
<file path=[Content_Types].xml><?xml version="1.0" encoding="utf-8"?>
<Types xmlns="http://schemas.openxmlformats.org/package/2006/content-types">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diagrams/layout9.xml" ContentType="application/vnd.openxmlformats-officedocument.drawingml.diagram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diagrams/data6.xml" ContentType="application/vnd.openxmlformats-officedocument.drawingml.diagramData+xml"/>
  <Override PartName="/ppt/notesSlides/notesSlide23.xml" ContentType="application/vnd.openxmlformats-officedocument.presentationml.notesSlide+xml"/>
  <Override PartName="/ppt/diagrams/layout3.xml" ContentType="application/vnd.openxmlformats-officedocument.drawingml.diagramLayout+xml"/>
  <Override PartName="/ppt/notesSlides/notesSlide9.xml" ContentType="application/vnd.openxmlformats-officedocument.presentationml.notesSlide+xml"/>
  <Override PartName="/ppt/diagrams/data4.xml" ContentType="application/vnd.openxmlformats-officedocument.drawingml.diagramData+xml"/>
  <Override PartName="/ppt/notesSlides/notesSlide12.xml" ContentType="application/vnd.openxmlformats-officedocument.presentationml.notesSlide+xml"/>
  <Override PartName="/ppt/diagrams/colors8.xml" ContentType="application/vnd.openxmlformats-officedocument.drawingml.diagramColors+xml"/>
  <Override PartName="/ppt/diagrams/drawing9.xml" ContentType="application/vnd.ms-office.drawingml.diagramDrawing+xml"/>
  <Override PartName="/ppt/notesSlides/notesSlide21.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notesSlides/notesSlide10.xml" ContentType="application/vnd.openxmlformats-officedocument.presentationml.notesSlide+xml"/>
  <Override PartName="/ppt/diagrams/colors6.xml" ContentType="application/vnd.openxmlformats-officedocument.drawingml.diagramColors+xml"/>
  <Override PartName="/ppt/diagrams/drawing7.xml" ContentType="application/vnd.ms-office.drawingml.diagramDrawing+xml"/>
  <Override PartName="/ppt/diagrams/quickStyle9.xml" ContentType="application/vnd.openxmlformats-officedocument.drawingml.diagramStyl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ppt/diagrams/colors4.xml" ContentType="application/vnd.openxmlformats-officedocument.drawingml.diagramColors+xml"/>
  <Override PartName="/ppt/diagrams/drawing5.xml" ContentType="application/vnd.ms-office.drawingml.diagramDrawing+xml"/>
  <Override PartName="/ppt/diagrams/quickStyle7.xml" ContentType="application/vnd.openxmlformats-officedocument.drawingml.diagramStyle+xml"/>
  <Override PartName="/ppt/diagrams/drawing10.xml" ContentType="application/vnd.ms-office.drawingml.diagramDrawing+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diagrams/colors2.xml" ContentType="application/vnd.openxmlformats-officedocument.drawingml.diagramColors+xml"/>
  <Override PartName="/ppt/diagrams/drawing3.xml" ContentType="application/vnd.ms-office.drawingml.diagramDrawing+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notesSlides/notesSlide19.xml" ContentType="application/vnd.openxmlformats-officedocument.presentationml.notesSlide+xml"/>
  <Override PartName="/ppt/diagrams/colors10.xml" ContentType="application/vnd.openxmlformats-officedocument.drawingml.diagramColor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notesSlides/notesSlide17.xml" ContentType="application/vnd.openxmlformats-officedocument.presentationml.notesSlide+xml"/>
  <Override PartName="/ppt/diagrams/layout8.xml" ContentType="application/vnd.openxmlformats-officedocument.drawingml.diagram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diagrams/layout6.xml" ContentType="application/vnd.openxmlformats-officedocument.drawingml.diagramLayout+xml"/>
  <Override PartName="/ppt/diagrams/data9.xml" ContentType="application/vnd.openxmlformats-officedocument.drawingml.diagramData+xml"/>
  <Override PartName="/ppt/diagrams/data10.xml" ContentType="application/vnd.openxmlformats-officedocument.drawingml.diagramData+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diagrams/layout4.xml" ContentType="application/vnd.openxmlformats-officedocument.drawingml.diagramLayout+xml"/>
  <Override PartName="/ppt/notesSlides/notesSlide13.xml" ContentType="application/vnd.openxmlformats-officedocument.presentationml.notesSlide+xml"/>
  <Override PartName="/ppt/diagrams/data7.xml" ContentType="application/vnd.openxmlformats-officedocument.drawingml.diagramData+xml"/>
  <Override PartName="/ppt/diagrams/colors9.xml" ContentType="application/vnd.openxmlformats-officedocument.drawingml.diagramColors+xml"/>
  <Override PartName="/ppt/notesSlides/notesSlide22.xml" ContentType="application/vnd.openxmlformats-officedocument.presentationml.notesSlide+xml"/>
  <Override PartName="/ppt/diagrams/layout2.xml" ContentType="application/vnd.openxmlformats-officedocument.drawingml.diagram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diagrams/data5.xml" ContentType="application/vnd.openxmlformats-officedocument.drawingml.diagramData+xml"/>
  <Override PartName="/ppt/diagrams/colors7.xml" ContentType="application/vnd.openxmlformats-officedocument.drawingml.diagramColors+xml"/>
  <Override PartName="/ppt/diagrams/drawing8.xml" ContentType="application/vnd.ms-office.drawingml.diagramDrawing+xml"/>
  <Override PartName="/ppt/notesSlides/notesSlide20.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diagrams/colors5.xml" ContentType="application/vnd.openxmlformats-officedocument.drawingml.diagramColors+xml"/>
  <Override PartName="/ppt/diagrams/drawing6.xml" ContentType="application/vnd.ms-office.drawingml.diagramDrawing+xml"/>
  <Override PartName="/ppt/diagrams/quickStyle8.xml" ContentType="application/vnd.openxmlformats-officedocument.drawingml.diagramStyle+xml"/>
  <Override PartName="/ppt/diagrams/quickStyle10.xml" ContentType="application/vnd.openxmlformats-officedocument.drawingml.diagramStyle+xml"/>
  <Override PartName="/ppt/slides/slide8.xml" ContentType="application/vnd.openxmlformats-officedocument.presentationml.slide+xml"/>
  <Override PartName="/ppt/notesSlides/notesSlide4.xml" ContentType="application/vnd.openxmlformats-officedocument.presentationml.notesSlide+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ppt/diagrams/quickStyle6.xml" ContentType="application/vnd.openxmlformats-officedocument.drawingml.diagramStyl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diagrams/layout7.xml" ContentType="application/vnd.openxmlformats-officedocument.drawingml.diagramLayout+xml"/>
  <Override PartName="/ppt/diagrams/data8.xml" ContentType="application/vnd.openxmlformats-officedocument.drawingml.diagramData+xml"/>
  <Override PartName="/ppt/slides/slide12.xml" ContentType="application/vnd.openxmlformats-officedocument.presentationml.slide+xml"/>
  <Override PartName="/ppt/notesSlides/notesSlide14.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58" r:id="rId1"/>
  </p:sldMasterIdLst>
  <p:notesMasterIdLst>
    <p:notesMasterId r:id="rId30"/>
  </p:notesMasterIdLst>
  <p:sldIdLst>
    <p:sldId id="299" r:id="rId2"/>
    <p:sldId id="256" r:id="rId3"/>
    <p:sldId id="257" r:id="rId4"/>
    <p:sldId id="258" r:id="rId5"/>
    <p:sldId id="302" r:id="rId6"/>
    <p:sldId id="301" r:id="rId7"/>
    <p:sldId id="259" r:id="rId8"/>
    <p:sldId id="260" r:id="rId9"/>
    <p:sldId id="261" r:id="rId10"/>
    <p:sldId id="262" r:id="rId11"/>
    <p:sldId id="263" r:id="rId12"/>
    <p:sldId id="264" r:id="rId13"/>
    <p:sldId id="300" r:id="rId14"/>
    <p:sldId id="285" r:id="rId15"/>
    <p:sldId id="286" r:id="rId16"/>
    <p:sldId id="269" r:id="rId17"/>
    <p:sldId id="287" r:id="rId18"/>
    <p:sldId id="288" r:id="rId19"/>
    <p:sldId id="289" r:id="rId20"/>
    <p:sldId id="290" r:id="rId21"/>
    <p:sldId id="291" r:id="rId22"/>
    <p:sldId id="292" r:id="rId23"/>
    <p:sldId id="293" r:id="rId24"/>
    <p:sldId id="294" r:id="rId25"/>
    <p:sldId id="295" r:id="rId26"/>
    <p:sldId id="296" r:id="rId27"/>
    <p:sldId id="298" r:id="rId28"/>
    <p:sldId id="279" r:id="rId29"/>
  </p:sldIdLst>
  <p:sldSz cx="9144000" cy="5143500" type="screen16x9"/>
  <p:notesSz cx="6858000" cy="9144000"/>
  <p:embeddedFontLst>
    <p:embeddedFont>
      <p:font typeface="Sniglet" charset="0"/>
      <p:regular r:id="rId31"/>
    </p:embeddedFont>
    <p:embeddedFont>
      <p:font typeface="Dosis" charset="-94"/>
      <p:regular r:id="rId32"/>
      <p:bold r:id="rId3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2051A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AB4AC070-C5DB-4B0A-AB6C-BB85B5BA6F96}">
  <a:tblStyle styleId="{AB4AC070-C5DB-4B0A-AB6C-BB85B5BA6F96}"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34" autoAdjust="0"/>
    <p:restoredTop sz="94660"/>
  </p:normalViewPr>
  <p:slideViewPr>
    <p:cSldViewPr snapToGrid="0">
      <p:cViewPr varScale="1">
        <p:scale>
          <a:sx n="147" d="100"/>
          <a:sy n="147" d="100"/>
        </p:scale>
        <p:origin x="-606" y="-96"/>
      </p:cViewPr>
      <p:guideLst>
        <p:guide orient="horz" pos="162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3.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2.fntdata"/><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viewProps" Target="viewProps.xml"/></Relationships>
</file>

<file path=ppt/diagrams/_rels/data10.xml.rels><?xml version="1.0" encoding="UTF-8" standalone="yes"?>
<Relationships xmlns="http://schemas.openxmlformats.org/package/2006/relationships"><Relationship Id="rId1" Type="http://schemas.openxmlformats.org/officeDocument/2006/relationships/image" Target="../media/image35.png"/></Relationships>
</file>

<file path=ppt/diagrams/_rels/data3.xml.rels><?xml version="1.0" encoding="UTF-8" standalone="yes"?>
<Relationships xmlns="http://schemas.openxmlformats.org/package/2006/relationships"><Relationship Id="rId1" Type="http://schemas.openxmlformats.org/officeDocument/2006/relationships/image" Target="../media/image12.png"/></Relationships>
</file>

<file path=ppt/diagrams/_rels/data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image" Target="../media/image29.png"/></Relationships>
</file>

<file path=ppt/diagrams/_rels/data6.xml.rels><?xml version="1.0" encoding="UTF-8" standalone="yes"?>
<Relationships xmlns="http://schemas.openxmlformats.org/package/2006/relationships"><Relationship Id="rId1" Type="http://schemas.openxmlformats.org/officeDocument/2006/relationships/image" Target="../media/image31.png"/></Relationships>
</file>

<file path=ppt/diagrams/_rels/data7.xml.rels><?xml version="1.0" encoding="UTF-8" standalone="yes"?>
<Relationships xmlns="http://schemas.openxmlformats.org/package/2006/relationships"><Relationship Id="rId1" Type="http://schemas.openxmlformats.org/officeDocument/2006/relationships/image" Target="../media/image32.png"/></Relationships>
</file>

<file path=ppt/diagrams/_rels/data8.xml.rels><?xml version="1.0" encoding="UTF-8" standalone="yes"?>
<Relationships xmlns="http://schemas.openxmlformats.org/package/2006/relationships"><Relationship Id="rId1" Type="http://schemas.openxmlformats.org/officeDocument/2006/relationships/image" Target="../media/image33.png"/></Relationships>
</file>

<file path=ppt/diagrams/_rels/data9.xml.rels><?xml version="1.0" encoding="UTF-8" standalone="yes"?>
<Relationships xmlns="http://schemas.openxmlformats.org/package/2006/relationships"><Relationship Id="rId1" Type="http://schemas.openxmlformats.org/officeDocument/2006/relationships/image" Target="../media/image34.png"/></Relationships>
</file>

<file path=ppt/diagrams/_rels/drawing10.xml.rels><?xml version="1.0" encoding="UTF-8" standalone="yes"?>
<Relationships xmlns="http://schemas.openxmlformats.org/package/2006/relationships"><Relationship Id="rId1" Type="http://schemas.openxmlformats.org/officeDocument/2006/relationships/image" Target="../media/image35.png"/></Relationships>
</file>

<file path=ppt/diagrams/_rels/drawing3.xml.rels><?xml version="1.0" encoding="UTF-8" standalone="yes"?>
<Relationships xmlns="http://schemas.openxmlformats.org/package/2006/relationships"><Relationship Id="rId1" Type="http://schemas.openxmlformats.org/officeDocument/2006/relationships/image" Target="../media/image12.png"/></Relationships>
</file>

<file path=ppt/diagrams/_rels/drawing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image" Target="../media/image30.png"/></Relationships>
</file>

<file path=ppt/diagrams/_rels/drawing6.xml.rels><?xml version="1.0" encoding="UTF-8" standalone="yes"?>
<Relationships xmlns="http://schemas.openxmlformats.org/package/2006/relationships"><Relationship Id="rId1" Type="http://schemas.openxmlformats.org/officeDocument/2006/relationships/image" Target="../media/image31.png"/></Relationships>
</file>

<file path=ppt/diagrams/_rels/drawing7.xml.rels><?xml version="1.0" encoding="UTF-8" standalone="yes"?>
<Relationships xmlns="http://schemas.openxmlformats.org/package/2006/relationships"><Relationship Id="rId1" Type="http://schemas.openxmlformats.org/officeDocument/2006/relationships/image" Target="../media/image32.png"/></Relationships>
</file>

<file path=ppt/diagrams/_rels/drawing8.xml.rels><?xml version="1.0" encoding="UTF-8" standalone="yes"?>
<Relationships xmlns="http://schemas.openxmlformats.org/package/2006/relationships"><Relationship Id="rId1" Type="http://schemas.openxmlformats.org/officeDocument/2006/relationships/image" Target="../media/image33.png"/></Relationships>
</file>

<file path=ppt/diagrams/_rels/drawing9.xml.rels><?xml version="1.0" encoding="UTF-8" standalone="yes"?>
<Relationships xmlns="http://schemas.openxmlformats.org/package/2006/relationships"><Relationship Id="rId1" Type="http://schemas.openxmlformats.org/officeDocument/2006/relationships/image" Target="../media/image34.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47E8A2B-03D2-4D17-A7A7-E08D488F4F13}" type="doc">
      <dgm:prSet loTypeId="urn:microsoft.com/office/officeart/2005/8/layout/gear1" loCatId="process" qsTypeId="urn:microsoft.com/office/officeart/2005/8/quickstyle/simple1" qsCatId="simple" csTypeId="urn:microsoft.com/office/officeart/2005/8/colors/accent1_2" csCatId="accent1" phldr="1"/>
      <dgm:spPr/>
    </dgm:pt>
    <dgm:pt modelId="{224EE673-DC3C-414A-928B-112253CCBB9F}">
      <dgm:prSet phldrT="[Metin]" custT="1"/>
      <dgm:spPr/>
      <dgm:t>
        <a:bodyPr/>
        <a:lstStyle/>
        <a:p>
          <a:r>
            <a:rPr lang="tr-TR" sz="1000" dirty="0">
              <a:latin typeface="Sniglet" panose="020B0604020202020204" charset="0"/>
            </a:rPr>
            <a:t>STEM (Fen, Teknoloji, Mühendislik, Matematik) eğitimi disiplinleri bir araya getirerek aralarındaki ayrımı ortadan kaldırarak, anaokulundan üniversiteye  kadar    bu  eğitim  yaklaşımı öğrencilere uygulanmasıdır</a:t>
          </a:r>
          <a:r>
            <a:rPr lang="tr-TR" sz="600" dirty="0">
              <a:latin typeface="Sniglet" panose="020B0604020202020204" charset="0"/>
            </a:rPr>
            <a:t>. </a:t>
          </a:r>
        </a:p>
      </dgm:t>
    </dgm:pt>
    <dgm:pt modelId="{14F40642-B20F-4538-845B-180063208BF7}" type="parTrans" cxnId="{2BBED138-ED13-467D-99F9-6D2195EACBB4}">
      <dgm:prSet/>
      <dgm:spPr/>
      <dgm:t>
        <a:bodyPr/>
        <a:lstStyle/>
        <a:p>
          <a:endParaRPr lang="tr-TR"/>
        </a:p>
      </dgm:t>
    </dgm:pt>
    <dgm:pt modelId="{B63EF72D-44B8-4AF4-B483-96E3E4D13C2A}" type="sibTrans" cxnId="{2BBED138-ED13-467D-99F9-6D2195EACBB4}">
      <dgm:prSet/>
      <dgm:spPr/>
      <dgm:t>
        <a:bodyPr/>
        <a:lstStyle/>
        <a:p>
          <a:endParaRPr lang="tr-TR"/>
        </a:p>
      </dgm:t>
    </dgm:pt>
    <dgm:pt modelId="{AD146E3A-414B-4F0E-B9B0-6123905062B8}">
      <dgm:prSet phldrT="[Metin]" custT="1"/>
      <dgm:spPr/>
      <dgm:t>
        <a:bodyPr/>
        <a:lstStyle/>
        <a:p>
          <a:r>
            <a:rPr lang="tr-TR" sz="700" dirty="0">
              <a:latin typeface="Sniglet" panose="020B0604020202020204" charset="0"/>
            </a:rPr>
            <a:t>Ülkemizde Fen, Teknoloji, Mühendislik ve Matematik kelimelerinin kısaltmaları </a:t>
          </a:r>
          <a:r>
            <a:rPr lang="tr-TR" sz="1400" dirty="0" err="1">
              <a:latin typeface="Sniglet" panose="020B0604020202020204" charset="0"/>
            </a:rPr>
            <a:t>FeTeMM</a:t>
          </a:r>
          <a:endParaRPr lang="tr-TR" sz="1400" dirty="0">
            <a:latin typeface="Sniglet" panose="020B0604020202020204" charset="0"/>
          </a:endParaRPr>
        </a:p>
      </dgm:t>
    </dgm:pt>
    <dgm:pt modelId="{A066616A-79BC-4B80-B8DA-3FDFBC888EBE}" type="parTrans" cxnId="{F77CB63A-37DB-4AF6-BFB3-C481BA79CB0D}">
      <dgm:prSet/>
      <dgm:spPr/>
      <dgm:t>
        <a:bodyPr/>
        <a:lstStyle/>
        <a:p>
          <a:endParaRPr lang="tr-TR"/>
        </a:p>
      </dgm:t>
    </dgm:pt>
    <dgm:pt modelId="{61E7F6FB-11B4-4F36-967B-D16A0A7B6C07}" type="sibTrans" cxnId="{F77CB63A-37DB-4AF6-BFB3-C481BA79CB0D}">
      <dgm:prSet/>
      <dgm:spPr/>
      <dgm:t>
        <a:bodyPr/>
        <a:lstStyle/>
        <a:p>
          <a:endParaRPr lang="tr-TR"/>
        </a:p>
      </dgm:t>
    </dgm:pt>
    <dgm:pt modelId="{847BE724-0242-4A07-87FB-4678A620B495}">
      <dgm:prSet phldrT="[Metin]" custT="1"/>
      <dgm:spPr/>
      <dgm:t>
        <a:bodyPr/>
        <a:lstStyle/>
        <a:p>
          <a:r>
            <a:rPr lang="tr-TR" sz="1050" dirty="0">
              <a:latin typeface="Sniglet" panose="020B0604020202020204" charset="0"/>
            </a:rPr>
            <a:t>Sorgulayan,  araştıran,  üreten  ve  yeni  buluşlar yapabilen bir nesil</a:t>
          </a:r>
        </a:p>
      </dgm:t>
    </dgm:pt>
    <dgm:pt modelId="{EECC6010-7D0D-486F-A03A-7BEB56FE1939}" type="parTrans" cxnId="{CA8C78E9-83AA-427C-9241-276E054A8BA7}">
      <dgm:prSet/>
      <dgm:spPr/>
      <dgm:t>
        <a:bodyPr/>
        <a:lstStyle/>
        <a:p>
          <a:endParaRPr lang="tr-TR"/>
        </a:p>
      </dgm:t>
    </dgm:pt>
    <dgm:pt modelId="{D859CBDE-2A84-4CF6-A71C-4514B425D261}" type="sibTrans" cxnId="{CA8C78E9-83AA-427C-9241-276E054A8BA7}">
      <dgm:prSet/>
      <dgm:spPr/>
      <dgm:t>
        <a:bodyPr/>
        <a:lstStyle/>
        <a:p>
          <a:endParaRPr lang="tr-TR"/>
        </a:p>
      </dgm:t>
    </dgm:pt>
    <dgm:pt modelId="{584AD8B3-6FAC-4F6E-A517-4F41C9DA4497}" type="pres">
      <dgm:prSet presAssocID="{A47E8A2B-03D2-4D17-A7A7-E08D488F4F13}" presName="composite" presStyleCnt="0">
        <dgm:presLayoutVars>
          <dgm:chMax val="3"/>
          <dgm:animLvl val="lvl"/>
          <dgm:resizeHandles val="exact"/>
        </dgm:presLayoutVars>
      </dgm:prSet>
      <dgm:spPr/>
    </dgm:pt>
    <dgm:pt modelId="{92B9EA43-BF0D-4CF1-8088-1CF85078FF65}" type="pres">
      <dgm:prSet presAssocID="{224EE673-DC3C-414A-928B-112253CCBB9F}" presName="gear1" presStyleLbl="node1" presStyleIdx="0" presStyleCnt="3" custScaleX="108638" custScaleY="112093" custLinFactNeighborX="-25926" custLinFactNeighborY="-66084">
        <dgm:presLayoutVars>
          <dgm:chMax val="1"/>
          <dgm:bulletEnabled val="1"/>
        </dgm:presLayoutVars>
      </dgm:prSet>
      <dgm:spPr/>
      <dgm:t>
        <a:bodyPr/>
        <a:lstStyle/>
        <a:p>
          <a:endParaRPr lang="tr-TR"/>
        </a:p>
      </dgm:t>
    </dgm:pt>
    <dgm:pt modelId="{C58D4A3B-28F3-479C-A490-CD24345E928B}" type="pres">
      <dgm:prSet presAssocID="{224EE673-DC3C-414A-928B-112253CCBB9F}" presName="gear1srcNode" presStyleLbl="node1" presStyleIdx="0" presStyleCnt="3"/>
      <dgm:spPr/>
      <dgm:t>
        <a:bodyPr/>
        <a:lstStyle/>
        <a:p>
          <a:endParaRPr lang="tr-TR"/>
        </a:p>
      </dgm:t>
    </dgm:pt>
    <dgm:pt modelId="{0BCD839C-CA0C-4373-911A-1D1CFFFE24FE}" type="pres">
      <dgm:prSet presAssocID="{224EE673-DC3C-414A-928B-112253CCBB9F}" presName="gear1dstNode" presStyleLbl="node1" presStyleIdx="0" presStyleCnt="3"/>
      <dgm:spPr/>
      <dgm:t>
        <a:bodyPr/>
        <a:lstStyle/>
        <a:p>
          <a:endParaRPr lang="tr-TR"/>
        </a:p>
      </dgm:t>
    </dgm:pt>
    <dgm:pt modelId="{6BA69BD2-A2A5-4515-9B17-81BFEF7B9581}" type="pres">
      <dgm:prSet presAssocID="{AD146E3A-414B-4F0E-B9B0-6123905062B8}" presName="gear2" presStyleLbl="node1" presStyleIdx="1" presStyleCnt="3" custLinFactNeighborX="56969" custLinFactNeighborY="86272">
        <dgm:presLayoutVars>
          <dgm:chMax val="1"/>
          <dgm:bulletEnabled val="1"/>
        </dgm:presLayoutVars>
      </dgm:prSet>
      <dgm:spPr/>
      <dgm:t>
        <a:bodyPr/>
        <a:lstStyle/>
        <a:p>
          <a:endParaRPr lang="tr-TR"/>
        </a:p>
      </dgm:t>
    </dgm:pt>
    <dgm:pt modelId="{E8D59A76-7CDD-4153-ADA9-86A9B291691F}" type="pres">
      <dgm:prSet presAssocID="{AD146E3A-414B-4F0E-B9B0-6123905062B8}" presName="gear2srcNode" presStyleLbl="node1" presStyleIdx="1" presStyleCnt="3"/>
      <dgm:spPr/>
      <dgm:t>
        <a:bodyPr/>
        <a:lstStyle/>
        <a:p>
          <a:endParaRPr lang="tr-TR"/>
        </a:p>
      </dgm:t>
    </dgm:pt>
    <dgm:pt modelId="{76A3BB89-642C-41F2-8877-5C2F0565FE19}" type="pres">
      <dgm:prSet presAssocID="{AD146E3A-414B-4F0E-B9B0-6123905062B8}" presName="gear2dstNode" presStyleLbl="node1" presStyleIdx="1" presStyleCnt="3"/>
      <dgm:spPr/>
      <dgm:t>
        <a:bodyPr/>
        <a:lstStyle/>
        <a:p>
          <a:endParaRPr lang="tr-TR"/>
        </a:p>
      </dgm:t>
    </dgm:pt>
    <dgm:pt modelId="{D2EC57BE-A6A4-4B57-B22D-8CD5187D3947}" type="pres">
      <dgm:prSet presAssocID="{847BE724-0242-4A07-87FB-4678A620B495}" presName="gear3" presStyleLbl="node1" presStyleIdx="2" presStyleCnt="3" custLinFactNeighborX="78606" custLinFactNeighborY="90865"/>
      <dgm:spPr/>
      <dgm:t>
        <a:bodyPr/>
        <a:lstStyle/>
        <a:p>
          <a:endParaRPr lang="tr-TR"/>
        </a:p>
      </dgm:t>
    </dgm:pt>
    <dgm:pt modelId="{AF8D6697-D47C-4D7E-9BF6-2806CC3FD8B0}" type="pres">
      <dgm:prSet presAssocID="{847BE724-0242-4A07-87FB-4678A620B495}" presName="gear3tx" presStyleLbl="node1" presStyleIdx="2" presStyleCnt="3">
        <dgm:presLayoutVars>
          <dgm:chMax val="1"/>
          <dgm:bulletEnabled val="1"/>
        </dgm:presLayoutVars>
      </dgm:prSet>
      <dgm:spPr/>
      <dgm:t>
        <a:bodyPr/>
        <a:lstStyle/>
        <a:p>
          <a:endParaRPr lang="tr-TR"/>
        </a:p>
      </dgm:t>
    </dgm:pt>
    <dgm:pt modelId="{DE46D70A-B062-4A90-AEA6-A26873ABBA2C}" type="pres">
      <dgm:prSet presAssocID="{847BE724-0242-4A07-87FB-4678A620B495}" presName="gear3srcNode" presStyleLbl="node1" presStyleIdx="2" presStyleCnt="3"/>
      <dgm:spPr/>
      <dgm:t>
        <a:bodyPr/>
        <a:lstStyle/>
        <a:p>
          <a:endParaRPr lang="tr-TR"/>
        </a:p>
      </dgm:t>
    </dgm:pt>
    <dgm:pt modelId="{6D77E8AB-EF03-43E5-B8D9-63D9E9C6261E}" type="pres">
      <dgm:prSet presAssocID="{847BE724-0242-4A07-87FB-4678A620B495}" presName="gear3dstNode" presStyleLbl="node1" presStyleIdx="2" presStyleCnt="3"/>
      <dgm:spPr/>
      <dgm:t>
        <a:bodyPr/>
        <a:lstStyle/>
        <a:p>
          <a:endParaRPr lang="tr-TR"/>
        </a:p>
      </dgm:t>
    </dgm:pt>
    <dgm:pt modelId="{43F19252-235F-4D2A-8626-A99AAA83E28E}" type="pres">
      <dgm:prSet presAssocID="{B63EF72D-44B8-4AF4-B483-96E3E4D13C2A}" presName="connector1" presStyleLbl="sibTrans2D1" presStyleIdx="0" presStyleCnt="3" custAng="14569171" custLinFactNeighborX="-29007" custLinFactNeighborY="-57222"/>
      <dgm:spPr/>
      <dgm:t>
        <a:bodyPr/>
        <a:lstStyle/>
        <a:p>
          <a:endParaRPr lang="tr-TR"/>
        </a:p>
      </dgm:t>
    </dgm:pt>
    <dgm:pt modelId="{A5724590-E1B6-4082-BF24-AD44E6C7370F}" type="pres">
      <dgm:prSet presAssocID="{61E7F6FB-11B4-4F36-967B-D16A0A7B6C07}" presName="connector2" presStyleLbl="sibTrans2D1" presStyleIdx="1" presStyleCnt="3" custLinFactNeighborX="39939" custLinFactNeighborY="64978"/>
      <dgm:spPr/>
      <dgm:t>
        <a:bodyPr/>
        <a:lstStyle/>
        <a:p>
          <a:endParaRPr lang="tr-TR"/>
        </a:p>
      </dgm:t>
    </dgm:pt>
    <dgm:pt modelId="{09A2F3C1-7226-4F21-8238-4063234B3F56}" type="pres">
      <dgm:prSet presAssocID="{D859CBDE-2A84-4CF6-A71C-4514B425D261}" presName="connector3" presStyleLbl="sibTrans2D1" presStyleIdx="2" presStyleCnt="3" custAng="5988542" custLinFactNeighborX="70207" custLinFactNeighborY="81092"/>
      <dgm:spPr/>
      <dgm:t>
        <a:bodyPr/>
        <a:lstStyle/>
        <a:p>
          <a:endParaRPr lang="tr-TR"/>
        </a:p>
      </dgm:t>
    </dgm:pt>
  </dgm:ptLst>
  <dgm:cxnLst>
    <dgm:cxn modelId="{8A56AC18-EC3D-41D5-82E1-3F5D45DFAA6A}" type="presOf" srcId="{224EE673-DC3C-414A-928B-112253CCBB9F}" destId="{92B9EA43-BF0D-4CF1-8088-1CF85078FF65}" srcOrd="0" destOrd="0" presId="urn:microsoft.com/office/officeart/2005/8/layout/gear1"/>
    <dgm:cxn modelId="{4945F3D1-894C-4462-8257-E9E51E789764}" type="presOf" srcId="{B63EF72D-44B8-4AF4-B483-96E3E4D13C2A}" destId="{43F19252-235F-4D2A-8626-A99AAA83E28E}" srcOrd="0" destOrd="0" presId="urn:microsoft.com/office/officeart/2005/8/layout/gear1"/>
    <dgm:cxn modelId="{A402D81A-3CF9-4317-BDAD-1034F3F1939E}" type="presOf" srcId="{AD146E3A-414B-4F0E-B9B0-6123905062B8}" destId="{6BA69BD2-A2A5-4515-9B17-81BFEF7B9581}" srcOrd="0" destOrd="0" presId="urn:microsoft.com/office/officeart/2005/8/layout/gear1"/>
    <dgm:cxn modelId="{B2729B25-24EC-4945-8FD7-8BFD7625CAD9}" type="presOf" srcId="{AD146E3A-414B-4F0E-B9B0-6123905062B8}" destId="{E8D59A76-7CDD-4153-ADA9-86A9B291691F}" srcOrd="1" destOrd="0" presId="urn:microsoft.com/office/officeart/2005/8/layout/gear1"/>
    <dgm:cxn modelId="{CA8C78E9-83AA-427C-9241-276E054A8BA7}" srcId="{A47E8A2B-03D2-4D17-A7A7-E08D488F4F13}" destId="{847BE724-0242-4A07-87FB-4678A620B495}" srcOrd="2" destOrd="0" parTransId="{EECC6010-7D0D-486F-A03A-7BEB56FE1939}" sibTransId="{D859CBDE-2A84-4CF6-A71C-4514B425D261}"/>
    <dgm:cxn modelId="{CD4A151B-4405-46C9-A86C-8A3E161245F4}" type="presOf" srcId="{847BE724-0242-4A07-87FB-4678A620B495}" destId="{AF8D6697-D47C-4D7E-9BF6-2806CC3FD8B0}" srcOrd="1" destOrd="0" presId="urn:microsoft.com/office/officeart/2005/8/layout/gear1"/>
    <dgm:cxn modelId="{68CA352C-1C4D-40F8-9894-20BEE734FB3F}" type="presOf" srcId="{A47E8A2B-03D2-4D17-A7A7-E08D488F4F13}" destId="{584AD8B3-6FAC-4F6E-A517-4F41C9DA4497}" srcOrd="0" destOrd="0" presId="urn:microsoft.com/office/officeart/2005/8/layout/gear1"/>
    <dgm:cxn modelId="{739270F7-3971-4B49-8E08-665E9C64655B}" type="presOf" srcId="{224EE673-DC3C-414A-928B-112253CCBB9F}" destId="{0BCD839C-CA0C-4373-911A-1D1CFFFE24FE}" srcOrd="2" destOrd="0" presId="urn:microsoft.com/office/officeart/2005/8/layout/gear1"/>
    <dgm:cxn modelId="{9C44B048-7CBD-4C5A-A7FA-DEBE1DFBB9DF}" type="presOf" srcId="{D859CBDE-2A84-4CF6-A71C-4514B425D261}" destId="{09A2F3C1-7226-4F21-8238-4063234B3F56}" srcOrd="0" destOrd="0" presId="urn:microsoft.com/office/officeart/2005/8/layout/gear1"/>
    <dgm:cxn modelId="{B970AE95-34F0-4386-A8A7-B87C5FD69254}" type="presOf" srcId="{847BE724-0242-4A07-87FB-4678A620B495}" destId="{6D77E8AB-EF03-43E5-B8D9-63D9E9C6261E}" srcOrd="3" destOrd="0" presId="urn:microsoft.com/office/officeart/2005/8/layout/gear1"/>
    <dgm:cxn modelId="{6EAABAE3-420D-4235-8036-FCB8FB4974F0}" type="presOf" srcId="{224EE673-DC3C-414A-928B-112253CCBB9F}" destId="{C58D4A3B-28F3-479C-A490-CD24345E928B}" srcOrd="1" destOrd="0" presId="urn:microsoft.com/office/officeart/2005/8/layout/gear1"/>
    <dgm:cxn modelId="{2BBED138-ED13-467D-99F9-6D2195EACBB4}" srcId="{A47E8A2B-03D2-4D17-A7A7-E08D488F4F13}" destId="{224EE673-DC3C-414A-928B-112253CCBB9F}" srcOrd="0" destOrd="0" parTransId="{14F40642-B20F-4538-845B-180063208BF7}" sibTransId="{B63EF72D-44B8-4AF4-B483-96E3E4D13C2A}"/>
    <dgm:cxn modelId="{A47B0018-675F-41DF-B062-DAEC1B12B3F2}" type="presOf" srcId="{AD146E3A-414B-4F0E-B9B0-6123905062B8}" destId="{76A3BB89-642C-41F2-8877-5C2F0565FE19}" srcOrd="2" destOrd="0" presId="urn:microsoft.com/office/officeart/2005/8/layout/gear1"/>
    <dgm:cxn modelId="{F77CB63A-37DB-4AF6-BFB3-C481BA79CB0D}" srcId="{A47E8A2B-03D2-4D17-A7A7-E08D488F4F13}" destId="{AD146E3A-414B-4F0E-B9B0-6123905062B8}" srcOrd="1" destOrd="0" parTransId="{A066616A-79BC-4B80-B8DA-3FDFBC888EBE}" sibTransId="{61E7F6FB-11B4-4F36-967B-D16A0A7B6C07}"/>
    <dgm:cxn modelId="{ACECF628-08E1-4DCA-AD7C-3E73DCC6D940}" type="presOf" srcId="{61E7F6FB-11B4-4F36-967B-D16A0A7B6C07}" destId="{A5724590-E1B6-4082-BF24-AD44E6C7370F}" srcOrd="0" destOrd="0" presId="urn:microsoft.com/office/officeart/2005/8/layout/gear1"/>
    <dgm:cxn modelId="{8D67BD15-F8D1-4DFE-A0AC-F1AE05077BDF}" type="presOf" srcId="{847BE724-0242-4A07-87FB-4678A620B495}" destId="{DE46D70A-B062-4A90-AEA6-A26873ABBA2C}" srcOrd="2" destOrd="0" presId="urn:microsoft.com/office/officeart/2005/8/layout/gear1"/>
    <dgm:cxn modelId="{BCBC145A-71BE-497A-AA7B-7261276EE79E}" type="presOf" srcId="{847BE724-0242-4A07-87FB-4678A620B495}" destId="{D2EC57BE-A6A4-4B57-B22D-8CD5187D3947}" srcOrd="0" destOrd="0" presId="urn:microsoft.com/office/officeart/2005/8/layout/gear1"/>
    <dgm:cxn modelId="{C2ED1FBE-424D-40EF-97BE-14086BBC00D6}" type="presParOf" srcId="{584AD8B3-6FAC-4F6E-A517-4F41C9DA4497}" destId="{92B9EA43-BF0D-4CF1-8088-1CF85078FF65}" srcOrd="0" destOrd="0" presId="urn:microsoft.com/office/officeart/2005/8/layout/gear1"/>
    <dgm:cxn modelId="{62E25C13-5ED4-4582-95F2-BB4308EB34EB}" type="presParOf" srcId="{584AD8B3-6FAC-4F6E-A517-4F41C9DA4497}" destId="{C58D4A3B-28F3-479C-A490-CD24345E928B}" srcOrd="1" destOrd="0" presId="urn:microsoft.com/office/officeart/2005/8/layout/gear1"/>
    <dgm:cxn modelId="{E4487876-999B-428C-AB22-65C13C0732C2}" type="presParOf" srcId="{584AD8B3-6FAC-4F6E-A517-4F41C9DA4497}" destId="{0BCD839C-CA0C-4373-911A-1D1CFFFE24FE}" srcOrd="2" destOrd="0" presId="urn:microsoft.com/office/officeart/2005/8/layout/gear1"/>
    <dgm:cxn modelId="{AA2093FB-0F0C-4B1C-AC9D-1830119BEE1E}" type="presParOf" srcId="{584AD8B3-6FAC-4F6E-A517-4F41C9DA4497}" destId="{6BA69BD2-A2A5-4515-9B17-81BFEF7B9581}" srcOrd="3" destOrd="0" presId="urn:microsoft.com/office/officeart/2005/8/layout/gear1"/>
    <dgm:cxn modelId="{79E3F554-2D8D-462A-AC7E-49CBEA4A0DF7}" type="presParOf" srcId="{584AD8B3-6FAC-4F6E-A517-4F41C9DA4497}" destId="{E8D59A76-7CDD-4153-ADA9-86A9B291691F}" srcOrd="4" destOrd="0" presId="urn:microsoft.com/office/officeart/2005/8/layout/gear1"/>
    <dgm:cxn modelId="{8A4B3D9D-8E4B-42A3-85EB-C8D6749EB337}" type="presParOf" srcId="{584AD8B3-6FAC-4F6E-A517-4F41C9DA4497}" destId="{76A3BB89-642C-41F2-8877-5C2F0565FE19}" srcOrd="5" destOrd="0" presId="urn:microsoft.com/office/officeart/2005/8/layout/gear1"/>
    <dgm:cxn modelId="{61674920-4E63-40EF-B3AF-2D2B045A64F1}" type="presParOf" srcId="{584AD8B3-6FAC-4F6E-A517-4F41C9DA4497}" destId="{D2EC57BE-A6A4-4B57-B22D-8CD5187D3947}" srcOrd="6" destOrd="0" presId="urn:microsoft.com/office/officeart/2005/8/layout/gear1"/>
    <dgm:cxn modelId="{295A470C-A42F-4F0E-A24E-82013F612D0A}" type="presParOf" srcId="{584AD8B3-6FAC-4F6E-A517-4F41C9DA4497}" destId="{AF8D6697-D47C-4D7E-9BF6-2806CC3FD8B0}" srcOrd="7" destOrd="0" presId="urn:microsoft.com/office/officeart/2005/8/layout/gear1"/>
    <dgm:cxn modelId="{33A5E9AD-51CC-4EC9-94D8-00DA3D8BCD03}" type="presParOf" srcId="{584AD8B3-6FAC-4F6E-A517-4F41C9DA4497}" destId="{DE46D70A-B062-4A90-AEA6-A26873ABBA2C}" srcOrd="8" destOrd="0" presId="urn:microsoft.com/office/officeart/2005/8/layout/gear1"/>
    <dgm:cxn modelId="{A64E185F-F781-47E5-8285-EF6C18B0CA94}" type="presParOf" srcId="{584AD8B3-6FAC-4F6E-A517-4F41C9DA4497}" destId="{6D77E8AB-EF03-43E5-B8D9-63D9E9C6261E}" srcOrd="9" destOrd="0" presId="urn:microsoft.com/office/officeart/2005/8/layout/gear1"/>
    <dgm:cxn modelId="{FD00ABD1-2144-416D-8665-B87E21B0C831}" type="presParOf" srcId="{584AD8B3-6FAC-4F6E-A517-4F41C9DA4497}" destId="{43F19252-235F-4D2A-8626-A99AAA83E28E}" srcOrd="10" destOrd="0" presId="urn:microsoft.com/office/officeart/2005/8/layout/gear1"/>
    <dgm:cxn modelId="{2F6F9591-3684-4022-96D3-9C52283E7912}" type="presParOf" srcId="{584AD8B3-6FAC-4F6E-A517-4F41C9DA4497}" destId="{A5724590-E1B6-4082-BF24-AD44E6C7370F}" srcOrd="11" destOrd="0" presId="urn:microsoft.com/office/officeart/2005/8/layout/gear1"/>
    <dgm:cxn modelId="{70C4F37B-6CAA-4608-BBB4-C33B8ACA04D3}" type="presParOf" srcId="{584AD8B3-6FAC-4F6E-A517-4F41C9DA4497}" destId="{09A2F3C1-7226-4F21-8238-4063234B3F56}" srcOrd="12" destOrd="0" presId="urn:microsoft.com/office/officeart/2005/8/layout/gear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D8CC3CF3-41FB-498B-8627-7588DE0DA0EF}" type="doc">
      <dgm:prSet loTypeId="urn:microsoft.com/office/officeart/2008/layout/HexagonCluster" loCatId="picture" qsTypeId="urn:microsoft.com/office/officeart/2005/8/quickstyle/simple1" qsCatId="simple" csTypeId="urn:microsoft.com/office/officeart/2005/8/colors/accent1_2" csCatId="accent1" phldr="1"/>
      <dgm:spPr/>
      <dgm:t>
        <a:bodyPr/>
        <a:lstStyle/>
        <a:p>
          <a:endParaRPr lang="tr-TR"/>
        </a:p>
      </dgm:t>
    </dgm:pt>
    <dgm:pt modelId="{A7D5C7B1-7F7E-47A0-8137-CFC8EDF88298}">
      <dgm:prSet phldrT="[Metin]"/>
      <dgm:spPr/>
      <dgm:t>
        <a:bodyPr/>
        <a:lstStyle/>
        <a:p>
          <a:r>
            <a:rPr lang="tr-TR" dirty="0">
              <a:latin typeface="Sniglet" panose="020B0604020202020204" charset="0"/>
            </a:rPr>
            <a:t>Öğrencilerin okulda gerçekleştirdikleri STEM projelerinin üretimini kendi hızlarında kendi başlarına veya grup çalışması yaparak yapabilecekleri öğrenme alanları olarak tasarlanmalıdır.</a:t>
          </a:r>
        </a:p>
        <a:p>
          <a:endParaRPr lang="tr-TR" dirty="0"/>
        </a:p>
      </dgm:t>
    </dgm:pt>
    <dgm:pt modelId="{5B5C73EF-BCA6-4F3D-8495-0C2E5EA95ACD}" type="parTrans" cxnId="{99958339-40BE-456D-9A5A-3795F6FCB736}">
      <dgm:prSet/>
      <dgm:spPr/>
      <dgm:t>
        <a:bodyPr/>
        <a:lstStyle/>
        <a:p>
          <a:endParaRPr lang="tr-TR"/>
        </a:p>
      </dgm:t>
    </dgm:pt>
    <dgm:pt modelId="{72950E4A-36B8-4D74-8EDE-D0B97F10BEE9}" type="sibTrans" cxnId="{99958339-40BE-456D-9A5A-3795F6FCB736}">
      <dgm:prSet/>
      <dgm:spPr>
        <a:blipFill rotWithShape="1">
          <a:blip xmlns:r="http://schemas.openxmlformats.org/officeDocument/2006/relationships" r:embed="rId1"/>
          <a:stretch>
            <a:fillRect/>
          </a:stretch>
        </a:blipFill>
      </dgm:spPr>
      <dgm:t>
        <a:bodyPr/>
        <a:lstStyle/>
        <a:p>
          <a:endParaRPr lang="tr-TR"/>
        </a:p>
      </dgm:t>
    </dgm:pt>
    <dgm:pt modelId="{0A0AE637-3172-459F-8497-48015899F24E}" type="pres">
      <dgm:prSet presAssocID="{D8CC3CF3-41FB-498B-8627-7588DE0DA0EF}" presName="Name0" presStyleCnt="0">
        <dgm:presLayoutVars>
          <dgm:chMax val="21"/>
          <dgm:chPref val="21"/>
        </dgm:presLayoutVars>
      </dgm:prSet>
      <dgm:spPr/>
      <dgm:t>
        <a:bodyPr/>
        <a:lstStyle/>
        <a:p>
          <a:endParaRPr lang="tr-TR"/>
        </a:p>
      </dgm:t>
    </dgm:pt>
    <dgm:pt modelId="{A85C4DAE-23D2-4B31-A417-3B57722B0A97}" type="pres">
      <dgm:prSet presAssocID="{A7D5C7B1-7F7E-47A0-8137-CFC8EDF88298}" presName="text1" presStyleCnt="0"/>
      <dgm:spPr/>
    </dgm:pt>
    <dgm:pt modelId="{E974954E-E615-4C74-9619-5A421460D7B8}" type="pres">
      <dgm:prSet presAssocID="{A7D5C7B1-7F7E-47A0-8137-CFC8EDF88298}" presName="textRepeatNode" presStyleLbl="alignNode1" presStyleIdx="0" presStyleCnt="1">
        <dgm:presLayoutVars>
          <dgm:chMax val="0"/>
          <dgm:chPref val="0"/>
          <dgm:bulletEnabled val="1"/>
        </dgm:presLayoutVars>
      </dgm:prSet>
      <dgm:spPr/>
      <dgm:t>
        <a:bodyPr/>
        <a:lstStyle/>
        <a:p>
          <a:endParaRPr lang="tr-TR"/>
        </a:p>
      </dgm:t>
    </dgm:pt>
    <dgm:pt modelId="{11F7406A-621D-4CAE-8661-E5DFA3FC0DE8}" type="pres">
      <dgm:prSet presAssocID="{A7D5C7B1-7F7E-47A0-8137-CFC8EDF88298}" presName="textaccent1" presStyleCnt="0"/>
      <dgm:spPr/>
    </dgm:pt>
    <dgm:pt modelId="{78B8FD5C-B97E-4FE8-8473-765EA69932B7}" type="pres">
      <dgm:prSet presAssocID="{A7D5C7B1-7F7E-47A0-8137-CFC8EDF88298}" presName="accentRepeatNode" presStyleLbl="solidAlignAcc1" presStyleIdx="0" presStyleCnt="2" custLinFactY="-46623" custLinFactNeighborX="-1734" custLinFactNeighborY="-100000"/>
      <dgm:spPr/>
    </dgm:pt>
    <dgm:pt modelId="{2B0E5A1E-0F9E-4B47-9C25-F624F43C11ED}" type="pres">
      <dgm:prSet presAssocID="{72950E4A-36B8-4D74-8EDE-D0B97F10BEE9}" presName="image1" presStyleCnt="0"/>
      <dgm:spPr/>
    </dgm:pt>
    <dgm:pt modelId="{97C95FD9-EE99-4263-974F-5DC3E871A18B}" type="pres">
      <dgm:prSet presAssocID="{72950E4A-36B8-4D74-8EDE-D0B97F10BEE9}" presName="imageRepeatNode" presStyleLbl="alignAcc1" presStyleIdx="0" presStyleCnt="1"/>
      <dgm:spPr/>
      <dgm:t>
        <a:bodyPr/>
        <a:lstStyle/>
        <a:p>
          <a:endParaRPr lang="tr-TR"/>
        </a:p>
      </dgm:t>
    </dgm:pt>
    <dgm:pt modelId="{A5E75411-8212-4D89-AD53-E20797527536}" type="pres">
      <dgm:prSet presAssocID="{72950E4A-36B8-4D74-8EDE-D0B97F10BEE9}" presName="imageaccent1" presStyleCnt="0"/>
      <dgm:spPr/>
    </dgm:pt>
    <dgm:pt modelId="{D0B4806F-FE32-417A-93F8-25227A0D492B}" type="pres">
      <dgm:prSet presAssocID="{72950E4A-36B8-4D74-8EDE-D0B97F10BEE9}" presName="accentRepeatNode" presStyleLbl="solidAlignAcc1" presStyleIdx="1" presStyleCnt="2" custLinFactX="44849" custLinFactY="-51768" custLinFactNeighborX="100000" custLinFactNeighborY="-100000"/>
      <dgm:spPr/>
    </dgm:pt>
  </dgm:ptLst>
  <dgm:cxnLst>
    <dgm:cxn modelId="{99958339-40BE-456D-9A5A-3795F6FCB736}" srcId="{D8CC3CF3-41FB-498B-8627-7588DE0DA0EF}" destId="{A7D5C7B1-7F7E-47A0-8137-CFC8EDF88298}" srcOrd="0" destOrd="0" parTransId="{5B5C73EF-BCA6-4F3D-8495-0C2E5EA95ACD}" sibTransId="{72950E4A-36B8-4D74-8EDE-D0B97F10BEE9}"/>
    <dgm:cxn modelId="{5B56B6A7-0DB2-43C8-98FD-08257B663741}" type="presOf" srcId="{A7D5C7B1-7F7E-47A0-8137-CFC8EDF88298}" destId="{E974954E-E615-4C74-9619-5A421460D7B8}" srcOrd="0" destOrd="0" presId="urn:microsoft.com/office/officeart/2008/layout/HexagonCluster"/>
    <dgm:cxn modelId="{6A81099B-196B-4E3E-A0D6-2B20FC9DCC77}" type="presOf" srcId="{72950E4A-36B8-4D74-8EDE-D0B97F10BEE9}" destId="{97C95FD9-EE99-4263-974F-5DC3E871A18B}" srcOrd="0" destOrd="0" presId="urn:microsoft.com/office/officeart/2008/layout/HexagonCluster"/>
    <dgm:cxn modelId="{2AA9C8EF-774E-40D4-A1AB-3424B6671562}" type="presOf" srcId="{D8CC3CF3-41FB-498B-8627-7588DE0DA0EF}" destId="{0A0AE637-3172-459F-8497-48015899F24E}" srcOrd="0" destOrd="0" presId="urn:microsoft.com/office/officeart/2008/layout/HexagonCluster"/>
    <dgm:cxn modelId="{E69E9DB0-8E59-4996-9E17-10D6F3916DEF}" type="presParOf" srcId="{0A0AE637-3172-459F-8497-48015899F24E}" destId="{A85C4DAE-23D2-4B31-A417-3B57722B0A97}" srcOrd="0" destOrd="0" presId="urn:microsoft.com/office/officeart/2008/layout/HexagonCluster"/>
    <dgm:cxn modelId="{8D3B0DF1-87D6-40AB-910B-451C90A386F4}" type="presParOf" srcId="{A85C4DAE-23D2-4B31-A417-3B57722B0A97}" destId="{E974954E-E615-4C74-9619-5A421460D7B8}" srcOrd="0" destOrd="0" presId="urn:microsoft.com/office/officeart/2008/layout/HexagonCluster"/>
    <dgm:cxn modelId="{E42854F9-F736-4B6F-A6D0-0B55905ED6A7}" type="presParOf" srcId="{0A0AE637-3172-459F-8497-48015899F24E}" destId="{11F7406A-621D-4CAE-8661-E5DFA3FC0DE8}" srcOrd="1" destOrd="0" presId="urn:microsoft.com/office/officeart/2008/layout/HexagonCluster"/>
    <dgm:cxn modelId="{9AFCFDCE-BD3E-4459-8703-94003219AA74}" type="presParOf" srcId="{11F7406A-621D-4CAE-8661-E5DFA3FC0DE8}" destId="{78B8FD5C-B97E-4FE8-8473-765EA69932B7}" srcOrd="0" destOrd="0" presId="urn:microsoft.com/office/officeart/2008/layout/HexagonCluster"/>
    <dgm:cxn modelId="{033066FF-3B42-4892-A1A2-3B784CA67AF3}" type="presParOf" srcId="{0A0AE637-3172-459F-8497-48015899F24E}" destId="{2B0E5A1E-0F9E-4B47-9C25-F624F43C11ED}" srcOrd="2" destOrd="0" presId="urn:microsoft.com/office/officeart/2008/layout/HexagonCluster"/>
    <dgm:cxn modelId="{5FBEBF39-9ECD-446E-8388-8F46A5485562}" type="presParOf" srcId="{2B0E5A1E-0F9E-4B47-9C25-F624F43C11ED}" destId="{97C95FD9-EE99-4263-974F-5DC3E871A18B}" srcOrd="0" destOrd="0" presId="urn:microsoft.com/office/officeart/2008/layout/HexagonCluster"/>
    <dgm:cxn modelId="{444B7488-96CA-46EC-82E0-7DD1706DA16A}" type="presParOf" srcId="{0A0AE637-3172-459F-8497-48015899F24E}" destId="{A5E75411-8212-4D89-AD53-E20797527536}" srcOrd="3" destOrd="0" presId="urn:microsoft.com/office/officeart/2008/layout/HexagonCluster"/>
    <dgm:cxn modelId="{B6338681-4297-4771-9853-2F2D50A10247}" type="presParOf" srcId="{A5E75411-8212-4D89-AD53-E20797527536}" destId="{D0B4806F-FE32-417A-93F8-25227A0D492B}" srcOrd="0" destOrd="0" presId="urn:microsoft.com/office/officeart/2008/layout/HexagonCluster"/>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CF975C3-B8A1-4C72-82ED-9C9BC56D1C64}"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tr-TR"/>
        </a:p>
      </dgm:t>
    </dgm:pt>
    <dgm:pt modelId="{67F3E4CB-6654-4C0B-BFD8-CECFD8E61F99}">
      <dgm:prSet phldrT="[Metin]"/>
      <dgm:spPr/>
      <dgm:t>
        <a:bodyPr/>
        <a:lstStyle/>
        <a:p>
          <a:r>
            <a:rPr lang="tr-TR" dirty="0"/>
            <a:t>STEM</a:t>
          </a:r>
        </a:p>
      </dgm:t>
    </dgm:pt>
    <dgm:pt modelId="{1CA071E8-EE9E-49E7-8350-A65B63542D57}" type="parTrans" cxnId="{B732126B-E4B5-4D2D-A8E0-8A1AA6C004E7}">
      <dgm:prSet/>
      <dgm:spPr/>
      <dgm:t>
        <a:bodyPr/>
        <a:lstStyle/>
        <a:p>
          <a:endParaRPr lang="tr-TR"/>
        </a:p>
      </dgm:t>
    </dgm:pt>
    <dgm:pt modelId="{8C1FEE93-1D68-4373-8497-24DC80BC5274}" type="sibTrans" cxnId="{B732126B-E4B5-4D2D-A8E0-8A1AA6C004E7}">
      <dgm:prSet/>
      <dgm:spPr/>
      <dgm:t>
        <a:bodyPr/>
        <a:lstStyle/>
        <a:p>
          <a:endParaRPr lang="tr-TR"/>
        </a:p>
      </dgm:t>
    </dgm:pt>
    <dgm:pt modelId="{0A3E1327-835A-43D9-B088-166979049128}">
      <dgm:prSet phldrT="[Metin]"/>
      <dgm:spPr/>
      <dgm:t>
        <a:bodyPr/>
        <a:lstStyle/>
        <a:p>
          <a:r>
            <a:rPr lang="tr-TR" dirty="0">
              <a:solidFill>
                <a:schemeClr val="accent1"/>
              </a:solidFill>
              <a:latin typeface="Sniglet" panose="020B0604020202020204" charset="0"/>
            </a:rPr>
            <a:t>Disiplinlerarası STEM Eğitimi, Benjamin </a:t>
          </a:r>
          <a:r>
            <a:rPr lang="tr-TR" dirty="0" err="1">
              <a:solidFill>
                <a:schemeClr val="accent1"/>
              </a:solidFill>
              <a:latin typeface="Sniglet" panose="020B0604020202020204" charset="0"/>
            </a:rPr>
            <a:t>Bloom'un</a:t>
          </a:r>
          <a:r>
            <a:rPr lang="tr-TR" dirty="0">
              <a:solidFill>
                <a:schemeClr val="accent1"/>
              </a:solidFill>
              <a:latin typeface="Sniglet" panose="020B0604020202020204" charset="0"/>
            </a:rPr>
            <a:t> Davranış  Sınıflandırma sistemindeki analiz, sentez ve değerlendirme yapma seviyelerindeki üst düzey bilişsel davranışlarının gelişmesini sağlayacaktır.</a:t>
          </a:r>
        </a:p>
      </dgm:t>
    </dgm:pt>
    <dgm:pt modelId="{321DC766-D292-4C6A-8557-7840455B26E0}" type="parTrans" cxnId="{5DDC6EB4-3432-4191-9219-4A431436C37C}">
      <dgm:prSet/>
      <dgm:spPr/>
      <dgm:t>
        <a:bodyPr/>
        <a:lstStyle/>
        <a:p>
          <a:endParaRPr lang="tr-TR"/>
        </a:p>
      </dgm:t>
    </dgm:pt>
    <dgm:pt modelId="{0DCDE1E5-7553-4A70-8A59-99952DCD8E42}" type="sibTrans" cxnId="{5DDC6EB4-3432-4191-9219-4A431436C37C}">
      <dgm:prSet/>
      <dgm:spPr/>
      <dgm:t>
        <a:bodyPr/>
        <a:lstStyle/>
        <a:p>
          <a:endParaRPr lang="tr-TR"/>
        </a:p>
      </dgm:t>
    </dgm:pt>
    <dgm:pt modelId="{E6EB8824-9EFD-478F-9BC9-3463435AEBFC}">
      <dgm:prSet phldrT="[Metin]"/>
      <dgm:spPr/>
      <dgm:t>
        <a:bodyPr/>
        <a:lstStyle/>
        <a:p>
          <a:r>
            <a:rPr lang="tr-TR" dirty="0"/>
            <a:t>STEM</a:t>
          </a:r>
        </a:p>
      </dgm:t>
    </dgm:pt>
    <dgm:pt modelId="{8140B62B-0A8B-489A-82FC-C87086941C77}" type="parTrans" cxnId="{8AF77F0D-4D62-4634-ACEB-67C37C6B0E46}">
      <dgm:prSet/>
      <dgm:spPr/>
      <dgm:t>
        <a:bodyPr/>
        <a:lstStyle/>
        <a:p>
          <a:endParaRPr lang="tr-TR"/>
        </a:p>
      </dgm:t>
    </dgm:pt>
    <dgm:pt modelId="{65390A93-E112-4BDC-A6ED-571B184838F1}" type="sibTrans" cxnId="{8AF77F0D-4D62-4634-ACEB-67C37C6B0E46}">
      <dgm:prSet/>
      <dgm:spPr/>
      <dgm:t>
        <a:bodyPr/>
        <a:lstStyle/>
        <a:p>
          <a:endParaRPr lang="tr-TR"/>
        </a:p>
      </dgm:t>
    </dgm:pt>
    <dgm:pt modelId="{E05BD1D2-86DD-48FE-8AD4-27C24C90DAD0}">
      <dgm:prSet phldrT="[Metin]"/>
      <dgm:spPr/>
      <dgm:t>
        <a:bodyPr/>
        <a:lstStyle/>
        <a:p>
          <a:r>
            <a:rPr lang="tr-TR" dirty="0">
              <a:solidFill>
                <a:schemeClr val="accent1"/>
              </a:solidFill>
              <a:latin typeface="Sniglet" panose="020B0604020202020204" charset="0"/>
            </a:rPr>
            <a:t>Analiz davranışı seviyesindeki bir öğrenci, STEM bileşenlerini sorgulayarak, bir ürünü veya bir buluşu oluşturan fen, teknoloji, mühendislik, matematik bileşenlerini ayırt ve tespit etme becerilerini geliştirebilir. (Örneğin bir televizyonun fizikî (Fen), elektronik (Teknoloji), tasarıma dönük (Mühendislik) ve fonksiyonel (Matematik) bileşenlerini ayırt eder.) </a:t>
          </a:r>
        </a:p>
      </dgm:t>
    </dgm:pt>
    <dgm:pt modelId="{D128BF72-9057-4651-AAA1-0E88F10AF5D4}" type="parTrans" cxnId="{A2DB1223-E868-46D6-85D0-732BB8203F16}">
      <dgm:prSet/>
      <dgm:spPr/>
      <dgm:t>
        <a:bodyPr/>
        <a:lstStyle/>
        <a:p>
          <a:endParaRPr lang="tr-TR"/>
        </a:p>
      </dgm:t>
    </dgm:pt>
    <dgm:pt modelId="{07C57EF1-6262-4F39-B731-0DAD1277283C}" type="sibTrans" cxnId="{A2DB1223-E868-46D6-85D0-732BB8203F16}">
      <dgm:prSet/>
      <dgm:spPr/>
      <dgm:t>
        <a:bodyPr/>
        <a:lstStyle/>
        <a:p>
          <a:endParaRPr lang="tr-TR"/>
        </a:p>
      </dgm:t>
    </dgm:pt>
    <dgm:pt modelId="{679A3E4D-9DBF-474D-8233-EE5C142E7849}">
      <dgm:prSet phldrT="[Metin]"/>
      <dgm:spPr/>
      <dgm:t>
        <a:bodyPr/>
        <a:lstStyle/>
        <a:p>
          <a:r>
            <a:rPr lang="tr-TR" dirty="0"/>
            <a:t>STEM</a:t>
          </a:r>
        </a:p>
      </dgm:t>
    </dgm:pt>
    <dgm:pt modelId="{7A608E49-8189-436F-9349-EF00CA868B15}" type="parTrans" cxnId="{66D994FD-1F1E-41AA-9E7E-0C3B7D0BBB21}">
      <dgm:prSet/>
      <dgm:spPr/>
      <dgm:t>
        <a:bodyPr/>
        <a:lstStyle/>
        <a:p>
          <a:endParaRPr lang="tr-TR"/>
        </a:p>
      </dgm:t>
    </dgm:pt>
    <dgm:pt modelId="{B59EA520-C1FD-4C87-9824-0EAC5092A492}" type="sibTrans" cxnId="{66D994FD-1F1E-41AA-9E7E-0C3B7D0BBB21}">
      <dgm:prSet/>
      <dgm:spPr/>
      <dgm:t>
        <a:bodyPr/>
        <a:lstStyle/>
        <a:p>
          <a:endParaRPr lang="tr-TR"/>
        </a:p>
      </dgm:t>
    </dgm:pt>
    <dgm:pt modelId="{03FCA170-8D7B-4450-B74A-2709359B6061}">
      <dgm:prSet phldrT="[Metin]"/>
      <dgm:spPr/>
      <dgm:t>
        <a:bodyPr/>
        <a:lstStyle/>
        <a:p>
          <a:r>
            <a:rPr lang="tr-TR" dirty="0">
              <a:solidFill>
                <a:schemeClr val="accent1"/>
              </a:solidFill>
              <a:latin typeface="Sniglet" panose="020B0604020202020204" charset="0"/>
            </a:rPr>
            <a:t>Sentez davranışı seviyesindeki öğrenciler ise bir ürünü ya da buluşu, STEM bilgi ve becerilerini kullanarak tasarlayıp üretebilirler. Sözgelimi bir tarım robotunu yapabilirler.</a:t>
          </a:r>
        </a:p>
      </dgm:t>
    </dgm:pt>
    <dgm:pt modelId="{42B4B55A-813A-4DA9-93F1-19EAF3CFBAF2}" type="parTrans" cxnId="{814CA482-0E02-4F6A-AED8-223FC226B345}">
      <dgm:prSet/>
      <dgm:spPr/>
      <dgm:t>
        <a:bodyPr/>
        <a:lstStyle/>
        <a:p>
          <a:endParaRPr lang="tr-TR"/>
        </a:p>
      </dgm:t>
    </dgm:pt>
    <dgm:pt modelId="{BAE33262-47DF-40BE-8C8E-69CCBA2FEECE}" type="sibTrans" cxnId="{814CA482-0E02-4F6A-AED8-223FC226B345}">
      <dgm:prSet/>
      <dgm:spPr/>
      <dgm:t>
        <a:bodyPr/>
        <a:lstStyle/>
        <a:p>
          <a:endParaRPr lang="tr-TR"/>
        </a:p>
      </dgm:t>
    </dgm:pt>
    <dgm:pt modelId="{709FD3EC-3549-40A1-8855-DBB15E8FE086}">
      <dgm:prSet phldrT="[Metin]"/>
      <dgm:spPr/>
      <dgm:t>
        <a:bodyPr/>
        <a:lstStyle/>
        <a:p>
          <a:r>
            <a:rPr lang="tr-TR" dirty="0"/>
            <a:t>STEM</a:t>
          </a:r>
        </a:p>
      </dgm:t>
    </dgm:pt>
    <dgm:pt modelId="{D32BB429-E394-4F43-BD47-3AA857CB3694}" type="parTrans" cxnId="{911E6CDE-42F0-4C92-869B-3E85A2BAC913}">
      <dgm:prSet/>
      <dgm:spPr/>
      <dgm:t>
        <a:bodyPr/>
        <a:lstStyle/>
        <a:p>
          <a:endParaRPr lang="tr-TR"/>
        </a:p>
      </dgm:t>
    </dgm:pt>
    <dgm:pt modelId="{645BB48A-A286-4E9E-8F2A-5EEF2DAD51D9}" type="sibTrans" cxnId="{911E6CDE-42F0-4C92-869B-3E85A2BAC913}">
      <dgm:prSet/>
      <dgm:spPr/>
      <dgm:t>
        <a:bodyPr/>
        <a:lstStyle/>
        <a:p>
          <a:endParaRPr lang="tr-TR"/>
        </a:p>
      </dgm:t>
    </dgm:pt>
    <dgm:pt modelId="{A5EC724C-D529-4DB3-8FFC-46EDD5B8B063}">
      <dgm:prSet/>
      <dgm:spPr/>
      <dgm:t>
        <a:bodyPr/>
        <a:lstStyle/>
        <a:p>
          <a:r>
            <a:rPr lang="tr-TR" dirty="0">
              <a:solidFill>
                <a:schemeClr val="accent1"/>
              </a:solidFill>
              <a:latin typeface="Sniglet" panose="020B0604020202020204" charset="0"/>
            </a:rPr>
            <a:t>Değerlendirme davranışı seviyesinde ise öğrenciler, bir ürün ya da buluş oluşturan STEM bileşenlerinin uygunluk ve yeterliğini değerlendirebilirler. (Örneğin, bir gözetleme </a:t>
          </a:r>
          <a:r>
            <a:rPr lang="tr-TR" dirty="0" err="1">
              <a:solidFill>
                <a:schemeClr val="accent1"/>
              </a:solidFill>
              <a:latin typeface="Sniglet" panose="020B0604020202020204" charset="0"/>
            </a:rPr>
            <a:t>dronunu</a:t>
          </a:r>
          <a:r>
            <a:rPr lang="tr-TR" dirty="0">
              <a:solidFill>
                <a:schemeClr val="accent1"/>
              </a:solidFill>
              <a:latin typeface="Sniglet" panose="020B0604020202020204" charset="0"/>
            </a:rPr>
            <a:t> daha iyi hale getirebilirler.)</a:t>
          </a:r>
        </a:p>
      </dgm:t>
    </dgm:pt>
    <dgm:pt modelId="{04C044CC-F5A1-4953-8A06-11A37155551B}" type="parTrans" cxnId="{3A401F0F-AFD0-4983-98C9-D8796DA8F5E4}">
      <dgm:prSet/>
      <dgm:spPr/>
      <dgm:t>
        <a:bodyPr/>
        <a:lstStyle/>
        <a:p>
          <a:endParaRPr lang="tr-TR"/>
        </a:p>
      </dgm:t>
    </dgm:pt>
    <dgm:pt modelId="{987BDD0A-BAC8-4C50-82AC-289F8C2D2CDE}" type="sibTrans" cxnId="{3A401F0F-AFD0-4983-98C9-D8796DA8F5E4}">
      <dgm:prSet/>
      <dgm:spPr/>
      <dgm:t>
        <a:bodyPr/>
        <a:lstStyle/>
        <a:p>
          <a:endParaRPr lang="tr-TR"/>
        </a:p>
      </dgm:t>
    </dgm:pt>
    <dgm:pt modelId="{5D505227-B52A-4B1C-8566-2C483EC56F2E}" type="pres">
      <dgm:prSet presAssocID="{ECF975C3-B8A1-4C72-82ED-9C9BC56D1C64}" presName="linearFlow" presStyleCnt="0">
        <dgm:presLayoutVars>
          <dgm:dir/>
          <dgm:animLvl val="lvl"/>
          <dgm:resizeHandles val="exact"/>
        </dgm:presLayoutVars>
      </dgm:prSet>
      <dgm:spPr/>
      <dgm:t>
        <a:bodyPr/>
        <a:lstStyle/>
        <a:p>
          <a:endParaRPr lang="tr-TR"/>
        </a:p>
      </dgm:t>
    </dgm:pt>
    <dgm:pt modelId="{E55CAD5D-2C77-415A-AF20-F20BB89FA6B3}" type="pres">
      <dgm:prSet presAssocID="{67F3E4CB-6654-4C0B-BFD8-CECFD8E61F99}" presName="composite" presStyleCnt="0"/>
      <dgm:spPr/>
    </dgm:pt>
    <dgm:pt modelId="{989C25D9-7177-4857-953F-9A3B4D3A3448}" type="pres">
      <dgm:prSet presAssocID="{67F3E4CB-6654-4C0B-BFD8-CECFD8E61F99}" presName="parentText" presStyleLbl="alignNode1" presStyleIdx="0" presStyleCnt="4">
        <dgm:presLayoutVars>
          <dgm:chMax val="1"/>
          <dgm:bulletEnabled val="1"/>
        </dgm:presLayoutVars>
      </dgm:prSet>
      <dgm:spPr/>
      <dgm:t>
        <a:bodyPr/>
        <a:lstStyle/>
        <a:p>
          <a:endParaRPr lang="tr-TR"/>
        </a:p>
      </dgm:t>
    </dgm:pt>
    <dgm:pt modelId="{BC87A24A-370B-42D2-AD3B-5738DF00611A}" type="pres">
      <dgm:prSet presAssocID="{67F3E4CB-6654-4C0B-BFD8-CECFD8E61F99}" presName="descendantText" presStyleLbl="alignAcc1" presStyleIdx="0" presStyleCnt="4">
        <dgm:presLayoutVars>
          <dgm:bulletEnabled val="1"/>
        </dgm:presLayoutVars>
      </dgm:prSet>
      <dgm:spPr/>
      <dgm:t>
        <a:bodyPr/>
        <a:lstStyle/>
        <a:p>
          <a:endParaRPr lang="tr-TR"/>
        </a:p>
      </dgm:t>
    </dgm:pt>
    <dgm:pt modelId="{C61888CD-A1A3-4712-8F6E-DC320B3D32D9}" type="pres">
      <dgm:prSet presAssocID="{8C1FEE93-1D68-4373-8497-24DC80BC5274}" presName="sp" presStyleCnt="0"/>
      <dgm:spPr/>
    </dgm:pt>
    <dgm:pt modelId="{CCE89418-0F81-4276-9D8B-52EEFC40203A}" type="pres">
      <dgm:prSet presAssocID="{E6EB8824-9EFD-478F-9BC9-3463435AEBFC}" presName="composite" presStyleCnt="0"/>
      <dgm:spPr/>
    </dgm:pt>
    <dgm:pt modelId="{EB4884CA-772C-412D-AD51-B15F7D306DAE}" type="pres">
      <dgm:prSet presAssocID="{E6EB8824-9EFD-478F-9BC9-3463435AEBFC}" presName="parentText" presStyleLbl="alignNode1" presStyleIdx="1" presStyleCnt="4">
        <dgm:presLayoutVars>
          <dgm:chMax val="1"/>
          <dgm:bulletEnabled val="1"/>
        </dgm:presLayoutVars>
      </dgm:prSet>
      <dgm:spPr/>
      <dgm:t>
        <a:bodyPr/>
        <a:lstStyle/>
        <a:p>
          <a:endParaRPr lang="tr-TR"/>
        </a:p>
      </dgm:t>
    </dgm:pt>
    <dgm:pt modelId="{52179E5D-2438-415B-8A8B-F8B0C31B216B}" type="pres">
      <dgm:prSet presAssocID="{E6EB8824-9EFD-478F-9BC9-3463435AEBFC}" presName="descendantText" presStyleLbl="alignAcc1" presStyleIdx="1" presStyleCnt="4">
        <dgm:presLayoutVars>
          <dgm:bulletEnabled val="1"/>
        </dgm:presLayoutVars>
      </dgm:prSet>
      <dgm:spPr/>
      <dgm:t>
        <a:bodyPr/>
        <a:lstStyle/>
        <a:p>
          <a:endParaRPr lang="tr-TR"/>
        </a:p>
      </dgm:t>
    </dgm:pt>
    <dgm:pt modelId="{AE911905-1488-43D4-BEA9-BEEC1464B211}" type="pres">
      <dgm:prSet presAssocID="{65390A93-E112-4BDC-A6ED-571B184838F1}" presName="sp" presStyleCnt="0"/>
      <dgm:spPr/>
    </dgm:pt>
    <dgm:pt modelId="{7DA965B3-86A8-4CD2-8D83-3AFD82129F10}" type="pres">
      <dgm:prSet presAssocID="{679A3E4D-9DBF-474D-8233-EE5C142E7849}" presName="composite" presStyleCnt="0"/>
      <dgm:spPr/>
    </dgm:pt>
    <dgm:pt modelId="{32864FDE-7935-40CF-9E9B-3012C0AF0F64}" type="pres">
      <dgm:prSet presAssocID="{679A3E4D-9DBF-474D-8233-EE5C142E7849}" presName="parentText" presStyleLbl="alignNode1" presStyleIdx="2" presStyleCnt="4">
        <dgm:presLayoutVars>
          <dgm:chMax val="1"/>
          <dgm:bulletEnabled val="1"/>
        </dgm:presLayoutVars>
      </dgm:prSet>
      <dgm:spPr/>
      <dgm:t>
        <a:bodyPr/>
        <a:lstStyle/>
        <a:p>
          <a:endParaRPr lang="tr-TR"/>
        </a:p>
      </dgm:t>
    </dgm:pt>
    <dgm:pt modelId="{1832513F-E548-46DB-9A5A-8D7A310E5DA3}" type="pres">
      <dgm:prSet presAssocID="{679A3E4D-9DBF-474D-8233-EE5C142E7849}" presName="descendantText" presStyleLbl="alignAcc1" presStyleIdx="2" presStyleCnt="4">
        <dgm:presLayoutVars>
          <dgm:bulletEnabled val="1"/>
        </dgm:presLayoutVars>
      </dgm:prSet>
      <dgm:spPr/>
      <dgm:t>
        <a:bodyPr/>
        <a:lstStyle/>
        <a:p>
          <a:endParaRPr lang="tr-TR"/>
        </a:p>
      </dgm:t>
    </dgm:pt>
    <dgm:pt modelId="{CCFBF16A-6CE8-4094-8125-0D6F60762699}" type="pres">
      <dgm:prSet presAssocID="{B59EA520-C1FD-4C87-9824-0EAC5092A492}" presName="sp" presStyleCnt="0"/>
      <dgm:spPr/>
    </dgm:pt>
    <dgm:pt modelId="{D27F2647-59EF-481C-B52B-C9502C5DB43B}" type="pres">
      <dgm:prSet presAssocID="{709FD3EC-3549-40A1-8855-DBB15E8FE086}" presName="composite" presStyleCnt="0"/>
      <dgm:spPr/>
    </dgm:pt>
    <dgm:pt modelId="{D3A60A5C-E390-4AE9-AEC3-AB8786785943}" type="pres">
      <dgm:prSet presAssocID="{709FD3EC-3549-40A1-8855-DBB15E8FE086}" presName="parentText" presStyleLbl="alignNode1" presStyleIdx="3" presStyleCnt="4">
        <dgm:presLayoutVars>
          <dgm:chMax val="1"/>
          <dgm:bulletEnabled val="1"/>
        </dgm:presLayoutVars>
      </dgm:prSet>
      <dgm:spPr/>
      <dgm:t>
        <a:bodyPr/>
        <a:lstStyle/>
        <a:p>
          <a:endParaRPr lang="tr-TR"/>
        </a:p>
      </dgm:t>
    </dgm:pt>
    <dgm:pt modelId="{6EB58C04-1416-463F-8622-5714C4FF7DDD}" type="pres">
      <dgm:prSet presAssocID="{709FD3EC-3549-40A1-8855-DBB15E8FE086}" presName="descendantText" presStyleLbl="alignAcc1" presStyleIdx="3" presStyleCnt="4">
        <dgm:presLayoutVars>
          <dgm:bulletEnabled val="1"/>
        </dgm:presLayoutVars>
      </dgm:prSet>
      <dgm:spPr/>
      <dgm:t>
        <a:bodyPr/>
        <a:lstStyle/>
        <a:p>
          <a:endParaRPr lang="tr-TR"/>
        </a:p>
      </dgm:t>
    </dgm:pt>
  </dgm:ptLst>
  <dgm:cxnLst>
    <dgm:cxn modelId="{5DDC6EB4-3432-4191-9219-4A431436C37C}" srcId="{67F3E4CB-6654-4C0B-BFD8-CECFD8E61F99}" destId="{0A3E1327-835A-43D9-B088-166979049128}" srcOrd="0" destOrd="0" parTransId="{321DC766-D292-4C6A-8557-7840455B26E0}" sibTransId="{0DCDE1E5-7553-4A70-8A59-99952DCD8E42}"/>
    <dgm:cxn modelId="{EA0CA3EC-1FC4-40F1-A7E8-04AB3B23B855}" type="presOf" srcId="{0A3E1327-835A-43D9-B088-166979049128}" destId="{BC87A24A-370B-42D2-AD3B-5738DF00611A}" srcOrd="0" destOrd="0" presId="urn:microsoft.com/office/officeart/2005/8/layout/chevron2"/>
    <dgm:cxn modelId="{FCF23E11-B72D-468F-963D-94AFE232AFAE}" type="presOf" srcId="{67F3E4CB-6654-4C0B-BFD8-CECFD8E61F99}" destId="{989C25D9-7177-4857-953F-9A3B4D3A3448}" srcOrd="0" destOrd="0" presId="urn:microsoft.com/office/officeart/2005/8/layout/chevron2"/>
    <dgm:cxn modelId="{3B178477-9C15-40C3-86C7-D2156BB8A3E1}" type="presOf" srcId="{ECF975C3-B8A1-4C72-82ED-9C9BC56D1C64}" destId="{5D505227-B52A-4B1C-8566-2C483EC56F2E}" srcOrd="0" destOrd="0" presId="urn:microsoft.com/office/officeart/2005/8/layout/chevron2"/>
    <dgm:cxn modelId="{3A8AEC67-83B1-4E35-A826-E1E2D33B12BB}" type="presOf" srcId="{03FCA170-8D7B-4450-B74A-2709359B6061}" destId="{1832513F-E548-46DB-9A5A-8D7A310E5DA3}" srcOrd="0" destOrd="0" presId="urn:microsoft.com/office/officeart/2005/8/layout/chevron2"/>
    <dgm:cxn modelId="{443F8F5D-9588-4885-AD5B-759AFCB1084D}" type="presOf" srcId="{A5EC724C-D529-4DB3-8FFC-46EDD5B8B063}" destId="{6EB58C04-1416-463F-8622-5714C4FF7DDD}" srcOrd="0" destOrd="0" presId="urn:microsoft.com/office/officeart/2005/8/layout/chevron2"/>
    <dgm:cxn modelId="{66D994FD-1F1E-41AA-9E7E-0C3B7D0BBB21}" srcId="{ECF975C3-B8A1-4C72-82ED-9C9BC56D1C64}" destId="{679A3E4D-9DBF-474D-8233-EE5C142E7849}" srcOrd="2" destOrd="0" parTransId="{7A608E49-8189-436F-9349-EF00CA868B15}" sibTransId="{B59EA520-C1FD-4C87-9824-0EAC5092A492}"/>
    <dgm:cxn modelId="{DAF2200A-AF1F-4AC3-8C98-ACE19DD4B406}" type="presOf" srcId="{E05BD1D2-86DD-48FE-8AD4-27C24C90DAD0}" destId="{52179E5D-2438-415B-8A8B-F8B0C31B216B}" srcOrd="0" destOrd="0" presId="urn:microsoft.com/office/officeart/2005/8/layout/chevron2"/>
    <dgm:cxn modelId="{B732126B-E4B5-4D2D-A8E0-8A1AA6C004E7}" srcId="{ECF975C3-B8A1-4C72-82ED-9C9BC56D1C64}" destId="{67F3E4CB-6654-4C0B-BFD8-CECFD8E61F99}" srcOrd="0" destOrd="0" parTransId="{1CA071E8-EE9E-49E7-8350-A65B63542D57}" sibTransId="{8C1FEE93-1D68-4373-8497-24DC80BC5274}"/>
    <dgm:cxn modelId="{4D05AD55-EF6A-4289-A546-666C76CFC2C9}" type="presOf" srcId="{E6EB8824-9EFD-478F-9BC9-3463435AEBFC}" destId="{EB4884CA-772C-412D-AD51-B15F7D306DAE}" srcOrd="0" destOrd="0" presId="urn:microsoft.com/office/officeart/2005/8/layout/chevron2"/>
    <dgm:cxn modelId="{911E6CDE-42F0-4C92-869B-3E85A2BAC913}" srcId="{ECF975C3-B8A1-4C72-82ED-9C9BC56D1C64}" destId="{709FD3EC-3549-40A1-8855-DBB15E8FE086}" srcOrd="3" destOrd="0" parTransId="{D32BB429-E394-4F43-BD47-3AA857CB3694}" sibTransId="{645BB48A-A286-4E9E-8F2A-5EEF2DAD51D9}"/>
    <dgm:cxn modelId="{8AF77F0D-4D62-4634-ACEB-67C37C6B0E46}" srcId="{ECF975C3-B8A1-4C72-82ED-9C9BC56D1C64}" destId="{E6EB8824-9EFD-478F-9BC9-3463435AEBFC}" srcOrd="1" destOrd="0" parTransId="{8140B62B-0A8B-489A-82FC-C87086941C77}" sibTransId="{65390A93-E112-4BDC-A6ED-571B184838F1}"/>
    <dgm:cxn modelId="{A2DB1223-E868-46D6-85D0-732BB8203F16}" srcId="{E6EB8824-9EFD-478F-9BC9-3463435AEBFC}" destId="{E05BD1D2-86DD-48FE-8AD4-27C24C90DAD0}" srcOrd="0" destOrd="0" parTransId="{D128BF72-9057-4651-AAA1-0E88F10AF5D4}" sibTransId="{07C57EF1-6262-4F39-B731-0DAD1277283C}"/>
    <dgm:cxn modelId="{CEC0C5CA-224A-41E4-A966-BA58F43E4A46}" type="presOf" srcId="{679A3E4D-9DBF-474D-8233-EE5C142E7849}" destId="{32864FDE-7935-40CF-9E9B-3012C0AF0F64}" srcOrd="0" destOrd="0" presId="urn:microsoft.com/office/officeart/2005/8/layout/chevron2"/>
    <dgm:cxn modelId="{3A401F0F-AFD0-4983-98C9-D8796DA8F5E4}" srcId="{709FD3EC-3549-40A1-8855-DBB15E8FE086}" destId="{A5EC724C-D529-4DB3-8FFC-46EDD5B8B063}" srcOrd="0" destOrd="0" parTransId="{04C044CC-F5A1-4953-8A06-11A37155551B}" sibTransId="{987BDD0A-BAC8-4C50-82AC-289F8C2D2CDE}"/>
    <dgm:cxn modelId="{814CA482-0E02-4F6A-AED8-223FC226B345}" srcId="{679A3E4D-9DBF-474D-8233-EE5C142E7849}" destId="{03FCA170-8D7B-4450-B74A-2709359B6061}" srcOrd="0" destOrd="0" parTransId="{42B4B55A-813A-4DA9-93F1-19EAF3CFBAF2}" sibTransId="{BAE33262-47DF-40BE-8C8E-69CCBA2FEECE}"/>
    <dgm:cxn modelId="{636C2974-2505-4DB7-BA96-0CA63297B783}" type="presOf" srcId="{709FD3EC-3549-40A1-8855-DBB15E8FE086}" destId="{D3A60A5C-E390-4AE9-AEC3-AB8786785943}" srcOrd="0" destOrd="0" presId="urn:microsoft.com/office/officeart/2005/8/layout/chevron2"/>
    <dgm:cxn modelId="{E3398A67-1F85-4643-9DB5-4D5629AF4278}" type="presParOf" srcId="{5D505227-B52A-4B1C-8566-2C483EC56F2E}" destId="{E55CAD5D-2C77-415A-AF20-F20BB89FA6B3}" srcOrd="0" destOrd="0" presId="urn:microsoft.com/office/officeart/2005/8/layout/chevron2"/>
    <dgm:cxn modelId="{C37277D3-C324-43D5-9E27-FE365766CE64}" type="presParOf" srcId="{E55CAD5D-2C77-415A-AF20-F20BB89FA6B3}" destId="{989C25D9-7177-4857-953F-9A3B4D3A3448}" srcOrd="0" destOrd="0" presId="urn:microsoft.com/office/officeart/2005/8/layout/chevron2"/>
    <dgm:cxn modelId="{E43E6D53-B39A-4C24-A182-90B398EC6473}" type="presParOf" srcId="{E55CAD5D-2C77-415A-AF20-F20BB89FA6B3}" destId="{BC87A24A-370B-42D2-AD3B-5738DF00611A}" srcOrd="1" destOrd="0" presId="urn:microsoft.com/office/officeart/2005/8/layout/chevron2"/>
    <dgm:cxn modelId="{A4D24DE8-6E8A-406D-84B6-0B66BD3C636E}" type="presParOf" srcId="{5D505227-B52A-4B1C-8566-2C483EC56F2E}" destId="{C61888CD-A1A3-4712-8F6E-DC320B3D32D9}" srcOrd="1" destOrd="0" presId="urn:microsoft.com/office/officeart/2005/8/layout/chevron2"/>
    <dgm:cxn modelId="{57FAD03D-C52D-4055-AD5D-6B62F3C89F60}" type="presParOf" srcId="{5D505227-B52A-4B1C-8566-2C483EC56F2E}" destId="{CCE89418-0F81-4276-9D8B-52EEFC40203A}" srcOrd="2" destOrd="0" presId="urn:microsoft.com/office/officeart/2005/8/layout/chevron2"/>
    <dgm:cxn modelId="{9642C1F0-809D-4C6D-B611-376BA3F47F51}" type="presParOf" srcId="{CCE89418-0F81-4276-9D8B-52EEFC40203A}" destId="{EB4884CA-772C-412D-AD51-B15F7D306DAE}" srcOrd="0" destOrd="0" presId="urn:microsoft.com/office/officeart/2005/8/layout/chevron2"/>
    <dgm:cxn modelId="{3FEDA2FA-5067-437A-8D22-FE712BC4BEB2}" type="presParOf" srcId="{CCE89418-0F81-4276-9D8B-52EEFC40203A}" destId="{52179E5D-2438-415B-8A8B-F8B0C31B216B}" srcOrd="1" destOrd="0" presId="urn:microsoft.com/office/officeart/2005/8/layout/chevron2"/>
    <dgm:cxn modelId="{EAE763FE-F095-4E58-B19A-7FF62CD1B97B}" type="presParOf" srcId="{5D505227-B52A-4B1C-8566-2C483EC56F2E}" destId="{AE911905-1488-43D4-BEA9-BEEC1464B211}" srcOrd="3" destOrd="0" presId="urn:microsoft.com/office/officeart/2005/8/layout/chevron2"/>
    <dgm:cxn modelId="{3C167BDD-54FE-4422-93E8-0D4953E1ED79}" type="presParOf" srcId="{5D505227-B52A-4B1C-8566-2C483EC56F2E}" destId="{7DA965B3-86A8-4CD2-8D83-3AFD82129F10}" srcOrd="4" destOrd="0" presId="urn:microsoft.com/office/officeart/2005/8/layout/chevron2"/>
    <dgm:cxn modelId="{13EE33EE-6026-454D-B92D-697CC73C7D20}" type="presParOf" srcId="{7DA965B3-86A8-4CD2-8D83-3AFD82129F10}" destId="{32864FDE-7935-40CF-9E9B-3012C0AF0F64}" srcOrd="0" destOrd="0" presId="urn:microsoft.com/office/officeart/2005/8/layout/chevron2"/>
    <dgm:cxn modelId="{9EB47930-91D0-4834-8C67-F3018ABF7B3F}" type="presParOf" srcId="{7DA965B3-86A8-4CD2-8D83-3AFD82129F10}" destId="{1832513F-E548-46DB-9A5A-8D7A310E5DA3}" srcOrd="1" destOrd="0" presId="urn:microsoft.com/office/officeart/2005/8/layout/chevron2"/>
    <dgm:cxn modelId="{D391A7CD-3FD5-4FE7-ABE6-A88054C7D90A}" type="presParOf" srcId="{5D505227-B52A-4B1C-8566-2C483EC56F2E}" destId="{CCFBF16A-6CE8-4094-8125-0D6F60762699}" srcOrd="5" destOrd="0" presId="urn:microsoft.com/office/officeart/2005/8/layout/chevron2"/>
    <dgm:cxn modelId="{D93A6D6D-201E-46CB-B047-3CC93E2BB5DC}" type="presParOf" srcId="{5D505227-B52A-4B1C-8566-2C483EC56F2E}" destId="{D27F2647-59EF-481C-B52B-C9502C5DB43B}" srcOrd="6" destOrd="0" presId="urn:microsoft.com/office/officeart/2005/8/layout/chevron2"/>
    <dgm:cxn modelId="{3B838242-46C9-45A4-A3DD-D5BB00824646}" type="presParOf" srcId="{D27F2647-59EF-481C-B52B-C9502C5DB43B}" destId="{D3A60A5C-E390-4AE9-AEC3-AB8786785943}" srcOrd="0" destOrd="0" presId="urn:microsoft.com/office/officeart/2005/8/layout/chevron2"/>
    <dgm:cxn modelId="{9AEAA2CC-D3DC-4D8F-9924-4B8AC1F18766}" type="presParOf" srcId="{D27F2647-59EF-481C-B52B-C9502C5DB43B}" destId="{6EB58C04-1416-463F-8622-5714C4FF7DDD}" srcOrd="1" destOrd="0" presId="urn:microsoft.com/office/officeart/2005/8/layout/chevron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4D5C855-881E-4E2F-AEED-9483DDF6AE00}" type="doc">
      <dgm:prSet loTypeId="urn:microsoft.com/office/officeart/2005/8/layout/vList4#2" loCatId="list" qsTypeId="urn:microsoft.com/office/officeart/2005/8/quickstyle/simple1" qsCatId="simple" csTypeId="urn:microsoft.com/office/officeart/2005/8/colors/accent1_2" csCatId="accent1" phldr="1"/>
      <dgm:spPr/>
      <dgm:t>
        <a:bodyPr/>
        <a:lstStyle/>
        <a:p>
          <a:endParaRPr lang="tr-TR"/>
        </a:p>
      </dgm:t>
    </dgm:pt>
    <dgm:pt modelId="{71975576-E7F0-4989-9C81-3098D87599FD}">
      <dgm:prSet phldrT="[Metin]" custT="1"/>
      <dgm:spPr/>
      <dgm:t>
        <a:bodyPr/>
        <a:lstStyle/>
        <a:p>
          <a:pPr algn="ctr"/>
          <a:r>
            <a:rPr lang="tr-TR" sz="1400" dirty="0"/>
            <a:t>                     STEM eğitiminin temelinde;                 öğrencileri içerik öğrenmekten daha çok sorgulamaya, araştırma yapmaya, üretime ve yeni buluşlar yapmaya yönlendirme vardır.</a:t>
          </a:r>
        </a:p>
      </dgm:t>
    </dgm:pt>
    <dgm:pt modelId="{473BE3AA-3486-4026-AD75-7D702AE6817C}" type="parTrans" cxnId="{84038F33-2B46-4EC6-BC8E-F1EB10B008C0}">
      <dgm:prSet/>
      <dgm:spPr/>
      <dgm:t>
        <a:bodyPr/>
        <a:lstStyle/>
        <a:p>
          <a:endParaRPr lang="tr-TR"/>
        </a:p>
      </dgm:t>
    </dgm:pt>
    <dgm:pt modelId="{F480BD5A-E1F3-4E95-9889-2554298117C8}" type="sibTrans" cxnId="{84038F33-2B46-4EC6-BC8E-F1EB10B008C0}">
      <dgm:prSet/>
      <dgm:spPr/>
      <dgm:t>
        <a:bodyPr/>
        <a:lstStyle/>
        <a:p>
          <a:endParaRPr lang="tr-TR"/>
        </a:p>
      </dgm:t>
    </dgm:pt>
    <dgm:pt modelId="{C2CA4121-55C6-4ABB-9FDE-147E885DD71D}" type="pres">
      <dgm:prSet presAssocID="{94D5C855-881E-4E2F-AEED-9483DDF6AE00}" presName="linear" presStyleCnt="0">
        <dgm:presLayoutVars>
          <dgm:dir/>
          <dgm:resizeHandles val="exact"/>
        </dgm:presLayoutVars>
      </dgm:prSet>
      <dgm:spPr/>
      <dgm:t>
        <a:bodyPr/>
        <a:lstStyle/>
        <a:p>
          <a:endParaRPr lang="tr-TR"/>
        </a:p>
      </dgm:t>
    </dgm:pt>
    <dgm:pt modelId="{342CD3A7-28E2-4CDE-8D3D-E59DA3B99689}" type="pres">
      <dgm:prSet presAssocID="{71975576-E7F0-4989-9C81-3098D87599FD}" presName="comp" presStyleCnt="0"/>
      <dgm:spPr/>
    </dgm:pt>
    <dgm:pt modelId="{A81C9CD4-580A-4EEC-AC05-E5D148F9843F}" type="pres">
      <dgm:prSet presAssocID="{71975576-E7F0-4989-9C81-3098D87599FD}" presName="box" presStyleLbl="node1" presStyleIdx="0" presStyleCnt="1" custLinFactNeighborX="192" custLinFactNeighborY="17779"/>
      <dgm:spPr/>
      <dgm:t>
        <a:bodyPr/>
        <a:lstStyle/>
        <a:p>
          <a:endParaRPr lang="tr-TR"/>
        </a:p>
      </dgm:t>
    </dgm:pt>
    <dgm:pt modelId="{471C8B90-D81A-4685-B11D-005F17586AAD}" type="pres">
      <dgm:prSet presAssocID="{71975576-E7F0-4989-9C81-3098D87599FD}" presName="img" presStyleLbl="fgImgPlace1" presStyleIdx="0" presStyleCnt="1" custScaleX="122213" custScaleY="60866" custLinFactNeighborX="-40037" custLinFactNeighborY="5984"/>
      <dgm:spPr>
        <a:blipFill rotWithShape="1">
          <a:blip xmlns:r="http://schemas.openxmlformats.org/officeDocument/2006/relationships" r:embed="rId1"/>
          <a:stretch>
            <a:fillRect/>
          </a:stretch>
        </a:blipFill>
      </dgm:spPr>
    </dgm:pt>
    <dgm:pt modelId="{A8669001-3F7D-474E-BB60-6EF48357497D}" type="pres">
      <dgm:prSet presAssocID="{71975576-E7F0-4989-9C81-3098D87599FD}" presName="text" presStyleLbl="node1" presStyleIdx="0" presStyleCnt="1">
        <dgm:presLayoutVars>
          <dgm:bulletEnabled val="1"/>
        </dgm:presLayoutVars>
      </dgm:prSet>
      <dgm:spPr/>
      <dgm:t>
        <a:bodyPr/>
        <a:lstStyle/>
        <a:p>
          <a:endParaRPr lang="tr-TR"/>
        </a:p>
      </dgm:t>
    </dgm:pt>
  </dgm:ptLst>
  <dgm:cxnLst>
    <dgm:cxn modelId="{B68F5706-1D67-491C-9C6A-CFB7C76695B1}" type="presOf" srcId="{94D5C855-881E-4E2F-AEED-9483DDF6AE00}" destId="{C2CA4121-55C6-4ABB-9FDE-147E885DD71D}" srcOrd="0" destOrd="0" presId="urn:microsoft.com/office/officeart/2005/8/layout/vList4#2"/>
    <dgm:cxn modelId="{116EFA06-DE76-4FF1-9B21-17B873A5E6F3}" type="presOf" srcId="{71975576-E7F0-4989-9C81-3098D87599FD}" destId="{A81C9CD4-580A-4EEC-AC05-E5D148F9843F}" srcOrd="0" destOrd="0" presId="urn:microsoft.com/office/officeart/2005/8/layout/vList4#2"/>
    <dgm:cxn modelId="{84038F33-2B46-4EC6-BC8E-F1EB10B008C0}" srcId="{94D5C855-881E-4E2F-AEED-9483DDF6AE00}" destId="{71975576-E7F0-4989-9C81-3098D87599FD}" srcOrd="0" destOrd="0" parTransId="{473BE3AA-3486-4026-AD75-7D702AE6817C}" sibTransId="{F480BD5A-E1F3-4E95-9889-2554298117C8}"/>
    <dgm:cxn modelId="{C1C62814-5DCF-4B49-9B6D-CDD4E1E51C43}" type="presOf" srcId="{71975576-E7F0-4989-9C81-3098D87599FD}" destId="{A8669001-3F7D-474E-BB60-6EF48357497D}" srcOrd="1" destOrd="0" presId="urn:microsoft.com/office/officeart/2005/8/layout/vList4#2"/>
    <dgm:cxn modelId="{FA03674B-D298-44EB-BCA6-7E82C3F93BF2}" type="presParOf" srcId="{C2CA4121-55C6-4ABB-9FDE-147E885DD71D}" destId="{342CD3A7-28E2-4CDE-8D3D-E59DA3B99689}" srcOrd="0" destOrd="0" presId="urn:microsoft.com/office/officeart/2005/8/layout/vList4#2"/>
    <dgm:cxn modelId="{AB000894-8D53-4BCF-ACBB-0F98B6333341}" type="presParOf" srcId="{342CD3A7-28E2-4CDE-8D3D-E59DA3B99689}" destId="{A81C9CD4-580A-4EEC-AC05-E5D148F9843F}" srcOrd="0" destOrd="0" presId="urn:microsoft.com/office/officeart/2005/8/layout/vList4#2"/>
    <dgm:cxn modelId="{9F5E0373-F444-47F0-9E4A-54FCF123CBB5}" type="presParOf" srcId="{342CD3A7-28E2-4CDE-8D3D-E59DA3B99689}" destId="{471C8B90-D81A-4685-B11D-005F17586AAD}" srcOrd="1" destOrd="0" presId="urn:microsoft.com/office/officeart/2005/8/layout/vList4#2"/>
    <dgm:cxn modelId="{D497141E-D51B-445B-9F77-0C185DC627C1}" type="presParOf" srcId="{342CD3A7-28E2-4CDE-8D3D-E59DA3B99689}" destId="{A8669001-3F7D-474E-BB60-6EF48357497D}" srcOrd="2" destOrd="0" presId="urn:microsoft.com/office/officeart/2005/8/layout/vList4#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C0CD6AA-4809-4922-A936-3184C71EBE31}" type="doc">
      <dgm:prSet loTypeId="urn:microsoft.com/office/officeart/2005/8/layout/radial1" loCatId="cycle" qsTypeId="urn:microsoft.com/office/officeart/2005/8/quickstyle/simple1" qsCatId="simple" csTypeId="urn:microsoft.com/office/officeart/2005/8/colors/accent1_2" csCatId="accent1" phldr="1"/>
      <dgm:spPr/>
      <dgm:t>
        <a:bodyPr/>
        <a:lstStyle/>
        <a:p>
          <a:endParaRPr lang="tr-TR"/>
        </a:p>
      </dgm:t>
    </dgm:pt>
    <dgm:pt modelId="{242B2185-A80F-426A-913B-753A0C247AB9}">
      <dgm:prSet phldrT="[Metin]"/>
      <dgm:spPr/>
      <dgm:t>
        <a:bodyPr/>
        <a:lstStyle/>
        <a:p>
          <a:r>
            <a:rPr lang="tr-TR" dirty="0">
              <a:latin typeface="Sniglet" panose="020B0604020202020204" charset="0"/>
            </a:rPr>
            <a:t>STEM Eğitimi Öğrenme Süreci</a:t>
          </a:r>
        </a:p>
      </dgm:t>
    </dgm:pt>
    <dgm:pt modelId="{E0F3E272-BEDE-45A6-896D-364D5CBA5DCB}" type="parTrans" cxnId="{F0B81CA1-FEC9-4081-AAD8-4DA6A5E0689A}">
      <dgm:prSet/>
      <dgm:spPr/>
      <dgm:t>
        <a:bodyPr/>
        <a:lstStyle/>
        <a:p>
          <a:endParaRPr lang="tr-TR"/>
        </a:p>
      </dgm:t>
    </dgm:pt>
    <dgm:pt modelId="{B9FDAD47-5B02-49C9-BAE9-78B57D16D6A1}" type="sibTrans" cxnId="{F0B81CA1-FEC9-4081-AAD8-4DA6A5E0689A}">
      <dgm:prSet/>
      <dgm:spPr/>
      <dgm:t>
        <a:bodyPr/>
        <a:lstStyle/>
        <a:p>
          <a:endParaRPr lang="tr-TR"/>
        </a:p>
      </dgm:t>
    </dgm:pt>
    <dgm:pt modelId="{6629142F-7393-4B98-B22C-C448C4B86342}">
      <dgm:prSet phldrT="[Metin]"/>
      <dgm:spPr/>
      <dgm:t>
        <a:bodyPr/>
        <a:lstStyle/>
        <a:p>
          <a:r>
            <a:rPr lang="tr-TR" dirty="0">
              <a:latin typeface="Sniglet" panose="020B0604020202020204" charset="0"/>
            </a:rPr>
            <a:t>Projeye/ Probleme dayalı yaklaşım</a:t>
          </a:r>
        </a:p>
      </dgm:t>
    </dgm:pt>
    <dgm:pt modelId="{7C72ED8F-9600-4E50-A33E-5733B4FB5A77}" type="parTrans" cxnId="{FE3FAB74-0801-40B4-8570-CEE26E24EFCE}">
      <dgm:prSet/>
      <dgm:spPr/>
      <dgm:t>
        <a:bodyPr/>
        <a:lstStyle/>
        <a:p>
          <a:endParaRPr lang="tr-TR"/>
        </a:p>
      </dgm:t>
    </dgm:pt>
    <dgm:pt modelId="{AE60E424-2983-4C3D-9644-458B65341FCE}" type="sibTrans" cxnId="{FE3FAB74-0801-40B4-8570-CEE26E24EFCE}">
      <dgm:prSet/>
      <dgm:spPr/>
      <dgm:t>
        <a:bodyPr/>
        <a:lstStyle/>
        <a:p>
          <a:endParaRPr lang="tr-TR"/>
        </a:p>
      </dgm:t>
    </dgm:pt>
    <dgm:pt modelId="{C692FFE8-2741-4665-A8F9-3DF7BBA2B0EF}">
      <dgm:prSet phldrT="[Metin]"/>
      <dgm:spPr/>
      <dgm:t>
        <a:bodyPr/>
        <a:lstStyle/>
        <a:p>
          <a:r>
            <a:rPr lang="tr-TR" dirty="0">
              <a:latin typeface="Sniglet" panose="020B0604020202020204" charset="0"/>
            </a:rPr>
            <a:t>Sorgulamaya Dayalı Fen Eğitimi</a:t>
          </a:r>
        </a:p>
      </dgm:t>
    </dgm:pt>
    <dgm:pt modelId="{C35EB67F-3CA8-4D0A-8DCE-0F78A78F0E7B}" type="parTrans" cxnId="{57396F35-DB03-4444-A057-5C343881AD0D}">
      <dgm:prSet/>
      <dgm:spPr/>
      <dgm:t>
        <a:bodyPr/>
        <a:lstStyle/>
        <a:p>
          <a:endParaRPr lang="tr-TR"/>
        </a:p>
      </dgm:t>
    </dgm:pt>
    <dgm:pt modelId="{CEE9E46D-A698-4435-8A90-A2A4FE6A1C2D}" type="sibTrans" cxnId="{57396F35-DB03-4444-A057-5C343881AD0D}">
      <dgm:prSet/>
      <dgm:spPr/>
      <dgm:t>
        <a:bodyPr/>
        <a:lstStyle/>
        <a:p>
          <a:endParaRPr lang="tr-TR"/>
        </a:p>
      </dgm:t>
    </dgm:pt>
    <dgm:pt modelId="{DF079282-EF2C-4FEF-911F-EB0309629BE9}">
      <dgm:prSet phldrT="[Metin]"/>
      <dgm:spPr/>
      <dgm:t>
        <a:bodyPr/>
        <a:lstStyle/>
        <a:p>
          <a:r>
            <a:rPr lang="tr-TR" dirty="0">
              <a:latin typeface="Sniglet" panose="020B0604020202020204" charset="0"/>
            </a:rPr>
            <a:t>İşbirlikçi öğrenme</a:t>
          </a:r>
        </a:p>
      </dgm:t>
    </dgm:pt>
    <dgm:pt modelId="{B3A831A1-7768-4334-B900-FA1548658848}" type="parTrans" cxnId="{9947DCF5-CA4C-4447-9B6A-92D510E665C8}">
      <dgm:prSet/>
      <dgm:spPr/>
      <dgm:t>
        <a:bodyPr/>
        <a:lstStyle/>
        <a:p>
          <a:endParaRPr lang="tr-TR"/>
        </a:p>
      </dgm:t>
    </dgm:pt>
    <dgm:pt modelId="{BBA85423-7CAA-4B1B-BC17-BDA88F1F3BB9}" type="sibTrans" cxnId="{9947DCF5-CA4C-4447-9B6A-92D510E665C8}">
      <dgm:prSet/>
      <dgm:spPr/>
      <dgm:t>
        <a:bodyPr/>
        <a:lstStyle/>
        <a:p>
          <a:endParaRPr lang="tr-TR"/>
        </a:p>
      </dgm:t>
    </dgm:pt>
    <dgm:pt modelId="{C4941213-2930-401E-A12F-FA75024A1AC9}">
      <dgm:prSet phldrT="[Metin]"/>
      <dgm:spPr/>
      <dgm:t>
        <a:bodyPr/>
        <a:lstStyle/>
        <a:p>
          <a:r>
            <a:rPr lang="tr-TR" dirty="0">
              <a:latin typeface="Sniglet" panose="020B0604020202020204" charset="0"/>
            </a:rPr>
            <a:t>Bireysel öğrenme</a:t>
          </a:r>
        </a:p>
      </dgm:t>
    </dgm:pt>
    <dgm:pt modelId="{833E7915-8EAA-4CD0-876F-49945EC7411F}" type="parTrans" cxnId="{AE10378F-8E10-4952-B38A-A37026E2E1FD}">
      <dgm:prSet/>
      <dgm:spPr/>
      <dgm:t>
        <a:bodyPr/>
        <a:lstStyle/>
        <a:p>
          <a:endParaRPr lang="tr-TR"/>
        </a:p>
      </dgm:t>
    </dgm:pt>
    <dgm:pt modelId="{EA9B85BC-0F28-447A-A794-E63BE98E42AB}" type="sibTrans" cxnId="{AE10378F-8E10-4952-B38A-A37026E2E1FD}">
      <dgm:prSet/>
      <dgm:spPr/>
      <dgm:t>
        <a:bodyPr/>
        <a:lstStyle/>
        <a:p>
          <a:endParaRPr lang="tr-TR"/>
        </a:p>
      </dgm:t>
    </dgm:pt>
    <dgm:pt modelId="{423043C8-0F83-4315-A662-CA6804D43A33}">
      <dgm:prSet phldrT="[Metin]"/>
      <dgm:spPr/>
      <dgm:t>
        <a:bodyPr/>
        <a:lstStyle/>
        <a:p>
          <a:r>
            <a:rPr lang="tr-TR" dirty="0">
              <a:latin typeface="Sniglet" panose="020B0604020202020204" charset="0"/>
            </a:rPr>
            <a:t>Bütünleşik öğrenme</a:t>
          </a:r>
        </a:p>
      </dgm:t>
    </dgm:pt>
    <dgm:pt modelId="{38E354B3-0C41-41AF-AC4A-8F8B8FF6E76B}" type="parTrans" cxnId="{37A0BACC-ECAC-4C48-B16D-D5909DB00980}">
      <dgm:prSet/>
      <dgm:spPr/>
      <dgm:t>
        <a:bodyPr/>
        <a:lstStyle/>
        <a:p>
          <a:endParaRPr lang="tr-TR"/>
        </a:p>
      </dgm:t>
    </dgm:pt>
    <dgm:pt modelId="{E93DCF06-ADBB-4B54-8C96-EF95D0C80DA0}" type="sibTrans" cxnId="{37A0BACC-ECAC-4C48-B16D-D5909DB00980}">
      <dgm:prSet/>
      <dgm:spPr/>
      <dgm:t>
        <a:bodyPr/>
        <a:lstStyle/>
        <a:p>
          <a:endParaRPr lang="tr-TR"/>
        </a:p>
      </dgm:t>
    </dgm:pt>
    <dgm:pt modelId="{1D112760-236B-4D3E-9C4A-E48AF07F4AA8}">
      <dgm:prSet phldrT="[Metin]"/>
      <dgm:spPr/>
      <dgm:t>
        <a:bodyPr/>
        <a:lstStyle/>
        <a:p>
          <a:r>
            <a:rPr lang="tr-TR" dirty="0">
              <a:latin typeface="Sniglet" panose="020B0604020202020204" charset="0"/>
            </a:rPr>
            <a:t>Bireysel farklılıklara göre ders öğretimi</a:t>
          </a:r>
        </a:p>
      </dgm:t>
    </dgm:pt>
    <dgm:pt modelId="{5658AA53-F703-446A-8F0B-322DEC1BA8D1}" type="parTrans" cxnId="{A052C78B-3C50-4811-B2EB-22E44F09DBF9}">
      <dgm:prSet/>
      <dgm:spPr/>
      <dgm:t>
        <a:bodyPr/>
        <a:lstStyle/>
        <a:p>
          <a:endParaRPr lang="tr-TR"/>
        </a:p>
      </dgm:t>
    </dgm:pt>
    <dgm:pt modelId="{1C5DB6D0-342D-47E2-9BDD-2622DC836AE2}" type="sibTrans" cxnId="{A052C78B-3C50-4811-B2EB-22E44F09DBF9}">
      <dgm:prSet/>
      <dgm:spPr/>
      <dgm:t>
        <a:bodyPr/>
        <a:lstStyle/>
        <a:p>
          <a:endParaRPr lang="tr-TR"/>
        </a:p>
      </dgm:t>
    </dgm:pt>
    <dgm:pt modelId="{61731DD3-5BC3-407F-BC5C-9E4D6A4254E8}" type="pres">
      <dgm:prSet presAssocID="{6C0CD6AA-4809-4922-A936-3184C71EBE31}" presName="cycle" presStyleCnt="0">
        <dgm:presLayoutVars>
          <dgm:chMax val="1"/>
          <dgm:dir/>
          <dgm:animLvl val="ctr"/>
          <dgm:resizeHandles val="exact"/>
        </dgm:presLayoutVars>
      </dgm:prSet>
      <dgm:spPr/>
      <dgm:t>
        <a:bodyPr/>
        <a:lstStyle/>
        <a:p>
          <a:endParaRPr lang="tr-TR"/>
        </a:p>
      </dgm:t>
    </dgm:pt>
    <dgm:pt modelId="{13221999-069E-493B-9306-F35A6862661A}" type="pres">
      <dgm:prSet presAssocID="{242B2185-A80F-426A-913B-753A0C247AB9}" presName="centerShape" presStyleLbl="node0" presStyleIdx="0" presStyleCnt="1"/>
      <dgm:spPr/>
      <dgm:t>
        <a:bodyPr/>
        <a:lstStyle/>
        <a:p>
          <a:endParaRPr lang="tr-TR"/>
        </a:p>
      </dgm:t>
    </dgm:pt>
    <dgm:pt modelId="{4B515585-6C53-44AD-BB1B-56E52B6F0B46}" type="pres">
      <dgm:prSet presAssocID="{7C72ED8F-9600-4E50-A33E-5733B4FB5A77}" presName="Name9" presStyleLbl="parChTrans1D2" presStyleIdx="0" presStyleCnt="6"/>
      <dgm:spPr/>
      <dgm:t>
        <a:bodyPr/>
        <a:lstStyle/>
        <a:p>
          <a:endParaRPr lang="tr-TR"/>
        </a:p>
      </dgm:t>
    </dgm:pt>
    <dgm:pt modelId="{D362AFD8-3D44-4B2D-B6D1-36BBA2A8B6CC}" type="pres">
      <dgm:prSet presAssocID="{7C72ED8F-9600-4E50-A33E-5733B4FB5A77}" presName="connTx" presStyleLbl="parChTrans1D2" presStyleIdx="0" presStyleCnt="6"/>
      <dgm:spPr/>
      <dgm:t>
        <a:bodyPr/>
        <a:lstStyle/>
        <a:p>
          <a:endParaRPr lang="tr-TR"/>
        </a:p>
      </dgm:t>
    </dgm:pt>
    <dgm:pt modelId="{58D965DE-26D5-44C6-82DD-E67659C2F5CD}" type="pres">
      <dgm:prSet presAssocID="{6629142F-7393-4B98-B22C-C448C4B86342}" presName="node" presStyleLbl="node1" presStyleIdx="0" presStyleCnt="6">
        <dgm:presLayoutVars>
          <dgm:bulletEnabled val="1"/>
        </dgm:presLayoutVars>
      </dgm:prSet>
      <dgm:spPr/>
      <dgm:t>
        <a:bodyPr/>
        <a:lstStyle/>
        <a:p>
          <a:endParaRPr lang="tr-TR"/>
        </a:p>
      </dgm:t>
    </dgm:pt>
    <dgm:pt modelId="{BA854EF8-61EF-4D65-8E15-8E03ACA69805}" type="pres">
      <dgm:prSet presAssocID="{C35EB67F-3CA8-4D0A-8DCE-0F78A78F0E7B}" presName="Name9" presStyleLbl="parChTrans1D2" presStyleIdx="1" presStyleCnt="6"/>
      <dgm:spPr/>
      <dgm:t>
        <a:bodyPr/>
        <a:lstStyle/>
        <a:p>
          <a:endParaRPr lang="tr-TR"/>
        </a:p>
      </dgm:t>
    </dgm:pt>
    <dgm:pt modelId="{12B3FB09-7613-4E71-B6A6-35D9DA7D635E}" type="pres">
      <dgm:prSet presAssocID="{C35EB67F-3CA8-4D0A-8DCE-0F78A78F0E7B}" presName="connTx" presStyleLbl="parChTrans1D2" presStyleIdx="1" presStyleCnt="6"/>
      <dgm:spPr/>
      <dgm:t>
        <a:bodyPr/>
        <a:lstStyle/>
        <a:p>
          <a:endParaRPr lang="tr-TR"/>
        </a:p>
      </dgm:t>
    </dgm:pt>
    <dgm:pt modelId="{F3213FBD-8AC8-4B89-8D97-F4AE85C1877B}" type="pres">
      <dgm:prSet presAssocID="{C692FFE8-2741-4665-A8F9-3DF7BBA2B0EF}" presName="node" presStyleLbl="node1" presStyleIdx="1" presStyleCnt="6">
        <dgm:presLayoutVars>
          <dgm:bulletEnabled val="1"/>
        </dgm:presLayoutVars>
      </dgm:prSet>
      <dgm:spPr/>
      <dgm:t>
        <a:bodyPr/>
        <a:lstStyle/>
        <a:p>
          <a:endParaRPr lang="tr-TR"/>
        </a:p>
      </dgm:t>
    </dgm:pt>
    <dgm:pt modelId="{728638F6-1936-4EFD-A80C-077B7C60BC0A}" type="pres">
      <dgm:prSet presAssocID="{B3A831A1-7768-4334-B900-FA1548658848}" presName="Name9" presStyleLbl="parChTrans1D2" presStyleIdx="2" presStyleCnt="6"/>
      <dgm:spPr/>
      <dgm:t>
        <a:bodyPr/>
        <a:lstStyle/>
        <a:p>
          <a:endParaRPr lang="tr-TR"/>
        </a:p>
      </dgm:t>
    </dgm:pt>
    <dgm:pt modelId="{E60B7269-BD40-454F-A9AC-9F118FF002E6}" type="pres">
      <dgm:prSet presAssocID="{B3A831A1-7768-4334-B900-FA1548658848}" presName="connTx" presStyleLbl="parChTrans1D2" presStyleIdx="2" presStyleCnt="6"/>
      <dgm:spPr/>
      <dgm:t>
        <a:bodyPr/>
        <a:lstStyle/>
        <a:p>
          <a:endParaRPr lang="tr-TR"/>
        </a:p>
      </dgm:t>
    </dgm:pt>
    <dgm:pt modelId="{45105F68-1C4F-4862-B307-890B3517B618}" type="pres">
      <dgm:prSet presAssocID="{DF079282-EF2C-4FEF-911F-EB0309629BE9}" presName="node" presStyleLbl="node1" presStyleIdx="2" presStyleCnt="6">
        <dgm:presLayoutVars>
          <dgm:bulletEnabled val="1"/>
        </dgm:presLayoutVars>
      </dgm:prSet>
      <dgm:spPr/>
      <dgm:t>
        <a:bodyPr/>
        <a:lstStyle/>
        <a:p>
          <a:endParaRPr lang="tr-TR"/>
        </a:p>
      </dgm:t>
    </dgm:pt>
    <dgm:pt modelId="{4C0A5EEF-C0B1-43BF-B91C-F6C1D237C722}" type="pres">
      <dgm:prSet presAssocID="{833E7915-8EAA-4CD0-876F-49945EC7411F}" presName="Name9" presStyleLbl="parChTrans1D2" presStyleIdx="3" presStyleCnt="6"/>
      <dgm:spPr/>
      <dgm:t>
        <a:bodyPr/>
        <a:lstStyle/>
        <a:p>
          <a:endParaRPr lang="tr-TR"/>
        </a:p>
      </dgm:t>
    </dgm:pt>
    <dgm:pt modelId="{1F356A1A-DC15-491B-95B9-C279E2BA7A6B}" type="pres">
      <dgm:prSet presAssocID="{833E7915-8EAA-4CD0-876F-49945EC7411F}" presName="connTx" presStyleLbl="parChTrans1D2" presStyleIdx="3" presStyleCnt="6"/>
      <dgm:spPr/>
      <dgm:t>
        <a:bodyPr/>
        <a:lstStyle/>
        <a:p>
          <a:endParaRPr lang="tr-TR"/>
        </a:p>
      </dgm:t>
    </dgm:pt>
    <dgm:pt modelId="{B095599C-B4E7-45C4-A703-BED4B407CA97}" type="pres">
      <dgm:prSet presAssocID="{C4941213-2930-401E-A12F-FA75024A1AC9}" presName="node" presStyleLbl="node1" presStyleIdx="3" presStyleCnt="6">
        <dgm:presLayoutVars>
          <dgm:bulletEnabled val="1"/>
        </dgm:presLayoutVars>
      </dgm:prSet>
      <dgm:spPr/>
      <dgm:t>
        <a:bodyPr/>
        <a:lstStyle/>
        <a:p>
          <a:endParaRPr lang="tr-TR"/>
        </a:p>
      </dgm:t>
    </dgm:pt>
    <dgm:pt modelId="{99AAA69C-79B9-4595-B813-D478908E693C}" type="pres">
      <dgm:prSet presAssocID="{38E354B3-0C41-41AF-AC4A-8F8B8FF6E76B}" presName="Name9" presStyleLbl="parChTrans1D2" presStyleIdx="4" presStyleCnt="6"/>
      <dgm:spPr/>
      <dgm:t>
        <a:bodyPr/>
        <a:lstStyle/>
        <a:p>
          <a:endParaRPr lang="tr-TR"/>
        </a:p>
      </dgm:t>
    </dgm:pt>
    <dgm:pt modelId="{91958718-157B-48AF-91EB-83EEB4EC8663}" type="pres">
      <dgm:prSet presAssocID="{38E354B3-0C41-41AF-AC4A-8F8B8FF6E76B}" presName="connTx" presStyleLbl="parChTrans1D2" presStyleIdx="4" presStyleCnt="6"/>
      <dgm:spPr/>
      <dgm:t>
        <a:bodyPr/>
        <a:lstStyle/>
        <a:p>
          <a:endParaRPr lang="tr-TR"/>
        </a:p>
      </dgm:t>
    </dgm:pt>
    <dgm:pt modelId="{BEECDB46-540C-47B6-B8F2-3741E002DBBF}" type="pres">
      <dgm:prSet presAssocID="{423043C8-0F83-4315-A662-CA6804D43A33}" presName="node" presStyleLbl="node1" presStyleIdx="4" presStyleCnt="6">
        <dgm:presLayoutVars>
          <dgm:bulletEnabled val="1"/>
        </dgm:presLayoutVars>
      </dgm:prSet>
      <dgm:spPr/>
      <dgm:t>
        <a:bodyPr/>
        <a:lstStyle/>
        <a:p>
          <a:endParaRPr lang="tr-TR"/>
        </a:p>
      </dgm:t>
    </dgm:pt>
    <dgm:pt modelId="{F2ECFCB7-6F77-488E-B8E8-EE335E627F31}" type="pres">
      <dgm:prSet presAssocID="{5658AA53-F703-446A-8F0B-322DEC1BA8D1}" presName="Name9" presStyleLbl="parChTrans1D2" presStyleIdx="5" presStyleCnt="6"/>
      <dgm:spPr/>
      <dgm:t>
        <a:bodyPr/>
        <a:lstStyle/>
        <a:p>
          <a:endParaRPr lang="tr-TR"/>
        </a:p>
      </dgm:t>
    </dgm:pt>
    <dgm:pt modelId="{FD5C3888-827F-4796-B822-2236E9ED0C34}" type="pres">
      <dgm:prSet presAssocID="{5658AA53-F703-446A-8F0B-322DEC1BA8D1}" presName="connTx" presStyleLbl="parChTrans1D2" presStyleIdx="5" presStyleCnt="6"/>
      <dgm:spPr/>
      <dgm:t>
        <a:bodyPr/>
        <a:lstStyle/>
        <a:p>
          <a:endParaRPr lang="tr-TR"/>
        </a:p>
      </dgm:t>
    </dgm:pt>
    <dgm:pt modelId="{A9CFF7EF-94F8-4E75-8C5D-609EE3540CE2}" type="pres">
      <dgm:prSet presAssocID="{1D112760-236B-4D3E-9C4A-E48AF07F4AA8}" presName="node" presStyleLbl="node1" presStyleIdx="5" presStyleCnt="6">
        <dgm:presLayoutVars>
          <dgm:bulletEnabled val="1"/>
        </dgm:presLayoutVars>
      </dgm:prSet>
      <dgm:spPr/>
      <dgm:t>
        <a:bodyPr/>
        <a:lstStyle/>
        <a:p>
          <a:endParaRPr lang="tr-TR"/>
        </a:p>
      </dgm:t>
    </dgm:pt>
  </dgm:ptLst>
  <dgm:cxnLst>
    <dgm:cxn modelId="{D9C9E985-DB0F-4861-A15E-718B5AEB9165}" type="presOf" srcId="{DF079282-EF2C-4FEF-911F-EB0309629BE9}" destId="{45105F68-1C4F-4862-B307-890B3517B618}" srcOrd="0" destOrd="0" presId="urn:microsoft.com/office/officeart/2005/8/layout/radial1"/>
    <dgm:cxn modelId="{37A0BACC-ECAC-4C48-B16D-D5909DB00980}" srcId="{242B2185-A80F-426A-913B-753A0C247AB9}" destId="{423043C8-0F83-4315-A662-CA6804D43A33}" srcOrd="4" destOrd="0" parTransId="{38E354B3-0C41-41AF-AC4A-8F8B8FF6E76B}" sibTransId="{E93DCF06-ADBB-4B54-8C96-EF95D0C80DA0}"/>
    <dgm:cxn modelId="{4939EB5D-DA5C-46C7-BEEE-3DCD7632D5D4}" type="presOf" srcId="{6C0CD6AA-4809-4922-A936-3184C71EBE31}" destId="{61731DD3-5BC3-407F-BC5C-9E4D6A4254E8}" srcOrd="0" destOrd="0" presId="urn:microsoft.com/office/officeart/2005/8/layout/radial1"/>
    <dgm:cxn modelId="{F0B81CA1-FEC9-4081-AAD8-4DA6A5E0689A}" srcId="{6C0CD6AA-4809-4922-A936-3184C71EBE31}" destId="{242B2185-A80F-426A-913B-753A0C247AB9}" srcOrd="0" destOrd="0" parTransId="{E0F3E272-BEDE-45A6-896D-364D5CBA5DCB}" sibTransId="{B9FDAD47-5B02-49C9-BAE9-78B57D16D6A1}"/>
    <dgm:cxn modelId="{E08058FC-6DFE-4442-ADFB-DB3C8A5D650A}" type="presOf" srcId="{6629142F-7393-4B98-B22C-C448C4B86342}" destId="{58D965DE-26D5-44C6-82DD-E67659C2F5CD}" srcOrd="0" destOrd="0" presId="urn:microsoft.com/office/officeart/2005/8/layout/radial1"/>
    <dgm:cxn modelId="{0382C4AC-FEF6-4475-AE10-3B263F5CE602}" type="presOf" srcId="{833E7915-8EAA-4CD0-876F-49945EC7411F}" destId="{4C0A5EEF-C0B1-43BF-B91C-F6C1D237C722}" srcOrd="0" destOrd="0" presId="urn:microsoft.com/office/officeart/2005/8/layout/radial1"/>
    <dgm:cxn modelId="{D0444D8E-5981-490D-9588-7B672D6A056C}" type="presOf" srcId="{B3A831A1-7768-4334-B900-FA1548658848}" destId="{728638F6-1936-4EFD-A80C-077B7C60BC0A}" srcOrd="0" destOrd="0" presId="urn:microsoft.com/office/officeart/2005/8/layout/radial1"/>
    <dgm:cxn modelId="{FE3FAB74-0801-40B4-8570-CEE26E24EFCE}" srcId="{242B2185-A80F-426A-913B-753A0C247AB9}" destId="{6629142F-7393-4B98-B22C-C448C4B86342}" srcOrd="0" destOrd="0" parTransId="{7C72ED8F-9600-4E50-A33E-5733B4FB5A77}" sibTransId="{AE60E424-2983-4C3D-9644-458B65341FCE}"/>
    <dgm:cxn modelId="{C003348B-6FCF-4C75-AEB8-5422B687B7E5}" type="presOf" srcId="{C35EB67F-3CA8-4D0A-8DCE-0F78A78F0E7B}" destId="{BA854EF8-61EF-4D65-8E15-8E03ACA69805}" srcOrd="0" destOrd="0" presId="urn:microsoft.com/office/officeart/2005/8/layout/radial1"/>
    <dgm:cxn modelId="{57396F35-DB03-4444-A057-5C343881AD0D}" srcId="{242B2185-A80F-426A-913B-753A0C247AB9}" destId="{C692FFE8-2741-4665-A8F9-3DF7BBA2B0EF}" srcOrd="1" destOrd="0" parTransId="{C35EB67F-3CA8-4D0A-8DCE-0F78A78F0E7B}" sibTransId="{CEE9E46D-A698-4435-8A90-A2A4FE6A1C2D}"/>
    <dgm:cxn modelId="{A052C78B-3C50-4811-B2EB-22E44F09DBF9}" srcId="{242B2185-A80F-426A-913B-753A0C247AB9}" destId="{1D112760-236B-4D3E-9C4A-E48AF07F4AA8}" srcOrd="5" destOrd="0" parTransId="{5658AA53-F703-446A-8F0B-322DEC1BA8D1}" sibTransId="{1C5DB6D0-342D-47E2-9BDD-2622DC836AE2}"/>
    <dgm:cxn modelId="{F695A736-529D-404C-987B-18242E94C3BF}" type="presOf" srcId="{B3A831A1-7768-4334-B900-FA1548658848}" destId="{E60B7269-BD40-454F-A9AC-9F118FF002E6}" srcOrd="1" destOrd="0" presId="urn:microsoft.com/office/officeart/2005/8/layout/radial1"/>
    <dgm:cxn modelId="{9947DCF5-CA4C-4447-9B6A-92D510E665C8}" srcId="{242B2185-A80F-426A-913B-753A0C247AB9}" destId="{DF079282-EF2C-4FEF-911F-EB0309629BE9}" srcOrd="2" destOrd="0" parTransId="{B3A831A1-7768-4334-B900-FA1548658848}" sibTransId="{BBA85423-7CAA-4B1B-BC17-BDA88F1F3BB9}"/>
    <dgm:cxn modelId="{1E2DCBE4-7F7F-43C8-9303-5635A5981D08}" type="presOf" srcId="{38E354B3-0C41-41AF-AC4A-8F8B8FF6E76B}" destId="{99AAA69C-79B9-4595-B813-D478908E693C}" srcOrd="0" destOrd="0" presId="urn:microsoft.com/office/officeart/2005/8/layout/radial1"/>
    <dgm:cxn modelId="{3B8A667E-3C2E-41A9-839D-12024E8C5308}" type="presOf" srcId="{5658AA53-F703-446A-8F0B-322DEC1BA8D1}" destId="{FD5C3888-827F-4796-B822-2236E9ED0C34}" srcOrd="1" destOrd="0" presId="urn:microsoft.com/office/officeart/2005/8/layout/radial1"/>
    <dgm:cxn modelId="{8094034E-868A-4D71-8DC3-5E9ECE6012B1}" type="presOf" srcId="{38E354B3-0C41-41AF-AC4A-8F8B8FF6E76B}" destId="{91958718-157B-48AF-91EB-83EEB4EC8663}" srcOrd="1" destOrd="0" presId="urn:microsoft.com/office/officeart/2005/8/layout/radial1"/>
    <dgm:cxn modelId="{6089F651-2542-4F10-8EF7-0164E2F23C45}" type="presOf" srcId="{C35EB67F-3CA8-4D0A-8DCE-0F78A78F0E7B}" destId="{12B3FB09-7613-4E71-B6A6-35D9DA7D635E}" srcOrd="1" destOrd="0" presId="urn:microsoft.com/office/officeart/2005/8/layout/radial1"/>
    <dgm:cxn modelId="{3736FC52-B7B5-4232-9D5B-E88FD50507F8}" type="presOf" srcId="{242B2185-A80F-426A-913B-753A0C247AB9}" destId="{13221999-069E-493B-9306-F35A6862661A}" srcOrd="0" destOrd="0" presId="urn:microsoft.com/office/officeart/2005/8/layout/radial1"/>
    <dgm:cxn modelId="{A9DA7208-8A44-4124-8DD7-2C4E337CA96C}" type="presOf" srcId="{833E7915-8EAA-4CD0-876F-49945EC7411F}" destId="{1F356A1A-DC15-491B-95B9-C279E2BA7A6B}" srcOrd="1" destOrd="0" presId="urn:microsoft.com/office/officeart/2005/8/layout/radial1"/>
    <dgm:cxn modelId="{156D922B-4A80-4D1E-9072-0E39BA65AAB0}" type="presOf" srcId="{423043C8-0F83-4315-A662-CA6804D43A33}" destId="{BEECDB46-540C-47B6-B8F2-3741E002DBBF}" srcOrd="0" destOrd="0" presId="urn:microsoft.com/office/officeart/2005/8/layout/radial1"/>
    <dgm:cxn modelId="{8597EE14-2DED-4880-B145-B1F57FF49D4A}" type="presOf" srcId="{C692FFE8-2741-4665-A8F9-3DF7BBA2B0EF}" destId="{F3213FBD-8AC8-4B89-8D97-F4AE85C1877B}" srcOrd="0" destOrd="0" presId="urn:microsoft.com/office/officeart/2005/8/layout/radial1"/>
    <dgm:cxn modelId="{228C324C-46D0-461A-B1E2-7734AF6819B7}" type="presOf" srcId="{C4941213-2930-401E-A12F-FA75024A1AC9}" destId="{B095599C-B4E7-45C4-A703-BED4B407CA97}" srcOrd="0" destOrd="0" presId="urn:microsoft.com/office/officeart/2005/8/layout/radial1"/>
    <dgm:cxn modelId="{AE10378F-8E10-4952-B38A-A37026E2E1FD}" srcId="{242B2185-A80F-426A-913B-753A0C247AB9}" destId="{C4941213-2930-401E-A12F-FA75024A1AC9}" srcOrd="3" destOrd="0" parTransId="{833E7915-8EAA-4CD0-876F-49945EC7411F}" sibTransId="{EA9B85BC-0F28-447A-A794-E63BE98E42AB}"/>
    <dgm:cxn modelId="{773C9570-FF34-4DE5-9E55-763EDC17C998}" type="presOf" srcId="{5658AA53-F703-446A-8F0B-322DEC1BA8D1}" destId="{F2ECFCB7-6F77-488E-B8E8-EE335E627F31}" srcOrd="0" destOrd="0" presId="urn:microsoft.com/office/officeart/2005/8/layout/radial1"/>
    <dgm:cxn modelId="{16A827A5-FE56-44DE-90F1-245FA0F3C444}" type="presOf" srcId="{7C72ED8F-9600-4E50-A33E-5733B4FB5A77}" destId="{D362AFD8-3D44-4B2D-B6D1-36BBA2A8B6CC}" srcOrd="1" destOrd="0" presId="urn:microsoft.com/office/officeart/2005/8/layout/radial1"/>
    <dgm:cxn modelId="{115113A7-676F-4345-936C-C83417154578}" type="presOf" srcId="{7C72ED8F-9600-4E50-A33E-5733B4FB5A77}" destId="{4B515585-6C53-44AD-BB1B-56E52B6F0B46}" srcOrd="0" destOrd="0" presId="urn:microsoft.com/office/officeart/2005/8/layout/radial1"/>
    <dgm:cxn modelId="{973AE7AB-6441-4DEC-A825-84A4A866F6DA}" type="presOf" srcId="{1D112760-236B-4D3E-9C4A-E48AF07F4AA8}" destId="{A9CFF7EF-94F8-4E75-8C5D-609EE3540CE2}" srcOrd="0" destOrd="0" presId="urn:microsoft.com/office/officeart/2005/8/layout/radial1"/>
    <dgm:cxn modelId="{020360EB-6584-4272-8646-A85433795A44}" type="presParOf" srcId="{61731DD3-5BC3-407F-BC5C-9E4D6A4254E8}" destId="{13221999-069E-493B-9306-F35A6862661A}" srcOrd="0" destOrd="0" presId="urn:microsoft.com/office/officeart/2005/8/layout/radial1"/>
    <dgm:cxn modelId="{C96910F5-99AD-469F-80FC-B51438681211}" type="presParOf" srcId="{61731DD3-5BC3-407F-BC5C-9E4D6A4254E8}" destId="{4B515585-6C53-44AD-BB1B-56E52B6F0B46}" srcOrd="1" destOrd="0" presId="urn:microsoft.com/office/officeart/2005/8/layout/radial1"/>
    <dgm:cxn modelId="{E8DD1848-C1A1-49FC-8403-9123DA5FEF89}" type="presParOf" srcId="{4B515585-6C53-44AD-BB1B-56E52B6F0B46}" destId="{D362AFD8-3D44-4B2D-B6D1-36BBA2A8B6CC}" srcOrd="0" destOrd="0" presId="urn:microsoft.com/office/officeart/2005/8/layout/radial1"/>
    <dgm:cxn modelId="{D84277B9-EA15-4701-BFCF-B6D2BDF17880}" type="presParOf" srcId="{61731DD3-5BC3-407F-BC5C-9E4D6A4254E8}" destId="{58D965DE-26D5-44C6-82DD-E67659C2F5CD}" srcOrd="2" destOrd="0" presId="urn:microsoft.com/office/officeart/2005/8/layout/radial1"/>
    <dgm:cxn modelId="{13868E0E-F744-49F2-939F-D7DBEA72F39F}" type="presParOf" srcId="{61731DD3-5BC3-407F-BC5C-9E4D6A4254E8}" destId="{BA854EF8-61EF-4D65-8E15-8E03ACA69805}" srcOrd="3" destOrd="0" presId="urn:microsoft.com/office/officeart/2005/8/layout/radial1"/>
    <dgm:cxn modelId="{40FA8BAE-43A4-42AE-8548-ABEC60CF1063}" type="presParOf" srcId="{BA854EF8-61EF-4D65-8E15-8E03ACA69805}" destId="{12B3FB09-7613-4E71-B6A6-35D9DA7D635E}" srcOrd="0" destOrd="0" presId="urn:microsoft.com/office/officeart/2005/8/layout/radial1"/>
    <dgm:cxn modelId="{77F73648-18B3-4689-B118-DE7696A962C0}" type="presParOf" srcId="{61731DD3-5BC3-407F-BC5C-9E4D6A4254E8}" destId="{F3213FBD-8AC8-4B89-8D97-F4AE85C1877B}" srcOrd="4" destOrd="0" presId="urn:microsoft.com/office/officeart/2005/8/layout/radial1"/>
    <dgm:cxn modelId="{AF4ABE06-4FBF-489B-AF30-08C316048DB3}" type="presParOf" srcId="{61731DD3-5BC3-407F-BC5C-9E4D6A4254E8}" destId="{728638F6-1936-4EFD-A80C-077B7C60BC0A}" srcOrd="5" destOrd="0" presId="urn:microsoft.com/office/officeart/2005/8/layout/radial1"/>
    <dgm:cxn modelId="{8E547391-2BBF-4300-8853-3FC8C3A23320}" type="presParOf" srcId="{728638F6-1936-4EFD-A80C-077B7C60BC0A}" destId="{E60B7269-BD40-454F-A9AC-9F118FF002E6}" srcOrd="0" destOrd="0" presId="urn:microsoft.com/office/officeart/2005/8/layout/radial1"/>
    <dgm:cxn modelId="{B8A9B688-6297-4A1A-9373-9080DAF30227}" type="presParOf" srcId="{61731DD3-5BC3-407F-BC5C-9E4D6A4254E8}" destId="{45105F68-1C4F-4862-B307-890B3517B618}" srcOrd="6" destOrd="0" presId="urn:microsoft.com/office/officeart/2005/8/layout/radial1"/>
    <dgm:cxn modelId="{B83BD31E-E395-4B88-8F0F-7952EB9D9298}" type="presParOf" srcId="{61731DD3-5BC3-407F-BC5C-9E4D6A4254E8}" destId="{4C0A5EEF-C0B1-43BF-B91C-F6C1D237C722}" srcOrd="7" destOrd="0" presId="urn:microsoft.com/office/officeart/2005/8/layout/radial1"/>
    <dgm:cxn modelId="{07154B6B-3A52-4328-A420-A05B52F23D55}" type="presParOf" srcId="{4C0A5EEF-C0B1-43BF-B91C-F6C1D237C722}" destId="{1F356A1A-DC15-491B-95B9-C279E2BA7A6B}" srcOrd="0" destOrd="0" presId="urn:microsoft.com/office/officeart/2005/8/layout/radial1"/>
    <dgm:cxn modelId="{BE69AFDC-B37C-452D-AC82-AD8B37EC27E9}" type="presParOf" srcId="{61731DD3-5BC3-407F-BC5C-9E4D6A4254E8}" destId="{B095599C-B4E7-45C4-A703-BED4B407CA97}" srcOrd="8" destOrd="0" presId="urn:microsoft.com/office/officeart/2005/8/layout/radial1"/>
    <dgm:cxn modelId="{10269EE5-6E60-4C88-A793-C726357C64F9}" type="presParOf" srcId="{61731DD3-5BC3-407F-BC5C-9E4D6A4254E8}" destId="{99AAA69C-79B9-4595-B813-D478908E693C}" srcOrd="9" destOrd="0" presId="urn:microsoft.com/office/officeart/2005/8/layout/radial1"/>
    <dgm:cxn modelId="{026FCAC5-BE7A-4F0A-A409-AA293DF7B5DC}" type="presParOf" srcId="{99AAA69C-79B9-4595-B813-D478908E693C}" destId="{91958718-157B-48AF-91EB-83EEB4EC8663}" srcOrd="0" destOrd="0" presId="urn:microsoft.com/office/officeart/2005/8/layout/radial1"/>
    <dgm:cxn modelId="{128E36C9-5EFA-40A8-BCAB-B4B87552272B}" type="presParOf" srcId="{61731DD3-5BC3-407F-BC5C-9E4D6A4254E8}" destId="{BEECDB46-540C-47B6-B8F2-3741E002DBBF}" srcOrd="10" destOrd="0" presId="urn:microsoft.com/office/officeart/2005/8/layout/radial1"/>
    <dgm:cxn modelId="{E507253A-6F09-4C77-A6F4-7CDB665C3BAF}" type="presParOf" srcId="{61731DD3-5BC3-407F-BC5C-9E4D6A4254E8}" destId="{F2ECFCB7-6F77-488E-B8E8-EE335E627F31}" srcOrd="11" destOrd="0" presId="urn:microsoft.com/office/officeart/2005/8/layout/radial1"/>
    <dgm:cxn modelId="{CE5AB5C1-1B1F-479D-8B9B-B13E51EEB392}" type="presParOf" srcId="{F2ECFCB7-6F77-488E-B8E8-EE335E627F31}" destId="{FD5C3888-827F-4796-B822-2236E9ED0C34}" srcOrd="0" destOrd="0" presId="urn:microsoft.com/office/officeart/2005/8/layout/radial1"/>
    <dgm:cxn modelId="{DF2F5E28-F56A-4DBD-977A-2F71DB92F158}" type="presParOf" srcId="{61731DD3-5BC3-407F-BC5C-9E4D6A4254E8}" destId="{A9CFF7EF-94F8-4E75-8C5D-609EE3540CE2}" srcOrd="12" destOrd="0" presId="urn:microsoft.com/office/officeart/2005/8/layout/radial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2EB2A28-261C-4340-B6D8-ED3FEA1AB96C}" type="doc">
      <dgm:prSet loTypeId="urn:microsoft.com/office/officeart/2008/layout/BendingPictureCaptionList" loCatId="picture" qsTypeId="urn:microsoft.com/office/officeart/2005/8/quickstyle/simple1" qsCatId="simple" csTypeId="urn:microsoft.com/office/officeart/2005/8/colors/accent1_2" csCatId="accent1" phldr="1"/>
      <dgm:spPr/>
      <dgm:t>
        <a:bodyPr/>
        <a:lstStyle/>
        <a:p>
          <a:endParaRPr lang="tr-TR"/>
        </a:p>
      </dgm:t>
    </dgm:pt>
    <dgm:pt modelId="{9DDCCC91-9BDF-411E-B78A-FFBED1EC67E2}">
      <dgm:prSet phldrT="[Metin]"/>
      <dgm:spPr>
        <a:blipFill rotWithShape="0">
          <a:blip xmlns:r="http://schemas.openxmlformats.org/officeDocument/2006/relationships" r:embed="rId1"/>
          <a:stretch>
            <a:fillRect/>
          </a:stretch>
        </a:blipFill>
        <a:ln>
          <a:solidFill>
            <a:schemeClr val="accent1"/>
          </a:solidFill>
        </a:ln>
      </dgm:spPr>
      <dgm:t>
        <a:bodyPr/>
        <a:lstStyle/>
        <a:p>
          <a:endParaRPr lang="tr-TR" dirty="0"/>
        </a:p>
      </dgm:t>
    </dgm:pt>
    <dgm:pt modelId="{C870A2C8-372B-44A4-A3BB-45ACE564292F}" type="parTrans" cxnId="{0B503FF2-1AB1-49D5-BAA7-502B785F8ADB}">
      <dgm:prSet/>
      <dgm:spPr/>
      <dgm:t>
        <a:bodyPr/>
        <a:lstStyle/>
        <a:p>
          <a:endParaRPr lang="tr-TR"/>
        </a:p>
      </dgm:t>
    </dgm:pt>
    <dgm:pt modelId="{6E93962D-A74F-45BD-A03C-7D3FC6760F19}" type="sibTrans" cxnId="{0B503FF2-1AB1-49D5-BAA7-502B785F8ADB}">
      <dgm:prSet/>
      <dgm:spPr/>
      <dgm:t>
        <a:bodyPr/>
        <a:lstStyle/>
        <a:p>
          <a:endParaRPr lang="tr-TR"/>
        </a:p>
      </dgm:t>
    </dgm:pt>
    <dgm:pt modelId="{50B88EB5-B6DE-4B19-847C-A8231D240CD1}" type="pres">
      <dgm:prSet presAssocID="{A2EB2A28-261C-4340-B6D8-ED3FEA1AB96C}" presName="Name0" presStyleCnt="0">
        <dgm:presLayoutVars>
          <dgm:dir/>
          <dgm:resizeHandles val="exact"/>
        </dgm:presLayoutVars>
      </dgm:prSet>
      <dgm:spPr/>
      <dgm:t>
        <a:bodyPr/>
        <a:lstStyle/>
        <a:p>
          <a:endParaRPr lang="tr-TR"/>
        </a:p>
      </dgm:t>
    </dgm:pt>
    <dgm:pt modelId="{3E8FB754-DE54-499D-BCB8-5DD8176A0EB9}" type="pres">
      <dgm:prSet presAssocID="{9DDCCC91-9BDF-411E-B78A-FFBED1EC67E2}" presName="composite" presStyleCnt="0"/>
      <dgm:spPr/>
    </dgm:pt>
    <dgm:pt modelId="{5982D9EE-B3CA-423C-AB1C-2132B67BC08B}" type="pres">
      <dgm:prSet presAssocID="{9DDCCC91-9BDF-411E-B78A-FFBED1EC67E2}" presName="rect1" presStyleLbl="bgImgPlace1" presStyleIdx="0" presStyleCnt="1" custScaleX="122782" custScaleY="54216" custLinFactNeighborX="2817" custLinFactNeighborY="-228"/>
      <dgm:spPr>
        <a:blipFill rotWithShape="1">
          <a:blip xmlns:r="http://schemas.openxmlformats.org/officeDocument/2006/relationships" r:embed="rId2"/>
          <a:stretch>
            <a:fillRect/>
          </a:stretch>
        </a:blipFill>
        <a:ln>
          <a:solidFill>
            <a:srgbClr val="2051A0"/>
          </a:solidFill>
        </a:ln>
      </dgm:spPr>
    </dgm:pt>
    <dgm:pt modelId="{282BAA2D-BD96-4506-9343-70EE8367CD80}" type="pres">
      <dgm:prSet presAssocID="{9DDCCC91-9BDF-411E-B78A-FFBED1EC67E2}" presName="wedgeRectCallout1" presStyleLbl="node1" presStyleIdx="0" presStyleCnt="1" custScaleX="145825" custScaleY="151164" custLinFactNeighborX="10630" custLinFactNeighborY="15071">
        <dgm:presLayoutVars>
          <dgm:bulletEnabled val="1"/>
        </dgm:presLayoutVars>
      </dgm:prSet>
      <dgm:spPr/>
      <dgm:t>
        <a:bodyPr/>
        <a:lstStyle/>
        <a:p>
          <a:endParaRPr lang="tr-TR"/>
        </a:p>
      </dgm:t>
    </dgm:pt>
  </dgm:ptLst>
  <dgm:cxnLst>
    <dgm:cxn modelId="{0B503FF2-1AB1-49D5-BAA7-502B785F8ADB}" srcId="{A2EB2A28-261C-4340-B6D8-ED3FEA1AB96C}" destId="{9DDCCC91-9BDF-411E-B78A-FFBED1EC67E2}" srcOrd="0" destOrd="0" parTransId="{C870A2C8-372B-44A4-A3BB-45ACE564292F}" sibTransId="{6E93962D-A74F-45BD-A03C-7D3FC6760F19}"/>
    <dgm:cxn modelId="{2682DE1A-24C8-42CD-AD53-EEED1311594B}" type="presOf" srcId="{A2EB2A28-261C-4340-B6D8-ED3FEA1AB96C}" destId="{50B88EB5-B6DE-4B19-847C-A8231D240CD1}" srcOrd="0" destOrd="0" presId="urn:microsoft.com/office/officeart/2008/layout/BendingPictureCaptionList"/>
    <dgm:cxn modelId="{C9009110-ECC6-44C4-89A5-B2C3093FFF2A}" type="presOf" srcId="{9DDCCC91-9BDF-411E-B78A-FFBED1EC67E2}" destId="{282BAA2D-BD96-4506-9343-70EE8367CD80}" srcOrd="0" destOrd="0" presId="urn:microsoft.com/office/officeart/2008/layout/BendingPictureCaptionList"/>
    <dgm:cxn modelId="{848E1F5A-2A24-4AA3-A2F4-0BEACBBBBEAE}" type="presParOf" srcId="{50B88EB5-B6DE-4B19-847C-A8231D240CD1}" destId="{3E8FB754-DE54-499D-BCB8-5DD8176A0EB9}" srcOrd="0" destOrd="0" presId="urn:microsoft.com/office/officeart/2008/layout/BendingPictureCaptionList"/>
    <dgm:cxn modelId="{4542F091-4F1E-476D-B947-336769E056A5}" type="presParOf" srcId="{3E8FB754-DE54-499D-BCB8-5DD8176A0EB9}" destId="{5982D9EE-B3CA-423C-AB1C-2132B67BC08B}" srcOrd="0" destOrd="0" presId="urn:microsoft.com/office/officeart/2008/layout/BendingPictureCaptionList"/>
    <dgm:cxn modelId="{0048F0F7-86FF-4CB6-A6F3-EBC3A3304F5D}" type="presParOf" srcId="{3E8FB754-DE54-499D-BCB8-5DD8176A0EB9}" destId="{282BAA2D-BD96-4506-9343-70EE8367CD80}" srcOrd="1" destOrd="0" presId="urn:microsoft.com/office/officeart/2008/layout/BendingPictureCaptionList"/>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87BDC07-AE7E-4F71-B4C9-7B8DF71F025D}" type="doc">
      <dgm:prSet loTypeId="urn:microsoft.com/office/officeart/2005/8/layout/vList3#2" loCatId="picture" qsTypeId="urn:microsoft.com/office/officeart/2005/8/quickstyle/simple1" qsCatId="simple" csTypeId="urn:microsoft.com/office/officeart/2005/8/colors/accent1_2" csCatId="accent1" phldr="1"/>
      <dgm:spPr/>
    </dgm:pt>
    <dgm:pt modelId="{98960FCF-FDB3-4650-BCB7-C60A32A508AE}">
      <dgm:prSet phldrT="[Metin]"/>
      <dgm:spPr/>
      <dgm:t>
        <a:bodyPr/>
        <a:lstStyle/>
        <a:p>
          <a:pPr algn="l"/>
          <a:r>
            <a:rPr lang="tr-TR" dirty="0">
              <a:latin typeface="Sniglet" panose="020B0604020202020204" charset="0"/>
            </a:rPr>
            <a:t>Öğrencilerinizin proje tabanlı öğrenme süreçlerini gerçekleştirmek için ihtiyaç duyduğu ders içeriğine ulaşabildiği ve STEM </a:t>
          </a:r>
          <a:r>
            <a:rPr lang="tr-TR" dirty="0" err="1">
              <a:latin typeface="Sniglet" panose="020B0604020202020204" charset="0"/>
            </a:rPr>
            <a:t>projeriyle</a:t>
          </a:r>
          <a:r>
            <a:rPr lang="tr-TR" dirty="0">
              <a:latin typeface="Sniglet" panose="020B0604020202020204" charset="0"/>
            </a:rPr>
            <a:t> ilgili ders konularını etkileşimli öğrenmelerine olanak tanıyan bilişim teknolojilerinin de kullanıldığı öğrenme ortamları olarak tasarlanmalıdır.</a:t>
          </a:r>
        </a:p>
        <a:p>
          <a:pPr algn="l"/>
          <a:endParaRPr lang="tr-TR" dirty="0"/>
        </a:p>
      </dgm:t>
    </dgm:pt>
    <dgm:pt modelId="{3D15C14F-0FBC-42B3-867B-ADD303CD6C8F}" type="parTrans" cxnId="{F12B34FB-BDA3-4A06-8C30-C4B2FB9C1FEC}">
      <dgm:prSet/>
      <dgm:spPr/>
      <dgm:t>
        <a:bodyPr/>
        <a:lstStyle/>
        <a:p>
          <a:endParaRPr lang="tr-TR"/>
        </a:p>
      </dgm:t>
    </dgm:pt>
    <dgm:pt modelId="{F5F5F4DE-6918-487D-BB49-1693AB28767B}" type="sibTrans" cxnId="{F12B34FB-BDA3-4A06-8C30-C4B2FB9C1FEC}">
      <dgm:prSet/>
      <dgm:spPr/>
      <dgm:t>
        <a:bodyPr/>
        <a:lstStyle/>
        <a:p>
          <a:endParaRPr lang="tr-TR"/>
        </a:p>
      </dgm:t>
    </dgm:pt>
    <dgm:pt modelId="{01049C22-F5CC-4DE0-97AC-50DF2E9B8BF3}" type="pres">
      <dgm:prSet presAssocID="{B87BDC07-AE7E-4F71-B4C9-7B8DF71F025D}" presName="linearFlow" presStyleCnt="0">
        <dgm:presLayoutVars>
          <dgm:dir/>
          <dgm:resizeHandles val="exact"/>
        </dgm:presLayoutVars>
      </dgm:prSet>
      <dgm:spPr/>
    </dgm:pt>
    <dgm:pt modelId="{D77C0D1B-8809-4B07-8E27-8DEAE056D4EF}" type="pres">
      <dgm:prSet presAssocID="{98960FCF-FDB3-4650-BCB7-C60A32A508AE}" presName="composite" presStyleCnt="0"/>
      <dgm:spPr/>
    </dgm:pt>
    <dgm:pt modelId="{A650CEFF-797A-4FA0-BF39-3F24C25B8F79}" type="pres">
      <dgm:prSet presAssocID="{98960FCF-FDB3-4650-BCB7-C60A32A508AE}" presName="imgShp" presStyleLbl="fgImgPlace1" presStyleIdx="0" presStyleCnt="1"/>
      <dgm:spPr>
        <a:blipFill rotWithShape="1">
          <a:blip xmlns:r="http://schemas.openxmlformats.org/officeDocument/2006/relationships" r:embed="rId1"/>
          <a:stretch>
            <a:fillRect/>
          </a:stretch>
        </a:blipFill>
      </dgm:spPr>
    </dgm:pt>
    <dgm:pt modelId="{99FFCD6F-B7D9-49C7-887D-4AA9FDABD3E7}" type="pres">
      <dgm:prSet presAssocID="{98960FCF-FDB3-4650-BCB7-C60A32A508AE}" presName="txShp" presStyleLbl="node1" presStyleIdx="0" presStyleCnt="1">
        <dgm:presLayoutVars>
          <dgm:bulletEnabled val="1"/>
        </dgm:presLayoutVars>
      </dgm:prSet>
      <dgm:spPr/>
      <dgm:t>
        <a:bodyPr/>
        <a:lstStyle/>
        <a:p>
          <a:endParaRPr lang="tr-TR"/>
        </a:p>
      </dgm:t>
    </dgm:pt>
  </dgm:ptLst>
  <dgm:cxnLst>
    <dgm:cxn modelId="{F9C0853D-C847-4855-A194-B2882DB5CBCE}" type="presOf" srcId="{98960FCF-FDB3-4650-BCB7-C60A32A508AE}" destId="{99FFCD6F-B7D9-49C7-887D-4AA9FDABD3E7}" srcOrd="0" destOrd="0" presId="urn:microsoft.com/office/officeart/2005/8/layout/vList3#2"/>
    <dgm:cxn modelId="{F12B34FB-BDA3-4A06-8C30-C4B2FB9C1FEC}" srcId="{B87BDC07-AE7E-4F71-B4C9-7B8DF71F025D}" destId="{98960FCF-FDB3-4650-BCB7-C60A32A508AE}" srcOrd="0" destOrd="0" parTransId="{3D15C14F-0FBC-42B3-867B-ADD303CD6C8F}" sibTransId="{F5F5F4DE-6918-487D-BB49-1693AB28767B}"/>
    <dgm:cxn modelId="{FF6D5DCC-18AD-4F15-A4CA-3602698FA81B}" type="presOf" srcId="{B87BDC07-AE7E-4F71-B4C9-7B8DF71F025D}" destId="{01049C22-F5CC-4DE0-97AC-50DF2E9B8BF3}" srcOrd="0" destOrd="0" presId="urn:microsoft.com/office/officeart/2005/8/layout/vList3#2"/>
    <dgm:cxn modelId="{4135345C-20C8-483C-BBBA-85CB6AB35E8B}" type="presParOf" srcId="{01049C22-F5CC-4DE0-97AC-50DF2E9B8BF3}" destId="{D77C0D1B-8809-4B07-8E27-8DEAE056D4EF}" srcOrd="0" destOrd="0" presId="urn:microsoft.com/office/officeart/2005/8/layout/vList3#2"/>
    <dgm:cxn modelId="{A1109BB1-BFEF-44C4-A64D-8CAC8CD2D557}" type="presParOf" srcId="{D77C0D1B-8809-4B07-8E27-8DEAE056D4EF}" destId="{A650CEFF-797A-4FA0-BF39-3F24C25B8F79}" srcOrd="0" destOrd="0" presId="urn:microsoft.com/office/officeart/2005/8/layout/vList3#2"/>
    <dgm:cxn modelId="{0245789A-B76B-4CE7-8B14-433A77FE1FCD}" type="presParOf" srcId="{D77C0D1B-8809-4B07-8E27-8DEAE056D4EF}" destId="{99FFCD6F-B7D9-49C7-887D-4AA9FDABD3E7}" srcOrd="1" destOrd="0" presId="urn:microsoft.com/office/officeart/2005/8/layout/vList3#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6D57B514-670F-4A76-A85D-49002DA9E45A}" type="doc">
      <dgm:prSet loTypeId="urn:microsoft.com/office/officeart/2009/3/layout/FramedTextPicture" loCatId="picture" qsTypeId="urn:microsoft.com/office/officeart/2005/8/quickstyle/simple1" qsCatId="simple" csTypeId="urn:microsoft.com/office/officeart/2005/8/colors/accent1_2" csCatId="accent1" phldr="1"/>
      <dgm:spPr/>
      <dgm:t>
        <a:bodyPr/>
        <a:lstStyle/>
        <a:p>
          <a:endParaRPr lang="tr-TR"/>
        </a:p>
      </dgm:t>
    </dgm:pt>
    <dgm:pt modelId="{AE71E786-3CD9-47DC-9664-E13233AF1382}">
      <dgm:prSet phldrT="[Metin]"/>
      <dgm:spPr/>
      <dgm:t>
        <a:bodyPr/>
        <a:lstStyle/>
        <a:p>
          <a:r>
            <a:rPr lang="tr-TR" dirty="0">
              <a:solidFill>
                <a:schemeClr val="accent1"/>
              </a:solidFill>
              <a:latin typeface="Sniglet" panose="020B0604020202020204" charset="0"/>
            </a:rPr>
            <a:t>Öğrencilerinizin STEM eğitimi projelerini her aşamasında diğer öğrenci arkadaşlarına ve öğretmenlerine sunmak, paylaşmak ve geri bildirim almak için bilişim teknolojileri destekli sunum araçlarına ulaşabilecekleri ve sunum becerilerini geliştirebilecekleri öğrenme alanları olarak tasarlanmalıdır</a:t>
          </a:r>
          <a:r>
            <a:rPr lang="tr-TR" dirty="0">
              <a:latin typeface="Sniglet" panose="020B0604020202020204" charset="0"/>
            </a:rPr>
            <a:t>.</a:t>
          </a:r>
        </a:p>
        <a:p>
          <a:endParaRPr lang="tr-TR" dirty="0"/>
        </a:p>
      </dgm:t>
    </dgm:pt>
    <dgm:pt modelId="{D06DAED1-A32E-48B4-BB20-5ADF59A1860E}" type="parTrans" cxnId="{7A007E0C-487D-404E-8C0E-F2D93B6C6A8E}">
      <dgm:prSet/>
      <dgm:spPr/>
      <dgm:t>
        <a:bodyPr/>
        <a:lstStyle/>
        <a:p>
          <a:endParaRPr lang="tr-TR"/>
        </a:p>
      </dgm:t>
    </dgm:pt>
    <dgm:pt modelId="{B48F9F18-0DFE-4325-BCE0-8990EFBB8228}" type="sibTrans" cxnId="{7A007E0C-487D-404E-8C0E-F2D93B6C6A8E}">
      <dgm:prSet/>
      <dgm:spPr/>
      <dgm:t>
        <a:bodyPr/>
        <a:lstStyle/>
        <a:p>
          <a:endParaRPr lang="tr-TR"/>
        </a:p>
      </dgm:t>
    </dgm:pt>
    <dgm:pt modelId="{9F0423D4-B4A4-45F2-B38D-E975245188FC}" type="pres">
      <dgm:prSet presAssocID="{6D57B514-670F-4A76-A85D-49002DA9E45A}" presName="Name0" presStyleCnt="0">
        <dgm:presLayoutVars>
          <dgm:chMax/>
          <dgm:chPref/>
          <dgm:dir/>
        </dgm:presLayoutVars>
      </dgm:prSet>
      <dgm:spPr/>
      <dgm:t>
        <a:bodyPr/>
        <a:lstStyle/>
        <a:p>
          <a:endParaRPr lang="tr-TR"/>
        </a:p>
      </dgm:t>
    </dgm:pt>
    <dgm:pt modelId="{864BF11C-6313-47FE-80AE-3BC4D576D737}" type="pres">
      <dgm:prSet presAssocID="{AE71E786-3CD9-47DC-9664-E13233AF1382}" presName="composite" presStyleCnt="0">
        <dgm:presLayoutVars>
          <dgm:chMax/>
          <dgm:chPref/>
        </dgm:presLayoutVars>
      </dgm:prSet>
      <dgm:spPr/>
    </dgm:pt>
    <dgm:pt modelId="{AE59B1D5-720F-46C1-84FF-208B4E23ABBD}" type="pres">
      <dgm:prSet presAssocID="{AE71E786-3CD9-47DC-9664-E13233AF1382}" presName="Image" presStyleLbl="bgImgPlace1" presStyleIdx="0" presStyleCnt="1"/>
      <dgm:spPr>
        <a:blipFill rotWithShape="1">
          <a:blip xmlns:r="http://schemas.openxmlformats.org/officeDocument/2006/relationships" r:embed="rId1"/>
          <a:stretch>
            <a:fillRect/>
          </a:stretch>
        </a:blipFill>
      </dgm:spPr>
    </dgm:pt>
    <dgm:pt modelId="{D58D0FE7-BF1A-4EC4-ABE8-76F79FACBF2E}" type="pres">
      <dgm:prSet presAssocID="{AE71E786-3CD9-47DC-9664-E13233AF1382}" presName="ParentText" presStyleLbl="revTx" presStyleIdx="0" presStyleCnt="1">
        <dgm:presLayoutVars>
          <dgm:chMax val="0"/>
          <dgm:chPref val="0"/>
          <dgm:bulletEnabled val="1"/>
        </dgm:presLayoutVars>
      </dgm:prSet>
      <dgm:spPr/>
      <dgm:t>
        <a:bodyPr/>
        <a:lstStyle/>
        <a:p>
          <a:endParaRPr lang="tr-TR"/>
        </a:p>
      </dgm:t>
    </dgm:pt>
    <dgm:pt modelId="{6D367566-B41F-4B21-9565-B8252FC32BC0}" type="pres">
      <dgm:prSet presAssocID="{AE71E786-3CD9-47DC-9664-E13233AF1382}" presName="tlFrame" presStyleLbl="node1" presStyleIdx="0" presStyleCnt="4"/>
      <dgm:spPr/>
    </dgm:pt>
    <dgm:pt modelId="{A4FF759B-9F5C-4B7D-B70E-4E8CAF21D9DC}" type="pres">
      <dgm:prSet presAssocID="{AE71E786-3CD9-47DC-9664-E13233AF1382}" presName="trFrame" presStyleLbl="node1" presStyleIdx="1" presStyleCnt="4"/>
      <dgm:spPr/>
    </dgm:pt>
    <dgm:pt modelId="{8B673FC8-5E72-4757-A401-83F6B8DE8A7B}" type="pres">
      <dgm:prSet presAssocID="{AE71E786-3CD9-47DC-9664-E13233AF1382}" presName="blFrame" presStyleLbl="node1" presStyleIdx="2" presStyleCnt="4"/>
      <dgm:spPr/>
    </dgm:pt>
    <dgm:pt modelId="{C2F72B58-32BE-477D-98FA-181E73EE134C}" type="pres">
      <dgm:prSet presAssocID="{AE71E786-3CD9-47DC-9664-E13233AF1382}" presName="brFrame" presStyleLbl="node1" presStyleIdx="3" presStyleCnt="4"/>
      <dgm:spPr/>
    </dgm:pt>
  </dgm:ptLst>
  <dgm:cxnLst>
    <dgm:cxn modelId="{7A007E0C-487D-404E-8C0E-F2D93B6C6A8E}" srcId="{6D57B514-670F-4A76-A85D-49002DA9E45A}" destId="{AE71E786-3CD9-47DC-9664-E13233AF1382}" srcOrd="0" destOrd="0" parTransId="{D06DAED1-A32E-48B4-BB20-5ADF59A1860E}" sibTransId="{B48F9F18-0DFE-4325-BCE0-8990EFBB8228}"/>
    <dgm:cxn modelId="{C6F3F264-2AD2-48D4-9D61-7223B8C16CE2}" type="presOf" srcId="{6D57B514-670F-4A76-A85D-49002DA9E45A}" destId="{9F0423D4-B4A4-45F2-B38D-E975245188FC}" srcOrd="0" destOrd="0" presId="urn:microsoft.com/office/officeart/2009/3/layout/FramedTextPicture"/>
    <dgm:cxn modelId="{1B85F1F2-4B92-434C-B834-C8F189A6E4B3}" type="presOf" srcId="{AE71E786-3CD9-47DC-9664-E13233AF1382}" destId="{D58D0FE7-BF1A-4EC4-ABE8-76F79FACBF2E}" srcOrd="0" destOrd="0" presId="urn:microsoft.com/office/officeart/2009/3/layout/FramedTextPicture"/>
    <dgm:cxn modelId="{2D0B56F1-DDDE-4E7B-8FDA-BB5644F6FC1E}" type="presParOf" srcId="{9F0423D4-B4A4-45F2-B38D-E975245188FC}" destId="{864BF11C-6313-47FE-80AE-3BC4D576D737}" srcOrd="0" destOrd="0" presId="urn:microsoft.com/office/officeart/2009/3/layout/FramedTextPicture"/>
    <dgm:cxn modelId="{14A68343-6CD0-43B7-8513-283611EE1199}" type="presParOf" srcId="{864BF11C-6313-47FE-80AE-3BC4D576D737}" destId="{AE59B1D5-720F-46C1-84FF-208B4E23ABBD}" srcOrd="0" destOrd="0" presId="urn:microsoft.com/office/officeart/2009/3/layout/FramedTextPicture"/>
    <dgm:cxn modelId="{5ABA7934-5602-4325-A4D0-750718809549}" type="presParOf" srcId="{864BF11C-6313-47FE-80AE-3BC4D576D737}" destId="{D58D0FE7-BF1A-4EC4-ABE8-76F79FACBF2E}" srcOrd="1" destOrd="0" presId="urn:microsoft.com/office/officeart/2009/3/layout/FramedTextPicture"/>
    <dgm:cxn modelId="{A3B14F57-D26C-4BB3-9CC4-BD74A1942EC8}" type="presParOf" srcId="{864BF11C-6313-47FE-80AE-3BC4D576D737}" destId="{6D367566-B41F-4B21-9565-B8252FC32BC0}" srcOrd="2" destOrd="0" presId="urn:microsoft.com/office/officeart/2009/3/layout/FramedTextPicture"/>
    <dgm:cxn modelId="{77803E28-9990-408B-A103-065348E73AB3}" type="presParOf" srcId="{864BF11C-6313-47FE-80AE-3BC4D576D737}" destId="{A4FF759B-9F5C-4B7D-B70E-4E8CAF21D9DC}" srcOrd="3" destOrd="0" presId="urn:microsoft.com/office/officeart/2009/3/layout/FramedTextPicture"/>
    <dgm:cxn modelId="{21D8083E-2702-4F51-B34C-35FB6207AC39}" type="presParOf" srcId="{864BF11C-6313-47FE-80AE-3BC4D576D737}" destId="{8B673FC8-5E72-4757-A401-83F6B8DE8A7B}" srcOrd="4" destOrd="0" presId="urn:microsoft.com/office/officeart/2009/3/layout/FramedTextPicture"/>
    <dgm:cxn modelId="{8F1FA14D-B986-4724-B469-1503F5AB1189}" type="presParOf" srcId="{864BF11C-6313-47FE-80AE-3BC4D576D737}" destId="{C2F72B58-32BE-477D-98FA-181E73EE134C}" srcOrd="5" destOrd="0" presId="urn:microsoft.com/office/officeart/2009/3/layout/FramedTextPicture"/>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63F12168-53CB-4F6F-8D3D-43E4E8BF0C78}" type="doc">
      <dgm:prSet loTypeId="urn:microsoft.com/office/officeart/2005/8/layout/hProcess10#2" loCatId="picture" qsTypeId="urn:microsoft.com/office/officeart/2005/8/quickstyle/simple1" qsCatId="simple" csTypeId="urn:microsoft.com/office/officeart/2005/8/colors/accent1_2" csCatId="accent1" phldr="1"/>
      <dgm:spPr/>
      <dgm:t>
        <a:bodyPr/>
        <a:lstStyle/>
        <a:p>
          <a:endParaRPr lang="tr-TR"/>
        </a:p>
      </dgm:t>
    </dgm:pt>
    <dgm:pt modelId="{55174672-2F42-4D87-BE7C-C72030E1F38E}">
      <dgm:prSet phldrT="[Metin]"/>
      <dgm:spPr/>
      <dgm:t>
        <a:bodyPr/>
        <a:lstStyle/>
        <a:p>
          <a:r>
            <a:rPr lang="tr-TR" dirty="0">
              <a:latin typeface="Sniglet" panose="020B0604020202020204" charset="0"/>
            </a:rPr>
            <a:t>Öğrencilerin keşfederek öğrenmelerinin  teşvik edildiği; STEM projeleriyle ilgili gözlemler, deneyler vb. araştırmalar yapabildikleri, öğrencilerin projeye dayalı öğrenme süreçlerinin desteklendiği, öğretmenlerin öğrencilerine projelerinde ve çalışmalarında yol gösterdiği ve teşvik ettiği alanlar olarak tasarlanmalıdır.</a:t>
          </a:r>
        </a:p>
        <a:p>
          <a:endParaRPr lang="tr-TR" dirty="0"/>
        </a:p>
      </dgm:t>
    </dgm:pt>
    <dgm:pt modelId="{E4E4C8F6-7005-4054-B450-216CF5BA4518}" type="parTrans" cxnId="{10D8A204-B51A-4E32-8E2C-D551E5DF2416}">
      <dgm:prSet/>
      <dgm:spPr/>
      <dgm:t>
        <a:bodyPr/>
        <a:lstStyle/>
        <a:p>
          <a:endParaRPr lang="tr-TR"/>
        </a:p>
      </dgm:t>
    </dgm:pt>
    <dgm:pt modelId="{64678100-03C3-4DB2-A881-26FE5E0ABED6}" type="sibTrans" cxnId="{10D8A204-B51A-4E32-8E2C-D551E5DF2416}">
      <dgm:prSet/>
      <dgm:spPr/>
      <dgm:t>
        <a:bodyPr/>
        <a:lstStyle/>
        <a:p>
          <a:endParaRPr lang="tr-TR"/>
        </a:p>
      </dgm:t>
    </dgm:pt>
    <dgm:pt modelId="{7F5DE9C2-3566-4087-A12E-DCB53D0A3D53}" type="pres">
      <dgm:prSet presAssocID="{63F12168-53CB-4F6F-8D3D-43E4E8BF0C78}" presName="Name0" presStyleCnt="0">
        <dgm:presLayoutVars>
          <dgm:dir/>
          <dgm:resizeHandles val="exact"/>
        </dgm:presLayoutVars>
      </dgm:prSet>
      <dgm:spPr/>
      <dgm:t>
        <a:bodyPr/>
        <a:lstStyle/>
        <a:p>
          <a:endParaRPr lang="tr-TR"/>
        </a:p>
      </dgm:t>
    </dgm:pt>
    <dgm:pt modelId="{5AB38E38-A84B-47D9-BD50-ACDA9FCEEDB0}" type="pres">
      <dgm:prSet presAssocID="{55174672-2F42-4D87-BE7C-C72030E1F38E}" presName="composite" presStyleCnt="0"/>
      <dgm:spPr/>
    </dgm:pt>
    <dgm:pt modelId="{EF10681F-E101-4030-8C3C-16E7AE3F2D48}" type="pres">
      <dgm:prSet presAssocID="{55174672-2F42-4D87-BE7C-C72030E1F38E}" presName="imagSh" presStyleLbl="bgImgPlace1" presStyleIdx="0" presStyleCnt="1"/>
      <dgm:spPr>
        <a:blipFill rotWithShape="1">
          <a:blip xmlns:r="http://schemas.openxmlformats.org/officeDocument/2006/relationships" r:embed="rId1"/>
          <a:stretch>
            <a:fillRect/>
          </a:stretch>
        </a:blipFill>
      </dgm:spPr>
    </dgm:pt>
    <dgm:pt modelId="{F089B885-4997-43B9-8FBD-39AFD82559F0}" type="pres">
      <dgm:prSet presAssocID="{55174672-2F42-4D87-BE7C-C72030E1F38E}" presName="txNode" presStyleLbl="node1" presStyleIdx="0" presStyleCnt="1">
        <dgm:presLayoutVars>
          <dgm:bulletEnabled val="1"/>
        </dgm:presLayoutVars>
      </dgm:prSet>
      <dgm:spPr/>
      <dgm:t>
        <a:bodyPr/>
        <a:lstStyle/>
        <a:p>
          <a:endParaRPr lang="tr-TR"/>
        </a:p>
      </dgm:t>
    </dgm:pt>
  </dgm:ptLst>
  <dgm:cxnLst>
    <dgm:cxn modelId="{10D8A204-B51A-4E32-8E2C-D551E5DF2416}" srcId="{63F12168-53CB-4F6F-8D3D-43E4E8BF0C78}" destId="{55174672-2F42-4D87-BE7C-C72030E1F38E}" srcOrd="0" destOrd="0" parTransId="{E4E4C8F6-7005-4054-B450-216CF5BA4518}" sibTransId="{64678100-03C3-4DB2-A881-26FE5E0ABED6}"/>
    <dgm:cxn modelId="{8BAC9C6B-CB88-448E-86DC-9565E72648B5}" type="presOf" srcId="{63F12168-53CB-4F6F-8D3D-43E4E8BF0C78}" destId="{7F5DE9C2-3566-4087-A12E-DCB53D0A3D53}" srcOrd="0" destOrd="0" presId="urn:microsoft.com/office/officeart/2005/8/layout/hProcess10#2"/>
    <dgm:cxn modelId="{7BB97FF8-256C-4637-B563-49712754E32A}" type="presOf" srcId="{55174672-2F42-4D87-BE7C-C72030E1F38E}" destId="{F089B885-4997-43B9-8FBD-39AFD82559F0}" srcOrd="0" destOrd="0" presId="urn:microsoft.com/office/officeart/2005/8/layout/hProcess10#2"/>
    <dgm:cxn modelId="{E39D3757-887D-4A2B-A0F9-4866EE4B28E9}" type="presParOf" srcId="{7F5DE9C2-3566-4087-A12E-DCB53D0A3D53}" destId="{5AB38E38-A84B-47D9-BD50-ACDA9FCEEDB0}" srcOrd="0" destOrd="0" presId="urn:microsoft.com/office/officeart/2005/8/layout/hProcess10#2"/>
    <dgm:cxn modelId="{91E3675A-06C0-45F3-9B67-7EA22293DA34}" type="presParOf" srcId="{5AB38E38-A84B-47D9-BD50-ACDA9FCEEDB0}" destId="{EF10681F-E101-4030-8C3C-16E7AE3F2D48}" srcOrd="0" destOrd="0" presId="urn:microsoft.com/office/officeart/2005/8/layout/hProcess10#2"/>
    <dgm:cxn modelId="{34305417-3763-40CC-8B37-FA60952F9521}" type="presParOf" srcId="{5AB38E38-A84B-47D9-BD50-ACDA9FCEEDB0}" destId="{F089B885-4997-43B9-8FBD-39AFD82559F0}" srcOrd="1" destOrd="0" presId="urn:microsoft.com/office/officeart/2005/8/layout/hProcess10#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6627B2D1-2863-4F1B-A0EF-858C2EABA224}"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tr-TR"/>
        </a:p>
      </dgm:t>
    </dgm:pt>
    <dgm:pt modelId="{339C2684-530C-4C51-ACDD-7157D4A6A387}">
      <dgm:prSet phldrT="[Metin]" custT="1"/>
      <dgm:spPr/>
      <dgm:t>
        <a:bodyPr/>
        <a:lstStyle/>
        <a:p>
          <a:r>
            <a:rPr lang="tr-TR" sz="1100" dirty="0">
              <a:latin typeface="Sniglet" panose="020B0604020202020204" charset="0"/>
            </a:rPr>
            <a:t>Öğrencilerin diğer öğrenci arkadaşlarıyla ve öğretmenleriyle STEM projelerinin uygulanmasında ve gerçekleştirilmesi aşamasında işbirliği yapabilmesine ve yardımlaşarak proje tabanlı öğrenme becerilerini geliştirebildikleri, ekip çalışması yapmayı öğrendikleri öğrenme ortamı olarak tasarlanmalıdır.</a:t>
          </a:r>
          <a:endParaRPr lang="tr-TR" sz="1100" dirty="0"/>
        </a:p>
      </dgm:t>
    </dgm:pt>
    <dgm:pt modelId="{B92A2619-12BB-4697-99CD-497867CB1B2F}" type="parTrans" cxnId="{4BA83DA1-8178-4EBE-9255-82590EC7AB0F}">
      <dgm:prSet/>
      <dgm:spPr/>
      <dgm:t>
        <a:bodyPr/>
        <a:lstStyle/>
        <a:p>
          <a:endParaRPr lang="tr-TR"/>
        </a:p>
      </dgm:t>
    </dgm:pt>
    <dgm:pt modelId="{C7D8985D-16FF-49F8-9CF3-751482CE5E65}" type="sibTrans" cxnId="{4BA83DA1-8178-4EBE-9255-82590EC7AB0F}">
      <dgm:prSet/>
      <dgm:spPr/>
      <dgm:t>
        <a:bodyPr/>
        <a:lstStyle/>
        <a:p>
          <a:endParaRPr lang="tr-TR"/>
        </a:p>
      </dgm:t>
    </dgm:pt>
    <dgm:pt modelId="{E3FBAF74-C3FA-4B29-B455-F12CBA404C38}" type="pres">
      <dgm:prSet presAssocID="{6627B2D1-2863-4F1B-A0EF-858C2EABA224}" presName="linear" presStyleCnt="0">
        <dgm:presLayoutVars>
          <dgm:dir/>
          <dgm:animLvl val="lvl"/>
          <dgm:resizeHandles val="exact"/>
        </dgm:presLayoutVars>
      </dgm:prSet>
      <dgm:spPr/>
      <dgm:t>
        <a:bodyPr/>
        <a:lstStyle/>
        <a:p>
          <a:endParaRPr lang="tr-TR"/>
        </a:p>
      </dgm:t>
    </dgm:pt>
    <dgm:pt modelId="{E89A806F-A168-461C-B219-7EE811197E80}" type="pres">
      <dgm:prSet presAssocID="{339C2684-530C-4C51-ACDD-7157D4A6A387}" presName="parentLin" presStyleCnt="0"/>
      <dgm:spPr/>
    </dgm:pt>
    <dgm:pt modelId="{8013D580-7252-4E70-AE23-CA0349AEE5F3}" type="pres">
      <dgm:prSet presAssocID="{339C2684-530C-4C51-ACDD-7157D4A6A387}" presName="parentLeftMargin" presStyleLbl="node1" presStyleIdx="0" presStyleCnt="1"/>
      <dgm:spPr/>
      <dgm:t>
        <a:bodyPr/>
        <a:lstStyle/>
        <a:p>
          <a:endParaRPr lang="tr-TR"/>
        </a:p>
      </dgm:t>
    </dgm:pt>
    <dgm:pt modelId="{419D176F-FE1B-4935-BDBB-0297C13DC5E4}" type="pres">
      <dgm:prSet presAssocID="{339C2684-530C-4C51-ACDD-7157D4A6A387}" presName="parentText" presStyleLbl="node1" presStyleIdx="0" presStyleCnt="1" custScaleY="804087">
        <dgm:presLayoutVars>
          <dgm:chMax val="0"/>
          <dgm:bulletEnabled val="1"/>
        </dgm:presLayoutVars>
      </dgm:prSet>
      <dgm:spPr/>
      <dgm:t>
        <a:bodyPr/>
        <a:lstStyle/>
        <a:p>
          <a:endParaRPr lang="tr-TR"/>
        </a:p>
      </dgm:t>
    </dgm:pt>
    <dgm:pt modelId="{7CDA9402-8E6A-4A14-8DCC-70B6E2934FEB}" type="pres">
      <dgm:prSet presAssocID="{339C2684-530C-4C51-ACDD-7157D4A6A387}" presName="negativeSpace" presStyleCnt="0"/>
      <dgm:spPr/>
    </dgm:pt>
    <dgm:pt modelId="{DB8B5004-5D20-437D-B631-08D5CC5BBEF5}" type="pres">
      <dgm:prSet presAssocID="{339C2684-530C-4C51-ACDD-7157D4A6A387}" presName="childText" presStyleLbl="conFgAcc1" presStyleIdx="0" presStyleCnt="1" custScaleY="1599962" custLinFactNeighborX="6135" custLinFactNeighborY="78302">
        <dgm:presLayoutVars>
          <dgm:bulletEnabled val="1"/>
        </dgm:presLayoutVars>
      </dgm:prSet>
      <dgm:spPr>
        <a:blipFill rotWithShape="0">
          <a:blip xmlns:r="http://schemas.openxmlformats.org/officeDocument/2006/relationships" r:embed="rId1"/>
          <a:stretch>
            <a:fillRect/>
          </a:stretch>
        </a:blipFill>
      </dgm:spPr>
    </dgm:pt>
  </dgm:ptLst>
  <dgm:cxnLst>
    <dgm:cxn modelId="{7290F281-6E08-4213-A9A3-A881E575DCB7}" type="presOf" srcId="{339C2684-530C-4C51-ACDD-7157D4A6A387}" destId="{8013D580-7252-4E70-AE23-CA0349AEE5F3}" srcOrd="0" destOrd="0" presId="urn:microsoft.com/office/officeart/2005/8/layout/list1"/>
    <dgm:cxn modelId="{2E451724-1F10-4929-99AD-136C430B6BF2}" type="presOf" srcId="{339C2684-530C-4C51-ACDD-7157D4A6A387}" destId="{419D176F-FE1B-4935-BDBB-0297C13DC5E4}" srcOrd="1" destOrd="0" presId="urn:microsoft.com/office/officeart/2005/8/layout/list1"/>
    <dgm:cxn modelId="{4BA83DA1-8178-4EBE-9255-82590EC7AB0F}" srcId="{6627B2D1-2863-4F1B-A0EF-858C2EABA224}" destId="{339C2684-530C-4C51-ACDD-7157D4A6A387}" srcOrd="0" destOrd="0" parTransId="{B92A2619-12BB-4697-99CD-497867CB1B2F}" sibTransId="{C7D8985D-16FF-49F8-9CF3-751482CE5E65}"/>
    <dgm:cxn modelId="{1914270D-F6D9-4591-91F5-A25AA4DB31AD}" type="presOf" srcId="{6627B2D1-2863-4F1B-A0EF-858C2EABA224}" destId="{E3FBAF74-C3FA-4B29-B455-F12CBA404C38}" srcOrd="0" destOrd="0" presId="urn:microsoft.com/office/officeart/2005/8/layout/list1"/>
    <dgm:cxn modelId="{1C59D43F-AA07-4655-A43B-C693E0A1B32F}" type="presParOf" srcId="{E3FBAF74-C3FA-4B29-B455-F12CBA404C38}" destId="{E89A806F-A168-461C-B219-7EE811197E80}" srcOrd="0" destOrd="0" presId="urn:microsoft.com/office/officeart/2005/8/layout/list1"/>
    <dgm:cxn modelId="{626B509A-80D6-4FD4-BF76-CE018169BCB7}" type="presParOf" srcId="{E89A806F-A168-461C-B219-7EE811197E80}" destId="{8013D580-7252-4E70-AE23-CA0349AEE5F3}" srcOrd="0" destOrd="0" presId="urn:microsoft.com/office/officeart/2005/8/layout/list1"/>
    <dgm:cxn modelId="{533C883C-6086-4CE0-8534-02BB297805E1}" type="presParOf" srcId="{E89A806F-A168-461C-B219-7EE811197E80}" destId="{419D176F-FE1B-4935-BDBB-0297C13DC5E4}" srcOrd="1" destOrd="0" presId="urn:microsoft.com/office/officeart/2005/8/layout/list1"/>
    <dgm:cxn modelId="{A98E9E9F-A82B-4AEB-9B06-B91D70F45935}" type="presParOf" srcId="{E3FBAF74-C3FA-4B29-B455-F12CBA404C38}" destId="{7CDA9402-8E6A-4A14-8DCC-70B6E2934FEB}" srcOrd="1" destOrd="0" presId="urn:microsoft.com/office/officeart/2005/8/layout/list1"/>
    <dgm:cxn modelId="{3485C199-85B9-415D-AC1D-30ED765D96C1}" type="presParOf" srcId="{E3FBAF74-C3FA-4B29-B455-F12CBA404C38}" destId="{DB8B5004-5D20-437D-B631-08D5CC5BBEF5}" srcOrd="2" destOrd="0" presId="urn:microsoft.com/office/officeart/2005/8/layout/list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2B9EA43-BF0D-4CF1-8088-1CF85078FF65}">
      <dsp:nvSpPr>
        <dsp:cNvPr id="0" name=""/>
        <dsp:cNvSpPr/>
      </dsp:nvSpPr>
      <dsp:spPr>
        <a:xfrm>
          <a:off x="2120494" y="148963"/>
          <a:ext cx="2428276" cy="2505502"/>
        </a:xfrm>
        <a:prstGeom prst="gear9">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tr-TR" sz="1000" kern="1200" dirty="0">
              <a:latin typeface="Sniglet" panose="020B0604020202020204" charset="0"/>
            </a:rPr>
            <a:t>STEM (Fen, Teknoloji, Mühendislik, Matematik) eğitimi disiplinleri bir araya getirerek aralarındaki ayrımı ortadan kaldırarak, anaokulundan üniversiteye  kadar    bu  eğitim  yaklaşımı öğrencilere uygulanmasıdır</a:t>
          </a:r>
          <a:r>
            <a:rPr lang="tr-TR" sz="600" kern="1200" dirty="0">
              <a:latin typeface="Sniglet" panose="020B0604020202020204" charset="0"/>
            </a:rPr>
            <a:t>. </a:t>
          </a:r>
        </a:p>
      </dsp:txBody>
      <dsp:txXfrm>
        <a:off x="2120494" y="148963"/>
        <a:ext cx="2428276" cy="2505502"/>
      </dsp:txXfrm>
    </dsp:sp>
    <dsp:sp modelId="{6BA69BD2-A2A5-4515-9B17-81BFEF7B9581}">
      <dsp:nvSpPr>
        <dsp:cNvPr id="0" name=""/>
        <dsp:cNvSpPr/>
      </dsp:nvSpPr>
      <dsp:spPr>
        <a:xfrm>
          <a:off x="2422138" y="2438400"/>
          <a:ext cx="1625600" cy="1625600"/>
        </a:xfrm>
        <a:prstGeom prst="gear6">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311150">
            <a:lnSpc>
              <a:spcPct val="90000"/>
            </a:lnSpc>
            <a:spcBef>
              <a:spcPct val="0"/>
            </a:spcBef>
            <a:spcAft>
              <a:spcPct val="35000"/>
            </a:spcAft>
          </a:pPr>
          <a:r>
            <a:rPr lang="tr-TR" sz="700" kern="1200" dirty="0">
              <a:latin typeface="Sniglet" panose="020B0604020202020204" charset="0"/>
            </a:rPr>
            <a:t>Ülkemizde Fen, Teknoloji, Mühendislik ve Matematik kelimelerinin kısaltmaları </a:t>
          </a:r>
          <a:r>
            <a:rPr lang="tr-TR" sz="1400" kern="1200" dirty="0" err="1">
              <a:latin typeface="Sniglet" panose="020B0604020202020204" charset="0"/>
            </a:rPr>
            <a:t>FeTeMM</a:t>
          </a:r>
          <a:endParaRPr lang="tr-TR" sz="1400" kern="1200" dirty="0">
            <a:latin typeface="Sniglet" panose="020B0604020202020204" charset="0"/>
          </a:endParaRPr>
        </a:p>
      </dsp:txBody>
      <dsp:txXfrm>
        <a:off x="2422138" y="2438400"/>
        <a:ext cx="1625600" cy="1625600"/>
      </dsp:txXfrm>
    </dsp:sp>
    <dsp:sp modelId="{D2EC57BE-A6A4-4B57-B22D-8CD5187D3947}">
      <dsp:nvSpPr>
        <dsp:cNvPr id="0" name=""/>
        <dsp:cNvSpPr/>
      </dsp:nvSpPr>
      <dsp:spPr>
        <a:xfrm rot="20700000">
          <a:off x="3939935" y="1883927"/>
          <a:ext cx="1592756" cy="1592756"/>
        </a:xfrm>
        <a:prstGeom prst="gear6">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66725">
            <a:lnSpc>
              <a:spcPct val="90000"/>
            </a:lnSpc>
            <a:spcBef>
              <a:spcPct val="0"/>
            </a:spcBef>
            <a:spcAft>
              <a:spcPct val="35000"/>
            </a:spcAft>
          </a:pPr>
          <a:r>
            <a:rPr lang="tr-TR" sz="1050" kern="1200" dirty="0">
              <a:latin typeface="Sniglet" panose="020B0604020202020204" charset="0"/>
            </a:rPr>
            <a:t>Sorgulayan,  araştıran,  üreten  ve  yeni  buluşlar yapabilen bir nesil</a:t>
          </a:r>
        </a:p>
      </dsp:txBody>
      <dsp:txXfrm>
        <a:off x="4289273" y="2233266"/>
        <a:ext cx="894080" cy="894080"/>
      </dsp:txXfrm>
    </dsp:sp>
    <dsp:sp modelId="{43F19252-235F-4D2A-8626-A99AAA83E28E}">
      <dsp:nvSpPr>
        <dsp:cNvPr id="0" name=""/>
        <dsp:cNvSpPr/>
      </dsp:nvSpPr>
      <dsp:spPr>
        <a:xfrm rot="14569171">
          <a:off x="1793330" y="-212408"/>
          <a:ext cx="2861056" cy="2861056"/>
        </a:xfrm>
        <a:prstGeom prst="circularArrow">
          <a:avLst>
            <a:gd name="adj1" fmla="val 4687"/>
            <a:gd name="adj2" fmla="val 299029"/>
            <a:gd name="adj3" fmla="val 2513083"/>
            <a:gd name="adj4" fmla="val 15867933"/>
            <a:gd name="adj5" fmla="val 546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5724590-E1B6-4082-BF24-AD44E6C7370F}">
      <dsp:nvSpPr>
        <dsp:cNvPr id="0" name=""/>
        <dsp:cNvSpPr/>
      </dsp:nvSpPr>
      <dsp:spPr>
        <a:xfrm>
          <a:off x="2038386" y="2224500"/>
          <a:ext cx="2078736" cy="2078736"/>
        </a:xfrm>
        <a:prstGeom prst="leftCircularArrow">
          <a:avLst>
            <a:gd name="adj1" fmla="val 6452"/>
            <a:gd name="adj2" fmla="val 429999"/>
            <a:gd name="adj3" fmla="val 10489124"/>
            <a:gd name="adj4" fmla="val 14837806"/>
            <a:gd name="adj5" fmla="val 7527"/>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9A2F3C1-7226-4F21-8238-4063234B3F56}">
      <dsp:nvSpPr>
        <dsp:cNvPr id="0" name=""/>
        <dsp:cNvSpPr/>
      </dsp:nvSpPr>
      <dsp:spPr>
        <a:xfrm rot="5988542">
          <a:off x="3611678" y="1580603"/>
          <a:ext cx="2241296" cy="2241296"/>
        </a:xfrm>
        <a:prstGeom prst="circularArrow">
          <a:avLst>
            <a:gd name="adj1" fmla="val 5984"/>
            <a:gd name="adj2" fmla="val 394124"/>
            <a:gd name="adj3" fmla="val 13313824"/>
            <a:gd name="adj4" fmla="val 10508221"/>
            <a:gd name="adj5" fmla="val 698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1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974954E-E615-4C74-9619-5A421460D7B8}">
      <dsp:nvSpPr>
        <dsp:cNvPr id="0" name=""/>
        <dsp:cNvSpPr/>
      </dsp:nvSpPr>
      <dsp:spPr>
        <a:xfrm>
          <a:off x="2657952" y="1270700"/>
          <a:ext cx="2789068" cy="2401845"/>
        </a:xfrm>
        <a:prstGeom prst="hexagon">
          <a:avLst>
            <a:gd name="adj" fmla="val 25000"/>
            <a:gd name="vf" fmla="val 11547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5240" rIns="0" bIns="15240" numCol="1" spcCol="1270" anchor="ctr" anchorCtr="0">
          <a:noAutofit/>
        </a:bodyPr>
        <a:lstStyle/>
        <a:p>
          <a:pPr lvl="0" algn="ctr" defTabSz="533400">
            <a:lnSpc>
              <a:spcPct val="90000"/>
            </a:lnSpc>
            <a:spcBef>
              <a:spcPct val="0"/>
            </a:spcBef>
            <a:spcAft>
              <a:spcPct val="35000"/>
            </a:spcAft>
          </a:pPr>
          <a:r>
            <a:rPr lang="tr-TR" sz="1200" kern="1200" dirty="0">
              <a:latin typeface="Sniglet" panose="020B0604020202020204" charset="0"/>
            </a:rPr>
            <a:t>Öğrencilerin okulda gerçekleştirdikleri STEM projelerinin üretimini kendi hızlarında kendi başlarına veya grup çalışması yaparak yapabilecekleri öğrenme alanları olarak tasarlanmalıdır.</a:t>
          </a:r>
        </a:p>
        <a:p>
          <a:pPr lvl="0" algn="ctr" defTabSz="533400">
            <a:lnSpc>
              <a:spcPct val="90000"/>
            </a:lnSpc>
            <a:spcBef>
              <a:spcPct val="0"/>
            </a:spcBef>
            <a:spcAft>
              <a:spcPct val="35000"/>
            </a:spcAft>
          </a:pPr>
          <a:endParaRPr lang="tr-TR" sz="1200" kern="1200" dirty="0"/>
        </a:p>
      </dsp:txBody>
      <dsp:txXfrm>
        <a:off x="2657952" y="1270700"/>
        <a:ext cx="2789068" cy="2401845"/>
      </dsp:txXfrm>
    </dsp:sp>
    <dsp:sp modelId="{78B8FD5C-B97E-4FE8-8473-765EA69932B7}">
      <dsp:nvSpPr>
        <dsp:cNvPr id="0" name=""/>
        <dsp:cNvSpPr/>
      </dsp:nvSpPr>
      <dsp:spPr>
        <a:xfrm>
          <a:off x="2717003" y="1919395"/>
          <a:ext cx="325518" cy="280949"/>
        </a:xfrm>
        <a:prstGeom prst="hexagon">
          <a:avLst>
            <a:gd name="adj" fmla="val 25000"/>
            <a:gd name="vf" fmla="val 115470"/>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7C95FD9-EE99-4263-974F-5DC3E871A18B}">
      <dsp:nvSpPr>
        <dsp:cNvPr id="0" name=""/>
        <dsp:cNvSpPr/>
      </dsp:nvSpPr>
      <dsp:spPr>
        <a:xfrm>
          <a:off x="352831" y="0"/>
          <a:ext cx="2785502" cy="2401110"/>
        </a:xfrm>
        <a:prstGeom prst="hexagon">
          <a:avLst>
            <a:gd name="adj" fmla="val 25000"/>
            <a:gd name="vf" fmla="val 115470"/>
          </a:avLst>
        </a:prstGeom>
        <a:blipFill rotWithShape="1">
          <a:blip xmlns:r="http://schemas.openxmlformats.org/officeDocument/2006/relationships" r:embed="rId1"/>
          <a:stretch>
            <a:fillRect/>
          </a:stretch>
        </a:blip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0B4806F-FE32-417A-93F8-25227A0D492B}">
      <dsp:nvSpPr>
        <dsp:cNvPr id="0" name=""/>
        <dsp:cNvSpPr/>
      </dsp:nvSpPr>
      <dsp:spPr>
        <a:xfrm>
          <a:off x="2710210" y="1642353"/>
          <a:ext cx="325518" cy="280949"/>
        </a:xfrm>
        <a:prstGeom prst="hexagon">
          <a:avLst>
            <a:gd name="adj" fmla="val 25000"/>
            <a:gd name="vf" fmla="val 115470"/>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89C25D9-7177-4857-953F-9A3B4D3A3448}">
      <dsp:nvSpPr>
        <dsp:cNvPr id="0" name=""/>
        <dsp:cNvSpPr/>
      </dsp:nvSpPr>
      <dsp:spPr>
        <a:xfrm rot="5400000">
          <a:off x="-121020" y="121670"/>
          <a:ext cx="806804" cy="564763"/>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tr-TR" sz="1500" kern="1200" dirty="0"/>
            <a:t>STEM</a:t>
          </a:r>
        </a:p>
      </dsp:txBody>
      <dsp:txXfrm rot="5400000">
        <a:off x="-121020" y="121670"/>
        <a:ext cx="806804" cy="564763"/>
      </dsp:txXfrm>
    </dsp:sp>
    <dsp:sp modelId="{BC87A24A-370B-42D2-AD3B-5738DF00611A}">
      <dsp:nvSpPr>
        <dsp:cNvPr id="0" name=""/>
        <dsp:cNvSpPr/>
      </dsp:nvSpPr>
      <dsp:spPr>
        <a:xfrm rot="5400000">
          <a:off x="2836533" y="-2271119"/>
          <a:ext cx="524423" cy="5067962"/>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6896" tIns="5080" rIns="5080" bIns="5080" numCol="1" spcCol="1270" anchor="ctr" anchorCtr="0">
          <a:noAutofit/>
        </a:bodyPr>
        <a:lstStyle/>
        <a:p>
          <a:pPr marL="57150" lvl="1" indent="-57150" algn="l" defTabSz="355600">
            <a:lnSpc>
              <a:spcPct val="90000"/>
            </a:lnSpc>
            <a:spcBef>
              <a:spcPct val="0"/>
            </a:spcBef>
            <a:spcAft>
              <a:spcPct val="15000"/>
            </a:spcAft>
            <a:buChar char="••"/>
          </a:pPr>
          <a:r>
            <a:rPr lang="tr-TR" sz="800" kern="1200" dirty="0">
              <a:solidFill>
                <a:schemeClr val="accent1"/>
              </a:solidFill>
              <a:latin typeface="Sniglet" panose="020B0604020202020204" charset="0"/>
            </a:rPr>
            <a:t>Disiplinlerarası STEM Eğitimi, Benjamin </a:t>
          </a:r>
          <a:r>
            <a:rPr lang="tr-TR" sz="800" kern="1200" dirty="0" err="1">
              <a:solidFill>
                <a:schemeClr val="accent1"/>
              </a:solidFill>
              <a:latin typeface="Sniglet" panose="020B0604020202020204" charset="0"/>
            </a:rPr>
            <a:t>Bloom'un</a:t>
          </a:r>
          <a:r>
            <a:rPr lang="tr-TR" sz="800" kern="1200" dirty="0">
              <a:solidFill>
                <a:schemeClr val="accent1"/>
              </a:solidFill>
              <a:latin typeface="Sniglet" panose="020B0604020202020204" charset="0"/>
            </a:rPr>
            <a:t> Davranış  Sınıflandırma sistemindeki analiz, sentez ve değerlendirme yapma seviyelerindeki üst düzey bilişsel davranışlarının gelişmesini sağlayacaktır.</a:t>
          </a:r>
        </a:p>
      </dsp:txBody>
      <dsp:txXfrm rot="5400000">
        <a:off x="2836533" y="-2271119"/>
        <a:ext cx="524423" cy="5067962"/>
      </dsp:txXfrm>
    </dsp:sp>
    <dsp:sp modelId="{EB4884CA-772C-412D-AD51-B15F7D306DAE}">
      <dsp:nvSpPr>
        <dsp:cNvPr id="0" name=""/>
        <dsp:cNvSpPr/>
      </dsp:nvSpPr>
      <dsp:spPr>
        <a:xfrm rot="5400000">
          <a:off x="-121020" y="771799"/>
          <a:ext cx="806804" cy="564763"/>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tr-TR" sz="1500" kern="1200" dirty="0"/>
            <a:t>STEM</a:t>
          </a:r>
        </a:p>
      </dsp:txBody>
      <dsp:txXfrm rot="5400000">
        <a:off x="-121020" y="771799"/>
        <a:ext cx="806804" cy="564763"/>
      </dsp:txXfrm>
    </dsp:sp>
    <dsp:sp modelId="{52179E5D-2438-415B-8A8B-F8B0C31B216B}">
      <dsp:nvSpPr>
        <dsp:cNvPr id="0" name=""/>
        <dsp:cNvSpPr/>
      </dsp:nvSpPr>
      <dsp:spPr>
        <a:xfrm rot="5400000">
          <a:off x="2836533" y="-1620991"/>
          <a:ext cx="524423" cy="5067962"/>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6896" tIns="5080" rIns="5080" bIns="5080" numCol="1" spcCol="1270" anchor="ctr" anchorCtr="0">
          <a:noAutofit/>
        </a:bodyPr>
        <a:lstStyle/>
        <a:p>
          <a:pPr marL="57150" lvl="1" indent="-57150" algn="l" defTabSz="355600">
            <a:lnSpc>
              <a:spcPct val="90000"/>
            </a:lnSpc>
            <a:spcBef>
              <a:spcPct val="0"/>
            </a:spcBef>
            <a:spcAft>
              <a:spcPct val="15000"/>
            </a:spcAft>
            <a:buChar char="••"/>
          </a:pPr>
          <a:r>
            <a:rPr lang="tr-TR" sz="800" kern="1200" dirty="0">
              <a:solidFill>
                <a:schemeClr val="accent1"/>
              </a:solidFill>
              <a:latin typeface="Sniglet" panose="020B0604020202020204" charset="0"/>
            </a:rPr>
            <a:t>Analiz davranışı seviyesindeki bir öğrenci, STEM bileşenlerini sorgulayarak, bir ürünü veya bir buluşu oluşturan fen, teknoloji, mühendislik, matematik bileşenlerini ayırt ve tespit etme becerilerini geliştirebilir. (Örneğin bir televizyonun fizikî (Fen), elektronik (Teknoloji), tasarıma dönük (Mühendislik) ve fonksiyonel (Matematik) bileşenlerini ayırt eder.) </a:t>
          </a:r>
        </a:p>
      </dsp:txBody>
      <dsp:txXfrm rot="5400000">
        <a:off x="2836533" y="-1620991"/>
        <a:ext cx="524423" cy="5067962"/>
      </dsp:txXfrm>
    </dsp:sp>
    <dsp:sp modelId="{32864FDE-7935-40CF-9E9B-3012C0AF0F64}">
      <dsp:nvSpPr>
        <dsp:cNvPr id="0" name=""/>
        <dsp:cNvSpPr/>
      </dsp:nvSpPr>
      <dsp:spPr>
        <a:xfrm rot="5400000">
          <a:off x="-121020" y="1421928"/>
          <a:ext cx="806804" cy="564763"/>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tr-TR" sz="1500" kern="1200" dirty="0"/>
            <a:t>STEM</a:t>
          </a:r>
        </a:p>
      </dsp:txBody>
      <dsp:txXfrm rot="5400000">
        <a:off x="-121020" y="1421928"/>
        <a:ext cx="806804" cy="564763"/>
      </dsp:txXfrm>
    </dsp:sp>
    <dsp:sp modelId="{1832513F-E548-46DB-9A5A-8D7A310E5DA3}">
      <dsp:nvSpPr>
        <dsp:cNvPr id="0" name=""/>
        <dsp:cNvSpPr/>
      </dsp:nvSpPr>
      <dsp:spPr>
        <a:xfrm rot="5400000">
          <a:off x="2836533" y="-970862"/>
          <a:ext cx="524423" cy="5067962"/>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6896" tIns="5080" rIns="5080" bIns="5080" numCol="1" spcCol="1270" anchor="ctr" anchorCtr="0">
          <a:noAutofit/>
        </a:bodyPr>
        <a:lstStyle/>
        <a:p>
          <a:pPr marL="57150" lvl="1" indent="-57150" algn="l" defTabSz="355600">
            <a:lnSpc>
              <a:spcPct val="90000"/>
            </a:lnSpc>
            <a:spcBef>
              <a:spcPct val="0"/>
            </a:spcBef>
            <a:spcAft>
              <a:spcPct val="15000"/>
            </a:spcAft>
            <a:buChar char="••"/>
          </a:pPr>
          <a:r>
            <a:rPr lang="tr-TR" sz="800" kern="1200" dirty="0">
              <a:solidFill>
                <a:schemeClr val="accent1"/>
              </a:solidFill>
              <a:latin typeface="Sniglet" panose="020B0604020202020204" charset="0"/>
            </a:rPr>
            <a:t>Sentez davranışı seviyesindeki öğrenciler ise bir ürünü ya da buluşu, STEM bilgi ve becerilerini kullanarak tasarlayıp üretebilirler. Sözgelimi bir tarım robotunu yapabilirler.</a:t>
          </a:r>
        </a:p>
      </dsp:txBody>
      <dsp:txXfrm rot="5400000">
        <a:off x="2836533" y="-970862"/>
        <a:ext cx="524423" cy="5067962"/>
      </dsp:txXfrm>
    </dsp:sp>
    <dsp:sp modelId="{D3A60A5C-E390-4AE9-AEC3-AB8786785943}">
      <dsp:nvSpPr>
        <dsp:cNvPr id="0" name=""/>
        <dsp:cNvSpPr/>
      </dsp:nvSpPr>
      <dsp:spPr>
        <a:xfrm rot="5400000">
          <a:off x="-121020" y="2072057"/>
          <a:ext cx="806804" cy="564763"/>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tr-TR" sz="1500" kern="1200" dirty="0"/>
            <a:t>STEM</a:t>
          </a:r>
        </a:p>
      </dsp:txBody>
      <dsp:txXfrm rot="5400000">
        <a:off x="-121020" y="2072057"/>
        <a:ext cx="806804" cy="564763"/>
      </dsp:txXfrm>
    </dsp:sp>
    <dsp:sp modelId="{6EB58C04-1416-463F-8622-5714C4FF7DDD}">
      <dsp:nvSpPr>
        <dsp:cNvPr id="0" name=""/>
        <dsp:cNvSpPr/>
      </dsp:nvSpPr>
      <dsp:spPr>
        <a:xfrm rot="5400000">
          <a:off x="2836533" y="-320733"/>
          <a:ext cx="524423" cy="5067962"/>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6896" tIns="5080" rIns="5080" bIns="5080" numCol="1" spcCol="1270" anchor="ctr" anchorCtr="0">
          <a:noAutofit/>
        </a:bodyPr>
        <a:lstStyle/>
        <a:p>
          <a:pPr marL="57150" lvl="1" indent="-57150" algn="l" defTabSz="355600">
            <a:lnSpc>
              <a:spcPct val="90000"/>
            </a:lnSpc>
            <a:spcBef>
              <a:spcPct val="0"/>
            </a:spcBef>
            <a:spcAft>
              <a:spcPct val="15000"/>
            </a:spcAft>
            <a:buChar char="••"/>
          </a:pPr>
          <a:r>
            <a:rPr lang="tr-TR" sz="800" kern="1200" dirty="0">
              <a:solidFill>
                <a:schemeClr val="accent1"/>
              </a:solidFill>
              <a:latin typeface="Sniglet" panose="020B0604020202020204" charset="0"/>
            </a:rPr>
            <a:t>Değerlendirme davranışı seviyesinde ise öğrenciler, bir ürün ya da buluş oluşturan STEM bileşenlerinin uygunluk ve yeterliğini değerlendirebilirler. (Örneğin, bir gözetleme </a:t>
          </a:r>
          <a:r>
            <a:rPr lang="tr-TR" sz="800" kern="1200" dirty="0" err="1">
              <a:solidFill>
                <a:schemeClr val="accent1"/>
              </a:solidFill>
              <a:latin typeface="Sniglet" panose="020B0604020202020204" charset="0"/>
            </a:rPr>
            <a:t>dronunu</a:t>
          </a:r>
          <a:r>
            <a:rPr lang="tr-TR" sz="800" kern="1200" dirty="0">
              <a:solidFill>
                <a:schemeClr val="accent1"/>
              </a:solidFill>
              <a:latin typeface="Sniglet" panose="020B0604020202020204" charset="0"/>
            </a:rPr>
            <a:t> daha iyi hale getirebilirler.)</a:t>
          </a:r>
        </a:p>
      </dsp:txBody>
      <dsp:txXfrm rot="5400000">
        <a:off x="2836533" y="-320733"/>
        <a:ext cx="524423" cy="5067962"/>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81C9CD4-580A-4EEC-AC05-E5D148F9843F}">
      <dsp:nvSpPr>
        <dsp:cNvPr id="0" name=""/>
        <dsp:cNvSpPr/>
      </dsp:nvSpPr>
      <dsp:spPr>
        <a:xfrm>
          <a:off x="0" y="0"/>
          <a:ext cx="5376470" cy="221381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tr-TR" sz="1400" kern="1200" dirty="0"/>
            <a:t>                     STEM eğitiminin temelinde;                 öğrencileri içerik öğrenmekten daha çok sorgulamaya, araştırma yapmaya, üretime ve yeni buluşlar yapmaya yönlendirme vardır.</a:t>
          </a:r>
        </a:p>
      </dsp:txBody>
      <dsp:txXfrm>
        <a:off x="1296675" y="0"/>
        <a:ext cx="4079794" cy="2213811"/>
      </dsp:txXfrm>
    </dsp:sp>
    <dsp:sp modelId="{471C8B90-D81A-4685-B11D-005F17586AAD}">
      <dsp:nvSpPr>
        <dsp:cNvPr id="0" name=""/>
        <dsp:cNvSpPr/>
      </dsp:nvSpPr>
      <dsp:spPr>
        <a:xfrm>
          <a:off x="0" y="673901"/>
          <a:ext cx="1314149" cy="1077966"/>
        </a:xfrm>
        <a:prstGeom prst="roundRect">
          <a:avLst>
            <a:gd name="adj" fmla="val 10000"/>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3221999-069E-493B-9306-F35A6862661A}">
      <dsp:nvSpPr>
        <dsp:cNvPr id="0" name=""/>
        <dsp:cNvSpPr/>
      </dsp:nvSpPr>
      <dsp:spPr>
        <a:xfrm>
          <a:off x="2708566" y="1460042"/>
          <a:ext cx="1109909" cy="110990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tr-TR" sz="1300" kern="1200" dirty="0">
              <a:latin typeface="Sniglet" panose="020B0604020202020204" charset="0"/>
            </a:rPr>
            <a:t>STEM Eğitimi Öğrenme Süreci</a:t>
          </a:r>
        </a:p>
      </dsp:txBody>
      <dsp:txXfrm>
        <a:off x="2708566" y="1460042"/>
        <a:ext cx="1109909" cy="1109909"/>
      </dsp:txXfrm>
    </dsp:sp>
    <dsp:sp modelId="{4B515585-6C53-44AD-BB1B-56E52B6F0B46}">
      <dsp:nvSpPr>
        <dsp:cNvPr id="0" name=""/>
        <dsp:cNvSpPr/>
      </dsp:nvSpPr>
      <dsp:spPr>
        <a:xfrm rot="16200000">
          <a:off x="3096237" y="1277454"/>
          <a:ext cx="334568" cy="30608"/>
        </a:xfrm>
        <a:custGeom>
          <a:avLst/>
          <a:gdLst/>
          <a:ahLst/>
          <a:cxnLst/>
          <a:rect l="0" t="0" r="0" b="0"/>
          <a:pathLst>
            <a:path>
              <a:moveTo>
                <a:pt x="0" y="15304"/>
              </a:moveTo>
              <a:lnTo>
                <a:pt x="334568" y="1530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tr-TR" sz="500" kern="1200"/>
        </a:p>
      </dsp:txBody>
      <dsp:txXfrm rot="16200000">
        <a:off x="3255157" y="1284394"/>
        <a:ext cx="16728" cy="16728"/>
      </dsp:txXfrm>
    </dsp:sp>
    <dsp:sp modelId="{58D965DE-26D5-44C6-82DD-E67659C2F5CD}">
      <dsp:nvSpPr>
        <dsp:cNvPr id="0" name=""/>
        <dsp:cNvSpPr/>
      </dsp:nvSpPr>
      <dsp:spPr>
        <a:xfrm>
          <a:off x="2708566" y="15565"/>
          <a:ext cx="1109909" cy="110990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tr-TR" sz="1000" kern="1200" dirty="0">
              <a:latin typeface="Sniglet" panose="020B0604020202020204" charset="0"/>
            </a:rPr>
            <a:t>Projeye/ Probleme dayalı yaklaşım</a:t>
          </a:r>
        </a:p>
      </dsp:txBody>
      <dsp:txXfrm>
        <a:off x="2708566" y="15565"/>
        <a:ext cx="1109909" cy="1109909"/>
      </dsp:txXfrm>
    </dsp:sp>
    <dsp:sp modelId="{BA854EF8-61EF-4D65-8E15-8E03ACA69805}">
      <dsp:nvSpPr>
        <dsp:cNvPr id="0" name=""/>
        <dsp:cNvSpPr/>
      </dsp:nvSpPr>
      <dsp:spPr>
        <a:xfrm rot="19800000">
          <a:off x="3721714" y="1638573"/>
          <a:ext cx="334568" cy="30608"/>
        </a:xfrm>
        <a:custGeom>
          <a:avLst/>
          <a:gdLst/>
          <a:ahLst/>
          <a:cxnLst/>
          <a:rect l="0" t="0" r="0" b="0"/>
          <a:pathLst>
            <a:path>
              <a:moveTo>
                <a:pt x="0" y="15304"/>
              </a:moveTo>
              <a:lnTo>
                <a:pt x="334568" y="1530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tr-TR" sz="500" kern="1200"/>
        </a:p>
      </dsp:txBody>
      <dsp:txXfrm rot="19800000">
        <a:off x="3880634" y="1645513"/>
        <a:ext cx="16728" cy="16728"/>
      </dsp:txXfrm>
    </dsp:sp>
    <dsp:sp modelId="{F3213FBD-8AC8-4B89-8D97-F4AE85C1877B}">
      <dsp:nvSpPr>
        <dsp:cNvPr id="0" name=""/>
        <dsp:cNvSpPr/>
      </dsp:nvSpPr>
      <dsp:spPr>
        <a:xfrm>
          <a:off x="3959520" y="737803"/>
          <a:ext cx="1109909" cy="110990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tr-TR" sz="1000" kern="1200" dirty="0">
              <a:latin typeface="Sniglet" panose="020B0604020202020204" charset="0"/>
            </a:rPr>
            <a:t>Sorgulamaya Dayalı Fen Eğitimi</a:t>
          </a:r>
        </a:p>
      </dsp:txBody>
      <dsp:txXfrm>
        <a:off x="3959520" y="737803"/>
        <a:ext cx="1109909" cy="1109909"/>
      </dsp:txXfrm>
    </dsp:sp>
    <dsp:sp modelId="{728638F6-1936-4EFD-A80C-077B7C60BC0A}">
      <dsp:nvSpPr>
        <dsp:cNvPr id="0" name=""/>
        <dsp:cNvSpPr/>
      </dsp:nvSpPr>
      <dsp:spPr>
        <a:xfrm rot="1800000">
          <a:off x="3721714" y="2360811"/>
          <a:ext cx="334568" cy="30608"/>
        </a:xfrm>
        <a:custGeom>
          <a:avLst/>
          <a:gdLst/>
          <a:ahLst/>
          <a:cxnLst/>
          <a:rect l="0" t="0" r="0" b="0"/>
          <a:pathLst>
            <a:path>
              <a:moveTo>
                <a:pt x="0" y="15304"/>
              </a:moveTo>
              <a:lnTo>
                <a:pt x="334568" y="1530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tr-TR" sz="500" kern="1200"/>
        </a:p>
      </dsp:txBody>
      <dsp:txXfrm rot="1800000">
        <a:off x="3880634" y="2367752"/>
        <a:ext cx="16728" cy="16728"/>
      </dsp:txXfrm>
    </dsp:sp>
    <dsp:sp modelId="{45105F68-1C4F-4862-B307-890B3517B618}">
      <dsp:nvSpPr>
        <dsp:cNvPr id="0" name=""/>
        <dsp:cNvSpPr/>
      </dsp:nvSpPr>
      <dsp:spPr>
        <a:xfrm>
          <a:off x="3959520" y="2182281"/>
          <a:ext cx="1109909" cy="110990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tr-TR" sz="1000" kern="1200" dirty="0">
              <a:latin typeface="Sniglet" panose="020B0604020202020204" charset="0"/>
            </a:rPr>
            <a:t>İşbirlikçi öğrenme</a:t>
          </a:r>
        </a:p>
      </dsp:txBody>
      <dsp:txXfrm>
        <a:off x="3959520" y="2182281"/>
        <a:ext cx="1109909" cy="1109909"/>
      </dsp:txXfrm>
    </dsp:sp>
    <dsp:sp modelId="{4C0A5EEF-C0B1-43BF-B91C-F6C1D237C722}">
      <dsp:nvSpPr>
        <dsp:cNvPr id="0" name=""/>
        <dsp:cNvSpPr/>
      </dsp:nvSpPr>
      <dsp:spPr>
        <a:xfrm rot="5400000">
          <a:off x="3096237" y="2721931"/>
          <a:ext cx="334568" cy="30608"/>
        </a:xfrm>
        <a:custGeom>
          <a:avLst/>
          <a:gdLst/>
          <a:ahLst/>
          <a:cxnLst/>
          <a:rect l="0" t="0" r="0" b="0"/>
          <a:pathLst>
            <a:path>
              <a:moveTo>
                <a:pt x="0" y="15304"/>
              </a:moveTo>
              <a:lnTo>
                <a:pt x="334568" y="1530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tr-TR" sz="500" kern="1200"/>
        </a:p>
      </dsp:txBody>
      <dsp:txXfrm rot="5400000">
        <a:off x="3255157" y="2728871"/>
        <a:ext cx="16728" cy="16728"/>
      </dsp:txXfrm>
    </dsp:sp>
    <dsp:sp modelId="{B095599C-B4E7-45C4-A703-BED4B407CA97}">
      <dsp:nvSpPr>
        <dsp:cNvPr id="0" name=""/>
        <dsp:cNvSpPr/>
      </dsp:nvSpPr>
      <dsp:spPr>
        <a:xfrm>
          <a:off x="2708566" y="2904519"/>
          <a:ext cx="1109909" cy="110990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tr-TR" sz="1000" kern="1200" dirty="0">
              <a:latin typeface="Sniglet" panose="020B0604020202020204" charset="0"/>
            </a:rPr>
            <a:t>Bireysel öğrenme</a:t>
          </a:r>
        </a:p>
      </dsp:txBody>
      <dsp:txXfrm>
        <a:off x="2708566" y="2904519"/>
        <a:ext cx="1109909" cy="1109909"/>
      </dsp:txXfrm>
    </dsp:sp>
    <dsp:sp modelId="{99AAA69C-79B9-4595-B813-D478908E693C}">
      <dsp:nvSpPr>
        <dsp:cNvPr id="0" name=""/>
        <dsp:cNvSpPr/>
      </dsp:nvSpPr>
      <dsp:spPr>
        <a:xfrm rot="9000000">
          <a:off x="2470760" y="2360811"/>
          <a:ext cx="334568" cy="30608"/>
        </a:xfrm>
        <a:custGeom>
          <a:avLst/>
          <a:gdLst/>
          <a:ahLst/>
          <a:cxnLst/>
          <a:rect l="0" t="0" r="0" b="0"/>
          <a:pathLst>
            <a:path>
              <a:moveTo>
                <a:pt x="0" y="15304"/>
              </a:moveTo>
              <a:lnTo>
                <a:pt x="334568" y="1530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tr-TR" sz="500" kern="1200"/>
        </a:p>
      </dsp:txBody>
      <dsp:txXfrm rot="9000000">
        <a:off x="2629680" y="2367752"/>
        <a:ext cx="16728" cy="16728"/>
      </dsp:txXfrm>
    </dsp:sp>
    <dsp:sp modelId="{BEECDB46-540C-47B6-B8F2-3741E002DBBF}">
      <dsp:nvSpPr>
        <dsp:cNvPr id="0" name=""/>
        <dsp:cNvSpPr/>
      </dsp:nvSpPr>
      <dsp:spPr>
        <a:xfrm>
          <a:off x="1457613" y="2182281"/>
          <a:ext cx="1109909" cy="110990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tr-TR" sz="1000" kern="1200" dirty="0">
              <a:latin typeface="Sniglet" panose="020B0604020202020204" charset="0"/>
            </a:rPr>
            <a:t>Bütünleşik öğrenme</a:t>
          </a:r>
        </a:p>
      </dsp:txBody>
      <dsp:txXfrm>
        <a:off x="1457613" y="2182281"/>
        <a:ext cx="1109909" cy="1109909"/>
      </dsp:txXfrm>
    </dsp:sp>
    <dsp:sp modelId="{F2ECFCB7-6F77-488E-B8E8-EE335E627F31}">
      <dsp:nvSpPr>
        <dsp:cNvPr id="0" name=""/>
        <dsp:cNvSpPr/>
      </dsp:nvSpPr>
      <dsp:spPr>
        <a:xfrm rot="12600000">
          <a:off x="2470760" y="1638573"/>
          <a:ext cx="334568" cy="30608"/>
        </a:xfrm>
        <a:custGeom>
          <a:avLst/>
          <a:gdLst/>
          <a:ahLst/>
          <a:cxnLst/>
          <a:rect l="0" t="0" r="0" b="0"/>
          <a:pathLst>
            <a:path>
              <a:moveTo>
                <a:pt x="0" y="15304"/>
              </a:moveTo>
              <a:lnTo>
                <a:pt x="334568" y="1530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tr-TR" sz="500" kern="1200"/>
        </a:p>
      </dsp:txBody>
      <dsp:txXfrm rot="12600000">
        <a:off x="2629680" y="1645513"/>
        <a:ext cx="16728" cy="16728"/>
      </dsp:txXfrm>
    </dsp:sp>
    <dsp:sp modelId="{A9CFF7EF-94F8-4E75-8C5D-609EE3540CE2}">
      <dsp:nvSpPr>
        <dsp:cNvPr id="0" name=""/>
        <dsp:cNvSpPr/>
      </dsp:nvSpPr>
      <dsp:spPr>
        <a:xfrm>
          <a:off x="1457613" y="737803"/>
          <a:ext cx="1109909" cy="110990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tr-TR" sz="1000" kern="1200" dirty="0">
              <a:latin typeface="Sniglet" panose="020B0604020202020204" charset="0"/>
            </a:rPr>
            <a:t>Bireysel farklılıklara göre ders öğretimi</a:t>
          </a:r>
        </a:p>
      </dsp:txBody>
      <dsp:txXfrm>
        <a:off x="1457613" y="737803"/>
        <a:ext cx="1109909" cy="1109909"/>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982D9EE-B3CA-423C-AB1C-2132B67BC08B}">
      <dsp:nvSpPr>
        <dsp:cNvPr id="0" name=""/>
        <dsp:cNvSpPr/>
      </dsp:nvSpPr>
      <dsp:spPr>
        <a:xfrm>
          <a:off x="106496" y="313323"/>
          <a:ext cx="4639688" cy="1638972"/>
        </a:xfrm>
        <a:prstGeom prst="rect">
          <a:avLst/>
        </a:prstGeom>
        <a:blipFill rotWithShape="1">
          <a:blip xmlns:r="http://schemas.openxmlformats.org/officeDocument/2006/relationships" r:embed="rId1"/>
          <a:stretch>
            <a:fillRect/>
          </a:stretch>
        </a:blipFill>
        <a:ln w="25400" cap="flat" cmpd="sng" algn="ctr">
          <a:solidFill>
            <a:srgbClr val="2051A0"/>
          </a:solidFill>
          <a:prstDash val="solid"/>
        </a:ln>
        <a:effectLst/>
      </dsp:spPr>
      <dsp:style>
        <a:lnRef idx="2">
          <a:scrgbClr r="0" g="0" b="0"/>
        </a:lnRef>
        <a:fillRef idx="1">
          <a:scrgbClr r="0" g="0" b="0"/>
        </a:fillRef>
        <a:effectRef idx="0">
          <a:scrgbClr r="0" g="0" b="0"/>
        </a:effectRef>
        <a:fontRef idx="minor"/>
      </dsp:style>
    </dsp:sp>
    <dsp:sp modelId="{282BAA2D-BD96-4506-9343-70EE8367CD80}">
      <dsp:nvSpPr>
        <dsp:cNvPr id="0" name=""/>
        <dsp:cNvSpPr/>
      </dsp:nvSpPr>
      <dsp:spPr>
        <a:xfrm>
          <a:off x="10" y="2237705"/>
          <a:ext cx="4904290" cy="1599412"/>
        </a:xfrm>
        <a:prstGeom prst="wedgeRectCallout">
          <a:avLst>
            <a:gd name="adj1" fmla="val 20250"/>
            <a:gd name="adj2" fmla="val -60700"/>
          </a:avLst>
        </a:prstGeom>
        <a:blipFill rotWithShape="0">
          <a:blip xmlns:r="http://schemas.openxmlformats.org/officeDocument/2006/relationships" r:embed="rId2"/>
          <a:stretch>
            <a:fillRect/>
          </a:stretch>
        </a:blipFill>
        <a:ln w="25400"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247650" rIns="247650" bIns="247650" numCol="1" spcCol="1270" anchor="ctr" anchorCtr="0">
          <a:noAutofit/>
        </a:bodyPr>
        <a:lstStyle/>
        <a:p>
          <a:pPr lvl="0" algn="ctr" defTabSz="2889250">
            <a:lnSpc>
              <a:spcPct val="90000"/>
            </a:lnSpc>
            <a:spcBef>
              <a:spcPct val="0"/>
            </a:spcBef>
            <a:spcAft>
              <a:spcPct val="35000"/>
            </a:spcAft>
          </a:pPr>
          <a:endParaRPr lang="tr-TR" sz="6500" kern="1200" dirty="0"/>
        </a:p>
      </dsp:txBody>
      <dsp:txXfrm>
        <a:off x="10" y="2237705"/>
        <a:ext cx="4904290" cy="1599412"/>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9FFCD6F-B7D9-49C7-887D-4AA9FDABD3E7}">
      <dsp:nvSpPr>
        <dsp:cNvPr id="0" name=""/>
        <dsp:cNvSpPr/>
      </dsp:nvSpPr>
      <dsp:spPr>
        <a:xfrm rot="10800000">
          <a:off x="1841086" y="759537"/>
          <a:ext cx="4872926" cy="2454782"/>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82491" tIns="57150" rIns="106680" bIns="57150" numCol="1" spcCol="1270" anchor="ctr" anchorCtr="0">
          <a:noAutofit/>
        </a:bodyPr>
        <a:lstStyle/>
        <a:p>
          <a:pPr lvl="0" algn="l" defTabSz="666750">
            <a:lnSpc>
              <a:spcPct val="90000"/>
            </a:lnSpc>
            <a:spcBef>
              <a:spcPct val="0"/>
            </a:spcBef>
            <a:spcAft>
              <a:spcPct val="35000"/>
            </a:spcAft>
          </a:pPr>
          <a:r>
            <a:rPr lang="tr-TR" sz="1500" kern="1200" dirty="0">
              <a:latin typeface="Sniglet" panose="020B0604020202020204" charset="0"/>
            </a:rPr>
            <a:t>Öğrencilerinizin proje tabanlı öğrenme süreçlerini gerçekleştirmek için ihtiyaç duyduğu ders içeriğine ulaşabildiği ve STEM </a:t>
          </a:r>
          <a:r>
            <a:rPr lang="tr-TR" sz="1500" kern="1200" dirty="0" err="1">
              <a:latin typeface="Sniglet" panose="020B0604020202020204" charset="0"/>
            </a:rPr>
            <a:t>projeriyle</a:t>
          </a:r>
          <a:r>
            <a:rPr lang="tr-TR" sz="1500" kern="1200" dirty="0">
              <a:latin typeface="Sniglet" panose="020B0604020202020204" charset="0"/>
            </a:rPr>
            <a:t> ilgili ders konularını etkileşimli öğrenmelerine olanak tanıyan bilişim teknolojilerinin de kullanıldığı öğrenme ortamları olarak tasarlanmalıdır.</a:t>
          </a:r>
        </a:p>
        <a:p>
          <a:pPr lvl="0" algn="l" defTabSz="666750">
            <a:lnSpc>
              <a:spcPct val="90000"/>
            </a:lnSpc>
            <a:spcBef>
              <a:spcPct val="0"/>
            </a:spcBef>
            <a:spcAft>
              <a:spcPct val="35000"/>
            </a:spcAft>
          </a:pPr>
          <a:endParaRPr lang="tr-TR" sz="1500" kern="1200" dirty="0"/>
        </a:p>
      </dsp:txBody>
      <dsp:txXfrm rot="10800000">
        <a:off x="1841086" y="759537"/>
        <a:ext cx="4872926" cy="2454782"/>
      </dsp:txXfrm>
    </dsp:sp>
    <dsp:sp modelId="{A650CEFF-797A-4FA0-BF39-3F24C25B8F79}">
      <dsp:nvSpPr>
        <dsp:cNvPr id="0" name=""/>
        <dsp:cNvSpPr/>
      </dsp:nvSpPr>
      <dsp:spPr>
        <a:xfrm>
          <a:off x="613695" y="759537"/>
          <a:ext cx="2454782" cy="2454782"/>
        </a:xfrm>
        <a:prstGeom prst="ellipse">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E59B1D5-720F-46C1-84FF-208B4E23ABBD}">
      <dsp:nvSpPr>
        <dsp:cNvPr id="0" name=""/>
        <dsp:cNvSpPr/>
      </dsp:nvSpPr>
      <dsp:spPr>
        <a:xfrm>
          <a:off x="0" y="628"/>
          <a:ext cx="2253439" cy="1502287"/>
        </a:xfrm>
        <a:prstGeom prst="rect">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58D0FE7-BF1A-4EC4-ABE8-76F79FACBF2E}">
      <dsp:nvSpPr>
        <dsp:cNvPr id="0" name=""/>
        <dsp:cNvSpPr/>
      </dsp:nvSpPr>
      <dsp:spPr>
        <a:xfrm>
          <a:off x="2347527" y="1596857"/>
          <a:ext cx="3192567" cy="19719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tr-TR" sz="1300" kern="1200" dirty="0">
              <a:solidFill>
                <a:schemeClr val="accent1"/>
              </a:solidFill>
              <a:latin typeface="Sniglet" panose="020B0604020202020204" charset="0"/>
            </a:rPr>
            <a:t>Öğrencilerinizin STEM eğitimi projelerini her aşamasında diğer öğrenci arkadaşlarına ve öğretmenlerine sunmak, paylaşmak ve geri bildirim almak için bilişim teknolojileri destekli sunum araçlarına ulaşabilecekleri ve sunum becerilerini geliştirebilecekleri öğrenme alanları olarak tasarlanmalıdır</a:t>
          </a:r>
          <a:r>
            <a:rPr lang="tr-TR" sz="1300" kern="1200" dirty="0">
              <a:latin typeface="Sniglet" panose="020B0604020202020204" charset="0"/>
            </a:rPr>
            <a:t>.</a:t>
          </a:r>
        </a:p>
        <a:p>
          <a:pPr lvl="0" algn="ctr" defTabSz="577850">
            <a:lnSpc>
              <a:spcPct val="90000"/>
            </a:lnSpc>
            <a:spcBef>
              <a:spcPct val="0"/>
            </a:spcBef>
            <a:spcAft>
              <a:spcPct val="35000"/>
            </a:spcAft>
          </a:pPr>
          <a:endParaRPr lang="tr-TR" sz="1300" kern="1200" dirty="0"/>
        </a:p>
      </dsp:txBody>
      <dsp:txXfrm>
        <a:off x="2347527" y="1596857"/>
        <a:ext cx="3192567" cy="1971992"/>
      </dsp:txXfrm>
    </dsp:sp>
    <dsp:sp modelId="{6D367566-B41F-4B21-9565-B8252FC32BC0}">
      <dsp:nvSpPr>
        <dsp:cNvPr id="0" name=""/>
        <dsp:cNvSpPr/>
      </dsp:nvSpPr>
      <dsp:spPr>
        <a:xfrm>
          <a:off x="2065847" y="1315418"/>
          <a:ext cx="766730" cy="766928"/>
        </a:xfrm>
        <a:prstGeom prst="halfFrame">
          <a:avLst>
            <a:gd name="adj1" fmla="val 25770"/>
            <a:gd name="adj2" fmla="val 257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4FF759B-9F5C-4B7D-B70E-4E8CAF21D9DC}">
      <dsp:nvSpPr>
        <dsp:cNvPr id="0" name=""/>
        <dsp:cNvSpPr/>
      </dsp:nvSpPr>
      <dsp:spPr>
        <a:xfrm rot="5400000">
          <a:off x="5077153" y="1315518"/>
          <a:ext cx="766928" cy="766730"/>
        </a:xfrm>
        <a:prstGeom prst="halfFrame">
          <a:avLst>
            <a:gd name="adj1" fmla="val 25770"/>
            <a:gd name="adj2" fmla="val 257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B673FC8-5E72-4757-A401-83F6B8DE8A7B}">
      <dsp:nvSpPr>
        <dsp:cNvPr id="0" name=""/>
        <dsp:cNvSpPr/>
      </dsp:nvSpPr>
      <dsp:spPr>
        <a:xfrm rot="16200000">
          <a:off x="2065748" y="3083843"/>
          <a:ext cx="766928" cy="766730"/>
        </a:xfrm>
        <a:prstGeom prst="halfFrame">
          <a:avLst>
            <a:gd name="adj1" fmla="val 25770"/>
            <a:gd name="adj2" fmla="val 257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2F72B58-32BE-477D-98FA-181E73EE134C}">
      <dsp:nvSpPr>
        <dsp:cNvPr id="0" name=""/>
        <dsp:cNvSpPr/>
      </dsp:nvSpPr>
      <dsp:spPr>
        <a:xfrm rot="10800000">
          <a:off x="5077252" y="3083744"/>
          <a:ext cx="766730" cy="766928"/>
        </a:xfrm>
        <a:prstGeom prst="halfFrame">
          <a:avLst>
            <a:gd name="adj1" fmla="val 25770"/>
            <a:gd name="adj2" fmla="val 257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F10681F-E101-4030-8C3C-16E7AE3F2D48}">
      <dsp:nvSpPr>
        <dsp:cNvPr id="0" name=""/>
        <dsp:cNvSpPr/>
      </dsp:nvSpPr>
      <dsp:spPr>
        <a:xfrm>
          <a:off x="2414" y="0"/>
          <a:ext cx="4248315" cy="2432846"/>
        </a:xfrm>
        <a:prstGeom prst="roundRect">
          <a:avLst>
            <a:gd name="adj" fmla="val 10000"/>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089B885-4997-43B9-8FBD-39AFD82559F0}">
      <dsp:nvSpPr>
        <dsp:cNvPr id="0" name=""/>
        <dsp:cNvSpPr/>
      </dsp:nvSpPr>
      <dsp:spPr>
        <a:xfrm>
          <a:off x="694000" y="1459707"/>
          <a:ext cx="4248315" cy="243284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tr-TR" sz="1600" kern="1200" dirty="0">
              <a:latin typeface="Sniglet" panose="020B0604020202020204" charset="0"/>
            </a:rPr>
            <a:t>Öğrencilerin keşfederek öğrenmelerinin  teşvik edildiği; STEM projeleriyle ilgili gözlemler, deneyler vb. araştırmalar yapabildikleri, öğrencilerin projeye dayalı öğrenme süreçlerinin desteklendiği, öğretmenlerin öğrencilerine projelerinde ve çalışmalarında yol gösterdiği ve teşvik ettiği alanlar olarak tasarlanmalıdır.</a:t>
          </a:r>
        </a:p>
        <a:p>
          <a:pPr lvl="0" algn="ctr" defTabSz="711200">
            <a:lnSpc>
              <a:spcPct val="90000"/>
            </a:lnSpc>
            <a:spcBef>
              <a:spcPct val="0"/>
            </a:spcBef>
            <a:spcAft>
              <a:spcPct val="35000"/>
            </a:spcAft>
          </a:pPr>
          <a:endParaRPr lang="tr-TR" sz="1600" kern="1200" dirty="0"/>
        </a:p>
      </dsp:txBody>
      <dsp:txXfrm>
        <a:off x="694000" y="1459707"/>
        <a:ext cx="4248315" cy="2432846"/>
      </dsp:txXfrm>
    </dsp:sp>
  </dsp:spTree>
</dsp:drawing>
</file>

<file path=ppt/diagrams/drawing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B8B5004-5D20-437D-B631-08D5CC5BBEF5}">
      <dsp:nvSpPr>
        <dsp:cNvPr id="0" name=""/>
        <dsp:cNvSpPr/>
      </dsp:nvSpPr>
      <dsp:spPr>
        <a:xfrm>
          <a:off x="0" y="1341489"/>
          <a:ext cx="5012697" cy="2419142"/>
        </a:xfrm>
        <a:prstGeom prst="rect">
          <a:avLst/>
        </a:prstGeom>
        <a:blipFill rotWithShape="0">
          <a:blip xmlns:r="http://schemas.openxmlformats.org/officeDocument/2006/relationships" r:embed="rId1"/>
          <a:stretch>
            <a:fillRect/>
          </a:stretch>
        </a:blip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19D176F-FE1B-4935-BDBB-0297C13DC5E4}">
      <dsp:nvSpPr>
        <dsp:cNvPr id="0" name=""/>
        <dsp:cNvSpPr/>
      </dsp:nvSpPr>
      <dsp:spPr>
        <a:xfrm>
          <a:off x="250390" y="2925"/>
          <a:ext cx="3505461" cy="142419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2628" tIns="0" rIns="132628" bIns="0" numCol="1" spcCol="1270" anchor="ctr" anchorCtr="0">
          <a:noAutofit/>
        </a:bodyPr>
        <a:lstStyle/>
        <a:p>
          <a:pPr lvl="0" algn="l" defTabSz="488950">
            <a:lnSpc>
              <a:spcPct val="90000"/>
            </a:lnSpc>
            <a:spcBef>
              <a:spcPct val="0"/>
            </a:spcBef>
            <a:spcAft>
              <a:spcPct val="35000"/>
            </a:spcAft>
          </a:pPr>
          <a:r>
            <a:rPr lang="tr-TR" sz="1100" kern="1200" dirty="0">
              <a:latin typeface="Sniglet" panose="020B0604020202020204" charset="0"/>
            </a:rPr>
            <a:t>Öğrencilerin diğer öğrenci arkadaşlarıyla ve öğretmenleriyle STEM projelerinin uygulanmasında ve gerçekleştirilmesi aşamasında işbirliği yapabilmesine ve yardımlaşarak proje tabanlı öğrenme becerilerini geliştirebildikleri, ekip çalışması yapmayı öğrendikleri öğrenme ortamı olarak tasarlanmalıdır.</a:t>
          </a:r>
          <a:endParaRPr lang="tr-TR" sz="1100" kern="1200" dirty="0"/>
        </a:p>
      </dsp:txBody>
      <dsp:txXfrm>
        <a:off x="250390" y="2925"/>
        <a:ext cx="3505461" cy="1424198"/>
      </dsp:txXfrm>
    </dsp:sp>
  </dsp:spTree>
</dsp:drawing>
</file>

<file path=ppt/diagrams/layout1.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10.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4#2">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3#2">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9/3/layout/FramedTextPicture">
  <dgm:title val=""/>
  <dgm:desc val=""/>
  <dgm:catLst>
    <dgm:cat type="picture" pri="20000"/>
    <dgm:cat type="pictureconvert" pri="20000"/>
  </dgm:catLst>
  <dgm:sampData>
    <dgm:dataModel>
      <dgm:ptLst>
        <dgm:pt modelId="0" type="doc"/>
        <dgm:pt modelId="10">
          <dgm:prSet phldr="1"/>
        </dgm:pt>
      </dgm:ptLst>
      <dgm:cxnLst>
        <dgm:cxn modelId="20" srcId="0" destId="10" srcOrd="0" destOrd="0"/>
      </dgm:cxnLst>
      <dgm:bg/>
      <dgm:whole/>
    </dgm:dataModel>
  </dgm:sampData>
  <dgm:styleData>
    <dgm:dataModel>
      <dgm:ptLst>
        <dgm:pt modelId="0" type="doc"/>
        <dgm:pt modelId="10">
          <dgm:prSet phldr="1"/>
        </dgm:pt>
      </dgm:ptLst>
      <dgm:cxnLst>
        <dgm:cxn modelId="20" srcId="0" destId="10" srcOrd="0" destOrd="0"/>
      </dgm:cxnLst>
      <dgm:bg/>
      <dgm:whole/>
    </dgm:dataModel>
  </dgm:styleData>
  <dgm:clrData>
    <dgm:dataModel>
      <dgm:ptLst>
        <dgm:pt modelId="0" type="doc"/>
        <dgm:pt modelId="10">
          <dgm:prSet phldr="1"/>
        </dgm:pt>
      </dgm:ptLst>
      <dgm:cxnLst>
        <dgm:cxn modelId="20" srcId="0" destId="10" srcOrd="0" destOrd="0"/>
      </dgm:cxnLst>
      <dgm:bg/>
      <dgm:whole/>
    </dgm:dataModel>
  </dgm:clrData>
  <dgm:layoutNode name="Name0">
    <dgm:varLst>
      <dgm:chMax/>
      <dgm:chPref/>
      <dgm:dir/>
    </dgm:varLst>
    <dgm:choose name="Name1">
      <dgm:if name="Name2" func="var" arg="dir" op="equ" val="norm">
        <dgm:alg type="snake">
          <dgm:param type="grDir" val="tL"/>
          <dgm:param type="off" val="ctr"/>
        </dgm:alg>
      </dgm:if>
      <dgm:else name="Name3">
        <dgm:alg type="snake">
          <dgm:param type="grDir" val="tR"/>
          <dgm:param type="off" val="ctr"/>
        </dgm:alg>
      </dgm:else>
    </dgm:choose>
    <dgm:shape xmlns:r="http://schemas.openxmlformats.org/officeDocument/2006/relationships" r:blip="">
      <dgm:adjLst/>
    </dgm:shape>
    <dgm:constrLst>
      <dgm:constr type="w" for="ch" forName="composite" refType="w"/>
      <dgm:constr type="h" for="ch" forName="composite" refType="h"/>
      <dgm:constr type="primFontSz" for="des" ptType="node" op="equ" val="65"/>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varLst>
          <dgm:chMax/>
          <dgm:chPref/>
        </dgm:varLst>
        <dgm:alg type="composite">
          <dgm:param type="ar" val="1.5179"/>
        </dgm:alg>
        <dgm:shape xmlns:r="http://schemas.openxmlformats.org/officeDocument/2006/relationships" r:blip="">
          <dgm:adjLst/>
        </dgm:shape>
        <dgm:choose name="Name4">
          <dgm:if name="Name5" func="var" arg="dir" op="equ" val="norm">
            <dgm:constrLst>
              <dgm:constr type="l" for="ch" forName="Image" refType="w" fact="0"/>
              <dgm:constr type="t" for="ch" forName="Image" refType="h" fact="0"/>
              <dgm:constr type="w" for="ch" forName="Image" refType="w" fact="0.3856"/>
              <dgm:constr type="h" for="ch" forName="Image" refType="h" fact="0.3902"/>
              <dgm:constr type="l" for="ch" forName="ParentText" refType="w" fact="0.4017"/>
              <dgm:constr type="t" for="ch" forName="ParentText" refType="h" fact="0.4146"/>
              <dgm:constr type="w" for="ch" forName="ParentText" refType="w" fact="0.5463"/>
              <dgm:constr type="h" for="ch" forName="ParentText" refType="h" fact="0.5122"/>
              <dgm:constr type="l" for="ch" forName="tlFrame" refType="w" fact="0.3535"/>
              <dgm:constr type="t" for="ch" forName="tlFrame" refType="h" fact="0.3415"/>
              <dgm:constr type="w" for="ch" forName="tlFrame" refType="w" fact="0.1312"/>
              <dgm:constr type="h" for="ch" forName="tlFrame" refType="h" fact="0.1992"/>
              <dgm:constr type="l" for="ch" forName="trFrame" refType="w" fact="0.8688"/>
              <dgm:constr type="t" for="ch" forName="trFrame" refType="h" fact="0.3415"/>
              <dgm:constr type="w" for="ch" forName="trFrame" refType="w" fact="0.1312"/>
              <dgm:constr type="h" for="ch" forName="trFrame" refType="h" fact="0.1992"/>
              <dgm:constr type="l" for="ch" forName="blFrame" refType="w" fact="0.3535"/>
              <dgm:constr type="t" for="ch" forName="blFrame" refType="h" fact="0.8008"/>
              <dgm:constr type="w" for="ch" forName="blFrame" refType="w" fact="0.1312"/>
              <dgm:constr type="h" for="ch" forName="blFrame" refType="h" fact="0.1992"/>
              <dgm:constr type="l" for="ch" forName="brFrame" refType="w" fact="0.8688"/>
              <dgm:constr type="t" for="ch" forName="brFrame" refType="h" fact="0.8008"/>
              <dgm:constr type="w" for="ch" forName="brFrame" refType="w" fact="0.1312"/>
              <dgm:constr type="h" for="ch" forName="brFrame" refType="h" fact="0.1992"/>
            </dgm:constrLst>
          </dgm:if>
          <dgm:else name="Name6">
            <dgm:constrLst>
              <dgm:constr type="l" for="ch" forName="Image" refType="w" fact="0.6144"/>
              <dgm:constr type="t" for="ch" forName="Image" refType="h" fact="0"/>
              <dgm:constr type="w" for="ch" forName="Image" refType="w" fact="0.3856"/>
              <dgm:constr type="h" for="ch" forName="Image" refType="h" fact="0.3902"/>
              <dgm:constr type="l" for="ch" forName="ParentText" refType="w" fact="0.0482"/>
              <dgm:constr type="t" for="ch" forName="ParentText" refType="h" fact="0.4146"/>
              <dgm:constr type="w" for="ch" forName="ParentText" refType="w" fact="0.5463"/>
              <dgm:constr type="h" for="ch" forName="ParentText" refType="h" fact="0.5122"/>
              <dgm:constr type="l" for="ch" forName="tlFrame" refType="w" fact="0"/>
              <dgm:constr type="t" for="ch" forName="tlFrame" refType="h" fact="0.3415"/>
              <dgm:constr type="w" for="ch" forName="tlFrame" refType="w" fact="0.1312"/>
              <dgm:constr type="h" for="ch" forName="tlFrame" refType="h" fact="0.1992"/>
              <dgm:constr type="l" for="ch" forName="trFrame" refType="w" fact="0.5153"/>
              <dgm:constr type="t" for="ch" forName="trFrame" refType="h" fact="0.3415"/>
              <dgm:constr type="w" for="ch" forName="trFrame" refType="w" fact="0.1312"/>
              <dgm:constr type="h" for="ch" forName="trFrame" refType="h" fact="0.1992"/>
              <dgm:constr type="l" for="ch" forName="blFrame" refType="w" fact="0"/>
              <dgm:constr type="t" for="ch" forName="blFrame" refType="h" fact="0.8008"/>
              <dgm:constr type="w" for="ch" forName="blFrame" refType="w" fact="0.1312"/>
              <dgm:constr type="h" for="ch" forName="blFrame" refType="h" fact="0.1992"/>
              <dgm:constr type="l" for="ch" forName="brFrame" refType="w" fact="0.5153"/>
              <dgm:constr type="t" for="ch" forName="brFrame" refType="h" fact="0.8008"/>
              <dgm:constr type="w" for="ch" forName="brFrame" refType="w" fact="0.1312"/>
              <dgm:constr type="h" for="ch" forName="brFrame" refType="h" fact="0.1992"/>
            </dgm:constrLst>
          </dgm:else>
        </dgm:choose>
        <dgm:layoutNode name="Image" styleLbl="bgImgPlace1">
          <dgm:alg type="sp"/>
          <dgm:shape xmlns:r="http://schemas.openxmlformats.org/officeDocument/2006/relationships" type="rect" r:blip="" blipPhldr="1">
            <dgm:adjLst/>
          </dgm:shape>
          <dgm:presOf/>
        </dgm:layoutNode>
        <dgm:layoutNode name="ParentText" styleLbl="revTx">
          <dgm:varLst>
            <dgm:chMax val="0"/>
            <dgm:chPref val="0"/>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lFrame" styleLbl="node1">
          <dgm:alg type="sp"/>
          <dgm:shape xmlns:r="http://schemas.openxmlformats.org/officeDocument/2006/relationships" type="halfFrame" r:blip="">
            <dgm:adjLst>
              <dgm:adj idx="1" val="0.2577"/>
              <dgm:adj idx="2" val="0.2577"/>
            </dgm:adjLst>
          </dgm:shape>
          <dgm:presOf/>
        </dgm:layoutNode>
        <dgm:layoutNode name="trFrame" styleLbl="node1">
          <dgm:alg type="sp"/>
          <dgm:shape xmlns:r="http://schemas.openxmlformats.org/officeDocument/2006/relationships" rot="90" type="halfFrame" r:blip="">
            <dgm:adjLst>
              <dgm:adj idx="1" val="0.2577"/>
              <dgm:adj idx="2" val="0.2577"/>
            </dgm:adjLst>
          </dgm:shape>
          <dgm:presOf/>
        </dgm:layoutNode>
        <dgm:layoutNode name="blFrame" styleLbl="node1">
          <dgm:alg type="sp"/>
          <dgm:shape xmlns:r="http://schemas.openxmlformats.org/officeDocument/2006/relationships" rot="270" type="halfFrame" r:blip="">
            <dgm:adjLst>
              <dgm:adj idx="1" val="0.2577"/>
              <dgm:adj idx="2" val="0.2577"/>
            </dgm:adjLst>
          </dgm:shape>
          <dgm:presOf/>
        </dgm:layoutNode>
        <dgm:layoutNode name="brFrame" styleLbl="node1">
          <dgm:alg type="sp"/>
          <dgm:shape xmlns:r="http://schemas.openxmlformats.org/officeDocument/2006/relationships" rot="180" type="halfFrame" r:blip="">
            <dgm:adjLst>
              <dgm:adj idx="1" val="0.2577"/>
              <dgm:adj idx="2" val="0.2577"/>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Process10#2">
  <dgm:title val=""/>
  <dgm:desc val=""/>
  <dgm:catLst>
    <dgm:cat type="process" pri="3000"/>
    <dgm:cat type="picture" pri="30000"/>
    <dgm:cat type="pictureconvert" pri="3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op="equ" fact="0.3333"/>
      <dgm:constr type="primFontSz" for="des" forName="txNode" op="equ" val="65"/>
      <dgm:constr type="primFontSz" for="des" forName="connTx" op="equ" val="55"/>
      <dgm:constr type="primFontSz" for="des" forName="connTx" refType="primFontSz" refFor="des" refForName="txNode" op="lte" fact="0.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imagSh"/>
              <dgm:constr type="w" for="ch" forName="imagSh" refType="w" fact="0.86"/>
              <dgm:constr type="t" for="ch" forName="imagSh"/>
              <dgm:constr type="h" for="ch" forName="imagSh" refType="w" refFor="ch" refForName="imagSh"/>
              <dgm:constr type="l" for="ch" forName="txNode" refType="w" fact="0.14"/>
              <dgm:constr type="w" for="ch" forName="txNode" refType="w" refFor="ch" refForName="imagSh"/>
              <dgm:constr type="t" for="ch" forName="txNode" refType="h" refFor="ch" refForName="imagSh" fact="0.6"/>
              <dgm:constr type="h" for="ch" forName="txNode" refType="h" refFor="ch" refForName="imagSh"/>
            </dgm:constrLst>
          </dgm:if>
          <dgm:else name="Name7">
            <dgm:constrLst>
              <dgm:constr type="l" for="ch" forName="imagSh" refType="w" fact="0.14"/>
              <dgm:constr type="w" for="ch" forName="imagSh" refType="w" fact="0.86"/>
              <dgm:constr type="t" for="ch" forName="imagSh"/>
              <dgm:constr type="h" for="ch" forName="imagSh" refType="w" refFor="ch" refForName="imagSh"/>
              <dgm:constr type="l" for="ch" forName="txNode"/>
              <dgm:constr type="w" for="ch" forName="txNode" refType="w" refFor="ch" refForName="imagSh"/>
              <dgm:constr type="t" for="ch" forName="txNode" refType="h" refFor="ch" refForName="imagSh" fact="0.6"/>
              <dgm:constr type="h" for="ch" forName="txNode" refType="h" refFor="ch" refForName="imagSh"/>
            </dgm:constrLst>
          </dgm:else>
        </dgm:choose>
        <dgm:ruleLst/>
        <dgm:layoutNode name="imagSh" styleLbl="bgImgPlace1">
          <dgm:alg type="sp"/>
          <dgm:shape xmlns:r="http://schemas.openxmlformats.org/officeDocument/2006/relationships" type="roundRect" r:blip="" blipPhldr="1">
            <dgm:adjLst>
              <dgm:adj idx="1" val="0.1"/>
            </dgm:adjLst>
          </dgm:shape>
          <dgm:presOf/>
          <dgm:constrLst/>
          <dgm:ruleLst/>
        </dgm:layoutNode>
        <dgm:layoutNode name="txNode" styleLbl="node1">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sibTransForEach" axis="followSib" ptType="sibTrans" cnt="1">
        <dgm:layoutNode name="sibTrans">
          <dgm:alg type="conn">
            <dgm:param type="begPts" val="auto"/>
            <dgm:param type="endPts" val="auto"/>
            <dgm:param type="srcNode" val="imagSh"/>
            <dgm:param type="dstNode" val="imagSh"/>
          </dgm:alg>
          <dgm:shape xmlns:r="http://schemas.openxmlformats.org/officeDocument/2006/relationships" type="conn" r:blip="">
            <dgm:adjLst/>
          </dgm:shape>
          <dgm:presOf axis="self"/>
          <dgm:constrLst>
            <dgm:constr type="h" refType="w" fact="0.62"/>
            <dgm:constr type="connDist"/>
            <dgm:constr type="begPad" refType="connDist" fact="0.35"/>
            <dgm:constr type="endPad" refType="connDist" fact="0.3"/>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175" y="685800"/>
            <a:ext cx="60963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Shape 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a:buNone/>
            </a:pPr>
            <a:r>
              <a:rPr lang="tr-TR" sz="1100" b="0" i="0" u="none" strike="noStrike" cap="none" dirty="0" smtClean="0">
                <a:solidFill>
                  <a:srgbClr val="000000"/>
                </a:solidFill>
                <a:latin typeface="Arial"/>
                <a:ea typeface="Arial"/>
                <a:cs typeface="Arial"/>
                <a:sym typeface="Arial"/>
              </a:rPr>
              <a:t>https://www.sorubak.com</a:t>
            </a:r>
            <a:endParaRPr lang="tr-T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1"/>
        <p:cNvGrpSpPr/>
        <p:nvPr/>
      </p:nvGrpSpPr>
      <p:grpSpPr>
        <a:xfrm>
          <a:off x="0" y="0"/>
          <a:ext cx="0" cy="0"/>
          <a:chOff x="0" y="0"/>
          <a:chExt cx="0" cy="0"/>
        </a:xfrm>
      </p:grpSpPr>
      <p:sp>
        <p:nvSpPr>
          <p:cNvPr id="582" name="Shape 5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83" name="Shape 58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1"/>
        <p:cNvGrpSpPr/>
        <p:nvPr/>
      </p:nvGrpSpPr>
      <p:grpSpPr>
        <a:xfrm>
          <a:off x="0" y="0"/>
          <a:ext cx="0" cy="0"/>
          <a:chOff x="0" y="0"/>
          <a:chExt cx="0" cy="0"/>
        </a:xfrm>
      </p:grpSpPr>
      <p:sp>
        <p:nvSpPr>
          <p:cNvPr id="622" name="Shape 62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23" name="Shape 62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3"/>
        <p:cNvGrpSpPr/>
        <p:nvPr/>
      </p:nvGrpSpPr>
      <p:grpSpPr>
        <a:xfrm>
          <a:off x="0" y="0"/>
          <a:ext cx="0" cy="0"/>
          <a:chOff x="0" y="0"/>
          <a:chExt cx="0" cy="0"/>
        </a:xfrm>
      </p:grpSpPr>
      <p:sp>
        <p:nvSpPr>
          <p:cNvPr id="544" name="Shape 54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45" name="Shape 54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 xmlns:p14="http://schemas.microsoft.com/office/powerpoint/2010/main" val="23880610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1"/>
        <p:cNvGrpSpPr/>
        <p:nvPr/>
      </p:nvGrpSpPr>
      <p:grpSpPr>
        <a:xfrm>
          <a:off x="0" y="0"/>
          <a:ext cx="0" cy="0"/>
          <a:chOff x="0" y="0"/>
          <a:chExt cx="0" cy="0"/>
        </a:xfrm>
      </p:grpSpPr>
      <p:sp>
        <p:nvSpPr>
          <p:cNvPr id="622" name="Shape 62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23" name="Shape 62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 xmlns:p14="http://schemas.microsoft.com/office/powerpoint/2010/main" val="26451448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1"/>
        <p:cNvGrpSpPr/>
        <p:nvPr/>
      </p:nvGrpSpPr>
      <p:grpSpPr>
        <a:xfrm>
          <a:off x="0" y="0"/>
          <a:ext cx="0" cy="0"/>
          <a:chOff x="0" y="0"/>
          <a:chExt cx="0" cy="0"/>
        </a:xfrm>
      </p:grpSpPr>
      <p:sp>
        <p:nvSpPr>
          <p:cNvPr id="622" name="Shape 62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23" name="Shape 62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 xmlns:p14="http://schemas.microsoft.com/office/powerpoint/2010/main" val="5808193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9"/>
        <p:cNvGrpSpPr/>
        <p:nvPr/>
      </p:nvGrpSpPr>
      <p:grpSpPr>
        <a:xfrm>
          <a:off x="0" y="0"/>
          <a:ext cx="0" cy="0"/>
          <a:chOff x="0" y="0"/>
          <a:chExt cx="0" cy="0"/>
        </a:xfrm>
      </p:grpSpPr>
      <p:sp>
        <p:nvSpPr>
          <p:cNvPr id="720" name="Shape 72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21" name="Shape 72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 xmlns:p14="http://schemas.microsoft.com/office/powerpoint/2010/main" val="19354772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9"/>
        <p:cNvGrpSpPr/>
        <p:nvPr/>
      </p:nvGrpSpPr>
      <p:grpSpPr>
        <a:xfrm>
          <a:off x="0" y="0"/>
          <a:ext cx="0" cy="0"/>
          <a:chOff x="0" y="0"/>
          <a:chExt cx="0" cy="0"/>
        </a:xfrm>
      </p:grpSpPr>
      <p:sp>
        <p:nvSpPr>
          <p:cNvPr id="720" name="Shape 72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21" name="Shape 72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 xmlns:p14="http://schemas.microsoft.com/office/powerpoint/2010/main" val="35056533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9"/>
        <p:cNvGrpSpPr/>
        <p:nvPr/>
      </p:nvGrpSpPr>
      <p:grpSpPr>
        <a:xfrm>
          <a:off x="0" y="0"/>
          <a:ext cx="0" cy="0"/>
          <a:chOff x="0" y="0"/>
          <a:chExt cx="0" cy="0"/>
        </a:xfrm>
      </p:grpSpPr>
      <p:sp>
        <p:nvSpPr>
          <p:cNvPr id="720" name="Shape 72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21" name="Shape 72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 xmlns:p14="http://schemas.microsoft.com/office/powerpoint/2010/main" val="22159993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9"/>
        <p:cNvGrpSpPr/>
        <p:nvPr/>
      </p:nvGrpSpPr>
      <p:grpSpPr>
        <a:xfrm>
          <a:off x="0" y="0"/>
          <a:ext cx="0" cy="0"/>
          <a:chOff x="0" y="0"/>
          <a:chExt cx="0" cy="0"/>
        </a:xfrm>
      </p:grpSpPr>
      <p:sp>
        <p:nvSpPr>
          <p:cNvPr id="720" name="Shape 72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21" name="Shape 72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 xmlns:p14="http://schemas.microsoft.com/office/powerpoint/2010/main" val="5510785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9"/>
        <p:cNvGrpSpPr/>
        <p:nvPr/>
      </p:nvGrpSpPr>
      <p:grpSpPr>
        <a:xfrm>
          <a:off x="0" y="0"/>
          <a:ext cx="0" cy="0"/>
          <a:chOff x="0" y="0"/>
          <a:chExt cx="0" cy="0"/>
        </a:xfrm>
      </p:grpSpPr>
      <p:sp>
        <p:nvSpPr>
          <p:cNvPr id="720" name="Shape 72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21" name="Shape 72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 xmlns:p14="http://schemas.microsoft.com/office/powerpoint/2010/main" val="9407641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1"/>
        <p:cNvGrpSpPr/>
        <p:nvPr/>
      </p:nvGrpSpPr>
      <p:grpSpPr>
        <a:xfrm>
          <a:off x="0" y="0"/>
          <a:ext cx="0" cy="0"/>
          <a:chOff x="0" y="0"/>
          <a:chExt cx="0" cy="0"/>
        </a:xfrm>
      </p:grpSpPr>
      <p:sp>
        <p:nvSpPr>
          <p:cNvPr id="522" name="Shape 52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23" name="Shape 52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9"/>
        <p:cNvGrpSpPr/>
        <p:nvPr/>
      </p:nvGrpSpPr>
      <p:grpSpPr>
        <a:xfrm>
          <a:off x="0" y="0"/>
          <a:ext cx="0" cy="0"/>
          <a:chOff x="0" y="0"/>
          <a:chExt cx="0" cy="0"/>
        </a:xfrm>
      </p:grpSpPr>
      <p:sp>
        <p:nvSpPr>
          <p:cNvPr id="720" name="Shape 72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21" name="Shape 72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 xmlns:p14="http://schemas.microsoft.com/office/powerpoint/2010/main" val="16475388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9"/>
        <p:cNvGrpSpPr/>
        <p:nvPr/>
      </p:nvGrpSpPr>
      <p:grpSpPr>
        <a:xfrm>
          <a:off x="0" y="0"/>
          <a:ext cx="0" cy="0"/>
          <a:chOff x="0" y="0"/>
          <a:chExt cx="0" cy="0"/>
        </a:xfrm>
      </p:grpSpPr>
      <p:sp>
        <p:nvSpPr>
          <p:cNvPr id="720" name="Shape 72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21" name="Shape 72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 xmlns:p14="http://schemas.microsoft.com/office/powerpoint/2010/main" val="34581741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8"/>
        <p:cNvGrpSpPr/>
        <p:nvPr/>
      </p:nvGrpSpPr>
      <p:grpSpPr>
        <a:xfrm>
          <a:off x="0" y="0"/>
          <a:ext cx="0" cy="0"/>
          <a:chOff x="0" y="0"/>
          <a:chExt cx="0" cy="0"/>
        </a:xfrm>
      </p:grpSpPr>
      <p:sp>
        <p:nvSpPr>
          <p:cNvPr id="729" name="Shape 72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30" name="Shape 73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 xmlns:p14="http://schemas.microsoft.com/office/powerpoint/2010/main" val="42456680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8"/>
        <p:cNvGrpSpPr/>
        <p:nvPr/>
      </p:nvGrpSpPr>
      <p:grpSpPr>
        <a:xfrm>
          <a:off x="0" y="0"/>
          <a:ext cx="0" cy="0"/>
          <a:chOff x="0" y="0"/>
          <a:chExt cx="0" cy="0"/>
        </a:xfrm>
      </p:grpSpPr>
      <p:sp>
        <p:nvSpPr>
          <p:cNvPr id="729" name="Shape 72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30" name="Shape 73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6"/>
        <p:cNvGrpSpPr/>
        <p:nvPr/>
      </p:nvGrpSpPr>
      <p:grpSpPr>
        <a:xfrm>
          <a:off x="0" y="0"/>
          <a:ext cx="0" cy="0"/>
          <a:chOff x="0" y="0"/>
          <a:chExt cx="0" cy="0"/>
        </a:xfrm>
      </p:grpSpPr>
      <p:sp>
        <p:nvSpPr>
          <p:cNvPr id="527" name="Shape 52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28" name="Shape 52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5"/>
        <p:cNvGrpSpPr/>
        <p:nvPr/>
      </p:nvGrpSpPr>
      <p:grpSpPr>
        <a:xfrm>
          <a:off x="0" y="0"/>
          <a:ext cx="0" cy="0"/>
          <a:chOff x="0" y="0"/>
          <a:chExt cx="0" cy="0"/>
        </a:xfrm>
      </p:grpSpPr>
      <p:sp>
        <p:nvSpPr>
          <p:cNvPr id="536" name="Shape 53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37" name="Shape 53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3"/>
        <p:cNvGrpSpPr/>
        <p:nvPr/>
      </p:nvGrpSpPr>
      <p:grpSpPr>
        <a:xfrm>
          <a:off x="0" y="0"/>
          <a:ext cx="0" cy="0"/>
          <a:chOff x="0" y="0"/>
          <a:chExt cx="0" cy="0"/>
        </a:xfrm>
      </p:grpSpPr>
      <p:sp>
        <p:nvSpPr>
          <p:cNvPr id="544" name="Shape 54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45" name="Shape 54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9"/>
        <p:cNvGrpSpPr/>
        <p:nvPr/>
      </p:nvGrpSpPr>
      <p:grpSpPr>
        <a:xfrm>
          <a:off x="0" y="0"/>
          <a:ext cx="0" cy="0"/>
          <a:chOff x="0" y="0"/>
          <a:chExt cx="0" cy="0"/>
        </a:xfrm>
      </p:grpSpPr>
      <p:sp>
        <p:nvSpPr>
          <p:cNvPr id="550" name="Shape 55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51" name="Shape 55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5"/>
        <p:cNvGrpSpPr/>
        <p:nvPr/>
      </p:nvGrpSpPr>
      <p:grpSpPr>
        <a:xfrm>
          <a:off x="0" y="0"/>
          <a:ext cx="0" cy="0"/>
          <a:chOff x="0" y="0"/>
          <a:chExt cx="0" cy="0"/>
        </a:xfrm>
      </p:grpSpPr>
      <p:sp>
        <p:nvSpPr>
          <p:cNvPr id="556" name="Shape 55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57" name="Shape 55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2"/>
        <p:cNvGrpSpPr/>
        <p:nvPr/>
      </p:nvGrpSpPr>
      <p:grpSpPr>
        <a:xfrm>
          <a:off x="0" y="0"/>
          <a:ext cx="0" cy="0"/>
          <a:chOff x="0" y="0"/>
          <a:chExt cx="0" cy="0"/>
        </a:xfrm>
      </p:grpSpPr>
      <p:sp>
        <p:nvSpPr>
          <p:cNvPr id="563" name="Shape 56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64" name="Shape 56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3"/>
        <p:cNvGrpSpPr/>
        <p:nvPr/>
      </p:nvGrpSpPr>
      <p:grpSpPr>
        <a:xfrm>
          <a:off x="0" y="0"/>
          <a:ext cx="0" cy="0"/>
          <a:chOff x="0" y="0"/>
          <a:chExt cx="0" cy="0"/>
        </a:xfrm>
      </p:grpSpPr>
      <p:sp>
        <p:nvSpPr>
          <p:cNvPr id="574" name="Shape 57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75" name="Shape 57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161"/>
        <p:cNvGrpSpPr/>
        <p:nvPr/>
      </p:nvGrpSpPr>
      <p:grpSpPr>
        <a:xfrm>
          <a:off x="0" y="0"/>
          <a:ext cx="0" cy="0"/>
          <a:chOff x="0" y="0"/>
          <a:chExt cx="0" cy="0"/>
        </a:xfrm>
      </p:grpSpPr>
      <p:sp>
        <p:nvSpPr>
          <p:cNvPr id="162" name="Shape 162"/>
          <p:cNvSpPr txBox="1">
            <a:spLocks noGrp="1"/>
          </p:cNvSpPr>
          <p:nvPr>
            <p:ph type="ctrTitle"/>
          </p:nvPr>
        </p:nvSpPr>
        <p:spPr>
          <a:xfrm>
            <a:off x="2305100" y="1161050"/>
            <a:ext cx="6153000" cy="1159800"/>
          </a:xfrm>
          <a:prstGeom prst="rect">
            <a:avLst/>
          </a:prstGeom>
        </p:spPr>
        <p:txBody>
          <a:bodyPr spcFirstLastPara="1" wrap="square" lIns="91425" tIns="91425" rIns="91425" bIns="91425" anchor="ctr" anchorCtr="0"/>
          <a:lstStyle>
            <a:lvl1pPr lvl="0" algn="r">
              <a:spcBef>
                <a:spcPts val="0"/>
              </a:spcBef>
              <a:spcAft>
                <a:spcPts val="0"/>
              </a:spcAft>
              <a:buClr>
                <a:srgbClr val="1C4587"/>
              </a:buClr>
              <a:buSzPts val="4800"/>
              <a:buNone/>
              <a:defRPr sz="4800" b="0">
                <a:solidFill>
                  <a:srgbClr val="1C4587"/>
                </a:solidFill>
              </a:defRPr>
            </a:lvl1pPr>
            <a:lvl2pPr lvl="1" algn="r">
              <a:spcBef>
                <a:spcPts val="0"/>
              </a:spcBef>
              <a:spcAft>
                <a:spcPts val="0"/>
              </a:spcAft>
              <a:buClr>
                <a:srgbClr val="1C4587"/>
              </a:buClr>
              <a:buSzPts val="4800"/>
              <a:buNone/>
              <a:defRPr sz="4800" b="0">
                <a:solidFill>
                  <a:srgbClr val="1C4587"/>
                </a:solidFill>
              </a:defRPr>
            </a:lvl2pPr>
            <a:lvl3pPr lvl="2" algn="r">
              <a:spcBef>
                <a:spcPts val="0"/>
              </a:spcBef>
              <a:spcAft>
                <a:spcPts val="0"/>
              </a:spcAft>
              <a:buClr>
                <a:srgbClr val="1C4587"/>
              </a:buClr>
              <a:buSzPts val="4800"/>
              <a:buNone/>
              <a:defRPr sz="4800" b="0">
                <a:solidFill>
                  <a:srgbClr val="1C4587"/>
                </a:solidFill>
              </a:defRPr>
            </a:lvl3pPr>
            <a:lvl4pPr lvl="3" algn="r">
              <a:spcBef>
                <a:spcPts val="0"/>
              </a:spcBef>
              <a:spcAft>
                <a:spcPts val="0"/>
              </a:spcAft>
              <a:buClr>
                <a:srgbClr val="1C4587"/>
              </a:buClr>
              <a:buSzPts val="4800"/>
              <a:buNone/>
              <a:defRPr sz="4800" b="0">
                <a:solidFill>
                  <a:srgbClr val="1C4587"/>
                </a:solidFill>
              </a:defRPr>
            </a:lvl4pPr>
            <a:lvl5pPr lvl="4" algn="r">
              <a:spcBef>
                <a:spcPts val="0"/>
              </a:spcBef>
              <a:spcAft>
                <a:spcPts val="0"/>
              </a:spcAft>
              <a:buClr>
                <a:srgbClr val="1C4587"/>
              </a:buClr>
              <a:buSzPts val="4800"/>
              <a:buNone/>
              <a:defRPr sz="4800" b="0">
                <a:solidFill>
                  <a:srgbClr val="1C4587"/>
                </a:solidFill>
              </a:defRPr>
            </a:lvl5pPr>
            <a:lvl6pPr lvl="5" algn="r">
              <a:spcBef>
                <a:spcPts val="0"/>
              </a:spcBef>
              <a:spcAft>
                <a:spcPts val="0"/>
              </a:spcAft>
              <a:buClr>
                <a:srgbClr val="1C4587"/>
              </a:buClr>
              <a:buSzPts val="4800"/>
              <a:buNone/>
              <a:defRPr sz="4800" b="0">
                <a:solidFill>
                  <a:srgbClr val="1C4587"/>
                </a:solidFill>
              </a:defRPr>
            </a:lvl6pPr>
            <a:lvl7pPr lvl="6" algn="r">
              <a:spcBef>
                <a:spcPts val="0"/>
              </a:spcBef>
              <a:spcAft>
                <a:spcPts val="0"/>
              </a:spcAft>
              <a:buClr>
                <a:srgbClr val="1C4587"/>
              </a:buClr>
              <a:buSzPts val="4800"/>
              <a:buNone/>
              <a:defRPr sz="4800" b="0">
                <a:solidFill>
                  <a:srgbClr val="1C4587"/>
                </a:solidFill>
              </a:defRPr>
            </a:lvl7pPr>
            <a:lvl8pPr lvl="7" algn="r">
              <a:spcBef>
                <a:spcPts val="0"/>
              </a:spcBef>
              <a:spcAft>
                <a:spcPts val="0"/>
              </a:spcAft>
              <a:buClr>
                <a:srgbClr val="1C4587"/>
              </a:buClr>
              <a:buSzPts val="4800"/>
              <a:buNone/>
              <a:defRPr sz="4800" b="0">
                <a:solidFill>
                  <a:srgbClr val="1C4587"/>
                </a:solidFill>
              </a:defRPr>
            </a:lvl8pPr>
            <a:lvl9pPr lvl="8" algn="r">
              <a:spcBef>
                <a:spcPts val="0"/>
              </a:spcBef>
              <a:spcAft>
                <a:spcPts val="0"/>
              </a:spcAft>
              <a:buClr>
                <a:srgbClr val="1C4587"/>
              </a:buClr>
              <a:buSzPts val="4800"/>
              <a:buNone/>
              <a:defRPr sz="4800" b="0">
                <a:solidFill>
                  <a:srgbClr val="1C4587"/>
                </a:solidFill>
              </a:defRPr>
            </a:lvl9pPr>
          </a:lstStyle>
          <a:p>
            <a:endParaRPr/>
          </a:p>
        </p:txBody>
      </p:sp>
      <p:sp>
        <p:nvSpPr>
          <p:cNvPr id="163" name="Shape 163"/>
          <p:cNvSpPr/>
          <p:nvPr/>
        </p:nvSpPr>
        <p:spPr>
          <a:xfrm>
            <a:off x="723692" y="4220091"/>
            <a:ext cx="794875" cy="985737"/>
          </a:xfrm>
          <a:custGeom>
            <a:avLst/>
            <a:gdLst/>
            <a:ahLst/>
            <a:cxnLst/>
            <a:rect l="0" t="0" r="0" b="0"/>
            <a:pathLst>
              <a:path w="15884" h="19698" extrusionOk="0">
                <a:moveTo>
                  <a:pt x="9355" y="4108"/>
                </a:moveTo>
                <a:lnTo>
                  <a:pt x="9465" y="4145"/>
                </a:lnTo>
                <a:lnTo>
                  <a:pt x="9538" y="4182"/>
                </a:lnTo>
                <a:lnTo>
                  <a:pt x="9648" y="4328"/>
                </a:lnTo>
                <a:lnTo>
                  <a:pt x="9721" y="4549"/>
                </a:lnTo>
                <a:lnTo>
                  <a:pt x="9721" y="4769"/>
                </a:lnTo>
                <a:lnTo>
                  <a:pt x="9721" y="4842"/>
                </a:lnTo>
                <a:lnTo>
                  <a:pt x="9685" y="4879"/>
                </a:lnTo>
                <a:lnTo>
                  <a:pt x="9575" y="4952"/>
                </a:lnTo>
                <a:lnTo>
                  <a:pt x="9391" y="4952"/>
                </a:lnTo>
                <a:lnTo>
                  <a:pt x="9355" y="4915"/>
                </a:lnTo>
                <a:lnTo>
                  <a:pt x="9281" y="4842"/>
                </a:lnTo>
                <a:lnTo>
                  <a:pt x="9208" y="4695"/>
                </a:lnTo>
                <a:lnTo>
                  <a:pt x="9171" y="4549"/>
                </a:lnTo>
                <a:lnTo>
                  <a:pt x="9171" y="4438"/>
                </a:lnTo>
                <a:lnTo>
                  <a:pt x="9171" y="4328"/>
                </a:lnTo>
                <a:lnTo>
                  <a:pt x="9245" y="4108"/>
                </a:lnTo>
                <a:close/>
                <a:moveTo>
                  <a:pt x="9355" y="3705"/>
                </a:moveTo>
                <a:lnTo>
                  <a:pt x="9245" y="3742"/>
                </a:lnTo>
                <a:lnTo>
                  <a:pt x="9135" y="3778"/>
                </a:lnTo>
                <a:lnTo>
                  <a:pt x="9025" y="3852"/>
                </a:lnTo>
                <a:lnTo>
                  <a:pt x="8988" y="3925"/>
                </a:lnTo>
                <a:lnTo>
                  <a:pt x="8914" y="3998"/>
                </a:lnTo>
                <a:lnTo>
                  <a:pt x="8841" y="4218"/>
                </a:lnTo>
                <a:lnTo>
                  <a:pt x="8804" y="4475"/>
                </a:lnTo>
                <a:lnTo>
                  <a:pt x="8804" y="4659"/>
                </a:lnTo>
                <a:lnTo>
                  <a:pt x="8841" y="4805"/>
                </a:lnTo>
                <a:lnTo>
                  <a:pt x="8878" y="4952"/>
                </a:lnTo>
                <a:lnTo>
                  <a:pt x="8988" y="5099"/>
                </a:lnTo>
                <a:lnTo>
                  <a:pt x="9098" y="5209"/>
                </a:lnTo>
                <a:lnTo>
                  <a:pt x="9245" y="5282"/>
                </a:lnTo>
                <a:lnTo>
                  <a:pt x="9391" y="5355"/>
                </a:lnTo>
                <a:lnTo>
                  <a:pt x="9538" y="5355"/>
                </a:lnTo>
                <a:lnTo>
                  <a:pt x="9721" y="5319"/>
                </a:lnTo>
                <a:lnTo>
                  <a:pt x="9868" y="5245"/>
                </a:lnTo>
                <a:lnTo>
                  <a:pt x="10015" y="5135"/>
                </a:lnTo>
                <a:lnTo>
                  <a:pt x="10088" y="4989"/>
                </a:lnTo>
                <a:lnTo>
                  <a:pt x="10125" y="4805"/>
                </a:lnTo>
                <a:lnTo>
                  <a:pt x="10125" y="4659"/>
                </a:lnTo>
                <a:lnTo>
                  <a:pt x="10088" y="4475"/>
                </a:lnTo>
                <a:lnTo>
                  <a:pt x="10052" y="4292"/>
                </a:lnTo>
                <a:lnTo>
                  <a:pt x="9978" y="4145"/>
                </a:lnTo>
                <a:lnTo>
                  <a:pt x="9905" y="3998"/>
                </a:lnTo>
                <a:lnTo>
                  <a:pt x="9795" y="3888"/>
                </a:lnTo>
                <a:lnTo>
                  <a:pt x="9648" y="3778"/>
                </a:lnTo>
                <a:lnTo>
                  <a:pt x="9501" y="3742"/>
                </a:lnTo>
                <a:lnTo>
                  <a:pt x="9355" y="3705"/>
                </a:lnTo>
                <a:close/>
                <a:moveTo>
                  <a:pt x="11262" y="6676"/>
                </a:moveTo>
                <a:lnTo>
                  <a:pt x="11262" y="6786"/>
                </a:lnTo>
                <a:lnTo>
                  <a:pt x="11225" y="6859"/>
                </a:lnTo>
                <a:lnTo>
                  <a:pt x="11152" y="6933"/>
                </a:lnTo>
                <a:lnTo>
                  <a:pt x="11042" y="7006"/>
                </a:lnTo>
                <a:lnTo>
                  <a:pt x="10785" y="7116"/>
                </a:lnTo>
                <a:lnTo>
                  <a:pt x="10602" y="7190"/>
                </a:lnTo>
                <a:lnTo>
                  <a:pt x="9795" y="7556"/>
                </a:lnTo>
                <a:lnTo>
                  <a:pt x="9721" y="7263"/>
                </a:lnTo>
                <a:lnTo>
                  <a:pt x="10639" y="6823"/>
                </a:lnTo>
                <a:lnTo>
                  <a:pt x="11079" y="6676"/>
                </a:lnTo>
                <a:close/>
                <a:moveTo>
                  <a:pt x="11115" y="6273"/>
                </a:moveTo>
                <a:lnTo>
                  <a:pt x="10859" y="6346"/>
                </a:lnTo>
                <a:lnTo>
                  <a:pt x="10052" y="6639"/>
                </a:lnTo>
                <a:lnTo>
                  <a:pt x="9648" y="6823"/>
                </a:lnTo>
                <a:lnTo>
                  <a:pt x="9281" y="7006"/>
                </a:lnTo>
                <a:lnTo>
                  <a:pt x="9208" y="7080"/>
                </a:lnTo>
                <a:lnTo>
                  <a:pt x="9208" y="7116"/>
                </a:lnTo>
                <a:lnTo>
                  <a:pt x="9208" y="7190"/>
                </a:lnTo>
                <a:lnTo>
                  <a:pt x="9208" y="7263"/>
                </a:lnTo>
                <a:lnTo>
                  <a:pt x="9318" y="7336"/>
                </a:lnTo>
                <a:lnTo>
                  <a:pt x="9465" y="7336"/>
                </a:lnTo>
                <a:lnTo>
                  <a:pt x="9465" y="7593"/>
                </a:lnTo>
                <a:lnTo>
                  <a:pt x="9538" y="7813"/>
                </a:lnTo>
                <a:lnTo>
                  <a:pt x="9575" y="7887"/>
                </a:lnTo>
                <a:lnTo>
                  <a:pt x="9648" y="7923"/>
                </a:lnTo>
                <a:lnTo>
                  <a:pt x="9758" y="7923"/>
                </a:lnTo>
                <a:lnTo>
                  <a:pt x="10492" y="7630"/>
                </a:lnTo>
                <a:lnTo>
                  <a:pt x="10859" y="7483"/>
                </a:lnTo>
                <a:lnTo>
                  <a:pt x="11225" y="7336"/>
                </a:lnTo>
                <a:lnTo>
                  <a:pt x="11409" y="7190"/>
                </a:lnTo>
                <a:lnTo>
                  <a:pt x="11556" y="7006"/>
                </a:lnTo>
                <a:lnTo>
                  <a:pt x="11629" y="6896"/>
                </a:lnTo>
                <a:lnTo>
                  <a:pt x="11629" y="6786"/>
                </a:lnTo>
                <a:lnTo>
                  <a:pt x="11629" y="6676"/>
                </a:lnTo>
                <a:lnTo>
                  <a:pt x="11592" y="6566"/>
                </a:lnTo>
                <a:lnTo>
                  <a:pt x="11556" y="6419"/>
                </a:lnTo>
                <a:lnTo>
                  <a:pt x="11482" y="6346"/>
                </a:lnTo>
                <a:lnTo>
                  <a:pt x="11372" y="6273"/>
                </a:lnTo>
                <a:close/>
                <a:moveTo>
                  <a:pt x="10198" y="2861"/>
                </a:moveTo>
                <a:lnTo>
                  <a:pt x="10235" y="3228"/>
                </a:lnTo>
                <a:lnTo>
                  <a:pt x="10345" y="3595"/>
                </a:lnTo>
                <a:lnTo>
                  <a:pt x="10565" y="4292"/>
                </a:lnTo>
                <a:lnTo>
                  <a:pt x="10822" y="5062"/>
                </a:lnTo>
                <a:lnTo>
                  <a:pt x="10895" y="5282"/>
                </a:lnTo>
                <a:lnTo>
                  <a:pt x="9025" y="6052"/>
                </a:lnTo>
                <a:lnTo>
                  <a:pt x="7154" y="6786"/>
                </a:lnTo>
                <a:lnTo>
                  <a:pt x="5173" y="7593"/>
                </a:lnTo>
                <a:lnTo>
                  <a:pt x="4146" y="7997"/>
                </a:lnTo>
                <a:lnTo>
                  <a:pt x="3816" y="8143"/>
                </a:lnTo>
                <a:lnTo>
                  <a:pt x="3486" y="8290"/>
                </a:lnTo>
                <a:lnTo>
                  <a:pt x="3266" y="7887"/>
                </a:lnTo>
                <a:lnTo>
                  <a:pt x="3045" y="7446"/>
                </a:lnTo>
                <a:lnTo>
                  <a:pt x="2679" y="6566"/>
                </a:lnTo>
                <a:lnTo>
                  <a:pt x="2532" y="6162"/>
                </a:lnTo>
                <a:lnTo>
                  <a:pt x="2385" y="5869"/>
                </a:lnTo>
                <a:lnTo>
                  <a:pt x="2238" y="5612"/>
                </a:lnTo>
                <a:lnTo>
                  <a:pt x="2715" y="5539"/>
                </a:lnTo>
                <a:lnTo>
                  <a:pt x="3192" y="5429"/>
                </a:lnTo>
                <a:lnTo>
                  <a:pt x="3669" y="5282"/>
                </a:lnTo>
                <a:lnTo>
                  <a:pt x="4146" y="5099"/>
                </a:lnTo>
                <a:lnTo>
                  <a:pt x="5210" y="4659"/>
                </a:lnTo>
                <a:lnTo>
                  <a:pt x="6273" y="4218"/>
                </a:lnTo>
                <a:lnTo>
                  <a:pt x="6824" y="4035"/>
                </a:lnTo>
                <a:lnTo>
                  <a:pt x="7374" y="3852"/>
                </a:lnTo>
                <a:lnTo>
                  <a:pt x="8474" y="3558"/>
                </a:lnTo>
                <a:lnTo>
                  <a:pt x="9025" y="3411"/>
                </a:lnTo>
                <a:lnTo>
                  <a:pt x="9538" y="3191"/>
                </a:lnTo>
                <a:lnTo>
                  <a:pt x="9868" y="3081"/>
                </a:lnTo>
                <a:lnTo>
                  <a:pt x="10015" y="2971"/>
                </a:lnTo>
                <a:lnTo>
                  <a:pt x="10198" y="2861"/>
                </a:lnTo>
                <a:close/>
                <a:moveTo>
                  <a:pt x="8658" y="7740"/>
                </a:moveTo>
                <a:lnTo>
                  <a:pt x="8694" y="7923"/>
                </a:lnTo>
                <a:lnTo>
                  <a:pt x="8071" y="8253"/>
                </a:lnTo>
                <a:lnTo>
                  <a:pt x="7704" y="8437"/>
                </a:lnTo>
                <a:lnTo>
                  <a:pt x="7594" y="8437"/>
                </a:lnTo>
                <a:lnTo>
                  <a:pt x="7557" y="8363"/>
                </a:lnTo>
                <a:lnTo>
                  <a:pt x="7557" y="8180"/>
                </a:lnTo>
                <a:lnTo>
                  <a:pt x="8658" y="7740"/>
                </a:lnTo>
                <a:close/>
                <a:moveTo>
                  <a:pt x="10198" y="2384"/>
                </a:moveTo>
                <a:lnTo>
                  <a:pt x="9978" y="2458"/>
                </a:lnTo>
                <a:lnTo>
                  <a:pt x="9795" y="2568"/>
                </a:lnTo>
                <a:lnTo>
                  <a:pt x="9391" y="2788"/>
                </a:lnTo>
                <a:lnTo>
                  <a:pt x="8841" y="2971"/>
                </a:lnTo>
                <a:lnTo>
                  <a:pt x="8328" y="3155"/>
                </a:lnTo>
                <a:lnTo>
                  <a:pt x="7264" y="3411"/>
                </a:lnTo>
                <a:lnTo>
                  <a:pt x="6750" y="3558"/>
                </a:lnTo>
                <a:lnTo>
                  <a:pt x="6237" y="3742"/>
                </a:lnTo>
                <a:lnTo>
                  <a:pt x="5210" y="4145"/>
                </a:lnTo>
                <a:lnTo>
                  <a:pt x="4219" y="4585"/>
                </a:lnTo>
                <a:lnTo>
                  <a:pt x="3669" y="4805"/>
                </a:lnTo>
                <a:lnTo>
                  <a:pt x="3119" y="4989"/>
                </a:lnTo>
                <a:lnTo>
                  <a:pt x="2018" y="5319"/>
                </a:lnTo>
                <a:lnTo>
                  <a:pt x="1945" y="5355"/>
                </a:lnTo>
                <a:lnTo>
                  <a:pt x="1908" y="5392"/>
                </a:lnTo>
                <a:lnTo>
                  <a:pt x="1908" y="5466"/>
                </a:lnTo>
                <a:lnTo>
                  <a:pt x="1945" y="5539"/>
                </a:lnTo>
                <a:lnTo>
                  <a:pt x="1982" y="5576"/>
                </a:lnTo>
                <a:lnTo>
                  <a:pt x="1945" y="5686"/>
                </a:lnTo>
                <a:lnTo>
                  <a:pt x="1945" y="5759"/>
                </a:lnTo>
                <a:lnTo>
                  <a:pt x="2018" y="5979"/>
                </a:lnTo>
                <a:lnTo>
                  <a:pt x="2165" y="6456"/>
                </a:lnTo>
                <a:lnTo>
                  <a:pt x="2385" y="6933"/>
                </a:lnTo>
                <a:lnTo>
                  <a:pt x="2752" y="7850"/>
                </a:lnTo>
                <a:lnTo>
                  <a:pt x="2972" y="8290"/>
                </a:lnTo>
                <a:lnTo>
                  <a:pt x="3192" y="8694"/>
                </a:lnTo>
                <a:lnTo>
                  <a:pt x="3266" y="8767"/>
                </a:lnTo>
                <a:lnTo>
                  <a:pt x="3302" y="8804"/>
                </a:lnTo>
                <a:lnTo>
                  <a:pt x="3412" y="8804"/>
                </a:lnTo>
                <a:lnTo>
                  <a:pt x="3522" y="8730"/>
                </a:lnTo>
                <a:lnTo>
                  <a:pt x="3596" y="8620"/>
                </a:lnTo>
                <a:lnTo>
                  <a:pt x="3999" y="8510"/>
                </a:lnTo>
                <a:lnTo>
                  <a:pt x="4403" y="8363"/>
                </a:lnTo>
                <a:lnTo>
                  <a:pt x="5173" y="8033"/>
                </a:lnTo>
                <a:lnTo>
                  <a:pt x="7300" y="7190"/>
                </a:lnTo>
                <a:lnTo>
                  <a:pt x="9281" y="6419"/>
                </a:lnTo>
                <a:lnTo>
                  <a:pt x="10235" y="6052"/>
                </a:lnTo>
                <a:lnTo>
                  <a:pt x="10712" y="5832"/>
                </a:lnTo>
                <a:lnTo>
                  <a:pt x="11152" y="5612"/>
                </a:lnTo>
                <a:lnTo>
                  <a:pt x="11262" y="5612"/>
                </a:lnTo>
                <a:lnTo>
                  <a:pt x="11335" y="5539"/>
                </a:lnTo>
                <a:lnTo>
                  <a:pt x="11372" y="5392"/>
                </a:lnTo>
                <a:lnTo>
                  <a:pt x="11372" y="5282"/>
                </a:lnTo>
                <a:lnTo>
                  <a:pt x="11299" y="5025"/>
                </a:lnTo>
                <a:lnTo>
                  <a:pt x="11042" y="4255"/>
                </a:lnTo>
                <a:lnTo>
                  <a:pt x="10785" y="3485"/>
                </a:lnTo>
                <a:lnTo>
                  <a:pt x="10639" y="3118"/>
                </a:lnTo>
                <a:lnTo>
                  <a:pt x="10455" y="2751"/>
                </a:lnTo>
                <a:lnTo>
                  <a:pt x="10418" y="2714"/>
                </a:lnTo>
                <a:lnTo>
                  <a:pt x="10345" y="2678"/>
                </a:lnTo>
                <a:lnTo>
                  <a:pt x="10382" y="2568"/>
                </a:lnTo>
                <a:lnTo>
                  <a:pt x="10382" y="2494"/>
                </a:lnTo>
                <a:lnTo>
                  <a:pt x="10308" y="2421"/>
                </a:lnTo>
                <a:lnTo>
                  <a:pt x="10198" y="2384"/>
                </a:lnTo>
                <a:close/>
                <a:moveTo>
                  <a:pt x="8694" y="7263"/>
                </a:moveTo>
                <a:lnTo>
                  <a:pt x="7337" y="7813"/>
                </a:lnTo>
                <a:lnTo>
                  <a:pt x="7264" y="7850"/>
                </a:lnTo>
                <a:lnTo>
                  <a:pt x="7227" y="7923"/>
                </a:lnTo>
                <a:lnTo>
                  <a:pt x="7190" y="7997"/>
                </a:lnTo>
                <a:lnTo>
                  <a:pt x="7227" y="8070"/>
                </a:lnTo>
                <a:lnTo>
                  <a:pt x="7190" y="8143"/>
                </a:lnTo>
                <a:lnTo>
                  <a:pt x="7154" y="8363"/>
                </a:lnTo>
                <a:lnTo>
                  <a:pt x="7190" y="8620"/>
                </a:lnTo>
                <a:lnTo>
                  <a:pt x="7227" y="8730"/>
                </a:lnTo>
                <a:lnTo>
                  <a:pt x="7300" y="8840"/>
                </a:lnTo>
                <a:lnTo>
                  <a:pt x="7411" y="8877"/>
                </a:lnTo>
                <a:lnTo>
                  <a:pt x="7557" y="8877"/>
                </a:lnTo>
                <a:lnTo>
                  <a:pt x="7704" y="8840"/>
                </a:lnTo>
                <a:lnTo>
                  <a:pt x="7887" y="8804"/>
                </a:lnTo>
                <a:lnTo>
                  <a:pt x="8218" y="8620"/>
                </a:lnTo>
                <a:lnTo>
                  <a:pt x="9061" y="8217"/>
                </a:lnTo>
                <a:lnTo>
                  <a:pt x="9098" y="8180"/>
                </a:lnTo>
                <a:lnTo>
                  <a:pt x="9171" y="8107"/>
                </a:lnTo>
                <a:lnTo>
                  <a:pt x="9171" y="8033"/>
                </a:lnTo>
                <a:lnTo>
                  <a:pt x="9171" y="7960"/>
                </a:lnTo>
                <a:lnTo>
                  <a:pt x="8951" y="7410"/>
                </a:lnTo>
                <a:lnTo>
                  <a:pt x="8914" y="7336"/>
                </a:lnTo>
                <a:lnTo>
                  <a:pt x="8841" y="7300"/>
                </a:lnTo>
                <a:lnTo>
                  <a:pt x="8768" y="7263"/>
                </a:lnTo>
                <a:close/>
                <a:moveTo>
                  <a:pt x="11702" y="8327"/>
                </a:moveTo>
                <a:lnTo>
                  <a:pt x="11886" y="8694"/>
                </a:lnTo>
                <a:lnTo>
                  <a:pt x="12106" y="9060"/>
                </a:lnTo>
                <a:lnTo>
                  <a:pt x="11702" y="9244"/>
                </a:lnTo>
                <a:lnTo>
                  <a:pt x="11335" y="9390"/>
                </a:lnTo>
                <a:lnTo>
                  <a:pt x="10932" y="9500"/>
                </a:lnTo>
                <a:lnTo>
                  <a:pt x="10528" y="9611"/>
                </a:lnTo>
                <a:lnTo>
                  <a:pt x="10382" y="9244"/>
                </a:lnTo>
                <a:lnTo>
                  <a:pt x="10198" y="8877"/>
                </a:lnTo>
                <a:lnTo>
                  <a:pt x="10162" y="8840"/>
                </a:lnTo>
                <a:lnTo>
                  <a:pt x="10565" y="8730"/>
                </a:lnTo>
                <a:lnTo>
                  <a:pt x="10932" y="8620"/>
                </a:lnTo>
                <a:lnTo>
                  <a:pt x="11702" y="8327"/>
                </a:lnTo>
                <a:close/>
                <a:moveTo>
                  <a:pt x="11776" y="7887"/>
                </a:moveTo>
                <a:lnTo>
                  <a:pt x="11299" y="8070"/>
                </a:lnTo>
                <a:lnTo>
                  <a:pt x="10822" y="8217"/>
                </a:lnTo>
                <a:lnTo>
                  <a:pt x="9868" y="8510"/>
                </a:lnTo>
                <a:lnTo>
                  <a:pt x="9832" y="8510"/>
                </a:lnTo>
                <a:lnTo>
                  <a:pt x="9795" y="8583"/>
                </a:lnTo>
                <a:lnTo>
                  <a:pt x="9758" y="8694"/>
                </a:lnTo>
                <a:lnTo>
                  <a:pt x="9832" y="8804"/>
                </a:lnTo>
                <a:lnTo>
                  <a:pt x="9868" y="8840"/>
                </a:lnTo>
                <a:lnTo>
                  <a:pt x="9942" y="8877"/>
                </a:lnTo>
                <a:lnTo>
                  <a:pt x="9905" y="8950"/>
                </a:lnTo>
                <a:lnTo>
                  <a:pt x="9905" y="9024"/>
                </a:lnTo>
                <a:lnTo>
                  <a:pt x="10088" y="9427"/>
                </a:lnTo>
                <a:lnTo>
                  <a:pt x="10198" y="9867"/>
                </a:lnTo>
                <a:lnTo>
                  <a:pt x="10235" y="9941"/>
                </a:lnTo>
                <a:lnTo>
                  <a:pt x="10272" y="9977"/>
                </a:lnTo>
                <a:lnTo>
                  <a:pt x="10308" y="10014"/>
                </a:lnTo>
                <a:lnTo>
                  <a:pt x="10382" y="10051"/>
                </a:lnTo>
                <a:lnTo>
                  <a:pt x="10932" y="9904"/>
                </a:lnTo>
                <a:lnTo>
                  <a:pt x="11446" y="9757"/>
                </a:lnTo>
                <a:lnTo>
                  <a:pt x="11959" y="9574"/>
                </a:lnTo>
                <a:lnTo>
                  <a:pt x="12436" y="9317"/>
                </a:lnTo>
                <a:lnTo>
                  <a:pt x="12509" y="9280"/>
                </a:lnTo>
                <a:lnTo>
                  <a:pt x="12583" y="9207"/>
                </a:lnTo>
                <a:lnTo>
                  <a:pt x="12583" y="9097"/>
                </a:lnTo>
                <a:lnTo>
                  <a:pt x="12546" y="9024"/>
                </a:lnTo>
                <a:lnTo>
                  <a:pt x="12253" y="8547"/>
                </a:lnTo>
                <a:lnTo>
                  <a:pt x="11996" y="7997"/>
                </a:lnTo>
                <a:lnTo>
                  <a:pt x="11959" y="7923"/>
                </a:lnTo>
                <a:lnTo>
                  <a:pt x="11922" y="7887"/>
                </a:lnTo>
                <a:close/>
                <a:moveTo>
                  <a:pt x="8914" y="9354"/>
                </a:moveTo>
                <a:lnTo>
                  <a:pt x="9061" y="9757"/>
                </a:lnTo>
                <a:lnTo>
                  <a:pt x="9281" y="10161"/>
                </a:lnTo>
                <a:lnTo>
                  <a:pt x="8658" y="10491"/>
                </a:lnTo>
                <a:lnTo>
                  <a:pt x="7961" y="10784"/>
                </a:lnTo>
                <a:lnTo>
                  <a:pt x="7814" y="10858"/>
                </a:lnTo>
                <a:lnTo>
                  <a:pt x="7741" y="10858"/>
                </a:lnTo>
                <a:lnTo>
                  <a:pt x="7704" y="10821"/>
                </a:lnTo>
                <a:lnTo>
                  <a:pt x="7631" y="10674"/>
                </a:lnTo>
                <a:lnTo>
                  <a:pt x="7594" y="10491"/>
                </a:lnTo>
                <a:lnTo>
                  <a:pt x="7521" y="10161"/>
                </a:lnTo>
                <a:lnTo>
                  <a:pt x="7374" y="9867"/>
                </a:lnTo>
                <a:lnTo>
                  <a:pt x="8914" y="9354"/>
                </a:lnTo>
                <a:close/>
                <a:moveTo>
                  <a:pt x="8951" y="8950"/>
                </a:moveTo>
                <a:lnTo>
                  <a:pt x="7154" y="9537"/>
                </a:lnTo>
                <a:lnTo>
                  <a:pt x="7117" y="9574"/>
                </a:lnTo>
                <a:lnTo>
                  <a:pt x="7080" y="9611"/>
                </a:lnTo>
                <a:lnTo>
                  <a:pt x="7044" y="9721"/>
                </a:lnTo>
                <a:lnTo>
                  <a:pt x="7080" y="9831"/>
                </a:lnTo>
                <a:lnTo>
                  <a:pt x="7190" y="9904"/>
                </a:lnTo>
                <a:lnTo>
                  <a:pt x="7190" y="10124"/>
                </a:lnTo>
                <a:lnTo>
                  <a:pt x="7227" y="10381"/>
                </a:lnTo>
                <a:lnTo>
                  <a:pt x="7374" y="10858"/>
                </a:lnTo>
                <a:lnTo>
                  <a:pt x="7411" y="11004"/>
                </a:lnTo>
                <a:lnTo>
                  <a:pt x="7521" y="11114"/>
                </a:lnTo>
                <a:lnTo>
                  <a:pt x="7631" y="11188"/>
                </a:lnTo>
                <a:lnTo>
                  <a:pt x="7777" y="11225"/>
                </a:lnTo>
                <a:lnTo>
                  <a:pt x="8034" y="11151"/>
                </a:lnTo>
                <a:lnTo>
                  <a:pt x="8291" y="11078"/>
                </a:lnTo>
                <a:lnTo>
                  <a:pt x="8768" y="10858"/>
                </a:lnTo>
                <a:lnTo>
                  <a:pt x="9245" y="10601"/>
                </a:lnTo>
                <a:lnTo>
                  <a:pt x="9685" y="10344"/>
                </a:lnTo>
                <a:lnTo>
                  <a:pt x="9721" y="10271"/>
                </a:lnTo>
                <a:lnTo>
                  <a:pt x="9758" y="10197"/>
                </a:lnTo>
                <a:lnTo>
                  <a:pt x="9758" y="10161"/>
                </a:lnTo>
                <a:lnTo>
                  <a:pt x="9721" y="10087"/>
                </a:lnTo>
                <a:lnTo>
                  <a:pt x="9538" y="9867"/>
                </a:lnTo>
                <a:lnTo>
                  <a:pt x="9391" y="9611"/>
                </a:lnTo>
                <a:lnTo>
                  <a:pt x="9281" y="9354"/>
                </a:lnTo>
                <a:lnTo>
                  <a:pt x="9208" y="9060"/>
                </a:lnTo>
                <a:lnTo>
                  <a:pt x="9171" y="8987"/>
                </a:lnTo>
                <a:lnTo>
                  <a:pt x="9098" y="8950"/>
                </a:lnTo>
                <a:close/>
                <a:moveTo>
                  <a:pt x="12473" y="10344"/>
                </a:moveTo>
                <a:lnTo>
                  <a:pt x="12619" y="10711"/>
                </a:lnTo>
                <a:lnTo>
                  <a:pt x="11959" y="11078"/>
                </a:lnTo>
                <a:lnTo>
                  <a:pt x="11299" y="11445"/>
                </a:lnTo>
                <a:lnTo>
                  <a:pt x="11152" y="10894"/>
                </a:lnTo>
                <a:lnTo>
                  <a:pt x="11189" y="10858"/>
                </a:lnTo>
                <a:lnTo>
                  <a:pt x="11189" y="10784"/>
                </a:lnTo>
                <a:lnTo>
                  <a:pt x="11482" y="10674"/>
                </a:lnTo>
                <a:lnTo>
                  <a:pt x="11776" y="10601"/>
                </a:lnTo>
                <a:lnTo>
                  <a:pt x="12473" y="10344"/>
                </a:lnTo>
                <a:close/>
                <a:moveTo>
                  <a:pt x="6273" y="10418"/>
                </a:moveTo>
                <a:lnTo>
                  <a:pt x="6347" y="10454"/>
                </a:lnTo>
                <a:lnTo>
                  <a:pt x="6420" y="10564"/>
                </a:lnTo>
                <a:lnTo>
                  <a:pt x="6567" y="10894"/>
                </a:lnTo>
                <a:lnTo>
                  <a:pt x="5797" y="11261"/>
                </a:lnTo>
                <a:lnTo>
                  <a:pt x="5100" y="11738"/>
                </a:lnTo>
                <a:lnTo>
                  <a:pt x="4953" y="11298"/>
                </a:lnTo>
                <a:lnTo>
                  <a:pt x="4843" y="11078"/>
                </a:lnTo>
                <a:lnTo>
                  <a:pt x="4733" y="10894"/>
                </a:lnTo>
                <a:lnTo>
                  <a:pt x="5613" y="10601"/>
                </a:lnTo>
                <a:lnTo>
                  <a:pt x="5943" y="10491"/>
                </a:lnTo>
                <a:lnTo>
                  <a:pt x="6237" y="10418"/>
                </a:lnTo>
                <a:close/>
                <a:moveTo>
                  <a:pt x="12583" y="9867"/>
                </a:moveTo>
                <a:lnTo>
                  <a:pt x="12509" y="9904"/>
                </a:lnTo>
                <a:lnTo>
                  <a:pt x="11519" y="10271"/>
                </a:lnTo>
                <a:lnTo>
                  <a:pt x="11115" y="10381"/>
                </a:lnTo>
                <a:lnTo>
                  <a:pt x="10932" y="10491"/>
                </a:lnTo>
                <a:lnTo>
                  <a:pt x="10859" y="10564"/>
                </a:lnTo>
                <a:lnTo>
                  <a:pt x="10785" y="10638"/>
                </a:lnTo>
                <a:lnTo>
                  <a:pt x="10785" y="10748"/>
                </a:lnTo>
                <a:lnTo>
                  <a:pt x="10822" y="10821"/>
                </a:lnTo>
                <a:lnTo>
                  <a:pt x="10859" y="10858"/>
                </a:lnTo>
                <a:lnTo>
                  <a:pt x="10859" y="10894"/>
                </a:lnTo>
                <a:lnTo>
                  <a:pt x="10895" y="11335"/>
                </a:lnTo>
                <a:lnTo>
                  <a:pt x="11005" y="11738"/>
                </a:lnTo>
                <a:lnTo>
                  <a:pt x="11005" y="11848"/>
                </a:lnTo>
                <a:lnTo>
                  <a:pt x="11079" y="11885"/>
                </a:lnTo>
                <a:lnTo>
                  <a:pt x="11152" y="11921"/>
                </a:lnTo>
                <a:lnTo>
                  <a:pt x="11225" y="11921"/>
                </a:lnTo>
                <a:lnTo>
                  <a:pt x="12142" y="11445"/>
                </a:lnTo>
                <a:lnTo>
                  <a:pt x="12986" y="10931"/>
                </a:lnTo>
                <a:lnTo>
                  <a:pt x="13060" y="10858"/>
                </a:lnTo>
                <a:lnTo>
                  <a:pt x="13096" y="10784"/>
                </a:lnTo>
                <a:lnTo>
                  <a:pt x="13096" y="10711"/>
                </a:lnTo>
                <a:lnTo>
                  <a:pt x="13060" y="10638"/>
                </a:lnTo>
                <a:lnTo>
                  <a:pt x="12876" y="10344"/>
                </a:lnTo>
                <a:lnTo>
                  <a:pt x="12766" y="10014"/>
                </a:lnTo>
                <a:lnTo>
                  <a:pt x="12729" y="9941"/>
                </a:lnTo>
                <a:lnTo>
                  <a:pt x="12656" y="9904"/>
                </a:lnTo>
                <a:lnTo>
                  <a:pt x="12583" y="9867"/>
                </a:lnTo>
                <a:close/>
                <a:moveTo>
                  <a:pt x="6200" y="9977"/>
                </a:moveTo>
                <a:lnTo>
                  <a:pt x="5980" y="10014"/>
                </a:lnTo>
                <a:lnTo>
                  <a:pt x="5760" y="10087"/>
                </a:lnTo>
                <a:lnTo>
                  <a:pt x="5356" y="10234"/>
                </a:lnTo>
                <a:lnTo>
                  <a:pt x="4843" y="10381"/>
                </a:lnTo>
                <a:lnTo>
                  <a:pt x="4329" y="10564"/>
                </a:lnTo>
                <a:lnTo>
                  <a:pt x="4293" y="10601"/>
                </a:lnTo>
                <a:lnTo>
                  <a:pt x="4256" y="10638"/>
                </a:lnTo>
                <a:lnTo>
                  <a:pt x="4219" y="10784"/>
                </a:lnTo>
                <a:lnTo>
                  <a:pt x="4256" y="10894"/>
                </a:lnTo>
                <a:lnTo>
                  <a:pt x="4293" y="10931"/>
                </a:lnTo>
                <a:lnTo>
                  <a:pt x="4366" y="10968"/>
                </a:lnTo>
                <a:lnTo>
                  <a:pt x="4513" y="11298"/>
                </a:lnTo>
                <a:lnTo>
                  <a:pt x="4659" y="11701"/>
                </a:lnTo>
                <a:lnTo>
                  <a:pt x="4769" y="12142"/>
                </a:lnTo>
                <a:lnTo>
                  <a:pt x="4843" y="12215"/>
                </a:lnTo>
                <a:lnTo>
                  <a:pt x="4916" y="12252"/>
                </a:lnTo>
                <a:lnTo>
                  <a:pt x="4990" y="12252"/>
                </a:lnTo>
                <a:lnTo>
                  <a:pt x="5100" y="12215"/>
                </a:lnTo>
                <a:lnTo>
                  <a:pt x="5540" y="11921"/>
                </a:lnTo>
                <a:lnTo>
                  <a:pt x="5980" y="11665"/>
                </a:lnTo>
                <a:lnTo>
                  <a:pt x="6420" y="11445"/>
                </a:lnTo>
                <a:lnTo>
                  <a:pt x="6934" y="11225"/>
                </a:lnTo>
                <a:lnTo>
                  <a:pt x="6970" y="11188"/>
                </a:lnTo>
                <a:lnTo>
                  <a:pt x="7044" y="11114"/>
                </a:lnTo>
                <a:lnTo>
                  <a:pt x="7044" y="11041"/>
                </a:lnTo>
                <a:lnTo>
                  <a:pt x="7044" y="10931"/>
                </a:lnTo>
                <a:lnTo>
                  <a:pt x="6897" y="10601"/>
                </a:lnTo>
                <a:lnTo>
                  <a:pt x="6750" y="10307"/>
                </a:lnTo>
                <a:lnTo>
                  <a:pt x="6677" y="10161"/>
                </a:lnTo>
                <a:lnTo>
                  <a:pt x="6530" y="10051"/>
                </a:lnTo>
                <a:lnTo>
                  <a:pt x="6383" y="10014"/>
                </a:lnTo>
                <a:lnTo>
                  <a:pt x="6200" y="9977"/>
                </a:lnTo>
                <a:close/>
                <a:moveTo>
                  <a:pt x="9832" y="11371"/>
                </a:moveTo>
                <a:lnTo>
                  <a:pt x="10125" y="11921"/>
                </a:lnTo>
                <a:lnTo>
                  <a:pt x="9721" y="12142"/>
                </a:lnTo>
                <a:lnTo>
                  <a:pt x="9318" y="12288"/>
                </a:lnTo>
                <a:lnTo>
                  <a:pt x="8914" y="12435"/>
                </a:lnTo>
                <a:lnTo>
                  <a:pt x="8511" y="12545"/>
                </a:lnTo>
                <a:lnTo>
                  <a:pt x="8328" y="12032"/>
                </a:lnTo>
                <a:lnTo>
                  <a:pt x="8694" y="11921"/>
                </a:lnTo>
                <a:lnTo>
                  <a:pt x="9098" y="11738"/>
                </a:lnTo>
                <a:lnTo>
                  <a:pt x="9832" y="11371"/>
                </a:lnTo>
                <a:close/>
                <a:moveTo>
                  <a:pt x="9868" y="10894"/>
                </a:moveTo>
                <a:lnTo>
                  <a:pt x="8951" y="11298"/>
                </a:lnTo>
                <a:lnTo>
                  <a:pt x="8474" y="11481"/>
                </a:lnTo>
                <a:lnTo>
                  <a:pt x="8071" y="11738"/>
                </a:lnTo>
                <a:lnTo>
                  <a:pt x="7997" y="11738"/>
                </a:lnTo>
                <a:lnTo>
                  <a:pt x="7924" y="11775"/>
                </a:lnTo>
                <a:lnTo>
                  <a:pt x="7887" y="11885"/>
                </a:lnTo>
                <a:lnTo>
                  <a:pt x="7887" y="11958"/>
                </a:lnTo>
                <a:lnTo>
                  <a:pt x="8034" y="12398"/>
                </a:lnTo>
                <a:lnTo>
                  <a:pt x="8181" y="12839"/>
                </a:lnTo>
                <a:lnTo>
                  <a:pt x="8254" y="12949"/>
                </a:lnTo>
                <a:lnTo>
                  <a:pt x="8328" y="12985"/>
                </a:lnTo>
                <a:lnTo>
                  <a:pt x="8364" y="12985"/>
                </a:lnTo>
                <a:lnTo>
                  <a:pt x="8951" y="12839"/>
                </a:lnTo>
                <a:lnTo>
                  <a:pt x="9465" y="12655"/>
                </a:lnTo>
                <a:lnTo>
                  <a:pt x="10015" y="12472"/>
                </a:lnTo>
                <a:lnTo>
                  <a:pt x="10528" y="12215"/>
                </a:lnTo>
                <a:lnTo>
                  <a:pt x="10565" y="12142"/>
                </a:lnTo>
                <a:lnTo>
                  <a:pt x="10602" y="12105"/>
                </a:lnTo>
                <a:lnTo>
                  <a:pt x="10602" y="12032"/>
                </a:lnTo>
                <a:lnTo>
                  <a:pt x="10602" y="11958"/>
                </a:lnTo>
                <a:lnTo>
                  <a:pt x="10125" y="11041"/>
                </a:lnTo>
                <a:lnTo>
                  <a:pt x="10088" y="10968"/>
                </a:lnTo>
                <a:lnTo>
                  <a:pt x="10015" y="10894"/>
                </a:lnTo>
                <a:close/>
                <a:moveTo>
                  <a:pt x="13133" y="12288"/>
                </a:moveTo>
                <a:lnTo>
                  <a:pt x="13243" y="12325"/>
                </a:lnTo>
                <a:lnTo>
                  <a:pt x="13353" y="12472"/>
                </a:lnTo>
                <a:lnTo>
                  <a:pt x="13610" y="12985"/>
                </a:lnTo>
                <a:lnTo>
                  <a:pt x="12839" y="13242"/>
                </a:lnTo>
                <a:lnTo>
                  <a:pt x="12106" y="13572"/>
                </a:lnTo>
                <a:lnTo>
                  <a:pt x="11996" y="13352"/>
                </a:lnTo>
                <a:lnTo>
                  <a:pt x="11886" y="13132"/>
                </a:lnTo>
                <a:lnTo>
                  <a:pt x="11739" y="12692"/>
                </a:lnTo>
                <a:lnTo>
                  <a:pt x="12032" y="12618"/>
                </a:lnTo>
                <a:lnTo>
                  <a:pt x="12289" y="12545"/>
                </a:lnTo>
                <a:lnTo>
                  <a:pt x="12839" y="12362"/>
                </a:lnTo>
                <a:lnTo>
                  <a:pt x="13023" y="12288"/>
                </a:lnTo>
                <a:close/>
                <a:moveTo>
                  <a:pt x="7044" y="12325"/>
                </a:moveTo>
                <a:lnTo>
                  <a:pt x="7337" y="13022"/>
                </a:lnTo>
                <a:lnTo>
                  <a:pt x="5833" y="13792"/>
                </a:lnTo>
                <a:lnTo>
                  <a:pt x="5613" y="13132"/>
                </a:lnTo>
                <a:lnTo>
                  <a:pt x="5943" y="12875"/>
                </a:lnTo>
                <a:lnTo>
                  <a:pt x="6273" y="12655"/>
                </a:lnTo>
                <a:lnTo>
                  <a:pt x="6677" y="12472"/>
                </a:lnTo>
                <a:lnTo>
                  <a:pt x="7044" y="12325"/>
                </a:lnTo>
                <a:close/>
                <a:moveTo>
                  <a:pt x="13060" y="11885"/>
                </a:moveTo>
                <a:lnTo>
                  <a:pt x="12839" y="11921"/>
                </a:lnTo>
                <a:lnTo>
                  <a:pt x="12473" y="12068"/>
                </a:lnTo>
                <a:lnTo>
                  <a:pt x="11922" y="12215"/>
                </a:lnTo>
                <a:lnTo>
                  <a:pt x="11666" y="12288"/>
                </a:lnTo>
                <a:lnTo>
                  <a:pt x="11446" y="12398"/>
                </a:lnTo>
                <a:lnTo>
                  <a:pt x="11372" y="12435"/>
                </a:lnTo>
                <a:lnTo>
                  <a:pt x="11372" y="12472"/>
                </a:lnTo>
                <a:lnTo>
                  <a:pt x="11372" y="12582"/>
                </a:lnTo>
                <a:lnTo>
                  <a:pt x="11446" y="12655"/>
                </a:lnTo>
                <a:lnTo>
                  <a:pt x="11519" y="12692"/>
                </a:lnTo>
                <a:lnTo>
                  <a:pt x="11482" y="12839"/>
                </a:lnTo>
                <a:lnTo>
                  <a:pt x="11482" y="13022"/>
                </a:lnTo>
                <a:lnTo>
                  <a:pt x="11519" y="13169"/>
                </a:lnTo>
                <a:lnTo>
                  <a:pt x="11556" y="13315"/>
                </a:lnTo>
                <a:lnTo>
                  <a:pt x="11702" y="13646"/>
                </a:lnTo>
                <a:lnTo>
                  <a:pt x="11886" y="13902"/>
                </a:lnTo>
                <a:lnTo>
                  <a:pt x="11996" y="13976"/>
                </a:lnTo>
                <a:lnTo>
                  <a:pt x="12106" y="13976"/>
                </a:lnTo>
                <a:lnTo>
                  <a:pt x="13023" y="13609"/>
                </a:lnTo>
                <a:lnTo>
                  <a:pt x="13940" y="13279"/>
                </a:lnTo>
                <a:lnTo>
                  <a:pt x="14013" y="13205"/>
                </a:lnTo>
                <a:lnTo>
                  <a:pt x="14050" y="13169"/>
                </a:lnTo>
                <a:lnTo>
                  <a:pt x="14087" y="13095"/>
                </a:lnTo>
                <a:lnTo>
                  <a:pt x="14050" y="13022"/>
                </a:lnTo>
                <a:lnTo>
                  <a:pt x="13646" y="12142"/>
                </a:lnTo>
                <a:lnTo>
                  <a:pt x="13573" y="12032"/>
                </a:lnTo>
                <a:lnTo>
                  <a:pt x="13463" y="11958"/>
                </a:lnTo>
                <a:lnTo>
                  <a:pt x="13353" y="11885"/>
                </a:lnTo>
                <a:close/>
                <a:moveTo>
                  <a:pt x="7190" y="11848"/>
                </a:moveTo>
                <a:lnTo>
                  <a:pt x="7117" y="11885"/>
                </a:lnTo>
                <a:lnTo>
                  <a:pt x="6640" y="12032"/>
                </a:lnTo>
                <a:lnTo>
                  <a:pt x="6163" y="12215"/>
                </a:lnTo>
                <a:lnTo>
                  <a:pt x="5723" y="12508"/>
                </a:lnTo>
                <a:lnTo>
                  <a:pt x="5320" y="12802"/>
                </a:lnTo>
                <a:lnTo>
                  <a:pt x="5246" y="12839"/>
                </a:lnTo>
                <a:lnTo>
                  <a:pt x="5210" y="12875"/>
                </a:lnTo>
                <a:lnTo>
                  <a:pt x="5173" y="12912"/>
                </a:lnTo>
                <a:lnTo>
                  <a:pt x="5173" y="12985"/>
                </a:lnTo>
                <a:lnTo>
                  <a:pt x="5246" y="13279"/>
                </a:lnTo>
                <a:lnTo>
                  <a:pt x="5320" y="13572"/>
                </a:lnTo>
                <a:lnTo>
                  <a:pt x="5540" y="14159"/>
                </a:lnTo>
                <a:lnTo>
                  <a:pt x="5576" y="14196"/>
                </a:lnTo>
                <a:lnTo>
                  <a:pt x="5650" y="14269"/>
                </a:lnTo>
                <a:lnTo>
                  <a:pt x="5797" y="14269"/>
                </a:lnTo>
                <a:lnTo>
                  <a:pt x="7667" y="13315"/>
                </a:lnTo>
                <a:lnTo>
                  <a:pt x="7741" y="13279"/>
                </a:lnTo>
                <a:lnTo>
                  <a:pt x="7777" y="13205"/>
                </a:lnTo>
                <a:lnTo>
                  <a:pt x="7814" y="13132"/>
                </a:lnTo>
                <a:lnTo>
                  <a:pt x="7777" y="13059"/>
                </a:lnTo>
                <a:lnTo>
                  <a:pt x="7374" y="11995"/>
                </a:lnTo>
                <a:lnTo>
                  <a:pt x="7337" y="11921"/>
                </a:lnTo>
                <a:lnTo>
                  <a:pt x="7264" y="11885"/>
                </a:lnTo>
                <a:lnTo>
                  <a:pt x="7190" y="11848"/>
                </a:lnTo>
                <a:close/>
                <a:moveTo>
                  <a:pt x="10528" y="13279"/>
                </a:moveTo>
                <a:lnTo>
                  <a:pt x="10895" y="13976"/>
                </a:lnTo>
                <a:lnTo>
                  <a:pt x="9318" y="14599"/>
                </a:lnTo>
                <a:lnTo>
                  <a:pt x="9025" y="13902"/>
                </a:lnTo>
                <a:lnTo>
                  <a:pt x="9098" y="13829"/>
                </a:lnTo>
                <a:lnTo>
                  <a:pt x="9098" y="13792"/>
                </a:lnTo>
                <a:lnTo>
                  <a:pt x="9135" y="13756"/>
                </a:lnTo>
                <a:lnTo>
                  <a:pt x="9465" y="13609"/>
                </a:lnTo>
                <a:lnTo>
                  <a:pt x="9758" y="13535"/>
                </a:lnTo>
                <a:lnTo>
                  <a:pt x="10528" y="13279"/>
                </a:lnTo>
                <a:close/>
                <a:moveTo>
                  <a:pt x="10639" y="12839"/>
                </a:moveTo>
                <a:lnTo>
                  <a:pt x="10565" y="12875"/>
                </a:lnTo>
                <a:lnTo>
                  <a:pt x="9501" y="13242"/>
                </a:lnTo>
                <a:lnTo>
                  <a:pt x="9061" y="13352"/>
                </a:lnTo>
                <a:lnTo>
                  <a:pt x="8878" y="13462"/>
                </a:lnTo>
                <a:lnTo>
                  <a:pt x="8768" y="13499"/>
                </a:lnTo>
                <a:lnTo>
                  <a:pt x="8731" y="13572"/>
                </a:lnTo>
                <a:lnTo>
                  <a:pt x="8658" y="13682"/>
                </a:lnTo>
                <a:lnTo>
                  <a:pt x="8694" y="13829"/>
                </a:lnTo>
                <a:lnTo>
                  <a:pt x="8731" y="13866"/>
                </a:lnTo>
                <a:lnTo>
                  <a:pt x="8731" y="13902"/>
                </a:lnTo>
                <a:lnTo>
                  <a:pt x="8768" y="14159"/>
                </a:lnTo>
                <a:lnTo>
                  <a:pt x="8841" y="14416"/>
                </a:lnTo>
                <a:lnTo>
                  <a:pt x="9025" y="14893"/>
                </a:lnTo>
                <a:lnTo>
                  <a:pt x="9098" y="14929"/>
                </a:lnTo>
                <a:lnTo>
                  <a:pt x="9135" y="14966"/>
                </a:lnTo>
                <a:lnTo>
                  <a:pt x="9208" y="15003"/>
                </a:lnTo>
                <a:lnTo>
                  <a:pt x="9281" y="15003"/>
                </a:lnTo>
                <a:lnTo>
                  <a:pt x="11225" y="14269"/>
                </a:lnTo>
                <a:lnTo>
                  <a:pt x="11262" y="14232"/>
                </a:lnTo>
                <a:lnTo>
                  <a:pt x="11299" y="14159"/>
                </a:lnTo>
                <a:lnTo>
                  <a:pt x="11335" y="14086"/>
                </a:lnTo>
                <a:lnTo>
                  <a:pt x="11335" y="14012"/>
                </a:lnTo>
                <a:lnTo>
                  <a:pt x="10822" y="12985"/>
                </a:lnTo>
                <a:lnTo>
                  <a:pt x="10785" y="12912"/>
                </a:lnTo>
                <a:lnTo>
                  <a:pt x="10712" y="12875"/>
                </a:lnTo>
                <a:lnTo>
                  <a:pt x="10639" y="12839"/>
                </a:lnTo>
                <a:close/>
                <a:moveTo>
                  <a:pt x="7997" y="14342"/>
                </a:moveTo>
                <a:lnTo>
                  <a:pt x="8107" y="14489"/>
                </a:lnTo>
                <a:lnTo>
                  <a:pt x="8144" y="14599"/>
                </a:lnTo>
                <a:lnTo>
                  <a:pt x="8107" y="14746"/>
                </a:lnTo>
                <a:lnTo>
                  <a:pt x="8034" y="14893"/>
                </a:lnTo>
                <a:lnTo>
                  <a:pt x="7924" y="15003"/>
                </a:lnTo>
                <a:lnTo>
                  <a:pt x="7814" y="15149"/>
                </a:lnTo>
                <a:lnTo>
                  <a:pt x="7557" y="15296"/>
                </a:lnTo>
                <a:lnTo>
                  <a:pt x="7044" y="15516"/>
                </a:lnTo>
                <a:lnTo>
                  <a:pt x="6787" y="15590"/>
                </a:lnTo>
                <a:lnTo>
                  <a:pt x="6567" y="15736"/>
                </a:lnTo>
                <a:lnTo>
                  <a:pt x="6310" y="15113"/>
                </a:lnTo>
                <a:lnTo>
                  <a:pt x="6383" y="15076"/>
                </a:lnTo>
                <a:lnTo>
                  <a:pt x="6457" y="14966"/>
                </a:lnTo>
                <a:lnTo>
                  <a:pt x="6457" y="14929"/>
                </a:lnTo>
                <a:lnTo>
                  <a:pt x="6530" y="15003"/>
                </a:lnTo>
                <a:lnTo>
                  <a:pt x="6604" y="14966"/>
                </a:lnTo>
                <a:lnTo>
                  <a:pt x="6787" y="14929"/>
                </a:lnTo>
                <a:lnTo>
                  <a:pt x="7227" y="14783"/>
                </a:lnTo>
                <a:lnTo>
                  <a:pt x="7631" y="14599"/>
                </a:lnTo>
                <a:lnTo>
                  <a:pt x="7997" y="14342"/>
                </a:lnTo>
                <a:close/>
                <a:moveTo>
                  <a:pt x="15150" y="15370"/>
                </a:moveTo>
                <a:lnTo>
                  <a:pt x="15150" y="15443"/>
                </a:lnTo>
                <a:lnTo>
                  <a:pt x="15224" y="15480"/>
                </a:lnTo>
                <a:lnTo>
                  <a:pt x="15260" y="15516"/>
                </a:lnTo>
                <a:lnTo>
                  <a:pt x="15150" y="15736"/>
                </a:lnTo>
                <a:lnTo>
                  <a:pt x="15004" y="15993"/>
                </a:lnTo>
                <a:lnTo>
                  <a:pt x="14857" y="15626"/>
                </a:lnTo>
                <a:lnTo>
                  <a:pt x="15150" y="15370"/>
                </a:lnTo>
                <a:close/>
                <a:moveTo>
                  <a:pt x="7997" y="13902"/>
                </a:moveTo>
                <a:lnTo>
                  <a:pt x="7887" y="13939"/>
                </a:lnTo>
                <a:lnTo>
                  <a:pt x="7631" y="14122"/>
                </a:lnTo>
                <a:lnTo>
                  <a:pt x="7337" y="14269"/>
                </a:lnTo>
                <a:lnTo>
                  <a:pt x="7044" y="14416"/>
                </a:lnTo>
                <a:lnTo>
                  <a:pt x="6750" y="14526"/>
                </a:lnTo>
                <a:lnTo>
                  <a:pt x="6347" y="14599"/>
                </a:lnTo>
                <a:lnTo>
                  <a:pt x="6163" y="14673"/>
                </a:lnTo>
                <a:lnTo>
                  <a:pt x="6090" y="14746"/>
                </a:lnTo>
                <a:lnTo>
                  <a:pt x="6017" y="14819"/>
                </a:lnTo>
                <a:lnTo>
                  <a:pt x="6017" y="14929"/>
                </a:lnTo>
                <a:lnTo>
                  <a:pt x="5943" y="15003"/>
                </a:lnTo>
                <a:lnTo>
                  <a:pt x="5943" y="15113"/>
                </a:lnTo>
                <a:lnTo>
                  <a:pt x="6127" y="15590"/>
                </a:lnTo>
                <a:lnTo>
                  <a:pt x="6273" y="16103"/>
                </a:lnTo>
                <a:lnTo>
                  <a:pt x="6347" y="16177"/>
                </a:lnTo>
                <a:lnTo>
                  <a:pt x="6420" y="16213"/>
                </a:lnTo>
                <a:lnTo>
                  <a:pt x="6493" y="16213"/>
                </a:lnTo>
                <a:lnTo>
                  <a:pt x="6567" y="16177"/>
                </a:lnTo>
                <a:lnTo>
                  <a:pt x="6787" y="16030"/>
                </a:lnTo>
                <a:lnTo>
                  <a:pt x="7007" y="15920"/>
                </a:lnTo>
                <a:lnTo>
                  <a:pt x="7484" y="15736"/>
                </a:lnTo>
                <a:lnTo>
                  <a:pt x="7704" y="15663"/>
                </a:lnTo>
                <a:lnTo>
                  <a:pt x="7924" y="15553"/>
                </a:lnTo>
                <a:lnTo>
                  <a:pt x="8144" y="15406"/>
                </a:lnTo>
                <a:lnTo>
                  <a:pt x="8328" y="15223"/>
                </a:lnTo>
                <a:lnTo>
                  <a:pt x="8438" y="15076"/>
                </a:lnTo>
                <a:lnTo>
                  <a:pt x="8511" y="14893"/>
                </a:lnTo>
                <a:lnTo>
                  <a:pt x="8511" y="14709"/>
                </a:lnTo>
                <a:lnTo>
                  <a:pt x="8511" y="14526"/>
                </a:lnTo>
                <a:lnTo>
                  <a:pt x="8474" y="14342"/>
                </a:lnTo>
                <a:lnTo>
                  <a:pt x="8364" y="14159"/>
                </a:lnTo>
                <a:lnTo>
                  <a:pt x="8254" y="14049"/>
                </a:lnTo>
                <a:lnTo>
                  <a:pt x="8071" y="13939"/>
                </a:lnTo>
                <a:lnTo>
                  <a:pt x="7997" y="13902"/>
                </a:lnTo>
                <a:close/>
                <a:moveTo>
                  <a:pt x="14710" y="15736"/>
                </a:moveTo>
                <a:lnTo>
                  <a:pt x="14747" y="15993"/>
                </a:lnTo>
                <a:lnTo>
                  <a:pt x="14820" y="16250"/>
                </a:lnTo>
                <a:lnTo>
                  <a:pt x="14490" y="16507"/>
                </a:lnTo>
                <a:lnTo>
                  <a:pt x="14417" y="16397"/>
                </a:lnTo>
                <a:lnTo>
                  <a:pt x="14307" y="15993"/>
                </a:lnTo>
                <a:lnTo>
                  <a:pt x="14380" y="15956"/>
                </a:lnTo>
                <a:lnTo>
                  <a:pt x="14710" y="15736"/>
                </a:lnTo>
                <a:close/>
                <a:moveTo>
                  <a:pt x="14123" y="16103"/>
                </a:moveTo>
                <a:lnTo>
                  <a:pt x="14160" y="16397"/>
                </a:lnTo>
                <a:lnTo>
                  <a:pt x="14233" y="16690"/>
                </a:lnTo>
                <a:lnTo>
                  <a:pt x="13830" y="16873"/>
                </a:lnTo>
                <a:lnTo>
                  <a:pt x="13720" y="16727"/>
                </a:lnTo>
                <a:lnTo>
                  <a:pt x="13500" y="16433"/>
                </a:lnTo>
                <a:lnTo>
                  <a:pt x="14123" y="16103"/>
                </a:lnTo>
                <a:close/>
                <a:moveTo>
                  <a:pt x="13426" y="16470"/>
                </a:moveTo>
                <a:lnTo>
                  <a:pt x="13500" y="16727"/>
                </a:lnTo>
                <a:lnTo>
                  <a:pt x="13536" y="16873"/>
                </a:lnTo>
                <a:lnTo>
                  <a:pt x="13573" y="16984"/>
                </a:lnTo>
                <a:lnTo>
                  <a:pt x="13096" y="17167"/>
                </a:lnTo>
                <a:lnTo>
                  <a:pt x="12986" y="17057"/>
                </a:lnTo>
                <a:lnTo>
                  <a:pt x="12876" y="16873"/>
                </a:lnTo>
                <a:lnTo>
                  <a:pt x="12839" y="16727"/>
                </a:lnTo>
                <a:lnTo>
                  <a:pt x="13426" y="16470"/>
                </a:lnTo>
                <a:close/>
                <a:moveTo>
                  <a:pt x="12583" y="16837"/>
                </a:moveTo>
                <a:lnTo>
                  <a:pt x="12656" y="17094"/>
                </a:lnTo>
                <a:lnTo>
                  <a:pt x="12803" y="17277"/>
                </a:lnTo>
                <a:lnTo>
                  <a:pt x="12399" y="17460"/>
                </a:lnTo>
                <a:lnTo>
                  <a:pt x="12326" y="17387"/>
                </a:lnTo>
                <a:lnTo>
                  <a:pt x="12253" y="17277"/>
                </a:lnTo>
                <a:lnTo>
                  <a:pt x="12216" y="17167"/>
                </a:lnTo>
                <a:lnTo>
                  <a:pt x="12216" y="17020"/>
                </a:lnTo>
                <a:lnTo>
                  <a:pt x="12583" y="16837"/>
                </a:lnTo>
                <a:close/>
                <a:moveTo>
                  <a:pt x="12032" y="17094"/>
                </a:moveTo>
                <a:lnTo>
                  <a:pt x="11996" y="17240"/>
                </a:lnTo>
                <a:lnTo>
                  <a:pt x="12032" y="17387"/>
                </a:lnTo>
                <a:lnTo>
                  <a:pt x="12106" y="17570"/>
                </a:lnTo>
                <a:lnTo>
                  <a:pt x="11812" y="17644"/>
                </a:lnTo>
                <a:lnTo>
                  <a:pt x="11776" y="17644"/>
                </a:lnTo>
                <a:lnTo>
                  <a:pt x="11739" y="17497"/>
                </a:lnTo>
                <a:lnTo>
                  <a:pt x="11666" y="17240"/>
                </a:lnTo>
                <a:lnTo>
                  <a:pt x="12032" y="17094"/>
                </a:lnTo>
                <a:close/>
                <a:moveTo>
                  <a:pt x="11446" y="17350"/>
                </a:moveTo>
                <a:lnTo>
                  <a:pt x="11482" y="17607"/>
                </a:lnTo>
                <a:lnTo>
                  <a:pt x="11519" y="17791"/>
                </a:lnTo>
                <a:lnTo>
                  <a:pt x="11189" y="17901"/>
                </a:lnTo>
                <a:lnTo>
                  <a:pt x="11115" y="17937"/>
                </a:lnTo>
                <a:lnTo>
                  <a:pt x="11115" y="17864"/>
                </a:lnTo>
                <a:lnTo>
                  <a:pt x="11115" y="17827"/>
                </a:lnTo>
                <a:lnTo>
                  <a:pt x="11115" y="17717"/>
                </a:lnTo>
                <a:lnTo>
                  <a:pt x="11005" y="17607"/>
                </a:lnTo>
                <a:lnTo>
                  <a:pt x="10969" y="17534"/>
                </a:lnTo>
                <a:lnTo>
                  <a:pt x="11446" y="17350"/>
                </a:lnTo>
                <a:close/>
                <a:moveTo>
                  <a:pt x="10639" y="17644"/>
                </a:moveTo>
                <a:lnTo>
                  <a:pt x="10749" y="17791"/>
                </a:lnTo>
                <a:lnTo>
                  <a:pt x="10859" y="17901"/>
                </a:lnTo>
                <a:lnTo>
                  <a:pt x="10932" y="17974"/>
                </a:lnTo>
                <a:lnTo>
                  <a:pt x="10969" y="17974"/>
                </a:lnTo>
                <a:lnTo>
                  <a:pt x="10455" y="18194"/>
                </a:lnTo>
                <a:lnTo>
                  <a:pt x="10418" y="18121"/>
                </a:lnTo>
                <a:lnTo>
                  <a:pt x="10345" y="18121"/>
                </a:lnTo>
                <a:lnTo>
                  <a:pt x="10235" y="18157"/>
                </a:lnTo>
                <a:lnTo>
                  <a:pt x="10162" y="17901"/>
                </a:lnTo>
                <a:lnTo>
                  <a:pt x="10125" y="17827"/>
                </a:lnTo>
                <a:lnTo>
                  <a:pt x="10639" y="17644"/>
                </a:lnTo>
                <a:close/>
                <a:moveTo>
                  <a:pt x="10272" y="440"/>
                </a:moveTo>
                <a:lnTo>
                  <a:pt x="10455" y="477"/>
                </a:lnTo>
                <a:lnTo>
                  <a:pt x="10565" y="550"/>
                </a:lnTo>
                <a:lnTo>
                  <a:pt x="10675" y="624"/>
                </a:lnTo>
                <a:lnTo>
                  <a:pt x="10785" y="734"/>
                </a:lnTo>
                <a:lnTo>
                  <a:pt x="10969" y="990"/>
                </a:lnTo>
                <a:lnTo>
                  <a:pt x="11005" y="1210"/>
                </a:lnTo>
                <a:lnTo>
                  <a:pt x="11042" y="1431"/>
                </a:lnTo>
                <a:lnTo>
                  <a:pt x="11335" y="2348"/>
                </a:lnTo>
                <a:lnTo>
                  <a:pt x="11886" y="3998"/>
                </a:lnTo>
                <a:lnTo>
                  <a:pt x="13060" y="7300"/>
                </a:lnTo>
                <a:lnTo>
                  <a:pt x="14233" y="10564"/>
                </a:lnTo>
                <a:lnTo>
                  <a:pt x="14857" y="12215"/>
                </a:lnTo>
                <a:lnTo>
                  <a:pt x="15187" y="13095"/>
                </a:lnTo>
                <a:lnTo>
                  <a:pt x="15407" y="13646"/>
                </a:lnTo>
                <a:lnTo>
                  <a:pt x="15334" y="13682"/>
                </a:lnTo>
                <a:lnTo>
                  <a:pt x="15297" y="13829"/>
                </a:lnTo>
                <a:lnTo>
                  <a:pt x="15297" y="13939"/>
                </a:lnTo>
                <a:lnTo>
                  <a:pt x="15260" y="14196"/>
                </a:lnTo>
                <a:lnTo>
                  <a:pt x="15224" y="14379"/>
                </a:lnTo>
                <a:lnTo>
                  <a:pt x="15187" y="14526"/>
                </a:lnTo>
                <a:lnTo>
                  <a:pt x="15004" y="14856"/>
                </a:lnTo>
                <a:lnTo>
                  <a:pt x="14747" y="15149"/>
                </a:lnTo>
                <a:lnTo>
                  <a:pt x="14453" y="15370"/>
                </a:lnTo>
                <a:lnTo>
                  <a:pt x="14123" y="15590"/>
                </a:lnTo>
                <a:lnTo>
                  <a:pt x="13793" y="15773"/>
                </a:lnTo>
                <a:lnTo>
                  <a:pt x="13060" y="16140"/>
                </a:lnTo>
                <a:lnTo>
                  <a:pt x="12326" y="16470"/>
                </a:lnTo>
                <a:lnTo>
                  <a:pt x="10859" y="17094"/>
                </a:lnTo>
                <a:lnTo>
                  <a:pt x="10015" y="17424"/>
                </a:lnTo>
                <a:lnTo>
                  <a:pt x="9978" y="17387"/>
                </a:lnTo>
                <a:lnTo>
                  <a:pt x="9942" y="17387"/>
                </a:lnTo>
                <a:lnTo>
                  <a:pt x="9905" y="17424"/>
                </a:lnTo>
                <a:lnTo>
                  <a:pt x="9905" y="17460"/>
                </a:lnTo>
                <a:lnTo>
                  <a:pt x="8841" y="17791"/>
                </a:lnTo>
                <a:lnTo>
                  <a:pt x="7777" y="18121"/>
                </a:lnTo>
                <a:lnTo>
                  <a:pt x="6970" y="18304"/>
                </a:lnTo>
                <a:lnTo>
                  <a:pt x="6163" y="18487"/>
                </a:lnTo>
                <a:lnTo>
                  <a:pt x="5797" y="18524"/>
                </a:lnTo>
                <a:lnTo>
                  <a:pt x="5613" y="18524"/>
                </a:lnTo>
                <a:lnTo>
                  <a:pt x="5430" y="18451"/>
                </a:lnTo>
                <a:lnTo>
                  <a:pt x="5283" y="18377"/>
                </a:lnTo>
                <a:lnTo>
                  <a:pt x="5173" y="18231"/>
                </a:lnTo>
                <a:lnTo>
                  <a:pt x="5063" y="18121"/>
                </a:lnTo>
                <a:lnTo>
                  <a:pt x="4953" y="17974"/>
                </a:lnTo>
                <a:lnTo>
                  <a:pt x="4879" y="17680"/>
                </a:lnTo>
                <a:lnTo>
                  <a:pt x="4769" y="17387"/>
                </a:lnTo>
                <a:lnTo>
                  <a:pt x="4476" y="16507"/>
                </a:lnTo>
                <a:lnTo>
                  <a:pt x="3926" y="14819"/>
                </a:lnTo>
                <a:lnTo>
                  <a:pt x="3376" y="13169"/>
                </a:lnTo>
                <a:lnTo>
                  <a:pt x="2752" y="11518"/>
                </a:lnTo>
                <a:lnTo>
                  <a:pt x="2165" y="9867"/>
                </a:lnTo>
                <a:lnTo>
                  <a:pt x="1505" y="8253"/>
                </a:lnTo>
                <a:lnTo>
                  <a:pt x="845" y="6603"/>
                </a:lnTo>
                <a:lnTo>
                  <a:pt x="588" y="6052"/>
                </a:lnTo>
                <a:lnTo>
                  <a:pt x="478" y="5796"/>
                </a:lnTo>
                <a:lnTo>
                  <a:pt x="331" y="5539"/>
                </a:lnTo>
                <a:lnTo>
                  <a:pt x="368" y="5502"/>
                </a:lnTo>
                <a:lnTo>
                  <a:pt x="404" y="5429"/>
                </a:lnTo>
                <a:lnTo>
                  <a:pt x="368" y="5209"/>
                </a:lnTo>
                <a:lnTo>
                  <a:pt x="404" y="5025"/>
                </a:lnTo>
                <a:lnTo>
                  <a:pt x="404" y="4879"/>
                </a:lnTo>
                <a:lnTo>
                  <a:pt x="478" y="4695"/>
                </a:lnTo>
                <a:lnTo>
                  <a:pt x="624" y="4402"/>
                </a:lnTo>
                <a:lnTo>
                  <a:pt x="845" y="4145"/>
                </a:lnTo>
                <a:lnTo>
                  <a:pt x="1101" y="3888"/>
                </a:lnTo>
                <a:lnTo>
                  <a:pt x="1395" y="3668"/>
                </a:lnTo>
                <a:lnTo>
                  <a:pt x="1725" y="3485"/>
                </a:lnTo>
                <a:lnTo>
                  <a:pt x="2018" y="3301"/>
                </a:lnTo>
                <a:lnTo>
                  <a:pt x="2789" y="2935"/>
                </a:lnTo>
                <a:lnTo>
                  <a:pt x="3596" y="2641"/>
                </a:lnTo>
                <a:lnTo>
                  <a:pt x="5210" y="2017"/>
                </a:lnTo>
                <a:lnTo>
                  <a:pt x="6787" y="1394"/>
                </a:lnTo>
                <a:lnTo>
                  <a:pt x="7557" y="1100"/>
                </a:lnTo>
                <a:lnTo>
                  <a:pt x="8364" y="807"/>
                </a:lnTo>
                <a:lnTo>
                  <a:pt x="9135" y="587"/>
                </a:lnTo>
                <a:lnTo>
                  <a:pt x="9538" y="514"/>
                </a:lnTo>
                <a:lnTo>
                  <a:pt x="9942" y="440"/>
                </a:lnTo>
                <a:close/>
                <a:moveTo>
                  <a:pt x="9868" y="17937"/>
                </a:moveTo>
                <a:lnTo>
                  <a:pt x="9868" y="17974"/>
                </a:lnTo>
                <a:lnTo>
                  <a:pt x="9905" y="18157"/>
                </a:lnTo>
                <a:lnTo>
                  <a:pt x="10015" y="18341"/>
                </a:lnTo>
                <a:lnTo>
                  <a:pt x="9575" y="18524"/>
                </a:lnTo>
                <a:lnTo>
                  <a:pt x="9575" y="18487"/>
                </a:lnTo>
                <a:lnTo>
                  <a:pt x="9538" y="18341"/>
                </a:lnTo>
                <a:lnTo>
                  <a:pt x="9465" y="18231"/>
                </a:lnTo>
                <a:lnTo>
                  <a:pt x="9391" y="18084"/>
                </a:lnTo>
                <a:lnTo>
                  <a:pt x="9868" y="17937"/>
                </a:lnTo>
                <a:close/>
                <a:moveTo>
                  <a:pt x="9098" y="18194"/>
                </a:moveTo>
                <a:lnTo>
                  <a:pt x="9171" y="18414"/>
                </a:lnTo>
                <a:lnTo>
                  <a:pt x="9245" y="18524"/>
                </a:lnTo>
                <a:lnTo>
                  <a:pt x="9318" y="18598"/>
                </a:lnTo>
                <a:lnTo>
                  <a:pt x="8841" y="18781"/>
                </a:lnTo>
                <a:lnTo>
                  <a:pt x="8768" y="18708"/>
                </a:lnTo>
                <a:lnTo>
                  <a:pt x="8694" y="18598"/>
                </a:lnTo>
                <a:lnTo>
                  <a:pt x="8621" y="18487"/>
                </a:lnTo>
                <a:lnTo>
                  <a:pt x="8584" y="18341"/>
                </a:lnTo>
                <a:lnTo>
                  <a:pt x="9098" y="18194"/>
                </a:lnTo>
                <a:close/>
                <a:moveTo>
                  <a:pt x="8254" y="18414"/>
                </a:moveTo>
                <a:lnTo>
                  <a:pt x="8291" y="18561"/>
                </a:lnTo>
                <a:lnTo>
                  <a:pt x="8364" y="18744"/>
                </a:lnTo>
                <a:lnTo>
                  <a:pt x="8511" y="18928"/>
                </a:lnTo>
                <a:lnTo>
                  <a:pt x="8181" y="19038"/>
                </a:lnTo>
                <a:lnTo>
                  <a:pt x="8144" y="18964"/>
                </a:lnTo>
                <a:lnTo>
                  <a:pt x="8107" y="18928"/>
                </a:lnTo>
                <a:lnTo>
                  <a:pt x="7997" y="18854"/>
                </a:lnTo>
                <a:lnTo>
                  <a:pt x="7961" y="18818"/>
                </a:lnTo>
                <a:lnTo>
                  <a:pt x="7851" y="18634"/>
                </a:lnTo>
                <a:lnTo>
                  <a:pt x="7851" y="18561"/>
                </a:lnTo>
                <a:lnTo>
                  <a:pt x="8254" y="18414"/>
                </a:lnTo>
                <a:close/>
                <a:moveTo>
                  <a:pt x="5246" y="18818"/>
                </a:moveTo>
                <a:lnTo>
                  <a:pt x="5430" y="18891"/>
                </a:lnTo>
                <a:lnTo>
                  <a:pt x="5650" y="18928"/>
                </a:lnTo>
                <a:lnTo>
                  <a:pt x="5870" y="18964"/>
                </a:lnTo>
                <a:lnTo>
                  <a:pt x="5943" y="19221"/>
                </a:lnTo>
                <a:lnTo>
                  <a:pt x="5760" y="19148"/>
                </a:lnTo>
                <a:lnTo>
                  <a:pt x="5576" y="19038"/>
                </a:lnTo>
                <a:lnTo>
                  <a:pt x="5393" y="18928"/>
                </a:lnTo>
                <a:lnTo>
                  <a:pt x="5246" y="18818"/>
                </a:lnTo>
                <a:close/>
                <a:moveTo>
                  <a:pt x="7557" y="18634"/>
                </a:moveTo>
                <a:lnTo>
                  <a:pt x="7557" y="18781"/>
                </a:lnTo>
                <a:lnTo>
                  <a:pt x="7631" y="18928"/>
                </a:lnTo>
                <a:lnTo>
                  <a:pt x="7704" y="19038"/>
                </a:lnTo>
                <a:lnTo>
                  <a:pt x="7777" y="19148"/>
                </a:lnTo>
                <a:lnTo>
                  <a:pt x="7704" y="19184"/>
                </a:lnTo>
                <a:lnTo>
                  <a:pt x="7227" y="19294"/>
                </a:lnTo>
                <a:lnTo>
                  <a:pt x="7154" y="19184"/>
                </a:lnTo>
                <a:lnTo>
                  <a:pt x="7080" y="19074"/>
                </a:lnTo>
                <a:lnTo>
                  <a:pt x="6970" y="18928"/>
                </a:lnTo>
                <a:lnTo>
                  <a:pt x="6897" y="18781"/>
                </a:lnTo>
                <a:lnTo>
                  <a:pt x="7117" y="18708"/>
                </a:lnTo>
                <a:lnTo>
                  <a:pt x="7557" y="18634"/>
                </a:lnTo>
                <a:close/>
                <a:moveTo>
                  <a:pt x="6604" y="18854"/>
                </a:moveTo>
                <a:lnTo>
                  <a:pt x="6677" y="19111"/>
                </a:lnTo>
                <a:lnTo>
                  <a:pt x="6750" y="19221"/>
                </a:lnTo>
                <a:lnTo>
                  <a:pt x="6824" y="19331"/>
                </a:lnTo>
                <a:lnTo>
                  <a:pt x="6493" y="19331"/>
                </a:lnTo>
                <a:lnTo>
                  <a:pt x="6493" y="19258"/>
                </a:lnTo>
                <a:lnTo>
                  <a:pt x="6493" y="19221"/>
                </a:lnTo>
                <a:lnTo>
                  <a:pt x="6420" y="19184"/>
                </a:lnTo>
                <a:lnTo>
                  <a:pt x="6383" y="19184"/>
                </a:lnTo>
                <a:lnTo>
                  <a:pt x="6310" y="19221"/>
                </a:lnTo>
                <a:lnTo>
                  <a:pt x="6273" y="19221"/>
                </a:lnTo>
                <a:lnTo>
                  <a:pt x="6200" y="19184"/>
                </a:lnTo>
                <a:lnTo>
                  <a:pt x="6163" y="19074"/>
                </a:lnTo>
                <a:lnTo>
                  <a:pt x="6127" y="18928"/>
                </a:lnTo>
                <a:lnTo>
                  <a:pt x="6604" y="18854"/>
                </a:lnTo>
                <a:close/>
                <a:moveTo>
                  <a:pt x="10125" y="0"/>
                </a:moveTo>
                <a:lnTo>
                  <a:pt x="9721" y="37"/>
                </a:lnTo>
                <a:lnTo>
                  <a:pt x="9318" y="110"/>
                </a:lnTo>
                <a:lnTo>
                  <a:pt x="8804" y="220"/>
                </a:lnTo>
                <a:lnTo>
                  <a:pt x="8291" y="403"/>
                </a:lnTo>
                <a:lnTo>
                  <a:pt x="7300" y="734"/>
                </a:lnTo>
                <a:lnTo>
                  <a:pt x="5320" y="1504"/>
                </a:lnTo>
                <a:lnTo>
                  <a:pt x="3376" y="2274"/>
                </a:lnTo>
                <a:lnTo>
                  <a:pt x="2422" y="2678"/>
                </a:lnTo>
                <a:lnTo>
                  <a:pt x="1945" y="2898"/>
                </a:lnTo>
                <a:lnTo>
                  <a:pt x="1505" y="3118"/>
                </a:lnTo>
                <a:lnTo>
                  <a:pt x="1248" y="3301"/>
                </a:lnTo>
                <a:lnTo>
                  <a:pt x="955" y="3485"/>
                </a:lnTo>
                <a:lnTo>
                  <a:pt x="698" y="3742"/>
                </a:lnTo>
                <a:lnTo>
                  <a:pt x="441" y="3998"/>
                </a:lnTo>
                <a:lnTo>
                  <a:pt x="221" y="4292"/>
                </a:lnTo>
                <a:lnTo>
                  <a:pt x="74" y="4622"/>
                </a:lnTo>
                <a:lnTo>
                  <a:pt x="38" y="4769"/>
                </a:lnTo>
                <a:lnTo>
                  <a:pt x="38" y="4915"/>
                </a:lnTo>
                <a:lnTo>
                  <a:pt x="38" y="5099"/>
                </a:lnTo>
                <a:lnTo>
                  <a:pt x="74" y="5245"/>
                </a:lnTo>
                <a:lnTo>
                  <a:pt x="1" y="5282"/>
                </a:lnTo>
                <a:lnTo>
                  <a:pt x="1" y="5319"/>
                </a:lnTo>
                <a:lnTo>
                  <a:pt x="38" y="5722"/>
                </a:lnTo>
                <a:lnTo>
                  <a:pt x="148" y="6052"/>
                </a:lnTo>
                <a:lnTo>
                  <a:pt x="441" y="6786"/>
                </a:lnTo>
                <a:lnTo>
                  <a:pt x="1065" y="8400"/>
                </a:lnTo>
                <a:lnTo>
                  <a:pt x="2348" y="11665"/>
                </a:lnTo>
                <a:lnTo>
                  <a:pt x="2935" y="13315"/>
                </a:lnTo>
                <a:lnTo>
                  <a:pt x="3522" y="15003"/>
                </a:lnTo>
                <a:lnTo>
                  <a:pt x="4072" y="16653"/>
                </a:lnTo>
                <a:lnTo>
                  <a:pt x="4293" y="17424"/>
                </a:lnTo>
                <a:lnTo>
                  <a:pt x="4439" y="17827"/>
                </a:lnTo>
                <a:lnTo>
                  <a:pt x="4513" y="18047"/>
                </a:lnTo>
                <a:lnTo>
                  <a:pt x="4623" y="18231"/>
                </a:lnTo>
                <a:lnTo>
                  <a:pt x="4659" y="18451"/>
                </a:lnTo>
                <a:lnTo>
                  <a:pt x="4733" y="18634"/>
                </a:lnTo>
                <a:lnTo>
                  <a:pt x="4806" y="18781"/>
                </a:lnTo>
                <a:lnTo>
                  <a:pt x="4916" y="18928"/>
                </a:lnTo>
                <a:lnTo>
                  <a:pt x="5026" y="19074"/>
                </a:lnTo>
                <a:lnTo>
                  <a:pt x="5173" y="19221"/>
                </a:lnTo>
                <a:lnTo>
                  <a:pt x="5503" y="19404"/>
                </a:lnTo>
                <a:lnTo>
                  <a:pt x="5833" y="19551"/>
                </a:lnTo>
                <a:lnTo>
                  <a:pt x="6237" y="19661"/>
                </a:lnTo>
                <a:lnTo>
                  <a:pt x="6604" y="19698"/>
                </a:lnTo>
                <a:lnTo>
                  <a:pt x="7007" y="19698"/>
                </a:lnTo>
                <a:lnTo>
                  <a:pt x="7484" y="19625"/>
                </a:lnTo>
                <a:lnTo>
                  <a:pt x="7924" y="19515"/>
                </a:lnTo>
                <a:lnTo>
                  <a:pt x="8841" y="19184"/>
                </a:lnTo>
                <a:lnTo>
                  <a:pt x="11079" y="18341"/>
                </a:lnTo>
                <a:lnTo>
                  <a:pt x="13206" y="17570"/>
                </a:lnTo>
                <a:lnTo>
                  <a:pt x="13830" y="17314"/>
                </a:lnTo>
                <a:lnTo>
                  <a:pt x="14417" y="17020"/>
                </a:lnTo>
                <a:lnTo>
                  <a:pt x="14527" y="17020"/>
                </a:lnTo>
                <a:lnTo>
                  <a:pt x="14674" y="16947"/>
                </a:lnTo>
                <a:lnTo>
                  <a:pt x="14710" y="16873"/>
                </a:lnTo>
                <a:lnTo>
                  <a:pt x="14710" y="16837"/>
                </a:lnTo>
                <a:lnTo>
                  <a:pt x="14894" y="16690"/>
                </a:lnTo>
                <a:lnTo>
                  <a:pt x="15187" y="16433"/>
                </a:lnTo>
                <a:lnTo>
                  <a:pt x="15407" y="16103"/>
                </a:lnTo>
                <a:lnTo>
                  <a:pt x="15554" y="15773"/>
                </a:lnTo>
                <a:lnTo>
                  <a:pt x="15701" y="15406"/>
                </a:lnTo>
                <a:lnTo>
                  <a:pt x="15774" y="15039"/>
                </a:lnTo>
                <a:lnTo>
                  <a:pt x="15811" y="14636"/>
                </a:lnTo>
                <a:lnTo>
                  <a:pt x="15847" y="13866"/>
                </a:lnTo>
                <a:lnTo>
                  <a:pt x="15884" y="13829"/>
                </a:lnTo>
                <a:lnTo>
                  <a:pt x="15884" y="13756"/>
                </a:lnTo>
                <a:lnTo>
                  <a:pt x="15847" y="13572"/>
                </a:lnTo>
                <a:lnTo>
                  <a:pt x="15811" y="13389"/>
                </a:lnTo>
                <a:lnTo>
                  <a:pt x="15664" y="13059"/>
                </a:lnTo>
                <a:lnTo>
                  <a:pt x="15334" y="12178"/>
                </a:lnTo>
                <a:lnTo>
                  <a:pt x="14710" y="10564"/>
                </a:lnTo>
                <a:lnTo>
                  <a:pt x="13500" y="7263"/>
                </a:lnTo>
                <a:lnTo>
                  <a:pt x="12326" y="3962"/>
                </a:lnTo>
                <a:lnTo>
                  <a:pt x="11776" y="2311"/>
                </a:lnTo>
                <a:lnTo>
                  <a:pt x="11446" y="1431"/>
                </a:lnTo>
                <a:lnTo>
                  <a:pt x="11372" y="1174"/>
                </a:lnTo>
                <a:lnTo>
                  <a:pt x="11409" y="1027"/>
                </a:lnTo>
                <a:lnTo>
                  <a:pt x="11409" y="917"/>
                </a:lnTo>
                <a:lnTo>
                  <a:pt x="11372" y="770"/>
                </a:lnTo>
                <a:lnTo>
                  <a:pt x="11299" y="624"/>
                </a:lnTo>
                <a:lnTo>
                  <a:pt x="11152" y="403"/>
                </a:lnTo>
                <a:lnTo>
                  <a:pt x="10895" y="220"/>
                </a:lnTo>
                <a:lnTo>
                  <a:pt x="10712" y="110"/>
                </a:lnTo>
                <a:lnTo>
                  <a:pt x="10528" y="37"/>
                </a:lnTo>
                <a:lnTo>
                  <a:pt x="10345" y="0"/>
                </a:lnTo>
                <a:close/>
              </a:path>
            </a:pathLst>
          </a:custGeom>
          <a:solidFill>
            <a:srgbClr val="6D9EEB"/>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164" name="Shape 164"/>
          <p:cNvSpPr/>
          <p:nvPr/>
        </p:nvSpPr>
        <p:spPr>
          <a:xfrm>
            <a:off x="-58319" y="3053287"/>
            <a:ext cx="782014" cy="890356"/>
          </a:xfrm>
          <a:custGeom>
            <a:avLst/>
            <a:gdLst/>
            <a:ahLst/>
            <a:cxnLst/>
            <a:rect l="0" t="0" r="0" b="0"/>
            <a:pathLst>
              <a:path w="15627" h="17792" extrusionOk="0">
                <a:moveTo>
                  <a:pt x="10528" y="1"/>
                </a:moveTo>
                <a:lnTo>
                  <a:pt x="10455" y="37"/>
                </a:lnTo>
                <a:lnTo>
                  <a:pt x="10308" y="221"/>
                </a:lnTo>
                <a:lnTo>
                  <a:pt x="10198" y="441"/>
                </a:lnTo>
                <a:lnTo>
                  <a:pt x="10015" y="881"/>
                </a:lnTo>
                <a:lnTo>
                  <a:pt x="9831" y="1468"/>
                </a:lnTo>
                <a:lnTo>
                  <a:pt x="9685" y="2091"/>
                </a:lnTo>
                <a:lnTo>
                  <a:pt x="9685" y="2201"/>
                </a:lnTo>
                <a:lnTo>
                  <a:pt x="9721" y="2311"/>
                </a:lnTo>
                <a:lnTo>
                  <a:pt x="9795" y="2348"/>
                </a:lnTo>
                <a:lnTo>
                  <a:pt x="9868" y="2385"/>
                </a:lnTo>
                <a:lnTo>
                  <a:pt x="9941" y="2421"/>
                </a:lnTo>
                <a:lnTo>
                  <a:pt x="10051" y="2385"/>
                </a:lnTo>
                <a:lnTo>
                  <a:pt x="10125" y="2311"/>
                </a:lnTo>
                <a:lnTo>
                  <a:pt x="10198" y="2238"/>
                </a:lnTo>
                <a:lnTo>
                  <a:pt x="10235" y="2055"/>
                </a:lnTo>
                <a:lnTo>
                  <a:pt x="10235" y="2018"/>
                </a:lnTo>
                <a:lnTo>
                  <a:pt x="10235" y="1981"/>
                </a:lnTo>
                <a:lnTo>
                  <a:pt x="10455" y="1138"/>
                </a:lnTo>
                <a:lnTo>
                  <a:pt x="10638" y="624"/>
                </a:lnTo>
                <a:lnTo>
                  <a:pt x="10675" y="367"/>
                </a:lnTo>
                <a:lnTo>
                  <a:pt x="10712" y="111"/>
                </a:lnTo>
                <a:lnTo>
                  <a:pt x="10675" y="37"/>
                </a:lnTo>
                <a:lnTo>
                  <a:pt x="10602" y="1"/>
                </a:lnTo>
                <a:close/>
                <a:moveTo>
                  <a:pt x="3559" y="1028"/>
                </a:moveTo>
                <a:lnTo>
                  <a:pt x="3522" y="1064"/>
                </a:lnTo>
                <a:lnTo>
                  <a:pt x="3485" y="1101"/>
                </a:lnTo>
                <a:lnTo>
                  <a:pt x="3485" y="1138"/>
                </a:lnTo>
                <a:lnTo>
                  <a:pt x="3559" y="1321"/>
                </a:lnTo>
                <a:lnTo>
                  <a:pt x="3669" y="1468"/>
                </a:lnTo>
                <a:lnTo>
                  <a:pt x="3889" y="1761"/>
                </a:lnTo>
                <a:lnTo>
                  <a:pt x="4109" y="2055"/>
                </a:lnTo>
                <a:lnTo>
                  <a:pt x="4366" y="2348"/>
                </a:lnTo>
                <a:lnTo>
                  <a:pt x="4476" y="2605"/>
                </a:lnTo>
                <a:lnTo>
                  <a:pt x="4586" y="2862"/>
                </a:lnTo>
                <a:lnTo>
                  <a:pt x="4696" y="2972"/>
                </a:lnTo>
                <a:lnTo>
                  <a:pt x="4769" y="3045"/>
                </a:lnTo>
                <a:lnTo>
                  <a:pt x="4916" y="3082"/>
                </a:lnTo>
                <a:lnTo>
                  <a:pt x="5063" y="3082"/>
                </a:lnTo>
                <a:lnTo>
                  <a:pt x="5136" y="3045"/>
                </a:lnTo>
                <a:lnTo>
                  <a:pt x="5209" y="3008"/>
                </a:lnTo>
                <a:lnTo>
                  <a:pt x="5246" y="2935"/>
                </a:lnTo>
                <a:lnTo>
                  <a:pt x="5246" y="2862"/>
                </a:lnTo>
                <a:lnTo>
                  <a:pt x="5209" y="2715"/>
                </a:lnTo>
                <a:lnTo>
                  <a:pt x="5173" y="2642"/>
                </a:lnTo>
                <a:lnTo>
                  <a:pt x="5099" y="2605"/>
                </a:lnTo>
                <a:lnTo>
                  <a:pt x="4989" y="2605"/>
                </a:lnTo>
                <a:lnTo>
                  <a:pt x="4989" y="2568"/>
                </a:lnTo>
                <a:lnTo>
                  <a:pt x="4989" y="2495"/>
                </a:lnTo>
                <a:lnTo>
                  <a:pt x="4953" y="2385"/>
                </a:lnTo>
                <a:lnTo>
                  <a:pt x="4806" y="2128"/>
                </a:lnTo>
                <a:lnTo>
                  <a:pt x="4623" y="1871"/>
                </a:lnTo>
                <a:lnTo>
                  <a:pt x="4402" y="1615"/>
                </a:lnTo>
                <a:lnTo>
                  <a:pt x="4146" y="1394"/>
                </a:lnTo>
                <a:lnTo>
                  <a:pt x="3889" y="1174"/>
                </a:lnTo>
                <a:lnTo>
                  <a:pt x="3595" y="1028"/>
                </a:lnTo>
                <a:close/>
                <a:moveTo>
                  <a:pt x="15334" y="3999"/>
                </a:moveTo>
                <a:lnTo>
                  <a:pt x="15260" y="4035"/>
                </a:lnTo>
                <a:lnTo>
                  <a:pt x="15187" y="4109"/>
                </a:lnTo>
                <a:lnTo>
                  <a:pt x="15077" y="4182"/>
                </a:lnTo>
                <a:lnTo>
                  <a:pt x="14967" y="4256"/>
                </a:lnTo>
                <a:lnTo>
                  <a:pt x="14820" y="4329"/>
                </a:lnTo>
                <a:lnTo>
                  <a:pt x="14673" y="4329"/>
                </a:lnTo>
                <a:lnTo>
                  <a:pt x="14527" y="4402"/>
                </a:lnTo>
                <a:lnTo>
                  <a:pt x="14490" y="4439"/>
                </a:lnTo>
                <a:lnTo>
                  <a:pt x="14453" y="4549"/>
                </a:lnTo>
                <a:lnTo>
                  <a:pt x="14417" y="4586"/>
                </a:lnTo>
                <a:lnTo>
                  <a:pt x="14380" y="4622"/>
                </a:lnTo>
                <a:lnTo>
                  <a:pt x="14233" y="4732"/>
                </a:lnTo>
                <a:lnTo>
                  <a:pt x="13940" y="4842"/>
                </a:lnTo>
                <a:lnTo>
                  <a:pt x="13720" y="4989"/>
                </a:lnTo>
                <a:lnTo>
                  <a:pt x="13536" y="5173"/>
                </a:lnTo>
                <a:lnTo>
                  <a:pt x="13499" y="5246"/>
                </a:lnTo>
                <a:lnTo>
                  <a:pt x="13499" y="5319"/>
                </a:lnTo>
                <a:lnTo>
                  <a:pt x="13573" y="5356"/>
                </a:lnTo>
                <a:lnTo>
                  <a:pt x="13830" y="5356"/>
                </a:lnTo>
                <a:lnTo>
                  <a:pt x="14013" y="5319"/>
                </a:lnTo>
                <a:lnTo>
                  <a:pt x="14380" y="5173"/>
                </a:lnTo>
                <a:lnTo>
                  <a:pt x="14673" y="5026"/>
                </a:lnTo>
                <a:lnTo>
                  <a:pt x="14783" y="4953"/>
                </a:lnTo>
                <a:lnTo>
                  <a:pt x="14857" y="4806"/>
                </a:lnTo>
                <a:lnTo>
                  <a:pt x="15077" y="4769"/>
                </a:lnTo>
                <a:lnTo>
                  <a:pt x="15260" y="4659"/>
                </a:lnTo>
                <a:lnTo>
                  <a:pt x="15370" y="4696"/>
                </a:lnTo>
                <a:lnTo>
                  <a:pt x="15444" y="4696"/>
                </a:lnTo>
                <a:lnTo>
                  <a:pt x="15554" y="4622"/>
                </a:lnTo>
                <a:lnTo>
                  <a:pt x="15627" y="4549"/>
                </a:lnTo>
                <a:lnTo>
                  <a:pt x="15627" y="4476"/>
                </a:lnTo>
                <a:lnTo>
                  <a:pt x="15590" y="4366"/>
                </a:lnTo>
                <a:lnTo>
                  <a:pt x="15627" y="4329"/>
                </a:lnTo>
                <a:lnTo>
                  <a:pt x="15627" y="4256"/>
                </a:lnTo>
                <a:lnTo>
                  <a:pt x="15590" y="4182"/>
                </a:lnTo>
                <a:lnTo>
                  <a:pt x="15554" y="4109"/>
                </a:lnTo>
                <a:lnTo>
                  <a:pt x="15480" y="4035"/>
                </a:lnTo>
                <a:lnTo>
                  <a:pt x="15407" y="4035"/>
                </a:lnTo>
                <a:lnTo>
                  <a:pt x="15334" y="3999"/>
                </a:lnTo>
                <a:close/>
                <a:moveTo>
                  <a:pt x="2238" y="7447"/>
                </a:moveTo>
                <a:lnTo>
                  <a:pt x="2128" y="7484"/>
                </a:lnTo>
                <a:lnTo>
                  <a:pt x="1064" y="7960"/>
                </a:lnTo>
                <a:lnTo>
                  <a:pt x="477" y="8217"/>
                </a:lnTo>
                <a:lnTo>
                  <a:pt x="257" y="8364"/>
                </a:lnTo>
                <a:lnTo>
                  <a:pt x="147" y="8474"/>
                </a:lnTo>
                <a:lnTo>
                  <a:pt x="111" y="8437"/>
                </a:lnTo>
                <a:lnTo>
                  <a:pt x="74" y="8437"/>
                </a:lnTo>
                <a:lnTo>
                  <a:pt x="1" y="8511"/>
                </a:lnTo>
                <a:lnTo>
                  <a:pt x="1" y="8584"/>
                </a:lnTo>
                <a:lnTo>
                  <a:pt x="37" y="8621"/>
                </a:lnTo>
                <a:lnTo>
                  <a:pt x="111" y="8694"/>
                </a:lnTo>
                <a:lnTo>
                  <a:pt x="221" y="8731"/>
                </a:lnTo>
                <a:lnTo>
                  <a:pt x="367" y="8694"/>
                </a:lnTo>
                <a:lnTo>
                  <a:pt x="514" y="8657"/>
                </a:lnTo>
                <a:lnTo>
                  <a:pt x="808" y="8547"/>
                </a:lnTo>
                <a:lnTo>
                  <a:pt x="1028" y="8474"/>
                </a:lnTo>
                <a:lnTo>
                  <a:pt x="2385" y="7887"/>
                </a:lnTo>
                <a:lnTo>
                  <a:pt x="2458" y="7850"/>
                </a:lnTo>
                <a:lnTo>
                  <a:pt x="2532" y="7777"/>
                </a:lnTo>
                <a:lnTo>
                  <a:pt x="2532" y="7667"/>
                </a:lnTo>
                <a:lnTo>
                  <a:pt x="2495" y="7594"/>
                </a:lnTo>
                <a:lnTo>
                  <a:pt x="2422" y="7520"/>
                </a:lnTo>
                <a:lnTo>
                  <a:pt x="2348" y="7484"/>
                </a:lnTo>
                <a:lnTo>
                  <a:pt x="2238" y="7447"/>
                </a:lnTo>
                <a:close/>
                <a:moveTo>
                  <a:pt x="6677" y="7814"/>
                </a:moveTo>
                <a:lnTo>
                  <a:pt x="6603" y="7887"/>
                </a:lnTo>
                <a:lnTo>
                  <a:pt x="6603" y="7960"/>
                </a:lnTo>
                <a:lnTo>
                  <a:pt x="6603" y="8070"/>
                </a:lnTo>
                <a:lnTo>
                  <a:pt x="6933" y="8474"/>
                </a:lnTo>
                <a:lnTo>
                  <a:pt x="7044" y="8694"/>
                </a:lnTo>
                <a:lnTo>
                  <a:pt x="7154" y="8914"/>
                </a:lnTo>
                <a:lnTo>
                  <a:pt x="7227" y="8951"/>
                </a:lnTo>
                <a:lnTo>
                  <a:pt x="7264" y="8987"/>
                </a:lnTo>
                <a:lnTo>
                  <a:pt x="7410" y="8987"/>
                </a:lnTo>
                <a:lnTo>
                  <a:pt x="7594" y="8877"/>
                </a:lnTo>
                <a:lnTo>
                  <a:pt x="7777" y="8767"/>
                </a:lnTo>
                <a:lnTo>
                  <a:pt x="7924" y="8621"/>
                </a:lnTo>
                <a:lnTo>
                  <a:pt x="7924" y="8657"/>
                </a:lnTo>
                <a:lnTo>
                  <a:pt x="7997" y="8767"/>
                </a:lnTo>
                <a:lnTo>
                  <a:pt x="8071" y="8877"/>
                </a:lnTo>
                <a:lnTo>
                  <a:pt x="8181" y="8951"/>
                </a:lnTo>
                <a:lnTo>
                  <a:pt x="8327" y="9024"/>
                </a:lnTo>
                <a:lnTo>
                  <a:pt x="8584" y="9061"/>
                </a:lnTo>
                <a:lnTo>
                  <a:pt x="8768" y="9061"/>
                </a:lnTo>
                <a:lnTo>
                  <a:pt x="8951" y="8987"/>
                </a:lnTo>
                <a:lnTo>
                  <a:pt x="9281" y="8841"/>
                </a:lnTo>
                <a:lnTo>
                  <a:pt x="9611" y="8657"/>
                </a:lnTo>
                <a:lnTo>
                  <a:pt x="9721" y="8547"/>
                </a:lnTo>
                <a:lnTo>
                  <a:pt x="9758" y="8474"/>
                </a:lnTo>
                <a:lnTo>
                  <a:pt x="9758" y="8364"/>
                </a:lnTo>
                <a:lnTo>
                  <a:pt x="9685" y="8254"/>
                </a:lnTo>
                <a:lnTo>
                  <a:pt x="9648" y="8217"/>
                </a:lnTo>
                <a:lnTo>
                  <a:pt x="9464" y="8217"/>
                </a:lnTo>
                <a:lnTo>
                  <a:pt x="9428" y="8291"/>
                </a:lnTo>
                <a:lnTo>
                  <a:pt x="9244" y="8437"/>
                </a:lnTo>
                <a:lnTo>
                  <a:pt x="8988" y="8547"/>
                </a:lnTo>
                <a:lnTo>
                  <a:pt x="8768" y="8621"/>
                </a:lnTo>
                <a:lnTo>
                  <a:pt x="8584" y="8657"/>
                </a:lnTo>
                <a:lnTo>
                  <a:pt x="8474" y="8657"/>
                </a:lnTo>
                <a:lnTo>
                  <a:pt x="8401" y="8621"/>
                </a:lnTo>
                <a:lnTo>
                  <a:pt x="8364" y="8584"/>
                </a:lnTo>
                <a:lnTo>
                  <a:pt x="8327" y="8547"/>
                </a:lnTo>
                <a:lnTo>
                  <a:pt x="8254" y="8254"/>
                </a:lnTo>
                <a:lnTo>
                  <a:pt x="8181" y="8144"/>
                </a:lnTo>
                <a:lnTo>
                  <a:pt x="8071" y="8107"/>
                </a:lnTo>
                <a:lnTo>
                  <a:pt x="7961" y="8107"/>
                </a:lnTo>
                <a:lnTo>
                  <a:pt x="7887" y="8144"/>
                </a:lnTo>
                <a:lnTo>
                  <a:pt x="7740" y="8254"/>
                </a:lnTo>
                <a:lnTo>
                  <a:pt x="7630" y="8401"/>
                </a:lnTo>
                <a:lnTo>
                  <a:pt x="7410" y="8547"/>
                </a:lnTo>
                <a:lnTo>
                  <a:pt x="7264" y="8364"/>
                </a:lnTo>
                <a:lnTo>
                  <a:pt x="7117" y="8180"/>
                </a:lnTo>
                <a:lnTo>
                  <a:pt x="6970" y="7997"/>
                </a:lnTo>
                <a:lnTo>
                  <a:pt x="6787" y="7850"/>
                </a:lnTo>
                <a:lnTo>
                  <a:pt x="6713" y="7814"/>
                </a:lnTo>
                <a:close/>
                <a:moveTo>
                  <a:pt x="12876" y="11005"/>
                </a:moveTo>
                <a:lnTo>
                  <a:pt x="12803" y="11042"/>
                </a:lnTo>
                <a:lnTo>
                  <a:pt x="12766" y="11078"/>
                </a:lnTo>
                <a:lnTo>
                  <a:pt x="12766" y="11152"/>
                </a:lnTo>
                <a:lnTo>
                  <a:pt x="12729" y="11225"/>
                </a:lnTo>
                <a:lnTo>
                  <a:pt x="12766" y="11298"/>
                </a:lnTo>
                <a:lnTo>
                  <a:pt x="12986" y="11702"/>
                </a:lnTo>
                <a:lnTo>
                  <a:pt x="13279" y="12069"/>
                </a:lnTo>
                <a:lnTo>
                  <a:pt x="13499" y="12399"/>
                </a:lnTo>
                <a:lnTo>
                  <a:pt x="13646" y="12509"/>
                </a:lnTo>
                <a:lnTo>
                  <a:pt x="13830" y="12619"/>
                </a:lnTo>
                <a:lnTo>
                  <a:pt x="13976" y="12619"/>
                </a:lnTo>
                <a:lnTo>
                  <a:pt x="14013" y="12582"/>
                </a:lnTo>
                <a:lnTo>
                  <a:pt x="14086" y="12546"/>
                </a:lnTo>
                <a:lnTo>
                  <a:pt x="14160" y="12436"/>
                </a:lnTo>
                <a:lnTo>
                  <a:pt x="14160" y="12325"/>
                </a:lnTo>
                <a:lnTo>
                  <a:pt x="14160" y="12252"/>
                </a:lnTo>
                <a:lnTo>
                  <a:pt x="14123" y="12142"/>
                </a:lnTo>
                <a:lnTo>
                  <a:pt x="14086" y="12069"/>
                </a:lnTo>
                <a:lnTo>
                  <a:pt x="14050" y="12032"/>
                </a:lnTo>
                <a:lnTo>
                  <a:pt x="13903" y="12032"/>
                </a:lnTo>
                <a:lnTo>
                  <a:pt x="13830" y="11885"/>
                </a:lnTo>
                <a:lnTo>
                  <a:pt x="13573" y="11592"/>
                </a:lnTo>
                <a:lnTo>
                  <a:pt x="13316" y="11298"/>
                </a:lnTo>
                <a:lnTo>
                  <a:pt x="13059" y="11042"/>
                </a:lnTo>
                <a:lnTo>
                  <a:pt x="13023" y="11005"/>
                </a:lnTo>
                <a:close/>
                <a:moveTo>
                  <a:pt x="8181" y="3192"/>
                </a:moveTo>
                <a:lnTo>
                  <a:pt x="8511" y="3228"/>
                </a:lnTo>
                <a:lnTo>
                  <a:pt x="8878" y="3265"/>
                </a:lnTo>
                <a:lnTo>
                  <a:pt x="9208" y="3339"/>
                </a:lnTo>
                <a:lnTo>
                  <a:pt x="9538" y="3412"/>
                </a:lnTo>
                <a:lnTo>
                  <a:pt x="9868" y="3522"/>
                </a:lnTo>
                <a:lnTo>
                  <a:pt x="10198" y="3669"/>
                </a:lnTo>
                <a:lnTo>
                  <a:pt x="10528" y="3852"/>
                </a:lnTo>
                <a:lnTo>
                  <a:pt x="10822" y="4035"/>
                </a:lnTo>
                <a:lnTo>
                  <a:pt x="11078" y="4256"/>
                </a:lnTo>
                <a:lnTo>
                  <a:pt x="11335" y="4476"/>
                </a:lnTo>
                <a:lnTo>
                  <a:pt x="11592" y="4732"/>
                </a:lnTo>
                <a:lnTo>
                  <a:pt x="11812" y="4989"/>
                </a:lnTo>
                <a:lnTo>
                  <a:pt x="11996" y="5319"/>
                </a:lnTo>
                <a:lnTo>
                  <a:pt x="12142" y="5576"/>
                </a:lnTo>
                <a:lnTo>
                  <a:pt x="12252" y="5870"/>
                </a:lnTo>
                <a:lnTo>
                  <a:pt x="12362" y="6200"/>
                </a:lnTo>
                <a:lnTo>
                  <a:pt x="12436" y="6530"/>
                </a:lnTo>
                <a:lnTo>
                  <a:pt x="12509" y="6823"/>
                </a:lnTo>
                <a:lnTo>
                  <a:pt x="12509" y="7153"/>
                </a:lnTo>
                <a:lnTo>
                  <a:pt x="12509" y="7484"/>
                </a:lnTo>
                <a:lnTo>
                  <a:pt x="12472" y="7814"/>
                </a:lnTo>
                <a:lnTo>
                  <a:pt x="12399" y="8144"/>
                </a:lnTo>
                <a:lnTo>
                  <a:pt x="12289" y="8511"/>
                </a:lnTo>
                <a:lnTo>
                  <a:pt x="12142" y="8804"/>
                </a:lnTo>
                <a:lnTo>
                  <a:pt x="11996" y="9134"/>
                </a:lnTo>
                <a:lnTo>
                  <a:pt x="11812" y="9428"/>
                </a:lnTo>
                <a:lnTo>
                  <a:pt x="11592" y="9721"/>
                </a:lnTo>
                <a:lnTo>
                  <a:pt x="11115" y="10271"/>
                </a:lnTo>
                <a:lnTo>
                  <a:pt x="10345" y="11115"/>
                </a:lnTo>
                <a:lnTo>
                  <a:pt x="9941" y="11555"/>
                </a:lnTo>
                <a:lnTo>
                  <a:pt x="9575" y="12032"/>
                </a:lnTo>
                <a:lnTo>
                  <a:pt x="9281" y="12509"/>
                </a:lnTo>
                <a:lnTo>
                  <a:pt x="8988" y="13022"/>
                </a:lnTo>
                <a:lnTo>
                  <a:pt x="8914" y="13279"/>
                </a:lnTo>
                <a:lnTo>
                  <a:pt x="8804" y="13573"/>
                </a:lnTo>
                <a:lnTo>
                  <a:pt x="8768" y="13829"/>
                </a:lnTo>
                <a:lnTo>
                  <a:pt x="8731" y="14123"/>
                </a:lnTo>
                <a:lnTo>
                  <a:pt x="8217" y="14013"/>
                </a:lnTo>
                <a:lnTo>
                  <a:pt x="7704" y="13939"/>
                </a:lnTo>
                <a:lnTo>
                  <a:pt x="8584" y="11665"/>
                </a:lnTo>
                <a:lnTo>
                  <a:pt x="9061" y="10418"/>
                </a:lnTo>
                <a:lnTo>
                  <a:pt x="9318" y="9831"/>
                </a:lnTo>
                <a:lnTo>
                  <a:pt x="9391" y="9538"/>
                </a:lnTo>
                <a:lnTo>
                  <a:pt x="9391" y="9391"/>
                </a:lnTo>
                <a:lnTo>
                  <a:pt x="9354" y="9244"/>
                </a:lnTo>
                <a:lnTo>
                  <a:pt x="9318" y="9208"/>
                </a:lnTo>
                <a:lnTo>
                  <a:pt x="9281" y="9208"/>
                </a:lnTo>
                <a:lnTo>
                  <a:pt x="9171" y="9281"/>
                </a:lnTo>
                <a:lnTo>
                  <a:pt x="9098" y="9391"/>
                </a:lnTo>
                <a:lnTo>
                  <a:pt x="8988" y="9611"/>
                </a:lnTo>
                <a:lnTo>
                  <a:pt x="8768" y="10088"/>
                </a:lnTo>
                <a:lnTo>
                  <a:pt x="8217" y="11445"/>
                </a:lnTo>
                <a:lnTo>
                  <a:pt x="7337" y="13719"/>
                </a:lnTo>
                <a:lnTo>
                  <a:pt x="7227" y="13903"/>
                </a:lnTo>
                <a:lnTo>
                  <a:pt x="6970" y="13829"/>
                </a:lnTo>
                <a:lnTo>
                  <a:pt x="6420" y="13683"/>
                </a:lnTo>
                <a:lnTo>
                  <a:pt x="6420" y="13646"/>
                </a:lnTo>
                <a:lnTo>
                  <a:pt x="6493" y="13389"/>
                </a:lnTo>
                <a:lnTo>
                  <a:pt x="6530" y="13096"/>
                </a:lnTo>
                <a:lnTo>
                  <a:pt x="6530" y="12546"/>
                </a:lnTo>
                <a:lnTo>
                  <a:pt x="6603" y="11372"/>
                </a:lnTo>
                <a:lnTo>
                  <a:pt x="6677" y="10125"/>
                </a:lnTo>
                <a:lnTo>
                  <a:pt x="6713" y="9501"/>
                </a:lnTo>
                <a:lnTo>
                  <a:pt x="6677" y="8877"/>
                </a:lnTo>
                <a:lnTo>
                  <a:pt x="6677" y="8804"/>
                </a:lnTo>
                <a:lnTo>
                  <a:pt x="6640" y="8767"/>
                </a:lnTo>
                <a:lnTo>
                  <a:pt x="6530" y="8694"/>
                </a:lnTo>
                <a:lnTo>
                  <a:pt x="6420" y="8731"/>
                </a:lnTo>
                <a:lnTo>
                  <a:pt x="6383" y="8767"/>
                </a:lnTo>
                <a:lnTo>
                  <a:pt x="6347" y="8841"/>
                </a:lnTo>
                <a:lnTo>
                  <a:pt x="6273" y="9391"/>
                </a:lnTo>
                <a:lnTo>
                  <a:pt x="6237" y="9978"/>
                </a:lnTo>
                <a:lnTo>
                  <a:pt x="6200" y="11115"/>
                </a:lnTo>
                <a:lnTo>
                  <a:pt x="6090" y="12289"/>
                </a:lnTo>
                <a:lnTo>
                  <a:pt x="6016" y="12912"/>
                </a:lnTo>
                <a:lnTo>
                  <a:pt x="6016" y="13206"/>
                </a:lnTo>
                <a:lnTo>
                  <a:pt x="6016" y="13536"/>
                </a:lnTo>
                <a:lnTo>
                  <a:pt x="5540" y="13353"/>
                </a:lnTo>
                <a:lnTo>
                  <a:pt x="5099" y="13206"/>
                </a:lnTo>
                <a:lnTo>
                  <a:pt x="4623" y="13132"/>
                </a:lnTo>
                <a:lnTo>
                  <a:pt x="4182" y="13132"/>
                </a:lnTo>
                <a:lnTo>
                  <a:pt x="4329" y="12876"/>
                </a:lnTo>
                <a:lnTo>
                  <a:pt x="4439" y="12619"/>
                </a:lnTo>
                <a:lnTo>
                  <a:pt x="4549" y="12362"/>
                </a:lnTo>
                <a:lnTo>
                  <a:pt x="4623" y="12069"/>
                </a:lnTo>
                <a:lnTo>
                  <a:pt x="4696" y="11482"/>
                </a:lnTo>
                <a:lnTo>
                  <a:pt x="4696" y="10895"/>
                </a:lnTo>
                <a:lnTo>
                  <a:pt x="4623" y="10161"/>
                </a:lnTo>
                <a:lnTo>
                  <a:pt x="4512" y="9428"/>
                </a:lnTo>
                <a:lnTo>
                  <a:pt x="4366" y="8694"/>
                </a:lnTo>
                <a:lnTo>
                  <a:pt x="4219" y="7960"/>
                </a:lnTo>
                <a:lnTo>
                  <a:pt x="4182" y="7594"/>
                </a:lnTo>
                <a:lnTo>
                  <a:pt x="4182" y="7190"/>
                </a:lnTo>
                <a:lnTo>
                  <a:pt x="4182" y="6823"/>
                </a:lnTo>
                <a:lnTo>
                  <a:pt x="4219" y="6456"/>
                </a:lnTo>
                <a:lnTo>
                  <a:pt x="4292" y="6090"/>
                </a:lnTo>
                <a:lnTo>
                  <a:pt x="4439" y="5760"/>
                </a:lnTo>
                <a:lnTo>
                  <a:pt x="4586" y="5429"/>
                </a:lnTo>
                <a:lnTo>
                  <a:pt x="4769" y="5063"/>
                </a:lnTo>
                <a:lnTo>
                  <a:pt x="5026" y="4769"/>
                </a:lnTo>
                <a:lnTo>
                  <a:pt x="5246" y="4476"/>
                </a:lnTo>
                <a:lnTo>
                  <a:pt x="5503" y="4219"/>
                </a:lnTo>
                <a:lnTo>
                  <a:pt x="5796" y="3999"/>
                </a:lnTo>
                <a:lnTo>
                  <a:pt x="6090" y="3779"/>
                </a:lnTo>
                <a:lnTo>
                  <a:pt x="6420" y="3595"/>
                </a:lnTo>
                <a:lnTo>
                  <a:pt x="6787" y="3449"/>
                </a:lnTo>
                <a:lnTo>
                  <a:pt x="7117" y="3339"/>
                </a:lnTo>
                <a:lnTo>
                  <a:pt x="7484" y="3265"/>
                </a:lnTo>
                <a:lnTo>
                  <a:pt x="7814" y="3228"/>
                </a:lnTo>
                <a:lnTo>
                  <a:pt x="8181" y="3192"/>
                </a:lnTo>
                <a:close/>
                <a:moveTo>
                  <a:pt x="3962" y="13426"/>
                </a:moveTo>
                <a:lnTo>
                  <a:pt x="4623" y="13536"/>
                </a:lnTo>
                <a:lnTo>
                  <a:pt x="5246" y="13719"/>
                </a:lnTo>
                <a:lnTo>
                  <a:pt x="5943" y="13939"/>
                </a:lnTo>
                <a:lnTo>
                  <a:pt x="6603" y="14196"/>
                </a:lnTo>
                <a:lnTo>
                  <a:pt x="6860" y="14270"/>
                </a:lnTo>
                <a:lnTo>
                  <a:pt x="7154" y="14306"/>
                </a:lnTo>
                <a:lnTo>
                  <a:pt x="7704" y="14380"/>
                </a:lnTo>
                <a:lnTo>
                  <a:pt x="8217" y="14490"/>
                </a:lnTo>
                <a:lnTo>
                  <a:pt x="8474" y="14563"/>
                </a:lnTo>
                <a:lnTo>
                  <a:pt x="8731" y="14636"/>
                </a:lnTo>
                <a:lnTo>
                  <a:pt x="8768" y="14783"/>
                </a:lnTo>
                <a:lnTo>
                  <a:pt x="8841" y="14857"/>
                </a:lnTo>
                <a:lnTo>
                  <a:pt x="8951" y="14893"/>
                </a:lnTo>
                <a:lnTo>
                  <a:pt x="9061" y="14893"/>
                </a:lnTo>
                <a:lnTo>
                  <a:pt x="9061" y="15003"/>
                </a:lnTo>
                <a:lnTo>
                  <a:pt x="9024" y="15150"/>
                </a:lnTo>
                <a:lnTo>
                  <a:pt x="8914" y="15223"/>
                </a:lnTo>
                <a:lnTo>
                  <a:pt x="8768" y="15333"/>
                </a:lnTo>
                <a:lnTo>
                  <a:pt x="8034" y="15040"/>
                </a:lnTo>
                <a:lnTo>
                  <a:pt x="6383" y="14490"/>
                </a:lnTo>
                <a:lnTo>
                  <a:pt x="5576" y="14270"/>
                </a:lnTo>
                <a:lnTo>
                  <a:pt x="4769" y="14086"/>
                </a:lnTo>
                <a:lnTo>
                  <a:pt x="4292" y="14013"/>
                </a:lnTo>
                <a:lnTo>
                  <a:pt x="4072" y="14013"/>
                </a:lnTo>
                <a:lnTo>
                  <a:pt x="3852" y="14050"/>
                </a:lnTo>
                <a:lnTo>
                  <a:pt x="3742" y="14013"/>
                </a:lnTo>
                <a:lnTo>
                  <a:pt x="3669" y="13939"/>
                </a:lnTo>
                <a:lnTo>
                  <a:pt x="3632" y="13829"/>
                </a:lnTo>
                <a:lnTo>
                  <a:pt x="3632" y="13719"/>
                </a:lnTo>
                <a:lnTo>
                  <a:pt x="3632" y="13609"/>
                </a:lnTo>
                <a:lnTo>
                  <a:pt x="3705" y="13536"/>
                </a:lnTo>
                <a:lnTo>
                  <a:pt x="3816" y="13463"/>
                </a:lnTo>
                <a:lnTo>
                  <a:pt x="3926" y="13426"/>
                </a:lnTo>
                <a:close/>
                <a:moveTo>
                  <a:pt x="4256" y="15737"/>
                </a:moveTo>
                <a:lnTo>
                  <a:pt x="4696" y="15847"/>
                </a:lnTo>
                <a:lnTo>
                  <a:pt x="4476" y="16067"/>
                </a:lnTo>
                <a:lnTo>
                  <a:pt x="4292" y="16287"/>
                </a:lnTo>
                <a:lnTo>
                  <a:pt x="4292" y="16250"/>
                </a:lnTo>
                <a:lnTo>
                  <a:pt x="4256" y="16140"/>
                </a:lnTo>
                <a:lnTo>
                  <a:pt x="4256" y="15994"/>
                </a:lnTo>
                <a:lnTo>
                  <a:pt x="4256" y="15737"/>
                </a:lnTo>
                <a:close/>
                <a:moveTo>
                  <a:pt x="4843" y="15920"/>
                </a:moveTo>
                <a:lnTo>
                  <a:pt x="4989" y="15957"/>
                </a:lnTo>
                <a:lnTo>
                  <a:pt x="5136" y="15994"/>
                </a:lnTo>
                <a:lnTo>
                  <a:pt x="4879" y="16140"/>
                </a:lnTo>
                <a:lnTo>
                  <a:pt x="4623" y="16360"/>
                </a:lnTo>
                <a:lnTo>
                  <a:pt x="4623" y="16360"/>
                </a:lnTo>
                <a:lnTo>
                  <a:pt x="4733" y="16140"/>
                </a:lnTo>
                <a:lnTo>
                  <a:pt x="4843" y="15920"/>
                </a:lnTo>
                <a:close/>
                <a:moveTo>
                  <a:pt x="4146" y="14453"/>
                </a:moveTo>
                <a:lnTo>
                  <a:pt x="4659" y="14490"/>
                </a:lnTo>
                <a:lnTo>
                  <a:pt x="5356" y="14673"/>
                </a:lnTo>
                <a:lnTo>
                  <a:pt x="6053" y="14857"/>
                </a:lnTo>
                <a:lnTo>
                  <a:pt x="7410" y="15333"/>
                </a:lnTo>
                <a:lnTo>
                  <a:pt x="8034" y="15553"/>
                </a:lnTo>
                <a:lnTo>
                  <a:pt x="8401" y="15663"/>
                </a:lnTo>
                <a:lnTo>
                  <a:pt x="8694" y="15774"/>
                </a:lnTo>
                <a:lnTo>
                  <a:pt x="8731" y="15847"/>
                </a:lnTo>
                <a:lnTo>
                  <a:pt x="8768" y="15884"/>
                </a:lnTo>
                <a:lnTo>
                  <a:pt x="8841" y="15957"/>
                </a:lnTo>
                <a:lnTo>
                  <a:pt x="8951" y="15957"/>
                </a:lnTo>
                <a:lnTo>
                  <a:pt x="8914" y="16067"/>
                </a:lnTo>
                <a:lnTo>
                  <a:pt x="8841" y="16214"/>
                </a:lnTo>
                <a:lnTo>
                  <a:pt x="8694" y="16397"/>
                </a:lnTo>
                <a:lnTo>
                  <a:pt x="8547" y="16507"/>
                </a:lnTo>
                <a:lnTo>
                  <a:pt x="8401" y="16581"/>
                </a:lnTo>
                <a:lnTo>
                  <a:pt x="7227" y="16140"/>
                </a:lnTo>
                <a:lnTo>
                  <a:pt x="6016" y="15774"/>
                </a:lnTo>
                <a:lnTo>
                  <a:pt x="4733" y="15370"/>
                </a:lnTo>
                <a:lnTo>
                  <a:pt x="4072" y="15223"/>
                </a:lnTo>
                <a:lnTo>
                  <a:pt x="3449" y="15113"/>
                </a:lnTo>
                <a:lnTo>
                  <a:pt x="3449" y="15040"/>
                </a:lnTo>
                <a:lnTo>
                  <a:pt x="3449" y="14857"/>
                </a:lnTo>
                <a:lnTo>
                  <a:pt x="3522" y="14673"/>
                </a:lnTo>
                <a:lnTo>
                  <a:pt x="3632" y="14563"/>
                </a:lnTo>
                <a:lnTo>
                  <a:pt x="3705" y="14490"/>
                </a:lnTo>
                <a:lnTo>
                  <a:pt x="3926" y="14490"/>
                </a:lnTo>
                <a:lnTo>
                  <a:pt x="3962" y="14526"/>
                </a:lnTo>
                <a:lnTo>
                  <a:pt x="3999" y="14526"/>
                </a:lnTo>
                <a:lnTo>
                  <a:pt x="4036" y="14490"/>
                </a:lnTo>
                <a:lnTo>
                  <a:pt x="4146" y="14453"/>
                </a:lnTo>
                <a:close/>
                <a:moveTo>
                  <a:pt x="5503" y="16067"/>
                </a:moveTo>
                <a:lnTo>
                  <a:pt x="5723" y="16140"/>
                </a:lnTo>
                <a:lnTo>
                  <a:pt x="5503" y="16287"/>
                </a:lnTo>
                <a:lnTo>
                  <a:pt x="5246" y="16434"/>
                </a:lnTo>
                <a:lnTo>
                  <a:pt x="5026" y="16617"/>
                </a:lnTo>
                <a:lnTo>
                  <a:pt x="4843" y="16837"/>
                </a:lnTo>
                <a:lnTo>
                  <a:pt x="4659" y="16764"/>
                </a:lnTo>
                <a:lnTo>
                  <a:pt x="4733" y="16691"/>
                </a:lnTo>
                <a:lnTo>
                  <a:pt x="5503" y="16067"/>
                </a:lnTo>
                <a:close/>
                <a:moveTo>
                  <a:pt x="5980" y="16214"/>
                </a:moveTo>
                <a:lnTo>
                  <a:pt x="6200" y="16287"/>
                </a:lnTo>
                <a:lnTo>
                  <a:pt x="6200" y="16324"/>
                </a:lnTo>
                <a:lnTo>
                  <a:pt x="5943" y="16434"/>
                </a:lnTo>
                <a:lnTo>
                  <a:pt x="5723" y="16581"/>
                </a:lnTo>
                <a:lnTo>
                  <a:pt x="5540" y="16727"/>
                </a:lnTo>
                <a:lnTo>
                  <a:pt x="5393" y="16947"/>
                </a:lnTo>
                <a:lnTo>
                  <a:pt x="5246" y="16911"/>
                </a:lnTo>
                <a:lnTo>
                  <a:pt x="5613" y="16544"/>
                </a:lnTo>
                <a:lnTo>
                  <a:pt x="5980" y="16214"/>
                </a:lnTo>
                <a:close/>
                <a:moveTo>
                  <a:pt x="6383" y="16360"/>
                </a:moveTo>
                <a:lnTo>
                  <a:pt x="6897" y="16544"/>
                </a:lnTo>
                <a:lnTo>
                  <a:pt x="6420" y="16801"/>
                </a:lnTo>
                <a:lnTo>
                  <a:pt x="6200" y="16947"/>
                </a:lnTo>
                <a:lnTo>
                  <a:pt x="5980" y="17131"/>
                </a:lnTo>
                <a:lnTo>
                  <a:pt x="5796" y="17057"/>
                </a:lnTo>
                <a:lnTo>
                  <a:pt x="5833" y="16984"/>
                </a:lnTo>
                <a:lnTo>
                  <a:pt x="5833" y="16911"/>
                </a:lnTo>
                <a:lnTo>
                  <a:pt x="5833" y="16874"/>
                </a:lnTo>
                <a:lnTo>
                  <a:pt x="6090" y="16617"/>
                </a:lnTo>
                <a:lnTo>
                  <a:pt x="6383" y="16397"/>
                </a:lnTo>
                <a:lnTo>
                  <a:pt x="6383" y="16360"/>
                </a:lnTo>
                <a:close/>
                <a:moveTo>
                  <a:pt x="7080" y="16581"/>
                </a:moveTo>
                <a:lnTo>
                  <a:pt x="7410" y="16691"/>
                </a:lnTo>
                <a:lnTo>
                  <a:pt x="7154" y="16911"/>
                </a:lnTo>
                <a:lnTo>
                  <a:pt x="6787" y="17314"/>
                </a:lnTo>
                <a:lnTo>
                  <a:pt x="6457" y="17241"/>
                </a:lnTo>
                <a:lnTo>
                  <a:pt x="6493" y="17167"/>
                </a:lnTo>
                <a:lnTo>
                  <a:pt x="6457" y="17131"/>
                </a:lnTo>
                <a:lnTo>
                  <a:pt x="6750" y="16837"/>
                </a:lnTo>
                <a:lnTo>
                  <a:pt x="7080" y="16581"/>
                </a:lnTo>
                <a:close/>
                <a:moveTo>
                  <a:pt x="8034" y="2678"/>
                </a:moveTo>
                <a:lnTo>
                  <a:pt x="7704" y="2715"/>
                </a:lnTo>
                <a:lnTo>
                  <a:pt x="7374" y="2752"/>
                </a:lnTo>
                <a:lnTo>
                  <a:pt x="7044" y="2825"/>
                </a:lnTo>
                <a:lnTo>
                  <a:pt x="6750" y="2898"/>
                </a:lnTo>
                <a:lnTo>
                  <a:pt x="6420" y="3008"/>
                </a:lnTo>
                <a:lnTo>
                  <a:pt x="6126" y="3155"/>
                </a:lnTo>
                <a:lnTo>
                  <a:pt x="5833" y="3302"/>
                </a:lnTo>
                <a:lnTo>
                  <a:pt x="5576" y="3522"/>
                </a:lnTo>
                <a:lnTo>
                  <a:pt x="5026" y="3962"/>
                </a:lnTo>
                <a:lnTo>
                  <a:pt x="4806" y="4219"/>
                </a:lnTo>
                <a:lnTo>
                  <a:pt x="4586" y="4512"/>
                </a:lnTo>
                <a:lnTo>
                  <a:pt x="4366" y="4769"/>
                </a:lnTo>
                <a:lnTo>
                  <a:pt x="4182" y="5099"/>
                </a:lnTo>
                <a:lnTo>
                  <a:pt x="3999" y="5393"/>
                </a:lnTo>
                <a:lnTo>
                  <a:pt x="3852" y="5723"/>
                </a:lnTo>
                <a:lnTo>
                  <a:pt x="3742" y="6163"/>
                </a:lnTo>
                <a:lnTo>
                  <a:pt x="3669" y="6603"/>
                </a:lnTo>
                <a:lnTo>
                  <a:pt x="3632" y="7043"/>
                </a:lnTo>
                <a:lnTo>
                  <a:pt x="3632" y="7520"/>
                </a:lnTo>
                <a:lnTo>
                  <a:pt x="3705" y="7960"/>
                </a:lnTo>
                <a:lnTo>
                  <a:pt x="3779" y="8437"/>
                </a:lnTo>
                <a:lnTo>
                  <a:pt x="3962" y="9318"/>
                </a:lnTo>
                <a:lnTo>
                  <a:pt x="4109" y="10308"/>
                </a:lnTo>
                <a:lnTo>
                  <a:pt x="4182" y="10785"/>
                </a:lnTo>
                <a:lnTo>
                  <a:pt x="4219" y="11262"/>
                </a:lnTo>
                <a:lnTo>
                  <a:pt x="4182" y="11739"/>
                </a:lnTo>
                <a:lnTo>
                  <a:pt x="4109" y="12215"/>
                </a:lnTo>
                <a:lnTo>
                  <a:pt x="3999" y="12619"/>
                </a:lnTo>
                <a:lnTo>
                  <a:pt x="3816" y="13059"/>
                </a:lnTo>
                <a:lnTo>
                  <a:pt x="3595" y="13132"/>
                </a:lnTo>
                <a:lnTo>
                  <a:pt x="3449" y="13279"/>
                </a:lnTo>
                <a:lnTo>
                  <a:pt x="3302" y="13426"/>
                </a:lnTo>
                <a:lnTo>
                  <a:pt x="3229" y="13646"/>
                </a:lnTo>
                <a:lnTo>
                  <a:pt x="3229" y="13829"/>
                </a:lnTo>
                <a:lnTo>
                  <a:pt x="3265" y="13976"/>
                </a:lnTo>
                <a:lnTo>
                  <a:pt x="3339" y="14160"/>
                </a:lnTo>
                <a:lnTo>
                  <a:pt x="3412" y="14270"/>
                </a:lnTo>
                <a:lnTo>
                  <a:pt x="3339" y="14343"/>
                </a:lnTo>
                <a:lnTo>
                  <a:pt x="3265" y="14416"/>
                </a:lnTo>
                <a:lnTo>
                  <a:pt x="3192" y="14526"/>
                </a:lnTo>
                <a:lnTo>
                  <a:pt x="3119" y="14673"/>
                </a:lnTo>
                <a:lnTo>
                  <a:pt x="3082" y="14857"/>
                </a:lnTo>
                <a:lnTo>
                  <a:pt x="3045" y="15040"/>
                </a:lnTo>
                <a:lnTo>
                  <a:pt x="3045" y="15187"/>
                </a:lnTo>
                <a:lnTo>
                  <a:pt x="3082" y="15370"/>
                </a:lnTo>
                <a:lnTo>
                  <a:pt x="3192" y="15480"/>
                </a:lnTo>
                <a:lnTo>
                  <a:pt x="3302" y="15590"/>
                </a:lnTo>
                <a:lnTo>
                  <a:pt x="3412" y="15627"/>
                </a:lnTo>
                <a:lnTo>
                  <a:pt x="3485" y="15590"/>
                </a:lnTo>
                <a:lnTo>
                  <a:pt x="3522" y="15553"/>
                </a:lnTo>
                <a:lnTo>
                  <a:pt x="3559" y="15553"/>
                </a:lnTo>
                <a:lnTo>
                  <a:pt x="4072" y="15700"/>
                </a:lnTo>
                <a:lnTo>
                  <a:pt x="3999" y="15810"/>
                </a:lnTo>
                <a:lnTo>
                  <a:pt x="3926" y="15957"/>
                </a:lnTo>
                <a:lnTo>
                  <a:pt x="3926" y="16140"/>
                </a:lnTo>
                <a:lnTo>
                  <a:pt x="3926" y="16324"/>
                </a:lnTo>
                <a:lnTo>
                  <a:pt x="3999" y="16507"/>
                </a:lnTo>
                <a:lnTo>
                  <a:pt x="4072" y="16654"/>
                </a:lnTo>
                <a:lnTo>
                  <a:pt x="4146" y="16801"/>
                </a:lnTo>
                <a:lnTo>
                  <a:pt x="4292" y="16874"/>
                </a:lnTo>
                <a:lnTo>
                  <a:pt x="4256" y="16947"/>
                </a:lnTo>
                <a:lnTo>
                  <a:pt x="4292" y="17021"/>
                </a:lnTo>
                <a:lnTo>
                  <a:pt x="4329" y="17057"/>
                </a:lnTo>
                <a:lnTo>
                  <a:pt x="4402" y="17094"/>
                </a:lnTo>
                <a:lnTo>
                  <a:pt x="4586" y="17167"/>
                </a:lnTo>
                <a:lnTo>
                  <a:pt x="4806" y="17277"/>
                </a:lnTo>
                <a:lnTo>
                  <a:pt x="5283" y="17388"/>
                </a:lnTo>
                <a:lnTo>
                  <a:pt x="5393" y="17424"/>
                </a:lnTo>
                <a:lnTo>
                  <a:pt x="5576" y="17461"/>
                </a:lnTo>
                <a:lnTo>
                  <a:pt x="6310" y="17681"/>
                </a:lnTo>
                <a:lnTo>
                  <a:pt x="6677" y="17754"/>
                </a:lnTo>
                <a:lnTo>
                  <a:pt x="6860" y="17791"/>
                </a:lnTo>
                <a:lnTo>
                  <a:pt x="7044" y="17754"/>
                </a:lnTo>
                <a:lnTo>
                  <a:pt x="7117" y="17718"/>
                </a:lnTo>
                <a:lnTo>
                  <a:pt x="7154" y="17681"/>
                </a:lnTo>
                <a:lnTo>
                  <a:pt x="7154" y="17608"/>
                </a:lnTo>
                <a:lnTo>
                  <a:pt x="7117" y="17534"/>
                </a:lnTo>
                <a:lnTo>
                  <a:pt x="7447" y="17204"/>
                </a:lnTo>
                <a:lnTo>
                  <a:pt x="7594" y="17021"/>
                </a:lnTo>
                <a:lnTo>
                  <a:pt x="7740" y="16837"/>
                </a:lnTo>
                <a:lnTo>
                  <a:pt x="8327" y="17021"/>
                </a:lnTo>
                <a:lnTo>
                  <a:pt x="8437" y="17021"/>
                </a:lnTo>
                <a:lnTo>
                  <a:pt x="8547" y="16984"/>
                </a:lnTo>
                <a:lnTo>
                  <a:pt x="8731" y="16911"/>
                </a:lnTo>
                <a:lnTo>
                  <a:pt x="8914" y="16764"/>
                </a:lnTo>
                <a:lnTo>
                  <a:pt x="9098" y="16581"/>
                </a:lnTo>
                <a:lnTo>
                  <a:pt x="9208" y="16360"/>
                </a:lnTo>
                <a:lnTo>
                  <a:pt x="9281" y="16140"/>
                </a:lnTo>
                <a:lnTo>
                  <a:pt x="9318" y="15884"/>
                </a:lnTo>
                <a:lnTo>
                  <a:pt x="9281" y="15700"/>
                </a:lnTo>
                <a:lnTo>
                  <a:pt x="9208" y="15590"/>
                </a:lnTo>
                <a:lnTo>
                  <a:pt x="9171" y="15517"/>
                </a:lnTo>
                <a:lnTo>
                  <a:pt x="9244" y="15407"/>
                </a:lnTo>
                <a:lnTo>
                  <a:pt x="9354" y="15260"/>
                </a:lnTo>
                <a:lnTo>
                  <a:pt x="9391" y="15113"/>
                </a:lnTo>
                <a:lnTo>
                  <a:pt x="9428" y="15003"/>
                </a:lnTo>
                <a:lnTo>
                  <a:pt x="9501" y="14930"/>
                </a:lnTo>
                <a:lnTo>
                  <a:pt x="9575" y="14857"/>
                </a:lnTo>
                <a:lnTo>
                  <a:pt x="9575" y="14783"/>
                </a:lnTo>
                <a:lnTo>
                  <a:pt x="9538" y="14673"/>
                </a:lnTo>
                <a:lnTo>
                  <a:pt x="9391" y="14526"/>
                </a:lnTo>
                <a:lnTo>
                  <a:pt x="9244" y="14380"/>
                </a:lnTo>
                <a:lnTo>
                  <a:pt x="9244" y="14050"/>
                </a:lnTo>
                <a:lnTo>
                  <a:pt x="9318" y="13683"/>
                </a:lnTo>
                <a:lnTo>
                  <a:pt x="9428" y="13353"/>
                </a:lnTo>
                <a:lnTo>
                  <a:pt x="9538" y="13059"/>
                </a:lnTo>
                <a:lnTo>
                  <a:pt x="9721" y="12766"/>
                </a:lnTo>
                <a:lnTo>
                  <a:pt x="9905" y="12472"/>
                </a:lnTo>
                <a:lnTo>
                  <a:pt x="10308" y="11885"/>
                </a:lnTo>
                <a:lnTo>
                  <a:pt x="10785" y="11335"/>
                </a:lnTo>
                <a:lnTo>
                  <a:pt x="11299" y="10822"/>
                </a:lnTo>
                <a:lnTo>
                  <a:pt x="11775" y="10308"/>
                </a:lnTo>
                <a:lnTo>
                  <a:pt x="12179" y="9758"/>
                </a:lnTo>
                <a:lnTo>
                  <a:pt x="12362" y="9501"/>
                </a:lnTo>
                <a:lnTo>
                  <a:pt x="12546" y="9208"/>
                </a:lnTo>
                <a:lnTo>
                  <a:pt x="12656" y="8951"/>
                </a:lnTo>
                <a:lnTo>
                  <a:pt x="12803" y="8657"/>
                </a:lnTo>
                <a:lnTo>
                  <a:pt x="12876" y="8364"/>
                </a:lnTo>
                <a:lnTo>
                  <a:pt x="12949" y="8034"/>
                </a:lnTo>
                <a:lnTo>
                  <a:pt x="12986" y="7740"/>
                </a:lnTo>
                <a:lnTo>
                  <a:pt x="13023" y="7447"/>
                </a:lnTo>
                <a:lnTo>
                  <a:pt x="13023" y="6823"/>
                </a:lnTo>
                <a:lnTo>
                  <a:pt x="12913" y="6236"/>
                </a:lnTo>
                <a:lnTo>
                  <a:pt x="12729" y="5613"/>
                </a:lnTo>
                <a:lnTo>
                  <a:pt x="12436" y="5026"/>
                </a:lnTo>
                <a:lnTo>
                  <a:pt x="12252" y="4769"/>
                </a:lnTo>
                <a:lnTo>
                  <a:pt x="12069" y="4476"/>
                </a:lnTo>
                <a:lnTo>
                  <a:pt x="11849" y="4256"/>
                </a:lnTo>
                <a:lnTo>
                  <a:pt x="11629" y="3999"/>
                </a:lnTo>
                <a:lnTo>
                  <a:pt x="11372" y="3815"/>
                </a:lnTo>
                <a:lnTo>
                  <a:pt x="11115" y="3595"/>
                </a:lnTo>
                <a:lnTo>
                  <a:pt x="10565" y="3265"/>
                </a:lnTo>
                <a:lnTo>
                  <a:pt x="9978" y="3008"/>
                </a:lnTo>
                <a:lnTo>
                  <a:pt x="9354" y="2825"/>
                </a:lnTo>
                <a:lnTo>
                  <a:pt x="8694" y="2715"/>
                </a:lnTo>
                <a:lnTo>
                  <a:pt x="8034" y="2678"/>
                </a:lnTo>
                <a:close/>
              </a:path>
            </a:pathLst>
          </a:custGeom>
          <a:solidFill>
            <a:srgbClr val="3C78D8"/>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165" name="Shape 165"/>
          <p:cNvSpPr/>
          <p:nvPr/>
        </p:nvSpPr>
        <p:spPr>
          <a:xfrm>
            <a:off x="4025101" y="3422420"/>
            <a:ext cx="370865" cy="809588"/>
          </a:xfrm>
          <a:custGeom>
            <a:avLst/>
            <a:gdLst/>
            <a:ahLst/>
            <a:cxnLst/>
            <a:rect l="0" t="0" r="0" b="0"/>
            <a:pathLst>
              <a:path w="7411" h="16178" extrusionOk="0">
                <a:moveTo>
                  <a:pt x="3339" y="147"/>
                </a:moveTo>
                <a:lnTo>
                  <a:pt x="3229" y="441"/>
                </a:lnTo>
                <a:lnTo>
                  <a:pt x="3155" y="734"/>
                </a:lnTo>
                <a:lnTo>
                  <a:pt x="3119" y="1358"/>
                </a:lnTo>
                <a:lnTo>
                  <a:pt x="3082" y="2972"/>
                </a:lnTo>
                <a:lnTo>
                  <a:pt x="3119" y="4476"/>
                </a:lnTo>
                <a:lnTo>
                  <a:pt x="3119" y="5283"/>
                </a:lnTo>
                <a:lnTo>
                  <a:pt x="3119" y="5576"/>
                </a:lnTo>
                <a:lnTo>
                  <a:pt x="3155" y="5723"/>
                </a:lnTo>
                <a:lnTo>
                  <a:pt x="3229" y="5870"/>
                </a:lnTo>
                <a:lnTo>
                  <a:pt x="3265" y="5906"/>
                </a:lnTo>
                <a:lnTo>
                  <a:pt x="3339" y="5943"/>
                </a:lnTo>
                <a:lnTo>
                  <a:pt x="3375" y="5943"/>
                </a:lnTo>
                <a:lnTo>
                  <a:pt x="3449" y="5870"/>
                </a:lnTo>
                <a:lnTo>
                  <a:pt x="3486" y="5760"/>
                </a:lnTo>
                <a:lnTo>
                  <a:pt x="3522" y="5649"/>
                </a:lnTo>
                <a:lnTo>
                  <a:pt x="3522" y="5393"/>
                </a:lnTo>
                <a:lnTo>
                  <a:pt x="3522" y="4586"/>
                </a:lnTo>
                <a:lnTo>
                  <a:pt x="3486" y="2972"/>
                </a:lnTo>
                <a:lnTo>
                  <a:pt x="3522" y="1504"/>
                </a:lnTo>
                <a:lnTo>
                  <a:pt x="3522" y="808"/>
                </a:lnTo>
                <a:lnTo>
                  <a:pt x="3486" y="477"/>
                </a:lnTo>
                <a:lnTo>
                  <a:pt x="3412" y="294"/>
                </a:lnTo>
                <a:lnTo>
                  <a:pt x="3375" y="147"/>
                </a:lnTo>
                <a:close/>
                <a:moveTo>
                  <a:pt x="1725" y="1"/>
                </a:moveTo>
                <a:lnTo>
                  <a:pt x="1688" y="37"/>
                </a:lnTo>
                <a:lnTo>
                  <a:pt x="1615" y="147"/>
                </a:lnTo>
                <a:lnTo>
                  <a:pt x="1578" y="294"/>
                </a:lnTo>
                <a:lnTo>
                  <a:pt x="1541" y="624"/>
                </a:lnTo>
                <a:lnTo>
                  <a:pt x="1578" y="1284"/>
                </a:lnTo>
                <a:lnTo>
                  <a:pt x="1615" y="2898"/>
                </a:lnTo>
                <a:lnTo>
                  <a:pt x="1725" y="6236"/>
                </a:lnTo>
                <a:lnTo>
                  <a:pt x="1761" y="6346"/>
                </a:lnTo>
                <a:lnTo>
                  <a:pt x="1798" y="6383"/>
                </a:lnTo>
                <a:lnTo>
                  <a:pt x="1872" y="6420"/>
                </a:lnTo>
                <a:lnTo>
                  <a:pt x="1945" y="6456"/>
                </a:lnTo>
                <a:lnTo>
                  <a:pt x="2018" y="6420"/>
                </a:lnTo>
                <a:lnTo>
                  <a:pt x="2092" y="6383"/>
                </a:lnTo>
                <a:lnTo>
                  <a:pt x="2165" y="6346"/>
                </a:lnTo>
                <a:lnTo>
                  <a:pt x="2165" y="6236"/>
                </a:lnTo>
                <a:lnTo>
                  <a:pt x="2165" y="5980"/>
                </a:lnTo>
                <a:lnTo>
                  <a:pt x="2165" y="5943"/>
                </a:lnTo>
                <a:lnTo>
                  <a:pt x="2055" y="3008"/>
                </a:lnTo>
                <a:lnTo>
                  <a:pt x="1982" y="1394"/>
                </a:lnTo>
                <a:lnTo>
                  <a:pt x="1945" y="587"/>
                </a:lnTo>
                <a:lnTo>
                  <a:pt x="1908" y="294"/>
                </a:lnTo>
                <a:lnTo>
                  <a:pt x="1872" y="147"/>
                </a:lnTo>
                <a:lnTo>
                  <a:pt x="1761" y="37"/>
                </a:lnTo>
                <a:lnTo>
                  <a:pt x="1725" y="1"/>
                </a:lnTo>
                <a:close/>
                <a:moveTo>
                  <a:pt x="4953" y="184"/>
                </a:moveTo>
                <a:lnTo>
                  <a:pt x="4879" y="221"/>
                </a:lnTo>
                <a:lnTo>
                  <a:pt x="4843" y="257"/>
                </a:lnTo>
                <a:lnTo>
                  <a:pt x="4843" y="331"/>
                </a:lnTo>
                <a:lnTo>
                  <a:pt x="4769" y="1101"/>
                </a:lnTo>
                <a:lnTo>
                  <a:pt x="4733" y="1908"/>
                </a:lnTo>
                <a:lnTo>
                  <a:pt x="4733" y="3522"/>
                </a:lnTo>
                <a:lnTo>
                  <a:pt x="4733" y="5136"/>
                </a:lnTo>
                <a:lnTo>
                  <a:pt x="4696" y="5870"/>
                </a:lnTo>
                <a:lnTo>
                  <a:pt x="4696" y="6273"/>
                </a:lnTo>
                <a:lnTo>
                  <a:pt x="4769" y="6640"/>
                </a:lnTo>
                <a:lnTo>
                  <a:pt x="4806" y="6713"/>
                </a:lnTo>
                <a:lnTo>
                  <a:pt x="4916" y="6750"/>
                </a:lnTo>
                <a:lnTo>
                  <a:pt x="5026" y="6713"/>
                </a:lnTo>
                <a:lnTo>
                  <a:pt x="5100" y="6640"/>
                </a:lnTo>
                <a:lnTo>
                  <a:pt x="5173" y="6273"/>
                </a:lnTo>
                <a:lnTo>
                  <a:pt x="5173" y="5870"/>
                </a:lnTo>
                <a:lnTo>
                  <a:pt x="5136" y="5136"/>
                </a:lnTo>
                <a:lnTo>
                  <a:pt x="5136" y="3522"/>
                </a:lnTo>
                <a:lnTo>
                  <a:pt x="5173" y="1908"/>
                </a:lnTo>
                <a:lnTo>
                  <a:pt x="5136" y="1138"/>
                </a:lnTo>
                <a:lnTo>
                  <a:pt x="5100" y="331"/>
                </a:lnTo>
                <a:lnTo>
                  <a:pt x="5100" y="257"/>
                </a:lnTo>
                <a:lnTo>
                  <a:pt x="5063" y="221"/>
                </a:lnTo>
                <a:lnTo>
                  <a:pt x="4953" y="184"/>
                </a:lnTo>
                <a:close/>
                <a:moveTo>
                  <a:pt x="6273" y="2678"/>
                </a:moveTo>
                <a:lnTo>
                  <a:pt x="6273" y="2715"/>
                </a:lnTo>
                <a:lnTo>
                  <a:pt x="6200" y="3008"/>
                </a:lnTo>
                <a:lnTo>
                  <a:pt x="6163" y="3302"/>
                </a:lnTo>
                <a:lnTo>
                  <a:pt x="6127" y="3925"/>
                </a:lnTo>
                <a:lnTo>
                  <a:pt x="6127" y="5173"/>
                </a:lnTo>
                <a:lnTo>
                  <a:pt x="6090" y="7667"/>
                </a:lnTo>
                <a:lnTo>
                  <a:pt x="6090" y="7887"/>
                </a:lnTo>
                <a:lnTo>
                  <a:pt x="6127" y="7960"/>
                </a:lnTo>
                <a:lnTo>
                  <a:pt x="6163" y="8034"/>
                </a:lnTo>
                <a:lnTo>
                  <a:pt x="6237" y="8070"/>
                </a:lnTo>
                <a:lnTo>
                  <a:pt x="6383" y="8070"/>
                </a:lnTo>
                <a:lnTo>
                  <a:pt x="6457" y="8034"/>
                </a:lnTo>
                <a:lnTo>
                  <a:pt x="6493" y="7960"/>
                </a:lnTo>
                <a:lnTo>
                  <a:pt x="6530" y="7887"/>
                </a:lnTo>
                <a:lnTo>
                  <a:pt x="6530" y="5283"/>
                </a:lnTo>
                <a:lnTo>
                  <a:pt x="6530" y="3962"/>
                </a:lnTo>
                <a:lnTo>
                  <a:pt x="6493" y="3339"/>
                </a:lnTo>
                <a:lnTo>
                  <a:pt x="6457" y="3008"/>
                </a:lnTo>
                <a:lnTo>
                  <a:pt x="6383" y="2715"/>
                </a:lnTo>
                <a:lnTo>
                  <a:pt x="6347" y="2678"/>
                </a:lnTo>
                <a:close/>
                <a:moveTo>
                  <a:pt x="3265" y="7887"/>
                </a:moveTo>
                <a:lnTo>
                  <a:pt x="3082" y="8107"/>
                </a:lnTo>
                <a:lnTo>
                  <a:pt x="2862" y="8291"/>
                </a:lnTo>
                <a:lnTo>
                  <a:pt x="2679" y="8401"/>
                </a:lnTo>
                <a:lnTo>
                  <a:pt x="2458" y="8474"/>
                </a:lnTo>
                <a:lnTo>
                  <a:pt x="2458" y="8474"/>
                </a:lnTo>
                <a:lnTo>
                  <a:pt x="2605" y="8291"/>
                </a:lnTo>
                <a:lnTo>
                  <a:pt x="2752" y="8144"/>
                </a:lnTo>
                <a:lnTo>
                  <a:pt x="2972" y="7997"/>
                </a:lnTo>
                <a:lnTo>
                  <a:pt x="3192" y="7924"/>
                </a:lnTo>
                <a:lnTo>
                  <a:pt x="3265" y="7887"/>
                </a:lnTo>
                <a:close/>
                <a:moveTo>
                  <a:pt x="4806" y="9501"/>
                </a:moveTo>
                <a:lnTo>
                  <a:pt x="4513" y="9538"/>
                </a:lnTo>
                <a:lnTo>
                  <a:pt x="4329" y="9574"/>
                </a:lnTo>
                <a:lnTo>
                  <a:pt x="4072" y="9574"/>
                </a:lnTo>
                <a:lnTo>
                  <a:pt x="4072" y="9611"/>
                </a:lnTo>
                <a:lnTo>
                  <a:pt x="4072" y="9684"/>
                </a:lnTo>
                <a:lnTo>
                  <a:pt x="4109" y="9758"/>
                </a:lnTo>
                <a:lnTo>
                  <a:pt x="4146" y="9831"/>
                </a:lnTo>
                <a:lnTo>
                  <a:pt x="4219" y="9868"/>
                </a:lnTo>
                <a:lnTo>
                  <a:pt x="4293" y="9905"/>
                </a:lnTo>
                <a:lnTo>
                  <a:pt x="4476" y="9941"/>
                </a:lnTo>
                <a:lnTo>
                  <a:pt x="4659" y="9905"/>
                </a:lnTo>
                <a:lnTo>
                  <a:pt x="4806" y="9941"/>
                </a:lnTo>
                <a:lnTo>
                  <a:pt x="4953" y="9978"/>
                </a:lnTo>
                <a:lnTo>
                  <a:pt x="5100" y="10015"/>
                </a:lnTo>
                <a:lnTo>
                  <a:pt x="5246" y="10125"/>
                </a:lnTo>
                <a:lnTo>
                  <a:pt x="5320" y="10235"/>
                </a:lnTo>
                <a:lnTo>
                  <a:pt x="5430" y="10381"/>
                </a:lnTo>
                <a:lnTo>
                  <a:pt x="5466" y="10528"/>
                </a:lnTo>
                <a:lnTo>
                  <a:pt x="5503" y="10675"/>
                </a:lnTo>
                <a:lnTo>
                  <a:pt x="5540" y="10748"/>
                </a:lnTo>
                <a:lnTo>
                  <a:pt x="5613" y="10822"/>
                </a:lnTo>
                <a:lnTo>
                  <a:pt x="5833" y="10822"/>
                </a:lnTo>
                <a:lnTo>
                  <a:pt x="5907" y="10748"/>
                </a:lnTo>
                <a:lnTo>
                  <a:pt x="5943" y="10711"/>
                </a:lnTo>
                <a:lnTo>
                  <a:pt x="5980" y="10601"/>
                </a:lnTo>
                <a:lnTo>
                  <a:pt x="5907" y="10308"/>
                </a:lnTo>
                <a:lnTo>
                  <a:pt x="5760" y="10051"/>
                </a:lnTo>
                <a:lnTo>
                  <a:pt x="5576" y="9831"/>
                </a:lnTo>
                <a:lnTo>
                  <a:pt x="5356" y="9648"/>
                </a:lnTo>
                <a:lnTo>
                  <a:pt x="5100" y="9538"/>
                </a:lnTo>
                <a:lnTo>
                  <a:pt x="4806" y="9501"/>
                </a:lnTo>
                <a:close/>
                <a:moveTo>
                  <a:pt x="4879" y="8547"/>
                </a:moveTo>
                <a:lnTo>
                  <a:pt x="5136" y="8621"/>
                </a:lnTo>
                <a:lnTo>
                  <a:pt x="5393" y="8731"/>
                </a:lnTo>
                <a:lnTo>
                  <a:pt x="5650" y="8877"/>
                </a:lnTo>
                <a:lnTo>
                  <a:pt x="5907" y="9061"/>
                </a:lnTo>
                <a:lnTo>
                  <a:pt x="6090" y="9244"/>
                </a:lnTo>
                <a:lnTo>
                  <a:pt x="6310" y="9464"/>
                </a:lnTo>
                <a:lnTo>
                  <a:pt x="6457" y="9684"/>
                </a:lnTo>
                <a:lnTo>
                  <a:pt x="6603" y="9941"/>
                </a:lnTo>
                <a:lnTo>
                  <a:pt x="6714" y="10198"/>
                </a:lnTo>
                <a:lnTo>
                  <a:pt x="6787" y="10491"/>
                </a:lnTo>
                <a:lnTo>
                  <a:pt x="6860" y="10748"/>
                </a:lnTo>
                <a:lnTo>
                  <a:pt x="6934" y="11078"/>
                </a:lnTo>
                <a:lnTo>
                  <a:pt x="6934" y="11372"/>
                </a:lnTo>
                <a:lnTo>
                  <a:pt x="6934" y="11665"/>
                </a:lnTo>
                <a:lnTo>
                  <a:pt x="6934" y="11995"/>
                </a:lnTo>
                <a:lnTo>
                  <a:pt x="6824" y="12619"/>
                </a:lnTo>
                <a:lnTo>
                  <a:pt x="6677" y="13206"/>
                </a:lnTo>
                <a:lnTo>
                  <a:pt x="6530" y="13499"/>
                </a:lnTo>
                <a:lnTo>
                  <a:pt x="6383" y="13793"/>
                </a:lnTo>
                <a:lnTo>
                  <a:pt x="6310" y="13939"/>
                </a:lnTo>
                <a:lnTo>
                  <a:pt x="6163" y="14050"/>
                </a:lnTo>
                <a:lnTo>
                  <a:pt x="5907" y="14270"/>
                </a:lnTo>
                <a:lnTo>
                  <a:pt x="5540" y="14526"/>
                </a:lnTo>
                <a:lnTo>
                  <a:pt x="5173" y="14857"/>
                </a:lnTo>
                <a:lnTo>
                  <a:pt x="5026" y="14967"/>
                </a:lnTo>
                <a:lnTo>
                  <a:pt x="4659" y="15187"/>
                </a:lnTo>
                <a:lnTo>
                  <a:pt x="4659" y="15187"/>
                </a:lnTo>
                <a:lnTo>
                  <a:pt x="4806" y="14857"/>
                </a:lnTo>
                <a:lnTo>
                  <a:pt x="4916" y="14636"/>
                </a:lnTo>
                <a:lnTo>
                  <a:pt x="4953" y="14490"/>
                </a:lnTo>
                <a:lnTo>
                  <a:pt x="4989" y="14380"/>
                </a:lnTo>
                <a:lnTo>
                  <a:pt x="4953" y="14270"/>
                </a:lnTo>
                <a:lnTo>
                  <a:pt x="4916" y="14160"/>
                </a:lnTo>
                <a:lnTo>
                  <a:pt x="4843" y="14123"/>
                </a:lnTo>
                <a:lnTo>
                  <a:pt x="4659" y="14123"/>
                </a:lnTo>
                <a:lnTo>
                  <a:pt x="4586" y="14160"/>
                </a:lnTo>
                <a:lnTo>
                  <a:pt x="4549" y="14233"/>
                </a:lnTo>
                <a:lnTo>
                  <a:pt x="4513" y="14343"/>
                </a:lnTo>
                <a:lnTo>
                  <a:pt x="4549" y="14453"/>
                </a:lnTo>
                <a:lnTo>
                  <a:pt x="4513" y="14526"/>
                </a:lnTo>
                <a:lnTo>
                  <a:pt x="4439" y="14783"/>
                </a:lnTo>
                <a:lnTo>
                  <a:pt x="4366" y="15003"/>
                </a:lnTo>
                <a:lnTo>
                  <a:pt x="4329" y="15260"/>
                </a:lnTo>
                <a:lnTo>
                  <a:pt x="4366" y="15333"/>
                </a:lnTo>
                <a:lnTo>
                  <a:pt x="4293" y="15370"/>
                </a:lnTo>
                <a:lnTo>
                  <a:pt x="3999" y="15480"/>
                </a:lnTo>
                <a:lnTo>
                  <a:pt x="3632" y="15590"/>
                </a:lnTo>
                <a:lnTo>
                  <a:pt x="3816" y="15333"/>
                </a:lnTo>
                <a:lnTo>
                  <a:pt x="4109" y="14746"/>
                </a:lnTo>
                <a:lnTo>
                  <a:pt x="4109" y="14673"/>
                </a:lnTo>
                <a:lnTo>
                  <a:pt x="4109" y="14600"/>
                </a:lnTo>
                <a:lnTo>
                  <a:pt x="4072" y="14526"/>
                </a:lnTo>
                <a:lnTo>
                  <a:pt x="4036" y="14490"/>
                </a:lnTo>
                <a:lnTo>
                  <a:pt x="3962" y="14453"/>
                </a:lnTo>
                <a:lnTo>
                  <a:pt x="3889" y="14453"/>
                </a:lnTo>
                <a:lnTo>
                  <a:pt x="3816" y="14490"/>
                </a:lnTo>
                <a:lnTo>
                  <a:pt x="3779" y="14563"/>
                </a:lnTo>
                <a:lnTo>
                  <a:pt x="3486" y="15150"/>
                </a:lnTo>
                <a:lnTo>
                  <a:pt x="3339" y="15407"/>
                </a:lnTo>
                <a:lnTo>
                  <a:pt x="3229" y="15663"/>
                </a:lnTo>
                <a:lnTo>
                  <a:pt x="2899" y="15700"/>
                </a:lnTo>
                <a:lnTo>
                  <a:pt x="2532" y="15627"/>
                </a:lnTo>
                <a:lnTo>
                  <a:pt x="2752" y="15407"/>
                </a:lnTo>
                <a:lnTo>
                  <a:pt x="2935" y="15187"/>
                </a:lnTo>
                <a:lnTo>
                  <a:pt x="3119" y="14893"/>
                </a:lnTo>
                <a:lnTo>
                  <a:pt x="3265" y="14600"/>
                </a:lnTo>
                <a:lnTo>
                  <a:pt x="3339" y="14600"/>
                </a:lnTo>
                <a:lnTo>
                  <a:pt x="3375" y="14526"/>
                </a:lnTo>
                <a:lnTo>
                  <a:pt x="3412" y="14490"/>
                </a:lnTo>
                <a:lnTo>
                  <a:pt x="3449" y="14380"/>
                </a:lnTo>
                <a:lnTo>
                  <a:pt x="3412" y="14343"/>
                </a:lnTo>
                <a:lnTo>
                  <a:pt x="3412" y="14270"/>
                </a:lnTo>
                <a:lnTo>
                  <a:pt x="3339" y="14233"/>
                </a:lnTo>
                <a:lnTo>
                  <a:pt x="3229" y="14196"/>
                </a:lnTo>
                <a:lnTo>
                  <a:pt x="3155" y="14196"/>
                </a:lnTo>
                <a:lnTo>
                  <a:pt x="3045" y="14233"/>
                </a:lnTo>
                <a:lnTo>
                  <a:pt x="2935" y="14380"/>
                </a:lnTo>
                <a:lnTo>
                  <a:pt x="2752" y="14673"/>
                </a:lnTo>
                <a:lnTo>
                  <a:pt x="2495" y="15077"/>
                </a:lnTo>
                <a:lnTo>
                  <a:pt x="2238" y="15443"/>
                </a:lnTo>
                <a:lnTo>
                  <a:pt x="2202" y="15553"/>
                </a:lnTo>
                <a:lnTo>
                  <a:pt x="1908" y="15370"/>
                </a:lnTo>
                <a:lnTo>
                  <a:pt x="1615" y="15187"/>
                </a:lnTo>
                <a:lnTo>
                  <a:pt x="1761" y="15077"/>
                </a:lnTo>
                <a:lnTo>
                  <a:pt x="1872" y="14967"/>
                </a:lnTo>
                <a:lnTo>
                  <a:pt x="2238" y="14563"/>
                </a:lnTo>
                <a:lnTo>
                  <a:pt x="2568" y="14196"/>
                </a:lnTo>
                <a:lnTo>
                  <a:pt x="2715" y="13976"/>
                </a:lnTo>
                <a:lnTo>
                  <a:pt x="2789" y="13756"/>
                </a:lnTo>
                <a:lnTo>
                  <a:pt x="2789" y="13683"/>
                </a:lnTo>
                <a:lnTo>
                  <a:pt x="2752" y="13609"/>
                </a:lnTo>
                <a:lnTo>
                  <a:pt x="2642" y="13609"/>
                </a:lnTo>
                <a:lnTo>
                  <a:pt x="2422" y="13719"/>
                </a:lnTo>
                <a:lnTo>
                  <a:pt x="2238" y="13866"/>
                </a:lnTo>
                <a:lnTo>
                  <a:pt x="1945" y="14233"/>
                </a:lnTo>
                <a:lnTo>
                  <a:pt x="1578" y="14673"/>
                </a:lnTo>
                <a:lnTo>
                  <a:pt x="1505" y="14820"/>
                </a:lnTo>
                <a:lnTo>
                  <a:pt x="1431" y="15003"/>
                </a:lnTo>
                <a:lnTo>
                  <a:pt x="1138" y="14636"/>
                </a:lnTo>
                <a:lnTo>
                  <a:pt x="1468" y="14306"/>
                </a:lnTo>
                <a:lnTo>
                  <a:pt x="1761" y="13939"/>
                </a:lnTo>
                <a:lnTo>
                  <a:pt x="2312" y="13206"/>
                </a:lnTo>
                <a:lnTo>
                  <a:pt x="2312" y="13132"/>
                </a:lnTo>
                <a:lnTo>
                  <a:pt x="2312" y="13059"/>
                </a:lnTo>
                <a:lnTo>
                  <a:pt x="2238" y="12949"/>
                </a:lnTo>
                <a:lnTo>
                  <a:pt x="2202" y="12912"/>
                </a:lnTo>
                <a:lnTo>
                  <a:pt x="2055" y="12912"/>
                </a:lnTo>
                <a:lnTo>
                  <a:pt x="1982" y="12949"/>
                </a:lnTo>
                <a:lnTo>
                  <a:pt x="1431" y="13646"/>
                </a:lnTo>
                <a:lnTo>
                  <a:pt x="1211" y="14013"/>
                </a:lnTo>
                <a:lnTo>
                  <a:pt x="991" y="14380"/>
                </a:lnTo>
                <a:lnTo>
                  <a:pt x="844" y="14050"/>
                </a:lnTo>
                <a:lnTo>
                  <a:pt x="698" y="13719"/>
                </a:lnTo>
                <a:lnTo>
                  <a:pt x="1028" y="13426"/>
                </a:lnTo>
                <a:lnTo>
                  <a:pt x="1358" y="13096"/>
                </a:lnTo>
                <a:lnTo>
                  <a:pt x="1872" y="12436"/>
                </a:lnTo>
                <a:lnTo>
                  <a:pt x="1908" y="12362"/>
                </a:lnTo>
                <a:lnTo>
                  <a:pt x="1908" y="12289"/>
                </a:lnTo>
                <a:lnTo>
                  <a:pt x="1872" y="12215"/>
                </a:lnTo>
                <a:lnTo>
                  <a:pt x="1835" y="12179"/>
                </a:lnTo>
                <a:lnTo>
                  <a:pt x="1761" y="12142"/>
                </a:lnTo>
                <a:lnTo>
                  <a:pt x="1688" y="12105"/>
                </a:lnTo>
                <a:lnTo>
                  <a:pt x="1615" y="12105"/>
                </a:lnTo>
                <a:lnTo>
                  <a:pt x="1541" y="12179"/>
                </a:lnTo>
                <a:lnTo>
                  <a:pt x="1065" y="12729"/>
                </a:lnTo>
                <a:lnTo>
                  <a:pt x="808" y="13022"/>
                </a:lnTo>
                <a:lnTo>
                  <a:pt x="624" y="13353"/>
                </a:lnTo>
                <a:lnTo>
                  <a:pt x="588" y="13206"/>
                </a:lnTo>
                <a:lnTo>
                  <a:pt x="551" y="12876"/>
                </a:lnTo>
                <a:lnTo>
                  <a:pt x="771" y="12656"/>
                </a:lnTo>
                <a:lnTo>
                  <a:pt x="1028" y="12399"/>
                </a:lnTo>
                <a:lnTo>
                  <a:pt x="1321" y="12069"/>
                </a:lnTo>
                <a:lnTo>
                  <a:pt x="1468" y="11885"/>
                </a:lnTo>
                <a:lnTo>
                  <a:pt x="1505" y="11775"/>
                </a:lnTo>
                <a:lnTo>
                  <a:pt x="1505" y="11665"/>
                </a:lnTo>
                <a:lnTo>
                  <a:pt x="1505" y="11592"/>
                </a:lnTo>
                <a:lnTo>
                  <a:pt x="1468" y="11555"/>
                </a:lnTo>
                <a:lnTo>
                  <a:pt x="1395" y="11518"/>
                </a:lnTo>
                <a:lnTo>
                  <a:pt x="1358" y="11555"/>
                </a:lnTo>
                <a:lnTo>
                  <a:pt x="1175" y="11629"/>
                </a:lnTo>
                <a:lnTo>
                  <a:pt x="1028" y="11775"/>
                </a:lnTo>
                <a:lnTo>
                  <a:pt x="771" y="12105"/>
                </a:lnTo>
                <a:lnTo>
                  <a:pt x="514" y="12436"/>
                </a:lnTo>
                <a:lnTo>
                  <a:pt x="514" y="11922"/>
                </a:lnTo>
                <a:lnTo>
                  <a:pt x="624" y="11812"/>
                </a:lnTo>
                <a:lnTo>
                  <a:pt x="734" y="11702"/>
                </a:lnTo>
                <a:lnTo>
                  <a:pt x="808" y="11482"/>
                </a:lnTo>
                <a:lnTo>
                  <a:pt x="991" y="11445"/>
                </a:lnTo>
                <a:lnTo>
                  <a:pt x="1138" y="11408"/>
                </a:lnTo>
                <a:lnTo>
                  <a:pt x="1248" y="11298"/>
                </a:lnTo>
                <a:lnTo>
                  <a:pt x="1358" y="11188"/>
                </a:lnTo>
                <a:lnTo>
                  <a:pt x="1468" y="11078"/>
                </a:lnTo>
                <a:lnTo>
                  <a:pt x="1505" y="10932"/>
                </a:lnTo>
                <a:lnTo>
                  <a:pt x="1505" y="10858"/>
                </a:lnTo>
                <a:lnTo>
                  <a:pt x="1505" y="10785"/>
                </a:lnTo>
                <a:lnTo>
                  <a:pt x="1468" y="10711"/>
                </a:lnTo>
                <a:lnTo>
                  <a:pt x="1395" y="10675"/>
                </a:lnTo>
                <a:lnTo>
                  <a:pt x="1175" y="10675"/>
                </a:lnTo>
                <a:lnTo>
                  <a:pt x="1101" y="10748"/>
                </a:lnTo>
                <a:lnTo>
                  <a:pt x="1065" y="10822"/>
                </a:lnTo>
                <a:lnTo>
                  <a:pt x="1028" y="10932"/>
                </a:lnTo>
                <a:lnTo>
                  <a:pt x="954" y="11005"/>
                </a:lnTo>
                <a:lnTo>
                  <a:pt x="844" y="11042"/>
                </a:lnTo>
                <a:lnTo>
                  <a:pt x="698" y="11078"/>
                </a:lnTo>
                <a:lnTo>
                  <a:pt x="881" y="10785"/>
                </a:lnTo>
                <a:lnTo>
                  <a:pt x="954" y="10675"/>
                </a:lnTo>
                <a:lnTo>
                  <a:pt x="1101" y="10565"/>
                </a:lnTo>
                <a:lnTo>
                  <a:pt x="1211" y="10455"/>
                </a:lnTo>
                <a:lnTo>
                  <a:pt x="1395" y="10418"/>
                </a:lnTo>
                <a:lnTo>
                  <a:pt x="1541" y="10345"/>
                </a:lnTo>
                <a:lnTo>
                  <a:pt x="1725" y="10345"/>
                </a:lnTo>
                <a:lnTo>
                  <a:pt x="2092" y="10308"/>
                </a:lnTo>
                <a:lnTo>
                  <a:pt x="2422" y="10271"/>
                </a:lnTo>
                <a:lnTo>
                  <a:pt x="2715" y="10161"/>
                </a:lnTo>
                <a:lnTo>
                  <a:pt x="3009" y="9978"/>
                </a:lnTo>
                <a:lnTo>
                  <a:pt x="3229" y="9721"/>
                </a:lnTo>
                <a:lnTo>
                  <a:pt x="3412" y="9464"/>
                </a:lnTo>
                <a:lnTo>
                  <a:pt x="3559" y="9171"/>
                </a:lnTo>
                <a:lnTo>
                  <a:pt x="3706" y="8841"/>
                </a:lnTo>
                <a:lnTo>
                  <a:pt x="3706" y="8804"/>
                </a:lnTo>
                <a:lnTo>
                  <a:pt x="3706" y="8767"/>
                </a:lnTo>
                <a:lnTo>
                  <a:pt x="3926" y="8731"/>
                </a:lnTo>
                <a:lnTo>
                  <a:pt x="4146" y="8657"/>
                </a:lnTo>
                <a:lnTo>
                  <a:pt x="4366" y="8584"/>
                </a:lnTo>
                <a:lnTo>
                  <a:pt x="4586" y="8547"/>
                </a:lnTo>
                <a:close/>
                <a:moveTo>
                  <a:pt x="3265" y="7484"/>
                </a:moveTo>
                <a:lnTo>
                  <a:pt x="3009" y="7557"/>
                </a:lnTo>
                <a:lnTo>
                  <a:pt x="2789" y="7704"/>
                </a:lnTo>
                <a:lnTo>
                  <a:pt x="2568" y="7850"/>
                </a:lnTo>
                <a:lnTo>
                  <a:pt x="2422" y="7997"/>
                </a:lnTo>
                <a:lnTo>
                  <a:pt x="2275" y="8180"/>
                </a:lnTo>
                <a:lnTo>
                  <a:pt x="2165" y="8364"/>
                </a:lnTo>
                <a:lnTo>
                  <a:pt x="2092" y="8584"/>
                </a:lnTo>
                <a:lnTo>
                  <a:pt x="2018" y="8254"/>
                </a:lnTo>
                <a:lnTo>
                  <a:pt x="1945" y="7924"/>
                </a:lnTo>
                <a:lnTo>
                  <a:pt x="1872" y="7850"/>
                </a:lnTo>
                <a:lnTo>
                  <a:pt x="1835" y="7850"/>
                </a:lnTo>
                <a:lnTo>
                  <a:pt x="1761" y="7887"/>
                </a:lnTo>
                <a:lnTo>
                  <a:pt x="1688" y="7997"/>
                </a:lnTo>
                <a:lnTo>
                  <a:pt x="1651" y="8107"/>
                </a:lnTo>
                <a:lnTo>
                  <a:pt x="1615" y="8364"/>
                </a:lnTo>
                <a:lnTo>
                  <a:pt x="1651" y="8657"/>
                </a:lnTo>
                <a:lnTo>
                  <a:pt x="1725" y="8914"/>
                </a:lnTo>
                <a:lnTo>
                  <a:pt x="1872" y="9208"/>
                </a:lnTo>
                <a:lnTo>
                  <a:pt x="2055" y="9428"/>
                </a:lnTo>
                <a:lnTo>
                  <a:pt x="2275" y="9611"/>
                </a:lnTo>
                <a:lnTo>
                  <a:pt x="2495" y="9758"/>
                </a:lnTo>
                <a:lnTo>
                  <a:pt x="2312" y="9831"/>
                </a:lnTo>
                <a:lnTo>
                  <a:pt x="2128" y="9868"/>
                </a:lnTo>
                <a:lnTo>
                  <a:pt x="1688" y="9868"/>
                </a:lnTo>
                <a:lnTo>
                  <a:pt x="1468" y="9905"/>
                </a:lnTo>
                <a:lnTo>
                  <a:pt x="1248" y="9941"/>
                </a:lnTo>
                <a:lnTo>
                  <a:pt x="1065" y="10015"/>
                </a:lnTo>
                <a:lnTo>
                  <a:pt x="881" y="10125"/>
                </a:lnTo>
                <a:lnTo>
                  <a:pt x="588" y="10381"/>
                </a:lnTo>
                <a:lnTo>
                  <a:pt x="441" y="10528"/>
                </a:lnTo>
                <a:lnTo>
                  <a:pt x="331" y="10711"/>
                </a:lnTo>
                <a:lnTo>
                  <a:pt x="221" y="10932"/>
                </a:lnTo>
                <a:lnTo>
                  <a:pt x="147" y="11115"/>
                </a:lnTo>
                <a:lnTo>
                  <a:pt x="37" y="11592"/>
                </a:lnTo>
                <a:lnTo>
                  <a:pt x="1" y="12069"/>
                </a:lnTo>
                <a:lnTo>
                  <a:pt x="1" y="12546"/>
                </a:lnTo>
                <a:lnTo>
                  <a:pt x="74" y="13022"/>
                </a:lnTo>
                <a:lnTo>
                  <a:pt x="147" y="13463"/>
                </a:lnTo>
                <a:lnTo>
                  <a:pt x="258" y="13903"/>
                </a:lnTo>
                <a:lnTo>
                  <a:pt x="404" y="14270"/>
                </a:lnTo>
                <a:lnTo>
                  <a:pt x="588" y="14673"/>
                </a:lnTo>
                <a:lnTo>
                  <a:pt x="844" y="15040"/>
                </a:lnTo>
                <a:lnTo>
                  <a:pt x="1101" y="15333"/>
                </a:lnTo>
                <a:lnTo>
                  <a:pt x="1431" y="15627"/>
                </a:lnTo>
                <a:lnTo>
                  <a:pt x="1761" y="15847"/>
                </a:lnTo>
                <a:lnTo>
                  <a:pt x="2165" y="16030"/>
                </a:lnTo>
                <a:lnTo>
                  <a:pt x="2568" y="16140"/>
                </a:lnTo>
                <a:lnTo>
                  <a:pt x="2789" y="16177"/>
                </a:lnTo>
                <a:lnTo>
                  <a:pt x="3009" y="16177"/>
                </a:lnTo>
                <a:lnTo>
                  <a:pt x="3486" y="16140"/>
                </a:lnTo>
                <a:lnTo>
                  <a:pt x="3926" y="16030"/>
                </a:lnTo>
                <a:lnTo>
                  <a:pt x="4329" y="15884"/>
                </a:lnTo>
                <a:lnTo>
                  <a:pt x="4696" y="15700"/>
                </a:lnTo>
                <a:lnTo>
                  <a:pt x="5100" y="15517"/>
                </a:lnTo>
                <a:lnTo>
                  <a:pt x="5430" y="15297"/>
                </a:lnTo>
                <a:lnTo>
                  <a:pt x="5613" y="15150"/>
                </a:lnTo>
                <a:lnTo>
                  <a:pt x="5723" y="15003"/>
                </a:lnTo>
                <a:lnTo>
                  <a:pt x="6310" y="14490"/>
                </a:lnTo>
                <a:lnTo>
                  <a:pt x="6567" y="14270"/>
                </a:lnTo>
                <a:lnTo>
                  <a:pt x="6714" y="14160"/>
                </a:lnTo>
                <a:lnTo>
                  <a:pt x="6787" y="14013"/>
                </a:lnTo>
                <a:lnTo>
                  <a:pt x="6970" y="13683"/>
                </a:lnTo>
                <a:lnTo>
                  <a:pt x="7117" y="13316"/>
                </a:lnTo>
                <a:lnTo>
                  <a:pt x="7227" y="12949"/>
                </a:lnTo>
                <a:lnTo>
                  <a:pt x="7300" y="12619"/>
                </a:lnTo>
                <a:lnTo>
                  <a:pt x="7374" y="12252"/>
                </a:lnTo>
                <a:lnTo>
                  <a:pt x="7410" y="11885"/>
                </a:lnTo>
                <a:lnTo>
                  <a:pt x="7410" y="11518"/>
                </a:lnTo>
                <a:lnTo>
                  <a:pt x="7374" y="11152"/>
                </a:lnTo>
                <a:lnTo>
                  <a:pt x="7337" y="10785"/>
                </a:lnTo>
                <a:lnTo>
                  <a:pt x="7264" y="10418"/>
                </a:lnTo>
                <a:lnTo>
                  <a:pt x="7154" y="10125"/>
                </a:lnTo>
                <a:lnTo>
                  <a:pt x="7007" y="9794"/>
                </a:lnTo>
                <a:lnTo>
                  <a:pt x="6860" y="9538"/>
                </a:lnTo>
                <a:lnTo>
                  <a:pt x="6677" y="9244"/>
                </a:lnTo>
                <a:lnTo>
                  <a:pt x="6457" y="8987"/>
                </a:lnTo>
                <a:lnTo>
                  <a:pt x="6237" y="8767"/>
                </a:lnTo>
                <a:lnTo>
                  <a:pt x="5980" y="8584"/>
                </a:lnTo>
                <a:lnTo>
                  <a:pt x="5686" y="8401"/>
                </a:lnTo>
                <a:lnTo>
                  <a:pt x="5393" y="8291"/>
                </a:lnTo>
                <a:lnTo>
                  <a:pt x="5100" y="8180"/>
                </a:lnTo>
                <a:lnTo>
                  <a:pt x="4769" y="8144"/>
                </a:lnTo>
                <a:lnTo>
                  <a:pt x="4476" y="8144"/>
                </a:lnTo>
                <a:lnTo>
                  <a:pt x="4219" y="8180"/>
                </a:lnTo>
                <a:lnTo>
                  <a:pt x="3926" y="8291"/>
                </a:lnTo>
                <a:lnTo>
                  <a:pt x="3816" y="8364"/>
                </a:lnTo>
                <a:lnTo>
                  <a:pt x="3706" y="8437"/>
                </a:lnTo>
                <a:lnTo>
                  <a:pt x="3632" y="8547"/>
                </a:lnTo>
                <a:lnTo>
                  <a:pt x="3559" y="8657"/>
                </a:lnTo>
                <a:lnTo>
                  <a:pt x="3559" y="8694"/>
                </a:lnTo>
                <a:lnTo>
                  <a:pt x="3522" y="8731"/>
                </a:lnTo>
                <a:lnTo>
                  <a:pt x="3486" y="8767"/>
                </a:lnTo>
                <a:lnTo>
                  <a:pt x="3192" y="9171"/>
                </a:lnTo>
                <a:lnTo>
                  <a:pt x="3009" y="9354"/>
                </a:lnTo>
                <a:lnTo>
                  <a:pt x="2825" y="9538"/>
                </a:lnTo>
                <a:lnTo>
                  <a:pt x="2789" y="9464"/>
                </a:lnTo>
                <a:lnTo>
                  <a:pt x="2458" y="9171"/>
                </a:lnTo>
                <a:lnTo>
                  <a:pt x="2348" y="9024"/>
                </a:lnTo>
                <a:lnTo>
                  <a:pt x="2202" y="8877"/>
                </a:lnTo>
                <a:lnTo>
                  <a:pt x="2275" y="8877"/>
                </a:lnTo>
                <a:lnTo>
                  <a:pt x="2312" y="8841"/>
                </a:lnTo>
                <a:lnTo>
                  <a:pt x="2532" y="8841"/>
                </a:lnTo>
                <a:lnTo>
                  <a:pt x="2715" y="8804"/>
                </a:lnTo>
                <a:lnTo>
                  <a:pt x="2899" y="8731"/>
                </a:lnTo>
                <a:lnTo>
                  <a:pt x="3045" y="8621"/>
                </a:lnTo>
                <a:lnTo>
                  <a:pt x="3265" y="8474"/>
                </a:lnTo>
                <a:lnTo>
                  <a:pt x="3486" y="8254"/>
                </a:lnTo>
                <a:lnTo>
                  <a:pt x="3669" y="8034"/>
                </a:lnTo>
                <a:lnTo>
                  <a:pt x="3816" y="7814"/>
                </a:lnTo>
                <a:lnTo>
                  <a:pt x="3852" y="7740"/>
                </a:lnTo>
                <a:lnTo>
                  <a:pt x="3852" y="7667"/>
                </a:lnTo>
                <a:lnTo>
                  <a:pt x="3779" y="7557"/>
                </a:lnTo>
                <a:lnTo>
                  <a:pt x="3669" y="7484"/>
                </a:lnTo>
                <a:lnTo>
                  <a:pt x="3596" y="7484"/>
                </a:lnTo>
                <a:lnTo>
                  <a:pt x="3522" y="7520"/>
                </a:lnTo>
                <a:lnTo>
                  <a:pt x="3412" y="7484"/>
                </a:lnTo>
                <a:close/>
              </a:path>
            </a:pathLst>
          </a:custGeom>
          <a:solidFill>
            <a:srgbClr val="6D9EEB"/>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166" name="Shape 166"/>
          <p:cNvSpPr/>
          <p:nvPr/>
        </p:nvSpPr>
        <p:spPr>
          <a:xfrm>
            <a:off x="3078045" y="3128354"/>
            <a:ext cx="730671" cy="895811"/>
          </a:xfrm>
          <a:custGeom>
            <a:avLst/>
            <a:gdLst/>
            <a:ahLst/>
            <a:cxnLst/>
            <a:rect l="0" t="0" r="0" b="0"/>
            <a:pathLst>
              <a:path w="14601" h="17901" extrusionOk="0">
                <a:moveTo>
                  <a:pt x="10492" y="4329"/>
                </a:moveTo>
                <a:lnTo>
                  <a:pt x="10859" y="4769"/>
                </a:lnTo>
                <a:lnTo>
                  <a:pt x="10712" y="4769"/>
                </a:lnTo>
                <a:lnTo>
                  <a:pt x="10712" y="4696"/>
                </a:lnTo>
                <a:lnTo>
                  <a:pt x="10675" y="4622"/>
                </a:lnTo>
                <a:lnTo>
                  <a:pt x="10639" y="4622"/>
                </a:lnTo>
                <a:lnTo>
                  <a:pt x="10602" y="4549"/>
                </a:lnTo>
                <a:lnTo>
                  <a:pt x="10565" y="4512"/>
                </a:lnTo>
                <a:lnTo>
                  <a:pt x="10455" y="4475"/>
                </a:lnTo>
                <a:lnTo>
                  <a:pt x="10345" y="4512"/>
                </a:lnTo>
                <a:lnTo>
                  <a:pt x="10308" y="4549"/>
                </a:lnTo>
                <a:lnTo>
                  <a:pt x="10272" y="4622"/>
                </a:lnTo>
                <a:lnTo>
                  <a:pt x="10272" y="4696"/>
                </a:lnTo>
                <a:lnTo>
                  <a:pt x="10052" y="4622"/>
                </a:lnTo>
                <a:lnTo>
                  <a:pt x="10492" y="4329"/>
                </a:lnTo>
                <a:close/>
                <a:moveTo>
                  <a:pt x="6897" y="3448"/>
                </a:moveTo>
                <a:lnTo>
                  <a:pt x="7044" y="3485"/>
                </a:lnTo>
                <a:lnTo>
                  <a:pt x="7227" y="3522"/>
                </a:lnTo>
                <a:lnTo>
                  <a:pt x="7374" y="3595"/>
                </a:lnTo>
                <a:lnTo>
                  <a:pt x="7484" y="3705"/>
                </a:lnTo>
                <a:lnTo>
                  <a:pt x="7521" y="3815"/>
                </a:lnTo>
                <a:lnTo>
                  <a:pt x="7521" y="3889"/>
                </a:lnTo>
                <a:lnTo>
                  <a:pt x="7484" y="3999"/>
                </a:lnTo>
                <a:lnTo>
                  <a:pt x="7447" y="4109"/>
                </a:lnTo>
                <a:lnTo>
                  <a:pt x="7264" y="4292"/>
                </a:lnTo>
                <a:lnTo>
                  <a:pt x="7154" y="4439"/>
                </a:lnTo>
                <a:lnTo>
                  <a:pt x="6934" y="4732"/>
                </a:lnTo>
                <a:lnTo>
                  <a:pt x="6714" y="4952"/>
                </a:lnTo>
                <a:lnTo>
                  <a:pt x="6494" y="5099"/>
                </a:lnTo>
                <a:lnTo>
                  <a:pt x="6384" y="5136"/>
                </a:lnTo>
                <a:lnTo>
                  <a:pt x="6310" y="5136"/>
                </a:lnTo>
                <a:lnTo>
                  <a:pt x="6237" y="5062"/>
                </a:lnTo>
                <a:lnTo>
                  <a:pt x="6200" y="4989"/>
                </a:lnTo>
                <a:lnTo>
                  <a:pt x="6163" y="4806"/>
                </a:lnTo>
                <a:lnTo>
                  <a:pt x="6163" y="4659"/>
                </a:lnTo>
                <a:lnTo>
                  <a:pt x="6163" y="4145"/>
                </a:lnTo>
                <a:lnTo>
                  <a:pt x="6127" y="3595"/>
                </a:lnTo>
                <a:lnTo>
                  <a:pt x="6273" y="3522"/>
                </a:lnTo>
                <a:lnTo>
                  <a:pt x="6420" y="3485"/>
                </a:lnTo>
                <a:lnTo>
                  <a:pt x="6567" y="3448"/>
                </a:lnTo>
                <a:close/>
                <a:moveTo>
                  <a:pt x="6457" y="3118"/>
                </a:moveTo>
                <a:lnTo>
                  <a:pt x="6237" y="3192"/>
                </a:lnTo>
                <a:lnTo>
                  <a:pt x="6017" y="3265"/>
                </a:lnTo>
                <a:lnTo>
                  <a:pt x="5833" y="3375"/>
                </a:lnTo>
                <a:lnTo>
                  <a:pt x="5723" y="3558"/>
                </a:lnTo>
                <a:lnTo>
                  <a:pt x="5723" y="3632"/>
                </a:lnTo>
                <a:lnTo>
                  <a:pt x="5760" y="3668"/>
                </a:lnTo>
                <a:lnTo>
                  <a:pt x="5797" y="3705"/>
                </a:lnTo>
                <a:lnTo>
                  <a:pt x="5870" y="3705"/>
                </a:lnTo>
                <a:lnTo>
                  <a:pt x="5980" y="3668"/>
                </a:lnTo>
                <a:lnTo>
                  <a:pt x="5943" y="4219"/>
                </a:lnTo>
                <a:lnTo>
                  <a:pt x="5943" y="4769"/>
                </a:lnTo>
                <a:lnTo>
                  <a:pt x="5943" y="4952"/>
                </a:lnTo>
                <a:lnTo>
                  <a:pt x="5980" y="5099"/>
                </a:lnTo>
                <a:lnTo>
                  <a:pt x="6053" y="5209"/>
                </a:lnTo>
                <a:lnTo>
                  <a:pt x="6163" y="5319"/>
                </a:lnTo>
                <a:lnTo>
                  <a:pt x="6237" y="5393"/>
                </a:lnTo>
                <a:lnTo>
                  <a:pt x="6530" y="5393"/>
                </a:lnTo>
                <a:lnTo>
                  <a:pt x="6714" y="5282"/>
                </a:lnTo>
                <a:lnTo>
                  <a:pt x="6897" y="5136"/>
                </a:lnTo>
                <a:lnTo>
                  <a:pt x="7227" y="4806"/>
                </a:lnTo>
                <a:lnTo>
                  <a:pt x="7447" y="4512"/>
                </a:lnTo>
                <a:lnTo>
                  <a:pt x="7594" y="4329"/>
                </a:lnTo>
                <a:lnTo>
                  <a:pt x="7741" y="4182"/>
                </a:lnTo>
                <a:lnTo>
                  <a:pt x="7814" y="3962"/>
                </a:lnTo>
                <a:lnTo>
                  <a:pt x="7851" y="3852"/>
                </a:lnTo>
                <a:lnTo>
                  <a:pt x="7851" y="3742"/>
                </a:lnTo>
                <a:lnTo>
                  <a:pt x="7777" y="3595"/>
                </a:lnTo>
                <a:lnTo>
                  <a:pt x="7667" y="3448"/>
                </a:lnTo>
                <a:lnTo>
                  <a:pt x="7521" y="3302"/>
                </a:lnTo>
                <a:lnTo>
                  <a:pt x="7374" y="3228"/>
                </a:lnTo>
                <a:lnTo>
                  <a:pt x="7190" y="3155"/>
                </a:lnTo>
                <a:lnTo>
                  <a:pt x="6970" y="3118"/>
                </a:lnTo>
                <a:close/>
                <a:moveTo>
                  <a:pt x="2789" y="3522"/>
                </a:moveTo>
                <a:lnTo>
                  <a:pt x="2935" y="3668"/>
                </a:lnTo>
                <a:lnTo>
                  <a:pt x="3082" y="3779"/>
                </a:lnTo>
                <a:lnTo>
                  <a:pt x="3449" y="3925"/>
                </a:lnTo>
                <a:lnTo>
                  <a:pt x="3632" y="3999"/>
                </a:lnTo>
                <a:lnTo>
                  <a:pt x="3669" y="4072"/>
                </a:lnTo>
                <a:lnTo>
                  <a:pt x="3706" y="4145"/>
                </a:lnTo>
                <a:lnTo>
                  <a:pt x="3706" y="4219"/>
                </a:lnTo>
                <a:lnTo>
                  <a:pt x="3742" y="4255"/>
                </a:lnTo>
                <a:lnTo>
                  <a:pt x="3779" y="4292"/>
                </a:lnTo>
                <a:lnTo>
                  <a:pt x="3852" y="4329"/>
                </a:lnTo>
                <a:lnTo>
                  <a:pt x="4036" y="4402"/>
                </a:lnTo>
                <a:lnTo>
                  <a:pt x="4219" y="4475"/>
                </a:lnTo>
                <a:lnTo>
                  <a:pt x="4403" y="4586"/>
                </a:lnTo>
                <a:lnTo>
                  <a:pt x="4549" y="4696"/>
                </a:lnTo>
                <a:lnTo>
                  <a:pt x="4843" y="5026"/>
                </a:lnTo>
                <a:lnTo>
                  <a:pt x="5100" y="5319"/>
                </a:lnTo>
                <a:lnTo>
                  <a:pt x="4770" y="5356"/>
                </a:lnTo>
                <a:lnTo>
                  <a:pt x="4476" y="5356"/>
                </a:lnTo>
                <a:lnTo>
                  <a:pt x="3816" y="5319"/>
                </a:lnTo>
                <a:lnTo>
                  <a:pt x="3486" y="5319"/>
                </a:lnTo>
                <a:lnTo>
                  <a:pt x="3156" y="5393"/>
                </a:lnTo>
                <a:lnTo>
                  <a:pt x="2972" y="5466"/>
                </a:lnTo>
                <a:lnTo>
                  <a:pt x="2789" y="5576"/>
                </a:lnTo>
                <a:lnTo>
                  <a:pt x="2605" y="5649"/>
                </a:lnTo>
                <a:lnTo>
                  <a:pt x="2495" y="5686"/>
                </a:lnTo>
                <a:lnTo>
                  <a:pt x="2349" y="5686"/>
                </a:lnTo>
                <a:lnTo>
                  <a:pt x="2312" y="5723"/>
                </a:lnTo>
                <a:lnTo>
                  <a:pt x="2275" y="5796"/>
                </a:lnTo>
                <a:lnTo>
                  <a:pt x="2275" y="5833"/>
                </a:lnTo>
                <a:lnTo>
                  <a:pt x="2349" y="6676"/>
                </a:lnTo>
                <a:lnTo>
                  <a:pt x="2128" y="6493"/>
                </a:lnTo>
                <a:lnTo>
                  <a:pt x="1908" y="6383"/>
                </a:lnTo>
                <a:lnTo>
                  <a:pt x="1908" y="6126"/>
                </a:lnTo>
                <a:lnTo>
                  <a:pt x="1835" y="5906"/>
                </a:lnTo>
                <a:lnTo>
                  <a:pt x="1725" y="5796"/>
                </a:lnTo>
                <a:lnTo>
                  <a:pt x="1578" y="5723"/>
                </a:lnTo>
                <a:lnTo>
                  <a:pt x="1285" y="5649"/>
                </a:lnTo>
                <a:lnTo>
                  <a:pt x="1101" y="5649"/>
                </a:lnTo>
                <a:lnTo>
                  <a:pt x="918" y="5686"/>
                </a:lnTo>
                <a:lnTo>
                  <a:pt x="918" y="5686"/>
                </a:lnTo>
                <a:lnTo>
                  <a:pt x="1101" y="5356"/>
                </a:lnTo>
                <a:lnTo>
                  <a:pt x="1285" y="5026"/>
                </a:lnTo>
                <a:lnTo>
                  <a:pt x="1468" y="4732"/>
                </a:lnTo>
                <a:lnTo>
                  <a:pt x="1688" y="4439"/>
                </a:lnTo>
                <a:lnTo>
                  <a:pt x="1945" y="4182"/>
                </a:lnTo>
                <a:lnTo>
                  <a:pt x="2202" y="3962"/>
                </a:lnTo>
                <a:lnTo>
                  <a:pt x="2495" y="3742"/>
                </a:lnTo>
                <a:lnTo>
                  <a:pt x="2789" y="3522"/>
                </a:lnTo>
                <a:close/>
                <a:moveTo>
                  <a:pt x="10639" y="7520"/>
                </a:moveTo>
                <a:lnTo>
                  <a:pt x="11042" y="7703"/>
                </a:lnTo>
                <a:lnTo>
                  <a:pt x="11336" y="7850"/>
                </a:lnTo>
                <a:lnTo>
                  <a:pt x="11482" y="7924"/>
                </a:lnTo>
                <a:lnTo>
                  <a:pt x="11629" y="7960"/>
                </a:lnTo>
                <a:lnTo>
                  <a:pt x="11556" y="8254"/>
                </a:lnTo>
                <a:lnTo>
                  <a:pt x="11225" y="8107"/>
                </a:lnTo>
                <a:lnTo>
                  <a:pt x="10895" y="7960"/>
                </a:lnTo>
                <a:lnTo>
                  <a:pt x="10785" y="7887"/>
                </a:lnTo>
                <a:lnTo>
                  <a:pt x="10639" y="7520"/>
                </a:lnTo>
                <a:close/>
                <a:moveTo>
                  <a:pt x="10272" y="8070"/>
                </a:moveTo>
                <a:lnTo>
                  <a:pt x="10382" y="8144"/>
                </a:lnTo>
                <a:lnTo>
                  <a:pt x="10529" y="8217"/>
                </a:lnTo>
                <a:lnTo>
                  <a:pt x="10565" y="8327"/>
                </a:lnTo>
                <a:lnTo>
                  <a:pt x="10602" y="8400"/>
                </a:lnTo>
                <a:lnTo>
                  <a:pt x="10712" y="8437"/>
                </a:lnTo>
                <a:lnTo>
                  <a:pt x="10932" y="8510"/>
                </a:lnTo>
                <a:lnTo>
                  <a:pt x="11042" y="8547"/>
                </a:lnTo>
                <a:lnTo>
                  <a:pt x="11042" y="8584"/>
                </a:lnTo>
                <a:lnTo>
                  <a:pt x="11042" y="8657"/>
                </a:lnTo>
                <a:lnTo>
                  <a:pt x="11079" y="8731"/>
                </a:lnTo>
                <a:lnTo>
                  <a:pt x="11152" y="8804"/>
                </a:lnTo>
                <a:lnTo>
                  <a:pt x="11336" y="8841"/>
                </a:lnTo>
                <a:lnTo>
                  <a:pt x="11152" y="9244"/>
                </a:lnTo>
                <a:lnTo>
                  <a:pt x="11079" y="9171"/>
                </a:lnTo>
                <a:lnTo>
                  <a:pt x="10602" y="8767"/>
                </a:lnTo>
                <a:lnTo>
                  <a:pt x="10602" y="8547"/>
                </a:lnTo>
                <a:lnTo>
                  <a:pt x="10565" y="8364"/>
                </a:lnTo>
                <a:lnTo>
                  <a:pt x="10492" y="8254"/>
                </a:lnTo>
                <a:lnTo>
                  <a:pt x="10345" y="8180"/>
                </a:lnTo>
                <a:lnTo>
                  <a:pt x="10272" y="8070"/>
                </a:lnTo>
                <a:close/>
                <a:moveTo>
                  <a:pt x="9135" y="4806"/>
                </a:moveTo>
                <a:lnTo>
                  <a:pt x="9501" y="4842"/>
                </a:lnTo>
                <a:lnTo>
                  <a:pt x="9575" y="4879"/>
                </a:lnTo>
                <a:lnTo>
                  <a:pt x="9611" y="4842"/>
                </a:lnTo>
                <a:lnTo>
                  <a:pt x="9905" y="4916"/>
                </a:lnTo>
                <a:lnTo>
                  <a:pt x="10198" y="5026"/>
                </a:lnTo>
                <a:lnTo>
                  <a:pt x="10015" y="5246"/>
                </a:lnTo>
                <a:lnTo>
                  <a:pt x="10015" y="5319"/>
                </a:lnTo>
                <a:lnTo>
                  <a:pt x="10052" y="5393"/>
                </a:lnTo>
                <a:lnTo>
                  <a:pt x="10125" y="5429"/>
                </a:lnTo>
                <a:lnTo>
                  <a:pt x="10198" y="5429"/>
                </a:lnTo>
                <a:lnTo>
                  <a:pt x="10418" y="5319"/>
                </a:lnTo>
                <a:lnTo>
                  <a:pt x="10639" y="5246"/>
                </a:lnTo>
                <a:lnTo>
                  <a:pt x="10859" y="5209"/>
                </a:lnTo>
                <a:lnTo>
                  <a:pt x="11115" y="5172"/>
                </a:lnTo>
                <a:lnTo>
                  <a:pt x="11336" y="5613"/>
                </a:lnTo>
                <a:lnTo>
                  <a:pt x="10859" y="5723"/>
                </a:lnTo>
                <a:lnTo>
                  <a:pt x="10602" y="5796"/>
                </a:lnTo>
                <a:lnTo>
                  <a:pt x="10382" y="5906"/>
                </a:lnTo>
                <a:lnTo>
                  <a:pt x="10345" y="5943"/>
                </a:lnTo>
                <a:lnTo>
                  <a:pt x="10345" y="5979"/>
                </a:lnTo>
                <a:lnTo>
                  <a:pt x="10345" y="6016"/>
                </a:lnTo>
                <a:lnTo>
                  <a:pt x="10382" y="6053"/>
                </a:lnTo>
                <a:lnTo>
                  <a:pt x="10639" y="6126"/>
                </a:lnTo>
                <a:lnTo>
                  <a:pt x="10932" y="6126"/>
                </a:lnTo>
                <a:lnTo>
                  <a:pt x="11225" y="6089"/>
                </a:lnTo>
                <a:lnTo>
                  <a:pt x="11482" y="6016"/>
                </a:lnTo>
                <a:lnTo>
                  <a:pt x="11629" y="6566"/>
                </a:lnTo>
                <a:lnTo>
                  <a:pt x="11666" y="6640"/>
                </a:lnTo>
                <a:lnTo>
                  <a:pt x="11666" y="6640"/>
                </a:lnTo>
                <a:lnTo>
                  <a:pt x="11262" y="6530"/>
                </a:lnTo>
                <a:lnTo>
                  <a:pt x="10932" y="6456"/>
                </a:lnTo>
                <a:lnTo>
                  <a:pt x="10749" y="6420"/>
                </a:lnTo>
                <a:lnTo>
                  <a:pt x="10565" y="6456"/>
                </a:lnTo>
                <a:lnTo>
                  <a:pt x="10529" y="6456"/>
                </a:lnTo>
                <a:lnTo>
                  <a:pt x="10565" y="6530"/>
                </a:lnTo>
                <a:lnTo>
                  <a:pt x="10712" y="6640"/>
                </a:lnTo>
                <a:lnTo>
                  <a:pt x="10895" y="6750"/>
                </a:lnTo>
                <a:lnTo>
                  <a:pt x="11336" y="6933"/>
                </a:lnTo>
                <a:lnTo>
                  <a:pt x="11702" y="7043"/>
                </a:lnTo>
                <a:lnTo>
                  <a:pt x="11666" y="7593"/>
                </a:lnTo>
                <a:lnTo>
                  <a:pt x="11482" y="7520"/>
                </a:lnTo>
                <a:lnTo>
                  <a:pt x="11299" y="7447"/>
                </a:lnTo>
                <a:lnTo>
                  <a:pt x="10785" y="7227"/>
                </a:lnTo>
                <a:lnTo>
                  <a:pt x="10529" y="7153"/>
                </a:lnTo>
                <a:lnTo>
                  <a:pt x="10235" y="7117"/>
                </a:lnTo>
                <a:lnTo>
                  <a:pt x="10198" y="7117"/>
                </a:lnTo>
                <a:lnTo>
                  <a:pt x="10198" y="7153"/>
                </a:lnTo>
                <a:lnTo>
                  <a:pt x="10198" y="7190"/>
                </a:lnTo>
                <a:lnTo>
                  <a:pt x="10198" y="7227"/>
                </a:lnTo>
                <a:lnTo>
                  <a:pt x="10492" y="7410"/>
                </a:lnTo>
                <a:lnTo>
                  <a:pt x="10418" y="7447"/>
                </a:lnTo>
                <a:lnTo>
                  <a:pt x="10015" y="7593"/>
                </a:lnTo>
                <a:lnTo>
                  <a:pt x="9905" y="7483"/>
                </a:lnTo>
                <a:lnTo>
                  <a:pt x="9832" y="7447"/>
                </a:lnTo>
                <a:lnTo>
                  <a:pt x="9795" y="7483"/>
                </a:lnTo>
                <a:lnTo>
                  <a:pt x="9758" y="7520"/>
                </a:lnTo>
                <a:lnTo>
                  <a:pt x="9722" y="7557"/>
                </a:lnTo>
                <a:lnTo>
                  <a:pt x="9722" y="7703"/>
                </a:lnTo>
                <a:lnTo>
                  <a:pt x="9685" y="7740"/>
                </a:lnTo>
                <a:lnTo>
                  <a:pt x="9685" y="7813"/>
                </a:lnTo>
                <a:lnTo>
                  <a:pt x="9722" y="7924"/>
                </a:lnTo>
                <a:lnTo>
                  <a:pt x="9942" y="8180"/>
                </a:lnTo>
                <a:lnTo>
                  <a:pt x="9611" y="7960"/>
                </a:lnTo>
                <a:lnTo>
                  <a:pt x="9281" y="7777"/>
                </a:lnTo>
                <a:lnTo>
                  <a:pt x="9245" y="7777"/>
                </a:lnTo>
                <a:lnTo>
                  <a:pt x="9208" y="7813"/>
                </a:lnTo>
                <a:lnTo>
                  <a:pt x="9171" y="7850"/>
                </a:lnTo>
                <a:lnTo>
                  <a:pt x="9171" y="7924"/>
                </a:lnTo>
                <a:lnTo>
                  <a:pt x="9391" y="8180"/>
                </a:lnTo>
                <a:lnTo>
                  <a:pt x="9648" y="8437"/>
                </a:lnTo>
                <a:lnTo>
                  <a:pt x="10162" y="8877"/>
                </a:lnTo>
                <a:lnTo>
                  <a:pt x="10235" y="8951"/>
                </a:lnTo>
                <a:lnTo>
                  <a:pt x="10162" y="9134"/>
                </a:lnTo>
                <a:lnTo>
                  <a:pt x="10052" y="9317"/>
                </a:lnTo>
                <a:lnTo>
                  <a:pt x="9905" y="9391"/>
                </a:lnTo>
                <a:lnTo>
                  <a:pt x="9832" y="9354"/>
                </a:lnTo>
                <a:lnTo>
                  <a:pt x="9428" y="9097"/>
                </a:lnTo>
                <a:lnTo>
                  <a:pt x="9318" y="8914"/>
                </a:lnTo>
                <a:lnTo>
                  <a:pt x="9171" y="8694"/>
                </a:lnTo>
                <a:lnTo>
                  <a:pt x="8951" y="8547"/>
                </a:lnTo>
                <a:lnTo>
                  <a:pt x="8768" y="8400"/>
                </a:lnTo>
                <a:lnTo>
                  <a:pt x="8658" y="8290"/>
                </a:lnTo>
                <a:lnTo>
                  <a:pt x="8548" y="8107"/>
                </a:lnTo>
                <a:lnTo>
                  <a:pt x="8511" y="7887"/>
                </a:lnTo>
                <a:lnTo>
                  <a:pt x="8474" y="7887"/>
                </a:lnTo>
                <a:lnTo>
                  <a:pt x="8474" y="7777"/>
                </a:lnTo>
                <a:lnTo>
                  <a:pt x="8438" y="7740"/>
                </a:lnTo>
                <a:lnTo>
                  <a:pt x="8364" y="7740"/>
                </a:lnTo>
                <a:lnTo>
                  <a:pt x="7887" y="7667"/>
                </a:lnTo>
                <a:lnTo>
                  <a:pt x="7374" y="7630"/>
                </a:lnTo>
                <a:lnTo>
                  <a:pt x="7117" y="7630"/>
                </a:lnTo>
                <a:lnTo>
                  <a:pt x="6860" y="7667"/>
                </a:lnTo>
                <a:lnTo>
                  <a:pt x="6640" y="7740"/>
                </a:lnTo>
                <a:lnTo>
                  <a:pt x="6457" y="7887"/>
                </a:lnTo>
                <a:lnTo>
                  <a:pt x="6384" y="7777"/>
                </a:lnTo>
                <a:lnTo>
                  <a:pt x="6347" y="7703"/>
                </a:lnTo>
                <a:lnTo>
                  <a:pt x="6384" y="7630"/>
                </a:lnTo>
                <a:lnTo>
                  <a:pt x="6420" y="7557"/>
                </a:lnTo>
                <a:lnTo>
                  <a:pt x="6604" y="7410"/>
                </a:lnTo>
                <a:lnTo>
                  <a:pt x="6787" y="7337"/>
                </a:lnTo>
                <a:lnTo>
                  <a:pt x="7080" y="7300"/>
                </a:lnTo>
                <a:lnTo>
                  <a:pt x="7374" y="7227"/>
                </a:lnTo>
                <a:lnTo>
                  <a:pt x="7521" y="7153"/>
                </a:lnTo>
                <a:lnTo>
                  <a:pt x="7704" y="7006"/>
                </a:lnTo>
                <a:lnTo>
                  <a:pt x="7741" y="6896"/>
                </a:lnTo>
                <a:lnTo>
                  <a:pt x="7777" y="6823"/>
                </a:lnTo>
                <a:lnTo>
                  <a:pt x="7741" y="6750"/>
                </a:lnTo>
                <a:lnTo>
                  <a:pt x="7667" y="6676"/>
                </a:lnTo>
                <a:lnTo>
                  <a:pt x="7594" y="6603"/>
                </a:lnTo>
                <a:lnTo>
                  <a:pt x="7484" y="6603"/>
                </a:lnTo>
                <a:lnTo>
                  <a:pt x="7227" y="6640"/>
                </a:lnTo>
                <a:lnTo>
                  <a:pt x="7007" y="6713"/>
                </a:lnTo>
                <a:lnTo>
                  <a:pt x="6787" y="6786"/>
                </a:lnTo>
                <a:lnTo>
                  <a:pt x="6714" y="6786"/>
                </a:lnTo>
                <a:lnTo>
                  <a:pt x="6640" y="6750"/>
                </a:lnTo>
                <a:lnTo>
                  <a:pt x="6640" y="6676"/>
                </a:lnTo>
                <a:lnTo>
                  <a:pt x="6677" y="6603"/>
                </a:lnTo>
                <a:lnTo>
                  <a:pt x="6750" y="6456"/>
                </a:lnTo>
                <a:lnTo>
                  <a:pt x="6824" y="6346"/>
                </a:lnTo>
                <a:lnTo>
                  <a:pt x="7080" y="6199"/>
                </a:lnTo>
                <a:lnTo>
                  <a:pt x="7337" y="6016"/>
                </a:lnTo>
                <a:lnTo>
                  <a:pt x="7704" y="5759"/>
                </a:lnTo>
                <a:lnTo>
                  <a:pt x="8108" y="5466"/>
                </a:lnTo>
                <a:lnTo>
                  <a:pt x="8181" y="5539"/>
                </a:lnTo>
                <a:lnTo>
                  <a:pt x="8218" y="5539"/>
                </a:lnTo>
                <a:lnTo>
                  <a:pt x="8254" y="5503"/>
                </a:lnTo>
                <a:lnTo>
                  <a:pt x="8511" y="5172"/>
                </a:lnTo>
                <a:lnTo>
                  <a:pt x="8731" y="4806"/>
                </a:lnTo>
                <a:close/>
                <a:moveTo>
                  <a:pt x="10492" y="9171"/>
                </a:moveTo>
                <a:lnTo>
                  <a:pt x="10749" y="9391"/>
                </a:lnTo>
                <a:lnTo>
                  <a:pt x="10969" y="9611"/>
                </a:lnTo>
                <a:lnTo>
                  <a:pt x="10675" y="10124"/>
                </a:lnTo>
                <a:lnTo>
                  <a:pt x="10602" y="10198"/>
                </a:lnTo>
                <a:lnTo>
                  <a:pt x="10565" y="10161"/>
                </a:lnTo>
                <a:lnTo>
                  <a:pt x="10529" y="10088"/>
                </a:lnTo>
                <a:lnTo>
                  <a:pt x="10418" y="9941"/>
                </a:lnTo>
                <a:lnTo>
                  <a:pt x="10308" y="9758"/>
                </a:lnTo>
                <a:lnTo>
                  <a:pt x="10162" y="9611"/>
                </a:lnTo>
                <a:lnTo>
                  <a:pt x="10272" y="9501"/>
                </a:lnTo>
                <a:lnTo>
                  <a:pt x="10345" y="9427"/>
                </a:lnTo>
                <a:lnTo>
                  <a:pt x="10492" y="9171"/>
                </a:lnTo>
                <a:close/>
                <a:moveTo>
                  <a:pt x="551" y="7300"/>
                </a:moveTo>
                <a:lnTo>
                  <a:pt x="808" y="7483"/>
                </a:lnTo>
                <a:lnTo>
                  <a:pt x="991" y="7703"/>
                </a:lnTo>
                <a:lnTo>
                  <a:pt x="1211" y="7924"/>
                </a:lnTo>
                <a:lnTo>
                  <a:pt x="1431" y="8144"/>
                </a:lnTo>
                <a:lnTo>
                  <a:pt x="1982" y="8584"/>
                </a:lnTo>
                <a:lnTo>
                  <a:pt x="2238" y="8841"/>
                </a:lnTo>
                <a:lnTo>
                  <a:pt x="2349" y="8987"/>
                </a:lnTo>
                <a:lnTo>
                  <a:pt x="2422" y="9134"/>
                </a:lnTo>
                <a:lnTo>
                  <a:pt x="2202" y="9281"/>
                </a:lnTo>
                <a:lnTo>
                  <a:pt x="2018" y="9464"/>
                </a:lnTo>
                <a:lnTo>
                  <a:pt x="1872" y="9684"/>
                </a:lnTo>
                <a:lnTo>
                  <a:pt x="1762" y="9978"/>
                </a:lnTo>
                <a:lnTo>
                  <a:pt x="1725" y="10344"/>
                </a:lnTo>
                <a:lnTo>
                  <a:pt x="1762" y="10675"/>
                </a:lnTo>
                <a:lnTo>
                  <a:pt x="1908" y="11408"/>
                </a:lnTo>
                <a:lnTo>
                  <a:pt x="1542" y="10968"/>
                </a:lnTo>
                <a:lnTo>
                  <a:pt x="1248" y="10528"/>
                </a:lnTo>
                <a:lnTo>
                  <a:pt x="991" y="10014"/>
                </a:lnTo>
                <a:lnTo>
                  <a:pt x="808" y="9501"/>
                </a:lnTo>
                <a:lnTo>
                  <a:pt x="661" y="8951"/>
                </a:lnTo>
                <a:lnTo>
                  <a:pt x="551" y="8400"/>
                </a:lnTo>
                <a:lnTo>
                  <a:pt x="514" y="7850"/>
                </a:lnTo>
                <a:lnTo>
                  <a:pt x="551" y="7300"/>
                </a:lnTo>
                <a:close/>
                <a:moveTo>
                  <a:pt x="6897" y="8620"/>
                </a:moveTo>
                <a:lnTo>
                  <a:pt x="6934" y="8694"/>
                </a:lnTo>
                <a:lnTo>
                  <a:pt x="7007" y="8731"/>
                </a:lnTo>
                <a:lnTo>
                  <a:pt x="7264" y="8877"/>
                </a:lnTo>
                <a:lnTo>
                  <a:pt x="7484" y="9024"/>
                </a:lnTo>
                <a:lnTo>
                  <a:pt x="7704" y="9207"/>
                </a:lnTo>
                <a:lnTo>
                  <a:pt x="7887" y="9427"/>
                </a:lnTo>
                <a:lnTo>
                  <a:pt x="8034" y="9648"/>
                </a:lnTo>
                <a:lnTo>
                  <a:pt x="8181" y="9904"/>
                </a:lnTo>
                <a:lnTo>
                  <a:pt x="8254" y="10161"/>
                </a:lnTo>
                <a:lnTo>
                  <a:pt x="8254" y="10418"/>
                </a:lnTo>
                <a:lnTo>
                  <a:pt x="8218" y="10638"/>
                </a:lnTo>
                <a:lnTo>
                  <a:pt x="7704" y="10088"/>
                </a:lnTo>
                <a:lnTo>
                  <a:pt x="7154" y="9611"/>
                </a:lnTo>
                <a:lnTo>
                  <a:pt x="7080" y="9611"/>
                </a:lnTo>
                <a:lnTo>
                  <a:pt x="7044" y="9648"/>
                </a:lnTo>
                <a:lnTo>
                  <a:pt x="7080" y="9684"/>
                </a:lnTo>
                <a:lnTo>
                  <a:pt x="7557" y="10344"/>
                </a:lnTo>
                <a:lnTo>
                  <a:pt x="8071" y="10968"/>
                </a:lnTo>
                <a:lnTo>
                  <a:pt x="7887" y="11188"/>
                </a:lnTo>
                <a:lnTo>
                  <a:pt x="7741" y="11408"/>
                </a:lnTo>
                <a:lnTo>
                  <a:pt x="7521" y="11628"/>
                </a:lnTo>
                <a:lnTo>
                  <a:pt x="7227" y="11372"/>
                </a:lnTo>
                <a:lnTo>
                  <a:pt x="6860" y="11005"/>
                </a:lnTo>
                <a:lnTo>
                  <a:pt x="6787" y="10748"/>
                </a:lnTo>
                <a:lnTo>
                  <a:pt x="6750" y="10491"/>
                </a:lnTo>
                <a:lnTo>
                  <a:pt x="6640" y="10234"/>
                </a:lnTo>
                <a:lnTo>
                  <a:pt x="6530" y="9978"/>
                </a:lnTo>
                <a:lnTo>
                  <a:pt x="6457" y="9868"/>
                </a:lnTo>
                <a:lnTo>
                  <a:pt x="6310" y="9868"/>
                </a:lnTo>
                <a:lnTo>
                  <a:pt x="5870" y="10014"/>
                </a:lnTo>
                <a:lnTo>
                  <a:pt x="5650" y="10088"/>
                </a:lnTo>
                <a:lnTo>
                  <a:pt x="5577" y="10088"/>
                </a:lnTo>
                <a:lnTo>
                  <a:pt x="5466" y="10014"/>
                </a:lnTo>
                <a:lnTo>
                  <a:pt x="5210" y="9904"/>
                </a:lnTo>
                <a:lnTo>
                  <a:pt x="5026" y="9758"/>
                </a:lnTo>
                <a:lnTo>
                  <a:pt x="4953" y="9648"/>
                </a:lnTo>
                <a:lnTo>
                  <a:pt x="4880" y="9538"/>
                </a:lnTo>
                <a:lnTo>
                  <a:pt x="4843" y="9427"/>
                </a:lnTo>
                <a:lnTo>
                  <a:pt x="4843" y="9281"/>
                </a:lnTo>
                <a:lnTo>
                  <a:pt x="4880" y="9134"/>
                </a:lnTo>
                <a:lnTo>
                  <a:pt x="4953" y="8987"/>
                </a:lnTo>
                <a:lnTo>
                  <a:pt x="5063" y="8877"/>
                </a:lnTo>
                <a:lnTo>
                  <a:pt x="5210" y="8804"/>
                </a:lnTo>
                <a:lnTo>
                  <a:pt x="5577" y="8694"/>
                </a:lnTo>
                <a:lnTo>
                  <a:pt x="5870" y="8657"/>
                </a:lnTo>
                <a:lnTo>
                  <a:pt x="6384" y="8657"/>
                </a:lnTo>
                <a:lnTo>
                  <a:pt x="6897" y="8620"/>
                </a:lnTo>
                <a:close/>
                <a:moveTo>
                  <a:pt x="8621" y="10088"/>
                </a:moveTo>
                <a:lnTo>
                  <a:pt x="9355" y="10565"/>
                </a:lnTo>
                <a:lnTo>
                  <a:pt x="9501" y="10711"/>
                </a:lnTo>
                <a:lnTo>
                  <a:pt x="9648" y="10858"/>
                </a:lnTo>
                <a:lnTo>
                  <a:pt x="9758" y="11005"/>
                </a:lnTo>
                <a:lnTo>
                  <a:pt x="9868" y="11151"/>
                </a:lnTo>
                <a:lnTo>
                  <a:pt x="9355" y="11628"/>
                </a:lnTo>
                <a:lnTo>
                  <a:pt x="9318" y="11592"/>
                </a:lnTo>
                <a:lnTo>
                  <a:pt x="9208" y="11482"/>
                </a:lnTo>
                <a:lnTo>
                  <a:pt x="9061" y="11408"/>
                </a:lnTo>
                <a:lnTo>
                  <a:pt x="8878" y="11298"/>
                </a:lnTo>
                <a:lnTo>
                  <a:pt x="8768" y="11188"/>
                </a:lnTo>
                <a:lnTo>
                  <a:pt x="8511" y="10931"/>
                </a:lnTo>
                <a:lnTo>
                  <a:pt x="8548" y="10821"/>
                </a:lnTo>
                <a:lnTo>
                  <a:pt x="8621" y="10638"/>
                </a:lnTo>
                <a:lnTo>
                  <a:pt x="8658" y="10455"/>
                </a:lnTo>
                <a:lnTo>
                  <a:pt x="8658" y="10271"/>
                </a:lnTo>
                <a:lnTo>
                  <a:pt x="8621" y="10088"/>
                </a:lnTo>
                <a:close/>
                <a:moveTo>
                  <a:pt x="6860" y="11555"/>
                </a:moveTo>
                <a:lnTo>
                  <a:pt x="7190" y="11885"/>
                </a:lnTo>
                <a:lnTo>
                  <a:pt x="7007" y="11958"/>
                </a:lnTo>
                <a:lnTo>
                  <a:pt x="6897" y="11958"/>
                </a:lnTo>
                <a:lnTo>
                  <a:pt x="6787" y="11922"/>
                </a:lnTo>
                <a:lnTo>
                  <a:pt x="6860" y="11555"/>
                </a:lnTo>
                <a:close/>
                <a:moveTo>
                  <a:pt x="8328" y="11262"/>
                </a:moveTo>
                <a:lnTo>
                  <a:pt x="8474" y="11445"/>
                </a:lnTo>
                <a:lnTo>
                  <a:pt x="8658" y="11628"/>
                </a:lnTo>
                <a:lnTo>
                  <a:pt x="8878" y="11775"/>
                </a:lnTo>
                <a:lnTo>
                  <a:pt x="8988" y="11812"/>
                </a:lnTo>
                <a:lnTo>
                  <a:pt x="9098" y="11848"/>
                </a:lnTo>
                <a:lnTo>
                  <a:pt x="8731" y="12105"/>
                </a:lnTo>
                <a:lnTo>
                  <a:pt x="8328" y="12325"/>
                </a:lnTo>
                <a:lnTo>
                  <a:pt x="8291" y="12289"/>
                </a:lnTo>
                <a:lnTo>
                  <a:pt x="7814" y="11885"/>
                </a:lnTo>
                <a:lnTo>
                  <a:pt x="8071" y="11592"/>
                </a:lnTo>
                <a:lnTo>
                  <a:pt x="8328" y="11262"/>
                </a:lnTo>
                <a:close/>
                <a:moveTo>
                  <a:pt x="6970" y="2678"/>
                </a:moveTo>
                <a:lnTo>
                  <a:pt x="7374" y="2715"/>
                </a:lnTo>
                <a:lnTo>
                  <a:pt x="7777" y="2788"/>
                </a:lnTo>
                <a:lnTo>
                  <a:pt x="8181" y="2898"/>
                </a:lnTo>
                <a:lnTo>
                  <a:pt x="8548" y="3008"/>
                </a:lnTo>
                <a:lnTo>
                  <a:pt x="8915" y="3192"/>
                </a:lnTo>
                <a:lnTo>
                  <a:pt x="9281" y="3375"/>
                </a:lnTo>
                <a:lnTo>
                  <a:pt x="9611" y="3595"/>
                </a:lnTo>
                <a:lnTo>
                  <a:pt x="9501" y="3632"/>
                </a:lnTo>
                <a:lnTo>
                  <a:pt x="9281" y="3815"/>
                </a:lnTo>
                <a:lnTo>
                  <a:pt x="9171" y="3925"/>
                </a:lnTo>
                <a:lnTo>
                  <a:pt x="9061" y="4035"/>
                </a:lnTo>
                <a:lnTo>
                  <a:pt x="9061" y="4072"/>
                </a:lnTo>
                <a:lnTo>
                  <a:pt x="9061" y="4109"/>
                </a:lnTo>
                <a:lnTo>
                  <a:pt x="9135" y="4109"/>
                </a:lnTo>
                <a:lnTo>
                  <a:pt x="9245" y="4072"/>
                </a:lnTo>
                <a:lnTo>
                  <a:pt x="9355" y="4072"/>
                </a:lnTo>
                <a:lnTo>
                  <a:pt x="9685" y="3925"/>
                </a:lnTo>
                <a:lnTo>
                  <a:pt x="9905" y="3815"/>
                </a:lnTo>
                <a:lnTo>
                  <a:pt x="10198" y="4035"/>
                </a:lnTo>
                <a:lnTo>
                  <a:pt x="9905" y="4255"/>
                </a:lnTo>
                <a:lnTo>
                  <a:pt x="9611" y="4512"/>
                </a:lnTo>
                <a:lnTo>
                  <a:pt x="9281" y="4475"/>
                </a:lnTo>
                <a:lnTo>
                  <a:pt x="8731" y="4475"/>
                </a:lnTo>
                <a:lnTo>
                  <a:pt x="8584" y="4512"/>
                </a:lnTo>
                <a:lnTo>
                  <a:pt x="8548" y="4549"/>
                </a:lnTo>
                <a:lnTo>
                  <a:pt x="8511" y="4622"/>
                </a:lnTo>
                <a:lnTo>
                  <a:pt x="8328" y="4989"/>
                </a:lnTo>
                <a:lnTo>
                  <a:pt x="8108" y="5356"/>
                </a:lnTo>
                <a:lnTo>
                  <a:pt x="7851" y="5466"/>
                </a:lnTo>
                <a:lnTo>
                  <a:pt x="7594" y="5613"/>
                </a:lnTo>
                <a:lnTo>
                  <a:pt x="7117" y="5906"/>
                </a:lnTo>
                <a:lnTo>
                  <a:pt x="6714" y="6163"/>
                </a:lnTo>
                <a:lnTo>
                  <a:pt x="6530" y="6310"/>
                </a:lnTo>
                <a:lnTo>
                  <a:pt x="6457" y="6383"/>
                </a:lnTo>
                <a:lnTo>
                  <a:pt x="6420" y="6493"/>
                </a:lnTo>
                <a:lnTo>
                  <a:pt x="6384" y="6676"/>
                </a:lnTo>
                <a:lnTo>
                  <a:pt x="6420" y="6786"/>
                </a:lnTo>
                <a:lnTo>
                  <a:pt x="6457" y="6896"/>
                </a:lnTo>
                <a:lnTo>
                  <a:pt x="6567" y="6970"/>
                </a:lnTo>
                <a:lnTo>
                  <a:pt x="6677" y="6970"/>
                </a:lnTo>
                <a:lnTo>
                  <a:pt x="6824" y="7006"/>
                </a:lnTo>
                <a:lnTo>
                  <a:pt x="7117" y="6933"/>
                </a:lnTo>
                <a:lnTo>
                  <a:pt x="7301" y="6860"/>
                </a:lnTo>
                <a:lnTo>
                  <a:pt x="7447" y="6823"/>
                </a:lnTo>
                <a:lnTo>
                  <a:pt x="7484" y="6860"/>
                </a:lnTo>
                <a:lnTo>
                  <a:pt x="7411" y="6896"/>
                </a:lnTo>
                <a:lnTo>
                  <a:pt x="7227" y="7006"/>
                </a:lnTo>
                <a:lnTo>
                  <a:pt x="6860" y="7080"/>
                </a:lnTo>
                <a:lnTo>
                  <a:pt x="6530" y="7153"/>
                </a:lnTo>
                <a:lnTo>
                  <a:pt x="6347" y="7227"/>
                </a:lnTo>
                <a:lnTo>
                  <a:pt x="6237" y="7337"/>
                </a:lnTo>
                <a:lnTo>
                  <a:pt x="6163" y="7483"/>
                </a:lnTo>
                <a:lnTo>
                  <a:pt x="6127" y="7630"/>
                </a:lnTo>
                <a:lnTo>
                  <a:pt x="6127" y="7777"/>
                </a:lnTo>
                <a:lnTo>
                  <a:pt x="6163" y="7924"/>
                </a:lnTo>
                <a:lnTo>
                  <a:pt x="6237" y="8070"/>
                </a:lnTo>
                <a:lnTo>
                  <a:pt x="6384" y="8180"/>
                </a:lnTo>
                <a:lnTo>
                  <a:pt x="6494" y="8180"/>
                </a:lnTo>
                <a:lnTo>
                  <a:pt x="6567" y="8144"/>
                </a:lnTo>
                <a:lnTo>
                  <a:pt x="6640" y="8070"/>
                </a:lnTo>
                <a:lnTo>
                  <a:pt x="6714" y="7997"/>
                </a:lnTo>
                <a:lnTo>
                  <a:pt x="6897" y="7924"/>
                </a:lnTo>
                <a:lnTo>
                  <a:pt x="7337" y="7924"/>
                </a:lnTo>
                <a:lnTo>
                  <a:pt x="8328" y="7997"/>
                </a:lnTo>
                <a:lnTo>
                  <a:pt x="8328" y="8144"/>
                </a:lnTo>
                <a:lnTo>
                  <a:pt x="8364" y="8327"/>
                </a:lnTo>
                <a:lnTo>
                  <a:pt x="8438" y="8474"/>
                </a:lnTo>
                <a:lnTo>
                  <a:pt x="8548" y="8584"/>
                </a:lnTo>
                <a:lnTo>
                  <a:pt x="8768" y="8767"/>
                </a:lnTo>
                <a:lnTo>
                  <a:pt x="8548" y="8694"/>
                </a:lnTo>
                <a:lnTo>
                  <a:pt x="8328" y="8657"/>
                </a:lnTo>
                <a:lnTo>
                  <a:pt x="8291" y="8657"/>
                </a:lnTo>
                <a:lnTo>
                  <a:pt x="8291" y="8731"/>
                </a:lnTo>
                <a:lnTo>
                  <a:pt x="8511" y="8951"/>
                </a:lnTo>
                <a:lnTo>
                  <a:pt x="8768" y="9171"/>
                </a:lnTo>
                <a:lnTo>
                  <a:pt x="9355" y="9501"/>
                </a:lnTo>
                <a:lnTo>
                  <a:pt x="9428" y="9574"/>
                </a:lnTo>
                <a:lnTo>
                  <a:pt x="9538" y="9648"/>
                </a:lnTo>
                <a:lnTo>
                  <a:pt x="9648" y="9684"/>
                </a:lnTo>
                <a:lnTo>
                  <a:pt x="9795" y="9794"/>
                </a:lnTo>
                <a:lnTo>
                  <a:pt x="9942" y="9941"/>
                </a:lnTo>
                <a:lnTo>
                  <a:pt x="10125" y="10198"/>
                </a:lnTo>
                <a:lnTo>
                  <a:pt x="10272" y="10344"/>
                </a:lnTo>
                <a:lnTo>
                  <a:pt x="10418" y="10491"/>
                </a:lnTo>
                <a:lnTo>
                  <a:pt x="10125" y="10858"/>
                </a:lnTo>
                <a:lnTo>
                  <a:pt x="9978" y="10638"/>
                </a:lnTo>
                <a:lnTo>
                  <a:pt x="9795" y="10455"/>
                </a:lnTo>
                <a:lnTo>
                  <a:pt x="9428" y="10161"/>
                </a:lnTo>
                <a:lnTo>
                  <a:pt x="8988" y="9904"/>
                </a:lnTo>
                <a:lnTo>
                  <a:pt x="8401" y="9501"/>
                </a:lnTo>
                <a:lnTo>
                  <a:pt x="8144" y="9171"/>
                </a:lnTo>
                <a:lnTo>
                  <a:pt x="7851" y="8877"/>
                </a:lnTo>
                <a:lnTo>
                  <a:pt x="7557" y="8657"/>
                </a:lnTo>
                <a:lnTo>
                  <a:pt x="7227" y="8437"/>
                </a:lnTo>
                <a:lnTo>
                  <a:pt x="7190" y="8437"/>
                </a:lnTo>
                <a:lnTo>
                  <a:pt x="7190" y="8400"/>
                </a:lnTo>
                <a:lnTo>
                  <a:pt x="7154" y="8400"/>
                </a:lnTo>
                <a:lnTo>
                  <a:pt x="7044" y="8364"/>
                </a:lnTo>
                <a:lnTo>
                  <a:pt x="6677" y="8327"/>
                </a:lnTo>
                <a:lnTo>
                  <a:pt x="6273" y="8290"/>
                </a:lnTo>
                <a:lnTo>
                  <a:pt x="5870" y="8327"/>
                </a:lnTo>
                <a:lnTo>
                  <a:pt x="5466" y="8364"/>
                </a:lnTo>
                <a:lnTo>
                  <a:pt x="5173" y="8437"/>
                </a:lnTo>
                <a:lnTo>
                  <a:pt x="4990" y="8510"/>
                </a:lnTo>
                <a:lnTo>
                  <a:pt x="4843" y="8620"/>
                </a:lnTo>
                <a:lnTo>
                  <a:pt x="4733" y="8731"/>
                </a:lnTo>
                <a:lnTo>
                  <a:pt x="4623" y="8841"/>
                </a:lnTo>
                <a:lnTo>
                  <a:pt x="4549" y="8987"/>
                </a:lnTo>
                <a:lnTo>
                  <a:pt x="4476" y="9171"/>
                </a:lnTo>
                <a:lnTo>
                  <a:pt x="4476" y="9317"/>
                </a:lnTo>
                <a:lnTo>
                  <a:pt x="4476" y="9464"/>
                </a:lnTo>
                <a:lnTo>
                  <a:pt x="4513" y="9611"/>
                </a:lnTo>
                <a:lnTo>
                  <a:pt x="4549" y="9721"/>
                </a:lnTo>
                <a:lnTo>
                  <a:pt x="4733" y="9978"/>
                </a:lnTo>
                <a:lnTo>
                  <a:pt x="4953" y="10161"/>
                </a:lnTo>
                <a:lnTo>
                  <a:pt x="5246" y="10344"/>
                </a:lnTo>
                <a:lnTo>
                  <a:pt x="5577" y="10491"/>
                </a:lnTo>
                <a:lnTo>
                  <a:pt x="5687" y="10491"/>
                </a:lnTo>
                <a:lnTo>
                  <a:pt x="5797" y="10418"/>
                </a:lnTo>
                <a:lnTo>
                  <a:pt x="6090" y="10308"/>
                </a:lnTo>
                <a:lnTo>
                  <a:pt x="6090" y="10418"/>
                </a:lnTo>
                <a:lnTo>
                  <a:pt x="6090" y="10528"/>
                </a:lnTo>
                <a:lnTo>
                  <a:pt x="6163" y="10785"/>
                </a:lnTo>
                <a:lnTo>
                  <a:pt x="6310" y="10968"/>
                </a:lnTo>
                <a:lnTo>
                  <a:pt x="6494" y="11188"/>
                </a:lnTo>
                <a:lnTo>
                  <a:pt x="6494" y="11592"/>
                </a:lnTo>
                <a:lnTo>
                  <a:pt x="6420" y="11958"/>
                </a:lnTo>
                <a:lnTo>
                  <a:pt x="6384" y="12105"/>
                </a:lnTo>
                <a:lnTo>
                  <a:pt x="6420" y="12142"/>
                </a:lnTo>
                <a:lnTo>
                  <a:pt x="6457" y="12179"/>
                </a:lnTo>
                <a:lnTo>
                  <a:pt x="6714" y="12289"/>
                </a:lnTo>
                <a:lnTo>
                  <a:pt x="6970" y="12325"/>
                </a:lnTo>
                <a:lnTo>
                  <a:pt x="7227" y="12252"/>
                </a:lnTo>
                <a:lnTo>
                  <a:pt x="7447" y="12142"/>
                </a:lnTo>
                <a:lnTo>
                  <a:pt x="7924" y="12509"/>
                </a:lnTo>
                <a:lnTo>
                  <a:pt x="7484" y="12655"/>
                </a:lnTo>
                <a:lnTo>
                  <a:pt x="7044" y="12802"/>
                </a:lnTo>
                <a:lnTo>
                  <a:pt x="6714" y="12876"/>
                </a:lnTo>
                <a:lnTo>
                  <a:pt x="6604" y="12765"/>
                </a:lnTo>
                <a:lnTo>
                  <a:pt x="6494" y="12582"/>
                </a:lnTo>
                <a:lnTo>
                  <a:pt x="6310" y="12289"/>
                </a:lnTo>
                <a:lnTo>
                  <a:pt x="6090" y="12032"/>
                </a:lnTo>
                <a:lnTo>
                  <a:pt x="5870" y="11812"/>
                </a:lnTo>
                <a:lnTo>
                  <a:pt x="5466" y="11372"/>
                </a:lnTo>
                <a:lnTo>
                  <a:pt x="5100" y="10895"/>
                </a:lnTo>
                <a:lnTo>
                  <a:pt x="5063" y="10858"/>
                </a:lnTo>
                <a:lnTo>
                  <a:pt x="4990" y="10858"/>
                </a:lnTo>
                <a:lnTo>
                  <a:pt x="4953" y="10895"/>
                </a:lnTo>
                <a:lnTo>
                  <a:pt x="4953" y="10931"/>
                </a:lnTo>
                <a:lnTo>
                  <a:pt x="4953" y="11151"/>
                </a:lnTo>
                <a:lnTo>
                  <a:pt x="5026" y="11335"/>
                </a:lnTo>
                <a:lnTo>
                  <a:pt x="5100" y="11518"/>
                </a:lnTo>
                <a:lnTo>
                  <a:pt x="5246" y="11702"/>
                </a:lnTo>
                <a:lnTo>
                  <a:pt x="5540" y="12032"/>
                </a:lnTo>
                <a:lnTo>
                  <a:pt x="5833" y="12325"/>
                </a:lnTo>
                <a:lnTo>
                  <a:pt x="6017" y="12582"/>
                </a:lnTo>
                <a:lnTo>
                  <a:pt x="6200" y="12912"/>
                </a:lnTo>
                <a:lnTo>
                  <a:pt x="5650" y="12949"/>
                </a:lnTo>
                <a:lnTo>
                  <a:pt x="5026" y="12362"/>
                </a:lnTo>
                <a:lnTo>
                  <a:pt x="4659" y="11995"/>
                </a:lnTo>
                <a:lnTo>
                  <a:pt x="4513" y="11812"/>
                </a:lnTo>
                <a:lnTo>
                  <a:pt x="4439" y="11555"/>
                </a:lnTo>
                <a:lnTo>
                  <a:pt x="4403" y="11518"/>
                </a:lnTo>
                <a:lnTo>
                  <a:pt x="4329" y="11482"/>
                </a:lnTo>
                <a:lnTo>
                  <a:pt x="4256" y="11482"/>
                </a:lnTo>
                <a:lnTo>
                  <a:pt x="4219" y="11555"/>
                </a:lnTo>
                <a:lnTo>
                  <a:pt x="4219" y="11665"/>
                </a:lnTo>
                <a:lnTo>
                  <a:pt x="4219" y="11812"/>
                </a:lnTo>
                <a:lnTo>
                  <a:pt x="4293" y="12032"/>
                </a:lnTo>
                <a:lnTo>
                  <a:pt x="4403" y="12252"/>
                </a:lnTo>
                <a:lnTo>
                  <a:pt x="4586" y="12435"/>
                </a:lnTo>
                <a:lnTo>
                  <a:pt x="4953" y="12876"/>
                </a:lnTo>
                <a:lnTo>
                  <a:pt x="4880" y="12876"/>
                </a:lnTo>
                <a:lnTo>
                  <a:pt x="4880" y="12839"/>
                </a:lnTo>
                <a:lnTo>
                  <a:pt x="4880" y="12802"/>
                </a:lnTo>
                <a:lnTo>
                  <a:pt x="4843" y="12765"/>
                </a:lnTo>
                <a:lnTo>
                  <a:pt x="4549" y="12692"/>
                </a:lnTo>
                <a:lnTo>
                  <a:pt x="4439" y="12655"/>
                </a:lnTo>
                <a:lnTo>
                  <a:pt x="4366" y="12545"/>
                </a:lnTo>
                <a:lnTo>
                  <a:pt x="4293" y="12362"/>
                </a:lnTo>
                <a:lnTo>
                  <a:pt x="4073" y="11995"/>
                </a:lnTo>
                <a:lnTo>
                  <a:pt x="3926" y="11848"/>
                </a:lnTo>
                <a:lnTo>
                  <a:pt x="3816" y="11738"/>
                </a:lnTo>
                <a:lnTo>
                  <a:pt x="3816" y="11665"/>
                </a:lnTo>
                <a:lnTo>
                  <a:pt x="3816" y="11592"/>
                </a:lnTo>
                <a:lnTo>
                  <a:pt x="3779" y="11555"/>
                </a:lnTo>
                <a:lnTo>
                  <a:pt x="3742" y="11518"/>
                </a:lnTo>
                <a:lnTo>
                  <a:pt x="3669" y="11555"/>
                </a:lnTo>
                <a:lnTo>
                  <a:pt x="3559" y="11628"/>
                </a:lnTo>
                <a:lnTo>
                  <a:pt x="3522" y="11702"/>
                </a:lnTo>
                <a:lnTo>
                  <a:pt x="3522" y="11848"/>
                </a:lnTo>
                <a:lnTo>
                  <a:pt x="3559" y="11958"/>
                </a:lnTo>
                <a:lnTo>
                  <a:pt x="3669" y="12105"/>
                </a:lnTo>
                <a:lnTo>
                  <a:pt x="3779" y="12252"/>
                </a:lnTo>
                <a:lnTo>
                  <a:pt x="3889" y="12435"/>
                </a:lnTo>
                <a:lnTo>
                  <a:pt x="3963" y="12655"/>
                </a:lnTo>
                <a:lnTo>
                  <a:pt x="3963" y="12655"/>
                </a:lnTo>
                <a:lnTo>
                  <a:pt x="3376" y="12435"/>
                </a:lnTo>
                <a:lnTo>
                  <a:pt x="2825" y="12105"/>
                </a:lnTo>
                <a:lnTo>
                  <a:pt x="2789" y="12069"/>
                </a:lnTo>
                <a:lnTo>
                  <a:pt x="2715" y="11958"/>
                </a:lnTo>
                <a:lnTo>
                  <a:pt x="2605" y="11885"/>
                </a:lnTo>
                <a:lnTo>
                  <a:pt x="2349" y="11812"/>
                </a:lnTo>
                <a:lnTo>
                  <a:pt x="2312" y="11738"/>
                </a:lnTo>
                <a:lnTo>
                  <a:pt x="2165" y="11115"/>
                </a:lnTo>
                <a:lnTo>
                  <a:pt x="2092" y="10748"/>
                </a:lnTo>
                <a:lnTo>
                  <a:pt x="2055" y="10381"/>
                </a:lnTo>
                <a:lnTo>
                  <a:pt x="2055" y="10051"/>
                </a:lnTo>
                <a:lnTo>
                  <a:pt x="2092" y="9868"/>
                </a:lnTo>
                <a:lnTo>
                  <a:pt x="2165" y="9758"/>
                </a:lnTo>
                <a:lnTo>
                  <a:pt x="2238" y="9611"/>
                </a:lnTo>
                <a:lnTo>
                  <a:pt x="2349" y="9538"/>
                </a:lnTo>
                <a:lnTo>
                  <a:pt x="2495" y="9464"/>
                </a:lnTo>
                <a:lnTo>
                  <a:pt x="2679" y="9391"/>
                </a:lnTo>
                <a:lnTo>
                  <a:pt x="2715" y="9391"/>
                </a:lnTo>
                <a:lnTo>
                  <a:pt x="2752" y="9354"/>
                </a:lnTo>
                <a:lnTo>
                  <a:pt x="2789" y="9281"/>
                </a:lnTo>
                <a:lnTo>
                  <a:pt x="2789" y="9207"/>
                </a:lnTo>
                <a:lnTo>
                  <a:pt x="2715" y="9024"/>
                </a:lnTo>
                <a:lnTo>
                  <a:pt x="2605" y="8841"/>
                </a:lnTo>
                <a:lnTo>
                  <a:pt x="2495" y="8694"/>
                </a:lnTo>
                <a:lnTo>
                  <a:pt x="2349" y="8510"/>
                </a:lnTo>
                <a:lnTo>
                  <a:pt x="2055" y="8254"/>
                </a:lnTo>
                <a:lnTo>
                  <a:pt x="1725" y="7960"/>
                </a:lnTo>
                <a:lnTo>
                  <a:pt x="1505" y="7813"/>
                </a:lnTo>
                <a:lnTo>
                  <a:pt x="1285" y="7630"/>
                </a:lnTo>
                <a:lnTo>
                  <a:pt x="1175" y="7447"/>
                </a:lnTo>
                <a:lnTo>
                  <a:pt x="991" y="7300"/>
                </a:lnTo>
                <a:lnTo>
                  <a:pt x="771" y="7153"/>
                </a:lnTo>
                <a:lnTo>
                  <a:pt x="551" y="7117"/>
                </a:lnTo>
                <a:lnTo>
                  <a:pt x="661" y="6566"/>
                </a:lnTo>
                <a:lnTo>
                  <a:pt x="771" y="6089"/>
                </a:lnTo>
                <a:lnTo>
                  <a:pt x="808" y="6016"/>
                </a:lnTo>
                <a:lnTo>
                  <a:pt x="955" y="5943"/>
                </a:lnTo>
                <a:lnTo>
                  <a:pt x="1101" y="5906"/>
                </a:lnTo>
                <a:lnTo>
                  <a:pt x="1248" y="5906"/>
                </a:lnTo>
                <a:lnTo>
                  <a:pt x="1395" y="5943"/>
                </a:lnTo>
                <a:lnTo>
                  <a:pt x="1505" y="6016"/>
                </a:lnTo>
                <a:lnTo>
                  <a:pt x="1615" y="6126"/>
                </a:lnTo>
                <a:lnTo>
                  <a:pt x="1652" y="6236"/>
                </a:lnTo>
                <a:lnTo>
                  <a:pt x="1652" y="6420"/>
                </a:lnTo>
                <a:lnTo>
                  <a:pt x="1652" y="6530"/>
                </a:lnTo>
                <a:lnTo>
                  <a:pt x="1688" y="6566"/>
                </a:lnTo>
                <a:lnTo>
                  <a:pt x="1725" y="6566"/>
                </a:lnTo>
                <a:lnTo>
                  <a:pt x="1945" y="6676"/>
                </a:lnTo>
                <a:lnTo>
                  <a:pt x="2128" y="6786"/>
                </a:lnTo>
                <a:lnTo>
                  <a:pt x="2275" y="6970"/>
                </a:lnTo>
                <a:lnTo>
                  <a:pt x="2385" y="7153"/>
                </a:lnTo>
                <a:lnTo>
                  <a:pt x="2459" y="7227"/>
                </a:lnTo>
                <a:lnTo>
                  <a:pt x="2532" y="7227"/>
                </a:lnTo>
                <a:lnTo>
                  <a:pt x="2605" y="7190"/>
                </a:lnTo>
                <a:lnTo>
                  <a:pt x="2642" y="7080"/>
                </a:lnTo>
                <a:lnTo>
                  <a:pt x="2532" y="5943"/>
                </a:lnTo>
                <a:lnTo>
                  <a:pt x="2752" y="5906"/>
                </a:lnTo>
                <a:lnTo>
                  <a:pt x="3009" y="5796"/>
                </a:lnTo>
                <a:lnTo>
                  <a:pt x="3229" y="5723"/>
                </a:lnTo>
                <a:lnTo>
                  <a:pt x="3449" y="5686"/>
                </a:lnTo>
                <a:lnTo>
                  <a:pt x="3669" y="5649"/>
                </a:lnTo>
                <a:lnTo>
                  <a:pt x="3889" y="5686"/>
                </a:lnTo>
                <a:lnTo>
                  <a:pt x="4293" y="5723"/>
                </a:lnTo>
                <a:lnTo>
                  <a:pt x="5100" y="5723"/>
                </a:lnTo>
                <a:lnTo>
                  <a:pt x="5283" y="5649"/>
                </a:lnTo>
                <a:lnTo>
                  <a:pt x="5503" y="5576"/>
                </a:lnTo>
                <a:lnTo>
                  <a:pt x="5577" y="5539"/>
                </a:lnTo>
                <a:lnTo>
                  <a:pt x="5613" y="5466"/>
                </a:lnTo>
                <a:lnTo>
                  <a:pt x="5613" y="5356"/>
                </a:lnTo>
                <a:lnTo>
                  <a:pt x="5577" y="5282"/>
                </a:lnTo>
                <a:lnTo>
                  <a:pt x="5246" y="4916"/>
                </a:lnTo>
                <a:lnTo>
                  <a:pt x="4880" y="4549"/>
                </a:lnTo>
                <a:lnTo>
                  <a:pt x="4696" y="4365"/>
                </a:lnTo>
                <a:lnTo>
                  <a:pt x="4513" y="4219"/>
                </a:lnTo>
                <a:lnTo>
                  <a:pt x="4293" y="4109"/>
                </a:lnTo>
                <a:lnTo>
                  <a:pt x="4036" y="3999"/>
                </a:lnTo>
                <a:lnTo>
                  <a:pt x="3999" y="3889"/>
                </a:lnTo>
                <a:lnTo>
                  <a:pt x="3963" y="3815"/>
                </a:lnTo>
                <a:lnTo>
                  <a:pt x="3852" y="3742"/>
                </a:lnTo>
                <a:lnTo>
                  <a:pt x="3742" y="3668"/>
                </a:lnTo>
                <a:lnTo>
                  <a:pt x="3376" y="3522"/>
                </a:lnTo>
                <a:lnTo>
                  <a:pt x="3192" y="3448"/>
                </a:lnTo>
                <a:lnTo>
                  <a:pt x="2972" y="3412"/>
                </a:lnTo>
                <a:lnTo>
                  <a:pt x="3412" y="3228"/>
                </a:lnTo>
                <a:lnTo>
                  <a:pt x="3816" y="3045"/>
                </a:lnTo>
                <a:lnTo>
                  <a:pt x="4256" y="2935"/>
                </a:lnTo>
                <a:lnTo>
                  <a:pt x="4696" y="2861"/>
                </a:lnTo>
                <a:lnTo>
                  <a:pt x="5136" y="2788"/>
                </a:lnTo>
                <a:lnTo>
                  <a:pt x="6494" y="2788"/>
                </a:lnTo>
                <a:lnTo>
                  <a:pt x="6567" y="2751"/>
                </a:lnTo>
                <a:lnTo>
                  <a:pt x="6567" y="2678"/>
                </a:lnTo>
                <a:close/>
                <a:moveTo>
                  <a:pt x="5100" y="15590"/>
                </a:moveTo>
                <a:lnTo>
                  <a:pt x="5246" y="15627"/>
                </a:lnTo>
                <a:lnTo>
                  <a:pt x="5503" y="15700"/>
                </a:lnTo>
                <a:lnTo>
                  <a:pt x="5393" y="15737"/>
                </a:lnTo>
                <a:lnTo>
                  <a:pt x="5320" y="15810"/>
                </a:lnTo>
                <a:lnTo>
                  <a:pt x="5246" y="15920"/>
                </a:lnTo>
                <a:lnTo>
                  <a:pt x="5246" y="16030"/>
                </a:lnTo>
                <a:lnTo>
                  <a:pt x="5210" y="16177"/>
                </a:lnTo>
                <a:lnTo>
                  <a:pt x="5246" y="16360"/>
                </a:lnTo>
                <a:lnTo>
                  <a:pt x="5246" y="16434"/>
                </a:lnTo>
                <a:lnTo>
                  <a:pt x="5283" y="16507"/>
                </a:lnTo>
                <a:lnTo>
                  <a:pt x="5356" y="16580"/>
                </a:lnTo>
                <a:lnTo>
                  <a:pt x="5430" y="16617"/>
                </a:lnTo>
                <a:lnTo>
                  <a:pt x="5540" y="16617"/>
                </a:lnTo>
                <a:lnTo>
                  <a:pt x="5870" y="16947"/>
                </a:lnTo>
                <a:lnTo>
                  <a:pt x="6237" y="17167"/>
                </a:lnTo>
                <a:lnTo>
                  <a:pt x="6567" y="17351"/>
                </a:lnTo>
                <a:lnTo>
                  <a:pt x="6750" y="17424"/>
                </a:lnTo>
                <a:lnTo>
                  <a:pt x="3449" y="17387"/>
                </a:lnTo>
                <a:lnTo>
                  <a:pt x="3596" y="17314"/>
                </a:lnTo>
                <a:lnTo>
                  <a:pt x="3926" y="17167"/>
                </a:lnTo>
                <a:lnTo>
                  <a:pt x="4256" y="16984"/>
                </a:lnTo>
                <a:lnTo>
                  <a:pt x="4476" y="16837"/>
                </a:lnTo>
                <a:lnTo>
                  <a:pt x="4696" y="16654"/>
                </a:lnTo>
                <a:lnTo>
                  <a:pt x="4770" y="16690"/>
                </a:lnTo>
                <a:lnTo>
                  <a:pt x="4880" y="16690"/>
                </a:lnTo>
                <a:lnTo>
                  <a:pt x="4953" y="16654"/>
                </a:lnTo>
                <a:lnTo>
                  <a:pt x="5026" y="16580"/>
                </a:lnTo>
                <a:lnTo>
                  <a:pt x="5136" y="16397"/>
                </a:lnTo>
                <a:lnTo>
                  <a:pt x="5210" y="16214"/>
                </a:lnTo>
                <a:lnTo>
                  <a:pt x="5173" y="16103"/>
                </a:lnTo>
                <a:lnTo>
                  <a:pt x="5100" y="16030"/>
                </a:lnTo>
                <a:lnTo>
                  <a:pt x="5063" y="15993"/>
                </a:lnTo>
                <a:lnTo>
                  <a:pt x="5100" y="15773"/>
                </a:lnTo>
                <a:lnTo>
                  <a:pt x="5100" y="15590"/>
                </a:lnTo>
                <a:close/>
                <a:moveTo>
                  <a:pt x="9795" y="0"/>
                </a:moveTo>
                <a:lnTo>
                  <a:pt x="9648" y="74"/>
                </a:lnTo>
                <a:lnTo>
                  <a:pt x="9391" y="110"/>
                </a:lnTo>
                <a:lnTo>
                  <a:pt x="9171" y="220"/>
                </a:lnTo>
                <a:lnTo>
                  <a:pt x="9061" y="294"/>
                </a:lnTo>
                <a:lnTo>
                  <a:pt x="8988" y="404"/>
                </a:lnTo>
                <a:lnTo>
                  <a:pt x="8951" y="514"/>
                </a:lnTo>
                <a:lnTo>
                  <a:pt x="8915" y="661"/>
                </a:lnTo>
                <a:lnTo>
                  <a:pt x="8915" y="771"/>
                </a:lnTo>
                <a:lnTo>
                  <a:pt x="8915" y="881"/>
                </a:lnTo>
                <a:lnTo>
                  <a:pt x="8988" y="1027"/>
                </a:lnTo>
                <a:lnTo>
                  <a:pt x="9025" y="1137"/>
                </a:lnTo>
                <a:lnTo>
                  <a:pt x="8254" y="2348"/>
                </a:lnTo>
                <a:lnTo>
                  <a:pt x="7631" y="2201"/>
                </a:lnTo>
                <a:lnTo>
                  <a:pt x="7007" y="2165"/>
                </a:lnTo>
                <a:lnTo>
                  <a:pt x="6384" y="2165"/>
                </a:lnTo>
                <a:lnTo>
                  <a:pt x="5797" y="2238"/>
                </a:lnTo>
                <a:lnTo>
                  <a:pt x="5650" y="2275"/>
                </a:lnTo>
                <a:lnTo>
                  <a:pt x="5577" y="2385"/>
                </a:lnTo>
                <a:lnTo>
                  <a:pt x="5100" y="2348"/>
                </a:lnTo>
                <a:lnTo>
                  <a:pt x="4623" y="2421"/>
                </a:lnTo>
                <a:lnTo>
                  <a:pt x="4109" y="2495"/>
                </a:lnTo>
                <a:lnTo>
                  <a:pt x="3632" y="2641"/>
                </a:lnTo>
                <a:lnTo>
                  <a:pt x="3192" y="2825"/>
                </a:lnTo>
                <a:lnTo>
                  <a:pt x="2715" y="3045"/>
                </a:lnTo>
                <a:lnTo>
                  <a:pt x="2312" y="3302"/>
                </a:lnTo>
                <a:lnTo>
                  <a:pt x="1945" y="3558"/>
                </a:lnTo>
                <a:lnTo>
                  <a:pt x="1505" y="3925"/>
                </a:lnTo>
                <a:lnTo>
                  <a:pt x="1138" y="4365"/>
                </a:lnTo>
                <a:lnTo>
                  <a:pt x="808" y="4806"/>
                </a:lnTo>
                <a:lnTo>
                  <a:pt x="551" y="5282"/>
                </a:lnTo>
                <a:lnTo>
                  <a:pt x="331" y="5796"/>
                </a:lnTo>
                <a:lnTo>
                  <a:pt x="184" y="6346"/>
                </a:lnTo>
                <a:lnTo>
                  <a:pt x="74" y="6896"/>
                </a:lnTo>
                <a:lnTo>
                  <a:pt x="1" y="7447"/>
                </a:lnTo>
                <a:lnTo>
                  <a:pt x="1" y="7997"/>
                </a:lnTo>
                <a:lnTo>
                  <a:pt x="38" y="8547"/>
                </a:lnTo>
                <a:lnTo>
                  <a:pt x="148" y="9097"/>
                </a:lnTo>
                <a:lnTo>
                  <a:pt x="294" y="9648"/>
                </a:lnTo>
                <a:lnTo>
                  <a:pt x="478" y="10161"/>
                </a:lnTo>
                <a:lnTo>
                  <a:pt x="698" y="10638"/>
                </a:lnTo>
                <a:lnTo>
                  <a:pt x="991" y="11115"/>
                </a:lnTo>
                <a:lnTo>
                  <a:pt x="1358" y="11555"/>
                </a:lnTo>
                <a:lnTo>
                  <a:pt x="1725" y="11958"/>
                </a:lnTo>
                <a:lnTo>
                  <a:pt x="2165" y="12325"/>
                </a:lnTo>
                <a:lnTo>
                  <a:pt x="2679" y="12655"/>
                </a:lnTo>
                <a:lnTo>
                  <a:pt x="3156" y="12912"/>
                </a:lnTo>
                <a:lnTo>
                  <a:pt x="3706" y="13132"/>
                </a:lnTo>
                <a:lnTo>
                  <a:pt x="4256" y="13279"/>
                </a:lnTo>
                <a:lnTo>
                  <a:pt x="4806" y="13389"/>
                </a:lnTo>
                <a:lnTo>
                  <a:pt x="5393" y="13462"/>
                </a:lnTo>
                <a:lnTo>
                  <a:pt x="5943" y="13462"/>
                </a:lnTo>
                <a:lnTo>
                  <a:pt x="6494" y="13426"/>
                </a:lnTo>
                <a:lnTo>
                  <a:pt x="7044" y="13352"/>
                </a:lnTo>
                <a:lnTo>
                  <a:pt x="7594" y="13206"/>
                </a:lnTo>
                <a:lnTo>
                  <a:pt x="8108" y="13022"/>
                </a:lnTo>
                <a:lnTo>
                  <a:pt x="8621" y="12802"/>
                </a:lnTo>
                <a:lnTo>
                  <a:pt x="9098" y="12509"/>
                </a:lnTo>
                <a:lnTo>
                  <a:pt x="9538" y="12215"/>
                </a:lnTo>
                <a:lnTo>
                  <a:pt x="10052" y="11775"/>
                </a:lnTo>
                <a:lnTo>
                  <a:pt x="10492" y="11262"/>
                </a:lnTo>
                <a:lnTo>
                  <a:pt x="10932" y="10711"/>
                </a:lnTo>
                <a:lnTo>
                  <a:pt x="11299" y="10161"/>
                </a:lnTo>
                <a:lnTo>
                  <a:pt x="11629" y="9538"/>
                </a:lnTo>
                <a:lnTo>
                  <a:pt x="11886" y="8914"/>
                </a:lnTo>
                <a:lnTo>
                  <a:pt x="12106" y="8290"/>
                </a:lnTo>
                <a:lnTo>
                  <a:pt x="12179" y="7924"/>
                </a:lnTo>
                <a:lnTo>
                  <a:pt x="12216" y="7593"/>
                </a:lnTo>
                <a:lnTo>
                  <a:pt x="12253" y="7080"/>
                </a:lnTo>
                <a:lnTo>
                  <a:pt x="12216" y="6603"/>
                </a:lnTo>
                <a:lnTo>
                  <a:pt x="12106" y="6126"/>
                </a:lnTo>
                <a:lnTo>
                  <a:pt x="11922" y="5649"/>
                </a:lnTo>
                <a:lnTo>
                  <a:pt x="11739" y="5172"/>
                </a:lnTo>
                <a:lnTo>
                  <a:pt x="11482" y="4732"/>
                </a:lnTo>
                <a:lnTo>
                  <a:pt x="11189" y="4329"/>
                </a:lnTo>
                <a:lnTo>
                  <a:pt x="10859" y="3962"/>
                </a:lnTo>
                <a:lnTo>
                  <a:pt x="10822" y="3852"/>
                </a:lnTo>
                <a:lnTo>
                  <a:pt x="10712" y="3815"/>
                </a:lnTo>
                <a:lnTo>
                  <a:pt x="10272" y="3375"/>
                </a:lnTo>
                <a:lnTo>
                  <a:pt x="10162" y="3302"/>
                </a:lnTo>
                <a:lnTo>
                  <a:pt x="9832" y="3082"/>
                </a:lnTo>
                <a:lnTo>
                  <a:pt x="9501" y="2861"/>
                </a:lnTo>
                <a:lnTo>
                  <a:pt x="9135" y="2678"/>
                </a:lnTo>
                <a:lnTo>
                  <a:pt x="8768" y="2531"/>
                </a:lnTo>
                <a:lnTo>
                  <a:pt x="8804" y="2458"/>
                </a:lnTo>
                <a:lnTo>
                  <a:pt x="8841" y="2421"/>
                </a:lnTo>
                <a:lnTo>
                  <a:pt x="8804" y="2348"/>
                </a:lnTo>
                <a:lnTo>
                  <a:pt x="9171" y="1871"/>
                </a:lnTo>
                <a:lnTo>
                  <a:pt x="9501" y="1394"/>
                </a:lnTo>
                <a:lnTo>
                  <a:pt x="9758" y="1394"/>
                </a:lnTo>
                <a:lnTo>
                  <a:pt x="9868" y="1358"/>
                </a:lnTo>
                <a:lnTo>
                  <a:pt x="9978" y="1284"/>
                </a:lnTo>
                <a:lnTo>
                  <a:pt x="10052" y="1211"/>
                </a:lnTo>
                <a:lnTo>
                  <a:pt x="10602" y="1468"/>
                </a:lnTo>
                <a:lnTo>
                  <a:pt x="11079" y="1798"/>
                </a:lnTo>
                <a:lnTo>
                  <a:pt x="11556" y="2128"/>
                </a:lnTo>
                <a:lnTo>
                  <a:pt x="11996" y="2531"/>
                </a:lnTo>
                <a:lnTo>
                  <a:pt x="12399" y="2972"/>
                </a:lnTo>
                <a:lnTo>
                  <a:pt x="12766" y="3412"/>
                </a:lnTo>
                <a:lnTo>
                  <a:pt x="13060" y="3925"/>
                </a:lnTo>
                <a:lnTo>
                  <a:pt x="13353" y="4439"/>
                </a:lnTo>
                <a:lnTo>
                  <a:pt x="13573" y="4989"/>
                </a:lnTo>
                <a:lnTo>
                  <a:pt x="13757" y="5539"/>
                </a:lnTo>
                <a:lnTo>
                  <a:pt x="13903" y="6126"/>
                </a:lnTo>
                <a:lnTo>
                  <a:pt x="14013" y="6713"/>
                </a:lnTo>
                <a:lnTo>
                  <a:pt x="14087" y="7300"/>
                </a:lnTo>
                <a:lnTo>
                  <a:pt x="14087" y="7887"/>
                </a:lnTo>
                <a:lnTo>
                  <a:pt x="14087" y="8510"/>
                </a:lnTo>
                <a:lnTo>
                  <a:pt x="14013" y="9097"/>
                </a:lnTo>
                <a:lnTo>
                  <a:pt x="13867" y="9758"/>
                </a:lnTo>
                <a:lnTo>
                  <a:pt x="13720" y="10381"/>
                </a:lnTo>
                <a:lnTo>
                  <a:pt x="13463" y="11005"/>
                </a:lnTo>
                <a:lnTo>
                  <a:pt x="13206" y="11592"/>
                </a:lnTo>
                <a:lnTo>
                  <a:pt x="12876" y="12179"/>
                </a:lnTo>
                <a:lnTo>
                  <a:pt x="12473" y="12692"/>
                </a:lnTo>
                <a:lnTo>
                  <a:pt x="12069" y="13206"/>
                </a:lnTo>
                <a:lnTo>
                  <a:pt x="11592" y="13683"/>
                </a:lnTo>
                <a:lnTo>
                  <a:pt x="11079" y="14049"/>
                </a:lnTo>
                <a:lnTo>
                  <a:pt x="10565" y="14416"/>
                </a:lnTo>
                <a:lnTo>
                  <a:pt x="9978" y="14710"/>
                </a:lnTo>
                <a:lnTo>
                  <a:pt x="9391" y="14966"/>
                </a:lnTo>
                <a:lnTo>
                  <a:pt x="8804" y="15150"/>
                </a:lnTo>
                <a:lnTo>
                  <a:pt x="8181" y="15260"/>
                </a:lnTo>
                <a:lnTo>
                  <a:pt x="7557" y="15333"/>
                </a:lnTo>
                <a:lnTo>
                  <a:pt x="6897" y="15370"/>
                </a:lnTo>
                <a:lnTo>
                  <a:pt x="6420" y="15333"/>
                </a:lnTo>
                <a:lnTo>
                  <a:pt x="5943" y="15296"/>
                </a:lnTo>
                <a:lnTo>
                  <a:pt x="5466" y="15186"/>
                </a:lnTo>
                <a:lnTo>
                  <a:pt x="5026" y="15076"/>
                </a:lnTo>
                <a:lnTo>
                  <a:pt x="4549" y="14893"/>
                </a:lnTo>
                <a:lnTo>
                  <a:pt x="4109" y="14673"/>
                </a:lnTo>
                <a:lnTo>
                  <a:pt x="3632" y="14453"/>
                </a:lnTo>
                <a:lnTo>
                  <a:pt x="3669" y="14416"/>
                </a:lnTo>
                <a:lnTo>
                  <a:pt x="3706" y="14343"/>
                </a:lnTo>
                <a:lnTo>
                  <a:pt x="3706" y="14269"/>
                </a:lnTo>
                <a:lnTo>
                  <a:pt x="3706" y="14196"/>
                </a:lnTo>
                <a:lnTo>
                  <a:pt x="3669" y="14123"/>
                </a:lnTo>
                <a:lnTo>
                  <a:pt x="3522" y="14013"/>
                </a:lnTo>
                <a:lnTo>
                  <a:pt x="3376" y="13939"/>
                </a:lnTo>
                <a:lnTo>
                  <a:pt x="3229" y="13903"/>
                </a:lnTo>
                <a:lnTo>
                  <a:pt x="3009" y="13903"/>
                </a:lnTo>
                <a:lnTo>
                  <a:pt x="2899" y="13939"/>
                </a:lnTo>
                <a:lnTo>
                  <a:pt x="2752" y="14013"/>
                </a:lnTo>
                <a:lnTo>
                  <a:pt x="2642" y="14123"/>
                </a:lnTo>
                <a:lnTo>
                  <a:pt x="2605" y="14269"/>
                </a:lnTo>
                <a:lnTo>
                  <a:pt x="2605" y="14416"/>
                </a:lnTo>
                <a:lnTo>
                  <a:pt x="2642" y="14563"/>
                </a:lnTo>
                <a:lnTo>
                  <a:pt x="2715" y="14710"/>
                </a:lnTo>
                <a:lnTo>
                  <a:pt x="2825" y="14820"/>
                </a:lnTo>
                <a:lnTo>
                  <a:pt x="2972" y="14856"/>
                </a:lnTo>
                <a:lnTo>
                  <a:pt x="3119" y="14893"/>
                </a:lnTo>
                <a:lnTo>
                  <a:pt x="3266" y="14856"/>
                </a:lnTo>
                <a:lnTo>
                  <a:pt x="3376" y="14746"/>
                </a:lnTo>
                <a:lnTo>
                  <a:pt x="3522" y="14856"/>
                </a:lnTo>
                <a:lnTo>
                  <a:pt x="4036" y="15150"/>
                </a:lnTo>
                <a:lnTo>
                  <a:pt x="4439" y="15333"/>
                </a:lnTo>
                <a:lnTo>
                  <a:pt x="4806" y="15480"/>
                </a:lnTo>
                <a:lnTo>
                  <a:pt x="4770" y="15553"/>
                </a:lnTo>
                <a:lnTo>
                  <a:pt x="4733" y="15590"/>
                </a:lnTo>
                <a:lnTo>
                  <a:pt x="4659" y="15810"/>
                </a:lnTo>
                <a:lnTo>
                  <a:pt x="4623" y="16030"/>
                </a:lnTo>
                <a:lnTo>
                  <a:pt x="4586" y="16470"/>
                </a:lnTo>
                <a:lnTo>
                  <a:pt x="3963" y="16654"/>
                </a:lnTo>
                <a:lnTo>
                  <a:pt x="3376" y="16910"/>
                </a:lnTo>
                <a:lnTo>
                  <a:pt x="2752" y="17167"/>
                </a:lnTo>
                <a:lnTo>
                  <a:pt x="2128" y="17387"/>
                </a:lnTo>
                <a:lnTo>
                  <a:pt x="2055" y="17424"/>
                </a:lnTo>
                <a:lnTo>
                  <a:pt x="2018" y="17497"/>
                </a:lnTo>
                <a:lnTo>
                  <a:pt x="1982" y="17571"/>
                </a:lnTo>
                <a:lnTo>
                  <a:pt x="1982" y="17644"/>
                </a:lnTo>
                <a:lnTo>
                  <a:pt x="2018" y="17717"/>
                </a:lnTo>
                <a:lnTo>
                  <a:pt x="2055" y="17791"/>
                </a:lnTo>
                <a:lnTo>
                  <a:pt x="2128" y="17828"/>
                </a:lnTo>
                <a:lnTo>
                  <a:pt x="2202" y="17864"/>
                </a:lnTo>
                <a:lnTo>
                  <a:pt x="8401" y="17901"/>
                </a:lnTo>
                <a:lnTo>
                  <a:pt x="8474" y="17901"/>
                </a:lnTo>
                <a:lnTo>
                  <a:pt x="8548" y="17864"/>
                </a:lnTo>
                <a:lnTo>
                  <a:pt x="8621" y="17791"/>
                </a:lnTo>
                <a:lnTo>
                  <a:pt x="8621" y="17717"/>
                </a:lnTo>
                <a:lnTo>
                  <a:pt x="8621" y="17644"/>
                </a:lnTo>
                <a:lnTo>
                  <a:pt x="8621" y="17571"/>
                </a:lnTo>
                <a:lnTo>
                  <a:pt x="8584" y="17497"/>
                </a:lnTo>
                <a:lnTo>
                  <a:pt x="8474" y="17424"/>
                </a:lnTo>
                <a:lnTo>
                  <a:pt x="8108" y="17277"/>
                </a:lnTo>
                <a:lnTo>
                  <a:pt x="7667" y="17167"/>
                </a:lnTo>
                <a:lnTo>
                  <a:pt x="7264" y="17057"/>
                </a:lnTo>
                <a:lnTo>
                  <a:pt x="6860" y="16947"/>
                </a:lnTo>
                <a:lnTo>
                  <a:pt x="6494" y="16764"/>
                </a:lnTo>
                <a:lnTo>
                  <a:pt x="6163" y="16544"/>
                </a:lnTo>
                <a:lnTo>
                  <a:pt x="5907" y="16324"/>
                </a:lnTo>
                <a:lnTo>
                  <a:pt x="5797" y="16214"/>
                </a:lnTo>
                <a:lnTo>
                  <a:pt x="5650" y="16140"/>
                </a:lnTo>
                <a:lnTo>
                  <a:pt x="5650" y="16103"/>
                </a:lnTo>
                <a:lnTo>
                  <a:pt x="5687" y="15920"/>
                </a:lnTo>
                <a:lnTo>
                  <a:pt x="5650" y="15737"/>
                </a:lnTo>
                <a:lnTo>
                  <a:pt x="6127" y="15810"/>
                </a:lnTo>
                <a:lnTo>
                  <a:pt x="6640" y="15847"/>
                </a:lnTo>
                <a:lnTo>
                  <a:pt x="7631" y="15847"/>
                </a:lnTo>
                <a:lnTo>
                  <a:pt x="8218" y="15773"/>
                </a:lnTo>
                <a:lnTo>
                  <a:pt x="8841" y="15627"/>
                </a:lnTo>
                <a:lnTo>
                  <a:pt x="9428" y="15480"/>
                </a:lnTo>
                <a:lnTo>
                  <a:pt x="10015" y="15260"/>
                </a:lnTo>
                <a:lnTo>
                  <a:pt x="10565" y="14966"/>
                </a:lnTo>
                <a:lnTo>
                  <a:pt x="11079" y="14673"/>
                </a:lnTo>
                <a:lnTo>
                  <a:pt x="11592" y="14306"/>
                </a:lnTo>
                <a:lnTo>
                  <a:pt x="12069" y="13903"/>
                </a:lnTo>
                <a:lnTo>
                  <a:pt x="12509" y="13462"/>
                </a:lnTo>
                <a:lnTo>
                  <a:pt x="12913" y="12986"/>
                </a:lnTo>
                <a:lnTo>
                  <a:pt x="13280" y="12472"/>
                </a:lnTo>
                <a:lnTo>
                  <a:pt x="13573" y="11922"/>
                </a:lnTo>
                <a:lnTo>
                  <a:pt x="13867" y="11372"/>
                </a:lnTo>
                <a:lnTo>
                  <a:pt x="14087" y="10785"/>
                </a:lnTo>
                <a:lnTo>
                  <a:pt x="14307" y="10198"/>
                </a:lnTo>
                <a:lnTo>
                  <a:pt x="14417" y="9574"/>
                </a:lnTo>
                <a:lnTo>
                  <a:pt x="14527" y="8951"/>
                </a:lnTo>
                <a:lnTo>
                  <a:pt x="14600" y="8327"/>
                </a:lnTo>
                <a:lnTo>
                  <a:pt x="14600" y="7703"/>
                </a:lnTo>
                <a:lnTo>
                  <a:pt x="14564" y="7080"/>
                </a:lnTo>
                <a:lnTo>
                  <a:pt x="14490" y="6456"/>
                </a:lnTo>
                <a:lnTo>
                  <a:pt x="14380" y="5833"/>
                </a:lnTo>
                <a:lnTo>
                  <a:pt x="14197" y="5209"/>
                </a:lnTo>
                <a:lnTo>
                  <a:pt x="13977" y="4622"/>
                </a:lnTo>
                <a:lnTo>
                  <a:pt x="13720" y="3999"/>
                </a:lnTo>
                <a:lnTo>
                  <a:pt x="13353" y="3412"/>
                </a:lnTo>
                <a:lnTo>
                  <a:pt x="12986" y="2861"/>
                </a:lnTo>
                <a:lnTo>
                  <a:pt x="12509" y="2311"/>
                </a:lnTo>
                <a:lnTo>
                  <a:pt x="12032" y="1834"/>
                </a:lnTo>
                <a:lnTo>
                  <a:pt x="11482" y="1394"/>
                </a:lnTo>
                <a:lnTo>
                  <a:pt x="10895" y="1027"/>
                </a:lnTo>
                <a:lnTo>
                  <a:pt x="10602" y="881"/>
                </a:lnTo>
                <a:lnTo>
                  <a:pt x="10272" y="734"/>
                </a:lnTo>
                <a:lnTo>
                  <a:pt x="10308" y="587"/>
                </a:lnTo>
                <a:lnTo>
                  <a:pt x="10308" y="441"/>
                </a:lnTo>
                <a:lnTo>
                  <a:pt x="10272" y="294"/>
                </a:lnTo>
                <a:lnTo>
                  <a:pt x="10198" y="147"/>
                </a:lnTo>
                <a:lnTo>
                  <a:pt x="10088" y="74"/>
                </a:lnTo>
                <a:lnTo>
                  <a:pt x="9942" y="0"/>
                </a:lnTo>
                <a:close/>
              </a:path>
            </a:pathLst>
          </a:custGeom>
          <a:solidFill>
            <a:srgbClr val="6D9EEB"/>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167" name="Shape 167"/>
          <p:cNvSpPr/>
          <p:nvPr/>
        </p:nvSpPr>
        <p:spPr>
          <a:xfrm>
            <a:off x="5401648" y="3285712"/>
            <a:ext cx="805934" cy="750838"/>
          </a:xfrm>
          <a:custGeom>
            <a:avLst/>
            <a:gdLst/>
            <a:ahLst/>
            <a:cxnLst/>
            <a:rect l="0" t="0" r="0" b="0"/>
            <a:pathLst>
              <a:path w="16105" h="15004" extrusionOk="0">
                <a:moveTo>
                  <a:pt x="13170" y="587"/>
                </a:moveTo>
                <a:lnTo>
                  <a:pt x="13206" y="624"/>
                </a:lnTo>
                <a:lnTo>
                  <a:pt x="13280" y="661"/>
                </a:lnTo>
                <a:lnTo>
                  <a:pt x="13353" y="697"/>
                </a:lnTo>
                <a:lnTo>
                  <a:pt x="13610" y="771"/>
                </a:lnTo>
                <a:lnTo>
                  <a:pt x="13830" y="844"/>
                </a:lnTo>
                <a:lnTo>
                  <a:pt x="14013" y="954"/>
                </a:lnTo>
                <a:lnTo>
                  <a:pt x="14160" y="1174"/>
                </a:lnTo>
                <a:lnTo>
                  <a:pt x="14307" y="1394"/>
                </a:lnTo>
                <a:lnTo>
                  <a:pt x="14343" y="1651"/>
                </a:lnTo>
                <a:lnTo>
                  <a:pt x="14307" y="1908"/>
                </a:lnTo>
                <a:lnTo>
                  <a:pt x="14233" y="2128"/>
                </a:lnTo>
                <a:lnTo>
                  <a:pt x="14087" y="2348"/>
                </a:lnTo>
                <a:lnTo>
                  <a:pt x="13903" y="2531"/>
                </a:lnTo>
                <a:lnTo>
                  <a:pt x="13683" y="2678"/>
                </a:lnTo>
                <a:lnTo>
                  <a:pt x="13463" y="2788"/>
                </a:lnTo>
                <a:lnTo>
                  <a:pt x="13170" y="2825"/>
                </a:lnTo>
                <a:lnTo>
                  <a:pt x="12840" y="2788"/>
                </a:lnTo>
                <a:lnTo>
                  <a:pt x="12656" y="2751"/>
                </a:lnTo>
                <a:lnTo>
                  <a:pt x="12546" y="2715"/>
                </a:lnTo>
                <a:lnTo>
                  <a:pt x="12436" y="2641"/>
                </a:lnTo>
                <a:lnTo>
                  <a:pt x="12363" y="2495"/>
                </a:lnTo>
                <a:lnTo>
                  <a:pt x="12289" y="2495"/>
                </a:lnTo>
                <a:lnTo>
                  <a:pt x="12253" y="2275"/>
                </a:lnTo>
                <a:lnTo>
                  <a:pt x="12253" y="2054"/>
                </a:lnTo>
                <a:lnTo>
                  <a:pt x="12253" y="1871"/>
                </a:lnTo>
                <a:lnTo>
                  <a:pt x="12289" y="1724"/>
                </a:lnTo>
                <a:lnTo>
                  <a:pt x="12399" y="1394"/>
                </a:lnTo>
                <a:lnTo>
                  <a:pt x="12583" y="1064"/>
                </a:lnTo>
                <a:lnTo>
                  <a:pt x="12840" y="807"/>
                </a:lnTo>
                <a:lnTo>
                  <a:pt x="12986" y="697"/>
                </a:lnTo>
                <a:lnTo>
                  <a:pt x="13170" y="587"/>
                </a:lnTo>
                <a:close/>
                <a:moveTo>
                  <a:pt x="9061" y="3338"/>
                </a:moveTo>
                <a:lnTo>
                  <a:pt x="9245" y="3412"/>
                </a:lnTo>
                <a:lnTo>
                  <a:pt x="9245" y="3448"/>
                </a:lnTo>
                <a:lnTo>
                  <a:pt x="9171" y="3632"/>
                </a:lnTo>
                <a:lnTo>
                  <a:pt x="9171" y="3668"/>
                </a:lnTo>
                <a:lnTo>
                  <a:pt x="9135" y="3632"/>
                </a:lnTo>
                <a:lnTo>
                  <a:pt x="9061" y="3522"/>
                </a:lnTo>
                <a:lnTo>
                  <a:pt x="8988" y="3448"/>
                </a:lnTo>
                <a:lnTo>
                  <a:pt x="8988" y="3412"/>
                </a:lnTo>
                <a:lnTo>
                  <a:pt x="8988" y="3375"/>
                </a:lnTo>
                <a:lnTo>
                  <a:pt x="9061" y="3338"/>
                </a:lnTo>
                <a:close/>
                <a:moveTo>
                  <a:pt x="14123" y="440"/>
                </a:moveTo>
                <a:lnTo>
                  <a:pt x="14233" y="477"/>
                </a:lnTo>
                <a:lnTo>
                  <a:pt x="14307" y="587"/>
                </a:lnTo>
                <a:lnTo>
                  <a:pt x="14417" y="661"/>
                </a:lnTo>
                <a:lnTo>
                  <a:pt x="14454" y="807"/>
                </a:lnTo>
                <a:lnTo>
                  <a:pt x="14527" y="807"/>
                </a:lnTo>
                <a:lnTo>
                  <a:pt x="14490" y="624"/>
                </a:lnTo>
                <a:lnTo>
                  <a:pt x="14454" y="477"/>
                </a:lnTo>
                <a:lnTo>
                  <a:pt x="14600" y="551"/>
                </a:lnTo>
                <a:lnTo>
                  <a:pt x="14784" y="624"/>
                </a:lnTo>
                <a:lnTo>
                  <a:pt x="14967" y="771"/>
                </a:lnTo>
                <a:lnTo>
                  <a:pt x="15114" y="881"/>
                </a:lnTo>
                <a:lnTo>
                  <a:pt x="15224" y="1064"/>
                </a:lnTo>
                <a:lnTo>
                  <a:pt x="15334" y="1211"/>
                </a:lnTo>
                <a:lnTo>
                  <a:pt x="15444" y="1578"/>
                </a:lnTo>
                <a:lnTo>
                  <a:pt x="15554" y="1944"/>
                </a:lnTo>
                <a:lnTo>
                  <a:pt x="15627" y="2385"/>
                </a:lnTo>
                <a:lnTo>
                  <a:pt x="15664" y="2568"/>
                </a:lnTo>
                <a:lnTo>
                  <a:pt x="15627" y="2788"/>
                </a:lnTo>
                <a:lnTo>
                  <a:pt x="15591" y="2972"/>
                </a:lnTo>
                <a:lnTo>
                  <a:pt x="15481" y="3118"/>
                </a:lnTo>
                <a:lnTo>
                  <a:pt x="15187" y="3412"/>
                </a:lnTo>
                <a:lnTo>
                  <a:pt x="14930" y="3595"/>
                </a:lnTo>
                <a:lnTo>
                  <a:pt x="14600" y="3705"/>
                </a:lnTo>
                <a:lnTo>
                  <a:pt x="14270" y="3779"/>
                </a:lnTo>
                <a:lnTo>
                  <a:pt x="13940" y="3815"/>
                </a:lnTo>
                <a:lnTo>
                  <a:pt x="13720" y="3779"/>
                </a:lnTo>
                <a:lnTo>
                  <a:pt x="13500" y="3742"/>
                </a:lnTo>
                <a:lnTo>
                  <a:pt x="13316" y="3668"/>
                </a:lnTo>
                <a:lnTo>
                  <a:pt x="13133" y="3595"/>
                </a:lnTo>
                <a:lnTo>
                  <a:pt x="12950" y="3485"/>
                </a:lnTo>
                <a:lnTo>
                  <a:pt x="12803" y="3338"/>
                </a:lnTo>
                <a:lnTo>
                  <a:pt x="12656" y="3192"/>
                </a:lnTo>
                <a:lnTo>
                  <a:pt x="12546" y="3045"/>
                </a:lnTo>
                <a:lnTo>
                  <a:pt x="12840" y="3118"/>
                </a:lnTo>
                <a:lnTo>
                  <a:pt x="13133" y="3155"/>
                </a:lnTo>
                <a:lnTo>
                  <a:pt x="13426" y="3118"/>
                </a:lnTo>
                <a:lnTo>
                  <a:pt x="13720" y="3045"/>
                </a:lnTo>
                <a:lnTo>
                  <a:pt x="13977" y="2935"/>
                </a:lnTo>
                <a:lnTo>
                  <a:pt x="14233" y="2751"/>
                </a:lnTo>
                <a:lnTo>
                  <a:pt x="14417" y="2495"/>
                </a:lnTo>
                <a:lnTo>
                  <a:pt x="14600" y="2238"/>
                </a:lnTo>
                <a:lnTo>
                  <a:pt x="14674" y="1981"/>
                </a:lnTo>
                <a:lnTo>
                  <a:pt x="14710" y="1724"/>
                </a:lnTo>
                <a:lnTo>
                  <a:pt x="14674" y="1468"/>
                </a:lnTo>
                <a:lnTo>
                  <a:pt x="14600" y="1211"/>
                </a:lnTo>
                <a:lnTo>
                  <a:pt x="14490" y="991"/>
                </a:lnTo>
                <a:lnTo>
                  <a:pt x="14343" y="771"/>
                </a:lnTo>
                <a:lnTo>
                  <a:pt x="14160" y="587"/>
                </a:lnTo>
                <a:lnTo>
                  <a:pt x="13940" y="440"/>
                </a:lnTo>
                <a:close/>
                <a:moveTo>
                  <a:pt x="13757" y="0"/>
                </a:moveTo>
                <a:lnTo>
                  <a:pt x="13610" y="74"/>
                </a:lnTo>
                <a:lnTo>
                  <a:pt x="13353" y="110"/>
                </a:lnTo>
                <a:lnTo>
                  <a:pt x="13133" y="147"/>
                </a:lnTo>
                <a:lnTo>
                  <a:pt x="12913" y="257"/>
                </a:lnTo>
                <a:lnTo>
                  <a:pt x="12729" y="404"/>
                </a:lnTo>
                <a:lnTo>
                  <a:pt x="12509" y="551"/>
                </a:lnTo>
                <a:lnTo>
                  <a:pt x="12363" y="734"/>
                </a:lnTo>
                <a:lnTo>
                  <a:pt x="12216" y="917"/>
                </a:lnTo>
                <a:lnTo>
                  <a:pt x="12069" y="1137"/>
                </a:lnTo>
                <a:lnTo>
                  <a:pt x="11996" y="1321"/>
                </a:lnTo>
                <a:lnTo>
                  <a:pt x="11922" y="1578"/>
                </a:lnTo>
                <a:lnTo>
                  <a:pt x="11849" y="1798"/>
                </a:lnTo>
                <a:lnTo>
                  <a:pt x="11849" y="2054"/>
                </a:lnTo>
                <a:lnTo>
                  <a:pt x="11849" y="2275"/>
                </a:lnTo>
                <a:lnTo>
                  <a:pt x="11886" y="2531"/>
                </a:lnTo>
                <a:lnTo>
                  <a:pt x="11959" y="2751"/>
                </a:lnTo>
                <a:lnTo>
                  <a:pt x="12033" y="2972"/>
                </a:lnTo>
                <a:lnTo>
                  <a:pt x="12143" y="3192"/>
                </a:lnTo>
                <a:lnTo>
                  <a:pt x="12253" y="3375"/>
                </a:lnTo>
                <a:lnTo>
                  <a:pt x="12399" y="3558"/>
                </a:lnTo>
                <a:lnTo>
                  <a:pt x="12583" y="3705"/>
                </a:lnTo>
                <a:lnTo>
                  <a:pt x="12766" y="3852"/>
                </a:lnTo>
                <a:lnTo>
                  <a:pt x="12986" y="3999"/>
                </a:lnTo>
                <a:lnTo>
                  <a:pt x="13206" y="4072"/>
                </a:lnTo>
                <a:lnTo>
                  <a:pt x="13426" y="4145"/>
                </a:lnTo>
                <a:lnTo>
                  <a:pt x="13683" y="4219"/>
                </a:lnTo>
                <a:lnTo>
                  <a:pt x="14123" y="4219"/>
                </a:lnTo>
                <a:lnTo>
                  <a:pt x="14564" y="4145"/>
                </a:lnTo>
                <a:lnTo>
                  <a:pt x="15004" y="3999"/>
                </a:lnTo>
                <a:lnTo>
                  <a:pt x="15371" y="3779"/>
                </a:lnTo>
                <a:lnTo>
                  <a:pt x="15591" y="3632"/>
                </a:lnTo>
                <a:lnTo>
                  <a:pt x="15737" y="3448"/>
                </a:lnTo>
                <a:lnTo>
                  <a:pt x="15884" y="3265"/>
                </a:lnTo>
                <a:lnTo>
                  <a:pt x="15994" y="3045"/>
                </a:lnTo>
                <a:lnTo>
                  <a:pt x="16067" y="2788"/>
                </a:lnTo>
                <a:lnTo>
                  <a:pt x="16104" y="2495"/>
                </a:lnTo>
                <a:lnTo>
                  <a:pt x="16067" y="2238"/>
                </a:lnTo>
                <a:lnTo>
                  <a:pt x="15994" y="1981"/>
                </a:lnTo>
                <a:lnTo>
                  <a:pt x="15884" y="1431"/>
                </a:lnTo>
                <a:lnTo>
                  <a:pt x="15774" y="1174"/>
                </a:lnTo>
                <a:lnTo>
                  <a:pt x="15664" y="954"/>
                </a:lnTo>
                <a:lnTo>
                  <a:pt x="15517" y="734"/>
                </a:lnTo>
                <a:lnTo>
                  <a:pt x="15371" y="551"/>
                </a:lnTo>
                <a:lnTo>
                  <a:pt x="15150" y="367"/>
                </a:lnTo>
                <a:lnTo>
                  <a:pt x="14930" y="220"/>
                </a:lnTo>
                <a:lnTo>
                  <a:pt x="14637" y="74"/>
                </a:lnTo>
                <a:lnTo>
                  <a:pt x="14270" y="0"/>
                </a:lnTo>
                <a:close/>
                <a:moveTo>
                  <a:pt x="11115" y="4549"/>
                </a:moveTo>
                <a:lnTo>
                  <a:pt x="11446" y="4842"/>
                </a:lnTo>
                <a:lnTo>
                  <a:pt x="11299" y="4952"/>
                </a:lnTo>
                <a:lnTo>
                  <a:pt x="11115" y="4916"/>
                </a:lnTo>
                <a:lnTo>
                  <a:pt x="10932" y="4916"/>
                </a:lnTo>
                <a:lnTo>
                  <a:pt x="10639" y="4952"/>
                </a:lnTo>
                <a:lnTo>
                  <a:pt x="10859" y="4732"/>
                </a:lnTo>
                <a:lnTo>
                  <a:pt x="11115" y="4549"/>
                </a:lnTo>
                <a:close/>
                <a:moveTo>
                  <a:pt x="6860" y="3632"/>
                </a:moveTo>
                <a:lnTo>
                  <a:pt x="7007" y="3668"/>
                </a:lnTo>
                <a:lnTo>
                  <a:pt x="7044" y="3705"/>
                </a:lnTo>
                <a:lnTo>
                  <a:pt x="7044" y="3742"/>
                </a:lnTo>
                <a:lnTo>
                  <a:pt x="7044" y="3779"/>
                </a:lnTo>
                <a:lnTo>
                  <a:pt x="7080" y="3852"/>
                </a:lnTo>
                <a:lnTo>
                  <a:pt x="7191" y="3889"/>
                </a:lnTo>
                <a:lnTo>
                  <a:pt x="7374" y="3889"/>
                </a:lnTo>
                <a:lnTo>
                  <a:pt x="7411" y="3925"/>
                </a:lnTo>
                <a:lnTo>
                  <a:pt x="7447" y="4035"/>
                </a:lnTo>
                <a:lnTo>
                  <a:pt x="7484" y="4145"/>
                </a:lnTo>
                <a:lnTo>
                  <a:pt x="7484" y="4255"/>
                </a:lnTo>
                <a:lnTo>
                  <a:pt x="7447" y="4512"/>
                </a:lnTo>
                <a:lnTo>
                  <a:pt x="7374" y="4769"/>
                </a:lnTo>
                <a:lnTo>
                  <a:pt x="7227" y="5026"/>
                </a:lnTo>
                <a:lnTo>
                  <a:pt x="7154" y="5136"/>
                </a:lnTo>
                <a:lnTo>
                  <a:pt x="7044" y="5209"/>
                </a:lnTo>
                <a:lnTo>
                  <a:pt x="6934" y="5246"/>
                </a:lnTo>
                <a:lnTo>
                  <a:pt x="6787" y="5246"/>
                </a:lnTo>
                <a:lnTo>
                  <a:pt x="6787" y="4989"/>
                </a:lnTo>
                <a:lnTo>
                  <a:pt x="6750" y="4769"/>
                </a:lnTo>
                <a:lnTo>
                  <a:pt x="6640" y="4549"/>
                </a:lnTo>
                <a:lnTo>
                  <a:pt x="6494" y="4329"/>
                </a:lnTo>
                <a:lnTo>
                  <a:pt x="6310" y="4145"/>
                </a:lnTo>
                <a:lnTo>
                  <a:pt x="6090" y="4035"/>
                </a:lnTo>
                <a:lnTo>
                  <a:pt x="6090" y="3925"/>
                </a:lnTo>
                <a:lnTo>
                  <a:pt x="6163" y="3852"/>
                </a:lnTo>
                <a:lnTo>
                  <a:pt x="6237" y="3779"/>
                </a:lnTo>
                <a:lnTo>
                  <a:pt x="6347" y="3742"/>
                </a:lnTo>
                <a:lnTo>
                  <a:pt x="6567" y="3705"/>
                </a:lnTo>
                <a:lnTo>
                  <a:pt x="6860" y="3632"/>
                </a:lnTo>
                <a:close/>
                <a:moveTo>
                  <a:pt x="6530" y="3192"/>
                </a:moveTo>
                <a:lnTo>
                  <a:pt x="6494" y="3228"/>
                </a:lnTo>
                <a:lnTo>
                  <a:pt x="6457" y="3302"/>
                </a:lnTo>
                <a:lnTo>
                  <a:pt x="6457" y="3338"/>
                </a:lnTo>
                <a:lnTo>
                  <a:pt x="6457" y="3412"/>
                </a:lnTo>
                <a:lnTo>
                  <a:pt x="6200" y="3485"/>
                </a:lnTo>
                <a:lnTo>
                  <a:pt x="5980" y="3558"/>
                </a:lnTo>
                <a:lnTo>
                  <a:pt x="5797" y="3742"/>
                </a:lnTo>
                <a:lnTo>
                  <a:pt x="5760" y="3815"/>
                </a:lnTo>
                <a:lnTo>
                  <a:pt x="5687" y="3925"/>
                </a:lnTo>
                <a:lnTo>
                  <a:pt x="5687" y="4035"/>
                </a:lnTo>
                <a:lnTo>
                  <a:pt x="5687" y="4072"/>
                </a:lnTo>
                <a:lnTo>
                  <a:pt x="5797" y="4219"/>
                </a:lnTo>
                <a:lnTo>
                  <a:pt x="5907" y="4292"/>
                </a:lnTo>
                <a:lnTo>
                  <a:pt x="6053" y="4365"/>
                </a:lnTo>
                <a:lnTo>
                  <a:pt x="6163" y="4439"/>
                </a:lnTo>
                <a:lnTo>
                  <a:pt x="6274" y="4512"/>
                </a:lnTo>
                <a:lnTo>
                  <a:pt x="6347" y="4622"/>
                </a:lnTo>
                <a:lnTo>
                  <a:pt x="6420" y="4769"/>
                </a:lnTo>
                <a:lnTo>
                  <a:pt x="6494" y="5026"/>
                </a:lnTo>
                <a:lnTo>
                  <a:pt x="6457" y="5282"/>
                </a:lnTo>
                <a:lnTo>
                  <a:pt x="6494" y="5392"/>
                </a:lnTo>
                <a:lnTo>
                  <a:pt x="6530" y="5466"/>
                </a:lnTo>
                <a:lnTo>
                  <a:pt x="6750" y="5539"/>
                </a:lnTo>
                <a:lnTo>
                  <a:pt x="6934" y="5539"/>
                </a:lnTo>
                <a:lnTo>
                  <a:pt x="7117" y="5503"/>
                </a:lnTo>
                <a:lnTo>
                  <a:pt x="7264" y="5429"/>
                </a:lnTo>
                <a:lnTo>
                  <a:pt x="7411" y="5282"/>
                </a:lnTo>
                <a:lnTo>
                  <a:pt x="7521" y="5136"/>
                </a:lnTo>
                <a:lnTo>
                  <a:pt x="7631" y="4952"/>
                </a:lnTo>
                <a:lnTo>
                  <a:pt x="7704" y="4769"/>
                </a:lnTo>
                <a:lnTo>
                  <a:pt x="7741" y="4585"/>
                </a:lnTo>
                <a:lnTo>
                  <a:pt x="7777" y="4365"/>
                </a:lnTo>
                <a:lnTo>
                  <a:pt x="7777" y="4145"/>
                </a:lnTo>
                <a:lnTo>
                  <a:pt x="7777" y="3925"/>
                </a:lnTo>
                <a:lnTo>
                  <a:pt x="7704" y="3779"/>
                </a:lnTo>
                <a:lnTo>
                  <a:pt x="7631" y="3668"/>
                </a:lnTo>
                <a:lnTo>
                  <a:pt x="7484" y="3595"/>
                </a:lnTo>
                <a:lnTo>
                  <a:pt x="7337" y="3595"/>
                </a:lnTo>
                <a:lnTo>
                  <a:pt x="7301" y="3485"/>
                </a:lnTo>
                <a:lnTo>
                  <a:pt x="7227" y="3448"/>
                </a:lnTo>
                <a:lnTo>
                  <a:pt x="7044" y="3375"/>
                </a:lnTo>
                <a:lnTo>
                  <a:pt x="6824" y="3302"/>
                </a:lnTo>
                <a:lnTo>
                  <a:pt x="6677" y="3228"/>
                </a:lnTo>
                <a:lnTo>
                  <a:pt x="6567" y="3192"/>
                </a:lnTo>
                <a:close/>
                <a:moveTo>
                  <a:pt x="11739" y="5136"/>
                </a:moveTo>
                <a:lnTo>
                  <a:pt x="12179" y="5686"/>
                </a:lnTo>
                <a:lnTo>
                  <a:pt x="11776" y="5796"/>
                </a:lnTo>
                <a:lnTo>
                  <a:pt x="11409" y="6016"/>
                </a:lnTo>
                <a:lnTo>
                  <a:pt x="11042" y="6236"/>
                </a:lnTo>
                <a:lnTo>
                  <a:pt x="10895" y="6383"/>
                </a:lnTo>
                <a:lnTo>
                  <a:pt x="10785" y="6566"/>
                </a:lnTo>
                <a:lnTo>
                  <a:pt x="10749" y="6640"/>
                </a:lnTo>
                <a:lnTo>
                  <a:pt x="10785" y="6676"/>
                </a:lnTo>
                <a:lnTo>
                  <a:pt x="10859" y="6713"/>
                </a:lnTo>
                <a:lnTo>
                  <a:pt x="10932" y="6713"/>
                </a:lnTo>
                <a:lnTo>
                  <a:pt x="11262" y="6493"/>
                </a:lnTo>
                <a:lnTo>
                  <a:pt x="11556" y="6310"/>
                </a:lnTo>
                <a:lnTo>
                  <a:pt x="11849" y="6199"/>
                </a:lnTo>
                <a:lnTo>
                  <a:pt x="12143" y="6089"/>
                </a:lnTo>
                <a:lnTo>
                  <a:pt x="12253" y="6053"/>
                </a:lnTo>
                <a:lnTo>
                  <a:pt x="12363" y="6016"/>
                </a:lnTo>
                <a:lnTo>
                  <a:pt x="12399" y="5979"/>
                </a:lnTo>
                <a:lnTo>
                  <a:pt x="12619" y="6456"/>
                </a:lnTo>
                <a:lnTo>
                  <a:pt x="12840" y="6896"/>
                </a:lnTo>
                <a:lnTo>
                  <a:pt x="12803" y="6933"/>
                </a:lnTo>
                <a:lnTo>
                  <a:pt x="12326" y="7043"/>
                </a:lnTo>
                <a:lnTo>
                  <a:pt x="11812" y="7117"/>
                </a:lnTo>
                <a:lnTo>
                  <a:pt x="11299" y="7117"/>
                </a:lnTo>
                <a:lnTo>
                  <a:pt x="10749" y="7080"/>
                </a:lnTo>
                <a:lnTo>
                  <a:pt x="10675" y="7117"/>
                </a:lnTo>
                <a:lnTo>
                  <a:pt x="10639" y="7153"/>
                </a:lnTo>
                <a:lnTo>
                  <a:pt x="10639" y="7227"/>
                </a:lnTo>
                <a:lnTo>
                  <a:pt x="10712" y="7300"/>
                </a:lnTo>
                <a:lnTo>
                  <a:pt x="10932" y="7373"/>
                </a:lnTo>
                <a:lnTo>
                  <a:pt x="11189" y="7447"/>
                </a:lnTo>
                <a:lnTo>
                  <a:pt x="11702" y="7483"/>
                </a:lnTo>
                <a:lnTo>
                  <a:pt x="11959" y="7483"/>
                </a:lnTo>
                <a:lnTo>
                  <a:pt x="12216" y="7447"/>
                </a:lnTo>
                <a:lnTo>
                  <a:pt x="12583" y="7373"/>
                </a:lnTo>
                <a:lnTo>
                  <a:pt x="12693" y="7373"/>
                </a:lnTo>
                <a:lnTo>
                  <a:pt x="12766" y="7337"/>
                </a:lnTo>
                <a:lnTo>
                  <a:pt x="12803" y="7410"/>
                </a:lnTo>
                <a:lnTo>
                  <a:pt x="12840" y="7447"/>
                </a:lnTo>
                <a:lnTo>
                  <a:pt x="12876" y="7483"/>
                </a:lnTo>
                <a:lnTo>
                  <a:pt x="12986" y="7520"/>
                </a:lnTo>
                <a:lnTo>
                  <a:pt x="13023" y="7777"/>
                </a:lnTo>
                <a:lnTo>
                  <a:pt x="13060" y="8070"/>
                </a:lnTo>
                <a:lnTo>
                  <a:pt x="12986" y="8107"/>
                </a:lnTo>
                <a:lnTo>
                  <a:pt x="12693" y="7997"/>
                </a:lnTo>
                <a:lnTo>
                  <a:pt x="12473" y="7887"/>
                </a:lnTo>
                <a:lnTo>
                  <a:pt x="12253" y="7777"/>
                </a:lnTo>
                <a:lnTo>
                  <a:pt x="11886" y="7777"/>
                </a:lnTo>
                <a:lnTo>
                  <a:pt x="11776" y="7813"/>
                </a:lnTo>
                <a:lnTo>
                  <a:pt x="11226" y="7777"/>
                </a:lnTo>
                <a:lnTo>
                  <a:pt x="10895" y="7740"/>
                </a:lnTo>
                <a:lnTo>
                  <a:pt x="10749" y="7740"/>
                </a:lnTo>
                <a:lnTo>
                  <a:pt x="10675" y="7703"/>
                </a:lnTo>
                <a:lnTo>
                  <a:pt x="10565" y="7483"/>
                </a:lnTo>
                <a:lnTo>
                  <a:pt x="10529" y="7483"/>
                </a:lnTo>
                <a:lnTo>
                  <a:pt x="10529" y="7520"/>
                </a:lnTo>
                <a:lnTo>
                  <a:pt x="10529" y="7887"/>
                </a:lnTo>
                <a:lnTo>
                  <a:pt x="10529" y="7960"/>
                </a:lnTo>
                <a:lnTo>
                  <a:pt x="10602" y="7997"/>
                </a:lnTo>
                <a:lnTo>
                  <a:pt x="11042" y="8107"/>
                </a:lnTo>
                <a:lnTo>
                  <a:pt x="11482" y="8144"/>
                </a:lnTo>
                <a:lnTo>
                  <a:pt x="11482" y="8327"/>
                </a:lnTo>
                <a:lnTo>
                  <a:pt x="11519" y="8474"/>
                </a:lnTo>
                <a:lnTo>
                  <a:pt x="11592" y="8547"/>
                </a:lnTo>
                <a:lnTo>
                  <a:pt x="11629" y="8584"/>
                </a:lnTo>
                <a:lnTo>
                  <a:pt x="11776" y="8657"/>
                </a:lnTo>
                <a:lnTo>
                  <a:pt x="11959" y="8767"/>
                </a:lnTo>
                <a:lnTo>
                  <a:pt x="11409" y="8657"/>
                </a:lnTo>
                <a:lnTo>
                  <a:pt x="10969" y="8474"/>
                </a:lnTo>
                <a:lnTo>
                  <a:pt x="10712" y="8437"/>
                </a:lnTo>
                <a:lnTo>
                  <a:pt x="10455" y="8400"/>
                </a:lnTo>
                <a:lnTo>
                  <a:pt x="10198" y="8217"/>
                </a:lnTo>
                <a:lnTo>
                  <a:pt x="10052" y="8180"/>
                </a:lnTo>
                <a:lnTo>
                  <a:pt x="9942" y="8144"/>
                </a:lnTo>
                <a:lnTo>
                  <a:pt x="9722" y="8180"/>
                </a:lnTo>
                <a:lnTo>
                  <a:pt x="9575" y="8254"/>
                </a:lnTo>
                <a:lnTo>
                  <a:pt x="9465" y="8364"/>
                </a:lnTo>
                <a:lnTo>
                  <a:pt x="9355" y="8510"/>
                </a:lnTo>
                <a:lnTo>
                  <a:pt x="9245" y="8584"/>
                </a:lnTo>
                <a:lnTo>
                  <a:pt x="9098" y="8620"/>
                </a:lnTo>
                <a:lnTo>
                  <a:pt x="8841" y="8584"/>
                </a:lnTo>
                <a:lnTo>
                  <a:pt x="8621" y="8620"/>
                </a:lnTo>
                <a:lnTo>
                  <a:pt x="8401" y="8694"/>
                </a:lnTo>
                <a:lnTo>
                  <a:pt x="8181" y="8804"/>
                </a:lnTo>
                <a:lnTo>
                  <a:pt x="7924" y="8804"/>
                </a:lnTo>
                <a:lnTo>
                  <a:pt x="7851" y="8767"/>
                </a:lnTo>
                <a:lnTo>
                  <a:pt x="7814" y="8730"/>
                </a:lnTo>
                <a:lnTo>
                  <a:pt x="7814" y="8694"/>
                </a:lnTo>
                <a:lnTo>
                  <a:pt x="7887" y="8620"/>
                </a:lnTo>
                <a:lnTo>
                  <a:pt x="7998" y="8510"/>
                </a:lnTo>
                <a:lnTo>
                  <a:pt x="8144" y="8437"/>
                </a:lnTo>
                <a:lnTo>
                  <a:pt x="8401" y="8327"/>
                </a:lnTo>
                <a:lnTo>
                  <a:pt x="8731" y="8180"/>
                </a:lnTo>
                <a:lnTo>
                  <a:pt x="8915" y="8070"/>
                </a:lnTo>
                <a:lnTo>
                  <a:pt x="9025" y="7924"/>
                </a:lnTo>
                <a:lnTo>
                  <a:pt x="9135" y="7777"/>
                </a:lnTo>
                <a:lnTo>
                  <a:pt x="9208" y="7630"/>
                </a:lnTo>
                <a:lnTo>
                  <a:pt x="9208" y="7447"/>
                </a:lnTo>
                <a:lnTo>
                  <a:pt x="9171" y="7227"/>
                </a:lnTo>
                <a:lnTo>
                  <a:pt x="9098" y="7117"/>
                </a:lnTo>
                <a:lnTo>
                  <a:pt x="8988" y="7006"/>
                </a:lnTo>
                <a:lnTo>
                  <a:pt x="8841" y="6896"/>
                </a:lnTo>
                <a:lnTo>
                  <a:pt x="8694" y="6860"/>
                </a:lnTo>
                <a:lnTo>
                  <a:pt x="8548" y="6823"/>
                </a:lnTo>
                <a:lnTo>
                  <a:pt x="8401" y="6823"/>
                </a:lnTo>
                <a:lnTo>
                  <a:pt x="8254" y="6860"/>
                </a:lnTo>
                <a:lnTo>
                  <a:pt x="8108" y="6933"/>
                </a:lnTo>
                <a:lnTo>
                  <a:pt x="7924" y="7117"/>
                </a:lnTo>
                <a:lnTo>
                  <a:pt x="7924" y="7117"/>
                </a:lnTo>
                <a:lnTo>
                  <a:pt x="7998" y="6970"/>
                </a:lnTo>
                <a:lnTo>
                  <a:pt x="8108" y="6860"/>
                </a:lnTo>
                <a:lnTo>
                  <a:pt x="8291" y="6603"/>
                </a:lnTo>
                <a:lnTo>
                  <a:pt x="8511" y="6383"/>
                </a:lnTo>
                <a:lnTo>
                  <a:pt x="8768" y="6126"/>
                </a:lnTo>
                <a:lnTo>
                  <a:pt x="8951" y="5943"/>
                </a:lnTo>
                <a:lnTo>
                  <a:pt x="9135" y="5796"/>
                </a:lnTo>
                <a:lnTo>
                  <a:pt x="9171" y="5796"/>
                </a:lnTo>
                <a:lnTo>
                  <a:pt x="9391" y="5759"/>
                </a:lnTo>
                <a:lnTo>
                  <a:pt x="9612" y="5686"/>
                </a:lnTo>
                <a:lnTo>
                  <a:pt x="10052" y="5539"/>
                </a:lnTo>
                <a:lnTo>
                  <a:pt x="10455" y="5356"/>
                </a:lnTo>
                <a:lnTo>
                  <a:pt x="10639" y="5282"/>
                </a:lnTo>
                <a:lnTo>
                  <a:pt x="10895" y="5246"/>
                </a:lnTo>
                <a:lnTo>
                  <a:pt x="10895" y="5246"/>
                </a:lnTo>
                <a:lnTo>
                  <a:pt x="10602" y="5503"/>
                </a:lnTo>
                <a:lnTo>
                  <a:pt x="10492" y="5649"/>
                </a:lnTo>
                <a:lnTo>
                  <a:pt x="10419" y="5833"/>
                </a:lnTo>
                <a:lnTo>
                  <a:pt x="10455" y="5869"/>
                </a:lnTo>
                <a:lnTo>
                  <a:pt x="10639" y="5796"/>
                </a:lnTo>
                <a:lnTo>
                  <a:pt x="10822" y="5723"/>
                </a:lnTo>
                <a:lnTo>
                  <a:pt x="11152" y="5503"/>
                </a:lnTo>
                <a:lnTo>
                  <a:pt x="11739" y="5136"/>
                </a:lnTo>
                <a:close/>
                <a:moveTo>
                  <a:pt x="11996" y="8254"/>
                </a:moveTo>
                <a:lnTo>
                  <a:pt x="12546" y="8400"/>
                </a:lnTo>
                <a:lnTo>
                  <a:pt x="12729" y="8584"/>
                </a:lnTo>
                <a:lnTo>
                  <a:pt x="12803" y="8620"/>
                </a:lnTo>
                <a:lnTo>
                  <a:pt x="12876" y="8657"/>
                </a:lnTo>
                <a:lnTo>
                  <a:pt x="12950" y="8620"/>
                </a:lnTo>
                <a:lnTo>
                  <a:pt x="13023" y="8584"/>
                </a:lnTo>
                <a:lnTo>
                  <a:pt x="12950" y="9024"/>
                </a:lnTo>
                <a:lnTo>
                  <a:pt x="12509" y="8914"/>
                </a:lnTo>
                <a:lnTo>
                  <a:pt x="12399" y="8657"/>
                </a:lnTo>
                <a:lnTo>
                  <a:pt x="12216" y="8474"/>
                </a:lnTo>
                <a:lnTo>
                  <a:pt x="12033" y="8327"/>
                </a:lnTo>
                <a:lnTo>
                  <a:pt x="11959" y="8290"/>
                </a:lnTo>
                <a:lnTo>
                  <a:pt x="11996" y="8254"/>
                </a:lnTo>
                <a:close/>
                <a:moveTo>
                  <a:pt x="10932" y="8841"/>
                </a:moveTo>
                <a:lnTo>
                  <a:pt x="11519" y="9097"/>
                </a:lnTo>
                <a:lnTo>
                  <a:pt x="12106" y="9244"/>
                </a:lnTo>
                <a:lnTo>
                  <a:pt x="12033" y="9391"/>
                </a:lnTo>
                <a:lnTo>
                  <a:pt x="11922" y="9537"/>
                </a:lnTo>
                <a:lnTo>
                  <a:pt x="11776" y="9611"/>
                </a:lnTo>
                <a:lnTo>
                  <a:pt x="11702" y="9611"/>
                </a:lnTo>
                <a:lnTo>
                  <a:pt x="11629" y="9574"/>
                </a:lnTo>
                <a:lnTo>
                  <a:pt x="11519" y="9537"/>
                </a:lnTo>
                <a:lnTo>
                  <a:pt x="11409" y="9427"/>
                </a:lnTo>
                <a:lnTo>
                  <a:pt x="11226" y="9244"/>
                </a:lnTo>
                <a:lnTo>
                  <a:pt x="10932" y="8841"/>
                </a:lnTo>
                <a:close/>
                <a:moveTo>
                  <a:pt x="12509" y="9354"/>
                </a:moveTo>
                <a:lnTo>
                  <a:pt x="12876" y="9391"/>
                </a:lnTo>
                <a:lnTo>
                  <a:pt x="12656" y="10161"/>
                </a:lnTo>
                <a:lnTo>
                  <a:pt x="12583" y="10088"/>
                </a:lnTo>
                <a:lnTo>
                  <a:pt x="12363" y="10088"/>
                </a:lnTo>
                <a:lnTo>
                  <a:pt x="12216" y="10051"/>
                </a:lnTo>
                <a:lnTo>
                  <a:pt x="11886" y="9978"/>
                </a:lnTo>
                <a:lnTo>
                  <a:pt x="12106" y="9868"/>
                </a:lnTo>
                <a:lnTo>
                  <a:pt x="12289" y="9758"/>
                </a:lnTo>
                <a:lnTo>
                  <a:pt x="12399" y="9574"/>
                </a:lnTo>
                <a:lnTo>
                  <a:pt x="12509" y="9354"/>
                </a:lnTo>
                <a:close/>
                <a:moveTo>
                  <a:pt x="10382" y="9721"/>
                </a:moveTo>
                <a:lnTo>
                  <a:pt x="11409" y="10161"/>
                </a:lnTo>
                <a:lnTo>
                  <a:pt x="11922" y="10381"/>
                </a:lnTo>
                <a:lnTo>
                  <a:pt x="12253" y="10491"/>
                </a:lnTo>
                <a:lnTo>
                  <a:pt x="12399" y="10491"/>
                </a:lnTo>
                <a:lnTo>
                  <a:pt x="12509" y="10455"/>
                </a:lnTo>
                <a:lnTo>
                  <a:pt x="12326" y="10968"/>
                </a:lnTo>
                <a:lnTo>
                  <a:pt x="12033" y="10858"/>
                </a:lnTo>
                <a:lnTo>
                  <a:pt x="11886" y="10785"/>
                </a:lnTo>
                <a:lnTo>
                  <a:pt x="11776" y="10711"/>
                </a:lnTo>
                <a:lnTo>
                  <a:pt x="11519" y="10528"/>
                </a:lnTo>
                <a:lnTo>
                  <a:pt x="11409" y="10418"/>
                </a:lnTo>
                <a:lnTo>
                  <a:pt x="11262" y="10344"/>
                </a:lnTo>
                <a:lnTo>
                  <a:pt x="11079" y="10308"/>
                </a:lnTo>
                <a:lnTo>
                  <a:pt x="10895" y="10271"/>
                </a:lnTo>
                <a:lnTo>
                  <a:pt x="10492" y="10234"/>
                </a:lnTo>
                <a:lnTo>
                  <a:pt x="10455" y="9978"/>
                </a:lnTo>
                <a:lnTo>
                  <a:pt x="10382" y="9721"/>
                </a:lnTo>
                <a:close/>
                <a:moveTo>
                  <a:pt x="10455" y="10528"/>
                </a:moveTo>
                <a:lnTo>
                  <a:pt x="10785" y="10601"/>
                </a:lnTo>
                <a:lnTo>
                  <a:pt x="10969" y="10638"/>
                </a:lnTo>
                <a:lnTo>
                  <a:pt x="11115" y="10711"/>
                </a:lnTo>
                <a:lnTo>
                  <a:pt x="11336" y="10821"/>
                </a:lnTo>
                <a:lnTo>
                  <a:pt x="11519" y="10968"/>
                </a:lnTo>
                <a:lnTo>
                  <a:pt x="11702" y="11115"/>
                </a:lnTo>
                <a:lnTo>
                  <a:pt x="11886" y="11262"/>
                </a:lnTo>
                <a:lnTo>
                  <a:pt x="12106" y="11335"/>
                </a:lnTo>
                <a:lnTo>
                  <a:pt x="11739" y="11922"/>
                </a:lnTo>
                <a:lnTo>
                  <a:pt x="11629" y="11922"/>
                </a:lnTo>
                <a:lnTo>
                  <a:pt x="11482" y="11885"/>
                </a:lnTo>
                <a:lnTo>
                  <a:pt x="11226" y="11738"/>
                </a:lnTo>
                <a:lnTo>
                  <a:pt x="10565" y="11482"/>
                </a:lnTo>
                <a:lnTo>
                  <a:pt x="10272" y="11335"/>
                </a:lnTo>
                <a:lnTo>
                  <a:pt x="10382" y="10968"/>
                </a:lnTo>
                <a:lnTo>
                  <a:pt x="10455" y="10601"/>
                </a:lnTo>
                <a:lnTo>
                  <a:pt x="10455" y="10528"/>
                </a:lnTo>
                <a:close/>
                <a:moveTo>
                  <a:pt x="10125" y="11665"/>
                </a:moveTo>
                <a:lnTo>
                  <a:pt x="10785" y="11958"/>
                </a:lnTo>
                <a:lnTo>
                  <a:pt x="11115" y="12142"/>
                </a:lnTo>
                <a:lnTo>
                  <a:pt x="11299" y="12215"/>
                </a:lnTo>
                <a:lnTo>
                  <a:pt x="11482" y="12289"/>
                </a:lnTo>
                <a:lnTo>
                  <a:pt x="11226" y="12655"/>
                </a:lnTo>
                <a:lnTo>
                  <a:pt x="10895" y="12545"/>
                </a:lnTo>
                <a:lnTo>
                  <a:pt x="10455" y="12399"/>
                </a:lnTo>
                <a:lnTo>
                  <a:pt x="10052" y="12252"/>
                </a:lnTo>
                <a:lnTo>
                  <a:pt x="9868" y="12142"/>
                </a:lnTo>
                <a:lnTo>
                  <a:pt x="10125" y="11665"/>
                </a:lnTo>
                <a:close/>
                <a:moveTo>
                  <a:pt x="9355" y="9574"/>
                </a:moveTo>
                <a:lnTo>
                  <a:pt x="9575" y="9611"/>
                </a:lnTo>
                <a:lnTo>
                  <a:pt x="9795" y="9648"/>
                </a:lnTo>
                <a:lnTo>
                  <a:pt x="9978" y="9758"/>
                </a:lnTo>
                <a:lnTo>
                  <a:pt x="10052" y="9868"/>
                </a:lnTo>
                <a:lnTo>
                  <a:pt x="10088" y="9941"/>
                </a:lnTo>
                <a:lnTo>
                  <a:pt x="10125" y="10088"/>
                </a:lnTo>
                <a:lnTo>
                  <a:pt x="10125" y="10198"/>
                </a:lnTo>
                <a:lnTo>
                  <a:pt x="9832" y="10161"/>
                </a:lnTo>
                <a:lnTo>
                  <a:pt x="9795" y="10198"/>
                </a:lnTo>
                <a:lnTo>
                  <a:pt x="9795" y="10234"/>
                </a:lnTo>
                <a:lnTo>
                  <a:pt x="9942" y="10344"/>
                </a:lnTo>
                <a:lnTo>
                  <a:pt x="10088" y="10455"/>
                </a:lnTo>
                <a:lnTo>
                  <a:pt x="10015" y="10785"/>
                </a:lnTo>
                <a:lnTo>
                  <a:pt x="9942" y="11078"/>
                </a:lnTo>
                <a:lnTo>
                  <a:pt x="9905" y="11188"/>
                </a:lnTo>
                <a:lnTo>
                  <a:pt x="9648" y="11115"/>
                </a:lnTo>
                <a:lnTo>
                  <a:pt x="9391" y="11078"/>
                </a:lnTo>
                <a:lnTo>
                  <a:pt x="9355" y="11078"/>
                </a:lnTo>
                <a:lnTo>
                  <a:pt x="9318" y="11115"/>
                </a:lnTo>
                <a:lnTo>
                  <a:pt x="9318" y="11151"/>
                </a:lnTo>
                <a:lnTo>
                  <a:pt x="9355" y="11188"/>
                </a:lnTo>
                <a:lnTo>
                  <a:pt x="9538" y="11372"/>
                </a:lnTo>
                <a:lnTo>
                  <a:pt x="9795" y="11518"/>
                </a:lnTo>
                <a:lnTo>
                  <a:pt x="9501" y="11995"/>
                </a:lnTo>
                <a:lnTo>
                  <a:pt x="9061" y="11812"/>
                </a:lnTo>
                <a:lnTo>
                  <a:pt x="8584" y="11628"/>
                </a:lnTo>
                <a:lnTo>
                  <a:pt x="8548" y="11628"/>
                </a:lnTo>
                <a:lnTo>
                  <a:pt x="8548" y="11702"/>
                </a:lnTo>
                <a:lnTo>
                  <a:pt x="8731" y="11848"/>
                </a:lnTo>
                <a:lnTo>
                  <a:pt x="8915" y="12032"/>
                </a:lnTo>
                <a:lnTo>
                  <a:pt x="9318" y="12289"/>
                </a:lnTo>
                <a:lnTo>
                  <a:pt x="9061" y="12582"/>
                </a:lnTo>
                <a:lnTo>
                  <a:pt x="8805" y="12802"/>
                </a:lnTo>
                <a:lnTo>
                  <a:pt x="8548" y="12692"/>
                </a:lnTo>
                <a:lnTo>
                  <a:pt x="8401" y="12069"/>
                </a:lnTo>
                <a:lnTo>
                  <a:pt x="8291" y="11445"/>
                </a:lnTo>
                <a:lnTo>
                  <a:pt x="8218" y="11298"/>
                </a:lnTo>
                <a:lnTo>
                  <a:pt x="8144" y="11188"/>
                </a:lnTo>
                <a:lnTo>
                  <a:pt x="8034" y="11115"/>
                </a:lnTo>
                <a:lnTo>
                  <a:pt x="7374" y="11115"/>
                </a:lnTo>
                <a:lnTo>
                  <a:pt x="7264" y="11078"/>
                </a:lnTo>
                <a:lnTo>
                  <a:pt x="7154" y="11041"/>
                </a:lnTo>
                <a:lnTo>
                  <a:pt x="7007" y="10895"/>
                </a:lnTo>
                <a:lnTo>
                  <a:pt x="6897" y="10675"/>
                </a:lnTo>
                <a:lnTo>
                  <a:pt x="6860" y="10455"/>
                </a:lnTo>
                <a:lnTo>
                  <a:pt x="6860" y="10344"/>
                </a:lnTo>
                <a:lnTo>
                  <a:pt x="6897" y="10234"/>
                </a:lnTo>
                <a:lnTo>
                  <a:pt x="6934" y="10124"/>
                </a:lnTo>
                <a:lnTo>
                  <a:pt x="7007" y="10051"/>
                </a:lnTo>
                <a:lnTo>
                  <a:pt x="7227" y="9978"/>
                </a:lnTo>
                <a:lnTo>
                  <a:pt x="7447" y="9904"/>
                </a:lnTo>
                <a:lnTo>
                  <a:pt x="8328" y="9721"/>
                </a:lnTo>
                <a:lnTo>
                  <a:pt x="8401" y="9758"/>
                </a:lnTo>
                <a:lnTo>
                  <a:pt x="8548" y="9758"/>
                </a:lnTo>
                <a:lnTo>
                  <a:pt x="8841" y="9648"/>
                </a:lnTo>
                <a:lnTo>
                  <a:pt x="9135" y="9574"/>
                </a:lnTo>
                <a:close/>
                <a:moveTo>
                  <a:pt x="1028" y="7373"/>
                </a:moveTo>
                <a:lnTo>
                  <a:pt x="1028" y="7887"/>
                </a:lnTo>
                <a:lnTo>
                  <a:pt x="1101" y="8437"/>
                </a:lnTo>
                <a:lnTo>
                  <a:pt x="1138" y="8474"/>
                </a:lnTo>
                <a:lnTo>
                  <a:pt x="1211" y="8510"/>
                </a:lnTo>
                <a:lnTo>
                  <a:pt x="1285" y="8510"/>
                </a:lnTo>
                <a:lnTo>
                  <a:pt x="1358" y="8474"/>
                </a:lnTo>
                <a:lnTo>
                  <a:pt x="1872" y="8070"/>
                </a:lnTo>
                <a:lnTo>
                  <a:pt x="1945" y="8951"/>
                </a:lnTo>
                <a:lnTo>
                  <a:pt x="1982" y="9611"/>
                </a:lnTo>
                <a:lnTo>
                  <a:pt x="1982" y="9758"/>
                </a:lnTo>
                <a:lnTo>
                  <a:pt x="1982" y="9904"/>
                </a:lnTo>
                <a:lnTo>
                  <a:pt x="1872" y="10014"/>
                </a:lnTo>
                <a:lnTo>
                  <a:pt x="1762" y="10088"/>
                </a:lnTo>
                <a:lnTo>
                  <a:pt x="1615" y="10271"/>
                </a:lnTo>
                <a:lnTo>
                  <a:pt x="1505" y="10455"/>
                </a:lnTo>
                <a:lnTo>
                  <a:pt x="1468" y="10638"/>
                </a:lnTo>
                <a:lnTo>
                  <a:pt x="1468" y="10858"/>
                </a:lnTo>
                <a:lnTo>
                  <a:pt x="1505" y="11078"/>
                </a:lnTo>
                <a:lnTo>
                  <a:pt x="1578" y="11298"/>
                </a:lnTo>
                <a:lnTo>
                  <a:pt x="1688" y="11702"/>
                </a:lnTo>
                <a:lnTo>
                  <a:pt x="2165" y="12876"/>
                </a:lnTo>
                <a:lnTo>
                  <a:pt x="1835" y="12509"/>
                </a:lnTo>
                <a:lnTo>
                  <a:pt x="1505" y="12142"/>
                </a:lnTo>
                <a:lnTo>
                  <a:pt x="1211" y="11665"/>
                </a:lnTo>
                <a:lnTo>
                  <a:pt x="918" y="11188"/>
                </a:lnTo>
                <a:lnTo>
                  <a:pt x="735" y="10675"/>
                </a:lnTo>
                <a:lnTo>
                  <a:pt x="588" y="10161"/>
                </a:lnTo>
                <a:lnTo>
                  <a:pt x="551" y="9831"/>
                </a:lnTo>
                <a:lnTo>
                  <a:pt x="514" y="9501"/>
                </a:lnTo>
                <a:lnTo>
                  <a:pt x="551" y="9171"/>
                </a:lnTo>
                <a:lnTo>
                  <a:pt x="588" y="8841"/>
                </a:lnTo>
                <a:lnTo>
                  <a:pt x="771" y="8180"/>
                </a:lnTo>
                <a:lnTo>
                  <a:pt x="955" y="7557"/>
                </a:lnTo>
                <a:lnTo>
                  <a:pt x="1028" y="7373"/>
                </a:lnTo>
                <a:close/>
                <a:moveTo>
                  <a:pt x="9612" y="12472"/>
                </a:moveTo>
                <a:lnTo>
                  <a:pt x="9942" y="12619"/>
                </a:lnTo>
                <a:lnTo>
                  <a:pt x="10675" y="12912"/>
                </a:lnTo>
                <a:lnTo>
                  <a:pt x="10895" y="12986"/>
                </a:lnTo>
                <a:lnTo>
                  <a:pt x="10529" y="13316"/>
                </a:lnTo>
                <a:lnTo>
                  <a:pt x="10162" y="13609"/>
                </a:lnTo>
                <a:lnTo>
                  <a:pt x="9685" y="13279"/>
                </a:lnTo>
                <a:lnTo>
                  <a:pt x="9171" y="12986"/>
                </a:lnTo>
                <a:lnTo>
                  <a:pt x="9391" y="12729"/>
                </a:lnTo>
                <a:lnTo>
                  <a:pt x="9612" y="12472"/>
                </a:lnTo>
                <a:close/>
                <a:moveTo>
                  <a:pt x="2569" y="5209"/>
                </a:moveTo>
                <a:lnTo>
                  <a:pt x="2899" y="5319"/>
                </a:lnTo>
                <a:lnTo>
                  <a:pt x="3266" y="5356"/>
                </a:lnTo>
                <a:lnTo>
                  <a:pt x="3999" y="5356"/>
                </a:lnTo>
                <a:lnTo>
                  <a:pt x="4733" y="5429"/>
                </a:lnTo>
                <a:lnTo>
                  <a:pt x="5467" y="5539"/>
                </a:lnTo>
                <a:lnTo>
                  <a:pt x="5320" y="5649"/>
                </a:lnTo>
                <a:lnTo>
                  <a:pt x="5173" y="5723"/>
                </a:lnTo>
                <a:lnTo>
                  <a:pt x="4880" y="5833"/>
                </a:lnTo>
                <a:lnTo>
                  <a:pt x="4696" y="5943"/>
                </a:lnTo>
                <a:lnTo>
                  <a:pt x="4513" y="6053"/>
                </a:lnTo>
                <a:lnTo>
                  <a:pt x="4366" y="6236"/>
                </a:lnTo>
                <a:lnTo>
                  <a:pt x="4293" y="6420"/>
                </a:lnTo>
                <a:lnTo>
                  <a:pt x="4256" y="6493"/>
                </a:lnTo>
                <a:lnTo>
                  <a:pt x="4293" y="6603"/>
                </a:lnTo>
                <a:lnTo>
                  <a:pt x="4329" y="6676"/>
                </a:lnTo>
                <a:lnTo>
                  <a:pt x="4366" y="6750"/>
                </a:lnTo>
                <a:lnTo>
                  <a:pt x="4439" y="6823"/>
                </a:lnTo>
                <a:lnTo>
                  <a:pt x="4549" y="6823"/>
                </a:lnTo>
                <a:lnTo>
                  <a:pt x="4660" y="6860"/>
                </a:lnTo>
                <a:lnTo>
                  <a:pt x="4696" y="6933"/>
                </a:lnTo>
                <a:lnTo>
                  <a:pt x="4733" y="7117"/>
                </a:lnTo>
                <a:lnTo>
                  <a:pt x="4770" y="7300"/>
                </a:lnTo>
                <a:lnTo>
                  <a:pt x="4770" y="7667"/>
                </a:lnTo>
                <a:lnTo>
                  <a:pt x="4806" y="7813"/>
                </a:lnTo>
                <a:lnTo>
                  <a:pt x="4586" y="7520"/>
                </a:lnTo>
                <a:lnTo>
                  <a:pt x="4366" y="7263"/>
                </a:lnTo>
                <a:lnTo>
                  <a:pt x="4256" y="7190"/>
                </a:lnTo>
                <a:lnTo>
                  <a:pt x="4146" y="7153"/>
                </a:lnTo>
                <a:lnTo>
                  <a:pt x="3999" y="7117"/>
                </a:lnTo>
                <a:lnTo>
                  <a:pt x="3889" y="7153"/>
                </a:lnTo>
                <a:lnTo>
                  <a:pt x="3632" y="7227"/>
                </a:lnTo>
                <a:lnTo>
                  <a:pt x="3412" y="7373"/>
                </a:lnTo>
                <a:lnTo>
                  <a:pt x="3192" y="7593"/>
                </a:lnTo>
                <a:lnTo>
                  <a:pt x="2972" y="7813"/>
                </a:lnTo>
                <a:lnTo>
                  <a:pt x="2825" y="8070"/>
                </a:lnTo>
                <a:lnTo>
                  <a:pt x="2715" y="8364"/>
                </a:lnTo>
                <a:lnTo>
                  <a:pt x="2642" y="8657"/>
                </a:lnTo>
                <a:lnTo>
                  <a:pt x="2605" y="8951"/>
                </a:lnTo>
                <a:lnTo>
                  <a:pt x="2605" y="9244"/>
                </a:lnTo>
                <a:lnTo>
                  <a:pt x="2679" y="9537"/>
                </a:lnTo>
                <a:lnTo>
                  <a:pt x="2679" y="9611"/>
                </a:lnTo>
                <a:lnTo>
                  <a:pt x="2752" y="9648"/>
                </a:lnTo>
                <a:lnTo>
                  <a:pt x="2789" y="9684"/>
                </a:lnTo>
                <a:lnTo>
                  <a:pt x="3156" y="9684"/>
                </a:lnTo>
                <a:lnTo>
                  <a:pt x="3449" y="9758"/>
                </a:lnTo>
                <a:lnTo>
                  <a:pt x="3706" y="9868"/>
                </a:lnTo>
                <a:lnTo>
                  <a:pt x="3963" y="10014"/>
                </a:lnTo>
                <a:lnTo>
                  <a:pt x="4183" y="10198"/>
                </a:lnTo>
                <a:lnTo>
                  <a:pt x="4403" y="10418"/>
                </a:lnTo>
                <a:lnTo>
                  <a:pt x="4770" y="10858"/>
                </a:lnTo>
                <a:lnTo>
                  <a:pt x="4403" y="11151"/>
                </a:lnTo>
                <a:lnTo>
                  <a:pt x="4109" y="11445"/>
                </a:lnTo>
                <a:lnTo>
                  <a:pt x="3816" y="11775"/>
                </a:lnTo>
                <a:lnTo>
                  <a:pt x="3596" y="12142"/>
                </a:lnTo>
                <a:lnTo>
                  <a:pt x="3412" y="12545"/>
                </a:lnTo>
                <a:lnTo>
                  <a:pt x="3266" y="12986"/>
                </a:lnTo>
                <a:lnTo>
                  <a:pt x="3192" y="13426"/>
                </a:lnTo>
                <a:lnTo>
                  <a:pt x="3156" y="13866"/>
                </a:lnTo>
                <a:lnTo>
                  <a:pt x="3082" y="13829"/>
                </a:lnTo>
                <a:lnTo>
                  <a:pt x="2972" y="13719"/>
                </a:lnTo>
                <a:lnTo>
                  <a:pt x="2899" y="13572"/>
                </a:lnTo>
                <a:lnTo>
                  <a:pt x="2459" y="12582"/>
                </a:lnTo>
                <a:lnTo>
                  <a:pt x="2092" y="11702"/>
                </a:lnTo>
                <a:lnTo>
                  <a:pt x="1945" y="11262"/>
                </a:lnTo>
                <a:lnTo>
                  <a:pt x="1872" y="10821"/>
                </a:lnTo>
                <a:lnTo>
                  <a:pt x="1872" y="10638"/>
                </a:lnTo>
                <a:lnTo>
                  <a:pt x="1945" y="10491"/>
                </a:lnTo>
                <a:lnTo>
                  <a:pt x="2055" y="10381"/>
                </a:lnTo>
                <a:lnTo>
                  <a:pt x="2202" y="10271"/>
                </a:lnTo>
                <a:lnTo>
                  <a:pt x="2312" y="10161"/>
                </a:lnTo>
                <a:lnTo>
                  <a:pt x="2385" y="10051"/>
                </a:lnTo>
                <a:lnTo>
                  <a:pt x="2385" y="9904"/>
                </a:lnTo>
                <a:lnTo>
                  <a:pt x="2385" y="9721"/>
                </a:lnTo>
                <a:lnTo>
                  <a:pt x="2312" y="8730"/>
                </a:lnTo>
                <a:lnTo>
                  <a:pt x="2165" y="7740"/>
                </a:lnTo>
                <a:lnTo>
                  <a:pt x="2165" y="7667"/>
                </a:lnTo>
                <a:lnTo>
                  <a:pt x="2092" y="7593"/>
                </a:lnTo>
                <a:lnTo>
                  <a:pt x="1945" y="7593"/>
                </a:lnTo>
                <a:lnTo>
                  <a:pt x="1358" y="8070"/>
                </a:lnTo>
                <a:lnTo>
                  <a:pt x="1321" y="7667"/>
                </a:lnTo>
                <a:lnTo>
                  <a:pt x="1358" y="7263"/>
                </a:lnTo>
                <a:lnTo>
                  <a:pt x="1395" y="6860"/>
                </a:lnTo>
                <a:lnTo>
                  <a:pt x="1505" y="6456"/>
                </a:lnTo>
                <a:lnTo>
                  <a:pt x="1505" y="6383"/>
                </a:lnTo>
                <a:lnTo>
                  <a:pt x="1468" y="6310"/>
                </a:lnTo>
                <a:lnTo>
                  <a:pt x="1725" y="5796"/>
                </a:lnTo>
                <a:lnTo>
                  <a:pt x="1982" y="5319"/>
                </a:lnTo>
                <a:lnTo>
                  <a:pt x="2239" y="5356"/>
                </a:lnTo>
                <a:lnTo>
                  <a:pt x="2495" y="5392"/>
                </a:lnTo>
                <a:lnTo>
                  <a:pt x="2569" y="5356"/>
                </a:lnTo>
                <a:lnTo>
                  <a:pt x="2605" y="5319"/>
                </a:lnTo>
                <a:lnTo>
                  <a:pt x="2605" y="5282"/>
                </a:lnTo>
                <a:lnTo>
                  <a:pt x="2569" y="5209"/>
                </a:lnTo>
                <a:close/>
                <a:moveTo>
                  <a:pt x="8805" y="13939"/>
                </a:moveTo>
                <a:lnTo>
                  <a:pt x="9098" y="13976"/>
                </a:lnTo>
                <a:lnTo>
                  <a:pt x="9391" y="14049"/>
                </a:lnTo>
                <a:lnTo>
                  <a:pt x="9208" y="14086"/>
                </a:lnTo>
                <a:lnTo>
                  <a:pt x="9171" y="14049"/>
                </a:lnTo>
                <a:lnTo>
                  <a:pt x="9061" y="14049"/>
                </a:lnTo>
                <a:lnTo>
                  <a:pt x="8988" y="13976"/>
                </a:lnTo>
                <a:lnTo>
                  <a:pt x="8805" y="13939"/>
                </a:lnTo>
                <a:close/>
                <a:moveTo>
                  <a:pt x="5815" y="14178"/>
                </a:moveTo>
                <a:lnTo>
                  <a:pt x="5797" y="14196"/>
                </a:lnTo>
                <a:lnTo>
                  <a:pt x="5760" y="14196"/>
                </a:lnTo>
                <a:lnTo>
                  <a:pt x="5815" y="14178"/>
                </a:lnTo>
                <a:close/>
                <a:moveTo>
                  <a:pt x="7154" y="2935"/>
                </a:moveTo>
                <a:lnTo>
                  <a:pt x="7594" y="3008"/>
                </a:lnTo>
                <a:lnTo>
                  <a:pt x="8034" y="3082"/>
                </a:lnTo>
                <a:lnTo>
                  <a:pt x="8438" y="3155"/>
                </a:lnTo>
                <a:lnTo>
                  <a:pt x="8401" y="3192"/>
                </a:lnTo>
                <a:lnTo>
                  <a:pt x="8401" y="3228"/>
                </a:lnTo>
                <a:lnTo>
                  <a:pt x="8401" y="3265"/>
                </a:lnTo>
                <a:lnTo>
                  <a:pt x="8438" y="3265"/>
                </a:lnTo>
                <a:lnTo>
                  <a:pt x="8621" y="3228"/>
                </a:lnTo>
                <a:lnTo>
                  <a:pt x="8768" y="3265"/>
                </a:lnTo>
                <a:lnTo>
                  <a:pt x="8805" y="3265"/>
                </a:lnTo>
                <a:lnTo>
                  <a:pt x="8768" y="3338"/>
                </a:lnTo>
                <a:lnTo>
                  <a:pt x="8768" y="3412"/>
                </a:lnTo>
                <a:lnTo>
                  <a:pt x="8768" y="3448"/>
                </a:lnTo>
                <a:lnTo>
                  <a:pt x="8805" y="3485"/>
                </a:lnTo>
                <a:lnTo>
                  <a:pt x="8841" y="3485"/>
                </a:lnTo>
                <a:lnTo>
                  <a:pt x="8915" y="3522"/>
                </a:lnTo>
                <a:lnTo>
                  <a:pt x="8988" y="3558"/>
                </a:lnTo>
                <a:lnTo>
                  <a:pt x="9098" y="3668"/>
                </a:lnTo>
                <a:lnTo>
                  <a:pt x="9208" y="3815"/>
                </a:lnTo>
                <a:lnTo>
                  <a:pt x="9245" y="3852"/>
                </a:lnTo>
                <a:lnTo>
                  <a:pt x="9281" y="3889"/>
                </a:lnTo>
                <a:lnTo>
                  <a:pt x="9318" y="3852"/>
                </a:lnTo>
                <a:lnTo>
                  <a:pt x="9391" y="3742"/>
                </a:lnTo>
                <a:lnTo>
                  <a:pt x="9465" y="3632"/>
                </a:lnTo>
                <a:lnTo>
                  <a:pt x="9538" y="3558"/>
                </a:lnTo>
                <a:lnTo>
                  <a:pt x="9758" y="3632"/>
                </a:lnTo>
                <a:lnTo>
                  <a:pt x="9612" y="3815"/>
                </a:lnTo>
                <a:lnTo>
                  <a:pt x="9501" y="3999"/>
                </a:lnTo>
                <a:lnTo>
                  <a:pt x="9465" y="4072"/>
                </a:lnTo>
                <a:lnTo>
                  <a:pt x="9465" y="4182"/>
                </a:lnTo>
                <a:lnTo>
                  <a:pt x="9575" y="4182"/>
                </a:lnTo>
                <a:lnTo>
                  <a:pt x="9648" y="4145"/>
                </a:lnTo>
                <a:lnTo>
                  <a:pt x="9795" y="4035"/>
                </a:lnTo>
                <a:lnTo>
                  <a:pt x="10052" y="3815"/>
                </a:lnTo>
                <a:lnTo>
                  <a:pt x="10308" y="3962"/>
                </a:lnTo>
                <a:lnTo>
                  <a:pt x="10235" y="4035"/>
                </a:lnTo>
                <a:lnTo>
                  <a:pt x="9978" y="4365"/>
                </a:lnTo>
                <a:lnTo>
                  <a:pt x="9868" y="4512"/>
                </a:lnTo>
                <a:lnTo>
                  <a:pt x="9795" y="4696"/>
                </a:lnTo>
                <a:lnTo>
                  <a:pt x="9795" y="4732"/>
                </a:lnTo>
                <a:lnTo>
                  <a:pt x="9832" y="4732"/>
                </a:lnTo>
                <a:lnTo>
                  <a:pt x="10015" y="4659"/>
                </a:lnTo>
                <a:lnTo>
                  <a:pt x="10198" y="4549"/>
                </a:lnTo>
                <a:lnTo>
                  <a:pt x="10492" y="4329"/>
                </a:lnTo>
                <a:lnTo>
                  <a:pt x="10639" y="4182"/>
                </a:lnTo>
                <a:lnTo>
                  <a:pt x="10822" y="4292"/>
                </a:lnTo>
                <a:lnTo>
                  <a:pt x="10565" y="4549"/>
                </a:lnTo>
                <a:lnTo>
                  <a:pt x="10272" y="4879"/>
                </a:lnTo>
                <a:lnTo>
                  <a:pt x="10052" y="5209"/>
                </a:lnTo>
                <a:lnTo>
                  <a:pt x="9942" y="5246"/>
                </a:lnTo>
                <a:lnTo>
                  <a:pt x="9648" y="5392"/>
                </a:lnTo>
                <a:lnTo>
                  <a:pt x="9391" y="5539"/>
                </a:lnTo>
                <a:lnTo>
                  <a:pt x="9281" y="5539"/>
                </a:lnTo>
                <a:lnTo>
                  <a:pt x="9135" y="5576"/>
                </a:lnTo>
                <a:lnTo>
                  <a:pt x="8805" y="5759"/>
                </a:lnTo>
                <a:lnTo>
                  <a:pt x="8548" y="5979"/>
                </a:lnTo>
                <a:lnTo>
                  <a:pt x="8364" y="6089"/>
                </a:lnTo>
                <a:lnTo>
                  <a:pt x="8071" y="6346"/>
                </a:lnTo>
                <a:lnTo>
                  <a:pt x="7924" y="6566"/>
                </a:lnTo>
                <a:lnTo>
                  <a:pt x="7741" y="6750"/>
                </a:lnTo>
                <a:lnTo>
                  <a:pt x="7631" y="6970"/>
                </a:lnTo>
                <a:lnTo>
                  <a:pt x="7594" y="7153"/>
                </a:lnTo>
                <a:lnTo>
                  <a:pt x="7631" y="7227"/>
                </a:lnTo>
                <a:lnTo>
                  <a:pt x="7667" y="7300"/>
                </a:lnTo>
                <a:lnTo>
                  <a:pt x="7741" y="7373"/>
                </a:lnTo>
                <a:lnTo>
                  <a:pt x="7851" y="7410"/>
                </a:lnTo>
                <a:lnTo>
                  <a:pt x="7998" y="7410"/>
                </a:lnTo>
                <a:lnTo>
                  <a:pt x="8144" y="7337"/>
                </a:lnTo>
                <a:lnTo>
                  <a:pt x="8401" y="7190"/>
                </a:lnTo>
                <a:lnTo>
                  <a:pt x="8548" y="7153"/>
                </a:lnTo>
                <a:lnTo>
                  <a:pt x="8731" y="7227"/>
                </a:lnTo>
                <a:lnTo>
                  <a:pt x="8805" y="7263"/>
                </a:lnTo>
                <a:lnTo>
                  <a:pt x="8878" y="7337"/>
                </a:lnTo>
                <a:lnTo>
                  <a:pt x="8915" y="7410"/>
                </a:lnTo>
                <a:lnTo>
                  <a:pt x="8915" y="7483"/>
                </a:lnTo>
                <a:lnTo>
                  <a:pt x="8841" y="7593"/>
                </a:lnTo>
                <a:lnTo>
                  <a:pt x="8731" y="7740"/>
                </a:lnTo>
                <a:lnTo>
                  <a:pt x="8584" y="7850"/>
                </a:lnTo>
                <a:lnTo>
                  <a:pt x="8401" y="7960"/>
                </a:lnTo>
                <a:lnTo>
                  <a:pt x="8144" y="8070"/>
                </a:lnTo>
                <a:lnTo>
                  <a:pt x="7961" y="8144"/>
                </a:lnTo>
                <a:lnTo>
                  <a:pt x="7741" y="8254"/>
                </a:lnTo>
                <a:lnTo>
                  <a:pt x="7557" y="8400"/>
                </a:lnTo>
                <a:lnTo>
                  <a:pt x="7521" y="8474"/>
                </a:lnTo>
                <a:lnTo>
                  <a:pt x="7484" y="8584"/>
                </a:lnTo>
                <a:lnTo>
                  <a:pt x="7447" y="8767"/>
                </a:lnTo>
                <a:lnTo>
                  <a:pt x="7521" y="8914"/>
                </a:lnTo>
                <a:lnTo>
                  <a:pt x="7631" y="9061"/>
                </a:lnTo>
                <a:lnTo>
                  <a:pt x="7777" y="9134"/>
                </a:lnTo>
                <a:lnTo>
                  <a:pt x="7887" y="9171"/>
                </a:lnTo>
                <a:lnTo>
                  <a:pt x="8034" y="9207"/>
                </a:lnTo>
                <a:lnTo>
                  <a:pt x="8254" y="9134"/>
                </a:lnTo>
                <a:lnTo>
                  <a:pt x="8694" y="8951"/>
                </a:lnTo>
                <a:lnTo>
                  <a:pt x="9208" y="8951"/>
                </a:lnTo>
                <a:lnTo>
                  <a:pt x="9391" y="8877"/>
                </a:lnTo>
                <a:lnTo>
                  <a:pt x="9575" y="8767"/>
                </a:lnTo>
                <a:lnTo>
                  <a:pt x="9685" y="8657"/>
                </a:lnTo>
                <a:lnTo>
                  <a:pt x="9795" y="8547"/>
                </a:lnTo>
                <a:lnTo>
                  <a:pt x="9905" y="8547"/>
                </a:lnTo>
                <a:lnTo>
                  <a:pt x="10052" y="8584"/>
                </a:lnTo>
                <a:lnTo>
                  <a:pt x="10088" y="8620"/>
                </a:lnTo>
                <a:lnTo>
                  <a:pt x="10125" y="8620"/>
                </a:lnTo>
                <a:lnTo>
                  <a:pt x="10198" y="8657"/>
                </a:lnTo>
                <a:lnTo>
                  <a:pt x="10382" y="8804"/>
                </a:lnTo>
                <a:lnTo>
                  <a:pt x="10565" y="8987"/>
                </a:lnTo>
                <a:lnTo>
                  <a:pt x="11115" y="9648"/>
                </a:lnTo>
                <a:lnTo>
                  <a:pt x="10382" y="9391"/>
                </a:lnTo>
                <a:lnTo>
                  <a:pt x="10015" y="9281"/>
                </a:lnTo>
                <a:lnTo>
                  <a:pt x="9648" y="9171"/>
                </a:lnTo>
                <a:lnTo>
                  <a:pt x="9612" y="9207"/>
                </a:lnTo>
                <a:lnTo>
                  <a:pt x="9281" y="9171"/>
                </a:lnTo>
                <a:lnTo>
                  <a:pt x="8951" y="9207"/>
                </a:lnTo>
                <a:lnTo>
                  <a:pt x="8621" y="9281"/>
                </a:lnTo>
                <a:lnTo>
                  <a:pt x="8328" y="9391"/>
                </a:lnTo>
                <a:lnTo>
                  <a:pt x="8291" y="9427"/>
                </a:lnTo>
                <a:lnTo>
                  <a:pt x="8144" y="9427"/>
                </a:lnTo>
                <a:lnTo>
                  <a:pt x="7631" y="9537"/>
                </a:lnTo>
                <a:lnTo>
                  <a:pt x="7117" y="9648"/>
                </a:lnTo>
                <a:lnTo>
                  <a:pt x="6934" y="9684"/>
                </a:lnTo>
                <a:lnTo>
                  <a:pt x="6787" y="9794"/>
                </a:lnTo>
                <a:lnTo>
                  <a:pt x="6677" y="9904"/>
                </a:lnTo>
                <a:lnTo>
                  <a:pt x="6567" y="10088"/>
                </a:lnTo>
                <a:lnTo>
                  <a:pt x="6494" y="10271"/>
                </a:lnTo>
                <a:lnTo>
                  <a:pt x="6494" y="10455"/>
                </a:lnTo>
                <a:lnTo>
                  <a:pt x="6494" y="10601"/>
                </a:lnTo>
                <a:lnTo>
                  <a:pt x="6530" y="10785"/>
                </a:lnTo>
                <a:lnTo>
                  <a:pt x="6604" y="10968"/>
                </a:lnTo>
                <a:lnTo>
                  <a:pt x="6714" y="11115"/>
                </a:lnTo>
                <a:lnTo>
                  <a:pt x="6824" y="11225"/>
                </a:lnTo>
                <a:lnTo>
                  <a:pt x="6970" y="11335"/>
                </a:lnTo>
                <a:lnTo>
                  <a:pt x="7117" y="11408"/>
                </a:lnTo>
                <a:lnTo>
                  <a:pt x="7301" y="11445"/>
                </a:lnTo>
                <a:lnTo>
                  <a:pt x="7484" y="11482"/>
                </a:lnTo>
                <a:lnTo>
                  <a:pt x="7777" y="11482"/>
                </a:lnTo>
                <a:lnTo>
                  <a:pt x="7851" y="11555"/>
                </a:lnTo>
                <a:lnTo>
                  <a:pt x="7924" y="11665"/>
                </a:lnTo>
                <a:lnTo>
                  <a:pt x="7961" y="11812"/>
                </a:lnTo>
                <a:lnTo>
                  <a:pt x="8034" y="12105"/>
                </a:lnTo>
                <a:lnTo>
                  <a:pt x="8071" y="12362"/>
                </a:lnTo>
                <a:lnTo>
                  <a:pt x="8108" y="12509"/>
                </a:lnTo>
                <a:lnTo>
                  <a:pt x="7851" y="12435"/>
                </a:lnTo>
                <a:lnTo>
                  <a:pt x="7631" y="12399"/>
                </a:lnTo>
                <a:lnTo>
                  <a:pt x="7557" y="12362"/>
                </a:lnTo>
                <a:lnTo>
                  <a:pt x="7521" y="12215"/>
                </a:lnTo>
                <a:lnTo>
                  <a:pt x="7521" y="12179"/>
                </a:lnTo>
                <a:lnTo>
                  <a:pt x="7447" y="12179"/>
                </a:lnTo>
                <a:lnTo>
                  <a:pt x="7447" y="12215"/>
                </a:lnTo>
                <a:lnTo>
                  <a:pt x="7411" y="12472"/>
                </a:lnTo>
                <a:lnTo>
                  <a:pt x="7411" y="12509"/>
                </a:lnTo>
                <a:lnTo>
                  <a:pt x="7447" y="12545"/>
                </a:lnTo>
                <a:lnTo>
                  <a:pt x="7851" y="12729"/>
                </a:lnTo>
                <a:lnTo>
                  <a:pt x="8254" y="12949"/>
                </a:lnTo>
                <a:lnTo>
                  <a:pt x="8438" y="13316"/>
                </a:lnTo>
                <a:lnTo>
                  <a:pt x="8474" y="13389"/>
                </a:lnTo>
                <a:lnTo>
                  <a:pt x="8548" y="13426"/>
                </a:lnTo>
                <a:lnTo>
                  <a:pt x="8621" y="13426"/>
                </a:lnTo>
                <a:lnTo>
                  <a:pt x="8694" y="13389"/>
                </a:lnTo>
                <a:lnTo>
                  <a:pt x="8841" y="13279"/>
                </a:lnTo>
                <a:lnTo>
                  <a:pt x="9428" y="13609"/>
                </a:lnTo>
                <a:lnTo>
                  <a:pt x="9281" y="13609"/>
                </a:lnTo>
                <a:lnTo>
                  <a:pt x="8548" y="13536"/>
                </a:lnTo>
                <a:lnTo>
                  <a:pt x="7851" y="13536"/>
                </a:lnTo>
                <a:lnTo>
                  <a:pt x="7374" y="13206"/>
                </a:lnTo>
                <a:lnTo>
                  <a:pt x="6860" y="12912"/>
                </a:lnTo>
                <a:lnTo>
                  <a:pt x="6824" y="12876"/>
                </a:lnTo>
                <a:lnTo>
                  <a:pt x="6750" y="12912"/>
                </a:lnTo>
                <a:lnTo>
                  <a:pt x="6750" y="12949"/>
                </a:lnTo>
                <a:lnTo>
                  <a:pt x="6750" y="13022"/>
                </a:lnTo>
                <a:lnTo>
                  <a:pt x="6970" y="13316"/>
                </a:lnTo>
                <a:lnTo>
                  <a:pt x="7227" y="13572"/>
                </a:lnTo>
                <a:lnTo>
                  <a:pt x="6897" y="13609"/>
                </a:lnTo>
                <a:lnTo>
                  <a:pt x="6567" y="13646"/>
                </a:lnTo>
                <a:lnTo>
                  <a:pt x="6310" y="13426"/>
                </a:lnTo>
                <a:lnTo>
                  <a:pt x="6090" y="13169"/>
                </a:lnTo>
                <a:lnTo>
                  <a:pt x="6017" y="13169"/>
                </a:lnTo>
                <a:lnTo>
                  <a:pt x="5943" y="13242"/>
                </a:lnTo>
                <a:lnTo>
                  <a:pt x="5907" y="13389"/>
                </a:lnTo>
                <a:lnTo>
                  <a:pt x="5943" y="13499"/>
                </a:lnTo>
                <a:lnTo>
                  <a:pt x="5980" y="13646"/>
                </a:lnTo>
                <a:lnTo>
                  <a:pt x="6090" y="13756"/>
                </a:lnTo>
                <a:lnTo>
                  <a:pt x="5760" y="13829"/>
                </a:lnTo>
                <a:lnTo>
                  <a:pt x="5430" y="13939"/>
                </a:lnTo>
                <a:lnTo>
                  <a:pt x="5393" y="13903"/>
                </a:lnTo>
                <a:lnTo>
                  <a:pt x="5173" y="13682"/>
                </a:lnTo>
                <a:lnTo>
                  <a:pt x="5026" y="13609"/>
                </a:lnTo>
                <a:lnTo>
                  <a:pt x="4916" y="13572"/>
                </a:lnTo>
                <a:lnTo>
                  <a:pt x="4880" y="13572"/>
                </a:lnTo>
                <a:lnTo>
                  <a:pt x="4880" y="13609"/>
                </a:lnTo>
                <a:lnTo>
                  <a:pt x="4880" y="13682"/>
                </a:lnTo>
                <a:lnTo>
                  <a:pt x="4916" y="13793"/>
                </a:lnTo>
                <a:lnTo>
                  <a:pt x="4990" y="13939"/>
                </a:lnTo>
                <a:lnTo>
                  <a:pt x="5100" y="14086"/>
                </a:lnTo>
                <a:lnTo>
                  <a:pt x="5136" y="14086"/>
                </a:lnTo>
                <a:lnTo>
                  <a:pt x="4843" y="14306"/>
                </a:lnTo>
                <a:lnTo>
                  <a:pt x="4623" y="14269"/>
                </a:lnTo>
                <a:lnTo>
                  <a:pt x="4109" y="14196"/>
                </a:lnTo>
                <a:lnTo>
                  <a:pt x="3853" y="14159"/>
                </a:lnTo>
                <a:lnTo>
                  <a:pt x="3596" y="14086"/>
                </a:lnTo>
                <a:lnTo>
                  <a:pt x="3669" y="14013"/>
                </a:lnTo>
                <a:lnTo>
                  <a:pt x="3706" y="13903"/>
                </a:lnTo>
                <a:lnTo>
                  <a:pt x="3706" y="13829"/>
                </a:lnTo>
                <a:lnTo>
                  <a:pt x="3669" y="13719"/>
                </a:lnTo>
                <a:lnTo>
                  <a:pt x="3632" y="13646"/>
                </a:lnTo>
                <a:lnTo>
                  <a:pt x="3559" y="13609"/>
                </a:lnTo>
                <a:lnTo>
                  <a:pt x="3632" y="13242"/>
                </a:lnTo>
                <a:lnTo>
                  <a:pt x="3742" y="12876"/>
                </a:lnTo>
                <a:lnTo>
                  <a:pt x="3889" y="12509"/>
                </a:lnTo>
                <a:lnTo>
                  <a:pt x="4073" y="12179"/>
                </a:lnTo>
                <a:lnTo>
                  <a:pt x="4293" y="11848"/>
                </a:lnTo>
                <a:lnTo>
                  <a:pt x="4549" y="11555"/>
                </a:lnTo>
                <a:lnTo>
                  <a:pt x="4843" y="11298"/>
                </a:lnTo>
                <a:lnTo>
                  <a:pt x="5173" y="11115"/>
                </a:lnTo>
                <a:lnTo>
                  <a:pt x="5246" y="11041"/>
                </a:lnTo>
                <a:lnTo>
                  <a:pt x="5283" y="10931"/>
                </a:lnTo>
                <a:lnTo>
                  <a:pt x="5283" y="10858"/>
                </a:lnTo>
                <a:lnTo>
                  <a:pt x="5210" y="10785"/>
                </a:lnTo>
                <a:lnTo>
                  <a:pt x="4770" y="10234"/>
                </a:lnTo>
                <a:lnTo>
                  <a:pt x="4549" y="9978"/>
                </a:lnTo>
                <a:lnTo>
                  <a:pt x="4293" y="9758"/>
                </a:lnTo>
                <a:lnTo>
                  <a:pt x="3999" y="9574"/>
                </a:lnTo>
                <a:lnTo>
                  <a:pt x="3706" y="9427"/>
                </a:lnTo>
                <a:lnTo>
                  <a:pt x="3376" y="9317"/>
                </a:lnTo>
                <a:lnTo>
                  <a:pt x="3046" y="9281"/>
                </a:lnTo>
                <a:lnTo>
                  <a:pt x="3046" y="8877"/>
                </a:lnTo>
                <a:lnTo>
                  <a:pt x="3119" y="8510"/>
                </a:lnTo>
                <a:lnTo>
                  <a:pt x="3266" y="8180"/>
                </a:lnTo>
                <a:lnTo>
                  <a:pt x="3486" y="7887"/>
                </a:lnTo>
                <a:lnTo>
                  <a:pt x="3632" y="7740"/>
                </a:lnTo>
                <a:lnTo>
                  <a:pt x="3816" y="7593"/>
                </a:lnTo>
                <a:lnTo>
                  <a:pt x="3889" y="7557"/>
                </a:lnTo>
                <a:lnTo>
                  <a:pt x="3963" y="7557"/>
                </a:lnTo>
                <a:lnTo>
                  <a:pt x="4036" y="7593"/>
                </a:lnTo>
                <a:lnTo>
                  <a:pt x="4109" y="7630"/>
                </a:lnTo>
                <a:lnTo>
                  <a:pt x="4219" y="7740"/>
                </a:lnTo>
                <a:lnTo>
                  <a:pt x="4329" y="7887"/>
                </a:lnTo>
                <a:lnTo>
                  <a:pt x="4916" y="8657"/>
                </a:lnTo>
                <a:lnTo>
                  <a:pt x="5026" y="8730"/>
                </a:lnTo>
                <a:lnTo>
                  <a:pt x="5136" y="8767"/>
                </a:lnTo>
                <a:lnTo>
                  <a:pt x="5210" y="8730"/>
                </a:lnTo>
                <a:lnTo>
                  <a:pt x="5246" y="8694"/>
                </a:lnTo>
                <a:lnTo>
                  <a:pt x="5283" y="8620"/>
                </a:lnTo>
                <a:lnTo>
                  <a:pt x="5283" y="8547"/>
                </a:lnTo>
                <a:lnTo>
                  <a:pt x="5136" y="7006"/>
                </a:lnTo>
                <a:lnTo>
                  <a:pt x="5100" y="6823"/>
                </a:lnTo>
                <a:lnTo>
                  <a:pt x="4990" y="6640"/>
                </a:lnTo>
                <a:lnTo>
                  <a:pt x="4880" y="6493"/>
                </a:lnTo>
                <a:lnTo>
                  <a:pt x="4660" y="6456"/>
                </a:lnTo>
                <a:lnTo>
                  <a:pt x="4733" y="6420"/>
                </a:lnTo>
                <a:lnTo>
                  <a:pt x="4843" y="6346"/>
                </a:lnTo>
                <a:lnTo>
                  <a:pt x="5026" y="6199"/>
                </a:lnTo>
                <a:lnTo>
                  <a:pt x="5430" y="6016"/>
                </a:lnTo>
                <a:lnTo>
                  <a:pt x="5613" y="5943"/>
                </a:lnTo>
                <a:lnTo>
                  <a:pt x="5760" y="5796"/>
                </a:lnTo>
                <a:lnTo>
                  <a:pt x="5870" y="5649"/>
                </a:lnTo>
                <a:lnTo>
                  <a:pt x="5980" y="5466"/>
                </a:lnTo>
                <a:lnTo>
                  <a:pt x="5980" y="5392"/>
                </a:lnTo>
                <a:lnTo>
                  <a:pt x="5943" y="5319"/>
                </a:lnTo>
                <a:lnTo>
                  <a:pt x="5907" y="5246"/>
                </a:lnTo>
                <a:lnTo>
                  <a:pt x="5833" y="5209"/>
                </a:lnTo>
                <a:lnTo>
                  <a:pt x="4990" y="5099"/>
                </a:lnTo>
                <a:lnTo>
                  <a:pt x="4109" y="4989"/>
                </a:lnTo>
                <a:lnTo>
                  <a:pt x="3742" y="4989"/>
                </a:lnTo>
                <a:lnTo>
                  <a:pt x="3302" y="4952"/>
                </a:lnTo>
                <a:lnTo>
                  <a:pt x="2899" y="4989"/>
                </a:lnTo>
                <a:lnTo>
                  <a:pt x="2715" y="5026"/>
                </a:lnTo>
                <a:lnTo>
                  <a:pt x="2532" y="5099"/>
                </a:lnTo>
                <a:lnTo>
                  <a:pt x="2495" y="5136"/>
                </a:lnTo>
                <a:lnTo>
                  <a:pt x="2532" y="5209"/>
                </a:lnTo>
                <a:lnTo>
                  <a:pt x="2165" y="5062"/>
                </a:lnTo>
                <a:lnTo>
                  <a:pt x="2459" y="4732"/>
                </a:lnTo>
                <a:lnTo>
                  <a:pt x="2752" y="4402"/>
                </a:lnTo>
                <a:lnTo>
                  <a:pt x="3082" y="4145"/>
                </a:lnTo>
                <a:lnTo>
                  <a:pt x="3449" y="3889"/>
                </a:lnTo>
                <a:lnTo>
                  <a:pt x="3816" y="3668"/>
                </a:lnTo>
                <a:lnTo>
                  <a:pt x="4219" y="3448"/>
                </a:lnTo>
                <a:lnTo>
                  <a:pt x="4623" y="3302"/>
                </a:lnTo>
                <a:lnTo>
                  <a:pt x="5026" y="3155"/>
                </a:lnTo>
                <a:lnTo>
                  <a:pt x="5467" y="3045"/>
                </a:lnTo>
                <a:lnTo>
                  <a:pt x="5907" y="2972"/>
                </a:lnTo>
                <a:lnTo>
                  <a:pt x="6310" y="2935"/>
                </a:lnTo>
                <a:close/>
                <a:moveTo>
                  <a:pt x="5393" y="14343"/>
                </a:moveTo>
                <a:lnTo>
                  <a:pt x="5430" y="14379"/>
                </a:lnTo>
                <a:lnTo>
                  <a:pt x="5356" y="14379"/>
                </a:lnTo>
                <a:lnTo>
                  <a:pt x="5393" y="14343"/>
                </a:lnTo>
                <a:close/>
                <a:moveTo>
                  <a:pt x="7704" y="13903"/>
                </a:moveTo>
                <a:lnTo>
                  <a:pt x="7961" y="14049"/>
                </a:lnTo>
                <a:lnTo>
                  <a:pt x="8291" y="14196"/>
                </a:lnTo>
                <a:lnTo>
                  <a:pt x="8584" y="14306"/>
                </a:lnTo>
                <a:lnTo>
                  <a:pt x="8181" y="14379"/>
                </a:lnTo>
                <a:lnTo>
                  <a:pt x="7741" y="14416"/>
                </a:lnTo>
                <a:lnTo>
                  <a:pt x="7704" y="14306"/>
                </a:lnTo>
                <a:lnTo>
                  <a:pt x="7631" y="14233"/>
                </a:lnTo>
                <a:lnTo>
                  <a:pt x="7264" y="14123"/>
                </a:lnTo>
                <a:lnTo>
                  <a:pt x="6970" y="13939"/>
                </a:lnTo>
                <a:lnTo>
                  <a:pt x="7521" y="13903"/>
                </a:lnTo>
                <a:close/>
                <a:moveTo>
                  <a:pt x="6420" y="14013"/>
                </a:moveTo>
                <a:lnTo>
                  <a:pt x="6567" y="14123"/>
                </a:lnTo>
                <a:lnTo>
                  <a:pt x="6787" y="14306"/>
                </a:lnTo>
                <a:lnTo>
                  <a:pt x="7007" y="14453"/>
                </a:lnTo>
                <a:lnTo>
                  <a:pt x="6053" y="14416"/>
                </a:lnTo>
                <a:lnTo>
                  <a:pt x="6053" y="14343"/>
                </a:lnTo>
                <a:lnTo>
                  <a:pt x="6053" y="14269"/>
                </a:lnTo>
                <a:lnTo>
                  <a:pt x="5980" y="14196"/>
                </a:lnTo>
                <a:lnTo>
                  <a:pt x="5907" y="14159"/>
                </a:lnTo>
                <a:lnTo>
                  <a:pt x="5870" y="14159"/>
                </a:lnTo>
                <a:lnTo>
                  <a:pt x="5980" y="14123"/>
                </a:lnTo>
                <a:lnTo>
                  <a:pt x="6420" y="14013"/>
                </a:lnTo>
                <a:close/>
                <a:moveTo>
                  <a:pt x="6824" y="2385"/>
                </a:moveTo>
                <a:lnTo>
                  <a:pt x="6750" y="2421"/>
                </a:lnTo>
                <a:lnTo>
                  <a:pt x="6677" y="2495"/>
                </a:lnTo>
                <a:lnTo>
                  <a:pt x="6127" y="2531"/>
                </a:lnTo>
                <a:lnTo>
                  <a:pt x="5540" y="2605"/>
                </a:lnTo>
                <a:lnTo>
                  <a:pt x="5026" y="2715"/>
                </a:lnTo>
                <a:lnTo>
                  <a:pt x="4476" y="2861"/>
                </a:lnTo>
                <a:lnTo>
                  <a:pt x="3926" y="3082"/>
                </a:lnTo>
                <a:lnTo>
                  <a:pt x="3376" y="3375"/>
                </a:lnTo>
                <a:lnTo>
                  <a:pt x="2899" y="3705"/>
                </a:lnTo>
                <a:lnTo>
                  <a:pt x="2459" y="4109"/>
                </a:lnTo>
                <a:lnTo>
                  <a:pt x="2018" y="4512"/>
                </a:lnTo>
                <a:lnTo>
                  <a:pt x="1652" y="4989"/>
                </a:lnTo>
                <a:lnTo>
                  <a:pt x="1321" y="5466"/>
                </a:lnTo>
                <a:lnTo>
                  <a:pt x="1065" y="6016"/>
                </a:lnTo>
                <a:lnTo>
                  <a:pt x="735" y="6713"/>
                </a:lnTo>
                <a:lnTo>
                  <a:pt x="478" y="7447"/>
                </a:lnTo>
                <a:lnTo>
                  <a:pt x="221" y="8180"/>
                </a:lnTo>
                <a:lnTo>
                  <a:pt x="74" y="8914"/>
                </a:lnTo>
                <a:lnTo>
                  <a:pt x="38" y="9244"/>
                </a:lnTo>
                <a:lnTo>
                  <a:pt x="1" y="9611"/>
                </a:lnTo>
                <a:lnTo>
                  <a:pt x="38" y="9941"/>
                </a:lnTo>
                <a:lnTo>
                  <a:pt x="74" y="10271"/>
                </a:lnTo>
                <a:lnTo>
                  <a:pt x="148" y="10601"/>
                </a:lnTo>
                <a:lnTo>
                  <a:pt x="258" y="10931"/>
                </a:lnTo>
                <a:lnTo>
                  <a:pt x="368" y="11262"/>
                </a:lnTo>
                <a:lnTo>
                  <a:pt x="514" y="11555"/>
                </a:lnTo>
                <a:lnTo>
                  <a:pt x="881" y="12142"/>
                </a:lnTo>
                <a:lnTo>
                  <a:pt x="1285" y="12692"/>
                </a:lnTo>
                <a:lnTo>
                  <a:pt x="1725" y="13206"/>
                </a:lnTo>
                <a:lnTo>
                  <a:pt x="2202" y="13719"/>
                </a:lnTo>
                <a:lnTo>
                  <a:pt x="2459" y="13976"/>
                </a:lnTo>
                <a:lnTo>
                  <a:pt x="2752" y="14233"/>
                </a:lnTo>
                <a:lnTo>
                  <a:pt x="2825" y="14343"/>
                </a:lnTo>
                <a:lnTo>
                  <a:pt x="2899" y="14416"/>
                </a:lnTo>
                <a:lnTo>
                  <a:pt x="3009" y="14453"/>
                </a:lnTo>
                <a:lnTo>
                  <a:pt x="3119" y="14453"/>
                </a:lnTo>
                <a:lnTo>
                  <a:pt x="3192" y="14526"/>
                </a:lnTo>
                <a:lnTo>
                  <a:pt x="3559" y="14636"/>
                </a:lnTo>
                <a:lnTo>
                  <a:pt x="3889" y="14746"/>
                </a:lnTo>
                <a:lnTo>
                  <a:pt x="4623" y="14820"/>
                </a:lnTo>
                <a:lnTo>
                  <a:pt x="6017" y="14966"/>
                </a:lnTo>
                <a:lnTo>
                  <a:pt x="6714" y="15003"/>
                </a:lnTo>
                <a:lnTo>
                  <a:pt x="7411" y="15003"/>
                </a:lnTo>
                <a:lnTo>
                  <a:pt x="8108" y="14930"/>
                </a:lnTo>
                <a:lnTo>
                  <a:pt x="8768" y="14783"/>
                </a:lnTo>
                <a:lnTo>
                  <a:pt x="9465" y="14600"/>
                </a:lnTo>
                <a:lnTo>
                  <a:pt x="9758" y="14453"/>
                </a:lnTo>
                <a:lnTo>
                  <a:pt x="10088" y="14306"/>
                </a:lnTo>
                <a:lnTo>
                  <a:pt x="10382" y="14159"/>
                </a:lnTo>
                <a:lnTo>
                  <a:pt x="10675" y="13976"/>
                </a:lnTo>
                <a:lnTo>
                  <a:pt x="11152" y="13536"/>
                </a:lnTo>
                <a:lnTo>
                  <a:pt x="11629" y="13059"/>
                </a:lnTo>
                <a:lnTo>
                  <a:pt x="12033" y="12509"/>
                </a:lnTo>
                <a:lnTo>
                  <a:pt x="12399" y="11958"/>
                </a:lnTo>
                <a:lnTo>
                  <a:pt x="12729" y="11372"/>
                </a:lnTo>
                <a:lnTo>
                  <a:pt x="12986" y="10748"/>
                </a:lnTo>
                <a:lnTo>
                  <a:pt x="13243" y="10161"/>
                </a:lnTo>
                <a:lnTo>
                  <a:pt x="13426" y="9464"/>
                </a:lnTo>
                <a:lnTo>
                  <a:pt x="13500" y="9097"/>
                </a:lnTo>
                <a:lnTo>
                  <a:pt x="13573" y="8730"/>
                </a:lnTo>
                <a:lnTo>
                  <a:pt x="13573" y="8400"/>
                </a:lnTo>
                <a:lnTo>
                  <a:pt x="13573" y="8034"/>
                </a:lnTo>
                <a:lnTo>
                  <a:pt x="13573" y="7667"/>
                </a:lnTo>
                <a:lnTo>
                  <a:pt x="13500" y="7300"/>
                </a:lnTo>
                <a:lnTo>
                  <a:pt x="13426" y="6970"/>
                </a:lnTo>
                <a:lnTo>
                  <a:pt x="13353" y="6640"/>
                </a:lnTo>
                <a:lnTo>
                  <a:pt x="13206" y="6346"/>
                </a:lnTo>
                <a:lnTo>
                  <a:pt x="13060" y="6053"/>
                </a:lnTo>
                <a:lnTo>
                  <a:pt x="12693" y="5466"/>
                </a:lnTo>
                <a:lnTo>
                  <a:pt x="12289" y="4916"/>
                </a:lnTo>
                <a:lnTo>
                  <a:pt x="11849" y="4475"/>
                </a:lnTo>
                <a:lnTo>
                  <a:pt x="11372" y="4035"/>
                </a:lnTo>
                <a:lnTo>
                  <a:pt x="10895" y="3668"/>
                </a:lnTo>
                <a:lnTo>
                  <a:pt x="10345" y="3338"/>
                </a:lnTo>
                <a:lnTo>
                  <a:pt x="9795" y="3045"/>
                </a:lnTo>
                <a:lnTo>
                  <a:pt x="9208" y="2788"/>
                </a:lnTo>
                <a:lnTo>
                  <a:pt x="8584" y="2605"/>
                </a:lnTo>
                <a:lnTo>
                  <a:pt x="7998" y="2458"/>
                </a:lnTo>
                <a:lnTo>
                  <a:pt x="7447" y="2385"/>
                </a:lnTo>
                <a:close/>
              </a:path>
            </a:pathLst>
          </a:custGeom>
          <a:solidFill>
            <a:srgbClr val="6D9EEB"/>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168" name="Shape 168"/>
          <p:cNvSpPr/>
          <p:nvPr/>
        </p:nvSpPr>
        <p:spPr>
          <a:xfrm>
            <a:off x="8364459" y="3346843"/>
            <a:ext cx="873792" cy="600260"/>
          </a:xfrm>
          <a:custGeom>
            <a:avLst/>
            <a:gdLst/>
            <a:ahLst/>
            <a:cxnLst/>
            <a:rect l="0" t="0" r="0" b="0"/>
            <a:pathLst>
              <a:path w="17461" h="11995" extrusionOk="0">
                <a:moveTo>
                  <a:pt x="9758" y="2238"/>
                </a:moveTo>
                <a:lnTo>
                  <a:pt x="9721" y="2274"/>
                </a:lnTo>
                <a:lnTo>
                  <a:pt x="9648" y="2311"/>
                </a:lnTo>
                <a:lnTo>
                  <a:pt x="9611" y="2458"/>
                </a:lnTo>
                <a:lnTo>
                  <a:pt x="9648" y="2568"/>
                </a:lnTo>
                <a:lnTo>
                  <a:pt x="9721" y="2605"/>
                </a:lnTo>
                <a:lnTo>
                  <a:pt x="9758" y="2641"/>
                </a:lnTo>
                <a:lnTo>
                  <a:pt x="9941" y="2641"/>
                </a:lnTo>
                <a:lnTo>
                  <a:pt x="9978" y="2605"/>
                </a:lnTo>
                <a:lnTo>
                  <a:pt x="10051" y="2531"/>
                </a:lnTo>
                <a:lnTo>
                  <a:pt x="10051" y="2458"/>
                </a:lnTo>
                <a:lnTo>
                  <a:pt x="10051" y="2348"/>
                </a:lnTo>
                <a:lnTo>
                  <a:pt x="9978" y="2274"/>
                </a:lnTo>
                <a:lnTo>
                  <a:pt x="9941" y="2238"/>
                </a:lnTo>
                <a:close/>
                <a:moveTo>
                  <a:pt x="9795" y="3191"/>
                </a:moveTo>
                <a:lnTo>
                  <a:pt x="9721" y="3265"/>
                </a:lnTo>
                <a:lnTo>
                  <a:pt x="9684" y="3301"/>
                </a:lnTo>
                <a:lnTo>
                  <a:pt x="9684" y="3375"/>
                </a:lnTo>
                <a:lnTo>
                  <a:pt x="9684" y="3485"/>
                </a:lnTo>
                <a:lnTo>
                  <a:pt x="9758" y="3522"/>
                </a:lnTo>
                <a:lnTo>
                  <a:pt x="9795" y="3558"/>
                </a:lnTo>
                <a:lnTo>
                  <a:pt x="9941" y="3558"/>
                </a:lnTo>
                <a:lnTo>
                  <a:pt x="9978" y="3522"/>
                </a:lnTo>
                <a:lnTo>
                  <a:pt x="10015" y="3485"/>
                </a:lnTo>
                <a:lnTo>
                  <a:pt x="10051" y="3375"/>
                </a:lnTo>
                <a:lnTo>
                  <a:pt x="10015" y="3301"/>
                </a:lnTo>
                <a:lnTo>
                  <a:pt x="9978" y="3228"/>
                </a:lnTo>
                <a:lnTo>
                  <a:pt x="9941" y="3191"/>
                </a:lnTo>
                <a:close/>
                <a:moveTo>
                  <a:pt x="11519" y="3045"/>
                </a:moveTo>
                <a:lnTo>
                  <a:pt x="11409" y="3081"/>
                </a:lnTo>
                <a:lnTo>
                  <a:pt x="11335" y="3118"/>
                </a:lnTo>
                <a:lnTo>
                  <a:pt x="11298" y="3191"/>
                </a:lnTo>
                <a:lnTo>
                  <a:pt x="11262" y="3265"/>
                </a:lnTo>
                <a:lnTo>
                  <a:pt x="11262" y="3338"/>
                </a:lnTo>
                <a:lnTo>
                  <a:pt x="11262" y="3412"/>
                </a:lnTo>
                <a:lnTo>
                  <a:pt x="11298" y="3485"/>
                </a:lnTo>
                <a:lnTo>
                  <a:pt x="11372" y="3522"/>
                </a:lnTo>
                <a:lnTo>
                  <a:pt x="11445" y="3595"/>
                </a:lnTo>
                <a:lnTo>
                  <a:pt x="11592" y="3595"/>
                </a:lnTo>
                <a:lnTo>
                  <a:pt x="11665" y="3522"/>
                </a:lnTo>
                <a:lnTo>
                  <a:pt x="11702" y="3485"/>
                </a:lnTo>
                <a:lnTo>
                  <a:pt x="11739" y="3412"/>
                </a:lnTo>
                <a:lnTo>
                  <a:pt x="11702" y="3265"/>
                </a:lnTo>
                <a:lnTo>
                  <a:pt x="11702" y="3155"/>
                </a:lnTo>
                <a:lnTo>
                  <a:pt x="11629" y="3081"/>
                </a:lnTo>
                <a:lnTo>
                  <a:pt x="11519" y="3045"/>
                </a:lnTo>
                <a:close/>
                <a:moveTo>
                  <a:pt x="15554" y="1541"/>
                </a:moveTo>
                <a:lnTo>
                  <a:pt x="15407" y="1871"/>
                </a:lnTo>
                <a:lnTo>
                  <a:pt x="15187" y="2164"/>
                </a:lnTo>
                <a:lnTo>
                  <a:pt x="14967" y="2458"/>
                </a:lnTo>
                <a:lnTo>
                  <a:pt x="14710" y="2715"/>
                </a:lnTo>
                <a:lnTo>
                  <a:pt x="14416" y="2935"/>
                </a:lnTo>
                <a:lnTo>
                  <a:pt x="14123" y="3155"/>
                </a:lnTo>
                <a:lnTo>
                  <a:pt x="13536" y="3595"/>
                </a:lnTo>
                <a:lnTo>
                  <a:pt x="13279" y="3265"/>
                </a:lnTo>
                <a:lnTo>
                  <a:pt x="12986" y="2971"/>
                </a:lnTo>
                <a:lnTo>
                  <a:pt x="13096" y="2935"/>
                </a:lnTo>
                <a:lnTo>
                  <a:pt x="13683" y="2531"/>
                </a:lnTo>
                <a:lnTo>
                  <a:pt x="14306" y="2164"/>
                </a:lnTo>
                <a:lnTo>
                  <a:pt x="14930" y="1834"/>
                </a:lnTo>
                <a:lnTo>
                  <a:pt x="15554" y="1541"/>
                </a:lnTo>
                <a:close/>
                <a:moveTo>
                  <a:pt x="8914" y="3228"/>
                </a:moveTo>
                <a:lnTo>
                  <a:pt x="8841" y="3301"/>
                </a:lnTo>
                <a:lnTo>
                  <a:pt x="8804" y="3375"/>
                </a:lnTo>
                <a:lnTo>
                  <a:pt x="8804" y="3485"/>
                </a:lnTo>
                <a:lnTo>
                  <a:pt x="8804" y="3558"/>
                </a:lnTo>
                <a:lnTo>
                  <a:pt x="8877" y="3632"/>
                </a:lnTo>
                <a:lnTo>
                  <a:pt x="8951" y="3668"/>
                </a:lnTo>
                <a:lnTo>
                  <a:pt x="9098" y="3668"/>
                </a:lnTo>
                <a:lnTo>
                  <a:pt x="9134" y="3632"/>
                </a:lnTo>
                <a:lnTo>
                  <a:pt x="9208" y="3558"/>
                </a:lnTo>
                <a:lnTo>
                  <a:pt x="9208" y="3485"/>
                </a:lnTo>
                <a:lnTo>
                  <a:pt x="9208" y="3375"/>
                </a:lnTo>
                <a:lnTo>
                  <a:pt x="9171" y="3338"/>
                </a:lnTo>
                <a:lnTo>
                  <a:pt x="9134" y="3265"/>
                </a:lnTo>
                <a:lnTo>
                  <a:pt x="9061" y="3228"/>
                </a:lnTo>
                <a:close/>
                <a:moveTo>
                  <a:pt x="16324" y="1101"/>
                </a:moveTo>
                <a:lnTo>
                  <a:pt x="16140" y="1541"/>
                </a:lnTo>
                <a:lnTo>
                  <a:pt x="15884" y="1944"/>
                </a:lnTo>
                <a:lnTo>
                  <a:pt x="15590" y="2348"/>
                </a:lnTo>
                <a:lnTo>
                  <a:pt x="15297" y="2751"/>
                </a:lnTo>
                <a:lnTo>
                  <a:pt x="14967" y="3081"/>
                </a:lnTo>
                <a:lnTo>
                  <a:pt x="14600" y="3412"/>
                </a:lnTo>
                <a:lnTo>
                  <a:pt x="13829" y="4072"/>
                </a:lnTo>
                <a:lnTo>
                  <a:pt x="13756" y="3925"/>
                </a:lnTo>
                <a:lnTo>
                  <a:pt x="13976" y="3778"/>
                </a:lnTo>
                <a:lnTo>
                  <a:pt x="14343" y="3558"/>
                </a:lnTo>
                <a:lnTo>
                  <a:pt x="14673" y="3301"/>
                </a:lnTo>
                <a:lnTo>
                  <a:pt x="15003" y="3008"/>
                </a:lnTo>
                <a:lnTo>
                  <a:pt x="15297" y="2715"/>
                </a:lnTo>
                <a:lnTo>
                  <a:pt x="15554" y="2384"/>
                </a:lnTo>
                <a:lnTo>
                  <a:pt x="15774" y="2018"/>
                </a:lnTo>
                <a:lnTo>
                  <a:pt x="15957" y="1651"/>
                </a:lnTo>
                <a:lnTo>
                  <a:pt x="16104" y="1211"/>
                </a:lnTo>
                <a:lnTo>
                  <a:pt x="16104" y="1137"/>
                </a:lnTo>
                <a:lnTo>
                  <a:pt x="16324" y="1101"/>
                </a:lnTo>
                <a:close/>
                <a:moveTo>
                  <a:pt x="10528" y="3962"/>
                </a:moveTo>
                <a:lnTo>
                  <a:pt x="10455" y="3998"/>
                </a:lnTo>
                <a:lnTo>
                  <a:pt x="10381" y="4072"/>
                </a:lnTo>
                <a:lnTo>
                  <a:pt x="10381" y="4108"/>
                </a:lnTo>
                <a:lnTo>
                  <a:pt x="10345" y="4219"/>
                </a:lnTo>
                <a:lnTo>
                  <a:pt x="10381" y="4329"/>
                </a:lnTo>
                <a:lnTo>
                  <a:pt x="10455" y="4402"/>
                </a:lnTo>
                <a:lnTo>
                  <a:pt x="10491" y="4439"/>
                </a:lnTo>
                <a:lnTo>
                  <a:pt x="10638" y="4439"/>
                </a:lnTo>
                <a:lnTo>
                  <a:pt x="10748" y="4365"/>
                </a:lnTo>
                <a:lnTo>
                  <a:pt x="10785" y="4292"/>
                </a:lnTo>
                <a:lnTo>
                  <a:pt x="10822" y="4219"/>
                </a:lnTo>
                <a:lnTo>
                  <a:pt x="10785" y="4108"/>
                </a:lnTo>
                <a:lnTo>
                  <a:pt x="10748" y="4072"/>
                </a:lnTo>
                <a:lnTo>
                  <a:pt x="10712" y="3998"/>
                </a:lnTo>
                <a:lnTo>
                  <a:pt x="10675" y="3962"/>
                </a:lnTo>
                <a:close/>
                <a:moveTo>
                  <a:pt x="16434" y="477"/>
                </a:moveTo>
                <a:lnTo>
                  <a:pt x="16617" y="514"/>
                </a:lnTo>
                <a:lnTo>
                  <a:pt x="16764" y="587"/>
                </a:lnTo>
                <a:lnTo>
                  <a:pt x="16837" y="734"/>
                </a:lnTo>
                <a:lnTo>
                  <a:pt x="16911" y="880"/>
                </a:lnTo>
                <a:lnTo>
                  <a:pt x="16947" y="1064"/>
                </a:lnTo>
                <a:lnTo>
                  <a:pt x="16947" y="1247"/>
                </a:lnTo>
                <a:lnTo>
                  <a:pt x="16911" y="1541"/>
                </a:lnTo>
                <a:lnTo>
                  <a:pt x="16764" y="1871"/>
                </a:lnTo>
                <a:lnTo>
                  <a:pt x="16544" y="2128"/>
                </a:lnTo>
                <a:lnTo>
                  <a:pt x="16104" y="2641"/>
                </a:lnTo>
                <a:lnTo>
                  <a:pt x="15077" y="3668"/>
                </a:lnTo>
                <a:lnTo>
                  <a:pt x="14086" y="4549"/>
                </a:lnTo>
                <a:lnTo>
                  <a:pt x="14013" y="4402"/>
                </a:lnTo>
                <a:lnTo>
                  <a:pt x="14123" y="4329"/>
                </a:lnTo>
                <a:lnTo>
                  <a:pt x="14967" y="3632"/>
                </a:lnTo>
                <a:lnTo>
                  <a:pt x="15370" y="3228"/>
                </a:lnTo>
                <a:lnTo>
                  <a:pt x="15737" y="2825"/>
                </a:lnTo>
                <a:lnTo>
                  <a:pt x="16067" y="2384"/>
                </a:lnTo>
                <a:lnTo>
                  <a:pt x="16361" y="1908"/>
                </a:lnTo>
                <a:lnTo>
                  <a:pt x="16617" y="1431"/>
                </a:lnTo>
                <a:lnTo>
                  <a:pt x="16764" y="880"/>
                </a:lnTo>
                <a:lnTo>
                  <a:pt x="16764" y="770"/>
                </a:lnTo>
                <a:lnTo>
                  <a:pt x="16727" y="697"/>
                </a:lnTo>
                <a:lnTo>
                  <a:pt x="16654" y="660"/>
                </a:lnTo>
                <a:lnTo>
                  <a:pt x="16544" y="660"/>
                </a:lnTo>
                <a:lnTo>
                  <a:pt x="15920" y="770"/>
                </a:lnTo>
                <a:lnTo>
                  <a:pt x="15333" y="954"/>
                </a:lnTo>
                <a:lnTo>
                  <a:pt x="15333" y="954"/>
                </a:lnTo>
                <a:lnTo>
                  <a:pt x="15590" y="807"/>
                </a:lnTo>
                <a:lnTo>
                  <a:pt x="15884" y="660"/>
                </a:lnTo>
                <a:lnTo>
                  <a:pt x="16177" y="550"/>
                </a:lnTo>
                <a:lnTo>
                  <a:pt x="16434" y="477"/>
                </a:lnTo>
                <a:close/>
                <a:moveTo>
                  <a:pt x="9354" y="4182"/>
                </a:moveTo>
                <a:lnTo>
                  <a:pt x="9208" y="4255"/>
                </a:lnTo>
                <a:lnTo>
                  <a:pt x="9134" y="4365"/>
                </a:lnTo>
                <a:lnTo>
                  <a:pt x="9134" y="4439"/>
                </a:lnTo>
                <a:lnTo>
                  <a:pt x="9171" y="4512"/>
                </a:lnTo>
                <a:lnTo>
                  <a:pt x="9208" y="4585"/>
                </a:lnTo>
                <a:lnTo>
                  <a:pt x="9281" y="4622"/>
                </a:lnTo>
                <a:lnTo>
                  <a:pt x="9428" y="4622"/>
                </a:lnTo>
                <a:lnTo>
                  <a:pt x="9538" y="4585"/>
                </a:lnTo>
                <a:lnTo>
                  <a:pt x="9611" y="4475"/>
                </a:lnTo>
                <a:lnTo>
                  <a:pt x="9648" y="4402"/>
                </a:lnTo>
                <a:lnTo>
                  <a:pt x="9648" y="4292"/>
                </a:lnTo>
                <a:lnTo>
                  <a:pt x="9611" y="4255"/>
                </a:lnTo>
                <a:lnTo>
                  <a:pt x="9538" y="4182"/>
                </a:lnTo>
                <a:close/>
                <a:moveTo>
                  <a:pt x="13243" y="6566"/>
                </a:moveTo>
                <a:lnTo>
                  <a:pt x="13169" y="6639"/>
                </a:lnTo>
                <a:lnTo>
                  <a:pt x="13133" y="6713"/>
                </a:lnTo>
                <a:lnTo>
                  <a:pt x="13133" y="6860"/>
                </a:lnTo>
                <a:lnTo>
                  <a:pt x="13133" y="6933"/>
                </a:lnTo>
                <a:lnTo>
                  <a:pt x="13206" y="6970"/>
                </a:lnTo>
                <a:lnTo>
                  <a:pt x="13316" y="7006"/>
                </a:lnTo>
                <a:lnTo>
                  <a:pt x="13463" y="6970"/>
                </a:lnTo>
                <a:lnTo>
                  <a:pt x="13536" y="6933"/>
                </a:lnTo>
                <a:lnTo>
                  <a:pt x="13536" y="6860"/>
                </a:lnTo>
                <a:lnTo>
                  <a:pt x="13573" y="6750"/>
                </a:lnTo>
                <a:lnTo>
                  <a:pt x="13536" y="6676"/>
                </a:lnTo>
                <a:lnTo>
                  <a:pt x="13463" y="6603"/>
                </a:lnTo>
                <a:lnTo>
                  <a:pt x="13316" y="6566"/>
                </a:lnTo>
                <a:close/>
                <a:moveTo>
                  <a:pt x="12216" y="7300"/>
                </a:moveTo>
                <a:lnTo>
                  <a:pt x="12105" y="7336"/>
                </a:lnTo>
                <a:lnTo>
                  <a:pt x="12032" y="7410"/>
                </a:lnTo>
                <a:lnTo>
                  <a:pt x="11995" y="7520"/>
                </a:lnTo>
                <a:lnTo>
                  <a:pt x="11995" y="7630"/>
                </a:lnTo>
                <a:lnTo>
                  <a:pt x="12032" y="7703"/>
                </a:lnTo>
                <a:lnTo>
                  <a:pt x="12105" y="7777"/>
                </a:lnTo>
                <a:lnTo>
                  <a:pt x="12216" y="7777"/>
                </a:lnTo>
                <a:lnTo>
                  <a:pt x="12289" y="7740"/>
                </a:lnTo>
                <a:lnTo>
                  <a:pt x="12362" y="7703"/>
                </a:lnTo>
                <a:lnTo>
                  <a:pt x="12436" y="7630"/>
                </a:lnTo>
                <a:lnTo>
                  <a:pt x="12436" y="7520"/>
                </a:lnTo>
                <a:lnTo>
                  <a:pt x="12436" y="7410"/>
                </a:lnTo>
                <a:lnTo>
                  <a:pt x="12326" y="7336"/>
                </a:lnTo>
                <a:lnTo>
                  <a:pt x="12216" y="7300"/>
                </a:lnTo>
                <a:close/>
                <a:moveTo>
                  <a:pt x="12729" y="8033"/>
                </a:moveTo>
                <a:lnTo>
                  <a:pt x="12656" y="8107"/>
                </a:lnTo>
                <a:lnTo>
                  <a:pt x="12656" y="8143"/>
                </a:lnTo>
                <a:lnTo>
                  <a:pt x="12619" y="8253"/>
                </a:lnTo>
                <a:lnTo>
                  <a:pt x="12619" y="8400"/>
                </a:lnTo>
                <a:lnTo>
                  <a:pt x="12656" y="8437"/>
                </a:lnTo>
                <a:lnTo>
                  <a:pt x="12692" y="8474"/>
                </a:lnTo>
                <a:lnTo>
                  <a:pt x="12729" y="8474"/>
                </a:lnTo>
                <a:lnTo>
                  <a:pt x="12802" y="8510"/>
                </a:lnTo>
                <a:lnTo>
                  <a:pt x="12912" y="8474"/>
                </a:lnTo>
                <a:lnTo>
                  <a:pt x="12986" y="8437"/>
                </a:lnTo>
                <a:lnTo>
                  <a:pt x="13022" y="8400"/>
                </a:lnTo>
                <a:lnTo>
                  <a:pt x="13022" y="8253"/>
                </a:lnTo>
                <a:lnTo>
                  <a:pt x="13022" y="8180"/>
                </a:lnTo>
                <a:lnTo>
                  <a:pt x="12949" y="8107"/>
                </a:lnTo>
                <a:lnTo>
                  <a:pt x="12912" y="8033"/>
                </a:lnTo>
                <a:close/>
                <a:moveTo>
                  <a:pt x="10051" y="2128"/>
                </a:moveTo>
                <a:lnTo>
                  <a:pt x="10455" y="2164"/>
                </a:lnTo>
                <a:lnTo>
                  <a:pt x="10858" y="2238"/>
                </a:lnTo>
                <a:lnTo>
                  <a:pt x="11262" y="2348"/>
                </a:lnTo>
                <a:lnTo>
                  <a:pt x="11225" y="2458"/>
                </a:lnTo>
                <a:lnTo>
                  <a:pt x="11262" y="2568"/>
                </a:lnTo>
                <a:lnTo>
                  <a:pt x="11335" y="2641"/>
                </a:lnTo>
                <a:lnTo>
                  <a:pt x="11445" y="2715"/>
                </a:lnTo>
                <a:lnTo>
                  <a:pt x="11629" y="2715"/>
                </a:lnTo>
                <a:lnTo>
                  <a:pt x="11775" y="2788"/>
                </a:lnTo>
                <a:lnTo>
                  <a:pt x="12105" y="2935"/>
                </a:lnTo>
                <a:lnTo>
                  <a:pt x="12179" y="2971"/>
                </a:lnTo>
                <a:lnTo>
                  <a:pt x="12252" y="3008"/>
                </a:lnTo>
                <a:lnTo>
                  <a:pt x="12472" y="3191"/>
                </a:lnTo>
                <a:lnTo>
                  <a:pt x="12692" y="3412"/>
                </a:lnTo>
                <a:lnTo>
                  <a:pt x="13096" y="3852"/>
                </a:lnTo>
                <a:lnTo>
                  <a:pt x="11482" y="4842"/>
                </a:lnTo>
                <a:lnTo>
                  <a:pt x="9868" y="5796"/>
                </a:lnTo>
                <a:lnTo>
                  <a:pt x="6090" y="8070"/>
                </a:lnTo>
                <a:lnTo>
                  <a:pt x="5209" y="8620"/>
                </a:lnTo>
                <a:lnTo>
                  <a:pt x="5356" y="8327"/>
                </a:lnTo>
                <a:lnTo>
                  <a:pt x="5649" y="7960"/>
                </a:lnTo>
                <a:lnTo>
                  <a:pt x="5943" y="7557"/>
                </a:lnTo>
                <a:lnTo>
                  <a:pt x="5906" y="7483"/>
                </a:lnTo>
                <a:lnTo>
                  <a:pt x="5870" y="7483"/>
                </a:lnTo>
                <a:lnTo>
                  <a:pt x="5686" y="7593"/>
                </a:lnTo>
                <a:lnTo>
                  <a:pt x="5539" y="7740"/>
                </a:lnTo>
                <a:lnTo>
                  <a:pt x="5209" y="8070"/>
                </a:lnTo>
                <a:lnTo>
                  <a:pt x="4989" y="8437"/>
                </a:lnTo>
                <a:lnTo>
                  <a:pt x="4769" y="8840"/>
                </a:lnTo>
                <a:lnTo>
                  <a:pt x="4732" y="8877"/>
                </a:lnTo>
                <a:lnTo>
                  <a:pt x="4622" y="8584"/>
                </a:lnTo>
                <a:lnTo>
                  <a:pt x="4916" y="8107"/>
                </a:lnTo>
                <a:lnTo>
                  <a:pt x="5283" y="7630"/>
                </a:lnTo>
                <a:lnTo>
                  <a:pt x="5649" y="7190"/>
                </a:lnTo>
                <a:lnTo>
                  <a:pt x="6016" y="6786"/>
                </a:lnTo>
                <a:lnTo>
                  <a:pt x="6016" y="6750"/>
                </a:lnTo>
                <a:lnTo>
                  <a:pt x="6016" y="6713"/>
                </a:lnTo>
                <a:lnTo>
                  <a:pt x="5943" y="6713"/>
                </a:lnTo>
                <a:lnTo>
                  <a:pt x="5539" y="7043"/>
                </a:lnTo>
                <a:lnTo>
                  <a:pt x="5173" y="7410"/>
                </a:lnTo>
                <a:lnTo>
                  <a:pt x="4842" y="7777"/>
                </a:lnTo>
                <a:lnTo>
                  <a:pt x="4512" y="8180"/>
                </a:lnTo>
                <a:lnTo>
                  <a:pt x="4476" y="7923"/>
                </a:lnTo>
                <a:lnTo>
                  <a:pt x="4439" y="7667"/>
                </a:lnTo>
                <a:lnTo>
                  <a:pt x="4659" y="7336"/>
                </a:lnTo>
                <a:lnTo>
                  <a:pt x="4879" y="7080"/>
                </a:lnTo>
                <a:lnTo>
                  <a:pt x="5686" y="6016"/>
                </a:lnTo>
                <a:lnTo>
                  <a:pt x="5723" y="5943"/>
                </a:lnTo>
                <a:lnTo>
                  <a:pt x="5686" y="5906"/>
                </a:lnTo>
                <a:lnTo>
                  <a:pt x="5576" y="5906"/>
                </a:lnTo>
                <a:lnTo>
                  <a:pt x="5283" y="6199"/>
                </a:lnTo>
                <a:lnTo>
                  <a:pt x="4953" y="6529"/>
                </a:lnTo>
                <a:lnTo>
                  <a:pt x="4402" y="7153"/>
                </a:lnTo>
                <a:lnTo>
                  <a:pt x="4402" y="6529"/>
                </a:lnTo>
                <a:lnTo>
                  <a:pt x="4622" y="6199"/>
                </a:lnTo>
                <a:lnTo>
                  <a:pt x="4953" y="5759"/>
                </a:lnTo>
                <a:lnTo>
                  <a:pt x="5136" y="5502"/>
                </a:lnTo>
                <a:lnTo>
                  <a:pt x="5246" y="5392"/>
                </a:lnTo>
                <a:lnTo>
                  <a:pt x="5393" y="5319"/>
                </a:lnTo>
                <a:lnTo>
                  <a:pt x="5429" y="5319"/>
                </a:lnTo>
                <a:lnTo>
                  <a:pt x="5429" y="5282"/>
                </a:lnTo>
                <a:lnTo>
                  <a:pt x="5393" y="5246"/>
                </a:lnTo>
                <a:lnTo>
                  <a:pt x="5393" y="5209"/>
                </a:lnTo>
                <a:lnTo>
                  <a:pt x="5173" y="5209"/>
                </a:lnTo>
                <a:lnTo>
                  <a:pt x="5063" y="5282"/>
                </a:lnTo>
                <a:lnTo>
                  <a:pt x="4953" y="5356"/>
                </a:lnTo>
                <a:lnTo>
                  <a:pt x="4769" y="5539"/>
                </a:lnTo>
                <a:lnTo>
                  <a:pt x="4622" y="5722"/>
                </a:lnTo>
                <a:lnTo>
                  <a:pt x="4476" y="5869"/>
                </a:lnTo>
                <a:lnTo>
                  <a:pt x="4586" y="5466"/>
                </a:lnTo>
                <a:lnTo>
                  <a:pt x="4732" y="5062"/>
                </a:lnTo>
                <a:lnTo>
                  <a:pt x="4879" y="4842"/>
                </a:lnTo>
                <a:lnTo>
                  <a:pt x="5026" y="4622"/>
                </a:lnTo>
                <a:lnTo>
                  <a:pt x="5209" y="4402"/>
                </a:lnTo>
                <a:lnTo>
                  <a:pt x="5393" y="4219"/>
                </a:lnTo>
                <a:lnTo>
                  <a:pt x="5796" y="3852"/>
                </a:lnTo>
                <a:lnTo>
                  <a:pt x="6236" y="3522"/>
                </a:lnTo>
                <a:lnTo>
                  <a:pt x="6677" y="3228"/>
                </a:lnTo>
                <a:lnTo>
                  <a:pt x="7117" y="2935"/>
                </a:lnTo>
                <a:lnTo>
                  <a:pt x="7594" y="2715"/>
                </a:lnTo>
                <a:lnTo>
                  <a:pt x="8070" y="2494"/>
                </a:lnTo>
                <a:lnTo>
                  <a:pt x="8474" y="2348"/>
                </a:lnTo>
                <a:lnTo>
                  <a:pt x="8841" y="2238"/>
                </a:lnTo>
                <a:lnTo>
                  <a:pt x="9244" y="2164"/>
                </a:lnTo>
                <a:lnTo>
                  <a:pt x="9648" y="2128"/>
                </a:lnTo>
                <a:close/>
                <a:moveTo>
                  <a:pt x="13316" y="4219"/>
                </a:moveTo>
                <a:lnTo>
                  <a:pt x="13426" y="4365"/>
                </a:lnTo>
                <a:lnTo>
                  <a:pt x="12582" y="5026"/>
                </a:lnTo>
                <a:lnTo>
                  <a:pt x="11702" y="5649"/>
                </a:lnTo>
                <a:lnTo>
                  <a:pt x="10785" y="6273"/>
                </a:lnTo>
                <a:lnTo>
                  <a:pt x="9868" y="6860"/>
                </a:lnTo>
                <a:lnTo>
                  <a:pt x="8877" y="7446"/>
                </a:lnTo>
                <a:lnTo>
                  <a:pt x="7887" y="8033"/>
                </a:lnTo>
                <a:lnTo>
                  <a:pt x="6860" y="8584"/>
                </a:lnTo>
                <a:lnTo>
                  <a:pt x="5796" y="9097"/>
                </a:lnTo>
                <a:lnTo>
                  <a:pt x="4989" y="9464"/>
                </a:lnTo>
                <a:lnTo>
                  <a:pt x="4916" y="9317"/>
                </a:lnTo>
                <a:lnTo>
                  <a:pt x="4953" y="9207"/>
                </a:lnTo>
                <a:lnTo>
                  <a:pt x="6053" y="8584"/>
                </a:lnTo>
                <a:lnTo>
                  <a:pt x="10198" y="6089"/>
                </a:lnTo>
                <a:lnTo>
                  <a:pt x="11775" y="5136"/>
                </a:lnTo>
                <a:lnTo>
                  <a:pt x="13316" y="4219"/>
                </a:lnTo>
                <a:close/>
                <a:moveTo>
                  <a:pt x="3962" y="7960"/>
                </a:moveTo>
                <a:lnTo>
                  <a:pt x="3999" y="8070"/>
                </a:lnTo>
                <a:lnTo>
                  <a:pt x="3999" y="8107"/>
                </a:lnTo>
                <a:lnTo>
                  <a:pt x="4146" y="8694"/>
                </a:lnTo>
                <a:lnTo>
                  <a:pt x="3962" y="9024"/>
                </a:lnTo>
                <a:lnTo>
                  <a:pt x="3925" y="9097"/>
                </a:lnTo>
                <a:lnTo>
                  <a:pt x="3925" y="9134"/>
                </a:lnTo>
                <a:lnTo>
                  <a:pt x="3999" y="9244"/>
                </a:lnTo>
                <a:lnTo>
                  <a:pt x="3339" y="9501"/>
                </a:lnTo>
                <a:lnTo>
                  <a:pt x="3008" y="9611"/>
                </a:lnTo>
                <a:lnTo>
                  <a:pt x="2642" y="9684"/>
                </a:lnTo>
                <a:lnTo>
                  <a:pt x="2898" y="9171"/>
                </a:lnTo>
                <a:lnTo>
                  <a:pt x="3229" y="8694"/>
                </a:lnTo>
                <a:lnTo>
                  <a:pt x="3559" y="8327"/>
                </a:lnTo>
                <a:lnTo>
                  <a:pt x="3962" y="7960"/>
                </a:lnTo>
                <a:close/>
                <a:moveTo>
                  <a:pt x="13609" y="4732"/>
                </a:moveTo>
                <a:lnTo>
                  <a:pt x="13683" y="4915"/>
                </a:lnTo>
                <a:lnTo>
                  <a:pt x="12986" y="5502"/>
                </a:lnTo>
                <a:lnTo>
                  <a:pt x="12105" y="6199"/>
                </a:lnTo>
                <a:lnTo>
                  <a:pt x="11225" y="6823"/>
                </a:lnTo>
                <a:lnTo>
                  <a:pt x="10308" y="7446"/>
                </a:lnTo>
                <a:lnTo>
                  <a:pt x="9354" y="8033"/>
                </a:lnTo>
                <a:lnTo>
                  <a:pt x="8401" y="8584"/>
                </a:lnTo>
                <a:lnTo>
                  <a:pt x="7447" y="9097"/>
                </a:lnTo>
                <a:lnTo>
                  <a:pt x="6456" y="9574"/>
                </a:lnTo>
                <a:lnTo>
                  <a:pt x="5429" y="10014"/>
                </a:lnTo>
                <a:lnTo>
                  <a:pt x="5246" y="9794"/>
                </a:lnTo>
                <a:lnTo>
                  <a:pt x="5466" y="9684"/>
                </a:lnTo>
                <a:lnTo>
                  <a:pt x="6603" y="9134"/>
                </a:lnTo>
                <a:lnTo>
                  <a:pt x="7740" y="8547"/>
                </a:lnTo>
                <a:lnTo>
                  <a:pt x="8877" y="7923"/>
                </a:lnTo>
                <a:lnTo>
                  <a:pt x="9978" y="7263"/>
                </a:lnTo>
                <a:lnTo>
                  <a:pt x="10895" y="6676"/>
                </a:lnTo>
                <a:lnTo>
                  <a:pt x="11812" y="6053"/>
                </a:lnTo>
                <a:lnTo>
                  <a:pt x="12729" y="5392"/>
                </a:lnTo>
                <a:lnTo>
                  <a:pt x="13609" y="4732"/>
                </a:lnTo>
                <a:close/>
                <a:moveTo>
                  <a:pt x="11995" y="9721"/>
                </a:moveTo>
                <a:lnTo>
                  <a:pt x="12472" y="9831"/>
                </a:lnTo>
                <a:lnTo>
                  <a:pt x="12436" y="9867"/>
                </a:lnTo>
                <a:lnTo>
                  <a:pt x="12032" y="10271"/>
                </a:lnTo>
                <a:lnTo>
                  <a:pt x="12032" y="10198"/>
                </a:lnTo>
                <a:lnTo>
                  <a:pt x="11995" y="9721"/>
                </a:lnTo>
                <a:close/>
                <a:moveTo>
                  <a:pt x="2715" y="8804"/>
                </a:moveTo>
                <a:lnTo>
                  <a:pt x="2422" y="9317"/>
                </a:lnTo>
                <a:lnTo>
                  <a:pt x="2165" y="9867"/>
                </a:lnTo>
                <a:lnTo>
                  <a:pt x="2165" y="9941"/>
                </a:lnTo>
                <a:lnTo>
                  <a:pt x="2201" y="10051"/>
                </a:lnTo>
                <a:lnTo>
                  <a:pt x="2275" y="10088"/>
                </a:lnTo>
                <a:lnTo>
                  <a:pt x="2348" y="10124"/>
                </a:lnTo>
                <a:lnTo>
                  <a:pt x="2898" y="10014"/>
                </a:lnTo>
                <a:lnTo>
                  <a:pt x="3449" y="9867"/>
                </a:lnTo>
                <a:lnTo>
                  <a:pt x="3925" y="9684"/>
                </a:lnTo>
                <a:lnTo>
                  <a:pt x="4439" y="9464"/>
                </a:lnTo>
                <a:lnTo>
                  <a:pt x="4549" y="9684"/>
                </a:lnTo>
                <a:lnTo>
                  <a:pt x="3559" y="10124"/>
                </a:lnTo>
                <a:lnTo>
                  <a:pt x="3082" y="10308"/>
                </a:lnTo>
                <a:lnTo>
                  <a:pt x="2568" y="10528"/>
                </a:lnTo>
                <a:lnTo>
                  <a:pt x="2275" y="10638"/>
                </a:lnTo>
                <a:lnTo>
                  <a:pt x="2018" y="10674"/>
                </a:lnTo>
                <a:lnTo>
                  <a:pt x="1761" y="10711"/>
                </a:lnTo>
                <a:lnTo>
                  <a:pt x="1468" y="10711"/>
                </a:lnTo>
                <a:lnTo>
                  <a:pt x="2091" y="9794"/>
                </a:lnTo>
                <a:lnTo>
                  <a:pt x="2348" y="9317"/>
                </a:lnTo>
                <a:lnTo>
                  <a:pt x="2642" y="8877"/>
                </a:lnTo>
                <a:lnTo>
                  <a:pt x="2715" y="8804"/>
                </a:lnTo>
                <a:close/>
                <a:moveTo>
                  <a:pt x="13829" y="5429"/>
                </a:moveTo>
                <a:lnTo>
                  <a:pt x="13940" y="5943"/>
                </a:lnTo>
                <a:lnTo>
                  <a:pt x="13940" y="6456"/>
                </a:lnTo>
                <a:lnTo>
                  <a:pt x="13940" y="6896"/>
                </a:lnTo>
                <a:lnTo>
                  <a:pt x="13866" y="7336"/>
                </a:lnTo>
                <a:lnTo>
                  <a:pt x="13756" y="7740"/>
                </a:lnTo>
                <a:lnTo>
                  <a:pt x="13609" y="8143"/>
                </a:lnTo>
                <a:lnTo>
                  <a:pt x="13426" y="8547"/>
                </a:lnTo>
                <a:lnTo>
                  <a:pt x="13206" y="8914"/>
                </a:lnTo>
                <a:lnTo>
                  <a:pt x="12949" y="9281"/>
                </a:lnTo>
                <a:lnTo>
                  <a:pt x="12656" y="9647"/>
                </a:lnTo>
                <a:lnTo>
                  <a:pt x="12289" y="9611"/>
                </a:lnTo>
                <a:lnTo>
                  <a:pt x="11922" y="9537"/>
                </a:lnTo>
                <a:lnTo>
                  <a:pt x="11849" y="9574"/>
                </a:lnTo>
                <a:lnTo>
                  <a:pt x="11812" y="9574"/>
                </a:lnTo>
                <a:lnTo>
                  <a:pt x="11775" y="9647"/>
                </a:lnTo>
                <a:lnTo>
                  <a:pt x="11702" y="10418"/>
                </a:lnTo>
                <a:lnTo>
                  <a:pt x="11702" y="10491"/>
                </a:lnTo>
                <a:lnTo>
                  <a:pt x="11409" y="10711"/>
                </a:lnTo>
                <a:lnTo>
                  <a:pt x="11188" y="10821"/>
                </a:lnTo>
                <a:lnTo>
                  <a:pt x="11152" y="10858"/>
                </a:lnTo>
                <a:lnTo>
                  <a:pt x="11042" y="10931"/>
                </a:lnTo>
                <a:lnTo>
                  <a:pt x="11042" y="10564"/>
                </a:lnTo>
                <a:lnTo>
                  <a:pt x="11115" y="10198"/>
                </a:lnTo>
                <a:lnTo>
                  <a:pt x="11188" y="9867"/>
                </a:lnTo>
                <a:lnTo>
                  <a:pt x="11298" y="9501"/>
                </a:lnTo>
                <a:lnTo>
                  <a:pt x="11298" y="9464"/>
                </a:lnTo>
                <a:lnTo>
                  <a:pt x="11262" y="9427"/>
                </a:lnTo>
                <a:lnTo>
                  <a:pt x="11225" y="9427"/>
                </a:lnTo>
                <a:lnTo>
                  <a:pt x="11188" y="9464"/>
                </a:lnTo>
                <a:lnTo>
                  <a:pt x="11078" y="9647"/>
                </a:lnTo>
                <a:lnTo>
                  <a:pt x="10968" y="9831"/>
                </a:lnTo>
                <a:lnTo>
                  <a:pt x="10785" y="10234"/>
                </a:lnTo>
                <a:lnTo>
                  <a:pt x="10712" y="10638"/>
                </a:lnTo>
                <a:lnTo>
                  <a:pt x="10712" y="11078"/>
                </a:lnTo>
                <a:lnTo>
                  <a:pt x="10271" y="11261"/>
                </a:lnTo>
                <a:lnTo>
                  <a:pt x="9831" y="11371"/>
                </a:lnTo>
                <a:lnTo>
                  <a:pt x="9868" y="11005"/>
                </a:lnTo>
                <a:lnTo>
                  <a:pt x="9978" y="10638"/>
                </a:lnTo>
                <a:lnTo>
                  <a:pt x="10051" y="10344"/>
                </a:lnTo>
                <a:lnTo>
                  <a:pt x="10161" y="10088"/>
                </a:lnTo>
                <a:lnTo>
                  <a:pt x="10418" y="9574"/>
                </a:lnTo>
                <a:lnTo>
                  <a:pt x="10418" y="9537"/>
                </a:lnTo>
                <a:lnTo>
                  <a:pt x="10381" y="9501"/>
                </a:lnTo>
                <a:lnTo>
                  <a:pt x="10345" y="9501"/>
                </a:lnTo>
                <a:lnTo>
                  <a:pt x="10345" y="9537"/>
                </a:lnTo>
                <a:lnTo>
                  <a:pt x="10015" y="9941"/>
                </a:lnTo>
                <a:lnTo>
                  <a:pt x="9758" y="10418"/>
                </a:lnTo>
                <a:lnTo>
                  <a:pt x="9538" y="10895"/>
                </a:lnTo>
                <a:lnTo>
                  <a:pt x="9501" y="11151"/>
                </a:lnTo>
                <a:lnTo>
                  <a:pt x="9428" y="11408"/>
                </a:lnTo>
                <a:lnTo>
                  <a:pt x="8951" y="11408"/>
                </a:lnTo>
                <a:lnTo>
                  <a:pt x="8951" y="11261"/>
                </a:lnTo>
                <a:lnTo>
                  <a:pt x="8914" y="11225"/>
                </a:lnTo>
                <a:lnTo>
                  <a:pt x="8877" y="11188"/>
                </a:lnTo>
                <a:lnTo>
                  <a:pt x="8841" y="11188"/>
                </a:lnTo>
                <a:lnTo>
                  <a:pt x="8804" y="11225"/>
                </a:lnTo>
                <a:lnTo>
                  <a:pt x="8731" y="11298"/>
                </a:lnTo>
                <a:lnTo>
                  <a:pt x="9171" y="10454"/>
                </a:lnTo>
                <a:lnTo>
                  <a:pt x="9391" y="10051"/>
                </a:lnTo>
                <a:lnTo>
                  <a:pt x="9684" y="9647"/>
                </a:lnTo>
                <a:lnTo>
                  <a:pt x="9684" y="9611"/>
                </a:lnTo>
                <a:lnTo>
                  <a:pt x="9648" y="9611"/>
                </a:lnTo>
                <a:lnTo>
                  <a:pt x="9648" y="9574"/>
                </a:lnTo>
                <a:lnTo>
                  <a:pt x="9611" y="9611"/>
                </a:lnTo>
                <a:lnTo>
                  <a:pt x="9244" y="10014"/>
                </a:lnTo>
                <a:lnTo>
                  <a:pt x="8914" y="10418"/>
                </a:lnTo>
                <a:lnTo>
                  <a:pt x="8621" y="10858"/>
                </a:lnTo>
                <a:lnTo>
                  <a:pt x="8327" y="11335"/>
                </a:lnTo>
                <a:lnTo>
                  <a:pt x="7960" y="11225"/>
                </a:lnTo>
                <a:lnTo>
                  <a:pt x="7997" y="11188"/>
                </a:lnTo>
                <a:lnTo>
                  <a:pt x="7997" y="11151"/>
                </a:lnTo>
                <a:lnTo>
                  <a:pt x="7960" y="11115"/>
                </a:lnTo>
                <a:lnTo>
                  <a:pt x="7960" y="11078"/>
                </a:lnTo>
                <a:lnTo>
                  <a:pt x="7924" y="10968"/>
                </a:lnTo>
                <a:lnTo>
                  <a:pt x="7960" y="10858"/>
                </a:lnTo>
                <a:lnTo>
                  <a:pt x="8034" y="10601"/>
                </a:lnTo>
                <a:lnTo>
                  <a:pt x="8181" y="10308"/>
                </a:lnTo>
                <a:lnTo>
                  <a:pt x="8474" y="9831"/>
                </a:lnTo>
                <a:lnTo>
                  <a:pt x="8767" y="9427"/>
                </a:lnTo>
                <a:lnTo>
                  <a:pt x="8804" y="9391"/>
                </a:lnTo>
                <a:lnTo>
                  <a:pt x="8767" y="9317"/>
                </a:lnTo>
                <a:lnTo>
                  <a:pt x="8694" y="9317"/>
                </a:lnTo>
                <a:lnTo>
                  <a:pt x="8364" y="9537"/>
                </a:lnTo>
                <a:lnTo>
                  <a:pt x="8107" y="9831"/>
                </a:lnTo>
                <a:lnTo>
                  <a:pt x="7887" y="10124"/>
                </a:lnTo>
                <a:lnTo>
                  <a:pt x="7704" y="10454"/>
                </a:lnTo>
                <a:lnTo>
                  <a:pt x="7594" y="10784"/>
                </a:lnTo>
                <a:lnTo>
                  <a:pt x="7557" y="10968"/>
                </a:lnTo>
                <a:lnTo>
                  <a:pt x="7594" y="11115"/>
                </a:lnTo>
                <a:lnTo>
                  <a:pt x="7153" y="10968"/>
                </a:lnTo>
                <a:lnTo>
                  <a:pt x="6713" y="10784"/>
                </a:lnTo>
                <a:lnTo>
                  <a:pt x="6933" y="10564"/>
                </a:lnTo>
                <a:lnTo>
                  <a:pt x="7080" y="10344"/>
                </a:lnTo>
                <a:lnTo>
                  <a:pt x="7153" y="10234"/>
                </a:lnTo>
                <a:lnTo>
                  <a:pt x="7190" y="10124"/>
                </a:lnTo>
                <a:lnTo>
                  <a:pt x="7190" y="10088"/>
                </a:lnTo>
                <a:lnTo>
                  <a:pt x="7153" y="10088"/>
                </a:lnTo>
                <a:lnTo>
                  <a:pt x="7080" y="10124"/>
                </a:lnTo>
                <a:lnTo>
                  <a:pt x="7007" y="10161"/>
                </a:lnTo>
                <a:lnTo>
                  <a:pt x="6823" y="10308"/>
                </a:lnTo>
                <a:lnTo>
                  <a:pt x="6493" y="10564"/>
                </a:lnTo>
                <a:lnTo>
                  <a:pt x="6420" y="10638"/>
                </a:lnTo>
                <a:lnTo>
                  <a:pt x="5906" y="10344"/>
                </a:lnTo>
                <a:lnTo>
                  <a:pt x="6897" y="9904"/>
                </a:lnTo>
                <a:lnTo>
                  <a:pt x="7887" y="9391"/>
                </a:lnTo>
                <a:lnTo>
                  <a:pt x="8877" y="8877"/>
                </a:lnTo>
                <a:lnTo>
                  <a:pt x="9795" y="8327"/>
                </a:lnTo>
                <a:lnTo>
                  <a:pt x="10748" y="7740"/>
                </a:lnTo>
                <a:lnTo>
                  <a:pt x="11665" y="7116"/>
                </a:lnTo>
                <a:lnTo>
                  <a:pt x="12546" y="6456"/>
                </a:lnTo>
                <a:lnTo>
                  <a:pt x="13426" y="5796"/>
                </a:lnTo>
                <a:lnTo>
                  <a:pt x="13829" y="5429"/>
                </a:lnTo>
                <a:close/>
                <a:moveTo>
                  <a:pt x="1651" y="9757"/>
                </a:moveTo>
                <a:lnTo>
                  <a:pt x="1028" y="10711"/>
                </a:lnTo>
                <a:lnTo>
                  <a:pt x="991" y="10784"/>
                </a:lnTo>
                <a:lnTo>
                  <a:pt x="1028" y="10858"/>
                </a:lnTo>
                <a:lnTo>
                  <a:pt x="1028" y="10931"/>
                </a:lnTo>
                <a:lnTo>
                  <a:pt x="1101" y="10968"/>
                </a:lnTo>
                <a:lnTo>
                  <a:pt x="1358" y="11041"/>
                </a:lnTo>
                <a:lnTo>
                  <a:pt x="1651" y="11078"/>
                </a:lnTo>
                <a:lnTo>
                  <a:pt x="1908" y="11078"/>
                </a:lnTo>
                <a:lnTo>
                  <a:pt x="2165" y="11041"/>
                </a:lnTo>
                <a:lnTo>
                  <a:pt x="2715" y="10858"/>
                </a:lnTo>
                <a:lnTo>
                  <a:pt x="3229" y="10638"/>
                </a:lnTo>
                <a:lnTo>
                  <a:pt x="4769" y="10014"/>
                </a:lnTo>
                <a:lnTo>
                  <a:pt x="4953" y="10198"/>
                </a:lnTo>
                <a:lnTo>
                  <a:pt x="4072" y="10564"/>
                </a:lnTo>
                <a:lnTo>
                  <a:pt x="3192" y="10895"/>
                </a:lnTo>
                <a:lnTo>
                  <a:pt x="2238" y="11188"/>
                </a:lnTo>
                <a:lnTo>
                  <a:pt x="1248" y="11445"/>
                </a:lnTo>
                <a:lnTo>
                  <a:pt x="1101" y="11518"/>
                </a:lnTo>
                <a:lnTo>
                  <a:pt x="844" y="11555"/>
                </a:lnTo>
                <a:lnTo>
                  <a:pt x="624" y="11555"/>
                </a:lnTo>
                <a:lnTo>
                  <a:pt x="551" y="11518"/>
                </a:lnTo>
                <a:lnTo>
                  <a:pt x="477" y="11481"/>
                </a:lnTo>
                <a:lnTo>
                  <a:pt x="477" y="11408"/>
                </a:lnTo>
                <a:lnTo>
                  <a:pt x="514" y="11298"/>
                </a:lnTo>
                <a:lnTo>
                  <a:pt x="661" y="11005"/>
                </a:lnTo>
                <a:lnTo>
                  <a:pt x="991" y="10601"/>
                </a:lnTo>
                <a:lnTo>
                  <a:pt x="1321" y="10161"/>
                </a:lnTo>
                <a:lnTo>
                  <a:pt x="1651" y="9757"/>
                </a:lnTo>
                <a:close/>
                <a:moveTo>
                  <a:pt x="16324" y="0"/>
                </a:moveTo>
                <a:lnTo>
                  <a:pt x="16140" y="37"/>
                </a:lnTo>
                <a:lnTo>
                  <a:pt x="15774" y="147"/>
                </a:lnTo>
                <a:lnTo>
                  <a:pt x="15480" y="330"/>
                </a:lnTo>
                <a:lnTo>
                  <a:pt x="14636" y="807"/>
                </a:lnTo>
                <a:lnTo>
                  <a:pt x="13866" y="1357"/>
                </a:lnTo>
                <a:lnTo>
                  <a:pt x="13059" y="1908"/>
                </a:lnTo>
                <a:lnTo>
                  <a:pt x="12289" y="2458"/>
                </a:lnTo>
                <a:lnTo>
                  <a:pt x="12032" y="2311"/>
                </a:lnTo>
                <a:lnTo>
                  <a:pt x="11812" y="2238"/>
                </a:lnTo>
                <a:lnTo>
                  <a:pt x="11629" y="2238"/>
                </a:lnTo>
                <a:lnTo>
                  <a:pt x="11372" y="2091"/>
                </a:lnTo>
                <a:lnTo>
                  <a:pt x="11115" y="1981"/>
                </a:lnTo>
                <a:lnTo>
                  <a:pt x="10858" y="1908"/>
                </a:lnTo>
                <a:lnTo>
                  <a:pt x="10565" y="1834"/>
                </a:lnTo>
                <a:lnTo>
                  <a:pt x="10015" y="1761"/>
                </a:lnTo>
                <a:lnTo>
                  <a:pt x="9464" y="1761"/>
                </a:lnTo>
                <a:lnTo>
                  <a:pt x="8914" y="1834"/>
                </a:lnTo>
                <a:lnTo>
                  <a:pt x="8364" y="1981"/>
                </a:lnTo>
                <a:lnTo>
                  <a:pt x="7814" y="2164"/>
                </a:lnTo>
                <a:lnTo>
                  <a:pt x="7300" y="2384"/>
                </a:lnTo>
                <a:lnTo>
                  <a:pt x="6677" y="2715"/>
                </a:lnTo>
                <a:lnTo>
                  <a:pt x="6090" y="3081"/>
                </a:lnTo>
                <a:lnTo>
                  <a:pt x="5503" y="3522"/>
                </a:lnTo>
                <a:lnTo>
                  <a:pt x="4989" y="3962"/>
                </a:lnTo>
                <a:lnTo>
                  <a:pt x="4769" y="4219"/>
                </a:lnTo>
                <a:lnTo>
                  <a:pt x="4549" y="4475"/>
                </a:lnTo>
                <a:lnTo>
                  <a:pt x="4402" y="4769"/>
                </a:lnTo>
                <a:lnTo>
                  <a:pt x="4256" y="5062"/>
                </a:lnTo>
                <a:lnTo>
                  <a:pt x="4146" y="5356"/>
                </a:lnTo>
                <a:lnTo>
                  <a:pt x="4035" y="5686"/>
                </a:lnTo>
                <a:lnTo>
                  <a:pt x="3999" y="6016"/>
                </a:lnTo>
                <a:lnTo>
                  <a:pt x="3925" y="6346"/>
                </a:lnTo>
                <a:lnTo>
                  <a:pt x="3889" y="6970"/>
                </a:lnTo>
                <a:lnTo>
                  <a:pt x="3925" y="7630"/>
                </a:lnTo>
                <a:lnTo>
                  <a:pt x="3339" y="7960"/>
                </a:lnTo>
                <a:lnTo>
                  <a:pt x="2752" y="8290"/>
                </a:lnTo>
                <a:lnTo>
                  <a:pt x="2238" y="8657"/>
                </a:lnTo>
                <a:lnTo>
                  <a:pt x="1725" y="9097"/>
                </a:lnTo>
                <a:lnTo>
                  <a:pt x="1248" y="9574"/>
                </a:lnTo>
                <a:lnTo>
                  <a:pt x="808" y="10051"/>
                </a:lnTo>
                <a:lnTo>
                  <a:pt x="404" y="10601"/>
                </a:lnTo>
                <a:lnTo>
                  <a:pt x="221" y="10858"/>
                </a:lnTo>
                <a:lnTo>
                  <a:pt x="74" y="11151"/>
                </a:lnTo>
                <a:lnTo>
                  <a:pt x="1" y="11371"/>
                </a:lnTo>
                <a:lnTo>
                  <a:pt x="37" y="11555"/>
                </a:lnTo>
                <a:lnTo>
                  <a:pt x="111" y="11738"/>
                </a:lnTo>
                <a:lnTo>
                  <a:pt x="184" y="11812"/>
                </a:lnTo>
                <a:lnTo>
                  <a:pt x="257" y="11885"/>
                </a:lnTo>
                <a:lnTo>
                  <a:pt x="477" y="11958"/>
                </a:lnTo>
                <a:lnTo>
                  <a:pt x="697" y="11995"/>
                </a:lnTo>
                <a:lnTo>
                  <a:pt x="918" y="11995"/>
                </a:lnTo>
                <a:lnTo>
                  <a:pt x="1174" y="11958"/>
                </a:lnTo>
                <a:lnTo>
                  <a:pt x="1835" y="11812"/>
                </a:lnTo>
                <a:lnTo>
                  <a:pt x="2495" y="11591"/>
                </a:lnTo>
                <a:lnTo>
                  <a:pt x="3815" y="11151"/>
                </a:lnTo>
                <a:lnTo>
                  <a:pt x="4586" y="10858"/>
                </a:lnTo>
                <a:lnTo>
                  <a:pt x="5356" y="10564"/>
                </a:lnTo>
                <a:lnTo>
                  <a:pt x="5760" y="10858"/>
                </a:lnTo>
                <a:lnTo>
                  <a:pt x="6200" y="11078"/>
                </a:lnTo>
                <a:lnTo>
                  <a:pt x="6236" y="11261"/>
                </a:lnTo>
                <a:lnTo>
                  <a:pt x="6273" y="11335"/>
                </a:lnTo>
                <a:lnTo>
                  <a:pt x="6346" y="11371"/>
                </a:lnTo>
                <a:lnTo>
                  <a:pt x="6493" y="11371"/>
                </a:lnTo>
                <a:lnTo>
                  <a:pt x="6603" y="11261"/>
                </a:lnTo>
                <a:lnTo>
                  <a:pt x="7410" y="11591"/>
                </a:lnTo>
                <a:lnTo>
                  <a:pt x="7814" y="11702"/>
                </a:lnTo>
                <a:lnTo>
                  <a:pt x="8217" y="11812"/>
                </a:lnTo>
                <a:lnTo>
                  <a:pt x="8291" y="11848"/>
                </a:lnTo>
                <a:lnTo>
                  <a:pt x="8364" y="11885"/>
                </a:lnTo>
                <a:lnTo>
                  <a:pt x="8474" y="11848"/>
                </a:lnTo>
                <a:lnTo>
                  <a:pt x="8547" y="11885"/>
                </a:lnTo>
                <a:lnTo>
                  <a:pt x="8877" y="11922"/>
                </a:lnTo>
                <a:lnTo>
                  <a:pt x="9574" y="11922"/>
                </a:lnTo>
                <a:lnTo>
                  <a:pt x="9905" y="11885"/>
                </a:lnTo>
                <a:lnTo>
                  <a:pt x="10235" y="11812"/>
                </a:lnTo>
                <a:lnTo>
                  <a:pt x="10565" y="11702"/>
                </a:lnTo>
                <a:lnTo>
                  <a:pt x="10895" y="11555"/>
                </a:lnTo>
                <a:lnTo>
                  <a:pt x="11225" y="11408"/>
                </a:lnTo>
                <a:lnTo>
                  <a:pt x="11555" y="11225"/>
                </a:lnTo>
                <a:lnTo>
                  <a:pt x="11885" y="11041"/>
                </a:lnTo>
                <a:lnTo>
                  <a:pt x="12179" y="10784"/>
                </a:lnTo>
                <a:lnTo>
                  <a:pt x="12472" y="10564"/>
                </a:lnTo>
                <a:lnTo>
                  <a:pt x="12766" y="10308"/>
                </a:lnTo>
                <a:lnTo>
                  <a:pt x="13022" y="10014"/>
                </a:lnTo>
                <a:lnTo>
                  <a:pt x="13279" y="9721"/>
                </a:lnTo>
                <a:lnTo>
                  <a:pt x="13499" y="9391"/>
                </a:lnTo>
                <a:lnTo>
                  <a:pt x="13719" y="9097"/>
                </a:lnTo>
                <a:lnTo>
                  <a:pt x="13903" y="8730"/>
                </a:lnTo>
                <a:lnTo>
                  <a:pt x="14050" y="8400"/>
                </a:lnTo>
                <a:lnTo>
                  <a:pt x="14196" y="8033"/>
                </a:lnTo>
                <a:lnTo>
                  <a:pt x="14306" y="7667"/>
                </a:lnTo>
                <a:lnTo>
                  <a:pt x="14380" y="7300"/>
                </a:lnTo>
                <a:lnTo>
                  <a:pt x="14453" y="6933"/>
                </a:lnTo>
                <a:lnTo>
                  <a:pt x="14490" y="6529"/>
                </a:lnTo>
                <a:lnTo>
                  <a:pt x="14490" y="6163"/>
                </a:lnTo>
                <a:lnTo>
                  <a:pt x="14453" y="5796"/>
                </a:lnTo>
                <a:lnTo>
                  <a:pt x="14380" y="5429"/>
                </a:lnTo>
                <a:lnTo>
                  <a:pt x="14270" y="5062"/>
                </a:lnTo>
                <a:lnTo>
                  <a:pt x="15113" y="4329"/>
                </a:lnTo>
                <a:lnTo>
                  <a:pt x="15920" y="3558"/>
                </a:lnTo>
                <a:lnTo>
                  <a:pt x="16434" y="3045"/>
                </a:lnTo>
                <a:lnTo>
                  <a:pt x="16691" y="2751"/>
                </a:lnTo>
                <a:lnTo>
                  <a:pt x="16947" y="2458"/>
                </a:lnTo>
                <a:lnTo>
                  <a:pt x="17168" y="2128"/>
                </a:lnTo>
                <a:lnTo>
                  <a:pt x="17351" y="1798"/>
                </a:lnTo>
                <a:lnTo>
                  <a:pt x="17461" y="1431"/>
                </a:lnTo>
                <a:lnTo>
                  <a:pt x="17461" y="1247"/>
                </a:lnTo>
                <a:lnTo>
                  <a:pt x="17461" y="1064"/>
                </a:lnTo>
                <a:lnTo>
                  <a:pt x="17388" y="770"/>
                </a:lnTo>
                <a:lnTo>
                  <a:pt x="17278" y="514"/>
                </a:lnTo>
                <a:lnTo>
                  <a:pt x="17094" y="257"/>
                </a:lnTo>
                <a:lnTo>
                  <a:pt x="16837" y="74"/>
                </a:lnTo>
                <a:lnTo>
                  <a:pt x="16691" y="37"/>
                </a:lnTo>
                <a:lnTo>
                  <a:pt x="16507" y="0"/>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169" name="Shape 169"/>
          <p:cNvSpPr/>
          <p:nvPr/>
        </p:nvSpPr>
        <p:spPr>
          <a:xfrm>
            <a:off x="4551116" y="3125540"/>
            <a:ext cx="657208" cy="679227"/>
          </a:xfrm>
          <a:custGeom>
            <a:avLst/>
            <a:gdLst/>
            <a:ahLst/>
            <a:cxnLst/>
            <a:rect l="0" t="0" r="0" b="0"/>
            <a:pathLst>
              <a:path w="13133" h="13573" extrusionOk="0">
                <a:moveTo>
                  <a:pt x="2714" y="1798"/>
                </a:moveTo>
                <a:lnTo>
                  <a:pt x="2971" y="1908"/>
                </a:lnTo>
                <a:lnTo>
                  <a:pt x="3118" y="2018"/>
                </a:lnTo>
                <a:lnTo>
                  <a:pt x="3265" y="2128"/>
                </a:lnTo>
                <a:lnTo>
                  <a:pt x="3411" y="2311"/>
                </a:lnTo>
                <a:lnTo>
                  <a:pt x="3485" y="2458"/>
                </a:lnTo>
                <a:lnTo>
                  <a:pt x="3375" y="2458"/>
                </a:lnTo>
                <a:lnTo>
                  <a:pt x="3301" y="2495"/>
                </a:lnTo>
                <a:lnTo>
                  <a:pt x="3265" y="2568"/>
                </a:lnTo>
                <a:lnTo>
                  <a:pt x="3228" y="2605"/>
                </a:lnTo>
                <a:lnTo>
                  <a:pt x="3155" y="2568"/>
                </a:lnTo>
                <a:lnTo>
                  <a:pt x="3008" y="2348"/>
                </a:lnTo>
                <a:lnTo>
                  <a:pt x="2825" y="1981"/>
                </a:lnTo>
                <a:lnTo>
                  <a:pt x="2714" y="1798"/>
                </a:lnTo>
                <a:close/>
                <a:moveTo>
                  <a:pt x="1908" y="2825"/>
                </a:moveTo>
                <a:lnTo>
                  <a:pt x="1797" y="2861"/>
                </a:lnTo>
                <a:lnTo>
                  <a:pt x="1761" y="2898"/>
                </a:lnTo>
                <a:lnTo>
                  <a:pt x="1687" y="2971"/>
                </a:lnTo>
                <a:lnTo>
                  <a:pt x="1687" y="3045"/>
                </a:lnTo>
                <a:lnTo>
                  <a:pt x="1687" y="3118"/>
                </a:lnTo>
                <a:lnTo>
                  <a:pt x="1724" y="3191"/>
                </a:lnTo>
                <a:lnTo>
                  <a:pt x="1797" y="3228"/>
                </a:lnTo>
                <a:lnTo>
                  <a:pt x="1944" y="3301"/>
                </a:lnTo>
                <a:lnTo>
                  <a:pt x="2054" y="3412"/>
                </a:lnTo>
                <a:lnTo>
                  <a:pt x="2164" y="3522"/>
                </a:lnTo>
                <a:lnTo>
                  <a:pt x="2201" y="3595"/>
                </a:lnTo>
                <a:lnTo>
                  <a:pt x="2274" y="3632"/>
                </a:lnTo>
                <a:lnTo>
                  <a:pt x="2384" y="3632"/>
                </a:lnTo>
                <a:lnTo>
                  <a:pt x="2458" y="3558"/>
                </a:lnTo>
                <a:lnTo>
                  <a:pt x="2494" y="3448"/>
                </a:lnTo>
                <a:lnTo>
                  <a:pt x="2494" y="3338"/>
                </a:lnTo>
                <a:lnTo>
                  <a:pt x="2421" y="3228"/>
                </a:lnTo>
                <a:lnTo>
                  <a:pt x="2348" y="3155"/>
                </a:lnTo>
                <a:lnTo>
                  <a:pt x="2164" y="2971"/>
                </a:lnTo>
                <a:lnTo>
                  <a:pt x="1981" y="2861"/>
                </a:lnTo>
                <a:lnTo>
                  <a:pt x="1908" y="2825"/>
                </a:lnTo>
                <a:close/>
                <a:moveTo>
                  <a:pt x="1137" y="2311"/>
                </a:moveTo>
                <a:lnTo>
                  <a:pt x="1614" y="2458"/>
                </a:lnTo>
                <a:lnTo>
                  <a:pt x="2054" y="2678"/>
                </a:lnTo>
                <a:lnTo>
                  <a:pt x="2201" y="2751"/>
                </a:lnTo>
                <a:lnTo>
                  <a:pt x="2348" y="2898"/>
                </a:lnTo>
                <a:lnTo>
                  <a:pt x="2458" y="3008"/>
                </a:lnTo>
                <a:lnTo>
                  <a:pt x="2531" y="3191"/>
                </a:lnTo>
                <a:lnTo>
                  <a:pt x="2568" y="3265"/>
                </a:lnTo>
                <a:lnTo>
                  <a:pt x="2568" y="3338"/>
                </a:lnTo>
                <a:lnTo>
                  <a:pt x="2531" y="3485"/>
                </a:lnTo>
                <a:lnTo>
                  <a:pt x="2384" y="3742"/>
                </a:lnTo>
                <a:lnTo>
                  <a:pt x="2274" y="3852"/>
                </a:lnTo>
                <a:lnTo>
                  <a:pt x="2164" y="3962"/>
                </a:lnTo>
                <a:lnTo>
                  <a:pt x="1834" y="3632"/>
                </a:lnTo>
                <a:lnTo>
                  <a:pt x="1541" y="3228"/>
                </a:lnTo>
                <a:lnTo>
                  <a:pt x="1321" y="2788"/>
                </a:lnTo>
                <a:lnTo>
                  <a:pt x="1137" y="2311"/>
                </a:lnTo>
                <a:close/>
                <a:moveTo>
                  <a:pt x="8804" y="514"/>
                </a:moveTo>
                <a:lnTo>
                  <a:pt x="8694" y="2531"/>
                </a:lnTo>
                <a:lnTo>
                  <a:pt x="8657" y="3632"/>
                </a:lnTo>
                <a:lnTo>
                  <a:pt x="8657" y="4549"/>
                </a:lnTo>
                <a:lnTo>
                  <a:pt x="7556" y="3778"/>
                </a:lnTo>
                <a:lnTo>
                  <a:pt x="7043" y="3375"/>
                </a:lnTo>
                <a:lnTo>
                  <a:pt x="6529" y="2971"/>
                </a:lnTo>
                <a:lnTo>
                  <a:pt x="6639" y="2788"/>
                </a:lnTo>
                <a:lnTo>
                  <a:pt x="6713" y="2678"/>
                </a:lnTo>
                <a:lnTo>
                  <a:pt x="7556" y="1798"/>
                </a:lnTo>
                <a:lnTo>
                  <a:pt x="8290" y="991"/>
                </a:lnTo>
                <a:lnTo>
                  <a:pt x="8510" y="734"/>
                </a:lnTo>
                <a:lnTo>
                  <a:pt x="8657" y="624"/>
                </a:lnTo>
                <a:lnTo>
                  <a:pt x="8804" y="514"/>
                </a:lnTo>
                <a:close/>
                <a:moveTo>
                  <a:pt x="660" y="4145"/>
                </a:moveTo>
                <a:lnTo>
                  <a:pt x="880" y="4219"/>
                </a:lnTo>
                <a:lnTo>
                  <a:pt x="1064" y="4255"/>
                </a:lnTo>
                <a:lnTo>
                  <a:pt x="1247" y="4329"/>
                </a:lnTo>
                <a:lnTo>
                  <a:pt x="1357" y="4439"/>
                </a:lnTo>
                <a:lnTo>
                  <a:pt x="1431" y="4585"/>
                </a:lnTo>
                <a:lnTo>
                  <a:pt x="1467" y="4659"/>
                </a:lnTo>
                <a:lnTo>
                  <a:pt x="1467" y="4732"/>
                </a:lnTo>
                <a:lnTo>
                  <a:pt x="1467" y="4805"/>
                </a:lnTo>
                <a:lnTo>
                  <a:pt x="1394" y="4842"/>
                </a:lnTo>
                <a:lnTo>
                  <a:pt x="1284" y="4805"/>
                </a:lnTo>
                <a:lnTo>
                  <a:pt x="1211" y="4769"/>
                </a:lnTo>
                <a:lnTo>
                  <a:pt x="990" y="4585"/>
                </a:lnTo>
                <a:lnTo>
                  <a:pt x="844" y="4402"/>
                </a:lnTo>
                <a:lnTo>
                  <a:pt x="660" y="4145"/>
                </a:lnTo>
                <a:close/>
                <a:moveTo>
                  <a:pt x="3962" y="2935"/>
                </a:moveTo>
                <a:lnTo>
                  <a:pt x="4218" y="3155"/>
                </a:lnTo>
                <a:lnTo>
                  <a:pt x="4035" y="3338"/>
                </a:lnTo>
                <a:lnTo>
                  <a:pt x="2641" y="4659"/>
                </a:lnTo>
                <a:lnTo>
                  <a:pt x="2311" y="5026"/>
                </a:lnTo>
                <a:lnTo>
                  <a:pt x="2054" y="5392"/>
                </a:lnTo>
                <a:lnTo>
                  <a:pt x="1797" y="5172"/>
                </a:lnTo>
                <a:lnTo>
                  <a:pt x="2971" y="4072"/>
                </a:lnTo>
                <a:lnTo>
                  <a:pt x="3485" y="3522"/>
                </a:lnTo>
                <a:lnTo>
                  <a:pt x="3742" y="3265"/>
                </a:lnTo>
                <a:lnTo>
                  <a:pt x="3962" y="2935"/>
                </a:lnTo>
                <a:close/>
                <a:moveTo>
                  <a:pt x="4989" y="5209"/>
                </a:moveTo>
                <a:lnTo>
                  <a:pt x="5356" y="5686"/>
                </a:lnTo>
                <a:lnTo>
                  <a:pt x="5686" y="6199"/>
                </a:lnTo>
                <a:lnTo>
                  <a:pt x="6199" y="7080"/>
                </a:lnTo>
                <a:lnTo>
                  <a:pt x="6199" y="7080"/>
                </a:lnTo>
                <a:lnTo>
                  <a:pt x="5282" y="6640"/>
                </a:lnTo>
                <a:lnTo>
                  <a:pt x="4365" y="6199"/>
                </a:lnTo>
                <a:lnTo>
                  <a:pt x="4512" y="5943"/>
                </a:lnTo>
                <a:lnTo>
                  <a:pt x="4989" y="5209"/>
                </a:lnTo>
                <a:close/>
                <a:moveTo>
                  <a:pt x="4879" y="4695"/>
                </a:moveTo>
                <a:lnTo>
                  <a:pt x="4805" y="4805"/>
                </a:lnTo>
                <a:lnTo>
                  <a:pt x="4218" y="5649"/>
                </a:lnTo>
                <a:lnTo>
                  <a:pt x="3962" y="6053"/>
                </a:lnTo>
                <a:lnTo>
                  <a:pt x="3852" y="6053"/>
                </a:lnTo>
                <a:lnTo>
                  <a:pt x="3778" y="6126"/>
                </a:lnTo>
                <a:lnTo>
                  <a:pt x="3742" y="6199"/>
                </a:lnTo>
                <a:lnTo>
                  <a:pt x="3705" y="6273"/>
                </a:lnTo>
                <a:lnTo>
                  <a:pt x="3742" y="6346"/>
                </a:lnTo>
                <a:lnTo>
                  <a:pt x="3778" y="6493"/>
                </a:lnTo>
                <a:lnTo>
                  <a:pt x="3852" y="6529"/>
                </a:lnTo>
                <a:lnTo>
                  <a:pt x="3925" y="6566"/>
                </a:lnTo>
                <a:lnTo>
                  <a:pt x="3998" y="6566"/>
                </a:lnTo>
                <a:lnTo>
                  <a:pt x="5172" y="7080"/>
                </a:lnTo>
                <a:lnTo>
                  <a:pt x="5722" y="7336"/>
                </a:lnTo>
                <a:lnTo>
                  <a:pt x="6053" y="7447"/>
                </a:lnTo>
                <a:lnTo>
                  <a:pt x="6346" y="7483"/>
                </a:lnTo>
                <a:lnTo>
                  <a:pt x="6419" y="7483"/>
                </a:lnTo>
                <a:lnTo>
                  <a:pt x="6493" y="7447"/>
                </a:lnTo>
                <a:lnTo>
                  <a:pt x="6529" y="7483"/>
                </a:lnTo>
                <a:lnTo>
                  <a:pt x="6603" y="7483"/>
                </a:lnTo>
                <a:lnTo>
                  <a:pt x="6639" y="7447"/>
                </a:lnTo>
                <a:lnTo>
                  <a:pt x="6639" y="7410"/>
                </a:lnTo>
                <a:lnTo>
                  <a:pt x="6566" y="7080"/>
                </a:lnTo>
                <a:lnTo>
                  <a:pt x="6456" y="6750"/>
                </a:lnTo>
                <a:lnTo>
                  <a:pt x="6273" y="6419"/>
                </a:lnTo>
                <a:lnTo>
                  <a:pt x="6089" y="6089"/>
                </a:lnTo>
                <a:lnTo>
                  <a:pt x="5649" y="5429"/>
                </a:lnTo>
                <a:lnTo>
                  <a:pt x="5135" y="4769"/>
                </a:lnTo>
                <a:lnTo>
                  <a:pt x="5062" y="4695"/>
                </a:lnTo>
                <a:close/>
                <a:moveTo>
                  <a:pt x="9757" y="9537"/>
                </a:moveTo>
                <a:lnTo>
                  <a:pt x="9794" y="9647"/>
                </a:lnTo>
                <a:lnTo>
                  <a:pt x="9831" y="9757"/>
                </a:lnTo>
                <a:lnTo>
                  <a:pt x="9867" y="9867"/>
                </a:lnTo>
                <a:lnTo>
                  <a:pt x="9867" y="9978"/>
                </a:lnTo>
                <a:lnTo>
                  <a:pt x="9831" y="10088"/>
                </a:lnTo>
                <a:lnTo>
                  <a:pt x="9794" y="9757"/>
                </a:lnTo>
                <a:lnTo>
                  <a:pt x="9757" y="9537"/>
                </a:lnTo>
                <a:close/>
                <a:moveTo>
                  <a:pt x="8950" y="8877"/>
                </a:moveTo>
                <a:lnTo>
                  <a:pt x="9207" y="9024"/>
                </a:lnTo>
                <a:lnTo>
                  <a:pt x="9207" y="9207"/>
                </a:lnTo>
                <a:lnTo>
                  <a:pt x="9281" y="9391"/>
                </a:lnTo>
                <a:lnTo>
                  <a:pt x="9391" y="9757"/>
                </a:lnTo>
                <a:lnTo>
                  <a:pt x="9574" y="10418"/>
                </a:lnTo>
                <a:lnTo>
                  <a:pt x="9464" y="10491"/>
                </a:lnTo>
                <a:lnTo>
                  <a:pt x="9391" y="10271"/>
                </a:lnTo>
                <a:lnTo>
                  <a:pt x="9281" y="10088"/>
                </a:lnTo>
                <a:lnTo>
                  <a:pt x="8914" y="9281"/>
                </a:lnTo>
                <a:lnTo>
                  <a:pt x="8840" y="9134"/>
                </a:lnTo>
                <a:lnTo>
                  <a:pt x="8767" y="9024"/>
                </a:lnTo>
                <a:lnTo>
                  <a:pt x="8950" y="8877"/>
                </a:lnTo>
                <a:close/>
                <a:moveTo>
                  <a:pt x="8547" y="9244"/>
                </a:moveTo>
                <a:lnTo>
                  <a:pt x="8547" y="9281"/>
                </a:lnTo>
                <a:lnTo>
                  <a:pt x="8657" y="9281"/>
                </a:lnTo>
                <a:lnTo>
                  <a:pt x="8694" y="9244"/>
                </a:lnTo>
                <a:lnTo>
                  <a:pt x="8657" y="9354"/>
                </a:lnTo>
                <a:lnTo>
                  <a:pt x="8657" y="9464"/>
                </a:lnTo>
                <a:lnTo>
                  <a:pt x="8767" y="9721"/>
                </a:lnTo>
                <a:lnTo>
                  <a:pt x="9024" y="10198"/>
                </a:lnTo>
                <a:lnTo>
                  <a:pt x="9170" y="10528"/>
                </a:lnTo>
                <a:lnTo>
                  <a:pt x="8804" y="10234"/>
                </a:lnTo>
                <a:lnTo>
                  <a:pt x="8804" y="10198"/>
                </a:lnTo>
                <a:lnTo>
                  <a:pt x="8767" y="9904"/>
                </a:lnTo>
                <a:lnTo>
                  <a:pt x="8657" y="9611"/>
                </a:lnTo>
                <a:lnTo>
                  <a:pt x="8584" y="9464"/>
                </a:lnTo>
                <a:lnTo>
                  <a:pt x="8474" y="9317"/>
                </a:lnTo>
                <a:lnTo>
                  <a:pt x="8547" y="9244"/>
                </a:lnTo>
                <a:close/>
                <a:moveTo>
                  <a:pt x="9464" y="10601"/>
                </a:moveTo>
                <a:lnTo>
                  <a:pt x="9574" y="10638"/>
                </a:lnTo>
                <a:lnTo>
                  <a:pt x="9464" y="10638"/>
                </a:lnTo>
                <a:lnTo>
                  <a:pt x="9464" y="10601"/>
                </a:lnTo>
                <a:close/>
                <a:moveTo>
                  <a:pt x="8877" y="8510"/>
                </a:moveTo>
                <a:lnTo>
                  <a:pt x="8584" y="8730"/>
                </a:lnTo>
                <a:lnTo>
                  <a:pt x="8327" y="8914"/>
                </a:lnTo>
                <a:lnTo>
                  <a:pt x="8143" y="9171"/>
                </a:lnTo>
                <a:lnTo>
                  <a:pt x="8070" y="9354"/>
                </a:lnTo>
                <a:lnTo>
                  <a:pt x="7997" y="9501"/>
                </a:lnTo>
                <a:lnTo>
                  <a:pt x="7997" y="9647"/>
                </a:lnTo>
                <a:lnTo>
                  <a:pt x="8033" y="9831"/>
                </a:lnTo>
                <a:lnTo>
                  <a:pt x="8070" y="9978"/>
                </a:lnTo>
                <a:lnTo>
                  <a:pt x="8143" y="10088"/>
                </a:lnTo>
                <a:lnTo>
                  <a:pt x="8363" y="10344"/>
                </a:lnTo>
                <a:lnTo>
                  <a:pt x="8584" y="10564"/>
                </a:lnTo>
                <a:lnTo>
                  <a:pt x="8914" y="10785"/>
                </a:lnTo>
                <a:lnTo>
                  <a:pt x="9244" y="10968"/>
                </a:lnTo>
                <a:lnTo>
                  <a:pt x="9391" y="11041"/>
                </a:lnTo>
                <a:lnTo>
                  <a:pt x="9537" y="11078"/>
                </a:lnTo>
                <a:lnTo>
                  <a:pt x="9684" y="11041"/>
                </a:lnTo>
                <a:lnTo>
                  <a:pt x="9867" y="10968"/>
                </a:lnTo>
                <a:lnTo>
                  <a:pt x="10051" y="10821"/>
                </a:lnTo>
                <a:lnTo>
                  <a:pt x="10234" y="10601"/>
                </a:lnTo>
                <a:lnTo>
                  <a:pt x="10271" y="10491"/>
                </a:lnTo>
                <a:lnTo>
                  <a:pt x="10271" y="10381"/>
                </a:lnTo>
                <a:lnTo>
                  <a:pt x="10271" y="10271"/>
                </a:lnTo>
                <a:lnTo>
                  <a:pt x="10198" y="10161"/>
                </a:lnTo>
                <a:lnTo>
                  <a:pt x="10198" y="9904"/>
                </a:lnTo>
                <a:lnTo>
                  <a:pt x="10161" y="9684"/>
                </a:lnTo>
                <a:lnTo>
                  <a:pt x="10088" y="9464"/>
                </a:lnTo>
                <a:lnTo>
                  <a:pt x="9977" y="9244"/>
                </a:lnTo>
                <a:lnTo>
                  <a:pt x="9831" y="9060"/>
                </a:lnTo>
                <a:lnTo>
                  <a:pt x="9647" y="8914"/>
                </a:lnTo>
                <a:lnTo>
                  <a:pt x="9464" y="8767"/>
                </a:lnTo>
                <a:lnTo>
                  <a:pt x="9060" y="8510"/>
                </a:lnTo>
                <a:close/>
                <a:moveTo>
                  <a:pt x="2604" y="8510"/>
                </a:moveTo>
                <a:lnTo>
                  <a:pt x="3815" y="9757"/>
                </a:lnTo>
                <a:lnTo>
                  <a:pt x="4292" y="10271"/>
                </a:lnTo>
                <a:lnTo>
                  <a:pt x="3852" y="10344"/>
                </a:lnTo>
                <a:lnTo>
                  <a:pt x="2678" y="10674"/>
                </a:lnTo>
                <a:lnTo>
                  <a:pt x="1577" y="10968"/>
                </a:lnTo>
                <a:lnTo>
                  <a:pt x="1064" y="11115"/>
                </a:lnTo>
                <a:lnTo>
                  <a:pt x="697" y="11188"/>
                </a:lnTo>
                <a:lnTo>
                  <a:pt x="587" y="11188"/>
                </a:lnTo>
                <a:lnTo>
                  <a:pt x="477" y="11151"/>
                </a:lnTo>
                <a:lnTo>
                  <a:pt x="1577" y="9721"/>
                </a:lnTo>
                <a:lnTo>
                  <a:pt x="1908" y="9317"/>
                </a:lnTo>
                <a:lnTo>
                  <a:pt x="2201" y="8914"/>
                </a:lnTo>
                <a:lnTo>
                  <a:pt x="2421" y="8730"/>
                </a:lnTo>
                <a:lnTo>
                  <a:pt x="2604" y="8510"/>
                </a:lnTo>
                <a:close/>
                <a:moveTo>
                  <a:pt x="8914" y="8180"/>
                </a:moveTo>
                <a:lnTo>
                  <a:pt x="9097" y="8217"/>
                </a:lnTo>
                <a:lnTo>
                  <a:pt x="9244" y="8253"/>
                </a:lnTo>
                <a:lnTo>
                  <a:pt x="9574" y="8400"/>
                </a:lnTo>
                <a:lnTo>
                  <a:pt x="9867" y="8584"/>
                </a:lnTo>
                <a:lnTo>
                  <a:pt x="10124" y="8840"/>
                </a:lnTo>
                <a:lnTo>
                  <a:pt x="10308" y="9171"/>
                </a:lnTo>
                <a:lnTo>
                  <a:pt x="10454" y="9464"/>
                </a:lnTo>
                <a:lnTo>
                  <a:pt x="10564" y="9794"/>
                </a:lnTo>
                <a:lnTo>
                  <a:pt x="10601" y="10161"/>
                </a:lnTo>
                <a:lnTo>
                  <a:pt x="10601" y="10528"/>
                </a:lnTo>
                <a:lnTo>
                  <a:pt x="10491" y="10858"/>
                </a:lnTo>
                <a:lnTo>
                  <a:pt x="10491" y="10895"/>
                </a:lnTo>
                <a:lnTo>
                  <a:pt x="10454" y="10858"/>
                </a:lnTo>
                <a:lnTo>
                  <a:pt x="10344" y="10785"/>
                </a:lnTo>
                <a:lnTo>
                  <a:pt x="10271" y="10785"/>
                </a:lnTo>
                <a:lnTo>
                  <a:pt x="10161" y="10821"/>
                </a:lnTo>
                <a:lnTo>
                  <a:pt x="10124" y="10931"/>
                </a:lnTo>
                <a:lnTo>
                  <a:pt x="10088" y="11078"/>
                </a:lnTo>
                <a:lnTo>
                  <a:pt x="10051" y="11188"/>
                </a:lnTo>
                <a:lnTo>
                  <a:pt x="9867" y="11298"/>
                </a:lnTo>
                <a:lnTo>
                  <a:pt x="9794" y="11371"/>
                </a:lnTo>
                <a:lnTo>
                  <a:pt x="9757" y="11445"/>
                </a:lnTo>
                <a:lnTo>
                  <a:pt x="9611" y="11481"/>
                </a:lnTo>
                <a:lnTo>
                  <a:pt x="9464" y="11481"/>
                </a:lnTo>
                <a:lnTo>
                  <a:pt x="9354" y="11445"/>
                </a:lnTo>
                <a:lnTo>
                  <a:pt x="9207" y="11408"/>
                </a:lnTo>
                <a:lnTo>
                  <a:pt x="8620" y="11078"/>
                </a:lnTo>
                <a:lnTo>
                  <a:pt x="8327" y="10895"/>
                </a:lnTo>
                <a:lnTo>
                  <a:pt x="8070" y="10674"/>
                </a:lnTo>
                <a:lnTo>
                  <a:pt x="7850" y="10418"/>
                </a:lnTo>
                <a:lnTo>
                  <a:pt x="7703" y="10124"/>
                </a:lnTo>
                <a:lnTo>
                  <a:pt x="7593" y="9794"/>
                </a:lnTo>
                <a:lnTo>
                  <a:pt x="7593" y="9501"/>
                </a:lnTo>
                <a:lnTo>
                  <a:pt x="7630" y="9171"/>
                </a:lnTo>
                <a:lnTo>
                  <a:pt x="7777" y="8877"/>
                </a:lnTo>
                <a:lnTo>
                  <a:pt x="7960" y="8620"/>
                </a:lnTo>
                <a:lnTo>
                  <a:pt x="8217" y="8400"/>
                </a:lnTo>
                <a:lnTo>
                  <a:pt x="8400" y="8290"/>
                </a:lnTo>
                <a:lnTo>
                  <a:pt x="8584" y="8217"/>
                </a:lnTo>
                <a:lnTo>
                  <a:pt x="8730" y="8180"/>
                </a:lnTo>
                <a:close/>
                <a:moveTo>
                  <a:pt x="8767" y="7777"/>
                </a:moveTo>
                <a:lnTo>
                  <a:pt x="8547" y="7813"/>
                </a:lnTo>
                <a:lnTo>
                  <a:pt x="8363" y="7850"/>
                </a:lnTo>
                <a:lnTo>
                  <a:pt x="8143" y="7960"/>
                </a:lnTo>
                <a:lnTo>
                  <a:pt x="7960" y="8033"/>
                </a:lnTo>
                <a:lnTo>
                  <a:pt x="7777" y="8180"/>
                </a:lnTo>
                <a:lnTo>
                  <a:pt x="7593" y="8364"/>
                </a:lnTo>
                <a:lnTo>
                  <a:pt x="7446" y="8510"/>
                </a:lnTo>
                <a:lnTo>
                  <a:pt x="7336" y="8657"/>
                </a:lnTo>
                <a:lnTo>
                  <a:pt x="7190" y="9024"/>
                </a:lnTo>
                <a:lnTo>
                  <a:pt x="7116" y="9427"/>
                </a:lnTo>
                <a:lnTo>
                  <a:pt x="7116" y="9831"/>
                </a:lnTo>
                <a:lnTo>
                  <a:pt x="7153" y="10051"/>
                </a:lnTo>
                <a:lnTo>
                  <a:pt x="7226" y="10271"/>
                </a:lnTo>
                <a:lnTo>
                  <a:pt x="7336" y="10454"/>
                </a:lnTo>
                <a:lnTo>
                  <a:pt x="7446" y="10638"/>
                </a:lnTo>
                <a:lnTo>
                  <a:pt x="7740" y="11005"/>
                </a:lnTo>
                <a:lnTo>
                  <a:pt x="8107" y="11298"/>
                </a:lnTo>
                <a:lnTo>
                  <a:pt x="8510" y="11555"/>
                </a:lnTo>
                <a:lnTo>
                  <a:pt x="8914" y="11775"/>
                </a:lnTo>
                <a:lnTo>
                  <a:pt x="9134" y="11885"/>
                </a:lnTo>
                <a:lnTo>
                  <a:pt x="9354" y="11958"/>
                </a:lnTo>
                <a:lnTo>
                  <a:pt x="9574" y="11958"/>
                </a:lnTo>
                <a:lnTo>
                  <a:pt x="9757" y="11922"/>
                </a:lnTo>
                <a:lnTo>
                  <a:pt x="9977" y="11848"/>
                </a:lnTo>
                <a:lnTo>
                  <a:pt x="10198" y="11702"/>
                </a:lnTo>
                <a:lnTo>
                  <a:pt x="10381" y="11555"/>
                </a:lnTo>
                <a:lnTo>
                  <a:pt x="10491" y="11371"/>
                </a:lnTo>
                <a:lnTo>
                  <a:pt x="10674" y="11298"/>
                </a:lnTo>
                <a:lnTo>
                  <a:pt x="10784" y="11151"/>
                </a:lnTo>
                <a:lnTo>
                  <a:pt x="10895" y="10968"/>
                </a:lnTo>
                <a:lnTo>
                  <a:pt x="10968" y="10785"/>
                </a:lnTo>
                <a:lnTo>
                  <a:pt x="11005" y="10601"/>
                </a:lnTo>
                <a:lnTo>
                  <a:pt x="11005" y="10381"/>
                </a:lnTo>
                <a:lnTo>
                  <a:pt x="11005" y="10124"/>
                </a:lnTo>
                <a:lnTo>
                  <a:pt x="10968" y="9684"/>
                </a:lnTo>
                <a:lnTo>
                  <a:pt x="10821" y="9207"/>
                </a:lnTo>
                <a:lnTo>
                  <a:pt x="10638" y="8804"/>
                </a:lnTo>
                <a:lnTo>
                  <a:pt x="10491" y="8620"/>
                </a:lnTo>
                <a:lnTo>
                  <a:pt x="10344" y="8437"/>
                </a:lnTo>
                <a:lnTo>
                  <a:pt x="10198" y="8290"/>
                </a:lnTo>
                <a:lnTo>
                  <a:pt x="10014" y="8143"/>
                </a:lnTo>
                <a:lnTo>
                  <a:pt x="9831" y="8033"/>
                </a:lnTo>
                <a:lnTo>
                  <a:pt x="9611" y="7923"/>
                </a:lnTo>
                <a:lnTo>
                  <a:pt x="9427" y="7850"/>
                </a:lnTo>
                <a:lnTo>
                  <a:pt x="9207" y="7813"/>
                </a:lnTo>
                <a:lnTo>
                  <a:pt x="8987" y="7777"/>
                </a:lnTo>
                <a:close/>
                <a:moveTo>
                  <a:pt x="9024" y="0"/>
                </a:moveTo>
                <a:lnTo>
                  <a:pt x="8767" y="37"/>
                </a:lnTo>
                <a:lnTo>
                  <a:pt x="8547" y="110"/>
                </a:lnTo>
                <a:lnTo>
                  <a:pt x="8363" y="257"/>
                </a:lnTo>
                <a:lnTo>
                  <a:pt x="8180" y="440"/>
                </a:lnTo>
                <a:lnTo>
                  <a:pt x="7593" y="1027"/>
                </a:lnTo>
                <a:lnTo>
                  <a:pt x="7006" y="1651"/>
                </a:lnTo>
                <a:lnTo>
                  <a:pt x="6639" y="2054"/>
                </a:lnTo>
                <a:lnTo>
                  <a:pt x="6383" y="2311"/>
                </a:lnTo>
                <a:lnTo>
                  <a:pt x="6199" y="2605"/>
                </a:lnTo>
                <a:lnTo>
                  <a:pt x="5796" y="2201"/>
                </a:lnTo>
                <a:lnTo>
                  <a:pt x="5722" y="2128"/>
                </a:lnTo>
                <a:lnTo>
                  <a:pt x="5502" y="2128"/>
                </a:lnTo>
                <a:lnTo>
                  <a:pt x="5392" y="2201"/>
                </a:lnTo>
                <a:lnTo>
                  <a:pt x="5356" y="2238"/>
                </a:lnTo>
                <a:lnTo>
                  <a:pt x="4915" y="2531"/>
                </a:lnTo>
                <a:lnTo>
                  <a:pt x="4512" y="2898"/>
                </a:lnTo>
                <a:lnTo>
                  <a:pt x="4292" y="2715"/>
                </a:lnTo>
                <a:lnTo>
                  <a:pt x="4072" y="2495"/>
                </a:lnTo>
                <a:lnTo>
                  <a:pt x="3998" y="2458"/>
                </a:lnTo>
                <a:lnTo>
                  <a:pt x="3888" y="2458"/>
                </a:lnTo>
                <a:lnTo>
                  <a:pt x="3815" y="2495"/>
                </a:lnTo>
                <a:lnTo>
                  <a:pt x="3778" y="2568"/>
                </a:lnTo>
                <a:lnTo>
                  <a:pt x="3778" y="2421"/>
                </a:lnTo>
                <a:lnTo>
                  <a:pt x="3778" y="2311"/>
                </a:lnTo>
                <a:lnTo>
                  <a:pt x="3668" y="2128"/>
                </a:lnTo>
                <a:lnTo>
                  <a:pt x="3521" y="1908"/>
                </a:lnTo>
                <a:lnTo>
                  <a:pt x="3338" y="1761"/>
                </a:lnTo>
                <a:lnTo>
                  <a:pt x="3118" y="1614"/>
                </a:lnTo>
                <a:lnTo>
                  <a:pt x="2861" y="1504"/>
                </a:lnTo>
                <a:lnTo>
                  <a:pt x="2458" y="1321"/>
                </a:lnTo>
                <a:lnTo>
                  <a:pt x="2348" y="1321"/>
                </a:lnTo>
                <a:lnTo>
                  <a:pt x="2238" y="1357"/>
                </a:lnTo>
                <a:lnTo>
                  <a:pt x="2201" y="1431"/>
                </a:lnTo>
                <a:lnTo>
                  <a:pt x="2201" y="1504"/>
                </a:lnTo>
                <a:lnTo>
                  <a:pt x="2531" y="2238"/>
                </a:lnTo>
                <a:lnTo>
                  <a:pt x="2678" y="2531"/>
                </a:lnTo>
                <a:lnTo>
                  <a:pt x="2751" y="2678"/>
                </a:lnTo>
                <a:lnTo>
                  <a:pt x="2861" y="2825"/>
                </a:lnTo>
                <a:lnTo>
                  <a:pt x="3008" y="2898"/>
                </a:lnTo>
                <a:lnTo>
                  <a:pt x="3191" y="2935"/>
                </a:lnTo>
                <a:lnTo>
                  <a:pt x="3338" y="2935"/>
                </a:lnTo>
                <a:lnTo>
                  <a:pt x="3485" y="2861"/>
                </a:lnTo>
                <a:lnTo>
                  <a:pt x="3632" y="2788"/>
                </a:lnTo>
                <a:lnTo>
                  <a:pt x="3301" y="3155"/>
                </a:lnTo>
                <a:lnTo>
                  <a:pt x="2971" y="3485"/>
                </a:lnTo>
                <a:lnTo>
                  <a:pt x="2935" y="3412"/>
                </a:lnTo>
                <a:lnTo>
                  <a:pt x="2935" y="3265"/>
                </a:lnTo>
                <a:lnTo>
                  <a:pt x="2898" y="3081"/>
                </a:lnTo>
                <a:lnTo>
                  <a:pt x="2825" y="2825"/>
                </a:lnTo>
                <a:lnTo>
                  <a:pt x="2678" y="2605"/>
                </a:lnTo>
                <a:lnTo>
                  <a:pt x="2458" y="2384"/>
                </a:lnTo>
                <a:lnTo>
                  <a:pt x="2238" y="2238"/>
                </a:lnTo>
                <a:lnTo>
                  <a:pt x="1981" y="2091"/>
                </a:lnTo>
                <a:lnTo>
                  <a:pt x="1687" y="1981"/>
                </a:lnTo>
                <a:lnTo>
                  <a:pt x="1431" y="1908"/>
                </a:lnTo>
                <a:lnTo>
                  <a:pt x="880" y="1834"/>
                </a:lnTo>
                <a:lnTo>
                  <a:pt x="770" y="1834"/>
                </a:lnTo>
                <a:lnTo>
                  <a:pt x="697" y="1871"/>
                </a:lnTo>
                <a:lnTo>
                  <a:pt x="624" y="1944"/>
                </a:lnTo>
                <a:lnTo>
                  <a:pt x="624" y="2054"/>
                </a:lnTo>
                <a:lnTo>
                  <a:pt x="697" y="2384"/>
                </a:lnTo>
                <a:lnTo>
                  <a:pt x="807" y="2751"/>
                </a:lnTo>
                <a:lnTo>
                  <a:pt x="917" y="3045"/>
                </a:lnTo>
                <a:lnTo>
                  <a:pt x="1101" y="3375"/>
                </a:lnTo>
                <a:lnTo>
                  <a:pt x="1284" y="3668"/>
                </a:lnTo>
                <a:lnTo>
                  <a:pt x="1504" y="3925"/>
                </a:lnTo>
                <a:lnTo>
                  <a:pt x="1724" y="4182"/>
                </a:lnTo>
                <a:lnTo>
                  <a:pt x="1981" y="4439"/>
                </a:lnTo>
                <a:lnTo>
                  <a:pt x="2018" y="4439"/>
                </a:lnTo>
                <a:lnTo>
                  <a:pt x="1761" y="4695"/>
                </a:lnTo>
                <a:lnTo>
                  <a:pt x="1761" y="4549"/>
                </a:lnTo>
                <a:lnTo>
                  <a:pt x="1724" y="4402"/>
                </a:lnTo>
                <a:lnTo>
                  <a:pt x="1614" y="4255"/>
                </a:lnTo>
                <a:lnTo>
                  <a:pt x="1467" y="4108"/>
                </a:lnTo>
                <a:lnTo>
                  <a:pt x="1321" y="3998"/>
                </a:lnTo>
                <a:lnTo>
                  <a:pt x="1101" y="3925"/>
                </a:lnTo>
                <a:lnTo>
                  <a:pt x="697" y="3815"/>
                </a:lnTo>
                <a:lnTo>
                  <a:pt x="330" y="3742"/>
                </a:lnTo>
                <a:lnTo>
                  <a:pt x="220" y="3742"/>
                </a:lnTo>
                <a:lnTo>
                  <a:pt x="147" y="3815"/>
                </a:lnTo>
                <a:lnTo>
                  <a:pt x="110" y="3925"/>
                </a:lnTo>
                <a:lnTo>
                  <a:pt x="147" y="3998"/>
                </a:lnTo>
                <a:lnTo>
                  <a:pt x="367" y="4329"/>
                </a:lnTo>
                <a:lnTo>
                  <a:pt x="624" y="4732"/>
                </a:lnTo>
                <a:lnTo>
                  <a:pt x="807" y="4915"/>
                </a:lnTo>
                <a:lnTo>
                  <a:pt x="954" y="5062"/>
                </a:lnTo>
                <a:lnTo>
                  <a:pt x="1137" y="5172"/>
                </a:lnTo>
                <a:lnTo>
                  <a:pt x="1321" y="5246"/>
                </a:lnTo>
                <a:lnTo>
                  <a:pt x="1321" y="5282"/>
                </a:lnTo>
                <a:lnTo>
                  <a:pt x="1394" y="5356"/>
                </a:lnTo>
                <a:lnTo>
                  <a:pt x="1834" y="5759"/>
                </a:lnTo>
                <a:lnTo>
                  <a:pt x="1651" y="6126"/>
                </a:lnTo>
                <a:lnTo>
                  <a:pt x="1504" y="6493"/>
                </a:lnTo>
                <a:lnTo>
                  <a:pt x="1394" y="6896"/>
                </a:lnTo>
                <a:lnTo>
                  <a:pt x="1321" y="6933"/>
                </a:lnTo>
                <a:lnTo>
                  <a:pt x="1321" y="7043"/>
                </a:lnTo>
                <a:lnTo>
                  <a:pt x="1321" y="7153"/>
                </a:lnTo>
                <a:lnTo>
                  <a:pt x="1357" y="7263"/>
                </a:lnTo>
                <a:lnTo>
                  <a:pt x="1431" y="7373"/>
                </a:lnTo>
                <a:lnTo>
                  <a:pt x="1467" y="7410"/>
                </a:lnTo>
                <a:lnTo>
                  <a:pt x="1541" y="7447"/>
                </a:lnTo>
                <a:lnTo>
                  <a:pt x="1651" y="7593"/>
                </a:lnTo>
                <a:lnTo>
                  <a:pt x="2311" y="8217"/>
                </a:lnTo>
                <a:lnTo>
                  <a:pt x="2164" y="8327"/>
                </a:lnTo>
                <a:lnTo>
                  <a:pt x="2018" y="8437"/>
                </a:lnTo>
                <a:lnTo>
                  <a:pt x="1761" y="8694"/>
                </a:lnTo>
                <a:lnTo>
                  <a:pt x="1394" y="9207"/>
                </a:lnTo>
                <a:lnTo>
                  <a:pt x="990" y="9721"/>
                </a:lnTo>
                <a:lnTo>
                  <a:pt x="220" y="10748"/>
                </a:lnTo>
                <a:lnTo>
                  <a:pt x="73" y="10968"/>
                </a:lnTo>
                <a:lnTo>
                  <a:pt x="0" y="11151"/>
                </a:lnTo>
                <a:lnTo>
                  <a:pt x="0" y="11225"/>
                </a:lnTo>
                <a:lnTo>
                  <a:pt x="37" y="11335"/>
                </a:lnTo>
                <a:lnTo>
                  <a:pt x="183" y="11518"/>
                </a:lnTo>
                <a:lnTo>
                  <a:pt x="257" y="11592"/>
                </a:lnTo>
                <a:lnTo>
                  <a:pt x="367" y="11628"/>
                </a:lnTo>
                <a:lnTo>
                  <a:pt x="550" y="11665"/>
                </a:lnTo>
                <a:lnTo>
                  <a:pt x="770" y="11628"/>
                </a:lnTo>
                <a:lnTo>
                  <a:pt x="990" y="11592"/>
                </a:lnTo>
                <a:lnTo>
                  <a:pt x="2348" y="11188"/>
                </a:lnTo>
                <a:lnTo>
                  <a:pt x="3595" y="10821"/>
                </a:lnTo>
                <a:lnTo>
                  <a:pt x="4072" y="10711"/>
                </a:lnTo>
                <a:lnTo>
                  <a:pt x="4292" y="10638"/>
                </a:lnTo>
                <a:lnTo>
                  <a:pt x="4512" y="10491"/>
                </a:lnTo>
                <a:lnTo>
                  <a:pt x="5025" y="11005"/>
                </a:lnTo>
                <a:lnTo>
                  <a:pt x="5539" y="11518"/>
                </a:lnTo>
                <a:lnTo>
                  <a:pt x="6089" y="11995"/>
                </a:lnTo>
                <a:lnTo>
                  <a:pt x="6676" y="12398"/>
                </a:lnTo>
                <a:lnTo>
                  <a:pt x="7006" y="12619"/>
                </a:lnTo>
                <a:lnTo>
                  <a:pt x="7373" y="12802"/>
                </a:lnTo>
                <a:lnTo>
                  <a:pt x="7740" y="12985"/>
                </a:lnTo>
                <a:lnTo>
                  <a:pt x="8070" y="13132"/>
                </a:lnTo>
                <a:lnTo>
                  <a:pt x="8474" y="13242"/>
                </a:lnTo>
                <a:lnTo>
                  <a:pt x="8840" y="13352"/>
                </a:lnTo>
                <a:lnTo>
                  <a:pt x="9207" y="13426"/>
                </a:lnTo>
                <a:lnTo>
                  <a:pt x="9611" y="13499"/>
                </a:lnTo>
                <a:lnTo>
                  <a:pt x="9977" y="13536"/>
                </a:lnTo>
                <a:lnTo>
                  <a:pt x="10381" y="13572"/>
                </a:lnTo>
                <a:lnTo>
                  <a:pt x="11115" y="13536"/>
                </a:lnTo>
                <a:lnTo>
                  <a:pt x="11812" y="13426"/>
                </a:lnTo>
                <a:lnTo>
                  <a:pt x="12215" y="13316"/>
                </a:lnTo>
                <a:lnTo>
                  <a:pt x="12362" y="13279"/>
                </a:lnTo>
                <a:lnTo>
                  <a:pt x="12435" y="13279"/>
                </a:lnTo>
                <a:lnTo>
                  <a:pt x="12435" y="13316"/>
                </a:lnTo>
                <a:lnTo>
                  <a:pt x="12509" y="13352"/>
                </a:lnTo>
                <a:lnTo>
                  <a:pt x="12545" y="13352"/>
                </a:lnTo>
                <a:lnTo>
                  <a:pt x="12582" y="13316"/>
                </a:lnTo>
                <a:lnTo>
                  <a:pt x="12619" y="13279"/>
                </a:lnTo>
                <a:lnTo>
                  <a:pt x="12655" y="13169"/>
                </a:lnTo>
                <a:lnTo>
                  <a:pt x="12655" y="13022"/>
                </a:lnTo>
                <a:lnTo>
                  <a:pt x="12545" y="12949"/>
                </a:lnTo>
                <a:lnTo>
                  <a:pt x="12435" y="12912"/>
                </a:lnTo>
                <a:lnTo>
                  <a:pt x="12178" y="12912"/>
                </a:lnTo>
                <a:lnTo>
                  <a:pt x="11702" y="13022"/>
                </a:lnTo>
                <a:lnTo>
                  <a:pt x="11188" y="13095"/>
                </a:lnTo>
                <a:lnTo>
                  <a:pt x="10748" y="13132"/>
                </a:lnTo>
                <a:lnTo>
                  <a:pt x="10308" y="13095"/>
                </a:lnTo>
                <a:lnTo>
                  <a:pt x="9867" y="13095"/>
                </a:lnTo>
                <a:lnTo>
                  <a:pt x="9464" y="13022"/>
                </a:lnTo>
                <a:lnTo>
                  <a:pt x="9024" y="12949"/>
                </a:lnTo>
                <a:lnTo>
                  <a:pt x="8584" y="12802"/>
                </a:lnTo>
                <a:lnTo>
                  <a:pt x="8180" y="12655"/>
                </a:lnTo>
                <a:lnTo>
                  <a:pt x="7777" y="12509"/>
                </a:lnTo>
                <a:lnTo>
                  <a:pt x="7300" y="12252"/>
                </a:lnTo>
                <a:lnTo>
                  <a:pt x="6860" y="11958"/>
                </a:lnTo>
                <a:lnTo>
                  <a:pt x="6419" y="11628"/>
                </a:lnTo>
                <a:lnTo>
                  <a:pt x="6016" y="11298"/>
                </a:lnTo>
                <a:lnTo>
                  <a:pt x="5246" y="10564"/>
                </a:lnTo>
                <a:lnTo>
                  <a:pt x="4512" y="9794"/>
                </a:lnTo>
                <a:lnTo>
                  <a:pt x="3008" y="8290"/>
                </a:lnTo>
                <a:lnTo>
                  <a:pt x="2274" y="7520"/>
                </a:lnTo>
                <a:lnTo>
                  <a:pt x="2091" y="7300"/>
                </a:lnTo>
                <a:lnTo>
                  <a:pt x="1871" y="7080"/>
                </a:lnTo>
                <a:lnTo>
                  <a:pt x="1944" y="6713"/>
                </a:lnTo>
                <a:lnTo>
                  <a:pt x="2054" y="6383"/>
                </a:lnTo>
                <a:lnTo>
                  <a:pt x="2238" y="6053"/>
                </a:lnTo>
                <a:lnTo>
                  <a:pt x="2421" y="5722"/>
                </a:lnTo>
                <a:lnTo>
                  <a:pt x="2641" y="5429"/>
                </a:lnTo>
                <a:lnTo>
                  <a:pt x="2898" y="5172"/>
                </a:lnTo>
                <a:lnTo>
                  <a:pt x="3411" y="4622"/>
                </a:lnTo>
                <a:lnTo>
                  <a:pt x="4475" y="3558"/>
                </a:lnTo>
                <a:lnTo>
                  <a:pt x="5025" y="3045"/>
                </a:lnTo>
                <a:lnTo>
                  <a:pt x="5246" y="2825"/>
                </a:lnTo>
                <a:lnTo>
                  <a:pt x="5392" y="2678"/>
                </a:lnTo>
                <a:lnTo>
                  <a:pt x="5502" y="2605"/>
                </a:lnTo>
                <a:lnTo>
                  <a:pt x="5612" y="2715"/>
                </a:lnTo>
                <a:lnTo>
                  <a:pt x="5392" y="2825"/>
                </a:lnTo>
                <a:lnTo>
                  <a:pt x="5246" y="2971"/>
                </a:lnTo>
                <a:lnTo>
                  <a:pt x="4952" y="3301"/>
                </a:lnTo>
                <a:lnTo>
                  <a:pt x="4805" y="3485"/>
                </a:lnTo>
                <a:lnTo>
                  <a:pt x="4695" y="3668"/>
                </a:lnTo>
                <a:lnTo>
                  <a:pt x="4585" y="3888"/>
                </a:lnTo>
                <a:lnTo>
                  <a:pt x="4585" y="3962"/>
                </a:lnTo>
                <a:lnTo>
                  <a:pt x="4622" y="4072"/>
                </a:lnTo>
                <a:lnTo>
                  <a:pt x="4659" y="4145"/>
                </a:lnTo>
                <a:lnTo>
                  <a:pt x="4732" y="4145"/>
                </a:lnTo>
                <a:lnTo>
                  <a:pt x="4915" y="4035"/>
                </a:lnTo>
                <a:lnTo>
                  <a:pt x="5025" y="3888"/>
                </a:lnTo>
                <a:lnTo>
                  <a:pt x="5209" y="3558"/>
                </a:lnTo>
                <a:lnTo>
                  <a:pt x="5502" y="3228"/>
                </a:lnTo>
                <a:lnTo>
                  <a:pt x="5759" y="2898"/>
                </a:lnTo>
                <a:lnTo>
                  <a:pt x="6016" y="3118"/>
                </a:lnTo>
                <a:lnTo>
                  <a:pt x="5832" y="3301"/>
                </a:lnTo>
                <a:lnTo>
                  <a:pt x="5612" y="3522"/>
                </a:lnTo>
                <a:lnTo>
                  <a:pt x="5466" y="3742"/>
                </a:lnTo>
                <a:lnTo>
                  <a:pt x="5356" y="3962"/>
                </a:lnTo>
                <a:lnTo>
                  <a:pt x="5319" y="4072"/>
                </a:lnTo>
                <a:lnTo>
                  <a:pt x="5392" y="4182"/>
                </a:lnTo>
                <a:lnTo>
                  <a:pt x="5502" y="4219"/>
                </a:lnTo>
                <a:lnTo>
                  <a:pt x="5539" y="4219"/>
                </a:lnTo>
                <a:lnTo>
                  <a:pt x="5612" y="4182"/>
                </a:lnTo>
                <a:lnTo>
                  <a:pt x="5796" y="3998"/>
                </a:lnTo>
                <a:lnTo>
                  <a:pt x="5942" y="3778"/>
                </a:lnTo>
                <a:lnTo>
                  <a:pt x="6089" y="3558"/>
                </a:lnTo>
                <a:lnTo>
                  <a:pt x="6199" y="3301"/>
                </a:lnTo>
                <a:lnTo>
                  <a:pt x="6309" y="3375"/>
                </a:lnTo>
                <a:lnTo>
                  <a:pt x="6456" y="3485"/>
                </a:lnTo>
                <a:lnTo>
                  <a:pt x="6346" y="3595"/>
                </a:lnTo>
                <a:lnTo>
                  <a:pt x="6236" y="3705"/>
                </a:lnTo>
                <a:lnTo>
                  <a:pt x="6089" y="3962"/>
                </a:lnTo>
                <a:lnTo>
                  <a:pt x="5869" y="4255"/>
                </a:lnTo>
                <a:lnTo>
                  <a:pt x="5796" y="4402"/>
                </a:lnTo>
                <a:lnTo>
                  <a:pt x="5722" y="4585"/>
                </a:lnTo>
                <a:lnTo>
                  <a:pt x="5722" y="4622"/>
                </a:lnTo>
                <a:lnTo>
                  <a:pt x="5722" y="4695"/>
                </a:lnTo>
                <a:lnTo>
                  <a:pt x="5796" y="4732"/>
                </a:lnTo>
                <a:lnTo>
                  <a:pt x="5906" y="4769"/>
                </a:lnTo>
                <a:lnTo>
                  <a:pt x="6016" y="4695"/>
                </a:lnTo>
                <a:lnTo>
                  <a:pt x="6126" y="4585"/>
                </a:lnTo>
                <a:lnTo>
                  <a:pt x="6199" y="4439"/>
                </a:lnTo>
                <a:lnTo>
                  <a:pt x="6383" y="4145"/>
                </a:lnTo>
                <a:lnTo>
                  <a:pt x="6456" y="3962"/>
                </a:lnTo>
                <a:lnTo>
                  <a:pt x="6603" y="3632"/>
                </a:lnTo>
                <a:lnTo>
                  <a:pt x="7300" y="4145"/>
                </a:lnTo>
                <a:lnTo>
                  <a:pt x="7116" y="4292"/>
                </a:lnTo>
                <a:lnTo>
                  <a:pt x="6933" y="4439"/>
                </a:lnTo>
                <a:lnTo>
                  <a:pt x="6713" y="4695"/>
                </a:lnTo>
                <a:lnTo>
                  <a:pt x="6529" y="5026"/>
                </a:lnTo>
                <a:lnTo>
                  <a:pt x="6529" y="5099"/>
                </a:lnTo>
                <a:lnTo>
                  <a:pt x="6529" y="5172"/>
                </a:lnTo>
                <a:lnTo>
                  <a:pt x="6566" y="5209"/>
                </a:lnTo>
                <a:lnTo>
                  <a:pt x="6639" y="5246"/>
                </a:lnTo>
                <a:lnTo>
                  <a:pt x="6676" y="5282"/>
                </a:lnTo>
                <a:lnTo>
                  <a:pt x="6749" y="5282"/>
                </a:lnTo>
                <a:lnTo>
                  <a:pt x="6823" y="5246"/>
                </a:lnTo>
                <a:lnTo>
                  <a:pt x="6860" y="5172"/>
                </a:lnTo>
                <a:lnTo>
                  <a:pt x="7153" y="4695"/>
                </a:lnTo>
                <a:lnTo>
                  <a:pt x="7410" y="4255"/>
                </a:lnTo>
                <a:lnTo>
                  <a:pt x="7740" y="4475"/>
                </a:lnTo>
                <a:lnTo>
                  <a:pt x="7483" y="4732"/>
                </a:lnTo>
                <a:lnTo>
                  <a:pt x="7116" y="5136"/>
                </a:lnTo>
                <a:lnTo>
                  <a:pt x="7080" y="5209"/>
                </a:lnTo>
                <a:lnTo>
                  <a:pt x="7043" y="5246"/>
                </a:lnTo>
                <a:lnTo>
                  <a:pt x="7080" y="5319"/>
                </a:lnTo>
                <a:lnTo>
                  <a:pt x="7116" y="5356"/>
                </a:lnTo>
                <a:lnTo>
                  <a:pt x="7190" y="5392"/>
                </a:lnTo>
                <a:lnTo>
                  <a:pt x="7263" y="5429"/>
                </a:lnTo>
                <a:lnTo>
                  <a:pt x="7336" y="5429"/>
                </a:lnTo>
                <a:lnTo>
                  <a:pt x="7373" y="5356"/>
                </a:lnTo>
                <a:lnTo>
                  <a:pt x="7556" y="5172"/>
                </a:lnTo>
                <a:lnTo>
                  <a:pt x="7740" y="4989"/>
                </a:lnTo>
                <a:lnTo>
                  <a:pt x="7813" y="4805"/>
                </a:lnTo>
                <a:lnTo>
                  <a:pt x="7850" y="4695"/>
                </a:lnTo>
                <a:lnTo>
                  <a:pt x="7887" y="4585"/>
                </a:lnTo>
                <a:lnTo>
                  <a:pt x="8474" y="4989"/>
                </a:lnTo>
                <a:lnTo>
                  <a:pt x="8107" y="5319"/>
                </a:lnTo>
                <a:lnTo>
                  <a:pt x="7813" y="5722"/>
                </a:lnTo>
                <a:lnTo>
                  <a:pt x="7777" y="5796"/>
                </a:lnTo>
                <a:lnTo>
                  <a:pt x="7777" y="5833"/>
                </a:lnTo>
                <a:lnTo>
                  <a:pt x="7813" y="5943"/>
                </a:lnTo>
                <a:lnTo>
                  <a:pt x="7887" y="5979"/>
                </a:lnTo>
                <a:lnTo>
                  <a:pt x="7997" y="5979"/>
                </a:lnTo>
                <a:lnTo>
                  <a:pt x="8033" y="5943"/>
                </a:lnTo>
                <a:lnTo>
                  <a:pt x="8327" y="5502"/>
                </a:lnTo>
                <a:lnTo>
                  <a:pt x="8584" y="5062"/>
                </a:lnTo>
                <a:lnTo>
                  <a:pt x="9024" y="5356"/>
                </a:lnTo>
                <a:lnTo>
                  <a:pt x="8767" y="5612"/>
                </a:lnTo>
                <a:lnTo>
                  <a:pt x="8584" y="5796"/>
                </a:lnTo>
                <a:lnTo>
                  <a:pt x="8510" y="5906"/>
                </a:lnTo>
                <a:lnTo>
                  <a:pt x="8474" y="6053"/>
                </a:lnTo>
                <a:lnTo>
                  <a:pt x="8253" y="6383"/>
                </a:lnTo>
                <a:lnTo>
                  <a:pt x="8217" y="6456"/>
                </a:lnTo>
                <a:lnTo>
                  <a:pt x="8253" y="6566"/>
                </a:lnTo>
                <a:lnTo>
                  <a:pt x="8290" y="6603"/>
                </a:lnTo>
                <a:lnTo>
                  <a:pt x="8363" y="6640"/>
                </a:lnTo>
                <a:lnTo>
                  <a:pt x="8474" y="6640"/>
                </a:lnTo>
                <a:lnTo>
                  <a:pt x="8547" y="6566"/>
                </a:lnTo>
                <a:lnTo>
                  <a:pt x="8804" y="6199"/>
                </a:lnTo>
                <a:lnTo>
                  <a:pt x="8877" y="6126"/>
                </a:lnTo>
                <a:lnTo>
                  <a:pt x="8950" y="6016"/>
                </a:lnTo>
                <a:lnTo>
                  <a:pt x="9097" y="5796"/>
                </a:lnTo>
                <a:lnTo>
                  <a:pt x="9244" y="5539"/>
                </a:lnTo>
                <a:lnTo>
                  <a:pt x="9537" y="5722"/>
                </a:lnTo>
                <a:lnTo>
                  <a:pt x="9354" y="5906"/>
                </a:lnTo>
                <a:lnTo>
                  <a:pt x="9207" y="6126"/>
                </a:lnTo>
                <a:lnTo>
                  <a:pt x="8950" y="6419"/>
                </a:lnTo>
                <a:lnTo>
                  <a:pt x="8877" y="6566"/>
                </a:lnTo>
                <a:lnTo>
                  <a:pt x="8840" y="6750"/>
                </a:lnTo>
                <a:lnTo>
                  <a:pt x="8914" y="6823"/>
                </a:lnTo>
                <a:lnTo>
                  <a:pt x="8950" y="6860"/>
                </a:lnTo>
                <a:lnTo>
                  <a:pt x="8987" y="6860"/>
                </a:lnTo>
                <a:lnTo>
                  <a:pt x="9134" y="6786"/>
                </a:lnTo>
                <a:lnTo>
                  <a:pt x="9244" y="6640"/>
                </a:lnTo>
                <a:lnTo>
                  <a:pt x="9391" y="6383"/>
                </a:lnTo>
                <a:lnTo>
                  <a:pt x="9537" y="6126"/>
                </a:lnTo>
                <a:lnTo>
                  <a:pt x="9721" y="5869"/>
                </a:lnTo>
                <a:lnTo>
                  <a:pt x="10198" y="6236"/>
                </a:lnTo>
                <a:lnTo>
                  <a:pt x="10051" y="6419"/>
                </a:lnTo>
                <a:lnTo>
                  <a:pt x="9867" y="6640"/>
                </a:lnTo>
                <a:lnTo>
                  <a:pt x="9684" y="6860"/>
                </a:lnTo>
                <a:lnTo>
                  <a:pt x="9611" y="7006"/>
                </a:lnTo>
                <a:lnTo>
                  <a:pt x="9574" y="7116"/>
                </a:lnTo>
                <a:lnTo>
                  <a:pt x="9574" y="7190"/>
                </a:lnTo>
                <a:lnTo>
                  <a:pt x="9611" y="7263"/>
                </a:lnTo>
                <a:lnTo>
                  <a:pt x="9757" y="7263"/>
                </a:lnTo>
                <a:lnTo>
                  <a:pt x="9867" y="7190"/>
                </a:lnTo>
                <a:lnTo>
                  <a:pt x="9941" y="7080"/>
                </a:lnTo>
                <a:lnTo>
                  <a:pt x="10124" y="6823"/>
                </a:lnTo>
                <a:lnTo>
                  <a:pt x="10271" y="6603"/>
                </a:lnTo>
                <a:lnTo>
                  <a:pt x="10381" y="6383"/>
                </a:lnTo>
                <a:lnTo>
                  <a:pt x="10895" y="6823"/>
                </a:lnTo>
                <a:lnTo>
                  <a:pt x="10931" y="6860"/>
                </a:lnTo>
                <a:lnTo>
                  <a:pt x="10638" y="7226"/>
                </a:lnTo>
                <a:lnTo>
                  <a:pt x="10381" y="7593"/>
                </a:lnTo>
                <a:lnTo>
                  <a:pt x="10271" y="7703"/>
                </a:lnTo>
                <a:lnTo>
                  <a:pt x="10271" y="7777"/>
                </a:lnTo>
                <a:lnTo>
                  <a:pt x="10271" y="7813"/>
                </a:lnTo>
                <a:lnTo>
                  <a:pt x="10344" y="7923"/>
                </a:lnTo>
                <a:lnTo>
                  <a:pt x="10418" y="7960"/>
                </a:lnTo>
                <a:lnTo>
                  <a:pt x="10491" y="7923"/>
                </a:lnTo>
                <a:lnTo>
                  <a:pt x="10528" y="7887"/>
                </a:lnTo>
                <a:lnTo>
                  <a:pt x="10821" y="7483"/>
                </a:lnTo>
                <a:lnTo>
                  <a:pt x="11115" y="7043"/>
                </a:lnTo>
                <a:lnTo>
                  <a:pt x="11445" y="7447"/>
                </a:lnTo>
                <a:lnTo>
                  <a:pt x="11298" y="7703"/>
                </a:lnTo>
                <a:lnTo>
                  <a:pt x="11151" y="7960"/>
                </a:lnTo>
                <a:lnTo>
                  <a:pt x="10968" y="8253"/>
                </a:lnTo>
                <a:lnTo>
                  <a:pt x="10931" y="8437"/>
                </a:lnTo>
                <a:lnTo>
                  <a:pt x="10931" y="8510"/>
                </a:lnTo>
                <a:lnTo>
                  <a:pt x="10931" y="8584"/>
                </a:lnTo>
                <a:lnTo>
                  <a:pt x="10968" y="8657"/>
                </a:lnTo>
                <a:lnTo>
                  <a:pt x="11041" y="8657"/>
                </a:lnTo>
                <a:lnTo>
                  <a:pt x="11188" y="8584"/>
                </a:lnTo>
                <a:lnTo>
                  <a:pt x="11261" y="8474"/>
                </a:lnTo>
                <a:lnTo>
                  <a:pt x="11408" y="8180"/>
                </a:lnTo>
                <a:lnTo>
                  <a:pt x="11628" y="7703"/>
                </a:lnTo>
                <a:lnTo>
                  <a:pt x="11812" y="7997"/>
                </a:lnTo>
                <a:lnTo>
                  <a:pt x="11995" y="8290"/>
                </a:lnTo>
                <a:lnTo>
                  <a:pt x="11812" y="8694"/>
                </a:lnTo>
                <a:lnTo>
                  <a:pt x="11628" y="9097"/>
                </a:lnTo>
                <a:lnTo>
                  <a:pt x="11518" y="9097"/>
                </a:lnTo>
                <a:lnTo>
                  <a:pt x="11408" y="9317"/>
                </a:lnTo>
                <a:lnTo>
                  <a:pt x="11335" y="9501"/>
                </a:lnTo>
                <a:lnTo>
                  <a:pt x="11335" y="9574"/>
                </a:lnTo>
                <a:lnTo>
                  <a:pt x="11335" y="9647"/>
                </a:lnTo>
                <a:lnTo>
                  <a:pt x="11408" y="9721"/>
                </a:lnTo>
                <a:lnTo>
                  <a:pt x="11591" y="9721"/>
                </a:lnTo>
                <a:lnTo>
                  <a:pt x="11628" y="9684"/>
                </a:lnTo>
                <a:lnTo>
                  <a:pt x="11812" y="9427"/>
                </a:lnTo>
                <a:lnTo>
                  <a:pt x="11958" y="9171"/>
                </a:lnTo>
                <a:lnTo>
                  <a:pt x="12105" y="8914"/>
                </a:lnTo>
                <a:lnTo>
                  <a:pt x="12178" y="8657"/>
                </a:lnTo>
                <a:lnTo>
                  <a:pt x="12325" y="9024"/>
                </a:lnTo>
                <a:lnTo>
                  <a:pt x="12472" y="9427"/>
                </a:lnTo>
                <a:lnTo>
                  <a:pt x="12068" y="10088"/>
                </a:lnTo>
                <a:lnTo>
                  <a:pt x="11995" y="10088"/>
                </a:lnTo>
                <a:lnTo>
                  <a:pt x="11922" y="10271"/>
                </a:lnTo>
                <a:lnTo>
                  <a:pt x="11848" y="10418"/>
                </a:lnTo>
                <a:lnTo>
                  <a:pt x="11848" y="10491"/>
                </a:lnTo>
                <a:lnTo>
                  <a:pt x="11848" y="10528"/>
                </a:lnTo>
                <a:lnTo>
                  <a:pt x="11922" y="10601"/>
                </a:lnTo>
                <a:lnTo>
                  <a:pt x="12068" y="10601"/>
                </a:lnTo>
                <a:lnTo>
                  <a:pt x="12142" y="10564"/>
                </a:lnTo>
                <a:lnTo>
                  <a:pt x="12362" y="10198"/>
                </a:lnTo>
                <a:lnTo>
                  <a:pt x="12582" y="9831"/>
                </a:lnTo>
                <a:lnTo>
                  <a:pt x="12692" y="10454"/>
                </a:lnTo>
                <a:lnTo>
                  <a:pt x="12509" y="10638"/>
                </a:lnTo>
                <a:lnTo>
                  <a:pt x="12362" y="10858"/>
                </a:lnTo>
                <a:lnTo>
                  <a:pt x="12215" y="11078"/>
                </a:lnTo>
                <a:lnTo>
                  <a:pt x="12178" y="11225"/>
                </a:lnTo>
                <a:lnTo>
                  <a:pt x="12178" y="11371"/>
                </a:lnTo>
                <a:lnTo>
                  <a:pt x="12215" y="11408"/>
                </a:lnTo>
                <a:lnTo>
                  <a:pt x="12252" y="11408"/>
                </a:lnTo>
                <a:lnTo>
                  <a:pt x="12362" y="11371"/>
                </a:lnTo>
                <a:lnTo>
                  <a:pt x="12472" y="11298"/>
                </a:lnTo>
                <a:lnTo>
                  <a:pt x="12582" y="11078"/>
                </a:lnTo>
                <a:lnTo>
                  <a:pt x="12692" y="10858"/>
                </a:lnTo>
                <a:lnTo>
                  <a:pt x="12729" y="11188"/>
                </a:lnTo>
                <a:lnTo>
                  <a:pt x="12655" y="11775"/>
                </a:lnTo>
                <a:lnTo>
                  <a:pt x="12509" y="11922"/>
                </a:lnTo>
                <a:lnTo>
                  <a:pt x="12362" y="12068"/>
                </a:lnTo>
                <a:lnTo>
                  <a:pt x="12325" y="12215"/>
                </a:lnTo>
                <a:lnTo>
                  <a:pt x="12325" y="12288"/>
                </a:lnTo>
                <a:lnTo>
                  <a:pt x="12362" y="12362"/>
                </a:lnTo>
                <a:lnTo>
                  <a:pt x="12435" y="12398"/>
                </a:lnTo>
                <a:lnTo>
                  <a:pt x="12472" y="12398"/>
                </a:lnTo>
                <a:lnTo>
                  <a:pt x="12619" y="12288"/>
                </a:lnTo>
                <a:lnTo>
                  <a:pt x="12655" y="12655"/>
                </a:lnTo>
                <a:lnTo>
                  <a:pt x="12692" y="12692"/>
                </a:lnTo>
                <a:lnTo>
                  <a:pt x="12729" y="12655"/>
                </a:lnTo>
                <a:lnTo>
                  <a:pt x="12802" y="12545"/>
                </a:lnTo>
                <a:lnTo>
                  <a:pt x="12912" y="12398"/>
                </a:lnTo>
                <a:lnTo>
                  <a:pt x="13022" y="12068"/>
                </a:lnTo>
                <a:lnTo>
                  <a:pt x="13095" y="11738"/>
                </a:lnTo>
                <a:lnTo>
                  <a:pt x="13132" y="11408"/>
                </a:lnTo>
                <a:lnTo>
                  <a:pt x="13132" y="11005"/>
                </a:lnTo>
                <a:lnTo>
                  <a:pt x="13132" y="10638"/>
                </a:lnTo>
                <a:lnTo>
                  <a:pt x="13095" y="10234"/>
                </a:lnTo>
                <a:lnTo>
                  <a:pt x="13022" y="9867"/>
                </a:lnTo>
                <a:lnTo>
                  <a:pt x="12949" y="9464"/>
                </a:lnTo>
                <a:lnTo>
                  <a:pt x="12839" y="9060"/>
                </a:lnTo>
                <a:lnTo>
                  <a:pt x="12692" y="8694"/>
                </a:lnTo>
                <a:lnTo>
                  <a:pt x="12545" y="8327"/>
                </a:lnTo>
                <a:lnTo>
                  <a:pt x="12325" y="7960"/>
                </a:lnTo>
                <a:lnTo>
                  <a:pt x="12142" y="7630"/>
                </a:lnTo>
                <a:lnTo>
                  <a:pt x="11885" y="7300"/>
                </a:lnTo>
                <a:lnTo>
                  <a:pt x="11628" y="6970"/>
                </a:lnTo>
                <a:lnTo>
                  <a:pt x="11335" y="6640"/>
                </a:lnTo>
                <a:lnTo>
                  <a:pt x="11041" y="6346"/>
                </a:lnTo>
                <a:lnTo>
                  <a:pt x="10344" y="5759"/>
                </a:lnTo>
                <a:lnTo>
                  <a:pt x="9647" y="5246"/>
                </a:lnTo>
                <a:lnTo>
                  <a:pt x="8914" y="4732"/>
                </a:lnTo>
                <a:lnTo>
                  <a:pt x="8987" y="4439"/>
                </a:lnTo>
                <a:lnTo>
                  <a:pt x="9024" y="4182"/>
                </a:lnTo>
                <a:lnTo>
                  <a:pt x="9060" y="3558"/>
                </a:lnTo>
                <a:lnTo>
                  <a:pt x="9097" y="2898"/>
                </a:lnTo>
                <a:lnTo>
                  <a:pt x="9281" y="220"/>
                </a:lnTo>
                <a:lnTo>
                  <a:pt x="9244" y="110"/>
                </a:lnTo>
                <a:lnTo>
                  <a:pt x="9207" y="37"/>
                </a:lnTo>
                <a:lnTo>
                  <a:pt x="9097" y="0"/>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170" name="Shape 170"/>
          <p:cNvSpPr/>
          <p:nvPr/>
        </p:nvSpPr>
        <p:spPr>
          <a:xfrm>
            <a:off x="4419881" y="3994834"/>
            <a:ext cx="919681" cy="950908"/>
          </a:xfrm>
          <a:custGeom>
            <a:avLst/>
            <a:gdLst/>
            <a:ahLst/>
            <a:cxnLst/>
            <a:rect l="0" t="0" r="0" b="0"/>
            <a:pathLst>
              <a:path w="18378" h="19002" extrusionOk="0">
                <a:moveTo>
                  <a:pt x="13793" y="5429"/>
                </a:moveTo>
                <a:lnTo>
                  <a:pt x="13682" y="5466"/>
                </a:lnTo>
                <a:lnTo>
                  <a:pt x="13572" y="5502"/>
                </a:lnTo>
                <a:lnTo>
                  <a:pt x="13499" y="5576"/>
                </a:lnTo>
                <a:lnTo>
                  <a:pt x="13352" y="5759"/>
                </a:lnTo>
                <a:lnTo>
                  <a:pt x="13352" y="5869"/>
                </a:lnTo>
                <a:lnTo>
                  <a:pt x="13352" y="5979"/>
                </a:lnTo>
                <a:lnTo>
                  <a:pt x="13389" y="6016"/>
                </a:lnTo>
                <a:lnTo>
                  <a:pt x="13426" y="6053"/>
                </a:lnTo>
                <a:lnTo>
                  <a:pt x="13499" y="6053"/>
                </a:lnTo>
                <a:lnTo>
                  <a:pt x="13572" y="5979"/>
                </a:lnTo>
                <a:lnTo>
                  <a:pt x="13646" y="5943"/>
                </a:lnTo>
                <a:lnTo>
                  <a:pt x="13719" y="5796"/>
                </a:lnTo>
                <a:lnTo>
                  <a:pt x="13829" y="5649"/>
                </a:lnTo>
                <a:lnTo>
                  <a:pt x="13903" y="5502"/>
                </a:lnTo>
                <a:lnTo>
                  <a:pt x="13903" y="5466"/>
                </a:lnTo>
                <a:lnTo>
                  <a:pt x="13903" y="5429"/>
                </a:lnTo>
                <a:close/>
                <a:moveTo>
                  <a:pt x="13242" y="6089"/>
                </a:moveTo>
                <a:lnTo>
                  <a:pt x="13169" y="6126"/>
                </a:lnTo>
                <a:lnTo>
                  <a:pt x="13022" y="6309"/>
                </a:lnTo>
                <a:lnTo>
                  <a:pt x="12912" y="6493"/>
                </a:lnTo>
                <a:lnTo>
                  <a:pt x="12875" y="6529"/>
                </a:lnTo>
                <a:lnTo>
                  <a:pt x="12875" y="6603"/>
                </a:lnTo>
                <a:lnTo>
                  <a:pt x="12949" y="6676"/>
                </a:lnTo>
                <a:lnTo>
                  <a:pt x="13022" y="6713"/>
                </a:lnTo>
                <a:lnTo>
                  <a:pt x="13096" y="6676"/>
                </a:lnTo>
                <a:lnTo>
                  <a:pt x="13132" y="6639"/>
                </a:lnTo>
                <a:lnTo>
                  <a:pt x="13242" y="6456"/>
                </a:lnTo>
                <a:lnTo>
                  <a:pt x="13352" y="6273"/>
                </a:lnTo>
                <a:lnTo>
                  <a:pt x="13389" y="6199"/>
                </a:lnTo>
                <a:lnTo>
                  <a:pt x="13316" y="6126"/>
                </a:lnTo>
                <a:lnTo>
                  <a:pt x="13242" y="6089"/>
                </a:lnTo>
                <a:close/>
                <a:moveTo>
                  <a:pt x="17241" y="6419"/>
                </a:moveTo>
                <a:lnTo>
                  <a:pt x="17534" y="6713"/>
                </a:lnTo>
                <a:lnTo>
                  <a:pt x="17497" y="6713"/>
                </a:lnTo>
                <a:lnTo>
                  <a:pt x="17387" y="6823"/>
                </a:lnTo>
                <a:lnTo>
                  <a:pt x="17351" y="6676"/>
                </a:lnTo>
                <a:lnTo>
                  <a:pt x="17241" y="6419"/>
                </a:lnTo>
                <a:close/>
                <a:moveTo>
                  <a:pt x="12692" y="6786"/>
                </a:moveTo>
                <a:lnTo>
                  <a:pt x="12582" y="6860"/>
                </a:lnTo>
                <a:lnTo>
                  <a:pt x="12435" y="6970"/>
                </a:lnTo>
                <a:lnTo>
                  <a:pt x="12399" y="7116"/>
                </a:lnTo>
                <a:lnTo>
                  <a:pt x="12362" y="7190"/>
                </a:lnTo>
                <a:lnTo>
                  <a:pt x="12399" y="7226"/>
                </a:lnTo>
                <a:lnTo>
                  <a:pt x="12472" y="7300"/>
                </a:lnTo>
                <a:lnTo>
                  <a:pt x="12582" y="7300"/>
                </a:lnTo>
                <a:lnTo>
                  <a:pt x="12619" y="7263"/>
                </a:lnTo>
                <a:lnTo>
                  <a:pt x="12655" y="7190"/>
                </a:lnTo>
                <a:lnTo>
                  <a:pt x="12729" y="7043"/>
                </a:lnTo>
                <a:lnTo>
                  <a:pt x="12802" y="7006"/>
                </a:lnTo>
                <a:lnTo>
                  <a:pt x="12839" y="6933"/>
                </a:lnTo>
                <a:lnTo>
                  <a:pt x="12875" y="6860"/>
                </a:lnTo>
                <a:lnTo>
                  <a:pt x="12875" y="6823"/>
                </a:lnTo>
                <a:lnTo>
                  <a:pt x="12839" y="6823"/>
                </a:lnTo>
                <a:lnTo>
                  <a:pt x="12765" y="6786"/>
                </a:lnTo>
                <a:close/>
                <a:moveTo>
                  <a:pt x="17571" y="6750"/>
                </a:moveTo>
                <a:lnTo>
                  <a:pt x="17828" y="7043"/>
                </a:lnTo>
                <a:lnTo>
                  <a:pt x="18048" y="7373"/>
                </a:lnTo>
                <a:lnTo>
                  <a:pt x="17828" y="7593"/>
                </a:lnTo>
                <a:lnTo>
                  <a:pt x="17828" y="7520"/>
                </a:lnTo>
                <a:lnTo>
                  <a:pt x="17864" y="7336"/>
                </a:lnTo>
                <a:lnTo>
                  <a:pt x="17828" y="7116"/>
                </a:lnTo>
                <a:lnTo>
                  <a:pt x="17828" y="7080"/>
                </a:lnTo>
                <a:lnTo>
                  <a:pt x="17754" y="7006"/>
                </a:lnTo>
                <a:lnTo>
                  <a:pt x="17681" y="7006"/>
                </a:lnTo>
                <a:lnTo>
                  <a:pt x="17644" y="7043"/>
                </a:lnTo>
                <a:lnTo>
                  <a:pt x="17681" y="7080"/>
                </a:lnTo>
                <a:lnTo>
                  <a:pt x="17644" y="7226"/>
                </a:lnTo>
                <a:lnTo>
                  <a:pt x="17607" y="7446"/>
                </a:lnTo>
                <a:lnTo>
                  <a:pt x="17534" y="7667"/>
                </a:lnTo>
                <a:lnTo>
                  <a:pt x="17534" y="7887"/>
                </a:lnTo>
                <a:lnTo>
                  <a:pt x="17534" y="7960"/>
                </a:lnTo>
                <a:lnTo>
                  <a:pt x="17131" y="8584"/>
                </a:lnTo>
                <a:lnTo>
                  <a:pt x="17167" y="8217"/>
                </a:lnTo>
                <a:lnTo>
                  <a:pt x="17241" y="7850"/>
                </a:lnTo>
                <a:lnTo>
                  <a:pt x="17387" y="7630"/>
                </a:lnTo>
                <a:lnTo>
                  <a:pt x="17387" y="7593"/>
                </a:lnTo>
                <a:lnTo>
                  <a:pt x="17387" y="7520"/>
                </a:lnTo>
                <a:lnTo>
                  <a:pt x="17461" y="7483"/>
                </a:lnTo>
                <a:lnTo>
                  <a:pt x="17497" y="7446"/>
                </a:lnTo>
                <a:lnTo>
                  <a:pt x="17534" y="7373"/>
                </a:lnTo>
                <a:lnTo>
                  <a:pt x="17534" y="7263"/>
                </a:lnTo>
                <a:lnTo>
                  <a:pt x="17497" y="7080"/>
                </a:lnTo>
                <a:lnTo>
                  <a:pt x="17571" y="6750"/>
                </a:lnTo>
                <a:close/>
                <a:moveTo>
                  <a:pt x="16874" y="8840"/>
                </a:moveTo>
                <a:lnTo>
                  <a:pt x="16947" y="8877"/>
                </a:lnTo>
                <a:lnTo>
                  <a:pt x="16874" y="8950"/>
                </a:lnTo>
                <a:lnTo>
                  <a:pt x="16874" y="8877"/>
                </a:lnTo>
                <a:lnTo>
                  <a:pt x="16874" y="8840"/>
                </a:lnTo>
                <a:close/>
                <a:moveTo>
                  <a:pt x="11445" y="8584"/>
                </a:moveTo>
                <a:lnTo>
                  <a:pt x="11408" y="8620"/>
                </a:lnTo>
                <a:lnTo>
                  <a:pt x="11298" y="8657"/>
                </a:lnTo>
                <a:lnTo>
                  <a:pt x="11188" y="8804"/>
                </a:lnTo>
                <a:lnTo>
                  <a:pt x="11188" y="8840"/>
                </a:lnTo>
                <a:lnTo>
                  <a:pt x="11188" y="8914"/>
                </a:lnTo>
                <a:lnTo>
                  <a:pt x="11188" y="8987"/>
                </a:lnTo>
                <a:lnTo>
                  <a:pt x="11225" y="9024"/>
                </a:lnTo>
                <a:lnTo>
                  <a:pt x="11408" y="9024"/>
                </a:lnTo>
                <a:lnTo>
                  <a:pt x="11445" y="8987"/>
                </a:lnTo>
                <a:lnTo>
                  <a:pt x="11555" y="8804"/>
                </a:lnTo>
                <a:lnTo>
                  <a:pt x="11555" y="8730"/>
                </a:lnTo>
                <a:lnTo>
                  <a:pt x="11555" y="8657"/>
                </a:lnTo>
                <a:lnTo>
                  <a:pt x="11518" y="8620"/>
                </a:lnTo>
                <a:lnTo>
                  <a:pt x="11445" y="8584"/>
                </a:lnTo>
                <a:close/>
                <a:moveTo>
                  <a:pt x="16580" y="8804"/>
                </a:moveTo>
                <a:lnTo>
                  <a:pt x="16580" y="8877"/>
                </a:lnTo>
                <a:lnTo>
                  <a:pt x="16580" y="9060"/>
                </a:lnTo>
                <a:lnTo>
                  <a:pt x="16617" y="9170"/>
                </a:lnTo>
                <a:lnTo>
                  <a:pt x="16654" y="9244"/>
                </a:lnTo>
                <a:lnTo>
                  <a:pt x="16397" y="9611"/>
                </a:lnTo>
                <a:lnTo>
                  <a:pt x="16360" y="9391"/>
                </a:lnTo>
                <a:lnTo>
                  <a:pt x="16324" y="9170"/>
                </a:lnTo>
                <a:lnTo>
                  <a:pt x="16324" y="9097"/>
                </a:lnTo>
                <a:lnTo>
                  <a:pt x="16580" y="8804"/>
                </a:lnTo>
                <a:close/>
                <a:moveTo>
                  <a:pt x="16067" y="9391"/>
                </a:moveTo>
                <a:lnTo>
                  <a:pt x="16067" y="9684"/>
                </a:lnTo>
                <a:lnTo>
                  <a:pt x="16103" y="9794"/>
                </a:lnTo>
                <a:lnTo>
                  <a:pt x="16177" y="9941"/>
                </a:lnTo>
                <a:lnTo>
                  <a:pt x="15993" y="10161"/>
                </a:lnTo>
                <a:lnTo>
                  <a:pt x="15920" y="10308"/>
                </a:lnTo>
                <a:lnTo>
                  <a:pt x="15957" y="9867"/>
                </a:lnTo>
                <a:lnTo>
                  <a:pt x="15920" y="9794"/>
                </a:lnTo>
                <a:lnTo>
                  <a:pt x="15847" y="9757"/>
                </a:lnTo>
                <a:lnTo>
                  <a:pt x="15810" y="9721"/>
                </a:lnTo>
                <a:lnTo>
                  <a:pt x="16067" y="9391"/>
                </a:lnTo>
                <a:close/>
                <a:moveTo>
                  <a:pt x="9611" y="2348"/>
                </a:moveTo>
                <a:lnTo>
                  <a:pt x="9574" y="2421"/>
                </a:lnTo>
                <a:lnTo>
                  <a:pt x="9134" y="2861"/>
                </a:lnTo>
                <a:lnTo>
                  <a:pt x="8767" y="3375"/>
                </a:lnTo>
                <a:lnTo>
                  <a:pt x="7997" y="4365"/>
                </a:lnTo>
                <a:lnTo>
                  <a:pt x="7630" y="4879"/>
                </a:lnTo>
                <a:lnTo>
                  <a:pt x="7227" y="5356"/>
                </a:lnTo>
                <a:lnTo>
                  <a:pt x="6823" y="5832"/>
                </a:lnTo>
                <a:lnTo>
                  <a:pt x="6346" y="6273"/>
                </a:lnTo>
                <a:lnTo>
                  <a:pt x="6273" y="6346"/>
                </a:lnTo>
                <a:lnTo>
                  <a:pt x="6273" y="6456"/>
                </a:lnTo>
                <a:lnTo>
                  <a:pt x="6236" y="6456"/>
                </a:lnTo>
                <a:lnTo>
                  <a:pt x="6163" y="6493"/>
                </a:lnTo>
                <a:lnTo>
                  <a:pt x="6163" y="6566"/>
                </a:lnTo>
                <a:lnTo>
                  <a:pt x="6199" y="6603"/>
                </a:lnTo>
                <a:lnTo>
                  <a:pt x="6309" y="6786"/>
                </a:lnTo>
                <a:lnTo>
                  <a:pt x="6493" y="6970"/>
                </a:lnTo>
                <a:lnTo>
                  <a:pt x="6823" y="7263"/>
                </a:lnTo>
                <a:lnTo>
                  <a:pt x="7593" y="7813"/>
                </a:lnTo>
                <a:lnTo>
                  <a:pt x="8437" y="8363"/>
                </a:lnTo>
                <a:lnTo>
                  <a:pt x="8620" y="8510"/>
                </a:lnTo>
                <a:lnTo>
                  <a:pt x="8767" y="8694"/>
                </a:lnTo>
                <a:lnTo>
                  <a:pt x="9061" y="9060"/>
                </a:lnTo>
                <a:lnTo>
                  <a:pt x="9207" y="9207"/>
                </a:lnTo>
                <a:lnTo>
                  <a:pt x="9391" y="9354"/>
                </a:lnTo>
                <a:lnTo>
                  <a:pt x="9758" y="9574"/>
                </a:lnTo>
                <a:lnTo>
                  <a:pt x="10638" y="10161"/>
                </a:lnTo>
                <a:lnTo>
                  <a:pt x="11482" y="10784"/>
                </a:lnTo>
                <a:lnTo>
                  <a:pt x="12289" y="11408"/>
                </a:lnTo>
                <a:lnTo>
                  <a:pt x="12362" y="11445"/>
                </a:lnTo>
                <a:lnTo>
                  <a:pt x="12472" y="11445"/>
                </a:lnTo>
                <a:lnTo>
                  <a:pt x="12545" y="11408"/>
                </a:lnTo>
                <a:lnTo>
                  <a:pt x="12582" y="11371"/>
                </a:lnTo>
                <a:lnTo>
                  <a:pt x="12619" y="11298"/>
                </a:lnTo>
                <a:lnTo>
                  <a:pt x="12655" y="11188"/>
                </a:lnTo>
                <a:lnTo>
                  <a:pt x="12619" y="11115"/>
                </a:lnTo>
                <a:lnTo>
                  <a:pt x="12545" y="11041"/>
                </a:lnTo>
                <a:lnTo>
                  <a:pt x="11775" y="10418"/>
                </a:lnTo>
                <a:lnTo>
                  <a:pt x="11812" y="10381"/>
                </a:lnTo>
                <a:lnTo>
                  <a:pt x="11922" y="10198"/>
                </a:lnTo>
                <a:lnTo>
                  <a:pt x="11995" y="10014"/>
                </a:lnTo>
                <a:lnTo>
                  <a:pt x="11995" y="9941"/>
                </a:lnTo>
                <a:lnTo>
                  <a:pt x="11958" y="9904"/>
                </a:lnTo>
                <a:lnTo>
                  <a:pt x="11885" y="9904"/>
                </a:lnTo>
                <a:lnTo>
                  <a:pt x="11738" y="10051"/>
                </a:lnTo>
                <a:lnTo>
                  <a:pt x="11592" y="10234"/>
                </a:lnTo>
                <a:lnTo>
                  <a:pt x="11555" y="10271"/>
                </a:lnTo>
                <a:lnTo>
                  <a:pt x="11005" y="9867"/>
                </a:lnTo>
                <a:lnTo>
                  <a:pt x="10821" y="9757"/>
                </a:lnTo>
                <a:lnTo>
                  <a:pt x="10858" y="9684"/>
                </a:lnTo>
                <a:lnTo>
                  <a:pt x="10895" y="9611"/>
                </a:lnTo>
                <a:lnTo>
                  <a:pt x="11041" y="9464"/>
                </a:lnTo>
                <a:lnTo>
                  <a:pt x="11078" y="9427"/>
                </a:lnTo>
                <a:lnTo>
                  <a:pt x="11078" y="9354"/>
                </a:lnTo>
                <a:lnTo>
                  <a:pt x="11078" y="9317"/>
                </a:lnTo>
                <a:lnTo>
                  <a:pt x="11005" y="9281"/>
                </a:lnTo>
                <a:lnTo>
                  <a:pt x="10968" y="9317"/>
                </a:lnTo>
                <a:lnTo>
                  <a:pt x="10895" y="9281"/>
                </a:lnTo>
                <a:lnTo>
                  <a:pt x="10821" y="9317"/>
                </a:lnTo>
                <a:lnTo>
                  <a:pt x="10711" y="9427"/>
                </a:lnTo>
                <a:lnTo>
                  <a:pt x="10601" y="9574"/>
                </a:lnTo>
                <a:lnTo>
                  <a:pt x="10124" y="9281"/>
                </a:lnTo>
                <a:lnTo>
                  <a:pt x="10051" y="9207"/>
                </a:lnTo>
                <a:lnTo>
                  <a:pt x="10234" y="8914"/>
                </a:lnTo>
                <a:lnTo>
                  <a:pt x="10234" y="8840"/>
                </a:lnTo>
                <a:lnTo>
                  <a:pt x="10234" y="8804"/>
                </a:lnTo>
                <a:lnTo>
                  <a:pt x="10198" y="8730"/>
                </a:lnTo>
                <a:lnTo>
                  <a:pt x="10088" y="8694"/>
                </a:lnTo>
                <a:lnTo>
                  <a:pt x="10051" y="8730"/>
                </a:lnTo>
                <a:lnTo>
                  <a:pt x="10014" y="8767"/>
                </a:lnTo>
                <a:lnTo>
                  <a:pt x="9758" y="9060"/>
                </a:lnTo>
                <a:lnTo>
                  <a:pt x="9537" y="8877"/>
                </a:lnTo>
                <a:lnTo>
                  <a:pt x="9354" y="8694"/>
                </a:lnTo>
                <a:lnTo>
                  <a:pt x="9134" y="8437"/>
                </a:lnTo>
                <a:lnTo>
                  <a:pt x="9207" y="8327"/>
                </a:lnTo>
                <a:lnTo>
                  <a:pt x="9281" y="8217"/>
                </a:lnTo>
                <a:lnTo>
                  <a:pt x="9354" y="7960"/>
                </a:lnTo>
                <a:lnTo>
                  <a:pt x="9354" y="7887"/>
                </a:lnTo>
                <a:lnTo>
                  <a:pt x="9317" y="7850"/>
                </a:lnTo>
                <a:lnTo>
                  <a:pt x="9244" y="7850"/>
                </a:lnTo>
                <a:lnTo>
                  <a:pt x="9171" y="7887"/>
                </a:lnTo>
                <a:lnTo>
                  <a:pt x="8987" y="8107"/>
                </a:lnTo>
                <a:lnTo>
                  <a:pt x="8951" y="8180"/>
                </a:lnTo>
                <a:lnTo>
                  <a:pt x="8767" y="8033"/>
                </a:lnTo>
                <a:lnTo>
                  <a:pt x="8327" y="7740"/>
                </a:lnTo>
                <a:lnTo>
                  <a:pt x="8364" y="7446"/>
                </a:lnTo>
                <a:lnTo>
                  <a:pt x="8364" y="7410"/>
                </a:lnTo>
                <a:lnTo>
                  <a:pt x="8327" y="7336"/>
                </a:lnTo>
                <a:lnTo>
                  <a:pt x="8290" y="7300"/>
                </a:lnTo>
                <a:lnTo>
                  <a:pt x="8180" y="7300"/>
                </a:lnTo>
                <a:lnTo>
                  <a:pt x="8107" y="7336"/>
                </a:lnTo>
                <a:lnTo>
                  <a:pt x="8070" y="7446"/>
                </a:lnTo>
                <a:lnTo>
                  <a:pt x="8034" y="7556"/>
                </a:lnTo>
                <a:lnTo>
                  <a:pt x="7960" y="7520"/>
                </a:lnTo>
                <a:lnTo>
                  <a:pt x="7410" y="7116"/>
                </a:lnTo>
                <a:lnTo>
                  <a:pt x="7447" y="7080"/>
                </a:lnTo>
                <a:lnTo>
                  <a:pt x="7520" y="6970"/>
                </a:lnTo>
                <a:lnTo>
                  <a:pt x="7520" y="6896"/>
                </a:lnTo>
                <a:lnTo>
                  <a:pt x="7520" y="6860"/>
                </a:lnTo>
                <a:lnTo>
                  <a:pt x="7557" y="6750"/>
                </a:lnTo>
                <a:lnTo>
                  <a:pt x="7520" y="6713"/>
                </a:lnTo>
                <a:lnTo>
                  <a:pt x="7483" y="6713"/>
                </a:lnTo>
                <a:lnTo>
                  <a:pt x="7410" y="6750"/>
                </a:lnTo>
                <a:lnTo>
                  <a:pt x="7337" y="6750"/>
                </a:lnTo>
                <a:lnTo>
                  <a:pt x="7227" y="6823"/>
                </a:lnTo>
                <a:lnTo>
                  <a:pt x="7116" y="6896"/>
                </a:lnTo>
                <a:lnTo>
                  <a:pt x="6640" y="6639"/>
                </a:lnTo>
                <a:lnTo>
                  <a:pt x="6640" y="6603"/>
                </a:lnTo>
                <a:lnTo>
                  <a:pt x="7116" y="6163"/>
                </a:lnTo>
                <a:lnTo>
                  <a:pt x="7557" y="5649"/>
                </a:lnTo>
                <a:lnTo>
                  <a:pt x="7593" y="5722"/>
                </a:lnTo>
                <a:lnTo>
                  <a:pt x="7630" y="5759"/>
                </a:lnTo>
                <a:lnTo>
                  <a:pt x="7740" y="5759"/>
                </a:lnTo>
                <a:lnTo>
                  <a:pt x="8034" y="5576"/>
                </a:lnTo>
                <a:lnTo>
                  <a:pt x="8327" y="5392"/>
                </a:lnTo>
                <a:lnTo>
                  <a:pt x="8620" y="5209"/>
                </a:lnTo>
                <a:lnTo>
                  <a:pt x="8914" y="5025"/>
                </a:lnTo>
                <a:lnTo>
                  <a:pt x="9244" y="4879"/>
                </a:lnTo>
                <a:lnTo>
                  <a:pt x="9574" y="4732"/>
                </a:lnTo>
                <a:lnTo>
                  <a:pt x="9941" y="4659"/>
                </a:lnTo>
                <a:lnTo>
                  <a:pt x="10308" y="4622"/>
                </a:lnTo>
                <a:lnTo>
                  <a:pt x="10491" y="4622"/>
                </a:lnTo>
                <a:lnTo>
                  <a:pt x="10675" y="4659"/>
                </a:lnTo>
                <a:lnTo>
                  <a:pt x="10821" y="4732"/>
                </a:lnTo>
                <a:lnTo>
                  <a:pt x="10931" y="4842"/>
                </a:lnTo>
                <a:lnTo>
                  <a:pt x="11041" y="4989"/>
                </a:lnTo>
                <a:lnTo>
                  <a:pt x="11078" y="5136"/>
                </a:lnTo>
                <a:lnTo>
                  <a:pt x="11151" y="5502"/>
                </a:lnTo>
                <a:lnTo>
                  <a:pt x="11151" y="5906"/>
                </a:lnTo>
                <a:lnTo>
                  <a:pt x="11151" y="6309"/>
                </a:lnTo>
                <a:lnTo>
                  <a:pt x="11151" y="6676"/>
                </a:lnTo>
                <a:lnTo>
                  <a:pt x="11188" y="7006"/>
                </a:lnTo>
                <a:lnTo>
                  <a:pt x="11261" y="7373"/>
                </a:lnTo>
                <a:lnTo>
                  <a:pt x="11445" y="7703"/>
                </a:lnTo>
                <a:lnTo>
                  <a:pt x="11408" y="7813"/>
                </a:lnTo>
                <a:lnTo>
                  <a:pt x="11372" y="7923"/>
                </a:lnTo>
                <a:lnTo>
                  <a:pt x="11372" y="8033"/>
                </a:lnTo>
                <a:lnTo>
                  <a:pt x="11372" y="8143"/>
                </a:lnTo>
                <a:lnTo>
                  <a:pt x="11445" y="8253"/>
                </a:lnTo>
                <a:lnTo>
                  <a:pt x="11482" y="8327"/>
                </a:lnTo>
                <a:lnTo>
                  <a:pt x="11592" y="8400"/>
                </a:lnTo>
                <a:lnTo>
                  <a:pt x="11665" y="8474"/>
                </a:lnTo>
                <a:lnTo>
                  <a:pt x="11775" y="8510"/>
                </a:lnTo>
                <a:lnTo>
                  <a:pt x="12105" y="8510"/>
                </a:lnTo>
                <a:lnTo>
                  <a:pt x="12435" y="8694"/>
                </a:lnTo>
                <a:lnTo>
                  <a:pt x="12765" y="8840"/>
                </a:lnTo>
                <a:lnTo>
                  <a:pt x="13022" y="8877"/>
                </a:lnTo>
                <a:lnTo>
                  <a:pt x="13316" y="8877"/>
                </a:lnTo>
                <a:lnTo>
                  <a:pt x="13646" y="8804"/>
                </a:lnTo>
                <a:lnTo>
                  <a:pt x="13939" y="8694"/>
                </a:lnTo>
                <a:lnTo>
                  <a:pt x="14233" y="8584"/>
                </a:lnTo>
                <a:lnTo>
                  <a:pt x="14489" y="8400"/>
                </a:lnTo>
                <a:lnTo>
                  <a:pt x="14746" y="8217"/>
                </a:lnTo>
                <a:lnTo>
                  <a:pt x="14930" y="8033"/>
                </a:lnTo>
                <a:lnTo>
                  <a:pt x="14966" y="7997"/>
                </a:lnTo>
                <a:lnTo>
                  <a:pt x="14966" y="7923"/>
                </a:lnTo>
                <a:lnTo>
                  <a:pt x="14930" y="7813"/>
                </a:lnTo>
                <a:lnTo>
                  <a:pt x="14820" y="7777"/>
                </a:lnTo>
                <a:lnTo>
                  <a:pt x="14710" y="7777"/>
                </a:lnTo>
                <a:lnTo>
                  <a:pt x="14123" y="8143"/>
                </a:lnTo>
                <a:lnTo>
                  <a:pt x="13829" y="8290"/>
                </a:lnTo>
                <a:lnTo>
                  <a:pt x="13462" y="8400"/>
                </a:lnTo>
                <a:lnTo>
                  <a:pt x="13206" y="8474"/>
                </a:lnTo>
                <a:lnTo>
                  <a:pt x="12912" y="8437"/>
                </a:lnTo>
                <a:lnTo>
                  <a:pt x="12692" y="8363"/>
                </a:lnTo>
                <a:lnTo>
                  <a:pt x="12472" y="8217"/>
                </a:lnTo>
                <a:lnTo>
                  <a:pt x="12545" y="8107"/>
                </a:lnTo>
                <a:lnTo>
                  <a:pt x="12582" y="7960"/>
                </a:lnTo>
                <a:lnTo>
                  <a:pt x="12582" y="7850"/>
                </a:lnTo>
                <a:lnTo>
                  <a:pt x="12545" y="7777"/>
                </a:lnTo>
                <a:lnTo>
                  <a:pt x="12509" y="7740"/>
                </a:lnTo>
                <a:lnTo>
                  <a:pt x="12325" y="7630"/>
                </a:lnTo>
                <a:lnTo>
                  <a:pt x="12142" y="7520"/>
                </a:lnTo>
                <a:lnTo>
                  <a:pt x="11812" y="7520"/>
                </a:lnTo>
                <a:lnTo>
                  <a:pt x="11628" y="7116"/>
                </a:lnTo>
                <a:lnTo>
                  <a:pt x="11518" y="6713"/>
                </a:lnTo>
                <a:lnTo>
                  <a:pt x="11518" y="6346"/>
                </a:lnTo>
                <a:lnTo>
                  <a:pt x="11518" y="6016"/>
                </a:lnTo>
                <a:lnTo>
                  <a:pt x="11555" y="5649"/>
                </a:lnTo>
                <a:lnTo>
                  <a:pt x="11518" y="5282"/>
                </a:lnTo>
                <a:lnTo>
                  <a:pt x="11445" y="4989"/>
                </a:lnTo>
                <a:lnTo>
                  <a:pt x="11335" y="4732"/>
                </a:lnTo>
                <a:lnTo>
                  <a:pt x="11188" y="4549"/>
                </a:lnTo>
                <a:lnTo>
                  <a:pt x="11005" y="4402"/>
                </a:lnTo>
                <a:lnTo>
                  <a:pt x="10785" y="4329"/>
                </a:lnTo>
                <a:lnTo>
                  <a:pt x="10565" y="4255"/>
                </a:lnTo>
                <a:lnTo>
                  <a:pt x="10051" y="4255"/>
                </a:lnTo>
                <a:lnTo>
                  <a:pt x="9758" y="4292"/>
                </a:lnTo>
                <a:lnTo>
                  <a:pt x="9464" y="4365"/>
                </a:lnTo>
                <a:lnTo>
                  <a:pt x="8914" y="4585"/>
                </a:lnTo>
                <a:lnTo>
                  <a:pt x="8400" y="4879"/>
                </a:lnTo>
                <a:lnTo>
                  <a:pt x="7960" y="5209"/>
                </a:lnTo>
                <a:lnTo>
                  <a:pt x="8290" y="4769"/>
                </a:lnTo>
                <a:lnTo>
                  <a:pt x="9061" y="3742"/>
                </a:lnTo>
                <a:lnTo>
                  <a:pt x="9464" y="3191"/>
                </a:lnTo>
                <a:lnTo>
                  <a:pt x="9831" y="2641"/>
                </a:lnTo>
                <a:lnTo>
                  <a:pt x="9868" y="2568"/>
                </a:lnTo>
                <a:lnTo>
                  <a:pt x="9868" y="2531"/>
                </a:lnTo>
                <a:lnTo>
                  <a:pt x="9794" y="2421"/>
                </a:lnTo>
                <a:lnTo>
                  <a:pt x="9721" y="2384"/>
                </a:lnTo>
                <a:lnTo>
                  <a:pt x="9684" y="2348"/>
                </a:lnTo>
                <a:close/>
                <a:moveTo>
                  <a:pt x="15663" y="9867"/>
                </a:moveTo>
                <a:lnTo>
                  <a:pt x="15700" y="9904"/>
                </a:lnTo>
                <a:lnTo>
                  <a:pt x="15627" y="10381"/>
                </a:lnTo>
                <a:lnTo>
                  <a:pt x="15663" y="10418"/>
                </a:lnTo>
                <a:lnTo>
                  <a:pt x="15663" y="10454"/>
                </a:lnTo>
                <a:lnTo>
                  <a:pt x="15773" y="10491"/>
                </a:lnTo>
                <a:lnTo>
                  <a:pt x="15443" y="10895"/>
                </a:lnTo>
                <a:lnTo>
                  <a:pt x="15443" y="10821"/>
                </a:lnTo>
                <a:lnTo>
                  <a:pt x="15333" y="10491"/>
                </a:lnTo>
                <a:lnTo>
                  <a:pt x="15296" y="10454"/>
                </a:lnTo>
                <a:lnTo>
                  <a:pt x="15260" y="10454"/>
                </a:lnTo>
                <a:lnTo>
                  <a:pt x="15223" y="10491"/>
                </a:lnTo>
                <a:lnTo>
                  <a:pt x="15223" y="10528"/>
                </a:lnTo>
                <a:lnTo>
                  <a:pt x="15186" y="10821"/>
                </a:lnTo>
                <a:lnTo>
                  <a:pt x="15186" y="11188"/>
                </a:lnTo>
                <a:lnTo>
                  <a:pt x="15223" y="11225"/>
                </a:lnTo>
                <a:lnTo>
                  <a:pt x="14746" y="11848"/>
                </a:lnTo>
                <a:lnTo>
                  <a:pt x="14746" y="11591"/>
                </a:lnTo>
                <a:lnTo>
                  <a:pt x="14746" y="11371"/>
                </a:lnTo>
                <a:lnTo>
                  <a:pt x="14746" y="11115"/>
                </a:lnTo>
                <a:lnTo>
                  <a:pt x="14710" y="11078"/>
                </a:lnTo>
                <a:lnTo>
                  <a:pt x="15333" y="10308"/>
                </a:lnTo>
                <a:lnTo>
                  <a:pt x="15663" y="9867"/>
                </a:lnTo>
                <a:close/>
                <a:moveTo>
                  <a:pt x="14526" y="11298"/>
                </a:moveTo>
                <a:lnTo>
                  <a:pt x="14453" y="11555"/>
                </a:lnTo>
                <a:lnTo>
                  <a:pt x="14416" y="11775"/>
                </a:lnTo>
                <a:lnTo>
                  <a:pt x="14453" y="11885"/>
                </a:lnTo>
                <a:lnTo>
                  <a:pt x="14489" y="11958"/>
                </a:lnTo>
                <a:lnTo>
                  <a:pt x="14563" y="11995"/>
                </a:lnTo>
                <a:lnTo>
                  <a:pt x="14600" y="11995"/>
                </a:lnTo>
                <a:lnTo>
                  <a:pt x="14123" y="12619"/>
                </a:lnTo>
                <a:lnTo>
                  <a:pt x="14049" y="12655"/>
                </a:lnTo>
                <a:lnTo>
                  <a:pt x="14049" y="12362"/>
                </a:lnTo>
                <a:lnTo>
                  <a:pt x="14049" y="12142"/>
                </a:lnTo>
                <a:lnTo>
                  <a:pt x="14049" y="12032"/>
                </a:lnTo>
                <a:lnTo>
                  <a:pt x="14013" y="11922"/>
                </a:lnTo>
                <a:lnTo>
                  <a:pt x="14526" y="11298"/>
                </a:lnTo>
                <a:close/>
                <a:moveTo>
                  <a:pt x="4806" y="7997"/>
                </a:moveTo>
                <a:lnTo>
                  <a:pt x="4769" y="8033"/>
                </a:lnTo>
                <a:lnTo>
                  <a:pt x="4769" y="8070"/>
                </a:lnTo>
                <a:lnTo>
                  <a:pt x="4952" y="8217"/>
                </a:lnTo>
                <a:lnTo>
                  <a:pt x="5099" y="8327"/>
                </a:lnTo>
                <a:lnTo>
                  <a:pt x="5576" y="8584"/>
                </a:lnTo>
                <a:lnTo>
                  <a:pt x="6126" y="8840"/>
                </a:lnTo>
                <a:lnTo>
                  <a:pt x="6640" y="9134"/>
                </a:lnTo>
                <a:lnTo>
                  <a:pt x="7116" y="9501"/>
                </a:lnTo>
                <a:lnTo>
                  <a:pt x="7557" y="9831"/>
                </a:lnTo>
                <a:lnTo>
                  <a:pt x="8437" y="10638"/>
                </a:lnTo>
                <a:lnTo>
                  <a:pt x="9244" y="11371"/>
                </a:lnTo>
                <a:lnTo>
                  <a:pt x="10088" y="12105"/>
                </a:lnTo>
                <a:lnTo>
                  <a:pt x="10344" y="12325"/>
                </a:lnTo>
                <a:lnTo>
                  <a:pt x="10748" y="12655"/>
                </a:lnTo>
                <a:lnTo>
                  <a:pt x="10931" y="12765"/>
                </a:lnTo>
                <a:lnTo>
                  <a:pt x="11115" y="12839"/>
                </a:lnTo>
                <a:lnTo>
                  <a:pt x="11225" y="12839"/>
                </a:lnTo>
                <a:lnTo>
                  <a:pt x="11298" y="12802"/>
                </a:lnTo>
                <a:lnTo>
                  <a:pt x="11335" y="12765"/>
                </a:lnTo>
                <a:lnTo>
                  <a:pt x="11372" y="12692"/>
                </a:lnTo>
                <a:lnTo>
                  <a:pt x="11372" y="12582"/>
                </a:lnTo>
                <a:lnTo>
                  <a:pt x="11335" y="12472"/>
                </a:lnTo>
                <a:lnTo>
                  <a:pt x="11151" y="12325"/>
                </a:lnTo>
                <a:lnTo>
                  <a:pt x="10711" y="11995"/>
                </a:lnTo>
                <a:lnTo>
                  <a:pt x="10271" y="11628"/>
                </a:lnTo>
                <a:lnTo>
                  <a:pt x="9391" y="10858"/>
                </a:lnTo>
                <a:lnTo>
                  <a:pt x="8547" y="10051"/>
                </a:lnTo>
                <a:lnTo>
                  <a:pt x="8107" y="9684"/>
                </a:lnTo>
                <a:lnTo>
                  <a:pt x="7703" y="9354"/>
                </a:lnTo>
                <a:lnTo>
                  <a:pt x="7227" y="9024"/>
                </a:lnTo>
                <a:lnTo>
                  <a:pt x="6786" y="8694"/>
                </a:lnTo>
                <a:lnTo>
                  <a:pt x="6309" y="8437"/>
                </a:lnTo>
                <a:lnTo>
                  <a:pt x="5833" y="8217"/>
                </a:lnTo>
                <a:lnTo>
                  <a:pt x="5356" y="8033"/>
                </a:lnTo>
                <a:lnTo>
                  <a:pt x="5209" y="7997"/>
                </a:lnTo>
                <a:close/>
                <a:moveTo>
                  <a:pt x="954" y="12582"/>
                </a:moveTo>
                <a:lnTo>
                  <a:pt x="1101" y="12692"/>
                </a:lnTo>
                <a:lnTo>
                  <a:pt x="1064" y="12765"/>
                </a:lnTo>
                <a:lnTo>
                  <a:pt x="1064" y="12839"/>
                </a:lnTo>
                <a:lnTo>
                  <a:pt x="1064" y="12875"/>
                </a:lnTo>
                <a:lnTo>
                  <a:pt x="1101" y="12839"/>
                </a:lnTo>
                <a:lnTo>
                  <a:pt x="1211" y="12912"/>
                </a:lnTo>
                <a:lnTo>
                  <a:pt x="1247" y="12985"/>
                </a:lnTo>
                <a:lnTo>
                  <a:pt x="1247" y="13059"/>
                </a:lnTo>
                <a:lnTo>
                  <a:pt x="1284" y="13242"/>
                </a:lnTo>
                <a:lnTo>
                  <a:pt x="991" y="13095"/>
                </a:lnTo>
                <a:lnTo>
                  <a:pt x="844" y="13059"/>
                </a:lnTo>
                <a:lnTo>
                  <a:pt x="697" y="13022"/>
                </a:lnTo>
                <a:lnTo>
                  <a:pt x="844" y="12765"/>
                </a:lnTo>
                <a:lnTo>
                  <a:pt x="954" y="12582"/>
                </a:lnTo>
                <a:close/>
                <a:moveTo>
                  <a:pt x="2715" y="10858"/>
                </a:moveTo>
                <a:lnTo>
                  <a:pt x="2641" y="10931"/>
                </a:lnTo>
                <a:lnTo>
                  <a:pt x="2641" y="10968"/>
                </a:lnTo>
                <a:lnTo>
                  <a:pt x="2788" y="11151"/>
                </a:lnTo>
                <a:lnTo>
                  <a:pt x="2935" y="11261"/>
                </a:lnTo>
                <a:lnTo>
                  <a:pt x="3302" y="11445"/>
                </a:lnTo>
                <a:lnTo>
                  <a:pt x="3778" y="11775"/>
                </a:lnTo>
                <a:lnTo>
                  <a:pt x="4255" y="12105"/>
                </a:lnTo>
                <a:lnTo>
                  <a:pt x="5099" y="12765"/>
                </a:lnTo>
                <a:lnTo>
                  <a:pt x="5539" y="13095"/>
                </a:lnTo>
                <a:lnTo>
                  <a:pt x="5759" y="13242"/>
                </a:lnTo>
                <a:lnTo>
                  <a:pt x="5869" y="13279"/>
                </a:lnTo>
                <a:lnTo>
                  <a:pt x="6053" y="13279"/>
                </a:lnTo>
                <a:lnTo>
                  <a:pt x="6126" y="13242"/>
                </a:lnTo>
                <a:lnTo>
                  <a:pt x="6163" y="13169"/>
                </a:lnTo>
                <a:lnTo>
                  <a:pt x="6126" y="13059"/>
                </a:lnTo>
                <a:lnTo>
                  <a:pt x="6089" y="12985"/>
                </a:lnTo>
                <a:lnTo>
                  <a:pt x="6016" y="12875"/>
                </a:lnTo>
                <a:lnTo>
                  <a:pt x="5869" y="12729"/>
                </a:lnTo>
                <a:lnTo>
                  <a:pt x="5502" y="12472"/>
                </a:lnTo>
                <a:lnTo>
                  <a:pt x="4512" y="11738"/>
                </a:lnTo>
                <a:lnTo>
                  <a:pt x="4035" y="11408"/>
                </a:lnTo>
                <a:lnTo>
                  <a:pt x="3522" y="11078"/>
                </a:lnTo>
                <a:lnTo>
                  <a:pt x="3338" y="11005"/>
                </a:lnTo>
                <a:lnTo>
                  <a:pt x="3118" y="10895"/>
                </a:lnTo>
                <a:lnTo>
                  <a:pt x="2935" y="10858"/>
                </a:lnTo>
                <a:close/>
                <a:moveTo>
                  <a:pt x="13756" y="12252"/>
                </a:moveTo>
                <a:lnTo>
                  <a:pt x="13719" y="12362"/>
                </a:lnTo>
                <a:lnTo>
                  <a:pt x="13719" y="12619"/>
                </a:lnTo>
                <a:lnTo>
                  <a:pt x="13719" y="12912"/>
                </a:lnTo>
                <a:lnTo>
                  <a:pt x="13756" y="12985"/>
                </a:lnTo>
                <a:lnTo>
                  <a:pt x="13793" y="13022"/>
                </a:lnTo>
                <a:lnTo>
                  <a:pt x="13719" y="13095"/>
                </a:lnTo>
                <a:lnTo>
                  <a:pt x="13389" y="13536"/>
                </a:lnTo>
                <a:lnTo>
                  <a:pt x="13426" y="13132"/>
                </a:lnTo>
                <a:lnTo>
                  <a:pt x="13462" y="12912"/>
                </a:lnTo>
                <a:lnTo>
                  <a:pt x="13462" y="12765"/>
                </a:lnTo>
                <a:lnTo>
                  <a:pt x="13426" y="12655"/>
                </a:lnTo>
                <a:lnTo>
                  <a:pt x="13756" y="12252"/>
                </a:lnTo>
                <a:close/>
                <a:moveTo>
                  <a:pt x="4402" y="8694"/>
                </a:moveTo>
                <a:lnTo>
                  <a:pt x="4329" y="8730"/>
                </a:lnTo>
                <a:lnTo>
                  <a:pt x="4255" y="8804"/>
                </a:lnTo>
                <a:lnTo>
                  <a:pt x="4255" y="8877"/>
                </a:lnTo>
                <a:lnTo>
                  <a:pt x="4255" y="8987"/>
                </a:lnTo>
                <a:lnTo>
                  <a:pt x="4292" y="9060"/>
                </a:lnTo>
                <a:lnTo>
                  <a:pt x="4365" y="9134"/>
                </a:lnTo>
                <a:lnTo>
                  <a:pt x="4512" y="9207"/>
                </a:lnTo>
                <a:lnTo>
                  <a:pt x="4842" y="9354"/>
                </a:lnTo>
                <a:lnTo>
                  <a:pt x="5136" y="9501"/>
                </a:lnTo>
                <a:lnTo>
                  <a:pt x="5392" y="9647"/>
                </a:lnTo>
                <a:lnTo>
                  <a:pt x="5869" y="10014"/>
                </a:lnTo>
                <a:lnTo>
                  <a:pt x="6346" y="10418"/>
                </a:lnTo>
                <a:lnTo>
                  <a:pt x="6786" y="10858"/>
                </a:lnTo>
                <a:lnTo>
                  <a:pt x="8584" y="12398"/>
                </a:lnTo>
                <a:lnTo>
                  <a:pt x="9501" y="13169"/>
                </a:lnTo>
                <a:lnTo>
                  <a:pt x="9721" y="13315"/>
                </a:lnTo>
                <a:lnTo>
                  <a:pt x="9941" y="13462"/>
                </a:lnTo>
                <a:lnTo>
                  <a:pt x="10161" y="13572"/>
                </a:lnTo>
                <a:lnTo>
                  <a:pt x="10271" y="13609"/>
                </a:lnTo>
                <a:lnTo>
                  <a:pt x="10381" y="13609"/>
                </a:lnTo>
                <a:lnTo>
                  <a:pt x="10454" y="13572"/>
                </a:lnTo>
                <a:lnTo>
                  <a:pt x="10491" y="13536"/>
                </a:lnTo>
                <a:lnTo>
                  <a:pt x="10528" y="13462"/>
                </a:lnTo>
                <a:lnTo>
                  <a:pt x="10491" y="13389"/>
                </a:lnTo>
                <a:lnTo>
                  <a:pt x="10418" y="13242"/>
                </a:lnTo>
                <a:lnTo>
                  <a:pt x="10271" y="13132"/>
                </a:lnTo>
                <a:lnTo>
                  <a:pt x="9978" y="12949"/>
                </a:lnTo>
                <a:lnTo>
                  <a:pt x="9537" y="12619"/>
                </a:lnTo>
                <a:lnTo>
                  <a:pt x="9134" y="12288"/>
                </a:lnTo>
                <a:lnTo>
                  <a:pt x="7557" y="10931"/>
                </a:lnTo>
                <a:lnTo>
                  <a:pt x="6823" y="10271"/>
                </a:lnTo>
                <a:lnTo>
                  <a:pt x="6089" y="9647"/>
                </a:lnTo>
                <a:lnTo>
                  <a:pt x="5686" y="9354"/>
                </a:lnTo>
                <a:lnTo>
                  <a:pt x="5246" y="9097"/>
                </a:lnTo>
                <a:lnTo>
                  <a:pt x="4769" y="8950"/>
                </a:lnTo>
                <a:lnTo>
                  <a:pt x="4549" y="8840"/>
                </a:lnTo>
                <a:lnTo>
                  <a:pt x="4475" y="8767"/>
                </a:lnTo>
                <a:lnTo>
                  <a:pt x="4439" y="8694"/>
                </a:lnTo>
                <a:close/>
                <a:moveTo>
                  <a:pt x="1541" y="13022"/>
                </a:moveTo>
                <a:lnTo>
                  <a:pt x="2091" y="13389"/>
                </a:lnTo>
                <a:lnTo>
                  <a:pt x="2091" y="13572"/>
                </a:lnTo>
                <a:lnTo>
                  <a:pt x="2126" y="13749"/>
                </a:lnTo>
                <a:lnTo>
                  <a:pt x="1504" y="13389"/>
                </a:lnTo>
                <a:lnTo>
                  <a:pt x="1578" y="13352"/>
                </a:lnTo>
                <a:lnTo>
                  <a:pt x="1614" y="13315"/>
                </a:lnTo>
                <a:lnTo>
                  <a:pt x="1614" y="13279"/>
                </a:lnTo>
                <a:lnTo>
                  <a:pt x="1614" y="13205"/>
                </a:lnTo>
                <a:lnTo>
                  <a:pt x="1541" y="13095"/>
                </a:lnTo>
                <a:lnTo>
                  <a:pt x="1541" y="13022"/>
                </a:lnTo>
                <a:close/>
                <a:moveTo>
                  <a:pt x="13206" y="12949"/>
                </a:moveTo>
                <a:lnTo>
                  <a:pt x="13169" y="13022"/>
                </a:lnTo>
                <a:lnTo>
                  <a:pt x="13059" y="13756"/>
                </a:lnTo>
                <a:lnTo>
                  <a:pt x="13059" y="13829"/>
                </a:lnTo>
                <a:lnTo>
                  <a:pt x="13096" y="13866"/>
                </a:lnTo>
                <a:lnTo>
                  <a:pt x="12912" y="14086"/>
                </a:lnTo>
                <a:lnTo>
                  <a:pt x="12912" y="13719"/>
                </a:lnTo>
                <a:lnTo>
                  <a:pt x="12875" y="13352"/>
                </a:lnTo>
                <a:lnTo>
                  <a:pt x="13206" y="12949"/>
                </a:lnTo>
                <a:close/>
                <a:moveTo>
                  <a:pt x="2458" y="13646"/>
                </a:moveTo>
                <a:lnTo>
                  <a:pt x="2641" y="13792"/>
                </a:lnTo>
                <a:lnTo>
                  <a:pt x="2788" y="13902"/>
                </a:lnTo>
                <a:lnTo>
                  <a:pt x="2788" y="14086"/>
                </a:lnTo>
                <a:lnTo>
                  <a:pt x="2825" y="14233"/>
                </a:lnTo>
                <a:lnTo>
                  <a:pt x="2605" y="14086"/>
                </a:lnTo>
                <a:lnTo>
                  <a:pt x="2385" y="13939"/>
                </a:lnTo>
                <a:lnTo>
                  <a:pt x="2495" y="13939"/>
                </a:lnTo>
                <a:lnTo>
                  <a:pt x="2568" y="13866"/>
                </a:lnTo>
                <a:lnTo>
                  <a:pt x="2568" y="13829"/>
                </a:lnTo>
                <a:lnTo>
                  <a:pt x="2568" y="13756"/>
                </a:lnTo>
                <a:lnTo>
                  <a:pt x="2458" y="13646"/>
                </a:lnTo>
                <a:close/>
                <a:moveTo>
                  <a:pt x="3595" y="9794"/>
                </a:moveTo>
                <a:lnTo>
                  <a:pt x="3558" y="9831"/>
                </a:lnTo>
                <a:lnTo>
                  <a:pt x="3522" y="9867"/>
                </a:lnTo>
                <a:lnTo>
                  <a:pt x="3558" y="9977"/>
                </a:lnTo>
                <a:lnTo>
                  <a:pt x="3595" y="10088"/>
                </a:lnTo>
                <a:lnTo>
                  <a:pt x="3815" y="10234"/>
                </a:lnTo>
                <a:lnTo>
                  <a:pt x="4659" y="10821"/>
                </a:lnTo>
                <a:lnTo>
                  <a:pt x="5466" y="11518"/>
                </a:lnTo>
                <a:lnTo>
                  <a:pt x="6236" y="12178"/>
                </a:lnTo>
                <a:lnTo>
                  <a:pt x="7080" y="12839"/>
                </a:lnTo>
                <a:lnTo>
                  <a:pt x="7923" y="13462"/>
                </a:lnTo>
                <a:lnTo>
                  <a:pt x="8730" y="14049"/>
                </a:lnTo>
                <a:lnTo>
                  <a:pt x="9134" y="14343"/>
                </a:lnTo>
                <a:lnTo>
                  <a:pt x="9574" y="14563"/>
                </a:lnTo>
                <a:lnTo>
                  <a:pt x="9684" y="14563"/>
                </a:lnTo>
                <a:lnTo>
                  <a:pt x="9794" y="14526"/>
                </a:lnTo>
                <a:lnTo>
                  <a:pt x="9868" y="14453"/>
                </a:lnTo>
                <a:lnTo>
                  <a:pt x="9904" y="14416"/>
                </a:lnTo>
                <a:lnTo>
                  <a:pt x="9904" y="14379"/>
                </a:lnTo>
                <a:lnTo>
                  <a:pt x="9904" y="14306"/>
                </a:lnTo>
                <a:lnTo>
                  <a:pt x="9868" y="14269"/>
                </a:lnTo>
                <a:lnTo>
                  <a:pt x="9794" y="14196"/>
                </a:lnTo>
                <a:lnTo>
                  <a:pt x="9721" y="14159"/>
                </a:lnTo>
                <a:lnTo>
                  <a:pt x="9501" y="14012"/>
                </a:lnTo>
                <a:lnTo>
                  <a:pt x="9281" y="13866"/>
                </a:lnTo>
                <a:lnTo>
                  <a:pt x="8290" y="13205"/>
                </a:lnTo>
                <a:lnTo>
                  <a:pt x="7373" y="12508"/>
                </a:lnTo>
                <a:lnTo>
                  <a:pt x="6493" y="11812"/>
                </a:lnTo>
                <a:lnTo>
                  <a:pt x="5649" y="11115"/>
                </a:lnTo>
                <a:lnTo>
                  <a:pt x="4769" y="10418"/>
                </a:lnTo>
                <a:lnTo>
                  <a:pt x="4549" y="10234"/>
                </a:lnTo>
                <a:lnTo>
                  <a:pt x="4145" y="9977"/>
                </a:lnTo>
                <a:lnTo>
                  <a:pt x="3925" y="9867"/>
                </a:lnTo>
                <a:lnTo>
                  <a:pt x="3742" y="9794"/>
                </a:lnTo>
                <a:close/>
                <a:moveTo>
                  <a:pt x="3155" y="14122"/>
                </a:moveTo>
                <a:lnTo>
                  <a:pt x="3778" y="14563"/>
                </a:lnTo>
                <a:lnTo>
                  <a:pt x="3742" y="14746"/>
                </a:lnTo>
                <a:lnTo>
                  <a:pt x="3742" y="14856"/>
                </a:lnTo>
                <a:lnTo>
                  <a:pt x="3338" y="14563"/>
                </a:lnTo>
                <a:lnTo>
                  <a:pt x="3338" y="14489"/>
                </a:lnTo>
                <a:lnTo>
                  <a:pt x="3302" y="14416"/>
                </a:lnTo>
                <a:lnTo>
                  <a:pt x="3192" y="14269"/>
                </a:lnTo>
                <a:lnTo>
                  <a:pt x="3155" y="14122"/>
                </a:lnTo>
                <a:close/>
                <a:moveTo>
                  <a:pt x="12692" y="13536"/>
                </a:moveTo>
                <a:lnTo>
                  <a:pt x="12619" y="13976"/>
                </a:lnTo>
                <a:lnTo>
                  <a:pt x="12582" y="14416"/>
                </a:lnTo>
                <a:lnTo>
                  <a:pt x="12582" y="14489"/>
                </a:lnTo>
                <a:lnTo>
                  <a:pt x="12142" y="15040"/>
                </a:lnTo>
                <a:lnTo>
                  <a:pt x="12142" y="14893"/>
                </a:lnTo>
                <a:lnTo>
                  <a:pt x="12142" y="14563"/>
                </a:lnTo>
                <a:lnTo>
                  <a:pt x="12105" y="14269"/>
                </a:lnTo>
                <a:lnTo>
                  <a:pt x="12692" y="13536"/>
                </a:lnTo>
                <a:close/>
                <a:moveTo>
                  <a:pt x="4035" y="14746"/>
                </a:moveTo>
                <a:lnTo>
                  <a:pt x="4402" y="15003"/>
                </a:lnTo>
                <a:lnTo>
                  <a:pt x="4402" y="15040"/>
                </a:lnTo>
                <a:lnTo>
                  <a:pt x="4402" y="15150"/>
                </a:lnTo>
                <a:lnTo>
                  <a:pt x="4439" y="15223"/>
                </a:lnTo>
                <a:lnTo>
                  <a:pt x="4549" y="15370"/>
                </a:lnTo>
                <a:lnTo>
                  <a:pt x="4659" y="15553"/>
                </a:lnTo>
                <a:lnTo>
                  <a:pt x="4255" y="15223"/>
                </a:lnTo>
                <a:lnTo>
                  <a:pt x="4255" y="15150"/>
                </a:lnTo>
                <a:lnTo>
                  <a:pt x="4219" y="15076"/>
                </a:lnTo>
                <a:lnTo>
                  <a:pt x="4109" y="14966"/>
                </a:lnTo>
                <a:lnTo>
                  <a:pt x="4035" y="14856"/>
                </a:lnTo>
                <a:lnTo>
                  <a:pt x="4035" y="14746"/>
                </a:lnTo>
                <a:close/>
                <a:moveTo>
                  <a:pt x="11922" y="14489"/>
                </a:moveTo>
                <a:lnTo>
                  <a:pt x="11885" y="14856"/>
                </a:lnTo>
                <a:lnTo>
                  <a:pt x="11848" y="15113"/>
                </a:lnTo>
                <a:lnTo>
                  <a:pt x="11848" y="15260"/>
                </a:lnTo>
                <a:lnTo>
                  <a:pt x="11848" y="15370"/>
                </a:lnTo>
                <a:lnTo>
                  <a:pt x="11555" y="15700"/>
                </a:lnTo>
                <a:lnTo>
                  <a:pt x="11592" y="15480"/>
                </a:lnTo>
                <a:lnTo>
                  <a:pt x="11555" y="15223"/>
                </a:lnTo>
                <a:lnTo>
                  <a:pt x="11555" y="15150"/>
                </a:lnTo>
                <a:lnTo>
                  <a:pt x="11482" y="15113"/>
                </a:lnTo>
                <a:lnTo>
                  <a:pt x="11445" y="15113"/>
                </a:lnTo>
                <a:lnTo>
                  <a:pt x="11922" y="14489"/>
                </a:lnTo>
                <a:close/>
                <a:moveTo>
                  <a:pt x="4769" y="15223"/>
                </a:moveTo>
                <a:lnTo>
                  <a:pt x="5026" y="15406"/>
                </a:lnTo>
                <a:lnTo>
                  <a:pt x="5576" y="15810"/>
                </a:lnTo>
                <a:lnTo>
                  <a:pt x="5576" y="15883"/>
                </a:lnTo>
                <a:lnTo>
                  <a:pt x="5576" y="16177"/>
                </a:lnTo>
                <a:lnTo>
                  <a:pt x="5576" y="16287"/>
                </a:lnTo>
                <a:lnTo>
                  <a:pt x="4916" y="15773"/>
                </a:lnTo>
                <a:lnTo>
                  <a:pt x="4952" y="15663"/>
                </a:lnTo>
                <a:lnTo>
                  <a:pt x="4952" y="15553"/>
                </a:lnTo>
                <a:lnTo>
                  <a:pt x="4916" y="15480"/>
                </a:lnTo>
                <a:lnTo>
                  <a:pt x="4879" y="15370"/>
                </a:lnTo>
                <a:lnTo>
                  <a:pt x="4769" y="15223"/>
                </a:lnTo>
                <a:close/>
                <a:moveTo>
                  <a:pt x="5833" y="15993"/>
                </a:moveTo>
                <a:lnTo>
                  <a:pt x="6456" y="16507"/>
                </a:lnTo>
                <a:lnTo>
                  <a:pt x="6420" y="16580"/>
                </a:lnTo>
                <a:lnTo>
                  <a:pt x="6383" y="16690"/>
                </a:lnTo>
                <a:lnTo>
                  <a:pt x="6346" y="16874"/>
                </a:lnTo>
                <a:lnTo>
                  <a:pt x="5869" y="16507"/>
                </a:lnTo>
                <a:lnTo>
                  <a:pt x="5869" y="16323"/>
                </a:lnTo>
                <a:lnTo>
                  <a:pt x="5869" y="16140"/>
                </a:lnTo>
                <a:lnTo>
                  <a:pt x="5833" y="15993"/>
                </a:lnTo>
                <a:close/>
                <a:moveTo>
                  <a:pt x="11298" y="15260"/>
                </a:moveTo>
                <a:lnTo>
                  <a:pt x="11298" y="15443"/>
                </a:lnTo>
                <a:lnTo>
                  <a:pt x="11225" y="15957"/>
                </a:lnTo>
                <a:lnTo>
                  <a:pt x="11225" y="16030"/>
                </a:lnTo>
                <a:lnTo>
                  <a:pt x="11261" y="16067"/>
                </a:lnTo>
                <a:lnTo>
                  <a:pt x="10088" y="17387"/>
                </a:lnTo>
                <a:lnTo>
                  <a:pt x="10088" y="17130"/>
                </a:lnTo>
                <a:lnTo>
                  <a:pt x="10088" y="16984"/>
                </a:lnTo>
                <a:lnTo>
                  <a:pt x="10308" y="16653"/>
                </a:lnTo>
                <a:lnTo>
                  <a:pt x="10821" y="15920"/>
                </a:lnTo>
                <a:lnTo>
                  <a:pt x="10785" y="16067"/>
                </a:lnTo>
                <a:lnTo>
                  <a:pt x="10711" y="16287"/>
                </a:lnTo>
                <a:lnTo>
                  <a:pt x="10711" y="16397"/>
                </a:lnTo>
                <a:lnTo>
                  <a:pt x="10711" y="16507"/>
                </a:lnTo>
                <a:lnTo>
                  <a:pt x="10748" y="16543"/>
                </a:lnTo>
                <a:lnTo>
                  <a:pt x="10785" y="16543"/>
                </a:lnTo>
                <a:lnTo>
                  <a:pt x="10895" y="16470"/>
                </a:lnTo>
                <a:lnTo>
                  <a:pt x="10968" y="16360"/>
                </a:lnTo>
                <a:lnTo>
                  <a:pt x="11005" y="16103"/>
                </a:lnTo>
                <a:lnTo>
                  <a:pt x="11005" y="15663"/>
                </a:lnTo>
                <a:lnTo>
                  <a:pt x="11225" y="15370"/>
                </a:lnTo>
                <a:lnTo>
                  <a:pt x="11298" y="15260"/>
                </a:lnTo>
                <a:close/>
                <a:moveTo>
                  <a:pt x="6566" y="16580"/>
                </a:moveTo>
                <a:lnTo>
                  <a:pt x="7006" y="17020"/>
                </a:lnTo>
                <a:lnTo>
                  <a:pt x="7006" y="17240"/>
                </a:lnTo>
                <a:lnTo>
                  <a:pt x="7006" y="17460"/>
                </a:lnTo>
                <a:lnTo>
                  <a:pt x="6896" y="17350"/>
                </a:lnTo>
                <a:lnTo>
                  <a:pt x="6640" y="17130"/>
                </a:lnTo>
                <a:lnTo>
                  <a:pt x="6640" y="17020"/>
                </a:lnTo>
                <a:lnTo>
                  <a:pt x="6603" y="16800"/>
                </a:lnTo>
                <a:lnTo>
                  <a:pt x="6566" y="16580"/>
                </a:lnTo>
                <a:close/>
                <a:moveTo>
                  <a:pt x="9464" y="404"/>
                </a:moveTo>
                <a:lnTo>
                  <a:pt x="9684" y="440"/>
                </a:lnTo>
                <a:lnTo>
                  <a:pt x="9868" y="477"/>
                </a:lnTo>
                <a:lnTo>
                  <a:pt x="10051" y="587"/>
                </a:lnTo>
                <a:lnTo>
                  <a:pt x="10418" y="844"/>
                </a:lnTo>
                <a:lnTo>
                  <a:pt x="10711" y="1064"/>
                </a:lnTo>
                <a:lnTo>
                  <a:pt x="12582" y="2421"/>
                </a:lnTo>
                <a:lnTo>
                  <a:pt x="14489" y="3815"/>
                </a:lnTo>
                <a:lnTo>
                  <a:pt x="15443" y="4512"/>
                </a:lnTo>
                <a:lnTo>
                  <a:pt x="15700" y="4732"/>
                </a:lnTo>
                <a:lnTo>
                  <a:pt x="15847" y="4805"/>
                </a:lnTo>
                <a:lnTo>
                  <a:pt x="15993" y="4879"/>
                </a:lnTo>
                <a:lnTo>
                  <a:pt x="15590" y="5356"/>
                </a:lnTo>
                <a:lnTo>
                  <a:pt x="15223" y="5869"/>
                </a:lnTo>
                <a:lnTo>
                  <a:pt x="15040" y="6089"/>
                </a:lnTo>
                <a:lnTo>
                  <a:pt x="14856" y="6383"/>
                </a:lnTo>
                <a:lnTo>
                  <a:pt x="14783" y="6529"/>
                </a:lnTo>
                <a:lnTo>
                  <a:pt x="14746" y="6639"/>
                </a:lnTo>
                <a:lnTo>
                  <a:pt x="14746" y="6786"/>
                </a:lnTo>
                <a:lnTo>
                  <a:pt x="14856" y="6896"/>
                </a:lnTo>
                <a:lnTo>
                  <a:pt x="14966" y="7006"/>
                </a:lnTo>
                <a:lnTo>
                  <a:pt x="15076" y="7080"/>
                </a:lnTo>
                <a:lnTo>
                  <a:pt x="15370" y="7190"/>
                </a:lnTo>
                <a:lnTo>
                  <a:pt x="15957" y="7300"/>
                </a:lnTo>
                <a:lnTo>
                  <a:pt x="16727" y="7446"/>
                </a:lnTo>
                <a:lnTo>
                  <a:pt x="17021" y="7520"/>
                </a:lnTo>
                <a:lnTo>
                  <a:pt x="16984" y="7593"/>
                </a:lnTo>
                <a:lnTo>
                  <a:pt x="16470" y="8143"/>
                </a:lnTo>
                <a:lnTo>
                  <a:pt x="15993" y="8730"/>
                </a:lnTo>
                <a:lnTo>
                  <a:pt x="15040" y="9904"/>
                </a:lnTo>
                <a:lnTo>
                  <a:pt x="12912" y="12508"/>
                </a:lnTo>
                <a:lnTo>
                  <a:pt x="11848" y="13792"/>
                </a:lnTo>
                <a:lnTo>
                  <a:pt x="10821" y="15113"/>
                </a:lnTo>
                <a:lnTo>
                  <a:pt x="10344" y="15736"/>
                </a:lnTo>
                <a:lnTo>
                  <a:pt x="9904" y="16397"/>
                </a:lnTo>
                <a:lnTo>
                  <a:pt x="9464" y="17057"/>
                </a:lnTo>
                <a:lnTo>
                  <a:pt x="9317" y="17277"/>
                </a:lnTo>
                <a:lnTo>
                  <a:pt x="9207" y="17497"/>
                </a:lnTo>
                <a:lnTo>
                  <a:pt x="8987" y="17387"/>
                </a:lnTo>
                <a:lnTo>
                  <a:pt x="8767" y="17350"/>
                </a:lnTo>
                <a:lnTo>
                  <a:pt x="8290" y="17204"/>
                </a:lnTo>
                <a:lnTo>
                  <a:pt x="7997" y="17094"/>
                </a:lnTo>
                <a:lnTo>
                  <a:pt x="7740" y="16910"/>
                </a:lnTo>
                <a:lnTo>
                  <a:pt x="7483" y="16727"/>
                </a:lnTo>
                <a:lnTo>
                  <a:pt x="7227" y="16507"/>
                </a:lnTo>
                <a:lnTo>
                  <a:pt x="6750" y="16067"/>
                </a:lnTo>
                <a:lnTo>
                  <a:pt x="6273" y="15663"/>
                </a:lnTo>
                <a:lnTo>
                  <a:pt x="5723" y="15296"/>
                </a:lnTo>
                <a:lnTo>
                  <a:pt x="5209" y="14929"/>
                </a:lnTo>
                <a:lnTo>
                  <a:pt x="3045" y="13462"/>
                </a:lnTo>
                <a:lnTo>
                  <a:pt x="1908" y="12619"/>
                </a:lnTo>
                <a:lnTo>
                  <a:pt x="1321" y="12215"/>
                </a:lnTo>
                <a:lnTo>
                  <a:pt x="697" y="11848"/>
                </a:lnTo>
                <a:lnTo>
                  <a:pt x="624" y="11812"/>
                </a:lnTo>
                <a:lnTo>
                  <a:pt x="1614" y="10381"/>
                </a:lnTo>
                <a:lnTo>
                  <a:pt x="2641" y="8950"/>
                </a:lnTo>
                <a:lnTo>
                  <a:pt x="3668" y="7556"/>
                </a:lnTo>
                <a:lnTo>
                  <a:pt x="4732" y="6163"/>
                </a:lnTo>
                <a:lnTo>
                  <a:pt x="6970" y="3338"/>
                </a:lnTo>
                <a:lnTo>
                  <a:pt x="8144" y="1944"/>
                </a:lnTo>
                <a:lnTo>
                  <a:pt x="8730" y="1284"/>
                </a:lnTo>
                <a:lnTo>
                  <a:pt x="9244" y="550"/>
                </a:lnTo>
                <a:lnTo>
                  <a:pt x="9281" y="477"/>
                </a:lnTo>
                <a:lnTo>
                  <a:pt x="9281" y="404"/>
                </a:lnTo>
                <a:close/>
                <a:moveTo>
                  <a:pt x="7227" y="17204"/>
                </a:moveTo>
                <a:lnTo>
                  <a:pt x="7667" y="17460"/>
                </a:lnTo>
                <a:lnTo>
                  <a:pt x="8107" y="17681"/>
                </a:lnTo>
                <a:lnTo>
                  <a:pt x="8070" y="17937"/>
                </a:lnTo>
                <a:lnTo>
                  <a:pt x="8107" y="18194"/>
                </a:lnTo>
                <a:lnTo>
                  <a:pt x="7850" y="18084"/>
                </a:lnTo>
                <a:lnTo>
                  <a:pt x="7447" y="17791"/>
                </a:lnTo>
                <a:lnTo>
                  <a:pt x="7410" y="17644"/>
                </a:lnTo>
                <a:lnTo>
                  <a:pt x="7337" y="17497"/>
                </a:lnTo>
                <a:lnTo>
                  <a:pt x="7227" y="17204"/>
                </a:lnTo>
                <a:close/>
                <a:moveTo>
                  <a:pt x="9831" y="17460"/>
                </a:moveTo>
                <a:lnTo>
                  <a:pt x="9868" y="17534"/>
                </a:lnTo>
                <a:lnTo>
                  <a:pt x="9904" y="17571"/>
                </a:lnTo>
                <a:lnTo>
                  <a:pt x="9464" y="18084"/>
                </a:lnTo>
                <a:lnTo>
                  <a:pt x="9207" y="18341"/>
                </a:lnTo>
                <a:lnTo>
                  <a:pt x="9171" y="18231"/>
                </a:lnTo>
                <a:lnTo>
                  <a:pt x="9134" y="18121"/>
                </a:lnTo>
                <a:lnTo>
                  <a:pt x="9134" y="17974"/>
                </a:lnTo>
                <a:lnTo>
                  <a:pt x="9317" y="17974"/>
                </a:lnTo>
                <a:lnTo>
                  <a:pt x="9317" y="17937"/>
                </a:lnTo>
                <a:lnTo>
                  <a:pt x="9391" y="17937"/>
                </a:lnTo>
                <a:lnTo>
                  <a:pt x="9464" y="17901"/>
                </a:lnTo>
                <a:lnTo>
                  <a:pt x="9574" y="17827"/>
                </a:lnTo>
                <a:lnTo>
                  <a:pt x="9647" y="17681"/>
                </a:lnTo>
                <a:lnTo>
                  <a:pt x="9794" y="17460"/>
                </a:lnTo>
                <a:close/>
                <a:moveTo>
                  <a:pt x="9464" y="0"/>
                </a:moveTo>
                <a:lnTo>
                  <a:pt x="9281" y="37"/>
                </a:lnTo>
                <a:lnTo>
                  <a:pt x="9134" y="110"/>
                </a:lnTo>
                <a:lnTo>
                  <a:pt x="9024" y="147"/>
                </a:lnTo>
                <a:lnTo>
                  <a:pt x="8951" y="257"/>
                </a:lnTo>
                <a:lnTo>
                  <a:pt x="8914" y="294"/>
                </a:lnTo>
                <a:lnTo>
                  <a:pt x="8914" y="330"/>
                </a:lnTo>
                <a:lnTo>
                  <a:pt x="8327" y="954"/>
                </a:lnTo>
                <a:lnTo>
                  <a:pt x="7740" y="1614"/>
                </a:lnTo>
                <a:lnTo>
                  <a:pt x="6640" y="2971"/>
                </a:lnTo>
                <a:lnTo>
                  <a:pt x="5502" y="4365"/>
                </a:lnTo>
                <a:lnTo>
                  <a:pt x="4402" y="5759"/>
                </a:lnTo>
                <a:lnTo>
                  <a:pt x="2421" y="8400"/>
                </a:lnTo>
                <a:lnTo>
                  <a:pt x="477" y="11041"/>
                </a:lnTo>
                <a:lnTo>
                  <a:pt x="330" y="11261"/>
                </a:lnTo>
                <a:lnTo>
                  <a:pt x="37" y="11701"/>
                </a:lnTo>
                <a:lnTo>
                  <a:pt x="0" y="11775"/>
                </a:lnTo>
                <a:lnTo>
                  <a:pt x="0" y="11885"/>
                </a:lnTo>
                <a:lnTo>
                  <a:pt x="37" y="11958"/>
                </a:lnTo>
                <a:lnTo>
                  <a:pt x="74" y="12032"/>
                </a:lnTo>
                <a:lnTo>
                  <a:pt x="147" y="12068"/>
                </a:lnTo>
                <a:lnTo>
                  <a:pt x="220" y="12105"/>
                </a:lnTo>
                <a:lnTo>
                  <a:pt x="294" y="12105"/>
                </a:lnTo>
                <a:lnTo>
                  <a:pt x="404" y="12068"/>
                </a:lnTo>
                <a:lnTo>
                  <a:pt x="440" y="12142"/>
                </a:lnTo>
                <a:lnTo>
                  <a:pt x="697" y="12398"/>
                </a:lnTo>
                <a:lnTo>
                  <a:pt x="587" y="12508"/>
                </a:lnTo>
                <a:lnTo>
                  <a:pt x="514" y="12655"/>
                </a:lnTo>
                <a:lnTo>
                  <a:pt x="440" y="12802"/>
                </a:lnTo>
                <a:lnTo>
                  <a:pt x="404" y="12949"/>
                </a:lnTo>
                <a:lnTo>
                  <a:pt x="404" y="13022"/>
                </a:lnTo>
                <a:lnTo>
                  <a:pt x="440" y="13059"/>
                </a:lnTo>
                <a:lnTo>
                  <a:pt x="514" y="13095"/>
                </a:lnTo>
                <a:lnTo>
                  <a:pt x="550" y="13095"/>
                </a:lnTo>
                <a:lnTo>
                  <a:pt x="624" y="13205"/>
                </a:lnTo>
                <a:lnTo>
                  <a:pt x="697" y="13315"/>
                </a:lnTo>
                <a:lnTo>
                  <a:pt x="881" y="13462"/>
                </a:lnTo>
                <a:lnTo>
                  <a:pt x="1284" y="13719"/>
                </a:lnTo>
                <a:lnTo>
                  <a:pt x="2385" y="14416"/>
                </a:lnTo>
                <a:lnTo>
                  <a:pt x="3558" y="15223"/>
                </a:lnTo>
                <a:lnTo>
                  <a:pt x="4659" y="16103"/>
                </a:lnTo>
                <a:lnTo>
                  <a:pt x="6420" y="17534"/>
                </a:lnTo>
                <a:lnTo>
                  <a:pt x="6420" y="17571"/>
                </a:lnTo>
                <a:lnTo>
                  <a:pt x="6493" y="17644"/>
                </a:lnTo>
                <a:lnTo>
                  <a:pt x="6566" y="17644"/>
                </a:lnTo>
                <a:lnTo>
                  <a:pt x="6823" y="17864"/>
                </a:lnTo>
                <a:lnTo>
                  <a:pt x="7300" y="18231"/>
                </a:lnTo>
                <a:lnTo>
                  <a:pt x="7777" y="18561"/>
                </a:lnTo>
                <a:lnTo>
                  <a:pt x="8034" y="18671"/>
                </a:lnTo>
                <a:lnTo>
                  <a:pt x="8254" y="18781"/>
                </a:lnTo>
                <a:lnTo>
                  <a:pt x="8510" y="18854"/>
                </a:lnTo>
                <a:lnTo>
                  <a:pt x="8620" y="18854"/>
                </a:lnTo>
                <a:lnTo>
                  <a:pt x="8767" y="18818"/>
                </a:lnTo>
                <a:lnTo>
                  <a:pt x="8804" y="18744"/>
                </a:lnTo>
                <a:lnTo>
                  <a:pt x="8840" y="18708"/>
                </a:lnTo>
                <a:lnTo>
                  <a:pt x="8840" y="18634"/>
                </a:lnTo>
                <a:lnTo>
                  <a:pt x="8804" y="18561"/>
                </a:lnTo>
                <a:lnTo>
                  <a:pt x="8730" y="18488"/>
                </a:lnTo>
                <a:lnTo>
                  <a:pt x="8620" y="18414"/>
                </a:lnTo>
                <a:lnTo>
                  <a:pt x="8437" y="18341"/>
                </a:lnTo>
                <a:lnTo>
                  <a:pt x="8400" y="18341"/>
                </a:lnTo>
                <a:lnTo>
                  <a:pt x="8400" y="18157"/>
                </a:lnTo>
                <a:lnTo>
                  <a:pt x="8400" y="17974"/>
                </a:lnTo>
                <a:lnTo>
                  <a:pt x="8364" y="17791"/>
                </a:lnTo>
                <a:lnTo>
                  <a:pt x="8620" y="17864"/>
                </a:lnTo>
                <a:lnTo>
                  <a:pt x="8951" y="17937"/>
                </a:lnTo>
                <a:lnTo>
                  <a:pt x="8877" y="18121"/>
                </a:lnTo>
                <a:lnTo>
                  <a:pt x="8877" y="18267"/>
                </a:lnTo>
                <a:lnTo>
                  <a:pt x="8914" y="18451"/>
                </a:lnTo>
                <a:lnTo>
                  <a:pt x="8987" y="18598"/>
                </a:lnTo>
                <a:lnTo>
                  <a:pt x="8877" y="18781"/>
                </a:lnTo>
                <a:lnTo>
                  <a:pt x="8877" y="18854"/>
                </a:lnTo>
                <a:lnTo>
                  <a:pt x="8914" y="18964"/>
                </a:lnTo>
                <a:lnTo>
                  <a:pt x="9024" y="19001"/>
                </a:lnTo>
                <a:lnTo>
                  <a:pt x="9097" y="18964"/>
                </a:lnTo>
                <a:lnTo>
                  <a:pt x="9281" y="18854"/>
                </a:lnTo>
                <a:lnTo>
                  <a:pt x="9427" y="18708"/>
                </a:lnTo>
                <a:lnTo>
                  <a:pt x="9721" y="18414"/>
                </a:lnTo>
                <a:lnTo>
                  <a:pt x="10344" y="17717"/>
                </a:lnTo>
                <a:lnTo>
                  <a:pt x="11555" y="16397"/>
                </a:lnTo>
                <a:lnTo>
                  <a:pt x="12802" y="14929"/>
                </a:lnTo>
                <a:lnTo>
                  <a:pt x="14013" y="13462"/>
                </a:lnTo>
                <a:lnTo>
                  <a:pt x="15150" y="11958"/>
                </a:lnTo>
                <a:lnTo>
                  <a:pt x="16214" y="10454"/>
                </a:lnTo>
                <a:lnTo>
                  <a:pt x="17314" y="8950"/>
                </a:lnTo>
                <a:lnTo>
                  <a:pt x="17791" y="8253"/>
                </a:lnTo>
                <a:lnTo>
                  <a:pt x="18011" y="7887"/>
                </a:lnTo>
                <a:lnTo>
                  <a:pt x="18231" y="7483"/>
                </a:lnTo>
                <a:lnTo>
                  <a:pt x="18304" y="7483"/>
                </a:lnTo>
                <a:lnTo>
                  <a:pt x="18341" y="7446"/>
                </a:lnTo>
                <a:lnTo>
                  <a:pt x="18378" y="7373"/>
                </a:lnTo>
                <a:lnTo>
                  <a:pt x="18378" y="7300"/>
                </a:lnTo>
                <a:lnTo>
                  <a:pt x="18268" y="7080"/>
                </a:lnTo>
                <a:lnTo>
                  <a:pt x="18158" y="6860"/>
                </a:lnTo>
                <a:lnTo>
                  <a:pt x="17828" y="6493"/>
                </a:lnTo>
                <a:lnTo>
                  <a:pt x="17644" y="6346"/>
                </a:lnTo>
                <a:lnTo>
                  <a:pt x="17424" y="6199"/>
                </a:lnTo>
                <a:lnTo>
                  <a:pt x="17277" y="6126"/>
                </a:lnTo>
                <a:lnTo>
                  <a:pt x="17131" y="6089"/>
                </a:lnTo>
                <a:lnTo>
                  <a:pt x="16910" y="5576"/>
                </a:lnTo>
                <a:lnTo>
                  <a:pt x="16837" y="5319"/>
                </a:lnTo>
                <a:lnTo>
                  <a:pt x="16800" y="5062"/>
                </a:lnTo>
                <a:lnTo>
                  <a:pt x="16800" y="4915"/>
                </a:lnTo>
                <a:lnTo>
                  <a:pt x="16727" y="4769"/>
                </a:lnTo>
                <a:lnTo>
                  <a:pt x="16654" y="4695"/>
                </a:lnTo>
                <a:lnTo>
                  <a:pt x="16470" y="4695"/>
                </a:lnTo>
                <a:lnTo>
                  <a:pt x="16397" y="4732"/>
                </a:lnTo>
                <a:lnTo>
                  <a:pt x="16360" y="4769"/>
                </a:lnTo>
                <a:lnTo>
                  <a:pt x="16397" y="4842"/>
                </a:lnTo>
                <a:lnTo>
                  <a:pt x="16434" y="4879"/>
                </a:lnTo>
                <a:lnTo>
                  <a:pt x="16434" y="4915"/>
                </a:lnTo>
                <a:lnTo>
                  <a:pt x="16434" y="5099"/>
                </a:lnTo>
                <a:lnTo>
                  <a:pt x="16434" y="5356"/>
                </a:lnTo>
                <a:lnTo>
                  <a:pt x="16470" y="5539"/>
                </a:lnTo>
                <a:lnTo>
                  <a:pt x="16544" y="5759"/>
                </a:lnTo>
                <a:lnTo>
                  <a:pt x="16690" y="6126"/>
                </a:lnTo>
                <a:lnTo>
                  <a:pt x="16984" y="7006"/>
                </a:lnTo>
                <a:lnTo>
                  <a:pt x="17021" y="7080"/>
                </a:lnTo>
                <a:lnTo>
                  <a:pt x="16544" y="6970"/>
                </a:lnTo>
                <a:lnTo>
                  <a:pt x="15920" y="6860"/>
                </a:lnTo>
                <a:lnTo>
                  <a:pt x="15296" y="6713"/>
                </a:lnTo>
                <a:lnTo>
                  <a:pt x="15186" y="6639"/>
                </a:lnTo>
                <a:lnTo>
                  <a:pt x="15223" y="6603"/>
                </a:lnTo>
                <a:lnTo>
                  <a:pt x="15333" y="6419"/>
                </a:lnTo>
                <a:lnTo>
                  <a:pt x="15700" y="5906"/>
                </a:lnTo>
                <a:lnTo>
                  <a:pt x="16030" y="5392"/>
                </a:lnTo>
                <a:lnTo>
                  <a:pt x="16287" y="4915"/>
                </a:lnTo>
                <a:lnTo>
                  <a:pt x="16360" y="4842"/>
                </a:lnTo>
                <a:lnTo>
                  <a:pt x="16360" y="4732"/>
                </a:lnTo>
                <a:lnTo>
                  <a:pt x="16324" y="4622"/>
                </a:lnTo>
                <a:lnTo>
                  <a:pt x="16250" y="4512"/>
                </a:lnTo>
                <a:lnTo>
                  <a:pt x="16067" y="4329"/>
                </a:lnTo>
                <a:lnTo>
                  <a:pt x="15590" y="4035"/>
                </a:lnTo>
                <a:lnTo>
                  <a:pt x="14526" y="3265"/>
                </a:lnTo>
                <a:lnTo>
                  <a:pt x="12435" y="1724"/>
                </a:lnTo>
                <a:lnTo>
                  <a:pt x="11445" y="1027"/>
                </a:lnTo>
                <a:lnTo>
                  <a:pt x="10454" y="330"/>
                </a:lnTo>
                <a:lnTo>
                  <a:pt x="10124" y="147"/>
                </a:lnTo>
                <a:lnTo>
                  <a:pt x="9794" y="37"/>
                </a:lnTo>
                <a:lnTo>
                  <a:pt x="9611" y="0"/>
                </a:lnTo>
                <a:close/>
              </a:path>
            </a:pathLst>
          </a:custGeom>
          <a:solidFill>
            <a:srgbClr val="3C78D8"/>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171" name="Shape 171"/>
          <p:cNvSpPr/>
          <p:nvPr/>
        </p:nvSpPr>
        <p:spPr>
          <a:xfrm>
            <a:off x="2644912" y="4036538"/>
            <a:ext cx="890356" cy="706800"/>
          </a:xfrm>
          <a:custGeom>
            <a:avLst/>
            <a:gdLst/>
            <a:ahLst/>
            <a:cxnLst/>
            <a:rect l="0" t="0" r="0" b="0"/>
            <a:pathLst>
              <a:path w="17792" h="14124" extrusionOk="0">
                <a:moveTo>
                  <a:pt x="10565" y="2275"/>
                </a:moveTo>
                <a:lnTo>
                  <a:pt x="10785" y="2312"/>
                </a:lnTo>
                <a:lnTo>
                  <a:pt x="11189" y="2422"/>
                </a:lnTo>
                <a:lnTo>
                  <a:pt x="11555" y="2605"/>
                </a:lnTo>
                <a:lnTo>
                  <a:pt x="11445" y="2605"/>
                </a:lnTo>
                <a:lnTo>
                  <a:pt x="10638" y="2899"/>
                </a:lnTo>
                <a:lnTo>
                  <a:pt x="9868" y="3192"/>
                </a:lnTo>
                <a:lnTo>
                  <a:pt x="9245" y="3449"/>
                </a:lnTo>
                <a:lnTo>
                  <a:pt x="8584" y="3706"/>
                </a:lnTo>
                <a:lnTo>
                  <a:pt x="7961" y="4036"/>
                </a:lnTo>
                <a:lnTo>
                  <a:pt x="7667" y="4219"/>
                </a:lnTo>
                <a:lnTo>
                  <a:pt x="7410" y="4439"/>
                </a:lnTo>
                <a:lnTo>
                  <a:pt x="7631" y="4073"/>
                </a:lnTo>
                <a:lnTo>
                  <a:pt x="7887" y="3743"/>
                </a:lnTo>
                <a:lnTo>
                  <a:pt x="8144" y="3412"/>
                </a:lnTo>
                <a:lnTo>
                  <a:pt x="8438" y="3156"/>
                </a:lnTo>
                <a:lnTo>
                  <a:pt x="8768" y="2899"/>
                </a:lnTo>
                <a:lnTo>
                  <a:pt x="9098" y="2679"/>
                </a:lnTo>
                <a:lnTo>
                  <a:pt x="9501" y="2495"/>
                </a:lnTo>
                <a:lnTo>
                  <a:pt x="9905" y="2349"/>
                </a:lnTo>
                <a:lnTo>
                  <a:pt x="10125" y="2312"/>
                </a:lnTo>
                <a:lnTo>
                  <a:pt x="10345" y="2275"/>
                </a:lnTo>
                <a:close/>
                <a:moveTo>
                  <a:pt x="1285" y="2129"/>
                </a:moveTo>
                <a:lnTo>
                  <a:pt x="1248" y="2165"/>
                </a:lnTo>
                <a:lnTo>
                  <a:pt x="1101" y="2275"/>
                </a:lnTo>
                <a:lnTo>
                  <a:pt x="991" y="2422"/>
                </a:lnTo>
                <a:lnTo>
                  <a:pt x="808" y="2715"/>
                </a:lnTo>
                <a:lnTo>
                  <a:pt x="588" y="2605"/>
                </a:lnTo>
                <a:lnTo>
                  <a:pt x="441" y="2422"/>
                </a:lnTo>
                <a:lnTo>
                  <a:pt x="258" y="2239"/>
                </a:lnTo>
                <a:lnTo>
                  <a:pt x="184" y="2202"/>
                </a:lnTo>
                <a:lnTo>
                  <a:pt x="111" y="2202"/>
                </a:lnTo>
                <a:lnTo>
                  <a:pt x="37" y="2239"/>
                </a:lnTo>
                <a:lnTo>
                  <a:pt x="1" y="2312"/>
                </a:lnTo>
                <a:lnTo>
                  <a:pt x="1" y="2495"/>
                </a:lnTo>
                <a:lnTo>
                  <a:pt x="74" y="2642"/>
                </a:lnTo>
                <a:lnTo>
                  <a:pt x="147" y="2789"/>
                </a:lnTo>
                <a:lnTo>
                  <a:pt x="258" y="2936"/>
                </a:lnTo>
                <a:lnTo>
                  <a:pt x="404" y="3046"/>
                </a:lnTo>
                <a:lnTo>
                  <a:pt x="588" y="3119"/>
                </a:lnTo>
                <a:lnTo>
                  <a:pt x="294" y="3706"/>
                </a:lnTo>
                <a:lnTo>
                  <a:pt x="74" y="4293"/>
                </a:lnTo>
                <a:lnTo>
                  <a:pt x="74" y="4403"/>
                </a:lnTo>
                <a:lnTo>
                  <a:pt x="74" y="4476"/>
                </a:lnTo>
                <a:lnTo>
                  <a:pt x="147" y="4549"/>
                </a:lnTo>
                <a:lnTo>
                  <a:pt x="221" y="4586"/>
                </a:lnTo>
                <a:lnTo>
                  <a:pt x="294" y="4623"/>
                </a:lnTo>
                <a:lnTo>
                  <a:pt x="368" y="4586"/>
                </a:lnTo>
                <a:lnTo>
                  <a:pt x="441" y="4549"/>
                </a:lnTo>
                <a:lnTo>
                  <a:pt x="514" y="4476"/>
                </a:lnTo>
                <a:lnTo>
                  <a:pt x="991" y="3339"/>
                </a:lnTo>
                <a:lnTo>
                  <a:pt x="1248" y="2789"/>
                </a:lnTo>
                <a:lnTo>
                  <a:pt x="1321" y="2495"/>
                </a:lnTo>
                <a:lnTo>
                  <a:pt x="1395" y="2202"/>
                </a:lnTo>
                <a:lnTo>
                  <a:pt x="1358" y="2165"/>
                </a:lnTo>
                <a:lnTo>
                  <a:pt x="1321" y="2129"/>
                </a:lnTo>
                <a:close/>
                <a:moveTo>
                  <a:pt x="11702" y="2715"/>
                </a:moveTo>
                <a:lnTo>
                  <a:pt x="11959" y="2936"/>
                </a:lnTo>
                <a:lnTo>
                  <a:pt x="12142" y="3156"/>
                </a:lnTo>
                <a:lnTo>
                  <a:pt x="12216" y="3266"/>
                </a:lnTo>
                <a:lnTo>
                  <a:pt x="11812" y="3412"/>
                </a:lnTo>
                <a:lnTo>
                  <a:pt x="11445" y="3559"/>
                </a:lnTo>
                <a:lnTo>
                  <a:pt x="9758" y="4183"/>
                </a:lnTo>
                <a:lnTo>
                  <a:pt x="8254" y="4770"/>
                </a:lnTo>
                <a:lnTo>
                  <a:pt x="7484" y="5100"/>
                </a:lnTo>
                <a:lnTo>
                  <a:pt x="7117" y="5283"/>
                </a:lnTo>
                <a:lnTo>
                  <a:pt x="6787" y="5503"/>
                </a:lnTo>
                <a:lnTo>
                  <a:pt x="7337" y="4549"/>
                </a:lnTo>
                <a:lnTo>
                  <a:pt x="7374" y="4549"/>
                </a:lnTo>
                <a:lnTo>
                  <a:pt x="8364" y="4073"/>
                </a:lnTo>
                <a:lnTo>
                  <a:pt x="9355" y="3632"/>
                </a:lnTo>
                <a:lnTo>
                  <a:pt x="11409" y="2862"/>
                </a:lnTo>
                <a:lnTo>
                  <a:pt x="11445" y="2936"/>
                </a:lnTo>
                <a:lnTo>
                  <a:pt x="11519" y="2972"/>
                </a:lnTo>
                <a:lnTo>
                  <a:pt x="11592" y="3009"/>
                </a:lnTo>
                <a:lnTo>
                  <a:pt x="11666" y="2972"/>
                </a:lnTo>
                <a:lnTo>
                  <a:pt x="11739" y="2899"/>
                </a:lnTo>
                <a:lnTo>
                  <a:pt x="11739" y="2789"/>
                </a:lnTo>
                <a:lnTo>
                  <a:pt x="11702" y="2715"/>
                </a:lnTo>
                <a:close/>
                <a:moveTo>
                  <a:pt x="12326" y="3522"/>
                </a:moveTo>
                <a:lnTo>
                  <a:pt x="12399" y="3596"/>
                </a:lnTo>
                <a:lnTo>
                  <a:pt x="12436" y="3596"/>
                </a:lnTo>
                <a:lnTo>
                  <a:pt x="12583" y="3926"/>
                </a:lnTo>
                <a:lnTo>
                  <a:pt x="12546" y="3926"/>
                </a:lnTo>
                <a:lnTo>
                  <a:pt x="12473" y="3963"/>
                </a:lnTo>
                <a:lnTo>
                  <a:pt x="12289" y="4109"/>
                </a:lnTo>
                <a:lnTo>
                  <a:pt x="12106" y="4219"/>
                </a:lnTo>
                <a:lnTo>
                  <a:pt x="11702" y="4403"/>
                </a:lnTo>
                <a:lnTo>
                  <a:pt x="11262" y="4586"/>
                </a:lnTo>
                <a:lnTo>
                  <a:pt x="10822" y="4733"/>
                </a:lnTo>
                <a:lnTo>
                  <a:pt x="9941" y="5026"/>
                </a:lnTo>
                <a:lnTo>
                  <a:pt x="9061" y="5393"/>
                </a:lnTo>
                <a:lnTo>
                  <a:pt x="8217" y="5723"/>
                </a:lnTo>
                <a:lnTo>
                  <a:pt x="7374" y="6127"/>
                </a:lnTo>
                <a:lnTo>
                  <a:pt x="6750" y="6384"/>
                </a:lnTo>
                <a:lnTo>
                  <a:pt x="6420" y="6567"/>
                </a:lnTo>
                <a:lnTo>
                  <a:pt x="6090" y="6750"/>
                </a:lnTo>
                <a:lnTo>
                  <a:pt x="6310" y="6384"/>
                </a:lnTo>
                <a:lnTo>
                  <a:pt x="6677" y="5650"/>
                </a:lnTo>
                <a:lnTo>
                  <a:pt x="7410" y="5467"/>
                </a:lnTo>
                <a:lnTo>
                  <a:pt x="8107" y="5173"/>
                </a:lnTo>
                <a:lnTo>
                  <a:pt x="9465" y="4623"/>
                </a:lnTo>
                <a:lnTo>
                  <a:pt x="10932" y="4073"/>
                </a:lnTo>
                <a:lnTo>
                  <a:pt x="11629" y="3816"/>
                </a:lnTo>
                <a:lnTo>
                  <a:pt x="12326" y="3522"/>
                </a:lnTo>
                <a:close/>
                <a:moveTo>
                  <a:pt x="5100" y="8401"/>
                </a:moveTo>
                <a:lnTo>
                  <a:pt x="4989" y="8438"/>
                </a:lnTo>
                <a:lnTo>
                  <a:pt x="4953" y="8474"/>
                </a:lnTo>
                <a:lnTo>
                  <a:pt x="4953" y="8511"/>
                </a:lnTo>
                <a:lnTo>
                  <a:pt x="4916" y="8768"/>
                </a:lnTo>
                <a:lnTo>
                  <a:pt x="4879" y="8988"/>
                </a:lnTo>
                <a:lnTo>
                  <a:pt x="4879" y="9245"/>
                </a:lnTo>
                <a:lnTo>
                  <a:pt x="4916" y="9355"/>
                </a:lnTo>
                <a:lnTo>
                  <a:pt x="4989" y="9465"/>
                </a:lnTo>
                <a:lnTo>
                  <a:pt x="5026" y="9501"/>
                </a:lnTo>
                <a:lnTo>
                  <a:pt x="5173" y="9501"/>
                </a:lnTo>
                <a:lnTo>
                  <a:pt x="5210" y="9465"/>
                </a:lnTo>
                <a:lnTo>
                  <a:pt x="5283" y="9391"/>
                </a:lnTo>
                <a:lnTo>
                  <a:pt x="5320" y="9281"/>
                </a:lnTo>
                <a:lnTo>
                  <a:pt x="5320" y="9061"/>
                </a:lnTo>
                <a:lnTo>
                  <a:pt x="5320" y="8768"/>
                </a:lnTo>
                <a:lnTo>
                  <a:pt x="5283" y="8511"/>
                </a:lnTo>
                <a:lnTo>
                  <a:pt x="5246" y="8474"/>
                </a:lnTo>
                <a:lnTo>
                  <a:pt x="5210" y="8438"/>
                </a:lnTo>
                <a:lnTo>
                  <a:pt x="5100" y="8401"/>
                </a:lnTo>
                <a:close/>
                <a:moveTo>
                  <a:pt x="5210" y="9685"/>
                </a:moveTo>
                <a:lnTo>
                  <a:pt x="5136" y="9722"/>
                </a:lnTo>
                <a:lnTo>
                  <a:pt x="5063" y="9758"/>
                </a:lnTo>
                <a:lnTo>
                  <a:pt x="5026" y="9795"/>
                </a:lnTo>
                <a:lnTo>
                  <a:pt x="4989" y="9905"/>
                </a:lnTo>
                <a:lnTo>
                  <a:pt x="4989" y="9978"/>
                </a:lnTo>
                <a:lnTo>
                  <a:pt x="4916" y="10308"/>
                </a:lnTo>
                <a:lnTo>
                  <a:pt x="4916" y="10639"/>
                </a:lnTo>
                <a:lnTo>
                  <a:pt x="4953" y="10749"/>
                </a:lnTo>
                <a:lnTo>
                  <a:pt x="4989" y="10785"/>
                </a:lnTo>
                <a:lnTo>
                  <a:pt x="5063" y="10822"/>
                </a:lnTo>
                <a:lnTo>
                  <a:pt x="5173" y="10822"/>
                </a:lnTo>
                <a:lnTo>
                  <a:pt x="5246" y="10785"/>
                </a:lnTo>
                <a:lnTo>
                  <a:pt x="5283" y="10749"/>
                </a:lnTo>
                <a:lnTo>
                  <a:pt x="5283" y="10639"/>
                </a:lnTo>
                <a:lnTo>
                  <a:pt x="5283" y="10272"/>
                </a:lnTo>
                <a:lnTo>
                  <a:pt x="5356" y="9905"/>
                </a:lnTo>
                <a:lnTo>
                  <a:pt x="5356" y="9832"/>
                </a:lnTo>
                <a:lnTo>
                  <a:pt x="5320" y="9758"/>
                </a:lnTo>
                <a:lnTo>
                  <a:pt x="5283" y="9722"/>
                </a:lnTo>
                <a:lnTo>
                  <a:pt x="5210" y="9685"/>
                </a:lnTo>
                <a:close/>
                <a:moveTo>
                  <a:pt x="14600" y="9501"/>
                </a:moveTo>
                <a:lnTo>
                  <a:pt x="14563" y="9575"/>
                </a:lnTo>
                <a:lnTo>
                  <a:pt x="14490" y="9868"/>
                </a:lnTo>
                <a:lnTo>
                  <a:pt x="14417" y="10125"/>
                </a:lnTo>
                <a:lnTo>
                  <a:pt x="14380" y="10712"/>
                </a:lnTo>
                <a:lnTo>
                  <a:pt x="14417" y="10785"/>
                </a:lnTo>
                <a:lnTo>
                  <a:pt x="14453" y="10859"/>
                </a:lnTo>
                <a:lnTo>
                  <a:pt x="14527" y="10895"/>
                </a:lnTo>
                <a:lnTo>
                  <a:pt x="14600" y="10932"/>
                </a:lnTo>
                <a:lnTo>
                  <a:pt x="14673" y="10932"/>
                </a:lnTo>
                <a:lnTo>
                  <a:pt x="14747" y="10895"/>
                </a:lnTo>
                <a:lnTo>
                  <a:pt x="14783" y="10859"/>
                </a:lnTo>
                <a:lnTo>
                  <a:pt x="14820" y="10785"/>
                </a:lnTo>
                <a:lnTo>
                  <a:pt x="14820" y="10639"/>
                </a:lnTo>
                <a:lnTo>
                  <a:pt x="14820" y="10088"/>
                </a:lnTo>
                <a:lnTo>
                  <a:pt x="14820" y="9832"/>
                </a:lnTo>
                <a:lnTo>
                  <a:pt x="14747" y="9575"/>
                </a:lnTo>
                <a:lnTo>
                  <a:pt x="14710" y="9501"/>
                </a:lnTo>
                <a:close/>
                <a:moveTo>
                  <a:pt x="12729" y="4183"/>
                </a:moveTo>
                <a:lnTo>
                  <a:pt x="12986" y="4880"/>
                </a:lnTo>
                <a:lnTo>
                  <a:pt x="12766" y="4990"/>
                </a:lnTo>
                <a:lnTo>
                  <a:pt x="12509" y="5100"/>
                </a:lnTo>
                <a:lnTo>
                  <a:pt x="12032" y="5320"/>
                </a:lnTo>
                <a:lnTo>
                  <a:pt x="10969" y="5833"/>
                </a:lnTo>
                <a:lnTo>
                  <a:pt x="9978" y="6310"/>
                </a:lnTo>
                <a:lnTo>
                  <a:pt x="8988" y="6714"/>
                </a:lnTo>
                <a:lnTo>
                  <a:pt x="8071" y="7007"/>
                </a:lnTo>
                <a:lnTo>
                  <a:pt x="7117" y="7301"/>
                </a:lnTo>
                <a:lnTo>
                  <a:pt x="6677" y="7484"/>
                </a:lnTo>
                <a:lnTo>
                  <a:pt x="6237" y="7704"/>
                </a:lnTo>
                <a:lnTo>
                  <a:pt x="5796" y="7924"/>
                </a:lnTo>
                <a:lnTo>
                  <a:pt x="5430" y="8218"/>
                </a:lnTo>
                <a:lnTo>
                  <a:pt x="5393" y="8254"/>
                </a:lnTo>
                <a:lnTo>
                  <a:pt x="5393" y="8291"/>
                </a:lnTo>
                <a:lnTo>
                  <a:pt x="5430" y="8328"/>
                </a:lnTo>
                <a:lnTo>
                  <a:pt x="5466" y="8328"/>
                </a:lnTo>
                <a:lnTo>
                  <a:pt x="6420" y="7961"/>
                </a:lnTo>
                <a:lnTo>
                  <a:pt x="7337" y="7594"/>
                </a:lnTo>
                <a:lnTo>
                  <a:pt x="8364" y="7264"/>
                </a:lnTo>
                <a:lnTo>
                  <a:pt x="9391" y="6897"/>
                </a:lnTo>
                <a:lnTo>
                  <a:pt x="10345" y="6530"/>
                </a:lnTo>
                <a:lnTo>
                  <a:pt x="11262" y="6090"/>
                </a:lnTo>
                <a:lnTo>
                  <a:pt x="12326" y="5577"/>
                </a:lnTo>
                <a:lnTo>
                  <a:pt x="12729" y="5393"/>
                </a:lnTo>
                <a:lnTo>
                  <a:pt x="12913" y="5283"/>
                </a:lnTo>
                <a:lnTo>
                  <a:pt x="13133" y="5210"/>
                </a:lnTo>
                <a:lnTo>
                  <a:pt x="13169" y="5356"/>
                </a:lnTo>
                <a:lnTo>
                  <a:pt x="13426" y="5870"/>
                </a:lnTo>
                <a:lnTo>
                  <a:pt x="13390" y="5870"/>
                </a:lnTo>
                <a:lnTo>
                  <a:pt x="13353" y="5797"/>
                </a:lnTo>
                <a:lnTo>
                  <a:pt x="13280" y="5760"/>
                </a:lnTo>
                <a:lnTo>
                  <a:pt x="13206" y="5723"/>
                </a:lnTo>
                <a:lnTo>
                  <a:pt x="13133" y="5760"/>
                </a:lnTo>
                <a:lnTo>
                  <a:pt x="12216" y="6237"/>
                </a:lnTo>
                <a:lnTo>
                  <a:pt x="11299" y="6677"/>
                </a:lnTo>
                <a:lnTo>
                  <a:pt x="10345" y="7081"/>
                </a:lnTo>
                <a:lnTo>
                  <a:pt x="9428" y="7484"/>
                </a:lnTo>
                <a:lnTo>
                  <a:pt x="8474" y="7851"/>
                </a:lnTo>
                <a:lnTo>
                  <a:pt x="7520" y="8181"/>
                </a:lnTo>
                <a:lnTo>
                  <a:pt x="6640" y="8474"/>
                </a:lnTo>
                <a:lnTo>
                  <a:pt x="6163" y="8658"/>
                </a:lnTo>
                <a:lnTo>
                  <a:pt x="5980" y="8768"/>
                </a:lnTo>
                <a:lnTo>
                  <a:pt x="5760" y="8878"/>
                </a:lnTo>
                <a:lnTo>
                  <a:pt x="5760" y="8915"/>
                </a:lnTo>
                <a:lnTo>
                  <a:pt x="5760" y="8951"/>
                </a:lnTo>
                <a:lnTo>
                  <a:pt x="6273" y="8951"/>
                </a:lnTo>
                <a:lnTo>
                  <a:pt x="6713" y="8805"/>
                </a:lnTo>
                <a:lnTo>
                  <a:pt x="7631" y="8511"/>
                </a:lnTo>
                <a:lnTo>
                  <a:pt x="8621" y="8144"/>
                </a:lnTo>
                <a:lnTo>
                  <a:pt x="9611" y="7777"/>
                </a:lnTo>
                <a:lnTo>
                  <a:pt x="10528" y="7411"/>
                </a:lnTo>
                <a:lnTo>
                  <a:pt x="11409" y="7007"/>
                </a:lnTo>
                <a:lnTo>
                  <a:pt x="12289" y="6604"/>
                </a:lnTo>
                <a:lnTo>
                  <a:pt x="13133" y="6163"/>
                </a:lnTo>
                <a:lnTo>
                  <a:pt x="13206" y="6200"/>
                </a:lnTo>
                <a:lnTo>
                  <a:pt x="13316" y="6200"/>
                </a:lnTo>
                <a:lnTo>
                  <a:pt x="13390" y="6163"/>
                </a:lnTo>
                <a:lnTo>
                  <a:pt x="13463" y="6090"/>
                </a:lnTo>
                <a:lnTo>
                  <a:pt x="13500" y="6053"/>
                </a:lnTo>
                <a:lnTo>
                  <a:pt x="13866" y="6714"/>
                </a:lnTo>
                <a:lnTo>
                  <a:pt x="13646" y="6787"/>
                </a:lnTo>
                <a:lnTo>
                  <a:pt x="13463" y="6860"/>
                </a:lnTo>
                <a:lnTo>
                  <a:pt x="12913" y="7081"/>
                </a:lnTo>
                <a:lnTo>
                  <a:pt x="12399" y="7337"/>
                </a:lnTo>
                <a:lnTo>
                  <a:pt x="11225" y="7961"/>
                </a:lnTo>
                <a:lnTo>
                  <a:pt x="10675" y="8254"/>
                </a:lnTo>
                <a:lnTo>
                  <a:pt x="10052" y="8548"/>
                </a:lnTo>
                <a:lnTo>
                  <a:pt x="9428" y="8768"/>
                </a:lnTo>
                <a:lnTo>
                  <a:pt x="8804" y="8951"/>
                </a:lnTo>
                <a:lnTo>
                  <a:pt x="7520" y="9318"/>
                </a:lnTo>
                <a:lnTo>
                  <a:pt x="6200" y="9722"/>
                </a:lnTo>
                <a:lnTo>
                  <a:pt x="5796" y="9868"/>
                </a:lnTo>
                <a:lnTo>
                  <a:pt x="5650" y="10015"/>
                </a:lnTo>
                <a:lnTo>
                  <a:pt x="5576" y="10052"/>
                </a:lnTo>
                <a:lnTo>
                  <a:pt x="5576" y="10015"/>
                </a:lnTo>
                <a:lnTo>
                  <a:pt x="5540" y="9978"/>
                </a:lnTo>
                <a:lnTo>
                  <a:pt x="5540" y="10015"/>
                </a:lnTo>
                <a:lnTo>
                  <a:pt x="5503" y="10088"/>
                </a:lnTo>
                <a:lnTo>
                  <a:pt x="5503" y="10198"/>
                </a:lnTo>
                <a:lnTo>
                  <a:pt x="5540" y="10235"/>
                </a:lnTo>
                <a:lnTo>
                  <a:pt x="5576" y="10235"/>
                </a:lnTo>
                <a:lnTo>
                  <a:pt x="5796" y="10125"/>
                </a:lnTo>
                <a:lnTo>
                  <a:pt x="6017" y="10052"/>
                </a:lnTo>
                <a:lnTo>
                  <a:pt x="6530" y="9942"/>
                </a:lnTo>
                <a:lnTo>
                  <a:pt x="7704" y="9575"/>
                </a:lnTo>
                <a:lnTo>
                  <a:pt x="8878" y="9281"/>
                </a:lnTo>
                <a:lnTo>
                  <a:pt x="9465" y="9098"/>
                </a:lnTo>
                <a:lnTo>
                  <a:pt x="10015" y="8878"/>
                </a:lnTo>
                <a:lnTo>
                  <a:pt x="10528" y="8695"/>
                </a:lnTo>
                <a:lnTo>
                  <a:pt x="11005" y="8438"/>
                </a:lnTo>
                <a:lnTo>
                  <a:pt x="11959" y="7924"/>
                </a:lnTo>
                <a:lnTo>
                  <a:pt x="12473" y="7667"/>
                </a:lnTo>
                <a:lnTo>
                  <a:pt x="12986" y="7411"/>
                </a:lnTo>
                <a:lnTo>
                  <a:pt x="13573" y="7191"/>
                </a:lnTo>
                <a:lnTo>
                  <a:pt x="13756" y="7117"/>
                </a:lnTo>
                <a:lnTo>
                  <a:pt x="14013" y="7044"/>
                </a:lnTo>
                <a:lnTo>
                  <a:pt x="14050" y="7081"/>
                </a:lnTo>
                <a:lnTo>
                  <a:pt x="14160" y="7081"/>
                </a:lnTo>
                <a:lnTo>
                  <a:pt x="14197" y="7191"/>
                </a:lnTo>
                <a:lnTo>
                  <a:pt x="13830" y="7374"/>
                </a:lnTo>
                <a:lnTo>
                  <a:pt x="13500" y="7594"/>
                </a:lnTo>
                <a:lnTo>
                  <a:pt x="12436" y="8218"/>
                </a:lnTo>
                <a:lnTo>
                  <a:pt x="11335" y="8768"/>
                </a:lnTo>
                <a:lnTo>
                  <a:pt x="10198" y="9245"/>
                </a:lnTo>
                <a:lnTo>
                  <a:pt x="9061" y="9685"/>
                </a:lnTo>
                <a:lnTo>
                  <a:pt x="7887" y="10088"/>
                </a:lnTo>
                <a:lnTo>
                  <a:pt x="6750" y="10455"/>
                </a:lnTo>
                <a:lnTo>
                  <a:pt x="6200" y="10639"/>
                </a:lnTo>
                <a:lnTo>
                  <a:pt x="5906" y="10749"/>
                </a:lnTo>
                <a:lnTo>
                  <a:pt x="5650" y="10895"/>
                </a:lnTo>
                <a:lnTo>
                  <a:pt x="5613" y="10932"/>
                </a:lnTo>
                <a:lnTo>
                  <a:pt x="5613" y="10969"/>
                </a:lnTo>
                <a:lnTo>
                  <a:pt x="5613" y="11005"/>
                </a:lnTo>
                <a:lnTo>
                  <a:pt x="5686" y="11042"/>
                </a:lnTo>
                <a:lnTo>
                  <a:pt x="5943" y="11005"/>
                </a:lnTo>
                <a:lnTo>
                  <a:pt x="6200" y="10969"/>
                </a:lnTo>
                <a:lnTo>
                  <a:pt x="6713" y="10822"/>
                </a:lnTo>
                <a:lnTo>
                  <a:pt x="7337" y="10602"/>
                </a:lnTo>
                <a:lnTo>
                  <a:pt x="7961" y="10419"/>
                </a:lnTo>
                <a:lnTo>
                  <a:pt x="9208" y="10015"/>
                </a:lnTo>
                <a:lnTo>
                  <a:pt x="10418" y="9538"/>
                </a:lnTo>
                <a:lnTo>
                  <a:pt x="11445" y="9061"/>
                </a:lnTo>
                <a:lnTo>
                  <a:pt x="12473" y="8584"/>
                </a:lnTo>
                <a:lnTo>
                  <a:pt x="13573" y="7961"/>
                </a:lnTo>
                <a:lnTo>
                  <a:pt x="14013" y="7741"/>
                </a:lnTo>
                <a:lnTo>
                  <a:pt x="14233" y="7594"/>
                </a:lnTo>
                <a:lnTo>
                  <a:pt x="14417" y="7447"/>
                </a:lnTo>
                <a:lnTo>
                  <a:pt x="14527" y="7594"/>
                </a:lnTo>
                <a:lnTo>
                  <a:pt x="14527" y="7631"/>
                </a:lnTo>
                <a:lnTo>
                  <a:pt x="14417" y="7961"/>
                </a:lnTo>
                <a:lnTo>
                  <a:pt x="14417" y="8328"/>
                </a:lnTo>
                <a:lnTo>
                  <a:pt x="14343" y="8254"/>
                </a:lnTo>
                <a:lnTo>
                  <a:pt x="14233" y="8254"/>
                </a:lnTo>
                <a:lnTo>
                  <a:pt x="13830" y="8438"/>
                </a:lnTo>
                <a:lnTo>
                  <a:pt x="13426" y="8658"/>
                </a:lnTo>
                <a:lnTo>
                  <a:pt x="12693" y="9135"/>
                </a:lnTo>
                <a:lnTo>
                  <a:pt x="12252" y="9428"/>
                </a:lnTo>
                <a:lnTo>
                  <a:pt x="11776" y="9685"/>
                </a:lnTo>
                <a:lnTo>
                  <a:pt x="11299" y="9942"/>
                </a:lnTo>
                <a:lnTo>
                  <a:pt x="10822" y="10125"/>
                </a:lnTo>
                <a:lnTo>
                  <a:pt x="8658" y="10822"/>
                </a:lnTo>
                <a:lnTo>
                  <a:pt x="7741" y="11115"/>
                </a:lnTo>
                <a:lnTo>
                  <a:pt x="7300" y="11262"/>
                </a:lnTo>
                <a:lnTo>
                  <a:pt x="6860" y="11446"/>
                </a:lnTo>
                <a:lnTo>
                  <a:pt x="5283" y="11409"/>
                </a:lnTo>
                <a:lnTo>
                  <a:pt x="5246" y="11189"/>
                </a:lnTo>
                <a:lnTo>
                  <a:pt x="5173" y="11115"/>
                </a:lnTo>
                <a:lnTo>
                  <a:pt x="5026" y="11115"/>
                </a:lnTo>
                <a:lnTo>
                  <a:pt x="4989" y="11189"/>
                </a:lnTo>
                <a:lnTo>
                  <a:pt x="4953" y="11409"/>
                </a:lnTo>
                <a:lnTo>
                  <a:pt x="4182" y="11336"/>
                </a:lnTo>
                <a:lnTo>
                  <a:pt x="3816" y="11336"/>
                </a:lnTo>
                <a:lnTo>
                  <a:pt x="3412" y="11372"/>
                </a:lnTo>
                <a:lnTo>
                  <a:pt x="3119" y="11409"/>
                </a:lnTo>
                <a:lnTo>
                  <a:pt x="2862" y="11556"/>
                </a:lnTo>
                <a:lnTo>
                  <a:pt x="2825" y="11005"/>
                </a:lnTo>
                <a:lnTo>
                  <a:pt x="2715" y="9428"/>
                </a:lnTo>
                <a:lnTo>
                  <a:pt x="2715" y="9171"/>
                </a:lnTo>
                <a:lnTo>
                  <a:pt x="2972" y="9171"/>
                </a:lnTo>
                <a:lnTo>
                  <a:pt x="3265" y="9135"/>
                </a:lnTo>
                <a:lnTo>
                  <a:pt x="3522" y="9061"/>
                </a:lnTo>
                <a:lnTo>
                  <a:pt x="3779" y="8988"/>
                </a:lnTo>
                <a:lnTo>
                  <a:pt x="4036" y="8841"/>
                </a:lnTo>
                <a:lnTo>
                  <a:pt x="4293" y="8695"/>
                </a:lnTo>
                <a:lnTo>
                  <a:pt x="4733" y="8401"/>
                </a:lnTo>
                <a:lnTo>
                  <a:pt x="5063" y="8108"/>
                </a:lnTo>
                <a:lnTo>
                  <a:pt x="5356" y="7777"/>
                </a:lnTo>
                <a:lnTo>
                  <a:pt x="5613" y="7447"/>
                </a:lnTo>
                <a:lnTo>
                  <a:pt x="5870" y="7117"/>
                </a:lnTo>
                <a:lnTo>
                  <a:pt x="6273" y="7007"/>
                </a:lnTo>
                <a:lnTo>
                  <a:pt x="6640" y="6824"/>
                </a:lnTo>
                <a:lnTo>
                  <a:pt x="7410" y="6420"/>
                </a:lnTo>
                <a:lnTo>
                  <a:pt x="8401" y="5980"/>
                </a:lnTo>
                <a:lnTo>
                  <a:pt x="9355" y="5577"/>
                </a:lnTo>
                <a:lnTo>
                  <a:pt x="10308" y="5246"/>
                </a:lnTo>
                <a:lnTo>
                  <a:pt x="11262" y="4880"/>
                </a:lnTo>
                <a:lnTo>
                  <a:pt x="12032" y="4623"/>
                </a:lnTo>
                <a:lnTo>
                  <a:pt x="12436" y="4403"/>
                </a:lnTo>
                <a:lnTo>
                  <a:pt x="12619" y="4219"/>
                </a:lnTo>
                <a:lnTo>
                  <a:pt x="12729" y="4183"/>
                </a:lnTo>
                <a:close/>
                <a:moveTo>
                  <a:pt x="2385" y="1"/>
                </a:moveTo>
                <a:lnTo>
                  <a:pt x="2238" y="38"/>
                </a:lnTo>
                <a:lnTo>
                  <a:pt x="2202" y="74"/>
                </a:lnTo>
                <a:lnTo>
                  <a:pt x="2165" y="111"/>
                </a:lnTo>
                <a:lnTo>
                  <a:pt x="2055" y="368"/>
                </a:lnTo>
                <a:lnTo>
                  <a:pt x="1982" y="515"/>
                </a:lnTo>
                <a:lnTo>
                  <a:pt x="1578" y="1432"/>
                </a:lnTo>
                <a:lnTo>
                  <a:pt x="1541" y="1542"/>
                </a:lnTo>
                <a:lnTo>
                  <a:pt x="1578" y="1615"/>
                </a:lnTo>
                <a:lnTo>
                  <a:pt x="1615" y="1688"/>
                </a:lnTo>
                <a:lnTo>
                  <a:pt x="1688" y="1762"/>
                </a:lnTo>
                <a:lnTo>
                  <a:pt x="1761" y="1798"/>
                </a:lnTo>
                <a:lnTo>
                  <a:pt x="1835" y="1798"/>
                </a:lnTo>
                <a:lnTo>
                  <a:pt x="1908" y="1762"/>
                </a:lnTo>
                <a:lnTo>
                  <a:pt x="1982" y="1652"/>
                </a:lnTo>
                <a:lnTo>
                  <a:pt x="2128" y="1358"/>
                </a:lnTo>
                <a:lnTo>
                  <a:pt x="2092" y="2165"/>
                </a:lnTo>
                <a:lnTo>
                  <a:pt x="2092" y="2972"/>
                </a:lnTo>
                <a:lnTo>
                  <a:pt x="2055" y="4073"/>
                </a:lnTo>
                <a:lnTo>
                  <a:pt x="1982" y="4109"/>
                </a:lnTo>
                <a:lnTo>
                  <a:pt x="1835" y="4073"/>
                </a:lnTo>
                <a:lnTo>
                  <a:pt x="1725" y="3999"/>
                </a:lnTo>
                <a:lnTo>
                  <a:pt x="1615" y="3999"/>
                </a:lnTo>
                <a:lnTo>
                  <a:pt x="1541" y="4036"/>
                </a:lnTo>
                <a:lnTo>
                  <a:pt x="1505" y="4109"/>
                </a:lnTo>
                <a:lnTo>
                  <a:pt x="1541" y="4219"/>
                </a:lnTo>
                <a:lnTo>
                  <a:pt x="1651" y="4293"/>
                </a:lnTo>
                <a:lnTo>
                  <a:pt x="1761" y="4366"/>
                </a:lnTo>
                <a:lnTo>
                  <a:pt x="1908" y="4403"/>
                </a:lnTo>
                <a:lnTo>
                  <a:pt x="2055" y="4439"/>
                </a:lnTo>
                <a:lnTo>
                  <a:pt x="2055" y="5540"/>
                </a:lnTo>
                <a:lnTo>
                  <a:pt x="1908" y="5577"/>
                </a:lnTo>
                <a:lnTo>
                  <a:pt x="1651" y="5613"/>
                </a:lnTo>
                <a:lnTo>
                  <a:pt x="1615" y="5687"/>
                </a:lnTo>
                <a:lnTo>
                  <a:pt x="1541" y="5723"/>
                </a:lnTo>
                <a:lnTo>
                  <a:pt x="1541" y="5760"/>
                </a:lnTo>
                <a:lnTo>
                  <a:pt x="1505" y="5797"/>
                </a:lnTo>
                <a:lnTo>
                  <a:pt x="1541" y="5833"/>
                </a:lnTo>
                <a:lnTo>
                  <a:pt x="1578" y="5833"/>
                </a:lnTo>
                <a:lnTo>
                  <a:pt x="1651" y="5907"/>
                </a:lnTo>
                <a:lnTo>
                  <a:pt x="2055" y="5907"/>
                </a:lnTo>
                <a:lnTo>
                  <a:pt x="2092" y="6200"/>
                </a:lnTo>
                <a:lnTo>
                  <a:pt x="2092" y="7154"/>
                </a:lnTo>
                <a:lnTo>
                  <a:pt x="1835" y="7227"/>
                </a:lnTo>
                <a:lnTo>
                  <a:pt x="1541" y="7374"/>
                </a:lnTo>
                <a:lnTo>
                  <a:pt x="1505" y="7411"/>
                </a:lnTo>
                <a:lnTo>
                  <a:pt x="1505" y="7447"/>
                </a:lnTo>
                <a:lnTo>
                  <a:pt x="1541" y="7484"/>
                </a:lnTo>
                <a:lnTo>
                  <a:pt x="1578" y="7521"/>
                </a:lnTo>
                <a:lnTo>
                  <a:pt x="2092" y="7521"/>
                </a:lnTo>
                <a:lnTo>
                  <a:pt x="2165" y="8951"/>
                </a:lnTo>
                <a:lnTo>
                  <a:pt x="2165" y="8988"/>
                </a:lnTo>
                <a:lnTo>
                  <a:pt x="1982" y="8951"/>
                </a:lnTo>
                <a:lnTo>
                  <a:pt x="1578" y="8951"/>
                </a:lnTo>
                <a:lnTo>
                  <a:pt x="1505" y="8988"/>
                </a:lnTo>
                <a:lnTo>
                  <a:pt x="1468" y="9061"/>
                </a:lnTo>
                <a:lnTo>
                  <a:pt x="1468" y="9135"/>
                </a:lnTo>
                <a:lnTo>
                  <a:pt x="1541" y="9208"/>
                </a:lnTo>
                <a:lnTo>
                  <a:pt x="1688" y="9245"/>
                </a:lnTo>
                <a:lnTo>
                  <a:pt x="1835" y="9318"/>
                </a:lnTo>
                <a:lnTo>
                  <a:pt x="2202" y="9391"/>
                </a:lnTo>
                <a:lnTo>
                  <a:pt x="2238" y="10419"/>
                </a:lnTo>
                <a:lnTo>
                  <a:pt x="2018" y="10419"/>
                </a:lnTo>
                <a:lnTo>
                  <a:pt x="1798" y="10455"/>
                </a:lnTo>
                <a:lnTo>
                  <a:pt x="1725" y="10529"/>
                </a:lnTo>
                <a:lnTo>
                  <a:pt x="1651" y="10602"/>
                </a:lnTo>
                <a:lnTo>
                  <a:pt x="1578" y="10675"/>
                </a:lnTo>
                <a:lnTo>
                  <a:pt x="1615" y="10749"/>
                </a:lnTo>
                <a:lnTo>
                  <a:pt x="1688" y="10822"/>
                </a:lnTo>
                <a:lnTo>
                  <a:pt x="2128" y="10822"/>
                </a:lnTo>
                <a:lnTo>
                  <a:pt x="2275" y="10859"/>
                </a:lnTo>
                <a:lnTo>
                  <a:pt x="2275" y="10895"/>
                </a:lnTo>
                <a:lnTo>
                  <a:pt x="2312" y="11702"/>
                </a:lnTo>
                <a:lnTo>
                  <a:pt x="2348" y="11959"/>
                </a:lnTo>
                <a:lnTo>
                  <a:pt x="2385" y="12106"/>
                </a:lnTo>
                <a:lnTo>
                  <a:pt x="2495" y="12216"/>
                </a:lnTo>
                <a:lnTo>
                  <a:pt x="2568" y="12253"/>
                </a:lnTo>
                <a:lnTo>
                  <a:pt x="2679" y="12253"/>
                </a:lnTo>
                <a:lnTo>
                  <a:pt x="2752" y="12216"/>
                </a:lnTo>
                <a:lnTo>
                  <a:pt x="2789" y="12143"/>
                </a:lnTo>
                <a:lnTo>
                  <a:pt x="2825" y="12106"/>
                </a:lnTo>
                <a:lnTo>
                  <a:pt x="3009" y="11959"/>
                </a:lnTo>
                <a:lnTo>
                  <a:pt x="3265" y="11886"/>
                </a:lnTo>
                <a:lnTo>
                  <a:pt x="3486" y="11849"/>
                </a:lnTo>
                <a:lnTo>
                  <a:pt x="3742" y="11849"/>
                </a:lnTo>
                <a:lnTo>
                  <a:pt x="3742" y="12033"/>
                </a:lnTo>
                <a:lnTo>
                  <a:pt x="3742" y="12216"/>
                </a:lnTo>
                <a:lnTo>
                  <a:pt x="3816" y="12363"/>
                </a:lnTo>
                <a:lnTo>
                  <a:pt x="3889" y="12509"/>
                </a:lnTo>
                <a:lnTo>
                  <a:pt x="3962" y="12583"/>
                </a:lnTo>
                <a:lnTo>
                  <a:pt x="4036" y="12546"/>
                </a:lnTo>
                <a:lnTo>
                  <a:pt x="4109" y="12509"/>
                </a:lnTo>
                <a:lnTo>
                  <a:pt x="4146" y="12436"/>
                </a:lnTo>
                <a:lnTo>
                  <a:pt x="4072" y="12216"/>
                </a:lnTo>
                <a:lnTo>
                  <a:pt x="4036" y="12069"/>
                </a:lnTo>
                <a:lnTo>
                  <a:pt x="4036" y="11886"/>
                </a:lnTo>
                <a:lnTo>
                  <a:pt x="5063" y="11922"/>
                </a:lnTo>
                <a:lnTo>
                  <a:pt x="5063" y="12143"/>
                </a:lnTo>
                <a:lnTo>
                  <a:pt x="5100" y="12619"/>
                </a:lnTo>
                <a:lnTo>
                  <a:pt x="5136" y="12693"/>
                </a:lnTo>
                <a:lnTo>
                  <a:pt x="5173" y="12766"/>
                </a:lnTo>
                <a:lnTo>
                  <a:pt x="5320" y="12766"/>
                </a:lnTo>
                <a:lnTo>
                  <a:pt x="5466" y="12729"/>
                </a:lnTo>
                <a:lnTo>
                  <a:pt x="5503" y="12619"/>
                </a:lnTo>
                <a:lnTo>
                  <a:pt x="5540" y="12473"/>
                </a:lnTo>
                <a:lnTo>
                  <a:pt x="5466" y="12363"/>
                </a:lnTo>
                <a:lnTo>
                  <a:pt x="5393" y="12326"/>
                </a:lnTo>
                <a:lnTo>
                  <a:pt x="5356" y="12106"/>
                </a:lnTo>
                <a:lnTo>
                  <a:pt x="5283" y="11922"/>
                </a:lnTo>
                <a:lnTo>
                  <a:pt x="5906" y="11959"/>
                </a:lnTo>
                <a:lnTo>
                  <a:pt x="6493" y="11959"/>
                </a:lnTo>
                <a:lnTo>
                  <a:pt x="6493" y="11996"/>
                </a:lnTo>
                <a:lnTo>
                  <a:pt x="6457" y="12179"/>
                </a:lnTo>
                <a:lnTo>
                  <a:pt x="6420" y="12399"/>
                </a:lnTo>
                <a:lnTo>
                  <a:pt x="6457" y="12583"/>
                </a:lnTo>
                <a:lnTo>
                  <a:pt x="6567" y="12766"/>
                </a:lnTo>
                <a:lnTo>
                  <a:pt x="6603" y="12840"/>
                </a:lnTo>
                <a:lnTo>
                  <a:pt x="6677" y="12876"/>
                </a:lnTo>
                <a:lnTo>
                  <a:pt x="6750" y="12876"/>
                </a:lnTo>
                <a:lnTo>
                  <a:pt x="6824" y="12840"/>
                </a:lnTo>
                <a:lnTo>
                  <a:pt x="6897" y="12766"/>
                </a:lnTo>
                <a:lnTo>
                  <a:pt x="6897" y="12729"/>
                </a:lnTo>
                <a:lnTo>
                  <a:pt x="6897" y="12656"/>
                </a:lnTo>
                <a:lnTo>
                  <a:pt x="6824" y="12619"/>
                </a:lnTo>
                <a:lnTo>
                  <a:pt x="6787" y="12583"/>
                </a:lnTo>
                <a:lnTo>
                  <a:pt x="6713" y="12399"/>
                </a:lnTo>
                <a:lnTo>
                  <a:pt x="6677" y="12216"/>
                </a:lnTo>
                <a:lnTo>
                  <a:pt x="6640" y="11996"/>
                </a:lnTo>
                <a:lnTo>
                  <a:pt x="6640" y="11959"/>
                </a:lnTo>
                <a:lnTo>
                  <a:pt x="7924" y="11996"/>
                </a:lnTo>
                <a:lnTo>
                  <a:pt x="7851" y="12033"/>
                </a:lnTo>
                <a:lnTo>
                  <a:pt x="7814" y="12106"/>
                </a:lnTo>
                <a:lnTo>
                  <a:pt x="7777" y="12253"/>
                </a:lnTo>
                <a:lnTo>
                  <a:pt x="7777" y="12399"/>
                </a:lnTo>
                <a:lnTo>
                  <a:pt x="7777" y="12509"/>
                </a:lnTo>
                <a:lnTo>
                  <a:pt x="7814" y="12619"/>
                </a:lnTo>
                <a:lnTo>
                  <a:pt x="7887" y="12729"/>
                </a:lnTo>
                <a:lnTo>
                  <a:pt x="7961" y="12766"/>
                </a:lnTo>
                <a:lnTo>
                  <a:pt x="8034" y="12729"/>
                </a:lnTo>
                <a:lnTo>
                  <a:pt x="8107" y="12693"/>
                </a:lnTo>
                <a:lnTo>
                  <a:pt x="8144" y="12619"/>
                </a:lnTo>
                <a:lnTo>
                  <a:pt x="8107" y="12473"/>
                </a:lnTo>
                <a:lnTo>
                  <a:pt x="8071" y="12289"/>
                </a:lnTo>
                <a:lnTo>
                  <a:pt x="8071" y="12179"/>
                </a:lnTo>
                <a:lnTo>
                  <a:pt x="8034" y="12106"/>
                </a:lnTo>
                <a:lnTo>
                  <a:pt x="8034" y="12033"/>
                </a:lnTo>
                <a:lnTo>
                  <a:pt x="8034" y="11996"/>
                </a:lnTo>
                <a:lnTo>
                  <a:pt x="9391" y="11996"/>
                </a:lnTo>
                <a:lnTo>
                  <a:pt x="9318" y="12216"/>
                </a:lnTo>
                <a:lnTo>
                  <a:pt x="9318" y="12473"/>
                </a:lnTo>
                <a:lnTo>
                  <a:pt x="9355" y="12546"/>
                </a:lnTo>
                <a:lnTo>
                  <a:pt x="9428" y="12583"/>
                </a:lnTo>
                <a:lnTo>
                  <a:pt x="9611" y="12583"/>
                </a:lnTo>
                <a:lnTo>
                  <a:pt x="9685" y="12546"/>
                </a:lnTo>
                <a:lnTo>
                  <a:pt x="9721" y="12473"/>
                </a:lnTo>
                <a:lnTo>
                  <a:pt x="9721" y="12436"/>
                </a:lnTo>
                <a:lnTo>
                  <a:pt x="9721" y="12363"/>
                </a:lnTo>
                <a:lnTo>
                  <a:pt x="9611" y="12326"/>
                </a:lnTo>
                <a:lnTo>
                  <a:pt x="9611" y="11996"/>
                </a:lnTo>
                <a:lnTo>
                  <a:pt x="10638" y="11996"/>
                </a:lnTo>
                <a:lnTo>
                  <a:pt x="10675" y="12253"/>
                </a:lnTo>
                <a:lnTo>
                  <a:pt x="10748" y="12509"/>
                </a:lnTo>
                <a:lnTo>
                  <a:pt x="10822" y="12583"/>
                </a:lnTo>
                <a:lnTo>
                  <a:pt x="10969" y="12583"/>
                </a:lnTo>
                <a:lnTo>
                  <a:pt x="11005" y="12509"/>
                </a:lnTo>
                <a:lnTo>
                  <a:pt x="11042" y="12399"/>
                </a:lnTo>
                <a:lnTo>
                  <a:pt x="10969" y="12179"/>
                </a:lnTo>
                <a:lnTo>
                  <a:pt x="10895" y="11996"/>
                </a:lnTo>
                <a:lnTo>
                  <a:pt x="12106" y="11996"/>
                </a:lnTo>
                <a:lnTo>
                  <a:pt x="12069" y="12069"/>
                </a:lnTo>
                <a:lnTo>
                  <a:pt x="12032" y="12143"/>
                </a:lnTo>
                <a:lnTo>
                  <a:pt x="11996" y="12363"/>
                </a:lnTo>
                <a:lnTo>
                  <a:pt x="12032" y="12473"/>
                </a:lnTo>
                <a:lnTo>
                  <a:pt x="12069" y="12619"/>
                </a:lnTo>
                <a:lnTo>
                  <a:pt x="12142" y="12729"/>
                </a:lnTo>
                <a:lnTo>
                  <a:pt x="12216" y="12803"/>
                </a:lnTo>
                <a:lnTo>
                  <a:pt x="12289" y="12840"/>
                </a:lnTo>
                <a:lnTo>
                  <a:pt x="12362" y="12803"/>
                </a:lnTo>
                <a:lnTo>
                  <a:pt x="12399" y="12766"/>
                </a:lnTo>
                <a:lnTo>
                  <a:pt x="12399" y="12693"/>
                </a:lnTo>
                <a:lnTo>
                  <a:pt x="12362" y="12546"/>
                </a:lnTo>
                <a:lnTo>
                  <a:pt x="12289" y="12363"/>
                </a:lnTo>
                <a:lnTo>
                  <a:pt x="12252" y="12179"/>
                </a:lnTo>
                <a:lnTo>
                  <a:pt x="12252" y="11959"/>
                </a:lnTo>
                <a:lnTo>
                  <a:pt x="13353" y="11959"/>
                </a:lnTo>
                <a:lnTo>
                  <a:pt x="13280" y="12106"/>
                </a:lnTo>
                <a:lnTo>
                  <a:pt x="13243" y="12253"/>
                </a:lnTo>
                <a:lnTo>
                  <a:pt x="13243" y="12436"/>
                </a:lnTo>
                <a:lnTo>
                  <a:pt x="13316" y="12583"/>
                </a:lnTo>
                <a:lnTo>
                  <a:pt x="13353" y="12619"/>
                </a:lnTo>
                <a:lnTo>
                  <a:pt x="13426" y="12656"/>
                </a:lnTo>
                <a:lnTo>
                  <a:pt x="13500" y="12656"/>
                </a:lnTo>
                <a:lnTo>
                  <a:pt x="13573" y="12583"/>
                </a:lnTo>
                <a:lnTo>
                  <a:pt x="13610" y="12436"/>
                </a:lnTo>
                <a:lnTo>
                  <a:pt x="13536" y="12216"/>
                </a:lnTo>
                <a:lnTo>
                  <a:pt x="13536" y="12069"/>
                </a:lnTo>
                <a:lnTo>
                  <a:pt x="13573" y="11922"/>
                </a:lnTo>
                <a:lnTo>
                  <a:pt x="14563" y="11886"/>
                </a:lnTo>
                <a:lnTo>
                  <a:pt x="14563" y="11886"/>
                </a:lnTo>
                <a:lnTo>
                  <a:pt x="14527" y="12363"/>
                </a:lnTo>
                <a:lnTo>
                  <a:pt x="14563" y="12436"/>
                </a:lnTo>
                <a:lnTo>
                  <a:pt x="14637" y="12509"/>
                </a:lnTo>
                <a:lnTo>
                  <a:pt x="14747" y="12509"/>
                </a:lnTo>
                <a:lnTo>
                  <a:pt x="14820" y="12473"/>
                </a:lnTo>
                <a:lnTo>
                  <a:pt x="14893" y="12399"/>
                </a:lnTo>
                <a:lnTo>
                  <a:pt x="14967" y="12289"/>
                </a:lnTo>
                <a:lnTo>
                  <a:pt x="14967" y="12179"/>
                </a:lnTo>
                <a:lnTo>
                  <a:pt x="14967" y="12069"/>
                </a:lnTo>
                <a:lnTo>
                  <a:pt x="14930" y="11996"/>
                </a:lnTo>
                <a:lnTo>
                  <a:pt x="14857" y="11959"/>
                </a:lnTo>
                <a:lnTo>
                  <a:pt x="14857" y="11886"/>
                </a:lnTo>
                <a:lnTo>
                  <a:pt x="16618" y="11776"/>
                </a:lnTo>
                <a:lnTo>
                  <a:pt x="16654" y="11812"/>
                </a:lnTo>
                <a:lnTo>
                  <a:pt x="16544" y="11996"/>
                </a:lnTo>
                <a:lnTo>
                  <a:pt x="16361" y="12179"/>
                </a:lnTo>
                <a:lnTo>
                  <a:pt x="16287" y="12289"/>
                </a:lnTo>
                <a:lnTo>
                  <a:pt x="16251" y="12363"/>
                </a:lnTo>
                <a:lnTo>
                  <a:pt x="16287" y="12436"/>
                </a:lnTo>
                <a:lnTo>
                  <a:pt x="16324" y="12509"/>
                </a:lnTo>
                <a:lnTo>
                  <a:pt x="16397" y="12546"/>
                </a:lnTo>
                <a:lnTo>
                  <a:pt x="16471" y="12583"/>
                </a:lnTo>
                <a:lnTo>
                  <a:pt x="16544" y="12583"/>
                </a:lnTo>
                <a:lnTo>
                  <a:pt x="16581" y="12546"/>
                </a:lnTo>
                <a:lnTo>
                  <a:pt x="16728" y="12473"/>
                </a:lnTo>
                <a:lnTo>
                  <a:pt x="16801" y="12363"/>
                </a:lnTo>
                <a:lnTo>
                  <a:pt x="16984" y="12106"/>
                </a:lnTo>
                <a:lnTo>
                  <a:pt x="17461" y="11482"/>
                </a:lnTo>
                <a:lnTo>
                  <a:pt x="17461" y="11409"/>
                </a:lnTo>
                <a:lnTo>
                  <a:pt x="17461" y="11336"/>
                </a:lnTo>
                <a:lnTo>
                  <a:pt x="17461" y="11262"/>
                </a:lnTo>
                <a:lnTo>
                  <a:pt x="17425" y="11189"/>
                </a:lnTo>
                <a:lnTo>
                  <a:pt x="17058" y="10895"/>
                </a:lnTo>
                <a:lnTo>
                  <a:pt x="16728" y="10639"/>
                </a:lnTo>
                <a:lnTo>
                  <a:pt x="16654" y="10602"/>
                </a:lnTo>
                <a:lnTo>
                  <a:pt x="16581" y="10602"/>
                </a:lnTo>
                <a:lnTo>
                  <a:pt x="16544" y="10639"/>
                </a:lnTo>
                <a:lnTo>
                  <a:pt x="16471" y="10675"/>
                </a:lnTo>
                <a:lnTo>
                  <a:pt x="16434" y="10785"/>
                </a:lnTo>
                <a:lnTo>
                  <a:pt x="16434" y="10859"/>
                </a:lnTo>
                <a:lnTo>
                  <a:pt x="16471" y="10932"/>
                </a:lnTo>
                <a:lnTo>
                  <a:pt x="16801" y="11226"/>
                </a:lnTo>
                <a:lnTo>
                  <a:pt x="13940" y="11372"/>
                </a:lnTo>
                <a:lnTo>
                  <a:pt x="14050" y="11336"/>
                </a:lnTo>
                <a:lnTo>
                  <a:pt x="14270" y="11189"/>
                </a:lnTo>
                <a:lnTo>
                  <a:pt x="14343" y="11115"/>
                </a:lnTo>
                <a:lnTo>
                  <a:pt x="14417" y="11005"/>
                </a:lnTo>
                <a:lnTo>
                  <a:pt x="14417" y="10932"/>
                </a:lnTo>
                <a:lnTo>
                  <a:pt x="14380" y="10895"/>
                </a:lnTo>
                <a:lnTo>
                  <a:pt x="14233" y="10895"/>
                </a:lnTo>
                <a:lnTo>
                  <a:pt x="14123" y="10932"/>
                </a:lnTo>
                <a:lnTo>
                  <a:pt x="13903" y="11079"/>
                </a:lnTo>
                <a:lnTo>
                  <a:pt x="13720" y="11226"/>
                </a:lnTo>
                <a:lnTo>
                  <a:pt x="13573" y="11409"/>
                </a:lnTo>
                <a:lnTo>
                  <a:pt x="12289" y="11446"/>
                </a:lnTo>
                <a:lnTo>
                  <a:pt x="12546" y="11336"/>
                </a:lnTo>
                <a:lnTo>
                  <a:pt x="12839" y="11226"/>
                </a:lnTo>
                <a:lnTo>
                  <a:pt x="13169" y="11079"/>
                </a:lnTo>
                <a:lnTo>
                  <a:pt x="13500" y="10895"/>
                </a:lnTo>
                <a:lnTo>
                  <a:pt x="13793" y="10675"/>
                </a:lnTo>
                <a:lnTo>
                  <a:pt x="14050" y="10419"/>
                </a:lnTo>
                <a:lnTo>
                  <a:pt x="14087" y="10308"/>
                </a:lnTo>
                <a:lnTo>
                  <a:pt x="14050" y="10235"/>
                </a:lnTo>
                <a:lnTo>
                  <a:pt x="13976" y="10198"/>
                </a:lnTo>
                <a:lnTo>
                  <a:pt x="13903" y="10235"/>
                </a:lnTo>
                <a:lnTo>
                  <a:pt x="13646" y="10382"/>
                </a:lnTo>
                <a:lnTo>
                  <a:pt x="13390" y="10565"/>
                </a:lnTo>
                <a:lnTo>
                  <a:pt x="13133" y="10749"/>
                </a:lnTo>
                <a:lnTo>
                  <a:pt x="12876" y="10895"/>
                </a:lnTo>
                <a:lnTo>
                  <a:pt x="12583" y="11042"/>
                </a:lnTo>
                <a:lnTo>
                  <a:pt x="12289" y="11152"/>
                </a:lnTo>
                <a:lnTo>
                  <a:pt x="11996" y="11299"/>
                </a:lnTo>
                <a:lnTo>
                  <a:pt x="11702" y="11446"/>
                </a:lnTo>
                <a:lnTo>
                  <a:pt x="10162" y="11482"/>
                </a:lnTo>
                <a:lnTo>
                  <a:pt x="10602" y="11299"/>
                </a:lnTo>
                <a:lnTo>
                  <a:pt x="12216" y="10639"/>
                </a:lnTo>
                <a:lnTo>
                  <a:pt x="12766" y="10455"/>
                </a:lnTo>
                <a:lnTo>
                  <a:pt x="13316" y="10162"/>
                </a:lnTo>
                <a:lnTo>
                  <a:pt x="13573" y="10015"/>
                </a:lnTo>
                <a:lnTo>
                  <a:pt x="13793" y="9832"/>
                </a:lnTo>
                <a:lnTo>
                  <a:pt x="13976" y="9612"/>
                </a:lnTo>
                <a:lnTo>
                  <a:pt x="14087" y="9355"/>
                </a:lnTo>
                <a:lnTo>
                  <a:pt x="14087" y="9245"/>
                </a:lnTo>
                <a:lnTo>
                  <a:pt x="14050" y="9208"/>
                </a:lnTo>
                <a:lnTo>
                  <a:pt x="13940" y="9171"/>
                </a:lnTo>
                <a:lnTo>
                  <a:pt x="13866" y="9208"/>
                </a:lnTo>
                <a:lnTo>
                  <a:pt x="13463" y="9612"/>
                </a:lnTo>
                <a:lnTo>
                  <a:pt x="13243" y="9795"/>
                </a:lnTo>
                <a:lnTo>
                  <a:pt x="12986" y="9978"/>
                </a:lnTo>
                <a:lnTo>
                  <a:pt x="12693" y="10125"/>
                </a:lnTo>
                <a:lnTo>
                  <a:pt x="12399" y="10235"/>
                </a:lnTo>
                <a:lnTo>
                  <a:pt x="11776" y="10492"/>
                </a:lnTo>
                <a:lnTo>
                  <a:pt x="10418" y="11042"/>
                </a:lnTo>
                <a:lnTo>
                  <a:pt x="9905" y="11262"/>
                </a:lnTo>
                <a:lnTo>
                  <a:pt x="9428" y="11482"/>
                </a:lnTo>
                <a:lnTo>
                  <a:pt x="7667" y="11482"/>
                </a:lnTo>
                <a:lnTo>
                  <a:pt x="8621" y="11152"/>
                </a:lnTo>
                <a:lnTo>
                  <a:pt x="10895" y="10419"/>
                </a:lnTo>
                <a:lnTo>
                  <a:pt x="11335" y="10235"/>
                </a:lnTo>
                <a:lnTo>
                  <a:pt x="11776" y="10052"/>
                </a:lnTo>
                <a:lnTo>
                  <a:pt x="12179" y="9832"/>
                </a:lnTo>
                <a:lnTo>
                  <a:pt x="12583" y="9575"/>
                </a:lnTo>
                <a:lnTo>
                  <a:pt x="13426" y="9025"/>
                </a:lnTo>
                <a:lnTo>
                  <a:pt x="13866" y="8768"/>
                </a:lnTo>
                <a:lnTo>
                  <a:pt x="14307" y="8548"/>
                </a:lnTo>
                <a:lnTo>
                  <a:pt x="14380" y="8511"/>
                </a:lnTo>
                <a:lnTo>
                  <a:pt x="14417" y="8474"/>
                </a:lnTo>
                <a:lnTo>
                  <a:pt x="14417" y="8841"/>
                </a:lnTo>
                <a:lnTo>
                  <a:pt x="14453" y="8915"/>
                </a:lnTo>
                <a:lnTo>
                  <a:pt x="14490" y="8951"/>
                </a:lnTo>
                <a:lnTo>
                  <a:pt x="14527" y="8988"/>
                </a:lnTo>
                <a:lnTo>
                  <a:pt x="14600" y="9025"/>
                </a:lnTo>
                <a:lnTo>
                  <a:pt x="14673" y="8988"/>
                </a:lnTo>
                <a:lnTo>
                  <a:pt x="14747" y="8951"/>
                </a:lnTo>
                <a:lnTo>
                  <a:pt x="14783" y="8915"/>
                </a:lnTo>
                <a:lnTo>
                  <a:pt x="14783" y="8841"/>
                </a:lnTo>
                <a:lnTo>
                  <a:pt x="14783" y="8291"/>
                </a:lnTo>
                <a:lnTo>
                  <a:pt x="14747" y="8034"/>
                </a:lnTo>
                <a:lnTo>
                  <a:pt x="14673" y="7777"/>
                </a:lnTo>
                <a:lnTo>
                  <a:pt x="15077" y="8181"/>
                </a:lnTo>
                <a:lnTo>
                  <a:pt x="15517" y="8584"/>
                </a:lnTo>
                <a:lnTo>
                  <a:pt x="15737" y="8768"/>
                </a:lnTo>
                <a:lnTo>
                  <a:pt x="15847" y="8841"/>
                </a:lnTo>
                <a:lnTo>
                  <a:pt x="15994" y="8878"/>
                </a:lnTo>
                <a:lnTo>
                  <a:pt x="16361" y="8915"/>
                </a:lnTo>
                <a:lnTo>
                  <a:pt x="16764" y="8915"/>
                </a:lnTo>
                <a:lnTo>
                  <a:pt x="17204" y="8878"/>
                </a:lnTo>
                <a:lnTo>
                  <a:pt x="17608" y="8731"/>
                </a:lnTo>
                <a:lnTo>
                  <a:pt x="17681" y="8695"/>
                </a:lnTo>
                <a:lnTo>
                  <a:pt x="17755" y="8584"/>
                </a:lnTo>
                <a:lnTo>
                  <a:pt x="17791" y="8511"/>
                </a:lnTo>
                <a:lnTo>
                  <a:pt x="17755" y="8438"/>
                </a:lnTo>
                <a:lnTo>
                  <a:pt x="17718" y="8328"/>
                </a:lnTo>
                <a:lnTo>
                  <a:pt x="17681" y="8291"/>
                </a:lnTo>
                <a:lnTo>
                  <a:pt x="17571" y="8254"/>
                </a:lnTo>
                <a:lnTo>
                  <a:pt x="17461" y="8254"/>
                </a:lnTo>
                <a:lnTo>
                  <a:pt x="17131" y="8364"/>
                </a:lnTo>
                <a:lnTo>
                  <a:pt x="16764" y="8401"/>
                </a:lnTo>
                <a:lnTo>
                  <a:pt x="16397" y="8438"/>
                </a:lnTo>
                <a:lnTo>
                  <a:pt x="16177" y="8401"/>
                </a:lnTo>
                <a:lnTo>
                  <a:pt x="16031" y="8364"/>
                </a:lnTo>
                <a:lnTo>
                  <a:pt x="15480" y="7888"/>
                </a:lnTo>
                <a:lnTo>
                  <a:pt x="15004" y="7374"/>
                </a:lnTo>
                <a:lnTo>
                  <a:pt x="14563" y="6824"/>
                </a:lnTo>
                <a:lnTo>
                  <a:pt x="14160" y="6237"/>
                </a:lnTo>
                <a:lnTo>
                  <a:pt x="13830" y="5613"/>
                </a:lnTo>
                <a:lnTo>
                  <a:pt x="13536" y="4990"/>
                </a:lnTo>
                <a:lnTo>
                  <a:pt x="13096" y="3926"/>
                </a:lnTo>
                <a:lnTo>
                  <a:pt x="12803" y="3412"/>
                </a:lnTo>
                <a:lnTo>
                  <a:pt x="12509" y="2936"/>
                </a:lnTo>
                <a:lnTo>
                  <a:pt x="12326" y="2752"/>
                </a:lnTo>
                <a:lnTo>
                  <a:pt x="12142" y="2532"/>
                </a:lnTo>
                <a:lnTo>
                  <a:pt x="11959" y="2349"/>
                </a:lnTo>
                <a:lnTo>
                  <a:pt x="11739" y="2202"/>
                </a:lnTo>
                <a:lnTo>
                  <a:pt x="11482" y="2092"/>
                </a:lnTo>
                <a:lnTo>
                  <a:pt x="11225" y="1982"/>
                </a:lnTo>
                <a:lnTo>
                  <a:pt x="10932" y="1908"/>
                </a:lnTo>
                <a:lnTo>
                  <a:pt x="10602" y="1872"/>
                </a:lnTo>
                <a:lnTo>
                  <a:pt x="10308" y="1872"/>
                </a:lnTo>
                <a:lnTo>
                  <a:pt x="9978" y="1908"/>
                </a:lnTo>
                <a:lnTo>
                  <a:pt x="9685" y="1982"/>
                </a:lnTo>
                <a:lnTo>
                  <a:pt x="9391" y="2055"/>
                </a:lnTo>
                <a:lnTo>
                  <a:pt x="9098" y="2202"/>
                </a:lnTo>
                <a:lnTo>
                  <a:pt x="8841" y="2349"/>
                </a:lnTo>
                <a:lnTo>
                  <a:pt x="8584" y="2495"/>
                </a:lnTo>
                <a:lnTo>
                  <a:pt x="8327" y="2715"/>
                </a:lnTo>
                <a:lnTo>
                  <a:pt x="7887" y="3119"/>
                </a:lnTo>
                <a:lnTo>
                  <a:pt x="7484" y="3632"/>
                </a:lnTo>
                <a:lnTo>
                  <a:pt x="7117" y="4146"/>
                </a:lnTo>
                <a:lnTo>
                  <a:pt x="6787" y="4660"/>
                </a:lnTo>
                <a:lnTo>
                  <a:pt x="6127" y="5833"/>
                </a:lnTo>
                <a:lnTo>
                  <a:pt x="5796" y="6457"/>
                </a:lnTo>
                <a:lnTo>
                  <a:pt x="5430" y="7044"/>
                </a:lnTo>
                <a:lnTo>
                  <a:pt x="4989" y="7594"/>
                </a:lnTo>
                <a:lnTo>
                  <a:pt x="4769" y="7851"/>
                </a:lnTo>
                <a:lnTo>
                  <a:pt x="4513" y="8071"/>
                </a:lnTo>
                <a:lnTo>
                  <a:pt x="4256" y="8291"/>
                </a:lnTo>
                <a:lnTo>
                  <a:pt x="3962" y="8474"/>
                </a:lnTo>
                <a:lnTo>
                  <a:pt x="3669" y="8621"/>
                </a:lnTo>
                <a:lnTo>
                  <a:pt x="3339" y="8731"/>
                </a:lnTo>
                <a:lnTo>
                  <a:pt x="3009" y="8841"/>
                </a:lnTo>
                <a:lnTo>
                  <a:pt x="2715" y="8915"/>
                </a:lnTo>
                <a:lnTo>
                  <a:pt x="2605" y="6200"/>
                </a:lnTo>
                <a:lnTo>
                  <a:pt x="2568" y="3119"/>
                </a:lnTo>
                <a:lnTo>
                  <a:pt x="2605" y="1505"/>
                </a:lnTo>
                <a:lnTo>
                  <a:pt x="2568" y="1138"/>
                </a:lnTo>
                <a:lnTo>
                  <a:pt x="2715" y="1395"/>
                </a:lnTo>
                <a:lnTo>
                  <a:pt x="2862" y="1652"/>
                </a:lnTo>
                <a:lnTo>
                  <a:pt x="2899" y="1725"/>
                </a:lnTo>
                <a:lnTo>
                  <a:pt x="2972" y="1762"/>
                </a:lnTo>
                <a:lnTo>
                  <a:pt x="3119" y="1762"/>
                </a:lnTo>
                <a:lnTo>
                  <a:pt x="3192" y="1688"/>
                </a:lnTo>
                <a:lnTo>
                  <a:pt x="3229" y="1652"/>
                </a:lnTo>
                <a:lnTo>
                  <a:pt x="3265" y="1578"/>
                </a:lnTo>
                <a:lnTo>
                  <a:pt x="3265" y="1505"/>
                </a:lnTo>
                <a:lnTo>
                  <a:pt x="3155" y="1138"/>
                </a:lnTo>
                <a:lnTo>
                  <a:pt x="2972" y="771"/>
                </a:lnTo>
                <a:lnTo>
                  <a:pt x="2568" y="111"/>
                </a:lnTo>
                <a:lnTo>
                  <a:pt x="2495" y="38"/>
                </a:lnTo>
                <a:lnTo>
                  <a:pt x="2385" y="1"/>
                </a:lnTo>
                <a:close/>
                <a:moveTo>
                  <a:pt x="15554" y="12546"/>
                </a:moveTo>
                <a:lnTo>
                  <a:pt x="15480" y="12583"/>
                </a:lnTo>
                <a:lnTo>
                  <a:pt x="15370" y="12619"/>
                </a:lnTo>
                <a:lnTo>
                  <a:pt x="15224" y="12766"/>
                </a:lnTo>
                <a:lnTo>
                  <a:pt x="15077" y="12913"/>
                </a:lnTo>
                <a:lnTo>
                  <a:pt x="15077" y="12950"/>
                </a:lnTo>
                <a:lnTo>
                  <a:pt x="14820" y="12803"/>
                </a:lnTo>
                <a:lnTo>
                  <a:pt x="14527" y="12693"/>
                </a:lnTo>
                <a:lnTo>
                  <a:pt x="14453" y="12693"/>
                </a:lnTo>
                <a:lnTo>
                  <a:pt x="14417" y="12729"/>
                </a:lnTo>
                <a:lnTo>
                  <a:pt x="14380" y="12803"/>
                </a:lnTo>
                <a:lnTo>
                  <a:pt x="14380" y="12876"/>
                </a:lnTo>
                <a:lnTo>
                  <a:pt x="14563" y="13096"/>
                </a:lnTo>
                <a:lnTo>
                  <a:pt x="14783" y="13316"/>
                </a:lnTo>
                <a:lnTo>
                  <a:pt x="14673" y="13463"/>
                </a:lnTo>
                <a:lnTo>
                  <a:pt x="14490" y="13720"/>
                </a:lnTo>
                <a:lnTo>
                  <a:pt x="14417" y="13867"/>
                </a:lnTo>
                <a:lnTo>
                  <a:pt x="14417" y="14013"/>
                </a:lnTo>
                <a:lnTo>
                  <a:pt x="14453" y="14087"/>
                </a:lnTo>
                <a:lnTo>
                  <a:pt x="14490" y="14123"/>
                </a:lnTo>
                <a:lnTo>
                  <a:pt x="14600" y="14123"/>
                </a:lnTo>
                <a:lnTo>
                  <a:pt x="14673" y="14087"/>
                </a:lnTo>
                <a:lnTo>
                  <a:pt x="14783" y="14050"/>
                </a:lnTo>
                <a:lnTo>
                  <a:pt x="14893" y="13903"/>
                </a:lnTo>
                <a:lnTo>
                  <a:pt x="15150" y="13573"/>
                </a:lnTo>
                <a:lnTo>
                  <a:pt x="15590" y="13903"/>
                </a:lnTo>
                <a:lnTo>
                  <a:pt x="15700" y="13940"/>
                </a:lnTo>
                <a:lnTo>
                  <a:pt x="15774" y="13940"/>
                </a:lnTo>
                <a:lnTo>
                  <a:pt x="15847" y="13903"/>
                </a:lnTo>
                <a:lnTo>
                  <a:pt x="15884" y="13830"/>
                </a:lnTo>
                <a:lnTo>
                  <a:pt x="15921" y="13757"/>
                </a:lnTo>
                <a:lnTo>
                  <a:pt x="15921" y="13647"/>
                </a:lnTo>
                <a:lnTo>
                  <a:pt x="15921" y="13573"/>
                </a:lnTo>
                <a:lnTo>
                  <a:pt x="15847" y="13500"/>
                </a:lnTo>
                <a:lnTo>
                  <a:pt x="15407" y="13170"/>
                </a:lnTo>
                <a:lnTo>
                  <a:pt x="15480" y="13096"/>
                </a:lnTo>
                <a:lnTo>
                  <a:pt x="15590" y="12876"/>
                </a:lnTo>
                <a:lnTo>
                  <a:pt x="15664" y="12803"/>
                </a:lnTo>
                <a:lnTo>
                  <a:pt x="15737" y="12766"/>
                </a:lnTo>
                <a:lnTo>
                  <a:pt x="15774" y="12729"/>
                </a:lnTo>
                <a:lnTo>
                  <a:pt x="15811" y="12693"/>
                </a:lnTo>
                <a:lnTo>
                  <a:pt x="15811" y="12656"/>
                </a:lnTo>
                <a:lnTo>
                  <a:pt x="15774" y="12656"/>
                </a:lnTo>
                <a:lnTo>
                  <a:pt x="15664" y="12583"/>
                </a:lnTo>
                <a:lnTo>
                  <a:pt x="15554" y="12546"/>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172" name="Shape 172"/>
          <p:cNvSpPr/>
          <p:nvPr/>
        </p:nvSpPr>
        <p:spPr>
          <a:xfrm>
            <a:off x="2116542" y="3186156"/>
            <a:ext cx="829755" cy="780163"/>
          </a:xfrm>
          <a:custGeom>
            <a:avLst/>
            <a:gdLst/>
            <a:ahLst/>
            <a:cxnLst/>
            <a:rect l="0" t="0" r="0" b="0"/>
            <a:pathLst>
              <a:path w="16581" h="15590" extrusionOk="0">
                <a:moveTo>
                  <a:pt x="13793" y="2568"/>
                </a:moveTo>
                <a:lnTo>
                  <a:pt x="14123" y="2641"/>
                </a:lnTo>
                <a:lnTo>
                  <a:pt x="14123" y="2678"/>
                </a:lnTo>
                <a:lnTo>
                  <a:pt x="14086" y="2825"/>
                </a:lnTo>
                <a:lnTo>
                  <a:pt x="14013" y="2935"/>
                </a:lnTo>
                <a:lnTo>
                  <a:pt x="13866" y="3045"/>
                </a:lnTo>
                <a:lnTo>
                  <a:pt x="13756" y="3081"/>
                </a:lnTo>
                <a:lnTo>
                  <a:pt x="13573" y="2971"/>
                </a:lnTo>
                <a:lnTo>
                  <a:pt x="13609" y="2788"/>
                </a:lnTo>
                <a:lnTo>
                  <a:pt x="13683" y="2678"/>
                </a:lnTo>
                <a:lnTo>
                  <a:pt x="13720" y="2605"/>
                </a:lnTo>
                <a:lnTo>
                  <a:pt x="13793" y="2568"/>
                </a:lnTo>
                <a:close/>
                <a:moveTo>
                  <a:pt x="9428" y="3705"/>
                </a:moveTo>
                <a:lnTo>
                  <a:pt x="9831" y="4475"/>
                </a:lnTo>
                <a:lnTo>
                  <a:pt x="10161" y="5246"/>
                </a:lnTo>
                <a:lnTo>
                  <a:pt x="8327" y="4402"/>
                </a:lnTo>
                <a:lnTo>
                  <a:pt x="8878" y="4035"/>
                </a:lnTo>
                <a:lnTo>
                  <a:pt x="9428" y="3705"/>
                </a:lnTo>
                <a:close/>
                <a:moveTo>
                  <a:pt x="5283" y="3668"/>
                </a:moveTo>
                <a:lnTo>
                  <a:pt x="6383" y="4072"/>
                </a:lnTo>
                <a:lnTo>
                  <a:pt x="7410" y="4512"/>
                </a:lnTo>
                <a:lnTo>
                  <a:pt x="6383" y="5319"/>
                </a:lnTo>
                <a:lnTo>
                  <a:pt x="5393" y="6163"/>
                </a:lnTo>
                <a:lnTo>
                  <a:pt x="5319" y="5282"/>
                </a:lnTo>
                <a:lnTo>
                  <a:pt x="5283" y="4365"/>
                </a:lnTo>
                <a:lnTo>
                  <a:pt x="5283" y="3668"/>
                </a:lnTo>
                <a:close/>
                <a:moveTo>
                  <a:pt x="13096" y="2494"/>
                </a:moveTo>
                <a:lnTo>
                  <a:pt x="13023" y="2641"/>
                </a:lnTo>
                <a:lnTo>
                  <a:pt x="12986" y="2825"/>
                </a:lnTo>
                <a:lnTo>
                  <a:pt x="12949" y="3008"/>
                </a:lnTo>
                <a:lnTo>
                  <a:pt x="12986" y="3191"/>
                </a:lnTo>
                <a:lnTo>
                  <a:pt x="13096" y="3412"/>
                </a:lnTo>
                <a:lnTo>
                  <a:pt x="13243" y="3595"/>
                </a:lnTo>
                <a:lnTo>
                  <a:pt x="13426" y="3705"/>
                </a:lnTo>
                <a:lnTo>
                  <a:pt x="13646" y="3778"/>
                </a:lnTo>
                <a:lnTo>
                  <a:pt x="13793" y="3815"/>
                </a:lnTo>
                <a:lnTo>
                  <a:pt x="13536" y="4512"/>
                </a:lnTo>
                <a:lnTo>
                  <a:pt x="13243" y="5209"/>
                </a:lnTo>
                <a:lnTo>
                  <a:pt x="12913" y="5869"/>
                </a:lnTo>
                <a:lnTo>
                  <a:pt x="12546" y="6529"/>
                </a:lnTo>
                <a:lnTo>
                  <a:pt x="11665" y="6016"/>
                </a:lnTo>
                <a:lnTo>
                  <a:pt x="10785" y="5576"/>
                </a:lnTo>
                <a:lnTo>
                  <a:pt x="10602" y="5026"/>
                </a:lnTo>
                <a:lnTo>
                  <a:pt x="10345" y="4475"/>
                </a:lnTo>
                <a:lnTo>
                  <a:pt x="10125" y="3962"/>
                </a:lnTo>
                <a:lnTo>
                  <a:pt x="9831" y="3448"/>
                </a:lnTo>
                <a:lnTo>
                  <a:pt x="10602" y="3045"/>
                </a:lnTo>
                <a:lnTo>
                  <a:pt x="11005" y="2898"/>
                </a:lnTo>
                <a:lnTo>
                  <a:pt x="11409" y="2751"/>
                </a:lnTo>
                <a:lnTo>
                  <a:pt x="11849" y="2641"/>
                </a:lnTo>
                <a:lnTo>
                  <a:pt x="12252" y="2568"/>
                </a:lnTo>
                <a:lnTo>
                  <a:pt x="12692" y="2494"/>
                </a:lnTo>
                <a:close/>
                <a:moveTo>
                  <a:pt x="2605" y="6713"/>
                </a:moveTo>
                <a:lnTo>
                  <a:pt x="2678" y="6750"/>
                </a:lnTo>
                <a:lnTo>
                  <a:pt x="2752" y="6823"/>
                </a:lnTo>
                <a:lnTo>
                  <a:pt x="2788" y="6970"/>
                </a:lnTo>
                <a:lnTo>
                  <a:pt x="2752" y="7116"/>
                </a:lnTo>
                <a:lnTo>
                  <a:pt x="2715" y="7153"/>
                </a:lnTo>
                <a:lnTo>
                  <a:pt x="2605" y="7226"/>
                </a:lnTo>
                <a:lnTo>
                  <a:pt x="2458" y="7336"/>
                </a:lnTo>
                <a:lnTo>
                  <a:pt x="2165" y="7116"/>
                </a:lnTo>
                <a:lnTo>
                  <a:pt x="2275" y="6970"/>
                </a:lnTo>
                <a:lnTo>
                  <a:pt x="2275" y="6896"/>
                </a:lnTo>
                <a:lnTo>
                  <a:pt x="2458" y="6860"/>
                </a:lnTo>
                <a:lnTo>
                  <a:pt x="2715" y="6860"/>
                </a:lnTo>
                <a:lnTo>
                  <a:pt x="2715" y="6823"/>
                </a:lnTo>
                <a:lnTo>
                  <a:pt x="2678" y="6786"/>
                </a:lnTo>
                <a:lnTo>
                  <a:pt x="2605" y="6713"/>
                </a:lnTo>
                <a:close/>
                <a:moveTo>
                  <a:pt x="8364" y="6529"/>
                </a:moveTo>
                <a:lnTo>
                  <a:pt x="8547" y="6566"/>
                </a:lnTo>
                <a:lnTo>
                  <a:pt x="8657" y="6603"/>
                </a:lnTo>
                <a:lnTo>
                  <a:pt x="8657" y="6713"/>
                </a:lnTo>
                <a:lnTo>
                  <a:pt x="8694" y="6860"/>
                </a:lnTo>
                <a:lnTo>
                  <a:pt x="8694" y="6970"/>
                </a:lnTo>
                <a:lnTo>
                  <a:pt x="8694" y="7116"/>
                </a:lnTo>
                <a:lnTo>
                  <a:pt x="8657" y="7226"/>
                </a:lnTo>
                <a:lnTo>
                  <a:pt x="8621" y="7336"/>
                </a:lnTo>
                <a:lnTo>
                  <a:pt x="8547" y="7446"/>
                </a:lnTo>
                <a:lnTo>
                  <a:pt x="8364" y="7446"/>
                </a:lnTo>
                <a:lnTo>
                  <a:pt x="8107" y="7520"/>
                </a:lnTo>
                <a:lnTo>
                  <a:pt x="7850" y="7593"/>
                </a:lnTo>
                <a:lnTo>
                  <a:pt x="7704" y="7483"/>
                </a:lnTo>
                <a:lnTo>
                  <a:pt x="7630" y="7336"/>
                </a:lnTo>
                <a:lnTo>
                  <a:pt x="7557" y="7190"/>
                </a:lnTo>
                <a:lnTo>
                  <a:pt x="7594" y="7006"/>
                </a:lnTo>
                <a:lnTo>
                  <a:pt x="7667" y="6750"/>
                </a:lnTo>
                <a:lnTo>
                  <a:pt x="7777" y="6750"/>
                </a:lnTo>
                <a:lnTo>
                  <a:pt x="7850" y="6786"/>
                </a:lnTo>
                <a:lnTo>
                  <a:pt x="7924" y="6750"/>
                </a:lnTo>
                <a:lnTo>
                  <a:pt x="7960" y="6713"/>
                </a:lnTo>
                <a:lnTo>
                  <a:pt x="8071" y="6566"/>
                </a:lnTo>
                <a:lnTo>
                  <a:pt x="8364" y="6529"/>
                </a:lnTo>
                <a:close/>
                <a:moveTo>
                  <a:pt x="3155" y="3191"/>
                </a:moveTo>
                <a:lnTo>
                  <a:pt x="3595" y="3228"/>
                </a:lnTo>
                <a:lnTo>
                  <a:pt x="4036" y="3301"/>
                </a:lnTo>
                <a:lnTo>
                  <a:pt x="4439" y="3412"/>
                </a:lnTo>
                <a:lnTo>
                  <a:pt x="4879" y="3522"/>
                </a:lnTo>
                <a:lnTo>
                  <a:pt x="4843" y="4072"/>
                </a:lnTo>
                <a:lnTo>
                  <a:pt x="4843" y="4659"/>
                </a:lnTo>
                <a:lnTo>
                  <a:pt x="4879" y="5282"/>
                </a:lnTo>
                <a:lnTo>
                  <a:pt x="4989" y="6529"/>
                </a:lnTo>
                <a:lnTo>
                  <a:pt x="4182" y="7263"/>
                </a:lnTo>
                <a:lnTo>
                  <a:pt x="3779" y="7630"/>
                </a:lnTo>
                <a:lnTo>
                  <a:pt x="3375" y="8033"/>
                </a:lnTo>
                <a:lnTo>
                  <a:pt x="3265" y="7960"/>
                </a:lnTo>
                <a:lnTo>
                  <a:pt x="2898" y="7667"/>
                </a:lnTo>
                <a:lnTo>
                  <a:pt x="3008" y="7520"/>
                </a:lnTo>
                <a:lnTo>
                  <a:pt x="3119" y="7410"/>
                </a:lnTo>
                <a:lnTo>
                  <a:pt x="3155" y="7336"/>
                </a:lnTo>
                <a:lnTo>
                  <a:pt x="3192" y="7300"/>
                </a:lnTo>
                <a:lnTo>
                  <a:pt x="3192" y="7153"/>
                </a:lnTo>
                <a:lnTo>
                  <a:pt x="3229" y="6933"/>
                </a:lnTo>
                <a:lnTo>
                  <a:pt x="3192" y="6823"/>
                </a:lnTo>
                <a:lnTo>
                  <a:pt x="3155" y="6676"/>
                </a:lnTo>
                <a:lnTo>
                  <a:pt x="3119" y="6566"/>
                </a:lnTo>
                <a:lnTo>
                  <a:pt x="3045" y="6456"/>
                </a:lnTo>
                <a:lnTo>
                  <a:pt x="2972" y="6383"/>
                </a:lnTo>
                <a:lnTo>
                  <a:pt x="2862" y="6309"/>
                </a:lnTo>
                <a:lnTo>
                  <a:pt x="2752" y="6273"/>
                </a:lnTo>
                <a:lnTo>
                  <a:pt x="2605" y="6236"/>
                </a:lnTo>
                <a:lnTo>
                  <a:pt x="2495" y="6236"/>
                </a:lnTo>
                <a:lnTo>
                  <a:pt x="2348" y="6273"/>
                </a:lnTo>
                <a:lnTo>
                  <a:pt x="2128" y="6383"/>
                </a:lnTo>
                <a:lnTo>
                  <a:pt x="1908" y="6529"/>
                </a:lnTo>
                <a:lnTo>
                  <a:pt x="1761" y="6713"/>
                </a:lnTo>
                <a:lnTo>
                  <a:pt x="1321" y="6309"/>
                </a:lnTo>
                <a:lnTo>
                  <a:pt x="954" y="5833"/>
                </a:lnTo>
                <a:lnTo>
                  <a:pt x="734" y="5502"/>
                </a:lnTo>
                <a:lnTo>
                  <a:pt x="624" y="5172"/>
                </a:lnTo>
                <a:lnTo>
                  <a:pt x="551" y="4805"/>
                </a:lnTo>
                <a:lnTo>
                  <a:pt x="514" y="4439"/>
                </a:lnTo>
                <a:lnTo>
                  <a:pt x="551" y="4255"/>
                </a:lnTo>
                <a:lnTo>
                  <a:pt x="624" y="4072"/>
                </a:lnTo>
                <a:lnTo>
                  <a:pt x="734" y="3925"/>
                </a:lnTo>
                <a:lnTo>
                  <a:pt x="844" y="3778"/>
                </a:lnTo>
                <a:lnTo>
                  <a:pt x="991" y="3668"/>
                </a:lnTo>
                <a:lnTo>
                  <a:pt x="1174" y="3558"/>
                </a:lnTo>
                <a:lnTo>
                  <a:pt x="1541" y="3412"/>
                </a:lnTo>
                <a:lnTo>
                  <a:pt x="1908" y="3265"/>
                </a:lnTo>
                <a:lnTo>
                  <a:pt x="2312" y="3191"/>
                </a:lnTo>
                <a:close/>
                <a:moveTo>
                  <a:pt x="11005" y="6199"/>
                </a:moveTo>
                <a:lnTo>
                  <a:pt x="12289" y="6896"/>
                </a:lnTo>
                <a:lnTo>
                  <a:pt x="11885" y="7483"/>
                </a:lnTo>
                <a:lnTo>
                  <a:pt x="11482" y="8033"/>
                </a:lnTo>
                <a:lnTo>
                  <a:pt x="11335" y="7410"/>
                </a:lnTo>
                <a:lnTo>
                  <a:pt x="11188" y="6750"/>
                </a:lnTo>
                <a:lnTo>
                  <a:pt x="11005" y="6199"/>
                </a:lnTo>
                <a:close/>
                <a:moveTo>
                  <a:pt x="7264" y="8180"/>
                </a:moveTo>
                <a:lnTo>
                  <a:pt x="7410" y="8253"/>
                </a:lnTo>
                <a:lnTo>
                  <a:pt x="7594" y="8290"/>
                </a:lnTo>
                <a:lnTo>
                  <a:pt x="7960" y="8290"/>
                </a:lnTo>
                <a:lnTo>
                  <a:pt x="7704" y="8327"/>
                </a:lnTo>
                <a:lnTo>
                  <a:pt x="7557" y="8327"/>
                </a:lnTo>
                <a:lnTo>
                  <a:pt x="7447" y="8290"/>
                </a:lnTo>
                <a:lnTo>
                  <a:pt x="7337" y="8253"/>
                </a:lnTo>
                <a:lnTo>
                  <a:pt x="7264" y="8180"/>
                </a:lnTo>
                <a:close/>
                <a:moveTo>
                  <a:pt x="8181" y="5979"/>
                </a:moveTo>
                <a:lnTo>
                  <a:pt x="7997" y="6016"/>
                </a:lnTo>
                <a:lnTo>
                  <a:pt x="7814" y="6089"/>
                </a:lnTo>
                <a:lnTo>
                  <a:pt x="7667" y="6236"/>
                </a:lnTo>
                <a:lnTo>
                  <a:pt x="7410" y="6346"/>
                </a:lnTo>
                <a:lnTo>
                  <a:pt x="7190" y="6529"/>
                </a:lnTo>
                <a:lnTo>
                  <a:pt x="6970" y="6713"/>
                </a:lnTo>
                <a:lnTo>
                  <a:pt x="6787" y="6933"/>
                </a:lnTo>
                <a:lnTo>
                  <a:pt x="6677" y="7080"/>
                </a:lnTo>
                <a:lnTo>
                  <a:pt x="6640" y="7263"/>
                </a:lnTo>
                <a:lnTo>
                  <a:pt x="6567" y="7410"/>
                </a:lnTo>
                <a:lnTo>
                  <a:pt x="6567" y="7593"/>
                </a:lnTo>
                <a:lnTo>
                  <a:pt x="6567" y="7923"/>
                </a:lnTo>
                <a:lnTo>
                  <a:pt x="6677" y="8253"/>
                </a:lnTo>
                <a:lnTo>
                  <a:pt x="6787" y="8437"/>
                </a:lnTo>
                <a:lnTo>
                  <a:pt x="6897" y="8584"/>
                </a:lnTo>
                <a:lnTo>
                  <a:pt x="7043" y="8694"/>
                </a:lnTo>
                <a:lnTo>
                  <a:pt x="7190" y="8767"/>
                </a:lnTo>
                <a:lnTo>
                  <a:pt x="7374" y="8804"/>
                </a:lnTo>
                <a:lnTo>
                  <a:pt x="7557" y="8840"/>
                </a:lnTo>
                <a:lnTo>
                  <a:pt x="7924" y="8840"/>
                </a:lnTo>
                <a:lnTo>
                  <a:pt x="8254" y="8767"/>
                </a:lnTo>
                <a:lnTo>
                  <a:pt x="8584" y="8620"/>
                </a:lnTo>
                <a:lnTo>
                  <a:pt x="8914" y="8364"/>
                </a:lnTo>
                <a:lnTo>
                  <a:pt x="9208" y="8070"/>
                </a:lnTo>
                <a:lnTo>
                  <a:pt x="9464" y="7740"/>
                </a:lnTo>
                <a:lnTo>
                  <a:pt x="9538" y="7593"/>
                </a:lnTo>
                <a:lnTo>
                  <a:pt x="9611" y="7410"/>
                </a:lnTo>
                <a:lnTo>
                  <a:pt x="9648" y="7226"/>
                </a:lnTo>
                <a:lnTo>
                  <a:pt x="9648" y="7043"/>
                </a:lnTo>
                <a:lnTo>
                  <a:pt x="9648" y="6860"/>
                </a:lnTo>
                <a:lnTo>
                  <a:pt x="9574" y="6713"/>
                </a:lnTo>
                <a:lnTo>
                  <a:pt x="9464" y="6529"/>
                </a:lnTo>
                <a:lnTo>
                  <a:pt x="9354" y="6419"/>
                </a:lnTo>
                <a:lnTo>
                  <a:pt x="9208" y="6273"/>
                </a:lnTo>
                <a:lnTo>
                  <a:pt x="9061" y="6199"/>
                </a:lnTo>
                <a:lnTo>
                  <a:pt x="8731" y="6053"/>
                </a:lnTo>
                <a:lnTo>
                  <a:pt x="8364" y="5979"/>
                </a:lnTo>
                <a:close/>
                <a:moveTo>
                  <a:pt x="5063" y="7080"/>
                </a:moveTo>
                <a:lnTo>
                  <a:pt x="5246" y="8180"/>
                </a:lnTo>
                <a:lnTo>
                  <a:pt x="5466" y="9281"/>
                </a:lnTo>
                <a:lnTo>
                  <a:pt x="4622" y="8804"/>
                </a:lnTo>
                <a:lnTo>
                  <a:pt x="3779" y="8290"/>
                </a:lnTo>
                <a:lnTo>
                  <a:pt x="4439" y="7667"/>
                </a:lnTo>
                <a:lnTo>
                  <a:pt x="5063" y="7080"/>
                </a:lnTo>
                <a:close/>
                <a:moveTo>
                  <a:pt x="7887" y="4732"/>
                </a:moveTo>
                <a:lnTo>
                  <a:pt x="9171" y="5282"/>
                </a:lnTo>
                <a:lnTo>
                  <a:pt x="10381" y="5869"/>
                </a:lnTo>
                <a:lnTo>
                  <a:pt x="10602" y="6529"/>
                </a:lnTo>
                <a:lnTo>
                  <a:pt x="10785" y="7190"/>
                </a:lnTo>
                <a:lnTo>
                  <a:pt x="10932" y="7850"/>
                </a:lnTo>
                <a:lnTo>
                  <a:pt x="11078" y="8547"/>
                </a:lnTo>
                <a:lnTo>
                  <a:pt x="10565" y="9097"/>
                </a:lnTo>
                <a:lnTo>
                  <a:pt x="10015" y="9647"/>
                </a:lnTo>
                <a:lnTo>
                  <a:pt x="9428" y="10161"/>
                </a:lnTo>
                <a:lnTo>
                  <a:pt x="8841" y="10674"/>
                </a:lnTo>
                <a:lnTo>
                  <a:pt x="8107" y="10418"/>
                </a:lnTo>
                <a:lnTo>
                  <a:pt x="7374" y="10161"/>
                </a:lnTo>
                <a:lnTo>
                  <a:pt x="6677" y="9867"/>
                </a:lnTo>
                <a:lnTo>
                  <a:pt x="5980" y="9537"/>
                </a:lnTo>
                <a:lnTo>
                  <a:pt x="5723" y="8143"/>
                </a:lnTo>
                <a:lnTo>
                  <a:pt x="5466" y="6713"/>
                </a:lnTo>
                <a:lnTo>
                  <a:pt x="6677" y="5722"/>
                </a:lnTo>
                <a:lnTo>
                  <a:pt x="7887" y="4732"/>
                </a:lnTo>
                <a:close/>
                <a:moveTo>
                  <a:pt x="11152" y="9171"/>
                </a:moveTo>
                <a:lnTo>
                  <a:pt x="11225" y="10161"/>
                </a:lnTo>
                <a:lnTo>
                  <a:pt x="11225" y="11188"/>
                </a:lnTo>
                <a:lnTo>
                  <a:pt x="11225" y="11225"/>
                </a:lnTo>
                <a:lnTo>
                  <a:pt x="10308" y="11041"/>
                </a:lnTo>
                <a:lnTo>
                  <a:pt x="9391" y="10821"/>
                </a:lnTo>
                <a:lnTo>
                  <a:pt x="10015" y="10308"/>
                </a:lnTo>
                <a:lnTo>
                  <a:pt x="10565" y="9794"/>
                </a:lnTo>
                <a:lnTo>
                  <a:pt x="11152" y="9171"/>
                </a:lnTo>
                <a:close/>
                <a:moveTo>
                  <a:pt x="12729" y="7153"/>
                </a:moveTo>
                <a:lnTo>
                  <a:pt x="13243" y="7483"/>
                </a:lnTo>
                <a:lnTo>
                  <a:pt x="13756" y="7813"/>
                </a:lnTo>
                <a:lnTo>
                  <a:pt x="14233" y="8180"/>
                </a:lnTo>
                <a:lnTo>
                  <a:pt x="14673" y="8584"/>
                </a:lnTo>
                <a:lnTo>
                  <a:pt x="15113" y="9024"/>
                </a:lnTo>
                <a:lnTo>
                  <a:pt x="15480" y="9464"/>
                </a:lnTo>
                <a:lnTo>
                  <a:pt x="15810" y="9941"/>
                </a:lnTo>
                <a:lnTo>
                  <a:pt x="16067" y="10454"/>
                </a:lnTo>
                <a:lnTo>
                  <a:pt x="16251" y="11005"/>
                </a:lnTo>
                <a:lnTo>
                  <a:pt x="16177" y="11041"/>
                </a:lnTo>
                <a:lnTo>
                  <a:pt x="15957" y="11188"/>
                </a:lnTo>
                <a:lnTo>
                  <a:pt x="15700" y="11298"/>
                </a:lnTo>
                <a:lnTo>
                  <a:pt x="15444" y="11371"/>
                </a:lnTo>
                <a:lnTo>
                  <a:pt x="15187" y="11445"/>
                </a:lnTo>
                <a:lnTo>
                  <a:pt x="15113" y="11371"/>
                </a:lnTo>
                <a:lnTo>
                  <a:pt x="15077" y="11408"/>
                </a:lnTo>
                <a:lnTo>
                  <a:pt x="14233" y="11445"/>
                </a:lnTo>
                <a:lnTo>
                  <a:pt x="13389" y="11408"/>
                </a:lnTo>
                <a:lnTo>
                  <a:pt x="12582" y="11371"/>
                </a:lnTo>
                <a:lnTo>
                  <a:pt x="11739" y="11298"/>
                </a:lnTo>
                <a:lnTo>
                  <a:pt x="11702" y="10198"/>
                </a:lnTo>
                <a:lnTo>
                  <a:pt x="11665" y="9464"/>
                </a:lnTo>
                <a:lnTo>
                  <a:pt x="11592" y="8694"/>
                </a:lnTo>
                <a:lnTo>
                  <a:pt x="12179" y="7923"/>
                </a:lnTo>
                <a:lnTo>
                  <a:pt x="12729" y="7153"/>
                </a:lnTo>
                <a:close/>
                <a:moveTo>
                  <a:pt x="6126" y="10161"/>
                </a:moveTo>
                <a:lnTo>
                  <a:pt x="6787" y="10454"/>
                </a:lnTo>
                <a:lnTo>
                  <a:pt x="7447" y="10711"/>
                </a:lnTo>
                <a:lnTo>
                  <a:pt x="8327" y="11005"/>
                </a:lnTo>
                <a:lnTo>
                  <a:pt x="7557" y="11555"/>
                </a:lnTo>
                <a:lnTo>
                  <a:pt x="6713" y="11995"/>
                </a:lnTo>
                <a:lnTo>
                  <a:pt x="6603" y="12068"/>
                </a:lnTo>
                <a:lnTo>
                  <a:pt x="6346" y="11078"/>
                </a:lnTo>
                <a:lnTo>
                  <a:pt x="6126" y="10161"/>
                </a:lnTo>
                <a:close/>
                <a:moveTo>
                  <a:pt x="3449" y="8657"/>
                </a:moveTo>
                <a:lnTo>
                  <a:pt x="3889" y="8950"/>
                </a:lnTo>
                <a:lnTo>
                  <a:pt x="4733" y="9427"/>
                </a:lnTo>
                <a:lnTo>
                  <a:pt x="5613" y="9904"/>
                </a:lnTo>
                <a:lnTo>
                  <a:pt x="5870" y="11078"/>
                </a:lnTo>
                <a:lnTo>
                  <a:pt x="6016" y="11665"/>
                </a:lnTo>
                <a:lnTo>
                  <a:pt x="6200" y="12288"/>
                </a:lnTo>
                <a:lnTo>
                  <a:pt x="5686" y="12509"/>
                </a:lnTo>
                <a:lnTo>
                  <a:pt x="5136" y="12729"/>
                </a:lnTo>
                <a:lnTo>
                  <a:pt x="4622" y="12875"/>
                </a:lnTo>
                <a:lnTo>
                  <a:pt x="4072" y="12985"/>
                </a:lnTo>
                <a:lnTo>
                  <a:pt x="3705" y="12985"/>
                </a:lnTo>
                <a:lnTo>
                  <a:pt x="3375" y="12949"/>
                </a:lnTo>
                <a:lnTo>
                  <a:pt x="3045" y="12875"/>
                </a:lnTo>
                <a:lnTo>
                  <a:pt x="2715" y="12692"/>
                </a:lnTo>
                <a:lnTo>
                  <a:pt x="2568" y="12582"/>
                </a:lnTo>
                <a:lnTo>
                  <a:pt x="2458" y="12435"/>
                </a:lnTo>
                <a:lnTo>
                  <a:pt x="2348" y="12288"/>
                </a:lnTo>
                <a:lnTo>
                  <a:pt x="2275" y="12105"/>
                </a:lnTo>
                <a:lnTo>
                  <a:pt x="2165" y="11775"/>
                </a:lnTo>
                <a:lnTo>
                  <a:pt x="2165" y="11371"/>
                </a:lnTo>
                <a:lnTo>
                  <a:pt x="2201" y="11005"/>
                </a:lnTo>
                <a:lnTo>
                  <a:pt x="2275" y="10638"/>
                </a:lnTo>
                <a:lnTo>
                  <a:pt x="2385" y="10271"/>
                </a:lnTo>
                <a:lnTo>
                  <a:pt x="2532" y="9941"/>
                </a:lnTo>
                <a:lnTo>
                  <a:pt x="2715" y="9574"/>
                </a:lnTo>
                <a:lnTo>
                  <a:pt x="2935" y="9281"/>
                </a:lnTo>
                <a:lnTo>
                  <a:pt x="3192" y="8950"/>
                </a:lnTo>
                <a:lnTo>
                  <a:pt x="3449" y="8657"/>
                </a:lnTo>
                <a:close/>
                <a:moveTo>
                  <a:pt x="8291" y="14049"/>
                </a:moveTo>
                <a:lnTo>
                  <a:pt x="8401" y="14086"/>
                </a:lnTo>
                <a:lnTo>
                  <a:pt x="8401" y="14196"/>
                </a:lnTo>
                <a:lnTo>
                  <a:pt x="8401" y="14343"/>
                </a:lnTo>
                <a:lnTo>
                  <a:pt x="8364" y="14489"/>
                </a:lnTo>
                <a:lnTo>
                  <a:pt x="8291" y="14599"/>
                </a:lnTo>
                <a:lnTo>
                  <a:pt x="8181" y="14673"/>
                </a:lnTo>
                <a:lnTo>
                  <a:pt x="7960" y="14489"/>
                </a:lnTo>
                <a:lnTo>
                  <a:pt x="7777" y="14306"/>
                </a:lnTo>
                <a:lnTo>
                  <a:pt x="7850" y="14159"/>
                </a:lnTo>
                <a:lnTo>
                  <a:pt x="7997" y="14086"/>
                </a:lnTo>
                <a:lnTo>
                  <a:pt x="8144" y="14049"/>
                </a:lnTo>
                <a:close/>
                <a:moveTo>
                  <a:pt x="8914" y="11188"/>
                </a:moveTo>
                <a:lnTo>
                  <a:pt x="10051" y="11481"/>
                </a:lnTo>
                <a:lnTo>
                  <a:pt x="11225" y="11702"/>
                </a:lnTo>
                <a:lnTo>
                  <a:pt x="11188" y="12288"/>
                </a:lnTo>
                <a:lnTo>
                  <a:pt x="11115" y="12839"/>
                </a:lnTo>
                <a:lnTo>
                  <a:pt x="10968" y="13426"/>
                </a:lnTo>
                <a:lnTo>
                  <a:pt x="10822" y="13976"/>
                </a:lnTo>
                <a:lnTo>
                  <a:pt x="10638" y="14269"/>
                </a:lnTo>
                <a:lnTo>
                  <a:pt x="10455" y="14563"/>
                </a:lnTo>
                <a:lnTo>
                  <a:pt x="10198" y="14819"/>
                </a:lnTo>
                <a:lnTo>
                  <a:pt x="9905" y="15003"/>
                </a:lnTo>
                <a:lnTo>
                  <a:pt x="9648" y="15113"/>
                </a:lnTo>
                <a:lnTo>
                  <a:pt x="9391" y="15150"/>
                </a:lnTo>
                <a:lnTo>
                  <a:pt x="9098" y="15113"/>
                </a:lnTo>
                <a:lnTo>
                  <a:pt x="8841" y="15040"/>
                </a:lnTo>
                <a:lnTo>
                  <a:pt x="8951" y="14856"/>
                </a:lnTo>
                <a:lnTo>
                  <a:pt x="8988" y="14673"/>
                </a:lnTo>
                <a:lnTo>
                  <a:pt x="9061" y="14453"/>
                </a:lnTo>
                <a:lnTo>
                  <a:pt x="9061" y="14269"/>
                </a:lnTo>
                <a:lnTo>
                  <a:pt x="9024" y="14086"/>
                </a:lnTo>
                <a:lnTo>
                  <a:pt x="8951" y="13976"/>
                </a:lnTo>
                <a:lnTo>
                  <a:pt x="8841" y="13829"/>
                </a:lnTo>
                <a:lnTo>
                  <a:pt x="8731" y="13756"/>
                </a:lnTo>
                <a:lnTo>
                  <a:pt x="8547" y="13646"/>
                </a:lnTo>
                <a:lnTo>
                  <a:pt x="8401" y="13609"/>
                </a:lnTo>
                <a:lnTo>
                  <a:pt x="8254" y="13572"/>
                </a:lnTo>
                <a:lnTo>
                  <a:pt x="8071" y="13572"/>
                </a:lnTo>
                <a:lnTo>
                  <a:pt x="7887" y="13609"/>
                </a:lnTo>
                <a:lnTo>
                  <a:pt x="7740" y="13682"/>
                </a:lnTo>
                <a:lnTo>
                  <a:pt x="7594" y="13792"/>
                </a:lnTo>
                <a:lnTo>
                  <a:pt x="7447" y="13902"/>
                </a:lnTo>
                <a:lnTo>
                  <a:pt x="7264" y="13609"/>
                </a:lnTo>
                <a:lnTo>
                  <a:pt x="7080" y="13242"/>
                </a:lnTo>
                <a:lnTo>
                  <a:pt x="6897" y="12912"/>
                </a:lnTo>
                <a:lnTo>
                  <a:pt x="6750" y="12545"/>
                </a:lnTo>
                <a:lnTo>
                  <a:pt x="7814" y="11958"/>
                </a:lnTo>
                <a:lnTo>
                  <a:pt x="8364" y="11591"/>
                </a:lnTo>
                <a:lnTo>
                  <a:pt x="8914" y="11188"/>
                </a:lnTo>
                <a:close/>
                <a:moveTo>
                  <a:pt x="6493" y="0"/>
                </a:moveTo>
                <a:lnTo>
                  <a:pt x="6163" y="294"/>
                </a:lnTo>
                <a:lnTo>
                  <a:pt x="5870" y="624"/>
                </a:lnTo>
                <a:lnTo>
                  <a:pt x="5613" y="991"/>
                </a:lnTo>
                <a:lnTo>
                  <a:pt x="5429" y="1394"/>
                </a:lnTo>
                <a:lnTo>
                  <a:pt x="5246" y="1798"/>
                </a:lnTo>
                <a:lnTo>
                  <a:pt x="5099" y="2201"/>
                </a:lnTo>
                <a:lnTo>
                  <a:pt x="5026" y="2641"/>
                </a:lnTo>
                <a:lnTo>
                  <a:pt x="4953" y="3081"/>
                </a:lnTo>
                <a:lnTo>
                  <a:pt x="4219" y="2898"/>
                </a:lnTo>
                <a:lnTo>
                  <a:pt x="3485" y="2788"/>
                </a:lnTo>
                <a:lnTo>
                  <a:pt x="2752" y="2715"/>
                </a:lnTo>
                <a:lnTo>
                  <a:pt x="2385" y="2751"/>
                </a:lnTo>
                <a:lnTo>
                  <a:pt x="2055" y="2788"/>
                </a:lnTo>
                <a:lnTo>
                  <a:pt x="1725" y="2825"/>
                </a:lnTo>
                <a:lnTo>
                  <a:pt x="1394" y="2898"/>
                </a:lnTo>
                <a:lnTo>
                  <a:pt x="1101" y="3045"/>
                </a:lnTo>
                <a:lnTo>
                  <a:pt x="808" y="3191"/>
                </a:lnTo>
                <a:lnTo>
                  <a:pt x="551" y="3338"/>
                </a:lnTo>
                <a:lnTo>
                  <a:pt x="367" y="3558"/>
                </a:lnTo>
                <a:lnTo>
                  <a:pt x="184" y="3815"/>
                </a:lnTo>
                <a:lnTo>
                  <a:pt x="74" y="4108"/>
                </a:lnTo>
                <a:lnTo>
                  <a:pt x="1" y="4402"/>
                </a:lnTo>
                <a:lnTo>
                  <a:pt x="1" y="4732"/>
                </a:lnTo>
                <a:lnTo>
                  <a:pt x="37" y="5026"/>
                </a:lnTo>
                <a:lnTo>
                  <a:pt x="147" y="5356"/>
                </a:lnTo>
                <a:lnTo>
                  <a:pt x="257" y="5649"/>
                </a:lnTo>
                <a:lnTo>
                  <a:pt x="441" y="5943"/>
                </a:lnTo>
                <a:lnTo>
                  <a:pt x="624" y="6236"/>
                </a:lnTo>
                <a:lnTo>
                  <a:pt x="844" y="6493"/>
                </a:lnTo>
                <a:lnTo>
                  <a:pt x="1211" y="6860"/>
                </a:lnTo>
                <a:lnTo>
                  <a:pt x="1615" y="7263"/>
                </a:lnTo>
                <a:lnTo>
                  <a:pt x="1615" y="7300"/>
                </a:lnTo>
                <a:lnTo>
                  <a:pt x="1615" y="7520"/>
                </a:lnTo>
                <a:lnTo>
                  <a:pt x="1688" y="7777"/>
                </a:lnTo>
                <a:lnTo>
                  <a:pt x="1725" y="7887"/>
                </a:lnTo>
                <a:lnTo>
                  <a:pt x="1835" y="7960"/>
                </a:lnTo>
                <a:lnTo>
                  <a:pt x="1908" y="8033"/>
                </a:lnTo>
                <a:lnTo>
                  <a:pt x="2055" y="8070"/>
                </a:lnTo>
                <a:lnTo>
                  <a:pt x="2165" y="8107"/>
                </a:lnTo>
                <a:lnTo>
                  <a:pt x="2275" y="8070"/>
                </a:lnTo>
                <a:lnTo>
                  <a:pt x="2532" y="7997"/>
                </a:lnTo>
                <a:lnTo>
                  <a:pt x="3045" y="8400"/>
                </a:lnTo>
                <a:lnTo>
                  <a:pt x="2642" y="8914"/>
                </a:lnTo>
                <a:lnTo>
                  <a:pt x="2312" y="9464"/>
                </a:lnTo>
                <a:lnTo>
                  <a:pt x="2018" y="10051"/>
                </a:lnTo>
                <a:lnTo>
                  <a:pt x="1871" y="10344"/>
                </a:lnTo>
                <a:lnTo>
                  <a:pt x="1798" y="10674"/>
                </a:lnTo>
                <a:lnTo>
                  <a:pt x="1725" y="10968"/>
                </a:lnTo>
                <a:lnTo>
                  <a:pt x="1688" y="11261"/>
                </a:lnTo>
                <a:lnTo>
                  <a:pt x="1688" y="11555"/>
                </a:lnTo>
                <a:lnTo>
                  <a:pt x="1725" y="11885"/>
                </a:lnTo>
                <a:lnTo>
                  <a:pt x="1798" y="12142"/>
                </a:lnTo>
                <a:lnTo>
                  <a:pt x="1908" y="12435"/>
                </a:lnTo>
                <a:lnTo>
                  <a:pt x="2055" y="12692"/>
                </a:lnTo>
                <a:lnTo>
                  <a:pt x="2238" y="12912"/>
                </a:lnTo>
                <a:lnTo>
                  <a:pt x="2495" y="13132"/>
                </a:lnTo>
                <a:lnTo>
                  <a:pt x="2788" y="13279"/>
                </a:lnTo>
                <a:lnTo>
                  <a:pt x="3045" y="13389"/>
                </a:lnTo>
                <a:lnTo>
                  <a:pt x="3375" y="13426"/>
                </a:lnTo>
                <a:lnTo>
                  <a:pt x="3669" y="13462"/>
                </a:lnTo>
                <a:lnTo>
                  <a:pt x="3999" y="13462"/>
                </a:lnTo>
                <a:lnTo>
                  <a:pt x="4292" y="13426"/>
                </a:lnTo>
                <a:lnTo>
                  <a:pt x="4586" y="13389"/>
                </a:lnTo>
                <a:lnTo>
                  <a:pt x="5026" y="13242"/>
                </a:lnTo>
                <a:lnTo>
                  <a:pt x="5503" y="13095"/>
                </a:lnTo>
                <a:lnTo>
                  <a:pt x="5906" y="12949"/>
                </a:lnTo>
                <a:lnTo>
                  <a:pt x="6346" y="12729"/>
                </a:lnTo>
                <a:lnTo>
                  <a:pt x="6530" y="13169"/>
                </a:lnTo>
                <a:lnTo>
                  <a:pt x="6713" y="13572"/>
                </a:lnTo>
                <a:lnTo>
                  <a:pt x="6970" y="13976"/>
                </a:lnTo>
                <a:lnTo>
                  <a:pt x="7227" y="14343"/>
                </a:lnTo>
                <a:lnTo>
                  <a:pt x="7153" y="14526"/>
                </a:lnTo>
                <a:lnTo>
                  <a:pt x="7117" y="14709"/>
                </a:lnTo>
                <a:lnTo>
                  <a:pt x="7153" y="14893"/>
                </a:lnTo>
                <a:lnTo>
                  <a:pt x="7227" y="15076"/>
                </a:lnTo>
                <a:lnTo>
                  <a:pt x="7337" y="15223"/>
                </a:lnTo>
                <a:lnTo>
                  <a:pt x="7484" y="15333"/>
                </a:lnTo>
                <a:lnTo>
                  <a:pt x="7630" y="15406"/>
                </a:lnTo>
                <a:lnTo>
                  <a:pt x="7777" y="15480"/>
                </a:lnTo>
                <a:lnTo>
                  <a:pt x="7924" y="15516"/>
                </a:lnTo>
                <a:lnTo>
                  <a:pt x="8107" y="15516"/>
                </a:lnTo>
                <a:lnTo>
                  <a:pt x="8254" y="15480"/>
                </a:lnTo>
                <a:lnTo>
                  <a:pt x="8437" y="15406"/>
                </a:lnTo>
                <a:lnTo>
                  <a:pt x="8474" y="15406"/>
                </a:lnTo>
                <a:lnTo>
                  <a:pt x="8804" y="15516"/>
                </a:lnTo>
                <a:lnTo>
                  <a:pt x="9171" y="15590"/>
                </a:lnTo>
                <a:lnTo>
                  <a:pt x="9501" y="15590"/>
                </a:lnTo>
                <a:lnTo>
                  <a:pt x="9868" y="15516"/>
                </a:lnTo>
                <a:lnTo>
                  <a:pt x="10161" y="15406"/>
                </a:lnTo>
                <a:lnTo>
                  <a:pt x="10418" y="15260"/>
                </a:lnTo>
                <a:lnTo>
                  <a:pt x="10675" y="15040"/>
                </a:lnTo>
                <a:lnTo>
                  <a:pt x="10858" y="14819"/>
                </a:lnTo>
                <a:lnTo>
                  <a:pt x="11042" y="14563"/>
                </a:lnTo>
                <a:lnTo>
                  <a:pt x="11188" y="14269"/>
                </a:lnTo>
                <a:lnTo>
                  <a:pt x="11299" y="13976"/>
                </a:lnTo>
                <a:lnTo>
                  <a:pt x="11409" y="13682"/>
                </a:lnTo>
                <a:lnTo>
                  <a:pt x="11519" y="13242"/>
                </a:lnTo>
                <a:lnTo>
                  <a:pt x="11629" y="12765"/>
                </a:lnTo>
                <a:lnTo>
                  <a:pt x="11665" y="12252"/>
                </a:lnTo>
                <a:lnTo>
                  <a:pt x="11702" y="11775"/>
                </a:lnTo>
                <a:lnTo>
                  <a:pt x="12619" y="11848"/>
                </a:lnTo>
                <a:lnTo>
                  <a:pt x="13499" y="11922"/>
                </a:lnTo>
                <a:lnTo>
                  <a:pt x="14416" y="11922"/>
                </a:lnTo>
                <a:lnTo>
                  <a:pt x="15297" y="11885"/>
                </a:lnTo>
                <a:lnTo>
                  <a:pt x="15333" y="11848"/>
                </a:lnTo>
                <a:lnTo>
                  <a:pt x="15333" y="11775"/>
                </a:lnTo>
                <a:lnTo>
                  <a:pt x="15590" y="11702"/>
                </a:lnTo>
                <a:lnTo>
                  <a:pt x="15884" y="11628"/>
                </a:lnTo>
                <a:lnTo>
                  <a:pt x="16140" y="11481"/>
                </a:lnTo>
                <a:lnTo>
                  <a:pt x="16397" y="11335"/>
                </a:lnTo>
                <a:lnTo>
                  <a:pt x="16507" y="11335"/>
                </a:lnTo>
                <a:lnTo>
                  <a:pt x="16544" y="11298"/>
                </a:lnTo>
                <a:lnTo>
                  <a:pt x="16581" y="11225"/>
                </a:lnTo>
                <a:lnTo>
                  <a:pt x="16544" y="10931"/>
                </a:lnTo>
                <a:lnTo>
                  <a:pt x="16471" y="10638"/>
                </a:lnTo>
                <a:lnTo>
                  <a:pt x="16397" y="10344"/>
                </a:lnTo>
                <a:lnTo>
                  <a:pt x="16287" y="10088"/>
                </a:lnTo>
                <a:lnTo>
                  <a:pt x="15994" y="9537"/>
                </a:lnTo>
                <a:lnTo>
                  <a:pt x="15627" y="9060"/>
                </a:lnTo>
                <a:lnTo>
                  <a:pt x="15223" y="8584"/>
                </a:lnTo>
                <a:lnTo>
                  <a:pt x="14783" y="8143"/>
                </a:lnTo>
                <a:lnTo>
                  <a:pt x="14306" y="7740"/>
                </a:lnTo>
                <a:lnTo>
                  <a:pt x="13793" y="7336"/>
                </a:lnTo>
                <a:lnTo>
                  <a:pt x="12949" y="6786"/>
                </a:lnTo>
                <a:lnTo>
                  <a:pt x="13353" y="6053"/>
                </a:lnTo>
                <a:lnTo>
                  <a:pt x="13720" y="5319"/>
                </a:lnTo>
                <a:lnTo>
                  <a:pt x="14050" y="4549"/>
                </a:lnTo>
                <a:lnTo>
                  <a:pt x="14306" y="3778"/>
                </a:lnTo>
                <a:lnTo>
                  <a:pt x="14306" y="3632"/>
                </a:lnTo>
                <a:lnTo>
                  <a:pt x="14453" y="3522"/>
                </a:lnTo>
                <a:lnTo>
                  <a:pt x="14600" y="3375"/>
                </a:lnTo>
                <a:lnTo>
                  <a:pt x="14747" y="3155"/>
                </a:lnTo>
                <a:lnTo>
                  <a:pt x="14820" y="2935"/>
                </a:lnTo>
                <a:lnTo>
                  <a:pt x="14820" y="2678"/>
                </a:lnTo>
                <a:lnTo>
                  <a:pt x="14747" y="2421"/>
                </a:lnTo>
                <a:lnTo>
                  <a:pt x="14637" y="2238"/>
                </a:lnTo>
                <a:lnTo>
                  <a:pt x="14490" y="2054"/>
                </a:lnTo>
                <a:lnTo>
                  <a:pt x="14270" y="1944"/>
                </a:lnTo>
                <a:lnTo>
                  <a:pt x="14160" y="1908"/>
                </a:lnTo>
                <a:lnTo>
                  <a:pt x="14013" y="1908"/>
                </a:lnTo>
                <a:lnTo>
                  <a:pt x="13830" y="1944"/>
                </a:lnTo>
                <a:lnTo>
                  <a:pt x="13683" y="2018"/>
                </a:lnTo>
                <a:lnTo>
                  <a:pt x="13536" y="2091"/>
                </a:lnTo>
                <a:lnTo>
                  <a:pt x="13389" y="2201"/>
                </a:lnTo>
                <a:lnTo>
                  <a:pt x="12949" y="2128"/>
                </a:lnTo>
                <a:lnTo>
                  <a:pt x="12472" y="2164"/>
                </a:lnTo>
                <a:lnTo>
                  <a:pt x="12032" y="2201"/>
                </a:lnTo>
                <a:lnTo>
                  <a:pt x="11592" y="2274"/>
                </a:lnTo>
                <a:lnTo>
                  <a:pt x="11115" y="2421"/>
                </a:lnTo>
                <a:lnTo>
                  <a:pt x="10675" y="2568"/>
                </a:lnTo>
                <a:lnTo>
                  <a:pt x="10271" y="2751"/>
                </a:lnTo>
                <a:lnTo>
                  <a:pt x="9831" y="2971"/>
                </a:lnTo>
                <a:lnTo>
                  <a:pt x="9611" y="3081"/>
                </a:lnTo>
                <a:lnTo>
                  <a:pt x="9208" y="2421"/>
                </a:lnTo>
                <a:lnTo>
                  <a:pt x="8767" y="1761"/>
                </a:lnTo>
                <a:lnTo>
                  <a:pt x="8254" y="1137"/>
                </a:lnTo>
                <a:lnTo>
                  <a:pt x="7740" y="550"/>
                </a:lnTo>
                <a:lnTo>
                  <a:pt x="7630" y="477"/>
                </a:lnTo>
                <a:lnTo>
                  <a:pt x="7520" y="477"/>
                </a:lnTo>
                <a:lnTo>
                  <a:pt x="7117" y="624"/>
                </a:lnTo>
                <a:lnTo>
                  <a:pt x="6713" y="807"/>
                </a:lnTo>
                <a:lnTo>
                  <a:pt x="6640" y="844"/>
                </a:lnTo>
                <a:lnTo>
                  <a:pt x="6603" y="881"/>
                </a:lnTo>
                <a:lnTo>
                  <a:pt x="6640" y="991"/>
                </a:lnTo>
                <a:lnTo>
                  <a:pt x="6677" y="1064"/>
                </a:lnTo>
                <a:lnTo>
                  <a:pt x="6787" y="1064"/>
                </a:lnTo>
                <a:lnTo>
                  <a:pt x="7153" y="1027"/>
                </a:lnTo>
                <a:lnTo>
                  <a:pt x="7484" y="991"/>
                </a:lnTo>
                <a:lnTo>
                  <a:pt x="7960" y="1541"/>
                </a:lnTo>
                <a:lnTo>
                  <a:pt x="8401" y="2091"/>
                </a:lnTo>
                <a:lnTo>
                  <a:pt x="8841" y="2715"/>
                </a:lnTo>
                <a:lnTo>
                  <a:pt x="9208" y="3301"/>
                </a:lnTo>
                <a:lnTo>
                  <a:pt x="8511" y="3742"/>
                </a:lnTo>
                <a:lnTo>
                  <a:pt x="7850" y="4219"/>
                </a:lnTo>
                <a:lnTo>
                  <a:pt x="6603" y="3668"/>
                </a:lnTo>
                <a:lnTo>
                  <a:pt x="5980" y="3412"/>
                </a:lnTo>
                <a:lnTo>
                  <a:pt x="5319" y="3191"/>
                </a:lnTo>
                <a:lnTo>
                  <a:pt x="5393" y="2788"/>
                </a:lnTo>
                <a:lnTo>
                  <a:pt x="5466" y="2384"/>
                </a:lnTo>
                <a:lnTo>
                  <a:pt x="5576" y="1981"/>
                </a:lnTo>
                <a:lnTo>
                  <a:pt x="5723" y="1577"/>
                </a:lnTo>
                <a:lnTo>
                  <a:pt x="5906" y="1211"/>
                </a:lnTo>
                <a:lnTo>
                  <a:pt x="6126" y="844"/>
                </a:lnTo>
                <a:lnTo>
                  <a:pt x="6383" y="514"/>
                </a:lnTo>
                <a:lnTo>
                  <a:pt x="6640" y="184"/>
                </a:lnTo>
                <a:lnTo>
                  <a:pt x="6677" y="110"/>
                </a:lnTo>
                <a:lnTo>
                  <a:pt x="6677" y="37"/>
                </a:lnTo>
                <a:lnTo>
                  <a:pt x="6603" y="0"/>
                </a:lnTo>
                <a:close/>
              </a:path>
            </a:pathLst>
          </a:custGeom>
          <a:solidFill>
            <a:srgbClr val="6D9EEB"/>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173" name="Shape 173"/>
          <p:cNvSpPr/>
          <p:nvPr/>
        </p:nvSpPr>
        <p:spPr>
          <a:xfrm>
            <a:off x="1347361" y="3186147"/>
            <a:ext cx="599146" cy="706812"/>
          </a:xfrm>
          <a:custGeom>
            <a:avLst/>
            <a:gdLst/>
            <a:ahLst/>
            <a:cxnLst/>
            <a:rect l="0" t="0" r="0" b="0"/>
            <a:pathLst>
              <a:path w="9391" h="11079" extrusionOk="0">
                <a:moveTo>
                  <a:pt x="4916" y="441"/>
                </a:moveTo>
                <a:lnTo>
                  <a:pt x="5026" y="477"/>
                </a:lnTo>
                <a:lnTo>
                  <a:pt x="5099" y="551"/>
                </a:lnTo>
                <a:lnTo>
                  <a:pt x="5099" y="771"/>
                </a:lnTo>
                <a:lnTo>
                  <a:pt x="5026" y="954"/>
                </a:lnTo>
                <a:lnTo>
                  <a:pt x="4953" y="1064"/>
                </a:lnTo>
                <a:lnTo>
                  <a:pt x="4842" y="1138"/>
                </a:lnTo>
                <a:lnTo>
                  <a:pt x="4732" y="1174"/>
                </a:lnTo>
                <a:lnTo>
                  <a:pt x="4622" y="1138"/>
                </a:lnTo>
                <a:lnTo>
                  <a:pt x="4366" y="1028"/>
                </a:lnTo>
                <a:lnTo>
                  <a:pt x="4439" y="917"/>
                </a:lnTo>
                <a:lnTo>
                  <a:pt x="4439" y="771"/>
                </a:lnTo>
                <a:lnTo>
                  <a:pt x="4402" y="697"/>
                </a:lnTo>
                <a:lnTo>
                  <a:pt x="4366" y="661"/>
                </a:lnTo>
                <a:lnTo>
                  <a:pt x="4476" y="551"/>
                </a:lnTo>
                <a:lnTo>
                  <a:pt x="4622" y="477"/>
                </a:lnTo>
                <a:lnTo>
                  <a:pt x="4769" y="441"/>
                </a:lnTo>
                <a:close/>
                <a:moveTo>
                  <a:pt x="3375" y="6493"/>
                </a:moveTo>
                <a:lnTo>
                  <a:pt x="3375" y="6530"/>
                </a:lnTo>
                <a:lnTo>
                  <a:pt x="3339" y="6530"/>
                </a:lnTo>
                <a:lnTo>
                  <a:pt x="3375" y="6493"/>
                </a:lnTo>
                <a:close/>
                <a:moveTo>
                  <a:pt x="4292" y="6933"/>
                </a:moveTo>
                <a:lnTo>
                  <a:pt x="4256" y="7007"/>
                </a:lnTo>
                <a:lnTo>
                  <a:pt x="4219" y="6970"/>
                </a:lnTo>
                <a:lnTo>
                  <a:pt x="4292" y="6933"/>
                </a:lnTo>
                <a:close/>
                <a:moveTo>
                  <a:pt x="5209" y="4219"/>
                </a:moveTo>
                <a:lnTo>
                  <a:pt x="5429" y="4329"/>
                </a:lnTo>
                <a:lnTo>
                  <a:pt x="5649" y="4439"/>
                </a:lnTo>
                <a:lnTo>
                  <a:pt x="5686" y="4549"/>
                </a:lnTo>
                <a:lnTo>
                  <a:pt x="5723" y="4586"/>
                </a:lnTo>
                <a:lnTo>
                  <a:pt x="5796" y="4586"/>
                </a:lnTo>
                <a:lnTo>
                  <a:pt x="6016" y="4879"/>
                </a:lnTo>
                <a:lnTo>
                  <a:pt x="6163" y="5173"/>
                </a:lnTo>
                <a:lnTo>
                  <a:pt x="6200" y="5503"/>
                </a:lnTo>
                <a:lnTo>
                  <a:pt x="6200" y="5833"/>
                </a:lnTo>
                <a:lnTo>
                  <a:pt x="6090" y="6126"/>
                </a:lnTo>
                <a:lnTo>
                  <a:pt x="5943" y="6420"/>
                </a:lnTo>
                <a:lnTo>
                  <a:pt x="5796" y="6603"/>
                </a:lnTo>
                <a:lnTo>
                  <a:pt x="5649" y="6750"/>
                </a:lnTo>
                <a:lnTo>
                  <a:pt x="5649" y="6713"/>
                </a:lnTo>
                <a:lnTo>
                  <a:pt x="5649" y="6566"/>
                </a:lnTo>
                <a:lnTo>
                  <a:pt x="5649" y="6383"/>
                </a:lnTo>
                <a:lnTo>
                  <a:pt x="5613" y="6346"/>
                </a:lnTo>
                <a:lnTo>
                  <a:pt x="5576" y="6310"/>
                </a:lnTo>
                <a:lnTo>
                  <a:pt x="5539" y="6310"/>
                </a:lnTo>
                <a:lnTo>
                  <a:pt x="5503" y="6346"/>
                </a:lnTo>
                <a:lnTo>
                  <a:pt x="5393" y="6493"/>
                </a:lnTo>
                <a:lnTo>
                  <a:pt x="5356" y="6676"/>
                </a:lnTo>
                <a:lnTo>
                  <a:pt x="5319" y="6933"/>
                </a:lnTo>
                <a:lnTo>
                  <a:pt x="5099" y="7007"/>
                </a:lnTo>
                <a:lnTo>
                  <a:pt x="5099" y="6860"/>
                </a:lnTo>
                <a:lnTo>
                  <a:pt x="5099" y="6713"/>
                </a:lnTo>
                <a:lnTo>
                  <a:pt x="5136" y="6566"/>
                </a:lnTo>
                <a:lnTo>
                  <a:pt x="5209" y="6456"/>
                </a:lnTo>
                <a:lnTo>
                  <a:pt x="5246" y="6420"/>
                </a:lnTo>
                <a:lnTo>
                  <a:pt x="5209" y="6383"/>
                </a:lnTo>
                <a:lnTo>
                  <a:pt x="5173" y="6346"/>
                </a:lnTo>
                <a:lnTo>
                  <a:pt x="5136" y="6346"/>
                </a:lnTo>
                <a:lnTo>
                  <a:pt x="4953" y="6456"/>
                </a:lnTo>
                <a:lnTo>
                  <a:pt x="4842" y="6640"/>
                </a:lnTo>
                <a:lnTo>
                  <a:pt x="4769" y="6823"/>
                </a:lnTo>
                <a:lnTo>
                  <a:pt x="4769" y="7043"/>
                </a:lnTo>
                <a:lnTo>
                  <a:pt x="4696" y="7043"/>
                </a:lnTo>
                <a:lnTo>
                  <a:pt x="4659" y="7007"/>
                </a:lnTo>
                <a:lnTo>
                  <a:pt x="4622" y="6970"/>
                </a:lnTo>
                <a:lnTo>
                  <a:pt x="4586" y="6970"/>
                </a:lnTo>
                <a:lnTo>
                  <a:pt x="5026" y="6016"/>
                </a:lnTo>
                <a:lnTo>
                  <a:pt x="5026" y="5943"/>
                </a:lnTo>
                <a:lnTo>
                  <a:pt x="4989" y="5906"/>
                </a:lnTo>
                <a:lnTo>
                  <a:pt x="4953" y="5906"/>
                </a:lnTo>
                <a:lnTo>
                  <a:pt x="4916" y="5943"/>
                </a:lnTo>
                <a:lnTo>
                  <a:pt x="4402" y="6750"/>
                </a:lnTo>
                <a:lnTo>
                  <a:pt x="4366" y="6676"/>
                </a:lnTo>
                <a:lnTo>
                  <a:pt x="4329" y="6640"/>
                </a:lnTo>
                <a:lnTo>
                  <a:pt x="4256" y="6640"/>
                </a:lnTo>
                <a:lnTo>
                  <a:pt x="4439" y="6236"/>
                </a:lnTo>
                <a:lnTo>
                  <a:pt x="4659" y="5796"/>
                </a:lnTo>
                <a:lnTo>
                  <a:pt x="4696" y="5759"/>
                </a:lnTo>
                <a:lnTo>
                  <a:pt x="4659" y="5723"/>
                </a:lnTo>
                <a:lnTo>
                  <a:pt x="4586" y="5723"/>
                </a:lnTo>
                <a:lnTo>
                  <a:pt x="4182" y="6273"/>
                </a:lnTo>
                <a:lnTo>
                  <a:pt x="3999" y="6566"/>
                </a:lnTo>
                <a:lnTo>
                  <a:pt x="3852" y="6860"/>
                </a:lnTo>
                <a:lnTo>
                  <a:pt x="3669" y="6786"/>
                </a:lnTo>
                <a:lnTo>
                  <a:pt x="3779" y="6750"/>
                </a:lnTo>
                <a:lnTo>
                  <a:pt x="3852" y="6640"/>
                </a:lnTo>
                <a:lnTo>
                  <a:pt x="3889" y="6566"/>
                </a:lnTo>
                <a:lnTo>
                  <a:pt x="3889" y="6420"/>
                </a:lnTo>
                <a:lnTo>
                  <a:pt x="3889" y="6383"/>
                </a:lnTo>
                <a:lnTo>
                  <a:pt x="3815" y="6383"/>
                </a:lnTo>
                <a:lnTo>
                  <a:pt x="3999" y="6163"/>
                </a:lnTo>
                <a:lnTo>
                  <a:pt x="4512" y="5539"/>
                </a:lnTo>
                <a:lnTo>
                  <a:pt x="4512" y="5466"/>
                </a:lnTo>
                <a:lnTo>
                  <a:pt x="4476" y="5429"/>
                </a:lnTo>
                <a:lnTo>
                  <a:pt x="4402" y="5429"/>
                </a:lnTo>
                <a:lnTo>
                  <a:pt x="3779" y="6016"/>
                </a:lnTo>
                <a:lnTo>
                  <a:pt x="3632" y="6126"/>
                </a:lnTo>
                <a:lnTo>
                  <a:pt x="3595" y="6090"/>
                </a:lnTo>
                <a:lnTo>
                  <a:pt x="3559" y="6090"/>
                </a:lnTo>
                <a:lnTo>
                  <a:pt x="3485" y="6126"/>
                </a:lnTo>
                <a:lnTo>
                  <a:pt x="3669" y="5869"/>
                </a:lnTo>
                <a:lnTo>
                  <a:pt x="3889" y="5649"/>
                </a:lnTo>
                <a:lnTo>
                  <a:pt x="4146" y="5466"/>
                </a:lnTo>
                <a:lnTo>
                  <a:pt x="4402" y="5283"/>
                </a:lnTo>
                <a:lnTo>
                  <a:pt x="4439" y="5246"/>
                </a:lnTo>
                <a:lnTo>
                  <a:pt x="4402" y="5209"/>
                </a:lnTo>
                <a:lnTo>
                  <a:pt x="4402" y="5173"/>
                </a:lnTo>
                <a:lnTo>
                  <a:pt x="4329" y="5136"/>
                </a:lnTo>
                <a:lnTo>
                  <a:pt x="3962" y="5319"/>
                </a:lnTo>
                <a:lnTo>
                  <a:pt x="3632" y="5539"/>
                </a:lnTo>
                <a:lnTo>
                  <a:pt x="3339" y="5796"/>
                </a:lnTo>
                <a:lnTo>
                  <a:pt x="3082" y="6126"/>
                </a:lnTo>
                <a:lnTo>
                  <a:pt x="3045" y="6016"/>
                </a:lnTo>
                <a:lnTo>
                  <a:pt x="3082" y="5980"/>
                </a:lnTo>
                <a:lnTo>
                  <a:pt x="3339" y="5613"/>
                </a:lnTo>
                <a:lnTo>
                  <a:pt x="3632" y="5283"/>
                </a:lnTo>
                <a:lnTo>
                  <a:pt x="3962" y="4952"/>
                </a:lnTo>
                <a:lnTo>
                  <a:pt x="4292" y="4659"/>
                </a:lnTo>
                <a:lnTo>
                  <a:pt x="4292" y="4622"/>
                </a:lnTo>
                <a:lnTo>
                  <a:pt x="4256" y="4586"/>
                </a:lnTo>
                <a:lnTo>
                  <a:pt x="4219" y="4586"/>
                </a:lnTo>
                <a:lnTo>
                  <a:pt x="3925" y="4732"/>
                </a:lnTo>
                <a:lnTo>
                  <a:pt x="3632" y="4879"/>
                </a:lnTo>
                <a:lnTo>
                  <a:pt x="3375" y="5099"/>
                </a:lnTo>
                <a:lnTo>
                  <a:pt x="3155" y="5356"/>
                </a:lnTo>
                <a:lnTo>
                  <a:pt x="3228" y="5209"/>
                </a:lnTo>
                <a:lnTo>
                  <a:pt x="3339" y="5062"/>
                </a:lnTo>
                <a:lnTo>
                  <a:pt x="3559" y="4842"/>
                </a:lnTo>
                <a:lnTo>
                  <a:pt x="3852" y="4622"/>
                </a:lnTo>
                <a:lnTo>
                  <a:pt x="4146" y="4476"/>
                </a:lnTo>
                <a:lnTo>
                  <a:pt x="4402" y="4366"/>
                </a:lnTo>
                <a:lnTo>
                  <a:pt x="4659" y="4292"/>
                </a:lnTo>
                <a:lnTo>
                  <a:pt x="4953" y="4219"/>
                </a:lnTo>
                <a:close/>
                <a:moveTo>
                  <a:pt x="807" y="8767"/>
                </a:moveTo>
                <a:lnTo>
                  <a:pt x="807" y="8841"/>
                </a:lnTo>
                <a:lnTo>
                  <a:pt x="844" y="8914"/>
                </a:lnTo>
                <a:lnTo>
                  <a:pt x="918" y="8951"/>
                </a:lnTo>
                <a:lnTo>
                  <a:pt x="1138" y="8951"/>
                </a:lnTo>
                <a:lnTo>
                  <a:pt x="1211" y="8987"/>
                </a:lnTo>
                <a:lnTo>
                  <a:pt x="1321" y="8987"/>
                </a:lnTo>
                <a:lnTo>
                  <a:pt x="1321" y="9061"/>
                </a:lnTo>
                <a:lnTo>
                  <a:pt x="1321" y="9097"/>
                </a:lnTo>
                <a:lnTo>
                  <a:pt x="1248" y="9171"/>
                </a:lnTo>
                <a:lnTo>
                  <a:pt x="1174" y="9207"/>
                </a:lnTo>
                <a:lnTo>
                  <a:pt x="954" y="9244"/>
                </a:lnTo>
                <a:lnTo>
                  <a:pt x="844" y="9207"/>
                </a:lnTo>
                <a:lnTo>
                  <a:pt x="697" y="9134"/>
                </a:lnTo>
                <a:lnTo>
                  <a:pt x="587" y="9061"/>
                </a:lnTo>
                <a:lnTo>
                  <a:pt x="551" y="8951"/>
                </a:lnTo>
                <a:lnTo>
                  <a:pt x="661" y="8841"/>
                </a:lnTo>
                <a:lnTo>
                  <a:pt x="807" y="8767"/>
                </a:lnTo>
                <a:close/>
                <a:moveTo>
                  <a:pt x="8511" y="8657"/>
                </a:moveTo>
                <a:lnTo>
                  <a:pt x="8621" y="8694"/>
                </a:lnTo>
                <a:lnTo>
                  <a:pt x="8731" y="8731"/>
                </a:lnTo>
                <a:lnTo>
                  <a:pt x="8841" y="8804"/>
                </a:lnTo>
                <a:lnTo>
                  <a:pt x="8951" y="8877"/>
                </a:lnTo>
                <a:lnTo>
                  <a:pt x="8987" y="8987"/>
                </a:lnTo>
                <a:lnTo>
                  <a:pt x="9024" y="9097"/>
                </a:lnTo>
                <a:lnTo>
                  <a:pt x="9024" y="9134"/>
                </a:lnTo>
                <a:lnTo>
                  <a:pt x="8987" y="9134"/>
                </a:lnTo>
                <a:lnTo>
                  <a:pt x="8877" y="9097"/>
                </a:lnTo>
                <a:lnTo>
                  <a:pt x="8804" y="9134"/>
                </a:lnTo>
                <a:lnTo>
                  <a:pt x="8731" y="9171"/>
                </a:lnTo>
                <a:lnTo>
                  <a:pt x="8621" y="9281"/>
                </a:lnTo>
                <a:lnTo>
                  <a:pt x="8474" y="9354"/>
                </a:lnTo>
                <a:lnTo>
                  <a:pt x="8327" y="9318"/>
                </a:lnTo>
                <a:lnTo>
                  <a:pt x="8254" y="9244"/>
                </a:lnTo>
                <a:lnTo>
                  <a:pt x="8217" y="9171"/>
                </a:lnTo>
                <a:lnTo>
                  <a:pt x="8217" y="9024"/>
                </a:lnTo>
                <a:lnTo>
                  <a:pt x="8254" y="8841"/>
                </a:lnTo>
                <a:lnTo>
                  <a:pt x="8254" y="8694"/>
                </a:lnTo>
                <a:lnTo>
                  <a:pt x="8511" y="8657"/>
                </a:lnTo>
                <a:close/>
                <a:moveTo>
                  <a:pt x="5026" y="9501"/>
                </a:moveTo>
                <a:lnTo>
                  <a:pt x="5063" y="9574"/>
                </a:lnTo>
                <a:lnTo>
                  <a:pt x="4989" y="9538"/>
                </a:lnTo>
                <a:lnTo>
                  <a:pt x="5026" y="9501"/>
                </a:lnTo>
                <a:close/>
                <a:moveTo>
                  <a:pt x="4696" y="9868"/>
                </a:moveTo>
                <a:lnTo>
                  <a:pt x="4953" y="9941"/>
                </a:lnTo>
                <a:lnTo>
                  <a:pt x="4916" y="10014"/>
                </a:lnTo>
                <a:lnTo>
                  <a:pt x="4879" y="10271"/>
                </a:lnTo>
                <a:lnTo>
                  <a:pt x="4842" y="10308"/>
                </a:lnTo>
                <a:lnTo>
                  <a:pt x="4549" y="10308"/>
                </a:lnTo>
                <a:lnTo>
                  <a:pt x="4439" y="10235"/>
                </a:lnTo>
                <a:lnTo>
                  <a:pt x="4329" y="10125"/>
                </a:lnTo>
                <a:lnTo>
                  <a:pt x="4292" y="10051"/>
                </a:lnTo>
                <a:lnTo>
                  <a:pt x="4256" y="9941"/>
                </a:lnTo>
                <a:lnTo>
                  <a:pt x="4329" y="9904"/>
                </a:lnTo>
                <a:lnTo>
                  <a:pt x="4439" y="9868"/>
                </a:lnTo>
                <a:close/>
                <a:moveTo>
                  <a:pt x="4806" y="0"/>
                </a:moveTo>
                <a:lnTo>
                  <a:pt x="4622" y="37"/>
                </a:lnTo>
                <a:lnTo>
                  <a:pt x="4476" y="110"/>
                </a:lnTo>
                <a:lnTo>
                  <a:pt x="4292" y="147"/>
                </a:lnTo>
                <a:lnTo>
                  <a:pt x="4146" y="257"/>
                </a:lnTo>
                <a:lnTo>
                  <a:pt x="3999" y="367"/>
                </a:lnTo>
                <a:lnTo>
                  <a:pt x="3889" y="477"/>
                </a:lnTo>
                <a:lnTo>
                  <a:pt x="3779" y="624"/>
                </a:lnTo>
                <a:lnTo>
                  <a:pt x="3705" y="807"/>
                </a:lnTo>
                <a:lnTo>
                  <a:pt x="3669" y="954"/>
                </a:lnTo>
                <a:lnTo>
                  <a:pt x="3669" y="1138"/>
                </a:lnTo>
                <a:lnTo>
                  <a:pt x="3705" y="1321"/>
                </a:lnTo>
                <a:lnTo>
                  <a:pt x="3815" y="1578"/>
                </a:lnTo>
                <a:lnTo>
                  <a:pt x="3999" y="1761"/>
                </a:lnTo>
                <a:lnTo>
                  <a:pt x="4182" y="1871"/>
                </a:lnTo>
                <a:lnTo>
                  <a:pt x="4402" y="1945"/>
                </a:lnTo>
                <a:lnTo>
                  <a:pt x="4366" y="2055"/>
                </a:lnTo>
                <a:lnTo>
                  <a:pt x="4329" y="2165"/>
                </a:lnTo>
                <a:lnTo>
                  <a:pt x="4329" y="2531"/>
                </a:lnTo>
                <a:lnTo>
                  <a:pt x="4329" y="2898"/>
                </a:lnTo>
                <a:lnTo>
                  <a:pt x="4329" y="3522"/>
                </a:lnTo>
                <a:lnTo>
                  <a:pt x="4329" y="3669"/>
                </a:lnTo>
                <a:lnTo>
                  <a:pt x="4366" y="3779"/>
                </a:lnTo>
                <a:lnTo>
                  <a:pt x="4072" y="3925"/>
                </a:lnTo>
                <a:lnTo>
                  <a:pt x="3815" y="4109"/>
                </a:lnTo>
                <a:lnTo>
                  <a:pt x="3742" y="4182"/>
                </a:lnTo>
                <a:lnTo>
                  <a:pt x="3742" y="4255"/>
                </a:lnTo>
                <a:lnTo>
                  <a:pt x="3522" y="4402"/>
                </a:lnTo>
                <a:lnTo>
                  <a:pt x="3339" y="4549"/>
                </a:lnTo>
                <a:lnTo>
                  <a:pt x="3155" y="4696"/>
                </a:lnTo>
                <a:lnTo>
                  <a:pt x="3008" y="4879"/>
                </a:lnTo>
                <a:lnTo>
                  <a:pt x="2862" y="5062"/>
                </a:lnTo>
                <a:lnTo>
                  <a:pt x="2752" y="5283"/>
                </a:lnTo>
                <a:lnTo>
                  <a:pt x="2678" y="5503"/>
                </a:lnTo>
                <a:lnTo>
                  <a:pt x="2642" y="5686"/>
                </a:lnTo>
                <a:lnTo>
                  <a:pt x="2642" y="5906"/>
                </a:lnTo>
                <a:lnTo>
                  <a:pt x="2678" y="6126"/>
                </a:lnTo>
                <a:lnTo>
                  <a:pt x="2752" y="6346"/>
                </a:lnTo>
                <a:lnTo>
                  <a:pt x="2825" y="6566"/>
                </a:lnTo>
                <a:lnTo>
                  <a:pt x="2898" y="6676"/>
                </a:lnTo>
                <a:lnTo>
                  <a:pt x="2421" y="7080"/>
                </a:lnTo>
                <a:lnTo>
                  <a:pt x="1908" y="7447"/>
                </a:lnTo>
                <a:lnTo>
                  <a:pt x="1431" y="7850"/>
                </a:lnTo>
                <a:lnTo>
                  <a:pt x="1211" y="8070"/>
                </a:lnTo>
                <a:lnTo>
                  <a:pt x="991" y="8327"/>
                </a:lnTo>
                <a:lnTo>
                  <a:pt x="771" y="8364"/>
                </a:lnTo>
                <a:lnTo>
                  <a:pt x="624" y="8327"/>
                </a:lnTo>
                <a:lnTo>
                  <a:pt x="477" y="8327"/>
                </a:lnTo>
                <a:lnTo>
                  <a:pt x="367" y="8364"/>
                </a:lnTo>
                <a:lnTo>
                  <a:pt x="257" y="8437"/>
                </a:lnTo>
                <a:lnTo>
                  <a:pt x="184" y="8511"/>
                </a:lnTo>
                <a:lnTo>
                  <a:pt x="111" y="8584"/>
                </a:lnTo>
                <a:lnTo>
                  <a:pt x="37" y="8804"/>
                </a:lnTo>
                <a:lnTo>
                  <a:pt x="0" y="9061"/>
                </a:lnTo>
                <a:lnTo>
                  <a:pt x="0" y="9318"/>
                </a:lnTo>
                <a:lnTo>
                  <a:pt x="74" y="9538"/>
                </a:lnTo>
                <a:lnTo>
                  <a:pt x="257" y="9684"/>
                </a:lnTo>
                <a:lnTo>
                  <a:pt x="477" y="9831"/>
                </a:lnTo>
                <a:lnTo>
                  <a:pt x="697" y="9904"/>
                </a:lnTo>
                <a:lnTo>
                  <a:pt x="954" y="9941"/>
                </a:lnTo>
                <a:lnTo>
                  <a:pt x="1174" y="9904"/>
                </a:lnTo>
                <a:lnTo>
                  <a:pt x="1431" y="9868"/>
                </a:lnTo>
                <a:lnTo>
                  <a:pt x="1651" y="9794"/>
                </a:lnTo>
                <a:lnTo>
                  <a:pt x="1798" y="9648"/>
                </a:lnTo>
                <a:lnTo>
                  <a:pt x="1908" y="9574"/>
                </a:lnTo>
                <a:lnTo>
                  <a:pt x="1945" y="9464"/>
                </a:lnTo>
                <a:lnTo>
                  <a:pt x="1981" y="9354"/>
                </a:lnTo>
                <a:lnTo>
                  <a:pt x="1981" y="9207"/>
                </a:lnTo>
                <a:lnTo>
                  <a:pt x="1908" y="8987"/>
                </a:lnTo>
                <a:lnTo>
                  <a:pt x="1798" y="8767"/>
                </a:lnTo>
                <a:lnTo>
                  <a:pt x="1651" y="8584"/>
                </a:lnTo>
                <a:lnTo>
                  <a:pt x="1431" y="8437"/>
                </a:lnTo>
                <a:lnTo>
                  <a:pt x="1394" y="8437"/>
                </a:lnTo>
                <a:lnTo>
                  <a:pt x="1578" y="8254"/>
                </a:lnTo>
                <a:lnTo>
                  <a:pt x="1761" y="8070"/>
                </a:lnTo>
                <a:lnTo>
                  <a:pt x="2165" y="7777"/>
                </a:lnTo>
                <a:lnTo>
                  <a:pt x="2421" y="7557"/>
                </a:lnTo>
                <a:lnTo>
                  <a:pt x="2642" y="7337"/>
                </a:lnTo>
                <a:lnTo>
                  <a:pt x="2862" y="7080"/>
                </a:lnTo>
                <a:lnTo>
                  <a:pt x="3008" y="6786"/>
                </a:lnTo>
                <a:lnTo>
                  <a:pt x="3118" y="6897"/>
                </a:lnTo>
                <a:lnTo>
                  <a:pt x="3302" y="7043"/>
                </a:lnTo>
                <a:lnTo>
                  <a:pt x="3632" y="7227"/>
                </a:lnTo>
                <a:lnTo>
                  <a:pt x="3999" y="7337"/>
                </a:lnTo>
                <a:lnTo>
                  <a:pt x="4366" y="7410"/>
                </a:lnTo>
                <a:lnTo>
                  <a:pt x="4439" y="7410"/>
                </a:lnTo>
                <a:lnTo>
                  <a:pt x="4402" y="7887"/>
                </a:lnTo>
                <a:lnTo>
                  <a:pt x="4402" y="8364"/>
                </a:lnTo>
                <a:lnTo>
                  <a:pt x="4439" y="9318"/>
                </a:lnTo>
                <a:lnTo>
                  <a:pt x="4256" y="9391"/>
                </a:lnTo>
                <a:lnTo>
                  <a:pt x="4109" y="9464"/>
                </a:lnTo>
                <a:lnTo>
                  <a:pt x="3999" y="9574"/>
                </a:lnTo>
                <a:lnTo>
                  <a:pt x="3925" y="9684"/>
                </a:lnTo>
                <a:lnTo>
                  <a:pt x="3889" y="9794"/>
                </a:lnTo>
                <a:lnTo>
                  <a:pt x="3852" y="9941"/>
                </a:lnTo>
                <a:lnTo>
                  <a:pt x="3815" y="10125"/>
                </a:lnTo>
                <a:lnTo>
                  <a:pt x="3852" y="10271"/>
                </a:lnTo>
                <a:lnTo>
                  <a:pt x="3925" y="10565"/>
                </a:lnTo>
                <a:lnTo>
                  <a:pt x="4072" y="10821"/>
                </a:lnTo>
                <a:lnTo>
                  <a:pt x="4182" y="10895"/>
                </a:lnTo>
                <a:lnTo>
                  <a:pt x="4329" y="10968"/>
                </a:lnTo>
                <a:lnTo>
                  <a:pt x="4439" y="11042"/>
                </a:lnTo>
                <a:lnTo>
                  <a:pt x="4586" y="11078"/>
                </a:lnTo>
                <a:lnTo>
                  <a:pt x="4879" y="11078"/>
                </a:lnTo>
                <a:lnTo>
                  <a:pt x="5173" y="11005"/>
                </a:lnTo>
                <a:lnTo>
                  <a:pt x="5283" y="10932"/>
                </a:lnTo>
                <a:lnTo>
                  <a:pt x="5393" y="10821"/>
                </a:lnTo>
                <a:lnTo>
                  <a:pt x="5466" y="10711"/>
                </a:lnTo>
                <a:lnTo>
                  <a:pt x="5503" y="10601"/>
                </a:lnTo>
                <a:lnTo>
                  <a:pt x="5576" y="10308"/>
                </a:lnTo>
                <a:lnTo>
                  <a:pt x="5539" y="10051"/>
                </a:lnTo>
                <a:lnTo>
                  <a:pt x="5503" y="9904"/>
                </a:lnTo>
                <a:lnTo>
                  <a:pt x="5393" y="9794"/>
                </a:lnTo>
                <a:lnTo>
                  <a:pt x="5319" y="9684"/>
                </a:lnTo>
                <a:lnTo>
                  <a:pt x="5173" y="9611"/>
                </a:lnTo>
                <a:lnTo>
                  <a:pt x="5136" y="9428"/>
                </a:lnTo>
                <a:lnTo>
                  <a:pt x="5099" y="9354"/>
                </a:lnTo>
                <a:lnTo>
                  <a:pt x="4842" y="9354"/>
                </a:lnTo>
                <a:lnTo>
                  <a:pt x="4806" y="8474"/>
                </a:lnTo>
                <a:lnTo>
                  <a:pt x="4806" y="7960"/>
                </a:lnTo>
                <a:lnTo>
                  <a:pt x="4769" y="7447"/>
                </a:lnTo>
                <a:lnTo>
                  <a:pt x="5136" y="7410"/>
                </a:lnTo>
                <a:lnTo>
                  <a:pt x="5503" y="7300"/>
                </a:lnTo>
                <a:lnTo>
                  <a:pt x="5833" y="7117"/>
                </a:lnTo>
                <a:lnTo>
                  <a:pt x="6126" y="6860"/>
                </a:lnTo>
                <a:lnTo>
                  <a:pt x="6200" y="6786"/>
                </a:lnTo>
                <a:lnTo>
                  <a:pt x="6310" y="6933"/>
                </a:lnTo>
                <a:lnTo>
                  <a:pt x="6493" y="7080"/>
                </a:lnTo>
                <a:lnTo>
                  <a:pt x="6677" y="7190"/>
                </a:lnTo>
                <a:lnTo>
                  <a:pt x="6860" y="7300"/>
                </a:lnTo>
                <a:lnTo>
                  <a:pt x="7043" y="7630"/>
                </a:lnTo>
                <a:lnTo>
                  <a:pt x="7263" y="7997"/>
                </a:lnTo>
                <a:lnTo>
                  <a:pt x="7557" y="8437"/>
                </a:lnTo>
                <a:lnTo>
                  <a:pt x="7667" y="8584"/>
                </a:lnTo>
                <a:lnTo>
                  <a:pt x="7557" y="8767"/>
                </a:lnTo>
                <a:lnTo>
                  <a:pt x="7484" y="8951"/>
                </a:lnTo>
                <a:lnTo>
                  <a:pt x="7447" y="9097"/>
                </a:lnTo>
                <a:lnTo>
                  <a:pt x="7447" y="9281"/>
                </a:lnTo>
                <a:lnTo>
                  <a:pt x="7484" y="9428"/>
                </a:lnTo>
                <a:lnTo>
                  <a:pt x="7520" y="9611"/>
                </a:lnTo>
                <a:lnTo>
                  <a:pt x="7594" y="9758"/>
                </a:lnTo>
                <a:lnTo>
                  <a:pt x="7704" y="9904"/>
                </a:lnTo>
                <a:lnTo>
                  <a:pt x="7850" y="10014"/>
                </a:lnTo>
                <a:lnTo>
                  <a:pt x="7960" y="10125"/>
                </a:lnTo>
                <a:lnTo>
                  <a:pt x="8107" y="10161"/>
                </a:lnTo>
                <a:lnTo>
                  <a:pt x="8254" y="10198"/>
                </a:lnTo>
                <a:lnTo>
                  <a:pt x="8547" y="10198"/>
                </a:lnTo>
                <a:lnTo>
                  <a:pt x="8694" y="10125"/>
                </a:lnTo>
                <a:lnTo>
                  <a:pt x="8877" y="10051"/>
                </a:lnTo>
                <a:lnTo>
                  <a:pt x="9098" y="9831"/>
                </a:lnTo>
                <a:lnTo>
                  <a:pt x="9281" y="9538"/>
                </a:lnTo>
                <a:lnTo>
                  <a:pt x="9354" y="9391"/>
                </a:lnTo>
                <a:lnTo>
                  <a:pt x="9391" y="9244"/>
                </a:lnTo>
                <a:lnTo>
                  <a:pt x="9391" y="9061"/>
                </a:lnTo>
                <a:lnTo>
                  <a:pt x="9391" y="8914"/>
                </a:lnTo>
                <a:lnTo>
                  <a:pt x="9318" y="8767"/>
                </a:lnTo>
                <a:lnTo>
                  <a:pt x="9244" y="8621"/>
                </a:lnTo>
                <a:lnTo>
                  <a:pt x="9134" y="8511"/>
                </a:lnTo>
                <a:lnTo>
                  <a:pt x="8987" y="8437"/>
                </a:lnTo>
                <a:lnTo>
                  <a:pt x="8841" y="8364"/>
                </a:lnTo>
                <a:lnTo>
                  <a:pt x="8694" y="8327"/>
                </a:lnTo>
                <a:lnTo>
                  <a:pt x="8364" y="8290"/>
                </a:lnTo>
                <a:lnTo>
                  <a:pt x="8180" y="8290"/>
                </a:lnTo>
                <a:lnTo>
                  <a:pt x="7997" y="8364"/>
                </a:lnTo>
                <a:lnTo>
                  <a:pt x="7924" y="8217"/>
                </a:lnTo>
                <a:lnTo>
                  <a:pt x="7814" y="8070"/>
                </a:lnTo>
                <a:lnTo>
                  <a:pt x="7557" y="7667"/>
                </a:lnTo>
                <a:lnTo>
                  <a:pt x="7300" y="7300"/>
                </a:lnTo>
                <a:lnTo>
                  <a:pt x="7227" y="7153"/>
                </a:lnTo>
                <a:lnTo>
                  <a:pt x="7153" y="7007"/>
                </a:lnTo>
                <a:lnTo>
                  <a:pt x="7043" y="6933"/>
                </a:lnTo>
                <a:lnTo>
                  <a:pt x="6897" y="6897"/>
                </a:lnTo>
                <a:lnTo>
                  <a:pt x="6640" y="6750"/>
                </a:lnTo>
                <a:lnTo>
                  <a:pt x="6346" y="6530"/>
                </a:lnTo>
                <a:lnTo>
                  <a:pt x="6530" y="6236"/>
                </a:lnTo>
                <a:lnTo>
                  <a:pt x="6603" y="5869"/>
                </a:lnTo>
                <a:lnTo>
                  <a:pt x="6603" y="5503"/>
                </a:lnTo>
                <a:lnTo>
                  <a:pt x="6567" y="5173"/>
                </a:lnTo>
                <a:lnTo>
                  <a:pt x="6456" y="4842"/>
                </a:lnTo>
                <a:lnTo>
                  <a:pt x="6310" y="4586"/>
                </a:lnTo>
                <a:lnTo>
                  <a:pt x="6126" y="4329"/>
                </a:lnTo>
                <a:lnTo>
                  <a:pt x="5870" y="4109"/>
                </a:lnTo>
                <a:lnTo>
                  <a:pt x="5613" y="3962"/>
                </a:lnTo>
                <a:lnTo>
                  <a:pt x="5356" y="3815"/>
                </a:lnTo>
                <a:lnTo>
                  <a:pt x="5026" y="3742"/>
                </a:lnTo>
                <a:lnTo>
                  <a:pt x="4732" y="3742"/>
                </a:lnTo>
                <a:lnTo>
                  <a:pt x="4732" y="3522"/>
                </a:lnTo>
                <a:lnTo>
                  <a:pt x="4696" y="2678"/>
                </a:lnTo>
                <a:lnTo>
                  <a:pt x="4732" y="2385"/>
                </a:lnTo>
                <a:lnTo>
                  <a:pt x="4696" y="2165"/>
                </a:lnTo>
                <a:lnTo>
                  <a:pt x="4659" y="1981"/>
                </a:lnTo>
                <a:lnTo>
                  <a:pt x="4842" y="1945"/>
                </a:lnTo>
                <a:lnTo>
                  <a:pt x="5063" y="1871"/>
                </a:lnTo>
                <a:lnTo>
                  <a:pt x="5246" y="1761"/>
                </a:lnTo>
                <a:lnTo>
                  <a:pt x="5393" y="1651"/>
                </a:lnTo>
                <a:lnTo>
                  <a:pt x="5539" y="1468"/>
                </a:lnTo>
                <a:lnTo>
                  <a:pt x="5613" y="1284"/>
                </a:lnTo>
                <a:lnTo>
                  <a:pt x="5686" y="1101"/>
                </a:lnTo>
                <a:lnTo>
                  <a:pt x="5686" y="844"/>
                </a:lnTo>
                <a:lnTo>
                  <a:pt x="5613" y="624"/>
                </a:lnTo>
                <a:lnTo>
                  <a:pt x="5503" y="404"/>
                </a:lnTo>
                <a:lnTo>
                  <a:pt x="5466" y="257"/>
                </a:lnTo>
                <a:lnTo>
                  <a:pt x="5429" y="184"/>
                </a:lnTo>
                <a:lnTo>
                  <a:pt x="5356" y="147"/>
                </a:lnTo>
                <a:lnTo>
                  <a:pt x="5209" y="147"/>
                </a:lnTo>
                <a:lnTo>
                  <a:pt x="5063" y="110"/>
                </a:lnTo>
                <a:lnTo>
                  <a:pt x="4989" y="37"/>
                </a:lnTo>
                <a:lnTo>
                  <a:pt x="4806" y="0"/>
                </a:lnTo>
                <a:close/>
              </a:path>
            </a:pathLst>
          </a:custGeom>
          <a:solidFill>
            <a:srgbClr val="6D9EEB"/>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174" name="Shape 174"/>
          <p:cNvSpPr/>
          <p:nvPr/>
        </p:nvSpPr>
        <p:spPr>
          <a:xfrm>
            <a:off x="2681615" y="4813558"/>
            <a:ext cx="816944" cy="313967"/>
          </a:xfrm>
          <a:custGeom>
            <a:avLst/>
            <a:gdLst/>
            <a:ahLst/>
            <a:cxnLst/>
            <a:rect l="0" t="0" r="0" b="0"/>
            <a:pathLst>
              <a:path w="16325" h="6274" extrusionOk="0">
                <a:moveTo>
                  <a:pt x="14710" y="1"/>
                </a:moveTo>
                <a:lnTo>
                  <a:pt x="14527" y="74"/>
                </a:lnTo>
                <a:lnTo>
                  <a:pt x="14380" y="147"/>
                </a:lnTo>
                <a:lnTo>
                  <a:pt x="14270" y="221"/>
                </a:lnTo>
                <a:lnTo>
                  <a:pt x="14270" y="257"/>
                </a:lnTo>
                <a:lnTo>
                  <a:pt x="14197" y="221"/>
                </a:lnTo>
                <a:lnTo>
                  <a:pt x="14087" y="221"/>
                </a:lnTo>
                <a:lnTo>
                  <a:pt x="14013" y="294"/>
                </a:lnTo>
                <a:lnTo>
                  <a:pt x="13977" y="331"/>
                </a:lnTo>
                <a:lnTo>
                  <a:pt x="13977" y="441"/>
                </a:lnTo>
                <a:lnTo>
                  <a:pt x="14013" y="551"/>
                </a:lnTo>
                <a:lnTo>
                  <a:pt x="14050" y="587"/>
                </a:lnTo>
                <a:lnTo>
                  <a:pt x="14123" y="624"/>
                </a:lnTo>
                <a:lnTo>
                  <a:pt x="14343" y="624"/>
                </a:lnTo>
                <a:lnTo>
                  <a:pt x="14527" y="551"/>
                </a:lnTo>
                <a:lnTo>
                  <a:pt x="14710" y="477"/>
                </a:lnTo>
                <a:lnTo>
                  <a:pt x="14894" y="441"/>
                </a:lnTo>
                <a:lnTo>
                  <a:pt x="14967" y="477"/>
                </a:lnTo>
                <a:lnTo>
                  <a:pt x="15004" y="514"/>
                </a:lnTo>
                <a:lnTo>
                  <a:pt x="14967" y="587"/>
                </a:lnTo>
                <a:lnTo>
                  <a:pt x="14930" y="661"/>
                </a:lnTo>
                <a:lnTo>
                  <a:pt x="14747" y="881"/>
                </a:lnTo>
                <a:lnTo>
                  <a:pt x="14123" y="1725"/>
                </a:lnTo>
                <a:lnTo>
                  <a:pt x="14123" y="1798"/>
                </a:lnTo>
                <a:lnTo>
                  <a:pt x="14087" y="1871"/>
                </a:lnTo>
                <a:lnTo>
                  <a:pt x="14123" y="1981"/>
                </a:lnTo>
                <a:lnTo>
                  <a:pt x="14233" y="2055"/>
                </a:lnTo>
                <a:lnTo>
                  <a:pt x="14343" y="2091"/>
                </a:lnTo>
                <a:lnTo>
                  <a:pt x="14820" y="2091"/>
                </a:lnTo>
                <a:lnTo>
                  <a:pt x="15260" y="2055"/>
                </a:lnTo>
                <a:lnTo>
                  <a:pt x="15774" y="1945"/>
                </a:lnTo>
                <a:lnTo>
                  <a:pt x="16031" y="1871"/>
                </a:lnTo>
                <a:lnTo>
                  <a:pt x="16251" y="1761"/>
                </a:lnTo>
                <a:lnTo>
                  <a:pt x="16324" y="1651"/>
                </a:lnTo>
                <a:lnTo>
                  <a:pt x="16324" y="1541"/>
                </a:lnTo>
                <a:lnTo>
                  <a:pt x="16288" y="1468"/>
                </a:lnTo>
                <a:lnTo>
                  <a:pt x="16214" y="1431"/>
                </a:lnTo>
                <a:lnTo>
                  <a:pt x="16141" y="1394"/>
                </a:lnTo>
                <a:lnTo>
                  <a:pt x="15957" y="1431"/>
                </a:lnTo>
                <a:lnTo>
                  <a:pt x="15774" y="1468"/>
                </a:lnTo>
                <a:lnTo>
                  <a:pt x="15370" y="1541"/>
                </a:lnTo>
                <a:lnTo>
                  <a:pt x="14820" y="1615"/>
                </a:lnTo>
                <a:lnTo>
                  <a:pt x="14820" y="1615"/>
                </a:lnTo>
                <a:lnTo>
                  <a:pt x="15260" y="1028"/>
                </a:lnTo>
                <a:lnTo>
                  <a:pt x="15370" y="844"/>
                </a:lnTo>
                <a:lnTo>
                  <a:pt x="15481" y="698"/>
                </a:lnTo>
                <a:lnTo>
                  <a:pt x="15517" y="477"/>
                </a:lnTo>
                <a:lnTo>
                  <a:pt x="15517" y="404"/>
                </a:lnTo>
                <a:lnTo>
                  <a:pt x="15481" y="294"/>
                </a:lnTo>
                <a:lnTo>
                  <a:pt x="15370" y="184"/>
                </a:lnTo>
                <a:lnTo>
                  <a:pt x="15224" y="74"/>
                </a:lnTo>
                <a:lnTo>
                  <a:pt x="15077" y="37"/>
                </a:lnTo>
                <a:lnTo>
                  <a:pt x="14894" y="1"/>
                </a:lnTo>
                <a:close/>
                <a:moveTo>
                  <a:pt x="6604" y="2788"/>
                </a:moveTo>
                <a:lnTo>
                  <a:pt x="6163" y="2898"/>
                </a:lnTo>
                <a:lnTo>
                  <a:pt x="5576" y="2972"/>
                </a:lnTo>
                <a:lnTo>
                  <a:pt x="5283" y="3045"/>
                </a:lnTo>
                <a:lnTo>
                  <a:pt x="4990" y="3118"/>
                </a:lnTo>
                <a:lnTo>
                  <a:pt x="4953" y="3155"/>
                </a:lnTo>
                <a:lnTo>
                  <a:pt x="4880" y="3229"/>
                </a:lnTo>
                <a:lnTo>
                  <a:pt x="4880" y="3302"/>
                </a:lnTo>
                <a:lnTo>
                  <a:pt x="4880" y="3339"/>
                </a:lnTo>
                <a:lnTo>
                  <a:pt x="4880" y="3412"/>
                </a:lnTo>
                <a:lnTo>
                  <a:pt x="4916" y="3485"/>
                </a:lnTo>
                <a:lnTo>
                  <a:pt x="4990" y="3522"/>
                </a:lnTo>
                <a:lnTo>
                  <a:pt x="5063" y="3522"/>
                </a:lnTo>
                <a:lnTo>
                  <a:pt x="5613" y="3485"/>
                </a:lnTo>
                <a:lnTo>
                  <a:pt x="6163" y="3412"/>
                </a:lnTo>
                <a:lnTo>
                  <a:pt x="6640" y="3339"/>
                </a:lnTo>
                <a:lnTo>
                  <a:pt x="6860" y="3265"/>
                </a:lnTo>
                <a:lnTo>
                  <a:pt x="6970" y="3192"/>
                </a:lnTo>
                <a:lnTo>
                  <a:pt x="7044" y="3118"/>
                </a:lnTo>
                <a:lnTo>
                  <a:pt x="7044" y="3008"/>
                </a:lnTo>
                <a:lnTo>
                  <a:pt x="7044" y="2972"/>
                </a:lnTo>
                <a:lnTo>
                  <a:pt x="7007" y="2898"/>
                </a:lnTo>
                <a:lnTo>
                  <a:pt x="6897" y="2862"/>
                </a:lnTo>
                <a:lnTo>
                  <a:pt x="6824" y="2825"/>
                </a:lnTo>
                <a:lnTo>
                  <a:pt x="6604" y="2788"/>
                </a:lnTo>
                <a:close/>
                <a:moveTo>
                  <a:pt x="13500" y="1945"/>
                </a:moveTo>
                <a:lnTo>
                  <a:pt x="13280" y="1981"/>
                </a:lnTo>
                <a:lnTo>
                  <a:pt x="13060" y="2018"/>
                </a:lnTo>
                <a:lnTo>
                  <a:pt x="12876" y="2055"/>
                </a:lnTo>
                <a:lnTo>
                  <a:pt x="12693" y="2201"/>
                </a:lnTo>
                <a:lnTo>
                  <a:pt x="12546" y="2275"/>
                </a:lnTo>
                <a:lnTo>
                  <a:pt x="12436" y="2422"/>
                </a:lnTo>
                <a:lnTo>
                  <a:pt x="12289" y="2678"/>
                </a:lnTo>
                <a:lnTo>
                  <a:pt x="12179" y="3008"/>
                </a:lnTo>
                <a:lnTo>
                  <a:pt x="12179" y="3339"/>
                </a:lnTo>
                <a:lnTo>
                  <a:pt x="12179" y="3522"/>
                </a:lnTo>
                <a:lnTo>
                  <a:pt x="12216" y="3669"/>
                </a:lnTo>
                <a:lnTo>
                  <a:pt x="12289" y="3815"/>
                </a:lnTo>
                <a:lnTo>
                  <a:pt x="12363" y="3962"/>
                </a:lnTo>
                <a:lnTo>
                  <a:pt x="12473" y="4109"/>
                </a:lnTo>
                <a:lnTo>
                  <a:pt x="12583" y="4219"/>
                </a:lnTo>
                <a:lnTo>
                  <a:pt x="12729" y="4292"/>
                </a:lnTo>
                <a:lnTo>
                  <a:pt x="12876" y="4366"/>
                </a:lnTo>
                <a:lnTo>
                  <a:pt x="12986" y="4402"/>
                </a:lnTo>
                <a:lnTo>
                  <a:pt x="13096" y="4402"/>
                </a:lnTo>
                <a:lnTo>
                  <a:pt x="13353" y="4329"/>
                </a:lnTo>
                <a:lnTo>
                  <a:pt x="13757" y="4146"/>
                </a:lnTo>
                <a:lnTo>
                  <a:pt x="14197" y="3999"/>
                </a:lnTo>
                <a:lnTo>
                  <a:pt x="14417" y="3852"/>
                </a:lnTo>
                <a:lnTo>
                  <a:pt x="14564" y="3705"/>
                </a:lnTo>
                <a:lnTo>
                  <a:pt x="14600" y="3632"/>
                </a:lnTo>
                <a:lnTo>
                  <a:pt x="14564" y="3559"/>
                </a:lnTo>
                <a:lnTo>
                  <a:pt x="14527" y="3485"/>
                </a:lnTo>
                <a:lnTo>
                  <a:pt x="14453" y="3449"/>
                </a:lnTo>
                <a:lnTo>
                  <a:pt x="14343" y="3412"/>
                </a:lnTo>
                <a:lnTo>
                  <a:pt x="14197" y="3449"/>
                </a:lnTo>
                <a:lnTo>
                  <a:pt x="13940" y="3522"/>
                </a:lnTo>
                <a:lnTo>
                  <a:pt x="13426" y="3742"/>
                </a:lnTo>
                <a:lnTo>
                  <a:pt x="13280" y="3815"/>
                </a:lnTo>
                <a:lnTo>
                  <a:pt x="13133" y="3852"/>
                </a:lnTo>
                <a:lnTo>
                  <a:pt x="12986" y="3852"/>
                </a:lnTo>
                <a:lnTo>
                  <a:pt x="12839" y="3779"/>
                </a:lnTo>
                <a:lnTo>
                  <a:pt x="12766" y="3669"/>
                </a:lnTo>
                <a:lnTo>
                  <a:pt x="12729" y="3559"/>
                </a:lnTo>
                <a:lnTo>
                  <a:pt x="12656" y="3339"/>
                </a:lnTo>
                <a:lnTo>
                  <a:pt x="12656" y="3118"/>
                </a:lnTo>
                <a:lnTo>
                  <a:pt x="12729" y="2898"/>
                </a:lnTo>
                <a:lnTo>
                  <a:pt x="12839" y="2715"/>
                </a:lnTo>
                <a:lnTo>
                  <a:pt x="12986" y="2532"/>
                </a:lnTo>
                <a:lnTo>
                  <a:pt x="13133" y="2458"/>
                </a:lnTo>
                <a:lnTo>
                  <a:pt x="13280" y="2422"/>
                </a:lnTo>
                <a:lnTo>
                  <a:pt x="13610" y="2385"/>
                </a:lnTo>
                <a:lnTo>
                  <a:pt x="13940" y="2348"/>
                </a:lnTo>
                <a:lnTo>
                  <a:pt x="14307" y="2348"/>
                </a:lnTo>
                <a:lnTo>
                  <a:pt x="14307" y="2311"/>
                </a:lnTo>
                <a:lnTo>
                  <a:pt x="14307" y="2275"/>
                </a:lnTo>
                <a:lnTo>
                  <a:pt x="14307" y="2238"/>
                </a:lnTo>
                <a:lnTo>
                  <a:pt x="14123" y="2128"/>
                </a:lnTo>
                <a:lnTo>
                  <a:pt x="13903" y="2055"/>
                </a:lnTo>
                <a:lnTo>
                  <a:pt x="13720" y="1981"/>
                </a:lnTo>
                <a:lnTo>
                  <a:pt x="13500" y="1945"/>
                </a:lnTo>
                <a:close/>
                <a:moveTo>
                  <a:pt x="6787" y="4182"/>
                </a:moveTo>
                <a:lnTo>
                  <a:pt x="6347" y="4292"/>
                </a:lnTo>
                <a:lnTo>
                  <a:pt x="5907" y="4366"/>
                </a:lnTo>
                <a:lnTo>
                  <a:pt x="5466" y="4439"/>
                </a:lnTo>
                <a:lnTo>
                  <a:pt x="5063" y="4549"/>
                </a:lnTo>
                <a:lnTo>
                  <a:pt x="4990" y="4622"/>
                </a:lnTo>
                <a:lnTo>
                  <a:pt x="4953" y="4696"/>
                </a:lnTo>
                <a:lnTo>
                  <a:pt x="4953" y="4806"/>
                </a:lnTo>
                <a:lnTo>
                  <a:pt x="5063" y="4843"/>
                </a:lnTo>
                <a:lnTo>
                  <a:pt x="5283" y="4879"/>
                </a:lnTo>
                <a:lnTo>
                  <a:pt x="5980" y="4879"/>
                </a:lnTo>
                <a:lnTo>
                  <a:pt x="6457" y="4769"/>
                </a:lnTo>
                <a:lnTo>
                  <a:pt x="6897" y="4659"/>
                </a:lnTo>
                <a:lnTo>
                  <a:pt x="6970" y="4622"/>
                </a:lnTo>
                <a:lnTo>
                  <a:pt x="7044" y="4586"/>
                </a:lnTo>
                <a:lnTo>
                  <a:pt x="7080" y="4512"/>
                </a:lnTo>
                <a:lnTo>
                  <a:pt x="7117" y="4439"/>
                </a:lnTo>
                <a:lnTo>
                  <a:pt x="7080" y="4292"/>
                </a:lnTo>
                <a:lnTo>
                  <a:pt x="7007" y="4219"/>
                </a:lnTo>
                <a:lnTo>
                  <a:pt x="6934" y="4182"/>
                </a:lnTo>
                <a:close/>
                <a:moveTo>
                  <a:pt x="11079" y="2055"/>
                </a:moveTo>
                <a:lnTo>
                  <a:pt x="10785" y="2091"/>
                </a:lnTo>
                <a:lnTo>
                  <a:pt x="10565" y="2165"/>
                </a:lnTo>
                <a:lnTo>
                  <a:pt x="10382" y="2311"/>
                </a:lnTo>
                <a:lnTo>
                  <a:pt x="10235" y="2495"/>
                </a:lnTo>
                <a:lnTo>
                  <a:pt x="10198" y="2385"/>
                </a:lnTo>
                <a:lnTo>
                  <a:pt x="10088" y="2348"/>
                </a:lnTo>
                <a:lnTo>
                  <a:pt x="9942" y="2311"/>
                </a:lnTo>
                <a:lnTo>
                  <a:pt x="9611" y="2311"/>
                </a:lnTo>
                <a:lnTo>
                  <a:pt x="9501" y="2348"/>
                </a:lnTo>
                <a:lnTo>
                  <a:pt x="9208" y="2495"/>
                </a:lnTo>
                <a:lnTo>
                  <a:pt x="8988" y="2678"/>
                </a:lnTo>
                <a:lnTo>
                  <a:pt x="8951" y="2568"/>
                </a:lnTo>
                <a:lnTo>
                  <a:pt x="8915" y="2532"/>
                </a:lnTo>
                <a:lnTo>
                  <a:pt x="8878" y="2532"/>
                </a:lnTo>
                <a:lnTo>
                  <a:pt x="8804" y="2568"/>
                </a:lnTo>
                <a:lnTo>
                  <a:pt x="8731" y="2752"/>
                </a:lnTo>
                <a:lnTo>
                  <a:pt x="8658" y="2935"/>
                </a:lnTo>
                <a:lnTo>
                  <a:pt x="8621" y="3339"/>
                </a:lnTo>
                <a:lnTo>
                  <a:pt x="8584" y="3705"/>
                </a:lnTo>
                <a:lnTo>
                  <a:pt x="8621" y="4072"/>
                </a:lnTo>
                <a:lnTo>
                  <a:pt x="8694" y="4439"/>
                </a:lnTo>
                <a:lnTo>
                  <a:pt x="8768" y="4806"/>
                </a:lnTo>
                <a:lnTo>
                  <a:pt x="8804" y="4879"/>
                </a:lnTo>
                <a:lnTo>
                  <a:pt x="8878" y="4953"/>
                </a:lnTo>
                <a:lnTo>
                  <a:pt x="8951" y="4989"/>
                </a:lnTo>
                <a:lnTo>
                  <a:pt x="9061" y="4953"/>
                </a:lnTo>
                <a:lnTo>
                  <a:pt x="9135" y="4916"/>
                </a:lnTo>
                <a:lnTo>
                  <a:pt x="9208" y="4879"/>
                </a:lnTo>
                <a:lnTo>
                  <a:pt x="9245" y="4769"/>
                </a:lnTo>
                <a:lnTo>
                  <a:pt x="9208" y="4659"/>
                </a:lnTo>
                <a:lnTo>
                  <a:pt x="9135" y="4182"/>
                </a:lnTo>
                <a:lnTo>
                  <a:pt x="9098" y="3669"/>
                </a:lnTo>
                <a:lnTo>
                  <a:pt x="9135" y="3339"/>
                </a:lnTo>
                <a:lnTo>
                  <a:pt x="9208" y="3118"/>
                </a:lnTo>
                <a:lnTo>
                  <a:pt x="9391" y="2972"/>
                </a:lnTo>
                <a:lnTo>
                  <a:pt x="9575" y="2825"/>
                </a:lnTo>
                <a:lnTo>
                  <a:pt x="9795" y="2788"/>
                </a:lnTo>
                <a:lnTo>
                  <a:pt x="9868" y="4072"/>
                </a:lnTo>
                <a:lnTo>
                  <a:pt x="9905" y="4146"/>
                </a:lnTo>
                <a:lnTo>
                  <a:pt x="9942" y="4219"/>
                </a:lnTo>
                <a:lnTo>
                  <a:pt x="10015" y="4292"/>
                </a:lnTo>
                <a:lnTo>
                  <a:pt x="10125" y="4292"/>
                </a:lnTo>
                <a:lnTo>
                  <a:pt x="10198" y="4329"/>
                </a:lnTo>
                <a:lnTo>
                  <a:pt x="10272" y="4292"/>
                </a:lnTo>
                <a:lnTo>
                  <a:pt x="10308" y="4219"/>
                </a:lnTo>
                <a:lnTo>
                  <a:pt x="10345" y="4146"/>
                </a:lnTo>
                <a:lnTo>
                  <a:pt x="10455" y="3559"/>
                </a:lnTo>
                <a:lnTo>
                  <a:pt x="10565" y="3008"/>
                </a:lnTo>
                <a:lnTo>
                  <a:pt x="10602" y="2862"/>
                </a:lnTo>
                <a:lnTo>
                  <a:pt x="10675" y="2752"/>
                </a:lnTo>
                <a:lnTo>
                  <a:pt x="10785" y="2642"/>
                </a:lnTo>
                <a:lnTo>
                  <a:pt x="10895" y="2568"/>
                </a:lnTo>
                <a:lnTo>
                  <a:pt x="11079" y="2568"/>
                </a:lnTo>
                <a:lnTo>
                  <a:pt x="11115" y="2642"/>
                </a:lnTo>
                <a:lnTo>
                  <a:pt x="11115" y="2752"/>
                </a:lnTo>
                <a:lnTo>
                  <a:pt x="11115" y="2862"/>
                </a:lnTo>
                <a:lnTo>
                  <a:pt x="11189" y="3449"/>
                </a:lnTo>
                <a:lnTo>
                  <a:pt x="11299" y="4036"/>
                </a:lnTo>
                <a:lnTo>
                  <a:pt x="11372" y="4256"/>
                </a:lnTo>
                <a:lnTo>
                  <a:pt x="11446" y="4512"/>
                </a:lnTo>
                <a:lnTo>
                  <a:pt x="11556" y="4732"/>
                </a:lnTo>
                <a:lnTo>
                  <a:pt x="11629" y="4806"/>
                </a:lnTo>
                <a:lnTo>
                  <a:pt x="11739" y="4843"/>
                </a:lnTo>
                <a:lnTo>
                  <a:pt x="11849" y="4843"/>
                </a:lnTo>
                <a:lnTo>
                  <a:pt x="11922" y="4806"/>
                </a:lnTo>
                <a:lnTo>
                  <a:pt x="11996" y="4769"/>
                </a:lnTo>
                <a:lnTo>
                  <a:pt x="12032" y="4696"/>
                </a:lnTo>
                <a:lnTo>
                  <a:pt x="12069" y="4586"/>
                </a:lnTo>
                <a:lnTo>
                  <a:pt x="11996" y="4476"/>
                </a:lnTo>
                <a:lnTo>
                  <a:pt x="11922" y="4402"/>
                </a:lnTo>
                <a:lnTo>
                  <a:pt x="11886" y="4256"/>
                </a:lnTo>
                <a:lnTo>
                  <a:pt x="11812" y="4072"/>
                </a:lnTo>
                <a:lnTo>
                  <a:pt x="11776" y="3779"/>
                </a:lnTo>
                <a:lnTo>
                  <a:pt x="11666" y="3339"/>
                </a:lnTo>
                <a:lnTo>
                  <a:pt x="11629" y="2862"/>
                </a:lnTo>
                <a:lnTo>
                  <a:pt x="11629" y="2532"/>
                </a:lnTo>
                <a:lnTo>
                  <a:pt x="11592" y="2385"/>
                </a:lnTo>
                <a:lnTo>
                  <a:pt x="11482" y="2275"/>
                </a:lnTo>
                <a:lnTo>
                  <a:pt x="11299" y="2128"/>
                </a:lnTo>
                <a:lnTo>
                  <a:pt x="11189" y="2091"/>
                </a:lnTo>
                <a:lnTo>
                  <a:pt x="11079" y="2055"/>
                </a:lnTo>
                <a:close/>
                <a:moveTo>
                  <a:pt x="2715" y="1138"/>
                </a:moveTo>
                <a:lnTo>
                  <a:pt x="2569" y="1174"/>
                </a:lnTo>
                <a:lnTo>
                  <a:pt x="2422" y="1284"/>
                </a:lnTo>
                <a:lnTo>
                  <a:pt x="2385" y="1358"/>
                </a:lnTo>
                <a:lnTo>
                  <a:pt x="2165" y="1284"/>
                </a:lnTo>
                <a:lnTo>
                  <a:pt x="1762" y="1284"/>
                </a:lnTo>
                <a:lnTo>
                  <a:pt x="1542" y="1358"/>
                </a:lnTo>
                <a:lnTo>
                  <a:pt x="771" y="1504"/>
                </a:lnTo>
                <a:lnTo>
                  <a:pt x="368" y="1651"/>
                </a:lnTo>
                <a:lnTo>
                  <a:pt x="184" y="1725"/>
                </a:lnTo>
                <a:lnTo>
                  <a:pt x="38" y="1835"/>
                </a:lnTo>
                <a:lnTo>
                  <a:pt x="1" y="1908"/>
                </a:lnTo>
                <a:lnTo>
                  <a:pt x="1" y="1981"/>
                </a:lnTo>
                <a:lnTo>
                  <a:pt x="38" y="2018"/>
                </a:lnTo>
                <a:lnTo>
                  <a:pt x="111" y="2055"/>
                </a:lnTo>
                <a:lnTo>
                  <a:pt x="74" y="2348"/>
                </a:lnTo>
                <a:lnTo>
                  <a:pt x="74" y="2642"/>
                </a:lnTo>
                <a:lnTo>
                  <a:pt x="74" y="3705"/>
                </a:lnTo>
                <a:lnTo>
                  <a:pt x="111" y="4843"/>
                </a:lnTo>
                <a:lnTo>
                  <a:pt x="148" y="5980"/>
                </a:lnTo>
                <a:lnTo>
                  <a:pt x="184" y="6090"/>
                </a:lnTo>
                <a:lnTo>
                  <a:pt x="294" y="6200"/>
                </a:lnTo>
                <a:lnTo>
                  <a:pt x="404" y="6236"/>
                </a:lnTo>
                <a:lnTo>
                  <a:pt x="514" y="6200"/>
                </a:lnTo>
                <a:lnTo>
                  <a:pt x="624" y="6236"/>
                </a:lnTo>
                <a:lnTo>
                  <a:pt x="845" y="6273"/>
                </a:lnTo>
                <a:lnTo>
                  <a:pt x="1028" y="6236"/>
                </a:lnTo>
                <a:lnTo>
                  <a:pt x="1395" y="6163"/>
                </a:lnTo>
                <a:lnTo>
                  <a:pt x="2385" y="5980"/>
                </a:lnTo>
                <a:lnTo>
                  <a:pt x="2605" y="5943"/>
                </a:lnTo>
                <a:lnTo>
                  <a:pt x="2752" y="5906"/>
                </a:lnTo>
                <a:lnTo>
                  <a:pt x="2899" y="5833"/>
                </a:lnTo>
                <a:lnTo>
                  <a:pt x="2972" y="5686"/>
                </a:lnTo>
                <a:lnTo>
                  <a:pt x="2972" y="5576"/>
                </a:lnTo>
                <a:lnTo>
                  <a:pt x="2935" y="5503"/>
                </a:lnTo>
                <a:lnTo>
                  <a:pt x="2825" y="5429"/>
                </a:lnTo>
                <a:lnTo>
                  <a:pt x="2679" y="5393"/>
                </a:lnTo>
                <a:lnTo>
                  <a:pt x="2532" y="5393"/>
                </a:lnTo>
                <a:lnTo>
                  <a:pt x="2385" y="5429"/>
                </a:lnTo>
                <a:lnTo>
                  <a:pt x="2055" y="5503"/>
                </a:lnTo>
                <a:lnTo>
                  <a:pt x="1762" y="5576"/>
                </a:lnTo>
                <a:lnTo>
                  <a:pt x="1028" y="5723"/>
                </a:lnTo>
                <a:lnTo>
                  <a:pt x="698" y="5796"/>
                </a:lnTo>
                <a:lnTo>
                  <a:pt x="661" y="4953"/>
                </a:lnTo>
                <a:lnTo>
                  <a:pt x="624" y="4109"/>
                </a:lnTo>
                <a:lnTo>
                  <a:pt x="845" y="4109"/>
                </a:lnTo>
                <a:lnTo>
                  <a:pt x="1028" y="4072"/>
                </a:lnTo>
                <a:lnTo>
                  <a:pt x="1431" y="3962"/>
                </a:lnTo>
                <a:lnTo>
                  <a:pt x="2459" y="3742"/>
                </a:lnTo>
                <a:lnTo>
                  <a:pt x="2495" y="3779"/>
                </a:lnTo>
                <a:lnTo>
                  <a:pt x="2605" y="3779"/>
                </a:lnTo>
                <a:lnTo>
                  <a:pt x="2679" y="3742"/>
                </a:lnTo>
                <a:lnTo>
                  <a:pt x="2752" y="3705"/>
                </a:lnTo>
                <a:lnTo>
                  <a:pt x="2789" y="3669"/>
                </a:lnTo>
                <a:lnTo>
                  <a:pt x="2862" y="3559"/>
                </a:lnTo>
                <a:lnTo>
                  <a:pt x="2899" y="3485"/>
                </a:lnTo>
                <a:lnTo>
                  <a:pt x="2899" y="3412"/>
                </a:lnTo>
                <a:lnTo>
                  <a:pt x="2862" y="3339"/>
                </a:lnTo>
                <a:lnTo>
                  <a:pt x="2825" y="3265"/>
                </a:lnTo>
                <a:lnTo>
                  <a:pt x="2715" y="3155"/>
                </a:lnTo>
                <a:lnTo>
                  <a:pt x="2532" y="3155"/>
                </a:lnTo>
                <a:lnTo>
                  <a:pt x="1431" y="3449"/>
                </a:lnTo>
                <a:lnTo>
                  <a:pt x="1028" y="3522"/>
                </a:lnTo>
                <a:lnTo>
                  <a:pt x="808" y="3595"/>
                </a:lnTo>
                <a:lnTo>
                  <a:pt x="624" y="3632"/>
                </a:lnTo>
                <a:lnTo>
                  <a:pt x="588" y="2788"/>
                </a:lnTo>
                <a:lnTo>
                  <a:pt x="588" y="2458"/>
                </a:lnTo>
                <a:lnTo>
                  <a:pt x="551" y="2091"/>
                </a:lnTo>
                <a:lnTo>
                  <a:pt x="1065" y="1981"/>
                </a:lnTo>
                <a:lnTo>
                  <a:pt x="1615" y="1835"/>
                </a:lnTo>
                <a:lnTo>
                  <a:pt x="1798" y="1798"/>
                </a:lnTo>
                <a:lnTo>
                  <a:pt x="2055" y="1798"/>
                </a:lnTo>
                <a:lnTo>
                  <a:pt x="2165" y="1871"/>
                </a:lnTo>
                <a:lnTo>
                  <a:pt x="2238" y="1908"/>
                </a:lnTo>
                <a:lnTo>
                  <a:pt x="2312" y="1945"/>
                </a:lnTo>
                <a:lnTo>
                  <a:pt x="2422" y="1945"/>
                </a:lnTo>
                <a:lnTo>
                  <a:pt x="2495" y="1908"/>
                </a:lnTo>
                <a:lnTo>
                  <a:pt x="3009" y="1651"/>
                </a:lnTo>
                <a:lnTo>
                  <a:pt x="3082" y="1615"/>
                </a:lnTo>
                <a:lnTo>
                  <a:pt x="3119" y="1578"/>
                </a:lnTo>
                <a:lnTo>
                  <a:pt x="3156" y="1431"/>
                </a:lnTo>
                <a:lnTo>
                  <a:pt x="3119" y="1284"/>
                </a:lnTo>
                <a:lnTo>
                  <a:pt x="3082" y="1248"/>
                </a:lnTo>
                <a:lnTo>
                  <a:pt x="3009" y="1174"/>
                </a:lnTo>
                <a:lnTo>
                  <a:pt x="2862" y="1138"/>
                </a:lnTo>
                <a:close/>
              </a:path>
            </a:pathLst>
          </a:custGeom>
          <a:solidFill>
            <a:srgbClr val="6D9EEB"/>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175" name="Shape 175"/>
          <p:cNvSpPr/>
          <p:nvPr/>
        </p:nvSpPr>
        <p:spPr>
          <a:xfrm>
            <a:off x="7146421" y="4508764"/>
            <a:ext cx="1040884" cy="730620"/>
          </a:xfrm>
          <a:custGeom>
            <a:avLst/>
            <a:gdLst/>
            <a:ahLst/>
            <a:cxnLst/>
            <a:rect l="0" t="0" r="0" b="0"/>
            <a:pathLst>
              <a:path w="20800" h="14600" extrusionOk="0">
                <a:moveTo>
                  <a:pt x="5466" y="441"/>
                </a:moveTo>
                <a:lnTo>
                  <a:pt x="5650" y="478"/>
                </a:lnTo>
                <a:lnTo>
                  <a:pt x="5577" y="478"/>
                </a:lnTo>
                <a:lnTo>
                  <a:pt x="5466" y="441"/>
                </a:lnTo>
                <a:close/>
                <a:moveTo>
                  <a:pt x="4843" y="478"/>
                </a:moveTo>
                <a:lnTo>
                  <a:pt x="4806" y="514"/>
                </a:lnTo>
                <a:lnTo>
                  <a:pt x="4586" y="551"/>
                </a:lnTo>
                <a:lnTo>
                  <a:pt x="4843" y="478"/>
                </a:lnTo>
                <a:close/>
                <a:moveTo>
                  <a:pt x="5173" y="808"/>
                </a:moveTo>
                <a:lnTo>
                  <a:pt x="5210" y="844"/>
                </a:lnTo>
                <a:lnTo>
                  <a:pt x="5246" y="918"/>
                </a:lnTo>
                <a:lnTo>
                  <a:pt x="5356" y="991"/>
                </a:lnTo>
                <a:lnTo>
                  <a:pt x="5503" y="1028"/>
                </a:lnTo>
                <a:lnTo>
                  <a:pt x="5760" y="1028"/>
                </a:lnTo>
                <a:lnTo>
                  <a:pt x="5870" y="991"/>
                </a:lnTo>
                <a:lnTo>
                  <a:pt x="5980" y="991"/>
                </a:lnTo>
                <a:lnTo>
                  <a:pt x="6017" y="1028"/>
                </a:lnTo>
                <a:lnTo>
                  <a:pt x="6053" y="1101"/>
                </a:lnTo>
                <a:lnTo>
                  <a:pt x="6163" y="1431"/>
                </a:lnTo>
                <a:lnTo>
                  <a:pt x="6163" y="1725"/>
                </a:lnTo>
                <a:lnTo>
                  <a:pt x="6127" y="2055"/>
                </a:lnTo>
                <a:lnTo>
                  <a:pt x="6053" y="2348"/>
                </a:lnTo>
                <a:lnTo>
                  <a:pt x="5980" y="2532"/>
                </a:lnTo>
                <a:lnTo>
                  <a:pt x="5907" y="2715"/>
                </a:lnTo>
                <a:lnTo>
                  <a:pt x="5650" y="3009"/>
                </a:lnTo>
                <a:lnTo>
                  <a:pt x="5393" y="3229"/>
                </a:lnTo>
                <a:lnTo>
                  <a:pt x="5063" y="3412"/>
                </a:lnTo>
                <a:lnTo>
                  <a:pt x="5063" y="3375"/>
                </a:lnTo>
                <a:lnTo>
                  <a:pt x="5063" y="3302"/>
                </a:lnTo>
                <a:lnTo>
                  <a:pt x="5026" y="3265"/>
                </a:lnTo>
                <a:lnTo>
                  <a:pt x="4953" y="3229"/>
                </a:lnTo>
                <a:lnTo>
                  <a:pt x="4880" y="3229"/>
                </a:lnTo>
                <a:lnTo>
                  <a:pt x="5063" y="2789"/>
                </a:lnTo>
                <a:lnTo>
                  <a:pt x="5063" y="2715"/>
                </a:lnTo>
                <a:lnTo>
                  <a:pt x="4990" y="2679"/>
                </a:lnTo>
                <a:lnTo>
                  <a:pt x="4953" y="2679"/>
                </a:lnTo>
                <a:lnTo>
                  <a:pt x="4880" y="2715"/>
                </a:lnTo>
                <a:lnTo>
                  <a:pt x="4549" y="3229"/>
                </a:lnTo>
                <a:lnTo>
                  <a:pt x="4329" y="3559"/>
                </a:lnTo>
                <a:lnTo>
                  <a:pt x="4109" y="3522"/>
                </a:lnTo>
                <a:lnTo>
                  <a:pt x="3853" y="3486"/>
                </a:lnTo>
                <a:lnTo>
                  <a:pt x="3706" y="3449"/>
                </a:lnTo>
                <a:lnTo>
                  <a:pt x="3999" y="3192"/>
                </a:lnTo>
                <a:lnTo>
                  <a:pt x="4586" y="2642"/>
                </a:lnTo>
                <a:lnTo>
                  <a:pt x="4586" y="2568"/>
                </a:lnTo>
                <a:lnTo>
                  <a:pt x="4586" y="2495"/>
                </a:lnTo>
                <a:lnTo>
                  <a:pt x="4513" y="2458"/>
                </a:lnTo>
                <a:lnTo>
                  <a:pt x="4439" y="2458"/>
                </a:lnTo>
                <a:lnTo>
                  <a:pt x="3486" y="3119"/>
                </a:lnTo>
                <a:lnTo>
                  <a:pt x="3302" y="3265"/>
                </a:lnTo>
                <a:lnTo>
                  <a:pt x="3229" y="3192"/>
                </a:lnTo>
                <a:lnTo>
                  <a:pt x="3266" y="3082"/>
                </a:lnTo>
                <a:lnTo>
                  <a:pt x="3302" y="3009"/>
                </a:lnTo>
                <a:lnTo>
                  <a:pt x="3266" y="2935"/>
                </a:lnTo>
                <a:lnTo>
                  <a:pt x="3229" y="2899"/>
                </a:lnTo>
                <a:lnTo>
                  <a:pt x="3339" y="2935"/>
                </a:lnTo>
                <a:lnTo>
                  <a:pt x="3669" y="2752"/>
                </a:lnTo>
                <a:lnTo>
                  <a:pt x="4733" y="2055"/>
                </a:lnTo>
                <a:lnTo>
                  <a:pt x="4770" y="1982"/>
                </a:lnTo>
                <a:lnTo>
                  <a:pt x="4770" y="1945"/>
                </a:lnTo>
                <a:lnTo>
                  <a:pt x="4733" y="1872"/>
                </a:lnTo>
                <a:lnTo>
                  <a:pt x="4660" y="1872"/>
                </a:lnTo>
                <a:lnTo>
                  <a:pt x="4329" y="1982"/>
                </a:lnTo>
                <a:lnTo>
                  <a:pt x="3816" y="2202"/>
                </a:lnTo>
                <a:lnTo>
                  <a:pt x="3302" y="2458"/>
                </a:lnTo>
                <a:lnTo>
                  <a:pt x="3082" y="2642"/>
                </a:lnTo>
                <a:lnTo>
                  <a:pt x="2935" y="2789"/>
                </a:lnTo>
                <a:lnTo>
                  <a:pt x="2899" y="2605"/>
                </a:lnTo>
                <a:lnTo>
                  <a:pt x="2899" y="2458"/>
                </a:lnTo>
                <a:lnTo>
                  <a:pt x="3082" y="2385"/>
                </a:lnTo>
                <a:lnTo>
                  <a:pt x="3266" y="2238"/>
                </a:lnTo>
                <a:lnTo>
                  <a:pt x="3632" y="2018"/>
                </a:lnTo>
                <a:lnTo>
                  <a:pt x="4109" y="1725"/>
                </a:lnTo>
                <a:lnTo>
                  <a:pt x="4586" y="1505"/>
                </a:lnTo>
                <a:lnTo>
                  <a:pt x="4660" y="1431"/>
                </a:lnTo>
                <a:lnTo>
                  <a:pt x="4660" y="1358"/>
                </a:lnTo>
                <a:lnTo>
                  <a:pt x="4586" y="1321"/>
                </a:lnTo>
                <a:lnTo>
                  <a:pt x="4513" y="1285"/>
                </a:lnTo>
                <a:lnTo>
                  <a:pt x="4256" y="1358"/>
                </a:lnTo>
                <a:lnTo>
                  <a:pt x="3963" y="1431"/>
                </a:lnTo>
                <a:lnTo>
                  <a:pt x="3706" y="1505"/>
                </a:lnTo>
                <a:lnTo>
                  <a:pt x="3449" y="1651"/>
                </a:lnTo>
                <a:lnTo>
                  <a:pt x="3156" y="1798"/>
                </a:lnTo>
                <a:lnTo>
                  <a:pt x="3302" y="1578"/>
                </a:lnTo>
                <a:lnTo>
                  <a:pt x="3486" y="1358"/>
                </a:lnTo>
                <a:lnTo>
                  <a:pt x="3779" y="1211"/>
                </a:lnTo>
                <a:lnTo>
                  <a:pt x="4109" y="1065"/>
                </a:lnTo>
                <a:lnTo>
                  <a:pt x="4733" y="844"/>
                </a:lnTo>
                <a:lnTo>
                  <a:pt x="4770" y="918"/>
                </a:lnTo>
                <a:lnTo>
                  <a:pt x="4843" y="991"/>
                </a:lnTo>
                <a:lnTo>
                  <a:pt x="4916" y="991"/>
                </a:lnTo>
                <a:lnTo>
                  <a:pt x="4990" y="1028"/>
                </a:lnTo>
                <a:lnTo>
                  <a:pt x="5063" y="991"/>
                </a:lnTo>
                <a:lnTo>
                  <a:pt x="5100" y="955"/>
                </a:lnTo>
                <a:lnTo>
                  <a:pt x="5173" y="881"/>
                </a:lnTo>
                <a:lnTo>
                  <a:pt x="5173" y="808"/>
                </a:lnTo>
                <a:close/>
                <a:moveTo>
                  <a:pt x="9648" y="3302"/>
                </a:moveTo>
                <a:lnTo>
                  <a:pt x="9905" y="3375"/>
                </a:lnTo>
                <a:lnTo>
                  <a:pt x="9905" y="3412"/>
                </a:lnTo>
                <a:lnTo>
                  <a:pt x="10125" y="3632"/>
                </a:lnTo>
                <a:lnTo>
                  <a:pt x="10308" y="3889"/>
                </a:lnTo>
                <a:lnTo>
                  <a:pt x="10162" y="4036"/>
                </a:lnTo>
                <a:lnTo>
                  <a:pt x="9978" y="4182"/>
                </a:lnTo>
                <a:lnTo>
                  <a:pt x="9795" y="4293"/>
                </a:lnTo>
                <a:lnTo>
                  <a:pt x="9612" y="4329"/>
                </a:lnTo>
                <a:lnTo>
                  <a:pt x="9501" y="4293"/>
                </a:lnTo>
                <a:lnTo>
                  <a:pt x="9428" y="4256"/>
                </a:lnTo>
                <a:lnTo>
                  <a:pt x="9501" y="4146"/>
                </a:lnTo>
                <a:lnTo>
                  <a:pt x="9501" y="4072"/>
                </a:lnTo>
                <a:lnTo>
                  <a:pt x="9465" y="3999"/>
                </a:lnTo>
                <a:lnTo>
                  <a:pt x="9391" y="3926"/>
                </a:lnTo>
                <a:lnTo>
                  <a:pt x="9245" y="3926"/>
                </a:lnTo>
                <a:lnTo>
                  <a:pt x="9465" y="3816"/>
                </a:lnTo>
                <a:lnTo>
                  <a:pt x="9501" y="3779"/>
                </a:lnTo>
                <a:lnTo>
                  <a:pt x="9538" y="3742"/>
                </a:lnTo>
                <a:lnTo>
                  <a:pt x="9538" y="3632"/>
                </a:lnTo>
                <a:lnTo>
                  <a:pt x="9465" y="3559"/>
                </a:lnTo>
                <a:lnTo>
                  <a:pt x="9391" y="3522"/>
                </a:lnTo>
                <a:lnTo>
                  <a:pt x="9355" y="3522"/>
                </a:lnTo>
                <a:lnTo>
                  <a:pt x="9061" y="3632"/>
                </a:lnTo>
                <a:lnTo>
                  <a:pt x="9208" y="3375"/>
                </a:lnTo>
                <a:lnTo>
                  <a:pt x="9281" y="3412"/>
                </a:lnTo>
                <a:lnTo>
                  <a:pt x="9355" y="3412"/>
                </a:lnTo>
                <a:lnTo>
                  <a:pt x="9501" y="3375"/>
                </a:lnTo>
                <a:lnTo>
                  <a:pt x="9648" y="3302"/>
                </a:lnTo>
                <a:close/>
                <a:moveTo>
                  <a:pt x="1505" y="4329"/>
                </a:moveTo>
                <a:lnTo>
                  <a:pt x="1615" y="4366"/>
                </a:lnTo>
                <a:lnTo>
                  <a:pt x="1725" y="4439"/>
                </a:lnTo>
                <a:lnTo>
                  <a:pt x="1872" y="4586"/>
                </a:lnTo>
                <a:lnTo>
                  <a:pt x="1908" y="4769"/>
                </a:lnTo>
                <a:lnTo>
                  <a:pt x="1945" y="4916"/>
                </a:lnTo>
                <a:lnTo>
                  <a:pt x="1908" y="5100"/>
                </a:lnTo>
                <a:lnTo>
                  <a:pt x="1872" y="5246"/>
                </a:lnTo>
                <a:lnTo>
                  <a:pt x="1762" y="5393"/>
                </a:lnTo>
                <a:lnTo>
                  <a:pt x="1615" y="5503"/>
                </a:lnTo>
                <a:lnTo>
                  <a:pt x="1468" y="5576"/>
                </a:lnTo>
                <a:lnTo>
                  <a:pt x="1432" y="5430"/>
                </a:lnTo>
                <a:lnTo>
                  <a:pt x="1432" y="5283"/>
                </a:lnTo>
                <a:lnTo>
                  <a:pt x="1432" y="5210"/>
                </a:lnTo>
                <a:lnTo>
                  <a:pt x="1395" y="5136"/>
                </a:lnTo>
                <a:lnTo>
                  <a:pt x="1395" y="5063"/>
                </a:lnTo>
                <a:lnTo>
                  <a:pt x="1321" y="4989"/>
                </a:lnTo>
                <a:lnTo>
                  <a:pt x="1285" y="4953"/>
                </a:lnTo>
                <a:lnTo>
                  <a:pt x="1175" y="4989"/>
                </a:lnTo>
                <a:lnTo>
                  <a:pt x="1028" y="5063"/>
                </a:lnTo>
                <a:lnTo>
                  <a:pt x="1138" y="4989"/>
                </a:lnTo>
                <a:lnTo>
                  <a:pt x="1321" y="4879"/>
                </a:lnTo>
                <a:lnTo>
                  <a:pt x="1468" y="4769"/>
                </a:lnTo>
                <a:lnTo>
                  <a:pt x="1542" y="4696"/>
                </a:lnTo>
                <a:lnTo>
                  <a:pt x="1505" y="4623"/>
                </a:lnTo>
                <a:lnTo>
                  <a:pt x="1468" y="4549"/>
                </a:lnTo>
                <a:lnTo>
                  <a:pt x="1395" y="4513"/>
                </a:lnTo>
                <a:lnTo>
                  <a:pt x="1432" y="4476"/>
                </a:lnTo>
                <a:lnTo>
                  <a:pt x="1468" y="4439"/>
                </a:lnTo>
                <a:lnTo>
                  <a:pt x="1468" y="4403"/>
                </a:lnTo>
                <a:lnTo>
                  <a:pt x="1432" y="4329"/>
                </a:lnTo>
                <a:close/>
                <a:moveTo>
                  <a:pt x="1138" y="5576"/>
                </a:moveTo>
                <a:lnTo>
                  <a:pt x="1138" y="5650"/>
                </a:lnTo>
                <a:lnTo>
                  <a:pt x="1028" y="5613"/>
                </a:lnTo>
                <a:lnTo>
                  <a:pt x="1138" y="5576"/>
                </a:lnTo>
                <a:close/>
                <a:moveTo>
                  <a:pt x="7887" y="5907"/>
                </a:moveTo>
                <a:lnTo>
                  <a:pt x="8218" y="5980"/>
                </a:lnTo>
                <a:lnTo>
                  <a:pt x="8291" y="6090"/>
                </a:lnTo>
                <a:lnTo>
                  <a:pt x="8401" y="6163"/>
                </a:lnTo>
                <a:lnTo>
                  <a:pt x="8511" y="6273"/>
                </a:lnTo>
                <a:lnTo>
                  <a:pt x="8621" y="6383"/>
                </a:lnTo>
                <a:lnTo>
                  <a:pt x="8694" y="6530"/>
                </a:lnTo>
                <a:lnTo>
                  <a:pt x="8768" y="6677"/>
                </a:lnTo>
                <a:lnTo>
                  <a:pt x="8805" y="6934"/>
                </a:lnTo>
                <a:lnTo>
                  <a:pt x="8768" y="7154"/>
                </a:lnTo>
                <a:lnTo>
                  <a:pt x="8658" y="7374"/>
                </a:lnTo>
                <a:lnTo>
                  <a:pt x="8548" y="7557"/>
                </a:lnTo>
                <a:lnTo>
                  <a:pt x="8438" y="7704"/>
                </a:lnTo>
                <a:lnTo>
                  <a:pt x="8291" y="7814"/>
                </a:lnTo>
                <a:lnTo>
                  <a:pt x="8144" y="7887"/>
                </a:lnTo>
                <a:lnTo>
                  <a:pt x="7998" y="7961"/>
                </a:lnTo>
                <a:lnTo>
                  <a:pt x="8071" y="7594"/>
                </a:lnTo>
                <a:lnTo>
                  <a:pt x="8071" y="7520"/>
                </a:lnTo>
                <a:lnTo>
                  <a:pt x="8034" y="7484"/>
                </a:lnTo>
                <a:lnTo>
                  <a:pt x="7961" y="7484"/>
                </a:lnTo>
                <a:lnTo>
                  <a:pt x="7924" y="7520"/>
                </a:lnTo>
                <a:lnTo>
                  <a:pt x="7741" y="7741"/>
                </a:lnTo>
                <a:lnTo>
                  <a:pt x="7557" y="7997"/>
                </a:lnTo>
                <a:lnTo>
                  <a:pt x="7264" y="7924"/>
                </a:lnTo>
                <a:lnTo>
                  <a:pt x="7484" y="7594"/>
                </a:lnTo>
                <a:lnTo>
                  <a:pt x="7741" y="7337"/>
                </a:lnTo>
                <a:lnTo>
                  <a:pt x="7741" y="7264"/>
                </a:lnTo>
                <a:lnTo>
                  <a:pt x="7741" y="7227"/>
                </a:lnTo>
                <a:lnTo>
                  <a:pt x="7631" y="7227"/>
                </a:lnTo>
                <a:lnTo>
                  <a:pt x="7447" y="7337"/>
                </a:lnTo>
                <a:lnTo>
                  <a:pt x="7264" y="7447"/>
                </a:lnTo>
                <a:lnTo>
                  <a:pt x="7080" y="7594"/>
                </a:lnTo>
                <a:lnTo>
                  <a:pt x="6934" y="7777"/>
                </a:lnTo>
                <a:lnTo>
                  <a:pt x="6860" y="7704"/>
                </a:lnTo>
                <a:lnTo>
                  <a:pt x="6714" y="7557"/>
                </a:lnTo>
                <a:lnTo>
                  <a:pt x="7227" y="7264"/>
                </a:lnTo>
                <a:lnTo>
                  <a:pt x="7741" y="6934"/>
                </a:lnTo>
                <a:lnTo>
                  <a:pt x="7741" y="6897"/>
                </a:lnTo>
                <a:lnTo>
                  <a:pt x="7704" y="6860"/>
                </a:lnTo>
                <a:lnTo>
                  <a:pt x="7411" y="6860"/>
                </a:lnTo>
                <a:lnTo>
                  <a:pt x="7080" y="6934"/>
                </a:lnTo>
                <a:lnTo>
                  <a:pt x="6787" y="7044"/>
                </a:lnTo>
                <a:lnTo>
                  <a:pt x="6530" y="7227"/>
                </a:lnTo>
                <a:lnTo>
                  <a:pt x="6494" y="7007"/>
                </a:lnTo>
                <a:lnTo>
                  <a:pt x="6494" y="6750"/>
                </a:lnTo>
                <a:lnTo>
                  <a:pt x="6604" y="6713"/>
                </a:lnTo>
                <a:lnTo>
                  <a:pt x="6970" y="6603"/>
                </a:lnTo>
                <a:lnTo>
                  <a:pt x="7117" y="6530"/>
                </a:lnTo>
                <a:lnTo>
                  <a:pt x="7301" y="6420"/>
                </a:lnTo>
                <a:lnTo>
                  <a:pt x="7337" y="6347"/>
                </a:lnTo>
                <a:lnTo>
                  <a:pt x="7337" y="6310"/>
                </a:lnTo>
                <a:lnTo>
                  <a:pt x="7301" y="6310"/>
                </a:lnTo>
                <a:lnTo>
                  <a:pt x="7007" y="6273"/>
                </a:lnTo>
                <a:lnTo>
                  <a:pt x="6750" y="6310"/>
                </a:lnTo>
                <a:lnTo>
                  <a:pt x="6750" y="6310"/>
                </a:lnTo>
                <a:lnTo>
                  <a:pt x="6860" y="6200"/>
                </a:lnTo>
                <a:lnTo>
                  <a:pt x="6970" y="6090"/>
                </a:lnTo>
                <a:lnTo>
                  <a:pt x="7117" y="6017"/>
                </a:lnTo>
                <a:lnTo>
                  <a:pt x="7264" y="5943"/>
                </a:lnTo>
                <a:lnTo>
                  <a:pt x="7557" y="5907"/>
                </a:lnTo>
                <a:close/>
                <a:moveTo>
                  <a:pt x="4953" y="1"/>
                </a:moveTo>
                <a:lnTo>
                  <a:pt x="4733" y="37"/>
                </a:lnTo>
                <a:lnTo>
                  <a:pt x="4476" y="111"/>
                </a:lnTo>
                <a:lnTo>
                  <a:pt x="4256" y="184"/>
                </a:lnTo>
                <a:lnTo>
                  <a:pt x="4036" y="294"/>
                </a:lnTo>
                <a:lnTo>
                  <a:pt x="3632" y="551"/>
                </a:lnTo>
                <a:lnTo>
                  <a:pt x="3302" y="881"/>
                </a:lnTo>
                <a:lnTo>
                  <a:pt x="2972" y="1248"/>
                </a:lnTo>
                <a:lnTo>
                  <a:pt x="2679" y="1651"/>
                </a:lnTo>
                <a:lnTo>
                  <a:pt x="2569" y="1872"/>
                </a:lnTo>
                <a:lnTo>
                  <a:pt x="2495" y="2092"/>
                </a:lnTo>
                <a:lnTo>
                  <a:pt x="2422" y="2348"/>
                </a:lnTo>
                <a:lnTo>
                  <a:pt x="2385" y="2568"/>
                </a:lnTo>
                <a:lnTo>
                  <a:pt x="2422" y="2789"/>
                </a:lnTo>
                <a:lnTo>
                  <a:pt x="2459" y="2935"/>
                </a:lnTo>
                <a:lnTo>
                  <a:pt x="2532" y="3119"/>
                </a:lnTo>
                <a:lnTo>
                  <a:pt x="2605" y="3265"/>
                </a:lnTo>
                <a:lnTo>
                  <a:pt x="2495" y="3339"/>
                </a:lnTo>
                <a:lnTo>
                  <a:pt x="2018" y="3559"/>
                </a:lnTo>
                <a:lnTo>
                  <a:pt x="1798" y="3706"/>
                </a:lnTo>
                <a:lnTo>
                  <a:pt x="1688" y="3779"/>
                </a:lnTo>
                <a:lnTo>
                  <a:pt x="1578" y="3852"/>
                </a:lnTo>
                <a:lnTo>
                  <a:pt x="1065" y="3852"/>
                </a:lnTo>
                <a:lnTo>
                  <a:pt x="881" y="3926"/>
                </a:lnTo>
                <a:lnTo>
                  <a:pt x="735" y="3999"/>
                </a:lnTo>
                <a:lnTo>
                  <a:pt x="588" y="4109"/>
                </a:lnTo>
                <a:lnTo>
                  <a:pt x="478" y="4256"/>
                </a:lnTo>
                <a:lnTo>
                  <a:pt x="368" y="4403"/>
                </a:lnTo>
                <a:lnTo>
                  <a:pt x="184" y="4623"/>
                </a:lnTo>
                <a:lnTo>
                  <a:pt x="74" y="4879"/>
                </a:lnTo>
                <a:lnTo>
                  <a:pt x="38" y="4989"/>
                </a:lnTo>
                <a:lnTo>
                  <a:pt x="1" y="5136"/>
                </a:lnTo>
                <a:lnTo>
                  <a:pt x="38" y="5283"/>
                </a:lnTo>
                <a:lnTo>
                  <a:pt x="74" y="5430"/>
                </a:lnTo>
                <a:lnTo>
                  <a:pt x="184" y="5576"/>
                </a:lnTo>
                <a:lnTo>
                  <a:pt x="258" y="5723"/>
                </a:lnTo>
                <a:lnTo>
                  <a:pt x="404" y="5833"/>
                </a:lnTo>
                <a:lnTo>
                  <a:pt x="514" y="5943"/>
                </a:lnTo>
                <a:lnTo>
                  <a:pt x="661" y="6017"/>
                </a:lnTo>
                <a:lnTo>
                  <a:pt x="845" y="6053"/>
                </a:lnTo>
                <a:lnTo>
                  <a:pt x="1175" y="6127"/>
                </a:lnTo>
                <a:lnTo>
                  <a:pt x="1358" y="6127"/>
                </a:lnTo>
                <a:lnTo>
                  <a:pt x="1505" y="6090"/>
                </a:lnTo>
                <a:lnTo>
                  <a:pt x="1688" y="6053"/>
                </a:lnTo>
                <a:lnTo>
                  <a:pt x="1835" y="5980"/>
                </a:lnTo>
                <a:lnTo>
                  <a:pt x="2055" y="5760"/>
                </a:lnTo>
                <a:lnTo>
                  <a:pt x="2275" y="5503"/>
                </a:lnTo>
                <a:lnTo>
                  <a:pt x="2385" y="5210"/>
                </a:lnTo>
                <a:lnTo>
                  <a:pt x="2422" y="5063"/>
                </a:lnTo>
                <a:lnTo>
                  <a:pt x="2422" y="4879"/>
                </a:lnTo>
                <a:lnTo>
                  <a:pt x="2385" y="4733"/>
                </a:lnTo>
                <a:lnTo>
                  <a:pt x="2349" y="4586"/>
                </a:lnTo>
                <a:lnTo>
                  <a:pt x="2275" y="4403"/>
                </a:lnTo>
                <a:lnTo>
                  <a:pt x="2202" y="4256"/>
                </a:lnTo>
                <a:lnTo>
                  <a:pt x="2092" y="4146"/>
                </a:lnTo>
                <a:lnTo>
                  <a:pt x="2055" y="4109"/>
                </a:lnTo>
                <a:lnTo>
                  <a:pt x="2165" y="4036"/>
                </a:lnTo>
                <a:lnTo>
                  <a:pt x="2495" y="3816"/>
                </a:lnTo>
                <a:lnTo>
                  <a:pt x="2679" y="3669"/>
                </a:lnTo>
                <a:lnTo>
                  <a:pt x="2862" y="3522"/>
                </a:lnTo>
                <a:lnTo>
                  <a:pt x="3119" y="3706"/>
                </a:lnTo>
                <a:lnTo>
                  <a:pt x="3156" y="3779"/>
                </a:lnTo>
                <a:lnTo>
                  <a:pt x="3229" y="3816"/>
                </a:lnTo>
                <a:lnTo>
                  <a:pt x="3339" y="3816"/>
                </a:lnTo>
                <a:lnTo>
                  <a:pt x="3706" y="3962"/>
                </a:lnTo>
                <a:lnTo>
                  <a:pt x="4109" y="4036"/>
                </a:lnTo>
                <a:lnTo>
                  <a:pt x="4513" y="4072"/>
                </a:lnTo>
                <a:lnTo>
                  <a:pt x="4880" y="3999"/>
                </a:lnTo>
                <a:lnTo>
                  <a:pt x="5246" y="3889"/>
                </a:lnTo>
                <a:lnTo>
                  <a:pt x="5283" y="3962"/>
                </a:lnTo>
                <a:lnTo>
                  <a:pt x="5320" y="4036"/>
                </a:lnTo>
                <a:lnTo>
                  <a:pt x="5540" y="4219"/>
                </a:lnTo>
                <a:lnTo>
                  <a:pt x="5723" y="4439"/>
                </a:lnTo>
                <a:lnTo>
                  <a:pt x="5980" y="4916"/>
                </a:lnTo>
                <a:lnTo>
                  <a:pt x="6200" y="5430"/>
                </a:lnTo>
                <a:lnTo>
                  <a:pt x="6347" y="5650"/>
                </a:lnTo>
                <a:lnTo>
                  <a:pt x="6530" y="5870"/>
                </a:lnTo>
                <a:lnTo>
                  <a:pt x="6347" y="6017"/>
                </a:lnTo>
                <a:lnTo>
                  <a:pt x="6237" y="6200"/>
                </a:lnTo>
                <a:lnTo>
                  <a:pt x="6127" y="6383"/>
                </a:lnTo>
                <a:lnTo>
                  <a:pt x="6053" y="6567"/>
                </a:lnTo>
                <a:lnTo>
                  <a:pt x="5797" y="6713"/>
                </a:lnTo>
                <a:lnTo>
                  <a:pt x="5723" y="6824"/>
                </a:lnTo>
                <a:lnTo>
                  <a:pt x="5723" y="6934"/>
                </a:lnTo>
                <a:lnTo>
                  <a:pt x="5760" y="7044"/>
                </a:lnTo>
                <a:lnTo>
                  <a:pt x="5833" y="7080"/>
                </a:lnTo>
                <a:lnTo>
                  <a:pt x="6017" y="7080"/>
                </a:lnTo>
                <a:lnTo>
                  <a:pt x="6053" y="7300"/>
                </a:lnTo>
                <a:lnTo>
                  <a:pt x="6127" y="7520"/>
                </a:lnTo>
                <a:lnTo>
                  <a:pt x="6127" y="7631"/>
                </a:lnTo>
                <a:lnTo>
                  <a:pt x="6127" y="7741"/>
                </a:lnTo>
                <a:lnTo>
                  <a:pt x="6200" y="7814"/>
                </a:lnTo>
                <a:lnTo>
                  <a:pt x="6310" y="7851"/>
                </a:lnTo>
                <a:lnTo>
                  <a:pt x="6347" y="7851"/>
                </a:lnTo>
                <a:lnTo>
                  <a:pt x="6494" y="8034"/>
                </a:lnTo>
                <a:lnTo>
                  <a:pt x="6640" y="8144"/>
                </a:lnTo>
                <a:lnTo>
                  <a:pt x="6787" y="8254"/>
                </a:lnTo>
                <a:lnTo>
                  <a:pt x="6860" y="8291"/>
                </a:lnTo>
                <a:lnTo>
                  <a:pt x="6934" y="8327"/>
                </a:lnTo>
                <a:lnTo>
                  <a:pt x="7191" y="8438"/>
                </a:lnTo>
                <a:lnTo>
                  <a:pt x="7447" y="8474"/>
                </a:lnTo>
                <a:lnTo>
                  <a:pt x="7741" y="8474"/>
                </a:lnTo>
                <a:lnTo>
                  <a:pt x="7998" y="8438"/>
                </a:lnTo>
                <a:lnTo>
                  <a:pt x="8254" y="8364"/>
                </a:lnTo>
                <a:lnTo>
                  <a:pt x="8511" y="8254"/>
                </a:lnTo>
                <a:lnTo>
                  <a:pt x="8731" y="8071"/>
                </a:lnTo>
                <a:lnTo>
                  <a:pt x="8915" y="7887"/>
                </a:lnTo>
                <a:lnTo>
                  <a:pt x="9098" y="7631"/>
                </a:lnTo>
                <a:lnTo>
                  <a:pt x="9245" y="7300"/>
                </a:lnTo>
                <a:lnTo>
                  <a:pt x="9281" y="7007"/>
                </a:lnTo>
                <a:lnTo>
                  <a:pt x="9318" y="6824"/>
                </a:lnTo>
                <a:lnTo>
                  <a:pt x="9281" y="6677"/>
                </a:lnTo>
                <a:lnTo>
                  <a:pt x="9208" y="6457"/>
                </a:lnTo>
                <a:lnTo>
                  <a:pt x="9135" y="6200"/>
                </a:lnTo>
                <a:lnTo>
                  <a:pt x="8951" y="5980"/>
                </a:lnTo>
                <a:lnTo>
                  <a:pt x="8878" y="5907"/>
                </a:lnTo>
                <a:lnTo>
                  <a:pt x="8768" y="5833"/>
                </a:lnTo>
                <a:lnTo>
                  <a:pt x="8805" y="5686"/>
                </a:lnTo>
                <a:lnTo>
                  <a:pt x="9025" y="5246"/>
                </a:lnTo>
                <a:lnTo>
                  <a:pt x="9208" y="4769"/>
                </a:lnTo>
                <a:lnTo>
                  <a:pt x="9428" y="4806"/>
                </a:lnTo>
                <a:lnTo>
                  <a:pt x="9648" y="4806"/>
                </a:lnTo>
                <a:lnTo>
                  <a:pt x="9832" y="4733"/>
                </a:lnTo>
                <a:lnTo>
                  <a:pt x="10052" y="4659"/>
                </a:lnTo>
                <a:lnTo>
                  <a:pt x="10235" y="4549"/>
                </a:lnTo>
                <a:lnTo>
                  <a:pt x="10419" y="4403"/>
                </a:lnTo>
                <a:lnTo>
                  <a:pt x="10712" y="4109"/>
                </a:lnTo>
                <a:lnTo>
                  <a:pt x="10785" y="3962"/>
                </a:lnTo>
                <a:lnTo>
                  <a:pt x="10785" y="3816"/>
                </a:lnTo>
                <a:lnTo>
                  <a:pt x="10639" y="3559"/>
                </a:lnTo>
                <a:lnTo>
                  <a:pt x="10492" y="3339"/>
                </a:lnTo>
                <a:lnTo>
                  <a:pt x="10345" y="3155"/>
                </a:lnTo>
                <a:lnTo>
                  <a:pt x="10125" y="2972"/>
                </a:lnTo>
                <a:lnTo>
                  <a:pt x="9905" y="2825"/>
                </a:lnTo>
                <a:lnTo>
                  <a:pt x="9795" y="2789"/>
                </a:lnTo>
                <a:lnTo>
                  <a:pt x="9685" y="2752"/>
                </a:lnTo>
                <a:lnTo>
                  <a:pt x="9501" y="2862"/>
                </a:lnTo>
                <a:lnTo>
                  <a:pt x="9391" y="2825"/>
                </a:lnTo>
                <a:lnTo>
                  <a:pt x="9318" y="2862"/>
                </a:lnTo>
                <a:lnTo>
                  <a:pt x="9025" y="3009"/>
                </a:lnTo>
                <a:lnTo>
                  <a:pt x="8768" y="3192"/>
                </a:lnTo>
                <a:lnTo>
                  <a:pt x="8658" y="3302"/>
                </a:lnTo>
                <a:lnTo>
                  <a:pt x="8548" y="3449"/>
                </a:lnTo>
                <a:lnTo>
                  <a:pt x="8474" y="3559"/>
                </a:lnTo>
                <a:lnTo>
                  <a:pt x="8438" y="3742"/>
                </a:lnTo>
                <a:lnTo>
                  <a:pt x="8438" y="3852"/>
                </a:lnTo>
                <a:lnTo>
                  <a:pt x="8438" y="3962"/>
                </a:lnTo>
                <a:lnTo>
                  <a:pt x="8474" y="4182"/>
                </a:lnTo>
                <a:lnTo>
                  <a:pt x="8621" y="4403"/>
                </a:lnTo>
                <a:lnTo>
                  <a:pt x="8768" y="4549"/>
                </a:lnTo>
                <a:lnTo>
                  <a:pt x="8878" y="4623"/>
                </a:lnTo>
                <a:lnTo>
                  <a:pt x="8694" y="4879"/>
                </a:lnTo>
                <a:lnTo>
                  <a:pt x="8548" y="5136"/>
                </a:lnTo>
                <a:lnTo>
                  <a:pt x="8291" y="5613"/>
                </a:lnTo>
                <a:lnTo>
                  <a:pt x="8144" y="5540"/>
                </a:lnTo>
                <a:lnTo>
                  <a:pt x="7961" y="5503"/>
                </a:lnTo>
                <a:lnTo>
                  <a:pt x="7777" y="5466"/>
                </a:lnTo>
                <a:lnTo>
                  <a:pt x="7411" y="5466"/>
                </a:lnTo>
                <a:lnTo>
                  <a:pt x="7227" y="5503"/>
                </a:lnTo>
                <a:lnTo>
                  <a:pt x="7044" y="5540"/>
                </a:lnTo>
                <a:lnTo>
                  <a:pt x="6860" y="5650"/>
                </a:lnTo>
                <a:lnTo>
                  <a:pt x="6750" y="5320"/>
                </a:lnTo>
                <a:lnTo>
                  <a:pt x="6604" y="5026"/>
                </a:lnTo>
                <a:lnTo>
                  <a:pt x="6273" y="4476"/>
                </a:lnTo>
                <a:lnTo>
                  <a:pt x="6163" y="4256"/>
                </a:lnTo>
                <a:lnTo>
                  <a:pt x="6053" y="4072"/>
                </a:lnTo>
                <a:lnTo>
                  <a:pt x="5870" y="3889"/>
                </a:lnTo>
                <a:lnTo>
                  <a:pt x="5687" y="3779"/>
                </a:lnTo>
                <a:lnTo>
                  <a:pt x="5723" y="3706"/>
                </a:lnTo>
                <a:lnTo>
                  <a:pt x="5723" y="3632"/>
                </a:lnTo>
                <a:lnTo>
                  <a:pt x="5907" y="3486"/>
                </a:lnTo>
                <a:lnTo>
                  <a:pt x="6053" y="3339"/>
                </a:lnTo>
                <a:lnTo>
                  <a:pt x="6200" y="3155"/>
                </a:lnTo>
                <a:lnTo>
                  <a:pt x="6347" y="2972"/>
                </a:lnTo>
                <a:lnTo>
                  <a:pt x="6457" y="2752"/>
                </a:lnTo>
                <a:lnTo>
                  <a:pt x="6530" y="2532"/>
                </a:lnTo>
                <a:lnTo>
                  <a:pt x="6604" y="2312"/>
                </a:lnTo>
                <a:lnTo>
                  <a:pt x="6677" y="2055"/>
                </a:lnTo>
                <a:lnTo>
                  <a:pt x="6677" y="1615"/>
                </a:lnTo>
                <a:lnTo>
                  <a:pt x="6677" y="1358"/>
                </a:lnTo>
                <a:lnTo>
                  <a:pt x="6640" y="1138"/>
                </a:lnTo>
                <a:lnTo>
                  <a:pt x="6567" y="881"/>
                </a:lnTo>
                <a:lnTo>
                  <a:pt x="6457" y="698"/>
                </a:lnTo>
                <a:lnTo>
                  <a:pt x="6273" y="551"/>
                </a:lnTo>
                <a:lnTo>
                  <a:pt x="6200" y="478"/>
                </a:lnTo>
                <a:lnTo>
                  <a:pt x="6090" y="478"/>
                </a:lnTo>
                <a:lnTo>
                  <a:pt x="6017" y="331"/>
                </a:lnTo>
                <a:lnTo>
                  <a:pt x="5907" y="221"/>
                </a:lnTo>
                <a:lnTo>
                  <a:pt x="5760" y="148"/>
                </a:lnTo>
                <a:lnTo>
                  <a:pt x="5613" y="74"/>
                </a:lnTo>
                <a:lnTo>
                  <a:pt x="5283" y="1"/>
                </a:lnTo>
                <a:close/>
                <a:moveTo>
                  <a:pt x="15114" y="6750"/>
                </a:moveTo>
                <a:lnTo>
                  <a:pt x="15187" y="6787"/>
                </a:lnTo>
                <a:lnTo>
                  <a:pt x="15481" y="6897"/>
                </a:lnTo>
                <a:lnTo>
                  <a:pt x="15591" y="6970"/>
                </a:lnTo>
                <a:lnTo>
                  <a:pt x="15737" y="7044"/>
                </a:lnTo>
                <a:lnTo>
                  <a:pt x="15847" y="7190"/>
                </a:lnTo>
                <a:lnTo>
                  <a:pt x="15921" y="7337"/>
                </a:lnTo>
                <a:lnTo>
                  <a:pt x="16068" y="7667"/>
                </a:lnTo>
                <a:lnTo>
                  <a:pt x="16141" y="8034"/>
                </a:lnTo>
                <a:lnTo>
                  <a:pt x="16178" y="8438"/>
                </a:lnTo>
                <a:lnTo>
                  <a:pt x="16178" y="8621"/>
                </a:lnTo>
                <a:lnTo>
                  <a:pt x="16141" y="8804"/>
                </a:lnTo>
                <a:lnTo>
                  <a:pt x="16068" y="8988"/>
                </a:lnTo>
                <a:lnTo>
                  <a:pt x="15957" y="9134"/>
                </a:lnTo>
                <a:lnTo>
                  <a:pt x="15701" y="9355"/>
                </a:lnTo>
                <a:lnTo>
                  <a:pt x="15407" y="9575"/>
                </a:lnTo>
                <a:lnTo>
                  <a:pt x="15077" y="9758"/>
                </a:lnTo>
                <a:lnTo>
                  <a:pt x="14710" y="9905"/>
                </a:lnTo>
                <a:lnTo>
                  <a:pt x="14710" y="9905"/>
                </a:lnTo>
                <a:lnTo>
                  <a:pt x="15187" y="9208"/>
                </a:lnTo>
                <a:lnTo>
                  <a:pt x="15187" y="9134"/>
                </a:lnTo>
                <a:lnTo>
                  <a:pt x="15150" y="9098"/>
                </a:lnTo>
                <a:lnTo>
                  <a:pt x="15114" y="9061"/>
                </a:lnTo>
                <a:lnTo>
                  <a:pt x="15040" y="9098"/>
                </a:lnTo>
                <a:lnTo>
                  <a:pt x="14564" y="9538"/>
                </a:lnTo>
                <a:lnTo>
                  <a:pt x="14123" y="9978"/>
                </a:lnTo>
                <a:lnTo>
                  <a:pt x="13940" y="9978"/>
                </a:lnTo>
                <a:lnTo>
                  <a:pt x="13757" y="9905"/>
                </a:lnTo>
                <a:lnTo>
                  <a:pt x="13940" y="9648"/>
                </a:lnTo>
                <a:lnTo>
                  <a:pt x="14160" y="9391"/>
                </a:lnTo>
                <a:lnTo>
                  <a:pt x="14380" y="9134"/>
                </a:lnTo>
                <a:lnTo>
                  <a:pt x="14637" y="8914"/>
                </a:lnTo>
                <a:lnTo>
                  <a:pt x="14674" y="8841"/>
                </a:lnTo>
                <a:lnTo>
                  <a:pt x="14674" y="8804"/>
                </a:lnTo>
                <a:lnTo>
                  <a:pt x="14637" y="8731"/>
                </a:lnTo>
                <a:lnTo>
                  <a:pt x="14564" y="8731"/>
                </a:lnTo>
                <a:lnTo>
                  <a:pt x="14784" y="8584"/>
                </a:lnTo>
                <a:lnTo>
                  <a:pt x="14820" y="8511"/>
                </a:lnTo>
                <a:lnTo>
                  <a:pt x="14784" y="8438"/>
                </a:lnTo>
                <a:lnTo>
                  <a:pt x="14710" y="8401"/>
                </a:lnTo>
                <a:lnTo>
                  <a:pt x="14637" y="8401"/>
                </a:lnTo>
                <a:lnTo>
                  <a:pt x="14233" y="8621"/>
                </a:lnTo>
                <a:lnTo>
                  <a:pt x="13867" y="8841"/>
                </a:lnTo>
                <a:lnTo>
                  <a:pt x="13500" y="9061"/>
                </a:lnTo>
                <a:lnTo>
                  <a:pt x="13170" y="9318"/>
                </a:lnTo>
                <a:lnTo>
                  <a:pt x="13060" y="9098"/>
                </a:lnTo>
                <a:lnTo>
                  <a:pt x="13720" y="8658"/>
                </a:lnTo>
                <a:lnTo>
                  <a:pt x="14417" y="8291"/>
                </a:lnTo>
                <a:lnTo>
                  <a:pt x="14454" y="8217"/>
                </a:lnTo>
                <a:lnTo>
                  <a:pt x="14454" y="8144"/>
                </a:lnTo>
                <a:lnTo>
                  <a:pt x="14417" y="8107"/>
                </a:lnTo>
                <a:lnTo>
                  <a:pt x="14343" y="8107"/>
                </a:lnTo>
                <a:lnTo>
                  <a:pt x="13647" y="8364"/>
                </a:lnTo>
                <a:lnTo>
                  <a:pt x="12986" y="8658"/>
                </a:lnTo>
                <a:lnTo>
                  <a:pt x="12986" y="8474"/>
                </a:lnTo>
                <a:lnTo>
                  <a:pt x="13133" y="8401"/>
                </a:lnTo>
                <a:lnTo>
                  <a:pt x="13243" y="8327"/>
                </a:lnTo>
                <a:lnTo>
                  <a:pt x="13500" y="8144"/>
                </a:lnTo>
                <a:lnTo>
                  <a:pt x="14013" y="7924"/>
                </a:lnTo>
                <a:lnTo>
                  <a:pt x="14307" y="7814"/>
                </a:lnTo>
                <a:lnTo>
                  <a:pt x="14564" y="7777"/>
                </a:lnTo>
                <a:lnTo>
                  <a:pt x="14600" y="7741"/>
                </a:lnTo>
                <a:lnTo>
                  <a:pt x="14600" y="7704"/>
                </a:lnTo>
                <a:lnTo>
                  <a:pt x="14564" y="7667"/>
                </a:lnTo>
                <a:lnTo>
                  <a:pt x="14233" y="7667"/>
                </a:lnTo>
                <a:lnTo>
                  <a:pt x="13903" y="7704"/>
                </a:lnTo>
                <a:lnTo>
                  <a:pt x="13573" y="7777"/>
                </a:lnTo>
                <a:lnTo>
                  <a:pt x="13280" y="7851"/>
                </a:lnTo>
                <a:lnTo>
                  <a:pt x="13500" y="7594"/>
                </a:lnTo>
                <a:lnTo>
                  <a:pt x="14087" y="7484"/>
                </a:lnTo>
                <a:lnTo>
                  <a:pt x="14380" y="7410"/>
                </a:lnTo>
                <a:lnTo>
                  <a:pt x="14674" y="7264"/>
                </a:lnTo>
                <a:lnTo>
                  <a:pt x="14710" y="7227"/>
                </a:lnTo>
                <a:lnTo>
                  <a:pt x="14710" y="7190"/>
                </a:lnTo>
                <a:lnTo>
                  <a:pt x="14710" y="7154"/>
                </a:lnTo>
                <a:lnTo>
                  <a:pt x="14637" y="7117"/>
                </a:lnTo>
                <a:lnTo>
                  <a:pt x="14343" y="7080"/>
                </a:lnTo>
                <a:lnTo>
                  <a:pt x="14013" y="7080"/>
                </a:lnTo>
                <a:lnTo>
                  <a:pt x="14270" y="6934"/>
                </a:lnTo>
                <a:lnTo>
                  <a:pt x="14527" y="6824"/>
                </a:lnTo>
                <a:lnTo>
                  <a:pt x="14820" y="6750"/>
                </a:lnTo>
                <a:close/>
                <a:moveTo>
                  <a:pt x="5246" y="9098"/>
                </a:moveTo>
                <a:lnTo>
                  <a:pt x="5320" y="9208"/>
                </a:lnTo>
                <a:lnTo>
                  <a:pt x="5393" y="9245"/>
                </a:lnTo>
                <a:lnTo>
                  <a:pt x="5577" y="9245"/>
                </a:lnTo>
                <a:lnTo>
                  <a:pt x="5650" y="9281"/>
                </a:lnTo>
                <a:lnTo>
                  <a:pt x="5760" y="9318"/>
                </a:lnTo>
                <a:lnTo>
                  <a:pt x="5833" y="9391"/>
                </a:lnTo>
                <a:lnTo>
                  <a:pt x="5870" y="9465"/>
                </a:lnTo>
                <a:lnTo>
                  <a:pt x="5907" y="9538"/>
                </a:lnTo>
                <a:lnTo>
                  <a:pt x="5907" y="9648"/>
                </a:lnTo>
                <a:lnTo>
                  <a:pt x="5870" y="9758"/>
                </a:lnTo>
                <a:lnTo>
                  <a:pt x="5797" y="9831"/>
                </a:lnTo>
                <a:lnTo>
                  <a:pt x="5723" y="9905"/>
                </a:lnTo>
                <a:lnTo>
                  <a:pt x="5650" y="9978"/>
                </a:lnTo>
                <a:lnTo>
                  <a:pt x="5540" y="10015"/>
                </a:lnTo>
                <a:lnTo>
                  <a:pt x="5466" y="9868"/>
                </a:lnTo>
                <a:lnTo>
                  <a:pt x="5356" y="9758"/>
                </a:lnTo>
                <a:lnTo>
                  <a:pt x="5210" y="9685"/>
                </a:lnTo>
                <a:lnTo>
                  <a:pt x="5026" y="9648"/>
                </a:lnTo>
                <a:lnTo>
                  <a:pt x="5063" y="9648"/>
                </a:lnTo>
                <a:lnTo>
                  <a:pt x="5210" y="9575"/>
                </a:lnTo>
                <a:lnTo>
                  <a:pt x="5283" y="9538"/>
                </a:lnTo>
                <a:lnTo>
                  <a:pt x="5283" y="9501"/>
                </a:lnTo>
                <a:lnTo>
                  <a:pt x="5283" y="9355"/>
                </a:lnTo>
                <a:lnTo>
                  <a:pt x="5210" y="9245"/>
                </a:lnTo>
                <a:lnTo>
                  <a:pt x="5100" y="9245"/>
                </a:lnTo>
                <a:lnTo>
                  <a:pt x="4953" y="9281"/>
                </a:lnTo>
                <a:lnTo>
                  <a:pt x="4806" y="9355"/>
                </a:lnTo>
                <a:lnTo>
                  <a:pt x="4806" y="9355"/>
                </a:lnTo>
                <a:lnTo>
                  <a:pt x="4843" y="9281"/>
                </a:lnTo>
                <a:lnTo>
                  <a:pt x="4880" y="9208"/>
                </a:lnTo>
                <a:lnTo>
                  <a:pt x="4843" y="9171"/>
                </a:lnTo>
                <a:lnTo>
                  <a:pt x="5026" y="9134"/>
                </a:lnTo>
                <a:lnTo>
                  <a:pt x="5246" y="9098"/>
                </a:lnTo>
                <a:close/>
                <a:moveTo>
                  <a:pt x="6347" y="8034"/>
                </a:moveTo>
                <a:lnTo>
                  <a:pt x="6347" y="8071"/>
                </a:lnTo>
                <a:lnTo>
                  <a:pt x="6310" y="8181"/>
                </a:lnTo>
                <a:lnTo>
                  <a:pt x="6127" y="8254"/>
                </a:lnTo>
                <a:lnTo>
                  <a:pt x="5980" y="8364"/>
                </a:lnTo>
                <a:lnTo>
                  <a:pt x="5687" y="8621"/>
                </a:lnTo>
                <a:lnTo>
                  <a:pt x="5577" y="8621"/>
                </a:lnTo>
                <a:lnTo>
                  <a:pt x="5466" y="8694"/>
                </a:lnTo>
                <a:lnTo>
                  <a:pt x="5393" y="8768"/>
                </a:lnTo>
                <a:lnTo>
                  <a:pt x="5246" y="8731"/>
                </a:lnTo>
                <a:lnTo>
                  <a:pt x="4806" y="8731"/>
                </a:lnTo>
                <a:lnTo>
                  <a:pt x="4549" y="8841"/>
                </a:lnTo>
                <a:lnTo>
                  <a:pt x="4293" y="9024"/>
                </a:lnTo>
                <a:lnTo>
                  <a:pt x="4183" y="9171"/>
                </a:lnTo>
                <a:lnTo>
                  <a:pt x="4073" y="9355"/>
                </a:lnTo>
                <a:lnTo>
                  <a:pt x="4073" y="9501"/>
                </a:lnTo>
                <a:lnTo>
                  <a:pt x="4073" y="9648"/>
                </a:lnTo>
                <a:lnTo>
                  <a:pt x="4073" y="9721"/>
                </a:lnTo>
                <a:lnTo>
                  <a:pt x="4146" y="9831"/>
                </a:lnTo>
                <a:lnTo>
                  <a:pt x="4256" y="9978"/>
                </a:lnTo>
                <a:lnTo>
                  <a:pt x="4439" y="10162"/>
                </a:lnTo>
                <a:lnTo>
                  <a:pt x="4623" y="10308"/>
                </a:lnTo>
                <a:lnTo>
                  <a:pt x="4843" y="10382"/>
                </a:lnTo>
                <a:lnTo>
                  <a:pt x="5026" y="10455"/>
                </a:lnTo>
                <a:lnTo>
                  <a:pt x="5246" y="10492"/>
                </a:lnTo>
                <a:lnTo>
                  <a:pt x="5466" y="10492"/>
                </a:lnTo>
                <a:lnTo>
                  <a:pt x="5723" y="10455"/>
                </a:lnTo>
                <a:lnTo>
                  <a:pt x="5907" y="10345"/>
                </a:lnTo>
                <a:lnTo>
                  <a:pt x="6090" y="10235"/>
                </a:lnTo>
                <a:lnTo>
                  <a:pt x="6237" y="10052"/>
                </a:lnTo>
                <a:lnTo>
                  <a:pt x="6347" y="9868"/>
                </a:lnTo>
                <a:lnTo>
                  <a:pt x="6384" y="9575"/>
                </a:lnTo>
                <a:lnTo>
                  <a:pt x="6310" y="9355"/>
                </a:lnTo>
                <a:lnTo>
                  <a:pt x="6200" y="9134"/>
                </a:lnTo>
                <a:lnTo>
                  <a:pt x="6017" y="8951"/>
                </a:lnTo>
                <a:lnTo>
                  <a:pt x="6310" y="8658"/>
                </a:lnTo>
                <a:lnTo>
                  <a:pt x="6420" y="8548"/>
                </a:lnTo>
                <a:lnTo>
                  <a:pt x="6567" y="8401"/>
                </a:lnTo>
                <a:lnTo>
                  <a:pt x="6567" y="8327"/>
                </a:lnTo>
                <a:lnTo>
                  <a:pt x="6567" y="8254"/>
                </a:lnTo>
                <a:lnTo>
                  <a:pt x="6530" y="8217"/>
                </a:lnTo>
                <a:lnTo>
                  <a:pt x="6494" y="8181"/>
                </a:lnTo>
                <a:lnTo>
                  <a:pt x="6384" y="8071"/>
                </a:lnTo>
                <a:lnTo>
                  <a:pt x="6347" y="8034"/>
                </a:lnTo>
                <a:close/>
                <a:moveTo>
                  <a:pt x="19992" y="10418"/>
                </a:moveTo>
                <a:lnTo>
                  <a:pt x="20139" y="10492"/>
                </a:lnTo>
                <a:lnTo>
                  <a:pt x="20139" y="10602"/>
                </a:lnTo>
                <a:lnTo>
                  <a:pt x="20176" y="10638"/>
                </a:lnTo>
                <a:lnTo>
                  <a:pt x="20213" y="10638"/>
                </a:lnTo>
                <a:lnTo>
                  <a:pt x="20249" y="10602"/>
                </a:lnTo>
                <a:lnTo>
                  <a:pt x="20286" y="10785"/>
                </a:lnTo>
                <a:lnTo>
                  <a:pt x="20286" y="11042"/>
                </a:lnTo>
                <a:lnTo>
                  <a:pt x="20286" y="11189"/>
                </a:lnTo>
                <a:lnTo>
                  <a:pt x="20213" y="11372"/>
                </a:lnTo>
                <a:lnTo>
                  <a:pt x="20139" y="11519"/>
                </a:lnTo>
                <a:lnTo>
                  <a:pt x="20066" y="11665"/>
                </a:lnTo>
                <a:lnTo>
                  <a:pt x="19956" y="11812"/>
                </a:lnTo>
                <a:lnTo>
                  <a:pt x="19809" y="11886"/>
                </a:lnTo>
                <a:lnTo>
                  <a:pt x="19662" y="11959"/>
                </a:lnTo>
                <a:lnTo>
                  <a:pt x="19479" y="11959"/>
                </a:lnTo>
                <a:lnTo>
                  <a:pt x="19442" y="11886"/>
                </a:lnTo>
                <a:lnTo>
                  <a:pt x="19222" y="11776"/>
                </a:lnTo>
                <a:lnTo>
                  <a:pt x="19626" y="11702"/>
                </a:lnTo>
                <a:lnTo>
                  <a:pt x="19662" y="11665"/>
                </a:lnTo>
                <a:lnTo>
                  <a:pt x="19736" y="11629"/>
                </a:lnTo>
                <a:lnTo>
                  <a:pt x="19736" y="11482"/>
                </a:lnTo>
                <a:lnTo>
                  <a:pt x="19699" y="11372"/>
                </a:lnTo>
                <a:lnTo>
                  <a:pt x="19626" y="11335"/>
                </a:lnTo>
                <a:lnTo>
                  <a:pt x="19406" y="11335"/>
                </a:lnTo>
                <a:lnTo>
                  <a:pt x="19662" y="11152"/>
                </a:lnTo>
                <a:lnTo>
                  <a:pt x="19736" y="11115"/>
                </a:lnTo>
                <a:lnTo>
                  <a:pt x="19736" y="11042"/>
                </a:lnTo>
                <a:lnTo>
                  <a:pt x="19736" y="10969"/>
                </a:lnTo>
                <a:lnTo>
                  <a:pt x="19736" y="10932"/>
                </a:lnTo>
                <a:lnTo>
                  <a:pt x="19699" y="10858"/>
                </a:lnTo>
                <a:lnTo>
                  <a:pt x="19626" y="10822"/>
                </a:lnTo>
                <a:lnTo>
                  <a:pt x="19552" y="10822"/>
                </a:lnTo>
                <a:lnTo>
                  <a:pt x="19479" y="10858"/>
                </a:lnTo>
                <a:lnTo>
                  <a:pt x="19332" y="10895"/>
                </a:lnTo>
                <a:lnTo>
                  <a:pt x="19185" y="10932"/>
                </a:lnTo>
                <a:lnTo>
                  <a:pt x="19185" y="10932"/>
                </a:lnTo>
                <a:lnTo>
                  <a:pt x="19626" y="10748"/>
                </a:lnTo>
                <a:lnTo>
                  <a:pt x="19662" y="10712"/>
                </a:lnTo>
                <a:lnTo>
                  <a:pt x="19662" y="10675"/>
                </a:lnTo>
                <a:lnTo>
                  <a:pt x="19626" y="10638"/>
                </a:lnTo>
                <a:lnTo>
                  <a:pt x="19479" y="10602"/>
                </a:lnTo>
                <a:lnTo>
                  <a:pt x="19295" y="10602"/>
                </a:lnTo>
                <a:lnTo>
                  <a:pt x="19369" y="10565"/>
                </a:lnTo>
                <a:lnTo>
                  <a:pt x="19589" y="10455"/>
                </a:lnTo>
                <a:lnTo>
                  <a:pt x="19772" y="10418"/>
                </a:lnTo>
                <a:close/>
                <a:moveTo>
                  <a:pt x="16691" y="13390"/>
                </a:moveTo>
                <a:lnTo>
                  <a:pt x="16801" y="13463"/>
                </a:lnTo>
                <a:lnTo>
                  <a:pt x="16874" y="13536"/>
                </a:lnTo>
                <a:lnTo>
                  <a:pt x="16728" y="13646"/>
                </a:lnTo>
                <a:lnTo>
                  <a:pt x="16581" y="13756"/>
                </a:lnTo>
                <a:lnTo>
                  <a:pt x="16434" y="13903"/>
                </a:lnTo>
                <a:lnTo>
                  <a:pt x="16361" y="14050"/>
                </a:lnTo>
                <a:lnTo>
                  <a:pt x="16104" y="14013"/>
                </a:lnTo>
                <a:lnTo>
                  <a:pt x="16068" y="13976"/>
                </a:lnTo>
                <a:lnTo>
                  <a:pt x="16691" y="13390"/>
                </a:lnTo>
                <a:close/>
                <a:moveTo>
                  <a:pt x="16654" y="11959"/>
                </a:moveTo>
                <a:lnTo>
                  <a:pt x="17058" y="12326"/>
                </a:lnTo>
                <a:lnTo>
                  <a:pt x="17278" y="12546"/>
                </a:lnTo>
                <a:lnTo>
                  <a:pt x="17498" y="12803"/>
                </a:lnTo>
                <a:lnTo>
                  <a:pt x="17681" y="13059"/>
                </a:lnTo>
                <a:lnTo>
                  <a:pt x="17755" y="13169"/>
                </a:lnTo>
                <a:lnTo>
                  <a:pt x="17792" y="13279"/>
                </a:lnTo>
                <a:lnTo>
                  <a:pt x="17792" y="13426"/>
                </a:lnTo>
                <a:lnTo>
                  <a:pt x="17755" y="13536"/>
                </a:lnTo>
                <a:lnTo>
                  <a:pt x="17718" y="13646"/>
                </a:lnTo>
                <a:lnTo>
                  <a:pt x="17608" y="13756"/>
                </a:lnTo>
                <a:lnTo>
                  <a:pt x="17498" y="13866"/>
                </a:lnTo>
                <a:lnTo>
                  <a:pt x="17351" y="13940"/>
                </a:lnTo>
                <a:lnTo>
                  <a:pt x="17278" y="13866"/>
                </a:lnTo>
                <a:lnTo>
                  <a:pt x="17168" y="13866"/>
                </a:lnTo>
                <a:lnTo>
                  <a:pt x="17095" y="13903"/>
                </a:lnTo>
                <a:lnTo>
                  <a:pt x="17058" y="13940"/>
                </a:lnTo>
                <a:lnTo>
                  <a:pt x="17021" y="13940"/>
                </a:lnTo>
                <a:lnTo>
                  <a:pt x="16948" y="13976"/>
                </a:lnTo>
                <a:lnTo>
                  <a:pt x="16911" y="14050"/>
                </a:lnTo>
                <a:lnTo>
                  <a:pt x="16874" y="14050"/>
                </a:lnTo>
                <a:lnTo>
                  <a:pt x="16948" y="13940"/>
                </a:lnTo>
                <a:lnTo>
                  <a:pt x="17095" y="13793"/>
                </a:lnTo>
                <a:lnTo>
                  <a:pt x="17168" y="13683"/>
                </a:lnTo>
                <a:lnTo>
                  <a:pt x="17205" y="13573"/>
                </a:lnTo>
                <a:lnTo>
                  <a:pt x="17168" y="13500"/>
                </a:lnTo>
                <a:lnTo>
                  <a:pt x="17131" y="13426"/>
                </a:lnTo>
                <a:lnTo>
                  <a:pt x="17021" y="13316"/>
                </a:lnTo>
                <a:lnTo>
                  <a:pt x="16874" y="13206"/>
                </a:lnTo>
                <a:lnTo>
                  <a:pt x="16691" y="13169"/>
                </a:lnTo>
                <a:lnTo>
                  <a:pt x="16618" y="13169"/>
                </a:lnTo>
                <a:lnTo>
                  <a:pt x="16581" y="13206"/>
                </a:lnTo>
                <a:lnTo>
                  <a:pt x="15627" y="13793"/>
                </a:lnTo>
                <a:lnTo>
                  <a:pt x="15517" y="13756"/>
                </a:lnTo>
                <a:lnTo>
                  <a:pt x="15407" y="13646"/>
                </a:lnTo>
                <a:lnTo>
                  <a:pt x="15884" y="13353"/>
                </a:lnTo>
                <a:lnTo>
                  <a:pt x="16361" y="13096"/>
                </a:lnTo>
                <a:lnTo>
                  <a:pt x="16398" y="13023"/>
                </a:lnTo>
                <a:lnTo>
                  <a:pt x="16398" y="12986"/>
                </a:lnTo>
                <a:lnTo>
                  <a:pt x="16361" y="12913"/>
                </a:lnTo>
                <a:lnTo>
                  <a:pt x="16288" y="12913"/>
                </a:lnTo>
                <a:lnTo>
                  <a:pt x="15994" y="12949"/>
                </a:lnTo>
                <a:lnTo>
                  <a:pt x="15701" y="13059"/>
                </a:lnTo>
                <a:lnTo>
                  <a:pt x="15407" y="13169"/>
                </a:lnTo>
                <a:lnTo>
                  <a:pt x="15150" y="13279"/>
                </a:lnTo>
                <a:lnTo>
                  <a:pt x="15040" y="13023"/>
                </a:lnTo>
                <a:lnTo>
                  <a:pt x="15077" y="12986"/>
                </a:lnTo>
                <a:lnTo>
                  <a:pt x="16068" y="12399"/>
                </a:lnTo>
                <a:lnTo>
                  <a:pt x="16104" y="12362"/>
                </a:lnTo>
                <a:lnTo>
                  <a:pt x="16104" y="12326"/>
                </a:lnTo>
                <a:lnTo>
                  <a:pt x="16068" y="12289"/>
                </a:lnTo>
                <a:lnTo>
                  <a:pt x="15994" y="12252"/>
                </a:lnTo>
                <a:lnTo>
                  <a:pt x="15554" y="12362"/>
                </a:lnTo>
                <a:lnTo>
                  <a:pt x="15150" y="12472"/>
                </a:lnTo>
                <a:lnTo>
                  <a:pt x="15150" y="12472"/>
                </a:lnTo>
                <a:lnTo>
                  <a:pt x="15297" y="12326"/>
                </a:lnTo>
                <a:lnTo>
                  <a:pt x="15517" y="12179"/>
                </a:lnTo>
                <a:lnTo>
                  <a:pt x="15737" y="12069"/>
                </a:lnTo>
                <a:lnTo>
                  <a:pt x="15994" y="11996"/>
                </a:lnTo>
                <a:lnTo>
                  <a:pt x="16324" y="11959"/>
                </a:lnTo>
                <a:close/>
                <a:moveTo>
                  <a:pt x="14857" y="6310"/>
                </a:moveTo>
                <a:lnTo>
                  <a:pt x="14600" y="6347"/>
                </a:lnTo>
                <a:lnTo>
                  <a:pt x="14380" y="6383"/>
                </a:lnTo>
                <a:lnTo>
                  <a:pt x="14197" y="6457"/>
                </a:lnTo>
                <a:lnTo>
                  <a:pt x="13793" y="6677"/>
                </a:lnTo>
                <a:lnTo>
                  <a:pt x="13426" y="6970"/>
                </a:lnTo>
                <a:lnTo>
                  <a:pt x="13243" y="7154"/>
                </a:lnTo>
                <a:lnTo>
                  <a:pt x="12950" y="7190"/>
                </a:lnTo>
                <a:lnTo>
                  <a:pt x="12840" y="7227"/>
                </a:lnTo>
                <a:lnTo>
                  <a:pt x="12803" y="7300"/>
                </a:lnTo>
                <a:lnTo>
                  <a:pt x="12766" y="7374"/>
                </a:lnTo>
                <a:lnTo>
                  <a:pt x="12766" y="7447"/>
                </a:lnTo>
                <a:lnTo>
                  <a:pt x="11042" y="7631"/>
                </a:lnTo>
                <a:lnTo>
                  <a:pt x="10052" y="7667"/>
                </a:lnTo>
                <a:lnTo>
                  <a:pt x="9575" y="7704"/>
                </a:lnTo>
                <a:lnTo>
                  <a:pt x="9098" y="7741"/>
                </a:lnTo>
                <a:lnTo>
                  <a:pt x="9025" y="7777"/>
                </a:lnTo>
                <a:lnTo>
                  <a:pt x="8988" y="7814"/>
                </a:lnTo>
                <a:lnTo>
                  <a:pt x="8951" y="7924"/>
                </a:lnTo>
                <a:lnTo>
                  <a:pt x="9025" y="8034"/>
                </a:lnTo>
                <a:lnTo>
                  <a:pt x="9061" y="8071"/>
                </a:lnTo>
                <a:lnTo>
                  <a:pt x="9135" y="8107"/>
                </a:lnTo>
                <a:lnTo>
                  <a:pt x="9612" y="8144"/>
                </a:lnTo>
                <a:lnTo>
                  <a:pt x="10125" y="8144"/>
                </a:lnTo>
                <a:lnTo>
                  <a:pt x="11152" y="8071"/>
                </a:lnTo>
                <a:lnTo>
                  <a:pt x="11922" y="8034"/>
                </a:lnTo>
                <a:lnTo>
                  <a:pt x="12693" y="7961"/>
                </a:lnTo>
                <a:lnTo>
                  <a:pt x="12546" y="8254"/>
                </a:lnTo>
                <a:lnTo>
                  <a:pt x="12473" y="8438"/>
                </a:lnTo>
                <a:lnTo>
                  <a:pt x="12473" y="8584"/>
                </a:lnTo>
                <a:lnTo>
                  <a:pt x="12509" y="8914"/>
                </a:lnTo>
                <a:lnTo>
                  <a:pt x="12363" y="9024"/>
                </a:lnTo>
                <a:lnTo>
                  <a:pt x="12253" y="9134"/>
                </a:lnTo>
                <a:lnTo>
                  <a:pt x="12253" y="9245"/>
                </a:lnTo>
                <a:lnTo>
                  <a:pt x="12289" y="9355"/>
                </a:lnTo>
                <a:lnTo>
                  <a:pt x="12399" y="9428"/>
                </a:lnTo>
                <a:lnTo>
                  <a:pt x="12546" y="9465"/>
                </a:lnTo>
                <a:lnTo>
                  <a:pt x="12693" y="9465"/>
                </a:lnTo>
                <a:lnTo>
                  <a:pt x="12803" y="9685"/>
                </a:lnTo>
                <a:lnTo>
                  <a:pt x="12950" y="9868"/>
                </a:lnTo>
                <a:lnTo>
                  <a:pt x="13096" y="10052"/>
                </a:lnTo>
                <a:lnTo>
                  <a:pt x="13243" y="10198"/>
                </a:lnTo>
                <a:lnTo>
                  <a:pt x="13426" y="10308"/>
                </a:lnTo>
                <a:lnTo>
                  <a:pt x="13647" y="10418"/>
                </a:lnTo>
                <a:lnTo>
                  <a:pt x="13867" y="10455"/>
                </a:lnTo>
                <a:lnTo>
                  <a:pt x="14087" y="10492"/>
                </a:lnTo>
                <a:lnTo>
                  <a:pt x="14233" y="10492"/>
                </a:lnTo>
                <a:lnTo>
                  <a:pt x="14600" y="10418"/>
                </a:lnTo>
                <a:lnTo>
                  <a:pt x="14967" y="10345"/>
                </a:lnTo>
                <a:lnTo>
                  <a:pt x="14930" y="10455"/>
                </a:lnTo>
                <a:lnTo>
                  <a:pt x="14930" y="10602"/>
                </a:lnTo>
                <a:lnTo>
                  <a:pt x="15004" y="10895"/>
                </a:lnTo>
                <a:lnTo>
                  <a:pt x="15077" y="11079"/>
                </a:lnTo>
                <a:lnTo>
                  <a:pt x="15150" y="11299"/>
                </a:lnTo>
                <a:lnTo>
                  <a:pt x="15297" y="11482"/>
                </a:lnTo>
                <a:lnTo>
                  <a:pt x="15481" y="11629"/>
                </a:lnTo>
                <a:lnTo>
                  <a:pt x="15481" y="11665"/>
                </a:lnTo>
                <a:lnTo>
                  <a:pt x="15261" y="11739"/>
                </a:lnTo>
                <a:lnTo>
                  <a:pt x="15077" y="11886"/>
                </a:lnTo>
                <a:lnTo>
                  <a:pt x="14894" y="11996"/>
                </a:lnTo>
                <a:lnTo>
                  <a:pt x="14784" y="12142"/>
                </a:lnTo>
                <a:lnTo>
                  <a:pt x="14674" y="12326"/>
                </a:lnTo>
                <a:lnTo>
                  <a:pt x="14600" y="12509"/>
                </a:lnTo>
                <a:lnTo>
                  <a:pt x="14564" y="12693"/>
                </a:lnTo>
                <a:lnTo>
                  <a:pt x="14527" y="12876"/>
                </a:lnTo>
                <a:lnTo>
                  <a:pt x="14527" y="12986"/>
                </a:lnTo>
                <a:lnTo>
                  <a:pt x="14527" y="13059"/>
                </a:lnTo>
                <a:lnTo>
                  <a:pt x="14600" y="13353"/>
                </a:lnTo>
                <a:lnTo>
                  <a:pt x="14747" y="13610"/>
                </a:lnTo>
                <a:lnTo>
                  <a:pt x="14747" y="13720"/>
                </a:lnTo>
                <a:lnTo>
                  <a:pt x="14784" y="13830"/>
                </a:lnTo>
                <a:lnTo>
                  <a:pt x="14930" y="13903"/>
                </a:lnTo>
                <a:lnTo>
                  <a:pt x="15004" y="13976"/>
                </a:lnTo>
                <a:lnTo>
                  <a:pt x="15297" y="14197"/>
                </a:lnTo>
                <a:lnTo>
                  <a:pt x="15627" y="14380"/>
                </a:lnTo>
                <a:lnTo>
                  <a:pt x="15994" y="14527"/>
                </a:lnTo>
                <a:lnTo>
                  <a:pt x="16398" y="14600"/>
                </a:lnTo>
                <a:lnTo>
                  <a:pt x="16801" y="14600"/>
                </a:lnTo>
                <a:lnTo>
                  <a:pt x="17205" y="14527"/>
                </a:lnTo>
                <a:lnTo>
                  <a:pt x="17571" y="14417"/>
                </a:lnTo>
                <a:lnTo>
                  <a:pt x="17902" y="14233"/>
                </a:lnTo>
                <a:lnTo>
                  <a:pt x="18122" y="14013"/>
                </a:lnTo>
                <a:lnTo>
                  <a:pt x="18268" y="13793"/>
                </a:lnTo>
                <a:lnTo>
                  <a:pt x="18305" y="13536"/>
                </a:lnTo>
                <a:lnTo>
                  <a:pt x="18305" y="13316"/>
                </a:lnTo>
                <a:lnTo>
                  <a:pt x="18232" y="13059"/>
                </a:lnTo>
                <a:lnTo>
                  <a:pt x="18122" y="12803"/>
                </a:lnTo>
                <a:lnTo>
                  <a:pt x="17975" y="12546"/>
                </a:lnTo>
                <a:lnTo>
                  <a:pt x="17792" y="12326"/>
                </a:lnTo>
                <a:lnTo>
                  <a:pt x="17902" y="12289"/>
                </a:lnTo>
                <a:lnTo>
                  <a:pt x="18232" y="12106"/>
                </a:lnTo>
                <a:lnTo>
                  <a:pt x="18599" y="11849"/>
                </a:lnTo>
                <a:lnTo>
                  <a:pt x="18709" y="12032"/>
                </a:lnTo>
                <a:lnTo>
                  <a:pt x="18855" y="12179"/>
                </a:lnTo>
                <a:lnTo>
                  <a:pt x="19002" y="12289"/>
                </a:lnTo>
                <a:lnTo>
                  <a:pt x="19149" y="12362"/>
                </a:lnTo>
                <a:lnTo>
                  <a:pt x="19406" y="12436"/>
                </a:lnTo>
                <a:lnTo>
                  <a:pt x="19662" y="12399"/>
                </a:lnTo>
                <a:lnTo>
                  <a:pt x="19919" y="12326"/>
                </a:lnTo>
                <a:lnTo>
                  <a:pt x="20139" y="12179"/>
                </a:lnTo>
                <a:lnTo>
                  <a:pt x="20359" y="11996"/>
                </a:lnTo>
                <a:lnTo>
                  <a:pt x="20543" y="11776"/>
                </a:lnTo>
                <a:lnTo>
                  <a:pt x="20653" y="11519"/>
                </a:lnTo>
                <a:lnTo>
                  <a:pt x="20726" y="11225"/>
                </a:lnTo>
                <a:lnTo>
                  <a:pt x="20799" y="10858"/>
                </a:lnTo>
                <a:lnTo>
                  <a:pt x="20763" y="10675"/>
                </a:lnTo>
                <a:lnTo>
                  <a:pt x="20726" y="10528"/>
                </a:lnTo>
                <a:lnTo>
                  <a:pt x="20689" y="10382"/>
                </a:lnTo>
                <a:lnTo>
                  <a:pt x="20579" y="10272"/>
                </a:lnTo>
                <a:lnTo>
                  <a:pt x="20359" y="10088"/>
                </a:lnTo>
                <a:lnTo>
                  <a:pt x="20066" y="9978"/>
                </a:lnTo>
                <a:lnTo>
                  <a:pt x="19919" y="9941"/>
                </a:lnTo>
                <a:lnTo>
                  <a:pt x="19626" y="9941"/>
                </a:lnTo>
                <a:lnTo>
                  <a:pt x="19516" y="10015"/>
                </a:lnTo>
                <a:lnTo>
                  <a:pt x="19479" y="10088"/>
                </a:lnTo>
                <a:lnTo>
                  <a:pt x="19185" y="10198"/>
                </a:lnTo>
                <a:lnTo>
                  <a:pt x="18929" y="10308"/>
                </a:lnTo>
                <a:lnTo>
                  <a:pt x="18819" y="10418"/>
                </a:lnTo>
                <a:lnTo>
                  <a:pt x="18672" y="10528"/>
                </a:lnTo>
                <a:lnTo>
                  <a:pt x="18599" y="10675"/>
                </a:lnTo>
                <a:lnTo>
                  <a:pt x="18525" y="10822"/>
                </a:lnTo>
                <a:lnTo>
                  <a:pt x="18452" y="11115"/>
                </a:lnTo>
                <a:lnTo>
                  <a:pt x="18452" y="11409"/>
                </a:lnTo>
                <a:lnTo>
                  <a:pt x="18048" y="11702"/>
                </a:lnTo>
                <a:lnTo>
                  <a:pt x="17645" y="11996"/>
                </a:lnTo>
                <a:lnTo>
                  <a:pt x="17608" y="12032"/>
                </a:lnTo>
                <a:lnTo>
                  <a:pt x="17608" y="12106"/>
                </a:lnTo>
                <a:lnTo>
                  <a:pt x="17241" y="11776"/>
                </a:lnTo>
                <a:lnTo>
                  <a:pt x="16911" y="11519"/>
                </a:lnTo>
                <a:lnTo>
                  <a:pt x="16838" y="11482"/>
                </a:lnTo>
                <a:lnTo>
                  <a:pt x="16691" y="11482"/>
                </a:lnTo>
                <a:lnTo>
                  <a:pt x="16654" y="11555"/>
                </a:lnTo>
                <a:lnTo>
                  <a:pt x="16434" y="11519"/>
                </a:lnTo>
                <a:lnTo>
                  <a:pt x="16214" y="11519"/>
                </a:lnTo>
                <a:lnTo>
                  <a:pt x="15774" y="11555"/>
                </a:lnTo>
                <a:lnTo>
                  <a:pt x="15811" y="11445"/>
                </a:lnTo>
                <a:lnTo>
                  <a:pt x="15774" y="11335"/>
                </a:lnTo>
                <a:lnTo>
                  <a:pt x="15664" y="11152"/>
                </a:lnTo>
                <a:lnTo>
                  <a:pt x="15554" y="11005"/>
                </a:lnTo>
                <a:lnTo>
                  <a:pt x="15444" y="10822"/>
                </a:lnTo>
                <a:lnTo>
                  <a:pt x="15371" y="10602"/>
                </a:lnTo>
                <a:lnTo>
                  <a:pt x="15334" y="10418"/>
                </a:lnTo>
                <a:lnTo>
                  <a:pt x="15297" y="10308"/>
                </a:lnTo>
                <a:lnTo>
                  <a:pt x="15224" y="10235"/>
                </a:lnTo>
                <a:lnTo>
                  <a:pt x="15627" y="10015"/>
                </a:lnTo>
                <a:lnTo>
                  <a:pt x="16031" y="9758"/>
                </a:lnTo>
                <a:lnTo>
                  <a:pt x="16361" y="9428"/>
                </a:lnTo>
                <a:lnTo>
                  <a:pt x="16471" y="9281"/>
                </a:lnTo>
                <a:lnTo>
                  <a:pt x="16581" y="9098"/>
                </a:lnTo>
                <a:lnTo>
                  <a:pt x="16654" y="8878"/>
                </a:lnTo>
                <a:lnTo>
                  <a:pt x="16691" y="8621"/>
                </a:lnTo>
                <a:lnTo>
                  <a:pt x="16691" y="8364"/>
                </a:lnTo>
                <a:lnTo>
                  <a:pt x="16691" y="8107"/>
                </a:lnTo>
                <a:lnTo>
                  <a:pt x="16581" y="7631"/>
                </a:lnTo>
                <a:lnTo>
                  <a:pt x="16398" y="7190"/>
                </a:lnTo>
                <a:lnTo>
                  <a:pt x="16251" y="6897"/>
                </a:lnTo>
                <a:lnTo>
                  <a:pt x="16031" y="6640"/>
                </a:lnTo>
                <a:lnTo>
                  <a:pt x="15884" y="6530"/>
                </a:lnTo>
                <a:lnTo>
                  <a:pt x="15737" y="6457"/>
                </a:lnTo>
                <a:lnTo>
                  <a:pt x="15591" y="6420"/>
                </a:lnTo>
                <a:lnTo>
                  <a:pt x="15407" y="6383"/>
                </a:lnTo>
                <a:lnTo>
                  <a:pt x="15077" y="6310"/>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176" name="Shape 176"/>
          <p:cNvSpPr/>
          <p:nvPr/>
        </p:nvSpPr>
        <p:spPr>
          <a:xfrm>
            <a:off x="7146430" y="3104432"/>
            <a:ext cx="684732" cy="721463"/>
          </a:xfrm>
          <a:custGeom>
            <a:avLst/>
            <a:gdLst/>
            <a:ahLst/>
            <a:cxnLst/>
            <a:rect l="0" t="0" r="0" b="0"/>
            <a:pathLst>
              <a:path w="13683" h="14417" extrusionOk="0">
                <a:moveTo>
                  <a:pt x="9281" y="2311"/>
                </a:moveTo>
                <a:lnTo>
                  <a:pt x="9170" y="2385"/>
                </a:lnTo>
                <a:lnTo>
                  <a:pt x="9134" y="2495"/>
                </a:lnTo>
                <a:lnTo>
                  <a:pt x="9097" y="2568"/>
                </a:lnTo>
                <a:lnTo>
                  <a:pt x="9097" y="2678"/>
                </a:lnTo>
                <a:lnTo>
                  <a:pt x="9134" y="2862"/>
                </a:lnTo>
                <a:lnTo>
                  <a:pt x="9207" y="3082"/>
                </a:lnTo>
                <a:lnTo>
                  <a:pt x="9464" y="3742"/>
                </a:lnTo>
                <a:lnTo>
                  <a:pt x="9721" y="4402"/>
                </a:lnTo>
                <a:lnTo>
                  <a:pt x="9647" y="4439"/>
                </a:lnTo>
                <a:lnTo>
                  <a:pt x="9060" y="5283"/>
                </a:lnTo>
                <a:lnTo>
                  <a:pt x="8804" y="5649"/>
                </a:lnTo>
                <a:lnTo>
                  <a:pt x="8694" y="5833"/>
                </a:lnTo>
                <a:lnTo>
                  <a:pt x="8657" y="5943"/>
                </a:lnTo>
                <a:lnTo>
                  <a:pt x="8694" y="6053"/>
                </a:lnTo>
                <a:lnTo>
                  <a:pt x="8804" y="6016"/>
                </a:lnTo>
                <a:lnTo>
                  <a:pt x="8877" y="5980"/>
                </a:lnTo>
                <a:lnTo>
                  <a:pt x="9024" y="5833"/>
                </a:lnTo>
                <a:lnTo>
                  <a:pt x="9281" y="5503"/>
                </a:lnTo>
                <a:lnTo>
                  <a:pt x="9941" y="4659"/>
                </a:lnTo>
                <a:lnTo>
                  <a:pt x="10014" y="4659"/>
                </a:lnTo>
                <a:lnTo>
                  <a:pt x="10124" y="4622"/>
                </a:lnTo>
                <a:lnTo>
                  <a:pt x="10161" y="4549"/>
                </a:lnTo>
                <a:lnTo>
                  <a:pt x="10161" y="4439"/>
                </a:lnTo>
                <a:lnTo>
                  <a:pt x="9684" y="3229"/>
                </a:lnTo>
                <a:lnTo>
                  <a:pt x="9427" y="2715"/>
                </a:lnTo>
                <a:lnTo>
                  <a:pt x="9354" y="2532"/>
                </a:lnTo>
                <a:lnTo>
                  <a:pt x="9317" y="2422"/>
                </a:lnTo>
                <a:lnTo>
                  <a:pt x="9317" y="2348"/>
                </a:lnTo>
                <a:lnTo>
                  <a:pt x="9317" y="2311"/>
                </a:lnTo>
                <a:close/>
                <a:moveTo>
                  <a:pt x="8694" y="1615"/>
                </a:moveTo>
                <a:lnTo>
                  <a:pt x="8767" y="1798"/>
                </a:lnTo>
                <a:lnTo>
                  <a:pt x="8804" y="1908"/>
                </a:lnTo>
                <a:lnTo>
                  <a:pt x="8914" y="1981"/>
                </a:lnTo>
                <a:lnTo>
                  <a:pt x="9024" y="2055"/>
                </a:lnTo>
                <a:lnTo>
                  <a:pt x="9170" y="2018"/>
                </a:lnTo>
                <a:lnTo>
                  <a:pt x="9391" y="1908"/>
                </a:lnTo>
                <a:lnTo>
                  <a:pt x="9611" y="1725"/>
                </a:lnTo>
                <a:lnTo>
                  <a:pt x="9867" y="2275"/>
                </a:lnTo>
                <a:lnTo>
                  <a:pt x="10161" y="2752"/>
                </a:lnTo>
                <a:lnTo>
                  <a:pt x="10454" y="3265"/>
                </a:lnTo>
                <a:lnTo>
                  <a:pt x="10674" y="3779"/>
                </a:lnTo>
                <a:lnTo>
                  <a:pt x="10528" y="3925"/>
                </a:lnTo>
                <a:lnTo>
                  <a:pt x="10381" y="4072"/>
                </a:lnTo>
                <a:lnTo>
                  <a:pt x="10271" y="4256"/>
                </a:lnTo>
                <a:lnTo>
                  <a:pt x="10234" y="4476"/>
                </a:lnTo>
                <a:lnTo>
                  <a:pt x="10271" y="4586"/>
                </a:lnTo>
                <a:lnTo>
                  <a:pt x="10344" y="4659"/>
                </a:lnTo>
                <a:lnTo>
                  <a:pt x="10344" y="4806"/>
                </a:lnTo>
                <a:lnTo>
                  <a:pt x="10381" y="4879"/>
                </a:lnTo>
                <a:lnTo>
                  <a:pt x="10491" y="4916"/>
                </a:lnTo>
                <a:lnTo>
                  <a:pt x="10491" y="4953"/>
                </a:lnTo>
                <a:lnTo>
                  <a:pt x="10344" y="5173"/>
                </a:lnTo>
                <a:lnTo>
                  <a:pt x="9977" y="5649"/>
                </a:lnTo>
                <a:lnTo>
                  <a:pt x="9647" y="6163"/>
                </a:lnTo>
                <a:lnTo>
                  <a:pt x="9501" y="6090"/>
                </a:lnTo>
                <a:lnTo>
                  <a:pt x="9317" y="6053"/>
                </a:lnTo>
                <a:lnTo>
                  <a:pt x="9134" y="6126"/>
                </a:lnTo>
                <a:lnTo>
                  <a:pt x="8950" y="6200"/>
                </a:lnTo>
                <a:lnTo>
                  <a:pt x="8840" y="6346"/>
                </a:lnTo>
                <a:lnTo>
                  <a:pt x="8730" y="6493"/>
                </a:lnTo>
                <a:lnTo>
                  <a:pt x="8327" y="6493"/>
                </a:lnTo>
                <a:lnTo>
                  <a:pt x="7556" y="6530"/>
                </a:lnTo>
                <a:lnTo>
                  <a:pt x="7520" y="6456"/>
                </a:lnTo>
                <a:lnTo>
                  <a:pt x="7410" y="6383"/>
                </a:lnTo>
                <a:lnTo>
                  <a:pt x="7080" y="6273"/>
                </a:lnTo>
                <a:lnTo>
                  <a:pt x="7043" y="6273"/>
                </a:lnTo>
                <a:lnTo>
                  <a:pt x="6970" y="6236"/>
                </a:lnTo>
                <a:lnTo>
                  <a:pt x="6786" y="6236"/>
                </a:lnTo>
                <a:lnTo>
                  <a:pt x="6639" y="6200"/>
                </a:lnTo>
                <a:lnTo>
                  <a:pt x="5832" y="5429"/>
                </a:lnTo>
                <a:lnTo>
                  <a:pt x="5246" y="4879"/>
                </a:lnTo>
                <a:lnTo>
                  <a:pt x="5319" y="4696"/>
                </a:lnTo>
                <a:lnTo>
                  <a:pt x="5319" y="4512"/>
                </a:lnTo>
                <a:lnTo>
                  <a:pt x="5282" y="4439"/>
                </a:lnTo>
                <a:lnTo>
                  <a:pt x="5246" y="4366"/>
                </a:lnTo>
                <a:lnTo>
                  <a:pt x="5099" y="4256"/>
                </a:lnTo>
                <a:lnTo>
                  <a:pt x="5282" y="3815"/>
                </a:lnTo>
                <a:lnTo>
                  <a:pt x="5796" y="2715"/>
                </a:lnTo>
                <a:lnTo>
                  <a:pt x="6126" y="2018"/>
                </a:lnTo>
                <a:lnTo>
                  <a:pt x="6273" y="2018"/>
                </a:lnTo>
                <a:lnTo>
                  <a:pt x="6419" y="1981"/>
                </a:lnTo>
                <a:lnTo>
                  <a:pt x="6566" y="1908"/>
                </a:lnTo>
                <a:lnTo>
                  <a:pt x="6713" y="1798"/>
                </a:lnTo>
                <a:lnTo>
                  <a:pt x="6823" y="1688"/>
                </a:lnTo>
                <a:lnTo>
                  <a:pt x="7483" y="1651"/>
                </a:lnTo>
                <a:lnTo>
                  <a:pt x="8694" y="1615"/>
                </a:lnTo>
                <a:close/>
                <a:moveTo>
                  <a:pt x="6823" y="6823"/>
                </a:moveTo>
                <a:lnTo>
                  <a:pt x="6933" y="6897"/>
                </a:lnTo>
                <a:lnTo>
                  <a:pt x="6749" y="6897"/>
                </a:lnTo>
                <a:lnTo>
                  <a:pt x="6713" y="6860"/>
                </a:lnTo>
                <a:lnTo>
                  <a:pt x="6823" y="6823"/>
                </a:lnTo>
                <a:close/>
                <a:moveTo>
                  <a:pt x="2714" y="5393"/>
                </a:moveTo>
                <a:lnTo>
                  <a:pt x="2641" y="5429"/>
                </a:lnTo>
                <a:lnTo>
                  <a:pt x="2531" y="5503"/>
                </a:lnTo>
                <a:lnTo>
                  <a:pt x="2458" y="5576"/>
                </a:lnTo>
                <a:lnTo>
                  <a:pt x="2274" y="5796"/>
                </a:lnTo>
                <a:lnTo>
                  <a:pt x="1981" y="6310"/>
                </a:lnTo>
                <a:lnTo>
                  <a:pt x="1651" y="6860"/>
                </a:lnTo>
                <a:lnTo>
                  <a:pt x="1504" y="7080"/>
                </a:lnTo>
                <a:lnTo>
                  <a:pt x="1431" y="7190"/>
                </a:lnTo>
                <a:lnTo>
                  <a:pt x="1394" y="7263"/>
                </a:lnTo>
                <a:lnTo>
                  <a:pt x="1394" y="7337"/>
                </a:lnTo>
                <a:lnTo>
                  <a:pt x="1321" y="7374"/>
                </a:lnTo>
                <a:lnTo>
                  <a:pt x="1321" y="7410"/>
                </a:lnTo>
                <a:lnTo>
                  <a:pt x="1321" y="7520"/>
                </a:lnTo>
                <a:lnTo>
                  <a:pt x="1394" y="7557"/>
                </a:lnTo>
                <a:lnTo>
                  <a:pt x="1504" y="7594"/>
                </a:lnTo>
                <a:lnTo>
                  <a:pt x="1614" y="7520"/>
                </a:lnTo>
                <a:lnTo>
                  <a:pt x="1724" y="7447"/>
                </a:lnTo>
                <a:lnTo>
                  <a:pt x="1834" y="7337"/>
                </a:lnTo>
                <a:lnTo>
                  <a:pt x="2018" y="7043"/>
                </a:lnTo>
                <a:lnTo>
                  <a:pt x="2128" y="6823"/>
                </a:lnTo>
                <a:lnTo>
                  <a:pt x="2568" y="6200"/>
                </a:lnTo>
                <a:lnTo>
                  <a:pt x="2751" y="5870"/>
                </a:lnTo>
                <a:lnTo>
                  <a:pt x="2861" y="5723"/>
                </a:lnTo>
                <a:lnTo>
                  <a:pt x="2861" y="5539"/>
                </a:lnTo>
                <a:lnTo>
                  <a:pt x="2861" y="5466"/>
                </a:lnTo>
                <a:lnTo>
                  <a:pt x="2788" y="5429"/>
                </a:lnTo>
                <a:lnTo>
                  <a:pt x="2714" y="5393"/>
                </a:lnTo>
                <a:close/>
                <a:moveTo>
                  <a:pt x="4072" y="4843"/>
                </a:moveTo>
                <a:lnTo>
                  <a:pt x="4182" y="5026"/>
                </a:lnTo>
                <a:lnTo>
                  <a:pt x="4328" y="5173"/>
                </a:lnTo>
                <a:lnTo>
                  <a:pt x="4475" y="5209"/>
                </a:lnTo>
                <a:lnTo>
                  <a:pt x="4622" y="5246"/>
                </a:lnTo>
                <a:lnTo>
                  <a:pt x="4769" y="5246"/>
                </a:lnTo>
                <a:lnTo>
                  <a:pt x="4915" y="5209"/>
                </a:lnTo>
                <a:lnTo>
                  <a:pt x="5319" y="5576"/>
                </a:lnTo>
                <a:lnTo>
                  <a:pt x="6163" y="6456"/>
                </a:lnTo>
                <a:lnTo>
                  <a:pt x="6126" y="6530"/>
                </a:lnTo>
                <a:lnTo>
                  <a:pt x="6089" y="6640"/>
                </a:lnTo>
                <a:lnTo>
                  <a:pt x="6126" y="6787"/>
                </a:lnTo>
                <a:lnTo>
                  <a:pt x="6163" y="6897"/>
                </a:lnTo>
                <a:lnTo>
                  <a:pt x="6236" y="7007"/>
                </a:lnTo>
                <a:lnTo>
                  <a:pt x="6236" y="7080"/>
                </a:lnTo>
                <a:lnTo>
                  <a:pt x="5942" y="7410"/>
                </a:lnTo>
                <a:lnTo>
                  <a:pt x="5686" y="7777"/>
                </a:lnTo>
                <a:lnTo>
                  <a:pt x="5172" y="8511"/>
                </a:lnTo>
                <a:lnTo>
                  <a:pt x="4695" y="9134"/>
                </a:lnTo>
                <a:lnTo>
                  <a:pt x="4585" y="9061"/>
                </a:lnTo>
                <a:lnTo>
                  <a:pt x="4439" y="9061"/>
                </a:lnTo>
                <a:lnTo>
                  <a:pt x="4255" y="9098"/>
                </a:lnTo>
                <a:lnTo>
                  <a:pt x="4108" y="9208"/>
                </a:lnTo>
                <a:lnTo>
                  <a:pt x="3998" y="9354"/>
                </a:lnTo>
                <a:lnTo>
                  <a:pt x="3925" y="9538"/>
                </a:lnTo>
                <a:lnTo>
                  <a:pt x="3595" y="9501"/>
                </a:lnTo>
                <a:lnTo>
                  <a:pt x="2825" y="9538"/>
                </a:lnTo>
                <a:lnTo>
                  <a:pt x="2788" y="9354"/>
                </a:lnTo>
                <a:lnTo>
                  <a:pt x="2678" y="9208"/>
                </a:lnTo>
                <a:lnTo>
                  <a:pt x="2531" y="9098"/>
                </a:lnTo>
                <a:lnTo>
                  <a:pt x="2384" y="9061"/>
                </a:lnTo>
                <a:lnTo>
                  <a:pt x="2238" y="9061"/>
                </a:lnTo>
                <a:lnTo>
                  <a:pt x="2054" y="9098"/>
                </a:lnTo>
                <a:lnTo>
                  <a:pt x="1577" y="8437"/>
                </a:lnTo>
                <a:lnTo>
                  <a:pt x="1394" y="8107"/>
                </a:lnTo>
                <a:lnTo>
                  <a:pt x="1137" y="7777"/>
                </a:lnTo>
                <a:lnTo>
                  <a:pt x="1211" y="7594"/>
                </a:lnTo>
                <a:lnTo>
                  <a:pt x="1247" y="7447"/>
                </a:lnTo>
                <a:lnTo>
                  <a:pt x="1211" y="7263"/>
                </a:lnTo>
                <a:lnTo>
                  <a:pt x="1174" y="7117"/>
                </a:lnTo>
                <a:lnTo>
                  <a:pt x="1064" y="7007"/>
                </a:lnTo>
                <a:lnTo>
                  <a:pt x="1101" y="6933"/>
                </a:lnTo>
                <a:lnTo>
                  <a:pt x="1174" y="6823"/>
                </a:lnTo>
                <a:lnTo>
                  <a:pt x="1247" y="6640"/>
                </a:lnTo>
                <a:lnTo>
                  <a:pt x="1614" y="5980"/>
                </a:lnTo>
                <a:lnTo>
                  <a:pt x="1944" y="5356"/>
                </a:lnTo>
                <a:lnTo>
                  <a:pt x="2164" y="5356"/>
                </a:lnTo>
                <a:lnTo>
                  <a:pt x="2384" y="5283"/>
                </a:lnTo>
                <a:lnTo>
                  <a:pt x="2531" y="5136"/>
                </a:lnTo>
                <a:lnTo>
                  <a:pt x="2604" y="5063"/>
                </a:lnTo>
                <a:lnTo>
                  <a:pt x="2641" y="4953"/>
                </a:lnTo>
                <a:lnTo>
                  <a:pt x="2678" y="4916"/>
                </a:lnTo>
                <a:lnTo>
                  <a:pt x="3118" y="4953"/>
                </a:lnTo>
                <a:lnTo>
                  <a:pt x="3705" y="4916"/>
                </a:lnTo>
                <a:lnTo>
                  <a:pt x="4072" y="4843"/>
                </a:lnTo>
                <a:close/>
                <a:moveTo>
                  <a:pt x="8877" y="7740"/>
                </a:moveTo>
                <a:lnTo>
                  <a:pt x="8877" y="7777"/>
                </a:lnTo>
                <a:lnTo>
                  <a:pt x="8877" y="7814"/>
                </a:lnTo>
                <a:lnTo>
                  <a:pt x="8914" y="7997"/>
                </a:lnTo>
                <a:lnTo>
                  <a:pt x="8914" y="8070"/>
                </a:lnTo>
                <a:lnTo>
                  <a:pt x="8950" y="8181"/>
                </a:lnTo>
                <a:lnTo>
                  <a:pt x="9391" y="8731"/>
                </a:lnTo>
                <a:lnTo>
                  <a:pt x="9794" y="9281"/>
                </a:lnTo>
                <a:lnTo>
                  <a:pt x="9941" y="9464"/>
                </a:lnTo>
                <a:lnTo>
                  <a:pt x="10014" y="9538"/>
                </a:lnTo>
                <a:lnTo>
                  <a:pt x="10124" y="9574"/>
                </a:lnTo>
                <a:lnTo>
                  <a:pt x="10234" y="9574"/>
                </a:lnTo>
                <a:lnTo>
                  <a:pt x="10308" y="9538"/>
                </a:lnTo>
                <a:lnTo>
                  <a:pt x="10381" y="9501"/>
                </a:lnTo>
                <a:lnTo>
                  <a:pt x="10418" y="9391"/>
                </a:lnTo>
                <a:lnTo>
                  <a:pt x="10418" y="9354"/>
                </a:lnTo>
                <a:lnTo>
                  <a:pt x="10418" y="9244"/>
                </a:lnTo>
                <a:lnTo>
                  <a:pt x="10381" y="9171"/>
                </a:lnTo>
                <a:lnTo>
                  <a:pt x="10308" y="9134"/>
                </a:lnTo>
                <a:lnTo>
                  <a:pt x="10198" y="9098"/>
                </a:lnTo>
                <a:lnTo>
                  <a:pt x="10088" y="8951"/>
                </a:lnTo>
                <a:lnTo>
                  <a:pt x="10014" y="8841"/>
                </a:lnTo>
                <a:lnTo>
                  <a:pt x="9647" y="8401"/>
                </a:lnTo>
                <a:lnTo>
                  <a:pt x="9281" y="7924"/>
                </a:lnTo>
                <a:lnTo>
                  <a:pt x="9207" y="7850"/>
                </a:lnTo>
                <a:lnTo>
                  <a:pt x="9134" y="7814"/>
                </a:lnTo>
                <a:lnTo>
                  <a:pt x="8950" y="7740"/>
                </a:lnTo>
                <a:close/>
                <a:moveTo>
                  <a:pt x="2128" y="9721"/>
                </a:moveTo>
                <a:lnTo>
                  <a:pt x="2054" y="9758"/>
                </a:lnTo>
                <a:lnTo>
                  <a:pt x="2054" y="9721"/>
                </a:lnTo>
                <a:close/>
                <a:moveTo>
                  <a:pt x="5612" y="9281"/>
                </a:moveTo>
                <a:lnTo>
                  <a:pt x="5576" y="9318"/>
                </a:lnTo>
                <a:lnTo>
                  <a:pt x="5576" y="9354"/>
                </a:lnTo>
                <a:lnTo>
                  <a:pt x="5576" y="9538"/>
                </a:lnTo>
                <a:lnTo>
                  <a:pt x="5649" y="9684"/>
                </a:lnTo>
                <a:lnTo>
                  <a:pt x="5796" y="9941"/>
                </a:lnTo>
                <a:lnTo>
                  <a:pt x="6163" y="10455"/>
                </a:lnTo>
                <a:lnTo>
                  <a:pt x="6456" y="10895"/>
                </a:lnTo>
                <a:lnTo>
                  <a:pt x="6603" y="11115"/>
                </a:lnTo>
                <a:lnTo>
                  <a:pt x="6823" y="11298"/>
                </a:lnTo>
                <a:lnTo>
                  <a:pt x="6860" y="11372"/>
                </a:lnTo>
                <a:lnTo>
                  <a:pt x="6970" y="11482"/>
                </a:lnTo>
                <a:lnTo>
                  <a:pt x="7043" y="11519"/>
                </a:lnTo>
                <a:lnTo>
                  <a:pt x="7116" y="11519"/>
                </a:lnTo>
                <a:lnTo>
                  <a:pt x="7190" y="11482"/>
                </a:lnTo>
                <a:lnTo>
                  <a:pt x="7226" y="11408"/>
                </a:lnTo>
                <a:lnTo>
                  <a:pt x="7263" y="11188"/>
                </a:lnTo>
                <a:lnTo>
                  <a:pt x="7226" y="11078"/>
                </a:lnTo>
                <a:lnTo>
                  <a:pt x="7153" y="10968"/>
                </a:lnTo>
                <a:lnTo>
                  <a:pt x="7080" y="10932"/>
                </a:lnTo>
                <a:lnTo>
                  <a:pt x="7006" y="10895"/>
                </a:lnTo>
                <a:lnTo>
                  <a:pt x="6933" y="10785"/>
                </a:lnTo>
                <a:lnTo>
                  <a:pt x="6860" y="10675"/>
                </a:lnTo>
                <a:lnTo>
                  <a:pt x="6713" y="10455"/>
                </a:lnTo>
                <a:lnTo>
                  <a:pt x="6273" y="9831"/>
                </a:lnTo>
                <a:lnTo>
                  <a:pt x="6016" y="9501"/>
                </a:lnTo>
                <a:lnTo>
                  <a:pt x="5869" y="9391"/>
                </a:lnTo>
                <a:lnTo>
                  <a:pt x="5722" y="9281"/>
                </a:lnTo>
                <a:close/>
                <a:moveTo>
                  <a:pt x="8730" y="6970"/>
                </a:moveTo>
                <a:lnTo>
                  <a:pt x="8804" y="7080"/>
                </a:lnTo>
                <a:lnTo>
                  <a:pt x="8914" y="7153"/>
                </a:lnTo>
                <a:lnTo>
                  <a:pt x="8987" y="7227"/>
                </a:lnTo>
                <a:lnTo>
                  <a:pt x="9097" y="7263"/>
                </a:lnTo>
                <a:lnTo>
                  <a:pt x="9391" y="7227"/>
                </a:lnTo>
                <a:lnTo>
                  <a:pt x="9501" y="7263"/>
                </a:lnTo>
                <a:lnTo>
                  <a:pt x="9574" y="7300"/>
                </a:lnTo>
                <a:lnTo>
                  <a:pt x="9721" y="7557"/>
                </a:lnTo>
                <a:lnTo>
                  <a:pt x="9867" y="7814"/>
                </a:lnTo>
                <a:lnTo>
                  <a:pt x="10234" y="8364"/>
                </a:lnTo>
                <a:lnTo>
                  <a:pt x="10711" y="9098"/>
                </a:lnTo>
                <a:lnTo>
                  <a:pt x="10638" y="9281"/>
                </a:lnTo>
                <a:lnTo>
                  <a:pt x="10601" y="9428"/>
                </a:lnTo>
                <a:lnTo>
                  <a:pt x="10564" y="9758"/>
                </a:lnTo>
                <a:lnTo>
                  <a:pt x="10528" y="9941"/>
                </a:lnTo>
                <a:lnTo>
                  <a:pt x="10528" y="10125"/>
                </a:lnTo>
                <a:lnTo>
                  <a:pt x="10528" y="10235"/>
                </a:lnTo>
                <a:lnTo>
                  <a:pt x="10564" y="10271"/>
                </a:lnTo>
                <a:lnTo>
                  <a:pt x="10344" y="10638"/>
                </a:lnTo>
                <a:lnTo>
                  <a:pt x="9794" y="11555"/>
                </a:lnTo>
                <a:lnTo>
                  <a:pt x="9684" y="11519"/>
                </a:lnTo>
                <a:lnTo>
                  <a:pt x="9537" y="11519"/>
                </a:lnTo>
                <a:lnTo>
                  <a:pt x="9391" y="11555"/>
                </a:lnTo>
                <a:lnTo>
                  <a:pt x="9281" y="11629"/>
                </a:lnTo>
                <a:lnTo>
                  <a:pt x="9170" y="11702"/>
                </a:lnTo>
                <a:lnTo>
                  <a:pt x="9097" y="11812"/>
                </a:lnTo>
                <a:lnTo>
                  <a:pt x="9024" y="11922"/>
                </a:lnTo>
                <a:lnTo>
                  <a:pt x="8987" y="12032"/>
                </a:lnTo>
                <a:lnTo>
                  <a:pt x="8400" y="12069"/>
                </a:lnTo>
                <a:lnTo>
                  <a:pt x="7483" y="12142"/>
                </a:lnTo>
                <a:lnTo>
                  <a:pt x="7006" y="12142"/>
                </a:lnTo>
                <a:lnTo>
                  <a:pt x="6970" y="11959"/>
                </a:lnTo>
                <a:lnTo>
                  <a:pt x="6823" y="11775"/>
                </a:lnTo>
                <a:lnTo>
                  <a:pt x="6749" y="11739"/>
                </a:lnTo>
                <a:lnTo>
                  <a:pt x="6676" y="11702"/>
                </a:lnTo>
                <a:lnTo>
                  <a:pt x="6493" y="11665"/>
                </a:lnTo>
                <a:lnTo>
                  <a:pt x="6419" y="11629"/>
                </a:lnTo>
                <a:lnTo>
                  <a:pt x="6346" y="11665"/>
                </a:lnTo>
                <a:lnTo>
                  <a:pt x="6273" y="11739"/>
                </a:lnTo>
                <a:lnTo>
                  <a:pt x="6199" y="11739"/>
                </a:lnTo>
                <a:lnTo>
                  <a:pt x="5979" y="11225"/>
                </a:lnTo>
                <a:lnTo>
                  <a:pt x="5722" y="10712"/>
                </a:lnTo>
                <a:lnTo>
                  <a:pt x="5466" y="10308"/>
                </a:lnTo>
                <a:lnTo>
                  <a:pt x="5172" y="9868"/>
                </a:lnTo>
                <a:lnTo>
                  <a:pt x="5209" y="9758"/>
                </a:lnTo>
                <a:lnTo>
                  <a:pt x="5246" y="9648"/>
                </a:lnTo>
                <a:lnTo>
                  <a:pt x="5246" y="9501"/>
                </a:lnTo>
                <a:lnTo>
                  <a:pt x="5209" y="9391"/>
                </a:lnTo>
                <a:lnTo>
                  <a:pt x="5135" y="9318"/>
                </a:lnTo>
                <a:lnTo>
                  <a:pt x="5099" y="9318"/>
                </a:lnTo>
                <a:lnTo>
                  <a:pt x="5209" y="9171"/>
                </a:lnTo>
                <a:lnTo>
                  <a:pt x="5759" y="8401"/>
                </a:lnTo>
                <a:lnTo>
                  <a:pt x="6163" y="7850"/>
                </a:lnTo>
                <a:lnTo>
                  <a:pt x="6383" y="7594"/>
                </a:lnTo>
                <a:lnTo>
                  <a:pt x="6529" y="7300"/>
                </a:lnTo>
                <a:lnTo>
                  <a:pt x="6676" y="7337"/>
                </a:lnTo>
                <a:lnTo>
                  <a:pt x="6933" y="7337"/>
                </a:lnTo>
                <a:lnTo>
                  <a:pt x="7080" y="7300"/>
                </a:lnTo>
                <a:lnTo>
                  <a:pt x="7190" y="7263"/>
                </a:lnTo>
                <a:lnTo>
                  <a:pt x="7300" y="7153"/>
                </a:lnTo>
                <a:lnTo>
                  <a:pt x="7410" y="7080"/>
                </a:lnTo>
                <a:lnTo>
                  <a:pt x="7483" y="6970"/>
                </a:lnTo>
                <a:close/>
                <a:moveTo>
                  <a:pt x="4769" y="1"/>
                </a:moveTo>
                <a:lnTo>
                  <a:pt x="4769" y="37"/>
                </a:lnTo>
                <a:lnTo>
                  <a:pt x="4805" y="184"/>
                </a:lnTo>
                <a:lnTo>
                  <a:pt x="4879" y="294"/>
                </a:lnTo>
                <a:lnTo>
                  <a:pt x="4989" y="367"/>
                </a:lnTo>
                <a:lnTo>
                  <a:pt x="5099" y="404"/>
                </a:lnTo>
                <a:lnTo>
                  <a:pt x="5172" y="551"/>
                </a:lnTo>
                <a:lnTo>
                  <a:pt x="5282" y="697"/>
                </a:lnTo>
                <a:lnTo>
                  <a:pt x="5466" y="991"/>
                </a:lnTo>
                <a:lnTo>
                  <a:pt x="5539" y="1101"/>
                </a:lnTo>
                <a:lnTo>
                  <a:pt x="5466" y="1284"/>
                </a:lnTo>
                <a:lnTo>
                  <a:pt x="5466" y="1468"/>
                </a:lnTo>
                <a:lnTo>
                  <a:pt x="5539" y="1688"/>
                </a:lnTo>
                <a:lnTo>
                  <a:pt x="5649" y="1835"/>
                </a:lnTo>
                <a:lnTo>
                  <a:pt x="5722" y="1908"/>
                </a:lnTo>
                <a:lnTo>
                  <a:pt x="5356" y="2605"/>
                </a:lnTo>
                <a:lnTo>
                  <a:pt x="4879" y="3595"/>
                </a:lnTo>
                <a:lnTo>
                  <a:pt x="4769" y="3852"/>
                </a:lnTo>
                <a:lnTo>
                  <a:pt x="4622" y="4072"/>
                </a:lnTo>
                <a:lnTo>
                  <a:pt x="4402" y="4072"/>
                </a:lnTo>
                <a:lnTo>
                  <a:pt x="4292" y="4109"/>
                </a:lnTo>
                <a:lnTo>
                  <a:pt x="4182" y="4182"/>
                </a:lnTo>
                <a:lnTo>
                  <a:pt x="4108" y="4292"/>
                </a:lnTo>
                <a:lnTo>
                  <a:pt x="4072" y="4402"/>
                </a:lnTo>
                <a:lnTo>
                  <a:pt x="3485" y="4476"/>
                </a:lnTo>
                <a:lnTo>
                  <a:pt x="3045" y="4512"/>
                </a:lnTo>
                <a:lnTo>
                  <a:pt x="2678" y="4549"/>
                </a:lnTo>
                <a:lnTo>
                  <a:pt x="2568" y="4366"/>
                </a:lnTo>
                <a:lnTo>
                  <a:pt x="2458" y="4219"/>
                </a:lnTo>
                <a:lnTo>
                  <a:pt x="2274" y="4146"/>
                </a:lnTo>
                <a:lnTo>
                  <a:pt x="2091" y="4109"/>
                </a:lnTo>
                <a:lnTo>
                  <a:pt x="1907" y="4109"/>
                </a:lnTo>
                <a:lnTo>
                  <a:pt x="1797" y="4182"/>
                </a:lnTo>
                <a:lnTo>
                  <a:pt x="1651" y="4292"/>
                </a:lnTo>
                <a:lnTo>
                  <a:pt x="1577" y="4402"/>
                </a:lnTo>
                <a:lnTo>
                  <a:pt x="1504" y="4512"/>
                </a:lnTo>
                <a:lnTo>
                  <a:pt x="1504" y="4622"/>
                </a:lnTo>
                <a:lnTo>
                  <a:pt x="1431" y="4769"/>
                </a:lnTo>
                <a:lnTo>
                  <a:pt x="1431" y="4953"/>
                </a:lnTo>
                <a:lnTo>
                  <a:pt x="1467" y="5099"/>
                </a:lnTo>
                <a:lnTo>
                  <a:pt x="1504" y="5173"/>
                </a:lnTo>
                <a:lnTo>
                  <a:pt x="1504" y="5209"/>
                </a:lnTo>
                <a:lnTo>
                  <a:pt x="1247" y="5760"/>
                </a:lnTo>
                <a:lnTo>
                  <a:pt x="880" y="6420"/>
                </a:lnTo>
                <a:lnTo>
                  <a:pt x="770" y="6640"/>
                </a:lnTo>
                <a:lnTo>
                  <a:pt x="770" y="6713"/>
                </a:lnTo>
                <a:lnTo>
                  <a:pt x="734" y="6823"/>
                </a:lnTo>
                <a:lnTo>
                  <a:pt x="734" y="6787"/>
                </a:lnTo>
                <a:lnTo>
                  <a:pt x="624" y="6787"/>
                </a:lnTo>
                <a:lnTo>
                  <a:pt x="550" y="6823"/>
                </a:lnTo>
                <a:lnTo>
                  <a:pt x="404" y="6933"/>
                </a:lnTo>
                <a:lnTo>
                  <a:pt x="330" y="6970"/>
                </a:lnTo>
                <a:lnTo>
                  <a:pt x="257" y="7007"/>
                </a:lnTo>
                <a:lnTo>
                  <a:pt x="183" y="7117"/>
                </a:lnTo>
                <a:lnTo>
                  <a:pt x="110" y="7227"/>
                </a:lnTo>
                <a:lnTo>
                  <a:pt x="110" y="7447"/>
                </a:lnTo>
                <a:lnTo>
                  <a:pt x="0" y="7777"/>
                </a:lnTo>
                <a:lnTo>
                  <a:pt x="37" y="7850"/>
                </a:lnTo>
                <a:lnTo>
                  <a:pt x="73" y="7887"/>
                </a:lnTo>
                <a:lnTo>
                  <a:pt x="110" y="7960"/>
                </a:lnTo>
                <a:lnTo>
                  <a:pt x="183" y="7960"/>
                </a:lnTo>
                <a:lnTo>
                  <a:pt x="367" y="8034"/>
                </a:lnTo>
                <a:lnTo>
                  <a:pt x="660" y="8034"/>
                </a:lnTo>
                <a:lnTo>
                  <a:pt x="660" y="7997"/>
                </a:lnTo>
                <a:lnTo>
                  <a:pt x="770" y="7997"/>
                </a:lnTo>
                <a:lnTo>
                  <a:pt x="880" y="8181"/>
                </a:lnTo>
                <a:lnTo>
                  <a:pt x="990" y="8364"/>
                </a:lnTo>
                <a:lnTo>
                  <a:pt x="1211" y="8657"/>
                </a:lnTo>
                <a:lnTo>
                  <a:pt x="1651" y="9281"/>
                </a:lnTo>
                <a:lnTo>
                  <a:pt x="1687" y="9354"/>
                </a:lnTo>
                <a:lnTo>
                  <a:pt x="1651" y="9501"/>
                </a:lnTo>
                <a:lnTo>
                  <a:pt x="1614" y="9648"/>
                </a:lnTo>
                <a:lnTo>
                  <a:pt x="1577" y="9831"/>
                </a:lnTo>
                <a:lnTo>
                  <a:pt x="1577" y="9941"/>
                </a:lnTo>
                <a:lnTo>
                  <a:pt x="1614" y="10051"/>
                </a:lnTo>
                <a:lnTo>
                  <a:pt x="1541" y="10235"/>
                </a:lnTo>
                <a:lnTo>
                  <a:pt x="1431" y="10418"/>
                </a:lnTo>
                <a:lnTo>
                  <a:pt x="1357" y="10601"/>
                </a:lnTo>
                <a:lnTo>
                  <a:pt x="1211" y="10785"/>
                </a:lnTo>
                <a:lnTo>
                  <a:pt x="1137" y="10858"/>
                </a:lnTo>
                <a:lnTo>
                  <a:pt x="1137" y="10968"/>
                </a:lnTo>
                <a:lnTo>
                  <a:pt x="1174" y="11078"/>
                </a:lnTo>
                <a:lnTo>
                  <a:pt x="1247" y="11152"/>
                </a:lnTo>
                <a:lnTo>
                  <a:pt x="1357" y="11188"/>
                </a:lnTo>
                <a:lnTo>
                  <a:pt x="1467" y="11152"/>
                </a:lnTo>
                <a:lnTo>
                  <a:pt x="1541" y="11078"/>
                </a:lnTo>
                <a:lnTo>
                  <a:pt x="1577" y="10968"/>
                </a:lnTo>
                <a:lnTo>
                  <a:pt x="1614" y="10932"/>
                </a:lnTo>
                <a:lnTo>
                  <a:pt x="1687" y="10822"/>
                </a:lnTo>
                <a:lnTo>
                  <a:pt x="1761" y="10638"/>
                </a:lnTo>
                <a:lnTo>
                  <a:pt x="1834" y="10491"/>
                </a:lnTo>
                <a:lnTo>
                  <a:pt x="1907" y="10198"/>
                </a:lnTo>
                <a:lnTo>
                  <a:pt x="2164" y="10198"/>
                </a:lnTo>
                <a:lnTo>
                  <a:pt x="2348" y="10161"/>
                </a:lnTo>
                <a:lnTo>
                  <a:pt x="2494" y="10088"/>
                </a:lnTo>
                <a:lnTo>
                  <a:pt x="2641" y="10015"/>
                </a:lnTo>
                <a:lnTo>
                  <a:pt x="2714" y="9905"/>
                </a:lnTo>
                <a:lnTo>
                  <a:pt x="3338" y="9905"/>
                </a:lnTo>
                <a:lnTo>
                  <a:pt x="3998" y="9941"/>
                </a:lnTo>
                <a:lnTo>
                  <a:pt x="4035" y="10051"/>
                </a:lnTo>
                <a:lnTo>
                  <a:pt x="4072" y="10088"/>
                </a:lnTo>
                <a:lnTo>
                  <a:pt x="4145" y="10161"/>
                </a:lnTo>
                <a:lnTo>
                  <a:pt x="4292" y="10235"/>
                </a:lnTo>
                <a:lnTo>
                  <a:pt x="4439" y="10308"/>
                </a:lnTo>
                <a:lnTo>
                  <a:pt x="4622" y="10308"/>
                </a:lnTo>
                <a:lnTo>
                  <a:pt x="4805" y="10271"/>
                </a:lnTo>
                <a:lnTo>
                  <a:pt x="4879" y="10235"/>
                </a:lnTo>
                <a:lnTo>
                  <a:pt x="5282" y="10822"/>
                </a:lnTo>
                <a:lnTo>
                  <a:pt x="5429" y="11115"/>
                </a:lnTo>
                <a:lnTo>
                  <a:pt x="5576" y="11408"/>
                </a:lnTo>
                <a:lnTo>
                  <a:pt x="5796" y="11995"/>
                </a:lnTo>
                <a:lnTo>
                  <a:pt x="5759" y="12105"/>
                </a:lnTo>
                <a:lnTo>
                  <a:pt x="5759" y="12215"/>
                </a:lnTo>
                <a:lnTo>
                  <a:pt x="5759" y="12362"/>
                </a:lnTo>
                <a:lnTo>
                  <a:pt x="5759" y="12472"/>
                </a:lnTo>
                <a:lnTo>
                  <a:pt x="5759" y="12509"/>
                </a:lnTo>
                <a:lnTo>
                  <a:pt x="5722" y="12619"/>
                </a:lnTo>
                <a:lnTo>
                  <a:pt x="5722" y="12692"/>
                </a:lnTo>
                <a:lnTo>
                  <a:pt x="5759" y="12766"/>
                </a:lnTo>
                <a:lnTo>
                  <a:pt x="5979" y="12876"/>
                </a:lnTo>
                <a:lnTo>
                  <a:pt x="5759" y="13169"/>
                </a:lnTo>
                <a:lnTo>
                  <a:pt x="5612" y="13463"/>
                </a:lnTo>
                <a:lnTo>
                  <a:pt x="5502" y="13793"/>
                </a:lnTo>
                <a:lnTo>
                  <a:pt x="5429" y="14123"/>
                </a:lnTo>
                <a:lnTo>
                  <a:pt x="5392" y="14196"/>
                </a:lnTo>
                <a:lnTo>
                  <a:pt x="5429" y="14270"/>
                </a:lnTo>
                <a:lnTo>
                  <a:pt x="5502" y="14343"/>
                </a:lnTo>
                <a:lnTo>
                  <a:pt x="5576" y="14380"/>
                </a:lnTo>
                <a:lnTo>
                  <a:pt x="5649" y="14416"/>
                </a:lnTo>
                <a:lnTo>
                  <a:pt x="5722" y="14416"/>
                </a:lnTo>
                <a:lnTo>
                  <a:pt x="5759" y="14380"/>
                </a:lnTo>
                <a:lnTo>
                  <a:pt x="5832" y="14306"/>
                </a:lnTo>
                <a:lnTo>
                  <a:pt x="5832" y="14233"/>
                </a:lnTo>
                <a:lnTo>
                  <a:pt x="5869" y="14086"/>
                </a:lnTo>
                <a:lnTo>
                  <a:pt x="5979" y="13793"/>
                </a:lnTo>
                <a:lnTo>
                  <a:pt x="6089" y="13463"/>
                </a:lnTo>
                <a:lnTo>
                  <a:pt x="6309" y="13022"/>
                </a:lnTo>
                <a:lnTo>
                  <a:pt x="6566" y="13022"/>
                </a:lnTo>
                <a:lnTo>
                  <a:pt x="6713" y="12986"/>
                </a:lnTo>
                <a:lnTo>
                  <a:pt x="6786" y="12876"/>
                </a:lnTo>
                <a:lnTo>
                  <a:pt x="6860" y="12582"/>
                </a:lnTo>
                <a:lnTo>
                  <a:pt x="7593" y="12582"/>
                </a:lnTo>
                <a:lnTo>
                  <a:pt x="8253" y="12546"/>
                </a:lnTo>
                <a:lnTo>
                  <a:pt x="8914" y="12509"/>
                </a:lnTo>
                <a:lnTo>
                  <a:pt x="8950" y="12509"/>
                </a:lnTo>
                <a:lnTo>
                  <a:pt x="8950" y="12619"/>
                </a:lnTo>
                <a:lnTo>
                  <a:pt x="9024" y="12692"/>
                </a:lnTo>
                <a:lnTo>
                  <a:pt x="9170" y="12802"/>
                </a:lnTo>
                <a:lnTo>
                  <a:pt x="9354" y="12876"/>
                </a:lnTo>
                <a:lnTo>
                  <a:pt x="9537" y="12912"/>
                </a:lnTo>
                <a:lnTo>
                  <a:pt x="9647" y="13279"/>
                </a:lnTo>
                <a:lnTo>
                  <a:pt x="9794" y="13829"/>
                </a:lnTo>
                <a:lnTo>
                  <a:pt x="9904" y="14050"/>
                </a:lnTo>
                <a:lnTo>
                  <a:pt x="9977" y="14160"/>
                </a:lnTo>
                <a:lnTo>
                  <a:pt x="10051" y="14270"/>
                </a:lnTo>
                <a:lnTo>
                  <a:pt x="10198" y="14270"/>
                </a:lnTo>
                <a:lnTo>
                  <a:pt x="10271" y="14233"/>
                </a:lnTo>
                <a:lnTo>
                  <a:pt x="10308" y="14160"/>
                </a:lnTo>
                <a:lnTo>
                  <a:pt x="10308" y="14013"/>
                </a:lnTo>
                <a:lnTo>
                  <a:pt x="10308" y="13903"/>
                </a:lnTo>
                <a:lnTo>
                  <a:pt x="10198" y="13609"/>
                </a:lnTo>
                <a:lnTo>
                  <a:pt x="9977" y="12949"/>
                </a:lnTo>
                <a:lnTo>
                  <a:pt x="9904" y="12729"/>
                </a:lnTo>
                <a:lnTo>
                  <a:pt x="9977" y="12619"/>
                </a:lnTo>
                <a:lnTo>
                  <a:pt x="10088" y="12399"/>
                </a:lnTo>
                <a:lnTo>
                  <a:pt x="10124" y="12215"/>
                </a:lnTo>
                <a:lnTo>
                  <a:pt x="10161" y="12032"/>
                </a:lnTo>
                <a:lnTo>
                  <a:pt x="10161" y="11885"/>
                </a:lnTo>
                <a:lnTo>
                  <a:pt x="10124" y="11849"/>
                </a:lnTo>
                <a:lnTo>
                  <a:pt x="10601" y="11042"/>
                </a:lnTo>
                <a:lnTo>
                  <a:pt x="11115" y="10235"/>
                </a:lnTo>
                <a:lnTo>
                  <a:pt x="11371" y="10088"/>
                </a:lnTo>
                <a:lnTo>
                  <a:pt x="11518" y="9978"/>
                </a:lnTo>
                <a:lnTo>
                  <a:pt x="11628" y="9868"/>
                </a:lnTo>
                <a:lnTo>
                  <a:pt x="11665" y="9831"/>
                </a:lnTo>
                <a:lnTo>
                  <a:pt x="11738" y="9758"/>
                </a:lnTo>
                <a:lnTo>
                  <a:pt x="11812" y="9611"/>
                </a:lnTo>
                <a:lnTo>
                  <a:pt x="11885" y="9464"/>
                </a:lnTo>
                <a:lnTo>
                  <a:pt x="12068" y="9501"/>
                </a:lnTo>
                <a:lnTo>
                  <a:pt x="12288" y="9501"/>
                </a:lnTo>
                <a:lnTo>
                  <a:pt x="12875" y="9538"/>
                </a:lnTo>
                <a:lnTo>
                  <a:pt x="13426" y="9501"/>
                </a:lnTo>
                <a:lnTo>
                  <a:pt x="13499" y="9501"/>
                </a:lnTo>
                <a:lnTo>
                  <a:pt x="13572" y="9464"/>
                </a:lnTo>
                <a:lnTo>
                  <a:pt x="13646" y="9391"/>
                </a:lnTo>
                <a:lnTo>
                  <a:pt x="13646" y="9318"/>
                </a:lnTo>
                <a:lnTo>
                  <a:pt x="13682" y="9244"/>
                </a:lnTo>
                <a:lnTo>
                  <a:pt x="13646" y="9171"/>
                </a:lnTo>
                <a:lnTo>
                  <a:pt x="13609" y="9098"/>
                </a:lnTo>
                <a:lnTo>
                  <a:pt x="13536" y="9024"/>
                </a:lnTo>
                <a:lnTo>
                  <a:pt x="13426" y="9024"/>
                </a:lnTo>
                <a:lnTo>
                  <a:pt x="13059" y="8988"/>
                </a:lnTo>
                <a:lnTo>
                  <a:pt x="12655" y="8988"/>
                </a:lnTo>
                <a:lnTo>
                  <a:pt x="11885" y="9024"/>
                </a:lnTo>
                <a:lnTo>
                  <a:pt x="11812" y="8951"/>
                </a:lnTo>
                <a:lnTo>
                  <a:pt x="11738" y="8877"/>
                </a:lnTo>
                <a:lnTo>
                  <a:pt x="11518" y="8767"/>
                </a:lnTo>
                <a:lnTo>
                  <a:pt x="11445" y="8767"/>
                </a:lnTo>
                <a:lnTo>
                  <a:pt x="11335" y="8804"/>
                </a:lnTo>
                <a:lnTo>
                  <a:pt x="11225" y="8767"/>
                </a:lnTo>
                <a:lnTo>
                  <a:pt x="11078" y="8804"/>
                </a:lnTo>
                <a:lnTo>
                  <a:pt x="10638" y="8107"/>
                </a:lnTo>
                <a:lnTo>
                  <a:pt x="10271" y="7594"/>
                </a:lnTo>
                <a:lnTo>
                  <a:pt x="10088" y="7300"/>
                </a:lnTo>
                <a:lnTo>
                  <a:pt x="9904" y="7080"/>
                </a:lnTo>
                <a:lnTo>
                  <a:pt x="9977" y="6970"/>
                </a:lnTo>
                <a:lnTo>
                  <a:pt x="10051" y="6823"/>
                </a:lnTo>
                <a:lnTo>
                  <a:pt x="10088" y="6713"/>
                </a:lnTo>
                <a:lnTo>
                  <a:pt x="10124" y="6567"/>
                </a:lnTo>
                <a:lnTo>
                  <a:pt x="10088" y="6493"/>
                </a:lnTo>
                <a:lnTo>
                  <a:pt x="10051" y="6456"/>
                </a:lnTo>
                <a:lnTo>
                  <a:pt x="9941" y="6456"/>
                </a:lnTo>
                <a:lnTo>
                  <a:pt x="10124" y="6236"/>
                </a:lnTo>
                <a:lnTo>
                  <a:pt x="10308" y="5980"/>
                </a:lnTo>
                <a:lnTo>
                  <a:pt x="10638" y="5503"/>
                </a:lnTo>
                <a:lnTo>
                  <a:pt x="11005" y="4953"/>
                </a:lnTo>
                <a:lnTo>
                  <a:pt x="11078" y="4953"/>
                </a:lnTo>
                <a:lnTo>
                  <a:pt x="11151" y="4916"/>
                </a:lnTo>
                <a:lnTo>
                  <a:pt x="11225" y="4843"/>
                </a:lnTo>
                <a:lnTo>
                  <a:pt x="11298" y="4769"/>
                </a:lnTo>
                <a:lnTo>
                  <a:pt x="11518" y="4586"/>
                </a:lnTo>
                <a:lnTo>
                  <a:pt x="11591" y="4476"/>
                </a:lnTo>
                <a:lnTo>
                  <a:pt x="11665" y="4366"/>
                </a:lnTo>
                <a:lnTo>
                  <a:pt x="11702" y="4256"/>
                </a:lnTo>
                <a:lnTo>
                  <a:pt x="11702" y="4146"/>
                </a:lnTo>
                <a:lnTo>
                  <a:pt x="11665" y="3999"/>
                </a:lnTo>
                <a:lnTo>
                  <a:pt x="11591" y="3889"/>
                </a:lnTo>
                <a:lnTo>
                  <a:pt x="11518" y="3779"/>
                </a:lnTo>
                <a:lnTo>
                  <a:pt x="11408" y="3742"/>
                </a:lnTo>
                <a:lnTo>
                  <a:pt x="11298" y="3705"/>
                </a:lnTo>
                <a:lnTo>
                  <a:pt x="11151" y="3669"/>
                </a:lnTo>
                <a:lnTo>
                  <a:pt x="10931" y="3192"/>
                </a:lnTo>
                <a:lnTo>
                  <a:pt x="10674" y="2752"/>
                </a:lnTo>
                <a:lnTo>
                  <a:pt x="10344" y="2091"/>
                </a:lnTo>
                <a:lnTo>
                  <a:pt x="10124" y="1725"/>
                </a:lnTo>
                <a:lnTo>
                  <a:pt x="9904" y="1431"/>
                </a:lnTo>
                <a:lnTo>
                  <a:pt x="9941" y="1284"/>
                </a:lnTo>
                <a:lnTo>
                  <a:pt x="9941" y="1211"/>
                </a:lnTo>
                <a:lnTo>
                  <a:pt x="9977" y="1064"/>
                </a:lnTo>
                <a:lnTo>
                  <a:pt x="9941" y="954"/>
                </a:lnTo>
                <a:lnTo>
                  <a:pt x="9904" y="844"/>
                </a:lnTo>
                <a:lnTo>
                  <a:pt x="9831" y="697"/>
                </a:lnTo>
                <a:lnTo>
                  <a:pt x="9721" y="587"/>
                </a:lnTo>
                <a:lnTo>
                  <a:pt x="9574" y="514"/>
                </a:lnTo>
                <a:lnTo>
                  <a:pt x="9427" y="477"/>
                </a:lnTo>
                <a:lnTo>
                  <a:pt x="9244" y="514"/>
                </a:lnTo>
                <a:lnTo>
                  <a:pt x="9097" y="551"/>
                </a:lnTo>
                <a:lnTo>
                  <a:pt x="8987" y="661"/>
                </a:lnTo>
                <a:lnTo>
                  <a:pt x="8914" y="808"/>
                </a:lnTo>
                <a:lnTo>
                  <a:pt x="8877" y="954"/>
                </a:lnTo>
                <a:lnTo>
                  <a:pt x="8840" y="1028"/>
                </a:lnTo>
                <a:lnTo>
                  <a:pt x="7887" y="1101"/>
                </a:lnTo>
                <a:lnTo>
                  <a:pt x="7080" y="1174"/>
                </a:lnTo>
                <a:lnTo>
                  <a:pt x="6933" y="1174"/>
                </a:lnTo>
                <a:lnTo>
                  <a:pt x="6860" y="1064"/>
                </a:lnTo>
                <a:lnTo>
                  <a:pt x="6749" y="918"/>
                </a:lnTo>
                <a:lnTo>
                  <a:pt x="6713" y="881"/>
                </a:lnTo>
                <a:lnTo>
                  <a:pt x="6639" y="808"/>
                </a:lnTo>
                <a:lnTo>
                  <a:pt x="6529" y="771"/>
                </a:lnTo>
                <a:lnTo>
                  <a:pt x="6456" y="771"/>
                </a:lnTo>
                <a:lnTo>
                  <a:pt x="6383" y="808"/>
                </a:lnTo>
                <a:lnTo>
                  <a:pt x="5942" y="808"/>
                </a:lnTo>
                <a:lnTo>
                  <a:pt x="5686" y="477"/>
                </a:lnTo>
                <a:lnTo>
                  <a:pt x="5576" y="294"/>
                </a:lnTo>
                <a:lnTo>
                  <a:pt x="5466" y="111"/>
                </a:lnTo>
                <a:lnTo>
                  <a:pt x="5429" y="37"/>
                </a:lnTo>
                <a:lnTo>
                  <a:pt x="5356" y="1"/>
                </a:lnTo>
                <a:lnTo>
                  <a:pt x="5209" y="1"/>
                </a:lnTo>
                <a:lnTo>
                  <a:pt x="5025" y="37"/>
                </a:lnTo>
                <a:lnTo>
                  <a:pt x="4915" y="1"/>
                </a:lnTo>
                <a:close/>
              </a:path>
            </a:pathLst>
          </a:custGeom>
          <a:solidFill>
            <a:srgbClr val="6D9EEB"/>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177" name="Shape 177"/>
          <p:cNvSpPr/>
          <p:nvPr/>
        </p:nvSpPr>
        <p:spPr>
          <a:xfrm>
            <a:off x="5262207" y="4729516"/>
            <a:ext cx="525046" cy="372666"/>
          </a:xfrm>
          <a:custGeom>
            <a:avLst/>
            <a:gdLst/>
            <a:ahLst/>
            <a:cxnLst/>
            <a:rect l="0" t="0" r="0" b="0"/>
            <a:pathLst>
              <a:path w="10492" h="7447" extrusionOk="0">
                <a:moveTo>
                  <a:pt x="7300" y="1761"/>
                </a:moveTo>
                <a:lnTo>
                  <a:pt x="7117" y="1797"/>
                </a:lnTo>
                <a:lnTo>
                  <a:pt x="6897" y="1834"/>
                </a:lnTo>
                <a:lnTo>
                  <a:pt x="6713" y="1907"/>
                </a:lnTo>
                <a:lnTo>
                  <a:pt x="6530" y="2017"/>
                </a:lnTo>
                <a:lnTo>
                  <a:pt x="6383" y="2128"/>
                </a:lnTo>
                <a:lnTo>
                  <a:pt x="6273" y="2274"/>
                </a:lnTo>
                <a:lnTo>
                  <a:pt x="6200" y="2458"/>
                </a:lnTo>
                <a:lnTo>
                  <a:pt x="6200" y="2531"/>
                </a:lnTo>
                <a:lnTo>
                  <a:pt x="6237" y="2604"/>
                </a:lnTo>
                <a:lnTo>
                  <a:pt x="6310" y="2641"/>
                </a:lnTo>
                <a:lnTo>
                  <a:pt x="6383" y="2641"/>
                </a:lnTo>
                <a:lnTo>
                  <a:pt x="6530" y="2604"/>
                </a:lnTo>
                <a:lnTo>
                  <a:pt x="6640" y="2531"/>
                </a:lnTo>
                <a:lnTo>
                  <a:pt x="6860" y="2384"/>
                </a:lnTo>
                <a:lnTo>
                  <a:pt x="7007" y="2348"/>
                </a:lnTo>
                <a:lnTo>
                  <a:pt x="7154" y="2274"/>
                </a:lnTo>
                <a:lnTo>
                  <a:pt x="7484" y="2274"/>
                </a:lnTo>
                <a:lnTo>
                  <a:pt x="7667" y="2311"/>
                </a:lnTo>
                <a:lnTo>
                  <a:pt x="7851" y="2384"/>
                </a:lnTo>
                <a:lnTo>
                  <a:pt x="7924" y="2458"/>
                </a:lnTo>
                <a:lnTo>
                  <a:pt x="7961" y="2531"/>
                </a:lnTo>
                <a:lnTo>
                  <a:pt x="7997" y="2641"/>
                </a:lnTo>
                <a:lnTo>
                  <a:pt x="7997" y="2751"/>
                </a:lnTo>
                <a:lnTo>
                  <a:pt x="7961" y="2898"/>
                </a:lnTo>
                <a:lnTo>
                  <a:pt x="7887" y="3045"/>
                </a:lnTo>
                <a:lnTo>
                  <a:pt x="7667" y="3338"/>
                </a:lnTo>
                <a:lnTo>
                  <a:pt x="7190" y="3998"/>
                </a:lnTo>
                <a:lnTo>
                  <a:pt x="6713" y="4622"/>
                </a:lnTo>
                <a:lnTo>
                  <a:pt x="5686" y="5869"/>
                </a:lnTo>
                <a:lnTo>
                  <a:pt x="5613" y="6016"/>
                </a:lnTo>
                <a:lnTo>
                  <a:pt x="5650" y="6162"/>
                </a:lnTo>
                <a:lnTo>
                  <a:pt x="5686" y="6236"/>
                </a:lnTo>
                <a:lnTo>
                  <a:pt x="5723" y="6273"/>
                </a:lnTo>
                <a:lnTo>
                  <a:pt x="5796" y="6309"/>
                </a:lnTo>
                <a:lnTo>
                  <a:pt x="5870" y="6309"/>
                </a:lnTo>
                <a:lnTo>
                  <a:pt x="6567" y="6273"/>
                </a:lnTo>
                <a:lnTo>
                  <a:pt x="7264" y="6309"/>
                </a:lnTo>
                <a:lnTo>
                  <a:pt x="8034" y="6346"/>
                </a:lnTo>
                <a:lnTo>
                  <a:pt x="8401" y="6419"/>
                </a:lnTo>
                <a:lnTo>
                  <a:pt x="8547" y="6419"/>
                </a:lnTo>
                <a:lnTo>
                  <a:pt x="8731" y="6383"/>
                </a:lnTo>
                <a:lnTo>
                  <a:pt x="8841" y="6309"/>
                </a:lnTo>
                <a:lnTo>
                  <a:pt x="8878" y="6199"/>
                </a:lnTo>
                <a:lnTo>
                  <a:pt x="8878" y="6089"/>
                </a:lnTo>
                <a:lnTo>
                  <a:pt x="8768" y="6016"/>
                </a:lnTo>
                <a:lnTo>
                  <a:pt x="8658" y="5942"/>
                </a:lnTo>
                <a:lnTo>
                  <a:pt x="8474" y="5869"/>
                </a:lnTo>
                <a:lnTo>
                  <a:pt x="8107" y="5796"/>
                </a:lnTo>
                <a:lnTo>
                  <a:pt x="7410" y="5759"/>
                </a:lnTo>
                <a:lnTo>
                  <a:pt x="6457" y="5759"/>
                </a:lnTo>
                <a:lnTo>
                  <a:pt x="7557" y="4365"/>
                </a:lnTo>
                <a:lnTo>
                  <a:pt x="7851" y="3998"/>
                </a:lnTo>
                <a:lnTo>
                  <a:pt x="8144" y="3595"/>
                </a:lnTo>
                <a:lnTo>
                  <a:pt x="8291" y="3375"/>
                </a:lnTo>
                <a:lnTo>
                  <a:pt x="8401" y="3191"/>
                </a:lnTo>
                <a:lnTo>
                  <a:pt x="8474" y="2935"/>
                </a:lnTo>
                <a:lnTo>
                  <a:pt x="8511" y="2714"/>
                </a:lnTo>
                <a:lnTo>
                  <a:pt x="8511" y="2494"/>
                </a:lnTo>
                <a:lnTo>
                  <a:pt x="8437" y="2311"/>
                </a:lnTo>
                <a:lnTo>
                  <a:pt x="8327" y="2164"/>
                </a:lnTo>
                <a:lnTo>
                  <a:pt x="8217" y="2017"/>
                </a:lnTo>
                <a:lnTo>
                  <a:pt x="8071" y="1907"/>
                </a:lnTo>
                <a:lnTo>
                  <a:pt x="7887" y="1834"/>
                </a:lnTo>
                <a:lnTo>
                  <a:pt x="7667" y="1797"/>
                </a:lnTo>
                <a:lnTo>
                  <a:pt x="7484" y="1761"/>
                </a:lnTo>
                <a:close/>
                <a:moveTo>
                  <a:pt x="954" y="0"/>
                </a:moveTo>
                <a:lnTo>
                  <a:pt x="771" y="37"/>
                </a:lnTo>
                <a:lnTo>
                  <a:pt x="624" y="110"/>
                </a:lnTo>
                <a:lnTo>
                  <a:pt x="441" y="183"/>
                </a:lnTo>
                <a:lnTo>
                  <a:pt x="294" y="257"/>
                </a:lnTo>
                <a:lnTo>
                  <a:pt x="147" y="404"/>
                </a:lnTo>
                <a:lnTo>
                  <a:pt x="37" y="514"/>
                </a:lnTo>
                <a:lnTo>
                  <a:pt x="1" y="587"/>
                </a:lnTo>
                <a:lnTo>
                  <a:pt x="1" y="660"/>
                </a:lnTo>
                <a:lnTo>
                  <a:pt x="74" y="770"/>
                </a:lnTo>
                <a:lnTo>
                  <a:pt x="184" y="844"/>
                </a:lnTo>
                <a:lnTo>
                  <a:pt x="257" y="844"/>
                </a:lnTo>
                <a:lnTo>
                  <a:pt x="331" y="807"/>
                </a:lnTo>
                <a:lnTo>
                  <a:pt x="661" y="660"/>
                </a:lnTo>
                <a:lnTo>
                  <a:pt x="844" y="624"/>
                </a:lnTo>
                <a:lnTo>
                  <a:pt x="1028" y="587"/>
                </a:lnTo>
                <a:lnTo>
                  <a:pt x="991" y="624"/>
                </a:lnTo>
                <a:lnTo>
                  <a:pt x="991" y="844"/>
                </a:lnTo>
                <a:lnTo>
                  <a:pt x="991" y="1064"/>
                </a:lnTo>
                <a:lnTo>
                  <a:pt x="1101" y="1467"/>
                </a:lnTo>
                <a:lnTo>
                  <a:pt x="1358" y="2641"/>
                </a:lnTo>
                <a:lnTo>
                  <a:pt x="2312" y="7263"/>
                </a:lnTo>
                <a:lnTo>
                  <a:pt x="2348" y="7336"/>
                </a:lnTo>
                <a:lnTo>
                  <a:pt x="2422" y="7410"/>
                </a:lnTo>
                <a:lnTo>
                  <a:pt x="2495" y="7446"/>
                </a:lnTo>
                <a:lnTo>
                  <a:pt x="2678" y="7446"/>
                </a:lnTo>
                <a:lnTo>
                  <a:pt x="2752" y="7410"/>
                </a:lnTo>
                <a:lnTo>
                  <a:pt x="2825" y="7336"/>
                </a:lnTo>
                <a:lnTo>
                  <a:pt x="2862" y="7263"/>
                </a:lnTo>
                <a:lnTo>
                  <a:pt x="4072" y="4108"/>
                </a:lnTo>
                <a:lnTo>
                  <a:pt x="5246" y="990"/>
                </a:lnTo>
                <a:lnTo>
                  <a:pt x="6457" y="917"/>
                </a:lnTo>
                <a:lnTo>
                  <a:pt x="7667" y="880"/>
                </a:lnTo>
                <a:lnTo>
                  <a:pt x="8988" y="917"/>
                </a:lnTo>
                <a:lnTo>
                  <a:pt x="9648" y="990"/>
                </a:lnTo>
                <a:lnTo>
                  <a:pt x="9978" y="990"/>
                </a:lnTo>
                <a:lnTo>
                  <a:pt x="10308" y="954"/>
                </a:lnTo>
                <a:lnTo>
                  <a:pt x="10382" y="917"/>
                </a:lnTo>
                <a:lnTo>
                  <a:pt x="10455" y="880"/>
                </a:lnTo>
                <a:lnTo>
                  <a:pt x="10492" y="807"/>
                </a:lnTo>
                <a:lnTo>
                  <a:pt x="10492" y="734"/>
                </a:lnTo>
                <a:lnTo>
                  <a:pt x="10418" y="587"/>
                </a:lnTo>
                <a:lnTo>
                  <a:pt x="10382" y="514"/>
                </a:lnTo>
                <a:lnTo>
                  <a:pt x="10308" y="477"/>
                </a:lnTo>
                <a:lnTo>
                  <a:pt x="10015" y="404"/>
                </a:lnTo>
                <a:lnTo>
                  <a:pt x="9721" y="367"/>
                </a:lnTo>
                <a:lnTo>
                  <a:pt x="9134" y="330"/>
                </a:lnTo>
                <a:lnTo>
                  <a:pt x="7814" y="293"/>
                </a:lnTo>
                <a:lnTo>
                  <a:pt x="6420" y="330"/>
                </a:lnTo>
                <a:lnTo>
                  <a:pt x="5026" y="404"/>
                </a:lnTo>
                <a:lnTo>
                  <a:pt x="4916" y="440"/>
                </a:lnTo>
                <a:lnTo>
                  <a:pt x="4843" y="477"/>
                </a:lnTo>
                <a:lnTo>
                  <a:pt x="4806" y="550"/>
                </a:lnTo>
                <a:lnTo>
                  <a:pt x="4733" y="624"/>
                </a:lnTo>
                <a:lnTo>
                  <a:pt x="2678" y="6162"/>
                </a:lnTo>
                <a:lnTo>
                  <a:pt x="2128" y="3705"/>
                </a:lnTo>
                <a:lnTo>
                  <a:pt x="1725" y="1981"/>
                </a:lnTo>
                <a:lnTo>
                  <a:pt x="1541" y="1210"/>
                </a:lnTo>
                <a:lnTo>
                  <a:pt x="1468" y="844"/>
                </a:lnTo>
                <a:lnTo>
                  <a:pt x="1431" y="660"/>
                </a:lnTo>
                <a:lnTo>
                  <a:pt x="1395" y="550"/>
                </a:lnTo>
                <a:lnTo>
                  <a:pt x="1431" y="550"/>
                </a:lnTo>
                <a:lnTo>
                  <a:pt x="1468" y="514"/>
                </a:lnTo>
                <a:lnTo>
                  <a:pt x="1468" y="477"/>
                </a:lnTo>
                <a:lnTo>
                  <a:pt x="1505" y="367"/>
                </a:lnTo>
                <a:lnTo>
                  <a:pt x="1505" y="220"/>
                </a:lnTo>
                <a:lnTo>
                  <a:pt x="1468" y="110"/>
                </a:lnTo>
                <a:lnTo>
                  <a:pt x="1395" y="73"/>
                </a:lnTo>
                <a:lnTo>
                  <a:pt x="1321" y="37"/>
                </a:lnTo>
                <a:lnTo>
                  <a:pt x="1138" y="0"/>
                </a:lnTo>
                <a:close/>
              </a:path>
            </a:pathLst>
          </a:custGeom>
          <a:solidFill>
            <a:srgbClr val="6D9EEB"/>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178" name="Shape 178"/>
          <p:cNvSpPr/>
          <p:nvPr/>
        </p:nvSpPr>
        <p:spPr>
          <a:xfrm>
            <a:off x="8376372" y="4729061"/>
            <a:ext cx="508532" cy="324976"/>
          </a:xfrm>
          <a:custGeom>
            <a:avLst/>
            <a:gdLst/>
            <a:ahLst/>
            <a:cxnLst/>
            <a:rect l="0" t="0" r="0" b="0"/>
            <a:pathLst>
              <a:path w="10162" h="6494" extrusionOk="0">
                <a:moveTo>
                  <a:pt x="8291" y="587"/>
                </a:moveTo>
                <a:lnTo>
                  <a:pt x="8291" y="698"/>
                </a:lnTo>
                <a:lnTo>
                  <a:pt x="8327" y="771"/>
                </a:lnTo>
                <a:lnTo>
                  <a:pt x="8401" y="808"/>
                </a:lnTo>
                <a:lnTo>
                  <a:pt x="8474" y="808"/>
                </a:lnTo>
                <a:lnTo>
                  <a:pt x="8768" y="771"/>
                </a:lnTo>
                <a:lnTo>
                  <a:pt x="8914" y="771"/>
                </a:lnTo>
                <a:lnTo>
                  <a:pt x="8988" y="808"/>
                </a:lnTo>
                <a:lnTo>
                  <a:pt x="9024" y="844"/>
                </a:lnTo>
                <a:lnTo>
                  <a:pt x="9208" y="1101"/>
                </a:lnTo>
                <a:lnTo>
                  <a:pt x="9318" y="1321"/>
                </a:lnTo>
                <a:lnTo>
                  <a:pt x="9465" y="1615"/>
                </a:lnTo>
                <a:lnTo>
                  <a:pt x="9538" y="1871"/>
                </a:lnTo>
                <a:lnTo>
                  <a:pt x="9611" y="2165"/>
                </a:lnTo>
                <a:lnTo>
                  <a:pt x="9648" y="2458"/>
                </a:lnTo>
                <a:lnTo>
                  <a:pt x="9648" y="2715"/>
                </a:lnTo>
                <a:lnTo>
                  <a:pt x="9575" y="2972"/>
                </a:lnTo>
                <a:lnTo>
                  <a:pt x="9501" y="3229"/>
                </a:lnTo>
                <a:lnTo>
                  <a:pt x="9354" y="3485"/>
                </a:lnTo>
                <a:lnTo>
                  <a:pt x="9171" y="3669"/>
                </a:lnTo>
                <a:lnTo>
                  <a:pt x="8988" y="3852"/>
                </a:lnTo>
                <a:lnTo>
                  <a:pt x="8731" y="3962"/>
                </a:lnTo>
                <a:lnTo>
                  <a:pt x="8474" y="3999"/>
                </a:lnTo>
                <a:lnTo>
                  <a:pt x="8327" y="3999"/>
                </a:lnTo>
                <a:lnTo>
                  <a:pt x="8217" y="3925"/>
                </a:lnTo>
                <a:lnTo>
                  <a:pt x="8107" y="3852"/>
                </a:lnTo>
                <a:lnTo>
                  <a:pt x="7997" y="3742"/>
                </a:lnTo>
                <a:lnTo>
                  <a:pt x="7851" y="3485"/>
                </a:lnTo>
                <a:lnTo>
                  <a:pt x="7740" y="3229"/>
                </a:lnTo>
                <a:lnTo>
                  <a:pt x="7630" y="2935"/>
                </a:lnTo>
                <a:lnTo>
                  <a:pt x="7594" y="2605"/>
                </a:lnTo>
                <a:lnTo>
                  <a:pt x="7557" y="2311"/>
                </a:lnTo>
                <a:lnTo>
                  <a:pt x="7594" y="1981"/>
                </a:lnTo>
                <a:lnTo>
                  <a:pt x="7630" y="1578"/>
                </a:lnTo>
                <a:lnTo>
                  <a:pt x="7777" y="1211"/>
                </a:lnTo>
                <a:lnTo>
                  <a:pt x="7887" y="1028"/>
                </a:lnTo>
                <a:lnTo>
                  <a:pt x="7997" y="844"/>
                </a:lnTo>
                <a:lnTo>
                  <a:pt x="8107" y="698"/>
                </a:lnTo>
                <a:lnTo>
                  <a:pt x="8291" y="587"/>
                </a:lnTo>
                <a:close/>
                <a:moveTo>
                  <a:pt x="8401" y="147"/>
                </a:moveTo>
                <a:lnTo>
                  <a:pt x="8181" y="221"/>
                </a:lnTo>
                <a:lnTo>
                  <a:pt x="7961" y="294"/>
                </a:lnTo>
                <a:lnTo>
                  <a:pt x="7814" y="404"/>
                </a:lnTo>
                <a:lnTo>
                  <a:pt x="7667" y="551"/>
                </a:lnTo>
                <a:lnTo>
                  <a:pt x="7520" y="698"/>
                </a:lnTo>
                <a:lnTo>
                  <a:pt x="7410" y="881"/>
                </a:lnTo>
                <a:lnTo>
                  <a:pt x="7264" y="1284"/>
                </a:lnTo>
                <a:lnTo>
                  <a:pt x="7154" y="1688"/>
                </a:lnTo>
                <a:lnTo>
                  <a:pt x="7117" y="2055"/>
                </a:lnTo>
                <a:lnTo>
                  <a:pt x="7080" y="2458"/>
                </a:lnTo>
                <a:lnTo>
                  <a:pt x="7154" y="2935"/>
                </a:lnTo>
                <a:lnTo>
                  <a:pt x="7264" y="3375"/>
                </a:lnTo>
                <a:lnTo>
                  <a:pt x="7410" y="3779"/>
                </a:lnTo>
                <a:lnTo>
                  <a:pt x="7520" y="3962"/>
                </a:lnTo>
                <a:lnTo>
                  <a:pt x="7667" y="4146"/>
                </a:lnTo>
                <a:lnTo>
                  <a:pt x="7814" y="4292"/>
                </a:lnTo>
                <a:lnTo>
                  <a:pt x="7961" y="4402"/>
                </a:lnTo>
                <a:lnTo>
                  <a:pt x="8144" y="4476"/>
                </a:lnTo>
                <a:lnTo>
                  <a:pt x="8364" y="4512"/>
                </a:lnTo>
                <a:lnTo>
                  <a:pt x="8584" y="4512"/>
                </a:lnTo>
                <a:lnTo>
                  <a:pt x="8768" y="4476"/>
                </a:lnTo>
                <a:lnTo>
                  <a:pt x="8988" y="4439"/>
                </a:lnTo>
                <a:lnTo>
                  <a:pt x="9134" y="4366"/>
                </a:lnTo>
                <a:lnTo>
                  <a:pt x="9318" y="4256"/>
                </a:lnTo>
                <a:lnTo>
                  <a:pt x="9465" y="4146"/>
                </a:lnTo>
                <a:lnTo>
                  <a:pt x="9721" y="3852"/>
                </a:lnTo>
                <a:lnTo>
                  <a:pt x="9905" y="3522"/>
                </a:lnTo>
                <a:lnTo>
                  <a:pt x="10051" y="3118"/>
                </a:lnTo>
                <a:lnTo>
                  <a:pt x="10161" y="2752"/>
                </a:lnTo>
                <a:lnTo>
                  <a:pt x="10161" y="2348"/>
                </a:lnTo>
                <a:lnTo>
                  <a:pt x="10125" y="2091"/>
                </a:lnTo>
                <a:lnTo>
                  <a:pt x="10051" y="1761"/>
                </a:lnTo>
                <a:lnTo>
                  <a:pt x="9941" y="1394"/>
                </a:lnTo>
                <a:lnTo>
                  <a:pt x="9758" y="1064"/>
                </a:lnTo>
                <a:lnTo>
                  <a:pt x="9575" y="734"/>
                </a:lnTo>
                <a:lnTo>
                  <a:pt x="9354" y="441"/>
                </a:lnTo>
                <a:lnTo>
                  <a:pt x="9244" y="331"/>
                </a:lnTo>
                <a:lnTo>
                  <a:pt x="9098" y="257"/>
                </a:lnTo>
                <a:lnTo>
                  <a:pt x="8988" y="221"/>
                </a:lnTo>
                <a:lnTo>
                  <a:pt x="8841" y="184"/>
                </a:lnTo>
                <a:lnTo>
                  <a:pt x="8621" y="147"/>
                </a:lnTo>
                <a:close/>
                <a:moveTo>
                  <a:pt x="3999" y="1"/>
                </a:moveTo>
                <a:lnTo>
                  <a:pt x="3926" y="37"/>
                </a:lnTo>
                <a:lnTo>
                  <a:pt x="3852" y="111"/>
                </a:lnTo>
                <a:lnTo>
                  <a:pt x="3816" y="404"/>
                </a:lnTo>
                <a:lnTo>
                  <a:pt x="3779" y="734"/>
                </a:lnTo>
                <a:lnTo>
                  <a:pt x="3705" y="1321"/>
                </a:lnTo>
                <a:lnTo>
                  <a:pt x="3632" y="2458"/>
                </a:lnTo>
                <a:lnTo>
                  <a:pt x="2898" y="2385"/>
                </a:lnTo>
                <a:lnTo>
                  <a:pt x="2128" y="2385"/>
                </a:lnTo>
                <a:lnTo>
                  <a:pt x="1395" y="2422"/>
                </a:lnTo>
                <a:lnTo>
                  <a:pt x="1028" y="2495"/>
                </a:lnTo>
                <a:lnTo>
                  <a:pt x="661" y="2568"/>
                </a:lnTo>
                <a:lnTo>
                  <a:pt x="661" y="2495"/>
                </a:lnTo>
                <a:lnTo>
                  <a:pt x="588" y="2458"/>
                </a:lnTo>
                <a:lnTo>
                  <a:pt x="551" y="2495"/>
                </a:lnTo>
                <a:lnTo>
                  <a:pt x="478" y="1651"/>
                </a:lnTo>
                <a:lnTo>
                  <a:pt x="441" y="918"/>
                </a:lnTo>
                <a:lnTo>
                  <a:pt x="404" y="551"/>
                </a:lnTo>
                <a:lnTo>
                  <a:pt x="367" y="184"/>
                </a:lnTo>
                <a:lnTo>
                  <a:pt x="331" y="111"/>
                </a:lnTo>
                <a:lnTo>
                  <a:pt x="147" y="111"/>
                </a:lnTo>
                <a:lnTo>
                  <a:pt x="111" y="184"/>
                </a:lnTo>
                <a:lnTo>
                  <a:pt x="37" y="514"/>
                </a:lnTo>
                <a:lnTo>
                  <a:pt x="1" y="881"/>
                </a:lnTo>
                <a:lnTo>
                  <a:pt x="1" y="1578"/>
                </a:lnTo>
                <a:lnTo>
                  <a:pt x="37" y="2275"/>
                </a:lnTo>
                <a:lnTo>
                  <a:pt x="111" y="2972"/>
                </a:lnTo>
                <a:lnTo>
                  <a:pt x="184" y="3632"/>
                </a:lnTo>
                <a:lnTo>
                  <a:pt x="294" y="4329"/>
                </a:lnTo>
                <a:lnTo>
                  <a:pt x="404" y="4989"/>
                </a:lnTo>
                <a:lnTo>
                  <a:pt x="478" y="5356"/>
                </a:lnTo>
                <a:lnTo>
                  <a:pt x="551" y="5503"/>
                </a:lnTo>
                <a:lnTo>
                  <a:pt x="588" y="5650"/>
                </a:lnTo>
                <a:lnTo>
                  <a:pt x="551" y="5723"/>
                </a:lnTo>
                <a:lnTo>
                  <a:pt x="588" y="5833"/>
                </a:lnTo>
                <a:lnTo>
                  <a:pt x="661" y="5906"/>
                </a:lnTo>
                <a:lnTo>
                  <a:pt x="734" y="5943"/>
                </a:lnTo>
                <a:lnTo>
                  <a:pt x="881" y="5943"/>
                </a:lnTo>
                <a:lnTo>
                  <a:pt x="954" y="5906"/>
                </a:lnTo>
                <a:lnTo>
                  <a:pt x="1028" y="5833"/>
                </a:lnTo>
                <a:lnTo>
                  <a:pt x="1064" y="5760"/>
                </a:lnTo>
                <a:lnTo>
                  <a:pt x="1064" y="5650"/>
                </a:lnTo>
                <a:lnTo>
                  <a:pt x="1064" y="5466"/>
                </a:lnTo>
                <a:lnTo>
                  <a:pt x="881" y="4696"/>
                </a:lnTo>
                <a:lnTo>
                  <a:pt x="734" y="3889"/>
                </a:lnTo>
                <a:lnTo>
                  <a:pt x="624" y="3082"/>
                </a:lnTo>
                <a:lnTo>
                  <a:pt x="588" y="2935"/>
                </a:lnTo>
                <a:lnTo>
                  <a:pt x="991" y="2972"/>
                </a:lnTo>
                <a:lnTo>
                  <a:pt x="1358" y="2935"/>
                </a:lnTo>
                <a:lnTo>
                  <a:pt x="2128" y="2898"/>
                </a:lnTo>
                <a:lnTo>
                  <a:pt x="2862" y="2898"/>
                </a:lnTo>
                <a:lnTo>
                  <a:pt x="3632" y="2972"/>
                </a:lnTo>
                <a:lnTo>
                  <a:pt x="3559" y="4256"/>
                </a:lnTo>
                <a:lnTo>
                  <a:pt x="3485" y="4843"/>
                </a:lnTo>
                <a:lnTo>
                  <a:pt x="3485" y="4989"/>
                </a:lnTo>
                <a:lnTo>
                  <a:pt x="3522" y="5173"/>
                </a:lnTo>
                <a:lnTo>
                  <a:pt x="3559" y="5283"/>
                </a:lnTo>
                <a:lnTo>
                  <a:pt x="3632" y="5393"/>
                </a:lnTo>
                <a:lnTo>
                  <a:pt x="3669" y="5429"/>
                </a:lnTo>
                <a:lnTo>
                  <a:pt x="3742" y="5466"/>
                </a:lnTo>
                <a:lnTo>
                  <a:pt x="3852" y="5393"/>
                </a:lnTo>
                <a:lnTo>
                  <a:pt x="3926" y="5319"/>
                </a:lnTo>
                <a:lnTo>
                  <a:pt x="3999" y="5209"/>
                </a:lnTo>
                <a:lnTo>
                  <a:pt x="4036" y="4916"/>
                </a:lnTo>
                <a:lnTo>
                  <a:pt x="4036" y="4366"/>
                </a:lnTo>
                <a:lnTo>
                  <a:pt x="4109" y="2935"/>
                </a:lnTo>
                <a:lnTo>
                  <a:pt x="4146" y="1468"/>
                </a:lnTo>
                <a:lnTo>
                  <a:pt x="4182" y="771"/>
                </a:lnTo>
                <a:lnTo>
                  <a:pt x="4182" y="441"/>
                </a:lnTo>
                <a:lnTo>
                  <a:pt x="4146" y="111"/>
                </a:lnTo>
                <a:lnTo>
                  <a:pt x="4072" y="37"/>
                </a:lnTo>
                <a:lnTo>
                  <a:pt x="3999" y="1"/>
                </a:lnTo>
                <a:close/>
                <a:moveTo>
                  <a:pt x="5503" y="3779"/>
                </a:moveTo>
                <a:lnTo>
                  <a:pt x="5246" y="3815"/>
                </a:lnTo>
                <a:lnTo>
                  <a:pt x="5026" y="3925"/>
                </a:lnTo>
                <a:lnTo>
                  <a:pt x="4879" y="3999"/>
                </a:lnTo>
                <a:lnTo>
                  <a:pt x="4806" y="4109"/>
                </a:lnTo>
                <a:lnTo>
                  <a:pt x="4806" y="4146"/>
                </a:lnTo>
                <a:lnTo>
                  <a:pt x="4843" y="4182"/>
                </a:lnTo>
                <a:lnTo>
                  <a:pt x="4916" y="4256"/>
                </a:lnTo>
                <a:lnTo>
                  <a:pt x="5246" y="4256"/>
                </a:lnTo>
                <a:lnTo>
                  <a:pt x="5723" y="4219"/>
                </a:lnTo>
                <a:lnTo>
                  <a:pt x="5723" y="4219"/>
                </a:lnTo>
                <a:lnTo>
                  <a:pt x="5686" y="4329"/>
                </a:lnTo>
                <a:lnTo>
                  <a:pt x="5576" y="4439"/>
                </a:lnTo>
                <a:lnTo>
                  <a:pt x="5393" y="4622"/>
                </a:lnTo>
                <a:lnTo>
                  <a:pt x="5026" y="5099"/>
                </a:lnTo>
                <a:lnTo>
                  <a:pt x="4659" y="5613"/>
                </a:lnTo>
                <a:lnTo>
                  <a:pt x="4366" y="6126"/>
                </a:lnTo>
                <a:lnTo>
                  <a:pt x="4329" y="6273"/>
                </a:lnTo>
                <a:lnTo>
                  <a:pt x="4366" y="6420"/>
                </a:lnTo>
                <a:lnTo>
                  <a:pt x="4476" y="6493"/>
                </a:lnTo>
                <a:lnTo>
                  <a:pt x="4623" y="6493"/>
                </a:lnTo>
                <a:lnTo>
                  <a:pt x="6310" y="6126"/>
                </a:lnTo>
                <a:lnTo>
                  <a:pt x="6383" y="6090"/>
                </a:lnTo>
                <a:lnTo>
                  <a:pt x="6457" y="6016"/>
                </a:lnTo>
                <a:lnTo>
                  <a:pt x="6493" y="5943"/>
                </a:lnTo>
                <a:lnTo>
                  <a:pt x="6457" y="5833"/>
                </a:lnTo>
                <a:lnTo>
                  <a:pt x="6420" y="5760"/>
                </a:lnTo>
                <a:lnTo>
                  <a:pt x="6383" y="5686"/>
                </a:lnTo>
                <a:lnTo>
                  <a:pt x="6273" y="5650"/>
                </a:lnTo>
                <a:lnTo>
                  <a:pt x="6163" y="5650"/>
                </a:lnTo>
                <a:lnTo>
                  <a:pt x="5026" y="5906"/>
                </a:lnTo>
                <a:lnTo>
                  <a:pt x="5319" y="5466"/>
                </a:lnTo>
                <a:lnTo>
                  <a:pt x="5650" y="5063"/>
                </a:lnTo>
                <a:lnTo>
                  <a:pt x="5870" y="4806"/>
                </a:lnTo>
                <a:lnTo>
                  <a:pt x="6053" y="4549"/>
                </a:lnTo>
                <a:lnTo>
                  <a:pt x="6126" y="4402"/>
                </a:lnTo>
                <a:lnTo>
                  <a:pt x="6200" y="4256"/>
                </a:lnTo>
                <a:lnTo>
                  <a:pt x="6200" y="4109"/>
                </a:lnTo>
                <a:lnTo>
                  <a:pt x="6200" y="3925"/>
                </a:lnTo>
                <a:lnTo>
                  <a:pt x="6163" y="3889"/>
                </a:lnTo>
                <a:lnTo>
                  <a:pt x="6126" y="3815"/>
                </a:lnTo>
                <a:lnTo>
                  <a:pt x="5980" y="3779"/>
                </a:lnTo>
                <a:close/>
              </a:path>
            </a:pathLst>
          </a:custGeom>
          <a:solidFill>
            <a:srgbClr val="6D9EEB"/>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179" name="Shape 179"/>
          <p:cNvSpPr/>
          <p:nvPr/>
        </p:nvSpPr>
        <p:spPr>
          <a:xfrm>
            <a:off x="3808716" y="4429326"/>
            <a:ext cx="570935" cy="567282"/>
          </a:xfrm>
          <a:custGeom>
            <a:avLst/>
            <a:gdLst/>
            <a:ahLst/>
            <a:cxnLst/>
            <a:rect l="0" t="0" r="0" b="0"/>
            <a:pathLst>
              <a:path w="11409" h="11336" extrusionOk="0">
                <a:moveTo>
                  <a:pt x="5173" y="4219"/>
                </a:moveTo>
                <a:lnTo>
                  <a:pt x="5136" y="4256"/>
                </a:lnTo>
                <a:lnTo>
                  <a:pt x="5100" y="4292"/>
                </a:lnTo>
                <a:lnTo>
                  <a:pt x="4990" y="4366"/>
                </a:lnTo>
                <a:lnTo>
                  <a:pt x="4916" y="4476"/>
                </a:lnTo>
                <a:lnTo>
                  <a:pt x="4916" y="4512"/>
                </a:lnTo>
                <a:lnTo>
                  <a:pt x="4843" y="4659"/>
                </a:lnTo>
                <a:lnTo>
                  <a:pt x="4843" y="4769"/>
                </a:lnTo>
                <a:lnTo>
                  <a:pt x="4880" y="4843"/>
                </a:lnTo>
                <a:lnTo>
                  <a:pt x="4990" y="4916"/>
                </a:lnTo>
                <a:lnTo>
                  <a:pt x="5100" y="4989"/>
                </a:lnTo>
                <a:lnTo>
                  <a:pt x="5283" y="4989"/>
                </a:lnTo>
                <a:lnTo>
                  <a:pt x="5430" y="4916"/>
                </a:lnTo>
                <a:lnTo>
                  <a:pt x="5540" y="4769"/>
                </a:lnTo>
                <a:lnTo>
                  <a:pt x="5577" y="4696"/>
                </a:lnTo>
                <a:lnTo>
                  <a:pt x="5613" y="4623"/>
                </a:lnTo>
                <a:lnTo>
                  <a:pt x="5577" y="4549"/>
                </a:lnTo>
                <a:lnTo>
                  <a:pt x="5577" y="4476"/>
                </a:lnTo>
                <a:lnTo>
                  <a:pt x="5430" y="4402"/>
                </a:lnTo>
                <a:lnTo>
                  <a:pt x="5320" y="4366"/>
                </a:lnTo>
                <a:lnTo>
                  <a:pt x="5320" y="4292"/>
                </a:lnTo>
                <a:lnTo>
                  <a:pt x="5246" y="4256"/>
                </a:lnTo>
                <a:lnTo>
                  <a:pt x="5173" y="4219"/>
                </a:lnTo>
                <a:close/>
                <a:moveTo>
                  <a:pt x="5980" y="6016"/>
                </a:moveTo>
                <a:lnTo>
                  <a:pt x="6017" y="6053"/>
                </a:lnTo>
                <a:lnTo>
                  <a:pt x="6053" y="6126"/>
                </a:lnTo>
                <a:lnTo>
                  <a:pt x="6053" y="6200"/>
                </a:lnTo>
                <a:lnTo>
                  <a:pt x="5907" y="6237"/>
                </a:lnTo>
                <a:lnTo>
                  <a:pt x="5943" y="6090"/>
                </a:lnTo>
                <a:lnTo>
                  <a:pt x="5980" y="6016"/>
                </a:lnTo>
                <a:close/>
                <a:moveTo>
                  <a:pt x="5833" y="5613"/>
                </a:moveTo>
                <a:lnTo>
                  <a:pt x="5723" y="5650"/>
                </a:lnTo>
                <a:lnTo>
                  <a:pt x="5650" y="5723"/>
                </a:lnTo>
                <a:lnTo>
                  <a:pt x="5613" y="5796"/>
                </a:lnTo>
                <a:lnTo>
                  <a:pt x="5613" y="5870"/>
                </a:lnTo>
                <a:lnTo>
                  <a:pt x="5687" y="5943"/>
                </a:lnTo>
                <a:lnTo>
                  <a:pt x="5577" y="6163"/>
                </a:lnTo>
                <a:lnTo>
                  <a:pt x="5540" y="6420"/>
                </a:lnTo>
                <a:lnTo>
                  <a:pt x="5577" y="6530"/>
                </a:lnTo>
                <a:lnTo>
                  <a:pt x="5687" y="6567"/>
                </a:lnTo>
                <a:lnTo>
                  <a:pt x="5833" y="6603"/>
                </a:lnTo>
                <a:lnTo>
                  <a:pt x="5980" y="6603"/>
                </a:lnTo>
                <a:lnTo>
                  <a:pt x="6090" y="6567"/>
                </a:lnTo>
                <a:lnTo>
                  <a:pt x="6237" y="6530"/>
                </a:lnTo>
                <a:lnTo>
                  <a:pt x="6347" y="6457"/>
                </a:lnTo>
                <a:lnTo>
                  <a:pt x="6420" y="6347"/>
                </a:lnTo>
                <a:lnTo>
                  <a:pt x="6457" y="6200"/>
                </a:lnTo>
                <a:lnTo>
                  <a:pt x="6457" y="6053"/>
                </a:lnTo>
                <a:lnTo>
                  <a:pt x="6420" y="5943"/>
                </a:lnTo>
                <a:lnTo>
                  <a:pt x="6347" y="5833"/>
                </a:lnTo>
                <a:lnTo>
                  <a:pt x="6274" y="5760"/>
                </a:lnTo>
                <a:lnTo>
                  <a:pt x="6163" y="5686"/>
                </a:lnTo>
                <a:lnTo>
                  <a:pt x="6053" y="5650"/>
                </a:lnTo>
                <a:lnTo>
                  <a:pt x="5943" y="5613"/>
                </a:lnTo>
                <a:close/>
                <a:moveTo>
                  <a:pt x="3926" y="441"/>
                </a:moveTo>
                <a:lnTo>
                  <a:pt x="4623" y="478"/>
                </a:lnTo>
                <a:lnTo>
                  <a:pt x="5356" y="478"/>
                </a:lnTo>
                <a:lnTo>
                  <a:pt x="6824" y="551"/>
                </a:lnTo>
                <a:lnTo>
                  <a:pt x="7631" y="551"/>
                </a:lnTo>
                <a:lnTo>
                  <a:pt x="7704" y="734"/>
                </a:lnTo>
                <a:lnTo>
                  <a:pt x="7777" y="1064"/>
                </a:lnTo>
                <a:lnTo>
                  <a:pt x="7521" y="1174"/>
                </a:lnTo>
                <a:lnTo>
                  <a:pt x="7191" y="1211"/>
                </a:lnTo>
                <a:lnTo>
                  <a:pt x="7044" y="1211"/>
                </a:lnTo>
                <a:lnTo>
                  <a:pt x="6860" y="1174"/>
                </a:lnTo>
                <a:lnTo>
                  <a:pt x="6714" y="1174"/>
                </a:lnTo>
                <a:lnTo>
                  <a:pt x="6530" y="1211"/>
                </a:lnTo>
                <a:lnTo>
                  <a:pt x="6494" y="1248"/>
                </a:lnTo>
                <a:lnTo>
                  <a:pt x="6457" y="1321"/>
                </a:lnTo>
                <a:lnTo>
                  <a:pt x="6420" y="1395"/>
                </a:lnTo>
                <a:lnTo>
                  <a:pt x="6457" y="1468"/>
                </a:lnTo>
                <a:lnTo>
                  <a:pt x="6457" y="1505"/>
                </a:lnTo>
                <a:lnTo>
                  <a:pt x="6494" y="1578"/>
                </a:lnTo>
                <a:lnTo>
                  <a:pt x="6567" y="1651"/>
                </a:lnTo>
                <a:lnTo>
                  <a:pt x="6567" y="1871"/>
                </a:lnTo>
                <a:lnTo>
                  <a:pt x="6567" y="2092"/>
                </a:lnTo>
                <a:lnTo>
                  <a:pt x="6640" y="2642"/>
                </a:lnTo>
                <a:lnTo>
                  <a:pt x="6677" y="3192"/>
                </a:lnTo>
                <a:lnTo>
                  <a:pt x="6714" y="3632"/>
                </a:lnTo>
                <a:lnTo>
                  <a:pt x="6714" y="4072"/>
                </a:lnTo>
                <a:lnTo>
                  <a:pt x="6677" y="4586"/>
                </a:lnTo>
                <a:lnTo>
                  <a:pt x="6640" y="4843"/>
                </a:lnTo>
                <a:lnTo>
                  <a:pt x="6640" y="5099"/>
                </a:lnTo>
                <a:lnTo>
                  <a:pt x="6677" y="5246"/>
                </a:lnTo>
                <a:lnTo>
                  <a:pt x="6640" y="5319"/>
                </a:lnTo>
                <a:lnTo>
                  <a:pt x="6640" y="5393"/>
                </a:lnTo>
                <a:lnTo>
                  <a:pt x="6640" y="5466"/>
                </a:lnTo>
                <a:lnTo>
                  <a:pt x="6714" y="5540"/>
                </a:lnTo>
                <a:lnTo>
                  <a:pt x="7117" y="5796"/>
                </a:lnTo>
                <a:lnTo>
                  <a:pt x="7484" y="6016"/>
                </a:lnTo>
                <a:lnTo>
                  <a:pt x="7851" y="6310"/>
                </a:lnTo>
                <a:lnTo>
                  <a:pt x="8218" y="6640"/>
                </a:lnTo>
                <a:lnTo>
                  <a:pt x="8915" y="7300"/>
                </a:lnTo>
                <a:lnTo>
                  <a:pt x="8621" y="7337"/>
                </a:lnTo>
                <a:lnTo>
                  <a:pt x="8328" y="7300"/>
                </a:lnTo>
                <a:lnTo>
                  <a:pt x="8108" y="7227"/>
                </a:lnTo>
                <a:lnTo>
                  <a:pt x="7887" y="7154"/>
                </a:lnTo>
                <a:lnTo>
                  <a:pt x="7484" y="6933"/>
                </a:lnTo>
                <a:lnTo>
                  <a:pt x="7117" y="6823"/>
                </a:lnTo>
                <a:lnTo>
                  <a:pt x="6750" y="6787"/>
                </a:lnTo>
                <a:lnTo>
                  <a:pt x="6384" y="6823"/>
                </a:lnTo>
                <a:lnTo>
                  <a:pt x="5980" y="6933"/>
                </a:lnTo>
                <a:lnTo>
                  <a:pt x="5577" y="7044"/>
                </a:lnTo>
                <a:lnTo>
                  <a:pt x="5210" y="7227"/>
                </a:lnTo>
                <a:lnTo>
                  <a:pt x="4843" y="7374"/>
                </a:lnTo>
                <a:lnTo>
                  <a:pt x="4439" y="7520"/>
                </a:lnTo>
                <a:lnTo>
                  <a:pt x="4109" y="7557"/>
                </a:lnTo>
                <a:lnTo>
                  <a:pt x="3816" y="7594"/>
                </a:lnTo>
                <a:lnTo>
                  <a:pt x="3889" y="7557"/>
                </a:lnTo>
                <a:lnTo>
                  <a:pt x="3926" y="7484"/>
                </a:lnTo>
                <a:lnTo>
                  <a:pt x="3926" y="7374"/>
                </a:lnTo>
                <a:lnTo>
                  <a:pt x="3926" y="7300"/>
                </a:lnTo>
                <a:lnTo>
                  <a:pt x="3889" y="7227"/>
                </a:lnTo>
                <a:lnTo>
                  <a:pt x="3816" y="7190"/>
                </a:lnTo>
                <a:lnTo>
                  <a:pt x="2789" y="7190"/>
                </a:lnTo>
                <a:lnTo>
                  <a:pt x="2935" y="7044"/>
                </a:lnTo>
                <a:lnTo>
                  <a:pt x="3266" y="6677"/>
                </a:lnTo>
                <a:lnTo>
                  <a:pt x="3559" y="6713"/>
                </a:lnTo>
                <a:lnTo>
                  <a:pt x="3853" y="6713"/>
                </a:lnTo>
                <a:lnTo>
                  <a:pt x="4403" y="6677"/>
                </a:lnTo>
                <a:lnTo>
                  <a:pt x="4549" y="6640"/>
                </a:lnTo>
                <a:lnTo>
                  <a:pt x="4623" y="6530"/>
                </a:lnTo>
                <a:lnTo>
                  <a:pt x="4623" y="6457"/>
                </a:lnTo>
                <a:lnTo>
                  <a:pt x="4586" y="6383"/>
                </a:lnTo>
                <a:lnTo>
                  <a:pt x="4513" y="6310"/>
                </a:lnTo>
                <a:lnTo>
                  <a:pt x="4403" y="6273"/>
                </a:lnTo>
                <a:lnTo>
                  <a:pt x="3669" y="6273"/>
                </a:lnTo>
                <a:lnTo>
                  <a:pt x="3926" y="6016"/>
                </a:lnTo>
                <a:lnTo>
                  <a:pt x="4183" y="5723"/>
                </a:lnTo>
                <a:lnTo>
                  <a:pt x="4293" y="5723"/>
                </a:lnTo>
                <a:lnTo>
                  <a:pt x="4366" y="5686"/>
                </a:lnTo>
                <a:lnTo>
                  <a:pt x="4439" y="5576"/>
                </a:lnTo>
                <a:lnTo>
                  <a:pt x="4476" y="5466"/>
                </a:lnTo>
                <a:lnTo>
                  <a:pt x="4403" y="3449"/>
                </a:lnTo>
                <a:lnTo>
                  <a:pt x="4366" y="2495"/>
                </a:lnTo>
                <a:lnTo>
                  <a:pt x="4329" y="2018"/>
                </a:lnTo>
                <a:lnTo>
                  <a:pt x="4293" y="1541"/>
                </a:lnTo>
                <a:lnTo>
                  <a:pt x="4256" y="1431"/>
                </a:lnTo>
                <a:lnTo>
                  <a:pt x="4549" y="1505"/>
                </a:lnTo>
                <a:lnTo>
                  <a:pt x="4953" y="1578"/>
                </a:lnTo>
                <a:lnTo>
                  <a:pt x="5173" y="1578"/>
                </a:lnTo>
                <a:lnTo>
                  <a:pt x="5356" y="1505"/>
                </a:lnTo>
                <a:lnTo>
                  <a:pt x="5393" y="1468"/>
                </a:lnTo>
                <a:lnTo>
                  <a:pt x="5430" y="1431"/>
                </a:lnTo>
                <a:lnTo>
                  <a:pt x="5430" y="1358"/>
                </a:lnTo>
                <a:lnTo>
                  <a:pt x="5393" y="1321"/>
                </a:lnTo>
                <a:lnTo>
                  <a:pt x="5246" y="1211"/>
                </a:lnTo>
                <a:lnTo>
                  <a:pt x="5063" y="1174"/>
                </a:lnTo>
                <a:lnTo>
                  <a:pt x="4733" y="1138"/>
                </a:lnTo>
                <a:lnTo>
                  <a:pt x="4219" y="1064"/>
                </a:lnTo>
                <a:lnTo>
                  <a:pt x="4183" y="1028"/>
                </a:lnTo>
                <a:lnTo>
                  <a:pt x="4146" y="991"/>
                </a:lnTo>
                <a:lnTo>
                  <a:pt x="3999" y="991"/>
                </a:lnTo>
                <a:lnTo>
                  <a:pt x="3853" y="1028"/>
                </a:lnTo>
                <a:lnTo>
                  <a:pt x="3706" y="1064"/>
                </a:lnTo>
                <a:lnTo>
                  <a:pt x="3596" y="1064"/>
                </a:lnTo>
                <a:lnTo>
                  <a:pt x="3522" y="1028"/>
                </a:lnTo>
                <a:lnTo>
                  <a:pt x="3486" y="991"/>
                </a:lnTo>
                <a:lnTo>
                  <a:pt x="3412" y="881"/>
                </a:lnTo>
                <a:lnTo>
                  <a:pt x="3412" y="771"/>
                </a:lnTo>
                <a:lnTo>
                  <a:pt x="3412" y="698"/>
                </a:lnTo>
                <a:lnTo>
                  <a:pt x="3486" y="624"/>
                </a:lnTo>
                <a:lnTo>
                  <a:pt x="3559" y="551"/>
                </a:lnTo>
                <a:lnTo>
                  <a:pt x="3742" y="478"/>
                </a:lnTo>
                <a:lnTo>
                  <a:pt x="3926" y="441"/>
                </a:lnTo>
                <a:close/>
                <a:moveTo>
                  <a:pt x="6090" y="8071"/>
                </a:moveTo>
                <a:lnTo>
                  <a:pt x="6127" y="8144"/>
                </a:lnTo>
                <a:lnTo>
                  <a:pt x="6127" y="8217"/>
                </a:lnTo>
                <a:lnTo>
                  <a:pt x="6090" y="8291"/>
                </a:lnTo>
                <a:lnTo>
                  <a:pt x="6053" y="8364"/>
                </a:lnTo>
                <a:lnTo>
                  <a:pt x="5980" y="8401"/>
                </a:lnTo>
                <a:lnTo>
                  <a:pt x="5907" y="8401"/>
                </a:lnTo>
                <a:lnTo>
                  <a:pt x="5833" y="8364"/>
                </a:lnTo>
                <a:lnTo>
                  <a:pt x="5760" y="8291"/>
                </a:lnTo>
                <a:lnTo>
                  <a:pt x="5760" y="8181"/>
                </a:lnTo>
                <a:lnTo>
                  <a:pt x="5833" y="8144"/>
                </a:lnTo>
                <a:lnTo>
                  <a:pt x="5943" y="8071"/>
                </a:lnTo>
                <a:lnTo>
                  <a:pt x="6017" y="8107"/>
                </a:lnTo>
                <a:lnTo>
                  <a:pt x="6053" y="8107"/>
                </a:lnTo>
                <a:lnTo>
                  <a:pt x="6090" y="8071"/>
                </a:lnTo>
                <a:close/>
                <a:moveTo>
                  <a:pt x="5907" y="7630"/>
                </a:moveTo>
                <a:lnTo>
                  <a:pt x="5797" y="7667"/>
                </a:lnTo>
                <a:lnTo>
                  <a:pt x="5687" y="7704"/>
                </a:lnTo>
                <a:lnTo>
                  <a:pt x="5577" y="7777"/>
                </a:lnTo>
                <a:lnTo>
                  <a:pt x="5467" y="7887"/>
                </a:lnTo>
                <a:lnTo>
                  <a:pt x="5467" y="7924"/>
                </a:lnTo>
                <a:lnTo>
                  <a:pt x="5430" y="7997"/>
                </a:lnTo>
                <a:lnTo>
                  <a:pt x="5503" y="8071"/>
                </a:lnTo>
                <a:lnTo>
                  <a:pt x="5430" y="8217"/>
                </a:lnTo>
                <a:lnTo>
                  <a:pt x="5430" y="8364"/>
                </a:lnTo>
                <a:lnTo>
                  <a:pt x="5467" y="8474"/>
                </a:lnTo>
                <a:lnTo>
                  <a:pt x="5540" y="8584"/>
                </a:lnTo>
                <a:lnTo>
                  <a:pt x="5650" y="8694"/>
                </a:lnTo>
                <a:lnTo>
                  <a:pt x="5797" y="8731"/>
                </a:lnTo>
                <a:lnTo>
                  <a:pt x="5907" y="8768"/>
                </a:lnTo>
                <a:lnTo>
                  <a:pt x="6053" y="8768"/>
                </a:lnTo>
                <a:lnTo>
                  <a:pt x="6200" y="8731"/>
                </a:lnTo>
                <a:lnTo>
                  <a:pt x="6310" y="8658"/>
                </a:lnTo>
                <a:lnTo>
                  <a:pt x="6384" y="8584"/>
                </a:lnTo>
                <a:lnTo>
                  <a:pt x="6457" y="8474"/>
                </a:lnTo>
                <a:lnTo>
                  <a:pt x="6494" y="8327"/>
                </a:lnTo>
                <a:lnTo>
                  <a:pt x="6494" y="8217"/>
                </a:lnTo>
                <a:lnTo>
                  <a:pt x="6494" y="8071"/>
                </a:lnTo>
                <a:lnTo>
                  <a:pt x="6457" y="7961"/>
                </a:lnTo>
                <a:lnTo>
                  <a:pt x="6384" y="7851"/>
                </a:lnTo>
                <a:lnTo>
                  <a:pt x="6310" y="7777"/>
                </a:lnTo>
                <a:lnTo>
                  <a:pt x="6200" y="7704"/>
                </a:lnTo>
                <a:lnTo>
                  <a:pt x="6053" y="7667"/>
                </a:lnTo>
                <a:lnTo>
                  <a:pt x="5907" y="7630"/>
                </a:lnTo>
                <a:close/>
                <a:moveTo>
                  <a:pt x="4476" y="9134"/>
                </a:moveTo>
                <a:lnTo>
                  <a:pt x="4513" y="9281"/>
                </a:lnTo>
                <a:lnTo>
                  <a:pt x="4476" y="9391"/>
                </a:lnTo>
                <a:lnTo>
                  <a:pt x="4403" y="9538"/>
                </a:lnTo>
                <a:lnTo>
                  <a:pt x="4256" y="9648"/>
                </a:lnTo>
                <a:lnTo>
                  <a:pt x="4183" y="9685"/>
                </a:lnTo>
                <a:lnTo>
                  <a:pt x="4109" y="9685"/>
                </a:lnTo>
                <a:lnTo>
                  <a:pt x="4036" y="9648"/>
                </a:lnTo>
                <a:lnTo>
                  <a:pt x="3963" y="9575"/>
                </a:lnTo>
                <a:lnTo>
                  <a:pt x="3926" y="9501"/>
                </a:lnTo>
                <a:lnTo>
                  <a:pt x="3926" y="9428"/>
                </a:lnTo>
                <a:lnTo>
                  <a:pt x="3963" y="9354"/>
                </a:lnTo>
                <a:lnTo>
                  <a:pt x="4036" y="9281"/>
                </a:lnTo>
                <a:lnTo>
                  <a:pt x="4219" y="9208"/>
                </a:lnTo>
                <a:lnTo>
                  <a:pt x="4403" y="9171"/>
                </a:lnTo>
                <a:lnTo>
                  <a:pt x="4439" y="9171"/>
                </a:lnTo>
                <a:lnTo>
                  <a:pt x="4476" y="9134"/>
                </a:lnTo>
                <a:close/>
                <a:moveTo>
                  <a:pt x="7741" y="9391"/>
                </a:moveTo>
                <a:lnTo>
                  <a:pt x="7814" y="9464"/>
                </a:lnTo>
                <a:lnTo>
                  <a:pt x="7851" y="9575"/>
                </a:lnTo>
                <a:lnTo>
                  <a:pt x="7851" y="9685"/>
                </a:lnTo>
                <a:lnTo>
                  <a:pt x="7814" y="9795"/>
                </a:lnTo>
                <a:lnTo>
                  <a:pt x="7704" y="9868"/>
                </a:lnTo>
                <a:lnTo>
                  <a:pt x="7557" y="9905"/>
                </a:lnTo>
                <a:lnTo>
                  <a:pt x="7447" y="9905"/>
                </a:lnTo>
                <a:lnTo>
                  <a:pt x="7301" y="9868"/>
                </a:lnTo>
                <a:lnTo>
                  <a:pt x="7227" y="9795"/>
                </a:lnTo>
                <a:lnTo>
                  <a:pt x="7301" y="9648"/>
                </a:lnTo>
                <a:lnTo>
                  <a:pt x="7374" y="9538"/>
                </a:lnTo>
                <a:lnTo>
                  <a:pt x="7484" y="9464"/>
                </a:lnTo>
                <a:lnTo>
                  <a:pt x="7631" y="9428"/>
                </a:lnTo>
                <a:lnTo>
                  <a:pt x="7704" y="9391"/>
                </a:lnTo>
                <a:close/>
                <a:moveTo>
                  <a:pt x="4439" y="8658"/>
                </a:moveTo>
                <a:lnTo>
                  <a:pt x="4293" y="8694"/>
                </a:lnTo>
                <a:lnTo>
                  <a:pt x="4146" y="8694"/>
                </a:lnTo>
                <a:lnTo>
                  <a:pt x="4073" y="8731"/>
                </a:lnTo>
                <a:lnTo>
                  <a:pt x="3999" y="8804"/>
                </a:lnTo>
                <a:lnTo>
                  <a:pt x="3963" y="8951"/>
                </a:lnTo>
                <a:lnTo>
                  <a:pt x="3742" y="9061"/>
                </a:lnTo>
                <a:lnTo>
                  <a:pt x="3596" y="9244"/>
                </a:lnTo>
                <a:lnTo>
                  <a:pt x="3559" y="9354"/>
                </a:lnTo>
                <a:lnTo>
                  <a:pt x="3522" y="9501"/>
                </a:lnTo>
                <a:lnTo>
                  <a:pt x="3559" y="9611"/>
                </a:lnTo>
                <a:lnTo>
                  <a:pt x="3596" y="9758"/>
                </a:lnTo>
                <a:lnTo>
                  <a:pt x="3706" y="9868"/>
                </a:lnTo>
                <a:lnTo>
                  <a:pt x="3779" y="9978"/>
                </a:lnTo>
                <a:lnTo>
                  <a:pt x="3926" y="10051"/>
                </a:lnTo>
                <a:lnTo>
                  <a:pt x="4036" y="10088"/>
                </a:lnTo>
                <a:lnTo>
                  <a:pt x="4366" y="10088"/>
                </a:lnTo>
                <a:lnTo>
                  <a:pt x="4513" y="10015"/>
                </a:lnTo>
                <a:lnTo>
                  <a:pt x="4623" y="9905"/>
                </a:lnTo>
                <a:lnTo>
                  <a:pt x="4733" y="9795"/>
                </a:lnTo>
                <a:lnTo>
                  <a:pt x="4843" y="9648"/>
                </a:lnTo>
                <a:lnTo>
                  <a:pt x="4880" y="9501"/>
                </a:lnTo>
                <a:lnTo>
                  <a:pt x="4916" y="9354"/>
                </a:lnTo>
                <a:lnTo>
                  <a:pt x="4916" y="9171"/>
                </a:lnTo>
                <a:lnTo>
                  <a:pt x="4880" y="9024"/>
                </a:lnTo>
                <a:lnTo>
                  <a:pt x="4806" y="8878"/>
                </a:lnTo>
                <a:lnTo>
                  <a:pt x="4733" y="8768"/>
                </a:lnTo>
                <a:lnTo>
                  <a:pt x="4586" y="8694"/>
                </a:lnTo>
                <a:lnTo>
                  <a:pt x="4439" y="8658"/>
                </a:lnTo>
                <a:close/>
                <a:moveTo>
                  <a:pt x="7447" y="8951"/>
                </a:moveTo>
                <a:lnTo>
                  <a:pt x="7337" y="8988"/>
                </a:lnTo>
                <a:lnTo>
                  <a:pt x="7264" y="9061"/>
                </a:lnTo>
                <a:lnTo>
                  <a:pt x="7227" y="9134"/>
                </a:lnTo>
                <a:lnTo>
                  <a:pt x="7227" y="9208"/>
                </a:lnTo>
                <a:lnTo>
                  <a:pt x="7117" y="9318"/>
                </a:lnTo>
                <a:lnTo>
                  <a:pt x="7007" y="9391"/>
                </a:lnTo>
                <a:lnTo>
                  <a:pt x="6934" y="9501"/>
                </a:lnTo>
                <a:lnTo>
                  <a:pt x="6897" y="9611"/>
                </a:lnTo>
                <a:lnTo>
                  <a:pt x="6897" y="9575"/>
                </a:lnTo>
                <a:lnTo>
                  <a:pt x="6860" y="9611"/>
                </a:lnTo>
                <a:lnTo>
                  <a:pt x="6824" y="9758"/>
                </a:lnTo>
                <a:lnTo>
                  <a:pt x="6824" y="9905"/>
                </a:lnTo>
                <a:lnTo>
                  <a:pt x="6860" y="9978"/>
                </a:lnTo>
                <a:lnTo>
                  <a:pt x="6897" y="10051"/>
                </a:lnTo>
                <a:lnTo>
                  <a:pt x="7007" y="10125"/>
                </a:lnTo>
                <a:lnTo>
                  <a:pt x="7044" y="10161"/>
                </a:lnTo>
                <a:lnTo>
                  <a:pt x="7044" y="10198"/>
                </a:lnTo>
                <a:lnTo>
                  <a:pt x="7227" y="10271"/>
                </a:lnTo>
                <a:lnTo>
                  <a:pt x="7374" y="10345"/>
                </a:lnTo>
                <a:lnTo>
                  <a:pt x="7704" y="10345"/>
                </a:lnTo>
                <a:lnTo>
                  <a:pt x="7851" y="10271"/>
                </a:lnTo>
                <a:lnTo>
                  <a:pt x="7998" y="10198"/>
                </a:lnTo>
                <a:lnTo>
                  <a:pt x="8108" y="10088"/>
                </a:lnTo>
                <a:lnTo>
                  <a:pt x="8181" y="9941"/>
                </a:lnTo>
                <a:lnTo>
                  <a:pt x="8254" y="9795"/>
                </a:lnTo>
                <a:lnTo>
                  <a:pt x="8291" y="9611"/>
                </a:lnTo>
                <a:lnTo>
                  <a:pt x="8254" y="9464"/>
                </a:lnTo>
                <a:lnTo>
                  <a:pt x="8218" y="9318"/>
                </a:lnTo>
                <a:lnTo>
                  <a:pt x="8144" y="9171"/>
                </a:lnTo>
                <a:lnTo>
                  <a:pt x="7998" y="9024"/>
                </a:lnTo>
                <a:lnTo>
                  <a:pt x="7924" y="8988"/>
                </a:lnTo>
                <a:lnTo>
                  <a:pt x="7851" y="8951"/>
                </a:lnTo>
                <a:close/>
                <a:moveTo>
                  <a:pt x="6970" y="7227"/>
                </a:moveTo>
                <a:lnTo>
                  <a:pt x="7227" y="7300"/>
                </a:lnTo>
                <a:lnTo>
                  <a:pt x="7741" y="7520"/>
                </a:lnTo>
                <a:lnTo>
                  <a:pt x="8071" y="7667"/>
                </a:lnTo>
                <a:lnTo>
                  <a:pt x="8474" y="7740"/>
                </a:lnTo>
                <a:lnTo>
                  <a:pt x="8658" y="7777"/>
                </a:lnTo>
                <a:lnTo>
                  <a:pt x="8878" y="7777"/>
                </a:lnTo>
                <a:lnTo>
                  <a:pt x="9061" y="7740"/>
                </a:lnTo>
                <a:lnTo>
                  <a:pt x="9245" y="7667"/>
                </a:lnTo>
                <a:lnTo>
                  <a:pt x="9575" y="8071"/>
                </a:lnTo>
                <a:lnTo>
                  <a:pt x="10125" y="8841"/>
                </a:lnTo>
                <a:lnTo>
                  <a:pt x="10639" y="9648"/>
                </a:lnTo>
                <a:lnTo>
                  <a:pt x="10785" y="9868"/>
                </a:lnTo>
                <a:lnTo>
                  <a:pt x="10822" y="10015"/>
                </a:lnTo>
                <a:lnTo>
                  <a:pt x="10785" y="10161"/>
                </a:lnTo>
                <a:lnTo>
                  <a:pt x="10749" y="10235"/>
                </a:lnTo>
                <a:lnTo>
                  <a:pt x="10639" y="10345"/>
                </a:lnTo>
                <a:lnTo>
                  <a:pt x="10455" y="10455"/>
                </a:lnTo>
                <a:lnTo>
                  <a:pt x="10235" y="10602"/>
                </a:lnTo>
                <a:lnTo>
                  <a:pt x="9758" y="10565"/>
                </a:lnTo>
                <a:lnTo>
                  <a:pt x="9281" y="10492"/>
                </a:lnTo>
                <a:lnTo>
                  <a:pt x="8328" y="10455"/>
                </a:lnTo>
                <a:lnTo>
                  <a:pt x="7374" y="10492"/>
                </a:lnTo>
                <a:lnTo>
                  <a:pt x="6420" y="10528"/>
                </a:lnTo>
                <a:lnTo>
                  <a:pt x="2092" y="10675"/>
                </a:lnTo>
                <a:lnTo>
                  <a:pt x="1065" y="10712"/>
                </a:lnTo>
                <a:lnTo>
                  <a:pt x="735" y="10712"/>
                </a:lnTo>
                <a:lnTo>
                  <a:pt x="625" y="10638"/>
                </a:lnTo>
                <a:lnTo>
                  <a:pt x="588" y="10602"/>
                </a:lnTo>
                <a:lnTo>
                  <a:pt x="551" y="10565"/>
                </a:lnTo>
                <a:lnTo>
                  <a:pt x="588" y="10418"/>
                </a:lnTo>
                <a:lnTo>
                  <a:pt x="735" y="10198"/>
                </a:lnTo>
                <a:lnTo>
                  <a:pt x="1065" y="9685"/>
                </a:lnTo>
                <a:lnTo>
                  <a:pt x="1542" y="9575"/>
                </a:lnTo>
                <a:lnTo>
                  <a:pt x="1762" y="9538"/>
                </a:lnTo>
                <a:lnTo>
                  <a:pt x="2018" y="9501"/>
                </a:lnTo>
                <a:lnTo>
                  <a:pt x="2092" y="9464"/>
                </a:lnTo>
                <a:lnTo>
                  <a:pt x="2128" y="9428"/>
                </a:lnTo>
                <a:lnTo>
                  <a:pt x="2165" y="9281"/>
                </a:lnTo>
                <a:lnTo>
                  <a:pt x="2128" y="9171"/>
                </a:lnTo>
                <a:lnTo>
                  <a:pt x="2092" y="9134"/>
                </a:lnTo>
                <a:lnTo>
                  <a:pt x="2018" y="9098"/>
                </a:lnTo>
                <a:lnTo>
                  <a:pt x="1872" y="9061"/>
                </a:lnTo>
                <a:lnTo>
                  <a:pt x="1725" y="9061"/>
                </a:lnTo>
                <a:lnTo>
                  <a:pt x="1395" y="9134"/>
                </a:lnTo>
                <a:lnTo>
                  <a:pt x="1395" y="9134"/>
                </a:lnTo>
                <a:lnTo>
                  <a:pt x="1798" y="8547"/>
                </a:lnTo>
                <a:lnTo>
                  <a:pt x="1835" y="8511"/>
                </a:lnTo>
                <a:lnTo>
                  <a:pt x="1945" y="8547"/>
                </a:lnTo>
                <a:lnTo>
                  <a:pt x="2092" y="8584"/>
                </a:lnTo>
                <a:lnTo>
                  <a:pt x="2459" y="8621"/>
                </a:lnTo>
                <a:lnTo>
                  <a:pt x="2972" y="8621"/>
                </a:lnTo>
                <a:lnTo>
                  <a:pt x="3082" y="8584"/>
                </a:lnTo>
                <a:lnTo>
                  <a:pt x="3156" y="8511"/>
                </a:lnTo>
                <a:lnTo>
                  <a:pt x="3192" y="8401"/>
                </a:lnTo>
                <a:lnTo>
                  <a:pt x="3156" y="8291"/>
                </a:lnTo>
                <a:lnTo>
                  <a:pt x="3082" y="8217"/>
                </a:lnTo>
                <a:lnTo>
                  <a:pt x="2972" y="8181"/>
                </a:lnTo>
                <a:lnTo>
                  <a:pt x="2055" y="8181"/>
                </a:lnTo>
                <a:lnTo>
                  <a:pt x="2532" y="7520"/>
                </a:lnTo>
                <a:lnTo>
                  <a:pt x="2752" y="7557"/>
                </a:lnTo>
                <a:lnTo>
                  <a:pt x="2899" y="7704"/>
                </a:lnTo>
                <a:lnTo>
                  <a:pt x="3046" y="7777"/>
                </a:lnTo>
                <a:lnTo>
                  <a:pt x="3192" y="7851"/>
                </a:lnTo>
                <a:lnTo>
                  <a:pt x="3376" y="7924"/>
                </a:lnTo>
                <a:lnTo>
                  <a:pt x="3742" y="7961"/>
                </a:lnTo>
                <a:lnTo>
                  <a:pt x="4073" y="7961"/>
                </a:lnTo>
                <a:lnTo>
                  <a:pt x="4549" y="7887"/>
                </a:lnTo>
                <a:lnTo>
                  <a:pt x="4953" y="7777"/>
                </a:lnTo>
                <a:lnTo>
                  <a:pt x="5797" y="7410"/>
                </a:lnTo>
                <a:lnTo>
                  <a:pt x="6237" y="7264"/>
                </a:lnTo>
                <a:lnTo>
                  <a:pt x="6494" y="7227"/>
                </a:lnTo>
                <a:close/>
                <a:moveTo>
                  <a:pt x="4036" y="1"/>
                </a:moveTo>
                <a:lnTo>
                  <a:pt x="3816" y="37"/>
                </a:lnTo>
                <a:lnTo>
                  <a:pt x="3596" y="74"/>
                </a:lnTo>
                <a:lnTo>
                  <a:pt x="3412" y="147"/>
                </a:lnTo>
                <a:lnTo>
                  <a:pt x="3229" y="257"/>
                </a:lnTo>
                <a:lnTo>
                  <a:pt x="3119" y="404"/>
                </a:lnTo>
                <a:lnTo>
                  <a:pt x="3009" y="551"/>
                </a:lnTo>
                <a:lnTo>
                  <a:pt x="2972" y="771"/>
                </a:lnTo>
                <a:lnTo>
                  <a:pt x="3009" y="991"/>
                </a:lnTo>
                <a:lnTo>
                  <a:pt x="3082" y="1174"/>
                </a:lnTo>
                <a:lnTo>
                  <a:pt x="3156" y="1285"/>
                </a:lnTo>
                <a:lnTo>
                  <a:pt x="3266" y="1358"/>
                </a:lnTo>
                <a:lnTo>
                  <a:pt x="3412" y="1431"/>
                </a:lnTo>
                <a:lnTo>
                  <a:pt x="3559" y="1468"/>
                </a:lnTo>
                <a:lnTo>
                  <a:pt x="3706" y="1468"/>
                </a:lnTo>
                <a:lnTo>
                  <a:pt x="3853" y="1431"/>
                </a:lnTo>
                <a:lnTo>
                  <a:pt x="3999" y="1395"/>
                </a:lnTo>
                <a:lnTo>
                  <a:pt x="4073" y="1395"/>
                </a:lnTo>
                <a:lnTo>
                  <a:pt x="3963" y="1468"/>
                </a:lnTo>
                <a:lnTo>
                  <a:pt x="3926" y="1578"/>
                </a:lnTo>
                <a:lnTo>
                  <a:pt x="3889" y="2055"/>
                </a:lnTo>
                <a:lnTo>
                  <a:pt x="3889" y="2532"/>
                </a:lnTo>
                <a:lnTo>
                  <a:pt x="3926" y="3449"/>
                </a:lnTo>
                <a:lnTo>
                  <a:pt x="3926" y="5099"/>
                </a:lnTo>
                <a:lnTo>
                  <a:pt x="3926" y="5283"/>
                </a:lnTo>
                <a:lnTo>
                  <a:pt x="3963" y="5466"/>
                </a:lnTo>
                <a:lnTo>
                  <a:pt x="3963" y="5503"/>
                </a:lnTo>
                <a:lnTo>
                  <a:pt x="3742" y="5613"/>
                </a:lnTo>
                <a:lnTo>
                  <a:pt x="3559" y="5723"/>
                </a:lnTo>
                <a:lnTo>
                  <a:pt x="3229" y="6016"/>
                </a:lnTo>
                <a:lnTo>
                  <a:pt x="2899" y="6347"/>
                </a:lnTo>
                <a:lnTo>
                  <a:pt x="2605" y="6677"/>
                </a:lnTo>
                <a:lnTo>
                  <a:pt x="2239" y="7080"/>
                </a:lnTo>
                <a:lnTo>
                  <a:pt x="1908" y="7484"/>
                </a:lnTo>
                <a:lnTo>
                  <a:pt x="1285" y="8364"/>
                </a:lnTo>
                <a:lnTo>
                  <a:pt x="698" y="9244"/>
                </a:lnTo>
                <a:lnTo>
                  <a:pt x="148" y="10125"/>
                </a:lnTo>
                <a:lnTo>
                  <a:pt x="38" y="10308"/>
                </a:lnTo>
                <a:lnTo>
                  <a:pt x="1" y="10492"/>
                </a:lnTo>
                <a:lnTo>
                  <a:pt x="38" y="10675"/>
                </a:lnTo>
                <a:lnTo>
                  <a:pt x="111" y="10858"/>
                </a:lnTo>
                <a:lnTo>
                  <a:pt x="221" y="11005"/>
                </a:lnTo>
                <a:lnTo>
                  <a:pt x="368" y="11115"/>
                </a:lnTo>
                <a:lnTo>
                  <a:pt x="551" y="11225"/>
                </a:lnTo>
                <a:lnTo>
                  <a:pt x="771" y="11262"/>
                </a:lnTo>
                <a:lnTo>
                  <a:pt x="1321" y="11299"/>
                </a:lnTo>
                <a:lnTo>
                  <a:pt x="1872" y="11262"/>
                </a:lnTo>
                <a:lnTo>
                  <a:pt x="3009" y="11189"/>
                </a:lnTo>
                <a:lnTo>
                  <a:pt x="5503" y="11115"/>
                </a:lnTo>
                <a:lnTo>
                  <a:pt x="7447" y="11042"/>
                </a:lnTo>
                <a:lnTo>
                  <a:pt x="8401" y="11005"/>
                </a:lnTo>
                <a:lnTo>
                  <a:pt x="9355" y="11042"/>
                </a:lnTo>
                <a:lnTo>
                  <a:pt x="9391" y="11152"/>
                </a:lnTo>
                <a:lnTo>
                  <a:pt x="9465" y="11225"/>
                </a:lnTo>
                <a:lnTo>
                  <a:pt x="9612" y="11299"/>
                </a:lnTo>
                <a:lnTo>
                  <a:pt x="9795" y="11335"/>
                </a:lnTo>
                <a:lnTo>
                  <a:pt x="9978" y="11335"/>
                </a:lnTo>
                <a:lnTo>
                  <a:pt x="10125" y="11299"/>
                </a:lnTo>
                <a:lnTo>
                  <a:pt x="10272" y="11299"/>
                </a:lnTo>
                <a:lnTo>
                  <a:pt x="10382" y="11262"/>
                </a:lnTo>
                <a:lnTo>
                  <a:pt x="10455" y="11189"/>
                </a:lnTo>
                <a:lnTo>
                  <a:pt x="10565" y="11115"/>
                </a:lnTo>
                <a:lnTo>
                  <a:pt x="10785" y="10968"/>
                </a:lnTo>
                <a:lnTo>
                  <a:pt x="10969" y="10785"/>
                </a:lnTo>
                <a:lnTo>
                  <a:pt x="11152" y="10602"/>
                </a:lnTo>
                <a:lnTo>
                  <a:pt x="11299" y="10455"/>
                </a:lnTo>
                <a:lnTo>
                  <a:pt x="11336" y="10308"/>
                </a:lnTo>
                <a:lnTo>
                  <a:pt x="11372" y="10198"/>
                </a:lnTo>
                <a:lnTo>
                  <a:pt x="11409" y="10051"/>
                </a:lnTo>
                <a:lnTo>
                  <a:pt x="11372" y="9941"/>
                </a:lnTo>
                <a:lnTo>
                  <a:pt x="11299" y="9685"/>
                </a:lnTo>
                <a:lnTo>
                  <a:pt x="11189" y="9464"/>
                </a:lnTo>
                <a:lnTo>
                  <a:pt x="10859" y="8914"/>
                </a:lnTo>
                <a:lnTo>
                  <a:pt x="10492" y="8364"/>
                </a:lnTo>
                <a:lnTo>
                  <a:pt x="10125" y="7887"/>
                </a:lnTo>
                <a:lnTo>
                  <a:pt x="9722" y="7410"/>
                </a:lnTo>
                <a:lnTo>
                  <a:pt x="9318" y="6933"/>
                </a:lnTo>
                <a:lnTo>
                  <a:pt x="8878" y="6493"/>
                </a:lnTo>
                <a:lnTo>
                  <a:pt x="8474" y="6126"/>
                </a:lnTo>
                <a:lnTo>
                  <a:pt x="8071" y="5760"/>
                </a:lnTo>
                <a:lnTo>
                  <a:pt x="7851" y="5576"/>
                </a:lnTo>
                <a:lnTo>
                  <a:pt x="7594" y="5430"/>
                </a:lnTo>
                <a:lnTo>
                  <a:pt x="7374" y="5319"/>
                </a:lnTo>
                <a:lnTo>
                  <a:pt x="7117" y="5209"/>
                </a:lnTo>
                <a:lnTo>
                  <a:pt x="7117" y="5173"/>
                </a:lnTo>
                <a:lnTo>
                  <a:pt x="7191" y="4953"/>
                </a:lnTo>
                <a:lnTo>
                  <a:pt x="7227" y="4696"/>
                </a:lnTo>
                <a:lnTo>
                  <a:pt x="7227" y="4182"/>
                </a:lnTo>
                <a:lnTo>
                  <a:pt x="7227" y="3669"/>
                </a:lnTo>
                <a:lnTo>
                  <a:pt x="7191" y="3192"/>
                </a:lnTo>
                <a:lnTo>
                  <a:pt x="7154" y="2825"/>
                </a:lnTo>
                <a:lnTo>
                  <a:pt x="7117" y="2385"/>
                </a:lnTo>
                <a:lnTo>
                  <a:pt x="7044" y="2165"/>
                </a:lnTo>
                <a:lnTo>
                  <a:pt x="7007" y="1945"/>
                </a:lnTo>
                <a:lnTo>
                  <a:pt x="6934" y="1761"/>
                </a:lnTo>
                <a:lnTo>
                  <a:pt x="6824" y="1615"/>
                </a:lnTo>
                <a:lnTo>
                  <a:pt x="7191" y="1651"/>
                </a:lnTo>
                <a:lnTo>
                  <a:pt x="7521" y="1651"/>
                </a:lnTo>
                <a:lnTo>
                  <a:pt x="7851" y="1541"/>
                </a:lnTo>
                <a:lnTo>
                  <a:pt x="7998" y="1468"/>
                </a:lnTo>
                <a:lnTo>
                  <a:pt x="8144" y="1358"/>
                </a:lnTo>
                <a:lnTo>
                  <a:pt x="8254" y="1248"/>
                </a:lnTo>
                <a:lnTo>
                  <a:pt x="8254" y="1174"/>
                </a:lnTo>
                <a:lnTo>
                  <a:pt x="8254" y="1101"/>
                </a:lnTo>
                <a:lnTo>
                  <a:pt x="8144" y="624"/>
                </a:lnTo>
                <a:lnTo>
                  <a:pt x="8071" y="404"/>
                </a:lnTo>
                <a:lnTo>
                  <a:pt x="7998" y="294"/>
                </a:lnTo>
                <a:lnTo>
                  <a:pt x="7924" y="221"/>
                </a:lnTo>
                <a:lnTo>
                  <a:pt x="7851" y="147"/>
                </a:lnTo>
                <a:lnTo>
                  <a:pt x="7777" y="147"/>
                </a:lnTo>
                <a:lnTo>
                  <a:pt x="7631" y="111"/>
                </a:lnTo>
                <a:lnTo>
                  <a:pt x="6824" y="74"/>
                </a:lnTo>
                <a:lnTo>
                  <a:pt x="4036" y="1"/>
                </a:lnTo>
                <a:close/>
              </a:path>
            </a:pathLst>
          </a:custGeom>
          <a:solidFill>
            <a:srgbClr val="6D9EEB"/>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180" name="Shape 180"/>
          <p:cNvSpPr/>
          <p:nvPr/>
        </p:nvSpPr>
        <p:spPr>
          <a:xfrm>
            <a:off x="7975391" y="3053272"/>
            <a:ext cx="541560" cy="679277"/>
          </a:xfrm>
          <a:custGeom>
            <a:avLst/>
            <a:gdLst/>
            <a:ahLst/>
            <a:cxnLst/>
            <a:rect l="0" t="0" r="0" b="0"/>
            <a:pathLst>
              <a:path w="10822" h="13574" extrusionOk="0">
                <a:moveTo>
                  <a:pt x="10235" y="1358"/>
                </a:moveTo>
                <a:lnTo>
                  <a:pt x="10345" y="1652"/>
                </a:lnTo>
                <a:lnTo>
                  <a:pt x="10345" y="1982"/>
                </a:lnTo>
                <a:lnTo>
                  <a:pt x="10345" y="2312"/>
                </a:lnTo>
                <a:lnTo>
                  <a:pt x="10235" y="2605"/>
                </a:lnTo>
                <a:lnTo>
                  <a:pt x="10235" y="2569"/>
                </a:lnTo>
                <a:lnTo>
                  <a:pt x="10198" y="1945"/>
                </a:lnTo>
                <a:lnTo>
                  <a:pt x="10235" y="1358"/>
                </a:lnTo>
                <a:close/>
                <a:moveTo>
                  <a:pt x="9538" y="2092"/>
                </a:moveTo>
                <a:lnTo>
                  <a:pt x="9538" y="2422"/>
                </a:lnTo>
                <a:lnTo>
                  <a:pt x="9538" y="2789"/>
                </a:lnTo>
                <a:lnTo>
                  <a:pt x="9465" y="2202"/>
                </a:lnTo>
                <a:lnTo>
                  <a:pt x="9538" y="2092"/>
                </a:lnTo>
                <a:close/>
                <a:moveTo>
                  <a:pt x="9941" y="1285"/>
                </a:moveTo>
                <a:lnTo>
                  <a:pt x="9868" y="1835"/>
                </a:lnTo>
                <a:lnTo>
                  <a:pt x="9831" y="2129"/>
                </a:lnTo>
                <a:lnTo>
                  <a:pt x="9831" y="2459"/>
                </a:lnTo>
                <a:lnTo>
                  <a:pt x="9831" y="2642"/>
                </a:lnTo>
                <a:lnTo>
                  <a:pt x="9868" y="2789"/>
                </a:lnTo>
                <a:lnTo>
                  <a:pt x="9941" y="2936"/>
                </a:lnTo>
                <a:lnTo>
                  <a:pt x="10015" y="3046"/>
                </a:lnTo>
                <a:lnTo>
                  <a:pt x="10051" y="3046"/>
                </a:lnTo>
                <a:lnTo>
                  <a:pt x="9941" y="3229"/>
                </a:lnTo>
                <a:lnTo>
                  <a:pt x="9648" y="3632"/>
                </a:lnTo>
                <a:lnTo>
                  <a:pt x="9575" y="3046"/>
                </a:lnTo>
                <a:lnTo>
                  <a:pt x="9611" y="3119"/>
                </a:lnTo>
                <a:lnTo>
                  <a:pt x="9648" y="3156"/>
                </a:lnTo>
                <a:lnTo>
                  <a:pt x="9721" y="3192"/>
                </a:lnTo>
                <a:lnTo>
                  <a:pt x="9795" y="3156"/>
                </a:lnTo>
                <a:lnTo>
                  <a:pt x="9868" y="3156"/>
                </a:lnTo>
                <a:lnTo>
                  <a:pt x="9905" y="3082"/>
                </a:lnTo>
                <a:lnTo>
                  <a:pt x="9905" y="3046"/>
                </a:lnTo>
                <a:lnTo>
                  <a:pt x="9905" y="2972"/>
                </a:lnTo>
                <a:lnTo>
                  <a:pt x="9868" y="2936"/>
                </a:lnTo>
                <a:lnTo>
                  <a:pt x="9831" y="2899"/>
                </a:lnTo>
                <a:lnTo>
                  <a:pt x="9758" y="2899"/>
                </a:lnTo>
                <a:lnTo>
                  <a:pt x="9758" y="2642"/>
                </a:lnTo>
                <a:lnTo>
                  <a:pt x="9721" y="2092"/>
                </a:lnTo>
                <a:lnTo>
                  <a:pt x="9685" y="2018"/>
                </a:lnTo>
                <a:lnTo>
                  <a:pt x="9587" y="2018"/>
                </a:lnTo>
                <a:lnTo>
                  <a:pt x="9611" y="1982"/>
                </a:lnTo>
                <a:lnTo>
                  <a:pt x="9721" y="1762"/>
                </a:lnTo>
                <a:lnTo>
                  <a:pt x="9831" y="1542"/>
                </a:lnTo>
                <a:lnTo>
                  <a:pt x="9941" y="1285"/>
                </a:lnTo>
                <a:close/>
                <a:moveTo>
                  <a:pt x="9318" y="2385"/>
                </a:moveTo>
                <a:lnTo>
                  <a:pt x="9281" y="3119"/>
                </a:lnTo>
                <a:lnTo>
                  <a:pt x="9318" y="3889"/>
                </a:lnTo>
                <a:lnTo>
                  <a:pt x="9354" y="3963"/>
                </a:lnTo>
                <a:lnTo>
                  <a:pt x="9098" y="4183"/>
                </a:lnTo>
                <a:lnTo>
                  <a:pt x="9098" y="3963"/>
                </a:lnTo>
                <a:lnTo>
                  <a:pt x="9098" y="3743"/>
                </a:lnTo>
                <a:lnTo>
                  <a:pt x="9024" y="3302"/>
                </a:lnTo>
                <a:lnTo>
                  <a:pt x="8988" y="2715"/>
                </a:lnTo>
                <a:lnTo>
                  <a:pt x="9134" y="2569"/>
                </a:lnTo>
                <a:lnTo>
                  <a:pt x="9318" y="2385"/>
                </a:lnTo>
                <a:close/>
                <a:moveTo>
                  <a:pt x="8107" y="3596"/>
                </a:moveTo>
                <a:lnTo>
                  <a:pt x="7997" y="3889"/>
                </a:lnTo>
                <a:lnTo>
                  <a:pt x="7924" y="4219"/>
                </a:lnTo>
                <a:lnTo>
                  <a:pt x="7887" y="3779"/>
                </a:lnTo>
                <a:lnTo>
                  <a:pt x="8107" y="3596"/>
                </a:lnTo>
                <a:close/>
                <a:moveTo>
                  <a:pt x="8731" y="2972"/>
                </a:moveTo>
                <a:lnTo>
                  <a:pt x="8731" y="3302"/>
                </a:lnTo>
                <a:lnTo>
                  <a:pt x="8731" y="3816"/>
                </a:lnTo>
                <a:lnTo>
                  <a:pt x="8768" y="4109"/>
                </a:lnTo>
                <a:lnTo>
                  <a:pt x="8841" y="4366"/>
                </a:lnTo>
                <a:lnTo>
                  <a:pt x="8841" y="4403"/>
                </a:lnTo>
                <a:lnTo>
                  <a:pt x="8621" y="4586"/>
                </a:lnTo>
                <a:lnTo>
                  <a:pt x="8621" y="4586"/>
                </a:lnTo>
                <a:lnTo>
                  <a:pt x="8658" y="4219"/>
                </a:lnTo>
                <a:lnTo>
                  <a:pt x="8694" y="3816"/>
                </a:lnTo>
                <a:lnTo>
                  <a:pt x="8694" y="3449"/>
                </a:lnTo>
                <a:lnTo>
                  <a:pt x="8658" y="3082"/>
                </a:lnTo>
                <a:lnTo>
                  <a:pt x="8731" y="2972"/>
                </a:lnTo>
                <a:close/>
                <a:moveTo>
                  <a:pt x="8364" y="3339"/>
                </a:moveTo>
                <a:lnTo>
                  <a:pt x="8254" y="4733"/>
                </a:lnTo>
                <a:lnTo>
                  <a:pt x="8291" y="4806"/>
                </a:lnTo>
                <a:lnTo>
                  <a:pt x="8291" y="4843"/>
                </a:lnTo>
                <a:lnTo>
                  <a:pt x="8217" y="4916"/>
                </a:lnTo>
                <a:lnTo>
                  <a:pt x="8181" y="4880"/>
                </a:lnTo>
                <a:lnTo>
                  <a:pt x="8327" y="3522"/>
                </a:lnTo>
                <a:lnTo>
                  <a:pt x="8291" y="3486"/>
                </a:lnTo>
                <a:lnTo>
                  <a:pt x="8254" y="3449"/>
                </a:lnTo>
                <a:lnTo>
                  <a:pt x="8364" y="3339"/>
                </a:lnTo>
                <a:close/>
                <a:moveTo>
                  <a:pt x="7704" y="3963"/>
                </a:moveTo>
                <a:lnTo>
                  <a:pt x="7667" y="4329"/>
                </a:lnTo>
                <a:lnTo>
                  <a:pt x="7594" y="4696"/>
                </a:lnTo>
                <a:lnTo>
                  <a:pt x="7520" y="5026"/>
                </a:lnTo>
                <a:lnTo>
                  <a:pt x="7410" y="5393"/>
                </a:lnTo>
                <a:lnTo>
                  <a:pt x="7410" y="5467"/>
                </a:lnTo>
                <a:lnTo>
                  <a:pt x="7337" y="5430"/>
                </a:lnTo>
                <a:lnTo>
                  <a:pt x="7300" y="5430"/>
                </a:lnTo>
                <a:lnTo>
                  <a:pt x="7300" y="4990"/>
                </a:lnTo>
                <a:lnTo>
                  <a:pt x="7264" y="4696"/>
                </a:lnTo>
                <a:lnTo>
                  <a:pt x="7227" y="4366"/>
                </a:lnTo>
                <a:lnTo>
                  <a:pt x="7704" y="3963"/>
                </a:lnTo>
                <a:close/>
                <a:moveTo>
                  <a:pt x="7044" y="4513"/>
                </a:moveTo>
                <a:lnTo>
                  <a:pt x="6970" y="5026"/>
                </a:lnTo>
                <a:lnTo>
                  <a:pt x="6970" y="5320"/>
                </a:lnTo>
                <a:lnTo>
                  <a:pt x="6970" y="5540"/>
                </a:lnTo>
                <a:lnTo>
                  <a:pt x="7007" y="5650"/>
                </a:lnTo>
                <a:lnTo>
                  <a:pt x="7080" y="5760"/>
                </a:lnTo>
                <a:lnTo>
                  <a:pt x="6677" y="6053"/>
                </a:lnTo>
                <a:lnTo>
                  <a:pt x="6677" y="6053"/>
                </a:lnTo>
                <a:lnTo>
                  <a:pt x="6713" y="5797"/>
                </a:lnTo>
                <a:lnTo>
                  <a:pt x="6750" y="5540"/>
                </a:lnTo>
                <a:lnTo>
                  <a:pt x="6750" y="5173"/>
                </a:lnTo>
                <a:lnTo>
                  <a:pt x="6677" y="4843"/>
                </a:lnTo>
                <a:lnTo>
                  <a:pt x="7044" y="4513"/>
                </a:lnTo>
                <a:close/>
                <a:moveTo>
                  <a:pt x="6603" y="4916"/>
                </a:moveTo>
                <a:lnTo>
                  <a:pt x="6567" y="5173"/>
                </a:lnTo>
                <a:lnTo>
                  <a:pt x="6530" y="5430"/>
                </a:lnTo>
                <a:lnTo>
                  <a:pt x="6457" y="5613"/>
                </a:lnTo>
                <a:lnTo>
                  <a:pt x="6383" y="5760"/>
                </a:lnTo>
                <a:lnTo>
                  <a:pt x="6310" y="5943"/>
                </a:lnTo>
                <a:lnTo>
                  <a:pt x="6310" y="6127"/>
                </a:lnTo>
                <a:lnTo>
                  <a:pt x="6310" y="6200"/>
                </a:lnTo>
                <a:lnTo>
                  <a:pt x="6383" y="6237"/>
                </a:lnTo>
                <a:lnTo>
                  <a:pt x="5980" y="6494"/>
                </a:lnTo>
                <a:lnTo>
                  <a:pt x="6053" y="6090"/>
                </a:lnTo>
                <a:lnTo>
                  <a:pt x="6053" y="5760"/>
                </a:lnTo>
                <a:lnTo>
                  <a:pt x="6016" y="5393"/>
                </a:lnTo>
                <a:lnTo>
                  <a:pt x="6603" y="4916"/>
                </a:lnTo>
                <a:close/>
                <a:moveTo>
                  <a:pt x="5870" y="5540"/>
                </a:moveTo>
                <a:lnTo>
                  <a:pt x="5796" y="5943"/>
                </a:lnTo>
                <a:lnTo>
                  <a:pt x="5686" y="6347"/>
                </a:lnTo>
                <a:lnTo>
                  <a:pt x="5613" y="6567"/>
                </a:lnTo>
                <a:lnTo>
                  <a:pt x="5613" y="6677"/>
                </a:lnTo>
                <a:lnTo>
                  <a:pt x="5613" y="6750"/>
                </a:lnTo>
                <a:lnTo>
                  <a:pt x="5173" y="7081"/>
                </a:lnTo>
                <a:lnTo>
                  <a:pt x="5393" y="5943"/>
                </a:lnTo>
                <a:lnTo>
                  <a:pt x="5870" y="5540"/>
                </a:lnTo>
                <a:close/>
                <a:moveTo>
                  <a:pt x="9134" y="478"/>
                </a:moveTo>
                <a:lnTo>
                  <a:pt x="9428" y="588"/>
                </a:lnTo>
                <a:lnTo>
                  <a:pt x="9318" y="735"/>
                </a:lnTo>
                <a:lnTo>
                  <a:pt x="9318" y="845"/>
                </a:lnTo>
                <a:lnTo>
                  <a:pt x="9354" y="918"/>
                </a:lnTo>
                <a:lnTo>
                  <a:pt x="9428" y="955"/>
                </a:lnTo>
                <a:lnTo>
                  <a:pt x="9538" y="955"/>
                </a:lnTo>
                <a:lnTo>
                  <a:pt x="9538" y="1101"/>
                </a:lnTo>
                <a:lnTo>
                  <a:pt x="9465" y="1285"/>
                </a:lnTo>
                <a:lnTo>
                  <a:pt x="9318" y="1615"/>
                </a:lnTo>
                <a:lnTo>
                  <a:pt x="9134" y="1908"/>
                </a:lnTo>
                <a:lnTo>
                  <a:pt x="8914" y="2202"/>
                </a:lnTo>
                <a:lnTo>
                  <a:pt x="8841" y="2165"/>
                </a:lnTo>
                <a:lnTo>
                  <a:pt x="8804" y="2202"/>
                </a:lnTo>
                <a:lnTo>
                  <a:pt x="8768" y="2202"/>
                </a:lnTo>
                <a:lnTo>
                  <a:pt x="8731" y="2275"/>
                </a:lnTo>
                <a:lnTo>
                  <a:pt x="8731" y="2349"/>
                </a:lnTo>
                <a:lnTo>
                  <a:pt x="8364" y="2715"/>
                </a:lnTo>
                <a:lnTo>
                  <a:pt x="7740" y="3339"/>
                </a:lnTo>
                <a:lnTo>
                  <a:pt x="7667" y="3339"/>
                </a:lnTo>
                <a:lnTo>
                  <a:pt x="7667" y="3412"/>
                </a:lnTo>
                <a:lnTo>
                  <a:pt x="6493" y="4439"/>
                </a:lnTo>
                <a:lnTo>
                  <a:pt x="5650" y="5173"/>
                </a:lnTo>
                <a:lnTo>
                  <a:pt x="4806" y="5870"/>
                </a:lnTo>
                <a:lnTo>
                  <a:pt x="4769" y="5870"/>
                </a:lnTo>
                <a:lnTo>
                  <a:pt x="4733" y="5907"/>
                </a:lnTo>
                <a:lnTo>
                  <a:pt x="4623" y="6017"/>
                </a:lnTo>
                <a:lnTo>
                  <a:pt x="3889" y="6567"/>
                </a:lnTo>
                <a:lnTo>
                  <a:pt x="3852" y="6567"/>
                </a:lnTo>
                <a:lnTo>
                  <a:pt x="3816" y="6604"/>
                </a:lnTo>
                <a:lnTo>
                  <a:pt x="3632" y="6714"/>
                </a:lnTo>
                <a:lnTo>
                  <a:pt x="3339" y="6897"/>
                </a:lnTo>
                <a:lnTo>
                  <a:pt x="3155" y="7007"/>
                </a:lnTo>
                <a:lnTo>
                  <a:pt x="3045" y="7154"/>
                </a:lnTo>
                <a:lnTo>
                  <a:pt x="2972" y="7117"/>
                </a:lnTo>
                <a:lnTo>
                  <a:pt x="2605" y="6824"/>
                </a:lnTo>
                <a:lnTo>
                  <a:pt x="2312" y="6457"/>
                </a:lnTo>
                <a:lnTo>
                  <a:pt x="2128" y="6274"/>
                </a:lnTo>
                <a:lnTo>
                  <a:pt x="1945" y="6090"/>
                </a:lnTo>
                <a:lnTo>
                  <a:pt x="2202" y="5943"/>
                </a:lnTo>
                <a:lnTo>
                  <a:pt x="2458" y="5723"/>
                </a:lnTo>
                <a:lnTo>
                  <a:pt x="2605" y="5943"/>
                </a:lnTo>
                <a:lnTo>
                  <a:pt x="2825" y="6127"/>
                </a:lnTo>
                <a:lnTo>
                  <a:pt x="2935" y="6200"/>
                </a:lnTo>
                <a:lnTo>
                  <a:pt x="3082" y="6237"/>
                </a:lnTo>
                <a:lnTo>
                  <a:pt x="3229" y="6237"/>
                </a:lnTo>
                <a:lnTo>
                  <a:pt x="3339" y="6127"/>
                </a:lnTo>
                <a:lnTo>
                  <a:pt x="3375" y="6090"/>
                </a:lnTo>
                <a:lnTo>
                  <a:pt x="3412" y="6017"/>
                </a:lnTo>
                <a:lnTo>
                  <a:pt x="3375" y="5870"/>
                </a:lnTo>
                <a:lnTo>
                  <a:pt x="3339" y="5797"/>
                </a:lnTo>
                <a:lnTo>
                  <a:pt x="3265" y="5760"/>
                </a:lnTo>
                <a:lnTo>
                  <a:pt x="3119" y="5760"/>
                </a:lnTo>
                <a:lnTo>
                  <a:pt x="3082" y="5797"/>
                </a:lnTo>
                <a:lnTo>
                  <a:pt x="3082" y="5760"/>
                </a:lnTo>
                <a:lnTo>
                  <a:pt x="2935" y="5650"/>
                </a:lnTo>
                <a:lnTo>
                  <a:pt x="2752" y="5503"/>
                </a:lnTo>
                <a:lnTo>
                  <a:pt x="2825" y="5430"/>
                </a:lnTo>
                <a:lnTo>
                  <a:pt x="3302" y="4990"/>
                </a:lnTo>
                <a:lnTo>
                  <a:pt x="3375" y="5173"/>
                </a:lnTo>
                <a:lnTo>
                  <a:pt x="3449" y="5283"/>
                </a:lnTo>
                <a:lnTo>
                  <a:pt x="3559" y="5393"/>
                </a:lnTo>
                <a:lnTo>
                  <a:pt x="3669" y="5503"/>
                </a:lnTo>
                <a:lnTo>
                  <a:pt x="3816" y="5540"/>
                </a:lnTo>
                <a:lnTo>
                  <a:pt x="3926" y="5540"/>
                </a:lnTo>
                <a:lnTo>
                  <a:pt x="3999" y="5467"/>
                </a:lnTo>
                <a:lnTo>
                  <a:pt x="4036" y="5393"/>
                </a:lnTo>
                <a:lnTo>
                  <a:pt x="4036" y="5283"/>
                </a:lnTo>
                <a:lnTo>
                  <a:pt x="3889" y="5136"/>
                </a:lnTo>
                <a:lnTo>
                  <a:pt x="3742" y="4990"/>
                </a:lnTo>
                <a:lnTo>
                  <a:pt x="3632" y="4843"/>
                </a:lnTo>
                <a:lnTo>
                  <a:pt x="3595" y="4770"/>
                </a:lnTo>
                <a:lnTo>
                  <a:pt x="3595" y="4733"/>
                </a:lnTo>
                <a:lnTo>
                  <a:pt x="3926" y="4439"/>
                </a:lnTo>
                <a:lnTo>
                  <a:pt x="4146" y="4256"/>
                </a:lnTo>
                <a:lnTo>
                  <a:pt x="4182" y="4403"/>
                </a:lnTo>
                <a:lnTo>
                  <a:pt x="4256" y="4513"/>
                </a:lnTo>
                <a:lnTo>
                  <a:pt x="4329" y="4623"/>
                </a:lnTo>
                <a:lnTo>
                  <a:pt x="4439" y="4770"/>
                </a:lnTo>
                <a:lnTo>
                  <a:pt x="4586" y="4843"/>
                </a:lnTo>
                <a:lnTo>
                  <a:pt x="4696" y="4880"/>
                </a:lnTo>
                <a:lnTo>
                  <a:pt x="4806" y="4843"/>
                </a:lnTo>
                <a:lnTo>
                  <a:pt x="4843" y="4770"/>
                </a:lnTo>
                <a:lnTo>
                  <a:pt x="4879" y="4733"/>
                </a:lnTo>
                <a:lnTo>
                  <a:pt x="4879" y="4623"/>
                </a:lnTo>
                <a:lnTo>
                  <a:pt x="4843" y="4549"/>
                </a:lnTo>
                <a:lnTo>
                  <a:pt x="4769" y="4476"/>
                </a:lnTo>
                <a:lnTo>
                  <a:pt x="4623" y="4329"/>
                </a:lnTo>
                <a:lnTo>
                  <a:pt x="4513" y="4219"/>
                </a:lnTo>
                <a:lnTo>
                  <a:pt x="4476" y="4073"/>
                </a:lnTo>
                <a:lnTo>
                  <a:pt x="4476" y="3999"/>
                </a:lnTo>
                <a:lnTo>
                  <a:pt x="4989" y="3522"/>
                </a:lnTo>
                <a:lnTo>
                  <a:pt x="5063" y="3632"/>
                </a:lnTo>
                <a:lnTo>
                  <a:pt x="5173" y="3853"/>
                </a:lnTo>
                <a:lnTo>
                  <a:pt x="5356" y="4036"/>
                </a:lnTo>
                <a:lnTo>
                  <a:pt x="5430" y="4073"/>
                </a:lnTo>
                <a:lnTo>
                  <a:pt x="5503" y="4109"/>
                </a:lnTo>
                <a:lnTo>
                  <a:pt x="5576" y="4073"/>
                </a:lnTo>
                <a:lnTo>
                  <a:pt x="5650" y="4036"/>
                </a:lnTo>
                <a:lnTo>
                  <a:pt x="5686" y="3963"/>
                </a:lnTo>
                <a:lnTo>
                  <a:pt x="5686" y="3926"/>
                </a:lnTo>
                <a:lnTo>
                  <a:pt x="5686" y="3853"/>
                </a:lnTo>
                <a:lnTo>
                  <a:pt x="5650" y="3779"/>
                </a:lnTo>
                <a:lnTo>
                  <a:pt x="5246" y="3302"/>
                </a:lnTo>
                <a:lnTo>
                  <a:pt x="5980" y="2642"/>
                </a:lnTo>
                <a:lnTo>
                  <a:pt x="6016" y="2715"/>
                </a:lnTo>
                <a:lnTo>
                  <a:pt x="6163" y="3082"/>
                </a:lnTo>
                <a:lnTo>
                  <a:pt x="6200" y="3156"/>
                </a:lnTo>
                <a:lnTo>
                  <a:pt x="6237" y="3192"/>
                </a:lnTo>
                <a:lnTo>
                  <a:pt x="6383" y="3192"/>
                </a:lnTo>
                <a:lnTo>
                  <a:pt x="6457" y="3156"/>
                </a:lnTo>
                <a:lnTo>
                  <a:pt x="6493" y="3082"/>
                </a:lnTo>
                <a:lnTo>
                  <a:pt x="6530" y="3009"/>
                </a:lnTo>
                <a:lnTo>
                  <a:pt x="6493" y="2936"/>
                </a:lnTo>
                <a:lnTo>
                  <a:pt x="6383" y="2605"/>
                </a:lnTo>
                <a:lnTo>
                  <a:pt x="6273" y="2422"/>
                </a:lnTo>
                <a:lnTo>
                  <a:pt x="7007" y="1725"/>
                </a:lnTo>
                <a:lnTo>
                  <a:pt x="7044" y="1945"/>
                </a:lnTo>
                <a:lnTo>
                  <a:pt x="7080" y="2129"/>
                </a:lnTo>
                <a:lnTo>
                  <a:pt x="7154" y="2349"/>
                </a:lnTo>
                <a:lnTo>
                  <a:pt x="7227" y="2532"/>
                </a:lnTo>
                <a:lnTo>
                  <a:pt x="7300" y="2605"/>
                </a:lnTo>
                <a:lnTo>
                  <a:pt x="7410" y="2642"/>
                </a:lnTo>
                <a:lnTo>
                  <a:pt x="7557" y="2569"/>
                </a:lnTo>
                <a:lnTo>
                  <a:pt x="7630" y="2495"/>
                </a:lnTo>
                <a:lnTo>
                  <a:pt x="7667" y="2385"/>
                </a:lnTo>
                <a:lnTo>
                  <a:pt x="7667" y="2312"/>
                </a:lnTo>
                <a:lnTo>
                  <a:pt x="7630" y="2239"/>
                </a:lnTo>
                <a:lnTo>
                  <a:pt x="7557" y="2165"/>
                </a:lnTo>
                <a:lnTo>
                  <a:pt x="7484" y="2165"/>
                </a:lnTo>
                <a:lnTo>
                  <a:pt x="7337" y="1835"/>
                </a:lnTo>
                <a:lnTo>
                  <a:pt x="7227" y="1542"/>
                </a:lnTo>
                <a:lnTo>
                  <a:pt x="7740" y="1101"/>
                </a:lnTo>
                <a:lnTo>
                  <a:pt x="8217" y="735"/>
                </a:lnTo>
                <a:lnTo>
                  <a:pt x="8364" y="625"/>
                </a:lnTo>
                <a:lnTo>
                  <a:pt x="8511" y="551"/>
                </a:lnTo>
                <a:lnTo>
                  <a:pt x="8841" y="478"/>
                </a:lnTo>
                <a:close/>
                <a:moveTo>
                  <a:pt x="3485" y="7264"/>
                </a:moveTo>
                <a:lnTo>
                  <a:pt x="3449" y="7447"/>
                </a:lnTo>
                <a:lnTo>
                  <a:pt x="3302" y="7337"/>
                </a:lnTo>
                <a:lnTo>
                  <a:pt x="3485" y="7264"/>
                </a:lnTo>
                <a:close/>
                <a:moveTo>
                  <a:pt x="5099" y="6163"/>
                </a:moveTo>
                <a:lnTo>
                  <a:pt x="4733" y="7264"/>
                </a:lnTo>
                <a:lnTo>
                  <a:pt x="4733" y="7337"/>
                </a:lnTo>
                <a:lnTo>
                  <a:pt x="4586" y="7447"/>
                </a:lnTo>
                <a:lnTo>
                  <a:pt x="4586" y="7337"/>
                </a:lnTo>
                <a:lnTo>
                  <a:pt x="4586" y="7301"/>
                </a:lnTo>
                <a:lnTo>
                  <a:pt x="4623" y="6860"/>
                </a:lnTo>
                <a:lnTo>
                  <a:pt x="4733" y="6457"/>
                </a:lnTo>
                <a:lnTo>
                  <a:pt x="5026" y="6237"/>
                </a:lnTo>
                <a:lnTo>
                  <a:pt x="5099" y="6163"/>
                </a:lnTo>
                <a:close/>
                <a:moveTo>
                  <a:pt x="4292" y="6750"/>
                </a:moveTo>
                <a:lnTo>
                  <a:pt x="4219" y="7117"/>
                </a:lnTo>
                <a:lnTo>
                  <a:pt x="4219" y="7484"/>
                </a:lnTo>
                <a:lnTo>
                  <a:pt x="4219" y="7594"/>
                </a:lnTo>
                <a:lnTo>
                  <a:pt x="4292" y="7631"/>
                </a:lnTo>
                <a:lnTo>
                  <a:pt x="3889" y="7924"/>
                </a:lnTo>
                <a:lnTo>
                  <a:pt x="3816" y="7851"/>
                </a:lnTo>
                <a:lnTo>
                  <a:pt x="3889" y="7777"/>
                </a:lnTo>
                <a:lnTo>
                  <a:pt x="3926" y="7667"/>
                </a:lnTo>
                <a:lnTo>
                  <a:pt x="3926" y="7594"/>
                </a:lnTo>
                <a:lnTo>
                  <a:pt x="3889" y="7521"/>
                </a:lnTo>
                <a:lnTo>
                  <a:pt x="3852" y="7484"/>
                </a:lnTo>
                <a:lnTo>
                  <a:pt x="3816" y="7484"/>
                </a:lnTo>
                <a:lnTo>
                  <a:pt x="3889" y="7227"/>
                </a:lnTo>
                <a:lnTo>
                  <a:pt x="3926" y="7007"/>
                </a:lnTo>
                <a:lnTo>
                  <a:pt x="3926" y="6970"/>
                </a:lnTo>
                <a:lnTo>
                  <a:pt x="4292" y="6750"/>
                </a:lnTo>
                <a:close/>
                <a:moveTo>
                  <a:pt x="1101" y="6127"/>
                </a:moveTo>
                <a:lnTo>
                  <a:pt x="1358" y="6200"/>
                </a:lnTo>
                <a:lnTo>
                  <a:pt x="1578" y="6310"/>
                </a:lnTo>
                <a:lnTo>
                  <a:pt x="1761" y="6457"/>
                </a:lnTo>
                <a:lnTo>
                  <a:pt x="1945" y="6677"/>
                </a:lnTo>
                <a:lnTo>
                  <a:pt x="2312" y="7081"/>
                </a:lnTo>
                <a:lnTo>
                  <a:pt x="2715" y="7447"/>
                </a:lnTo>
                <a:lnTo>
                  <a:pt x="3155" y="7777"/>
                </a:lnTo>
                <a:lnTo>
                  <a:pt x="3339" y="7961"/>
                </a:lnTo>
                <a:lnTo>
                  <a:pt x="3522" y="8144"/>
                </a:lnTo>
                <a:lnTo>
                  <a:pt x="3522" y="8181"/>
                </a:lnTo>
                <a:lnTo>
                  <a:pt x="3485" y="8291"/>
                </a:lnTo>
                <a:lnTo>
                  <a:pt x="3485" y="8401"/>
                </a:lnTo>
                <a:lnTo>
                  <a:pt x="3559" y="8474"/>
                </a:lnTo>
                <a:lnTo>
                  <a:pt x="3669" y="8511"/>
                </a:lnTo>
                <a:lnTo>
                  <a:pt x="3669" y="8621"/>
                </a:lnTo>
                <a:lnTo>
                  <a:pt x="3669" y="8658"/>
                </a:lnTo>
                <a:lnTo>
                  <a:pt x="3595" y="8695"/>
                </a:lnTo>
                <a:lnTo>
                  <a:pt x="3229" y="8731"/>
                </a:lnTo>
                <a:lnTo>
                  <a:pt x="3009" y="8474"/>
                </a:lnTo>
                <a:lnTo>
                  <a:pt x="2825" y="8254"/>
                </a:lnTo>
                <a:lnTo>
                  <a:pt x="2165" y="7484"/>
                </a:lnTo>
                <a:lnTo>
                  <a:pt x="1615" y="6897"/>
                </a:lnTo>
                <a:lnTo>
                  <a:pt x="1321" y="6604"/>
                </a:lnTo>
                <a:lnTo>
                  <a:pt x="1174" y="6494"/>
                </a:lnTo>
                <a:lnTo>
                  <a:pt x="991" y="6420"/>
                </a:lnTo>
                <a:lnTo>
                  <a:pt x="1101" y="6127"/>
                </a:lnTo>
                <a:close/>
                <a:moveTo>
                  <a:pt x="8731" y="1"/>
                </a:moveTo>
                <a:lnTo>
                  <a:pt x="8474" y="74"/>
                </a:lnTo>
                <a:lnTo>
                  <a:pt x="8217" y="184"/>
                </a:lnTo>
                <a:lnTo>
                  <a:pt x="7997" y="331"/>
                </a:lnTo>
                <a:lnTo>
                  <a:pt x="7777" y="478"/>
                </a:lnTo>
                <a:lnTo>
                  <a:pt x="7154" y="1028"/>
                </a:lnTo>
                <a:lnTo>
                  <a:pt x="6530" y="1578"/>
                </a:lnTo>
                <a:lnTo>
                  <a:pt x="4036" y="3779"/>
                </a:lnTo>
                <a:lnTo>
                  <a:pt x="2825" y="4843"/>
                </a:lnTo>
                <a:lnTo>
                  <a:pt x="2312" y="5283"/>
                </a:lnTo>
                <a:lnTo>
                  <a:pt x="2092" y="5540"/>
                </a:lnTo>
                <a:lnTo>
                  <a:pt x="1871" y="5797"/>
                </a:lnTo>
                <a:lnTo>
                  <a:pt x="1761" y="5833"/>
                </a:lnTo>
                <a:lnTo>
                  <a:pt x="1725" y="5943"/>
                </a:lnTo>
                <a:lnTo>
                  <a:pt x="1541" y="5833"/>
                </a:lnTo>
                <a:lnTo>
                  <a:pt x="1358" y="5797"/>
                </a:lnTo>
                <a:lnTo>
                  <a:pt x="1174" y="5760"/>
                </a:lnTo>
                <a:lnTo>
                  <a:pt x="954" y="5760"/>
                </a:lnTo>
                <a:lnTo>
                  <a:pt x="844" y="5797"/>
                </a:lnTo>
                <a:lnTo>
                  <a:pt x="771" y="5907"/>
                </a:lnTo>
                <a:lnTo>
                  <a:pt x="624" y="6420"/>
                </a:lnTo>
                <a:lnTo>
                  <a:pt x="624" y="6494"/>
                </a:lnTo>
                <a:lnTo>
                  <a:pt x="661" y="6567"/>
                </a:lnTo>
                <a:lnTo>
                  <a:pt x="698" y="6604"/>
                </a:lnTo>
                <a:lnTo>
                  <a:pt x="771" y="6640"/>
                </a:lnTo>
                <a:lnTo>
                  <a:pt x="918" y="6860"/>
                </a:lnTo>
                <a:lnTo>
                  <a:pt x="1101" y="7081"/>
                </a:lnTo>
                <a:lnTo>
                  <a:pt x="1505" y="7484"/>
                </a:lnTo>
                <a:lnTo>
                  <a:pt x="2385" y="8511"/>
                </a:lnTo>
                <a:lnTo>
                  <a:pt x="2715" y="8951"/>
                </a:lnTo>
                <a:lnTo>
                  <a:pt x="2935" y="9171"/>
                </a:lnTo>
                <a:lnTo>
                  <a:pt x="3155" y="9318"/>
                </a:lnTo>
                <a:lnTo>
                  <a:pt x="3302" y="9355"/>
                </a:lnTo>
                <a:lnTo>
                  <a:pt x="3412" y="9355"/>
                </a:lnTo>
                <a:lnTo>
                  <a:pt x="3522" y="9281"/>
                </a:lnTo>
                <a:lnTo>
                  <a:pt x="3595" y="9171"/>
                </a:lnTo>
                <a:lnTo>
                  <a:pt x="3816" y="9135"/>
                </a:lnTo>
                <a:lnTo>
                  <a:pt x="3962" y="9061"/>
                </a:lnTo>
                <a:lnTo>
                  <a:pt x="4072" y="8951"/>
                </a:lnTo>
                <a:lnTo>
                  <a:pt x="4146" y="8805"/>
                </a:lnTo>
                <a:lnTo>
                  <a:pt x="4146" y="8548"/>
                </a:lnTo>
                <a:lnTo>
                  <a:pt x="4109" y="8328"/>
                </a:lnTo>
                <a:lnTo>
                  <a:pt x="5320" y="7557"/>
                </a:lnTo>
                <a:lnTo>
                  <a:pt x="6530" y="6750"/>
                </a:lnTo>
                <a:lnTo>
                  <a:pt x="7667" y="5907"/>
                </a:lnTo>
                <a:lnTo>
                  <a:pt x="8804" y="5026"/>
                </a:lnTo>
                <a:lnTo>
                  <a:pt x="9281" y="4660"/>
                </a:lnTo>
                <a:lnTo>
                  <a:pt x="9721" y="4219"/>
                </a:lnTo>
                <a:lnTo>
                  <a:pt x="10125" y="3743"/>
                </a:lnTo>
                <a:lnTo>
                  <a:pt x="10308" y="3486"/>
                </a:lnTo>
                <a:lnTo>
                  <a:pt x="10455" y="3229"/>
                </a:lnTo>
                <a:lnTo>
                  <a:pt x="10602" y="2972"/>
                </a:lnTo>
                <a:lnTo>
                  <a:pt x="10712" y="2679"/>
                </a:lnTo>
                <a:lnTo>
                  <a:pt x="10785" y="2385"/>
                </a:lnTo>
                <a:lnTo>
                  <a:pt x="10822" y="2129"/>
                </a:lnTo>
                <a:lnTo>
                  <a:pt x="10822" y="1835"/>
                </a:lnTo>
                <a:lnTo>
                  <a:pt x="10785" y="1542"/>
                </a:lnTo>
                <a:lnTo>
                  <a:pt x="10675" y="1248"/>
                </a:lnTo>
                <a:lnTo>
                  <a:pt x="10528" y="955"/>
                </a:lnTo>
                <a:lnTo>
                  <a:pt x="10382" y="735"/>
                </a:lnTo>
                <a:lnTo>
                  <a:pt x="10198" y="515"/>
                </a:lnTo>
                <a:lnTo>
                  <a:pt x="9978" y="368"/>
                </a:lnTo>
                <a:lnTo>
                  <a:pt x="9758" y="221"/>
                </a:lnTo>
                <a:lnTo>
                  <a:pt x="9501" y="111"/>
                </a:lnTo>
                <a:lnTo>
                  <a:pt x="9281" y="38"/>
                </a:lnTo>
                <a:lnTo>
                  <a:pt x="8988" y="1"/>
                </a:lnTo>
                <a:close/>
                <a:moveTo>
                  <a:pt x="1981" y="12399"/>
                </a:moveTo>
                <a:lnTo>
                  <a:pt x="1981" y="12509"/>
                </a:lnTo>
                <a:lnTo>
                  <a:pt x="1981" y="12656"/>
                </a:lnTo>
                <a:lnTo>
                  <a:pt x="1908" y="12913"/>
                </a:lnTo>
                <a:lnTo>
                  <a:pt x="1798" y="12913"/>
                </a:lnTo>
                <a:lnTo>
                  <a:pt x="1871" y="12656"/>
                </a:lnTo>
                <a:lnTo>
                  <a:pt x="1981" y="12399"/>
                </a:lnTo>
                <a:close/>
                <a:moveTo>
                  <a:pt x="1651" y="9391"/>
                </a:moveTo>
                <a:lnTo>
                  <a:pt x="1688" y="9575"/>
                </a:lnTo>
                <a:lnTo>
                  <a:pt x="1908" y="10198"/>
                </a:lnTo>
                <a:lnTo>
                  <a:pt x="2348" y="11372"/>
                </a:lnTo>
                <a:lnTo>
                  <a:pt x="2422" y="11739"/>
                </a:lnTo>
                <a:lnTo>
                  <a:pt x="2458" y="12106"/>
                </a:lnTo>
                <a:lnTo>
                  <a:pt x="2422" y="12436"/>
                </a:lnTo>
                <a:lnTo>
                  <a:pt x="2348" y="12619"/>
                </a:lnTo>
                <a:lnTo>
                  <a:pt x="2275" y="12766"/>
                </a:lnTo>
                <a:lnTo>
                  <a:pt x="2312" y="12583"/>
                </a:lnTo>
                <a:lnTo>
                  <a:pt x="2275" y="12436"/>
                </a:lnTo>
                <a:lnTo>
                  <a:pt x="2202" y="12326"/>
                </a:lnTo>
                <a:lnTo>
                  <a:pt x="2128" y="12216"/>
                </a:lnTo>
                <a:lnTo>
                  <a:pt x="2018" y="12179"/>
                </a:lnTo>
                <a:lnTo>
                  <a:pt x="1871" y="12179"/>
                </a:lnTo>
                <a:lnTo>
                  <a:pt x="1835" y="12253"/>
                </a:lnTo>
                <a:lnTo>
                  <a:pt x="1835" y="12326"/>
                </a:lnTo>
                <a:lnTo>
                  <a:pt x="1578" y="12656"/>
                </a:lnTo>
                <a:lnTo>
                  <a:pt x="1505" y="12840"/>
                </a:lnTo>
                <a:lnTo>
                  <a:pt x="1431" y="13023"/>
                </a:lnTo>
                <a:lnTo>
                  <a:pt x="1358" y="13023"/>
                </a:lnTo>
                <a:lnTo>
                  <a:pt x="1578" y="12509"/>
                </a:lnTo>
                <a:lnTo>
                  <a:pt x="1761" y="11996"/>
                </a:lnTo>
                <a:lnTo>
                  <a:pt x="1761" y="11959"/>
                </a:lnTo>
                <a:lnTo>
                  <a:pt x="1725" y="11922"/>
                </a:lnTo>
                <a:lnTo>
                  <a:pt x="1688" y="11922"/>
                </a:lnTo>
                <a:lnTo>
                  <a:pt x="1651" y="11959"/>
                </a:lnTo>
                <a:lnTo>
                  <a:pt x="1321" y="12399"/>
                </a:lnTo>
                <a:lnTo>
                  <a:pt x="1028" y="12913"/>
                </a:lnTo>
                <a:lnTo>
                  <a:pt x="881" y="12840"/>
                </a:lnTo>
                <a:lnTo>
                  <a:pt x="881" y="12729"/>
                </a:lnTo>
                <a:lnTo>
                  <a:pt x="1028" y="12436"/>
                </a:lnTo>
                <a:lnTo>
                  <a:pt x="1174" y="12143"/>
                </a:lnTo>
                <a:lnTo>
                  <a:pt x="1358" y="11849"/>
                </a:lnTo>
                <a:lnTo>
                  <a:pt x="1541" y="11556"/>
                </a:lnTo>
                <a:lnTo>
                  <a:pt x="1541" y="11519"/>
                </a:lnTo>
                <a:lnTo>
                  <a:pt x="1505" y="11482"/>
                </a:lnTo>
                <a:lnTo>
                  <a:pt x="1468" y="11519"/>
                </a:lnTo>
                <a:lnTo>
                  <a:pt x="1138" y="11812"/>
                </a:lnTo>
                <a:lnTo>
                  <a:pt x="954" y="11996"/>
                </a:lnTo>
                <a:lnTo>
                  <a:pt x="808" y="12179"/>
                </a:lnTo>
                <a:lnTo>
                  <a:pt x="698" y="12399"/>
                </a:lnTo>
                <a:lnTo>
                  <a:pt x="588" y="12619"/>
                </a:lnTo>
                <a:lnTo>
                  <a:pt x="551" y="12583"/>
                </a:lnTo>
                <a:lnTo>
                  <a:pt x="624" y="12473"/>
                </a:lnTo>
                <a:lnTo>
                  <a:pt x="661" y="12363"/>
                </a:lnTo>
                <a:lnTo>
                  <a:pt x="1138" y="11629"/>
                </a:lnTo>
                <a:lnTo>
                  <a:pt x="1321" y="11262"/>
                </a:lnTo>
                <a:lnTo>
                  <a:pt x="1468" y="10859"/>
                </a:lnTo>
                <a:lnTo>
                  <a:pt x="1431" y="10822"/>
                </a:lnTo>
                <a:lnTo>
                  <a:pt x="1395" y="10822"/>
                </a:lnTo>
                <a:lnTo>
                  <a:pt x="1064" y="11189"/>
                </a:lnTo>
                <a:lnTo>
                  <a:pt x="734" y="11556"/>
                </a:lnTo>
                <a:lnTo>
                  <a:pt x="844" y="11372"/>
                </a:lnTo>
                <a:lnTo>
                  <a:pt x="1248" y="10749"/>
                </a:lnTo>
                <a:lnTo>
                  <a:pt x="1651" y="10125"/>
                </a:lnTo>
                <a:lnTo>
                  <a:pt x="1651" y="10052"/>
                </a:lnTo>
                <a:lnTo>
                  <a:pt x="1615" y="9978"/>
                </a:lnTo>
                <a:lnTo>
                  <a:pt x="1505" y="9978"/>
                </a:lnTo>
                <a:lnTo>
                  <a:pt x="1321" y="10162"/>
                </a:lnTo>
                <a:lnTo>
                  <a:pt x="1505" y="9795"/>
                </a:lnTo>
                <a:lnTo>
                  <a:pt x="1651" y="9391"/>
                </a:lnTo>
                <a:close/>
                <a:moveTo>
                  <a:pt x="1541" y="8768"/>
                </a:moveTo>
                <a:lnTo>
                  <a:pt x="1468" y="8805"/>
                </a:lnTo>
                <a:lnTo>
                  <a:pt x="1395" y="8915"/>
                </a:lnTo>
                <a:lnTo>
                  <a:pt x="1395" y="9025"/>
                </a:lnTo>
                <a:lnTo>
                  <a:pt x="1395" y="9061"/>
                </a:lnTo>
                <a:lnTo>
                  <a:pt x="1211" y="9355"/>
                </a:lnTo>
                <a:lnTo>
                  <a:pt x="1101" y="9648"/>
                </a:lnTo>
                <a:lnTo>
                  <a:pt x="661" y="10602"/>
                </a:lnTo>
                <a:lnTo>
                  <a:pt x="294" y="11409"/>
                </a:lnTo>
                <a:lnTo>
                  <a:pt x="147" y="11812"/>
                </a:lnTo>
                <a:lnTo>
                  <a:pt x="37" y="12253"/>
                </a:lnTo>
                <a:lnTo>
                  <a:pt x="1" y="12399"/>
                </a:lnTo>
                <a:lnTo>
                  <a:pt x="1" y="12509"/>
                </a:lnTo>
                <a:lnTo>
                  <a:pt x="74" y="12729"/>
                </a:lnTo>
                <a:lnTo>
                  <a:pt x="221" y="12913"/>
                </a:lnTo>
                <a:lnTo>
                  <a:pt x="404" y="13096"/>
                </a:lnTo>
                <a:lnTo>
                  <a:pt x="441" y="13170"/>
                </a:lnTo>
                <a:lnTo>
                  <a:pt x="514" y="13206"/>
                </a:lnTo>
                <a:lnTo>
                  <a:pt x="588" y="13243"/>
                </a:lnTo>
                <a:lnTo>
                  <a:pt x="661" y="13243"/>
                </a:lnTo>
                <a:lnTo>
                  <a:pt x="734" y="13280"/>
                </a:lnTo>
                <a:lnTo>
                  <a:pt x="881" y="13353"/>
                </a:lnTo>
                <a:lnTo>
                  <a:pt x="954" y="13426"/>
                </a:lnTo>
                <a:lnTo>
                  <a:pt x="1101" y="13426"/>
                </a:lnTo>
                <a:lnTo>
                  <a:pt x="1431" y="13536"/>
                </a:lnTo>
                <a:lnTo>
                  <a:pt x="1468" y="13573"/>
                </a:lnTo>
                <a:lnTo>
                  <a:pt x="1688" y="13573"/>
                </a:lnTo>
                <a:lnTo>
                  <a:pt x="1908" y="13536"/>
                </a:lnTo>
                <a:lnTo>
                  <a:pt x="2128" y="13463"/>
                </a:lnTo>
                <a:lnTo>
                  <a:pt x="2312" y="13390"/>
                </a:lnTo>
                <a:lnTo>
                  <a:pt x="2495" y="13280"/>
                </a:lnTo>
                <a:lnTo>
                  <a:pt x="2605" y="13133"/>
                </a:lnTo>
                <a:lnTo>
                  <a:pt x="2715" y="12986"/>
                </a:lnTo>
                <a:lnTo>
                  <a:pt x="2788" y="12840"/>
                </a:lnTo>
                <a:lnTo>
                  <a:pt x="2862" y="12693"/>
                </a:lnTo>
                <a:lnTo>
                  <a:pt x="2935" y="12326"/>
                </a:lnTo>
                <a:lnTo>
                  <a:pt x="2935" y="11959"/>
                </a:lnTo>
                <a:lnTo>
                  <a:pt x="2862" y="11592"/>
                </a:lnTo>
                <a:lnTo>
                  <a:pt x="2788" y="11226"/>
                </a:lnTo>
                <a:lnTo>
                  <a:pt x="2678" y="10895"/>
                </a:lnTo>
                <a:lnTo>
                  <a:pt x="2055" y="9061"/>
                </a:lnTo>
                <a:lnTo>
                  <a:pt x="1981" y="8951"/>
                </a:lnTo>
                <a:lnTo>
                  <a:pt x="1871" y="8878"/>
                </a:lnTo>
                <a:lnTo>
                  <a:pt x="1761" y="8805"/>
                </a:lnTo>
                <a:lnTo>
                  <a:pt x="1651" y="8768"/>
                </a:lnTo>
                <a:close/>
              </a:path>
            </a:pathLst>
          </a:custGeom>
          <a:solidFill>
            <a:srgbClr val="6D9EEB"/>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181" name="Shape 181"/>
          <p:cNvSpPr/>
          <p:nvPr/>
        </p:nvSpPr>
        <p:spPr>
          <a:xfrm>
            <a:off x="1570785" y="4028295"/>
            <a:ext cx="734324" cy="723314"/>
          </a:xfrm>
          <a:custGeom>
            <a:avLst/>
            <a:gdLst/>
            <a:ahLst/>
            <a:cxnLst/>
            <a:rect l="0" t="0" r="0" b="0"/>
            <a:pathLst>
              <a:path w="14674" h="14454" extrusionOk="0">
                <a:moveTo>
                  <a:pt x="7887" y="3779"/>
                </a:moveTo>
                <a:lnTo>
                  <a:pt x="7961" y="3816"/>
                </a:lnTo>
                <a:lnTo>
                  <a:pt x="8071" y="3889"/>
                </a:lnTo>
                <a:lnTo>
                  <a:pt x="8218" y="4072"/>
                </a:lnTo>
                <a:lnTo>
                  <a:pt x="8291" y="4292"/>
                </a:lnTo>
                <a:lnTo>
                  <a:pt x="8364" y="4513"/>
                </a:lnTo>
                <a:lnTo>
                  <a:pt x="8401" y="4696"/>
                </a:lnTo>
                <a:lnTo>
                  <a:pt x="8401" y="4916"/>
                </a:lnTo>
                <a:lnTo>
                  <a:pt x="8401" y="5099"/>
                </a:lnTo>
                <a:lnTo>
                  <a:pt x="8291" y="5283"/>
                </a:lnTo>
                <a:lnTo>
                  <a:pt x="8144" y="4659"/>
                </a:lnTo>
                <a:lnTo>
                  <a:pt x="8034" y="4219"/>
                </a:lnTo>
                <a:lnTo>
                  <a:pt x="7961" y="3999"/>
                </a:lnTo>
                <a:lnTo>
                  <a:pt x="7887" y="3779"/>
                </a:lnTo>
                <a:close/>
                <a:moveTo>
                  <a:pt x="4329" y="5063"/>
                </a:moveTo>
                <a:lnTo>
                  <a:pt x="4476" y="5209"/>
                </a:lnTo>
                <a:lnTo>
                  <a:pt x="4586" y="5356"/>
                </a:lnTo>
                <a:lnTo>
                  <a:pt x="4696" y="5503"/>
                </a:lnTo>
                <a:lnTo>
                  <a:pt x="4769" y="5686"/>
                </a:lnTo>
                <a:lnTo>
                  <a:pt x="4769" y="5870"/>
                </a:lnTo>
                <a:lnTo>
                  <a:pt x="4769" y="6053"/>
                </a:lnTo>
                <a:lnTo>
                  <a:pt x="4659" y="6126"/>
                </a:lnTo>
                <a:lnTo>
                  <a:pt x="4549" y="6237"/>
                </a:lnTo>
                <a:lnTo>
                  <a:pt x="4439" y="5980"/>
                </a:lnTo>
                <a:lnTo>
                  <a:pt x="4329" y="5686"/>
                </a:lnTo>
                <a:lnTo>
                  <a:pt x="4293" y="5393"/>
                </a:lnTo>
                <a:lnTo>
                  <a:pt x="4293" y="5209"/>
                </a:lnTo>
                <a:lnTo>
                  <a:pt x="4293" y="5136"/>
                </a:lnTo>
                <a:lnTo>
                  <a:pt x="4329" y="5063"/>
                </a:lnTo>
                <a:close/>
                <a:moveTo>
                  <a:pt x="6604" y="7594"/>
                </a:moveTo>
                <a:lnTo>
                  <a:pt x="6714" y="7667"/>
                </a:lnTo>
                <a:lnTo>
                  <a:pt x="6787" y="7814"/>
                </a:lnTo>
                <a:lnTo>
                  <a:pt x="6934" y="8071"/>
                </a:lnTo>
                <a:lnTo>
                  <a:pt x="7337" y="8694"/>
                </a:lnTo>
                <a:lnTo>
                  <a:pt x="7117" y="8878"/>
                </a:lnTo>
                <a:lnTo>
                  <a:pt x="7080" y="8768"/>
                </a:lnTo>
                <a:lnTo>
                  <a:pt x="6860" y="8474"/>
                </a:lnTo>
                <a:lnTo>
                  <a:pt x="6677" y="8144"/>
                </a:lnTo>
                <a:lnTo>
                  <a:pt x="6567" y="7887"/>
                </a:lnTo>
                <a:lnTo>
                  <a:pt x="6420" y="7667"/>
                </a:lnTo>
                <a:lnTo>
                  <a:pt x="6604" y="7594"/>
                </a:lnTo>
                <a:close/>
                <a:moveTo>
                  <a:pt x="5283" y="8107"/>
                </a:moveTo>
                <a:lnTo>
                  <a:pt x="5356" y="8144"/>
                </a:lnTo>
                <a:lnTo>
                  <a:pt x="5833" y="9428"/>
                </a:lnTo>
                <a:lnTo>
                  <a:pt x="5650" y="9501"/>
                </a:lnTo>
                <a:lnTo>
                  <a:pt x="5686" y="9318"/>
                </a:lnTo>
                <a:lnTo>
                  <a:pt x="5650" y="9208"/>
                </a:lnTo>
                <a:lnTo>
                  <a:pt x="5613" y="9061"/>
                </a:lnTo>
                <a:lnTo>
                  <a:pt x="5503" y="8768"/>
                </a:lnTo>
                <a:lnTo>
                  <a:pt x="5246" y="8107"/>
                </a:lnTo>
                <a:close/>
                <a:moveTo>
                  <a:pt x="7337" y="9905"/>
                </a:moveTo>
                <a:lnTo>
                  <a:pt x="7337" y="10235"/>
                </a:lnTo>
                <a:lnTo>
                  <a:pt x="7190" y="9978"/>
                </a:lnTo>
                <a:lnTo>
                  <a:pt x="7337" y="9905"/>
                </a:lnTo>
                <a:close/>
                <a:moveTo>
                  <a:pt x="9721" y="9061"/>
                </a:moveTo>
                <a:lnTo>
                  <a:pt x="9832" y="9281"/>
                </a:lnTo>
                <a:lnTo>
                  <a:pt x="9942" y="9501"/>
                </a:lnTo>
                <a:lnTo>
                  <a:pt x="10052" y="9685"/>
                </a:lnTo>
                <a:lnTo>
                  <a:pt x="10162" y="9868"/>
                </a:lnTo>
                <a:lnTo>
                  <a:pt x="10198" y="10015"/>
                </a:lnTo>
                <a:lnTo>
                  <a:pt x="10198" y="10161"/>
                </a:lnTo>
                <a:lnTo>
                  <a:pt x="10198" y="10308"/>
                </a:lnTo>
                <a:lnTo>
                  <a:pt x="10125" y="10455"/>
                </a:lnTo>
                <a:lnTo>
                  <a:pt x="10052" y="10345"/>
                </a:lnTo>
                <a:lnTo>
                  <a:pt x="9978" y="10308"/>
                </a:lnTo>
                <a:lnTo>
                  <a:pt x="9758" y="9758"/>
                </a:lnTo>
                <a:lnTo>
                  <a:pt x="9685" y="9464"/>
                </a:lnTo>
                <a:lnTo>
                  <a:pt x="9575" y="9171"/>
                </a:lnTo>
                <a:lnTo>
                  <a:pt x="9648" y="9134"/>
                </a:lnTo>
                <a:lnTo>
                  <a:pt x="9721" y="9061"/>
                </a:lnTo>
                <a:close/>
                <a:moveTo>
                  <a:pt x="7667" y="9758"/>
                </a:moveTo>
                <a:lnTo>
                  <a:pt x="7777" y="9795"/>
                </a:lnTo>
                <a:lnTo>
                  <a:pt x="7924" y="9868"/>
                </a:lnTo>
                <a:lnTo>
                  <a:pt x="8071" y="10015"/>
                </a:lnTo>
                <a:lnTo>
                  <a:pt x="8181" y="10235"/>
                </a:lnTo>
                <a:lnTo>
                  <a:pt x="8291" y="10638"/>
                </a:lnTo>
                <a:lnTo>
                  <a:pt x="8328" y="10822"/>
                </a:lnTo>
                <a:lnTo>
                  <a:pt x="8328" y="10968"/>
                </a:lnTo>
                <a:lnTo>
                  <a:pt x="8291" y="11115"/>
                </a:lnTo>
                <a:lnTo>
                  <a:pt x="8181" y="11189"/>
                </a:lnTo>
                <a:lnTo>
                  <a:pt x="8181" y="11115"/>
                </a:lnTo>
                <a:lnTo>
                  <a:pt x="8144" y="11005"/>
                </a:lnTo>
                <a:lnTo>
                  <a:pt x="8071" y="10968"/>
                </a:lnTo>
                <a:lnTo>
                  <a:pt x="7997" y="10895"/>
                </a:lnTo>
                <a:lnTo>
                  <a:pt x="7887" y="10675"/>
                </a:lnTo>
                <a:lnTo>
                  <a:pt x="7814" y="10382"/>
                </a:lnTo>
                <a:lnTo>
                  <a:pt x="7741" y="9831"/>
                </a:lnTo>
                <a:lnTo>
                  <a:pt x="7667" y="9758"/>
                </a:lnTo>
                <a:close/>
                <a:moveTo>
                  <a:pt x="10162" y="1321"/>
                </a:moveTo>
                <a:lnTo>
                  <a:pt x="10198" y="1541"/>
                </a:lnTo>
                <a:lnTo>
                  <a:pt x="10272" y="1725"/>
                </a:lnTo>
                <a:lnTo>
                  <a:pt x="10455" y="2092"/>
                </a:lnTo>
                <a:lnTo>
                  <a:pt x="10932" y="3229"/>
                </a:lnTo>
                <a:lnTo>
                  <a:pt x="10969" y="3302"/>
                </a:lnTo>
                <a:lnTo>
                  <a:pt x="10749" y="3375"/>
                </a:lnTo>
                <a:lnTo>
                  <a:pt x="10528" y="3449"/>
                </a:lnTo>
                <a:lnTo>
                  <a:pt x="9758" y="3742"/>
                </a:lnTo>
                <a:lnTo>
                  <a:pt x="8988" y="4146"/>
                </a:lnTo>
                <a:lnTo>
                  <a:pt x="8841" y="4219"/>
                </a:lnTo>
                <a:lnTo>
                  <a:pt x="8731" y="4329"/>
                </a:lnTo>
                <a:lnTo>
                  <a:pt x="8658" y="4072"/>
                </a:lnTo>
                <a:lnTo>
                  <a:pt x="8511" y="3816"/>
                </a:lnTo>
                <a:lnTo>
                  <a:pt x="8364" y="3595"/>
                </a:lnTo>
                <a:lnTo>
                  <a:pt x="8254" y="3522"/>
                </a:lnTo>
                <a:lnTo>
                  <a:pt x="8144" y="3449"/>
                </a:lnTo>
                <a:lnTo>
                  <a:pt x="7997" y="3412"/>
                </a:lnTo>
                <a:lnTo>
                  <a:pt x="7851" y="3375"/>
                </a:lnTo>
                <a:lnTo>
                  <a:pt x="7777" y="3375"/>
                </a:lnTo>
                <a:lnTo>
                  <a:pt x="7704" y="3412"/>
                </a:lnTo>
                <a:lnTo>
                  <a:pt x="7667" y="3485"/>
                </a:lnTo>
                <a:lnTo>
                  <a:pt x="7667" y="3559"/>
                </a:lnTo>
                <a:lnTo>
                  <a:pt x="7484" y="3595"/>
                </a:lnTo>
                <a:lnTo>
                  <a:pt x="7337" y="3706"/>
                </a:lnTo>
                <a:lnTo>
                  <a:pt x="7190" y="3852"/>
                </a:lnTo>
                <a:lnTo>
                  <a:pt x="7044" y="3999"/>
                </a:lnTo>
                <a:lnTo>
                  <a:pt x="7007" y="4109"/>
                </a:lnTo>
                <a:lnTo>
                  <a:pt x="7044" y="4219"/>
                </a:lnTo>
                <a:lnTo>
                  <a:pt x="7264" y="4696"/>
                </a:lnTo>
                <a:lnTo>
                  <a:pt x="7080" y="4769"/>
                </a:lnTo>
                <a:lnTo>
                  <a:pt x="6310" y="5026"/>
                </a:lnTo>
                <a:lnTo>
                  <a:pt x="5576" y="5283"/>
                </a:lnTo>
                <a:lnTo>
                  <a:pt x="5320" y="5356"/>
                </a:lnTo>
                <a:lnTo>
                  <a:pt x="5210" y="5393"/>
                </a:lnTo>
                <a:lnTo>
                  <a:pt x="5136" y="5466"/>
                </a:lnTo>
                <a:lnTo>
                  <a:pt x="5100" y="5356"/>
                </a:lnTo>
                <a:lnTo>
                  <a:pt x="4916" y="5063"/>
                </a:lnTo>
                <a:lnTo>
                  <a:pt x="4806" y="4879"/>
                </a:lnTo>
                <a:lnTo>
                  <a:pt x="4659" y="4733"/>
                </a:lnTo>
                <a:lnTo>
                  <a:pt x="4513" y="4623"/>
                </a:lnTo>
                <a:lnTo>
                  <a:pt x="4329" y="4549"/>
                </a:lnTo>
                <a:lnTo>
                  <a:pt x="4183" y="4513"/>
                </a:lnTo>
                <a:lnTo>
                  <a:pt x="4036" y="4586"/>
                </a:lnTo>
                <a:lnTo>
                  <a:pt x="3852" y="4586"/>
                </a:lnTo>
                <a:lnTo>
                  <a:pt x="3779" y="4623"/>
                </a:lnTo>
                <a:lnTo>
                  <a:pt x="3742" y="4696"/>
                </a:lnTo>
                <a:lnTo>
                  <a:pt x="3706" y="4989"/>
                </a:lnTo>
                <a:lnTo>
                  <a:pt x="3706" y="5283"/>
                </a:lnTo>
                <a:lnTo>
                  <a:pt x="3742" y="5576"/>
                </a:lnTo>
                <a:lnTo>
                  <a:pt x="3816" y="5870"/>
                </a:lnTo>
                <a:lnTo>
                  <a:pt x="3596" y="5833"/>
                </a:lnTo>
                <a:lnTo>
                  <a:pt x="3376" y="5870"/>
                </a:lnTo>
                <a:lnTo>
                  <a:pt x="2972" y="6016"/>
                </a:lnTo>
                <a:lnTo>
                  <a:pt x="2422" y="6163"/>
                </a:lnTo>
                <a:lnTo>
                  <a:pt x="2165" y="6273"/>
                </a:lnTo>
                <a:lnTo>
                  <a:pt x="2055" y="6347"/>
                </a:lnTo>
                <a:lnTo>
                  <a:pt x="1945" y="6457"/>
                </a:lnTo>
                <a:lnTo>
                  <a:pt x="1945" y="6530"/>
                </a:lnTo>
                <a:lnTo>
                  <a:pt x="1982" y="6567"/>
                </a:lnTo>
                <a:lnTo>
                  <a:pt x="2238" y="6603"/>
                </a:lnTo>
                <a:lnTo>
                  <a:pt x="2459" y="6567"/>
                </a:lnTo>
                <a:lnTo>
                  <a:pt x="2972" y="6457"/>
                </a:lnTo>
                <a:lnTo>
                  <a:pt x="3449" y="6347"/>
                </a:lnTo>
                <a:lnTo>
                  <a:pt x="3706" y="6237"/>
                </a:lnTo>
                <a:lnTo>
                  <a:pt x="3816" y="6163"/>
                </a:lnTo>
                <a:lnTo>
                  <a:pt x="3889" y="6090"/>
                </a:lnTo>
                <a:lnTo>
                  <a:pt x="4073" y="6383"/>
                </a:lnTo>
                <a:lnTo>
                  <a:pt x="4256" y="6677"/>
                </a:lnTo>
                <a:lnTo>
                  <a:pt x="4293" y="6713"/>
                </a:lnTo>
                <a:lnTo>
                  <a:pt x="4366" y="6823"/>
                </a:lnTo>
                <a:lnTo>
                  <a:pt x="4549" y="6970"/>
                </a:lnTo>
                <a:lnTo>
                  <a:pt x="4659" y="7007"/>
                </a:lnTo>
                <a:lnTo>
                  <a:pt x="4733" y="7044"/>
                </a:lnTo>
                <a:lnTo>
                  <a:pt x="4806" y="7007"/>
                </a:lnTo>
                <a:lnTo>
                  <a:pt x="4879" y="6933"/>
                </a:lnTo>
                <a:lnTo>
                  <a:pt x="5063" y="6640"/>
                </a:lnTo>
                <a:lnTo>
                  <a:pt x="5173" y="6347"/>
                </a:lnTo>
                <a:lnTo>
                  <a:pt x="5210" y="6053"/>
                </a:lnTo>
                <a:lnTo>
                  <a:pt x="5210" y="5760"/>
                </a:lnTo>
                <a:lnTo>
                  <a:pt x="5320" y="5760"/>
                </a:lnTo>
                <a:lnTo>
                  <a:pt x="5430" y="5723"/>
                </a:lnTo>
                <a:lnTo>
                  <a:pt x="5686" y="5650"/>
                </a:lnTo>
                <a:lnTo>
                  <a:pt x="6457" y="5430"/>
                </a:lnTo>
                <a:lnTo>
                  <a:pt x="7190" y="5173"/>
                </a:lnTo>
                <a:lnTo>
                  <a:pt x="7447" y="5063"/>
                </a:lnTo>
                <a:lnTo>
                  <a:pt x="7631" y="5430"/>
                </a:lnTo>
                <a:lnTo>
                  <a:pt x="7704" y="5613"/>
                </a:lnTo>
                <a:lnTo>
                  <a:pt x="7814" y="5760"/>
                </a:lnTo>
                <a:lnTo>
                  <a:pt x="7924" y="5833"/>
                </a:lnTo>
                <a:lnTo>
                  <a:pt x="8218" y="5833"/>
                </a:lnTo>
                <a:lnTo>
                  <a:pt x="8328" y="5760"/>
                </a:lnTo>
                <a:lnTo>
                  <a:pt x="8548" y="5576"/>
                </a:lnTo>
                <a:lnTo>
                  <a:pt x="8731" y="5356"/>
                </a:lnTo>
                <a:lnTo>
                  <a:pt x="8804" y="5173"/>
                </a:lnTo>
                <a:lnTo>
                  <a:pt x="8841" y="4989"/>
                </a:lnTo>
                <a:lnTo>
                  <a:pt x="8841" y="4806"/>
                </a:lnTo>
                <a:lnTo>
                  <a:pt x="8804" y="4586"/>
                </a:lnTo>
                <a:lnTo>
                  <a:pt x="8914" y="4586"/>
                </a:lnTo>
                <a:lnTo>
                  <a:pt x="9061" y="4513"/>
                </a:lnTo>
                <a:lnTo>
                  <a:pt x="9942" y="4109"/>
                </a:lnTo>
                <a:lnTo>
                  <a:pt x="10639" y="3852"/>
                </a:lnTo>
                <a:lnTo>
                  <a:pt x="10895" y="3742"/>
                </a:lnTo>
                <a:lnTo>
                  <a:pt x="11115" y="3669"/>
                </a:lnTo>
                <a:lnTo>
                  <a:pt x="11519" y="4586"/>
                </a:lnTo>
                <a:lnTo>
                  <a:pt x="11849" y="5540"/>
                </a:lnTo>
                <a:lnTo>
                  <a:pt x="12069" y="6237"/>
                </a:lnTo>
                <a:lnTo>
                  <a:pt x="12032" y="6347"/>
                </a:lnTo>
                <a:lnTo>
                  <a:pt x="11996" y="6457"/>
                </a:lnTo>
                <a:lnTo>
                  <a:pt x="11959" y="6457"/>
                </a:lnTo>
                <a:lnTo>
                  <a:pt x="11592" y="6603"/>
                </a:lnTo>
                <a:lnTo>
                  <a:pt x="10969" y="6787"/>
                </a:lnTo>
                <a:lnTo>
                  <a:pt x="9685" y="7227"/>
                </a:lnTo>
                <a:lnTo>
                  <a:pt x="8438" y="7630"/>
                </a:lnTo>
                <a:lnTo>
                  <a:pt x="7887" y="7777"/>
                </a:lnTo>
                <a:lnTo>
                  <a:pt x="7631" y="7924"/>
                </a:lnTo>
                <a:lnTo>
                  <a:pt x="7521" y="7997"/>
                </a:lnTo>
                <a:lnTo>
                  <a:pt x="7447" y="8107"/>
                </a:lnTo>
                <a:lnTo>
                  <a:pt x="7447" y="8144"/>
                </a:lnTo>
                <a:lnTo>
                  <a:pt x="7631" y="8181"/>
                </a:lnTo>
                <a:lnTo>
                  <a:pt x="7997" y="8181"/>
                </a:lnTo>
                <a:lnTo>
                  <a:pt x="8181" y="8107"/>
                </a:lnTo>
                <a:lnTo>
                  <a:pt x="8914" y="7887"/>
                </a:lnTo>
                <a:lnTo>
                  <a:pt x="10565" y="7374"/>
                </a:lnTo>
                <a:lnTo>
                  <a:pt x="12216" y="6860"/>
                </a:lnTo>
                <a:lnTo>
                  <a:pt x="12289" y="6823"/>
                </a:lnTo>
                <a:lnTo>
                  <a:pt x="12546" y="7777"/>
                </a:lnTo>
                <a:lnTo>
                  <a:pt x="12766" y="8474"/>
                </a:lnTo>
                <a:lnTo>
                  <a:pt x="12729" y="8511"/>
                </a:lnTo>
                <a:lnTo>
                  <a:pt x="12693" y="8584"/>
                </a:lnTo>
                <a:lnTo>
                  <a:pt x="11629" y="8988"/>
                </a:lnTo>
                <a:lnTo>
                  <a:pt x="11042" y="9208"/>
                </a:lnTo>
                <a:lnTo>
                  <a:pt x="10859" y="9281"/>
                </a:lnTo>
                <a:lnTo>
                  <a:pt x="10749" y="9391"/>
                </a:lnTo>
                <a:lnTo>
                  <a:pt x="10455" y="9575"/>
                </a:lnTo>
                <a:lnTo>
                  <a:pt x="10455" y="9611"/>
                </a:lnTo>
                <a:lnTo>
                  <a:pt x="10418" y="9501"/>
                </a:lnTo>
                <a:lnTo>
                  <a:pt x="10198" y="9024"/>
                </a:lnTo>
                <a:lnTo>
                  <a:pt x="10052" y="8804"/>
                </a:lnTo>
                <a:lnTo>
                  <a:pt x="9942" y="8731"/>
                </a:lnTo>
                <a:lnTo>
                  <a:pt x="9832" y="8694"/>
                </a:lnTo>
                <a:lnTo>
                  <a:pt x="9758" y="8694"/>
                </a:lnTo>
                <a:lnTo>
                  <a:pt x="9721" y="8768"/>
                </a:lnTo>
                <a:lnTo>
                  <a:pt x="9685" y="8841"/>
                </a:lnTo>
                <a:lnTo>
                  <a:pt x="9501" y="8841"/>
                </a:lnTo>
                <a:lnTo>
                  <a:pt x="9355" y="8804"/>
                </a:lnTo>
                <a:lnTo>
                  <a:pt x="9208" y="8841"/>
                </a:lnTo>
                <a:lnTo>
                  <a:pt x="9061" y="8878"/>
                </a:lnTo>
                <a:lnTo>
                  <a:pt x="8988" y="8988"/>
                </a:lnTo>
                <a:lnTo>
                  <a:pt x="8914" y="9098"/>
                </a:lnTo>
                <a:lnTo>
                  <a:pt x="8914" y="9208"/>
                </a:lnTo>
                <a:lnTo>
                  <a:pt x="9025" y="9611"/>
                </a:lnTo>
                <a:lnTo>
                  <a:pt x="9135" y="10051"/>
                </a:lnTo>
                <a:lnTo>
                  <a:pt x="8694" y="10161"/>
                </a:lnTo>
                <a:lnTo>
                  <a:pt x="8658" y="10198"/>
                </a:lnTo>
                <a:lnTo>
                  <a:pt x="8621" y="10235"/>
                </a:lnTo>
                <a:lnTo>
                  <a:pt x="8584" y="10345"/>
                </a:lnTo>
                <a:lnTo>
                  <a:pt x="8511" y="10125"/>
                </a:lnTo>
                <a:lnTo>
                  <a:pt x="8401" y="9905"/>
                </a:lnTo>
                <a:lnTo>
                  <a:pt x="8254" y="9685"/>
                </a:lnTo>
                <a:lnTo>
                  <a:pt x="8034" y="9501"/>
                </a:lnTo>
                <a:lnTo>
                  <a:pt x="7777" y="9391"/>
                </a:lnTo>
                <a:lnTo>
                  <a:pt x="7557" y="9391"/>
                </a:lnTo>
                <a:lnTo>
                  <a:pt x="7411" y="9428"/>
                </a:lnTo>
                <a:lnTo>
                  <a:pt x="7300" y="9464"/>
                </a:lnTo>
                <a:lnTo>
                  <a:pt x="7190" y="9538"/>
                </a:lnTo>
                <a:lnTo>
                  <a:pt x="7080" y="9611"/>
                </a:lnTo>
                <a:lnTo>
                  <a:pt x="7044" y="9721"/>
                </a:lnTo>
                <a:lnTo>
                  <a:pt x="7007" y="9868"/>
                </a:lnTo>
                <a:lnTo>
                  <a:pt x="7044" y="9941"/>
                </a:lnTo>
                <a:lnTo>
                  <a:pt x="7117" y="9978"/>
                </a:lnTo>
                <a:lnTo>
                  <a:pt x="7044" y="10235"/>
                </a:lnTo>
                <a:lnTo>
                  <a:pt x="7080" y="10492"/>
                </a:lnTo>
                <a:lnTo>
                  <a:pt x="4806" y="11152"/>
                </a:lnTo>
                <a:lnTo>
                  <a:pt x="4219" y="11335"/>
                </a:lnTo>
                <a:lnTo>
                  <a:pt x="3632" y="11519"/>
                </a:lnTo>
                <a:lnTo>
                  <a:pt x="3449" y="11629"/>
                </a:lnTo>
                <a:lnTo>
                  <a:pt x="3192" y="10602"/>
                </a:lnTo>
                <a:lnTo>
                  <a:pt x="2862" y="9611"/>
                </a:lnTo>
                <a:lnTo>
                  <a:pt x="3339" y="9538"/>
                </a:lnTo>
                <a:lnTo>
                  <a:pt x="3816" y="9428"/>
                </a:lnTo>
                <a:lnTo>
                  <a:pt x="4769" y="9134"/>
                </a:lnTo>
                <a:lnTo>
                  <a:pt x="4843" y="9318"/>
                </a:lnTo>
                <a:lnTo>
                  <a:pt x="4953" y="9501"/>
                </a:lnTo>
                <a:lnTo>
                  <a:pt x="5063" y="9685"/>
                </a:lnTo>
                <a:lnTo>
                  <a:pt x="5246" y="9831"/>
                </a:lnTo>
                <a:lnTo>
                  <a:pt x="5356" y="9868"/>
                </a:lnTo>
                <a:lnTo>
                  <a:pt x="5466" y="9905"/>
                </a:lnTo>
                <a:lnTo>
                  <a:pt x="5613" y="9905"/>
                </a:lnTo>
                <a:lnTo>
                  <a:pt x="5723" y="9868"/>
                </a:lnTo>
                <a:lnTo>
                  <a:pt x="5980" y="9758"/>
                </a:lnTo>
                <a:lnTo>
                  <a:pt x="6163" y="9648"/>
                </a:lnTo>
                <a:lnTo>
                  <a:pt x="6237" y="9538"/>
                </a:lnTo>
                <a:lnTo>
                  <a:pt x="6273" y="9501"/>
                </a:lnTo>
                <a:lnTo>
                  <a:pt x="6237" y="9428"/>
                </a:lnTo>
                <a:lnTo>
                  <a:pt x="5980" y="8731"/>
                </a:lnTo>
                <a:lnTo>
                  <a:pt x="6200" y="8731"/>
                </a:lnTo>
                <a:lnTo>
                  <a:pt x="6383" y="8658"/>
                </a:lnTo>
                <a:lnTo>
                  <a:pt x="6604" y="9244"/>
                </a:lnTo>
                <a:lnTo>
                  <a:pt x="6677" y="9318"/>
                </a:lnTo>
                <a:lnTo>
                  <a:pt x="6714" y="9354"/>
                </a:lnTo>
                <a:lnTo>
                  <a:pt x="6787" y="9354"/>
                </a:lnTo>
                <a:lnTo>
                  <a:pt x="7044" y="9318"/>
                </a:lnTo>
                <a:lnTo>
                  <a:pt x="7300" y="9208"/>
                </a:lnTo>
                <a:lnTo>
                  <a:pt x="7521" y="9061"/>
                </a:lnTo>
                <a:lnTo>
                  <a:pt x="7704" y="8878"/>
                </a:lnTo>
                <a:lnTo>
                  <a:pt x="7741" y="8841"/>
                </a:lnTo>
                <a:lnTo>
                  <a:pt x="7777" y="8768"/>
                </a:lnTo>
                <a:lnTo>
                  <a:pt x="7741" y="8658"/>
                </a:lnTo>
                <a:lnTo>
                  <a:pt x="7264" y="7887"/>
                </a:lnTo>
                <a:lnTo>
                  <a:pt x="7080" y="7520"/>
                </a:lnTo>
                <a:lnTo>
                  <a:pt x="6970" y="7337"/>
                </a:lnTo>
                <a:lnTo>
                  <a:pt x="6824" y="7227"/>
                </a:lnTo>
                <a:lnTo>
                  <a:pt x="6640" y="7154"/>
                </a:lnTo>
                <a:lnTo>
                  <a:pt x="6457" y="7190"/>
                </a:lnTo>
                <a:lnTo>
                  <a:pt x="6383" y="7227"/>
                </a:lnTo>
                <a:lnTo>
                  <a:pt x="6310" y="7264"/>
                </a:lnTo>
                <a:lnTo>
                  <a:pt x="6237" y="7337"/>
                </a:lnTo>
                <a:lnTo>
                  <a:pt x="6200" y="7410"/>
                </a:lnTo>
                <a:lnTo>
                  <a:pt x="6017" y="7447"/>
                </a:lnTo>
                <a:lnTo>
                  <a:pt x="5980" y="7484"/>
                </a:lnTo>
                <a:lnTo>
                  <a:pt x="5943" y="7520"/>
                </a:lnTo>
                <a:lnTo>
                  <a:pt x="5907" y="7594"/>
                </a:lnTo>
                <a:lnTo>
                  <a:pt x="5907" y="7667"/>
                </a:lnTo>
                <a:lnTo>
                  <a:pt x="6200" y="8291"/>
                </a:lnTo>
                <a:lnTo>
                  <a:pt x="6163" y="8364"/>
                </a:lnTo>
                <a:lnTo>
                  <a:pt x="6127" y="8401"/>
                </a:lnTo>
                <a:lnTo>
                  <a:pt x="6090" y="8401"/>
                </a:lnTo>
                <a:lnTo>
                  <a:pt x="6053" y="8437"/>
                </a:lnTo>
                <a:lnTo>
                  <a:pt x="5943" y="8474"/>
                </a:lnTo>
                <a:lnTo>
                  <a:pt x="5907" y="8511"/>
                </a:lnTo>
                <a:lnTo>
                  <a:pt x="5613" y="7814"/>
                </a:lnTo>
                <a:lnTo>
                  <a:pt x="5576" y="7777"/>
                </a:lnTo>
                <a:lnTo>
                  <a:pt x="5540" y="7704"/>
                </a:lnTo>
                <a:lnTo>
                  <a:pt x="5393" y="7704"/>
                </a:lnTo>
                <a:lnTo>
                  <a:pt x="5356" y="7667"/>
                </a:lnTo>
                <a:lnTo>
                  <a:pt x="5173" y="7667"/>
                </a:lnTo>
                <a:lnTo>
                  <a:pt x="4990" y="7704"/>
                </a:lnTo>
                <a:lnTo>
                  <a:pt x="4843" y="7814"/>
                </a:lnTo>
                <a:lnTo>
                  <a:pt x="4733" y="7961"/>
                </a:lnTo>
                <a:lnTo>
                  <a:pt x="4659" y="8144"/>
                </a:lnTo>
                <a:lnTo>
                  <a:pt x="4623" y="8327"/>
                </a:lnTo>
                <a:lnTo>
                  <a:pt x="4623" y="8511"/>
                </a:lnTo>
                <a:lnTo>
                  <a:pt x="4623" y="8694"/>
                </a:lnTo>
                <a:lnTo>
                  <a:pt x="3669" y="8951"/>
                </a:lnTo>
                <a:lnTo>
                  <a:pt x="3229" y="9134"/>
                </a:lnTo>
                <a:lnTo>
                  <a:pt x="2752" y="9318"/>
                </a:lnTo>
                <a:lnTo>
                  <a:pt x="2348" y="7997"/>
                </a:lnTo>
                <a:lnTo>
                  <a:pt x="1908" y="6677"/>
                </a:lnTo>
                <a:lnTo>
                  <a:pt x="1541" y="5356"/>
                </a:lnTo>
                <a:lnTo>
                  <a:pt x="1395" y="4696"/>
                </a:lnTo>
                <a:lnTo>
                  <a:pt x="1285" y="3999"/>
                </a:lnTo>
                <a:lnTo>
                  <a:pt x="1505" y="3962"/>
                </a:lnTo>
                <a:lnTo>
                  <a:pt x="1725" y="3926"/>
                </a:lnTo>
                <a:lnTo>
                  <a:pt x="2165" y="3816"/>
                </a:lnTo>
                <a:lnTo>
                  <a:pt x="3302" y="3485"/>
                </a:lnTo>
                <a:lnTo>
                  <a:pt x="5760" y="2825"/>
                </a:lnTo>
                <a:lnTo>
                  <a:pt x="6934" y="2495"/>
                </a:lnTo>
                <a:lnTo>
                  <a:pt x="8071" y="2092"/>
                </a:lnTo>
                <a:lnTo>
                  <a:pt x="9135" y="1725"/>
                </a:lnTo>
                <a:lnTo>
                  <a:pt x="9758" y="1505"/>
                </a:lnTo>
                <a:lnTo>
                  <a:pt x="9978" y="1395"/>
                </a:lnTo>
                <a:lnTo>
                  <a:pt x="10088" y="1358"/>
                </a:lnTo>
                <a:lnTo>
                  <a:pt x="10162" y="1321"/>
                </a:lnTo>
                <a:close/>
                <a:moveTo>
                  <a:pt x="12876" y="8988"/>
                </a:moveTo>
                <a:lnTo>
                  <a:pt x="13023" y="9575"/>
                </a:lnTo>
                <a:lnTo>
                  <a:pt x="13096" y="9905"/>
                </a:lnTo>
                <a:lnTo>
                  <a:pt x="13206" y="10198"/>
                </a:lnTo>
                <a:lnTo>
                  <a:pt x="12619" y="10271"/>
                </a:lnTo>
                <a:lnTo>
                  <a:pt x="12069" y="10418"/>
                </a:lnTo>
                <a:lnTo>
                  <a:pt x="11519" y="10565"/>
                </a:lnTo>
                <a:lnTo>
                  <a:pt x="10969" y="10748"/>
                </a:lnTo>
                <a:lnTo>
                  <a:pt x="9685" y="11225"/>
                </a:lnTo>
                <a:lnTo>
                  <a:pt x="8438" y="11702"/>
                </a:lnTo>
                <a:lnTo>
                  <a:pt x="5980" y="12619"/>
                </a:lnTo>
                <a:lnTo>
                  <a:pt x="4879" y="13023"/>
                </a:lnTo>
                <a:lnTo>
                  <a:pt x="4329" y="13243"/>
                </a:lnTo>
                <a:lnTo>
                  <a:pt x="3816" y="13499"/>
                </a:lnTo>
                <a:lnTo>
                  <a:pt x="3669" y="12692"/>
                </a:lnTo>
                <a:lnTo>
                  <a:pt x="3522" y="11885"/>
                </a:lnTo>
                <a:lnTo>
                  <a:pt x="3742" y="11885"/>
                </a:lnTo>
                <a:lnTo>
                  <a:pt x="3999" y="11812"/>
                </a:lnTo>
                <a:lnTo>
                  <a:pt x="5173" y="11482"/>
                </a:lnTo>
                <a:lnTo>
                  <a:pt x="7190" y="10932"/>
                </a:lnTo>
                <a:lnTo>
                  <a:pt x="7374" y="11335"/>
                </a:lnTo>
                <a:lnTo>
                  <a:pt x="7594" y="11702"/>
                </a:lnTo>
                <a:lnTo>
                  <a:pt x="7631" y="11775"/>
                </a:lnTo>
                <a:lnTo>
                  <a:pt x="7814" y="11775"/>
                </a:lnTo>
                <a:lnTo>
                  <a:pt x="7887" y="11702"/>
                </a:lnTo>
                <a:lnTo>
                  <a:pt x="7961" y="11629"/>
                </a:lnTo>
                <a:lnTo>
                  <a:pt x="8107" y="11592"/>
                </a:lnTo>
                <a:lnTo>
                  <a:pt x="8401" y="11519"/>
                </a:lnTo>
                <a:lnTo>
                  <a:pt x="8474" y="11445"/>
                </a:lnTo>
                <a:lnTo>
                  <a:pt x="8548" y="11372"/>
                </a:lnTo>
                <a:lnTo>
                  <a:pt x="8658" y="11189"/>
                </a:lnTo>
                <a:lnTo>
                  <a:pt x="8694" y="11005"/>
                </a:lnTo>
                <a:lnTo>
                  <a:pt x="8694" y="10785"/>
                </a:lnTo>
                <a:lnTo>
                  <a:pt x="8658" y="10602"/>
                </a:lnTo>
                <a:lnTo>
                  <a:pt x="8621" y="10418"/>
                </a:lnTo>
                <a:lnTo>
                  <a:pt x="8658" y="10492"/>
                </a:lnTo>
                <a:lnTo>
                  <a:pt x="8768" y="10528"/>
                </a:lnTo>
                <a:lnTo>
                  <a:pt x="9025" y="10492"/>
                </a:lnTo>
                <a:lnTo>
                  <a:pt x="9281" y="10418"/>
                </a:lnTo>
                <a:lnTo>
                  <a:pt x="9428" y="10638"/>
                </a:lnTo>
                <a:lnTo>
                  <a:pt x="9611" y="10822"/>
                </a:lnTo>
                <a:lnTo>
                  <a:pt x="9758" y="10895"/>
                </a:lnTo>
                <a:lnTo>
                  <a:pt x="9942" y="10932"/>
                </a:lnTo>
                <a:lnTo>
                  <a:pt x="10088" y="10932"/>
                </a:lnTo>
                <a:lnTo>
                  <a:pt x="10235" y="10858"/>
                </a:lnTo>
                <a:lnTo>
                  <a:pt x="10382" y="10785"/>
                </a:lnTo>
                <a:lnTo>
                  <a:pt x="10492" y="10638"/>
                </a:lnTo>
                <a:lnTo>
                  <a:pt x="10565" y="10492"/>
                </a:lnTo>
                <a:lnTo>
                  <a:pt x="10602" y="10345"/>
                </a:lnTo>
                <a:lnTo>
                  <a:pt x="10639" y="10161"/>
                </a:lnTo>
                <a:lnTo>
                  <a:pt x="10602" y="9978"/>
                </a:lnTo>
                <a:lnTo>
                  <a:pt x="10492" y="9648"/>
                </a:lnTo>
                <a:lnTo>
                  <a:pt x="10749" y="9648"/>
                </a:lnTo>
                <a:lnTo>
                  <a:pt x="11005" y="9611"/>
                </a:lnTo>
                <a:lnTo>
                  <a:pt x="11629" y="9428"/>
                </a:lnTo>
                <a:lnTo>
                  <a:pt x="12876" y="8988"/>
                </a:lnTo>
                <a:close/>
                <a:moveTo>
                  <a:pt x="13206" y="10675"/>
                </a:moveTo>
                <a:lnTo>
                  <a:pt x="13096" y="10712"/>
                </a:lnTo>
                <a:lnTo>
                  <a:pt x="11592" y="11262"/>
                </a:lnTo>
                <a:lnTo>
                  <a:pt x="8731" y="12362"/>
                </a:lnTo>
                <a:lnTo>
                  <a:pt x="7300" y="12876"/>
                </a:lnTo>
                <a:lnTo>
                  <a:pt x="6604" y="13133"/>
                </a:lnTo>
                <a:lnTo>
                  <a:pt x="5870" y="13316"/>
                </a:lnTo>
                <a:lnTo>
                  <a:pt x="4696" y="13573"/>
                </a:lnTo>
                <a:lnTo>
                  <a:pt x="5393" y="13279"/>
                </a:lnTo>
                <a:lnTo>
                  <a:pt x="6090" y="13023"/>
                </a:lnTo>
                <a:lnTo>
                  <a:pt x="8438" y="12179"/>
                </a:lnTo>
                <a:lnTo>
                  <a:pt x="9611" y="11702"/>
                </a:lnTo>
                <a:lnTo>
                  <a:pt x="10822" y="11299"/>
                </a:lnTo>
                <a:lnTo>
                  <a:pt x="11409" y="11078"/>
                </a:lnTo>
                <a:lnTo>
                  <a:pt x="11996" y="10895"/>
                </a:lnTo>
                <a:lnTo>
                  <a:pt x="12619" y="10748"/>
                </a:lnTo>
                <a:lnTo>
                  <a:pt x="13206" y="10675"/>
                </a:lnTo>
                <a:close/>
                <a:moveTo>
                  <a:pt x="10492" y="478"/>
                </a:moveTo>
                <a:lnTo>
                  <a:pt x="10712" y="1064"/>
                </a:lnTo>
                <a:lnTo>
                  <a:pt x="10969" y="1688"/>
                </a:lnTo>
                <a:lnTo>
                  <a:pt x="11482" y="2862"/>
                </a:lnTo>
                <a:lnTo>
                  <a:pt x="11996" y="4182"/>
                </a:lnTo>
                <a:lnTo>
                  <a:pt x="12473" y="5466"/>
                </a:lnTo>
                <a:lnTo>
                  <a:pt x="12876" y="6713"/>
                </a:lnTo>
                <a:lnTo>
                  <a:pt x="13280" y="7924"/>
                </a:lnTo>
                <a:lnTo>
                  <a:pt x="13683" y="9171"/>
                </a:lnTo>
                <a:lnTo>
                  <a:pt x="14013" y="10418"/>
                </a:lnTo>
                <a:lnTo>
                  <a:pt x="13793" y="10418"/>
                </a:lnTo>
                <a:lnTo>
                  <a:pt x="13573" y="10492"/>
                </a:lnTo>
                <a:lnTo>
                  <a:pt x="13573" y="10418"/>
                </a:lnTo>
                <a:lnTo>
                  <a:pt x="13573" y="10308"/>
                </a:lnTo>
                <a:lnTo>
                  <a:pt x="13646" y="10235"/>
                </a:lnTo>
                <a:lnTo>
                  <a:pt x="13646" y="10125"/>
                </a:lnTo>
                <a:lnTo>
                  <a:pt x="13610" y="9831"/>
                </a:lnTo>
                <a:lnTo>
                  <a:pt x="13610" y="9758"/>
                </a:lnTo>
                <a:lnTo>
                  <a:pt x="13610" y="9721"/>
                </a:lnTo>
                <a:lnTo>
                  <a:pt x="13426" y="9024"/>
                </a:lnTo>
                <a:lnTo>
                  <a:pt x="13096" y="7777"/>
                </a:lnTo>
                <a:lnTo>
                  <a:pt x="12693" y="6603"/>
                </a:lnTo>
                <a:lnTo>
                  <a:pt x="12289" y="5430"/>
                </a:lnTo>
                <a:lnTo>
                  <a:pt x="11849" y="4256"/>
                </a:lnTo>
                <a:lnTo>
                  <a:pt x="11372" y="3119"/>
                </a:lnTo>
                <a:lnTo>
                  <a:pt x="10859" y="1981"/>
                </a:lnTo>
                <a:lnTo>
                  <a:pt x="10675" y="1651"/>
                </a:lnTo>
                <a:lnTo>
                  <a:pt x="10492" y="1358"/>
                </a:lnTo>
                <a:lnTo>
                  <a:pt x="10602" y="1285"/>
                </a:lnTo>
                <a:lnTo>
                  <a:pt x="10639" y="1174"/>
                </a:lnTo>
                <a:lnTo>
                  <a:pt x="10602" y="1064"/>
                </a:lnTo>
                <a:lnTo>
                  <a:pt x="10565" y="991"/>
                </a:lnTo>
                <a:lnTo>
                  <a:pt x="10528" y="954"/>
                </a:lnTo>
                <a:lnTo>
                  <a:pt x="10455" y="918"/>
                </a:lnTo>
                <a:lnTo>
                  <a:pt x="10272" y="881"/>
                </a:lnTo>
                <a:lnTo>
                  <a:pt x="10088" y="918"/>
                </a:lnTo>
                <a:lnTo>
                  <a:pt x="9391" y="1138"/>
                </a:lnTo>
                <a:lnTo>
                  <a:pt x="8658" y="1431"/>
                </a:lnTo>
                <a:lnTo>
                  <a:pt x="7924" y="1688"/>
                </a:lnTo>
                <a:lnTo>
                  <a:pt x="7190" y="1945"/>
                </a:lnTo>
                <a:lnTo>
                  <a:pt x="5650" y="2422"/>
                </a:lnTo>
                <a:lnTo>
                  <a:pt x="4109" y="2862"/>
                </a:lnTo>
                <a:lnTo>
                  <a:pt x="2569" y="3265"/>
                </a:lnTo>
                <a:lnTo>
                  <a:pt x="1762" y="3485"/>
                </a:lnTo>
                <a:lnTo>
                  <a:pt x="1358" y="3632"/>
                </a:lnTo>
                <a:lnTo>
                  <a:pt x="1175" y="3706"/>
                </a:lnTo>
                <a:lnTo>
                  <a:pt x="1028" y="3816"/>
                </a:lnTo>
                <a:lnTo>
                  <a:pt x="991" y="3816"/>
                </a:lnTo>
                <a:lnTo>
                  <a:pt x="955" y="3889"/>
                </a:lnTo>
                <a:lnTo>
                  <a:pt x="918" y="3962"/>
                </a:lnTo>
                <a:lnTo>
                  <a:pt x="991" y="4586"/>
                </a:lnTo>
                <a:lnTo>
                  <a:pt x="1101" y="5209"/>
                </a:lnTo>
                <a:lnTo>
                  <a:pt x="1248" y="5796"/>
                </a:lnTo>
                <a:lnTo>
                  <a:pt x="1395" y="6420"/>
                </a:lnTo>
                <a:lnTo>
                  <a:pt x="1725" y="7594"/>
                </a:lnTo>
                <a:lnTo>
                  <a:pt x="2128" y="8768"/>
                </a:lnTo>
                <a:lnTo>
                  <a:pt x="2532" y="9978"/>
                </a:lnTo>
                <a:lnTo>
                  <a:pt x="2899" y="11152"/>
                </a:lnTo>
                <a:lnTo>
                  <a:pt x="3045" y="11739"/>
                </a:lnTo>
                <a:lnTo>
                  <a:pt x="3192" y="12362"/>
                </a:lnTo>
                <a:lnTo>
                  <a:pt x="3302" y="12949"/>
                </a:lnTo>
                <a:lnTo>
                  <a:pt x="3412" y="13573"/>
                </a:lnTo>
                <a:lnTo>
                  <a:pt x="3412" y="13683"/>
                </a:lnTo>
                <a:lnTo>
                  <a:pt x="3486" y="13720"/>
                </a:lnTo>
                <a:lnTo>
                  <a:pt x="3559" y="13756"/>
                </a:lnTo>
                <a:lnTo>
                  <a:pt x="3632" y="13793"/>
                </a:lnTo>
                <a:lnTo>
                  <a:pt x="3669" y="13830"/>
                </a:lnTo>
                <a:lnTo>
                  <a:pt x="3742" y="13830"/>
                </a:lnTo>
                <a:lnTo>
                  <a:pt x="4036" y="13756"/>
                </a:lnTo>
                <a:lnTo>
                  <a:pt x="3706" y="13903"/>
                </a:lnTo>
                <a:lnTo>
                  <a:pt x="3412" y="14086"/>
                </a:lnTo>
                <a:lnTo>
                  <a:pt x="2569" y="11115"/>
                </a:lnTo>
                <a:lnTo>
                  <a:pt x="2128" y="9611"/>
                </a:lnTo>
                <a:lnTo>
                  <a:pt x="1725" y="8144"/>
                </a:lnTo>
                <a:lnTo>
                  <a:pt x="955" y="5136"/>
                </a:lnTo>
                <a:lnTo>
                  <a:pt x="808" y="4439"/>
                </a:lnTo>
                <a:lnTo>
                  <a:pt x="661" y="3999"/>
                </a:lnTo>
                <a:lnTo>
                  <a:pt x="588" y="3779"/>
                </a:lnTo>
                <a:lnTo>
                  <a:pt x="478" y="3632"/>
                </a:lnTo>
                <a:lnTo>
                  <a:pt x="1065" y="3522"/>
                </a:lnTo>
                <a:lnTo>
                  <a:pt x="1652" y="3412"/>
                </a:lnTo>
                <a:lnTo>
                  <a:pt x="2825" y="3045"/>
                </a:lnTo>
                <a:lnTo>
                  <a:pt x="4183" y="2642"/>
                </a:lnTo>
                <a:lnTo>
                  <a:pt x="5503" y="2202"/>
                </a:lnTo>
                <a:lnTo>
                  <a:pt x="8034" y="1358"/>
                </a:lnTo>
                <a:lnTo>
                  <a:pt x="9281" y="918"/>
                </a:lnTo>
                <a:lnTo>
                  <a:pt x="9905" y="734"/>
                </a:lnTo>
                <a:lnTo>
                  <a:pt x="10198" y="624"/>
                </a:lnTo>
                <a:lnTo>
                  <a:pt x="10492" y="478"/>
                </a:lnTo>
                <a:close/>
                <a:moveTo>
                  <a:pt x="10455" y="1"/>
                </a:moveTo>
                <a:lnTo>
                  <a:pt x="10162" y="37"/>
                </a:lnTo>
                <a:lnTo>
                  <a:pt x="9832" y="147"/>
                </a:lnTo>
                <a:lnTo>
                  <a:pt x="9245" y="367"/>
                </a:lnTo>
                <a:lnTo>
                  <a:pt x="7997" y="808"/>
                </a:lnTo>
                <a:lnTo>
                  <a:pt x="5503" y="1651"/>
                </a:lnTo>
                <a:lnTo>
                  <a:pt x="2935" y="2495"/>
                </a:lnTo>
                <a:lnTo>
                  <a:pt x="1615" y="2899"/>
                </a:lnTo>
                <a:lnTo>
                  <a:pt x="918" y="3082"/>
                </a:lnTo>
                <a:lnTo>
                  <a:pt x="258" y="3339"/>
                </a:lnTo>
                <a:lnTo>
                  <a:pt x="184" y="3412"/>
                </a:lnTo>
                <a:lnTo>
                  <a:pt x="148" y="3522"/>
                </a:lnTo>
                <a:lnTo>
                  <a:pt x="38" y="3559"/>
                </a:lnTo>
                <a:lnTo>
                  <a:pt x="1" y="3595"/>
                </a:lnTo>
                <a:lnTo>
                  <a:pt x="1" y="3632"/>
                </a:lnTo>
                <a:lnTo>
                  <a:pt x="38" y="3779"/>
                </a:lnTo>
                <a:lnTo>
                  <a:pt x="111" y="3926"/>
                </a:lnTo>
                <a:lnTo>
                  <a:pt x="184" y="4036"/>
                </a:lnTo>
                <a:lnTo>
                  <a:pt x="221" y="4146"/>
                </a:lnTo>
                <a:lnTo>
                  <a:pt x="294" y="4366"/>
                </a:lnTo>
                <a:lnTo>
                  <a:pt x="588" y="5796"/>
                </a:lnTo>
                <a:lnTo>
                  <a:pt x="955" y="7227"/>
                </a:lnTo>
                <a:lnTo>
                  <a:pt x="1285" y="8658"/>
                </a:lnTo>
                <a:lnTo>
                  <a:pt x="2055" y="11482"/>
                </a:lnTo>
                <a:lnTo>
                  <a:pt x="2459" y="12876"/>
                </a:lnTo>
                <a:lnTo>
                  <a:pt x="2899" y="14233"/>
                </a:lnTo>
                <a:lnTo>
                  <a:pt x="2935" y="14380"/>
                </a:lnTo>
                <a:lnTo>
                  <a:pt x="3045" y="14416"/>
                </a:lnTo>
                <a:lnTo>
                  <a:pt x="3155" y="14453"/>
                </a:lnTo>
                <a:lnTo>
                  <a:pt x="3302" y="14416"/>
                </a:lnTo>
                <a:lnTo>
                  <a:pt x="3596" y="14343"/>
                </a:lnTo>
                <a:lnTo>
                  <a:pt x="3889" y="14270"/>
                </a:lnTo>
                <a:lnTo>
                  <a:pt x="4513" y="14086"/>
                </a:lnTo>
                <a:lnTo>
                  <a:pt x="5980" y="13793"/>
                </a:lnTo>
                <a:lnTo>
                  <a:pt x="6714" y="13610"/>
                </a:lnTo>
                <a:lnTo>
                  <a:pt x="7447" y="13353"/>
                </a:lnTo>
                <a:lnTo>
                  <a:pt x="8878" y="12839"/>
                </a:lnTo>
                <a:lnTo>
                  <a:pt x="11739" y="11775"/>
                </a:lnTo>
                <a:lnTo>
                  <a:pt x="13133" y="11225"/>
                </a:lnTo>
                <a:lnTo>
                  <a:pt x="13646" y="11078"/>
                </a:lnTo>
                <a:lnTo>
                  <a:pt x="13903" y="10968"/>
                </a:lnTo>
                <a:lnTo>
                  <a:pt x="14160" y="10822"/>
                </a:lnTo>
                <a:lnTo>
                  <a:pt x="14197" y="10932"/>
                </a:lnTo>
                <a:lnTo>
                  <a:pt x="14270" y="10968"/>
                </a:lnTo>
                <a:lnTo>
                  <a:pt x="14380" y="11005"/>
                </a:lnTo>
                <a:lnTo>
                  <a:pt x="14490" y="11005"/>
                </a:lnTo>
                <a:lnTo>
                  <a:pt x="14563" y="10932"/>
                </a:lnTo>
                <a:lnTo>
                  <a:pt x="14637" y="10895"/>
                </a:lnTo>
                <a:lnTo>
                  <a:pt x="14674" y="10785"/>
                </a:lnTo>
                <a:lnTo>
                  <a:pt x="14637" y="10675"/>
                </a:lnTo>
                <a:lnTo>
                  <a:pt x="14270" y="9318"/>
                </a:lnTo>
                <a:lnTo>
                  <a:pt x="13867" y="7997"/>
                </a:lnTo>
                <a:lnTo>
                  <a:pt x="13426" y="6640"/>
                </a:lnTo>
                <a:lnTo>
                  <a:pt x="12949" y="5356"/>
                </a:lnTo>
                <a:lnTo>
                  <a:pt x="12473" y="4036"/>
                </a:lnTo>
                <a:lnTo>
                  <a:pt x="11922" y="2752"/>
                </a:lnTo>
                <a:lnTo>
                  <a:pt x="11409" y="1468"/>
                </a:lnTo>
                <a:lnTo>
                  <a:pt x="11115" y="881"/>
                </a:lnTo>
                <a:lnTo>
                  <a:pt x="10785" y="257"/>
                </a:lnTo>
                <a:lnTo>
                  <a:pt x="10749" y="221"/>
                </a:lnTo>
                <a:lnTo>
                  <a:pt x="10675" y="184"/>
                </a:lnTo>
                <a:lnTo>
                  <a:pt x="10639" y="111"/>
                </a:lnTo>
                <a:lnTo>
                  <a:pt x="10602" y="74"/>
                </a:lnTo>
                <a:lnTo>
                  <a:pt x="10528" y="37"/>
                </a:lnTo>
                <a:lnTo>
                  <a:pt x="10455" y="1"/>
                </a:lnTo>
                <a:close/>
              </a:path>
            </a:pathLst>
          </a:custGeom>
          <a:solidFill>
            <a:srgbClr val="3C78D8"/>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182" name="Shape 182"/>
          <p:cNvSpPr/>
          <p:nvPr/>
        </p:nvSpPr>
        <p:spPr>
          <a:xfrm>
            <a:off x="247060" y="4094875"/>
            <a:ext cx="275434" cy="244207"/>
          </a:xfrm>
          <a:custGeom>
            <a:avLst/>
            <a:gdLst/>
            <a:ahLst/>
            <a:cxnLst/>
            <a:rect l="0" t="0" r="0" b="0"/>
            <a:pathLst>
              <a:path w="5504" h="4880" extrusionOk="0">
                <a:moveTo>
                  <a:pt x="5173" y="0"/>
                </a:moveTo>
                <a:lnTo>
                  <a:pt x="5063" y="37"/>
                </a:lnTo>
                <a:lnTo>
                  <a:pt x="4990" y="110"/>
                </a:lnTo>
                <a:lnTo>
                  <a:pt x="4770" y="404"/>
                </a:lnTo>
                <a:lnTo>
                  <a:pt x="4513" y="624"/>
                </a:lnTo>
                <a:lnTo>
                  <a:pt x="4219" y="844"/>
                </a:lnTo>
                <a:lnTo>
                  <a:pt x="3926" y="991"/>
                </a:lnTo>
                <a:lnTo>
                  <a:pt x="3742" y="1064"/>
                </a:lnTo>
                <a:lnTo>
                  <a:pt x="3559" y="1101"/>
                </a:lnTo>
                <a:lnTo>
                  <a:pt x="3229" y="1101"/>
                </a:lnTo>
                <a:lnTo>
                  <a:pt x="2862" y="1028"/>
                </a:lnTo>
                <a:lnTo>
                  <a:pt x="2532" y="917"/>
                </a:lnTo>
                <a:lnTo>
                  <a:pt x="2239" y="807"/>
                </a:lnTo>
                <a:lnTo>
                  <a:pt x="1908" y="734"/>
                </a:lnTo>
                <a:lnTo>
                  <a:pt x="1578" y="661"/>
                </a:lnTo>
                <a:lnTo>
                  <a:pt x="1248" y="624"/>
                </a:lnTo>
                <a:lnTo>
                  <a:pt x="918" y="661"/>
                </a:lnTo>
                <a:lnTo>
                  <a:pt x="625" y="771"/>
                </a:lnTo>
                <a:lnTo>
                  <a:pt x="478" y="844"/>
                </a:lnTo>
                <a:lnTo>
                  <a:pt x="368" y="954"/>
                </a:lnTo>
                <a:lnTo>
                  <a:pt x="258" y="1064"/>
                </a:lnTo>
                <a:lnTo>
                  <a:pt x="148" y="1211"/>
                </a:lnTo>
                <a:lnTo>
                  <a:pt x="111" y="1284"/>
                </a:lnTo>
                <a:lnTo>
                  <a:pt x="111" y="1321"/>
                </a:lnTo>
                <a:lnTo>
                  <a:pt x="148" y="1431"/>
                </a:lnTo>
                <a:lnTo>
                  <a:pt x="258" y="1468"/>
                </a:lnTo>
                <a:lnTo>
                  <a:pt x="368" y="1468"/>
                </a:lnTo>
                <a:lnTo>
                  <a:pt x="698" y="1284"/>
                </a:lnTo>
                <a:lnTo>
                  <a:pt x="1028" y="1174"/>
                </a:lnTo>
                <a:lnTo>
                  <a:pt x="1028" y="2531"/>
                </a:lnTo>
                <a:lnTo>
                  <a:pt x="955" y="3228"/>
                </a:lnTo>
                <a:lnTo>
                  <a:pt x="881" y="3925"/>
                </a:lnTo>
                <a:lnTo>
                  <a:pt x="698" y="3852"/>
                </a:lnTo>
                <a:lnTo>
                  <a:pt x="551" y="3742"/>
                </a:lnTo>
                <a:lnTo>
                  <a:pt x="368" y="3632"/>
                </a:lnTo>
                <a:lnTo>
                  <a:pt x="184" y="3522"/>
                </a:lnTo>
                <a:lnTo>
                  <a:pt x="111" y="3522"/>
                </a:lnTo>
                <a:lnTo>
                  <a:pt x="38" y="3595"/>
                </a:lnTo>
                <a:lnTo>
                  <a:pt x="1" y="3669"/>
                </a:lnTo>
                <a:lnTo>
                  <a:pt x="1" y="3779"/>
                </a:lnTo>
                <a:lnTo>
                  <a:pt x="38" y="3962"/>
                </a:lnTo>
                <a:lnTo>
                  <a:pt x="148" y="4145"/>
                </a:lnTo>
                <a:lnTo>
                  <a:pt x="294" y="4256"/>
                </a:lnTo>
                <a:lnTo>
                  <a:pt x="514" y="4402"/>
                </a:lnTo>
                <a:lnTo>
                  <a:pt x="735" y="4476"/>
                </a:lnTo>
                <a:lnTo>
                  <a:pt x="1175" y="4476"/>
                </a:lnTo>
                <a:lnTo>
                  <a:pt x="1248" y="4439"/>
                </a:lnTo>
                <a:lnTo>
                  <a:pt x="1321" y="4402"/>
                </a:lnTo>
                <a:lnTo>
                  <a:pt x="1395" y="4256"/>
                </a:lnTo>
                <a:lnTo>
                  <a:pt x="1505" y="3485"/>
                </a:lnTo>
                <a:lnTo>
                  <a:pt x="1578" y="2715"/>
                </a:lnTo>
                <a:lnTo>
                  <a:pt x="1578" y="1908"/>
                </a:lnTo>
                <a:lnTo>
                  <a:pt x="1542" y="1504"/>
                </a:lnTo>
                <a:lnTo>
                  <a:pt x="1505" y="1138"/>
                </a:lnTo>
                <a:lnTo>
                  <a:pt x="1762" y="1174"/>
                </a:lnTo>
                <a:lnTo>
                  <a:pt x="2128" y="1321"/>
                </a:lnTo>
                <a:lnTo>
                  <a:pt x="2459" y="1431"/>
                </a:lnTo>
                <a:lnTo>
                  <a:pt x="2825" y="1578"/>
                </a:lnTo>
                <a:lnTo>
                  <a:pt x="3192" y="1651"/>
                </a:lnTo>
                <a:lnTo>
                  <a:pt x="3486" y="1651"/>
                </a:lnTo>
                <a:lnTo>
                  <a:pt x="3449" y="2531"/>
                </a:lnTo>
                <a:lnTo>
                  <a:pt x="3412" y="3449"/>
                </a:lnTo>
                <a:lnTo>
                  <a:pt x="3412" y="3999"/>
                </a:lnTo>
                <a:lnTo>
                  <a:pt x="3412" y="4256"/>
                </a:lnTo>
                <a:lnTo>
                  <a:pt x="3412" y="4366"/>
                </a:lnTo>
                <a:lnTo>
                  <a:pt x="3412" y="4402"/>
                </a:lnTo>
                <a:lnTo>
                  <a:pt x="3449" y="4402"/>
                </a:lnTo>
                <a:lnTo>
                  <a:pt x="3412" y="4476"/>
                </a:lnTo>
                <a:lnTo>
                  <a:pt x="3376" y="4512"/>
                </a:lnTo>
                <a:lnTo>
                  <a:pt x="3376" y="4659"/>
                </a:lnTo>
                <a:lnTo>
                  <a:pt x="3376" y="4696"/>
                </a:lnTo>
                <a:lnTo>
                  <a:pt x="3412" y="4806"/>
                </a:lnTo>
                <a:lnTo>
                  <a:pt x="3522" y="4879"/>
                </a:lnTo>
                <a:lnTo>
                  <a:pt x="3632" y="4879"/>
                </a:lnTo>
                <a:lnTo>
                  <a:pt x="3742" y="4842"/>
                </a:lnTo>
                <a:lnTo>
                  <a:pt x="3853" y="4732"/>
                </a:lnTo>
                <a:lnTo>
                  <a:pt x="3926" y="4586"/>
                </a:lnTo>
                <a:lnTo>
                  <a:pt x="3926" y="4439"/>
                </a:lnTo>
                <a:lnTo>
                  <a:pt x="3926" y="4256"/>
                </a:lnTo>
                <a:lnTo>
                  <a:pt x="3963" y="3045"/>
                </a:lnTo>
                <a:lnTo>
                  <a:pt x="3963" y="1871"/>
                </a:lnTo>
                <a:lnTo>
                  <a:pt x="3963" y="1541"/>
                </a:lnTo>
                <a:lnTo>
                  <a:pt x="4366" y="1394"/>
                </a:lnTo>
                <a:lnTo>
                  <a:pt x="4733" y="1138"/>
                </a:lnTo>
                <a:lnTo>
                  <a:pt x="5063" y="844"/>
                </a:lnTo>
                <a:lnTo>
                  <a:pt x="5320" y="551"/>
                </a:lnTo>
                <a:lnTo>
                  <a:pt x="5467" y="367"/>
                </a:lnTo>
                <a:lnTo>
                  <a:pt x="5503" y="257"/>
                </a:lnTo>
                <a:lnTo>
                  <a:pt x="5503" y="184"/>
                </a:lnTo>
                <a:lnTo>
                  <a:pt x="5430" y="74"/>
                </a:lnTo>
                <a:lnTo>
                  <a:pt x="5356" y="37"/>
                </a:lnTo>
                <a:lnTo>
                  <a:pt x="5283" y="0"/>
                </a:lnTo>
                <a:close/>
              </a:path>
            </a:pathLst>
          </a:custGeom>
          <a:solidFill>
            <a:srgbClr val="6D9EEB"/>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183" name="Shape 183"/>
          <p:cNvSpPr/>
          <p:nvPr/>
        </p:nvSpPr>
        <p:spPr>
          <a:xfrm>
            <a:off x="8516944" y="4082884"/>
            <a:ext cx="690236" cy="510383"/>
          </a:xfrm>
          <a:custGeom>
            <a:avLst/>
            <a:gdLst/>
            <a:ahLst/>
            <a:cxnLst/>
            <a:rect l="0" t="0" r="0" b="0"/>
            <a:pathLst>
              <a:path w="13793" h="10199" extrusionOk="0">
                <a:moveTo>
                  <a:pt x="5649" y="2128"/>
                </a:moveTo>
                <a:lnTo>
                  <a:pt x="5503" y="2165"/>
                </a:lnTo>
                <a:lnTo>
                  <a:pt x="5356" y="2238"/>
                </a:lnTo>
                <a:lnTo>
                  <a:pt x="5209" y="2312"/>
                </a:lnTo>
                <a:lnTo>
                  <a:pt x="5099" y="2422"/>
                </a:lnTo>
                <a:lnTo>
                  <a:pt x="4989" y="2532"/>
                </a:lnTo>
                <a:lnTo>
                  <a:pt x="4916" y="2642"/>
                </a:lnTo>
                <a:lnTo>
                  <a:pt x="4879" y="2788"/>
                </a:lnTo>
                <a:lnTo>
                  <a:pt x="4842" y="2935"/>
                </a:lnTo>
                <a:lnTo>
                  <a:pt x="4842" y="3119"/>
                </a:lnTo>
                <a:lnTo>
                  <a:pt x="4879" y="3265"/>
                </a:lnTo>
                <a:lnTo>
                  <a:pt x="4916" y="3375"/>
                </a:lnTo>
                <a:lnTo>
                  <a:pt x="5026" y="3485"/>
                </a:lnTo>
                <a:lnTo>
                  <a:pt x="5136" y="3522"/>
                </a:lnTo>
                <a:lnTo>
                  <a:pt x="5209" y="3522"/>
                </a:lnTo>
                <a:lnTo>
                  <a:pt x="5319" y="3449"/>
                </a:lnTo>
                <a:lnTo>
                  <a:pt x="5356" y="3375"/>
                </a:lnTo>
                <a:lnTo>
                  <a:pt x="5393" y="3119"/>
                </a:lnTo>
                <a:lnTo>
                  <a:pt x="5393" y="2899"/>
                </a:lnTo>
                <a:lnTo>
                  <a:pt x="5429" y="3045"/>
                </a:lnTo>
                <a:lnTo>
                  <a:pt x="5466" y="3229"/>
                </a:lnTo>
                <a:lnTo>
                  <a:pt x="5503" y="3632"/>
                </a:lnTo>
                <a:lnTo>
                  <a:pt x="5576" y="3926"/>
                </a:lnTo>
                <a:lnTo>
                  <a:pt x="5613" y="4072"/>
                </a:lnTo>
                <a:lnTo>
                  <a:pt x="5723" y="4219"/>
                </a:lnTo>
                <a:lnTo>
                  <a:pt x="5796" y="4256"/>
                </a:lnTo>
                <a:lnTo>
                  <a:pt x="5833" y="4256"/>
                </a:lnTo>
                <a:lnTo>
                  <a:pt x="5906" y="4219"/>
                </a:lnTo>
                <a:lnTo>
                  <a:pt x="5943" y="4146"/>
                </a:lnTo>
                <a:lnTo>
                  <a:pt x="5980" y="4036"/>
                </a:lnTo>
                <a:lnTo>
                  <a:pt x="5980" y="3926"/>
                </a:lnTo>
                <a:lnTo>
                  <a:pt x="5943" y="3669"/>
                </a:lnTo>
                <a:lnTo>
                  <a:pt x="5833" y="3082"/>
                </a:lnTo>
                <a:lnTo>
                  <a:pt x="5759" y="2825"/>
                </a:lnTo>
                <a:lnTo>
                  <a:pt x="5686" y="2715"/>
                </a:lnTo>
                <a:lnTo>
                  <a:pt x="5613" y="2642"/>
                </a:lnTo>
                <a:lnTo>
                  <a:pt x="5723" y="2605"/>
                </a:lnTo>
                <a:lnTo>
                  <a:pt x="6016" y="2605"/>
                </a:lnTo>
                <a:lnTo>
                  <a:pt x="6163" y="2642"/>
                </a:lnTo>
                <a:lnTo>
                  <a:pt x="6310" y="3045"/>
                </a:lnTo>
                <a:lnTo>
                  <a:pt x="6456" y="3522"/>
                </a:lnTo>
                <a:lnTo>
                  <a:pt x="6603" y="3999"/>
                </a:lnTo>
                <a:lnTo>
                  <a:pt x="6640" y="4072"/>
                </a:lnTo>
                <a:lnTo>
                  <a:pt x="6677" y="4109"/>
                </a:lnTo>
                <a:lnTo>
                  <a:pt x="6750" y="4146"/>
                </a:lnTo>
                <a:lnTo>
                  <a:pt x="6823" y="4109"/>
                </a:lnTo>
                <a:lnTo>
                  <a:pt x="6897" y="4072"/>
                </a:lnTo>
                <a:lnTo>
                  <a:pt x="6970" y="4036"/>
                </a:lnTo>
                <a:lnTo>
                  <a:pt x="7007" y="3926"/>
                </a:lnTo>
                <a:lnTo>
                  <a:pt x="7007" y="3852"/>
                </a:lnTo>
                <a:lnTo>
                  <a:pt x="6860" y="3412"/>
                </a:lnTo>
                <a:lnTo>
                  <a:pt x="6750" y="3009"/>
                </a:lnTo>
                <a:lnTo>
                  <a:pt x="6677" y="2862"/>
                </a:lnTo>
                <a:lnTo>
                  <a:pt x="6970" y="3045"/>
                </a:lnTo>
                <a:lnTo>
                  <a:pt x="7227" y="3229"/>
                </a:lnTo>
                <a:lnTo>
                  <a:pt x="7227" y="3449"/>
                </a:lnTo>
                <a:lnTo>
                  <a:pt x="7263" y="3669"/>
                </a:lnTo>
                <a:lnTo>
                  <a:pt x="7410" y="4072"/>
                </a:lnTo>
                <a:lnTo>
                  <a:pt x="7484" y="4146"/>
                </a:lnTo>
                <a:lnTo>
                  <a:pt x="7520" y="4182"/>
                </a:lnTo>
                <a:lnTo>
                  <a:pt x="7667" y="4182"/>
                </a:lnTo>
                <a:lnTo>
                  <a:pt x="7740" y="4146"/>
                </a:lnTo>
                <a:lnTo>
                  <a:pt x="7777" y="4109"/>
                </a:lnTo>
                <a:lnTo>
                  <a:pt x="7814" y="4036"/>
                </a:lnTo>
                <a:lnTo>
                  <a:pt x="7777" y="3926"/>
                </a:lnTo>
                <a:lnTo>
                  <a:pt x="7704" y="3669"/>
                </a:lnTo>
                <a:lnTo>
                  <a:pt x="8034" y="3962"/>
                </a:lnTo>
                <a:lnTo>
                  <a:pt x="8070" y="3999"/>
                </a:lnTo>
                <a:lnTo>
                  <a:pt x="8107" y="3999"/>
                </a:lnTo>
                <a:lnTo>
                  <a:pt x="8144" y="3962"/>
                </a:lnTo>
                <a:lnTo>
                  <a:pt x="8144" y="3926"/>
                </a:lnTo>
                <a:lnTo>
                  <a:pt x="8144" y="3742"/>
                </a:lnTo>
                <a:lnTo>
                  <a:pt x="8107" y="3595"/>
                </a:lnTo>
                <a:lnTo>
                  <a:pt x="7960" y="3302"/>
                </a:lnTo>
                <a:lnTo>
                  <a:pt x="7740" y="3009"/>
                </a:lnTo>
                <a:lnTo>
                  <a:pt x="7484" y="2788"/>
                </a:lnTo>
                <a:lnTo>
                  <a:pt x="7190" y="2568"/>
                </a:lnTo>
                <a:lnTo>
                  <a:pt x="6897" y="2422"/>
                </a:lnTo>
                <a:lnTo>
                  <a:pt x="6566" y="2275"/>
                </a:lnTo>
                <a:lnTo>
                  <a:pt x="6273" y="2165"/>
                </a:lnTo>
                <a:lnTo>
                  <a:pt x="5943" y="2128"/>
                </a:lnTo>
                <a:close/>
                <a:moveTo>
                  <a:pt x="12215" y="3485"/>
                </a:moveTo>
                <a:lnTo>
                  <a:pt x="12142" y="3522"/>
                </a:lnTo>
                <a:lnTo>
                  <a:pt x="12142" y="3559"/>
                </a:lnTo>
                <a:lnTo>
                  <a:pt x="12142" y="3742"/>
                </a:lnTo>
                <a:lnTo>
                  <a:pt x="12142" y="3926"/>
                </a:lnTo>
                <a:lnTo>
                  <a:pt x="12252" y="4292"/>
                </a:lnTo>
                <a:lnTo>
                  <a:pt x="12436" y="4769"/>
                </a:lnTo>
                <a:lnTo>
                  <a:pt x="12582" y="5136"/>
                </a:lnTo>
                <a:lnTo>
                  <a:pt x="12546" y="5209"/>
                </a:lnTo>
                <a:lnTo>
                  <a:pt x="12546" y="5320"/>
                </a:lnTo>
                <a:lnTo>
                  <a:pt x="12582" y="5356"/>
                </a:lnTo>
                <a:lnTo>
                  <a:pt x="12582" y="5430"/>
                </a:lnTo>
                <a:lnTo>
                  <a:pt x="11885" y="5613"/>
                </a:lnTo>
                <a:lnTo>
                  <a:pt x="11885" y="5430"/>
                </a:lnTo>
                <a:lnTo>
                  <a:pt x="11849" y="5246"/>
                </a:lnTo>
                <a:lnTo>
                  <a:pt x="11702" y="4843"/>
                </a:lnTo>
                <a:lnTo>
                  <a:pt x="11629" y="4549"/>
                </a:lnTo>
                <a:lnTo>
                  <a:pt x="11482" y="4256"/>
                </a:lnTo>
                <a:lnTo>
                  <a:pt x="11335" y="3999"/>
                </a:lnTo>
                <a:lnTo>
                  <a:pt x="11115" y="3742"/>
                </a:lnTo>
                <a:lnTo>
                  <a:pt x="11005" y="3742"/>
                </a:lnTo>
                <a:lnTo>
                  <a:pt x="10968" y="3779"/>
                </a:lnTo>
                <a:lnTo>
                  <a:pt x="10932" y="3852"/>
                </a:lnTo>
                <a:lnTo>
                  <a:pt x="10968" y="4109"/>
                </a:lnTo>
                <a:lnTo>
                  <a:pt x="11078" y="4366"/>
                </a:lnTo>
                <a:lnTo>
                  <a:pt x="11262" y="4879"/>
                </a:lnTo>
                <a:lnTo>
                  <a:pt x="11372" y="5320"/>
                </a:lnTo>
                <a:lnTo>
                  <a:pt x="11445" y="5540"/>
                </a:lnTo>
                <a:lnTo>
                  <a:pt x="11555" y="5686"/>
                </a:lnTo>
                <a:lnTo>
                  <a:pt x="11482" y="5723"/>
                </a:lnTo>
                <a:lnTo>
                  <a:pt x="11372" y="5723"/>
                </a:lnTo>
                <a:lnTo>
                  <a:pt x="11262" y="5686"/>
                </a:lnTo>
                <a:lnTo>
                  <a:pt x="11152" y="5650"/>
                </a:lnTo>
                <a:lnTo>
                  <a:pt x="11078" y="5576"/>
                </a:lnTo>
                <a:lnTo>
                  <a:pt x="10895" y="5393"/>
                </a:lnTo>
                <a:lnTo>
                  <a:pt x="10785" y="5209"/>
                </a:lnTo>
                <a:lnTo>
                  <a:pt x="10712" y="5173"/>
                </a:lnTo>
                <a:lnTo>
                  <a:pt x="10675" y="4916"/>
                </a:lnTo>
                <a:lnTo>
                  <a:pt x="10601" y="4696"/>
                </a:lnTo>
                <a:lnTo>
                  <a:pt x="10418" y="4292"/>
                </a:lnTo>
                <a:lnTo>
                  <a:pt x="10381" y="4256"/>
                </a:lnTo>
                <a:lnTo>
                  <a:pt x="10345" y="4219"/>
                </a:lnTo>
                <a:lnTo>
                  <a:pt x="10198" y="4219"/>
                </a:lnTo>
                <a:lnTo>
                  <a:pt x="10125" y="4292"/>
                </a:lnTo>
                <a:lnTo>
                  <a:pt x="10088" y="4366"/>
                </a:lnTo>
                <a:lnTo>
                  <a:pt x="10088" y="4402"/>
                </a:lnTo>
                <a:lnTo>
                  <a:pt x="10125" y="4659"/>
                </a:lnTo>
                <a:lnTo>
                  <a:pt x="10051" y="4623"/>
                </a:lnTo>
                <a:lnTo>
                  <a:pt x="9941" y="4586"/>
                </a:lnTo>
                <a:lnTo>
                  <a:pt x="9868" y="4623"/>
                </a:lnTo>
                <a:lnTo>
                  <a:pt x="9794" y="4696"/>
                </a:lnTo>
                <a:lnTo>
                  <a:pt x="9721" y="4806"/>
                </a:lnTo>
                <a:lnTo>
                  <a:pt x="9684" y="4916"/>
                </a:lnTo>
                <a:lnTo>
                  <a:pt x="9721" y="5026"/>
                </a:lnTo>
                <a:lnTo>
                  <a:pt x="9758" y="5099"/>
                </a:lnTo>
                <a:lnTo>
                  <a:pt x="9905" y="5246"/>
                </a:lnTo>
                <a:lnTo>
                  <a:pt x="10125" y="5356"/>
                </a:lnTo>
                <a:lnTo>
                  <a:pt x="10271" y="5430"/>
                </a:lnTo>
                <a:lnTo>
                  <a:pt x="10345" y="5540"/>
                </a:lnTo>
                <a:lnTo>
                  <a:pt x="10528" y="5796"/>
                </a:lnTo>
                <a:lnTo>
                  <a:pt x="10712" y="5980"/>
                </a:lnTo>
                <a:lnTo>
                  <a:pt x="10932" y="6163"/>
                </a:lnTo>
                <a:lnTo>
                  <a:pt x="11078" y="6200"/>
                </a:lnTo>
                <a:lnTo>
                  <a:pt x="11225" y="6237"/>
                </a:lnTo>
                <a:lnTo>
                  <a:pt x="11519" y="6237"/>
                </a:lnTo>
                <a:lnTo>
                  <a:pt x="11849" y="6163"/>
                </a:lnTo>
                <a:lnTo>
                  <a:pt x="12142" y="6090"/>
                </a:lnTo>
                <a:lnTo>
                  <a:pt x="12986" y="5833"/>
                </a:lnTo>
                <a:lnTo>
                  <a:pt x="13353" y="5686"/>
                </a:lnTo>
                <a:lnTo>
                  <a:pt x="13536" y="5613"/>
                </a:lnTo>
                <a:lnTo>
                  <a:pt x="13719" y="5540"/>
                </a:lnTo>
                <a:lnTo>
                  <a:pt x="13793" y="5466"/>
                </a:lnTo>
                <a:lnTo>
                  <a:pt x="13793" y="5356"/>
                </a:lnTo>
                <a:lnTo>
                  <a:pt x="13756" y="5283"/>
                </a:lnTo>
                <a:lnTo>
                  <a:pt x="13646" y="5246"/>
                </a:lnTo>
                <a:lnTo>
                  <a:pt x="13353" y="5246"/>
                </a:lnTo>
                <a:lnTo>
                  <a:pt x="13059" y="5320"/>
                </a:lnTo>
                <a:lnTo>
                  <a:pt x="13059" y="5099"/>
                </a:lnTo>
                <a:lnTo>
                  <a:pt x="12986" y="4879"/>
                </a:lnTo>
                <a:lnTo>
                  <a:pt x="12839" y="4513"/>
                </a:lnTo>
                <a:lnTo>
                  <a:pt x="12619" y="3962"/>
                </a:lnTo>
                <a:lnTo>
                  <a:pt x="12509" y="3706"/>
                </a:lnTo>
                <a:lnTo>
                  <a:pt x="12326" y="3485"/>
                </a:lnTo>
                <a:close/>
                <a:moveTo>
                  <a:pt x="12069" y="1"/>
                </a:moveTo>
                <a:lnTo>
                  <a:pt x="11702" y="37"/>
                </a:lnTo>
                <a:lnTo>
                  <a:pt x="11335" y="147"/>
                </a:lnTo>
                <a:lnTo>
                  <a:pt x="10638" y="368"/>
                </a:lnTo>
                <a:lnTo>
                  <a:pt x="9905" y="588"/>
                </a:lnTo>
                <a:lnTo>
                  <a:pt x="9538" y="698"/>
                </a:lnTo>
                <a:lnTo>
                  <a:pt x="9171" y="844"/>
                </a:lnTo>
                <a:lnTo>
                  <a:pt x="8914" y="1028"/>
                </a:lnTo>
                <a:lnTo>
                  <a:pt x="8694" y="1211"/>
                </a:lnTo>
                <a:lnTo>
                  <a:pt x="8547" y="1431"/>
                </a:lnTo>
                <a:lnTo>
                  <a:pt x="8437" y="1688"/>
                </a:lnTo>
                <a:lnTo>
                  <a:pt x="8401" y="1945"/>
                </a:lnTo>
                <a:lnTo>
                  <a:pt x="8401" y="2238"/>
                </a:lnTo>
                <a:lnTo>
                  <a:pt x="8401" y="2532"/>
                </a:lnTo>
                <a:lnTo>
                  <a:pt x="8474" y="2825"/>
                </a:lnTo>
                <a:lnTo>
                  <a:pt x="8804" y="4402"/>
                </a:lnTo>
                <a:lnTo>
                  <a:pt x="8951" y="5173"/>
                </a:lnTo>
                <a:lnTo>
                  <a:pt x="9098" y="5980"/>
                </a:lnTo>
                <a:lnTo>
                  <a:pt x="9134" y="6347"/>
                </a:lnTo>
                <a:lnTo>
                  <a:pt x="9134" y="6713"/>
                </a:lnTo>
                <a:lnTo>
                  <a:pt x="8914" y="6126"/>
                </a:lnTo>
                <a:lnTo>
                  <a:pt x="8841" y="5796"/>
                </a:lnTo>
                <a:lnTo>
                  <a:pt x="8731" y="5430"/>
                </a:lnTo>
                <a:lnTo>
                  <a:pt x="8657" y="5246"/>
                </a:lnTo>
                <a:lnTo>
                  <a:pt x="8547" y="5099"/>
                </a:lnTo>
                <a:lnTo>
                  <a:pt x="8437" y="4953"/>
                </a:lnTo>
                <a:lnTo>
                  <a:pt x="8327" y="4879"/>
                </a:lnTo>
                <a:lnTo>
                  <a:pt x="8254" y="4879"/>
                </a:lnTo>
                <a:lnTo>
                  <a:pt x="8217" y="4916"/>
                </a:lnTo>
                <a:lnTo>
                  <a:pt x="8180" y="5026"/>
                </a:lnTo>
                <a:lnTo>
                  <a:pt x="8180" y="5136"/>
                </a:lnTo>
                <a:lnTo>
                  <a:pt x="8217" y="5393"/>
                </a:lnTo>
                <a:lnTo>
                  <a:pt x="8364" y="5906"/>
                </a:lnTo>
                <a:lnTo>
                  <a:pt x="8584" y="6567"/>
                </a:lnTo>
                <a:lnTo>
                  <a:pt x="8767" y="7227"/>
                </a:lnTo>
                <a:lnTo>
                  <a:pt x="8731" y="7374"/>
                </a:lnTo>
                <a:lnTo>
                  <a:pt x="8731" y="7447"/>
                </a:lnTo>
                <a:lnTo>
                  <a:pt x="8731" y="7520"/>
                </a:lnTo>
                <a:lnTo>
                  <a:pt x="8804" y="7594"/>
                </a:lnTo>
                <a:lnTo>
                  <a:pt x="8694" y="7740"/>
                </a:lnTo>
                <a:lnTo>
                  <a:pt x="8547" y="7887"/>
                </a:lnTo>
                <a:lnTo>
                  <a:pt x="8401" y="7997"/>
                </a:lnTo>
                <a:lnTo>
                  <a:pt x="8180" y="8107"/>
                </a:lnTo>
                <a:lnTo>
                  <a:pt x="8144" y="8034"/>
                </a:lnTo>
                <a:lnTo>
                  <a:pt x="8144" y="7997"/>
                </a:lnTo>
                <a:lnTo>
                  <a:pt x="8070" y="7961"/>
                </a:lnTo>
                <a:lnTo>
                  <a:pt x="7630" y="6530"/>
                </a:lnTo>
                <a:lnTo>
                  <a:pt x="7337" y="5650"/>
                </a:lnTo>
                <a:lnTo>
                  <a:pt x="7153" y="5283"/>
                </a:lnTo>
                <a:lnTo>
                  <a:pt x="7080" y="5026"/>
                </a:lnTo>
                <a:lnTo>
                  <a:pt x="7080" y="4953"/>
                </a:lnTo>
                <a:lnTo>
                  <a:pt x="7080" y="4879"/>
                </a:lnTo>
                <a:lnTo>
                  <a:pt x="7117" y="4806"/>
                </a:lnTo>
                <a:lnTo>
                  <a:pt x="7153" y="4733"/>
                </a:lnTo>
                <a:lnTo>
                  <a:pt x="7117" y="4659"/>
                </a:lnTo>
                <a:lnTo>
                  <a:pt x="7080" y="4623"/>
                </a:lnTo>
                <a:lnTo>
                  <a:pt x="6860" y="4476"/>
                </a:lnTo>
                <a:lnTo>
                  <a:pt x="6750" y="4439"/>
                </a:lnTo>
                <a:lnTo>
                  <a:pt x="6640" y="4476"/>
                </a:lnTo>
                <a:lnTo>
                  <a:pt x="6603" y="4549"/>
                </a:lnTo>
                <a:lnTo>
                  <a:pt x="6603" y="4623"/>
                </a:lnTo>
                <a:lnTo>
                  <a:pt x="6640" y="4659"/>
                </a:lnTo>
                <a:lnTo>
                  <a:pt x="6677" y="4769"/>
                </a:lnTo>
                <a:lnTo>
                  <a:pt x="6640" y="4879"/>
                </a:lnTo>
                <a:lnTo>
                  <a:pt x="6640" y="5063"/>
                </a:lnTo>
                <a:lnTo>
                  <a:pt x="6713" y="5320"/>
                </a:lnTo>
                <a:lnTo>
                  <a:pt x="6787" y="5576"/>
                </a:lnTo>
                <a:lnTo>
                  <a:pt x="6970" y="6090"/>
                </a:lnTo>
                <a:lnTo>
                  <a:pt x="7667" y="8254"/>
                </a:lnTo>
                <a:lnTo>
                  <a:pt x="7300" y="8254"/>
                </a:lnTo>
                <a:lnTo>
                  <a:pt x="6970" y="8181"/>
                </a:lnTo>
                <a:lnTo>
                  <a:pt x="6970" y="8107"/>
                </a:lnTo>
                <a:lnTo>
                  <a:pt x="6970" y="8034"/>
                </a:lnTo>
                <a:lnTo>
                  <a:pt x="6897" y="7997"/>
                </a:lnTo>
                <a:lnTo>
                  <a:pt x="6530" y="6383"/>
                </a:lnTo>
                <a:lnTo>
                  <a:pt x="6310" y="5503"/>
                </a:lnTo>
                <a:lnTo>
                  <a:pt x="6200" y="5099"/>
                </a:lnTo>
                <a:lnTo>
                  <a:pt x="6090" y="4916"/>
                </a:lnTo>
                <a:lnTo>
                  <a:pt x="5980" y="4733"/>
                </a:lnTo>
                <a:lnTo>
                  <a:pt x="5943" y="4696"/>
                </a:lnTo>
                <a:lnTo>
                  <a:pt x="5906" y="4696"/>
                </a:lnTo>
                <a:lnTo>
                  <a:pt x="5833" y="4733"/>
                </a:lnTo>
                <a:lnTo>
                  <a:pt x="5833" y="4769"/>
                </a:lnTo>
                <a:lnTo>
                  <a:pt x="5796" y="4989"/>
                </a:lnTo>
                <a:lnTo>
                  <a:pt x="5796" y="5173"/>
                </a:lnTo>
                <a:lnTo>
                  <a:pt x="5870" y="5576"/>
                </a:lnTo>
                <a:lnTo>
                  <a:pt x="6053" y="6383"/>
                </a:lnTo>
                <a:lnTo>
                  <a:pt x="6420" y="7887"/>
                </a:lnTo>
                <a:lnTo>
                  <a:pt x="6420" y="7887"/>
                </a:lnTo>
                <a:lnTo>
                  <a:pt x="6163" y="7740"/>
                </a:lnTo>
                <a:lnTo>
                  <a:pt x="5980" y="7520"/>
                </a:lnTo>
                <a:lnTo>
                  <a:pt x="5759" y="7227"/>
                </a:lnTo>
                <a:lnTo>
                  <a:pt x="5576" y="6897"/>
                </a:lnTo>
                <a:lnTo>
                  <a:pt x="5466" y="6567"/>
                </a:lnTo>
                <a:lnTo>
                  <a:pt x="5393" y="6237"/>
                </a:lnTo>
                <a:lnTo>
                  <a:pt x="5246" y="5540"/>
                </a:lnTo>
                <a:lnTo>
                  <a:pt x="5173" y="5209"/>
                </a:lnTo>
                <a:lnTo>
                  <a:pt x="5063" y="4879"/>
                </a:lnTo>
                <a:lnTo>
                  <a:pt x="4916" y="4586"/>
                </a:lnTo>
                <a:lnTo>
                  <a:pt x="4732" y="4366"/>
                </a:lnTo>
                <a:lnTo>
                  <a:pt x="4512" y="4146"/>
                </a:lnTo>
                <a:lnTo>
                  <a:pt x="4292" y="3962"/>
                </a:lnTo>
                <a:lnTo>
                  <a:pt x="4035" y="3816"/>
                </a:lnTo>
                <a:lnTo>
                  <a:pt x="3779" y="3706"/>
                </a:lnTo>
                <a:lnTo>
                  <a:pt x="3485" y="3595"/>
                </a:lnTo>
                <a:lnTo>
                  <a:pt x="3192" y="3522"/>
                </a:lnTo>
                <a:lnTo>
                  <a:pt x="2862" y="3449"/>
                </a:lnTo>
                <a:lnTo>
                  <a:pt x="2128" y="3449"/>
                </a:lnTo>
                <a:lnTo>
                  <a:pt x="1798" y="3522"/>
                </a:lnTo>
                <a:lnTo>
                  <a:pt x="1101" y="3669"/>
                </a:lnTo>
                <a:lnTo>
                  <a:pt x="404" y="3889"/>
                </a:lnTo>
                <a:lnTo>
                  <a:pt x="184" y="3962"/>
                </a:lnTo>
                <a:lnTo>
                  <a:pt x="74" y="4036"/>
                </a:lnTo>
                <a:lnTo>
                  <a:pt x="0" y="4109"/>
                </a:lnTo>
                <a:lnTo>
                  <a:pt x="0" y="4182"/>
                </a:lnTo>
                <a:lnTo>
                  <a:pt x="0" y="4219"/>
                </a:lnTo>
                <a:lnTo>
                  <a:pt x="0" y="4402"/>
                </a:lnTo>
                <a:lnTo>
                  <a:pt x="37" y="4439"/>
                </a:lnTo>
                <a:lnTo>
                  <a:pt x="74" y="4513"/>
                </a:lnTo>
                <a:lnTo>
                  <a:pt x="257" y="4586"/>
                </a:lnTo>
                <a:lnTo>
                  <a:pt x="404" y="4586"/>
                </a:lnTo>
                <a:lnTo>
                  <a:pt x="514" y="4513"/>
                </a:lnTo>
                <a:lnTo>
                  <a:pt x="624" y="4439"/>
                </a:lnTo>
                <a:lnTo>
                  <a:pt x="881" y="4329"/>
                </a:lnTo>
                <a:lnTo>
                  <a:pt x="881" y="4366"/>
                </a:lnTo>
                <a:lnTo>
                  <a:pt x="881" y="4549"/>
                </a:lnTo>
                <a:lnTo>
                  <a:pt x="881" y="4696"/>
                </a:lnTo>
                <a:lnTo>
                  <a:pt x="954" y="5026"/>
                </a:lnTo>
                <a:lnTo>
                  <a:pt x="1211" y="5686"/>
                </a:lnTo>
                <a:lnTo>
                  <a:pt x="1468" y="6493"/>
                </a:lnTo>
                <a:lnTo>
                  <a:pt x="1761" y="7300"/>
                </a:lnTo>
                <a:lnTo>
                  <a:pt x="1798" y="7374"/>
                </a:lnTo>
                <a:lnTo>
                  <a:pt x="1871" y="7447"/>
                </a:lnTo>
                <a:lnTo>
                  <a:pt x="2055" y="7447"/>
                </a:lnTo>
                <a:lnTo>
                  <a:pt x="2128" y="7410"/>
                </a:lnTo>
                <a:lnTo>
                  <a:pt x="2165" y="7337"/>
                </a:lnTo>
                <a:lnTo>
                  <a:pt x="2201" y="7227"/>
                </a:lnTo>
                <a:lnTo>
                  <a:pt x="2201" y="7154"/>
                </a:lnTo>
                <a:lnTo>
                  <a:pt x="1945" y="6383"/>
                </a:lnTo>
                <a:lnTo>
                  <a:pt x="1688" y="5650"/>
                </a:lnTo>
                <a:lnTo>
                  <a:pt x="1468" y="4989"/>
                </a:lnTo>
                <a:lnTo>
                  <a:pt x="1321" y="4696"/>
                </a:lnTo>
                <a:lnTo>
                  <a:pt x="1138" y="4402"/>
                </a:lnTo>
                <a:lnTo>
                  <a:pt x="1211" y="4329"/>
                </a:lnTo>
                <a:lnTo>
                  <a:pt x="1248" y="4329"/>
                </a:lnTo>
                <a:lnTo>
                  <a:pt x="1248" y="4292"/>
                </a:lnTo>
                <a:lnTo>
                  <a:pt x="1211" y="4292"/>
                </a:lnTo>
                <a:lnTo>
                  <a:pt x="1174" y="4256"/>
                </a:lnTo>
                <a:lnTo>
                  <a:pt x="1138" y="4256"/>
                </a:lnTo>
                <a:lnTo>
                  <a:pt x="1504" y="4182"/>
                </a:lnTo>
                <a:lnTo>
                  <a:pt x="1871" y="4109"/>
                </a:lnTo>
                <a:lnTo>
                  <a:pt x="1945" y="4256"/>
                </a:lnTo>
                <a:lnTo>
                  <a:pt x="2055" y="4439"/>
                </a:lnTo>
                <a:lnTo>
                  <a:pt x="2238" y="4879"/>
                </a:lnTo>
                <a:lnTo>
                  <a:pt x="2421" y="5320"/>
                </a:lnTo>
                <a:lnTo>
                  <a:pt x="2495" y="5760"/>
                </a:lnTo>
                <a:lnTo>
                  <a:pt x="2605" y="6200"/>
                </a:lnTo>
                <a:lnTo>
                  <a:pt x="2715" y="6420"/>
                </a:lnTo>
                <a:lnTo>
                  <a:pt x="2788" y="6603"/>
                </a:lnTo>
                <a:lnTo>
                  <a:pt x="2935" y="6787"/>
                </a:lnTo>
                <a:lnTo>
                  <a:pt x="3082" y="6933"/>
                </a:lnTo>
                <a:lnTo>
                  <a:pt x="3228" y="6970"/>
                </a:lnTo>
                <a:lnTo>
                  <a:pt x="3302" y="6933"/>
                </a:lnTo>
                <a:lnTo>
                  <a:pt x="3375" y="6860"/>
                </a:lnTo>
                <a:lnTo>
                  <a:pt x="3375" y="6750"/>
                </a:lnTo>
                <a:lnTo>
                  <a:pt x="3302" y="6530"/>
                </a:lnTo>
                <a:lnTo>
                  <a:pt x="3192" y="6347"/>
                </a:lnTo>
                <a:lnTo>
                  <a:pt x="3082" y="6126"/>
                </a:lnTo>
                <a:lnTo>
                  <a:pt x="3008" y="5943"/>
                </a:lnTo>
                <a:lnTo>
                  <a:pt x="2898" y="5503"/>
                </a:lnTo>
                <a:lnTo>
                  <a:pt x="2788" y="5063"/>
                </a:lnTo>
                <a:lnTo>
                  <a:pt x="2605" y="4549"/>
                </a:lnTo>
                <a:lnTo>
                  <a:pt x="2458" y="4292"/>
                </a:lnTo>
                <a:lnTo>
                  <a:pt x="2311" y="4036"/>
                </a:lnTo>
                <a:lnTo>
                  <a:pt x="2752" y="4036"/>
                </a:lnTo>
                <a:lnTo>
                  <a:pt x="3192" y="4109"/>
                </a:lnTo>
                <a:lnTo>
                  <a:pt x="3192" y="4219"/>
                </a:lnTo>
                <a:lnTo>
                  <a:pt x="3228" y="4366"/>
                </a:lnTo>
                <a:lnTo>
                  <a:pt x="3302" y="4623"/>
                </a:lnTo>
                <a:lnTo>
                  <a:pt x="3522" y="5063"/>
                </a:lnTo>
                <a:lnTo>
                  <a:pt x="3779" y="5833"/>
                </a:lnTo>
                <a:lnTo>
                  <a:pt x="3852" y="5943"/>
                </a:lnTo>
                <a:lnTo>
                  <a:pt x="3889" y="6016"/>
                </a:lnTo>
                <a:lnTo>
                  <a:pt x="3962" y="6090"/>
                </a:lnTo>
                <a:lnTo>
                  <a:pt x="4109" y="6126"/>
                </a:lnTo>
                <a:lnTo>
                  <a:pt x="4146" y="6090"/>
                </a:lnTo>
                <a:lnTo>
                  <a:pt x="4219" y="6053"/>
                </a:lnTo>
                <a:lnTo>
                  <a:pt x="4292" y="5943"/>
                </a:lnTo>
                <a:lnTo>
                  <a:pt x="4292" y="5796"/>
                </a:lnTo>
                <a:lnTo>
                  <a:pt x="4256" y="5686"/>
                </a:lnTo>
                <a:lnTo>
                  <a:pt x="4182" y="5540"/>
                </a:lnTo>
                <a:lnTo>
                  <a:pt x="3852" y="4659"/>
                </a:lnTo>
                <a:lnTo>
                  <a:pt x="3669" y="4292"/>
                </a:lnTo>
                <a:lnTo>
                  <a:pt x="4035" y="4513"/>
                </a:lnTo>
                <a:lnTo>
                  <a:pt x="4182" y="4623"/>
                </a:lnTo>
                <a:lnTo>
                  <a:pt x="4329" y="4769"/>
                </a:lnTo>
                <a:lnTo>
                  <a:pt x="4439" y="4953"/>
                </a:lnTo>
                <a:lnTo>
                  <a:pt x="4512" y="5136"/>
                </a:lnTo>
                <a:lnTo>
                  <a:pt x="4659" y="5540"/>
                </a:lnTo>
                <a:lnTo>
                  <a:pt x="4806" y="6347"/>
                </a:lnTo>
                <a:lnTo>
                  <a:pt x="4842" y="6640"/>
                </a:lnTo>
                <a:lnTo>
                  <a:pt x="4952" y="6933"/>
                </a:lnTo>
                <a:lnTo>
                  <a:pt x="5063" y="7190"/>
                </a:lnTo>
                <a:lnTo>
                  <a:pt x="5209" y="7447"/>
                </a:lnTo>
                <a:lnTo>
                  <a:pt x="5393" y="7704"/>
                </a:lnTo>
                <a:lnTo>
                  <a:pt x="5576" y="7924"/>
                </a:lnTo>
                <a:lnTo>
                  <a:pt x="5759" y="8144"/>
                </a:lnTo>
                <a:lnTo>
                  <a:pt x="5980" y="8327"/>
                </a:lnTo>
                <a:lnTo>
                  <a:pt x="6236" y="8474"/>
                </a:lnTo>
                <a:lnTo>
                  <a:pt x="6493" y="8621"/>
                </a:lnTo>
                <a:lnTo>
                  <a:pt x="6750" y="8694"/>
                </a:lnTo>
                <a:lnTo>
                  <a:pt x="7043" y="8768"/>
                </a:lnTo>
                <a:lnTo>
                  <a:pt x="7300" y="8804"/>
                </a:lnTo>
                <a:lnTo>
                  <a:pt x="7924" y="8804"/>
                </a:lnTo>
                <a:lnTo>
                  <a:pt x="8217" y="8694"/>
                </a:lnTo>
                <a:lnTo>
                  <a:pt x="8511" y="8621"/>
                </a:lnTo>
                <a:lnTo>
                  <a:pt x="8731" y="8474"/>
                </a:lnTo>
                <a:lnTo>
                  <a:pt x="8951" y="8291"/>
                </a:lnTo>
                <a:lnTo>
                  <a:pt x="9171" y="8107"/>
                </a:lnTo>
                <a:lnTo>
                  <a:pt x="9354" y="7887"/>
                </a:lnTo>
                <a:lnTo>
                  <a:pt x="9464" y="7667"/>
                </a:lnTo>
                <a:lnTo>
                  <a:pt x="9611" y="7410"/>
                </a:lnTo>
                <a:lnTo>
                  <a:pt x="9684" y="7117"/>
                </a:lnTo>
                <a:lnTo>
                  <a:pt x="9721" y="6787"/>
                </a:lnTo>
                <a:lnTo>
                  <a:pt x="9758" y="6457"/>
                </a:lnTo>
                <a:lnTo>
                  <a:pt x="9721" y="6090"/>
                </a:lnTo>
                <a:lnTo>
                  <a:pt x="9684" y="5760"/>
                </a:lnTo>
                <a:lnTo>
                  <a:pt x="9538" y="5063"/>
                </a:lnTo>
                <a:lnTo>
                  <a:pt x="9354" y="4366"/>
                </a:lnTo>
                <a:lnTo>
                  <a:pt x="9024" y="2788"/>
                </a:lnTo>
                <a:lnTo>
                  <a:pt x="8951" y="2422"/>
                </a:lnTo>
                <a:lnTo>
                  <a:pt x="8951" y="2238"/>
                </a:lnTo>
                <a:lnTo>
                  <a:pt x="8951" y="2055"/>
                </a:lnTo>
                <a:lnTo>
                  <a:pt x="9024" y="2348"/>
                </a:lnTo>
                <a:lnTo>
                  <a:pt x="9098" y="2568"/>
                </a:lnTo>
                <a:lnTo>
                  <a:pt x="9244" y="2788"/>
                </a:lnTo>
                <a:lnTo>
                  <a:pt x="9391" y="3009"/>
                </a:lnTo>
                <a:lnTo>
                  <a:pt x="9501" y="3082"/>
                </a:lnTo>
                <a:lnTo>
                  <a:pt x="9611" y="3119"/>
                </a:lnTo>
                <a:lnTo>
                  <a:pt x="9684" y="3119"/>
                </a:lnTo>
                <a:lnTo>
                  <a:pt x="9758" y="3082"/>
                </a:lnTo>
                <a:lnTo>
                  <a:pt x="9794" y="3045"/>
                </a:lnTo>
                <a:lnTo>
                  <a:pt x="9831" y="2972"/>
                </a:lnTo>
                <a:lnTo>
                  <a:pt x="9758" y="2788"/>
                </a:lnTo>
                <a:lnTo>
                  <a:pt x="9648" y="2605"/>
                </a:lnTo>
                <a:lnTo>
                  <a:pt x="9464" y="2275"/>
                </a:lnTo>
                <a:lnTo>
                  <a:pt x="9318" y="1908"/>
                </a:lnTo>
                <a:lnTo>
                  <a:pt x="9244" y="1725"/>
                </a:lnTo>
                <a:lnTo>
                  <a:pt x="9134" y="1541"/>
                </a:lnTo>
                <a:lnTo>
                  <a:pt x="9171" y="1505"/>
                </a:lnTo>
                <a:lnTo>
                  <a:pt x="9354" y="1358"/>
                </a:lnTo>
                <a:lnTo>
                  <a:pt x="9538" y="1248"/>
                </a:lnTo>
                <a:lnTo>
                  <a:pt x="9978" y="1101"/>
                </a:lnTo>
                <a:lnTo>
                  <a:pt x="10051" y="1395"/>
                </a:lnTo>
                <a:lnTo>
                  <a:pt x="10125" y="1688"/>
                </a:lnTo>
                <a:lnTo>
                  <a:pt x="10345" y="2238"/>
                </a:lnTo>
                <a:lnTo>
                  <a:pt x="10418" y="2495"/>
                </a:lnTo>
                <a:lnTo>
                  <a:pt x="10491" y="2825"/>
                </a:lnTo>
                <a:lnTo>
                  <a:pt x="10565" y="2972"/>
                </a:lnTo>
                <a:lnTo>
                  <a:pt x="10638" y="3082"/>
                </a:lnTo>
                <a:lnTo>
                  <a:pt x="10748" y="3192"/>
                </a:lnTo>
                <a:lnTo>
                  <a:pt x="10858" y="3229"/>
                </a:lnTo>
                <a:lnTo>
                  <a:pt x="10968" y="3229"/>
                </a:lnTo>
                <a:lnTo>
                  <a:pt x="11042" y="3192"/>
                </a:lnTo>
                <a:lnTo>
                  <a:pt x="11115" y="3119"/>
                </a:lnTo>
                <a:lnTo>
                  <a:pt x="11115" y="3009"/>
                </a:lnTo>
                <a:lnTo>
                  <a:pt x="11115" y="2972"/>
                </a:lnTo>
                <a:lnTo>
                  <a:pt x="11078" y="2899"/>
                </a:lnTo>
                <a:lnTo>
                  <a:pt x="11005" y="2825"/>
                </a:lnTo>
                <a:lnTo>
                  <a:pt x="10932" y="2642"/>
                </a:lnTo>
                <a:lnTo>
                  <a:pt x="10895" y="2458"/>
                </a:lnTo>
                <a:lnTo>
                  <a:pt x="10675" y="1835"/>
                </a:lnTo>
                <a:lnTo>
                  <a:pt x="10528" y="1395"/>
                </a:lnTo>
                <a:lnTo>
                  <a:pt x="10418" y="1174"/>
                </a:lnTo>
                <a:lnTo>
                  <a:pt x="10308" y="991"/>
                </a:lnTo>
                <a:lnTo>
                  <a:pt x="10455" y="918"/>
                </a:lnTo>
                <a:lnTo>
                  <a:pt x="11005" y="734"/>
                </a:lnTo>
                <a:lnTo>
                  <a:pt x="11152" y="1174"/>
                </a:lnTo>
                <a:lnTo>
                  <a:pt x="11298" y="1615"/>
                </a:lnTo>
                <a:lnTo>
                  <a:pt x="11555" y="2348"/>
                </a:lnTo>
                <a:lnTo>
                  <a:pt x="11702" y="2678"/>
                </a:lnTo>
                <a:lnTo>
                  <a:pt x="11775" y="2788"/>
                </a:lnTo>
                <a:lnTo>
                  <a:pt x="11922" y="2899"/>
                </a:lnTo>
                <a:lnTo>
                  <a:pt x="11959" y="2935"/>
                </a:lnTo>
                <a:lnTo>
                  <a:pt x="12032" y="2899"/>
                </a:lnTo>
                <a:lnTo>
                  <a:pt x="12069" y="2899"/>
                </a:lnTo>
                <a:lnTo>
                  <a:pt x="12105" y="2825"/>
                </a:lnTo>
                <a:lnTo>
                  <a:pt x="12142" y="2715"/>
                </a:lnTo>
                <a:lnTo>
                  <a:pt x="12142" y="2568"/>
                </a:lnTo>
                <a:lnTo>
                  <a:pt x="12069" y="2275"/>
                </a:lnTo>
                <a:lnTo>
                  <a:pt x="11812" y="1688"/>
                </a:lnTo>
                <a:lnTo>
                  <a:pt x="11592" y="1101"/>
                </a:lnTo>
                <a:lnTo>
                  <a:pt x="11445" y="698"/>
                </a:lnTo>
                <a:lnTo>
                  <a:pt x="11372" y="588"/>
                </a:lnTo>
                <a:lnTo>
                  <a:pt x="11665" y="441"/>
                </a:lnTo>
                <a:lnTo>
                  <a:pt x="11922" y="294"/>
                </a:lnTo>
                <a:lnTo>
                  <a:pt x="12105" y="147"/>
                </a:lnTo>
                <a:lnTo>
                  <a:pt x="12142" y="111"/>
                </a:lnTo>
                <a:lnTo>
                  <a:pt x="12142" y="74"/>
                </a:lnTo>
                <a:lnTo>
                  <a:pt x="12105" y="37"/>
                </a:lnTo>
                <a:lnTo>
                  <a:pt x="12069" y="1"/>
                </a:lnTo>
                <a:close/>
                <a:moveTo>
                  <a:pt x="4072" y="7080"/>
                </a:moveTo>
                <a:lnTo>
                  <a:pt x="4035" y="7117"/>
                </a:lnTo>
                <a:lnTo>
                  <a:pt x="3999" y="7154"/>
                </a:lnTo>
                <a:lnTo>
                  <a:pt x="3999" y="7337"/>
                </a:lnTo>
                <a:lnTo>
                  <a:pt x="3999" y="7557"/>
                </a:lnTo>
                <a:lnTo>
                  <a:pt x="4072" y="7961"/>
                </a:lnTo>
                <a:lnTo>
                  <a:pt x="4219" y="8327"/>
                </a:lnTo>
                <a:lnTo>
                  <a:pt x="4366" y="8731"/>
                </a:lnTo>
                <a:lnTo>
                  <a:pt x="4439" y="8804"/>
                </a:lnTo>
                <a:lnTo>
                  <a:pt x="4182" y="8988"/>
                </a:lnTo>
                <a:lnTo>
                  <a:pt x="3889" y="9098"/>
                </a:lnTo>
                <a:lnTo>
                  <a:pt x="3852" y="8951"/>
                </a:lnTo>
                <a:lnTo>
                  <a:pt x="3815" y="8804"/>
                </a:lnTo>
                <a:lnTo>
                  <a:pt x="3669" y="8511"/>
                </a:lnTo>
                <a:lnTo>
                  <a:pt x="3522" y="8071"/>
                </a:lnTo>
                <a:lnTo>
                  <a:pt x="3449" y="7887"/>
                </a:lnTo>
                <a:lnTo>
                  <a:pt x="3339" y="7667"/>
                </a:lnTo>
                <a:lnTo>
                  <a:pt x="3228" y="7630"/>
                </a:lnTo>
                <a:lnTo>
                  <a:pt x="3155" y="7630"/>
                </a:lnTo>
                <a:lnTo>
                  <a:pt x="3045" y="7704"/>
                </a:lnTo>
                <a:lnTo>
                  <a:pt x="3045" y="7777"/>
                </a:lnTo>
                <a:lnTo>
                  <a:pt x="3082" y="7997"/>
                </a:lnTo>
                <a:lnTo>
                  <a:pt x="3118" y="8217"/>
                </a:lnTo>
                <a:lnTo>
                  <a:pt x="3265" y="8658"/>
                </a:lnTo>
                <a:lnTo>
                  <a:pt x="3339" y="8951"/>
                </a:lnTo>
                <a:lnTo>
                  <a:pt x="3412" y="9098"/>
                </a:lnTo>
                <a:lnTo>
                  <a:pt x="3485" y="9244"/>
                </a:lnTo>
                <a:lnTo>
                  <a:pt x="2825" y="9428"/>
                </a:lnTo>
                <a:lnTo>
                  <a:pt x="2788" y="9281"/>
                </a:lnTo>
                <a:lnTo>
                  <a:pt x="2642" y="8768"/>
                </a:lnTo>
                <a:lnTo>
                  <a:pt x="2532" y="8547"/>
                </a:lnTo>
                <a:lnTo>
                  <a:pt x="2385" y="8327"/>
                </a:lnTo>
                <a:lnTo>
                  <a:pt x="2385" y="8254"/>
                </a:lnTo>
                <a:lnTo>
                  <a:pt x="2385" y="8217"/>
                </a:lnTo>
                <a:lnTo>
                  <a:pt x="2421" y="8181"/>
                </a:lnTo>
                <a:lnTo>
                  <a:pt x="2421" y="8144"/>
                </a:lnTo>
                <a:lnTo>
                  <a:pt x="2421" y="8107"/>
                </a:lnTo>
                <a:lnTo>
                  <a:pt x="2385" y="8107"/>
                </a:lnTo>
                <a:lnTo>
                  <a:pt x="2275" y="8144"/>
                </a:lnTo>
                <a:lnTo>
                  <a:pt x="2128" y="8144"/>
                </a:lnTo>
                <a:lnTo>
                  <a:pt x="2055" y="8181"/>
                </a:lnTo>
                <a:lnTo>
                  <a:pt x="2018" y="8254"/>
                </a:lnTo>
                <a:lnTo>
                  <a:pt x="1981" y="8327"/>
                </a:lnTo>
                <a:lnTo>
                  <a:pt x="1981" y="8401"/>
                </a:lnTo>
                <a:lnTo>
                  <a:pt x="2165" y="8841"/>
                </a:lnTo>
                <a:lnTo>
                  <a:pt x="2348" y="9318"/>
                </a:lnTo>
                <a:lnTo>
                  <a:pt x="2385" y="9575"/>
                </a:lnTo>
                <a:lnTo>
                  <a:pt x="1945" y="9685"/>
                </a:lnTo>
                <a:lnTo>
                  <a:pt x="1871" y="9721"/>
                </a:lnTo>
                <a:lnTo>
                  <a:pt x="1798" y="9795"/>
                </a:lnTo>
                <a:lnTo>
                  <a:pt x="1798" y="9868"/>
                </a:lnTo>
                <a:lnTo>
                  <a:pt x="1761" y="9941"/>
                </a:lnTo>
                <a:lnTo>
                  <a:pt x="1798" y="10015"/>
                </a:lnTo>
                <a:lnTo>
                  <a:pt x="1835" y="10088"/>
                </a:lnTo>
                <a:lnTo>
                  <a:pt x="1908" y="10161"/>
                </a:lnTo>
                <a:lnTo>
                  <a:pt x="1981" y="10198"/>
                </a:lnTo>
                <a:lnTo>
                  <a:pt x="2275" y="10198"/>
                </a:lnTo>
                <a:lnTo>
                  <a:pt x="2385" y="10125"/>
                </a:lnTo>
                <a:lnTo>
                  <a:pt x="2495" y="10088"/>
                </a:lnTo>
                <a:lnTo>
                  <a:pt x="2532" y="10051"/>
                </a:lnTo>
                <a:lnTo>
                  <a:pt x="2568" y="10088"/>
                </a:lnTo>
                <a:lnTo>
                  <a:pt x="2605" y="10125"/>
                </a:lnTo>
                <a:lnTo>
                  <a:pt x="2678" y="10125"/>
                </a:lnTo>
                <a:lnTo>
                  <a:pt x="2788" y="10088"/>
                </a:lnTo>
                <a:lnTo>
                  <a:pt x="2825" y="9978"/>
                </a:lnTo>
                <a:lnTo>
                  <a:pt x="3265" y="9868"/>
                </a:lnTo>
                <a:lnTo>
                  <a:pt x="3742" y="9721"/>
                </a:lnTo>
                <a:lnTo>
                  <a:pt x="4146" y="9575"/>
                </a:lnTo>
                <a:lnTo>
                  <a:pt x="4549" y="9354"/>
                </a:lnTo>
                <a:lnTo>
                  <a:pt x="4732" y="9208"/>
                </a:lnTo>
                <a:lnTo>
                  <a:pt x="4879" y="9061"/>
                </a:lnTo>
                <a:lnTo>
                  <a:pt x="5026" y="8841"/>
                </a:lnTo>
                <a:lnTo>
                  <a:pt x="5136" y="8621"/>
                </a:lnTo>
                <a:lnTo>
                  <a:pt x="5209" y="8401"/>
                </a:lnTo>
                <a:lnTo>
                  <a:pt x="5173" y="8181"/>
                </a:lnTo>
                <a:lnTo>
                  <a:pt x="5099" y="7997"/>
                </a:lnTo>
                <a:lnTo>
                  <a:pt x="5026" y="7887"/>
                </a:lnTo>
                <a:lnTo>
                  <a:pt x="4952" y="7814"/>
                </a:lnTo>
                <a:lnTo>
                  <a:pt x="4842" y="7814"/>
                </a:lnTo>
                <a:lnTo>
                  <a:pt x="4806" y="7851"/>
                </a:lnTo>
                <a:lnTo>
                  <a:pt x="4806" y="7887"/>
                </a:lnTo>
                <a:lnTo>
                  <a:pt x="4732" y="8327"/>
                </a:lnTo>
                <a:lnTo>
                  <a:pt x="4512" y="7667"/>
                </a:lnTo>
                <a:lnTo>
                  <a:pt x="4366" y="7374"/>
                </a:lnTo>
                <a:lnTo>
                  <a:pt x="4182" y="7117"/>
                </a:lnTo>
                <a:lnTo>
                  <a:pt x="4146" y="7080"/>
                </a:lnTo>
                <a:close/>
              </a:path>
            </a:pathLst>
          </a:custGeom>
          <a:solidFill>
            <a:srgbClr val="6D9EEB"/>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184" name="Shape 184"/>
          <p:cNvSpPr/>
          <p:nvPr/>
        </p:nvSpPr>
        <p:spPr>
          <a:xfrm>
            <a:off x="859713" y="3417443"/>
            <a:ext cx="317620" cy="659010"/>
          </a:xfrm>
          <a:custGeom>
            <a:avLst/>
            <a:gdLst/>
            <a:ahLst/>
            <a:cxnLst/>
            <a:rect l="0" t="0" r="0" b="0"/>
            <a:pathLst>
              <a:path w="6347" h="13169" extrusionOk="0">
                <a:moveTo>
                  <a:pt x="588" y="330"/>
                </a:moveTo>
                <a:lnTo>
                  <a:pt x="808" y="367"/>
                </a:lnTo>
                <a:lnTo>
                  <a:pt x="1028" y="440"/>
                </a:lnTo>
                <a:lnTo>
                  <a:pt x="1211" y="550"/>
                </a:lnTo>
                <a:lnTo>
                  <a:pt x="1395" y="734"/>
                </a:lnTo>
                <a:lnTo>
                  <a:pt x="1578" y="917"/>
                </a:lnTo>
                <a:lnTo>
                  <a:pt x="1688" y="1101"/>
                </a:lnTo>
                <a:lnTo>
                  <a:pt x="1798" y="1321"/>
                </a:lnTo>
                <a:lnTo>
                  <a:pt x="1908" y="1541"/>
                </a:lnTo>
                <a:lnTo>
                  <a:pt x="1982" y="1761"/>
                </a:lnTo>
                <a:lnTo>
                  <a:pt x="2018" y="2018"/>
                </a:lnTo>
                <a:lnTo>
                  <a:pt x="2018" y="2458"/>
                </a:lnTo>
                <a:lnTo>
                  <a:pt x="2018" y="2495"/>
                </a:lnTo>
                <a:lnTo>
                  <a:pt x="1982" y="2421"/>
                </a:lnTo>
                <a:lnTo>
                  <a:pt x="1762" y="1944"/>
                </a:lnTo>
                <a:lnTo>
                  <a:pt x="1615" y="1724"/>
                </a:lnTo>
                <a:lnTo>
                  <a:pt x="1432" y="1504"/>
                </a:lnTo>
                <a:lnTo>
                  <a:pt x="1395" y="1467"/>
                </a:lnTo>
                <a:lnTo>
                  <a:pt x="1322" y="1467"/>
                </a:lnTo>
                <a:lnTo>
                  <a:pt x="1285" y="1504"/>
                </a:lnTo>
                <a:lnTo>
                  <a:pt x="1285" y="1578"/>
                </a:lnTo>
                <a:lnTo>
                  <a:pt x="1322" y="1834"/>
                </a:lnTo>
                <a:lnTo>
                  <a:pt x="1395" y="2128"/>
                </a:lnTo>
                <a:lnTo>
                  <a:pt x="1615" y="2641"/>
                </a:lnTo>
                <a:lnTo>
                  <a:pt x="1725" y="2935"/>
                </a:lnTo>
                <a:lnTo>
                  <a:pt x="1615" y="2861"/>
                </a:lnTo>
                <a:lnTo>
                  <a:pt x="1468" y="2715"/>
                </a:lnTo>
                <a:lnTo>
                  <a:pt x="1248" y="2348"/>
                </a:lnTo>
                <a:lnTo>
                  <a:pt x="1065" y="1981"/>
                </a:lnTo>
                <a:lnTo>
                  <a:pt x="955" y="1724"/>
                </a:lnTo>
                <a:lnTo>
                  <a:pt x="845" y="1394"/>
                </a:lnTo>
                <a:lnTo>
                  <a:pt x="735" y="1027"/>
                </a:lnTo>
                <a:lnTo>
                  <a:pt x="661" y="697"/>
                </a:lnTo>
                <a:lnTo>
                  <a:pt x="588" y="330"/>
                </a:lnTo>
                <a:close/>
                <a:moveTo>
                  <a:pt x="3706" y="2825"/>
                </a:moveTo>
                <a:lnTo>
                  <a:pt x="3926" y="2861"/>
                </a:lnTo>
                <a:lnTo>
                  <a:pt x="4109" y="2935"/>
                </a:lnTo>
                <a:lnTo>
                  <a:pt x="4733" y="3118"/>
                </a:lnTo>
                <a:lnTo>
                  <a:pt x="4990" y="3228"/>
                </a:lnTo>
                <a:lnTo>
                  <a:pt x="5283" y="3375"/>
                </a:lnTo>
                <a:lnTo>
                  <a:pt x="5503" y="3522"/>
                </a:lnTo>
                <a:lnTo>
                  <a:pt x="5687" y="3668"/>
                </a:lnTo>
                <a:lnTo>
                  <a:pt x="5687" y="3668"/>
                </a:lnTo>
                <a:lnTo>
                  <a:pt x="5540" y="3632"/>
                </a:lnTo>
                <a:lnTo>
                  <a:pt x="5467" y="3632"/>
                </a:lnTo>
                <a:lnTo>
                  <a:pt x="5393" y="3705"/>
                </a:lnTo>
                <a:lnTo>
                  <a:pt x="5356" y="3778"/>
                </a:lnTo>
                <a:lnTo>
                  <a:pt x="5393" y="3888"/>
                </a:lnTo>
                <a:lnTo>
                  <a:pt x="5026" y="4035"/>
                </a:lnTo>
                <a:lnTo>
                  <a:pt x="4660" y="4109"/>
                </a:lnTo>
                <a:lnTo>
                  <a:pt x="4293" y="4182"/>
                </a:lnTo>
                <a:lnTo>
                  <a:pt x="3889" y="4182"/>
                </a:lnTo>
                <a:lnTo>
                  <a:pt x="3449" y="4109"/>
                </a:lnTo>
                <a:lnTo>
                  <a:pt x="3046" y="3999"/>
                </a:lnTo>
                <a:lnTo>
                  <a:pt x="2862" y="3925"/>
                </a:lnTo>
                <a:lnTo>
                  <a:pt x="2642" y="3815"/>
                </a:lnTo>
                <a:lnTo>
                  <a:pt x="2459" y="3668"/>
                </a:lnTo>
                <a:lnTo>
                  <a:pt x="2349" y="3595"/>
                </a:lnTo>
                <a:lnTo>
                  <a:pt x="2312" y="3522"/>
                </a:lnTo>
                <a:lnTo>
                  <a:pt x="2532" y="3668"/>
                </a:lnTo>
                <a:lnTo>
                  <a:pt x="2789" y="3815"/>
                </a:lnTo>
                <a:lnTo>
                  <a:pt x="3046" y="3888"/>
                </a:lnTo>
                <a:lnTo>
                  <a:pt x="3339" y="3999"/>
                </a:lnTo>
                <a:lnTo>
                  <a:pt x="3596" y="4035"/>
                </a:lnTo>
                <a:lnTo>
                  <a:pt x="3889" y="4109"/>
                </a:lnTo>
                <a:lnTo>
                  <a:pt x="4073" y="4109"/>
                </a:lnTo>
                <a:lnTo>
                  <a:pt x="4183" y="4072"/>
                </a:lnTo>
                <a:lnTo>
                  <a:pt x="4329" y="4035"/>
                </a:lnTo>
                <a:lnTo>
                  <a:pt x="4439" y="3962"/>
                </a:lnTo>
                <a:lnTo>
                  <a:pt x="4476" y="3888"/>
                </a:lnTo>
                <a:lnTo>
                  <a:pt x="4439" y="3778"/>
                </a:lnTo>
                <a:lnTo>
                  <a:pt x="4329" y="3705"/>
                </a:lnTo>
                <a:lnTo>
                  <a:pt x="4219" y="3632"/>
                </a:lnTo>
                <a:lnTo>
                  <a:pt x="3963" y="3595"/>
                </a:lnTo>
                <a:lnTo>
                  <a:pt x="3706" y="3558"/>
                </a:lnTo>
                <a:lnTo>
                  <a:pt x="3449" y="3522"/>
                </a:lnTo>
                <a:lnTo>
                  <a:pt x="2715" y="3338"/>
                </a:lnTo>
                <a:lnTo>
                  <a:pt x="2862" y="3228"/>
                </a:lnTo>
                <a:lnTo>
                  <a:pt x="3082" y="3081"/>
                </a:lnTo>
                <a:lnTo>
                  <a:pt x="3302" y="2935"/>
                </a:lnTo>
                <a:lnTo>
                  <a:pt x="3486" y="2861"/>
                </a:lnTo>
                <a:lnTo>
                  <a:pt x="3706" y="2825"/>
                </a:lnTo>
                <a:close/>
                <a:moveTo>
                  <a:pt x="1285" y="5686"/>
                </a:moveTo>
                <a:lnTo>
                  <a:pt x="1725" y="5723"/>
                </a:lnTo>
                <a:lnTo>
                  <a:pt x="1762" y="5723"/>
                </a:lnTo>
                <a:lnTo>
                  <a:pt x="1835" y="5869"/>
                </a:lnTo>
                <a:lnTo>
                  <a:pt x="1908" y="5943"/>
                </a:lnTo>
                <a:lnTo>
                  <a:pt x="2018" y="5943"/>
                </a:lnTo>
                <a:lnTo>
                  <a:pt x="2129" y="5869"/>
                </a:lnTo>
                <a:lnTo>
                  <a:pt x="2165" y="5759"/>
                </a:lnTo>
                <a:lnTo>
                  <a:pt x="2642" y="5796"/>
                </a:lnTo>
                <a:lnTo>
                  <a:pt x="3082" y="5796"/>
                </a:lnTo>
                <a:lnTo>
                  <a:pt x="3339" y="5833"/>
                </a:lnTo>
                <a:lnTo>
                  <a:pt x="3522" y="5869"/>
                </a:lnTo>
                <a:lnTo>
                  <a:pt x="3522" y="6016"/>
                </a:lnTo>
                <a:lnTo>
                  <a:pt x="3376" y="5979"/>
                </a:lnTo>
                <a:lnTo>
                  <a:pt x="3266" y="6016"/>
                </a:lnTo>
                <a:lnTo>
                  <a:pt x="3119" y="6089"/>
                </a:lnTo>
                <a:lnTo>
                  <a:pt x="3082" y="6163"/>
                </a:lnTo>
                <a:lnTo>
                  <a:pt x="3082" y="6236"/>
                </a:lnTo>
                <a:lnTo>
                  <a:pt x="2752" y="6236"/>
                </a:lnTo>
                <a:lnTo>
                  <a:pt x="1322" y="6163"/>
                </a:lnTo>
                <a:lnTo>
                  <a:pt x="808" y="6089"/>
                </a:lnTo>
                <a:lnTo>
                  <a:pt x="515" y="6053"/>
                </a:lnTo>
                <a:lnTo>
                  <a:pt x="258" y="6089"/>
                </a:lnTo>
                <a:lnTo>
                  <a:pt x="368" y="5943"/>
                </a:lnTo>
                <a:lnTo>
                  <a:pt x="515" y="5833"/>
                </a:lnTo>
                <a:lnTo>
                  <a:pt x="661" y="5723"/>
                </a:lnTo>
                <a:lnTo>
                  <a:pt x="808" y="5686"/>
                </a:lnTo>
                <a:close/>
                <a:moveTo>
                  <a:pt x="2239" y="6676"/>
                </a:moveTo>
                <a:lnTo>
                  <a:pt x="3009" y="6713"/>
                </a:lnTo>
                <a:lnTo>
                  <a:pt x="3156" y="6750"/>
                </a:lnTo>
                <a:lnTo>
                  <a:pt x="3156" y="7997"/>
                </a:lnTo>
                <a:lnTo>
                  <a:pt x="3119" y="9244"/>
                </a:lnTo>
                <a:lnTo>
                  <a:pt x="2422" y="9354"/>
                </a:lnTo>
                <a:lnTo>
                  <a:pt x="2422" y="8951"/>
                </a:lnTo>
                <a:lnTo>
                  <a:pt x="2312" y="7630"/>
                </a:lnTo>
                <a:lnTo>
                  <a:pt x="2275" y="6933"/>
                </a:lnTo>
                <a:lnTo>
                  <a:pt x="2239" y="6676"/>
                </a:lnTo>
                <a:close/>
                <a:moveTo>
                  <a:pt x="1065" y="6566"/>
                </a:moveTo>
                <a:lnTo>
                  <a:pt x="1872" y="6676"/>
                </a:lnTo>
                <a:lnTo>
                  <a:pt x="1835" y="6786"/>
                </a:lnTo>
                <a:lnTo>
                  <a:pt x="1835" y="6933"/>
                </a:lnTo>
                <a:lnTo>
                  <a:pt x="1872" y="7226"/>
                </a:lnTo>
                <a:lnTo>
                  <a:pt x="1945" y="8804"/>
                </a:lnTo>
                <a:lnTo>
                  <a:pt x="1982" y="9391"/>
                </a:lnTo>
                <a:lnTo>
                  <a:pt x="1542" y="9391"/>
                </a:lnTo>
                <a:lnTo>
                  <a:pt x="1101" y="9427"/>
                </a:lnTo>
                <a:lnTo>
                  <a:pt x="1028" y="8254"/>
                </a:lnTo>
                <a:lnTo>
                  <a:pt x="955" y="7410"/>
                </a:lnTo>
                <a:lnTo>
                  <a:pt x="918" y="6970"/>
                </a:lnTo>
                <a:lnTo>
                  <a:pt x="808" y="6566"/>
                </a:lnTo>
                <a:close/>
                <a:moveTo>
                  <a:pt x="3082" y="9721"/>
                </a:moveTo>
                <a:lnTo>
                  <a:pt x="3009" y="10454"/>
                </a:lnTo>
                <a:lnTo>
                  <a:pt x="2972" y="10454"/>
                </a:lnTo>
                <a:lnTo>
                  <a:pt x="2862" y="10418"/>
                </a:lnTo>
                <a:lnTo>
                  <a:pt x="2752" y="10418"/>
                </a:lnTo>
                <a:lnTo>
                  <a:pt x="2605" y="10454"/>
                </a:lnTo>
                <a:lnTo>
                  <a:pt x="2495" y="10528"/>
                </a:lnTo>
                <a:lnTo>
                  <a:pt x="2495" y="10418"/>
                </a:lnTo>
                <a:lnTo>
                  <a:pt x="2459" y="9831"/>
                </a:lnTo>
                <a:lnTo>
                  <a:pt x="2789" y="9794"/>
                </a:lnTo>
                <a:lnTo>
                  <a:pt x="3082" y="9721"/>
                </a:lnTo>
                <a:close/>
                <a:moveTo>
                  <a:pt x="1138" y="9758"/>
                </a:moveTo>
                <a:lnTo>
                  <a:pt x="1358" y="9831"/>
                </a:lnTo>
                <a:lnTo>
                  <a:pt x="1542" y="9831"/>
                </a:lnTo>
                <a:lnTo>
                  <a:pt x="1982" y="9868"/>
                </a:lnTo>
                <a:lnTo>
                  <a:pt x="2018" y="10088"/>
                </a:lnTo>
                <a:lnTo>
                  <a:pt x="1982" y="10124"/>
                </a:lnTo>
                <a:lnTo>
                  <a:pt x="1688" y="10088"/>
                </a:lnTo>
                <a:lnTo>
                  <a:pt x="1615" y="10124"/>
                </a:lnTo>
                <a:lnTo>
                  <a:pt x="1542" y="10161"/>
                </a:lnTo>
                <a:lnTo>
                  <a:pt x="1542" y="10234"/>
                </a:lnTo>
                <a:lnTo>
                  <a:pt x="1578" y="10308"/>
                </a:lnTo>
                <a:lnTo>
                  <a:pt x="1725" y="10454"/>
                </a:lnTo>
                <a:lnTo>
                  <a:pt x="1945" y="10491"/>
                </a:lnTo>
                <a:lnTo>
                  <a:pt x="2018" y="10491"/>
                </a:lnTo>
                <a:lnTo>
                  <a:pt x="2018" y="10748"/>
                </a:lnTo>
                <a:lnTo>
                  <a:pt x="1798" y="10785"/>
                </a:lnTo>
                <a:lnTo>
                  <a:pt x="1798" y="10748"/>
                </a:lnTo>
                <a:lnTo>
                  <a:pt x="1762" y="10748"/>
                </a:lnTo>
                <a:lnTo>
                  <a:pt x="1688" y="10785"/>
                </a:lnTo>
                <a:lnTo>
                  <a:pt x="1615" y="10821"/>
                </a:lnTo>
                <a:lnTo>
                  <a:pt x="1542" y="10895"/>
                </a:lnTo>
                <a:lnTo>
                  <a:pt x="1505" y="11005"/>
                </a:lnTo>
                <a:lnTo>
                  <a:pt x="1542" y="11078"/>
                </a:lnTo>
                <a:lnTo>
                  <a:pt x="1652" y="11151"/>
                </a:lnTo>
                <a:lnTo>
                  <a:pt x="2055" y="11151"/>
                </a:lnTo>
                <a:lnTo>
                  <a:pt x="2129" y="11408"/>
                </a:lnTo>
                <a:lnTo>
                  <a:pt x="2239" y="11592"/>
                </a:lnTo>
                <a:lnTo>
                  <a:pt x="2275" y="11628"/>
                </a:lnTo>
                <a:lnTo>
                  <a:pt x="2349" y="11628"/>
                </a:lnTo>
                <a:lnTo>
                  <a:pt x="2422" y="11592"/>
                </a:lnTo>
                <a:lnTo>
                  <a:pt x="2459" y="11555"/>
                </a:lnTo>
                <a:lnTo>
                  <a:pt x="2532" y="11371"/>
                </a:lnTo>
                <a:lnTo>
                  <a:pt x="2569" y="11188"/>
                </a:lnTo>
                <a:lnTo>
                  <a:pt x="2569" y="11005"/>
                </a:lnTo>
                <a:lnTo>
                  <a:pt x="2532" y="10785"/>
                </a:lnTo>
                <a:lnTo>
                  <a:pt x="2679" y="10821"/>
                </a:lnTo>
                <a:lnTo>
                  <a:pt x="3009" y="10821"/>
                </a:lnTo>
                <a:lnTo>
                  <a:pt x="2936" y="11408"/>
                </a:lnTo>
                <a:lnTo>
                  <a:pt x="2862" y="11812"/>
                </a:lnTo>
                <a:lnTo>
                  <a:pt x="2825" y="11995"/>
                </a:lnTo>
                <a:lnTo>
                  <a:pt x="2752" y="12178"/>
                </a:lnTo>
                <a:lnTo>
                  <a:pt x="2642" y="12362"/>
                </a:lnTo>
                <a:lnTo>
                  <a:pt x="2532" y="12472"/>
                </a:lnTo>
                <a:lnTo>
                  <a:pt x="2349" y="12582"/>
                </a:lnTo>
                <a:lnTo>
                  <a:pt x="2129" y="12619"/>
                </a:lnTo>
                <a:lnTo>
                  <a:pt x="1945" y="12619"/>
                </a:lnTo>
                <a:lnTo>
                  <a:pt x="1798" y="12582"/>
                </a:lnTo>
                <a:lnTo>
                  <a:pt x="1652" y="12472"/>
                </a:lnTo>
                <a:lnTo>
                  <a:pt x="1505" y="12362"/>
                </a:lnTo>
                <a:lnTo>
                  <a:pt x="1432" y="12215"/>
                </a:lnTo>
                <a:lnTo>
                  <a:pt x="1322" y="12068"/>
                </a:lnTo>
                <a:lnTo>
                  <a:pt x="1211" y="11738"/>
                </a:lnTo>
                <a:lnTo>
                  <a:pt x="1138" y="11335"/>
                </a:lnTo>
                <a:lnTo>
                  <a:pt x="1138" y="10858"/>
                </a:lnTo>
                <a:lnTo>
                  <a:pt x="1138" y="10014"/>
                </a:lnTo>
                <a:lnTo>
                  <a:pt x="1138" y="9758"/>
                </a:lnTo>
                <a:close/>
                <a:moveTo>
                  <a:pt x="625" y="0"/>
                </a:moveTo>
                <a:lnTo>
                  <a:pt x="478" y="37"/>
                </a:lnTo>
                <a:lnTo>
                  <a:pt x="331" y="110"/>
                </a:lnTo>
                <a:lnTo>
                  <a:pt x="294" y="184"/>
                </a:lnTo>
                <a:lnTo>
                  <a:pt x="294" y="220"/>
                </a:lnTo>
                <a:lnTo>
                  <a:pt x="294" y="294"/>
                </a:lnTo>
                <a:lnTo>
                  <a:pt x="331" y="330"/>
                </a:lnTo>
                <a:lnTo>
                  <a:pt x="294" y="587"/>
                </a:lnTo>
                <a:lnTo>
                  <a:pt x="294" y="844"/>
                </a:lnTo>
                <a:lnTo>
                  <a:pt x="331" y="1101"/>
                </a:lnTo>
                <a:lnTo>
                  <a:pt x="368" y="1321"/>
                </a:lnTo>
                <a:lnTo>
                  <a:pt x="551" y="1834"/>
                </a:lnTo>
                <a:lnTo>
                  <a:pt x="735" y="2274"/>
                </a:lnTo>
                <a:lnTo>
                  <a:pt x="918" y="2641"/>
                </a:lnTo>
                <a:lnTo>
                  <a:pt x="1175" y="3008"/>
                </a:lnTo>
                <a:lnTo>
                  <a:pt x="1322" y="3155"/>
                </a:lnTo>
                <a:lnTo>
                  <a:pt x="1505" y="3265"/>
                </a:lnTo>
                <a:lnTo>
                  <a:pt x="1652" y="3375"/>
                </a:lnTo>
                <a:lnTo>
                  <a:pt x="1872" y="3375"/>
                </a:lnTo>
                <a:lnTo>
                  <a:pt x="1798" y="3815"/>
                </a:lnTo>
                <a:lnTo>
                  <a:pt x="1725" y="4365"/>
                </a:lnTo>
                <a:lnTo>
                  <a:pt x="1725" y="4659"/>
                </a:lnTo>
                <a:lnTo>
                  <a:pt x="1762" y="4806"/>
                </a:lnTo>
                <a:lnTo>
                  <a:pt x="1798" y="4916"/>
                </a:lnTo>
                <a:lnTo>
                  <a:pt x="1762" y="5319"/>
                </a:lnTo>
                <a:lnTo>
                  <a:pt x="1615" y="5319"/>
                </a:lnTo>
                <a:lnTo>
                  <a:pt x="1138" y="5282"/>
                </a:lnTo>
                <a:lnTo>
                  <a:pt x="918" y="5246"/>
                </a:lnTo>
                <a:lnTo>
                  <a:pt x="698" y="5282"/>
                </a:lnTo>
                <a:lnTo>
                  <a:pt x="404" y="5392"/>
                </a:lnTo>
                <a:lnTo>
                  <a:pt x="294" y="5466"/>
                </a:lnTo>
                <a:lnTo>
                  <a:pt x="184" y="5576"/>
                </a:lnTo>
                <a:lnTo>
                  <a:pt x="111" y="5686"/>
                </a:lnTo>
                <a:lnTo>
                  <a:pt x="74" y="5796"/>
                </a:lnTo>
                <a:lnTo>
                  <a:pt x="38" y="5943"/>
                </a:lnTo>
                <a:lnTo>
                  <a:pt x="1" y="6089"/>
                </a:lnTo>
                <a:lnTo>
                  <a:pt x="38" y="6163"/>
                </a:lnTo>
                <a:lnTo>
                  <a:pt x="111" y="6199"/>
                </a:lnTo>
                <a:lnTo>
                  <a:pt x="38" y="6273"/>
                </a:lnTo>
                <a:lnTo>
                  <a:pt x="38" y="6346"/>
                </a:lnTo>
                <a:lnTo>
                  <a:pt x="38" y="6456"/>
                </a:lnTo>
                <a:lnTo>
                  <a:pt x="111" y="6530"/>
                </a:lnTo>
                <a:lnTo>
                  <a:pt x="184" y="6566"/>
                </a:lnTo>
                <a:lnTo>
                  <a:pt x="294" y="6566"/>
                </a:lnTo>
                <a:lnTo>
                  <a:pt x="368" y="6493"/>
                </a:lnTo>
                <a:lnTo>
                  <a:pt x="441" y="6493"/>
                </a:lnTo>
                <a:lnTo>
                  <a:pt x="441" y="6530"/>
                </a:lnTo>
                <a:lnTo>
                  <a:pt x="441" y="6786"/>
                </a:lnTo>
                <a:lnTo>
                  <a:pt x="441" y="7080"/>
                </a:lnTo>
                <a:lnTo>
                  <a:pt x="515" y="7593"/>
                </a:lnTo>
                <a:lnTo>
                  <a:pt x="588" y="8657"/>
                </a:lnTo>
                <a:lnTo>
                  <a:pt x="625" y="9721"/>
                </a:lnTo>
                <a:lnTo>
                  <a:pt x="625" y="10785"/>
                </a:lnTo>
                <a:lnTo>
                  <a:pt x="661" y="11225"/>
                </a:lnTo>
                <a:lnTo>
                  <a:pt x="698" y="11665"/>
                </a:lnTo>
                <a:lnTo>
                  <a:pt x="808" y="12105"/>
                </a:lnTo>
                <a:lnTo>
                  <a:pt x="881" y="12289"/>
                </a:lnTo>
                <a:lnTo>
                  <a:pt x="991" y="12509"/>
                </a:lnTo>
                <a:lnTo>
                  <a:pt x="1065" y="12655"/>
                </a:lnTo>
                <a:lnTo>
                  <a:pt x="1175" y="12765"/>
                </a:lnTo>
                <a:lnTo>
                  <a:pt x="1322" y="12912"/>
                </a:lnTo>
                <a:lnTo>
                  <a:pt x="1468" y="12985"/>
                </a:lnTo>
                <a:lnTo>
                  <a:pt x="1615" y="13059"/>
                </a:lnTo>
                <a:lnTo>
                  <a:pt x="1798" y="13096"/>
                </a:lnTo>
                <a:lnTo>
                  <a:pt x="1945" y="13132"/>
                </a:lnTo>
                <a:lnTo>
                  <a:pt x="2129" y="13169"/>
                </a:lnTo>
                <a:lnTo>
                  <a:pt x="2349" y="13132"/>
                </a:lnTo>
                <a:lnTo>
                  <a:pt x="2569" y="13096"/>
                </a:lnTo>
                <a:lnTo>
                  <a:pt x="2752" y="12985"/>
                </a:lnTo>
                <a:lnTo>
                  <a:pt x="2899" y="12875"/>
                </a:lnTo>
                <a:lnTo>
                  <a:pt x="3009" y="12765"/>
                </a:lnTo>
                <a:lnTo>
                  <a:pt x="3119" y="12582"/>
                </a:lnTo>
                <a:lnTo>
                  <a:pt x="3302" y="12215"/>
                </a:lnTo>
                <a:lnTo>
                  <a:pt x="3412" y="11812"/>
                </a:lnTo>
                <a:lnTo>
                  <a:pt x="3449" y="11408"/>
                </a:lnTo>
                <a:lnTo>
                  <a:pt x="3522" y="10601"/>
                </a:lnTo>
                <a:lnTo>
                  <a:pt x="3632" y="9647"/>
                </a:lnTo>
                <a:lnTo>
                  <a:pt x="3669" y="8657"/>
                </a:lnTo>
                <a:lnTo>
                  <a:pt x="3669" y="7667"/>
                </a:lnTo>
                <a:lnTo>
                  <a:pt x="3669" y="6676"/>
                </a:lnTo>
                <a:lnTo>
                  <a:pt x="3743" y="6603"/>
                </a:lnTo>
                <a:lnTo>
                  <a:pt x="3779" y="6530"/>
                </a:lnTo>
                <a:lnTo>
                  <a:pt x="3779" y="6456"/>
                </a:lnTo>
                <a:lnTo>
                  <a:pt x="3889" y="6273"/>
                </a:lnTo>
                <a:lnTo>
                  <a:pt x="3963" y="6053"/>
                </a:lnTo>
                <a:lnTo>
                  <a:pt x="3999" y="5833"/>
                </a:lnTo>
                <a:lnTo>
                  <a:pt x="3963" y="5723"/>
                </a:lnTo>
                <a:lnTo>
                  <a:pt x="3926" y="5612"/>
                </a:lnTo>
                <a:lnTo>
                  <a:pt x="3816" y="5502"/>
                </a:lnTo>
                <a:lnTo>
                  <a:pt x="3669" y="5429"/>
                </a:lnTo>
                <a:lnTo>
                  <a:pt x="3486" y="5392"/>
                </a:lnTo>
                <a:lnTo>
                  <a:pt x="3266" y="5356"/>
                </a:lnTo>
                <a:lnTo>
                  <a:pt x="2532" y="5356"/>
                </a:lnTo>
                <a:lnTo>
                  <a:pt x="2165" y="5319"/>
                </a:lnTo>
                <a:lnTo>
                  <a:pt x="2092" y="4806"/>
                </a:lnTo>
                <a:lnTo>
                  <a:pt x="2165" y="4585"/>
                </a:lnTo>
                <a:lnTo>
                  <a:pt x="2165" y="4365"/>
                </a:lnTo>
                <a:lnTo>
                  <a:pt x="2202" y="3962"/>
                </a:lnTo>
                <a:lnTo>
                  <a:pt x="2459" y="4145"/>
                </a:lnTo>
                <a:lnTo>
                  <a:pt x="2715" y="4292"/>
                </a:lnTo>
                <a:lnTo>
                  <a:pt x="2972" y="4402"/>
                </a:lnTo>
                <a:lnTo>
                  <a:pt x="3266" y="4475"/>
                </a:lnTo>
                <a:lnTo>
                  <a:pt x="3522" y="4549"/>
                </a:lnTo>
                <a:lnTo>
                  <a:pt x="3816" y="4585"/>
                </a:lnTo>
                <a:lnTo>
                  <a:pt x="4403" y="4585"/>
                </a:lnTo>
                <a:lnTo>
                  <a:pt x="4660" y="4549"/>
                </a:lnTo>
                <a:lnTo>
                  <a:pt x="4953" y="4475"/>
                </a:lnTo>
                <a:lnTo>
                  <a:pt x="5210" y="4402"/>
                </a:lnTo>
                <a:lnTo>
                  <a:pt x="5503" y="4292"/>
                </a:lnTo>
                <a:lnTo>
                  <a:pt x="5760" y="4182"/>
                </a:lnTo>
                <a:lnTo>
                  <a:pt x="5833" y="4109"/>
                </a:lnTo>
                <a:lnTo>
                  <a:pt x="5833" y="3999"/>
                </a:lnTo>
                <a:lnTo>
                  <a:pt x="5833" y="3888"/>
                </a:lnTo>
                <a:lnTo>
                  <a:pt x="5797" y="3778"/>
                </a:lnTo>
                <a:lnTo>
                  <a:pt x="5797" y="3778"/>
                </a:lnTo>
                <a:lnTo>
                  <a:pt x="5833" y="3815"/>
                </a:lnTo>
                <a:lnTo>
                  <a:pt x="5980" y="3962"/>
                </a:lnTo>
                <a:lnTo>
                  <a:pt x="6053" y="3999"/>
                </a:lnTo>
                <a:lnTo>
                  <a:pt x="6200" y="4035"/>
                </a:lnTo>
                <a:lnTo>
                  <a:pt x="6237" y="4035"/>
                </a:lnTo>
                <a:lnTo>
                  <a:pt x="6274" y="3999"/>
                </a:lnTo>
                <a:lnTo>
                  <a:pt x="6347" y="3888"/>
                </a:lnTo>
                <a:lnTo>
                  <a:pt x="6310" y="3742"/>
                </a:lnTo>
                <a:lnTo>
                  <a:pt x="6274" y="3632"/>
                </a:lnTo>
                <a:lnTo>
                  <a:pt x="6200" y="3522"/>
                </a:lnTo>
                <a:lnTo>
                  <a:pt x="6090" y="3375"/>
                </a:lnTo>
                <a:lnTo>
                  <a:pt x="5833" y="3192"/>
                </a:lnTo>
                <a:lnTo>
                  <a:pt x="5613" y="3045"/>
                </a:lnTo>
                <a:lnTo>
                  <a:pt x="5283" y="2861"/>
                </a:lnTo>
                <a:lnTo>
                  <a:pt x="4953" y="2715"/>
                </a:lnTo>
                <a:lnTo>
                  <a:pt x="4256" y="2495"/>
                </a:lnTo>
                <a:lnTo>
                  <a:pt x="3926" y="2421"/>
                </a:lnTo>
                <a:lnTo>
                  <a:pt x="3596" y="2385"/>
                </a:lnTo>
                <a:lnTo>
                  <a:pt x="3302" y="2458"/>
                </a:lnTo>
                <a:lnTo>
                  <a:pt x="2972" y="2605"/>
                </a:lnTo>
                <a:lnTo>
                  <a:pt x="2679" y="2788"/>
                </a:lnTo>
                <a:lnTo>
                  <a:pt x="2349" y="3081"/>
                </a:lnTo>
                <a:lnTo>
                  <a:pt x="2349" y="3045"/>
                </a:lnTo>
                <a:lnTo>
                  <a:pt x="2385" y="2788"/>
                </a:lnTo>
                <a:lnTo>
                  <a:pt x="2459" y="2568"/>
                </a:lnTo>
                <a:lnTo>
                  <a:pt x="2495" y="2458"/>
                </a:lnTo>
                <a:lnTo>
                  <a:pt x="2495" y="2311"/>
                </a:lnTo>
                <a:lnTo>
                  <a:pt x="2495" y="2201"/>
                </a:lnTo>
                <a:lnTo>
                  <a:pt x="2422" y="2128"/>
                </a:lnTo>
                <a:lnTo>
                  <a:pt x="2385" y="1871"/>
                </a:lnTo>
                <a:lnTo>
                  <a:pt x="2312" y="1614"/>
                </a:lnTo>
                <a:lnTo>
                  <a:pt x="2129" y="1137"/>
                </a:lnTo>
                <a:lnTo>
                  <a:pt x="2018" y="917"/>
                </a:lnTo>
                <a:lnTo>
                  <a:pt x="1835" y="661"/>
                </a:lnTo>
                <a:lnTo>
                  <a:pt x="1652" y="440"/>
                </a:lnTo>
                <a:lnTo>
                  <a:pt x="1395" y="220"/>
                </a:lnTo>
                <a:lnTo>
                  <a:pt x="1138" y="74"/>
                </a:lnTo>
                <a:lnTo>
                  <a:pt x="881" y="0"/>
                </a:lnTo>
                <a:close/>
              </a:path>
            </a:pathLst>
          </a:custGeom>
          <a:solidFill>
            <a:srgbClr val="6D9EEB"/>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185" name="Shape 185"/>
          <p:cNvSpPr/>
          <p:nvPr/>
        </p:nvSpPr>
        <p:spPr>
          <a:xfrm rot="1920742">
            <a:off x="5707038" y="4213989"/>
            <a:ext cx="884797" cy="750834"/>
          </a:xfrm>
          <a:custGeom>
            <a:avLst/>
            <a:gdLst/>
            <a:ahLst/>
            <a:cxnLst/>
            <a:rect l="0" t="0" r="0" b="0"/>
            <a:pathLst>
              <a:path w="17681" h="15004" extrusionOk="0">
                <a:moveTo>
                  <a:pt x="6823" y="1981"/>
                </a:moveTo>
                <a:lnTo>
                  <a:pt x="6676" y="2018"/>
                </a:lnTo>
                <a:lnTo>
                  <a:pt x="6566" y="2055"/>
                </a:lnTo>
                <a:lnTo>
                  <a:pt x="6493" y="2201"/>
                </a:lnTo>
                <a:lnTo>
                  <a:pt x="6420" y="2385"/>
                </a:lnTo>
                <a:lnTo>
                  <a:pt x="6383" y="2531"/>
                </a:lnTo>
                <a:lnTo>
                  <a:pt x="6383" y="2641"/>
                </a:lnTo>
                <a:lnTo>
                  <a:pt x="6420" y="2752"/>
                </a:lnTo>
                <a:lnTo>
                  <a:pt x="6493" y="2825"/>
                </a:lnTo>
                <a:lnTo>
                  <a:pt x="6566" y="2862"/>
                </a:lnTo>
                <a:lnTo>
                  <a:pt x="6713" y="2862"/>
                </a:lnTo>
                <a:lnTo>
                  <a:pt x="6860" y="2825"/>
                </a:lnTo>
                <a:lnTo>
                  <a:pt x="6933" y="2752"/>
                </a:lnTo>
                <a:lnTo>
                  <a:pt x="7006" y="2641"/>
                </a:lnTo>
                <a:lnTo>
                  <a:pt x="7080" y="2531"/>
                </a:lnTo>
                <a:lnTo>
                  <a:pt x="7080" y="2421"/>
                </a:lnTo>
                <a:lnTo>
                  <a:pt x="7080" y="2275"/>
                </a:lnTo>
                <a:lnTo>
                  <a:pt x="7006" y="2165"/>
                </a:lnTo>
                <a:lnTo>
                  <a:pt x="6933" y="2055"/>
                </a:lnTo>
                <a:lnTo>
                  <a:pt x="6823" y="1981"/>
                </a:lnTo>
                <a:close/>
                <a:moveTo>
                  <a:pt x="5282" y="2641"/>
                </a:moveTo>
                <a:lnTo>
                  <a:pt x="5209" y="2678"/>
                </a:lnTo>
                <a:lnTo>
                  <a:pt x="5136" y="2715"/>
                </a:lnTo>
                <a:lnTo>
                  <a:pt x="5062" y="2788"/>
                </a:lnTo>
                <a:lnTo>
                  <a:pt x="5062" y="2898"/>
                </a:lnTo>
                <a:lnTo>
                  <a:pt x="5062" y="2935"/>
                </a:lnTo>
                <a:lnTo>
                  <a:pt x="4989" y="2972"/>
                </a:lnTo>
                <a:lnTo>
                  <a:pt x="4952" y="3045"/>
                </a:lnTo>
                <a:lnTo>
                  <a:pt x="4952" y="3118"/>
                </a:lnTo>
                <a:lnTo>
                  <a:pt x="4952" y="3228"/>
                </a:lnTo>
                <a:lnTo>
                  <a:pt x="5026" y="3338"/>
                </a:lnTo>
                <a:lnTo>
                  <a:pt x="5099" y="3412"/>
                </a:lnTo>
                <a:lnTo>
                  <a:pt x="5319" y="3412"/>
                </a:lnTo>
                <a:lnTo>
                  <a:pt x="5429" y="3338"/>
                </a:lnTo>
                <a:lnTo>
                  <a:pt x="5502" y="3265"/>
                </a:lnTo>
                <a:lnTo>
                  <a:pt x="5576" y="3155"/>
                </a:lnTo>
                <a:lnTo>
                  <a:pt x="5613" y="3008"/>
                </a:lnTo>
                <a:lnTo>
                  <a:pt x="5576" y="2862"/>
                </a:lnTo>
                <a:lnTo>
                  <a:pt x="5502" y="2752"/>
                </a:lnTo>
                <a:lnTo>
                  <a:pt x="5392" y="2678"/>
                </a:lnTo>
                <a:lnTo>
                  <a:pt x="5282" y="2641"/>
                </a:lnTo>
                <a:close/>
                <a:moveTo>
                  <a:pt x="6786" y="3559"/>
                </a:moveTo>
                <a:lnTo>
                  <a:pt x="6640" y="3595"/>
                </a:lnTo>
                <a:lnTo>
                  <a:pt x="6493" y="3705"/>
                </a:lnTo>
                <a:lnTo>
                  <a:pt x="6383" y="3815"/>
                </a:lnTo>
                <a:lnTo>
                  <a:pt x="6309" y="3962"/>
                </a:lnTo>
                <a:lnTo>
                  <a:pt x="6273" y="4109"/>
                </a:lnTo>
                <a:lnTo>
                  <a:pt x="6273" y="4255"/>
                </a:lnTo>
                <a:lnTo>
                  <a:pt x="6273" y="4366"/>
                </a:lnTo>
                <a:lnTo>
                  <a:pt x="6383" y="4439"/>
                </a:lnTo>
                <a:lnTo>
                  <a:pt x="6493" y="4476"/>
                </a:lnTo>
                <a:lnTo>
                  <a:pt x="6603" y="4439"/>
                </a:lnTo>
                <a:lnTo>
                  <a:pt x="6750" y="4329"/>
                </a:lnTo>
                <a:lnTo>
                  <a:pt x="6860" y="4329"/>
                </a:lnTo>
                <a:lnTo>
                  <a:pt x="6970" y="4292"/>
                </a:lnTo>
                <a:lnTo>
                  <a:pt x="7080" y="4182"/>
                </a:lnTo>
                <a:lnTo>
                  <a:pt x="7153" y="4035"/>
                </a:lnTo>
                <a:lnTo>
                  <a:pt x="7153" y="3852"/>
                </a:lnTo>
                <a:lnTo>
                  <a:pt x="7080" y="3705"/>
                </a:lnTo>
                <a:lnTo>
                  <a:pt x="7043" y="3632"/>
                </a:lnTo>
                <a:lnTo>
                  <a:pt x="6970" y="3595"/>
                </a:lnTo>
                <a:lnTo>
                  <a:pt x="6786" y="3559"/>
                </a:lnTo>
                <a:close/>
                <a:moveTo>
                  <a:pt x="4806" y="5979"/>
                </a:moveTo>
                <a:lnTo>
                  <a:pt x="4622" y="6090"/>
                </a:lnTo>
                <a:lnTo>
                  <a:pt x="4439" y="6200"/>
                </a:lnTo>
                <a:lnTo>
                  <a:pt x="4402" y="6236"/>
                </a:lnTo>
                <a:lnTo>
                  <a:pt x="4329" y="6310"/>
                </a:lnTo>
                <a:lnTo>
                  <a:pt x="4255" y="6383"/>
                </a:lnTo>
                <a:lnTo>
                  <a:pt x="4219" y="6493"/>
                </a:lnTo>
                <a:lnTo>
                  <a:pt x="4219" y="6566"/>
                </a:lnTo>
                <a:lnTo>
                  <a:pt x="4255" y="6713"/>
                </a:lnTo>
                <a:lnTo>
                  <a:pt x="4329" y="6860"/>
                </a:lnTo>
                <a:lnTo>
                  <a:pt x="4365" y="6897"/>
                </a:lnTo>
                <a:lnTo>
                  <a:pt x="4475" y="6970"/>
                </a:lnTo>
                <a:lnTo>
                  <a:pt x="4585" y="7007"/>
                </a:lnTo>
                <a:lnTo>
                  <a:pt x="4696" y="7043"/>
                </a:lnTo>
                <a:lnTo>
                  <a:pt x="4842" y="7007"/>
                </a:lnTo>
                <a:lnTo>
                  <a:pt x="4952" y="6970"/>
                </a:lnTo>
                <a:lnTo>
                  <a:pt x="5026" y="6897"/>
                </a:lnTo>
                <a:lnTo>
                  <a:pt x="5209" y="6750"/>
                </a:lnTo>
                <a:lnTo>
                  <a:pt x="5282" y="6640"/>
                </a:lnTo>
                <a:lnTo>
                  <a:pt x="5319" y="6493"/>
                </a:lnTo>
                <a:lnTo>
                  <a:pt x="5356" y="6346"/>
                </a:lnTo>
                <a:lnTo>
                  <a:pt x="5356" y="6236"/>
                </a:lnTo>
                <a:lnTo>
                  <a:pt x="5282" y="6126"/>
                </a:lnTo>
                <a:lnTo>
                  <a:pt x="5209" y="6053"/>
                </a:lnTo>
                <a:lnTo>
                  <a:pt x="5136" y="5979"/>
                </a:lnTo>
                <a:close/>
                <a:moveTo>
                  <a:pt x="4219" y="4916"/>
                </a:moveTo>
                <a:lnTo>
                  <a:pt x="4219" y="5062"/>
                </a:lnTo>
                <a:lnTo>
                  <a:pt x="4255" y="5136"/>
                </a:lnTo>
                <a:lnTo>
                  <a:pt x="4292" y="5173"/>
                </a:lnTo>
                <a:lnTo>
                  <a:pt x="4439" y="5209"/>
                </a:lnTo>
                <a:lnTo>
                  <a:pt x="4549" y="5173"/>
                </a:lnTo>
                <a:lnTo>
                  <a:pt x="4585" y="5136"/>
                </a:lnTo>
                <a:lnTo>
                  <a:pt x="4622" y="5062"/>
                </a:lnTo>
                <a:lnTo>
                  <a:pt x="4659" y="5026"/>
                </a:lnTo>
                <a:lnTo>
                  <a:pt x="4989" y="5136"/>
                </a:lnTo>
                <a:lnTo>
                  <a:pt x="5319" y="5209"/>
                </a:lnTo>
                <a:lnTo>
                  <a:pt x="5392" y="5319"/>
                </a:lnTo>
                <a:lnTo>
                  <a:pt x="5466" y="5429"/>
                </a:lnTo>
                <a:lnTo>
                  <a:pt x="5686" y="5613"/>
                </a:lnTo>
                <a:lnTo>
                  <a:pt x="5869" y="5833"/>
                </a:lnTo>
                <a:lnTo>
                  <a:pt x="5979" y="6053"/>
                </a:lnTo>
                <a:lnTo>
                  <a:pt x="6016" y="6273"/>
                </a:lnTo>
                <a:lnTo>
                  <a:pt x="5979" y="6530"/>
                </a:lnTo>
                <a:lnTo>
                  <a:pt x="5943" y="6676"/>
                </a:lnTo>
                <a:lnTo>
                  <a:pt x="5869" y="6823"/>
                </a:lnTo>
                <a:lnTo>
                  <a:pt x="5686" y="7080"/>
                </a:lnTo>
                <a:lnTo>
                  <a:pt x="5466" y="7227"/>
                </a:lnTo>
                <a:lnTo>
                  <a:pt x="5209" y="7373"/>
                </a:lnTo>
                <a:lnTo>
                  <a:pt x="4916" y="7447"/>
                </a:lnTo>
                <a:lnTo>
                  <a:pt x="4622" y="7483"/>
                </a:lnTo>
                <a:lnTo>
                  <a:pt x="4329" y="7520"/>
                </a:lnTo>
                <a:lnTo>
                  <a:pt x="4035" y="7483"/>
                </a:lnTo>
                <a:lnTo>
                  <a:pt x="3778" y="7447"/>
                </a:lnTo>
                <a:lnTo>
                  <a:pt x="3485" y="7337"/>
                </a:lnTo>
                <a:lnTo>
                  <a:pt x="3338" y="7227"/>
                </a:lnTo>
                <a:lnTo>
                  <a:pt x="3228" y="7080"/>
                </a:lnTo>
                <a:lnTo>
                  <a:pt x="3155" y="6897"/>
                </a:lnTo>
                <a:lnTo>
                  <a:pt x="3118" y="6713"/>
                </a:lnTo>
                <a:lnTo>
                  <a:pt x="3082" y="6383"/>
                </a:lnTo>
                <a:lnTo>
                  <a:pt x="3155" y="6090"/>
                </a:lnTo>
                <a:lnTo>
                  <a:pt x="3228" y="5796"/>
                </a:lnTo>
                <a:lnTo>
                  <a:pt x="3375" y="5539"/>
                </a:lnTo>
                <a:lnTo>
                  <a:pt x="3558" y="5319"/>
                </a:lnTo>
                <a:lnTo>
                  <a:pt x="3742" y="5173"/>
                </a:lnTo>
                <a:lnTo>
                  <a:pt x="3962" y="5026"/>
                </a:lnTo>
                <a:lnTo>
                  <a:pt x="4219" y="4916"/>
                </a:lnTo>
                <a:close/>
                <a:moveTo>
                  <a:pt x="11628" y="7190"/>
                </a:moveTo>
                <a:lnTo>
                  <a:pt x="11958" y="7263"/>
                </a:lnTo>
                <a:lnTo>
                  <a:pt x="12252" y="7263"/>
                </a:lnTo>
                <a:lnTo>
                  <a:pt x="12362" y="7227"/>
                </a:lnTo>
                <a:lnTo>
                  <a:pt x="12435" y="7447"/>
                </a:lnTo>
                <a:lnTo>
                  <a:pt x="12509" y="7704"/>
                </a:lnTo>
                <a:lnTo>
                  <a:pt x="12509" y="7814"/>
                </a:lnTo>
                <a:lnTo>
                  <a:pt x="12472" y="7814"/>
                </a:lnTo>
                <a:lnTo>
                  <a:pt x="12399" y="7850"/>
                </a:lnTo>
                <a:lnTo>
                  <a:pt x="12399" y="7887"/>
                </a:lnTo>
                <a:lnTo>
                  <a:pt x="12252" y="7814"/>
                </a:lnTo>
                <a:lnTo>
                  <a:pt x="11738" y="7557"/>
                </a:lnTo>
                <a:lnTo>
                  <a:pt x="11702" y="7483"/>
                </a:lnTo>
                <a:lnTo>
                  <a:pt x="11628" y="7373"/>
                </a:lnTo>
                <a:lnTo>
                  <a:pt x="11628" y="7190"/>
                </a:lnTo>
                <a:close/>
                <a:moveTo>
                  <a:pt x="4329" y="4402"/>
                </a:moveTo>
                <a:lnTo>
                  <a:pt x="4255" y="4476"/>
                </a:lnTo>
                <a:lnTo>
                  <a:pt x="4035" y="4512"/>
                </a:lnTo>
                <a:lnTo>
                  <a:pt x="3815" y="4622"/>
                </a:lnTo>
                <a:lnTo>
                  <a:pt x="3632" y="4732"/>
                </a:lnTo>
                <a:lnTo>
                  <a:pt x="3448" y="4842"/>
                </a:lnTo>
                <a:lnTo>
                  <a:pt x="3265" y="4989"/>
                </a:lnTo>
                <a:lnTo>
                  <a:pt x="3082" y="5173"/>
                </a:lnTo>
                <a:lnTo>
                  <a:pt x="2971" y="5356"/>
                </a:lnTo>
                <a:lnTo>
                  <a:pt x="2825" y="5576"/>
                </a:lnTo>
                <a:lnTo>
                  <a:pt x="2715" y="5906"/>
                </a:lnTo>
                <a:lnTo>
                  <a:pt x="2641" y="6236"/>
                </a:lnTo>
                <a:lnTo>
                  <a:pt x="2641" y="6603"/>
                </a:lnTo>
                <a:lnTo>
                  <a:pt x="2678" y="6933"/>
                </a:lnTo>
                <a:lnTo>
                  <a:pt x="2825" y="7263"/>
                </a:lnTo>
                <a:lnTo>
                  <a:pt x="3008" y="7520"/>
                </a:lnTo>
                <a:lnTo>
                  <a:pt x="3118" y="7667"/>
                </a:lnTo>
                <a:lnTo>
                  <a:pt x="3265" y="7740"/>
                </a:lnTo>
                <a:lnTo>
                  <a:pt x="3412" y="7850"/>
                </a:lnTo>
                <a:lnTo>
                  <a:pt x="3595" y="7887"/>
                </a:lnTo>
                <a:lnTo>
                  <a:pt x="3962" y="7997"/>
                </a:lnTo>
                <a:lnTo>
                  <a:pt x="4292" y="8034"/>
                </a:lnTo>
                <a:lnTo>
                  <a:pt x="4659" y="7997"/>
                </a:lnTo>
                <a:lnTo>
                  <a:pt x="5026" y="7960"/>
                </a:lnTo>
                <a:lnTo>
                  <a:pt x="5356" y="7850"/>
                </a:lnTo>
                <a:lnTo>
                  <a:pt x="5686" y="7704"/>
                </a:lnTo>
                <a:lnTo>
                  <a:pt x="5979" y="7483"/>
                </a:lnTo>
                <a:lnTo>
                  <a:pt x="6236" y="7227"/>
                </a:lnTo>
                <a:lnTo>
                  <a:pt x="6383" y="6933"/>
                </a:lnTo>
                <a:lnTo>
                  <a:pt x="6456" y="6640"/>
                </a:lnTo>
                <a:lnTo>
                  <a:pt x="6530" y="6346"/>
                </a:lnTo>
                <a:lnTo>
                  <a:pt x="6493" y="6016"/>
                </a:lnTo>
                <a:lnTo>
                  <a:pt x="6420" y="5759"/>
                </a:lnTo>
                <a:lnTo>
                  <a:pt x="6273" y="5503"/>
                </a:lnTo>
                <a:lnTo>
                  <a:pt x="6163" y="5393"/>
                </a:lnTo>
                <a:lnTo>
                  <a:pt x="5979" y="5246"/>
                </a:lnTo>
                <a:lnTo>
                  <a:pt x="5833" y="5099"/>
                </a:lnTo>
                <a:lnTo>
                  <a:pt x="5796" y="5026"/>
                </a:lnTo>
                <a:lnTo>
                  <a:pt x="5796" y="4952"/>
                </a:lnTo>
                <a:lnTo>
                  <a:pt x="5759" y="4879"/>
                </a:lnTo>
                <a:lnTo>
                  <a:pt x="5723" y="4806"/>
                </a:lnTo>
                <a:lnTo>
                  <a:pt x="5649" y="4732"/>
                </a:lnTo>
                <a:lnTo>
                  <a:pt x="5539" y="4696"/>
                </a:lnTo>
                <a:lnTo>
                  <a:pt x="5209" y="4659"/>
                </a:lnTo>
                <a:lnTo>
                  <a:pt x="5136" y="4586"/>
                </a:lnTo>
                <a:lnTo>
                  <a:pt x="5136" y="4512"/>
                </a:lnTo>
                <a:lnTo>
                  <a:pt x="5062" y="4439"/>
                </a:lnTo>
                <a:lnTo>
                  <a:pt x="4585" y="4439"/>
                </a:lnTo>
                <a:lnTo>
                  <a:pt x="4475" y="4402"/>
                </a:lnTo>
                <a:close/>
                <a:moveTo>
                  <a:pt x="1761" y="7447"/>
                </a:moveTo>
                <a:lnTo>
                  <a:pt x="1908" y="7483"/>
                </a:lnTo>
                <a:lnTo>
                  <a:pt x="2054" y="7520"/>
                </a:lnTo>
                <a:lnTo>
                  <a:pt x="2164" y="7630"/>
                </a:lnTo>
                <a:lnTo>
                  <a:pt x="2275" y="7740"/>
                </a:lnTo>
                <a:lnTo>
                  <a:pt x="2348" y="7887"/>
                </a:lnTo>
                <a:lnTo>
                  <a:pt x="2348" y="8070"/>
                </a:lnTo>
                <a:lnTo>
                  <a:pt x="2348" y="8107"/>
                </a:lnTo>
                <a:lnTo>
                  <a:pt x="2311" y="8144"/>
                </a:lnTo>
                <a:lnTo>
                  <a:pt x="2238" y="8144"/>
                </a:lnTo>
                <a:lnTo>
                  <a:pt x="2128" y="8070"/>
                </a:lnTo>
                <a:lnTo>
                  <a:pt x="2018" y="7960"/>
                </a:lnTo>
                <a:lnTo>
                  <a:pt x="1908" y="7814"/>
                </a:lnTo>
                <a:lnTo>
                  <a:pt x="1724" y="7520"/>
                </a:lnTo>
                <a:lnTo>
                  <a:pt x="1651" y="7447"/>
                </a:lnTo>
                <a:close/>
                <a:moveTo>
                  <a:pt x="14233" y="7630"/>
                </a:moveTo>
                <a:lnTo>
                  <a:pt x="14159" y="7667"/>
                </a:lnTo>
                <a:lnTo>
                  <a:pt x="14123" y="7740"/>
                </a:lnTo>
                <a:lnTo>
                  <a:pt x="14013" y="7960"/>
                </a:lnTo>
                <a:lnTo>
                  <a:pt x="14013" y="8070"/>
                </a:lnTo>
                <a:lnTo>
                  <a:pt x="14049" y="8180"/>
                </a:lnTo>
                <a:lnTo>
                  <a:pt x="14086" y="8254"/>
                </a:lnTo>
                <a:lnTo>
                  <a:pt x="14159" y="8290"/>
                </a:lnTo>
                <a:lnTo>
                  <a:pt x="14306" y="8290"/>
                </a:lnTo>
                <a:lnTo>
                  <a:pt x="14416" y="8254"/>
                </a:lnTo>
                <a:lnTo>
                  <a:pt x="14453" y="8180"/>
                </a:lnTo>
                <a:lnTo>
                  <a:pt x="14490" y="8107"/>
                </a:lnTo>
                <a:lnTo>
                  <a:pt x="14490" y="7997"/>
                </a:lnTo>
                <a:lnTo>
                  <a:pt x="14490" y="7924"/>
                </a:lnTo>
                <a:lnTo>
                  <a:pt x="14490" y="7777"/>
                </a:lnTo>
                <a:lnTo>
                  <a:pt x="14453" y="7704"/>
                </a:lnTo>
                <a:lnTo>
                  <a:pt x="14416" y="7667"/>
                </a:lnTo>
                <a:lnTo>
                  <a:pt x="14306" y="7630"/>
                </a:lnTo>
                <a:close/>
                <a:moveTo>
                  <a:pt x="7410" y="6236"/>
                </a:moveTo>
                <a:lnTo>
                  <a:pt x="7300" y="6310"/>
                </a:lnTo>
                <a:lnTo>
                  <a:pt x="7227" y="6346"/>
                </a:lnTo>
                <a:lnTo>
                  <a:pt x="7190" y="6420"/>
                </a:lnTo>
                <a:lnTo>
                  <a:pt x="7153" y="6566"/>
                </a:lnTo>
                <a:lnTo>
                  <a:pt x="7153" y="6750"/>
                </a:lnTo>
                <a:lnTo>
                  <a:pt x="7190" y="6933"/>
                </a:lnTo>
                <a:lnTo>
                  <a:pt x="7227" y="7007"/>
                </a:lnTo>
                <a:lnTo>
                  <a:pt x="7300" y="7080"/>
                </a:lnTo>
                <a:lnTo>
                  <a:pt x="7667" y="7153"/>
                </a:lnTo>
                <a:lnTo>
                  <a:pt x="7410" y="7373"/>
                </a:lnTo>
                <a:lnTo>
                  <a:pt x="7263" y="7520"/>
                </a:lnTo>
                <a:lnTo>
                  <a:pt x="7190" y="7593"/>
                </a:lnTo>
                <a:lnTo>
                  <a:pt x="7153" y="7704"/>
                </a:lnTo>
                <a:lnTo>
                  <a:pt x="7153" y="7887"/>
                </a:lnTo>
                <a:lnTo>
                  <a:pt x="7227" y="8070"/>
                </a:lnTo>
                <a:lnTo>
                  <a:pt x="7337" y="8180"/>
                </a:lnTo>
                <a:lnTo>
                  <a:pt x="7483" y="8290"/>
                </a:lnTo>
                <a:lnTo>
                  <a:pt x="7520" y="8400"/>
                </a:lnTo>
                <a:lnTo>
                  <a:pt x="7557" y="8474"/>
                </a:lnTo>
                <a:lnTo>
                  <a:pt x="7593" y="8511"/>
                </a:lnTo>
                <a:lnTo>
                  <a:pt x="7740" y="8511"/>
                </a:lnTo>
                <a:lnTo>
                  <a:pt x="7813" y="8437"/>
                </a:lnTo>
                <a:lnTo>
                  <a:pt x="7850" y="8364"/>
                </a:lnTo>
                <a:lnTo>
                  <a:pt x="7923" y="8217"/>
                </a:lnTo>
                <a:lnTo>
                  <a:pt x="7923" y="8144"/>
                </a:lnTo>
                <a:lnTo>
                  <a:pt x="7887" y="8070"/>
                </a:lnTo>
                <a:lnTo>
                  <a:pt x="7850" y="7997"/>
                </a:lnTo>
                <a:lnTo>
                  <a:pt x="7777" y="7960"/>
                </a:lnTo>
                <a:lnTo>
                  <a:pt x="7667" y="7924"/>
                </a:lnTo>
                <a:lnTo>
                  <a:pt x="7630" y="7887"/>
                </a:lnTo>
                <a:lnTo>
                  <a:pt x="7630" y="7814"/>
                </a:lnTo>
                <a:lnTo>
                  <a:pt x="7630" y="7777"/>
                </a:lnTo>
                <a:lnTo>
                  <a:pt x="7703" y="7667"/>
                </a:lnTo>
                <a:lnTo>
                  <a:pt x="7850" y="7593"/>
                </a:lnTo>
                <a:lnTo>
                  <a:pt x="7997" y="7410"/>
                </a:lnTo>
                <a:lnTo>
                  <a:pt x="8107" y="7190"/>
                </a:lnTo>
                <a:lnTo>
                  <a:pt x="8107" y="7080"/>
                </a:lnTo>
                <a:lnTo>
                  <a:pt x="8070" y="6970"/>
                </a:lnTo>
                <a:lnTo>
                  <a:pt x="8034" y="6897"/>
                </a:lnTo>
                <a:lnTo>
                  <a:pt x="7960" y="6823"/>
                </a:lnTo>
                <a:lnTo>
                  <a:pt x="7740" y="6750"/>
                </a:lnTo>
                <a:lnTo>
                  <a:pt x="7520" y="6713"/>
                </a:lnTo>
                <a:lnTo>
                  <a:pt x="7557" y="6566"/>
                </a:lnTo>
                <a:lnTo>
                  <a:pt x="7593" y="6493"/>
                </a:lnTo>
                <a:lnTo>
                  <a:pt x="7667" y="6456"/>
                </a:lnTo>
                <a:lnTo>
                  <a:pt x="7703" y="6383"/>
                </a:lnTo>
                <a:lnTo>
                  <a:pt x="7667" y="6310"/>
                </a:lnTo>
                <a:lnTo>
                  <a:pt x="7593" y="6236"/>
                </a:lnTo>
                <a:close/>
                <a:moveTo>
                  <a:pt x="1651" y="6897"/>
                </a:moveTo>
                <a:lnTo>
                  <a:pt x="1578" y="6933"/>
                </a:lnTo>
                <a:lnTo>
                  <a:pt x="1541" y="7007"/>
                </a:lnTo>
                <a:lnTo>
                  <a:pt x="1504" y="7080"/>
                </a:lnTo>
                <a:lnTo>
                  <a:pt x="1504" y="7227"/>
                </a:lnTo>
                <a:lnTo>
                  <a:pt x="1541" y="7300"/>
                </a:lnTo>
                <a:lnTo>
                  <a:pt x="1578" y="7373"/>
                </a:lnTo>
                <a:lnTo>
                  <a:pt x="1541" y="7410"/>
                </a:lnTo>
                <a:lnTo>
                  <a:pt x="1504" y="7410"/>
                </a:lnTo>
                <a:lnTo>
                  <a:pt x="1468" y="7483"/>
                </a:lnTo>
                <a:lnTo>
                  <a:pt x="1431" y="7557"/>
                </a:lnTo>
                <a:lnTo>
                  <a:pt x="1468" y="7814"/>
                </a:lnTo>
                <a:lnTo>
                  <a:pt x="1578" y="8034"/>
                </a:lnTo>
                <a:lnTo>
                  <a:pt x="1724" y="8254"/>
                </a:lnTo>
                <a:lnTo>
                  <a:pt x="1908" y="8437"/>
                </a:lnTo>
                <a:lnTo>
                  <a:pt x="2128" y="8547"/>
                </a:lnTo>
                <a:lnTo>
                  <a:pt x="2238" y="8584"/>
                </a:lnTo>
                <a:lnTo>
                  <a:pt x="2348" y="8621"/>
                </a:lnTo>
                <a:lnTo>
                  <a:pt x="2458" y="8621"/>
                </a:lnTo>
                <a:lnTo>
                  <a:pt x="2568" y="8547"/>
                </a:lnTo>
                <a:lnTo>
                  <a:pt x="2641" y="8474"/>
                </a:lnTo>
                <a:lnTo>
                  <a:pt x="2715" y="8364"/>
                </a:lnTo>
                <a:lnTo>
                  <a:pt x="2788" y="8144"/>
                </a:lnTo>
                <a:lnTo>
                  <a:pt x="2788" y="7960"/>
                </a:lnTo>
                <a:lnTo>
                  <a:pt x="2751" y="7740"/>
                </a:lnTo>
                <a:lnTo>
                  <a:pt x="2678" y="7557"/>
                </a:lnTo>
                <a:lnTo>
                  <a:pt x="2531" y="7373"/>
                </a:lnTo>
                <a:lnTo>
                  <a:pt x="2385" y="7227"/>
                </a:lnTo>
                <a:lnTo>
                  <a:pt x="2201" y="7117"/>
                </a:lnTo>
                <a:lnTo>
                  <a:pt x="1981" y="7043"/>
                </a:lnTo>
                <a:lnTo>
                  <a:pt x="1908" y="6933"/>
                </a:lnTo>
                <a:lnTo>
                  <a:pt x="1834" y="6897"/>
                </a:lnTo>
                <a:close/>
                <a:moveTo>
                  <a:pt x="14306" y="7227"/>
                </a:moveTo>
                <a:lnTo>
                  <a:pt x="14453" y="7263"/>
                </a:lnTo>
                <a:lnTo>
                  <a:pt x="14563" y="7300"/>
                </a:lnTo>
                <a:lnTo>
                  <a:pt x="14636" y="7410"/>
                </a:lnTo>
                <a:lnTo>
                  <a:pt x="14673" y="7520"/>
                </a:lnTo>
                <a:lnTo>
                  <a:pt x="14673" y="7667"/>
                </a:lnTo>
                <a:lnTo>
                  <a:pt x="14673" y="7814"/>
                </a:lnTo>
                <a:lnTo>
                  <a:pt x="14600" y="8070"/>
                </a:lnTo>
                <a:lnTo>
                  <a:pt x="14490" y="8290"/>
                </a:lnTo>
                <a:lnTo>
                  <a:pt x="14343" y="8511"/>
                </a:lnTo>
                <a:lnTo>
                  <a:pt x="14269" y="8584"/>
                </a:lnTo>
                <a:lnTo>
                  <a:pt x="14196" y="8621"/>
                </a:lnTo>
                <a:lnTo>
                  <a:pt x="14123" y="8621"/>
                </a:lnTo>
                <a:lnTo>
                  <a:pt x="14049" y="8584"/>
                </a:lnTo>
                <a:lnTo>
                  <a:pt x="14013" y="8547"/>
                </a:lnTo>
                <a:lnTo>
                  <a:pt x="13976" y="8474"/>
                </a:lnTo>
                <a:lnTo>
                  <a:pt x="13903" y="8290"/>
                </a:lnTo>
                <a:lnTo>
                  <a:pt x="13939" y="8034"/>
                </a:lnTo>
                <a:lnTo>
                  <a:pt x="13976" y="7777"/>
                </a:lnTo>
                <a:lnTo>
                  <a:pt x="14086" y="7263"/>
                </a:lnTo>
                <a:lnTo>
                  <a:pt x="14306" y="7227"/>
                </a:lnTo>
                <a:close/>
                <a:moveTo>
                  <a:pt x="14233" y="6750"/>
                </a:moveTo>
                <a:lnTo>
                  <a:pt x="14123" y="6786"/>
                </a:lnTo>
                <a:lnTo>
                  <a:pt x="13866" y="6786"/>
                </a:lnTo>
                <a:lnTo>
                  <a:pt x="13829" y="6823"/>
                </a:lnTo>
                <a:lnTo>
                  <a:pt x="13756" y="6933"/>
                </a:lnTo>
                <a:lnTo>
                  <a:pt x="13609" y="7373"/>
                </a:lnTo>
                <a:lnTo>
                  <a:pt x="13499" y="7850"/>
                </a:lnTo>
                <a:lnTo>
                  <a:pt x="13462" y="8107"/>
                </a:lnTo>
                <a:lnTo>
                  <a:pt x="13462" y="8327"/>
                </a:lnTo>
                <a:lnTo>
                  <a:pt x="13499" y="8584"/>
                </a:lnTo>
                <a:lnTo>
                  <a:pt x="13572" y="8804"/>
                </a:lnTo>
                <a:lnTo>
                  <a:pt x="13683" y="8914"/>
                </a:lnTo>
                <a:lnTo>
                  <a:pt x="13829" y="9024"/>
                </a:lnTo>
                <a:lnTo>
                  <a:pt x="13976" y="9097"/>
                </a:lnTo>
                <a:lnTo>
                  <a:pt x="14123" y="9134"/>
                </a:lnTo>
                <a:lnTo>
                  <a:pt x="14343" y="9097"/>
                </a:lnTo>
                <a:lnTo>
                  <a:pt x="14490" y="9024"/>
                </a:lnTo>
                <a:lnTo>
                  <a:pt x="14600" y="8877"/>
                </a:lnTo>
                <a:lnTo>
                  <a:pt x="14746" y="8731"/>
                </a:lnTo>
                <a:lnTo>
                  <a:pt x="14966" y="8400"/>
                </a:lnTo>
                <a:lnTo>
                  <a:pt x="15076" y="8180"/>
                </a:lnTo>
                <a:lnTo>
                  <a:pt x="15113" y="7997"/>
                </a:lnTo>
                <a:lnTo>
                  <a:pt x="15150" y="7814"/>
                </a:lnTo>
                <a:lnTo>
                  <a:pt x="15150" y="7593"/>
                </a:lnTo>
                <a:lnTo>
                  <a:pt x="15113" y="7410"/>
                </a:lnTo>
                <a:lnTo>
                  <a:pt x="15040" y="7190"/>
                </a:lnTo>
                <a:lnTo>
                  <a:pt x="15003" y="7080"/>
                </a:lnTo>
                <a:lnTo>
                  <a:pt x="14893" y="7007"/>
                </a:lnTo>
                <a:lnTo>
                  <a:pt x="14673" y="6823"/>
                </a:lnTo>
                <a:lnTo>
                  <a:pt x="14526" y="6786"/>
                </a:lnTo>
                <a:lnTo>
                  <a:pt x="14379" y="6750"/>
                </a:lnTo>
                <a:close/>
                <a:moveTo>
                  <a:pt x="6273" y="7887"/>
                </a:moveTo>
                <a:lnTo>
                  <a:pt x="6199" y="7924"/>
                </a:lnTo>
                <a:lnTo>
                  <a:pt x="6126" y="7997"/>
                </a:lnTo>
                <a:lnTo>
                  <a:pt x="5979" y="8107"/>
                </a:lnTo>
                <a:lnTo>
                  <a:pt x="5869" y="8290"/>
                </a:lnTo>
                <a:lnTo>
                  <a:pt x="5796" y="8474"/>
                </a:lnTo>
                <a:lnTo>
                  <a:pt x="5796" y="8584"/>
                </a:lnTo>
                <a:lnTo>
                  <a:pt x="5833" y="8657"/>
                </a:lnTo>
                <a:lnTo>
                  <a:pt x="5906" y="8694"/>
                </a:lnTo>
                <a:lnTo>
                  <a:pt x="6236" y="8694"/>
                </a:lnTo>
                <a:lnTo>
                  <a:pt x="6420" y="8767"/>
                </a:lnTo>
                <a:lnTo>
                  <a:pt x="6199" y="9024"/>
                </a:lnTo>
                <a:lnTo>
                  <a:pt x="6199" y="9061"/>
                </a:lnTo>
                <a:lnTo>
                  <a:pt x="6199" y="9134"/>
                </a:lnTo>
                <a:lnTo>
                  <a:pt x="6236" y="9244"/>
                </a:lnTo>
                <a:lnTo>
                  <a:pt x="6346" y="9354"/>
                </a:lnTo>
                <a:lnTo>
                  <a:pt x="6456" y="9391"/>
                </a:lnTo>
                <a:lnTo>
                  <a:pt x="6713" y="9391"/>
                </a:lnTo>
                <a:lnTo>
                  <a:pt x="6786" y="9318"/>
                </a:lnTo>
                <a:lnTo>
                  <a:pt x="6860" y="9207"/>
                </a:lnTo>
                <a:lnTo>
                  <a:pt x="6823" y="9097"/>
                </a:lnTo>
                <a:lnTo>
                  <a:pt x="6750" y="9024"/>
                </a:lnTo>
                <a:lnTo>
                  <a:pt x="6860" y="8951"/>
                </a:lnTo>
                <a:lnTo>
                  <a:pt x="6933" y="8877"/>
                </a:lnTo>
                <a:lnTo>
                  <a:pt x="6933" y="8804"/>
                </a:lnTo>
                <a:lnTo>
                  <a:pt x="6933" y="8731"/>
                </a:lnTo>
                <a:lnTo>
                  <a:pt x="6896" y="8621"/>
                </a:lnTo>
                <a:lnTo>
                  <a:pt x="6750" y="8511"/>
                </a:lnTo>
                <a:lnTo>
                  <a:pt x="6603" y="8437"/>
                </a:lnTo>
                <a:lnTo>
                  <a:pt x="6456" y="8364"/>
                </a:lnTo>
                <a:lnTo>
                  <a:pt x="6273" y="8327"/>
                </a:lnTo>
                <a:lnTo>
                  <a:pt x="6346" y="8180"/>
                </a:lnTo>
                <a:lnTo>
                  <a:pt x="6420" y="8034"/>
                </a:lnTo>
                <a:lnTo>
                  <a:pt x="6420" y="7960"/>
                </a:lnTo>
                <a:lnTo>
                  <a:pt x="6383" y="7924"/>
                </a:lnTo>
                <a:lnTo>
                  <a:pt x="6346" y="7924"/>
                </a:lnTo>
                <a:lnTo>
                  <a:pt x="6273" y="7887"/>
                </a:lnTo>
                <a:close/>
                <a:moveTo>
                  <a:pt x="7630" y="551"/>
                </a:moveTo>
                <a:lnTo>
                  <a:pt x="7777" y="587"/>
                </a:lnTo>
                <a:lnTo>
                  <a:pt x="7923" y="661"/>
                </a:lnTo>
                <a:lnTo>
                  <a:pt x="8437" y="1101"/>
                </a:lnTo>
                <a:lnTo>
                  <a:pt x="8657" y="1321"/>
                </a:lnTo>
                <a:lnTo>
                  <a:pt x="8877" y="1578"/>
                </a:lnTo>
                <a:lnTo>
                  <a:pt x="9061" y="1834"/>
                </a:lnTo>
                <a:lnTo>
                  <a:pt x="9207" y="2128"/>
                </a:lnTo>
                <a:lnTo>
                  <a:pt x="9281" y="2421"/>
                </a:lnTo>
                <a:lnTo>
                  <a:pt x="9317" y="2752"/>
                </a:lnTo>
                <a:lnTo>
                  <a:pt x="9281" y="3082"/>
                </a:lnTo>
                <a:lnTo>
                  <a:pt x="9244" y="3375"/>
                </a:lnTo>
                <a:lnTo>
                  <a:pt x="9024" y="3962"/>
                </a:lnTo>
                <a:lnTo>
                  <a:pt x="8804" y="4512"/>
                </a:lnTo>
                <a:lnTo>
                  <a:pt x="8584" y="5099"/>
                </a:lnTo>
                <a:lnTo>
                  <a:pt x="8547" y="5356"/>
                </a:lnTo>
                <a:lnTo>
                  <a:pt x="8510" y="5613"/>
                </a:lnTo>
                <a:lnTo>
                  <a:pt x="8510" y="5869"/>
                </a:lnTo>
                <a:lnTo>
                  <a:pt x="8547" y="6163"/>
                </a:lnTo>
                <a:lnTo>
                  <a:pt x="8584" y="6310"/>
                </a:lnTo>
                <a:lnTo>
                  <a:pt x="8657" y="6493"/>
                </a:lnTo>
                <a:lnTo>
                  <a:pt x="8804" y="6823"/>
                </a:lnTo>
                <a:lnTo>
                  <a:pt x="8987" y="7117"/>
                </a:lnTo>
                <a:lnTo>
                  <a:pt x="9134" y="7447"/>
                </a:lnTo>
                <a:lnTo>
                  <a:pt x="9207" y="7777"/>
                </a:lnTo>
                <a:lnTo>
                  <a:pt x="9244" y="8144"/>
                </a:lnTo>
                <a:lnTo>
                  <a:pt x="9207" y="8474"/>
                </a:lnTo>
                <a:lnTo>
                  <a:pt x="9097" y="8804"/>
                </a:lnTo>
                <a:lnTo>
                  <a:pt x="8951" y="9134"/>
                </a:lnTo>
                <a:lnTo>
                  <a:pt x="8767" y="9428"/>
                </a:lnTo>
                <a:lnTo>
                  <a:pt x="8510" y="9684"/>
                </a:lnTo>
                <a:lnTo>
                  <a:pt x="8254" y="9904"/>
                </a:lnTo>
                <a:lnTo>
                  <a:pt x="7960" y="10051"/>
                </a:lnTo>
                <a:lnTo>
                  <a:pt x="7667" y="10198"/>
                </a:lnTo>
                <a:lnTo>
                  <a:pt x="7373" y="10308"/>
                </a:lnTo>
                <a:lnTo>
                  <a:pt x="7043" y="10345"/>
                </a:lnTo>
                <a:lnTo>
                  <a:pt x="6676" y="10418"/>
                </a:lnTo>
                <a:lnTo>
                  <a:pt x="6493" y="10381"/>
                </a:lnTo>
                <a:lnTo>
                  <a:pt x="6309" y="10345"/>
                </a:lnTo>
                <a:lnTo>
                  <a:pt x="6163" y="10235"/>
                </a:lnTo>
                <a:lnTo>
                  <a:pt x="6016" y="10088"/>
                </a:lnTo>
                <a:lnTo>
                  <a:pt x="5906" y="9941"/>
                </a:lnTo>
                <a:lnTo>
                  <a:pt x="5759" y="9831"/>
                </a:lnTo>
                <a:lnTo>
                  <a:pt x="5649" y="9758"/>
                </a:lnTo>
                <a:lnTo>
                  <a:pt x="5502" y="9684"/>
                </a:lnTo>
                <a:lnTo>
                  <a:pt x="5209" y="9611"/>
                </a:lnTo>
                <a:lnTo>
                  <a:pt x="4916" y="9611"/>
                </a:lnTo>
                <a:lnTo>
                  <a:pt x="4622" y="9684"/>
                </a:lnTo>
                <a:lnTo>
                  <a:pt x="3999" y="9868"/>
                </a:lnTo>
                <a:lnTo>
                  <a:pt x="3705" y="9978"/>
                </a:lnTo>
                <a:lnTo>
                  <a:pt x="3412" y="10051"/>
                </a:lnTo>
                <a:lnTo>
                  <a:pt x="3118" y="10088"/>
                </a:lnTo>
                <a:lnTo>
                  <a:pt x="2825" y="10051"/>
                </a:lnTo>
                <a:lnTo>
                  <a:pt x="2495" y="10014"/>
                </a:lnTo>
                <a:lnTo>
                  <a:pt x="2201" y="9904"/>
                </a:lnTo>
                <a:lnTo>
                  <a:pt x="1944" y="9794"/>
                </a:lnTo>
                <a:lnTo>
                  <a:pt x="1651" y="9648"/>
                </a:lnTo>
                <a:lnTo>
                  <a:pt x="1394" y="9464"/>
                </a:lnTo>
                <a:lnTo>
                  <a:pt x="1174" y="9281"/>
                </a:lnTo>
                <a:lnTo>
                  <a:pt x="954" y="8987"/>
                </a:lnTo>
                <a:lnTo>
                  <a:pt x="771" y="8694"/>
                </a:lnTo>
                <a:lnTo>
                  <a:pt x="624" y="8364"/>
                </a:lnTo>
                <a:lnTo>
                  <a:pt x="550" y="8034"/>
                </a:lnTo>
                <a:lnTo>
                  <a:pt x="514" y="7667"/>
                </a:lnTo>
                <a:lnTo>
                  <a:pt x="514" y="7337"/>
                </a:lnTo>
                <a:lnTo>
                  <a:pt x="587" y="6970"/>
                </a:lnTo>
                <a:lnTo>
                  <a:pt x="661" y="6640"/>
                </a:lnTo>
                <a:lnTo>
                  <a:pt x="807" y="6310"/>
                </a:lnTo>
                <a:lnTo>
                  <a:pt x="991" y="6016"/>
                </a:lnTo>
                <a:lnTo>
                  <a:pt x="1211" y="5759"/>
                </a:lnTo>
                <a:lnTo>
                  <a:pt x="1468" y="5539"/>
                </a:lnTo>
                <a:lnTo>
                  <a:pt x="2018" y="5099"/>
                </a:lnTo>
                <a:lnTo>
                  <a:pt x="2568" y="4622"/>
                </a:lnTo>
                <a:lnTo>
                  <a:pt x="2788" y="4366"/>
                </a:lnTo>
                <a:lnTo>
                  <a:pt x="2971" y="4109"/>
                </a:lnTo>
                <a:lnTo>
                  <a:pt x="3082" y="3815"/>
                </a:lnTo>
                <a:lnTo>
                  <a:pt x="3192" y="3485"/>
                </a:lnTo>
                <a:lnTo>
                  <a:pt x="3265" y="3118"/>
                </a:lnTo>
                <a:lnTo>
                  <a:pt x="3302" y="2715"/>
                </a:lnTo>
                <a:lnTo>
                  <a:pt x="3375" y="2348"/>
                </a:lnTo>
                <a:lnTo>
                  <a:pt x="3448" y="2165"/>
                </a:lnTo>
                <a:lnTo>
                  <a:pt x="3558" y="1981"/>
                </a:lnTo>
                <a:lnTo>
                  <a:pt x="3705" y="1798"/>
                </a:lnTo>
                <a:lnTo>
                  <a:pt x="3852" y="1651"/>
                </a:lnTo>
                <a:lnTo>
                  <a:pt x="4072" y="1541"/>
                </a:lnTo>
                <a:lnTo>
                  <a:pt x="4292" y="1468"/>
                </a:lnTo>
                <a:lnTo>
                  <a:pt x="4512" y="1431"/>
                </a:lnTo>
                <a:lnTo>
                  <a:pt x="4769" y="1394"/>
                </a:lnTo>
                <a:lnTo>
                  <a:pt x="4989" y="1394"/>
                </a:lnTo>
                <a:lnTo>
                  <a:pt x="5209" y="1468"/>
                </a:lnTo>
                <a:lnTo>
                  <a:pt x="4952" y="1688"/>
                </a:lnTo>
                <a:lnTo>
                  <a:pt x="4916" y="1761"/>
                </a:lnTo>
                <a:lnTo>
                  <a:pt x="4879" y="1834"/>
                </a:lnTo>
                <a:lnTo>
                  <a:pt x="4916" y="1981"/>
                </a:lnTo>
                <a:lnTo>
                  <a:pt x="4989" y="2091"/>
                </a:lnTo>
                <a:lnTo>
                  <a:pt x="5062" y="2128"/>
                </a:lnTo>
                <a:lnTo>
                  <a:pt x="5136" y="2128"/>
                </a:lnTo>
                <a:lnTo>
                  <a:pt x="5319" y="2091"/>
                </a:lnTo>
                <a:lnTo>
                  <a:pt x="5429" y="2018"/>
                </a:lnTo>
                <a:lnTo>
                  <a:pt x="5539" y="1945"/>
                </a:lnTo>
                <a:lnTo>
                  <a:pt x="5613" y="1798"/>
                </a:lnTo>
                <a:lnTo>
                  <a:pt x="5759" y="1651"/>
                </a:lnTo>
                <a:lnTo>
                  <a:pt x="5833" y="1614"/>
                </a:lnTo>
                <a:lnTo>
                  <a:pt x="5869" y="1578"/>
                </a:lnTo>
                <a:lnTo>
                  <a:pt x="6420" y="1138"/>
                </a:lnTo>
                <a:lnTo>
                  <a:pt x="7006" y="771"/>
                </a:lnTo>
                <a:lnTo>
                  <a:pt x="7337" y="624"/>
                </a:lnTo>
                <a:lnTo>
                  <a:pt x="7483" y="551"/>
                </a:lnTo>
                <a:close/>
                <a:moveTo>
                  <a:pt x="10821" y="9281"/>
                </a:moveTo>
                <a:lnTo>
                  <a:pt x="10968" y="9538"/>
                </a:lnTo>
                <a:lnTo>
                  <a:pt x="11115" y="9758"/>
                </a:lnTo>
                <a:lnTo>
                  <a:pt x="11335" y="9978"/>
                </a:lnTo>
                <a:lnTo>
                  <a:pt x="11592" y="10161"/>
                </a:lnTo>
                <a:lnTo>
                  <a:pt x="11408" y="10418"/>
                </a:lnTo>
                <a:lnTo>
                  <a:pt x="11188" y="10198"/>
                </a:lnTo>
                <a:lnTo>
                  <a:pt x="10968" y="9978"/>
                </a:lnTo>
                <a:lnTo>
                  <a:pt x="10711" y="9831"/>
                </a:lnTo>
                <a:lnTo>
                  <a:pt x="10455" y="9648"/>
                </a:lnTo>
                <a:lnTo>
                  <a:pt x="10601" y="9464"/>
                </a:lnTo>
                <a:lnTo>
                  <a:pt x="10821" y="9281"/>
                </a:lnTo>
                <a:close/>
                <a:moveTo>
                  <a:pt x="13903" y="9941"/>
                </a:moveTo>
                <a:lnTo>
                  <a:pt x="13829" y="9978"/>
                </a:lnTo>
                <a:lnTo>
                  <a:pt x="13756" y="10014"/>
                </a:lnTo>
                <a:lnTo>
                  <a:pt x="13719" y="10014"/>
                </a:lnTo>
                <a:lnTo>
                  <a:pt x="13719" y="10051"/>
                </a:lnTo>
                <a:lnTo>
                  <a:pt x="13646" y="10161"/>
                </a:lnTo>
                <a:lnTo>
                  <a:pt x="13609" y="10271"/>
                </a:lnTo>
                <a:lnTo>
                  <a:pt x="13646" y="10418"/>
                </a:lnTo>
                <a:lnTo>
                  <a:pt x="13719" y="10565"/>
                </a:lnTo>
                <a:lnTo>
                  <a:pt x="13829" y="10638"/>
                </a:lnTo>
                <a:lnTo>
                  <a:pt x="13939" y="10675"/>
                </a:lnTo>
                <a:lnTo>
                  <a:pt x="14049" y="10638"/>
                </a:lnTo>
                <a:lnTo>
                  <a:pt x="14159" y="10601"/>
                </a:lnTo>
                <a:lnTo>
                  <a:pt x="14269" y="10491"/>
                </a:lnTo>
                <a:lnTo>
                  <a:pt x="14343" y="10418"/>
                </a:lnTo>
                <a:lnTo>
                  <a:pt x="14379" y="10308"/>
                </a:lnTo>
                <a:lnTo>
                  <a:pt x="14379" y="10271"/>
                </a:lnTo>
                <a:lnTo>
                  <a:pt x="14379" y="10198"/>
                </a:lnTo>
                <a:lnTo>
                  <a:pt x="14306" y="10124"/>
                </a:lnTo>
                <a:lnTo>
                  <a:pt x="14233" y="10051"/>
                </a:lnTo>
                <a:lnTo>
                  <a:pt x="14159" y="10014"/>
                </a:lnTo>
                <a:lnTo>
                  <a:pt x="14086" y="9978"/>
                </a:lnTo>
                <a:lnTo>
                  <a:pt x="13939" y="9941"/>
                </a:lnTo>
                <a:close/>
                <a:moveTo>
                  <a:pt x="7593" y="0"/>
                </a:moveTo>
                <a:lnTo>
                  <a:pt x="7447" y="37"/>
                </a:lnTo>
                <a:lnTo>
                  <a:pt x="7190" y="110"/>
                </a:lnTo>
                <a:lnTo>
                  <a:pt x="6970" y="221"/>
                </a:lnTo>
                <a:lnTo>
                  <a:pt x="6566" y="441"/>
                </a:lnTo>
                <a:lnTo>
                  <a:pt x="6199" y="697"/>
                </a:lnTo>
                <a:lnTo>
                  <a:pt x="5502" y="1211"/>
                </a:lnTo>
                <a:lnTo>
                  <a:pt x="5209" y="1064"/>
                </a:lnTo>
                <a:lnTo>
                  <a:pt x="4916" y="991"/>
                </a:lnTo>
                <a:lnTo>
                  <a:pt x="4585" y="991"/>
                </a:lnTo>
                <a:lnTo>
                  <a:pt x="4255" y="1027"/>
                </a:lnTo>
                <a:lnTo>
                  <a:pt x="3999" y="1101"/>
                </a:lnTo>
                <a:lnTo>
                  <a:pt x="3778" y="1211"/>
                </a:lnTo>
                <a:lnTo>
                  <a:pt x="3595" y="1358"/>
                </a:lnTo>
                <a:lnTo>
                  <a:pt x="3412" y="1504"/>
                </a:lnTo>
                <a:lnTo>
                  <a:pt x="3228" y="1688"/>
                </a:lnTo>
                <a:lnTo>
                  <a:pt x="3118" y="1908"/>
                </a:lnTo>
                <a:lnTo>
                  <a:pt x="3008" y="2128"/>
                </a:lnTo>
                <a:lnTo>
                  <a:pt x="2935" y="2348"/>
                </a:lnTo>
                <a:lnTo>
                  <a:pt x="2861" y="2678"/>
                </a:lnTo>
                <a:lnTo>
                  <a:pt x="2788" y="3008"/>
                </a:lnTo>
                <a:lnTo>
                  <a:pt x="2751" y="3338"/>
                </a:lnTo>
                <a:lnTo>
                  <a:pt x="2641" y="3669"/>
                </a:lnTo>
                <a:lnTo>
                  <a:pt x="2605" y="3852"/>
                </a:lnTo>
                <a:lnTo>
                  <a:pt x="2495" y="3999"/>
                </a:lnTo>
                <a:lnTo>
                  <a:pt x="2275" y="4255"/>
                </a:lnTo>
                <a:lnTo>
                  <a:pt x="2018" y="4476"/>
                </a:lnTo>
                <a:lnTo>
                  <a:pt x="1761" y="4696"/>
                </a:lnTo>
                <a:lnTo>
                  <a:pt x="1284" y="5062"/>
                </a:lnTo>
                <a:lnTo>
                  <a:pt x="844" y="5466"/>
                </a:lnTo>
                <a:lnTo>
                  <a:pt x="661" y="5649"/>
                </a:lnTo>
                <a:lnTo>
                  <a:pt x="514" y="5906"/>
                </a:lnTo>
                <a:lnTo>
                  <a:pt x="367" y="6126"/>
                </a:lnTo>
                <a:lnTo>
                  <a:pt x="220" y="6420"/>
                </a:lnTo>
                <a:lnTo>
                  <a:pt x="110" y="6713"/>
                </a:lnTo>
                <a:lnTo>
                  <a:pt x="37" y="7007"/>
                </a:lnTo>
                <a:lnTo>
                  <a:pt x="0" y="7263"/>
                </a:lnTo>
                <a:lnTo>
                  <a:pt x="0" y="7557"/>
                </a:lnTo>
                <a:lnTo>
                  <a:pt x="37" y="7850"/>
                </a:lnTo>
                <a:lnTo>
                  <a:pt x="74" y="8144"/>
                </a:lnTo>
                <a:lnTo>
                  <a:pt x="147" y="8400"/>
                </a:lnTo>
                <a:lnTo>
                  <a:pt x="220" y="8657"/>
                </a:lnTo>
                <a:lnTo>
                  <a:pt x="367" y="8914"/>
                </a:lnTo>
                <a:lnTo>
                  <a:pt x="514" y="9171"/>
                </a:lnTo>
                <a:lnTo>
                  <a:pt x="661" y="9391"/>
                </a:lnTo>
                <a:lnTo>
                  <a:pt x="844" y="9611"/>
                </a:lnTo>
                <a:lnTo>
                  <a:pt x="1064" y="9831"/>
                </a:lnTo>
                <a:lnTo>
                  <a:pt x="1284" y="10014"/>
                </a:lnTo>
                <a:lnTo>
                  <a:pt x="1541" y="10161"/>
                </a:lnTo>
                <a:lnTo>
                  <a:pt x="1798" y="10308"/>
                </a:lnTo>
                <a:lnTo>
                  <a:pt x="2054" y="10381"/>
                </a:lnTo>
                <a:lnTo>
                  <a:pt x="2348" y="10491"/>
                </a:lnTo>
                <a:lnTo>
                  <a:pt x="2641" y="10528"/>
                </a:lnTo>
                <a:lnTo>
                  <a:pt x="2898" y="10565"/>
                </a:lnTo>
                <a:lnTo>
                  <a:pt x="3192" y="10565"/>
                </a:lnTo>
                <a:lnTo>
                  <a:pt x="3485" y="10528"/>
                </a:lnTo>
                <a:lnTo>
                  <a:pt x="3742" y="10491"/>
                </a:lnTo>
                <a:lnTo>
                  <a:pt x="4035" y="10418"/>
                </a:lnTo>
                <a:lnTo>
                  <a:pt x="4365" y="10271"/>
                </a:lnTo>
                <a:lnTo>
                  <a:pt x="4696" y="10161"/>
                </a:lnTo>
                <a:lnTo>
                  <a:pt x="4879" y="10124"/>
                </a:lnTo>
                <a:lnTo>
                  <a:pt x="5209" y="10124"/>
                </a:lnTo>
                <a:lnTo>
                  <a:pt x="5392" y="10161"/>
                </a:lnTo>
                <a:lnTo>
                  <a:pt x="5502" y="10271"/>
                </a:lnTo>
                <a:lnTo>
                  <a:pt x="5613" y="10381"/>
                </a:lnTo>
                <a:lnTo>
                  <a:pt x="5833" y="10601"/>
                </a:lnTo>
                <a:lnTo>
                  <a:pt x="5979" y="10711"/>
                </a:lnTo>
                <a:lnTo>
                  <a:pt x="6089" y="10785"/>
                </a:lnTo>
                <a:lnTo>
                  <a:pt x="6273" y="10858"/>
                </a:lnTo>
                <a:lnTo>
                  <a:pt x="6420" y="10895"/>
                </a:lnTo>
                <a:lnTo>
                  <a:pt x="6933" y="10895"/>
                </a:lnTo>
                <a:lnTo>
                  <a:pt x="7227" y="10858"/>
                </a:lnTo>
                <a:lnTo>
                  <a:pt x="7483" y="10821"/>
                </a:lnTo>
                <a:lnTo>
                  <a:pt x="7740" y="10748"/>
                </a:lnTo>
                <a:lnTo>
                  <a:pt x="7997" y="10638"/>
                </a:lnTo>
                <a:lnTo>
                  <a:pt x="8217" y="10528"/>
                </a:lnTo>
                <a:lnTo>
                  <a:pt x="8437" y="10381"/>
                </a:lnTo>
                <a:lnTo>
                  <a:pt x="8657" y="10198"/>
                </a:lnTo>
                <a:lnTo>
                  <a:pt x="8877" y="10014"/>
                </a:lnTo>
                <a:lnTo>
                  <a:pt x="9061" y="9831"/>
                </a:lnTo>
                <a:lnTo>
                  <a:pt x="9207" y="9611"/>
                </a:lnTo>
                <a:lnTo>
                  <a:pt x="9354" y="9391"/>
                </a:lnTo>
                <a:lnTo>
                  <a:pt x="9501" y="9171"/>
                </a:lnTo>
                <a:lnTo>
                  <a:pt x="9574" y="8914"/>
                </a:lnTo>
                <a:lnTo>
                  <a:pt x="9684" y="8694"/>
                </a:lnTo>
                <a:lnTo>
                  <a:pt x="9721" y="8400"/>
                </a:lnTo>
                <a:lnTo>
                  <a:pt x="9721" y="8144"/>
                </a:lnTo>
                <a:lnTo>
                  <a:pt x="9721" y="7887"/>
                </a:lnTo>
                <a:lnTo>
                  <a:pt x="9684" y="7630"/>
                </a:lnTo>
                <a:lnTo>
                  <a:pt x="9611" y="7373"/>
                </a:lnTo>
                <a:lnTo>
                  <a:pt x="9537" y="7117"/>
                </a:lnTo>
                <a:lnTo>
                  <a:pt x="9281" y="6640"/>
                </a:lnTo>
                <a:lnTo>
                  <a:pt x="9171" y="6383"/>
                </a:lnTo>
                <a:lnTo>
                  <a:pt x="9061" y="6090"/>
                </a:lnTo>
                <a:lnTo>
                  <a:pt x="9061" y="5833"/>
                </a:lnTo>
                <a:lnTo>
                  <a:pt x="9061" y="5576"/>
                </a:lnTo>
                <a:lnTo>
                  <a:pt x="9097" y="5319"/>
                </a:lnTo>
                <a:lnTo>
                  <a:pt x="9134" y="5062"/>
                </a:lnTo>
                <a:lnTo>
                  <a:pt x="9317" y="4512"/>
                </a:lnTo>
                <a:lnTo>
                  <a:pt x="9501" y="4035"/>
                </a:lnTo>
                <a:lnTo>
                  <a:pt x="9684" y="3559"/>
                </a:lnTo>
                <a:lnTo>
                  <a:pt x="9794" y="3082"/>
                </a:lnTo>
                <a:lnTo>
                  <a:pt x="9831" y="2825"/>
                </a:lnTo>
                <a:lnTo>
                  <a:pt x="9831" y="2568"/>
                </a:lnTo>
                <a:lnTo>
                  <a:pt x="9794" y="2311"/>
                </a:lnTo>
                <a:lnTo>
                  <a:pt x="9721" y="2055"/>
                </a:lnTo>
                <a:lnTo>
                  <a:pt x="9611" y="1834"/>
                </a:lnTo>
                <a:lnTo>
                  <a:pt x="9501" y="1578"/>
                </a:lnTo>
                <a:lnTo>
                  <a:pt x="9354" y="1358"/>
                </a:lnTo>
                <a:lnTo>
                  <a:pt x="9207" y="1174"/>
                </a:lnTo>
                <a:lnTo>
                  <a:pt x="8841" y="771"/>
                </a:lnTo>
                <a:lnTo>
                  <a:pt x="8400" y="404"/>
                </a:lnTo>
                <a:lnTo>
                  <a:pt x="7960" y="110"/>
                </a:lnTo>
                <a:lnTo>
                  <a:pt x="7850" y="37"/>
                </a:lnTo>
                <a:lnTo>
                  <a:pt x="7703" y="0"/>
                </a:lnTo>
                <a:close/>
                <a:moveTo>
                  <a:pt x="12912" y="10675"/>
                </a:moveTo>
                <a:lnTo>
                  <a:pt x="12839" y="10711"/>
                </a:lnTo>
                <a:lnTo>
                  <a:pt x="12765" y="10785"/>
                </a:lnTo>
                <a:lnTo>
                  <a:pt x="12729" y="10858"/>
                </a:lnTo>
                <a:lnTo>
                  <a:pt x="12729" y="11005"/>
                </a:lnTo>
                <a:lnTo>
                  <a:pt x="12765" y="11115"/>
                </a:lnTo>
                <a:lnTo>
                  <a:pt x="12876" y="11225"/>
                </a:lnTo>
                <a:lnTo>
                  <a:pt x="13022" y="11262"/>
                </a:lnTo>
                <a:lnTo>
                  <a:pt x="13132" y="11225"/>
                </a:lnTo>
                <a:lnTo>
                  <a:pt x="13242" y="11115"/>
                </a:lnTo>
                <a:lnTo>
                  <a:pt x="13279" y="11005"/>
                </a:lnTo>
                <a:lnTo>
                  <a:pt x="13279" y="10858"/>
                </a:lnTo>
                <a:lnTo>
                  <a:pt x="13242" y="10785"/>
                </a:lnTo>
                <a:lnTo>
                  <a:pt x="13169" y="10711"/>
                </a:lnTo>
                <a:lnTo>
                  <a:pt x="13096" y="10675"/>
                </a:lnTo>
                <a:close/>
                <a:moveTo>
                  <a:pt x="13572" y="11262"/>
                </a:moveTo>
                <a:lnTo>
                  <a:pt x="13499" y="11298"/>
                </a:lnTo>
                <a:lnTo>
                  <a:pt x="13462" y="11372"/>
                </a:lnTo>
                <a:lnTo>
                  <a:pt x="13389" y="11408"/>
                </a:lnTo>
                <a:lnTo>
                  <a:pt x="13316" y="11445"/>
                </a:lnTo>
                <a:lnTo>
                  <a:pt x="13242" y="11555"/>
                </a:lnTo>
                <a:lnTo>
                  <a:pt x="13242" y="11702"/>
                </a:lnTo>
                <a:lnTo>
                  <a:pt x="13242" y="11775"/>
                </a:lnTo>
                <a:lnTo>
                  <a:pt x="13279" y="11849"/>
                </a:lnTo>
                <a:lnTo>
                  <a:pt x="13352" y="11959"/>
                </a:lnTo>
                <a:lnTo>
                  <a:pt x="13609" y="11959"/>
                </a:lnTo>
                <a:lnTo>
                  <a:pt x="13719" y="11922"/>
                </a:lnTo>
                <a:lnTo>
                  <a:pt x="13829" y="11849"/>
                </a:lnTo>
                <a:lnTo>
                  <a:pt x="13866" y="11738"/>
                </a:lnTo>
                <a:lnTo>
                  <a:pt x="13939" y="11628"/>
                </a:lnTo>
                <a:lnTo>
                  <a:pt x="13939" y="11555"/>
                </a:lnTo>
                <a:lnTo>
                  <a:pt x="13939" y="11518"/>
                </a:lnTo>
                <a:lnTo>
                  <a:pt x="13903" y="11445"/>
                </a:lnTo>
                <a:lnTo>
                  <a:pt x="13866" y="11372"/>
                </a:lnTo>
                <a:lnTo>
                  <a:pt x="13829" y="11298"/>
                </a:lnTo>
                <a:lnTo>
                  <a:pt x="13719" y="11262"/>
                </a:lnTo>
                <a:close/>
                <a:moveTo>
                  <a:pt x="12215" y="11555"/>
                </a:moveTo>
                <a:lnTo>
                  <a:pt x="12142" y="11592"/>
                </a:lnTo>
                <a:lnTo>
                  <a:pt x="12069" y="11702"/>
                </a:lnTo>
                <a:lnTo>
                  <a:pt x="12032" y="11812"/>
                </a:lnTo>
                <a:lnTo>
                  <a:pt x="12032" y="11959"/>
                </a:lnTo>
                <a:lnTo>
                  <a:pt x="12032" y="12069"/>
                </a:lnTo>
                <a:lnTo>
                  <a:pt x="12105" y="12362"/>
                </a:lnTo>
                <a:lnTo>
                  <a:pt x="12252" y="12582"/>
                </a:lnTo>
                <a:lnTo>
                  <a:pt x="12325" y="12619"/>
                </a:lnTo>
                <a:lnTo>
                  <a:pt x="12399" y="12656"/>
                </a:lnTo>
                <a:lnTo>
                  <a:pt x="12509" y="12656"/>
                </a:lnTo>
                <a:lnTo>
                  <a:pt x="12582" y="12582"/>
                </a:lnTo>
                <a:lnTo>
                  <a:pt x="12619" y="12545"/>
                </a:lnTo>
                <a:lnTo>
                  <a:pt x="12692" y="12545"/>
                </a:lnTo>
                <a:lnTo>
                  <a:pt x="12802" y="12619"/>
                </a:lnTo>
                <a:lnTo>
                  <a:pt x="12876" y="12619"/>
                </a:lnTo>
                <a:lnTo>
                  <a:pt x="12949" y="12582"/>
                </a:lnTo>
                <a:lnTo>
                  <a:pt x="12986" y="12545"/>
                </a:lnTo>
                <a:lnTo>
                  <a:pt x="13022" y="12435"/>
                </a:lnTo>
                <a:lnTo>
                  <a:pt x="12986" y="12325"/>
                </a:lnTo>
                <a:lnTo>
                  <a:pt x="12912" y="12215"/>
                </a:lnTo>
                <a:lnTo>
                  <a:pt x="12802" y="12179"/>
                </a:lnTo>
                <a:lnTo>
                  <a:pt x="12655" y="12142"/>
                </a:lnTo>
                <a:lnTo>
                  <a:pt x="12545" y="12142"/>
                </a:lnTo>
                <a:lnTo>
                  <a:pt x="12472" y="12179"/>
                </a:lnTo>
                <a:lnTo>
                  <a:pt x="12399" y="12032"/>
                </a:lnTo>
                <a:lnTo>
                  <a:pt x="12399" y="11849"/>
                </a:lnTo>
                <a:lnTo>
                  <a:pt x="12399" y="11665"/>
                </a:lnTo>
                <a:lnTo>
                  <a:pt x="12362" y="11592"/>
                </a:lnTo>
                <a:lnTo>
                  <a:pt x="12289" y="11555"/>
                </a:lnTo>
                <a:close/>
                <a:moveTo>
                  <a:pt x="14049" y="5466"/>
                </a:moveTo>
                <a:lnTo>
                  <a:pt x="14196" y="5503"/>
                </a:lnTo>
                <a:lnTo>
                  <a:pt x="14490" y="5649"/>
                </a:lnTo>
                <a:lnTo>
                  <a:pt x="14673" y="5723"/>
                </a:lnTo>
                <a:lnTo>
                  <a:pt x="14930" y="5906"/>
                </a:lnTo>
                <a:lnTo>
                  <a:pt x="15150" y="6090"/>
                </a:lnTo>
                <a:lnTo>
                  <a:pt x="15370" y="6310"/>
                </a:lnTo>
                <a:lnTo>
                  <a:pt x="15590" y="6566"/>
                </a:lnTo>
                <a:lnTo>
                  <a:pt x="15773" y="6860"/>
                </a:lnTo>
                <a:lnTo>
                  <a:pt x="15883" y="7190"/>
                </a:lnTo>
                <a:lnTo>
                  <a:pt x="15993" y="7520"/>
                </a:lnTo>
                <a:lnTo>
                  <a:pt x="16067" y="7850"/>
                </a:lnTo>
                <a:lnTo>
                  <a:pt x="16104" y="8217"/>
                </a:lnTo>
                <a:lnTo>
                  <a:pt x="16104" y="8547"/>
                </a:lnTo>
                <a:lnTo>
                  <a:pt x="16067" y="9244"/>
                </a:lnTo>
                <a:lnTo>
                  <a:pt x="15957" y="9941"/>
                </a:lnTo>
                <a:lnTo>
                  <a:pt x="15773" y="10601"/>
                </a:lnTo>
                <a:lnTo>
                  <a:pt x="15517" y="11225"/>
                </a:lnTo>
                <a:lnTo>
                  <a:pt x="15370" y="11555"/>
                </a:lnTo>
                <a:lnTo>
                  <a:pt x="15186" y="11849"/>
                </a:lnTo>
                <a:lnTo>
                  <a:pt x="15003" y="12105"/>
                </a:lnTo>
                <a:lnTo>
                  <a:pt x="14783" y="12362"/>
                </a:lnTo>
                <a:lnTo>
                  <a:pt x="14526" y="12619"/>
                </a:lnTo>
                <a:lnTo>
                  <a:pt x="14269" y="12839"/>
                </a:lnTo>
                <a:lnTo>
                  <a:pt x="14013" y="13022"/>
                </a:lnTo>
                <a:lnTo>
                  <a:pt x="13719" y="13169"/>
                </a:lnTo>
                <a:lnTo>
                  <a:pt x="13389" y="13316"/>
                </a:lnTo>
                <a:lnTo>
                  <a:pt x="13059" y="13463"/>
                </a:lnTo>
                <a:lnTo>
                  <a:pt x="12802" y="13499"/>
                </a:lnTo>
                <a:lnTo>
                  <a:pt x="12509" y="13536"/>
                </a:lnTo>
                <a:lnTo>
                  <a:pt x="12325" y="13499"/>
                </a:lnTo>
                <a:lnTo>
                  <a:pt x="12179" y="13426"/>
                </a:lnTo>
                <a:lnTo>
                  <a:pt x="12032" y="13279"/>
                </a:lnTo>
                <a:lnTo>
                  <a:pt x="11922" y="13169"/>
                </a:lnTo>
                <a:lnTo>
                  <a:pt x="11482" y="12692"/>
                </a:lnTo>
                <a:lnTo>
                  <a:pt x="11298" y="12435"/>
                </a:lnTo>
                <a:lnTo>
                  <a:pt x="11225" y="12289"/>
                </a:lnTo>
                <a:lnTo>
                  <a:pt x="11188" y="12105"/>
                </a:lnTo>
                <a:lnTo>
                  <a:pt x="11188" y="11922"/>
                </a:lnTo>
                <a:lnTo>
                  <a:pt x="11262" y="11738"/>
                </a:lnTo>
                <a:lnTo>
                  <a:pt x="11445" y="11408"/>
                </a:lnTo>
                <a:lnTo>
                  <a:pt x="11812" y="10785"/>
                </a:lnTo>
                <a:lnTo>
                  <a:pt x="12142" y="10161"/>
                </a:lnTo>
                <a:lnTo>
                  <a:pt x="12472" y="9501"/>
                </a:lnTo>
                <a:lnTo>
                  <a:pt x="12765" y="8877"/>
                </a:lnTo>
                <a:lnTo>
                  <a:pt x="12876" y="8547"/>
                </a:lnTo>
                <a:lnTo>
                  <a:pt x="12949" y="8217"/>
                </a:lnTo>
                <a:lnTo>
                  <a:pt x="12986" y="7887"/>
                </a:lnTo>
                <a:lnTo>
                  <a:pt x="12949" y="7593"/>
                </a:lnTo>
                <a:lnTo>
                  <a:pt x="12876" y="7263"/>
                </a:lnTo>
                <a:lnTo>
                  <a:pt x="12765" y="6970"/>
                </a:lnTo>
                <a:lnTo>
                  <a:pt x="12729" y="6750"/>
                </a:lnTo>
                <a:lnTo>
                  <a:pt x="12692" y="6566"/>
                </a:lnTo>
                <a:lnTo>
                  <a:pt x="12729" y="6346"/>
                </a:lnTo>
                <a:lnTo>
                  <a:pt x="12802" y="6200"/>
                </a:lnTo>
                <a:lnTo>
                  <a:pt x="12876" y="6016"/>
                </a:lnTo>
                <a:lnTo>
                  <a:pt x="12986" y="5869"/>
                </a:lnTo>
                <a:lnTo>
                  <a:pt x="13132" y="5723"/>
                </a:lnTo>
                <a:lnTo>
                  <a:pt x="13279" y="5613"/>
                </a:lnTo>
                <a:lnTo>
                  <a:pt x="13316" y="5686"/>
                </a:lnTo>
                <a:lnTo>
                  <a:pt x="13389" y="5723"/>
                </a:lnTo>
                <a:lnTo>
                  <a:pt x="13536" y="5759"/>
                </a:lnTo>
                <a:lnTo>
                  <a:pt x="13646" y="5686"/>
                </a:lnTo>
                <a:lnTo>
                  <a:pt x="13719" y="5649"/>
                </a:lnTo>
                <a:lnTo>
                  <a:pt x="13756" y="5576"/>
                </a:lnTo>
                <a:lnTo>
                  <a:pt x="13829" y="5503"/>
                </a:lnTo>
                <a:lnTo>
                  <a:pt x="13939" y="5466"/>
                </a:lnTo>
                <a:close/>
                <a:moveTo>
                  <a:pt x="13646" y="3852"/>
                </a:moveTo>
                <a:lnTo>
                  <a:pt x="13609" y="3925"/>
                </a:lnTo>
                <a:lnTo>
                  <a:pt x="13499" y="4182"/>
                </a:lnTo>
                <a:lnTo>
                  <a:pt x="13462" y="4476"/>
                </a:lnTo>
                <a:lnTo>
                  <a:pt x="13462" y="4732"/>
                </a:lnTo>
                <a:lnTo>
                  <a:pt x="13499" y="5026"/>
                </a:lnTo>
                <a:lnTo>
                  <a:pt x="13316" y="5099"/>
                </a:lnTo>
                <a:lnTo>
                  <a:pt x="13132" y="5173"/>
                </a:lnTo>
                <a:lnTo>
                  <a:pt x="13022" y="4769"/>
                </a:lnTo>
                <a:lnTo>
                  <a:pt x="12839" y="4439"/>
                </a:lnTo>
                <a:lnTo>
                  <a:pt x="12802" y="4402"/>
                </a:lnTo>
                <a:lnTo>
                  <a:pt x="12729" y="4402"/>
                </a:lnTo>
                <a:lnTo>
                  <a:pt x="12692" y="4439"/>
                </a:lnTo>
                <a:lnTo>
                  <a:pt x="12692" y="4476"/>
                </a:lnTo>
                <a:lnTo>
                  <a:pt x="12655" y="4732"/>
                </a:lnTo>
                <a:lnTo>
                  <a:pt x="12692" y="4952"/>
                </a:lnTo>
                <a:lnTo>
                  <a:pt x="12802" y="5429"/>
                </a:lnTo>
                <a:lnTo>
                  <a:pt x="12582" y="5649"/>
                </a:lnTo>
                <a:lnTo>
                  <a:pt x="12399" y="5466"/>
                </a:lnTo>
                <a:lnTo>
                  <a:pt x="12142" y="5173"/>
                </a:lnTo>
                <a:lnTo>
                  <a:pt x="12105" y="5136"/>
                </a:lnTo>
                <a:lnTo>
                  <a:pt x="12032" y="5173"/>
                </a:lnTo>
                <a:lnTo>
                  <a:pt x="11995" y="5209"/>
                </a:lnTo>
                <a:lnTo>
                  <a:pt x="11995" y="5283"/>
                </a:lnTo>
                <a:lnTo>
                  <a:pt x="12032" y="5466"/>
                </a:lnTo>
                <a:lnTo>
                  <a:pt x="12142" y="5649"/>
                </a:lnTo>
                <a:lnTo>
                  <a:pt x="12252" y="5796"/>
                </a:lnTo>
                <a:lnTo>
                  <a:pt x="12435" y="5906"/>
                </a:lnTo>
                <a:lnTo>
                  <a:pt x="12399" y="6016"/>
                </a:lnTo>
                <a:lnTo>
                  <a:pt x="12362" y="6053"/>
                </a:lnTo>
                <a:lnTo>
                  <a:pt x="12142" y="6016"/>
                </a:lnTo>
                <a:lnTo>
                  <a:pt x="11738" y="5833"/>
                </a:lnTo>
                <a:lnTo>
                  <a:pt x="11665" y="5686"/>
                </a:lnTo>
                <a:lnTo>
                  <a:pt x="11628" y="5649"/>
                </a:lnTo>
                <a:lnTo>
                  <a:pt x="11592" y="5686"/>
                </a:lnTo>
                <a:lnTo>
                  <a:pt x="11555" y="5833"/>
                </a:lnTo>
                <a:lnTo>
                  <a:pt x="11518" y="5906"/>
                </a:lnTo>
                <a:lnTo>
                  <a:pt x="11518" y="5979"/>
                </a:lnTo>
                <a:lnTo>
                  <a:pt x="11555" y="6053"/>
                </a:lnTo>
                <a:lnTo>
                  <a:pt x="11628" y="6126"/>
                </a:lnTo>
                <a:lnTo>
                  <a:pt x="11775" y="6236"/>
                </a:lnTo>
                <a:lnTo>
                  <a:pt x="11995" y="6346"/>
                </a:lnTo>
                <a:lnTo>
                  <a:pt x="12289" y="6456"/>
                </a:lnTo>
                <a:lnTo>
                  <a:pt x="12252" y="6676"/>
                </a:lnTo>
                <a:lnTo>
                  <a:pt x="12289" y="6897"/>
                </a:lnTo>
                <a:lnTo>
                  <a:pt x="11555" y="6897"/>
                </a:lnTo>
                <a:lnTo>
                  <a:pt x="11445" y="6933"/>
                </a:lnTo>
                <a:lnTo>
                  <a:pt x="11408" y="7007"/>
                </a:lnTo>
                <a:lnTo>
                  <a:pt x="11408" y="7153"/>
                </a:lnTo>
                <a:lnTo>
                  <a:pt x="11408" y="7337"/>
                </a:lnTo>
                <a:lnTo>
                  <a:pt x="11482" y="7483"/>
                </a:lnTo>
                <a:lnTo>
                  <a:pt x="11555" y="7593"/>
                </a:lnTo>
                <a:lnTo>
                  <a:pt x="11592" y="7630"/>
                </a:lnTo>
                <a:lnTo>
                  <a:pt x="11922" y="7960"/>
                </a:lnTo>
                <a:lnTo>
                  <a:pt x="12142" y="8107"/>
                </a:lnTo>
                <a:lnTo>
                  <a:pt x="12252" y="8180"/>
                </a:lnTo>
                <a:lnTo>
                  <a:pt x="12362" y="8217"/>
                </a:lnTo>
                <a:lnTo>
                  <a:pt x="12472" y="8217"/>
                </a:lnTo>
                <a:lnTo>
                  <a:pt x="12362" y="8547"/>
                </a:lnTo>
                <a:lnTo>
                  <a:pt x="12252" y="8804"/>
                </a:lnTo>
                <a:lnTo>
                  <a:pt x="12215" y="8841"/>
                </a:lnTo>
                <a:lnTo>
                  <a:pt x="12179" y="8877"/>
                </a:lnTo>
                <a:lnTo>
                  <a:pt x="11812" y="8731"/>
                </a:lnTo>
                <a:lnTo>
                  <a:pt x="11555" y="8584"/>
                </a:lnTo>
                <a:lnTo>
                  <a:pt x="11335" y="8364"/>
                </a:lnTo>
                <a:lnTo>
                  <a:pt x="11225" y="8364"/>
                </a:lnTo>
                <a:lnTo>
                  <a:pt x="11188" y="8437"/>
                </a:lnTo>
                <a:lnTo>
                  <a:pt x="11188" y="8511"/>
                </a:lnTo>
                <a:lnTo>
                  <a:pt x="11335" y="8731"/>
                </a:lnTo>
                <a:lnTo>
                  <a:pt x="11555" y="8951"/>
                </a:lnTo>
                <a:lnTo>
                  <a:pt x="11812" y="9134"/>
                </a:lnTo>
                <a:lnTo>
                  <a:pt x="12069" y="9244"/>
                </a:lnTo>
                <a:lnTo>
                  <a:pt x="11848" y="9648"/>
                </a:lnTo>
                <a:lnTo>
                  <a:pt x="11738" y="9648"/>
                </a:lnTo>
                <a:lnTo>
                  <a:pt x="11665" y="9721"/>
                </a:lnTo>
                <a:lnTo>
                  <a:pt x="11262" y="9428"/>
                </a:lnTo>
                <a:lnTo>
                  <a:pt x="10895" y="9134"/>
                </a:lnTo>
                <a:lnTo>
                  <a:pt x="10858" y="9097"/>
                </a:lnTo>
                <a:lnTo>
                  <a:pt x="10821" y="9134"/>
                </a:lnTo>
                <a:lnTo>
                  <a:pt x="10601" y="9391"/>
                </a:lnTo>
                <a:lnTo>
                  <a:pt x="10381" y="9648"/>
                </a:lnTo>
                <a:lnTo>
                  <a:pt x="10308" y="9648"/>
                </a:lnTo>
                <a:lnTo>
                  <a:pt x="10234" y="9684"/>
                </a:lnTo>
                <a:lnTo>
                  <a:pt x="10198" y="9758"/>
                </a:lnTo>
                <a:lnTo>
                  <a:pt x="10234" y="9831"/>
                </a:lnTo>
                <a:lnTo>
                  <a:pt x="10748" y="10308"/>
                </a:lnTo>
                <a:lnTo>
                  <a:pt x="11188" y="10821"/>
                </a:lnTo>
                <a:lnTo>
                  <a:pt x="10968" y="11262"/>
                </a:lnTo>
                <a:lnTo>
                  <a:pt x="10785" y="11152"/>
                </a:lnTo>
                <a:lnTo>
                  <a:pt x="10601" y="11078"/>
                </a:lnTo>
                <a:lnTo>
                  <a:pt x="10381" y="11042"/>
                </a:lnTo>
                <a:lnTo>
                  <a:pt x="10308" y="11005"/>
                </a:lnTo>
                <a:lnTo>
                  <a:pt x="10198" y="10968"/>
                </a:lnTo>
                <a:lnTo>
                  <a:pt x="10161" y="10931"/>
                </a:lnTo>
                <a:lnTo>
                  <a:pt x="10088" y="10931"/>
                </a:lnTo>
                <a:lnTo>
                  <a:pt x="9978" y="10968"/>
                </a:lnTo>
                <a:lnTo>
                  <a:pt x="9941" y="11078"/>
                </a:lnTo>
                <a:lnTo>
                  <a:pt x="9941" y="11152"/>
                </a:lnTo>
                <a:lnTo>
                  <a:pt x="9978" y="11188"/>
                </a:lnTo>
                <a:lnTo>
                  <a:pt x="10124" y="11335"/>
                </a:lnTo>
                <a:lnTo>
                  <a:pt x="10308" y="11445"/>
                </a:lnTo>
                <a:lnTo>
                  <a:pt x="10565" y="11555"/>
                </a:lnTo>
                <a:lnTo>
                  <a:pt x="10675" y="11592"/>
                </a:lnTo>
                <a:lnTo>
                  <a:pt x="10785" y="11592"/>
                </a:lnTo>
                <a:lnTo>
                  <a:pt x="10748" y="11775"/>
                </a:lnTo>
                <a:lnTo>
                  <a:pt x="10711" y="11959"/>
                </a:lnTo>
                <a:lnTo>
                  <a:pt x="10675" y="12179"/>
                </a:lnTo>
                <a:lnTo>
                  <a:pt x="10711" y="12362"/>
                </a:lnTo>
                <a:lnTo>
                  <a:pt x="10785" y="12582"/>
                </a:lnTo>
                <a:lnTo>
                  <a:pt x="10638" y="12692"/>
                </a:lnTo>
                <a:lnTo>
                  <a:pt x="10455" y="12876"/>
                </a:lnTo>
                <a:lnTo>
                  <a:pt x="10381" y="12949"/>
                </a:lnTo>
                <a:lnTo>
                  <a:pt x="10308" y="12949"/>
                </a:lnTo>
                <a:lnTo>
                  <a:pt x="10271" y="12986"/>
                </a:lnTo>
                <a:lnTo>
                  <a:pt x="10234" y="13059"/>
                </a:lnTo>
                <a:lnTo>
                  <a:pt x="10234" y="13169"/>
                </a:lnTo>
                <a:lnTo>
                  <a:pt x="10271" y="13206"/>
                </a:lnTo>
                <a:lnTo>
                  <a:pt x="10308" y="13242"/>
                </a:lnTo>
                <a:lnTo>
                  <a:pt x="10455" y="13242"/>
                </a:lnTo>
                <a:lnTo>
                  <a:pt x="10565" y="13206"/>
                </a:lnTo>
                <a:lnTo>
                  <a:pt x="10748" y="13059"/>
                </a:lnTo>
                <a:lnTo>
                  <a:pt x="11005" y="12912"/>
                </a:lnTo>
                <a:lnTo>
                  <a:pt x="11408" y="13352"/>
                </a:lnTo>
                <a:lnTo>
                  <a:pt x="11482" y="13426"/>
                </a:lnTo>
                <a:lnTo>
                  <a:pt x="11335" y="13609"/>
                </a:lnTo>
                <a:lnTo>
                  <a:pt x="11262" y="13829"/>
                </a:lnTo>
                <a:lnTo>
                  <a:pt x="11188" y="13829"/>
                </a:lnTo>
                <a:lnTo>
                  <a:pt x="11115" y="13866"/>
                </a:lnTo>
                <a:lnTo>
                  <a:pt x="11005" y="13939"/>
                </a:lnTo>
                <a:lnTo>
                  <a:pt x="10968" y="14013"/>
                </a:lnTo>
                <a:lnTo>
                  <a:pt x="11005" y="14123"/>
                </a:lnTo>
                <a:lnTo>
                  <a:pt x="11041" y="14233"/>
                </a:lnTo>
                <a:lnTo>
                  <a:pt x="11151" y="14306"/>
                </a:lnTo>
                <a:lnTo>
                  <a:pt x="11262" y="14343"/>
                </a:lnTo>
                <a:lnTo>
                  <a:pt x="11372" y="14343"/>
                </a:lnTo>
                <a:lnTo>
                  <a:pt x="11482" y="14270"/>
                </a:lnTo>
                <a:lnTo>
                  <a:pt x="11555" y="14196"/>
                </a:lnTo>
                <a:lnTo>
                  <a:pt x="11628" y="14086"/>
                </a:lnTo>
                <a:lnTo>
                  <a:pt x="11665" y="13976"/>
                </a:lnTo>
                <a:lnTo>
                  <a:pt x="11665" y="13866"/>
                </a:lnTo>
                <a:lnTo>
                  <a:pt x="11738" y="13719"/>
                </a:lnTo>
                <a:lnTo>
                  <a:pt x="11848" y="13829"/>
                </a:lnTo>
                <a:lnTo>
                  <a:pt x="11995" y="13903"/>
                </a:lnTo>
                <a:lnTo>
                  <a:pt x="12142" y="13976"/>
                </a:lnTo>
                <a:lnTo>
                  <a:pt x="12325" y="14013"/>
                </a:lnTo>
                <a:lnTo>
                  <a:pt x="12362" y="14049"/>
                </a:lnTo>
                <a:lnTo>
                  <a:pt x="12252" y="14270"/>
                </a:lnTo>
                <a:lnTo>
                  <a:pt x="12179" y="14453"/>
                </a:lnTo>
                <a:lnTo>
                  <a:pt x="12105" y="14563"/>
                </a:lnTo>
                <a:lnTo>
                  <a:pt x="11995" y="14600"/>
                </a:lnTo>
                <a:lnTo>
                  <a:pt x="11958" y="14600"/>
                </a:lnTo>
                <a:lnTo>
                  <a:pt x="11885" y="14636"/>
                </a:lnTo>
                <a:lnTo>
                  <a:pt x="11848" y="14746"/>
                </a:lnTo>
                <a:lnTo>
                  <a:pt x="11848" y="14856"/>
                </a:lnTo>
                <a:lnTo>
                  <a:pt x="11922" y="14930"/>
                </a:lnTo>
                <a:lnTo>
                  <a:pt x="11995" y="15003"/>
                </a:lnTo>
                <a:lnTo>
                  <a:pt x="12069" y="15003"/>
                </a:lnTo>
                <a:lnTo>
                  <a:pt x="12215" y="14966"/>
                </a:lnTo>
                <a:lnTo>
                  <a:pt x="12362" y="14856"/>
                </a:lnTo>
                <a:lnTo>
                  <a:pt x="12472" y="14746"/>
                </a:lnTo>
                <a:lnTo>
                  <a:pt x="12545" y="14563"/>
                </a:lnTo>
                <a:lnTo>
                  <a:pt x="12619" y="14416"/>
                </a:lnTo>
                <a:lnTo>
                  <a:pt x="12692" y="14049"/>
                </a:lnTo>
                <a:lnTo>
                  <a:pt x="13132" y="13976"/>
                </a:lnTo>
                <a:lnTo>
                  <a:pt x="13536" y="13829"/>
                </a:lnTo>
                <a:lnTo>
                  <a:pt x="13279" y="14526"/>
                </a:lnTo>
                <a:lnTo>
                  <a:pt x="13206" y="14710"/>
                </a:lnTo>
                <a:lnTo>
                  <a:pt x="13206" y="14820"/>
                </a:lnTo>
                <a:lnTo>
                  <a:pt x="13242" y="14856"/>
                </a:lnTo>
                <a:lnTo>
                  <a:pt x="13279" y="14930"/>
                </a:lnTo>
                <a:lnTo>
                  <a:pt x="13352" y="14966"/>
                </a:lnTo>
                <a:lnTo>
                  <a:pt x="13426" y="14966"/>
                </a:lnTo>
                <a:lnTo>
                  <a:pt x="13499" y="14930"/>
                </a:lnTo>
                <a:lnTo>
                  <a:pt x="13572" y="14893"/>
                </a:lnTo>
                <a:lnTo>
                  <a:pt x="13609" y="14820"/>
                </a:lnTo>
                <a:lnTo>
                  <a:pt x="13719" y="14563"/>
                </a:lnTo>
                <a:lnTo>
                  <a:pt x="13793" y="14270"/>
                </a:lnTo>
                <a:lnTo>
                  <a:pt x="13829" y="13976"/>
                </a:lnTo>
                <a:lnTo>
                  <a:pt x="13829" y="13719"/>
                </a:lnTo>
                <a:lnTo>
                  <a:pt x="14269" y="13463"/>
                </a:lnTo>
                <a:lnTo>
                  <a:pt x="14306" y="13939"/>
                </a:lnTo>
                <a:lnTo>
                  <a:pt x="14343" y="14049"/>
                </a:lnTo>
                <a:lnTo>
                  <a:pt x="14379" y="14123"/>
                </a:lnTo>
                <a:lnTo>
                  <a:pt x="14379" y="14159"/>
                </a:lnTo>
                <a:lnTo>
                  <a:pt x="14416" y="14270"/>
                </a:lnTo>
                <a:lnTo>
                  <a:pt x="14490" y="14343"/>
                </a:lnTo>
                <a:lnTo>
                  <a:pt x="14673" y="14343"/>
                </a:lnTo>
                <a:lnTo>
                  <a:pt x="14673" y="14306"/>
                </a:lnTo>
                <a:lnTo>
                  <a:pt x="14746" y="14233"/>
                </a:lnTo>
                <a:lnTo>
                  <a:pt x="14783" y="14159"/>
                </a:lnTo>
                <a:lnTo>
                  <a:pt x="14710" y="13903"/>
                </a:lnTo>
                <a:lnTo>
                  <a:pt x="14673" y="13646"/>
                </a:lnTo>
                <a:lnTo>
                  <a:pt x="14563" y="13279"/>
                </a:lnTo>
                <a:lnTo>
                  <a:pt x="15003" y="12876"/>
                </a:lnTo>
                <a:lnTo>
                  <a:pt x="15113" y="13022"/>
                </a:lnTo>
                <a:lnTo>
                  <a:pt x="15223" y="13132"/>
                </a:lnTo>
                <a:lnTo>
                  <a:pt x="15370" y="13352"/>
                </a:lnTo>
                <a:lnTo>
                  <a:pt x="15480" y="13463"/>
                </a:lnTo>
                <a:lnTo>
                  <a:pt x="15590" y="13536"/>
                </a:lnTo>
                <a:lnTo>
                  <a:pt x="15663" y="13536"/>
                </a:lnTo>
                <a:lnTo>
                  <a:pt x="15737" y="13463"/>
                </a:lnTo>
                <a:lnTo>
                  <a:pt x="15773" y="13389"/>
                </a:lnTo>
                <a:lnTo>
                  <a:pt x="15773" y="13316"/>
                </a:lnTo>
                <a:lnTo>
                  <a:pt x="15737" y="13132"/>
                </a:lnTo>
                <a:lnTo>
                  <a:pt x="15627" y="12986"/>
                </a:lnTo>
                <a:lnTo>
                  <a:pt x="15480" y="12876"/>
                </a:lnTo>
                <a:lnTo>
                  <a:pt x="15370" y="12729"/>
                </a:lnTo>
                <a:lnTo>
                  <a:pt x="15260" y="12582"/>
                </a:lnTo>
                <a:lnTo>
                  <a:pt x="15480" y="12289"/>
                </a:lnTo>
                <a:lnTo>
                  <a:pt x="15700" y="11995"/>
                </a:lnTo>
                <a:lnTo>
                  <a:pt x="15773" y="12069"/>
                </a:lnTo>
                <a:lnTo>
                  <a:pt x="15993" y="12215"/>
                </a:lnTo>
                <a:lnTo>
                  <a:pt x="16177" y="12399"/>
                </a:lnTo>
                <a:lnTo>
                  <a:pt x="16250" y="12435"/>
                </a:lnTo>
                <a:lnTo>
                  <a:pt x="16397" y="12435"/>
                </a:lnTo>
                <a:lnTo>
                  <a:pt x="16434" y="12399"/>
                </a:lnTo>
                <a:lnTo>
                  <a:pt x="16470" y="12325"/>
                </a:lnTo>
                <a:lnTo>
                  <a:pt x="16507" y="12252"/>
                </a:lnTo>
                <a:lnTo>
                  <a:pt x="16507" y="12179"/>
                </a:lnTo>
                <a:lnTo>
                  <a:pt x="16434" y="12105"/>
                </a:lnTo>
                <a:lnTo>
                  <a:pt x="16250" y="11922"/>
                </a:lnTo>
                <a:lnTo>
                  <a:pt x="16030" y="11775"/>
                </a:lnTo>
                <a:lnTo>
                  <a:pt x="15883" y="11702"/>
                </a:lnTo>
                <a:lnTo>
                  <a:pt x="16140" y="11115"/>
                </a:lnTo>
                <a:lnTo>
                  <a:pt x="16324" y="11225"/>
                </a:lnTo>
                <a:lnTo>
                  <a:pt x="16617" y="11335"/>
                </a:lnTo>
                <a:lnTo>
                  <a:pt x="16984" y="11408"/>
                </a:lnTo>
                <a:lnTo>
                  <a:pt x="17057" y="11408"/>
                </a:lnTo>
                <a:lnTo>
                  <a:pt x="17094" y="11372"/>
                </a:lnTo>
                <a:lnTo>
                  <a:pt x="17131" y="11298"/>
                </a:lnTo>
                <a:lnTo>
                  <a:pt x="17167" y="11225"/>
                </a:lnTo>
                <a:lnTo>
                  <a:pt x="17167" y="11152"/>
                </a:lnTo>
                <a:lnTo>
                  <a:pt x="17131" y="11078"/>
                </a:lnTo>
                <a:lnTo>
                  <a:pt x="17094" y="11042"/>
                </a:lnTo>
                <a:lnTo>
                  <a:pt x="17021" y="11005"/>
                </a:lnTo>
                <a:lnTo>
                  <a:pt x="16764" y="10968"/>
                </a:lnTo>
                <a:lnTo>
                  <a:pt x="16544" y="10895"/>
                </a:lnTo>
                <a:lnTo>
                  <a:pt x="16250" y="10821"/>
                </a:lnTo>
                <a:lnTo>
                  <a:pt x="16397" y="10345"/>
                </a:lnTo>
                <a:lnTo>
                  <a:pt x="16507" y="9831"/>
                </a:lnTo>
                <a:lnTo>
                  <a:pt x="16727" y="9941"/>
                </a:lnTo>
                <a:lnTo>
                  <a:pt x="16984" y="9978"/>
                </a:lnTo>
                <a:lnTo>
                  <a:pt x="17131" y="10014"/>
                </a:lnTo>
                <a:lnTo>
                  <a:pt x="17277" y="10014"/>
                </a:lnTo>
                <a:lnTo>
                  <a:pt x="17424" y="9978"/>
                </a:lnTo>
                <a:lnTo>
                  <a:pt x="17461" y="9904"/>
                </a:lnTo>
                <a:lnTo>
                  <a:pt x="17497" y="9831"/>
                </a:lnTo>
                <a:lnTo>
                  <a:pt x="17497" y="9794"/>
                </a:lnTo>
                <a:lnTo>
                  <a:pt x="17497" y="9721"/>
                </a:lnTo>
                <a:lnTo>
                  <a:pt x="17387" y="9648"/>
                </a:lnTo>
                <a:lnTo>
                  <a:pt x="17277" y="9611"/>
                </a:lnTo>
                <a:lnTo>
                  <a:pt x="17167" y="9574"/>
                </a:lnTo>
                <a:lnTo>
                  <a:pt x="16544" y="9501"/>
                </a:lnTo>
                <a:lnTo>
                  <a:pt x="16544" y="9464"/>
                </a:lnTo>
                <a:lnTo>
                  <a:pt x="16580" y="8987"/>
                </a:lnTo>
                <a:lnTo>
                  <a:pt x="16617" y="8511"/>
                </a:lnTo>
                <a:lnTo>
                  <a:pt x="16800" y="8584"/>
                </a:lnTo>
                <a:lnTo>
                  <a:pt x="17021" y="8621"/>
                </a:lnTo>
                <a:lnTo>
                  <a:pt x="17204" y="8657"/>
                </a:lnTo>
                <a:lnTo>
                  <a:pt x="17424" y="8621"/>
                </a:lnTo>
                <a:lnTo>
                  <a:pt x="17571" y="8584"/>
                </a:lnTo>
                <a:lnTo>
                  <a:pt x="17644" y="8511"/>
                </a:lnTo>
                <a:lnTo>
                  <a:pt x="17681" y="8437"/>
                </a:lnTo>
                <a:lnTo>
                  <a:pt x="17681" y="8364"/>
                </a:lnTo>
                <a:lnTo>
                  <a:pt x="17644" y="8290"/>
                </a:lnTo>
                <a:lnTo>
                  <a:pt x="17534" y="8217"/>
                </a:lnTo>
                <a:lnTo>
                  <a:pt x="17387" y="8217"/>
                </a:lnTo>
                <a:lnTo>
                  <a:pt x="17094" y="8254"/>
                </a:lnTo>
                <a:lnTo>
                  <a:pt x="16617" y="8217"/>
                </a:lnTo>
                <a:lnTo>
                  <a:pt x="16580" y="7814"/>
                </a:lnTo>
                <a:lnTo>
                  <a:pt x="16507" y="7410"/>
                </a:lnTo>
                <a:lnTo>
                  <a:pt x="16507" y="7410"/>
                </a:lnTo>
                <a:lnTo>
                  <a:pt x="16690" y="7447"/>
                </a:lnTo>
                <a:lnTo>
                  <a:pt x="16874" y="7447"/>
                </a:lnTo>
                <a:lnTo>
                  <a:pt x="17021" y="7410"/>
                </a:lnTo>
                <a:lnTo>
                  <a:pt x="17204" y="7337"/>
                </a:lnTo>
                <a:lnTo>
                  <a:pt x="17351" y="7263"/>
                </a:lnTo>
                <a:lnTo>
                  <a:pt x="17387" y="7190"/>
                </a:lnTo>
                <a:lnTo>
                  <a:pt x="17424" y="7117"/>
                </a:lnTo>
                <a:lnTo>
                  <a:pt x="17424" y="7043"/>
                </a:lnTo>
                <a:lnTo>
                  <a:pt x="17424" y="7007"/>
                </a:lnTo>
                <a:lnTo>
                  <a:pt x="17351" y="6933"/>
                </a:lnTo>
                <a:lnTo>
                  <a:pt x="17314" y="6897"/>
                </a:lnTo>
                <a:lnTo>
                  <a:pt x="17131" y="6897"/>
                </a:lnTo>
                <a:lnTo>
                  <a:pt x="16947" y="6970"/>
                </a:lnTo>
                <a:lnTo>
                  <a:pt x="16764" y="7007"/>
                </a:lnTo>
                <a:lnTo>
                  <a:pt x="16397" y="7080"/>
                </a:lnTo>
                <a:lnTo>
                  <a:pt x="16324" y="6897"/>
                </a:lnTo>
                <a:lnTo>
                  <a:pt x="16140" y="6493"/>
                </a:lnTo>
                <a:lnTo>
                  <a:pt x="16397" y="6420"/>
                </a:lnTo>
                <a:lnTo>
                  <a:pt x="16764" y="6273"/>
                </a:lnTo>
                <a:lnTo>
                  <a:pt x="16947" y="6200"/>
                </a:lnTo>
                <a:lnTo>
                  <a:pt x="17094" y="6090"/>
                </a:lnTo>
                <a:lnTo>
                  <a:pt x="17131" y="6053"/>
                </a:lnTo>
                <a:lnTo>
                  <a:pt x="17131" y="5979"/>
                </a:lnTo>
                <a:lnTo>
                  <a:pt x="17131" y="5906"/>
                </a:lnTo>
                <a:lnTo>
                  <a:pt x="17021" y="5833"/>
                </a:lnTo>
                <a:lnTo>
                  <a:pt x="16910" y="5796"/>
                </a:lnTo>
                <a:lnTo>
                  <a:pt x="16764" y="5833"/>
                </a:lnTo>
                <a:lnTo>
                  <a:pt x="16580" y="5906"/>
                </a:lnTo>
                <a:lnTo>
                  <a:pt x="16250" y="6090"/>
                </a:lnTo>
                <a:lnTo>
                  <a:pt x="16104" y="6163"/>
                </a:lnTo>
                <a:lnTo>
                  <a:pt x="15957" y="6236"/>
                </a:lnTo>
                <a:lnTo>
                  <a:pt x="15957" y="6200"/>
                </a:lnTo>
                <a:lnTo>
                  <a:pt x="15957" y="6163"/>
                </a:lnTo>
                <a:lnTo>
                  <a:pt x="15920" y="6163"/>
                </a:lnTo>
                <a:lnTo>
                  <a:pt x="15590" y="5796"/>
                </a:lnTo>
                <a:lnTo>
                  <a:pt x="15920" y="5503"/>
                </a:lnTo>
                <a:lnTo>
                  <a:pt x="16250" y="5173"/>
                </a:lnTo>
                <a:lnTo>
                  <a:pt x="16287" y="5099"/>
                </a:lnTo>
                <a:lnTo>
                  <a:pt x="16324" y="4989"/>
                </a:lnTo>
                <a:lnTo>
                  <a:pt x="16287" y="4916"/>
                </a:lnTo>
                <a:lnTo>
                  <a:pt x="16250" y="4879"/>
                </a:lnTo>
                <a:lnTo>
                  <a:pt x="16177" y="4806"/>
                </a:lnTo>
                <a:lnTo>
                  <a:pt x="16030" y="4806"/>
                </a:lnTo>
                <a:lnTo>
                  <a:pt x="15957" y="4842"/>
                </a:lnTo>
                <a:lnTo>
                  <a:pt x="15627" y="5209"/>
                </a:lnTo>
                <a:lnTo>
                  <a:pt x="15333" y="5576"/>
                </a:lnTo>
                <a:lnTo>
                  <a:pt x="15076" y="5393"/>
                </a:lnTo>
                <a:lnTo>
                  <a:pt x="14820" y="5246"/>
                </a:lnTo>
                <a:lnTo>
                  <a:pt x="14673" y="5173"/>
                </a:lnTo>
                <a:lnTo>
                  <a:pt x="14746" y="5026"/>
                </a:lnTo>
                <a:lnTo>
                  <a:pt x="14966" y="4659"/>
                </a:lnTo>
                <a:lnTo>
                  <a:pt x="15003" y="4586"/>
                </a:lnTo>
                <a:lnTo>
                  <a:pt x="15003" y="4512"/>
                </a:lnTo>
                <a:lnTo>
                  <a:pt x="14930" y="4402"/>
                </a:lnTo>
                <a:lnTo>
                  <a:pt x="14856" y="4366"/>
                </a:lnTo>
                <a:lnTo>
                  <a:pt x="14746" y="4366"/>
                </a:lnTo>
                <a:lnTo>
                  <a:pt x="14673" y="4439"/>
                </a:lnTo>
                <a:lnTo>
                  <a:pt x="14526" y="4622"/>
                </a:lnTo>
                <a:lnTo>
                  <a:pt x="14416" y="4842"/>
                </a:lnTo>
                <a:lnTo>
                  <a:pt x="14343" y="5026"/>
                </a:lnTo>
                <a:lnTo>
                  <a:pt x="14159" y="4989"/>
                </a:lnTo>
                <a:lnTo>
                  <a:pt x="13939" y="4989"/>
                </a:lnTo>
                <a:lnTo>
                  <a:pt x="13903" y="4732"/>
                </a:lnTo>
                <a:lnTo>
                  <a:pt x="13866" y="4476"/>
                </a:lnTo>
                <a:lnTo>
                  <a:pt x="13829" y="3962"/>
                </a:lnTo>
                <a:lnTo>
                  <a:pt x="13829" y="3889"/>
                </a:lnTo>
                <a:lnTo>
                  <a:pt x="13756" y="3852"/>
                </a:lnTo>
                <a:close/>
              </a:path>
            </a:pathLst>
          </a:custGeom>
          <a:solidFill>
            <a:srgbClr val="6D9EEB"/>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186" name="Shape 186"/>
          <p:cNvSpPr/>
          <p:nvPr/>
        </p:nvSpPr>
        <p:spPr>
          <a:xfrm rot="-3496844">
            <a:off x="115839" y="4509560"/>
            <a:ext cx="537852" cy="464440"/>
          </a:xfrm>
          <a:custGeom>
            <a:avLst/>
            <a:gdLst/>
            <a:ahLst/>
            <a:cxnLst/>
            <a:rect l="0" t="0" r="0" b="0"/>
            <a:pathLst>
              <a:path w="10748" h="9281" extrusionOk="0">
                <a:moveTo>
                  <a:pt x="4072" y="550"/>
                </a:moveTo>
                <a:lnTo>
                  <a:pt x="4329" y="587"/>
                </a:lnTo>
                <a:lnTo>
                  <a:pt x="4585" y="697"/>
                </a:lnTo>
                <a:lnTo>
                  <a:pt x="4842" y="844"/>
                </a:lnTo>
                <a:lnTo>
                  <a:pt x="5025" y="1064"/>
                </a:lnTo>
                <a:lnTo>
                  <a:pt x="5136" y="1211"/>
                </a:lnTo>
                <a:lnTo>
                  <a:pt x="5209" y="1394"/>
                </a:lnTo>
                <a:lnTo>
                  <a:pt x="5246" y="1541"/>
                </a:lnTo>
                <a:lnTo>
                  <a:pt x="5282" y="1724"/>
                </a:lnTo>
                <a:lnTo>
                  <a:pt x="5282" y="2091"/>
                </a:lnTo>
                <a:lnTo>
                  <a:pt x="5246" y="2458"/>
                </a:lnTo>
                <a:lnTo>
                  <a:pt x="5209" y="2641"/>
                </a:lnTo>
                <a:lnTo>
                  <a:pt x="4695" y="1761"/>
                </a:lnTo>
                <a:lnTo>
                  <a:pt x="4072" y="550"/>
                </a:lnTo>
                <a:close/>
                <a:moveTo>
                  <a:pt x="1357" y="3008"/>
                </a:moveTo>
                <a:lnTo>
                  <a:pt x="1504" y="3265"/>
                </a:lnTo>
                <a:lnTo>
                  <a:pt x="1614" y="3558"/>
                </a:lnTo>
                <a:lnTo>
                  <a:pt x="1797" y="3852"/>
                </a:lnTo>
                <a:lnTo>
                  <a:pt x="1467" y="3778"/>
                </a:lnTo>
                <a:lnTo>
                  <a:pt x="1137" y="3742"/>
                </a:lnTo>
                <a:lnTo>
                  <a:pt x="1321" y="3118"/>
                </a:lnTo>
                <a:lnTo>
                  <a:pt x="1357" y="3008"/>
                </a:lnTo>
                <a:close/>
                <a:moveTo>
                  <a:pt x="3815" y="550"/>
                </a:moveTo>
                <a:lnTo>
                  <a:pt x="4072" y="1174"/>
                </a:lnTo>
                <a:lnTo>
                  <a:pt x="4329" y="1798"/>
                </a:lnTo>
                <a:lnTo>
                  <a:pt x="4695" y="2531"/>
                </a:lnTo>
                <a:lnTo>
                  <a:pt x="5099" y="3265"/>
                </a:lnTo>
                <a:lnTo>
                  <a:pt x="4989" y="3852"/>
                </a:lnTo>
                <a:lnTo>
                  <a:pt x="4732" y="3191"/>
                </a:lnTo>
                <a:lnTo>
                  <a:pt x="4475" y="2531"/>
                </a:lnTo>
                <a:lnTo>
                  <a:pt x="4255" y="1981"/>
                </a:lnTo>
                <a:lnTo>
                  <a:pt x="4035" y="1467"/>
                </a:lnTo>
                <a:lnTo>
                  <a:pt x="3742" y="880"/>
                </a:lnTo>
                <a:lnTo>
                  <a:pt x="3558" y="587"/>
                </a:lnTo>
                <a:lnTo>
                  <a:pt x="3815" y="550"/>
                </a:lnTo>
                <a:close/>
                <a:moveTo>
                  <a:pt x="1761" y="1724"/>
                </a:moveTo>
                <a:lnTo>
                  <a:pt x="1724" y="1798"/>
                </a:lnTo>
                <a:lnTo>
                  <a:pt x="1761" y="1944"/>
                </a:lnTo>
                <a:lnTo>
                  <a:pt x="1834" y="2018"/>
                </a:lnTo>
                <a:lnTo>
                  <a:pt x="1944" y="2054"/>
                </a:lnTo>
                <a:lnTo>
                  <a:pt x="2054" y="2054"/>
                </a:lnTo>
                <a:lnTo>
                  <a:pt x="2274" y="2531"/>
                </a:lnTo>
                <a:lnTo>
                  <a:pt x="2458" y="2971"/>
                </a:lnTo>
                <a:lnTo>
                  <a:pt x="3008" y="4182"/>
                </a:lnTo>
                <a:lnTo>
                  <a:pt x="3081" y="4329"/>
                </a:lnTo>
                <a:lnTo>
                  <a:pt x="2825" y="4255"/>
                </a:lnTo>
                <a:lnTo>
                  <a:pt x="2458" y="4072"/>
                </a:lnTo>
                <a:lnTo>
                  <a:pt x="2164" y="3742"/>
                </a:lnTo>
                <a:lnTo>
                  <a:pt x="1944" y="3375"/>
                </a:lnTo>
                <a:lnTo>
                  <a:pt x="1724" y="2935"/>
                </a:lnTo>
                <a:lnTo>
                  <a:pt x="1651" y="2715"/>
                </a:lnTo>
                <a:lnTo>
                  <a:pt x="1504" y="2494"/>
                </a:lnTo>
                <a:lnTo>
                  <a:pt x="1724" y="1761"/>
                </a:lnTo>
                <a:lnTo>
                  <a:pt x="1761" y="1724"/>
                </a:lnTo>
                <a:close/>
                <a:moveTo>
                  <a:pt x="2604" y="1174"/>
                </a:moveTo>
                <a:lnTo>
                  <a:pt x="2715" y="1614"/>
                </a:lnTo>
                <a:lnTo>
                  <a:pt x="2861" y="2054"/>
                </a:lnTo>
                <a:lnTo>
                  <a:pt x="3228" y="2898"/>
                </a:lnTo>
                <a:lnTo>
                  <a:pt x="3998" y="4695"/>
                </a:lnTo>
                <a:lnTo>
                  <a:pt x="3632" y="4549"/>
                </a:lnTo>
                <a:lnTo>
                  <a:pt x="3522" y="4365"/>
                </a:lnTo>
                <a:lnTo>
                  <a:pt x="3301" y="3888"/>
                </a:lnTo>
                <a:lnTo>
                  <a:pt x="2861" y="2935"/>
                </a:lnTo>
                <a:lnTo>
                  <a:pt x="2274" y="1834"/>
                </a:lnTo>
                <a:lnTo>
                  <a:pt x="2311" y="1651"/>
                </a:lnTo>
                <a:lnTo>
                  <a:pt x="2421" y="1467"/>
                </a:lnTo>
                <a:lnTo>
                  <a:pt x="2604" y="1174"/>
                </a:lnTo>
                <a:close/>
                <a:moveTo>
                  <a:pt x="3338" y="660"/>
                </a:moveTo>
                <a:lnTo>
                  <a:pt x="3375" y="770"/>
                </a:lnTo>
                <a:lnTo>
                  <a:pt x="3668" y="1467"/>
                </a:lnTo>
                <a:lnTo>
                  <a:pt x="3962" y="2164"/>
                </a:lnTo>
                <a:lnTo>
                  <a:pt x="4182" y="2788"/>
                </a:lnTo>
                <a:lnTo>
                  <a:pt x="4402" y="3412"/>
                </a:lnTo>
                <a:lnTo>
                  <a:pt x="4769" y="4659"/>
                </a:lnTo>
                <a:lnTo>
                  <a:pt x="4732" y="4805"/>
                </a:lnTo>
                <a:lnTo>
                  <a:pt x="4659" y="4805"/>
                </a:lnTo>
                <a:lnTo>
                  <a:pt x="4549" y="4842"/>
                </a:lnTo>
                <a:lnTo>
                  <a:pt x="3668" y="2971"/>
                </a:lnTo>
                <a:lnTo>
                  <a:pt x="3191" y="1981"/>
                </a:lnTo>
                <a:lnTo>
                  <a:pt x="2971" y="1504"/>
                </a:lnTo>
                <a:lnTo>
                  <a:pt x="2788" y="991"/>
                </a:lnTo>
                <a:lnTo>
                  <a:pt x="3045" y="807"/>
                </a:lnTo>
                <a:lnTo>
                  <a:pt x="3338" y="660"/>
                </a:lnTo>
                <a:close/>
                <a:moveTo>
                  <a:pt x="7703" y="4952"/>
                </a:moveTo>
                <a:lnTo>
                  <a:pt x="7960" y="5246"/>
                </a:lnTo>
                <a:lnTo>
                  <a:pt x="7960" y="5246"/>
                </a:lnTo>
                <a:lnTo>
                  <a:pt x="7887" y="5209"/>
                </a:lnTo>
                <a:lnTo>
                  <a:pt x="7593" y="5319"/>
                </a:lnTo>
                <a:lnTo>
                  <a:pt x="7300" y="5466"/>
                </a:lnTo>
                <a:lnTo>
                  <a:pt x="7190" y="5356"/>
                </a:lnTo>
                <a:lnTo>
                  <a:pt x="7080" y="5246"/>
                </a:lnTo>
                <a:lnTo>
                  <a:pt x="7373" y="5099"/>
                </a:lnTo>
                <a:lnTo>
                  <a:pt x="7703" y="4952"/>
                </a:lnTo>
                <a:close/>
                <a:moveTo>
                  <a:pt x="8070" y="5356"/>
                </a:moveTo>
                <a:lnTo>
                  <a:pt x="8180" y="5466"/>
                </a:lnTo>
                <a:lnTo>
                  <a:pt x="7923" y="5576"/>
                </a:lnTo>
                <a:lnTo>
                  <a:pt x="7923" y="5576"/>
                </a:lnTo>
                <a:lnTo>
                  <a:pt x="8033" y="5429"/>
                </a:lnTo>
                <a:lnTo>
                  <a:pt x="8070" y="5356"/>
                </a:lnTo>
                <a:close/>
                <a:moveTo>
                  <a:pt x="7556" y="5612"/>
                </a:moveTo>
                <a:lnTo>
                  <a:pt x="7483" y="5722"/>
                </a:lnTo>
                <a:lnTo>
                  <a:pt x="7483" y="5686"/>
                </a:lnTo>
                <a:lnTo>
                  <a:pt x="7556" y="5612"/>
                </a:lnTo>
                <a:close/>
                <a:moveTo>
                  <a:pt x="8327" y="5649"/>
                </a:moveTo>
                <a:lnTo>
                  <a:pt x="8327" y="5686"/>
                </a:lnTo>
                <a:lnTo>
                  <a:pt x="7850" y="6163"/>
                </a:lnTo>
                <a:lnTo>
                  <a:pt x="7740" y="6016"/>
                </a:lnTo>
                <a:lnTo>
                  <a:pt x="7997" y="5796"/>
                </a:lnTo>
                <a:lnTo>
                  <a:pt x="8327" y="5649"/>
                </a:lnTo>
                <a:close/>
                <a:moveTo>
                  <a:pt x="8437" y="5796"/>
                </a:moveTo>
                <a:lnTo>
                  <a:pt x="8584" y="6053"/>
                </a:lnTo>
                <a:lnTo>
                  <a:pt x="8143" y="6163"/>
                </a:lnTo>
                <a:lnTo>
                  <a:pt x="8437" y="5796"/>
                </a:lnTo>
                <a:close/>
                <a:moveTo>
                  <a:pt x="8437" y="6346"/>
                </a:moveTo>
                <a:lnTo>
                  <a:pt x="8180" y="6676"/>
                </a:lnTo>
                <a:lnTo>
                  <a:pt x="8107" y="6493"/>
                </a:lnTo>
                <a:lnTo>
                  <a:pt x="8437" y="6346"/>
                </a:lnTo>
                <a:close/>
                <a:moveTo>
                  <a:pt x="8767" y="6309"/>
                </a:moveTo>
                <a:lnTo>
                  <a:pt x="8840" y="6419"/>
                </a:lnTo>
                <a:lnTo>
                  <a:pt x="8547" y="6676"/>
                </a:lnTo>
                <a:lnTo>
                  <a:pt x="8767" y="6309"/>
                </a:lnTo>
                <a:close/>
                <a:moveTo>
                  <a:pt x="9024" y="4695"/>
                </a:moveTo>
                <a:lnTo>
                  <a:pt x="9244" y="4732"/>
                </a:lnTo>
                <a:lnTo>
                  <a:pt x="9464" y="4805"/>
                </a:lnTo>
                <a:lnTo>
                  <a:pt x="9647" y="4915"/>
                </a:lnTo>
                <a:lnTo>
                  <a:pt x="9831" y="5062"/>
                </a:lnTo>
                <a:lnTo>
                  <a:pt x="9904" y="5099"/>
                </a:lnTo>
                <a:lnTo>
                  <a:pt x="9941" y="5099"/>
                </a:lnTo>
                <a:lnTo>
                  <a:pt x="10051" y="5209"/>
                </a:lnTo>
                <a:lnTo>
                  <a:pt x="10161" y="5429"/>
                </a:lnTo>
                <a:lnTo>
                  <a:pt x="10198" y="5649"/>
                </a:lnTo>
                <a:lnTo>
                  <a:pt x="10234" y="5869"/>
                </a:lnTo>
                <a:lnTo>
                  <a:pt x="10198" y="6089"/>
                </a:lnTo>
                <a:lnTo>
                  <a:pt x="10161" y="6346"/>
                </a:lnTo>
                <a:lnTo>
                  <a:pt x="10088" y="6566"/>
                </a:lnTo>
                <a:lnTo>
                  <a:pt x="9941" y="7006"/>
                </a:lnTo>
                <a:lnTo>
                  <a:pt x="9904" y="7080"/>
                </a:lnTo>
                <a:lnTo>
                  <a:pt x="9647" y="6676"/>
                </a:lnTo>
                <a:lnTo>
                  <a:pt x="9024" y="5832"/>
                </a:lnTo>
                <a:lnTo>
                  <a:pt x="8620" y="5282"/>
                </a:lnTo>
                <a:lnTo>
                  <a:pt x="8400" y="5025"/>
                </a:lnTo>
                <a:lnTo>
                  <a:pt x="8143" y="4842"/>
                </a:lnTo>
                <a:lnTo>
                  <a:pt x="8584" y="4732"/>
                </a:lnTo>
                <a:lnTo>
                  <a:pt x="8804" y="4695"/>
                </a:lnTo>
                <a:close/>
                <a:moveTo>
                  <a:pt x="1064" y="3962"/>
                </a:moveTo>
                <a:lnTo>
                  <a:pt x="1357" y="4182"/>
                </a:lnTo>
                <a:lnTo>
                  <a:pt x="1651" y="4329"/>
                </a:lnTo>
                <a:lnTo>
                  <a:pt x="2348" y="4585"/>
                </a:lnTo>
                <a:lnTo>
                  <a:pt x="2458" y="4659"/>
                </a:lnTo>
                <a:lnTo>
                  <a:pt x="2494" y="4695"/>
                </a:lnTo>
                <a:lnTo>
                  <a:pt x="2568" y="4732"/>
                </a:lnTo>
                <a:lnTo>
                  <a:pt x="2641" y="4695"/>
                </a:lnTo>
                <a:lnTo>
                  <a:pt x="4329" y="5319"/>
                </a:lnTo>
                <a:lnTo>
                  <a:pt x="4329" y="5356"/>
                </a:lnTo>
                <a:lnTo>
                  <a:pt x="4292" y="5319"/>
                </a:lnTo>
                <a:lnTo>
                  <a:pt x="3888" y="5172"/>
                </a:lnTo>
                <a:lnTo>
                  <a:pt x="3705" y="5136"/>
                </a:lnTo>
                <a:lnTo>
                  <a:pt x="3485" y="5099"/>
                </a:lnTo>
                <a:lnTo>
                  <a:pt x="3448" y="5136"/>
                </a:lnTo>
                <a:lnTo>
                  <a:pt x="3411" y="5172"/>
                </a:lnTo>
                <a:lnTo>
                  <a:pt x="3448" y="5246"/>
                </a:lnTo>
                <a:lnTo>
                  <a:pt x="3595" y="5392"/>
                </a:lnTo>
                <a:lnTo>
                  <a:pt x="3852" y="5539"/>
                </a:lnTo>
                <a:lnTo>
                  <a:pt x="4108" y="5686"/>
                </a:lnTo>
                <a:lnTo>
                  <a:pt x="4402" y="5759"/>
                </a:lnTo>
                <a:lnTo>
                  <a:pt x="4365" y="5906"/>
                </a:lnTo>
                <a:lnTo>
                  <a:pt x="4035" y="5906"/>
                </a:lnTo>
                <a:lnTo>
                  <a:pt x="3742" y="5869"/>
                </a:lnTo>
                <a:lnTo>
                  <a:pt x="3411" y="5759"/>
                </a:lnTo>
                <a:lnTo>
                  <a:pt x="3228" y="5686"/>
                </a:lnTo>
                <a:lnTo>
                  <a:pt x="3191" y="5612"/>
                </a:lnTo>
                <a:lnTo>
                  <a:pt x="3155" y="5576"/>
                </a:lnTo>
                <a:lnTo>
                  <a:pt x="3118" y="5539"/>
                </a:lnTo>
                <a:lnTo>
                  <a:pt x="3081" y="5502"/>
                </a:lnTo>
                <a:lnTo>
                  <a:pt x="3045" y="5502"/>
                </a:lnTo>
                <a:lnTo>
                  <a:pt x="3008" y="5539"/>
                </a:lnTo>
                <a:lnTo>
                  <a:pt x="2971" y="5649"/>
                </a:lnTo>
                <a:lnTo>
                  <a:pt x="2971" y="5722"/>
                </a:lnTo>
                <a:lnTo>
                  <a:pt x="3008" y="5796"/>
                </a:lnTo>
                <a:lnTo>
                  <a:pt x="3045" y="5869"/>
                </a:lnTo>
                <a:lnTo>
                  <a:pt x="3191" y="6016"/>
                </a:lnTo>
                <a:lnTo>
                  <a:pt x="3338" y="6126"/>
                </a:lnTo>
                <a:lnTo>
                  <a:pt x="3522" y="6199"/>
                </a:lnTo>
                <a:lnTo>
                  <a:pt x="3742" y="6273"/>
                </a:lnTo>
                <a:lnTo>
                  <a:pt x="3962" y="6309"/>
                </a:lnTo>
                <a:lnTo>
                  <a:pt x="4182" y="6309"/>
                </a:lnTo>
                <a:lnTo>
                  <a:pt x="3962" y="6676"/>
                </a:lnTo>
                <a:lnTo>
                  <a:pt x="3742" y="6603"/>
                </a:lnTo>
                <a:lnTo>
                  <a:pt x="3228" y="6456"/>
                </a:lnTo>
                <a:lnTo>
                  <a:pt x="2971" y="6419"/>
                </a:lnTo>
                <a:lnTo>
                  <a:pt x="2715" y="6383"/>
                </a:lnTo>
                <a:lnTo>
                  <a:pt x="2641" y="6383"/>
                </a:lnTo>
                <a:lnTo>
                  <a:pt x="2641" y="6456"/>
                </a:lnTo>
                <a:lnTo>
                  <a:pt x="2641" y="6493"/>
                </a:lnTo>
                <a:lnTo>
                  <a:pt x="2678" y="6529"/>
                </a:lnTo>
                <a:lnTo>
                  <a:pt x="2861" y="6676"/>
                </a:lnTo>
                <a:lnTo>
                  <a:pt x="3081" y="6786"/>
                </a:lnTo>
                <a:lnTo>
                  <a:pt x="3522" y="6970"/>
                </a:lnTo>
                <a:lnTo>
                  <a:pt x="3742" y="7080"/>
                </a:lnTo>
                <a:lnTo>
                  <a:pt x="3632" y="7226"/>
                </a:lnTo>
                <a:lnTo>
                  <a:pt x="3522" y="7336"/>
                </a:lnTo>
                <a:lnTo>
                  <a:pt x="2935" y="7080"/>
                </a:lnTo>
                <a:lnTo>
                  <a:pt x="2311" y="6823"/>
                </a:lnTo>
                <a:lnTo>
                  <a:pt x="2238" y="6823"/>
                </a:lnTo>
                <a:lnTo>
                  <a:pt x="2201" y="6860"/>
                </a:lnTo>
                <a:lnTo>
                  <a:pt x="2201" y="6896"/>
                </a:lnTo>
                <a:lnTo>
                  <a:pt x="2201" y="6970"/>
                </a:lnTo>
                <a:lnTo>
                  <a:pt x="2458" y="7190"/>
                </a:lnTo>
                <a:lnTo>
                  <a:pt x="2678" y="7410"/>
                </a:lnTo>
                <a:lnTo>
                  <a:pt x="2971" y="7557"/>
                </a:lnTo>
                <a:lnTo>
                  <a:pt x="3265" y="7703"/>
                </a:lnTo>
                <a:lnTo>
                  <a:pt x="2971" y="7960"/>
                </a:lnTo>
                <a:lnTo>
                  <a:pt x="2641" y="7960"/>
                </a:lnTo>
                <a:lnTo>
                  <a:pt x="2311" y="7887"/>
                </a:lnTo>
                <a:lnTo>
                  <a:pt x="1981" y="7777"/>
                </a:lnTo>
                <a:lnTo>
                  <a:pt x="1871" y="7777"/>
                </a:lnTo>
                <a:lnTo>
                  <a:pt x="1834" y="7813"/>
                </a:lnTo>
                <a:lnTo>
                  <a:pt x="1797" y="7850"/>
                </a:lnTo>
                <a:lnTo>
                  <a:pt x="1797" y="7923"/>
                </a:lnTo>
                <a:lnTo>
                  <a:pt x="1834" y="8070"/>
                </a:lnTo>
                <a:lnTo>
                  <a:pt x="1944" y="8143"/>
                </a:lnTo>
                <a:lnTo>
                  <a:pt x="2091" y="8217"/>
                </a:lnTo>
                <a:lnTo>
                  <a:pt x="2238" y="8290"/>
                </a:lnTo>
                <a:lnTo>
                  <a:pt x="2348" y="8327"/>
                </a:lnTo>
                <a:lnTo>
                  <a:pt x="2164" y="8364"/>
                </a:lnTo>
                <a:lnTo>
                  <a:pt x="1944" y="8364"/>
                </a:lnTo>
                <a:lnTo>
                  <a:pt x="1761" y="8327"/>
                </a:lnTo>
                <a:lnTo>
                  <a:pt x="1541" y="8253"/>
                </a:lnTo>
                <a:lnTo>
                  <a:pt x="1247" y="8070"/>
                </a:lnTo>
                <a:lnTo>
                  <a:pt x="1027" y="7850"/>
                </a:lnTo>
                <a:lnTo>
                  <a:pt x="844" y="7593"/>
                </a:lnTo>
                <a:lnTo>
                  <a:pt x="697" y="7300"/>
                </a:lnTo>
                <a:lnTo>
                  <a:pt x="624" y="6970"/>
                </a:lnTo>
                <a:lnTo>
                  <a:pt x="550" y="6676"/>
                </a:lnTo>
                <a:lnTo>
                  <a:pt x="550" y="6346"/>
                </a:lnTo>
                <a:lnTo>
                  <a:pt x="550" y="6016"/>
                </a:lnTo>
                <a:lnTo>
                  <a:pt x="624" y="5502"/>
                </a:lnTo>
                <a:lnTo>
                  <a:pt x="734" y="4989"/>
                </a:lnTo>
                <a:lnTo>
                  <a:pt x="1064" y="3962"/>
                </a:lnTo>
                <a:close/>
                <a:moveTo>
                  <a:pt x="6786" y="5429"/>
                </a:moveTo>
                <a:lnTo>
                  <a:pt x="6860" y="5649"/>
                </a:lnTo>
                <a:lnTo>
                  <a:pt x="6970" y="5832"/>
                </a:lnTo>
                <a:lnTo>
                  <a:pt x="7006" y="5906"/>
                </a:lnTo>
                <a:lnTo>
                  <a:pt x="7043" y="5979"/>
                </a:lnTo>
                <a:lnTo>
                  <a:pt x="7116" y="6016"/>
                </a:lnTo>
                <a:lnTo>
                  <a:pt x="7813" y="7006"/>
                </a:lnTo>
                <a:lnTo>
                  <a:pt x="8143" y="7520"/>
                </a:lnTo>
                <a:lnTo>
                  <a:pt x="8143" y="7667"/>
                </a:lnTo>
                <a:lnTo>
                  <a:pt x="8143" y="7740"/>
                </a:lnTo>
                <a:lnTo>
                  <a:pt x="8217" y="7813"/>
                </a:lnTo>
                <a:lnTo>
                  <a:pt x="8290" y="7850"/>
                </a:lnTo>
                <a:lnTo>
                  <a:pt x="8363" y="7850"/>
                </a:lnTo>
                <a:lnTo>
                  <a:pt x="8400" y="7813"/>
                </a:lnTo>
                <a:lnTo>
                  <a:pt x="8510" y="7887"/>
                </a:lnTo>
                <a:lnTo>
                  <a:pt x="8584" y="7923"/>
                </a:lnTo>
                <a:lnTo>
                  <a:pt x="8694" y="7960"/>
                </a:lnTo>
                <a:lnTo>
                  <a:pt x="8767" y="7923"/>
                </a:lnTo>
                <a:lnTo>
                  <a:pt x="8877" y="7997"/>
                </a:lnTo>
                <a:lnTo>
                  <a:pt x="8987" y="7997"/>
                </a:lnTo>
                <a:lnTo>
                  <a:pt x="9060" y="8033"/>
                </a:lnTo>
                <a:lnTo>
                  <a:pt x="9134" y="7997"/>
                </a:lnTo>
                <a:lnTo>
                  <a:pt x="9207" y="7923"/>
                </a:lnTo>
                <a:lnTo>
                  <a:pt x="9207" y="7813"/>
                </a:lnTo>
                <a:lnTo>
                  <a:pt x="9207" y="7740"/>
                </a:lnTo>
                <a:lnTo>
                  <a:pt x="9134" y="7667"/>
                </a:lnTo>
                <a:lnTo>
                  <a:pt x="9170" y="7557"/>
                </a:lnTo>
                <a:lnTo>
                  <a:pt x="9207" y="7483"/>
                </a:lnTo>
                <a:lnTo>
                  <a:pt x="9244" y="7410"/>
                </a:lnTo>
                <a:lnTo>
                  <a:pt x="9244" y="7373"/>
                </a:lnTo>
                <a:lnTo>
                  <a:pt x="9207" y="7300"/>
                </a:lnTo>
                <a:lnTo>
                  <a:pt x="9170" y="7263"/>
                </a:lnTo>
                <a:lnTo>
                  <a:pt x="9134" y="7226"/>
                </a:lnTo>
                <a:lnTo>
                  <a:pt x="8987" y="7226"/>
                </a:lnTo>
                <a:lnTo>
                  <a:pt x="8694" y="7336"/>
                </a:lnTo>
                <a:lnTo>
                  <a:pt x="8694" y="7300"/>
                </a:lnTo>
                <a:lnTo>
                  <a:pt x="8877" y="7153"/>
                </a:lnTo>
                <a:lnTo>
                  <a:pt x="9060" y="6970"/>
                </a:lnTo>
                <a:lnTo>
                  <a:pt x="9134" y="6860"/>
                </a:lnTo>
                <a:lnTo>
                  <a:pt x="9244" y="7043"/>
                </a:lnTo>
                <a:lnTo>
                  <a:pt x="9501" y="7446"/>
                </a:lnTo>
                <a:lnTo>
                  <a:pt x="9537" y="7593"/>
                </a:lnTo>
                <a:lnTo>
                  <a:pt x="9317" y="7887"/>
                </a:lnTo>
                <a:lnTo>
                  <a:pt x="9024" y="8143"/>
                </a:lnTo>
                <a:lnTo>
                  <a:pt x="8730" y="8364"/>
                </a:lnTo>
                <a:lnTo>
                  <a:pt x="8400" y="8547"/>
                </a:lnTo>
                <a:lnTo>
                  <a:pt x="8070" y="8657"/>
                </a:lnTo>
                <a:lnTo>
                  <a:pt x="7703" y="8694"/>
                </a:lnTo>
                <a:lnTo>
                  <a:pt x="7520" y="8694"/>
                </a:lnTo>
                <a:lnTo>
                  <a:pt x="7373" y="8657"/>
                </a:lnTo>
                <a:lnTo>
                  <a:pt x="7190" y="8620"/>
                </a:lnTo>
                <a:lnTo>
                  <a:pt x="7006" y="8547"/>
                </a:lnTo>
                <a:lnTo>
                  <a:pt x="6823" y="8437"/>
                </a:lnTo>
                <a:lnTo>
                  <a:pt x="6676" y="8290"/>
                </a:lnTo>
                <a:lnTo>
                  <a:pt x="6419" y="7997"/>
                </a:lnTo>
                <a:lnTo>
                  <a:pt x="6199" y="7667"/>
                </a:lnTo>
                <a:lnTo>
                  <a:pt x="6053" y="7300"/>
                </a:lnTo>
                <a:lnTo>
                  <a:pt x="6016" y="6896"/>
                </a:lnTo>
                <a:lnTo>
                  <a:pt x="6016" y="6676"/>
                </a:lnTo>
                <a:lnTo>
                  <a:pt x="6053" y="6493"/>
                </a:lnTo>
                <a:lnTo>
                  <a:pt x="6089" y="6309"/>
                </a:lnTo>
                <a:lnTo>
                  <a:pt x="6163" y="6126"/>
                </a:lnTo>
                <a:lnTo>
                  <a:pt x="6273" y="5943"/>
                </a:lnTo>
                <a:lnTo>
                  <a:pt x="6383" y="5759"/>
                </a:lnTo>
                <a:lnTo>
                  <a:pt x="6566" y="5576"/>
                </a:lnTo>
                <a:lnTo>
                  <a:pt x="6786" y="5429"/>
                </a:lnTo>
                <a:close/>
                <a:moveTo>
                  <a:pt x="3852" y="0"/>
                </a:moveTo>
                <a:lnTo>
                  <a:pt x="3522" y="37"/>
                </a:lnTo>
                <a:lnTo>
                  <a:pt x="3191" y="110"/>
                </a:lnTo>
                <a:lnTo>
                  <a:pt x="2898" y="257"/>
                </a:lnTo>
                <a:lnTo>
                  <a:pt x="2604" y="440"/>
                </a:lnTo>
                <a:lnTo>
                  <a:pt x="2348" y="660"/>
                </a:lnTo>
                <a:lnTo>
                  <a:pt x="2091" y="660"/>
                </a:lnTo>
                <a:lnTo>
                  <a:pt x="1871" y="734"/>
                </a:lnTo>
                <a:lnTo>
                  <a:pt x="1687" y="880"/>
                </a:lnTo>
                <a:lnTo>
                  <a:pt x="1541" y="1064"/>
                </a:lnTo>
                <a:lnTo>
                  <a:pt x="1394" y="1284"/>
                </a:lnTo>
                <a:lnTo>
                  <a:pt x="1321" y="1504"/>
                </a:lnTo>
                <a:lnTo>
                  <a:pt x="1137" y="1944"/>
                </a:lnTo>
                <a:lnTo>
                  <a:pt x="660" y="3522"/>
                </a:lnTo>
                <a:lnTo>
                  <a:pt x="404" y="4292"/>
                </a:lnTo>
                <a:lnTo>
                  <a:pt x="183" y="5062"/>
                </a:lnTo>
                <a:lnTo>
                  <a:pt x="37" y="5759"/>
                </a:lnTo>
                <a:lnTo>
                  <a:pt x="0" y="6126"/>
                </a:lnTo>
                <a:lnTo>
                  <a:pt x="0" y="6456"/>
                </a:lnTo>
                <a:lnTo>
                  <a:pt x="0" y="6786"/>
                </a:lnTo>
                <a:lnTo>
                  <a:pt x="73" y="7153"/>
                </a:lnTo>
                <a:lnTo>
                  <a:pt x="183" y="7483"/>
                </a:lnTo>
                <a:lnTo>
                  <a:pt x="330" y="7813"/>
                </a:lnTo>
                <a:lnTo>
                  <a:pt x="477" y="8033"/>
                </a:lnTo>
                <a:lnTo>
                  <a:pt x="660" y="8253"/>
                </a:lnTo>
                <a:lnTo>
                  <a:pt x="880" y="8474"/>
                </a:lnTo>
                <a:lnTo>
                  <a:pt x="1101" y="8657"/>
                </a:lnTo>
                <a:lnTo>
                  <a:pt x="1357" y="8767"/>
                </a:lnTo>
                <a:lnTo>
                  <a:pt x="1651" y="8877"/>
                </a:lnTo>
                <a:lnTo>
                  <a:pt x="1908" y="8914"/>
                </a:lnTo>
                <a:lnTo>
                  <a:pt x="2201" y="8950"/>
                </a:lnTo>
                <a:lnTo>
                  <a:pt x="2458" y="8914"/>
                </a:lnTo>
                <a:lnTo>
                  <a:pt x="2678" y="8840"/>
                </a:lnTo>
                <a:lnTo>
                  <a:pt x="2898" y="8730"/>
                </a:lnTo>
                <a:lnTo>
                  <a:pt x="3081" y="8620"/>
                </a:lnTo>
                <a:lnTo>
                  <a:pt x="3448" y="8290"/>
                </a:lnTo>
                <a:lnTo>
                  <a:pt x="3778" y="7923"/>
                </a:lnTo>
                <a:lnTo>
                  <a:pt x="3815" y="7960"/>
                </a:lnTo>
                <a:lnTo>
                  <a:pt x="3925" y="7960"/>
                </a:lnTo>
                <a:lnTo>
                  <a:pt x="4035" y="7887"/>
                </a:lnTo>
                <a:lnTo>
                  <a:pt x="4108" y="7813"/>
                </a:lnTo>
                <a:lnTo>
                  <a:pt x="4108" y="7740"/>
                </a:lnTo>
                <a:lnTo>
                  <a:pt x="4072" y="7593"/>
                </a:lnTo>
                <a:lnTo>
                  <a:pt x="4182" y="7446"/>
                </a:lnTo>
                <a:lnTo>
                  <a:pt x="4512" y="6896"/>
                </a:lnTo>
                <a:lnTo>
                  <a:pt x="4769" y="6309"/>
                </a:lnTo>
                <a:lnTo>
                  <a:pt x="5025" y="5722"/>
                </a:lnTo>
                <a:lnTo>
                  <a:pt x="5209" y="5099"/>
                </a:lnTo>
                <a:lnTo>
                  <a:pt x="5246" y="5062"/>
                </a:lnTo>
                <a:lnTo>
                  <a:pt x="5282" y="4989"/>
                </a:lnTo>
                <a:lnTo>
                  <a:pt x="5282" y="4915"/>
                </a:lnTo>
                <a:lnTo>
                  <a:pt x="5466" y="4292"/>
                </a:lnTo>
                <a:lnTo>
                  <a:pt x="5612" y="3632"/>
                </a:lnTo>
                <a:lnTo>
                  <a:pt x="5722" y="2971"/>
                </a:lnTo>
                <a:lnTo>
                  <a:pt x="5796" y="2311"/>
                </a:lnTo>
                <a:lnTo>
                  <a:pt x="5832" y="1981"/>
                </a:lnTo>
                <a:lnTo>
                  <a:pt x="5796" y="1651"/>
                </a:lnTo>
                <a:lnTo>
                  <a:pt x="5759" y="1357"/>
                </a:lnTo>
                <a:lnTo>
                  <a:pt x="5649" y="1064"/>
                </a:lnTo>
                <a:lnTo>
                  <a:pt x="5539" y="807"/>
                </a:lnTo>
                <a:lnTo>
                  <a:pt x="5356" y="587"/>
                </a:lnTo>
                <a:lnTo>
                  <a:pt x="5099" y="367"/>
                </a:lnTo>
                <a:lnTo>
                  <a:pt x="4842" y="184"/>
                </a:lnTo>
                <a:lnTo>
                  <a:pt x="4512" y="73"/>
                </a:lnTo>
                <a:lnTo>
                  <a:pt x="4182" y="0"/>
                </a:lnTo>
                <a:close/>
                <a:moveTo>
                  <a:pt x="8730" y="3962"/>
                </a:moveTo>
                <a:lnTo>
                  <a:pt x="8584" y="4072"/>
                </a:lnTo>
                <a:lnTo>
                  <a:pt x="8437" y="4182"/>
                </a:lnTo>
                <a:lnTo>
                  <a:pt x="8327" y="4329"/>
                </a:lnTo>
                <a:lnTo>
                  <a:pt x="7887" y="4439"/>
                </a:lnTo>
                <a:lnTo>
                  <a:pt x="7336" y="4585"/>
                </a:lnTo>
                <a:lnTo>
                  <a:pt x="6786" y="4842"/>
                </a:lnTo>
                <a:lnTo>
                  <a:pt x="6566" y="4989"/>
                </a:lnTo>
                <a:lnTo>
                  <a:pt x="6309" y="5172"/>
                </a:lnTo>
                <a:lnTo>
                  <a:pt x="6089" y="5356"/>
                </a:lnTo>
                <a:lnTo>
                  <a:pt x="5906" y="5576"/>
                </a:lnTo>
                <a:lnTo>
                  <a:pt x="5759" y="5796"/>
                </a:lnTo>
                <a:lnTo>
                  <a:pt x="5612" y="6053"/>
                </a:lnTo>
                <a:lnTo>
                  <a:pt x="5539" y="6309"/>
                </a:lnTo>
                <a:lnTo>
                  <a:pt x="5502" y="6603"/>
                </a:lnTo>
                <a:lnTo>
                  <a:pt x="5466" y="6860"/>
                </a:lnTo>
                <a:lnTo>
                  <a:pt x="5502" y="7116"/>
                </a:lnTo>
                <a:lnTo>
                  <a:pt x="5539" y="7373"/>
                </a:lnTo>
                <a:lnTo>
                  <a:pt x="5612" y="7630"/>
                </a:lnTo>
                <a:lnTo>
                  <a:pt x="5722" y="7887"/>
                </a:lnTo>
                <a:lnTo>
                  <a:pt x="5869" y="8107"/>
                </a:lnTo>
                <a:lnTo>
                  <a:pt x="6016" y="8327"/>
                </a:lnTo>
                <a:lnTo>
                  <a:pt x="6199" y="8547"/>
                </a:lnTo>
                <a:lnTo>
                  <a:pt x="6419" y="8730"/>
                </a:lnTo>
                <a:lnTo>
                  <a:pt x="6639" y="8914"/>
                </a:lnTo>
                <a:lnTo>
                  <a:pt x="6860" y="9060"/>
                </a:lnTo>
                <a:lnTo>
                  <a:pt x="7116" y="9170"/>
                </a:lnTo>
                <a:lnTo>
                  <a:pt x="7410" y="9244"/>
                </a:lnTo>
                <a:lnTo>
                  <a:pt x="7703" y="9281"/>
                </a:lnTo>
                <a:lnTo>
                  <a:pt x="8033" y="9244"/>
                </a:lnTo>
                <a:lnTo>
                  <a:pt x="8327" y="9170"/>
                </a:lnTo>
                <a:lnTo>
                  <a:pt x="8620" y="9024"/>
                </a:lnTo>
                <a:lnTo>
                  <a:pt x="8877" y="8877"/>
                </a:lnTo>
                <a:lnTo>
                  <a:pt x="9391" y="8547"/>
                </a:lnTo>
                <a:lnTo>
                  <a:pt x="9611" y="8364"/>
                </a:lnTo>
                <a:lnTo>
                  <a:pt x="9794" y="8143"/>
                </a:lnTo>
                <a:lnTo>
                  <a:pt x="9977" y="7923"/>
                </a:lnTo>
                <a:lnTo>
                  <a:pt x="10161" y="7703"/>
                </a:lnTo>
                <a:lnTo>
                  <a:pt x="10418" y="7190"/>
                </a:lnTo>
                <a:lnTo>
                  <a:pt x="10638" y="6676"/>
                </a:lnTo>
                <a:lnTo>
                  <a:pt x="10711" y="6346"/>
                </a:lnTo>
                <a:lnTo>
                  <a:pt x="10748" y="6053"/>
                </a:lnTo>
                <a:lnTo>
                  <a:pt x="10748" y="5722"/>
                </a:lnTo>
                <a:lnTo>
                  <a:pt x="10711" y="5466"/>
                </a:lnTo>
                <a:lnTo>
                  <a:pt x="10601" y="5172"/>
                </a:lnTo>
                <a:lnTo>
                  <a:pt x="10454" y="4915"/>
                </a:lnTo>
                <a:lnTo>
                  <a:pt x="10271" y="4659"/>
                </a:lnTo>
                <a:lnTo>
                  <a:pt x="10051" y="4439"/>
                </a:lnTo>
                <a:lnTo>
                  <a:pt x="9794" y="4255"/>
                </a:lnTo>
                <a:lnTo>
                  <a:pt x="9537" y="4108"/>
                </a:lnTo>
                <a:lnTo>
                  <a:pt x="9244" y="3998"/>
                </a:lnTo>
                <a:lnTo>
                  <a:pt x="8950" y="3962"/>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187" name="Shape 187"/>
          <p:cNvSpPr/>
          <p:nvPr/>
        </p:nvSpPr>
        <p:spPr>
          <a:xfrm>
            <a:off x="7518184" y="3966329"/>
            <a:ext cx="846269" cy="598458"/>
          </a:xfrm>
          <a:custGeom>
            <a:avLst/>
            <a:gdLst/>
            <a:ahLst/>
            <a:cxnLst/>
            <a:rect l="0" t="0" r="0" b="0"/>
            <a:pathLst>
              <a:path w="16911" h="11959" extrusionOk="0">
                <a:moveTo>
                  <a:pt x="12215" y="8951"/>
                </a:moveTo>
                <a:lnTo>
                  <a:pt x="12032" y="9098"/>
                </a:lnTo>
                <a:lnTo>
                  <a:pt x="11848" y="9244"/>
                </a:lnTo>
                <a:lnTo>
                  <a:pt x="11408" y="9538"/>
                </a:lnTo>
                <a:lnTo>
                  <a:pt x="11005" y="9685"/>
                </a:lnTo>
                <a:lnTo>
                  <a:pt x="10638" y="9868"/>
                </a:lnTo>
                <a:lnTo>
                  <a:pt x="10124" y="10051"/>
                </a:lnTo>
                <a:lnTo>
                  <a:pt x="9977" y="10125"/>
                </a:lnTo>
                <a:lnTo>
                  <a:pt x="9794" y="10161"/>
                </a:lnTo>
                <a:lnTo>
                  <a:pt x="9904" y="9978"/>
                </a:lnTo>
                <a:lnTo>
                  <a:pt x="10051" y="9795"/>
                </a:lnTo>
                <a:lnTo>
                  <a:pt x="10344" y="9758"/>
                </a:lnTo>
                <a:lnTo>
                  <a:pt x="10601" y="9648"/>
                </a:lnTo>
                <a:lnTo>
                  <a:pt x="10858" y="9538"/>
                </a:lnTo>
                <a:lnTo>
                  <a:pt x="11115" y="9354"/>
                </a:lnTo>
                <a:lnTo>
                  <a:pt x="11335" y="9171"/>
                </a:lnTo>
                <a:lnTo>
                  <a:pt x="11371" y="9061"/>
                </a:lnTo>
                <a:lnTo>
                  <a:pt x="11445" y="9061"/>
                </a:lnTo>
                <a:lnTo>
                  <a:pt x="11481" y="9024"/>
                </a:lnTo>
                <a:lnTo>
                  <a:pt x="11848" y="8951"/>
                </a:lnTo>
                <a:close/>
                <a:moveTo>
                  <a:pt x="12619" y="8988"/>
                </a:moveTo>
                <a:lnTo>
                  <a:pt x="12839" y="9061"/>
                </a:lnTo>
                <a:lnTo>
                  <a:pt x="12839" y="9171"/>
                </a:lnTo>
                <a:lnTo>
                  <a:pt x="12215" y="9685"/>
                </a:lnTo>
                <a:lnTo>
                  <a:pt x="11518" y="10125"/>
                </a:lnTo>
                <a:lnTo>
                  <a:pt x="11115" y="10345"/>
                </a:lnTo>
                <a:lnTo>
                  <a:pt x="10711" y="10528"/>
                </a:lnTo>
                <a:lnTo>
                  <a:pt x="10308" y="10712"/>
                </a:lnTo>
                <a:lnTo>
                  <a:pt x="9904" y="10932"/>
                </a:lnTo>
                <a:lnTo>
                  <a:pt x="9831" y="10822"/>
                </a:lnTo>
                <a:lnTo>
                  <a:pt x="9794" y="10712"/>
                </a:lnTo>
                <a:lnTo>
                  <a:pt x="9757" y="10455"/>
                </a:lnTo>
                <a:lnTo>
                  <a:pt x="9904" y="10455"/>
                </a:lnTo>
                <a:lnTo>
                  <a:pt x="10051" y="10381"/>
                </a:lnTo>
                <a:lnTo>
                  <a:pt x="10344" y="10271"/>
                </a:lnTo>
                <a:lnTo>
                  <a:pt x="11078" y="10015"/>
                </a:lnTo>
                <a:lnTo>
                  <a:pt x="11481" y="9831"/>
                </a:lnTo>
                <a:lnTo>
                  <a:pt x="11922" y="9611"/>
                </a:lnTo>
                <a:lnTo>
                  <a:pt x="12288" y="9318"/>
                </a:lnTo>
                <a:lnTo>
                  <a:pt x="12435" y="9171"/>
                </a:lnTo>
                <a:lnTo>
                  <a:pt x="12619" y="8988"/>
                </a:lnTo>
                <a:close/>
                <a:moveTo>
                  <a:pt x="9464" y="514"/>
                </a:moveTo>
                <a:lnTo>
                  <a:pt x="9721" y="551"/>
                </a:lnTo>
                <a:lnTo>
                  <a:pt x="9941" y="588"/>
                </a:lnTo>
                <a:lnTo>
                  <a:pt x="10161" y="661"/>
                </a:lnTo>
                <a:lnTo>
                  <a:pt x="10344" y="771"/>
                </a:lnTo>
                <a:lnTo>
                  <a:pt x="10491" y="918"/>
                </a:lnTo>
                <a:lnTo>
                  <a:pt x="10564" y="1101"/>
                </a:lnTo>
                <a:lnTo>
                  <a:pt x="10601" y="1101"/>
                </a:lnTo>
                <a:lnTo>
                  <a:pt x="10528" y="1211"/>
                </a:lnTo>
                <a:lnTo>
                  <a:pt x="10528" y="1321"/>
                </a:lnTo>
                <a:lnTo>
                  <a:pt x="10564" y="1615"/>
                </a:lnTo>
                <a:lnTo>
                  <a:pt x="10638" y="1871"/>
                </a:lnTo>
                <a:lnTo>
                  <a:pt x="10748" y="2091"/>
                </a:lnTo>
                <a:lnTo>
                  <a:pt x="10931" y="2348"/>
                </a:lnTo>
                <a:lnTo>
                  <a:pt x="11005" y="2495"/>
                </a:lnTo>
                <a:lnTo>
                  <a:pt x="11041" y="2678"/>
                </a:lnTo>
                <a:lnTo>
                  <a:pt x="11041" y="2752"/>
                </a:lnTo>
                <a:lnTo>
                  <a:pt x="11005" y="2788"/>
                </a:lnTo>
                <a:lnTo>
                  <a:pt x="10931" y="2788"/>
                </a:lnTo>
                <a:lnTo>
                  <a:pt x="10858" y="2752"/>
                </a:lnTo>
                <a:lnTo>
                  <a:pt x="10784" y="2642"/>
                </a:lnTo>
                <a:lnTo>
                  <a:pt x="10674" y="2312"/>
                </a:lnTo>
                <a:lnTo>
                  <a:pt x="10601" y="2128"/>
                </a:lnTo>
                <a:lnTo>
                  <a:pt x="10491" y="1981"/>
                </a:lnTo>
                <a:lnTo>
                  <a:pt x="10381" y="1798"/>
                </a:lnTo>
                <a:lnTo>
                  <a:pt x="10234" y="1651"/>
                </a:lnTo>
                <a:lnTo>
                  <a:pt x="10088" y="1541"/>
                </a:lnTo>
                <a:lnTo>
                  <a:pt x="9904" y="1431"/>
                </a:lnTo>
                <a:lnTo>
                  <a:pt x="9721" y="1358"/>
                </a:lnTo>
                <a:lnTo>
                  <a:pt x="9537" y="1321"/>
                </a:lnTo>
                <a:lnTo>
                  <a:pt x="9134" y="1321"/>
                </a:lnTo>
                <a:lnTo>
                  <a:pt x="8950" y="1358"/>
                </a:lnTo>
                <a:lnTo>
                  <a:pt x="8767" y="1431"/>
                </a:lnTo>
                <a:lnTo>
                  <a:pt x="8694" y="1468"/>
                </a:lnTo>
                <a:lnTo>
                  <a:pt x="8657" y="1505"/>
                </a:lnTo>
                <a:lnTo>
                  <a:pt x="8694" y="1615"/>
                </a:lnTo>
                <a:lnTo>
                  <a:pt x="8767" y="1688"/>
                </a:lnTo>
                <a:lnTo>
                  <a:pt x="8804" y="1725"/>
                </a:lnTo>
                <a:lnTo>
                  <a:pt x="8877" y="1725"/>
                </a:lnTo>
                <a:lnTo>
                  <a:pt x="9097" y="1688"/>
                </a:lnTo>
                <a:lnTo>
                  <a:pt x="9281" y="1688"/>
                </a:lnTo>
                <a:lnTo>
                  <a:pt x="9501" y="1725"/>
                </a:lnTo>
                <a:lnTo>
                  <a:pt x="9684" y="1798"/>
                </a:lnTo>
                <a:lnTo>
                  <a:pt x="9867" y="1871"/>
                </a:lnTo>
                <a:lnTo>
                  <a:pt x="10014" y="2018"/>
                </a:lnTo>
                <a:lnTo>
                  <a:pt x="10161" y="2165"/>
                </a:lnTo>
                <a:lnTo>
                  <a:pt x="10271" y="2348"/>
                </a:lnTo>
                <a:lnTo>
                  <a:pt x="10418" y="2788"/>
                </a:lnTo>
                <a:lnTo>
                  <a:pt x="10528" y="2972"/>
                </a:lnTo>
                <a:lnTo>
                  <a:pt x="10638" y="3119"/>
                </a:lnTo>
                <a:lnTo>
                  <a:pt x="10528" y="3192"/>
                </a:lnTo>
                <a:lnTo>
                  <a:pt x="10308" y="3375"/>
                </a:lnTo>
                <a:lnTo>
                  <a:pt x="10088" y="3595"/>
                </a:lnTo>
                <a:lnTo>
                  <a:pt x="9904" y="3816"/>
                </a:lnTo>
                <a:lnTo>
                  <a:pt x="9794" y="4072"/>
                </a:lnTo>
                <a:lnTo>
                  <a:pt x="9721" y="4292"/>
                </a:lnTo>
                <a:lnTo>
                  <a:pt x="9684" y="4512"/>
                </a:lnTo>
                <a:lnTo>
                  <a:pt x="9721" y="4733"/>
                </a:lnTo>
                <a:lnTo>
                  <a:pt x="9757" y="4953"/>
                </a:lnTo>
                <a:lnTo>
                  <a:pt x="9867" y="5136"/>
                </a:lnTo>
                <a:lnTo>
                  <a:pt x="10014" y="5283"/>
                </a:lnTo>
                <a:lnTo>
                  <a:pt x="10198" y="5429"/>
                </a:lnTo>
                <a:lnTo>
                  <a:pt x="10418" y="5503"/>
                </a:lnTo>
                <a:lnTo>
                  <a:pt x="10638" y="5576"/>
                </a:lnTo>
                <a:lnTo>
                  <a:pt x="10895" y="5540"/>
                </a:lnTo>
                <a:lnTo>
                  <a:pt x="11151" y="5503"/>
                </a:lnTo>
                <a:lnTo>
                  <a:pt x="11371" y="5393"/>
                </a:lnTo>
                <a:lnTo>
                  <a:pt x="12032" y="5063"/>
                </a:lnTo>
                <a:lnTo>
                  <a:pt x="12692" y="4659"/>
                </a:lnTo>
                <a:lnTo>
                  <a:pt x="12729" y="4586"/>
                </a:lnTo>
                <a:lnTo>
                  <a:pt x="12765" y="4512"/>
                </a:lnTo>
                <a:lnTo>
                  <a:pt x="12765" y="4439"/>
                </a:lnTo>
                <a:lnTo>
                  <a:pt x="12729" y="4402"/>
                </a:lnTo>
                <a:lnTo>
                  <a:pt x="12692" y="4329"/>
                </a:lnTo>
                <a:lnTo>
                  <a:pt x="12619" y="4292"/>
                </a:lnTo>
                <a:lnTo>
                  <a:pt x="12472" y="4292"/>
                </a:lnTo>
                <a:lnTo>
                  <a:pt x="12032" y="4549"/>
                </a:lnTo>
                <a:lnTo>
                  <a:pt x="11591" y="4843"/>
                </a:lnTo>
                <a:lnTo>
                  <a:pt x="11371" y="4953"/>
                </a:lnTo>
                <a:lnTo>
                  <a:pt x="11151" y="5063"/>
                </a:lnTo>
                <a:lnTo>
                  <a:pt x="10895" y="5136"/>
                </a:lnTo>
                <a:lnTo>
                  <a:pt x="10528" y="5136"/>
                </a:lnTo>
                <a:lnTo>
                  <a:pt x="10418" y="5099"/>
                </a:lnTo>
                <a:lnTo>
                  <a:pt x="10308" y="5026"/>
                </a:lnTo>
                <a:lnTo>
                  <a:pt x="10234" y="4953"/>
                </a:lnTo>
                <a:lnTo>
                  <a:pt x="10161" y="4843"/>
                </a:lnTo>
                <a:lnTo>
                  <a:pt x="10124" y="4733"/>
                </a:lnTo>
                <a:lnTo>
                  <a:pt x="10088" y="4476"/>
                </a:lnTo>
                <a:lnTo>
                  <a:pt x="10124" y="4366"/>
                </a:lnTo>
                <a:lnTo>
                  <a:pt x="10161" y="4219"/>
                </a:lnTo>
                <a:lnTo>
                  <a:pt x="10271" y="3999"/>
                </a:lnTo>
                <a:lnTo>
                  <a:pt x="10454" y="3816"/>
                </a:lnTo>
                <a:lnTo>
                  <a:pt x="10674" y="3632"/>
                </a:lnTo>
                <a:lnTo>
                  <a:pt x="10968" y="3375"/>
                </a:lnTo>
                <a:lnTo>
                  <a:pt x="11225" y="3119"/>
                </a:lnTo>
                <a:lnTo>
                  <a:pt x="11335" y="2972"/>
                </a:lnTo>
                <a:lnTo>
                  <a:pt x="11408" y="2825"/>
                </a:lnTo>
                <a:lnTo>
                  <a:pt x="11408" y="2642"/>
                </a:lnTo>
                <a:lnTo>
                  <a:pt x="11408" y="2422"/>
                </a:lnTo>
                <a:lnTo>
                  <a:pt x="11335" y="2275"/>
                </a:lnTo>
                <a:lnTo>
                  <a:pt x="11261" y="2165"/>
                </a:lnTo>
                <a:lnTo>
                  <a:pt x="11078" y="1871"/>
                </a:lnTo>
                <a:lnTo>
                  <a:pt x="10895" y="1578"/>
                </a:lnTo>
                <a:lnTo>
                  <a:pt x="10821" y="1431"/>
                </a:lnTo>
                <a:lnTo>
                  <a:pt x="10821" y="1284"/>
                </a:lnTo>
                <a:lnTo>
                  <a:pt x="10895" y="1248"/>
                </a:lnTo>
                <a:lnTo>
                  <a:pt x="11298" y="1138"/>
                </a:lnTo>
                <a:lnTo>
                  <a:pt x="11702" y="1028"/>
                </a:lnTo>
                <a:lnTo>
                  <a:pt x="12142" y="954"/>
                </a:lnTo>
                <a:lnTo>
                  <a:pt x="12582" y="918"/>
                </a:lnTo>
                <a:lnTo>
                  <a:pt x="12802" y="954"/>
                </a:lnTo>
                <a:lnTo>
                  <a:pt x="13022" y="1028"/>
                </a:lnTo>
                <a:lnTo>
                  <a:pt x="13205" y="1101"/>
                </a:lnTo>
                <a:lnTo>
                  <a:pt x="13352" y="1211"/>
                </a:lnTo>
                <a:lnTo>
                  <a:pt x="13499" y="1358"/>
                </a:lnTo>
                <a:lnTo>
                  <a:pt x="13609" y="1505"/>
                </a:lnTo>
                <a:lnTo>
                  <a:pt x="13829" y="1908"/>
                </a:lnTo>
                <a:lnTo>
                  <a:pt x="14012" y="2202"/>
                </a:lnTo>
                <a:lnTo>
                  <a:pt x="13866" y="2422"/>
                </a:lnTo>
                <a:lnTo>
                  <a:pt x="13682" y="2568"/>
                </a:lnTo>
                <a:lnTo>
                  <a:pt x="13499" y="2678"/>
                </a:lnTo>
                <a:lnTo>
                  <a:pt x="13279" y="2788"/>
                </a:lnTo>
                <a:lnTo>
                  <a:pt x="12839" y="2935"/>
                </a:lnTo>
                <a:lnTo>
                  <a:pt x="12362" y="3082"/>
                </a:lnTo>
                <a:lnTo>
                  <a:pt x="11995" y="3229"/>
                </a:lnTo>
                <a:lnTo>
                  <a:pt x="11518" y="3449"/>
                </a:lnTo>
                <a:lnTo>
                  <a:pt x="11298" y="3559"/>
                </a:lnTo>
                <a:lnTo>
                  <a:pt x="11151" y="3742"/>
                </a:lnTo>
                <a:lnTo>
                  <a:pt x="11041" y="3889"/>
                </a:lnTo>
                <a:lnTo>
                  <a:pt x="11005" y="3999"/>
                </a:lnTo>
                <a:lnTo>
                  <a:pt x="11005" y="4109"/>
                </a:lnTo>
                <a:lnTo>
                  <a:pt x="11005" y="4182"/>
                </a:lnTo>
                <a:lnTo>
                  <a:pt x="11041" y="4256"/>
                </a:lnTo>
                <a:lnTo>
                  <a:pt x="11115" y="4292"/>
                </a:lnTo>
                <a:lnTo>
                  <a:pt x="11335" y="4292"/>
                </a:lnTo>
                <a:lnTo>
                  <a:pt x="11371" y="4219"/>
                </a:lnTo>
                <a:lnTo>
                  <a:pt x="11408" y="4146"/>
                </a:lnTo>
                <a:lnTo>
                  <a:pt x="11445" y="4072"/>
                </a:lnTo>
                <a:lnTo>
                  <a:pt x="11555" y="3962"/>
                </a:lnTo>
                <a:lnTo>
                  <a:pt x="11775" y="3816"/>
                </a:lnTo>
                <a:lnTo>
                  <a:pt x="12068" y="3669"/>
                </a:lnTo>
                <a:lnTo>
                  <a:pt x="12288" y="3595"/>
                </a:lnTo>
                <a:lnTo>
                  <a:pt x="12802" y="3412"/>
                </a:lnTo>
                <a:lnTo>
                  <a:pt x="13279" y="3229"/>
                </a:lnTo>
                <a:lnTo>
                  <a:pt x="13572" y="3119"/>
                </a:lnTo>
                <a:lnTo>
                  <a:pt x="13866" y="2972"/>
                </a:lnTo>
                <a:lnTo>
                  <a:pt x="14086" y="2752"/>
                </a:lnTo>
                <a:lnTo>
                  <a:pt x="14159" y="2642"/>
                </a:lnTo>
                <a:lnTo>
                  <a:pt x="14233" y="2495"/>
                </a:lnTo>
                <a:lnTo>
                  <a:pt x="14306" y="2568"/>
                </a:lnTo>
                <a:lnTo>
                  <a:pt x="14489" y="2715"/>
                </a:lnTo>
                <a:lnTo>
                  <a:pt x="14673" y="2788"/>
                </a:lnTo>
                <a:lnTo>
                  <a:pt x="14893" y="2898"/>
                </a:lnTo>
                <a:lnTo>
                  <a:pt x="15076" y="3009"/>
                </a:lnTo>
                <a:lnTo>
                  <a:pt x="15296" y="3192"/>
                </a:lnTo>
                <a:lnTo>
                  <a:pt x="15480" y="3449"/>
                </a:lnTo>
                <a:lnTo>
                  <a:pt x="15626" y="3705"/>
                </a:lnTo>
                <a:lnTo>
                  <a:pt x="15700" y="3999"/>
                </a:lnTo>
                <a:lnTo>
                  <a:pt x="15480" y="4366"/>
                </a:lnTo>
                <a:lnTo>
                  <a:pt x="15370" y="4549"/>
                </a:lnTo>
                <a:lnTo>
                  <a:pt x="15186" y="4696"/>
                </a:lnTo>
                <a:lnTo>
                  <a:pt x="14966" y="4879"/>
                </a:lnTo>
                <a:lnTo>
                  <a:pt x="14709" y="5063"/>
                </a:lnTo>
                <a:lnTo>
                  <a:pt x="14416" y="5173"/>
                </a:lnTo>
                <a:lnTo>
                  <a:pt x="14123" y="5283"/>
                </a:lnTo>
                <a:lnTo>
                  <a:pt x="13572" y="5429"/>
                </a:lnTo>
                <a:lnTo>
                  <a:pt x="13022" y="5613"/>
                </a:lnTo>
                <a:lnTo>
                  <a:pt x="12765" y="5723"/>
                </a:lnTo>
                <a:lnTo>
                  <a:pt x="12509" y="5870"/>
                </a:lnTo>
                <a:lnTo>
                  <a:pt x="12288" y="6016"/>
                </a:lnTo>
                <a:lnTo>
                  <a:pt x="12105" y="6236"/>
                </a:lnTo>
                <a:lnTo>
                  <a:pt x="11958" y="6420"/>
                </a:lnTo>
                <a:lnTo>
                  <a:pt x="11922" y="6640"/>
                </a:lnTo>
                <a:lnTo>
                  <a:pt x="11922" y="6823"/>
                </a:lnTo>
                <a:lnTo>
                  <a:pt x="11958" y="7007"/>
                </a:lnTo>
                <a:lnTo>
                  <a:pt x="12032" y="7154"/>
                </a:lnTo>
                <a:lnTo>
                  <a:pt x="12178" y="7300"/>
                </a:lnTo>
                <a:lnTo>
                  <a:pt x="12325" y="7410"/>
                </a:lnTo>
                <a:lnTo>
                  <a:pt x="12545" y="7520"/>
                </a:lnTo>
                <a:lnTo>
                  <a:pt x="12765" y="7557"/>
                </a:lnTo>
                <a:lnTo>
                  <a:pt x="12985" y="7557"/>
                </a:lnTo>
                <a:lnTo>
                  <a:pt x="13205" y="7520"/>
                </a:lnTo>
                <a:lnTo>
                  <a:pt x="13426" y="7484"/>
                </a:lnTo>
                <a:lnTo>
                  <a:pt x="13682" y="7410"/>
                </a:lnTo>
                <a:lnTo>
                  <a:pt x="13976" y="7300"/>
                </a:lnTo>
                <a:lnTo>
                  <a:pt x="14196" y="7154"/>
                </a:lnTo>
                <a:lnTo>
                  <a:pt x="14306" y="7043"/>
                </a:lnTo>
                <a:lnTo>
                  <a:pt x="14343" y="6970"/>
                </a:lnTo>
                <a:lnTo>
                  <a:pt x="14379" y="6823"/>
                </a:lnTo>
                <a:lnTo>
                  <a:pt x="14343" y="6787"/>
                </a:lnTo>
                <a:lnTo>
                  <a:pt x="14269" y="6750"/>
                </a:lnTo>
                <a:lnTo>
                  <a:pt x="14086" y="6750"/>
                </a:lnTo>
                <a:lnTo>
                  <a:pt x="13902" y="6823"/>
                </a:lnTo>
                <a:lnTo>
                  <a:pt x="13536" y="6970"/>
                </a:lnTo>
                <a:lnTo>
                  <a:pt x="13316" y="7043"/>
                </a:lnTo>
                <a:lnTo>
                  <a:pt x="13095" y="7080"/>
                </a:lnTo>
                <a:lnTo>
                  <a:pt x="12655" y="7080"/>
                </a:lnTo>
                <a:lnTo>
                  <a:pt x="12509" y="7007"/>
                </a:lnTo>
                <a:lnTo>
                  <a:pt x="12435" y="6933"/>
                </a:lnTo>
                <a:lnTo>
                  <a:pt x="12362" y="6823"/>
                </a:lnTo>
                <a:lnTo>
                  <a:pt x="12362" y="6713"/>
                </a:lnTo>
                <a:lnTo>
                  <a:pt x="12398" y="6603"/>
                </a:lnTo>
                <a:lnTo>
                  <a:pt x="12472" y="6493"/>
                </a:lnTo>
                <a:lnTo>
                  <a:pt x="12655" y="6310"/>
                </a:lnTo>
                <a:lnTo>
                  <a:pt x="12875" y="6163"/>
                </a:lnTo>
                <a:lnTo>
                  <a:pt x="13132" y="6053"/>
                </a:lnTo>
                <a:lnTo>
                  <a:pt x="13609" y="5906"/>
                </a:lnTo>
                <a:lnTo>
                  <a:pt x="14453" y="5613"/>
                </a:lnTo>
                <a:lnTo>
                  <a:pt x="14893" y="5429"/>
                </a:lnTo>
                <a:lnTo>
                  <a:pt x="15076" y="5319"/>
                </a:lnTo>
                <a:lnTo>
                  <a:pt x="15260" y="5173"/>
                </a:lnTo>
                <a:lnTo>
                  <a:pt x="15516" y="4953"/>
                </a:lnTo>
                <a:lnTo>
                  <a:pt x="15736" y="4659"/>
                </a:lnTo>
                <a:lnTo>
                  <a:pt x="15736" y="4696"/>
                </a:lnTo>
                <a:lnTo>
                  <a:pt x="15700" y="4806"/>
                </a:lnTo>
                <a:lnTo>
                  <a:pt x="15773" y="4916"/>
                </a:lnTo>
                <a:lnTo>
                  <a:pt x="15847" y="4989"/>
                </a:lnTo>
                <a:lnTo>
                  <a:pt x="15957" y="5026"/>
                </a:lnTo>
                <a:lnTo>
                  <a:pt x="16103" y="5063"/>
                </a:lnTo>
                <a:lnTo>
                  <a:pt x="16177" y="5099"/>
                </a:lnTo>
                <a:lnTo>
                  <a:pt x="16250" y="5209"/>
                </a:lnTo>
                <a:lnTo>
                  <a:pt x="16323" y="5356"/>
                </a:lnTo>
                <a:lnTo>
                  <a:pt x="16140" y="5393"/>
                </a:lnTo>
                <a:lnTo>
                  <a:pt x="15920" y="5466"/>
                </a:lnTo>
                <a:lnTo>
                  <a:pt x="15553" y="5650"/>
                </a:lnTo>
                <a:lnTo>
                  <a:pt x="15003" y="5833"/>
                </a:lnTo>
                <a:lnTo>
                  <a:pt x="14783" y="5906"/>
                </a:lnTo>
                <a:lnTo>
                  <a:pt x="14709" y="5980"/>
                </a:lnTo>
                <a:lnTo>
                  <a:pt x="14636" y="6090"/>
                </a:lnTo>
                <a:lnTo>
                  <a:pt x="14599" y="6163"/>
                </a:lnTo>
                <a:lnTo>
                  <a:pt x="14673" y="6273"/>
                </a:lnTo>
                <a:lnTo>
                  <a:pt x="14783" y="6310"/>
                </a:lnTo>
                <a:lnTo>
                  <a:pt x="14893" y="6310"/>
                </a:lnTo>
                <a:lnTo>
                  <a:pt x="15150" y="6273"/>
                </a:lnTo>
                <a:lnTo>
                  <a:pt x="15406" y="6163"/>
                </a:lnTo>
                <a:lnTo>
                  <a:pt x="15626" y="6053"/>
                </a:lnTo>
                <a:lnTo>
                  <a:pt x="16030" y="5870"/>
                </a:lnTo>
                <a:lnTo>
                  <a:pt x="16213" y="5723"/>
                </a:lnTo>
                <a:lnTo>
                  <a:pt x="16397" y="5576"/>
                </a:lnTo>
                <a:lnTo>
                  <a:pt x="16397" y="5833"/>
                </a:lnTo>
                <a:lnTo>
                  <a:pt x="16397" y="6090"/>
                </a:lnTo>
                <a:lnTo>
                  <a:pt x="16397" y="6493"/>
                </a:lnTo>
                <a:lnTo>
                  <a:pt x="16397" y="6567"/>
                </a:lnTo>
                <a:lnTo>
                  <a:pt x="16323" y="6603"/>
                </a:lnTo>
                <a:lnTo>
                  <a:pt x="16177" y="6933"/>
                </a:lnTo>
                <a:lnTo>
                  <a:pt x="16067" y="7264"/>
                </a:lnTo>
                <a:lnTo>
                  <a:pt x="15076" y="7264"/>
                </a:lnTo>
                <a:lnTo>
                  <a:pt x="14783" y="7300"/>
                </a:lnTo>
                <a:lnTo>
                  <a:pt x="14526" y="7410"/>
                </a:lnTo>
                <a:lnTo>
                  <a:pt x="14343" y="7594"/>
                </a:lnTo>
                <a:lnTo>
                  <a:pt x="14196" y="7814"/>
                </a:lnTo>
                <a:lnTo>
                  <a:pt x="14086" y="8034"/>
                </a:lnTo>
                <a:lnTo>
                  <a:pt x="14049" y="8181"/>
                </a:lnTo>
                <a:lnTo>
                  <a:pt x="14012" y="8327"/>
                </a:lnTo>
                <a:lnTo>
                  <a:pt x="14049" y="8584"/>
                </a:lnTo>
                <a:lnTo>
                  <a:pt x="14159" y="8841"/>
                </a:lnTo>
                <a:lnTo>
                  <a:pt x="14306" y="9098"/>
                </a:lnTo>
                <a:lnTo>
                  <a:pt x="14489" y="9318"/>
                </a:lnTo>
                <a:lnTo>
                  <a:pt x="14673" y="9538"/>
                </a:lnTo>
                <a:lnTo>
                  <a:pt x="14856" y="9758"/>
                </a:lnTo>
                <a:lnTo>
                  <a:pt x="15003" y="9831"/>
                </a:lnTo>
                <a:lnTo>
                  <a:pt x="15150" y="9868"/>
                </a:lnTo>
                <a:lnTo>
                  <a:pt x="15223" y="9831"/>
                </a:lnTo>
                <a:lnTo>
                  <a:pt x="15260" y="9758"/>
                </a:lnTo>
                <a:lnTo>
                  <a:pt x="15260" y="9685"/>
                </a:lnTo>
                <a:lnTo>
                  <a:pt x="15260" y="9574"/>
                </a:lnTo>
                <a:lnTo>
                  <a:pt x="15150" y="9428"/>
                </a:lnTo>
                <a:lnTo>
                  <a:pt x="14893" y="9134"/>
                </a:lnTo>
                <a:lnTo>
                  <a:pt x="14709" y="8951"/>
                </a:lnTo>
                <a:lnTo>
                  <a:pt x="14563" y="8731"/>
                </a:lnTo>
                <a:lnTo>
                  <a:pt x="14489" y="8511"/>
                </a:lnTo>
                <a:lnTo>
                  <a:pt x="14453" y="8364"/>
                </a:lnTo>
                <a:lnTo>
                  <a:pt x="14453" y="8254"/>
                </a:lnTo>
                <a:lnTo>
                  <a:pt x="14489" y="8107"/>
                </a:lnTo>
                <a:lnTo>
                  <a:pt x="14563" y="7997"/>
                </a:lnTo>
                <a:lnTo>
                  <a:pt x="14673" y="7850"/>
                </a:lnTo>
                <a:lnTo>
                  <a:pt x="14893" y="7740"/>
                </a:lnTo>
                <a:lnTo>
                  <a:pt x="15113" y="7667"/>
                </a:lnTo>
                <a:lnTo>
                  <a:pt x="15333" y="7630"/>
                </a:lnTo>
                <a:lnTo>
                  <a:pt x="16103" y="7630"/>
                </a:lnTo>
                <a:lnTo>
                  <a:pt x="15993" y="7850"/>
                </a:lnTo>
                <a:lnTo>
                  <a:pt x="15957" y="7961"/>
                </a:lnTo>
                <a:lnTo>
                  <a:pt x="15993" y="8107"/>
                </a:lnTo>
                <a:lnTo>
                  <a:pt x="16030" y="8327"/>
                </a:lnTo>
                <a:lnTo>
                  <a:pt x="16030" y="8584"/>
                </a:lnTo>
                <a:lnTo>
                  <a:pt x="16030" y="8804"/>
                </a:lnTo>
                <a:lnTo>
                  <a:pt x="15993" y="9024"/>
                </a:lnTo>
                <a:lnTo>
                  <a:pt x="15920" y="8841"/>
                </a:lnTo>
                <a:lnTo>
                  <a:pt x="15847" y="8694"/>
                </a:lnTo>
                <a:lnTo>
                  <a:pt x="15736" y="8511"/>
                </a:lnTo>
                <a:lnTo>
                  <a:pt x="15590" y="8364"/>
                </a:lnTo>
                <a:lnTo>
                  <a:pt x="15516" y="8327"/>
                </a:lnTo>
                <a:lnTo>
                  <a:pt x="15370" y="8327"/>
                </a:lnTo>
                <a:lnTo>
                  <a:pt x="15296" y="8364"/>
                </a:lnTo>
                <a:lnTo>
                  <a:pt x="15260" y="8437"/>
                </a:lnTo>
                <a:lnTo>
                  <a:pt x="15260" y="8511"/>
                </a:lnTo>
                <a:lnTo>
                  <a:pt x="15260" y="8584"/>
                </a:lnTo>
                <a:lnTo>
                  <a:pt x="15296" y="8657"/>
                </a:lnTo>
                <a:lnTo>
                  <a:pt x="15480" y="8914"/>
                </a:lnTo>
                <a:lnTo>
                  <a:pt x="15590" y="9171"/>
                </a:lnTo>
                <a:lnTo>
                  <a:pt x="15626" y="9464"/>
                </a:lnTo>
                <a:lnTo>
                  <a:pt x="15590" y="9795"/>
                </a:lnTo>
                <a:lnTo>
                  <a:pt x="15590" y="9868"/>
                </a:lnTo>
                <a:lnTo>
                  <a:pt x="15626" y="9978"/>
                </a:lnTo>
                <a:lnTo>
                  <a:pt x="15370" y="10308"/>
                </a:lnTo>
                <a:lnTo>
                  <a:pt x="15040" y="10638"/>
                </a:lnTo>
                <a:lnTo>
                  <a:pt x="14893" y="10748"/>
                </a:lnTo>
                <a:lnTo>
                  <a:pt x="14673" y="10895"/>
                </a:lnTo>
                <a:lnTo>
                  <a:pt x="14269" y="11042"/>
                </a:lnTo>
                <a:lnTo>
                  <a:pt x="14306" y="10968"/>
                </a:lnTo>
                <a:lnTo>
                  <a:pt x="14343" y="10638"/>
                </a:lnTo>
                <a:lnTo>
                  <a:pt x="14306" y="10345"/>
                </a:lnTo>
                <a:lnTo>
                  <a:pt x="14233" y="10015"/>
                </a:lnTo>
                <a:lnTo>
                  <a:pt x="14086" y="9721"/>
                </a:lnTo>
                <a:lnTo>
                  <a:pt x="13902" y="9428"/>
                </a:lnTo>
                <a:lnTo>
                  <a:pt x="13682" y="9171"/>
                </a:lnTo>
                <a:lnTo>
                  <a:pt x="13499" y="9024"/>
                </a:lnTo>
                <a:lnTo>
                  <a:pt x="13426" y="8914"/>
                </a:lnTo>
                <a:lnTo>
                  <a:pt x="13352" y="8841"/>
                </a:lnTo>
                <a:lnTo>
                  <a:pt x="13169" y="8841"/>
                </a:lnTo>
                <a:lnTo>
                  <a:pt x="12839" y="8694"/>
                </a:lnTo>
                <a:lnTo>
                  <a:pt x="12875" y="8584"/>
                </a:lnTo>
                <a:lnTo>
                  <a:pt x="12875" y="8437"/>
                </a:lnTo>
                <a:lnTo>
                  <a:pt x="12875" y="8364"/>
                </a:lnTo>
                <a:lnTo>
                  <a:pt x="12839" y="8327"/>
                </a:lnTo>
                <a:lnTo>
                  <a:pt x="12765" y="8291"/>
                </a:lnTo>
                <a:lnTo>
                  <a:pt x="12655" y="8291"/>
                </a:lnTo>
                <a:lnTo>
                  <a:pt x="12582" y="8327"/>
                </a:lnTo>
                <a:lnTo>
                  <a:pt x="12545" y="8401"/>
                </a:lnTo>
                <a:lnTo>
                  <a:pt x="12472" y="8584"/>
                </a:lnTo>
                <a:lnTo>
                  <a:pt x="12252" y="8547"/>
                </a:lnTo>
                <a:lnTo>
                  <a:pt x="12032" y="8584"/>
                </a:lnTo>
                <a:lnTo>
                  <a:pt x="11812" y="8621"/>
                </a:lnTo>
                <a:lnTo>
                  <a:pt x="11628" y="8694"/>
                </a:lnTo>
                <a:lnTo>
                  <a:pt x="11555" y="8584"/>
                </a:lnTo>
                <a:lnTo>
                  <a:pt x="11445" y="8511"/>
                </a:lnTo>
                <a:lnTo>
                  <a:pt x="11261" y="8511"/>
                </a:lnTo>
                <a:lnTo>
                  <a:pt x="11188" y="8584"/>
                </a:lnTo>
                <a:lnTo>
                  <a:pt x="11115" y="8657"/>
                </a:lnTo>
                <a:lnTo>
                  <a:pt x="11041" y="8731"/>
                </a:lnTo>
                <a:lnTo>
                  <a:pt x="10895" y="8914"/>
                </a:lnTo>
                <a:lnTo>
                  <a:pt x="10748" y="9061"/>
                </a:lnTo>
                <a:lnTo>
                  <a:pt x="10454" y="9208"/>
                </a:lnTo>
                <a:lnTo>
                  <a:pt x="10124" y="9318"/>
                </a:lnTo>
                <a:lnTo>
                  <a:pt x="9794" y="9391"/>
                </a:lnTo>
                <a:lnTo>
                  <a:pt x="9464" y="9428"/>
                </a:lnTo>
                <a:lnTo>
                  <a:pt x="8767" y="9428"/>
                </a:lnTo>
                <a:lnTo>
                  <a:pt x="8327" y="9354"/>
                </a:lnTo>
                <a:lnTo>
                  <a:pt x="8180" y="9318"/>
                </a:lnTo>
                <a:lnTo>
                  <a:pt x="8143" y="9318"/>
                </a:lnTo>
                <a:lnTo>
                  <a:pt x="8143" y="9281"/>
                </a:lnTo>
                <a:lnTo>
                  <a:pt x="8143" y="9134"/>
                </a:lnTo>
                <a:lnTo>
                  <a:pt x="8033" y="9024"/>
                </a:lnTo>
                <a:lnTo>
                  <a:pt x="8290" y="8621"/>
                </a:lnTo>
                <a:lnTo>
                  <a:pt x="8547" y="8181"/>
                </a:lnTo>
                <a:lnTo>
                  <a:pt x="8767" y="7924"/>
                </a:lnTo>
                <a:lnTo>
                  <a:pt x="8987" y="7630"/>
                </a:lnTo>
                <a:lnTo>
                  <a:pt x="9244" y="7410"/>
                </a:lnTo>
                <a:lnTo>
                  <a:pt x="9501" y="7154"/>
                </a:lnTo>
                <a:lnTo>
                  <a:pt x="9794" y="6970"/>
                </a:lnTo>
                <a:lnTo>
                  <a:pt x="10088" y="6787"/>
                </a:lnTo>
                <a:lnTo>
                  <a:pt x="10234" y="6713"/>
                </a:lnTo>
                <a:lnTo>
                  <a:pt x="10418" y="6713"/>
                </a:lnTo>
                <a:lnTo>
                  <a:pt x="10491" y="6750"/>
                </a:lnTo>
                <a:lnTo>
                  <a:pt x="10528" y="6823"/>
                </a:lnTo>
                <a:lnTo>
                  <a:pt x="10528" y="6897"/>
                </a:lnTo>
                <a:lnTo>
                  <a:pt x="10528" y="7043"/>
                </a:lnTo>
                <a:lnTo>
                  <a:pt x="10454" y="7154"/>
                </a:lnTo>
                <a:lnTo>
                  <a:pt x="10308" y="7374"/>
                </a:lnTo>
                <a:lnTo>
                  <a:pt x="10051" y="7667"/>
                </a:lnTo>
                <a:lnTo>
                  <a:pt x="9757" y="7961"/>
                </a:lnTo>
                <a:lnTo>
                  <a:pt x="9501" y="8291"/>
                </a:lnTo>
                <a:lnTo>
                  <a:pt x="9281" y="8657"/>
                </a:lnTo>
                <a:lnTo>
                  <a:pt x="9281" y="8731"/>
                </a:lnTo>
                <a:lnTo>
                  <a:pt x="9317" y="8841"/>
                </a:lnTo>
                <a:lnTo>
                  <a:pt x="9391" y="8878"/>
                </a:lnTo>
                <a:lnTo>
                  <a:pt x="9501" y="8878"/>
                </a:lnTo>
                <a:lnTo>
                  <a:pt x="9721" y="8694"/>
                </a:lnTo>
                <a:lnTo>
                  <a:pt x="9941" y="8474"/>
                </a:lnTo>
                <a:lnTo>
                  <a:pt x="10271" y="7997"/>
                </a:lnTo>
                <a:lnTo>
                  <a:pt x="10601" y="7630"/>
                </a:lnTo>
                <a:lnTo>
                  <a:pt x="10748" y="7447"/>
                </a:lnTo>
                <a:lnTo>
                  <a:pt x="10858" y="7227"/>
                </a:lnTo>
                <a:lnTo>
                  <a:pt x="10895" y="7043"/>
                </a:lnTo>
                <a:lnTo>
                  <a:pt x="10895" y="6860"/>
                </a:lnTo>
                <a:lnTo>
                  <a:pt x="10858" y="6677"/>
                </a:lnTo>
                <a:lnTo>
                  <a:pt x="10784" y="6530"/>
                </a:lnTo>
                <a:lnTo>
                  <a:pt x="10674" y="6383"/>
                </a:lnTo>
                <a:lnTo>
                  <a:pt x="10491" y="6310"/>
                </a:lnTo>
                <a:lnTo>
                  <a:pt x="10344" y="6310"/>
                </a:lnTo>
                <a:lnTo>
                  <a:pt x="10124" y="6347"/>
                </a:lnTo>
                <a:lnTo>
                  <a:pt x="9904" y="6420"/>
                </a:lnTo>
                <a:lnTo>
                  <a:pt x="9684" y="6567"/>
                </a:lnTo>
                <a:lnTo>
                  <a:pt x="9281" y="6860"/>
                </a:lnTo>
                <a:lnTo>
                  <a:pt x="8914" y="7190"/>
                </a:lnTo>
                <a:lnTo>
                  <a:pt x="8584" y="7557"/>
                </a:lnTo>
                <a:lnTo>
                  <a:pt x="8290" y="7887"/>
                </a:lnTo>
                <a:lnTo>
                  <a:pt x="8033" y="8254"/>
                </a:lnTo>
                <a:lnTo>
                  <a:pt x="7850" y="8657"/>
                </a:lnTo>
                <a:lnTo>
                  <a:pt x="7777" y="8878"/>
                </a:lnTo>
                <a:lnTo>
                  <a:pt x="7740" y="9098"/>
                </a:lnTo>
                <a:lnTo>
                  <a:pt x="7703" y="9098"/>
                </a:lnTo>
                <a:lnTo>
                  <a:pt x="7667" y="9171"/>
                </a:lnTo>
                <a:lnTo>
                  <a:pt x="7556" y="9208"/>
                </a:lnTo>
                <a:lnTo>
                  <a:pt x="7300" y="9208"/>
                </a:lnTo>
                <a:lnTo>
                  <a:pt x="6823" y="9098"/>
                </a:lnTo>
                <a:lnTo>
                  <a:pt x="6236" y="9098"/>
                </a:lnTo>
                <a:lnTo>
                  <a:pt x="5686" y="9171"/>
                </a:lnTo>
                <a:lnTo>
                  <a:pt x="5612" y="9171"/>
                </a:lnTo>
                <a:lnTo>
                  <a:pt x="5612" y="8988"/>
                </a:lnTo>
                <a:lnTo>
                  <a:pt x="5612" y="8804"/>
                </a:lnTo>
                <a:lnTo>
                  <a:pt x="5686" y="8657"/>
                </a:lnTo>
                <a:lnTo>
                  <a:pt x="5759" y="8511"/>
                </a:lnTo>
                <a:lnTo>
                  <a:pt x="5869" y="8364"/>
                </a:lnTo>
                <a:lnTo>
                  <a:pt x="6016" y="8291"/>
                </a:lnTo>
                <a:lnTo>
                  <a:pt x="6163" y="8181"/>
                </a:lnTo>
                <a:lnTo>
                  <a:pt x="6383" y="8144"/>
                </a:lnTo>
                <a:lnTo>
                  <a:pt x="6749" y="8034"/>
                </a:lnTo>
                <a:lnTo>
                  <a:pt x="7080" y="7924"/>
                </a:lnTo>
                <a:lnTo>
                  <a:pt x="7410" y="7777"/>
                </a:lnTo>
                <a:lnTo>
                  <a:pt x="7703" y="7594"/>
                </a:lnTo>
                <a:lnTo>
                  <a:pt x="7960" y="7374"/>
                </a:lnTo>
                <a:lnTo>
                  <a:pt x="8217" y="7154"/>
                </a:lnTo>
                <a:lnTo>
                  <a:pt x="8437" y="6897"/>
                </a:lnTo>
                <a:lnTo>
                  <a:pt x="8620" y="6603"/>
                </a:lnTo>
                <a:lnTo>
                  <a:pt x="8767" y="6383"/>
                </a:lnTo>
                <a:lnTo>
                  <a:pt x="8914" y="6090"/>
                </a:lnTo>
                <a:lnTo>
                  <a:pt x="8950" y="5943"/>
                </a:lnTo>
                <a:lnTo>
                  <a:pt x="8987" y="5796"/>
                </a:lnTo>
                <a:lnTo>
                  <a:pt x="8950" y="5650"/>
                </a:lnTo>
                <a:lnTo>
                  <a:pt x="8914" y="5540"/>
                </a:lnTo>
                <a:lnTo>
                  <a:pt x="8804" y="5540"/>
                </a:lnTo>
                <a:lnTo>
                  <a:pt x="8694" y="5576"/>
                </a:lnTo>
                <a:lnTo>
                  <a:pt x="8620" y="5686"/>
                </a:lnTo>
                <a:lnTo>
                  <a:pt x="8510" y="5943"/>
                </a:lnTo>
                <a:lnTo>
                  <a:pt x="8327" y="6310"/>
                </a:lnTo>
                <a:lnTo>
                  <a:pt x="8107" y="6677"/>
                </a:lnTo>
                <a:lnTo>
                  <a:pt x="7813" y="7007"/>
                </a:lnTo>
                <a:lnTo>
                  <a:pt x="7483" y="7264"/>
                </a:lnTo>
                <a:lnTo>
                  <a:pt x="7116" y="7484"/>
                </a:lnTo>
                <a:lnTo>
                  <a:pt x="6713" y="7667"/>
                </a:lnTo>
                <a:lnTo>
                  <a:pt x="6346" y="7777"/>
                </a:lnTo>
                <a:lnTo>
                  <a:pt x="6016" y="7887"/>
                </a:lnTo>
                <a:lnTo>
                  <a:pt x="5832" y="7924"/>
                </a:lnTo>
                <a:lnTo>
                  <a:pt x="5686" y="8034"/>
                </a:lnTo>
                <a:lnTo>
                  <a:pt x="5539" y="8144"/>
                </a:lnTo>
                <a:lnTo>
                  <a:pt x="5429" y="8291"/>
                </a:lnTo>
                <a:lnTo>
                  <a:pt x="5282" y="8511"/>
                </a:lnTo>
                <a:lnTo>
                  <a:pt x="5209" y="8768"/>
                </a:lnTo>
                <a:lnTo>
                  <a:pt x="5209" y="9024"/>
                </a:lnTo>
                <a:lnTo>
                  <a:pt x="5282" y="9281"/>
                </a:lnTo>
                <a:lnTo>
                  <a:pt x="4915" y="9391"/>
                </a:lnTo>
                <a:lnTo>
                  <a:pt x="4512" y="9501"/>
                </a:lnTo>
                <a:lnTo>
                  <a:pt x="4365" y="9501"/>
                </a:lnTo>
                <a:lnTo>
                  <a:pt x="4218" y="9464"/>
                </a:lnTo>
                <a:lnTo>
                  <a:pt x="4072" y="9428"/>
                </a:lnTo>
                <a:lnTo>
                  <a:pt x="3962" y="9354"/>
                </a:lnTo>
                <a:lnTo>
                  <a:pt x="3852" y="9244"/>
                </a:lnTo>
                <a:lnTo>
                  <a:pt x="3778" y="9134"/>
                </a:lnTo>
                <a:lnTo>
                  <a:pt x="3742" y="9024"/>
                </a:lnTo>
                <a:lnTo>
                  <a:pt x="3778" y="8841"/>
                </a:lnTo>
                <a:lnTo>
                  <a:pt x="3815" y="8768"/>
                </a:lnTo>
                <a:lnTo>
                  <a:pt x="3778" y="8694"/>
                </a:lnTo>
                <a:lnTo>
                  <a:pt x="3888" y="8547"/>
                </a:lnTo>
                <a:lnTo>
                  <a:pt x="3962" y="8401"/>
                </a:lnTo>
                <a:lnTo>
                  <a:pt x="4108" y="8107"/>
                </a:lnTo>
                <a:lnTo>
                  <a:pt x="4255" y="7850"/>
                </a:lnTo>
                <a:lnTo>
                  <a:pt x="4439" y="7520"/>
                </a:lnTo>
                <a:lnTo>
                  <a:pt x="4475" y="7374"/>
                </a:lnTo>
                <a:lnTo>
                  <a:pt x="4512" y="7227"/>
                </a:lnTo>
                <a:lnTo>
                  <a:pt x="4475" y="7043"/>
                </a:lnTo>
                <a:lnTo>
                  <a:pt x="4439" y="6897"/>
                </a:lnTo>
                <a:lnTo>
                  <a:pt x="4328" y="6823"/>
                </a:lnTo>
                <a:lnTo>
                  <a:pt x="4218" y="6750"/>
                </a:lnTo>
                <a:lnTo>
                  <a:pt x="4108" y="6713"/>
                </a:lnTo>
                <a:lnTo>
                  <a:pt x="3962" y="6713"/>
                </a:lnTo>
                <a:lnTo>
                  <a:pt x="3705" y="6750"/>
                </a:lnTo>
                <a:lnTo>
                  <a:pt x="3485" y="6823"/>
                </a:lnTo>
                <a:lnTo>
                  <a:pt x="3191" y="7007"/>
                </a:lnTo>
                <a:lnTo>
                  <a:pt x="2935" y="7227"/>
                </a:lnTo>
                <a:lnTo>
                  <a:pt x="2751" y="7447"/>
                </a:lnTo>
                <a:lnTo>
                  <a:pt x="2568" y="7667"/>
                </a:lnTo>
                <a:lnTo>
                  <a:pt x="2494" y="7667"/>
                </a:lnTo>
                <a:lnTo>
                  <a:pt x="2421" y="7704"/>
                </a:lnTo>
                <a:lnTo>
                  <a:pt x="2348" y="7850"/>
                </a:lnTo>
                <a:lnTo>
                  <a:pt x="2348" y="7887"/>
                </a:lnTo>
                <a:lnTo>
                  <a:pt x="2348" y="7961"/>
                </a:lnTo>
                <a:lnTo>
                  <a:pt x="2384" y="8034"/>
                </a:lnTo>
                <a:lnTo>
                  <a:pt x="2458" y="8071"/>
                </a:lnTo>
                <a:lnTo>
                  <a:pt x="2568" y="8107"/>
                </a:lnTo>
                <a:lnTo>
                  <a:pt x="2678" y="8107"/>
                </a:lnTo>
                <a:lnTo>
                  <a:pt x="2788" y="8071"/>
                </a:lnTo>
                <a:lnTo>
                  <a:pt x="2861" y="7997"/>
                </a:lnTo>
                <a:lnTo>
                  <a:pt x="3191" y="7630"/>
                </a:lnTo>
                <a:lnTo>
                  <a:pt x="3338" y="7447"/>
                </a:lnTo>
                <a:lnTo>
                  <a:pt x="3521" y="7300"/>
                </a:lnTo>
                <a:lnTo>
                  <a:pt x="3742" y="7227"/>
                </a:lnTo>
                <a:lnTo>
                  <a:pt x="3962" y="7154"/>
                </a:lnTo>
                <a:lnTo>
                  <a:pt x="4035" y="7154"/>
                </a:lnTo>
                <a:lnTo>
                  <a:pt x="4035" y="7190"/>
                </a:lnTo>
                <a:lnTo>
                  <a:pt x="4035" y="7300"/>
                </a:lnTo>
                <a:lnTo>
                  <a:pt x="3925" y="7557"/>
                </a:lnTo>
                <a:lnTo>
                  <a:pt x="3668" y="8034"/>
                </a:lnTo>
                <a:lnTo>
                  <a:pt x="3558" y="8327"/>
                </a:lnTo>
                <a:lnTo>
                  <a:pt x="3485" y="8474"/>
                </a:lnTo>
                <a:lnTo>
                  <a:pt x="3411" y="8547"/>
                </a:lnTo>
                <a:lnTo>
                  <a:pt x="3301" y="8621"/>
                </a:lnTo>
                <a:lnTo>
                  <a:pt x="3301" y="8657"/>
                </a:lnTo>
                <a:lnTo>
                  <a:pt x="3265" y="8694"/>
                </a:lnTo>
                <a:lnTo>
                  <a:pt x="3118" y="8804"/>
                </a:lnTo>
                <a:lnTo>
                  <a:pt x="2935" y="8841"/>
                </a:lnTo>
                <a:lnTo>
                  <a:pt x="2751" y="8878"/>
                </a:lnTo>
                <a:lnTo>
                  <a:pt x="2531" y="8878"/>
                </a:lnTo>
                <a:lnTo>
                  <a:pt x="2348" y="8841"/>
                </a:lnTo>
                <a:lnTo>
                  <a:pt x="2164" y="8768"/>
                </a:lnTo>
                <a:lnTo>
                  <a:pt x="2018" y="8694"/>
                </a:lnTo>
                <a:lnTo>
                  <a:pt x="1871" y="8584"/>
                </a:lnTo>
                <a:lnTo>
                  <a:pt x="1724" y="8437"/>
                </a:lnTo>
                <a:lnTo>
                  <a:pt x="1651" y="8291"/>
                </a:lnTo>
                <a:lnTo>
                  <a:pt x="1577" y="8144"/>
                </a:lnTo>
                <a:lnTo>
                  <a:pt x="1504" y="7961"/>
                </a:lnTo>
                <a:lnTo>
                  <a:pt x="1504" y="7777"/>
                </a:lnTo>
                <a:lnTo>
                  <a:pt x="1504" y="7594"/>
                </a:lnTo>
                <a:lnTo>
                  <a:pt x="1504" y="7447"/>
                </a:lnTo>
                <a:lnTo>
                  <a:pt x="1577" y="7264"/>
                </a:lnTo>
                <a:lnTo>
                  <a:pt x="1614" y="7154"/>
                </a:lnTo>
                <a:lnTo>
                  <a:pt x="1651" y="7043"/>
                </a:lnTo>
                <a:lnTo>
                  <a:pt x="1614" y="6970"/>
                </a:lnTo>
                <a:lnTo>
                  <a:pt x="1687" y="6970"/>
                </a:lnTo>
                <a:lnTo>
                  <a:pt x="1944" y="6860"/>
                </a:lnTo>
                <a:lnTo>
                  <a:pt x="2201" y="6787"/>
                </a:lnTo>
                <a:lnTo>
                  <a:pt x="2788" y="6493"/>
                </a:lnTo>
                <a:lnTo>
                  <a:pt x="3375" y="6163"/>
                </a:lnTo>
                <a:lnTo>
                  <a:pt x="3815" y="5870"/>
                </a:lnTo>
                <a:lnTo>
                  <a:pt x="3998" y="5686"/>
                </a:lnTo>
                <a:lnTo>
                  <a:pt x="4145" y="5503"/>
                </a:lnTo>
                <a:lnTo>
                  <a:pt x="4292" y="5283"/>
                </a:lnTo>
                <a:lnTo>
                  <a:pt x="4402" y="5099"/>
                </a:lnTo>
                <a:lnTo>
                  <a:pt x="4475" y="4843"/>
                </a:lnTo>
                <a:lnTo>
                  <a:pt x="4512" y="4586"/>
                </a:lnTo>
                <a:lnTo>
                  <a:pt x="4512" y="4402"/>
                </a:lnTo>
                <a:lnTo>
                  <a:pt x="4475" y="4182"/>
                </a:lnTo>
                <a:lnTo>
                  <a:pt x="4365" y="3999"/>
                </a:lnTo>
                <a:lnTo>
                  <a:pt x="4292" y="3926"/>
                </a:lnTo>
                <a:lnTo>
                  <a:pt x="4218" y="3889"/>
                </a:lnTo>
                <a:lnTo>
                  <a:pt x="3962" y="3816"/>
                </a:lnTo>
                <a:lnTo>
                  <a:pt x="3742" y="3779"/>
                </a:lnTo>
                <a:lnTo>
                  <a:pt x="3485" y="3816"/>
                </a:lnTo>
                <a:lnTo>
                  <a:pt x="3228" y="3852"/>
                </a:lnTo>
                <a:lnTo>
                  <a:pt x="2935" y="3962"/>
                </a:lnTo>
                <a:lnTo>
                  <a:pt x="2678" y="4072"/>
                </a:lnTo>
                <a:lnTo>
                  <a:pt x="2164" y="4366"/>
                </a:lnTo>
                <a:lnTo>
                  <a:pt x="1504" y="4733"/>
                </a:lnTo>
                <a:lnTo>
                  <a:pt x="1211" y="4916"/>
                </a:lnTo>
                <a:lnTo>
                  <a:pt x="917" y="5099"/>
                </a:lnTo>
                <a:lnTo>
                  <a:pt x="844" y="5173"/>
                </a:lnTo>
                <a:lnTo>
                  <a:pt x="807" y="5246"/>
                </a:lnTo>
                <a:lnTo>
                  <a:pt x="807" y="5319"/>
                </a:lnTo>
                <a:lnTo>
                  <a:pt x="844" y="5356"/>
                </a:lnTo>
                <a:lnTo>
                  <a:pt x="880" y="5429"/>
                </a:lnTo>
                <a:lnTo>
                  <a:pt x="954" y="5466"/>
                </a:lnTo>
                <a:lnTo>
                  <a:pt x="1101" y="5466"/>
                </a:lnTo>
                <a:lnTo>
                  <a:pt x="1541" y="5246"/>
                </a:lnTo>
                <a:lnTo>
                  <a:pt x="1944" y="4989"/>
                </a:lnTo>
                <a:lnTo>
                  <a:pt x="2788" y="4512"/>
                </a:lnTo>
                <a:lnTo>
                  <a:pt x="3191" y="4329"/>
                </a:lnTo>
                <a:lnTo>
                  <a:pt x="3375" y="4256"/>
                </a:lnTo>
                <a:lnTo>
                  <a:pt x="3595" y="4219"/>
                </a:lnTo>
                <a:lnTo>
                  <a:pt x="3742" y="4182"/>
                </a:lnTo>
                <a:lnTo>
                  <a:pt x="3852" y="4219"/>
                </a:lnTo>
                <a:lnTo>
                  <a:pt x="3998" y="4256"/>
                </a:lnTo>
                <a:lnTo>
                  <a:pt x="4035" y="4292"/>
                </a:lnTo>
                <a:lnTo>
                  <a:pt x="4072" y="4366"/>
                </a:lnTo>
                <a:lnTo>
                  <a:pt x="4108" y="4476"/>
                </a:lnTo>
                <a:lnTo>
                  <a:pt x="4108" y="4586"/>
                </a:lnTo>
                <a:lnTo>
                  <a:pt x="4072" y="4843"/>
                </a:lnTo>
                <a:lnTo>
                  <a:pt x="3998" y="5026"/>
                </a:lnTo>
                <a:lnTo>
                  <a:pt x="3852" y="5246"/>
                </a:lnTo>
                <a:lnTo>
                  <a:pt x="3705" y="5393"/>
                </a:lnTo>
                <a:lnTo>
                  <a:pt x="3558" y="5576"/>
                </a:lnTo>
                <a:lnTo>
                  <a:pt x="3155" y="5833"/>
                </a:lnTo>
                <a:lnTo>
                  <a:pt x="2788" y="6053"/>
                </a:lnTo>
                <a:lnTo>
                  <a:pt x="2348" y="6310"/>
                </a:lnTo>
                <a:lnTo>
                  <a:pt x="1908" y="6530"/>
                </a:lnTo>
                <a:lnTo>
                  <a:pt x="1467" y="6750"/>
                </a:lnTo>
                <a:lnTo>
                  <a:pt x="1321" y="6823"/>
                </a:lnTo>
                <a:lnTo>
                  <a:pt x="1247" y="6860"/>
                </a:lnTo>
                <a:lnTo>
                  <a:pt x="1211" y="6933"/>
                </a:lnTo>
                <a:lnTo>
                  <a:pt x="1174" y="6933"/>
                </a:lnTo>
                <a:lnTo>
                  <a:pt x="1064" y="6860"/>
                </a:lnTo>
                <a:lnTo>
                  <a:pt x="880" y="6713"/>
                </a:lnTo>
                <a:lnTo>
                  <a:pt x="697" y="6457"/>
                </a:lnTo>
                <a:lnTo>
                  <a:pt x="587" y="6273"/>
                </a:lnTo>
                <a:lnTo>
                  <a:pt x="514" y="6053"/>
                </a:lnTo>
                <a:lnTo>
                  <a:pt x="477" y="5833"/>
                </a:lnTo>
                <a:lnTo>
                  <a:pt x="477" y="5613"/>
                </a:lnTo>
                <a:lnTo>
                  <a:pt x="477" y="5356"/>
                </a:lnTo>
                <a:lnTo>
                  <a:pt x="550" y="5136"/>
                </a:lnTo>
                <a:lnTo>
                  <a:pt x="660" y="4879"/>
                </a:lnTo>
                <a:lnTo>
                  <a:pt x="770" y="4659"/>
                </a:lnTo>
                <a:lnTo>
                  <a:pt x="917" y="4476"/>
                </a:lnTo>
                <a:lnTo>
                  <a:pt x="1101" y="4292"/>
                </a:lnTo>
                <a:lnTo>
                  <a:pt x="1504" y="3962"/>
                </a:lnTo>
                <a:lnTo>
                  <a:pt x="1908" y="3705"/>
                </a:lnTo>
                <a:lnTo>
                  <a:pt x="2384" y="3485"/>
                </a:lnTo>
                <a:lnTo>
                  <a:pt x="2458" y="3412"/>
                </a:lnTo>
                <a:lnTo>
                  <a:pt x="2494" y="3302"/>
                </a:lnTo>
                <a:lnTo>
                  <a:pt x="2568" y="3119"/>
                </a:lnTo>
                <a:lnTo>
                  <a:pt x="2715" y="2898"/>
                </a:lnTo>
                <a:lnTo>
                  <a:pt x="2898" y="2715"/>
                </a:lnTo>
                <a:lnTo>
                  <a:pt x="3045" y="2532"/>
                </a:lnTo>
                <a:lnTo>
                  <a:pt x="3228" y="2385"/>
                </a:lnTo>
                <a:lnTo>
                  <a:pt x="3448" y="2238"/>
                </a:lnTo>
                <a:lnTo>
                  <a:pt x="3632" y="2128"/>
                </a:lnTo>
                <a:lnTo>
                  <a:pt x="3852" y="2055"/>
                </a:lnTo>
                <a:lnTo>
                  <a:pt x="4108" y="1981"/>
                </a:lnTo>
                <a:lnTo>
                  <a:pt x="4328" y="1945"/>
                </a:lnTo>
                <a:lnTo>
                  <a:pt x="4549" y="1908"/>
                </a:lnTo>
                <a:lnTo>
                  <a:pt x="4695" y="2055"/>
                </a:lnTo>
                <a:lnTo>
                  <a:pt x="4879" y="2165"/>
                </a:lnTo>
                <a:lnTo>
                  <a:pt x="5135" y="2348"/>
                </a:lnTo>
                <a:lnTo>
                  <a:pt x="5356" y="2568"/>
                </a:lnTo>
                <a:lnTo>
                  <a:pt x="5466" y="2715"/>
                </a:lnTo>
                <a:lnTo>
                  <a:pt x="5539" y="2898"/>
                </a:lnTo>
                <a:lnTo>
                  <a:pt x="5649" y="3229"/>
                </a:lnTo>
                <a:lnTo>
                  <a:pt x="5722" y="3559"/>
                </a:lnTo>
                <a:lnTo>
                  <a:pt x="5686" y="3926"/>
                </a:lnTo>
                <a:lnTo>
                  <a:pt x="5612" y="4256"/>
                </a:lnTo>
                <a:lnTo>
                  <a:pt x="5466" y="4549"/>
                </a:lnTo>
                <a:lnTo>
                  <a:pt x="5062" y="5063"/>
                </a:lnTo>
                <a:lnTo>
                  <a:pt x="4879" y="5319"/>
                </a:lnTo>
                <a:lnTo>
                  <a:pt x="4732" y="5613"/>
                </a:lnTo>
                <a:lnTo>
                  <a:pt x="4659" y="5943"/>
                </a:lnTo>
                <a:lnTo>
                  <a:pt x="4659" y="6090"/>
                </a:lnTo>
                <a:lnTo>
                  <a:pt x="4659" y="6273"/>
                </a:lnTo>
                <a:lnTo>
                  <a:pt x="4695" y="6420"/>
                </a:lnTo>
                <a:lnTo>
                  <a:pt x="4769" y="6567"/>
                </a:lnTo>
                <a:lnTo>
                  <a:pt x="4805" y="6677"/>
                </a:lnTo>
                <a:lnTo>
                  <a:pt x="4915" y="6787"/>
                </a:lnTo>
                <a:lnTo>
                  <a:pt x="5135" y="6933"/>
                </a:lnTo>
                <a:lnTo>
                  <a:pt x="5392" y="7007"/>
                </a:lnTo>
                <a:lnTo>
                  <a:pt x="5649" y="7043"/>
                </a:lnTo>
                <a:lnTo>
                  <a:pt x="5942" y="7007"/>
                </a:lnTo>
                <a:lnTo>
                  <a:pt x="6199" y="6933"/>
                </a:lnTo>
                <a:lnTo>
                  <a:pt x="6456" y="6823"/>
                </a:lnTo>
                <a:lnTo>
                  <a:pt x="6676" y="6677"/>
                </a:lnTo>
                <a:lnTo>
                  <a:pt x="6896" y="6457"/>
                </a:lnTo>
                <a:lnTo>
                  <a:pt x="7043" y="6200"/>
                </a:lnTo>
                <a:lnTo>
                  <a:pt x="7226" y="5980"/>
                </a:lnTo>
                <a:lnTo>
                  <a:pt x="7667" y="5246"/>
                </a:lnTo>
                <a:lnTo>
                  <a:pt x="7887" y="4879"/>
                </a:lnTo>
                <a:lnTo>
                  <a:pt x="8107" y="4476"/>
                </a:lnTo>
                <a:lnTo>
                  <a:pt x="8143" y="4402"/>
                </a:lnTo>
                <a:lnTo>
                  <a:pt x="8107" y="4329"/>
                </a:lnTo>
                <a:lnTo>
                  <a:pt x="8070" y="4256"/>
                </a:lnTo>
                <a:lnTo>
                  <a:pt x="8033" y="4182"/>
                </a:lnTo>
                <a:lnTo>
                  <a:pt x="7777" y="4182"/>
                </a:lnTo>
                <a:lnTo>
                  <a:pt x="7703" y="4256"/>
                </a:lnTo>
                <a:lnTo>
                  <a:pt x="7520" y="4586"/>
                </a:lnTo>
                <a:lnTo>
                  <a:pt x="7300" y="4879"/>
                </a:lnTo>
                <a:lnTo>
                  <a:pt x="6933" y="5540"/>
                </a:lnTo>
                <a:lnTo>
                  <a:pt x="6749" y="5796"/>
                </a:lnTo>
                <a:lnTo>
                  <a:pt x="6566" y="6053"/>
                </a:lnTo>
                <a:lnTo>
                  <a:pt x="6383" y="6273"/>
                </a:lnTo>
                <a:lnTo>
                  <a:pt x="6126" y="6493"/>
                </a:lnTo>
                <a:lnTo>
                  <a:pt x="5942" y="6567"/>
                </a:lnTo>
                <a:lnTo>
                  <a:pt x="5796" y="6603"/>
                </a:lnTo>
                <a:lnTo>
                  <a:pt x="5612" y="6567"/>
                </a:lnTo>
                <a:lnTo>
                  <a:pt x="5466" y="6530"/>
                </a:lnTo>
                <a:lnTo>
                  <a:pt x="5319" y="6457"/>
                </a:lnTo>
                <a:lnTo>
                  <a:pt x="5209" y="6347"/>
                </a:lnTo>
                <a:lnTo>
                  <a:pt x="5135" y="6200"/>
                </a:lnTo>
                <a:lnTo>
                  <a:pt x="5099" y="6016"/>
                </a:lnTo>
                <a:lnTo>
                  <a:pt x="5135" y="5833"/>
                </a:lnTo>
                <a:lnTo>
                  <a:pt x="5172" y="5686"/>
                </a:lnTo>
                <a:lnTo>
                  <a:pt x="5356" y="5393"/>
                </a:lnTo>
                <a:lnTo>
                  <a:pt x="5759" y="4879"/>
                </a:lnTo>
                <a:lnTo>
                  <a:pt x="5906" y="4659"/>
                </a:lnTo>
                <a:lnTo>
                  <a:pt x="6016" y="4402"/>
                </a:lnTo>
                <a:lnTo>
                  <a:pt x="6126" y="4146"/>
                </a:lnTo>
                <a:lnTo>
                  <a:pt x="6163" y="3889"/>
                </a:lnTo>
                <a:lnTo>
                  <a:pt x="6163" y="3632"/>
                </a:lnTo>
                <a:lnTo>
                  <a:pt x="6163" y="3339"/>
                </a:lnTo>
                <a:lnTo>
                  <a:pt x="6089" y="3082"/>
                </a:lnTo>
                <a:lnTo>
                  <a:pt x="6016" y="2825"/>
                </a:lnTo>
                <a:lnTo>
                  <a:pt x="5832" y="2532"/>
                </a:lnTo>
                <a:lnTo>
                  <a:pt x="5576" y="2165"/>
                </a:lnTo>
                <a:lnTo>
                  <a:pt x="5429" y="2018"/>
                </a:lnTo>
                <a:lnTo>
                  <a:pt x="5282" y="1908"/>
                </a:lnTo>
                <a:lnTo>
                  <a:pt x="5099" y="1798"/>
                </a:lnTo>
                <a:lnTo>
                  <a:pt x="4915" y="1725"/>
                </a:lnTo>
                <a:lnTo>
                  <a:pt x="4915" y="1688"/>
                </a:lnTo>
                <a:lnTo>
                  <a:pt x="4915" y="1468"/>
                </a:lnTo>
                <a:lnTo>
                  <a:pt x="4989" y="1321"/>
                </a:lnTo>
                <a:lnTo>
                  <a:pt x="5062" y="1174"/>
                </a:lnTo>
                <a:lnTo>
                  <a:pt x="5172" y="1028"/>
                </a:lnTo>
                <a:lnTo>
                  <a:pt x="5319" y="918"/>
                </a:lnTo>
                <a:lnTo>
                  <a:pt x="5502" y="844"/>
                </a:lnTo>
                <a:lnTo>
                  <a:pt x="5686" y="808"/>
                </a:lnTo>
                <a:lnTo>
                  <a:pt x="5869" y="771"/>
                </a:lnTo>
                <a:lnTo>
                  <a:pt x="6016" y="771"/>
                </a:lnTo>
                <a:lnTo>
                  <a:pt x="6199" y="808"/>
                </a:lnTo>
                <a:lnTo>
                  <a:pt x="6529" y="918"/>
                </a:lnTo>
                <a:lnTo>
                  <a:pt x="7190" y="1211"/>
                </a:lnTo>
                <a:lnTo>
                  <a:pt x="7080" y="1321"/>
                </a:lnTo>
                <a:lnTo>
                  <a:pt x="7043" y="1431"/>
                </a:lnTo>
                <a:lnTo>
                  <a:pt x="7043" y="1541"/>
                </a:lnTo>
                <a:lnTo>
                  <a:pt x="7043" y="1651"/>
                </a:lnTo>
                <a:lnTo>
                  <a:pt x="7153" y="1871"/>
                </a:lnTo>
                <a:lnTo>
                  <a:pt x="7300" y="2018"/>
                </a:lnTo>
                <a:lnTo>
                  <a:pt x="7446" y="2165"/>
                </a:lnTo>
                <a:lnTo>
                  <a:pt x="7556" y="2275"/>
                </a:lnTo>
                <a:lnTo>
                  <a:pt x="7446" y="2495"/>
                </a:lnTo>
                <a:lnTo>
                  <a:pt x="7263" y="3045"/>
                </a:lnTo>
                <a:lnTo>
                  <a:pt x="7153" y="3265"/>
                </a:lnTo>
                <a:lnTo>
                  <a:pt x="7043" y="3485"/>
                </a:lnTo>
                <a:lnTo>
                  <a:pt x="6933" y="3705"/>
                </a:lnTo>
                <a:lnTo>
                  <a:pt x="6896" y="3926"/>
                </a:lnTo>
                <a:lnTo>
                  <a:pt x="6896" y="3999"/>
                </a:lnTo>
                <a:lnTo>
                  <a:pt x="6970" y="4036"/>
                </a:lnTo>
                <a:lnTo>
                  <a:pt x="7043" y="4072"/>
                </a:lnTo>
                <a:lnTo>
                  <a:pt x="7116" y="4036"/>
                </a:lnTo>
                <a:lnTo>
                  <a:pt x="7263" y="3889"/>
                </a:lnTo>
                <a:lnTo>
                  <a:pt x="7410" y="3705"/>
                </a:lnTo>
                <a:lnTo>
                  <a:pt x="7593" y="3265"/>
                </a:lnTo>
                <a:lnTo>
                  <a:pt x="7777" y="2715"/>
                </a:lnTo>
                <a:lnTo>
                  <a:pt x="7813" y="2458"/>
                </a:lnTo>
                <a:lnTo>
                  <a:pt x="7813" y="2422"/>
                </a:lnTo>
                <a:lnTo>
                  <a:pt x="8363" y="2678"/>
                </a:lnTo>
                <a:lnTo>
                  <a:pt x="8584" y="2862"/>
                </a:lnTo>
                <a:lnTo>
                  <a:pt x="8694" y="3009"/>
                </a:lnTo>
                <a:lnTo>
                  <a:pt x="8804" y="3155"/>
                </a:lnTo>
                <a:lnTo>
                  <a:pt x="8877" y="3302"/>
                </a:lnTo>
                <a:lnTo>
                  <a:pt x="8877" y="3449"/>
                </a:lnTo>
                <a:lnTo>
                  <a:pt x="8840" y="3595"/>
                </a:lnTo>
                <a:lnTo>
                  <a:pt x="8694" y="3705"/>
                </a:lnTo>
                <a:lnTo>
                  <a:pt x="8620" y="3779"/>
                </a:lnTo>
                <a:lnTo>
                  <a:pt x="8584" y="3852"/>
                </a:lnTo>
                <a:lnTo>
                  <a:pt x="8584" y="3926"/>
                </a:lnTo>
                <a:lnTo>
                  <a:pt x="8620" y="3999"/>
                </a:lnTo>
                <a:lnTo>
                  <a:pt x="8657" y="4072"/>
                </a:lnTo>
                <a:lnTo>
                  <a:pt x="8730" y="4109"/>
                </a:lnTo>
                <a:lnTo>
                  <a:pt x="8840" y="4109"/>
                </a:lnTo>
                <a:lnTo>
                  <a:pt x="8914" y="4072"/>
                </a:lnTo>
                <a:lnTo>
                  <a:pt x="9097" y="3926"/>
                </a:lnTo>
                <a:lnTo>
                  <a:pt x="9207" y="3779"/>
                </a:lnTo>
                <a:lnTo>
                  <a:pt x="9281" y="3595"/>
                </a:lnTo>
                <a:lnTo>
                  <a:pt x="9281" y="3412"/>
                </a:lnTo>
                <a:lnTo>
                  <a:pt x="9281" y="3192"/>
                </a:lnTo>
                <a:lnTo>
                  <a:pt x="9207" y="3009"/>
                </a:lnTo>
                <a:lnTo>
                  <a:pt x="9097" y="2825"/>
                </a:lnTo>
                <a:lnTo>
                  <a:pt x="8987" y="2642"/>
                </a:lnTo>
                <a:lnTo>
                  <a:pt x="8804" y="2458"/>
                </a:lnTo>
                <a:lnTo>
                  <a:pt x="8584" y="2348"/>
                </a:lnTo>
                <a:lnTo>
                  <a:pt x="8107" y="2091"/>
                </a:lnTo>
                <a:lnTo>
                  <a:pt x="7887" y="1981"/>
                </a:lnTo>
                <a:lnTo>
                  <a:pt x="7593" y="1798"/>
                </a:lnTo>
                <a:lnTo>
                  <a:pt x="7446" y="1651"/>
                </a:lnTo>
                <a:lnTo>
                  <a:pt x="7373" y="1541"/>
                </a:lnTo>
                <a:lnTo>
                  <a:pt x="7336" y="1431"/>
                </a:lnTo>
                <a:lnTo>
                  <a:pt x="7373" y="1284"/>
                </a:lnTo>
                <a:lnTo>
                  <a:pt x="7483" y="1358"/>
                </a:lnTo>
                <a:lnTo>
                  <a:pt x="7556" y="1358"/>
                </a:lnTo>
                <a:lnTo>
                  <a:pt x="7593" y="1321"/>
                </a:lnTo>
                <a:lnTo>
                  <a:pt x="7630" y="1248"/>
                </a:lnTo>
                <a:lnTo>
                  <a:pt x="7703" y="1138"/>
                </a:lnTo>
                <a:lnTo>
                  <a:pt x="7813" y="954"/>
                </a:lnTo>
                <a:lnTo>
                  <a:pt x="7923" y="808"/>
                </a:lnTo>
                <a:lnTo>
                  <a:pt x="8107" y="698"/>
                </a:lnTo>
                <a:lnTo>
                  <a:pt x="8290" y="624"/>
                </a:lnTo>
                <a:lnTo>
                  <a:pt x="8474" y="588"/>
                </a:lnTo>
                <a:lnTo>
                  <a:pt x="8694" y="551"/>
                </a:lnTo>
                <a:lnTo>
                  <a:pt x="9060" y="514"/>
                </a:lnTo>
                <a:close/>
                <a:moveTo>
                  <a:pt x="13279" y="9318"/>
                </a:moveTo>
                <a:lnTo>
                  <a:pt x="13426" y="9428"/>
                </a:lnTo>
                <a:lnTo>
                  <a:pt x="13426" y="9464"/>
                </a:lnTo>
                <a:lnTo>
                  <a:pt x="13352" y="9464"/>
                </a:lnTo>
                <a:lnTo>
                  <a:pt x="13242" y="9538"/>
                </a:lnTo>
                <a:lnTo>
                  <a:pt x="12985" y="9868"/>
                </a:lnTo>
                <a:lnTo>
                  <a:pt x="12692" y="10198"/>
                </a:lnTo>
                <a:lnTo>
                  <a:pt x="12362" y="10492"/>
                </a:lnTo>
                <a:lnTo>
                  <a:pt x="12032" y="10748"/>
                </a:lnTo>
                <a:lnTo>
                  <a:pt x="11445" y="11078"/>
                </a:lnTo>
                <a:lnTo>
                  <a:pt x="10858" y="11409"/>
                </a:lnTo>
                <a:lnTo>
                  <a:pt x="10638" y="11372"/>
                </a:lnTo>
                <a:lnTo>
                  <a:pt x="10418" y="11299"/>
                </a:lnTo>
                <a:lnTo>
                  <a:pt x="10234" y="11188"/>
                </a:lnTo>
                <a:lnTo>
                  <a:pt x="10051" y="11078"/>
                </a:lnTo>
                <a:lnTo>
                  <a:pt x="10491" y="11005"/>
                </a:lnTo>
                <a:lnTo>
                  <a:pt x="10895" y="10858"/>
                </a:lnTo>
                <a:lnTo>
                  <a:pt x="11298" y="10675"/>
                </a:lnTo>
                <a:lnTo>
                  <a:pt x="11702" y="10492"/>
                </a:lnTo>
                <a:lnTo>
                  <a:pt x="12142" y="10235"/>
                </a:lnTo>
                <a:lnTo>
                  <a:pt x="12545" y="9941"/>
                </a:lnTo>
                <a:lnTo>
                  <a:pt x="12912" y="9648"/>
                </a:lnTo>
                <a:lnTo>
                  <a:pt x="13279" y="9318"/>
                </a:lnTo>
                <a:close/>
                <a:moveTo>
                  <a:pt x="13609" y="9648"/>
                </a:moveTo>
                <a:lnTo>
                  <a:pt x="13719" y="9795"/>
                </a:lnTo>
                <a:lnTo>
                  <a:pt x="13792" y="9978"/>
                </a:lnTo>
                <a:lnTo>
                  <a:pt x="13939" y="10345"/>
                </a:lnTo>
                <a:lnTo>
                  <a:pt x="13939" y="10602"/>
                </a:lnTo>
                <a:lnTo>
                  <a:pt x="13939" y="10858"/>
                </a:lnTo>
                <a:lnTo>
                  <a:pt x="13866" y="10968"/>
                </a:lnTo>
                <a:lnTo>
                  <a:pt x="13829" y="10932"/>
                </a:lnTo>
                <a:lnTo>
                  <a:pt x="13719" y="10932"/>
                </a:lnTo>
                <a:lnTo>
                  <a:pt x="13719" y="10968"/>
                </a:lnTo>
                <a:lnTo>
                  <a:pt x="13609" y="11188"/>
                </a:lnTo>
                <a:lnTo>
                  <a:pt x="12765" y="11299"/>
                </a:lnTo>
                <a:lnTo>
                  <a:pt x="12912" y="11188"/>
                </a:lnTo>
                <a:lnTo>
                  <a:pt x="13316" y="10895"/>
                </a:lnTo>
                <a:lnTo>
                  <a:pt x="13682" y="10565"/>
                </a:lnTo>
                <a:lnTo>
                  <a:pt x="13756" y="10492"/>
                </a:lnTo>
                <a:lnTo>
                  <a:pt x="13756" y="10381"/>
                </a:lnTo>
                <a:lnTo>
                  <a:pt x="13719" y="10308"/>
                </a:lnTo>
                <a:lnTo>
                  <a:pt x="13609" y="10271"/>
                </a:lnTo>
                <a:lnTo>
                  <a:pt x="13536" y="10271"/>
                </a:lnTo>
                <a:lnTo>
                  <a:pt x="13462" y="10308"/>
                </a:lnTo>
                <a:lnTo>
                  <a:pt x="13059" y="10638"/>
                </a:lnTo>
                <a:lnTo>
                  <a:pt x="12655" y="10968"/>
                </a:lnTo>
                <a:lnTo>
                  <a:pt x="12398" y="11152"/>
                </a:lnTo>
                <a:lnTo>
                  <a:pt x="12325" y="11225"/>
                </a:lnTo>
                <a:lnTo>
                  <a:pt x="12252" y="11372"/>
                </a:lnTo>
                <a:lnTo>
                  <a:pt x="11665" y="11409"/>
                </a:lnTo>
                <a:lnTo>
                  <a:pt x="11481" y="11445"/>
                </a:lnTo>
                <a:lnTo>
                  <a:pt x="11775" y="11299"/>
                </a:lnTo>
                <a:lnTo>
                  <a:pt x="12068" y="11115"/>
                </a:lnTo>
                <a:lnTo>
                  <a:pt x="12362" y="10932"/>
                </a:lnTo>
                <a:lnTo>
                  <a:pt x="12655" y="10748"/>
                </a:lnTo>
                <a:lnTo>
                  <a:pt x="12912" y="10492"/>
                </a:lnTo>
                <a:lnTo>
                  <a:pt x="13132" y="10271"/>
                </a:lnTo>
                <a:lnTo>
                  <a:pt x="13352" y="10015"/>
                </a:lnTo>
                <a:lnTo>
                  <a:pt x="13572" y="9721"/>
                </a:lnTo>
                <a:lnTo>
                  <a:pt x="13609" y="9648"/>
                </a:lnTo>
                <a:close/>
                <a:moveTo>
                  <a:pt x="9060" y="1"/>
                </a:moveTo>
                <a:lnTo>
                  <a:pt x="8804" y="37"/>
                </a:lnTo>
                <a:lnTo>
                  <a:pt x="8547" y="37"/>
                </a:lnTo>
                <a:lnTo>
                  <a:pt x="8290" y="111"/>
                </a:lnTo>
                <a:lnTo>
                  <a:pt x="8033" y="184"/>
                </a:lnTo>
                <a:lnTo>
                  <a:pt x="7813" y="294"/>
                </a:lnTo>
                <a:lnTo>
                  <a:pt x="7593" y="441"/>
                </a:lnTo>
                <a:lnTo>
                  <a:pt x="7410" y="624"/>
                </a:lnTo>
                <a:lnTo>
                  <a:pt x="7300" y="844"/>
                </a:lnTo>
                <a:lnTo>
                  <a:pt x="6896" y="624"/>
                </a:lnTo>
                <a:lnTo>
                  <a:pt x="6493" y="441"/>
                </a:lnTo>
                <a:lnTo>
                  <a:pt x="6273" y="367"/>
                </a:lnTo>
                <a:lnTo>
                  <a:pt x="6053" y="331"/>
                </a:lnTo>
                <a:lnTo>
                  <a:pt x="5612" y="331"/>
                </a:lnTo>
                <a:lnTo>
                  <a:pt x="5392" y="404"/>
                </a:lnTo>
                <a:lnTo>
                  <a:pt x="5209" y="477"/>
                </a:lnTo>
                <a:lnTo>
                  <a:pt x="5025" y="588"/>
                </a:lnTo>
                <a:lnTo>
                  <a:pt x="4842" y="734"/>
                </a:lnTo>
                <a:lnTo>
                  <a:pt x="4695" y="881"/>
                </a:lnTo>
                <a:lnTo>
                  <a:pt x="4585" y="1064"/>
                </a:lnTo>
                <a:lnTo>
                  <a:pt x="4512" y="1248"/>
                </a:lnTo>
                <a:lnTo>
                  <a:pt x="4475" y="1468"/>
                </a:lnTo>
                <a:lnTo>
                  <a:pt x="4182" y="1505"/>
                </a:lnTo>
                <a:lnTo>
                  <a:pt x="3888" y="1541"/>
                </a:lnTo>
                <a:lnTo>
                  <a:pt x="3595" y="1651"/>
                </a:lnTo>
                <a:lnTo>
                  <a:pt x="3338" y="1798"/>
                </a:lnTo>
                <a:lnTo>
                  <a:pt x="3081" y="1945"/>
                </a:lnTo>
                <a:lnTo>
                  <a:pt x="2861" y="2091"/>
                </a:lnTo>
                <a:lnTo>
                  <a:pt x="2641" y="2312"/>
                </a:lnTo>
                <a:lnTo>
                  <a:pt x="2421" y="2532"/>
                </a:lnTo>
                <a:lnTo>
                  <a:pt x="2238" y="2788"/>
                </a:lnTo>
                <a:lnTo>
                  <a:pt x="2091" y="3082"/>
                </a:lnTo>
                <a:lnTo>
                  <a:pt x="1981" y="3155"/>
                </a:lnTo>
                <a:lnTo>
                  <a:pt x="1834" y="3229"/>
                </a:lnTo>
                <a:lnTo>
                  <a:pt x="1504" y="3375"/>
                </a:lnTo>
                <a:lnTo>
                  <a:pt x="1211" y="3559"/>
                </a:lnTo>
                <a:lnTo>
                  <a:pt x="954" y="3779"/>
                </a:lnTo>
                <a:lnTo>
                  <a:pt x="697" y="3999"/>
                </a:lnTo>
                <a:lnTo>
                  <a:pt x="477" y="4256"/>
                </a:lnTo>
                <a:lnTo>
                  <a:pt x="330" y="4512"/>
                </a:lnTo>
                <a:lnTo>
                  <a:pt x="183" y="4769"/>
                </a:lnTo>
                <a:lnTo>
                  <a:pt x="73" y="5063"/>
                </a:lnTo>
                <a:lnTo>
                  <a:pt x="37" y="5319"/>
                </a:lnTo>
                <a:lnTo>
                  <a:pt x="0" y="5613"/>
                </a:lnTo>
                <a:lnTo>
                  <a:pt x="0" y="5906"/>
                </a:lnTo>
                <a:lnTo>
                  <a:pt x="73" y="6200"/>
                </a:lnTo>
                <a:lnTo>
                  <a:pt x="183" y="6493"/>
                </a:lnTo>
                <a:lnTo>
                  <a:pt x="294" y="6713"/>
                </a:lnTo>
                <a:lnTo>
                  <a:pt x="440" y="6933"/>
                </a:lnTo>
                <a:lnTo>
                  <a:pt x="660" y="7117"/>
                </a:lnTo>
                <a:lnTo>
                  <a:pt x="880" y="7300"/>
                </a:lnTo>
                <a:lnTo>
                  <a:pt x="1064" y="7374"/>
                </a:lnTo>
                <a:lnTo>
                  <a:pt x="1027" y="7594"/>
                </a:lnTo>
                <a:lnTo>
                  <a:pt x="1027" y="7814"/>
                </a:lnTo>
                <a:lnTo>
                  <a:pt x="1064" y="8034"/>
                </a:lnTo>
                <a:lnTo>
                  <a:pt x="1101" y="8217"/>
                </a:lnTo>
                <a:lnTo>
                  <a:pt x="1174" y="8437"/>
                </a:lnTo>
                <a:lnTo>
                  <a:pt x="1284" y="8621"/>
                </a:lnTo>
                <a:lnTo>
                  <a:pt x="1431" y="8804"/>
                </a:lnTo>
                <a:lnTo>
                  <a:pt x="1614" y="8988"/>
                </a:lnTo>
                <a:lnTo>
                  <a:pt x="1797" y="9098"/>
                </a:lnTo>
                <a:lnTo>
                  <a:pt x="1981" y="9208"/>
                </a:lnTo>
                <a:lnTo>
                  <a:pt x="2201" y="9281"/>
                </a:lnTo>
                <a:lnTo>
                  <a:pt x="2421" y="9318"/>
                </a:lnTo>
                <a:lnTo>
                  <a:pt x="2641" y="9354"/>
                </a:lnTo>
                <a:lnTo>
                  <a:pt x="2861" y="9318"/>
                </a:lnTo>
                <a:lnTo>
                  <a:pt x="3081" y="9281"/>
                </a:lnTo>
                <a:lnTo>
                  <a:pt x="3301" y="9208"/>
                </a:lnTo>
                <a:lnTo>
                  <a:pt x="3375" y="9354"/>
                </a:lnTo>
                <a:lnTo>
                  <a:pt x="3448" y="9501"/>
                </a:lnTo>
                <a:lnTo>
                  <a:pt x="3595" y="9648"/>
                </a:lnTo>
                <a:lnTo>
                  <a:pt x="3742" y="9758"/>
                </a:lnTo>
                <a:lnTo>
                  <a:pt x="3925" y="9868"/>
                </a:lnTo>
                <a:lnTo>
                  <a:pt x="4108" y="9905"/>
                </a:lnTo>
                <a:lnTo>
                  <a:pt x="4292" y="9941"/>
                </a:lnTo>
                <a:lnTo>
                  <a:pt x="4475" y="9941"/>
                </a:lnTo>
                <a:lnTo>
                  <a:pt x="4842" y="9905"/>
                </a:lnTo>
                <a:lnTo>
                  <a:pt x="5246" y="9795"/>
                </a:lnTo>
                <a:lnTo>
                  <a:pt x="5686" y="9648"/>
                </a:lnTo>
                <a:lnTo>
                  <a:pt x="6163" y="9574"/>
                </a:lnTo>
                <a:lnTo>
                  <a:pt x="6603" y="9574"/>
                </a:lnTo>
                <a:lnTo>
                  <a:pt x="7080" y="9611"/>
                </a:lnTo>
                <a:lnTo>
                  <a:pt x="7446" y="9648"/>
                </a:lnTo>
                <a:lnTo>
                  <a:pt x="7630" y="9648"/>
                </a:lnTo>
                <a:lnTo>
                  <a:pt x="7813" y="9611"/>
                </a:lnTo>
                <a:lnTo>
                  <a:pt x="7960" y="9721"/>
                </a:lnTo>
                <a:lnTo>
                  <a:pt x="8143" y="9795"/>
                </a:lnTo>
                <a:lnTo>
                  <a:pt x="8327" y="9831"/>
                </a:lnTo>
                <a:lnTo>
                  <a:pt x="8547" y="9868"/>
                </a:lnTo>
                <a:lnTo>
                  <a:pt x="9024" y="9905"/>
                </a:lnTo>
                <a:lnTo>
                  <a:pt x="9391" y="9868"/>
                </a:lnTo>
                <a:lnTo>
                  <a:pt x="9501" y="9868"/>
                </a:lnTo>
                <a:lnTo>
                  <a:pt x="9354" y="10161"/>
                </a:lnTo>
                <a:lnTo>
                  <a:pt x="9317" y="10308"/>
                </a:lnTo>
                <a:lnTo>
                  <a:pt x="9281" y="10492"/>
                </a:lnTo>
                <a:lnTo>
                  <a:pt x="9317" y="10638"/>
                </a:lnTo>
                <a:lnTo>
                  <a:pt x="9354" y="10785"/>
                </a:lnTo>
                <a:lnTo>
                  <a:pt x="9464" y="11078"/>
                </a:lnTo>
                <a:lnTo>
                  <a:pt x="9647" y="11335"/>
                </a:lnTo>
                <a:lnTo>
                  <a:pt x="9831" y="11519"/>
                </a:lnTo>
                <a:lnTo>
                  <a:pt x="9977" y="11629"/>
                </a:lnTo>
                <a:lnTo>
                  <a:pt x="10198" y="11739"/>
                </a:lnTo>
                <a:lnTo>
                  <a:pt x="10381" y="11812"/>
                </a:lnTo>
                <a:lnTo>
                  <a:pt x="10821" y="11922"/>
                </a:lnTo>
                <a:lnTo>
                  <a:pt x="11298" y="11959"/>
                </a:lnTo>
                <a:lnTo>
                  <a:pt x="11775" y="11922"/>
                </a:lnTo>
                <a:lnTo>
                  <a:pt x="12215" y="11885"/>
                </a:lnTo>
                <a:lnTo>
                  <a:pt x="13095" y="11775"/>
                </a:lnTo>
                <a:lnTo>
                  <a:pt x="13939" y="11665"/>
                </a:lnTo>
                <a:lnTo>
                  <a:pt x="14343" y="11555"/>
                </a:lnTo>
                <a:lnTo>
                  <a:pt x="14746" y="11409"/>
                </a:lnTo>
                <a:lnTo>
                  <a:pt x="15076" y="11262"/>
                </a:lnTo>
                <a:lnTo>
                  <a:pt x="15370" y="11042"/>
                </a:lnTo>
                <a:lnTo>
                  <a:pt x="15626" y="10785"/>
                </a:lnTo>
                <a:lnTo>
                  <a:pt x="15847" y="10528"/>
                </a:lnTo>
                <a:lnTo>
                  <a:pt x="16030" y="10235"/>
                </a:lnTo>
                <a:lnTo>
                  <a:pt x="16213" y="9941"/>
                </a:lnTo>
                <a:lnTo>
                  <a:pt x="16360" y="9648"/>
                </a:lnTo>
                <a:lnTo>
                  <a:pt x="16433" y="9318"/>
                </a:lnTo>
                <a:lnTo>
                  <a:pt x="16507" y="8988"/>
                </a:lnTo>
                <a:lnTo>
                  <a:pt x="16543" y="8657"/>
                </a:lnTo>
                <a:lnTo>
                  <a:pt x="16507" y="8327"/>
                </a:lnTo>
                <a:lnTo>
                  <a:pt x="16470" y="7997"/>
                </a:lnTo>
                <a:lnTo>
                  <a:pt x="16690" y="7447"/>
                </a:lnTo>
                <a:lnTo>
                  <a:pt x="16837" y="6933"/>
                </a:lnTo>
                <a:lnTo>
                  <a:pt x="16910" y="6347"/>
                </a:lnTo>
                <a:lnTo>
                  <a:pt x="16910" y="5796"/>
                </a:lnTo>
                <a:lnTo>
                  <a:pt x="16837" y="5429"/>
                </a:lnTo>
                <a:lnTo>
                  <a:pt x="16727" y="5063"/>
                </a:lnTo>
                <a:lnTo>
                  <a:pt x="16654" y="4916"/>
                </a:lnTo>
                <a:lnTo>
                  <a:pt x="16543" y="4769"/>
                </a:lnTo>
                <a:lnTo>
                  <a:pt x="16397" y="4659"/>
                </a:lnTo>
                <a:lnTo>
                  <a:pt x="16250" y="4586"/>
                </a:lnTo>
                <a:lnTo>
                  <a:pt x="16250" y="4146"/>
                </a:lnTo>
                <a:lnTo>
                  <a:pt x="16177" y="3742"/>
                </a:lnTo>
                <a:lnTo>
                  <a:pt x="16030" y="3375"/>
                </a:lnTo>
                <a:lnTo>
                  <a:pt x="15773" y="3009"/>
                </a:lnTo>
                <a:lnTo>
                  <a:pt x="15626" y="2825"/>
                </a:lnTo>
                <a:lnTo>
                  <a:pt x="15443" y="2642"/>
                </a:lnTo>
                <a:lnTo>
                  <a:pt x="15223" y="2495"/>
                </a:lnTo>
                <a:lnTo>
                  <a:pt x="15003" y="2385"/>
                </a:lnTo>
                <a:lnTo>
                  <a:pt x="14746" y="2238"/>
                </a:lnTo>
                <a:lnTo>
                  <a:pt x="14526" y="2055"/>
                </a:lnTo>
                <a:lnTo>
                  <a:pt x="14379" y="1835"/>
                </a:lnTo>
                <a:lnTo>
                  <a:pt x="14233" y="1578"/>
                </a:lnTo>
                <a:lnTo>
                  <a:pt x="14123" y="1358"/>
                </a:lnTo>
                <a:lnTo>
                  <a:pt x="13976" y="1138"/>
                </a:lnTo>
                <a:lnTo>
                  <a:pt x="13829" y="991"/>
                </a:lnTo>
                <a:lnTo>
                  <a:pt x="13682" y="808"/>
                </a:lnTo>
                <a:lnTo>
                  <a:pt x="13499" y="698"/>
                </a:lnTo>
                <a:lnTo>
                  <a:pt x="13279" y="588"/>
                </a:lnTo>
                <a:lnTo>
                  <a:pt x="13059" y="514"/>
                </a:lnTo>
                <a:lnTo>
                  <a:pt x="12802" y="441"/>
                </a:lnTo>
                <a:lnTo>
                  <a:pt x="12362" y="441"/>
                </a:lnTo>
                <a:lnTo>
                  <a:pt x="11885" y="477"/>
                </a:lnTo>
                <a:lnTo>
                  <a:pt x="11408" y="588"/>
                </a:lnTo>
                <a:lnTo>
                  <a:pt x="10968" y="698"/>
                </a:lnTo>
                <a:lnTo>
                  <a:pt x="10821" y="514"/>
                </a:lnTo>
                <a:lnTo>
                  <a:pt x="10601" y="331"/>
                </a:lnTo>
                <a:lnTo>
                  <a:pt x="10381" y="221"/>
                </a:lnTo>
                <a:lnTo>
                  <a:pt x="10124" y="147"/>
                </a:lnTo>
                <a:lnTo>
                  <a:pt x="9867" y="74"/>
                </a:lnTo>
                <a:lnTo>
                  <a:pt x="9574" y="37"/>
                </a:lnTo>
                <a:lnTo>
                  <a:pt x="9060" y="1"/>
                </a:lnTo>
                <a:close/>
              </a:path>
            </a:pathLst>
          </a:custGeom>
          <a:solidFill>
            <a:srgbClr val="3C78D8"/>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188" name="Shape 188"/>
          <p:cNvSpPr/>
          <p:nvPr/>
        </p:nvSpPr>
        <p:spPr>
          <a:xfrm rot="-5400000">
            <a:off x="6496794" y="3021441"/>
            <a:ext cx="493819" cy="631536"/>
          </a:xfrm>
          <a:custGeom>
            <a:avLst/>
            <a:gdLst/>
            <a:ahLst/>
            <a:cxnLst/>
            <a:rect l="0" t="0" r="0" b="0"/>
            <a:pathLst>
              <a:path w="9868" h="12620" extrusionOk="0">
                <a:moveTo>
                  <a:pt x="4182" y="661"/>
                </a:moveTo>
                <a:lnTo>
                  <a:pt x="4182" y="918"/>
                </a:lnTo>
                <a:lnTo>
                  <a:pt x="4182" y="1431"/>
                </a:lnTo>
                <a:lnTo>
                  <a:pt x="4145" y="2202"/>
                </a:lnTo>
                <a:lnTo>
                  <a:pt x="3925" y="2165"/>
                </a:lnTo>
                <a:lnTo>
                  <a:pt x="3962" y="2018"/>
                </a:lnTo>
                <a:lnTo>
                  <a:pt x="3962" y="1835"/>
                </a:lnTo>
                <a:lnTo>
                  <a:pt x="3889" y="1468"/>
                </a:lnTo>
                <a:lnTo>
                  <a:pt x="3852" y="1101"/>
                </a:lnTo>
                <a:lnTo>
                  <a:pt x="3889" y="918"/>
                </a:lnTo>
                <a:lnTo>
                  <a:pt x="3962" y="771"/>
                </a:lnTo>
                <a:lnTo>
                  <a:pt x="3999" y="698"/>
                </a:lnTo>
                <a:lnTo>
                  <a:pt x="4072" y="661"/>
                </a:lnTo>
                <a:close/>
                <a:moveTo>
                  <a:pt x="1541" y="404"/>
                </a:moveTo>
                <a:lnTo>
                  <a:pt x="1578" y="441"/>
                </a:lnTo>
                <a:lnTo>
                  <a:pt x="1614" y="514"/>
                </a:lnTo>
                <a:lnTo>
                  <a:pt x="1614" y="1138"/>
                </a:lnTo>
                <a:lnTo>
                  <a:pt x="1688" y="2202"/>
                </a:lnTo>
                <a:lnTo>
                  <a:pt x="1284" y="2238"/>
                </a:lnTo>
                <a:lnTo>
                  <a:pt x="1211" y="2238"/>
                </a:lnTo>
                <a:lnTo>
                  <a:pt x="1211" y="1871"/>
                </a:lnTo>
                <a:lnTo>
                  <a:pt x="1174" y="1505"/>
                </a:lnTo>
                <a:lnTo>
                  <a:pt x="1211" y="1211"/>
                </a:lnTo>
                <a:lnTo>
                  <a:pt x="1248" y="954"/>
                </a:lnTo>
                <a:lnTo>
                  <a:pt x="1358" y="404"/>
                </a:lnTo>
                <a:close/>
                <a:moveTo>
                  <a:pt x="3815" y="2678"/>
                </a:moveTo>
                <a:lnTo>
                  <a:pt x="4439" y="2715"/>
                </a:lnTo>
                <a:lnTo>
                  <a:pt x="5026" y="2789"/>
                </a:lnTo>
                <a:lnTo>
                  <a:pt x="5026" y="2825"/>
                </a:lnTo>
                <a:lnTo>
                  <a:pt x="5136" y="3485"/>
                </a:lnTo>
                <a:lnTo>
                  <a:pt x="3925" y="3559"/>
                </a:lnTo>
                <a:lnTo>
                  <a:pt x="2678" y="3632"/>
                </a:lnTo>
                <a:lnTo>
                  <a:pt x="1358" y="3669"/>
                </a:lnTo>
                <a:lnTo>
                  <a:pt x="917" y="3706"/>
                </a:lnTo>
                <a:lnTo>
                  <a:pt x="477" y="3742"/>
                </a:lnTo>
                <a:lnTo>
                  <a:pt x="441" y="3229"/>
                </a:lnTo>
                <a:lnTo>
                  <a:pt x="441" y="2972"/>
                </a:lnTo>
                <a:lnTo>
                  <a:pt x="404" y="2862"/>
                </a:lnTo>
                <a:lnTo>
                  <a:pt x="331" y="2752"/>
                </a:lnTo>
                <a:lnTo>
                  <a:pt x="587" y="2789"/>
                </a:lnTo>
                <a:lnTo>
                  <a:pt x="807" y="2789"/>
                </a:lnTo>
                <a:lnTo>
                  <a:pt x="1284" y="2752"/>
                </a:lnTo>
                <a:lnTo>
                  <a:pt x="1945" y="2678"/>
                </a:lnTo>
                <a:close/>
                <a:moveTo>
                  <a:pt x="4916" y="3999"/>
                </a:moveTo>
                <a:lnTo>
                  <a:pt x="4989" y="4072"/>
                </a:lnTo>
                <a:lnTo>
                  <a:pt x="5136" y="4109"/>
                </a:lnTo>
                <a:lnTo>
                  <a:pt x="5209" y="4072"/>
                </a:lnTo>
                <a:lnTo>
                  <a:pt x="5246" y="4623"/>
                </a:lnTo>
                <a:lnTo>
                  <a:pt x="5209" y="5173"/>
                </a:lnTo>
                <a:lnTo>
                  <a:pt x="5173" y="5430"/>
                </a:lnTo>
                <a:lnTo>
                  <a:pt x="5099" y="5723"/>
                </a:lnTo>
                <a:lnTo>
                  <a:pt x="4989" y="5980"/>
                </a:lnTo>
                <a:lnTo>
                  <a:pt x="4806" y="6200"/>
                </a:lnTo>
                <a:lnTo>
                  <a:pt x="4659" y="6310"/>
                </a:lnTo>
                <a:lnTo>
                  <a:pt x="4476" y="6420"/>
                </a:lnTo>
                <a:lnTo>
                  <a:pt x="4292" y="6457"/>
                </a:lnTo>
                <a:lnTo>
                  <a:pt x="4072" y="6493"/>
                </a:lnTo>
                <a:lnTo>
                  <a:pt x="3632" y="6530"/>
                </a:lnTo>
                <a:lnTo>
                  <a:pt x="3265" y="6567"/>
                </a:lnTo>
                <a:lnTo>
                  <a:pt x="2605" y="6567"/>
                </a:lnTo>
                <a:lnTo>
                  <a:pt x="2642" y="6493"/>
                </a:lnTo>
                <a:lnTo>
                  <a:pt x="2678" y="6383"/>
                </a:lnTo>
                <a:lnTo>
                  <a:pt x="2788" y="6310"/>
                </a:lnTo>
                <a:lnTo>
                  <a:pt x="2825" y="6273"/>
                </a:lnTo>
                <a:lnTo>
                  <a:pt x="2825" y="6237"/>
                </a:lnTo>
                <a:lnTo>
                  <a:pt x="2788" y="6200"/>
                </a:lnTo>
                <a:lnTo>
                  <a:pt x="2715" y="6200"/>
                </a:lnTo>
                <a:lnTo>
                  <a:pt x="2605" y="6237"/>
                </a:lnTo>
                <a:lnTo>
                  <a:pt x="2458" y="6310"/>
                </a:lnTo>
                <a:lnTo>
                  <a:pt x="2348" y="6420"/>
                </a:lnTo>
                <a:lnTo>
                  <a:pt x="2311" y="6567"/>
                </a:lnTo>
                <a:lnTo>
                  <a:pt x="1724" y="6493"/>
                </a:lnTo>
                <a:lnTo>
                  <a:pt x="1541" y="6457"/>
                </a:lnTo>
                <a:lnTo>
                  <a:pt x="1688" y="6420"/>
                </a:lnTo>
                <a:lnTo>
                  <a:pt x="2055" y="6383"/>
                </a:lnTo>
                <a:lnTo>
                  <a:pt x="2201" y="6310"/>
                </a:lnTo>
                <a:lnTo>
                  <a:pt x="2275" y="6237"/>
                </a:lnTo>
                <a:lnTo>
                  <a:pt x="2311" y="6163"/>
                </a:lnTo>
                <a:lnTo>
                  <a:pt x="2311" y="6090"/>
                </a:lnTo>
                <a:lnTo>
                  <a:pt x="2275" y="6016"/>
                </a:lnTo>
                <a:lnTo>
                  <a:pt x="2238" y="5980"/>
                </a:lnTo>
                <a:lnTo>
                  <a:pt x="2201" y="5943"/>
                </a:lnTo>
                <a:lnTo>
                  <a:pt x="2055" y="5943"/>
                </a:lnTo>
                <a:lnTo>
                  <a:pt x="1981" y="6016"/>
                </a:lnTo>
                <a:lnTo>
                  <a:pt x="1798" y="6053"/>
                </a:lnTo>
                <a:lnTo>
                  <a:pt x="1394" y="6127"/>
                </a:lnTo>
                <a:lnTo>
                  <a:pt x="1138" y="6200"/>
                </a:lnTo>
                <a:lnTo>
                  <a:pt x="917" y="6273"/>
                </a:lnTo>
                <a:lnTo>
                  <a:pt x="807" y="6200"/>
                </a:lnTo>
                <a:lnTo>
                  <a:pt x="697" y="6127"/>
                </a:lnTo>
                <a:lnTo>
                  <a:pt x="661" y="5980"/>
                </a:lnTo>
                <a:lnTo>
                  <a:pt x="624" y="5870"/>
                </a:lnTo>
                <a:lnTo>
                  <a:pt x="624" y="5870"/>
                </a:lnTo>
                <a:lnTo>
                  <a:pt x="844" y="5906"/>
                </a:lnTo>
                <a:lnTo>
                  <a:pt x="1504" y="5906"/>
                </a:lnTo>
                <a:lnTo>
                  <a:pt x="1724" y="5870"/>
                </a:lnTo>
                <a:lnTo>
                  <a:pt x="1945" y="5833"/>
                </a:lnTo>
                <a:lnTo>
                  <a:pt x="1981" y="5796"/>
                </a:lnTo>
                <a:lnTo>
                  <a:pt x="2018" y="5760"/>
                </a:lnTo>
                <a:lnTo>
                  <a:pt x="2055" y="5650"/>
                </a:lnTo>
                <a:lnTo>
                  <a:pt x="1981" y="5540"/>
                </a:lnTo>
                <a:lnTo>
                  <a:pt x="1945" y="5503"/>
                </a:lnTo>
                <a:lnTo>
                  <a:pt x="1504" y="5503"/>
                </a:lnTo>
                <a:lnTo>
                  <a:pt x="1101" y="5540"/>
                </a:lnTo>
                <a:lnTo>
                  <a:pt x="844" y="5576"/>
                </a:lnTo>
                <a:lnTo>
                  <a:pt x="587" y="5576"/>
                </a:lnTo>
                <a:lnTo>
                  <a:pt x="587" y="5356"/>
                </a:lnTo>
                <a:lnTo>
                  <a:pt x="734" y="5430"/>
                </a:lnTo>
                <a:lnTo>
                  <a:pt x="881" y="5466"/>
                </a:lnTo>
                <a:lnTo>
                  <a:pt x="1211" y="5466"/>
                </a:lnTo>
                <a:lnTo>
                  <a:pt x="1541" y="5393"/>
                </a:lnTo>
                <a:lnTo>
                  <a:pt x="1835" y="5246"/>
                </a:lnTo>
                <a:lnTo>
                  <a:pt x="1871" y="5173"/>
                </a:lnTo>
                <a:lnTo>
                  <a:pt x="1908" y="5099"/>
                </a:lnTo>
                <a:lnTo>
                  <a:pt x="1908" y="5026"/>
                </a:lnTo>
                <a:lnTo>
                  <a:pt x="1871" y="4953"/>
                </a:lnTo>
                <a:lnTo>
                  <a:pt x="1835" y="4916"/>
                </a:lnTo>
                <a:lnTo>
                  <a:pt x="1761" y="4879"/>
                </a:lnTo>
                <a:lnTo>
                  <a:pt x="1724" y="4879"/>
                </a:lnTo>
                <a:lnTo>
                  <a:pt x="1614" y="4916"/>
                </a:lnTo>
                <a:lnTo>
                  <a:pt x="1358" y="5026"/>
                </a:lnTo>
                <a:lnTo>
                  <a:pt x="1101" y="5099"/>
                </a:lnTo>
                <a:lnTo>
                  <a:pt x="844" y="5099"/>
                </a:lnTo>
                <a:lnTo>
                  <a:pt x="551" y="5063"/>
                </a:lnTo>
                <a:lnTo>
                  <a:pt x="551" y="4916"/>
                </a:lnTo>
                <a:lnTo>
                  <a:pt x="844" y="4879"/>
                </a:lnTo>
                <a:lnTo>
                  <a:pt x="1138" y="4879"/>
                </a:lnTo>
                <a:lnTo>
                  <a:pt x="1724" y="4769"/>
                </a:lnTo>
                <a:lnTo>
                  <a:pt x="1908" y="4696"/>
                </a:lnTo>
                <a:lnTo>
                  <a:pt x="2091" y="4586"/>
                </a:lnTo>
                <a:lnTo>
                  <a:pt x="2128" y="4513"/>
                </a:lnTo>
                <a:lnTo>
                  <a:pt x="2165" y="4439"/>
                </a:lnTo>
                <a:lnTo>
                  <a:pt x="2128" y="4329"/>
                </a:lnTo>
                <a:lnTo>
                  <a:pt x="2055" y="4256"/>
                </a:lnTo>
                <a:lnTo>
                  <a:pt x="1945" y="4182"/>
                </a:lnTo>
                <a:lnTo>
                  <a:pt x="1871" y="4182"/>
                </a:lnTo>
                <a:lnTo>
                  <a:pt x="1835" y="4219"/>
                </a:lnTo>
                <a:lnTo>
                  <a:pt x="1761" y="4256"/>
                </a:lnTo>
                <a:lnTo>
                  <a:pt x="1724" y="4329"/>
                </a:lnTo>
                <a:lnTo>
                  <a:pt x="1468" y="4403"/>
                </a:lnTo>
                <a:lnTo>
                  <a:pt x="991" y="4476"/>
                </a:lnTo>
                <a:lnTo>
                  <a:pt x="551" y="4586"/>
                </a:lnTo>
                <a:lnTo>
                  <a:pt x="514" y="4146"/>
                </a:lnTo>
                <a:lnTo>
                  <a:pt x="1358" y="4146"/>
                </a:lnTo>
                <a:lnTo>
                  <a:pt x="2678" y="4109"/>
                </a:lnTo>
                <a:lnTo>
                  <a:pt x="3815" y="4072"/>
                </a:lnTo>
                <a:lnTo>
                  <a:pt x="4916" y="3999"/>
                </a:lnTo>
                <a:close/>
                <a:moveTo>
                  <a:pt x="1211" y="1"/>
                </a:moveTo>
                <a:lnTo>
                  <a:pt x="1101" y="37"/>
                </a:lnTo>
                <a:lnTo>
                  <a:pt x="1028" y="147"/>
                </a:lnTo>
                <a:lnTo>
                  <a:pt x="881" y="771"/>
                </a:lnTo>
                <a:lnTo>
                  <a:pt x="807" y="1395"/>
                </a:lnTo>
                <a:lnTo>
                  <a:pt x="807" y="1835"/>
                </a:lnTo>
                <a:lnTo>
                  <a:pt x="807" y="2092"/>
                </a:lnTo>
                <a:lnTo>
                  <a:pt x="881" y="2312"/>
                </a:lnTo>
                <a:lnTo>
                  <a:pt x="551" y="2385"/>
                </a:lnTo>
                <a:lnTo>
                  <a:pt x="367" y="2458"/>
                </a:lnTo>
                <a:lnTo>
                  <a:pt x="221" y="2568"/>
                </a:lnTo>
                <a:lnTo>
                  <a:pt x="184" y="2605"/>
                </a:lnTo>
                <a:lnTo>
                  <a:pt x="147" y="2678"/>
                </a:lnTo>
                <a:lnTo>
                  <a:pt x="37" y="2825"/>
                </a:lnTo>
                <a:lnTo>
                  <a:pt x="37" y="3009"/>
                </a:lnTo>
                <a:lnTo>
                  <a:pt x="37" y="3375"/>
                </a:lnTo>
                <a:lnTo>
                  <a:pt x="37" y="3852"/>
                </a:lnTo>
                <a:lnTo>
                  <a:pt x="37" y="3889"/>
                </a:lnTo>
                <a:lnTo>
                  <a:pt x="0" y="3962"/>
                </a:lnTo>
                <a:lnTo>
                  <a:pt x="37" y="4072"/>
                </a:lnTo>
                <a:lnTo>
                  <a:pt x="74" y="4439"/>
                </a:lnTo>
                <a:lnTo>
                  <a:pt x="110" y="5540"/>
                </a:lnTo>
                <a:lnTo>
                  <a:pt x="110" y="5943"/>
                </a:lnTo>
                <a:lnTo>
                  <a:pt x="184" y="6127"/>
                </a:lnTo>
                <a:lnTo>
                  <a:pt x="257" y="6310"/>
                </a:lnTo>
                <a:lnTo>
                  <a:pt x="367" y="6457"/>
                </a:lnTo>
                <a:lnTo>
                  <a:pt x="477" y="6567"/>
                </a:lnTo>
                <a:lnTo>
                  <a:pt x="624" y="6677"/>
                </a:lnTo>
                <a:lnTo>
                  <a:pt x="771" y="6750"/>
                </a:lnTo>
                <a:lnTo>
                  <a:pt x="1101" y="6860"/>
                </a:lnTo>
                <a:lnTo>
                  <a:pt x="1468" y="6934"/>
                </a:lnTo>
                <a:lnTo>
                  <a:pt x="2091" y="7007"/>
                </a:lnTo>
                <a:lnTo>
                  <a:pt x="2678" y="7044"/>
                </a:lnTo>
                <a:lnTo>
                  <a:pt x="2605" y="7264"/>
                </a:lnTo>
                <a:lnTo>
                  <a:pt x="2605" y="7484"/>
                </a:lnTo>
                <a:lnTo>
                  <a:pt x="2605" y="7887"/>
                </a:lnTo>
                <a:lnTo>
                  <a:pt x="2605" y="8548"/>
                </a:lnTo>
                <a:lnTo>
                  <a:pt x="2678" y="9208"/>
                </a:lnTo>
                <a:lnTo>
                  <a:pt x="2825" y="10455"/>
                </a:lnTo>
                <a:lnTo>
                  <a:pt x="3045" y="11665"/>
                </a:lnTo>
                <a:lnTo>
                  <a:pt x="3118" y="11922"/>
                </a:lnTo>
                <a:lnTo>
                  <a:pt x="3228" y="12106"/>
                </a:lnTo>
                <a:lnTo>
                  <a:pt x="3375" y="12252"/>
                </a:lnTo>
                <a:lnTo>
                  <a:pt x="3595" y="12399"/>
                </a:lnTo>
                <a:lnTo>
                  <a:pt x="3779" y="12472"/>
                </a:lnTo>
                <a:lnTo>
                  <a:pt x="3999" y="12546"/>
                </a:lnTo>
                <a:lnTo>
                  <a:pt x="4476" y="12619"/>
                </a:lnTo>
                <a:lnTo>
                  <a:pt x="4732" y="12582"/>
                </a:lnTo>
                <a:lnTo>
                  <a:pt x="4952" y="12509"/>
                </a:lnTo>
                <a:lnTo>
                  <a:pt x="5136" y="12399"/>
                </a:lnTo>
                <a:lnTo>
                  <a:pt x="5283" y="12216"/>
                </a:lnTo>
                <a:lnTo>
                  <a:pt x="5429" y="12032"/>
                </a:lnTo>
                <a:lnTo>
                  <a:pt x="5503" y="11812"/>
                </a:lnTo>
                <a:lnTo>
                  <a:pt x="5576" y="11592"/>
                </a:lnTo>
                <a:lnTo>
                  <a:pt x="5613" y="11372"/>
                </a:lnTo>
                <a:lnTo>
                  <a:pt x="5613" y="11079"/>
                </a:lnTo>
                <a:lnTo>
                  <a:pt x="5613" y="10785"/>
                </a:lnTo>
                <a:lnTo>
                  <a:pt x="5539" y="10162"/>
                </a:lnTo>
                <a:lnTo>
                  <a:pt x="5539" y="9538"/>
                </a:lnTo>
                <a:lnTo>
                  <a:pt x="5649" y="8951"/>
                </a:lnTo>
                <a:lnTo>
                  <a:pt x="5723" y="8658"/>
                </a:lnTo>
                <a:lnTo>
                  <a:pt x="5833" y="8364"/>
                </a:lnTo>
                <a:lnTo>
                  <a:pt x="5980" y="8071"/>
                </a:lnTo>
                <a:lnTo>
                  <a:pt x="6090" y="7961"/>
                </a:lnTo>
                <a:lnTo>
                  <a:pt x="6200" y="7851"/>
                </a:lnTo>
                <a:lnTo>
                  <a:pt x="6273" y="7814"/>
                </a:lnTo>
                <a:lnTo>
                  <a:pt x="6310" y="7814"/>
                </a:lnTo>
                <a:lnTo>
                  <a:pt x="6456" y="7887"/>
                </a:lnTo>
                <a:lnTo>
                  <a:pt x="6530" y="7997"/>
                </a:lnTo>
                <a:lnTo>
                  <a:pt x="6603" y="8144"/>
                </a:lnTo>
                <a:lnTo>
                  <a:pt x="6640" y="8291"/>
                </a:lnTo>
                <a:lnTo>
                  <a:pt x="6603" y="8474"/>
                </a:lnTo>
                <a:lnTo>
                  <a:pt x="6566" y="8804"/>
                </a:lnTo>
                <a:lnTo>
                  <a:pt x="6530" y="9208"/>
                </a:lnTo>
                <a:lnTo>
                  <a:pt x="6566" y="9428"/>
                </a:lnTo>
                <a:lnTo>
                  <a:pt x="6603" y="9648"/>
                </a:lnTo>
                <a:lnTo>
                  <a:pt x="6676" y="9868"/>
                </a:lnTo>
                <a:lnTo>
                  <a:pt x="6787" y="10051"/>
                </a:lnTo>
                <a:lnTo>
                  <a:pt x="6970" y="10162"/>
                </a:lnTo>
                <a:lnTo>
                  <a:pt x="7153" y="10272"/>
                </a:lnTo>
                <a:lnTo>
                  <a:pt x="7447" y="10345"/>
                </a:lnTo>
                <a:lnTo>
                  <a:pt x="7777" y="10382"/>
                </a:lnTo>
                <a:lnTo>
                  <a:pt x="8437" y="10382"/>
                </a:lnTo>
                <a:lnTo>
                  <a:pt x="9061" y="10308"/>
                </a:lnTo>
                <a:lnTo>
                  <a:pt x="9684" y="10162"/>
                </a:lnTo>
                <a:lnTo>
                  <a:pt x="9758" y="10125"/>
                </a:lnTo>
                <a:lnTo>
                  <a:pt x="9831" y="10051"/>
                </a:lnTo>
                <a:lnTo>
                  <a:pt x="9868" y="9941"/>
                </a:lnTo>
                <a:lnTo>
                  <a:pt x="9831" y="9868"/>
                </a:lnTo>
                <a:lnTo>
                  <a:pt x="9794" y="9758"/>
                </a:lnTo>
                <a:lnTo>
                  <a:pt x="9721" y="9685"/>
                </a:lnTo>
                <a:lnTo>
                  <a:pt x="9648" y="9648"/>
                </a:lnTo>
                <a:lnTo>
                  <a:pt x="9538" y="9648"/>
                </a:lnTo>
                <a:lnTo>
                  <a:pt x="8951" y="9758"/>
                </a:lnTo>
                <a:lnTo>
                  <a:pt x="8327" y="9831"/>
                </a:lnTo>
                <a:lnTo>
                  <a:pt x="7740" y="9831"/>
                </a:lnTo>
                <a:lnTo>
                  <a:pt x="7447" y="9795"/>
                </a:lnTo>
                <a:lnTo>
                  <a:pt x="7300" y="9721"/>
                </a:lnTo>
                <a:lnTo>
                  <a:pt x="7190" y="9648"/>
                </a:lnTo>
                <a:lnTo>
                  <a:pt x="7117" y="9575"/>
                </a:lnTo>
                <a:lnTo>
                  <a:pt x="7080" y="9465"/>
                </a:lnTo>
                <a:lnTo>
                  <a:pt x="7080" y="9208"/>
                </a:lnTo>
                <a:lnTo>
                  <a:pt x="7080" y="8914"/>
                </a:lnTo>
                <a:lnTo>
                  <a:pt x="7117" y="8694"/>
                </a:lnTo>
                <a:lnTo>
                  <a:pt x="7153" y="8474"/>
                </a:lnTo>
                <a:lnTo>
                  <a:pt x="7153" y="8254"/>
                </a:lnTo>
                <a:lnTo>
                  <a:pt x="7117" y="8034"/>
                </a:lnTo>
                <a:lnTo>
                  <a:pt x="7043" y="7851"/>
                </a:lnTo>
                <a:lnTo>
                  <a:pt x="6970" y="7667"/>
                </a:lnTo>
                <a:lnTo>
                  <a:pt x="6823" y="7520"/>
                </a:lnTo>
                <a:lnTo>
                  <a:pt x="6676" y="7410"/>
                </a:lnTo>
                <a:lnTo>
                  <a:pt x="6530" y="7337"/>
                </a:lnTo>
                <a:lnTo>
                  <a:pt x="6383" y="7300"/>
                </a:lnTo>
                <a:lnTo>
                  <a:pt x="6200" y="7300"/>
                </a:lnTo>
                <a:lnTo>
                  <a:pt x="6016" y="7337"/>
                </a:lnTo>
                <a:lnTo>
                  <a:pt x="5833" y="7447"/>
                </a:lnTo>
                <a:lnTo>
                  <a:pt x="5649" y="7594"/>
                </a:lnTo>
                <a:lnTo>
                  <a:pt x="5503" y="7814"/>
                </a:lnTo>
                <a:lnTo>
                  <a:pt x="5393" y="8034"/>
                </a:lnTo>
                <a:lnTo>
                  <a:pt x="5283" y="8291"/>
                </a:lnTo>
                <a:lnTo>
                  <a:pt x="5136" y="8768"/>
                </a:lnTo>
                <a:lnTo>
                  <a:pt x="5026" y="9281"/>
                </a:lnTo>
                <a:lnTo>
                  <a:pt x="4989" y="9795"/>
                </a:lnTo>
                <a:lnTo>
                  <a:pt x="5026" y="10308"/>
                </a:lnTo>
                <a:lnTo>
                  <a:pt x="5062" y="10858"/>
                </a:lnTo>
                <a:lnTo>
                  <a:pt x="5062" y="11372"/>
                </a:lnTo>
                <a:lnTo>
                  <a:pt x="5062" y="11519"/>
                </a:lnTo>
                <a:lnTo>
                  <a:pt x="5026" y="11665"/>
                </a:lnTo>
                <a:lnTo>
                  <a:pt x="4952" y="11775"/>
                </a:lnTo>
                <a:lnTo>
                  <a:pt x="4879" y="11886"/>
                </a:lnTo>
                <a:lnTo>
                  <a:pt x="4769" y="11959"/>
                </a:lnTo>
                <a:lnTo>
                  <a:pt x="4659" y="12032"/>
                </a:lnTo>
                <a:lnTo>
                  <a:pt x="4512" y="12069"/>
                </a:lnTo>
                <a:lnTo>
                  <a:pt x="4366" y="12069"/>
                </a:lnTo>
                <a:lnTo>
                  <a:pt x="4109" y="11996"/>
                </a:lnTo>
                <a:lnTo>
                  <a:pt x="3815" y="11922"/>
                </a:lnTo>
                <a:lnTo>
                  <a:pt x="3705" y="11849"/>
                </a:lnTo>
                <a:lnTo>
                  <a:pt x="3595" y="11739"/>
                </a:lnTo>
                <a:lnTo>
                  <a:pt x="3559" y="11592"/>
                </a:lnTo>
                <a:lnTo>
                  <a:pt x="3522" y="11445"/>
                </a:lnTo>
                <a:lnTo>
                  <a:pt x="3302" y="10272"/>
                </a:lnTo>
                <a:lnTo>
                  <a:pt x="3155" y="9061"/>
                </a:lnTo>
                <a:lnTo>
                  <a:pt x="3045" y="7887"/>
                </a:lnTo>
                <a:lnTo>
                  <a:pt x="3045" y="7484"/>
                </a:lnTo>
                <a:lnTo>
                  <a:pt x="3008" y="7264"/>
                </a:lnTo>
                <a:lnTo>
                  <a:pt x="2935" y="7044"/>
                </a:lnTo>
                <a:lnTo>
                  <a:pt x="3375" y="7044"/>
                </a:lnTo>
                <a:lnTo>
                  <a:pt x="3779" y="7007"/>
                </a:lnTo>
                <a:lnTo>
                  <a:pt x="4219" y="6970"/>
                </a:lnTo>
                <a:lnTo>
                  <a:pt x="4622" y="6860"/>
                </a:lnTo>
                <a:lnTo>
                  <a:pt x="4806" y="6787"/>
                </a:lnTo>
                <a:lnTo>
                  <a:pt x="4952" y="6677"/>
                </a:lnTo>
                <a:lnTo>
                  <a:pt x="5099" y="6603"/>
                </a:lnTo>
                <a:lnTo>
                  <a:pt x="5209" y="6493"/>
                </a:lnTo>
                <a:lnTo>
                  <a:pt x="5429" y="6200"/>
                </a:lnTo>
                <a:lnTo>
                  <a:pt x="5539" y="5906"/>
                </a:lnTo>
                <a:lnTo>
                  <a:pt x="5649" y="5576"/>
                </a:lnTo>
                <a:lnTo>
                  <a:pt x="5723" y="5210"/>
                </a:lnTo>
                <a:lnTo>
                  <a:pt x="5723" y="4806"/>
                </a:lnTo>
                <a:lnTo>
                  <a:pt x="5686" y="4036"/>
                </a:lnTo>
                <a:lnTo>
                  <a:pt x="5649" y="3559"/>
                </a:lnTo>
                <a:lnTo>
                  <a:pt x="5576" y="3082"/>
                </a:lnTo>
                <a:lnTo>
                  <a:pt x="5539" y="2789"/>
                </a:lnTo>
                <a:lnTo>
                  <a:pt x="5503" y="2678"/>
                </a:lnTo>
                <a:lnTo>
                  <a:pt x="5466" y="2568"/>
                </a:lnTo>
                <a:lnTo>
                  <a:pt x="5429" y="2422"/>
                </a:lnTo>
                <a:lnTo>
                  <a:pt x="5356" y="2348"/>
                </a:lnTo>
                <a:lnTo>
                  <a:pt x="5173" y="2238"/>
                </a:lnTo>
                <a:lnTo>
                  <a:pt x="5026" y="2202"/>
                </a:lnTo>
                <a:lnTo>
                  <a:pt x="4916" y="2202"/>
                </a:lnTo>
                <a:lnTo>
                  <a:pt x="4879" y="2238"/>
                </a:lnTo>
                <a:lnTo>
                  <a:pt x="4586" y="2238"/>
                </a:lnTo>
                <a:lnTo>
                  <a:pt x="4622" y="808"/>
                </a:lnTo>
                <a:lnTo>
                  <a:pt x="4586" y="551"/>
                </a:lnTo>
                <a:lnTo>
                  <a:pt x="4549" y="441"/>
                </a:lnTo>
                <a:lnTo>
                  <a:pt x="4512" y="331"/>
                </a:lnTo>
                <a:lnTo>
                  <a:pt x="4439" y="258"/>
                </a:lnTo>
                <a:lnTo>
                  <a:pt x="4329" y="221"/>
                </a:lnTo>
                <a:lnTo>
                  <a:pt x="4219" y="184"/>
                </a:lnTo>
                <a:lnTo>
                  <a:pt x="4072" y="221"/>
                </a:lnTo>
                <a:lnTo>
                  <a:pt x="3815" y="331"/>
                </a:lnTo>
                <a:lnTo>
                  <a:pt x="3705" y="404"/>
                </a:lnTo>
                <a:lnTo>
                  <a:pt x="3632" y="514"/>
                </a:lnTo>
                <a:lnTo>
                  <a:pt x="3522" y="734"/>
                </a:lnTo>
                <a:lnTo>
                  <a:pt x="3449" y="991"/>
                </a:lnTo>
                <a:lnTo>
                  <a:pt x="3485" y="1321"/>
                </a:lnTo>
                <a:lnTo>
                  <a:pt x="3522" y="1651"/>
                </a:lnTo>
                <a:lnTo>
                  <a:pt x="3559" y="1908"/>
                </a:lnTo>
                <a:lnTo>
                  <a:pt x="3669" y="2165"/>
                </a:lnTo>
                <a:lnTo>
                  <a:pt x="2091" y="2165"/>
                </a:lnTo>
                <a:lnTo>
                  <a:pt x="2055" y="1358"/>
                </a:lnTo>
                <a:lnTo>
                  <a:pt x="2018" y="514"/>
                </a:lnTo>
                <a:lnTo>
                  <a:pt x="2018" y="368"/>
                </a:lnTo>
                <a:lnTo>
                  <a:pt x="1945" y="221"/>
                </a:lnTo>
                <a:lnTo>
                  <a:pt x="1871" y="147"/>
                </a:lnTo>
                <a:lnTo>
                  <a:pt x="1761" y="74"/>
                </a:lnTo>
                <a:lnTo>
                  <a:pt x="1651" y="37"/>
                </a:lnTo>
                <a:lnTo>
                  <a:pt x="1504" y="1"/>
                </a:lnTo>
                <a:close/>
              </a:path>
            </a:pathLst>
          </a:custGeom>
          <a:solidFill>
            <a:srgbClr val="3C78D8"/>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189" name="Shape 189"/>
          <p:cNvSpPr/>
          <p:nvPr/>
        </p:nvSpPr>
        <p:spPr>
          <a:xfrm>
            <a:off x="6453205" y="3705907"/>
            <a:ext cx="666366" cy="752689"/>
          </a:xfrm>
          <a:custGeom>
            <a:avLst/>
            <a:gdLst/>
            <a:ahLst/>
            <a:cxnLst/>
            <a:rect l="0" t="0" r="0" b="0"/>
            <a:pathLst>
              <a:path w="13316" h="15041" extrusionOk="0">
                <a:moveTo>
                  <a:pt x="5466" y="1"/>
                </a:moveTo>
                <a:lnTo>
                  <a:pt x="5466" y="38"/>
                </a:lnTo>
                <a:lnTo>
                  <a:pt x="5576" y="1248"/>
                </a:lnTo>
                <a:lnTo>
                  <a:pt x="5612" y="1321"/>
                </a:lnTo>
                <a:lnTo>
                  <a:pt x="5649" y="1395"/>
                </a:lnTo>
                <a:lnTo>
                  <a:pt x="5759" y="1431"/>
                </a:lnTo>
                <a:lnTo>
                  <a:pt x="5833" y="1395"/>
                </a:lnTo>
                <a:lnTo>
                  <a:pt x="6713" y="881"/>
                </a:lnTo>
                <a:lnTo>
                  <a:pt x="6713" y="881"/>
                </a:lnTo>
                <a:lnTo>
                  <a:pt x="6640" y="1285"/>
                </a:lnTo>
                <a:lnTo>
                  <a:pt x="6603" y="1652"/>
                </a:lnTo>
                <a:lnTo>
                  <a:pt x="6603" y="2055"/>
                </a:lnTo>
                <a:lnTo>
                  <a:pt x="6640" y="2459"/>
                </a:lnTo>
                <a:lnTo>
                  <a:pt x="6676" y="2569"/>
                </a:lnTo>
                <a:lnTo>
                  <a:pt x="6750" y="2605"/>
                </a:lnTo>
                <a:lnTo>
                  <a:pt x="6823" y="2642"/>
                </a:lnTo>
                <a:lnTo>
                  <a:pt x="6896" y="2679"/>
                </a:lnTo>
                <a:lnTo>
                  <a:pt x="6970" y="2642"/>
                </a:lnTo>
                <a:lnTo>
                  <a:pt x="7043" y="2605"/>
                </a:lnTo>
                <a:lnTo>
                  <a:pt x="7080" y="2532"/>
                </a:lnTo>
                <a:lnTo>
                  <a:pt x="7080" y="2459"/>
                </a:lnTo>
                <a:lnTo>
                  <a:pt x="7043" y="2275"/>
                </a:lnTo>
                <a:lnTo>
                  <a:pt x="7006" y="1835"/>
                </a:lnTo>
                <a:lnTo>
                  <a:pt x="7043" y="1395"/>
                </a:lnTo>
                <a:lnTo>
                  <a:pt x="7116" y="955"/>
                </a:lnTo>
                <a:lnTo>
                  <a:pt x="7226" y="514"/>
                </a:lnTo>
                <a:lnTo>
                  <a:pt x="7190" y="404"/>
                </a:lnTo>
                <a:lnTo>
                  <a:pt x="7153" y="294"/>
                </a:lnTo>
                <a:lnTo>
                  <a:pt x="7043" y="258"/>
                </a:lnTo>
                <a:lnTo>
                  <a:pt x="6933" y="294"/>
                </a:lnTo>
                <a:lnTo>
                  <a:pt x="5906" y="918"/>
                </a:lnTo>
                <a:lnTo>
                  <a:pt x="5869" y="698"/>
                </a:lnTo>
                <a:lnTo>
                  <a:pt x="5796" y="478"/>
                </a:lnTo>
                <a:lnTo>
                  <a:pt x="5686" y="221"/>
                </a:lnTo>
                <a:lnTo>
                  <a:pt x="5576" y="1"/>
                </a:lnTo>
                <a:close/>
                <a:moveTo>
                  <a:pt x="8840" y="3816"/>
                </a:moveTo>
                <a:lnTo>
                  <a:pt x="8730" y="3852"/>
                </a:lnTo>
                <a:lnTo>
                  <a:pt x="8657" y="3926"/>
                </a:lnTo>
                <a:lnTo>
                  <a:pt x="8510" y="4146"/>
                </a:lnTo>
                <a:lnTo>
                  <a:pt x="8364" y="4293"/>
                </a:lnTo>
                <a:lnTo>
                  <a:pt x="8143" y="4476"/>
                </a:lnTo>
                <a:lnTo>
                  <a:pt x="7997" y="4659"/>
                </a:lnTo>
                <a:lnTo>
                  <a:pt x="7997" y="4733"/>
                </a:lnTo>
                <a:lnTo>
                  <a:pt x="7997" y="4769"/>
                </a:lnTo>
                <a:lnTo>
                  <a:pt x="8033" y="4806"/>
                </a:lnTo>
                <a:lnTo>
                  <a:pt x="8070" y="4843"/>
                </a:lnTo>
                <a:lnTo>
                  <a:pt x="8253" y="4843"/>
                </a:lnTo>
                <a:lnTo>
                  <a:pt x="8400" y="4806"/>
                </a:lnTo>
                <a:lnTo>
                  <a:pt x="8547" y="4733"/>
                </a:lnTo>
                <a:lnTo>
                  <a:pt x="8694" y="4659"/>
                </a:lnTo>
                <a:lnTo>
                  <a:pt x="8914" y="4403"/>
                </a:lnTo>
                <a:lnTo>
                  <a:pt x="9097" y="4146"/>
                </a:lnTo>
                <a:lnTo>
                  <a:pt x="9134" y="4073"/>
                </a:lnTo>
                <a:lnTo>
                  <a:pt x="9134" y="3963"/>
                </a:lnTo>
                <a:lnTo>
                  <a:pt x="9097" y="3889"/>
                </a:lnTo>
                <a:lnTo>
                  <a:pt x="9024" y="3852"/>
                </a:lnTo>
                <a:lnTo>
                  <a:pt x="8914" y="3816"/>
                </a:lnTo>
                <a:close/>
                <a:moveTo>
                  <a:pt x="147" y="2972"/>
                </a:moveTo>
                <a:lnTo>
                  <a:pt x="73" y="3009"/>
                </a:lnTo>
                <a:lnTo>
                  <a:pt x="37" y="3082"/>
                </a:lnTo>
                <a:lnTo>
                  <a:pt x="0" y="3229"/>
                </a:lnTo>
                <a:lnTo>
                  <a:pt x="37" y="3559"/>
                </a:lnTo>
                <a:lnTo>
                  <a:pt x="110" y="4073"/>
                </a:lnTo>
                <a:lnTo>
                  <a:pt x="220" y="4549"/>
                </a:lnTo>
                <a:lnTo>
                  <a:pt x="257" y="4623"/>
                </a:lnTo>
                <a:lnTo>
                  <a:pt x="330" y="4696"/>
                </a:lnTo>
                <a:lnTo>
                  <a:pt x="514" y="4696"/>
                </a:lnTo>
                <a:lnTo>
                  <a:pt x="1174" y="4219"/>
                </a:lnTo>
                <a:lnTo>
                  <a:pt x="1247" y="4843"/>
                </a:lnTo>
                <a:lnTo>
                  <a:pt x="1284" y="4990"/>
                </a:lnTo>
                <a:lnTo>
                  <a:pt x="1321" y="5173"/>
                </a:lnTo>
                <a:lnTo>
                  <a:pt x="1394" y="5320"/>
                </a:lnTo>
                <a:lnTo>
                  <a:pt x="1431" y="5356"/>
                </a:lnTo>
                <a:lnTo>
                  <a:pt x="1541" y="5393"/>
                </a:lnTo>
                <a:lnTo>
                  <a:pt x="1614" y="5393"/>
                </a:lnTo>
                <a:lnTo>
                  <a:pt x="1687" y="5356"/>
                </a:lnTo>
                <a:lnTo>
                  <a:pt x="1724" y="5320"/>
                </a:lnTo>
                <a:lnTo>
                  <a:pt x="1761" y="5246"/>
                </a:lnTo>
                <a:lnTo>
                  <a:pt x="1761" y="5173"/>
                </a:lnTo>
                <a:lnTo>
                  <a:pt x="1724" y="5063"/>
                </a:lnTo>
                <a:lnTo>
                  <a:pt x="1724" y="5026"/>
                </a:lnTo>
                <a:lnTo>
                  <a:pt x="1687" y="4953"/>
                </a:lnTo>
                <a:lnTo>
                  <a:pt x="1651" y="4549"/>
                </a:lnTo>
                <a:lnTo>
                  <a:pt x="1614" y="4183"/>
                </a:lnTo>
                <a:lnTo>
                  <a:pt x="1577" y="3816"/>
                </a:lnTo>
                <a:lnTo>
                  <a:pt x="1577" y="3706"/>
                </a:lnTo>
                <a:lnTo>
                  <a:pt x="1467" y="3632"/>
                </a:lnTo>
                <a:lnTo>
                  <a:pt x="1357" y="3632"/>
                </a:lnTo>
                <a:lnTo>
                  <a:pt x="1247" y="3669"/>
                </a:lnTo>
                <a:lnTo>
                  <a:pt x="880" y="3889"/>
                </a:lnTo>
                <a:lnTo>
                  <a:pt x="550" y="4146"/>
                </a:lnTo>
                <a:lnTo>
                  <a:pt x="330" y="3302"/>
                </a:lnTo>
                <a:lnTo>
                  <a:pt x="294" y="3082"/>
                </a:lnTo>
                <a:lnTo>
                  <a:pt x="220" y="2972"/>
                </a:lnTo>
                <a:close/>
                <a:moveTo>
                  <a:pt x="8400" y="2679"/>
                </a:moveTo>
                <a:lnTo>
                  <a:pt x="10124" y="5173"/>
                </a:lnTo>
                <a:lnTo>
                  <a:pt x="10161" y="5210"/>
                </a:lnTo>
                <a:lnTo>
                  <a:pt x="10124" y="5246"/>
                </a:lnTo>
                <a:lnTo>
                  <a:pt x="9684" y="5613"/>
                </a:lnTo>
                <a:lnTo>
                  <a:pt x="9207" y="6017"/>
                </a:lnTo>
                <a:lnTo>
                  <a:pt x="8804" y="6310"/>
                </a:lnTo>
                <a:lnTo>
                  <a:pt x="8584" y="6017"/>
                </a:lnTo>
                <a:lnTo>
                  <a:pt x="6970" y="3852"/>
                </a:lnTo>
                <a:lnTo>
                  <a:pt x="7703" y="3339"/>
                </a:lnTo>
                <a:lnTo>
                  <a:pt x="8033" y="3045"/>
                </a:lnTo>
                <a:lnTo>
                  <a:pt x="8364" y="2752"/>
                </a:lnTo>
                <a:lnTo>
                  <a:pt x="8400" y="2679"/>
                </a:lnTo>
                <a:close/>
                <a:moveTo>
                  <a:pt x="2494" y="7227"/>
                </a:moveTo>
                <a:lnTo>
                  <a:pt x="2421" y="7301"/>
                </a:lnTo>
                <a:lnTo>
                  <a:pt x="2421" y="7411"/>
                </a:lnTo>
                <a:lnTo>
                  <a:pt x="2678" y="7887"/>
                </a:lnTo>
                <a:lnTo>
                  <a:pt x="2494" y="8034"/>
                </a:lnTo>
                <a:lnTo>
                  <a:pt x="2458" y="8108"/>
                </a:lnTo>
                <a:lnTo>
                  <a:pt x="2421" y="8218"/>
                </a:lnTo>
                <a:lnTo>
                  <a:pt x="2421" y="8291"/>
                </a:lnTo>
                <a:lnTo>
                  <a:pt x="2494" y="8328"/>
                </a:lnTo>
                <a:lnTo>
                  <a:pt x="2605" y="8364"/>
                </a:lnTo>
                <a:lnTo>
                  <a:pt x="2678" y="8328"/>
                </a:lnTo>
                <a:lnTo>
                  <a:pt x="2861" y="8254"/>
                </a:lnTo>
                <a:lnTo>
                  <a:pt x="2935" y="8364"/>
                </a:lnTo>
                <a:lnTo>
                  <a:pt x="3155" y="8694"/>
                </a:lnTo>
                <a:lnTo>
                  <a:pt x="3301" y="8841"/>
                </a:lnTo>
                <a:lnTo>
                  <a:pt x="3375" y="8878"/>
                </a:lnTo>
                <a:lnTo>
                  <a:pt x="3485" y="8915"/>
                </a:lnTo>
                <a:lnTo>
                  <a:pt x="3558" y="8878"/>
                </a:lnTo>
                <a:lnTo>
                  <a:pt x="3595" y="8804"/>
                </a:lnTo>
                <a:lnTo>
                  <a:pt x="3632" y="8731"/>
                </a:lnTo>
                <a:lnTo>
                  <a:pt x="3595" y="8621"/>
                </a:lnTo>
                <a:lnTo>
                  <a:pt x="3558" y="8438"/>
                </a:lnTo>
                <a:lnTo>
                  <a:pt x="3301" y="8108"/>
                </a:lnTo>
                <a:lnTo>
                  <a:pt x="3228" y="7997"/>
                </a:lnTo>
                <a:lnTo>
                  <a:pt x="3558" y="7704"/>
                </a:lnTo>
                <a:lnTo>
                  <a:pt x="3595" y="7594"/>
                </a:lnTo>
                <a:lnTo>
                  <a:pt x="3595" y="7484"/>
                </a:lnTo>
                <a:lnTo>
                  <a:pt x="3558" y="7411"/>
                </a:lnTo>
                <a:lnTo>
                  <a:pt x="3485" y="7374"/>
                </a:lnTo>
                <a:lnTo>
                  <a:pt x="3412" y="7337"/>
                </a:lnTo>
                <a:lnTo>
                  <a:pt x="3338" y="7337"/>
                </a:lnTo>
                <a:lnTo>
                  <a:pt x="3228" y="7411"/>
                </a:lnTo>
                <a:lnTo>
                  <a:pt x="2971" y="7631"/>
                </a:lnTo>
                <a:lnTo>
                  <a:pt x="2641" y="7264"/>
                </a:lnTo>
                <a:lnTo>
                  <a:pt x="2568" y="7227"/>
                </a:lnTo>
                <a:close/>
                <a:moveTo>
                  <a:pt x="3191" y="6090"/>
                </a:moveTo>
                <a:lnTo>
                  <a:pt x="3595" y="6860"/>
                </a:lnTo>
                <a:lnTo>
                  <a:pt x="3998" y="7594"/>
                </a:lnTo>
                <a:lnTo>
                  <a:pt x="4439" y="8328"/>
                </a:lnTo>
                <a:lnTo>
                  <a:pt x="4915" y="9025"/>
                </a:lnTo>
                <a:lnTo>
                  <a:pt x="4769" y="9098"/>
                </a:lnTo>
                <a:lnTo>
                  <a:pt x="4622" y="9171"/>
                </a:lnTo>
                <a:lnTo>
                  <a:pt x="4365" y="9355"/>
                </a:lnTo>
                <a:lnTo>
                  <a:pt x="3778" y="9721"/>
                </a:lnTo>
                <a:lnTo>
                  <a:pt x="3522" y="9905"/>
                </a:lnTo>
                <a:lnTo>
                  <a:pt x="3412" y="10015"/>
                </a:lnTo>
                <a:lnTo>
                  <a:pt x="3265" y="10052"/>
                </a:lnTo>
                <a:lnTo>
                  <a:pt x="3228" y="10052"/>
                </a:lnTo>
                <a:lnTo>
                  <a:pt x="3191" y="10088"/>
                </a:lnTo>
                <a:lnTo>
                  <a:pt x="3191" y="10162"/>
                </a:lnTo>
                <a:lnTo>
                  <a:pt x="2421" y="9025"/>
                </a:lnTo>
                <a:lnTo>
                  <a:pt x="1761" y="7997"/>
                </a:lnTo>
                <a:lnTo>
                  <a:pt x="1064" y="7007"/>
                </a:lnTo>
                <a:lnTo>
                  <a:pt x="1394" y="6897"/>
                </a:lnTo>
                <a:lnTo>
                  <a:pt x="1724" y="6714"/>
                </a:lnTo>
                <a:lnTo>
                  <a:pt x="2348" y="6383"/>
                </a:lnTo>
                <a:lnTo>
                  <a:pt x="2494" y="6310"/>
                </a:lnTo>
                <a:lnTo>
                  <a:pt x="2641" y="6273"/>
                </a:lnTo>
                <a:lnTo>
                  <a:pt x="2935" y="6237"/>
                </a:lnTo>
                <a:lnTo>
                  <a:pt x="3081" y="6200"/>
                </a:lnTo>
                <a:lnTo>
                  <a:pt x="3191" y="6090"/>
                </a:lnTo>
                <a:close/>
                <a:moveTo>
                  <a:pt x="12729" y="11005"/>
                </a:moveTo>
                <a:lnTo>
                  <a:pt x="12655" y="11225"/>
                </a:lnTo>
                <a:lnTo>
                  <a:pt x="12582" y="11115"/>
                </a:lnTo>
                <a:lnTo>
                  <a:pt x="12729" y="11005"/>
                </a:lnTo>
                <a:close/>
                <a:moveTo>
                  <a:pt x="9647" y="12949"/>
                </a:moveTo>
                <a:lnTo>
                  <a:pt x="9721" y="13096"/>
                </a:lnTo>
                <a:lnTo>
                  <a:pt x="9831" y="13280"/>
                </a:lnTo>
                <a:lnTo>
                  <a:pt x="9941" y="13463"/>
                </a:lnTo>
                <a:lnTo>
                  <a:pt x="10088" y="13573"/>
                </a:lnTo>
                <a:lnTo>
                  <a:pt x="10051" y="13573"/>
                </a:lnTo>
                <a:lnTo>
                  <a:pt x="9647" y="13756"/>
                </a:lnTo>
                <a:lnTo>
                  <a:pt x="9647" y="13646"/>
                </a:lnTo>
                <a:lnTo>
                  <a:pt x="9574" y="13536"/>
                </a:lnTo>
                <a:lnTo>
                  <a:pt x="9427" y="13426"/>
                </a:lnTo>
                <a:lnTo>
                  <a:pt x="9354" y="13280"/>
                </a:lnTo>
                <a:lnTo>
                  <a:pt x="9281" y="13133"/>
                </a:lnTo>
                <a:lnTo>
                  <a:pt x="9244" y="12986"/>
                </a:lnTo>
                <a:lnTo>
                  <a:pt x="9647" y="12949"/>
                </a:lnTo>
                <a:close/>
                <a:moveTo>
                  <a:pt x="6640" y="12839"/>
                </a:moveTo>
                <a:lnTo>
                  <a:pt x="6493" y="13426"/>
                </a:lnTo>
                <a:lnTo>
                  <a:pt x="6419" y="14013"/>
                </a:lnTo>
                <a:lnTo>
                  <a:pt x="6419" y="14160"/>
                </a:lnTo>
                <a:lnTo>
                  <a:pt x="6163" y="13940"/>
                </a:lnTo>
                <a:lnTo>
                  <a:pt x="6126" y="13940"/>
                </a:lnTo>
                <a:lnTo>
                  <a:pt x="6126" y="13903"/>
                </a:lnTo>
                <a:lnTo>
                  <a:pt x="6126" y="13646"/>
                </a:lnTo>
                <a:lnTo>
                  <a:pt x="6163" y="13353"/>
                </a:lnTo>
                <a:lnTo>
                  <a:pt x="6236" y="13096"/>
                </a:lnTo>
                <a:lnTo>
                  <a:pt x="6346" y="12876"/>
                </a:lnTo>
                <a:lnTo>
                  <a:pt x="6640" y="12839"/>
                </a:lnTo>
                <a:close/>
                <a:moveTo>
                  <a:pt x="7336" y="13170"/>
                </a:moveTo>
                <a:lnTo>
                  <a:pt x="7263" y="13206"/>
                </a:lnTo>
                <a:lnTo>
                  <a:pt x="7226" y="13243"/>
                </a:lnTo>
                <a:lnTo>
                  <a:pt x="7080" y="13720"/>
                </a:lnTo>
                <a:lnTo>
                  <a:pt x="7006" y="13977"/>
                </a:lnTo>
                <a:lnTo>
                  <a:pt x="7006" y="14233"/>
                </a:lnTo>
                <a:lnTo>
                  <a:pt x="7006" y="14307"/>
                </a:lnTo>
                <a:lnTo>
                  <a:pt x="7043" y="14380"/>
                </a:lnTo>
                <a:lnTo>
                  <a:pt x="7116" y="14453"/>
                </a:lnTo>
                <a:lnTo>
                  <a:pt x="7190" y="14490"/>
                </a:lnTo>
                <a:lnTo>
                  <a:pt x="7263" y="14527"/>
                </a:lnTo>
                <a:lnTo>
                  <a:pt x="7336" y="14527"/>
                </a:lnTo>
                <a:lnTo>
                  <a:pt x="7410" y="14453"/>
                </a:lnTo>
                <a:lnTo>
                  <a:pt x="7483" y="14380"/>
                </a:lnTo>
                <a:lnTo>
                  <a:pt x="7483" y="14270"/>
                </a:lnTo>
                <a:lnTo>
                  <a:pt x="7446" y="14160"/>
                </a:lnTo>
                <a:lnTo>
                  <a:pt x="7373" y="14123"/>
                </a:lnTo>
                <a:lnTo>
                  <a:pt x="7373" y="13830"/>
                </a:lnTo>
                <a:lnTo>
                  <a:pt x="7410" y="13280"/>
                </a:lnTo>
                <a:lnTo>
                  <a:pt x="7373" y="13206"/>
                </a:lnTo>
                <a:lnTo>
                  <a:pt x="7336" y="13170"/>
                </a:lnTo>
                <a:close/>
                <a:moveTo>
                  <a:pt x="10418" y="5613"/>
                </a:moveTo>
                <a:lnTo>
                  <a:pt x="11188" y="6714"/>
                </a:lnTo>
                <a:lnTo>
                  <a:pt x="11555" y="7264"/>
                </a:lnTo>
                <a:lnTo>
                  <a:pt x="11922" y="7814"/>
                </a:lnTo>
                <a:lnTo>
                  <a:pt x="12252" y="8474"/>
                </a:lnTo>
                <a:lnTo>
                  <a:pt x="12399" y="8841"/>
                </a:lnTo>
                <a:lnTo>
                  <a:pt x="12545" y="9208"/>
                </a:lnTo>
                <a:lnTo>
                  <a:pt x="12619" y="9575"/>
                </a:lnTo>
                <a:lnTo>
                  <a:pt x="12692" y="9942"/>
                </a:lnTo>
                <a:lnTo>
                  <a:pt x="12729" y="10308"/>
                </a:lnTo>
                <a:lnTo>
                  <a:pt x="12729" y="10675"/>
                </a:lnTo>
                <a:lnTo>
                  <a:pt x="12325" y="10932"/>
                </a:lnTo>
                <a:lnTo>
                  <a:pt x="12288" y="10969"/>
                </a:lnTo>
                <a:lnTo>
                  <a:pt x="12252" y="11042"/>
                </a:lnTo>
                <a:lnTo>
                  <a:pt x="12288" y="11079"/>
                </a:lnTo>
                <a:lnTo>
                  <a:pt x="12325" y="11152"/>
                </a:lnTo>
                <a:lnTo>
                  <a:pt x="12435" y="11372"/>
                </a:lnTo>
                <a:lnTo>
                  <a:pt x="12509" y="11446"/>
                </a:lnTo>
                <a:lnTo>
                  <a:pt x="12582" y="11519"/>
                </a:lnTo>
                <a:lnTo>
                  <a:pt x="12472" y="11776"/>
                </a:lnTo>
                <a:lnTo>
                  <a:pt x="12325" y="12032"/>
                </a:lnTo>
                <a:lnTo>
                  <a:pt x="11848" y="11666"/>
                </a:lnTo>
                <a:lnTo>
                  <a:pt x="11775" y="11629"/>
                </a:lnTo>
                <a:lnTo>
                  <a:pt x="11702" y="11666"/>
                </a:lnTo>
                <a:lnTo>
                  <a:pt x="11665" y="11739"/>
                </a:lnTo>
                <a:lnTo>
                  <a:pt x="11702" y="11812"/>
                </a:lnTo>
                <a:lnTo>
                  <a:pt x="12142" y="12326"/>
                </a:lnTo>
                <a:lnTo>
                  <a:pt x="11848" y="12619"/>
                </a:lnTo>
                <a:lnTo>
                  <a:pt x="11812" y="12546"/>
                </a:lnTo>
                <a:lnTo>
                  <a:pt x="11665" y="12399"/>
                </a:lnTo>
                <a:lnTo>
                  <a:pt x="11518" y="12253"/>
                </a:lnTo>
                <a:lnTo>
                  <a:pt x="11371" y="12069"/>
                </a:lnTo>
                <a:lnTo>
                  <a:pt x="11298" y="11886"/>
                </a:lnTo>
                <a:lnTo>
                  <a:pt x="11225" y="11849"/>
                </a:lnTo>
                <a:lnTo>
                  <a:pt x="11188" y="11812"/>
                </a:lnTo>
                <a:lnTo>
                  <a:pt x="11115" y="11849"/>
                </a:lnTo>
                <a:lnTo>
                  <a:pt x="11078" y="11922"/>
                </a:lnTo>
                <a:lnTo>
                  <a:pt x="11078" y="12106"/>
                </a:lnTo>
                <a:lnTo>
                  <a:pt x="11115" y="12253"/>
                </a:lnTo>
                <a:lnTo>
                  <a:pt x="11188" y="12436"/>
                </a:lnTo>
                <a:lnTo>
                  <a:pt x="11261" y="12583"/>
                </a:lnTo>
                <a:lnTo>
                  <a:pt x="11371" y="12729"/>
                </a:lnTo>
                <a:lnTo>
                  <a:pt x="11518" y="12876"/>
                </a:lnTo>
                <a:lnTo>
                  <a:pt x="11115" y="13096"/>
                </a:lnTo>
                <a:lnTo>
                  <a:pt x="11151" y="12986"/>
                </a:lnTo>
                <a:lnTo>
                  <a:pt x="11151" y="12839"/>
                </a:lnTo>
                <a:lnTo>
                  <a:pt x="11078" y="12766"/>
                </a:lnTo>
                <a:lnTo>
                  <a:pt x="10968" y="12656"/>
                </a:lnTo>
                <a:lnTo>
                  <a:pt x="10931" y="12656"/>
                </a:lnTo>
                <a:lnTo>
                  <a:pt x="10858" y="12693"/>
                </a:lnTo>
                <a:lnTo>
                  <a:pt x="10858" y="12766"/>
                </a:lnTo>
                <a:lnTo>
                  <a:pt x="10821" y="12729"/>
                </a:lnTo>
                <a:lnTo>
                  <a:pt x="10491" y="12436"/>
                </a:lnTo>
                <a:lnTo>
                  <a:pt x="10418" y="12363"/>
                </a:lnTo>
                <a:lnTo>
                  <a:pt x="10344" y="12399"/>
                </a:lnTo>
                <a:lnTo>
                  <a:pt x="10308" y="12473"/>
                </a:lnTo>
                <a:lnTo>
                  <a:pt x="10308" y="12546"/>
                </a:lnTo>
                <a:lnTo>
                  <a:pt x="10491" y="12839"/>
                </a:lnTo>
                <a:lnTo>
                  <a:pt x="10711" y="13206"/>
                </a:lnTo>
                <a:lnTo>
                  <a:pt x="10785" y="13280"/>
                </a:lnTo>
                <a:lnTo>
                  <a:pt x="10381" y="13426"/>
                </a:lnTo>
                <a:lnTo>
                  <a:pt x="10381" y="13353"/>
                </a:lnTo>
                <a:lnTo>
                  <a:pt x="10344" y="13280"/>
                </a:lnTo>
                <a:lnTo>
                  <a:pt x="10234" y="13133"/>
                </a:lnTo>
                <a:lnTo>
                  <a:pt x="10051" y="12913"/>
                </a:lnTo>
                <a:lnTo>
                  <a:pt x="9904" y="12693"/>
                </a:lnTo>
                <a:lnTo>
                  <a:pt x="9831" y="12619"/>
                </a:lnTo>
                <a:lnTo>
                  <a:pt x="9721" y="12619"/>
                </a:lnTo>
                <a:lnTo>
                  <a:pt x="9391" y="12693"/>
                </a:lnTo>
                <a:lnTo>
                  <a:pt x="9097" y="12729"/>
                </a:lnTo>
                <a:lnTo>
                  <a:pt x="9024" y="12766"/>
                </a:lnTo>
                <a:lnTo>
                  <a:pt x="8987" y="12839"/>
                </a:lnTo>
                <a:lnTo>
                  <a:pt x="8987" y="12913"/>
                </a:lnTo>
                <a:lnTo>
                  <a:pt x="9024" y="12986"/>
                </a:lnTo>
                <a:lnTo>
                  <a:pt x="9024" y="13243"/>
                </a:lnTo>
                <a:lnTo>
                  <a:pt x="9097" y="13500"/>
                </a:lnTo>
                <a:lnTo>
                  <a:pt x="9134" y="13646"/>
                </a:lnTo>
                <a:lnTo>
                  <a:pt x="9207" y="13756"/>
                </a:lnTo>
                <a:lnTo>
                  <a:pt x="9317" y="13830"/>
                </a:lnTo>
                <a:lnTo>
                  <a:pt x="9427" y="13867"/>
                </a:lnTo>
                <a:lnTo>
                  <a:pt x="8987" y="14050"/>
                </a:lnTo>
                <a:lnTo>
                  <a:pt x="8950" y="13977"/>
                </a:lnTo>
                <a:lnTo>
                  <a:pt x="8804" y="13903"/>
                </a:lnTo>
                <a:lnTo>
                  <a:pt x="8767" y="13903"/>
                </a:lnTo>
                <a:lnTo>
                  <a:pt x="8620" y="13536"/>
                </a:lnTo>
                <a:lnTo>
                  <a:pt x="8510" y="13390"/>
                </a:lnTo>
                <a:lnTo>
                  <a:pt x="8364" y="13206"/>
                </a:lnTo>
                <a:lnTo>
                  <a:pt x="8327" y="13206"/>
                </a:lnTo>
                <a:lnTo>
                  <a:pt x="8327" y="13243"/>
                </a:lnTo>
                <a:lnTo>
                  <a:pt x="8327" y="13500"/>
                </a:lnTo>
                <a:lnTo>
                  <a:pt x="8364" y="13756"/>
                </a:lnTo>
                <a:lnTo>
                  <a:pt x="8510" y="14270"/>
                </a:lnTo>
                <a:lnTo>
                  <a:pt x="8070" y="14453"/>
                </a:lnTo>
                <a:lnTo>
                  <a:pt x="8033" y="14160"/>
                </a:lnTo>
                <a:lnTo>
                  <a:pt x="7960" y="13903"/>
                </a:lnTo>
                <a:lnTo>
                  <a:pt x="7923" y="13536"/>
                </a:lnTo>
                <a:lnTo>
                  <a:pt x="7923" y="13206"/>
                </a:lnTo>
                <a:lnTo>
                  <a:pt x="7887" y="13133"/>
                </a:lnTo>
                <a:lnTo>
                  <a:pt x="7813" y="13096"/>
                </a:lnTo>
                <a:lnTo>
                  <a:pt x="7777" y="13096"/>
                </a:lnTo>
                <a:lnTo>
                  <a:pt x="7703" y="13170"/>
                </a:lnTo>
                <a:lnTo>
                  <a:pt x="7667" y="13536"/>
                </a:lnTo>
                <a:lnTo>
                  <a:pt x="7630" y="13903"/>
                </a:lnTo>
                <a:lnTo>
                  <a:pt x="7667" y="14233"/>
                </a:lnTo>
                <a:lnTo>
                  <a:pt x="7667" y="14380"/>
                </a:lnTo>
                <a:lnTo>
                  <a:pt x="7740" y="14527"/>
                </a:lnTo>
                <a:lnTo>
                  <a:pt x="7483" y="14563"/>
                </a:lnTo>
                <a:lnTo>
                  <a:pt x="7190" y="14527"/>
                </a:lnTo>
                <a:lnTo>
                  <a:pt x="7006" y="14453"/>
                </a:lnTo>
                <a:lnTo>
                  <a:pt x="6786" y="14380"/>
                </a:lnTo>
                <a:lnTo>
                  <a:pt x="6823" y="14160"/>
                </a:lnTo>
                <a:lnTo>
                  <a:pt x="6860" y="13646"/>
                </a:lnTo>
                <a:lnTo>
                  <a:pt x="6860" y="13206"/>
                </a:lnTo>
                <a:lnTo>
                  <a:pt x="6860" y="12766"/>
                </a:lnTo>
                <a:lnTo>
                  <a:pt x="6823" y="12693"/>
                </a:lnTo>
                <a:lnTo>
                  <a:pt x="6713" y="12656"/>
                </a:lnTo>
                <a:lnTo>
                  <a:pt x="6346" y="12693"/>
                </a:lnTo>
                <a:lnTo>
                  <a:pt x="6309" y="12656"/>
                </a:lnTo>
                <a:lnTo>
                  <a:pt x="6236" y="12693"/>
                </a:lnTo>
                <a:lnTo>
                  <a:pt x="6089" y="12913"/>
                </a:lnTo>
                <a:lnTo>
                  <a:pt x="5943" y="13133"/>
                </a:lnTo>
                <a:lnTo>
                  <a:pt x="5869" y="13390"/>
                </a:lnTo>
                <a:lnTo>
                  <a:pt x="5796" y="13610"/>
                </a:lnTo>
                <a:lnTo>
                  <a:pt x="5392" y="13206"/>
                </a:lnTo>
                <a:lnTo>
                  <a:pt x="5686" y="12839"/>
                </a:lnTo>
                <a:lnTo>
                  <a:pt x="5943" y="12473"/>
                </a:lnTo>
                <a:lnTo>
                  <a:pt x="5943" y="12363"/>
                </a:lnTo>
                <a:lnTo>
                  <a:pt x="5943" y="12289"/>
                </a:lnTo>
                <a:lnTo>
                  <a:pt x="5869" y="12216"/>
                </a:lnTo>
                <a:lnTo>
                  <a:pt x="5686" y="12216"/>
                </a:lnTo>
                <a:lnTo>
                  <a:pt x="5612" y="12289"/>
                </a:lnTo>
                <a:lnTo>
                  <a:pt x="5209" y="12949"/>
                </a:lnTo>
                <a:lnTo>
                  <a:pt x="4952" y="12619"/>
                </a:lnTo>
                <a:lnTo>
                  <a:pt x="5136" y="12473"/>
                </a:lnTo>
                <a:lnTo>
                  <a:pt x="5319" y="12289"/>
                </a:lnTo>
                <a:lnTo>
                  <a:pt x="5466" y="12069"/>
                </a:lnTo>
                <a:lnTo>
                  <a:pt x="5576" y="11849"/>
                </a:lnTo>
                <a:lnTo>
                  <a:pt x="5576" y="11776"/>
                </a:lnTo>
                <a:lnTo>
                  <a:pt x="5576" y="11739"/>
                </a:lnTo>
                <a:lnTo>
                  <a:pt x="5539" y="11666"/>
                </a:lnTo>
                <a:lnTo>
                  <a:pt x="5502" y="11629"/>
                </a:lnTo>
                <a:lnTo>
                  <a:pt x="5319" y="11629"/>
                </a:lnTo>
                <a:lnTo>
                  <a:pt x="5282" y="11702"/>
                </a:lnTo>
                <a:lnTo>
                  <a:pt x="4805" y="12399"/>
                </a:lnTo>
                <a:lnTo>
                  <a:pt x="4439" y="11922"/>
                </a:lnTo>
                <a:lnTo>
                  <a:pt x="4549" y="11812"/>
                </a:lnTo>
                <a:lnTo>
                  <a:pt x="4879" y="11409"/>
                </a:lnTo>
                <a:lnTo>
                  <a:pt x="5209" y="10969"/>
                </a:lnTo>
                <a:lnTo>
                  <a:pt x="5209" y="10895"/>
                </a:lnTo>
                <a:lnTo>
                  <a:pt x="5246" y="10859"/>
                </a:lnTo>
                <a:lnTo>
                  <a:pt x="5282" y="10785"/>
                </a:lnTo>
                <a:lnTo>
                  <a:pt x="5282" y="10712"/>
                </a:lnTo>
                <a:lnTo>
                  <a:pt x="5209" y="10639"/>
                </a:lnTo>
                <a:lnTo>
                  <a:pt x="5099" y="10602"/>
                </a:lnTo>
                <a:lnTo>
                  <a:pt x="5026" y="10602"/>
                </a:lnTo>
                <a:lnTo>
                  <a:pt x="4952" y="10639"/>
                </a:lnTo>
                <a:lnTo>
                  <a:pt x="4549" y="11225"/>
                </a:lnTo>
                <a:lnTo>
                  <a:pt x="4329" y="11556"/>
                </a:lnTo>
                <a:lnTo>
                  <a:pt x="4292" y="11482"/>
                </a:lnTo>
                <a:lnTo>
                  <a:pt x="4145" y="11482"/>
                </a:lnTo>
                <a:lnTo>
                  <a:pt x="3888" y="11152"/>
                </a:lnTo>
                <a:lnTo>
                  <a:pt x="4329" y="10822"/>
                </a:lnTo>
                <a:lnTo>
                  <a:pt x="4549" y="10675"/>
                </a:lnTo>
                <a:lnTo>
                  <a:pt x="4732" y="10455"/>
                </a:lnTo>
                <a:lnTo>
                  <a:pt x="4769" y="10418"/>
                </a:lnTo>
                <a:lnTo>
                  <a:pt x="4805" y="10345"/>
                </a:lnTo>
                <a:lnTo>
                  <a:pt x="4732" y="10235"/>
                </a:lnTo>
                <a:lnTo>
                  <a:pt x="4659" y="10162"/>
                </a:lnTo>
                <a:lnTo>
                  <a:pt x="4585" y="10162"/>
                </a:lnTo>
                <a:lnTo>
                  <a:pt x="4512" y="10198"/>
                </a:lnTo>
                <a:lnTo>
                  <a:pt x="4292" y="10345"/>
                </a:lnTo>
                <a:lnTo>
                  <a:pt x="4072" y="10528"/>
                </a:lnTo>
                <a:lnTo>
                  <a:pt x="3705" y="10895"/>
                </a:lnTo>
                <a:lnTo>
                  <a:pt x="3256" y="10239"/>
                </a:lnTo>
                <a:lnTo>
                  <a:pt x="3256" y="10239"/>
                </a:lnTo>
                <a:lnTo>
                  <a:pt x="3485" y="10272"/>
                </a:lnTo>
                <a:lnTo>
                  <a:pt x="3742" y="10235"/>
                </a:lnTo>
                <a:lnTo>
                  <a:pt x="3888" y="10162"/>
                </a:lnTo>
                <a:lnTo>
                  <a:pt x="4072" y="10052"/>
                </a:lnTo>
                <a:lnTo>
                  <a:pt x="4365" y="9868"/>
                </a:lnTo>
                <a:lnTo>
                  <a:pt x="4769" y="9648"/>
                </a:lnTo>
                <a:lnTo>
                  <a:pt x="4989" y="9538"/>
                </a:lnTo>
                <a:lnTo>
                  <a:pt x="5172" y="9391"/>
                </a:lnTo>
                <a:lnTo>
                  <a:pt x="6053" y="10675"/>
                </a:lnTo>
                <a:lnTo>
                  <a:pt x="6383" y="11115"/>
                </a:lnTo>
                <a:lnTo>
                  <a:pt x="6713" y="11556"/>
                </a:lnTo>
                <a:lnTo>
                  <a:pt x="6896" y="11739"/>
                </a:lnTo>
                <a:lnTo>
                  <a:pt x="7116" y="11922"/>
                </a:lnTo>
                <a:lnTo>
                  <a:pt x="7336" y="12069"/>
                </a:lnTo>
                <a:lnTo>
                  <a:pt x="7593" y="12179"/>
                </a:lnTo>
                <a:lnTo>
                  <a:pt x="7813" y="12253"/>
                </a:lnTo>
                <a:lnTo>
                  <a:pt x="8070" y="12289"/>
                </a:lnTo>
                <a:lnTo>
                  <a:pt x="8547" y="12289"/>
                </a:lnTo>
                <a:lnTo>
                  <a:pt x="8767" y="12253"/>
                </a:lnTo>
                <a:lnTo>
                  <a:pt x="8987" y="12179"/>
                </a:lnTo>
                <a:lnTo>
                  <a:pt x="9207" y="12106"/>
                </a:lnTo>
                <a:lnTo>
                  <a:pt x="9427" y="11996"/>
                </a:lnTo>
                <a:lnTo>
                  <a:pt x="9684" y="11849"/>
                </a:lnTo>
                <a:lnTo>
                  <a:pt x="9867" y="11666"/>
                </a:lnTo>
                <a:lnTo>
                  <a:pt x="10051" y="11482"/>
                </a:lnTo>
                <a:lnTo>
                  <a:pt x="10198" y="11262"/>
                </a:lnTo>
                <a:lnTo>
                  <a:pt x="10308" y="11042"/>
                </a:lnTo>
                <a:lnTo>
                  <a:pt x="10418" y="10822"/>
                </a:lnTo>
                <a:lnTo>
                  <a:pt x="10491" y="10565"/>
                </a:lnTo>
                <a:lnTo>
                  <a:pt x="10528" y="10345"/>
                </a:lnTo>
                <a:lnTo>
                  <a:pt x="10564" y="9832"/>
                </a:lnTo>
                <a:lnTo>
                  <a:pt x="10528" y="9318"/>
                </a:lnTo>
                <a:lnTo>
                  <a:pt x="10418" y="8804"/>
                </a:lnTo>
                <a:lnTo>
                  <a:pt x="10234" y="8328"/>
                </a:lnTo>
                <a:lnTo>
                  <a:pt x="9978" y="7887"/>
                </a:lnTo>
                <a:lnTo>
                  <a:pt x="9684" y="7484"/>
                </a:lnTo>
                <a:lnTo>
                  <a:pt x="9097" y="6640"/>
                </a:lnTo>
                <a:lnTo>
                  <a:pt x="9354" y="6494"/>
                </a:lnTo>
                <a:lnTo>
                  <a:pt x="9574" y="6347"/>
                </a:lnTo>
                <a:lnTo>
                  <a:pt x="10014" y="5980"/>
                </a:lnTo>
                <a:lnTo>
                  <a:pt x="10418" y="5613"/>
                </a:lnTo>
                <a:close/>
                <a:moveTo>
                  <a:pt x="8400" y="2055"/>
                </a:moveTo>
                <a:lnTo>
                  <a:pt x="8290" y="2092"/>
                </a:lnTo>
                <a:lnTo>
                  <a:pt x="8217" y="2165"/>
                </a:lnTo>
                <a:lnTo>
                  <a:pt x="8180" y="2202"/>
                </a:lnTo>
                <a:lnTo>
                  <a:pt x="8180" y="2312"/>
                </a:lnTo>
                <a:lnTo>
                  <a:pt x="8180" y="2385"/>
                </a:lnTo>
                <a:lnTo>
                  <a:pt x="8107" y="2422"/>
                </a:lnTo>
                <a:lnTo>
                  <a:pt x="8033" y="2459"/>
                </a:lnTo>
                <a:lnTo>
                  <a:pt x="7300" y="3045"/>
                </a:lnTo>
                <a:lnTo>
                  <a:pt x="6896" y="3339"/>
                </a:lnTo>
                <a:lnTo>
                  <a:pt x="6529" y="3596"/>
                </a:lnTo>
                <a:lnTo>
                  <a:pt x="6456" y="3669"/>
                </a:lnTo>
                <a:lnTo>
                  <a:pt x="6419" y="3742"/>
                </a:lnTo>
                <a:lnTo>
                  <a:pt x="6419" y="3852"/>
                </a:lnTo>
                <a:lnTo>
                  <a:pt x="6419" y="3926"/>
                </a:lnTo>
                <a:lnTo>
                  <a:pt x="8547" y="6677"/>
                </a:lnTo>
                <a:lnTo>
                  <a:pt x="8547" y="6750"/>
                </a:lnTo>
                <a:lnTo>
                  <a:pt x="8620" y="6787"/>
                </a:lnTo>
                <a:lnTo>
                  <a:pt x="9391" y="7851"/>
                </a:lnTo>
                <a:lnTo>
                  <a:pt x="9684" y="8291"/>
                </a:lnTo>
                <a:lnTo>
                  <a:pt x="9904" y="8768"/>
                </a:lnTo>
                <a:lnTo>
                  <a:pt x="10014" y="9025"/>
                </a:lnTo>
                <a:lnTo>
                  <a:pt x="10088" y="9281"/>
                </a:lnTo>
                <a:lnTo>
                  <a:pt x="10124" y="9538"/>
                </a:lnTo>
                <a:lnTo>
                  <a:pt x="10124" y="9832"/>
                </a:lnTo>
                <a:lnTo>
                  <a:pt x="10124" y="10088"/>
                </a:lnTo>
                <a:lnTo>
                  <a:pt x="10088" y="10308"/>
                </a:lnTo>
                <a:lnTo>
                  <a:pt x="10014" y="10565"/>
                </a:lnTo>
                <a:lnTo>
                  <a:pt x="9904" y="10785"/>
                </a:lnTo>
                <a:lnTo>
                  <a:pt x="9794" y="11005"/>
                </a:lnTo>
                <a:lnTo>
                  <a:pt x="9647" y="11189"/>
                </a:lnTo>
                <a:lnTo>
                  <a:pt x="9464" y="11372"/>
                </a:lnTo>
                <a:lnTo>
                  <a:pt x="9281" y="11556"/>
                </a:lnTo>
                <a:lnTo>
                  <a:pt x="9097" y="11666"/>
                </a:lnTo>
                <a:lnTo>
                  <a:pt x="8877" y="11739"/>
                </a:lnTo>
                <a:lnTo>
                  <a:pt x="8657" y="11776"/>
                </a:lnTo>
                <a:lnTo>
                  <a:pt x="8437" y="11812"/>
                </a:lnTo>
                <a:lnTo>
                  <a:pt x="7997" y="11812"/>
                </a:lnTo>
                <a:lnTo>
                  <a:pt x="7813" y="11739"/>
                </a:lnTo>
                <a:lnTo>
                  <a:pt x="7593" y="11666"/>
                </a:lnTo>
                <a:lnTo>
                  <a:pt x="7373" y="11519"/>
                </a:lnTo>
                <a:lnTo>
                  <a:pt x="7153" y="11372"/>
                </a:lnTo>
                <a:lnTo>
                  <a:pt x="6970" y="11152"/>
                </a:lnTo>
                <a:lnTo>
                  <a:pt x="6823" y="10932"/>
                </a:lnTo>
                <a:lnTo>
                  <a:pt x="6053" y="9905"/>
                </a:lnTo>
                <a:lnTo>
                  <a:pt x="5356" y="8878"/>
                </a:lnTo>
                <a:lnTo>
                  <a:pt x="4659" y="7814"/>
                </a:lnTo>
                <a:lnTo>
                  <a:pt x="4035" y="6714"/>
                </a:lnTo>
                <a:lnTo>
                  <a:pt x="3742" y="6163"/>
                </a:lnTo>
                <a:lnTo>
                  <a:pt x="3485" y="5613"/>
                </a:lnTo>
                <a:lnTo>
                  <a:pt x="3412" y="5540"/>
                </a:lnTo>
                <a:lnTo>
                  <a:pt x="3301" y="5503"/>
                </a:lnTo>
                <a:lnTo>
                  <a:pt x="3191" y="5503"/>
                </a:lnTo>
                <a:lnTo>
                  <a:pt x="3118" y="5576"/>
                </a:lnTo>
                <a:lnTo>
                  <a:pt x="3008" y="5687"/>
                </a:lnTo>
                <a:lnTo>
                  <a:pt x="2861" y="5760"/>
                </a:lnTo>
                <a:lnTo>
                  <a:pt x="2715" y="5833"/>
                </a:lnTo>
                <a:lnTo>
                  <a:pt x="2568" y="5833"/>
                </a:lnTo>
                <a:lnTo>
                  <a:pt x="2421" y="5870"/>
                </a:lnTo>
                <a:lnTo>
                  <a:pt x="2274" y="5907"/>
                </a:lnTo>
                <a:lnTo>
                  <a:pt x="2018" y="6053"/>
                </a:lnTo>
                <a:lnTo>
                  <a:pt x="1431" y="6420"/>
                </a:lnTo>
                <a:lnTo>
                  <a:pt x="1137" y="6604"/>
                </a:lnTo>
                <a:lnTo>
                  <a:pt x="880" y="6824"/>
                </a:lnTo>
                <a:lnTo>
                  <a:pt x="770" y="6824"/>
                </a:lnTo>
                <a:lnTo>
                  <a:pt x="697" y="6897"/>
                </a:lnTo>
                <a:lnTo>
                  <a:pt x="660" y="6970"/>
                </a:lnTo>
                <a:lnTo>
                  <a:pt x="697" y="7080"/>
                </a:lnTo>
                <a:lnTo>
                  <a:pt x="1101" y="7814"/>
                </a:lnTo>
                <a:lnTo>
                  <a:pt x="1541" y="8548"/>
                </a:lnTo>
                <a:lnTo>
                  <a:pt x="2458" y="9942"/>
                </a:lnTo>
                <a:lnTo>
                  <a:pt x="3412" y="11335"/>
                </a:lnTo>
                <a:lnTo>
                  <a:pt x="4402" y="12693"/>
                </a:lnTo>
                <a:lnTo>
                  <a:pt x="4989" y="13426"/>
                </a:lnTo>
                <a:lnTo>
                  <a:pt x="4952" y="13426"/>
                </a:lnTo>
                <a:lnTo>
                  <a:pt x="4952" y="13500"/>
                </a:lnTo>
                <a:lnTo>
                  <a:pt x="4989" y="13536"/>
                </a:lnTo>
                <a:lnTo>
                  <a:pt x="5026" y="13573"/>
                </a:lnTo>
                <a:lnTo>
                  <a:pt x="5099" y="13536"/>
                </a:lnTo>
                <a:lnTo>
                  <a:pt x="5429" y="13940"/>
                </a:lnTo>
                <a:lnTo>
                  <a:pt x="5796" y="14307"/>
                </a:lnTo>
                <a:lnTo>
                  <a:pt x="5833" y="14343"/>
                </a:lnTo>
                <a:lnTo>
                  <a:pt x="5906" y="14380"/>
                </a:lnTo>
                <a:lnTo>
                  <a:pt x="6126" y="14563"/>
                </a:lnTo>
                <a:lnTo>
                  <a:pt x="6383" y="14710"/>
                </a:lnTo>
                <a:lnTo>
                  <a:pt x="6640" y="14857"/>
                </a:lnTo>
                <a:lnTo>
                  <a:pt x="6933" y="14967"/>
                </a:lnTo>
                <a:lnTo>
                  <a:pt x="7226" y="15040"/>
                </a:lnTo>
                <a:lnTo>
                  <a:pt x="7850" y="15040"/>
                </a:lnTo>
                <a:lnTo>
                  <a:pt x="8180" y="14967"/>
                </a:lnTo>
                <a:lnTo>
                  <a:pt x="8510" y="14820"/>
                </a:lnTo>
                <a:lnTo>
                  <a:pt x="8877" y="14673"/>
                </a:lnTo>
                <a:lnTo>
                  <a:pt x="9574" y="14343"/>
                </a:lnTo>
                <a:lnTo>
                  <a:pt x="11115" y="13683"/>
                </a:lnTo>
                <a:lnTo>
                  <a:pt x="11592" y="13426"/>
                </a:lnTo>
                <a:lnTo>
                  <a:pt x="11995" y="13170"/>
                </a:lnTo>
                <a:lnTo>
                  <a:pt x="12399" y="12839"/>
                </a:lnTo>
                <a:lnTo>
                  <a:pt x="12729" y="12436"/>
                </a:lnTo>
                <a:lnTo>
                  <a:pt x="12912" y="12142"/>
                </a:lnTo>
                <a:lnTo>
                  <a:pt x="13059" y="11849"/>
                </a:lnTo>
                <a:lnTo>
                  <a:pt x="13169" y="11519"/>
                </a:lnTo>
                <a:lnTo>
                  <a:pt x="13242" y="11189"/>
                </a:lnTo>
                <a:lnTo>
                  <a:pt x="13279" y="10859"/>
                </a:lnTo>
                <a:lnTo>
                  <a:pt x="13316" y="10528"/>
                </a:lnTo>
                <a:lnTo>
                  <a:pt x="13279" y="10198"/>
                </a:lnTo>
                <a:lnTo>
                  <a:pt x="13242" y="9868"/>
                </a:lnTo>
                <a:lnTo>
                  <a:pt x="13169" y="9538"/>
                </a:lnTo>
                <a:lnTo>
                  <a:pt x="13095" y="9208"/>
                </a:lnTo>
                <a:lnTo>
                  <a:pt x="12875" y="8584"/>
                </a:lnTo>
                <a:lnTo>
                  <a:pt x="12582" y="7961"/>
                </a:lnTo>
                <a:lnTo>
                  <a:pt x="12252" y="7374"/>
                </a:lnTo>
                <a:lnTo>
                  <a:pt x="11885" y="6824"/>
                </a:lnTo>
                <a:lnTo>
                  <a:pt x="10271" y="4476"/>
                </a:lnTo>
                <a:lnTo>
                  <a:pt x="8657" y="2165"/>
                </a:lnTo>
                <a:lnTo>
                  <a:pt x="8584" y="2092"/>
                </a:lnTo>
                <a:lnTo>
                  <a:pt x="8474" y="2055"/>
                </a:lnTo>
                <a:close/>
              </a:path>
            </a:pathLst>
          </a:custGeom>
          <a:solidFill>
            <a:srgbClr val="6D9EEB"/>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190" name="Shape 190"/>
          <p:cNvSpPr/>
          <p:nvPr/>
        </p:nvSpPr>
        <p:spPr>
          <a:xfrm>
            <a:off x="1866011" y="4742879"/>
            <a:ext cx="681078" cy="455287"/>
          </a:xfrm>
          <a:custGeom>
            <a:avLst/>
            <a:gdLst/>
            <a:ahLst/>
            <a:cxnLst/>
            <a:rect l="0" t="0" r="0" b="0"/>
            <a:pathLst>
              <a:path w="13610" h="9098" extrusionOk="0">
                <a:moveTo>
                  <a:pt x="4696" y="0"/>
                </a:moveTo>
                <a:lnTo>
                  <a:pt x="4586" y="74"/>
                </a:lnTo>
                <a:lnTo>
                  <a:pt x="4256" y="440"/>
                </a:lnTo>
                <a:lnTo>
                  <a:pt x="3999" y="844"/>
                </a:lnTo>
                <a:lnTo>
                  <a:pt x="3742" y="1247"/>
                </a:lnTo>
                <a:lnTo>
                  <a:pt x="3522" y="1688"/>
                </a:lnTo>
                <a:lnTo>
                  <a:pt x="3339" y="2128"/>
                </a:lnTo>
                <a:lnTo>
                  <a:pt x="3228" y="2605"/>
                </a:lnTo>
                <a:lnTo>
                  <a:pt x="3118" y="3081"/>
                </a:lnTo>
                <a:lnTo>
                  <a:pt x="3045" y="3595"/>
                </a:lnTo>
                <a:lnTo>
                  <a:pt x="3008" y="3852"/>
                </a:lnTo>
                <a:lnTo>
                  <a:pt x="2935" y="4072"/>
                </a:lnTo>
                <a:lnTo>
                  <a:pt x="2825" y="4329"/>
                </a:lnTo>
                <a:lnTo>
                  <a:pt x="2678" y="4512"/>
                </a:lnTo>
                <a:lnTo>
                  <a:pt x="2605" y="4622"/>
                </a:lnTo>
                <a:lnTo>
                  <a:pt x="2495" y="4659"/>
                </a:lnTo>
                <a:lnTo>
                  <a:pt x="2275" y="4732"/>
                </a:lnTo>
                <a:lnTo>
                  <a:pt x="1835" y="4732"/>
                </a:lnTo>
                <a:lnTo>
                  <a:pt x="1541" y="4659"/>
                </a:lnTo>
                <a:lnTo>
                  <a:pt x="991" y="4659"/>
                </a:lnTo>
                <a:lnTo>
                  <a:pt x="881" y="4732"/>
                </a:lnTo>
                <a:lnTo>
                  <a:pt x="771" y="4769"/>
                </a:lnTo>
                <a:lnTo>
                  <a:pt x="587" y="4732"/>
                </a:lnTo>
                <a:lnTo>
                  <a:pt x="404" y="4732"/>
                </a:lnTo>
                <a:lnTo>
                  <a:pt x="257" y="4805"/>
                </a:lnTo>
                <a:lnTo>
                  <a:pt x="74" y="4879"/>
                </a:lnTo>
                <a:lnTo>
                  <a:pt x="37" y="4952"/>
                </a:lnTo>
                <a:lnTo>
                  <a:pt x="0" y="5026"/>
                </a:lnTo>
                <a:lnTo>
                  <a:pt x="0" y="5172"/>
                </a:lnTo>
                <a:lnTo>
                  <a:pt x="37" y="5209"/>
                </a:lnTo>
                <a:lnTo>
                  <a:pt x="74" y="5246"/>
                </a:lnTo>
                <a:lnTo>
                  <a:pt x="147" y="5282"/>
                </a:lnTo>
                <a:lnTo>
                  <a:pt x="221" y="5246"/>
                </a:lnTo>
                <a:lnTo>
                  <a:pt x="514" y="5172"/>
                </a:lnTo>
                <a:lnTo>
                  <a:pt x="587" y="5282"/>
                </a:lnTo>
                <a:lnTo>
                  <a:pt x="697" y="5356"/>
                </a:lnTo>
                <a:lnTo>
                  <a:pt x="807" y="5356"/>
                </a:lnTo>
                <a:lnTo>
                  <a:pt x="881" y="5319"/>
                </a:lnTo>
                <a:lnTo>
                  <a:pt x="918" y="5282"/>
                </a:lnTo>
                <a:lnTo>
                  <a:pt x="991" y="5209"/>
                </a:lnTo>
                <a:lnTo>
                  <a:pt x="1064" y="5172"/>
                </a:lnTo>
                <a:lnTo>
                  <a:pt x="1248" y="5136"/>
                </a:lnTo>
                <a:lnTo>
                  <a:pt x="1431" y="5172"/>
                </a:lnTo>
                <a:lnTo>
                  <a:pt x="1614" y="5209"/>
                </a:lnTo>
                <a:lnTo>
                  <a:pt x="1981" y="5282"/>
                </a:lnTo>
                <a:lnTo>
                  <a:pt x="2201" y="5282"/>
                </a:lnTo>
                <a:lnTo>
                  <a:pt x="2385" y="5246"/>
                </a:lnTo>
                <a:lnTo>
                  <a:pt x="2605" y="5209"/>
                </a:lnTo>
                <a:lnTo>
                  <a:pt x="2752" y="5136"/>
                </a:lnTo>
                <a:lnTo>
                  <a:pt x="2935" y="5026"/>
                </a:lnTo>
                <a:lnTo>
                  <a:pt x="3082" y="4879"/>
                </a:lnTo>
                <a:lnTo>
                  <a:pt x="3192" y="4732"/>
                </a:lnTo>
                <a:lnTo>
                  <a:pt x="3302" y="4549"/>
                </a:lnTo>
                <a:lnTo>
                  <a:pt x="3449" y="4182"/>
                </a:lnTo>
                <a:lnTo>
                  <a:pt x="3522" y="3925"/>
                </a:lnTo>
                <a:lnTo>
                  <a:pt x="3559" y="3668"/>
                </a:lnTo>
                <a:lnTo>
                  <a:pt x="3632" y="3118"/>
                </a:lnTo>
                <a:lnTo>
                  <a:pt x="3742" y="2641"/>
                </a:lnTo>
                <a:lnTo>
                  <a:pt x="3889" y="2201"/>
                </a:lnTo>
                <a:lnTo>
                  <a:pt x="4035" y="1834"/>
                </a:lnTo>
                <a:lnTo>
                  <a:pt x="4219" y="1467"/>
                </a:lnTo>
                <a:lnTo>
                  <a:pt x="4402" y="1137"/>
                </a:lnTo>
                <a:lnTo>
                  <a:pt x="4659" y="844"/>
                </a:lnTo>
                <a:lnTo>
                  <a:pt x="5173" y="2861"/>
                </a:lnTo>
                <a:lnTo>
                  <a:pt x="5649" y="4842"/>
                </a:lnTo>
                <a:lnTo>
                  <a:pt x="6126" y="6860"/>
                </a:lnTo>
                <a:lnTo>
                  <a:pt x="6567" y="8914"/>
                </a:lnTo>
                <a:lnTo>
                  <a:pt x="6603" y="8987"/>
                </a:lnTo>
                <a:lnTo>
                  <a:pt x="6713" y="9061"/>
                </a:lnTo>
                <a:lnTo>
                  <a:pt x="6787" y="9097"/>
                </a:lnTo>
                <a:lnTo>
                  <a:pt x="6897" y="9097"/>
                </a:lnTo>
                <a:lnTo>
                  <a:pt x="7153" y="8987"/>
                </a:lnTo>
                <a:lnTo>
                  <a:pt x="7374" y="8804"/>
                </a:lnTo>
                <a:lnTo>
                  <a:pt x="7520" y="8620"/>
                </a:lnTo>
                <a:lnTo>
                  <a:pt x="7667" y="8364"/>
                </a:lnTo>
                <a:lnTo>
                  <a:pt x="7814" y="7997"/>
                </a:lnTo>
                <a:lnTo>
                  <a:pt x="7924" y="7593"/>
                </a:lnTo>
                <a:lnTo>
                  <a:pt x="8181" y="6823"/>
                </a:lnTo>
                <a:lnTo>
                  <a:pt x="9061" y="3962"/>
                </a:lnTo>
                <a:lnTo>
                  <a:pt x="9208" y="4439"/>
                </a:lnTo>
                <a:lnTo>
                  <a:pt x="9318" y="4952"/>
                </a:lnTo>
                <a:lnTo>
                  <a:pt x="9318" y="5062"/>
                </a:lnTo>
                <a:lnTo>
                  <a:pt x="9391" y="5136"/>
                </a:lnTo>
                <a:lnTo>
                  <a:pt x="9464" y="5209"/>
                </a:lnTo>
                <a:lnTo>
                  <a:pt x="9574" y="5209"/>
                </a:lnTo>
                <a:lnTo>
                  <a:pt x="12032" y="5062"/>
                </a:lnTo>
                <a:lnTo>
                  <a:pt x="12069" y="5136"/>
                </a:lnTo>
                <a:lnTo>
                  <a:pt x="12105" y="5209"/>
                </a:lnTo>
                <a:lnTo>
                  <a:pt x="12326" y="5356"/>
                </a:lnTo>
                <a:lnTo>
                  <a:pt x="12582" y="5429"/>
                </a:lnTo>
                <a:lnTo>
                  <a:pt x="12619" y="5466"/>
                </a:lnTo>
                <a:lnTo>
                  <a:pt x="12912" y="5466"/>
                </a:lnTo>
                <a:lnTo>
                  <a:pt x="13059" y="5429"/>
                </a:lnTo>
                <a:lnTo>
                  <a:pt x="13206" y="5319"/>
                </a:lnTo>
                <a:lnTo>
                  <a:pt x="13316" y="5209"/>
                </a:lnTo>
                <a:lnTo>
                  <a:pt x="13426" y="5062"/>
                </a:lnTo>
                <a:lnTo>
                  <a:pt x="13536" y="4915"/>
                </a:lnTo>
                <a:lnTo>
                  <a:pt x="13609" y="4732"/>
                </a:lnTo>
                <a:lnTo>
                  <a:pt x="13609" y="4659"/>
                </a:lnTo>
                <a:lnTo>
                  <a:pt x="13609" y="4549"/>
                </a:lnTo>
                <a:lnTo>
                  <a:pt x="13536" y="4439"/>
                </a:lnTo>
                <a:lnTo>
                  <a:pt x="13426" y="4292"/>
                </a:lnTo>
                <a:lnTo>
                  <a:pt x="13279" y="4219"/>
                </a:lnTo>
                <a:lnTo>
                  <a:pt x="13133" y="4145"/>
                </a:lnTo>
                <a:lnTo>
                  <a:pt x="12949" y="4072"/>
                </a:lnTo>
                <a:lnTo>
                  <a:pt x="12802" y="4072"/>
                </a:lnTo>
                <a:lnTo>
                  <a:pt x="12619" y="4108"/>
                </a:lnTo>
                <a:lnTo>
                  <a:pt x="12436" y="4182"/>
                </a:lnTo>
                <a:lnTo>
                  <a:pt x="12326" y="4255"/>
                </a:lnTo>
                <a:lnTo>
                  <a:pt x="12252" y="4329"/>
                </a:lnTo>
                <a:lnTo>
                  <a:pt x="12142" y="4512"/>
                </a:lnTo>
                <a:lnTo>
                  <a:pt x="9794" y="4659"/>
                </a:lnTo>
                <a:lnTo>
                  <a:pt x="9721" y="4255"/>
                </a:lnTo>
                <a:lnTo>
                  <a:pt x="9611" y="3852"/>
                </a:lnTo>
                <a:lnTo>
                  <a:pt x="9464" y="3448"/>
                </a:lnTo>
                <a:lnTo>
                  <a:pt x="9281" y="3045"/>
                </a:lnTo>
                <a:lnTo>
                  <a:pt x="9208" y="2971"/>
                </a:lnTo>
                <a:lnTo>
                  <a:pt x="9134" y="2935"/>
                </a:lnTo>
                <a:lnTo>
                  <a:pt x="8987" y="2935"/>
                </a:lnTo>
                <a:lnTo>
                  <a:pt x="8841" y="2971"/>
                </a:lnTo>
                <a:lnTo>
                  <a:pt x="8804" y="3045"/>
                </a:lnTo>
                <a:lnTo>
                  <a:pt x="8767" y="3118"/>
                </a:lnTo>
                <a:lnTo>
                  <a:pt x="7850" y="6016"/>
                </a:lnTo>
                <a:lnTo>
                  <a:pt x="7374" y="7557"/>
                </a:lnTo>
                <a:lnTo>
                  <a:pt x="7227" y="7997"/>
                </a:lnTo>
                <a:lnTo>
                  <a:pt x="7153" y="8217"/>
                </a:lnTo>
                <a:lnTo>
                  <a:pt x="7007" y="8400"/>
                </a:lnTo>
                <a:lnTo>
                  <a:pt x="6567" y="6346"/>
                </a:lnTo>
                <a:lnTo>
                  <a:pt x="6090" y="4292"/>
                </a:lnTo>
                <a:lnTo>
                  <a:pt x="5576" y="2238"/>
                </a:lnTo>
                <a:lnTo>
                  <a:pt x="5026" y="220"/>
                </a:lnTo>
                <a:lnTo>
                  <a:pt x="4953" y="74"/>
                </a:lnTo>
                <a:lnTo>
                  <a:pt x="4842" y="37"/>
                </a:lnTo>
                <a:lnTo>
                  <a:pt x="4696" y="0"/>
                </a:lnTo>
                <a:close/>
              </a:path>
            </a:pathLst>
          </a:custGeom>
          <a:solidFill>
            <a:srgbClr val="6D9EEB"/>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191" name="Shape 191"/>
          <p:cNvSpPr/>
          <p:nvPr/>
        </p:nvSpPr>
        <p:spPr>
          <a:xfrm>
            <a:off x="6669805" y="4614395"/>
            <a:ext cx="308462" cy="330481"/>
          </a:xfrm>
          <a:custGeom>
            <a:avLst/>
            <a:gdLst/>
            <a:ahLst/>
            <a:cxnLst/>
            <a:rect l="0" t="0" r="0" b="0"/>
            <a:pathLst>
              <a:path w="6164" h="6604" extrusionOk="0">
                <a:moveTo>
                  <a:pt x="3962" y="0"/>
                </a:moveTo>
                <a:lnTo>
                  <a:pt x="3926" y="37"/>
                </a:lnTo>
                <a:lnTo>
                  <a:pt x="3889" y="74"/>
                </a:lnTo>
                <a:lnTo>
                  <a:pt x="3889" y="147"/>
                </a:lnTo>
                <a:lnTo>
                  <a:pt x="3522" y="477"/>
                </a:lnTo>
                <a:lnTo>
                  <a:pt x="3229" y="807"/>
                </a:lnTo>
                <a:lnTo>
                  <a:pt x="2788" y="1284"/>
                </a:lnTo>
                <a:lnTo>
                  <a:pt x="2458" y="1651"/>
                </a:lnTo>
                <a:lnTo>
                  <a:pt x="2201" y="1578"/>
                </a:lnTo>
                <a:lnTo>
                  <a:pt x="1321" y="1321"/>
                </a:lnTo>
                <a:lnTo>
                  <a:pt x="1138" y="1284"/>
                </a:lnTo>
                <a:lnTo>
                  <a:pt x="808" y="1211"/>
                </a:lnTo>
                <a:lnTo>
                  <a:pt x="661" y="1174"/>
                </a:lnTo>
                <a:lnTo>
                  <a:pt x="514" y="1211"/>
                </a:lnTo>
                <a:lnTo>
                  <a:pt x="441" y="1248"/>
                </a:lnTo>
                <a:lnTo>
                  <a:pt x="441" y="1284"/>
                </a:lnTo>
                <a:lnTo>
                  <a:pt x="441" y="1358"/>
                </a:lnTo>
                <a:lnTo>
                  <a:pt x="477" y="1468"/>
                </a:lnTo>
                <a:lnTo>
                  <a:pt x="551" y="1541"/>
                </a:lnTo>
                <a:lnTo>
                  <a:pt x="661" y="1614"/>
                </a:lnTo>
                <a:lnTo>
                  <a:pt x="771" y="1651"/>
                </a:lnTo>
                <a:lnTo>
                  <a:pt x="1064" y="1761"/>
                </a:lnTo>
                <a:lnTo>
                  <a:pt x="1284" y="1798"/>
                </a:lnTo>
                <a:lnTo>
                  <a:pt x="2055" y="2018"/>
                </a:lnTo>
                <a:lnTo>
                  <a:pt x="2055" y="2091"/>
                </a:lnTo>
                <a:lnTo>
                  <a:pt x="2091" y="2165"/>
                </a:lnTo>
                <a:lnTo>
                  <a:pt x="2165" y="2238"/>
                </a:lnTo>
                <a:lnTo>
                  <a:pt x="2201" y="2238"/>
                </a:lnTo>
                <a:lnTo>
                  <a:pt x="2275" y="2275"/>
                </a:lnTo>
                <a:lnTo>
                  <a:pt x="2385" y="2238"/>
                </a:lnTo>
                <a:lnTo>
                  <a:pt x="2532" y="2165"/>
                </a:lnTo>
                <a:lnTo>
                  <a:pt x="2678" y="2128"/>
                </a:lnTo>
                <a:lnTo>
                  <a:pt x="2752" y="2091"/>
                </a:lnTo>
                <a:lnTo>
                  <a:pt x="2788" y="2055"/>
                </a:lnTo>
                <a:lnTo>
                  <a:pt x="2788" y="1981"/>
                </a:lnTo>
                <a:lnTo>
                  <a:pt x="2788" y="1908"/>
                </a:lnTo>
                <a:lnTo>
                  <a:pt x="2935" y="1761"/>
                </a:lnTo>
                <a:lnTo>
                  <a:pt x="3375" y="1284"/>
                </a:lnTo>
                <a:lnTo>
                  <a:pt x="3815" y="771"/>
                </a:lnTo>
                <a:lnTo>
                  <a:pt x="3852" y="1394"/>
                </a:lnTo>
                <a:lnTo>
                  <a:pt x="3852" y="2091"/>
                </a:lnTo>
                <a:lnTo>
                  <a:pt x="3889" y="2421"/>
                </a:lnTo>
                <a:lnTo>
                  <a:pt x="3962" y="2605"/>
                </a:lnTo>
                <a:lnTo>
                  <a:pt x="4036" y="2751"/>
                </a:lnTo>
                <a:lnTo>
                  <a:pt x="4109" y="2825"/>
                </a:lnTo>
                <a:lnTo>
                  <a:pt x="4219" y="2825"/>
                </a:lnTo>
                <a:lnTo>
                  <a:pt x="4476" y="3008"/>
                </a:lnTo>
                <a:lnTo>
                  <a:pt x="4732" y="3155"/>
                </a:lnTo>
                <a:lnTo>
                  <a:pt x="5063" y="3265"/>
                </a:lnTo>
                <a:lnTo>
                  <a:pt x="5356" y="3338"/>
                </a:lnTo>
                <a:lnTo>
                  <a:pt x="5246" y="3412"/>
                </a:lnTo>
                <a:lnTo>
                  <a:pt x="4732" y="3669"/>
                </a:lnTo>
                <a:lnTo>
                  <a:pt x="4512" y="3779"/>
                </a:lnTo>
                <a:lnTo>
                  <a:pt x="4292" y="3925"/>
                </a:lnTo>
                <a:lnTo>
                  <a:pt x="4219" y="3925"/>
                </a:lnTo>
                <a:lnTo>
                  <a:pt x="4182" y="3962"/>
                </a:lnTo>
                <a:lnTo>
                  <a:pt x="4072" y="4072"/>
                </a:lnTo>
                <a:lnTo>
                  <a:pt x="3962" y="4292"/>
                </a:lnTo>
                <a:lnTo>
                  <a:pt x="3889" y="4549"/>
                </a:lnTo>
                <a:lnTo>
                  <a:pt x="3852" y="5283"/>
                </a:lnTo>
                <a:lnTo>
                  <a:pt x="3852" y="5649"/>
                </a:lnTo>
                <a:lnTo>
                  <a:pt x="3852" y="6053"/>
                </a:lnTo>
                <a:lnTo>
                  <a:pt x="3559" y="5723"/>
                </a:lnTo>
                <a:lnTo>
                  <a:pt x="3229" y="5393"/>
                </a:lnTo>
                <a:lnTo>
                  <a:pt x="2642" y="4769"/>
                </a:lnTo>
                <a:lnTo>
                  <a:pt x="2568" y="4659"/>
                </a:lnTo>
                <a:lnTo>
                  <a:pt x="2495" y="4586"/>
                </a:lnTo>
                <a:lnTo>
                  <a:pt x="2385" y="4586"/>
                </a:lnTo>
                <a:lnTo>
                  <a:pt x="2385" y="4622"/>
                </a:lnTo>
                <a:lnTo>
                  <a:pt x="2312" y="4622"/>
                </a:lnTo>
                <a:lnTo>
                  <a:pt x="1908" y="4769"/>
                </a:lnTo>
                <a:lnTo>
                  <a:pt x="1468" y="4842"/>
                </a:lnTo>
                <a:lnTo>
                  <a:pt x="1064" y="4916"/>
                </a:lnTo>
                <a:lnTo>
                  <a:pt x="624" y="4952"/>
                </a:lnTo>
                <a:lnTo>
                  <a:pt x="1138" y="4329"/>
                </a:lnTo>
                <a:lnTo>
                  <a:pt x="1358" y="3999"/>
                </a:lnTo>
                <a:lnTo>
                  <a:pt x="1541" y="3632"/>
                </a:lnTo>
                <a:lnTo>
                  <a:pt x="1688" y="3595"/>
                </a:lnTo>
                <a:lnTo>
                  <a:pt x="1725" y="3558"/>
                </a:lnTo>
                <a:lnTo>
                  <a:pt x="1761" y="3485"/>
                </a:lnTo>
                <a:lnTo>
                  <a:pt x="1798" y="3448"/>
                </a:lnTo>
                <a:lnTo>
                  <a:pt x="1798" y="3375"/>
                </a:lnTo>
                <a:lnTo>
                  <a:pt x="1761" y="3302"/>
                </a:lnTo>
                <a:lnTo>
                  <a:pt x="1725" y="3265"/>
                </a:lnTo>
                <a:lnTo>
                  <a:pt x="1651" y="3228"/>
                </a:lnTo>
                <a:lnTo>
                  <a:pt x="1541" y="3045"/>
                </a:lnTo>
                <a:lnTo>
                  <a:pt x="1211" y="2458"/>
                </a:lnTo>
                <a:lnTo>
                  <a:pt x="844" y="1908"/>
                </a:lnTo>
                <a:lnTo>
                  <a:pt x="624" y="1651"/>
                </a:lnTo>
                <a:lnTo>
                  <a:pt x="367" y="1431"/>
                </a:lnTo>
                <a:lnTo>
                  <a:pt x="257" y="1394"/>
                </a:lnTo>
                <a:lnTo>
                  <a:pt x="184" y="1431"/>
                </a:lnTo>
                <a:lnTo>
                  <a:pt x="111" y="1504"/>
                </a:lnTo>
                <a:lnTo>
                  <a:pt x="111" y="1578"/>
                </a:lnTo>
                <a:lnTo>
                  <a:pt x="111" y="1614"/>
                </a:lnTo>
                <a:lnTo>
                  <a:pt x="331" y="1945"/>
                </a:lnTo>
                <a:lnTo>
                  <a:pt x="551" y="2238"/>
                </a:lnTo>
                <a:lnTo>
                  <a:pt x="771" y="2531"/>
                </a:lnTo>
                <a:lnTo>
                  <a:pt x="954" y="2825"/>
                </a:lnTo>
                <a:lnTo>
                  <a:pt x="1101" y="3155"/>
                </a:lnTo>
                <a:lnTo>
                  <a:pt x="1174" y="3338"/>
                </a:lnTo>
                <a:lnTo>
                  <a:pt x="1284" y="3522"/>
                </a:lnTo>
                <a:lnTo>
                  <a:pt x="1101" y="3669"/>
                </a:lnTo>
                <a:lnTo>
                  <a:pt x="918" y="3815"/>
                </a:lnTo>
                <a:lnTo>
                  <a:pt x="587" y="4219"/>
                </a:lnTo>
                <a:lnTo>
                  <a:pt x="294" y="4622"/>
                </a:lnTo>
                <a:lnTo>
                  <a:pt x="37" y="5062"/>
                </a:lnTo>
                <a:lnTo>
                  <a:pt x="1" y="5172"/>
                </a:lnTo>
                <a:lnTo>
                  <a:pt x="1" y="5283"/>
                </a:lnTo>
                <a:lnTo>
                  <a:pt x="74" y="5356"/>
                </a:lnTo>
                <a:lnTo>
                  <a:pt x="184" y="5393"/>
                </a:lnTo>
                <a:lnTo>
                  <a:pt x="734" y="5393"/>
                </a:lnTo>
                <a:lnTo>
                  <a:pt x="1284" y="5356"/>
                </a:lnTo>
                <a:lnTo>
                  <a:pt x="1835" y="5246"/>
                </a:lnTo>
                <a:lnTo>
                  <a:pt x="2348" y="5062"/>
                </a:lnTo>
                <a:lnTo>
                  <a:pt x="2568" y="5356"/>
                </a:lnTo>
                <a:lnTo>
                  <a:pt x="2788" y="5576"/>
                </a:lnTo>
                <a:lnTo>
                  <a:pt x="3229" y="6163"/>
                </a:lnTo>
                <a:lnTo>
                  <a:pt x="3485" y="6383"/>
                </a:lnTo>
                <a:lnTo>
                  <a:pt x="3632" y="6493"/>
                </a:lnTo>
                <a:lnTo>
                  <a:pt x="3779" y="6566"/>
                </a:lnTo>
                <a:lnTo>
                  <a:pt x="3889" y="6566"/>
                </a:lnTo>
                <a:lnTo>
                  <a:pt x="4036" y="6530"/>
                </a:lnTo>
                <a:lnTo>
                  <a:pt x="4146" y="6603"/>
                </a:lnTo>
                <a:lnTo>
                  <a:pt x="4292" y="6603"/>
                </a:lnTo>
                <a:lnTo>
                  <a:pt x="4366" y="6530"/>
                </a:lnTo>
                <a:lnTo>
                  <a:pt x="4402" y="6456"/>
                </a:lnTo>
                <a:lnTo>
                  <a:pt x="4439" y="6383"/>
                </a:lnTo>
                <a:lnTo>
                  <a:pt x="4402" y="6310"/>
                </a:lnTo>
                <a:lnTo>
                  <a:pt x="4366" y="6273"/>
                </a:lnTo>
                <a:lnTo>
                  <a:pt x="4329" y="6236"/>
                </a:lnTo>
                <a:lnTo>
                  <a:pt x="4292" y="6053"/>
                </a:lnTo>
                <a:lnTo>
                  <a:pt x="4292" y="5833"/>
                </a:lnTo>
                <a:lnTo>
                  <a:pt x="4256" y="5172"/>
                </a:lnTo>
                <a:lnTo>
                  <a:pt x="4256" y="4769"/>
                </a:lnTo>
                <a:lnTo>
                  <a:pt x="4256" y="4402"/>
                </a:lnTo>
                <a:lnTo>
                  <a:pt x="4402" y="4402"/>
                </a:lnTo>
                <a:lnTo>
                  <a:pt x="4476" y="4365"/>
                </a:lnTo>
                <a:lnTo>
                  <a:pt x="4549" y="4292"/>
                </a:lnTo>
                <a:lnTo>
                  <a:pt x="4549" y="4255"/>
                </a:lnTo>
                <a:lnTo>
                  <a:pt x="4622" y="4219"/>
                </a:lnTo>
                <a:lnTo>
                  <a:pt x="5209" y="3889"/>
                </a:lnTo>
                <a:lnTo>
                  <a:pt x="5539" y="3705"/>
                </a:lnTo>
                <a:lnTo>
                  <a:pt x="5686" y="3595"/>
                </a:lnTo>
                <a:lnTo>
                  <a:pt x="5833" y="3485"/>
                </a:lnTo>
                <a:lnTo>
                  <a:pt x="5980" y="3485"/>
                </a:lnTo>
                <a:lnTo>
                  <a:pt x="6090" y="3448"/>
                </a:lnTo>
                <a:lnTo>
                  <a:pt x="6126" y="3375"/>
                </a:lnTo>
                <a:lnTo>
                  <a:pt x="6163" y="3302"/>
                </a:lnTo>
                <a:lnTo>
                  <a:pt x="6163" y="3228"/>
                </a:lnTo>
                <a:lnTo>
                  <a:pt x="6126" y="3118"/>
                </a:lnTo>
                <a:lnTo>
                  <a:pt x="6090" y="3045"/>
                </a:lnTo>
                <a:lnTo>
                  <a:pt x="5980" y="3008"/>
                </a:lnTo>
                <a:lnTo>
                  <a:pt x="5576" y="2935"/>
                </a:lnTo>
                <a:lnTo>
                  <a:pt x="5173" y="2788"/>
                </a:lnTo>
                <a:lnTo>
                  <a:pt x="4769" y="2678"/>
                </a:lnTo>
                <a:lnTo>
                  <a:pt x="4366" y="2568"/>
                </a:lnTo>
                <a:lnTo>
                  <a:pt x="4366" y="2275"/>
                </a:lnTo>
                <a:lnTo>
                  <a:pt x="4329" y="2018"/>
                </a:lnTo>
                <a:lnTo>
                  <a:pt x="4256" y="1468"/>
                </a:lnTo>
                <a:lnTo>
                  <a:pt x="4256" y="881"/>
                </a:lnTo>
                <a:lnTo>
                  <a:pt x="4219" y="551"/>
                </a:lnTo>
                <a:lnTo>
                  <a:pt x="4182" y="257"/>
                </a:lnTo>
                <a:lnTo>
                  <a:pt x="4219" y="184"/>
                </a:lnTo>
                <a:lnTo>
                  <a:pt x="4256" y="110"/>
                </a:lnTo>
                <a:lnTo>
                  <a:pt x="4219" y="37"/>
                </a:lnTo>
                <a:lnTo>
                  <a:pt x="4182" y="0"/>
                </a:lnTo>
                <a:close/>
              </a:path>
            </a:pathLst>
          </a:custGeom>
          <a:solidFill>
            <a:srgbClr val="6D9EEB"/>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ubtitle">
  <p:cSld name="TITLE_1">
    <p:spTree>
      <p:nvGrpSpPr>
        <p:cNvPr id="1" name="Shape 192"/>
        <p:cNvGrpSpPr/>
        <p:nvPr/>
      </p:nvGrpSpPr>
      <p:grpSpPr>
        <a:xfrm>
          <a:off x="0" y="0"/>
          <a:ext cx="0" cy="0"/>
          <a:chOff x="0" y="0"/>
          <a:chExt cx="0" cy="0"/>
        </a:xfrm>
      </p:grpSpPr>
      <p:sp>
        <p:nvSpPr>
          <p:cNvPr id="193" name="Shape 193"/>
          <p:cNvSpPr txBox="1">
            <a:spLocks noGrp="1"/>
          </p:cNvSpPr>
          <p:nvPr>
            <p:ph type="ctrTitle"/>
          </p:nvPr>
        </p:nvSpPr>
        <p:spPr>
          <a:xfrm>
            <a:off x="3210935" y="1661762"/>
            <a:ext cx="5301600" cy="1159800"/>
          </a:xfrm>
          <a:prstGeom prst="rect">
            <a:avLst/>
          </a:prstGeom>
        </p:spPr>
        <p:txBody>
          <a:bodyPr spcFirstLastPara="1" wrap="square" lIns="91425" tIns="91425" rIns="91425" bIns="91425" anchor="b" anchorCtr="0"/>
          <a:lstStyle>
            <a:lvl1pPr lvl="0" algn="r" rtl="0">
              <a:spcBef>
                <a:spcPts val="0"/>
              </a:spcBef>
              <a:spcAft>
                <a:spcPts val="0"/>
              </a:spcAft>
              <a:buSzPts val="3700"/>
              <a:buNone/>
              <a:defRPr sz="3700" b="0"/>
            </a:lvl1pPr>
            <a:lvl2pPr lvl="1" algn="r" rtl="0">
              <a:spcBef>
                <a:spcPts val="0"/>
              </a:spcBef>
              <a:spcAft>
                <a:spcPts val="0"/>
              </a:spcAft>
              <a:buSzPts val="3700"/>
              <a:buNone/>
              <a:defRPr sz="3700" b="0"/>
            </a:lvl2pPr>
            <a:lvl3pPr lvl="2" algn="r" rtl="0">
              <a:spcBef>
                <a:spcPts val="0"/>
              </a:spcBef>
              <a:spcAft>
                <a:spcPts val="0"/>
              </a:spcAft>
              <a:buSzPts val="3700"/>
              <a:buNone/>
              <a:defRPr sz="3700" b="0"/>
            </a:lvl3pPr>
            <a:lvl4pPr lvl="3" algn="r" rtl="0">
              <a:spcBef>
                <a:spcPts val="0"/>
              </a:spcBef>
              <a:spcAft>
                <a:spcPts val="0"/>
              </a:spcAft>
              <a:buSzPts val="3700"/>
              <a:buNone/>
              <a:defRPr sz="3700" b="0"/>
            </a:lvl4pPr>
            <a:lvl5pPr lvl="4" algn="r" rtl="0">
              <a:spcBef>
                <a:spcPts val="0"/>
              </a:spcBef>
              <a:spcAft>
                <a:spcPts val="0"/>
              </a:spcAft>
              <a:buSzPts val="3700"/>
              <a:buNone/>
              <a:defRPr sz="3700" b="0"/>
            </a:lvl5pPr>
            <a:lvl6pPr lvl="5" algn="r" rtl="0">
              <a:spcBef>
                <a:spcPts val="0"/>
              </a:spcBef>
              <a:spcAft>
                <a:spcPts val="0"/>
              </a:spcAft>
              <a:buSzPts val="3700"/>
              <a:buNone/>
              <a:defRPr sz="3700" b="0"/>
            </a:lvl6pPr>
            <a:lvl7pPr lvl="6" algn="r" rtl="0">
              <a:spcBef>
                <a:spcPts val="0"/>
              </a:spcBef>
              <a:spcAft>
                <a:spcPts val="0"/>
              </a:spcAft>
              <a:buSzPts val="3700"/>
              <a:buNone/>
              <a:defRPr sz="3700" b="0"/>
            </a:lvl7pPr>
            <a:lvl8pPr lvl="7" algn="r" rtl="0">
              <a:spcBef>
                <a:spcPts val="0"/>
              </a:spcBef>
              <a:spcAft>
                <a:spcPts val="0"/>
              </a:spcAft>
              <a:buSzPts val="3700"/>
              <a:buNone/>
              <a:defRPr sz="3700" b="0"/>
            </a:lvl8pPr>
            <a:lvl9pPr lvl="8" algn="r" rtl="0">
              <a:spcBef>
                <a:spcPts val="0"/>
              </a:spcBef>
              <a:spcAft>
                <a:spcPts val="0"/>
              </a:spcAft>
              <a:buSzPts val="3700"/>
              <a:buNone/>
              <a:defRPr sz="3700" b="0"/>
            </a:lvl9pPr>
          </a:lstStyle>
          <a:p>
            <a:endParaRPr/>
          </a:p>
        </p:txBody>
      </p:sp>
      <p:sp>
        <p:nvSpPr>
          <p:cNvPr id="194" name="Shape 194"/>
          <p:cNvSpPr txBox="1">
            <a:spLocks noGrp="1"/>
          </p:cNvSpPr>
          <p:nvPr>
            <p:ph type="subTitle" idx="1"/>
          </p:nvPr>
        </p:nvSpPr>
        <p:spPr>
          <a:xfrm>
            <a:off x="3210885" y="2864177"/>
            <a:ext cx="5301600" cy="784800"/>
          </a:xfrm>
          <a:prstGeom prst="rect">
            <a:avLst/>
          </a:prstGeom>
        </p:spPr>
        <p:txBody>
          <a:bodyPr spcFirstLastPara="1" wrap="square" lIns="91425" tIns="91425" rIns="91425" bIns="91425" anchor="t" anchorCtr="0"/>
          <a:lstStyle>
            <a:lvl1pPr lvl="0" algn="r" rtl="0">
              <a:spcBef>
                <a:spcPts val="0"/>
              </a:spcBef>
              <a:spcAft>
                <a:spcPts val="0"/>
              </a:spcAft>
              <a:buClr>
                <a:srgbClr val="1C4587"/>
              </a:buClr>
              <a:buSzPts val="2600"/>
              <a:buNone/>
              <a:defRPr>
                <a:solidFill>
                  <a:srgbClr val="1C4587"/>
                </a:solidFill>
              </a:defRPr>
            </a:lvl1pPr>
            <a:lvl2pPr lvl="1" algn="r" rtl="0">
              <a:spcBef>
                <a:spcPts val="0"/>
              </a:spcBef>
              <a:spcAft>
                <a:spcPts val="0"/>
              </a:spcAft>
              <a:buClr>
                <a:srgbClr val="1C4587"/>
              </a:buClr>
              <a:buSzPts val="3000"/>
              <a:buNone/>
              <a:defRPr sz="3000">
                <a:solidFill>
                  <a:srgbClr val="1C4587"/>
                </a:solidFill>
              </a:defRPr>
            </a:lvl2pPr>
            <a:lvl3pPr lvl="2" algn="r" rtl="0">
              <a:spcBef>
                <a:spcPts val="0"/>
              </a:spcBef>
              <a:spcAft>
                <a:spcPts val="0"/>
              </a:spcAft>
              <a:buClr>
                <a:srgbClr val="1C4587"/>
              </a:buClr>
              <a:buSzPts val="3000"/>
              <a:buNone/>
              <a:defRPr sz="3000">
                <a:solidFill>
                  <a:srgbClr val="1C4587"/>
                </a:solidFill>
              </a:defRPr>
            </a:lvl3pPr>
            <a:lvl4pPr lvl="3" algn="r" rtl="0">
              <a:spcBef>
                <a:spcPts val="0"/>
              </a:spcBef>
              <a:spcAft>
                <a:spcPts val="0"/>
              </a:spcAft>
              <a:buClr>
                <a:srgbClr val="1C4587"/>
              </a:buClr>
              <a:buSzPts val="3000"/>
              <a:buNone/>
              <a:defRPr sz="3000">
                <a:solidFill>
                  <a:srgbClr val="1C4587"/>
                </a:solidFill>
              </a:defRPr>
            </a:lvl4pPr>
            <a:lvl5pPr lvl="4" algn="r" rtl="0">
              <a:spcBef>
                <a:spcPts val="0"/>
              </a:spcBef>
              <a:spcAft>
                <a:spcPts val="0"/>
              </a:spcAft>
              <a:buClr>
                <a:srgbClr val="1C4587"/>
              </a:buClr>
              <a:buSzPts val="3000"/>
              <a:buNone/>
              <a:defRPr sz="3000">
                <a:solidFill>
                  <a:srgbClr val="1C4587"/>
                </a:solidFill>
              </a:defRPr>
            </a:lvl5pPr>
            <a:lvl6pPr lvl="5" algn="r" rtl="0">
              <a:spcBef>
                <a:spcPts val="0"/>
              </a:spcBef>
              <a:spcAft>
                <a:spcPts val="0"/>
              </a:spcAft>
              <a:buClr>
                <a:srgbClr val="1C4587"/>
              </a:buClr>
              <a:buSzPts val="3000"/>
              <a:buNone/>
              <a:defRPr sz="3000">
                <a:solidFill>
                  <a:srgbClr val="1C4587"/>
                </a:solidFill>
              </a:defRPr>
            </a:lvl6pPr>
            <a:lvl7pPr lvl="6" algn="r" rtl="0">
              <a:spcBef>
                <a:spcPts val="0"/>
              </a:spcBef>
              <a:spcAft>
                <a:spcPts val="0"/>
              </a:spcAft>
              <a:buClr>
                <a:srgbClr val="1C4587"/>
              </a:buClr>
              <a:buSzPts val="3000"/>
              <a:buNone/>
              <a:defRPr sz="3000">
                <a:solidFill>
                  <a:srgbClr val="1C4587"/>
                </a:solidFill>
              </a:defRPr>
            </a:lvl7pPr>
            <a:lvl8pPr lvl="7" algn="r" rtl="0">
              <a:spcBef>
                <a:spcPts val="0"/>
              </a:spcBef>
              <a:spcAft>
                <a:spcPts val="0"/>
              </a:spcAft>
              <a:buClr>
                <a:srgbClr val="1C4587"/>
              </a:buClr>
              <a:buSzPts val="3000"/>
              <a:buNone/>
              <a:defRPr sz="3000">
                <a:solidFill>
                  <a:srgbClr val="1C4587"/>
                </a:solidFill>
              </a:defRPr>
            </a:lvl8pPr>
            <a:lvl9pPr lvl="8" algn="r" rtl="0">
              <a:spcBef>
                <a:spcPts val="0"/>
              </a:spcBef>
              <a:spcAft>
                <a:spcPts val="0"/>
              </a:spcAft>
              <a:buClr>
                <a:srgbClr val="1C4587"/>
              </a:buClr>
              <a:buSzPts val="3000"/>
              <a:buNone/>
              <a:defRPr sz="3000">
                <a:solidFill>
                  <a:srgbClr val="1C4587"/>
                </a:solidFill>
              </a:defRPr>
            </a:lvl9pPr>
          </a:lstStyle>
          <a:p>
            <a:endParaRPr/>
          </a:p>
        </p:txBody>
      </p:sp>
      <p:sp>
        <p:nvSpPr>
          <p:cNvPr id="195" name="Shape 195"/>
          <p:cNvSpPr/>
          <p:nvPr/>
        </p:nvSpPr>
        <p:spPr>
          <a:xfrm>
            <a:off x="4412080" y="4661638"/>
            <a:ext cx="450550" cy="558734"/>
          </a:xfrm>
          <a:custGeom>
            <a:avLst/>
            <a:gdLst/>
            <a:ahLst/>
            <a:cxnLst/>
            <a:rect l="0" t="0" r="0" b="0"/>
            <a:pathLst>
              <a:path w="15884" h="19698" extrusionOk="0">
                <a:moveTo>
                  <a:pt x="9355" y="4108"/>
                </a:moveTo>
                <a:lnTo>
                  <a:pt x="9465" y="4145"/>
                </a:lnTo>
                <a:lnTo>
                  <a:pt x="9538" y="4182"/>
                </a:lnTo>
                <a:lnTo>
                  <a:pt x="9648" y="4328"/>
                </a:lnTo>
                <a:lnTo>
                  <a:pt x="9721" y="4549"/>
                </a:lnTo>
                <a:lnTo>
                  <a:pt x="9721" y="4769"/>
                </a:lnTo>
                <a:lnTo>
                  <a:pt x="9721" y="4842"/>
                </a:lnTo>
                <a:lnTo>
                  <a:pt x="9685" y="4879"/>
                </a:lnTo>
                <a:lnTo>
                  <a:pt x="9575" y="4952"/>
                </a:lnTo>
                <a:lnTo>
                  <a:pt x="9391" y="4952"/>
                </a:lnTo>
                <a:lnTo>
                  <a:pt x="9355" y="4915"/>
                </a:lnTo>
                <a:lnTo>
                  <a:pt x="9281" y="4842"/>
                </a:lnTo>
                <a:lnTo>
                  <a:pt x="9208" y="4695"/>
                </a:lnTo>
                <a:lnTo>
                  <a:pt x="9171" y="4549"/>
                </a:lnTo>
                <a:lnTo>
                  <a:pt x="9171" y="4438"/>
                </a:lnTo>
                <a:lnTo>
                  <a:pt x="9171" y="4328"/>
                </a:lnTo>
                <a:lnTo>
                  <a:pt x="9245" y="4108"/>
                </a:lnTo>
                <a:close/>
                <a:moveTo>
                  <a:pt x="9355" y="3705"/>
                </a:moveTo>
                <a:lnTo>
                  <a:pt x="9245" y="3742"/>
                </a:lnTo>
                <a:lnTo>
                  <a:pt x="9135" y="3778"/>
                </a:lnTo>
                <a:lnTo>
                  <a:pt x="9025" y="3852"/>
                </a:lnTo>
                <a:lnTo>
                  <a:pt x="8988" y="3925"/>
                </a:lnTo>
                <a:lnTo>
                  <a:pt x="8914" y="3998"/>
                </a:lnTo>
                <a:lnTo>
                  <a:pt x="8841" y="4218"/>
                </a:lnTo>
                <a:lnTo>
                  <a:pt x="8804" y="4475"/>
                </a:lnTo>
                <a:lnTo>
                  <a:pt x="8804" y="4659"/>
                </a:lnTo>
                <a:lnTo>
                  <a:pt x="8841" y="4805"/>
                </a:lnTo>
                <a:lnTo>
                  <a:pt x="8878" y="4952"/>
                </a:lnTo>
                <a:lnTo>
                  <a:pt x="8988" y="5099"/>
                </a:lnTo>
                <a:lnTo>
                  <a:pt x="9098" y="5209"/>
                </a:lnTo>
                <a:lnTo>
                  <a:pt x="9245" y="5282"/>
                </a:lnTo>
                <a:lnTo>
                  <a:pt x="9391" y="5355"/>
                </a:lnTo>
                <a:lnTo>
                  <a:pt x="9538" y="5355"/>
                </a:lnTo>
                <a:lnTo>
                  <a:pt x="9721" y="5319"/>
                </a:lnTo>
                <a:lnTo>
                  <a:pt x="9868" y="5245"/>
                </a:lnTo>
                <a:lnTo>
                  <a:pt x="10015" y="5135"/>
                </a:lnTo>
                <a:lnTo>
                  <a:pt x="10088" y="4989"/>
                </a:lnTo>
                <a:lnTo>
                  <a:pt x="10125" y="4805"/>
                </a:lnTo>
                <a:lnTo>
                  <a:pt x="10125" y="4659"/>
                </a:lnTo>
                <a:lnTo>
                  <a:pt x="10088" y="4475"/>
                </a:lnTo>
                <a:lnTo>
                  <a:pt x="10052" y="4292"/>
                </a:lnTo>
                <a:lnTo>
                  <a:pt x="9978" y="4145"/>
                </a:lnTo>
                <a:lnTo>
                  <a:pt x="9905" y="3998"/>
                </a:lnTo>
                <a:lnTo>
                  <a:pt x="9795" y="3888"/>
                </a:lnTo>
                <a:lnTo>
                  <a:pt x="9648" y="3778"/>
                </a:lnTo>
                <a:lnTo>
                  <a:pt x="9501" y="3742"/>
                </a:lnTo>
                <a:lnTo>
                  <a:pt x="9355" y="3705"/>
                </a:lnTo>
                <a:close/>
                <a:moveTo>
                  <a:pt x="11262" y="6676"/>
                </a:moveTo>
                <a:lnTo>
                  <a:pt x="11262" y="6786"/>
                </a:lnTo>
                <a:lnTo>
                  <a:pt x="11225" y="6859"/>
                </a:lnTo>
                <a:lnTo>
                  <a:pt x="11152" y="6933"/>
                </a:lnTo>
                <a:lnTo>
                  <a:pt x="11042" y="7006"/>
                </a:lnTo>
                <a:lnTo>
                  <a:pt x="10785" y="7116"/>
                </a:lnTo>
                <a:lnTo>
                  <a:pt x="10602" y="7190"/>
                </a:lnTo>
                <a:lnTo>
                  <a:pt x="9795" y="7556"/>
                </a:lnTo>
                <a:lnTo>
                  <a:pt x="9721" y="7263"/>
                </a:lnTo>
                <a:lnTo>
                  <a:pt x="10639" y="6823"/>
                </a:lnTo>
                <a:lnTo>
                  <a:pt x="11079" y="6676"/>
                </a:lnTo>
                <a:close/>
                <a:moveTo>
                  <a:pt x="11115" y="6273"/>
                </a:moveTo>
                <a:lnTo>
                  <a:pt x="10859" y="6346"/>
                </a:lnTo>
                <a:lnTo>
                  <a:pt x="10052" y="6639"/>
                </a:lnTo>
                <a:lnTo>
                  <a:pt x="9648" y="6823"/>
                </a:lnTo>
                <a:lnTo>
                  <a:pt x="9281" y="7006"/>
                </a:lnTo>
                <a:lnTo>
                  <a:pt x="9208" y="7080"/>
                </a:lnTo>
                <a:lnTo>
                  <a:pt x="9208" y="7116"/>
                </a:lnTo>
                <a:lnTo>
                  <a:pt x="9208" y="7190"/>
                </a:lnTo>
                <a:lnTo>
                  <a:pt x="9208" y="7263"/>
                </a:lnTo>
                <a:lnTo>
                  <a:pt x="9318" y="7336"/>
                </a:lnTo>
                <a:lnTo>
                  <a:pt x="9465" y="7336"/>
                </a:lnTo>
                <a:lnTo>
                  <a:pt x="9465" y="7593"/>
                </a:lnTo>
                <a:lnTo>
                  <a:pt x="9538" y="7813"/>
                </a:lnTo>
                <a:lnTo>
                  <a:pt x="9575" y="7887"/>
                </a:lnTo>
                <a:lnTo>
                  <a:pt x="9648" y="7923"/>
                </a:lnTo>
                <a:lnTo>
                  <a:pt x="9758" y="7923"/>
                </a:lnTo>
                <a:lnTo>
                  <a:pt x="10492" y="7630"/>
                </a:lnTo>
                <a:lnTo>
                  <a:pt x="10859" y="7483"/>
                </a:lnTo>
                <a:lnTo>
                  <a:pt x="11225" y="7336"/>
                </a:lnTo>
                <a:lnTo>
                  <a:pt x="11409" y="7190"/>
                </a:lnTo>
                <a:lnTo>
                  <a:pt x="11556" y="7006"/>
                </a:lnTo>
                <a:lnTo>
                  <a:pt x="11629" y="6896"/>
                </a:lnTo>
                <a:lnTo>
                  <a:pt x="11629" y="6786"/>
                </a:lnTo>
                <a:lnTo>
                  <a:pt x="11629" y="6676"/>
                </a:lnTo>
                <a:lnTo>
                  <a:pt x="11592" y="6566"/>
                </a:lnTo>
                <a:lnTo>
                  <a:pt x="11556" y="6419"/>
                </a:lnTo>
                <a:lnTo>
                  <a:pt x="11482" y="6346"/>
                </a:lnTo>
                <a:lnTo>
                  <a:pt x="11372" y="6273"/>
                </a:lnTo>
                <a:close/>
                <a:moveTo>
                  <a:pt x="10198" y="2861"/>
                </a:moveTo>
                <a:lnTo>
                  <a:pt x="10235" y="3228"/>
                </a:lnTo>
                <a:lnTo>
                  <a:pt x="10345" y="3595"/>
                </a:lnTo>
                <a:lnTo>
                  <a:pt x="10565" y="4292"/>
                </a:lnTo>
                <a:lnTo>
                  <a:pt x="10822" y="5062"/>
                </a:lnTo>
                <a:lnTo>
                  <a:pt x="10895" y="5282"/>
                </a:lnTo>
                <a:lnTo>
                  <a:pt x="9025" y="6052"/>
                </a:lnTo>
                <a:lnTo>
                  <a:pt x="7154" y="6786"/>
                </a:lnTo>
                <a:lnTo>
                  <a:pt x="5173" y="7593"/>
                </a:lnTo>
                <a:lnTo>
                  <a:pt x="4146" y="7997"/>
                </a:lnTo>
                <a:lnTo>
                  <a:pt x="3816" y="8143"/>
                </a:lnTo>
                <a:lnTo>
                  <a:pt x="3486" y="8290"/>
                </a:lnTo>
                <a:lnTo>
                  <a:pt x="3266" y="7887"/>
                </a:lnTo>
                <a:lnTo>
                  <a:pt x="3045" y="7446"/>
                </a:lnTo>
                <a:lnTo>
                  <a:pt x="2679" y="6566"/>
                </a:lnTo>
                <a:lnTo>
                  <a:pt x="2532" y="6162"/>
                </a:lnTo>
                <a:lnTo>
                  <a:pt x="2385" y="5869"/>
                </a:lnTo>
                <a:lnTo>
                  <a:pt x="2238" y="5612"/>
                </a:lnTo>
                <a:lnTo>
                  <a:pt x="2715" y="5539"/>
                </a:lnTo>
                <a:lnTo>
                  <a:pt x="3192" y="5429"/>
                </a:lnTo>
                <a:lnTo>
                  <a:pt x="3669" y="5282"/>
                </a:lnTo>
                <a:lnTo>
                  <a:pt x="4146" y="5099"/>
                </a:lnTo>
                <a:lnTo>
                  <a:pt x="5210" y="4659"/>
                </a:lnTo>
                <a:lnTo>
                  <a:pt x="6273" y="4218"/>
                </a:lnTo>
                <a:lnTo>
                  <a:pt x="6824" y="4035"/>
                </a:lnTo>
                <a:lnTo>
                  <a:pt x="7374" y="3852"/>
                </a:lnTo>
                <a:lnTo>
                  <a:pt x="8474" y="3558"/>
                </a:lnTo>
                <a:lnTo>
                  <a:pt x="9025" y="3411"/>
                </a:lnTo>
                <a:lnTo>
                  <a:pt x="9538" y="3191"/>
                </a:lnTo>
                <a:lnTo>
                  <a:pt x="9868" y="3081"/>
                </a:lnTo>
                <a:lnTo>
                  <a:pt x="10015" y="2971"/>
                </a:lnTo>
                <a:lnTo>
                  <a:pt x="10198" y="2861"/>
                </a:lnTo>
                <a:close/>
                <a:moveTo>
                  <a:pt x="8658" y="7740"/>
                </a:moveTo>
                <a:lnTo>
                  <a:pt x="8694" y="7923"/>
                </a:lnTo>
                <a:lnTo>
                  <a:pt x="8071" y="8253"/>
                </a:lnTo>
                <a:lnTo>
                  <a:pt x="7704" y="8437"/>
                </a:lnTo>
                <a:lnTo>
                  <a:pt x="7594" y="8437"/>
                </a:lnTo>
                <a:lnTo>
                  <a:pt x="7557" y="8363"/>
                </a:lnTo>
                <a:lnTo>
                  <a:pt x="7557" y="8180"/>
                </a:lnTo>
                <a:lnTo>
                  <a:pt x="8658" y="7740"/>
                </a:lnTo>
                <a:close/>
                <a:moveTo>
                  <a:pt x="10198" y="2384"/>
                </a:moveTo>
                <a:lnTo>
                  <a:pt x="9978" y="2458"/>
                </a:lnTo>
                <a:lnTo>
                  <a:pt x="9795" y="2568"/>
                </a:lnTo>
                <a:lnTo>
                  <a:pt x="9391" y="2788"/>
                </a:lnTo>
                <a:lnTo>
                  <a:pt x="8841" y="2971"/>
                </a:lnTo>
                <a:lnTo>
                  <a:pt x="8328" y="3155"/>
                </a:lnTo>
                <a:lnTo>
                  <a:pt x="7264" y="3411"/>
                </a:lnTo>
                <a:lnTo>
                  <a:pt x="6750" y="3558"/>
                </a:lnTo>
                <a:lnTo>
                  <a:pt x="6237" y="3742"/>
                </a:lnTo>
                <a:lnTo>
                  <a:pt x="5210" y="4145"/>
                </a:lnTo>
                <a:lnTo>
                  <a:pt x="4219" y="4585"/>
                </a:lnTo>
                <a:lnTo>
                  <a:pt x="3669" y="4805"/>
                </a:lnTo>
                <a:lnTo>
                  <a:pt x="3119" y="4989"/>
                </a:lnTo>
                <a:lnTo>
                  <a:pt x="2018" y="5319"/>
                </a:lnTo>
                <a:lnTo>
                  <a:pt x="1945" y="5355"/>
                </a:lnTo>
                <a:lnTo>
                  <a:pt x="1908" y="5392"/>
                </a:lnTo>
                <a:lnTo>
                  <a:pt x="1908" y="5466"/>
                </a:lnTo>
                <a:lnTo>
                  <a:pt x="1945" y="5539"/>
                </a:lnTo>
                <a:lnTo>
                  <a:pt x="1982" y="5576"/>
                </a:lnTo>
                <a:lnTo>
                  <a:pt x="1945" y="5686"/>
                </a:lnTo>
                <a:lnTo>
                  <a:pt x="1945" y="5759"/>
                </a:lnTo>
                <a:lnTo>
                  <a:pt x="2018" y="5979"/>
                </a:lnTo>
                <a:lnTo>
                  <a:pt x="2165" y="6456"/>
                </a:lnTo>
                <a:lnTo>
                  <a:pt x="2385" y="6933"/>
                </a:lnTo>
                <a:lnTo>
                  <a:pt x="2752" y="7850"/>
                </a:lnTo>
                <a:lnTo>
                  <a:pt x="2972" y="8290"/>
                </a:lnTo>
                <a:lnTo>
                  <a:pt x="3192" y="8694"/>
                </a:lnTo>
                <a:lnTo>
                  <a:pt x="3266" y="8767"/>
                </a:lnTo>
                <a:lnTo>
                  <a:pt x="3302" y="8804"/>
                </a:lnTo>
                <a:lnTo>
                  <a:pt x="3412" y="8804"/>
                </a:lnTo>
                <a:lnTo>
                  <a:pt x="3522" y="8730"/>
                </a:lnTo>
                <a:lnTo>
                  <a:pt x="3596" y="8620"/>
                </a:lnTo>
                <a:lnTo>
                  <a:pt x="3999" y="8510"/>
                </a:lnTo>
                <a:lnTo>
                  <a:pt x="4403" y="8363"/>
                </a:lnTo>
                <a:lnTo>
                  <a:pt x="5173" y="8033"/>
                </a:lnTo>
                <a:lnTo>
                  <a:pt x="7300" y="7190"/>
                </a:lnTo>
                <a:lnTo>
                  <a:pt x="9281" y="6419"/>
                </a:lnTo>
                <a:lnTo>
                  <a:pt x="10235" y="6052"/>
                </a:lnTo>
                <a:lnTo>
                  <a:pt x="10712" y="5832"/>
                </a:lnTo>
                <a:lnTo>
                  <a:pt x="11152" y="5612"/>
                </a:lnTo>
                <a:lnTo>
                  <a:pt x="11262" y="5612"/>
                </a:lnTo>
                <a:lnTo>
                  <a:pt x="11335" y="5539"/>
                </a:lnTo>
                <a:lnTo>
                  <a:pt x="11372" y="5392"/>
                </a:lnTo>
                <a:lnTo>
                  <a:pt x="11372" y="5282"/>
                </a:lnTo>
                <a:lnTo>
                  <a:pt x="11299" y="5025"/>
                </a:lnTo>
                <a:lnTo>
                  <a:pt x="11042" y="4255"/>
                </a:lnTo>
                <a:lnTo>
                  <a:pt x="10785" y="3485"/>
                </a:lnTo>
                <a:lnTo>
                  <a:pt x="10639" y="3118"/>
                </a:lnTo>
                <a:lnTo>
                  <a:pt x="10455" y="2751"/>
                </a:lnTo>
                <a:lnTo>
                  <a:pt x="10418" y="2714"/>
                </a:lnTo>
                <a:lnTo>
                  <a:pt x="10345" y="2678"/>
                </a:lnTo>
                <a:lnTo>
                  <a:pt x="10382" y="2568"/>
                </a:lnTo>
                <a:lnTo>
                  <a:pt x="10382" y="2494"/>
                </a:lnTo>
                <a:lnTo>
                  <a:pt x="10308" y="2421"/>
                </a:lnTo>
                <a:lnTo>
                  <a:pt x="10198" y="2384"/>
                </a:lnTo>
                <a:close/>
                <a:moveTo>
                  <a:pt x="8694" y="7263"/>
                </a:moveTo>
                <a:lnTo>
                  <a:pt x="7337" y="7813"/>
                </a:lnTo>
                <a:lnTo>
                  <a:pt x="7264" y="7850"/>
                </a:lnTo>
                <a:lnTo>
                  <a:pt x="7227" y="7923"/>
                </a:lnTo>
                <a:lnTo>
                  <a:pt x="7190" y="7997"/>
                </a:lnTo>
                <a:lnTo>
                  <a:pt x="7227" y="8070"/>
                </a:lnTo>
                <a:lnTo>
                  <a:pt x="7190" y="8143"/>
                </a:lnTo>
                <a:lnTo>
                  <a:pt x="7154" y="8363"/>
                </a:lnTo>
                <a:lnTo>
                  <a:pt x="7190" y="8620"/>
                </a:lnTo>
                <a:lnTo>
                  <a:pt x="7227" y="8730"/>
                </a:lnTo>
                <a:lnTo>
                  <a:pt x="7300" y="8840"/>
                </a:lnTo>
                <a:lnTo>
                  <a:pt x="7411" y="8877"/>
                </a:lnTo>
                <a:lnTo>
                  <a:pt x="7557" y="8877"/>
                </a:lnTo>
                <a:lnTo>
                  <a:pt x="7704" y="8840"/>
                </a:lnTo>
                <a:lnTo>
                  <a:pt x="7887" y="8804"/>
                </a:lnTo>
                <a:lnTo>
                  <a:pt x="8218" y="8620"/>
                </a:lnTo>
                <a:lnTo>
                  <a:pt x="9061" y="8217"/>
                </a:lnTo>
                <a:lnTo>
                  <a:pt x="9098" y="8180"/>
                </a:lnTo>
                <a:lnTo>
                  <a:pt x="9171" y="8107"/>
                </a:lnTo>
                <a:lnTo>
                  <a:pt x="9171" y="8033"/>
                </a:lnTo>
                <a:lnTo>
                  <a:pt x="9171" y="7960"/>
                </a:lnTo>
                <a:lnTo>
                  <a:pt x="8951" y="7410"/>
                </a:lnTo>
                <a:lnTo>
                  <a:pt x="8914" y="7336"/>
                </a:lnTo>
                <a:lnTo>
                  <a:pt x="8841" y="7300"/>
                </a:lnTo>
                <a:lnTo>
                  <a:pt x="8768" y="7263"/>
                </a:lnTo>
                <a:close/>
                <a:moveTo>
                  <a:pt x="11702" y="8327"/>
                </a:moveTo>
                <a:lnTo>
                  <a:pt x="11886" y="8694"/>
                </a:lnTo>
                <a:lnTo>
                  <a:pt x="12106" y="9060"/>
                </a:lnTo>
                <a:lnTo>
                  <a:pt x="11702" y="9244"/>
                </a:lnTo>
                <a:lnTo>
                  <a:pt x="11335" y="9390"/>
                </a:lnTo>
                <a:lnTo>
                  <a:pt x="10932" y="9500"/>
                </a:lnTo>
                <a:lnTo>
                  <a:pt x="10528" y="9611"/>
                </a:lnTo>
                <a:lnTo>
                  <a:pt x="10382" y="9244"/>
                </a:lnTo>
                <a:lnTo>
                  <a:pt x="10198" y="8877"/>
                </a:lnTo>
                <a:lnTo>
                  <a:pt x="10162" y="8840"/>
                </a:lnTo>
                <a:lnTo>
                  <a:pt x="10565" y="8730"/>
                </a:lnTo>
                <a:lnTo>
                  <a:pt x="10932" y="8620"/>
                </a:lnTo>
                <a:lnTo>
                  <a:pt x="11702" y="8327"/>
                </a:lnTo>
                <a:close/>
                <a:moveTo>
                  <a:pt x="11776" y="7887"/>
                </a:moveTo>
                <a:lnTo>
                  <a:pt x="11299" y="8070"/>
                </a:lnTo>
                <a:lnTo>
                  <a:pt x="10822" y="8217"/>
                </a:lnTo>
                <a:lnTo>
                  <a:pt x="9868" y="8510"/>
                </a:lnTo>
                <a:lnTo>
                  <a:pt x="9832" y="8510"/>
                </a:lnTo>
                <a:lnTo>
                  <a:pt x="9795" y="8583"/>
                </a:lnTo>
                <a:lnTo>
                  <a:pt x="9758" y="8694"/>
                </a:lnTo>
                <a:lnTo>
                  <a:pt x="9832" y="8804"/>
                </a:lnTo>
                <a:lnTo>
                  <a:pt x="9868" y="8840"/>
                </a:lnTo>
                <a:lnTo>
                  <a:pt x="9942" y="8877"/>
                </a:lnTo>
                <a:lnTo>
                  <a:pt x="9905" y="8950"/>
                </a:lnTo>
                <a:lnTo>
                  <a:pt x="9905" y="9024"/>
                </a:lnTo>
                <a:lnTo>
                  <a:pt x="10088" y="9427"/>
                </a:lnTo>
                <a:lnTo>
                  <a:pt x="10198" y="9867"/>
                </a:lnTo>
                <a:lnTo>
                  <a:pt x="10235" y="9941"/>
                </a:lnTo>
                <a:lnTo>
                  <a:pt x="10272" y="9977"/>
                </a:lnTo>
                <a:lnTo>
                  <a:pt x="10308" y="10014"/>
                </a:lnTo>
                <a:lnTo>
                  <a:pt x="10382" y="10051"/>
                </a:lnTo>
                <a:lnTo>
                  <a:pt x="10932" y="9904"/>
                </a:lnTo>
                <a:lnTo>
                  <a:pt x="11446" y="9757"/>
                </a:lnTo>
                <a:lnTo>
                  <a:pt x="11959" y="9574"/>
                </a:lnTo>
                <a:lnTo>
                  <a:pt x="12436" y="9317"/>
                </a:lnTo>
                <a:lnTo>
                  <a:pt x="12509" y="9280"/>
                </a:lnTo>
                <a:lnTo>
                  <a:pt x="12583" y="9207"/>
                </a:lnTo>
                <a:lnTo>
                  <a:pt x="12583" y="9097"/>
                </a:lnTo>
                <a:lnTo>
                  <a:pt x="12546" y="9024"/>
                </a:lnTo>
                <a:lnTo>
                  <a:pt x="12253" y="8547"/>
                </a:lnTo>
                <a:lnTo>
                  <a:pt x="11996" y="7997"/>
                </a:lnTo>
                <a:lnTo>
                  <a:pt x="11959" y="7923"/>
                </a:lnTo>
                <a:lnTo>
                  <a:pt x="11922" y="7887"/>
                </a:lnTo>
                <a:close/>
                <a:moveTo>
                  <a:pt x="8914" y="9354"/>
                </a:moveTo>
                <a:lnTo>
                  <a:pt x="9061" y="9757"/>
                </a:lnTo>
                <a:lnTo>
                  <a:pt x="9281" y="10161"/>
                </a:lnTo>
                <a:lnTo>
                  <a:pt x="8658" y="10491"/>
                </a:lnTo>
                <a:lnTo>
                  <a:pt x="7961" y="10784"/>
                </a:lnTo>
                <a:lnTo>
                  <a:pt x="7814" y="10858"/>
                </a:lnTo>
                <a:lnTo>
                  <a:pt x="7741" y="10858"/>
                </a:lnTo>
                <a:lnTo>
                  <a:pt x="7704" y="10821"/>
                </a:lnTo>
                <a:lnTo>
                  <a:pt x="7631" y="10674"/>
                </a:lnTo>
                <a:lnTo>
                  <a:pt x="7594" y="10491"/>
                </a:lnTo>
                <a:lnTo>
                  <a:pt x="7521" y="10161"/>
                </a:lnTo>
                <a:lnTo>
                  <a:pt x="7374" y="9867"/>
                </a:lnTo>
                <a:lnTo>
                  <a:pt x="8914" y="9354"/>
                </a:lnTo>
                <a:close/>
                <a:moveTo>
                  <a:pt x="8951" y="8950"/>
                </a:moveTo>
                <a:lnTo>
                  <a:pt x="7154" y="9537"/>
                </a:lnTo>
                <a:lnTo>
                  <a:pt x="7117" y="9574"/>
                </a:lnTo>
                <a:lnTo>
                  <a:pt x="7080" y="9611"/>
                </a:lnTo>
                <a:lnTo>
                  <a:pt x="7044" y="9721"/>
                </a:lnTo>
                <a:lnTo>
                  <a:pt x="7080" y="9831"/>
                </a:lnTo>
                <a:lnTo>
                  <a:pt x="7190" y="9904"/>
                </a:lnTo>
                <a:lnTo>
                  <a:pt x="7190" y="10124"/>
                </a:lnTo>
                <a:lnTo>
                  <a:pt x="7227" y="10381"/>
                </a:lnTo>
                <a:lnTo>
                  <a:pt x="7374" y="10858"/>
                </a:lnTo>
                <a:lnTo>
                  <a:pt x="7411" y="11004"/>
                </a:lnTo>
                <a:lnTo>
                  <a:pt x="7521" y="11114"/>
                </a:lnTo>
                <a:lnTo>
                  <a:pt x="7631" y="11188"/>
                </a:lnTo>
                <a:lnTo>
                  <a:pt x="7777" y="11225"/>
                </a:lnTo>
                <a:lnTo>
                  <a:pt x="8034" y="11151"/>
                </a:lnTo>
                <a:lnTo>
                  <a:pt x="8291" y="11078"/>
                </a:lnTo>
                <a:lnTo>
                  <a:pt x="8768" y="10858"/>
                </a:lnTo>
                <a:lnTo>
                  <a:pt x="9245" y="10601"/>
                </a:lnTo>
                <a:lnTo>
                  <a:pt x="9685" y="10344"/>
                </a:lnTo>
                <a:lnTo>
                  <a:pt x="9721" y="10271"/>
                </a:lnTo>
                <a:lnTo>
                  <a:pt x="9758" y="10197"/>
                </a:lnTo>
                <a:lnTo>
                  <a:pt x="9758" y="10161"/>
                </a:lnTo>
                <a:lnTo>
                  <a:pt x="9721" y="10087"/>
                </a:lnTo>
                <a:lnTo>
                  <a:pt x="9538" y="9867"/>
                </a:lnTo>
                <a:lnTo>
                  <a:pt x="9391" y="9611"/>
                </a:lnTo>
                <a:lnTo>
                  <a:pt x="9281" y="9354"/>
                </a:lnTo>
                <a:lnTo>
                  <a:pt x="9208" y="9060"/>
                </a:lnTo>
                <a:lnTo>
                  <a:pt x="9171" y="8987"/>
                </a:lnTo>
                <a:lnTo>
                  <a:pt x="9098" y="8950"/>
                </a:lnTo>
                <a:close/>
                <a:moveTo>
                  <a:pt x="12473" y="10344"/>
                </a:moveTo>
                <a:lnTo>
                  <a:pt x="12619" y="10711"/>
                </a:lnTo>
                <a:lnTo>
                  <a:pt x="11959" y="11078"/>
                </a:lnTo>
                <a:lnTo>
                  <a:pt x="11299" y="11445"/>
                </a:lnTo>
                <a:lnTo>
                  <a:pt x="11152" y="10894"/>
                </a:lnTo>
                <a:lnTo>
                  <a:pt x="11189" y="10858"/>
                </a:lnTo>
                <a:lnTo>
                  <a:pt x="11189" y="10784"/>
                </a:lnTo>
                <a:lnTo>
                  <a:pt x="11482" y="10674"/>
                </a:lnTo>
                <a:lnTo>
                  <a:pt x="11776" y="10601"/>
                </a:lnTo>
                <a:lnTo>
                  <a:pt x="12473" y="10344"/>
                </a:lnTo>
                <a:close/>
                <a:moveTo>
                  <a:pt x="6273" y="10418"/>
                </a:moveTo>
                <a:lnTo>
                  <a:pt x="6347" y="10454"/>
                </a:lnTo>
                <a:lnTo>
                  <a:pt x="6420" y="10564"/>
                </a:lnTo>
                <a:lnTo>
                  <a:pt x="6567" y="10894"/>
                </a:lnTo>
                <a:lnTo>
                  <a:pt x="5797" y="11261"/>
                </a:lnTo>
                <a:lnTo>
                  <a:pt x="5100" y="11738"/>
                </a:lnTo>
                <a:lnTo>
                  <a:pt x="4953" y="11298"/>
                </a:lnTo>
                <a:lnTo>
                  <a:pt x="4843" y="11078"/>
                </a:lnTo>
                <a:lnTo>
                  <a:pt x="4733" y="10894"/>
                </a:lnTo>
                <a:lnTo>
                  <a:pt x="5613" y="10601"/>
                </a:lnTo>
                <a:lnTo>
                  <a:pt x="5943" y="10491"/>
                </a:lnTo>
                <a:lnTo>
                  <a:pt x="6237" y="10418"/>
                </a:lnTo>
                <a:close/>
                <a:moveTo>
                  <a:pt x="12583" y="9867"/>
                </a:moveTo>
                <a:lnTo>
                  <a:pt x="12509" y="9904"/>
                </a:lnTo>
                <a:lnTo>
                  <a:pt x="11519" y="10271"/>
                </a:lnTo>
                <a:lnTo>
                  <a:pt x="11115" y="10381"/>
                </a:lnTo>
                <a:lnTo>
                  <a:pt x="10932" y="10491"/>
                </a:lnTo>
                <a:lnTo>
                  <a:pt x="10859" y="10564"/>
                </a:lnTo>
                <a:lnTo>
                  <a:pt x="10785" y="10638"/>
                </a:lnTo>
                <a:lnTo>
                  <a:pt x="10785" y="10748"/>
                </a:lnTo>
                <a:lnTo>
                  <a:pt x="10822" y="10821"/>
                </a:lnTo>
                <a:lnTo>
                  <a:pt x="10859" y="10858"/>
                </a:lnTo>
                <a:lnTo>
                  <a:pt x="10859" y="10894"/>
                </a:lnTo>
                <a:lnTo>
                  <a:pt x="10895" y="11335"/>
                </a:lnTo>
                <a:lnTo>
                  <a:pt x="11005" y="11738"/>
                </a:lnTo>
                <a:lnTo>
                  <a:pt x="11005" y="11848"/>
                </a:lnTo>
                <a:lnTo>
                  <a:pt x="11079" y="11885"/>
                </a:lnTo>
                <a:lnTo>
                  <a:pt x="11152" y="11921"/>
                </a:lnTo>
                <a:lnTo>
                  <a:pt x="11225" y="11921"/>
                </a:lnTo>
                <a:lnTo>
                  <a:pt x="12142" y="11445"/>
                </a:lnTo>
                <a:lnTo>
                  <a:pt x="12986" y="10931"/>
                </a:lnTo>
                <a:lnTo>
                  <a:pt x="13060" y="10858"/>
                </a:lnTo>
                <a:lnTo>
                  <a:pt x="13096" y="10784"/>
                </a:lnTo>
                <a:lnTo>
                  <a:pt x="13096" y="10711"/>
                </a:lnTo>
                <a:lnTo>
                  <a:pt x="13060" y="10638"/>
                </a:lnTo>
                <a:lnTo>
                  <a:pt x="12876" y="10344"/>
                </a:lnTo>
                <a:lnTo>
                  <a:pt x="12766" y="10014"/>
                </a:lnTo>
                <a:lnTo>
                  <a:pt x="12729" y="9941"/>
                </a:lnTo>
                <a:lnTo>
                  <a:pt x="12656" y="9904"/>
                </a:lnTo>
                <a:lnTo>
                  <a:pt x="12583" y="9867"/>
                </a:lnTo>
                <a:close/>
                <a:moveTo>
                  <a:pt x="6200" y="9977"/>
                </a:moveTo>
                <a:lnTo>
                  <a:pt x="5980" y="10014"/>
                </a:lnTo>
                <a:lnTo>
                  <a:pt x="5760" y="10087"/>
                </a:lnTo>
                <a:lnTo>
                  <a:pt x="5356" y="10234"/>
                </a:lnTo>
                <a:lnTo>
                  <a:pt x="4843" y="10381"/>
                </a:lnTo>
                <a:lnTo>
                  <a:pt x="4329" y="10564"/>
                </a:lnTo>
                <a:lnTo>
                  <a:pt x="4293" y="10601"/>
                </a:lnTo>
                <a:lnTo>
                  <a:pt x="4256" y="10638"/>
                </a:lnTo>
                <a:lnTo>
                  <a:pt x="4219" y="10784"/>
                </a:lnTo>
                <a:lnTo>
                  <a:pt x="4256" y="10894"/>
                </a:lnTo>
                <a:lnTo>
                  <a:pt x="4293" y="10931"/>
                </a:lnTo>
                <a:lnTo>
                  <a:pt x="4366" y="10968"/>
                </a:lnTo>
                <a:lnTo>
                  <a:pt x="4513" y="11298"/>
                </a:lnTo>
                <a:lnTo>
                  <a:pt x="4659" y="11701"/>
                </a:lnTo>
                <a:lnTo>
                  <a:pt x="4769" y="12142"/>
                </a:lnTo>
                <a:lnTo>
                  <a:pt x="4843" y="12215"/>
                </a:lnTo>
                <a:lnTo>
                  <a:pt x="4916" y="12252"/>
                </a:lnTo>
                <a:lnTo>
                  <a:pt x="4990" y="12252"/>
                </a:lnTo>
                <a:lnTo>
                  <a:pt x="5100" y="12215"/>
                </a:lnTo>
                <a:lnTo>
                  <a:pt x="5540" y="11921"/>
                </a:lnTo>
                <a:lnTo>
                  <a:pt x="5980" y="11665"/>
                </a:lnTo>
                <a:lnTo>
                  <a:pt x="6420" y="11445"/>
                </a:lnTo>
                <a:lnTo>
                  <a:pt x="6934" y="11225"/>
                </a:lnTo>
                <a:lnTo>
                  <a:pt x="6970" y="11188"/>
                </a:lnTo>
                <a:lnTo>
                  <a:pt x="7044" y="11114"/>
                </a:lnTo>
                <a:lnTo>
                  <a:pt x="7044" y="11041"/>
                </a:lnTo>
                <a:lnTo>
                  <a:pt x="7044" y="10931"/>
                </a:lnTo>
                <a:lnTo>
                  <a:pt x="6897" y="10601"/>
                </a:lnTo>
                <a:lnTo>
                  <a:pt x="6750" y="10307"/>
                </a:lnTo>
                <a:lnTo>
                  <a:pt x="6677" y="10161"/>
                </a:lnTo>
                <a:lnTo>
                  <a:pt x="6530" y="10051"/>
                </a:lnTo>
                <a:lnTo>
                  <a:pt x="6383" y="10014"/>
                </a:lnTo>
                <a:lnTo>
                  <a:pt x="6200" y="9977"/>
                </a:lnTo>
                <a:close/>
                <a:moveTo>
                  <a:pt x="9832" y="11371"/>
                </a:moveTo>
                <a:lnTo>
                  <a:pt x="10125" y="11921"/>
                </a:lnTo>
                <a:lnTo>
                  <a:pt x="9721" y="12142"/>
                </a:lnTo>
                <a:lnTo>
                  <a:pt x="9318" y="12288"/>
                </a:lnTo>
                <a:lnTo>
                  <a:pt x="8914" y="12435"/>
                </a:lnTo>
                <a:lnTo>
                  <a:pt x="8511" y="12545"/>
                </a:lnTo>
                <a:lnTo>
                  <a:pt x="8328" y="12032"/>
                </a:lnTo>
                <a:lnTo>
                  <a:pt x="8694" y="11921"/>
                </a:lnTo>
                <a:lnTo>
                  <a:pt x="9098" y="11738"/>
                </a:lnTo>
                <a:lnTo>
                  <a:pt x="9832" y="11371"/>
                </a:lnTo>
                <a:close/>
                <a:moveTo>
                  <a:pt x="9868" y="10894"/>
                </a:moveTo>
                <a:lnTo>
                  <a:pt x="8951" y="11298"/>
                </a:lnTo>
                <a:lnTo>
                  <a:pt x="8474" y="11481"/>
                </a:lnTo>
                <a:lnTo>
                  <a:pt x="8071" y="11738"/>
                </a:lnTo>
                <a:lnTo>
                  <a:pt x="7997" y="11738"/>
                </a:lnTo>
                <a:lnTo>
                  <a:pt x="7924" y="11775"/>
                </a:lnTo>
                <a:lnTo>
                  <a:pt x="7887" y="11885"/>
                </a:lnTo>
                <a:lnTo>
                  <a:pt x="7887" y="11958"/>
                </a:lnTo>
                <a:lnTo>
                  <a:pt x="8034" y="12398"/>
                </a:lnTo>
                <a:lnTo>
                  <a:pt x="8181" y="12839"/>
                </a:lnTo>
                <a:lnTo>
                  <a:pt x="8254" y="12949"/>
                </a:lnTo>
                <a:lnTo>
                  <a:pt x="8328" y="12985"/>
                </a:lnTo>
                <a:lnTo>
                  <a:pt x="8364" y="12985"/>
                </a:lnTo>
                <a:lnTo>
                  <a:pt x="8951" y="12839"/>
                </a:lnTo>
                <a:lnTo>
                  <a:pt x="9465" y="12655"/>
                </a:lnTo>
                <a:lnTo>
                  <a:pt x="10015" y="12472"/>
                </a:lnTo>
                <a:lnTo>
                  <a:pt x="10528" y="12215"/>
                </a:lnTo>
                <a:lnTo>
                  <a:pt x="10565" y="12142"/>
                </a:lnTo>
                <a:lnTo>
                  <a:pt x="10602" y="12105"/>
                </a:lnTo>
                <a:lnTo>
                  <a:pt x="10602" y="12032"/>
                </a:lnTo>
                <a:lnTo>
                  <a:pt x="10602" y="11958"/>
                </a:lnTo>
                <a:lnTo>
                  <a:pt x="10125" y="11041"/>
                </a:lnTo>
                <a:lnTo>
                  <a:pt x="10088" y="10968"/>
                </a:lnTo>
                <a:lnTo>
                  <a:pt x="10015" y="10894"/>
                </a:lnTo>
                <a:close/>
                <a:moveTo>
                  <a:pt x="13133" y="12288"/>
                </a:moveTo>
                <a:lnTo>
                  <a:pt x="13243" y="12325"/>
                </a:lnTo>
                <a:lnTo>
                  <a:pt x="13353" y="12472"/>
                </a:lnTo>
                <a:lnTo>
                  <a:pt x="13610" y="12985"/>
                </a:lnTo>
                <a:lnTo>
                  <a:pt x="12839" y="13242"/>
                </a:lnTo>
                <a:lnTo>
                  <a:pt x="12106" y="13572"/>
                </a:lnTo>
                <a:lnTo>
                  <a:pt x="11996" y="13352"/>
                </a:lnTo>
                <a:lnTo>
                  <a:pt x="11886" y="13132"/>
                </a:lnTo>
                <a:lnTo>
                  <a:pt x="11739" y="12692"/>
                </a:lnTo>
                <a:lnTo>
                  <a:pt x="12032" y="12618"/>
                </a:lnTo>
                <a:lnTo>
                  <a:pt x="12289" y="12545"/>
                </a:lnTo>
                <a:lnTo>
                  <a:pt x="12839" y="12362"/>
                </a:lnTo>
                <a:lnTo>
                  <a:pt x="13023" y="12288"/>
                </a:lnTo>
                <a:close/>
                <a:moveTo>
                  <a:pt x="7044" y="12325"/>
                </a:moveTo>
                <a:lnTo>
                  <a:pt x="7337" y="13022"/>
                </a:lnTo>
                <a:lnTo>
                  <a:pt x="5833" y="13792"/>
                </a:lnTo>
                <a:lnTo>
                  <a:pt x="5613" y="13132"/>
                </a:lnTo>
                <a:lnTo>
                  <a:pt x="5943" y="12875"/>
                </a:lnTo>
                <a:lnTo>
                  <a:pt x="6273" y="12655"/>
                </a:lnTo>
                <a:lnTo>
                  <a:pt x="6677" y="12472"/>
                </a:lnTo>
                <a:lnTo>
                  <a:pt x="7044" y="12325"/>
                </a:lnTo>
                <a:close/>
                <a:moveTo>
                  <a:pt x="13060" y="11885"/>
                </a:moveTo>
                <a:lnTo>
                  <a:pt x="12839" y="11921"/>
                </a:lnTo>
                <a:lnTo>
                  <a:pt x="12473" y="12068"/>
                </a:lnTo>
                <a:lnTo>
                  <a:pt x="11922" y="12215"/>
                </a:lnTo>
                <a:lnTo>
                  <a:pt x="11666" y="12288"/>
                </a:lnTo>
                <a:lnTo>
                  <a:pt x="11446" y="12398"/>
                </a:lnTo>
                <a:lnTo>
                  <a:pt x="11372" y="12435"/>
                </a:lnTo>
                <a:lnTo>
                  <a:pt x="11372" y="12472"/>
                </a:lnTo>
                <a:lnTo>
                  <a:pt x="11372" y="12582"/>
                </a:lnTo>
                <a:lnTo>
                  <a:pt x="11446" y="12655"/>
                </a:lnTo>
                <a:lnTo>
                  <a:pt x="11519" y="12692"/>
                </a:lnTo>
                <a:lnTo>
                  <a:pt x="11482" y="12839"/>
                </a:lnTo>
                <a:lnTo>
                  <a:pt x="11482" y="13022"/>
                </a:lnTo>
                <a:lnTo>
                  <a:pt x="11519" y="13169"/>
                </a:lnTo>
                <a:lnTo>
                  <a:pt x="11556" y="13315"/>
                </a:lnTo>
                <a:lnTo>
                  <a:pt x="11702" y="13646"/>
                </a:lnTo>
                <a:lnTo>
                  <a:pt x="11886" y="13902"/>
                </a:lnTo>
                <a:lnTo>
                  <a:pt x="11996" y="13976"/>
                </a:lnTo>
                <a:lnTo>
                  <a:pt x="12106" y="13976"/>
                </a:lnTo>
                <a:lnTo>
                  <a:pt x="13023" y="13609"/>
                </a:lnTo>
                <a:lnTo>
                  <a:pt x="13940" y="13279"/>
                </a:lnTo>
                <a:lnTo>
                  <a:pt x="14013" y="13205"/>
                </a:lnTo>
                <a:lnTo>
                  <a:pt x="14050" y="13169"/>
                </a:lnTo>
                <a:lnTo>
                  <a:pt x="14087" y="13095"/>
                </a:lnTo>
                <a:lnTo>
                  <a:pt x="14050" y="13022"/>
                </a:lnTo>
                <a:lnTo>
                  <a:pt x="13646" y="12142"/>
                </a:lnTo>
                <a:lnTo>
                  <a:pt x="13573" y="12032"/>
                </a:lnTo>
                <a:lnTo>
                  <a:pt x="13463" y="11958"/>
                </a:lnTo>
                <a:lnTo>
                  <a:pt x="13353" y="11885"/>
                </a:lnTo>
                <a:close/>
                <a:moveTo>
                  <a:pt x="7190" y="11848"/>
                </a:moveTo>
                <a:lnTo>
                  <a:pt x="7117" y="11885"/>
                </a:lnTo>
                <a:lnTo>
                  <a:pt x="6640" y="12032"/>
                </a:lnTo>
                <a:lnTo>
                  <a:pt x="6163" y="12215"/>
                </a:lnTo>
                <a:lnTo>
                  <a:pt x="5723" y="12508"/>
                </a:lnTo>
                <a:lnTo>
                  <a:pt x="5320" y="12802"/>
                </a:lnTo>
                <a:lnTo>
                  <a:pt x="5246" y="12839"/>
                </a:lnTo>
                <a:lnTo>
                  <a:pt x="5210" y="12875"/>
                </a:lnTo>
                <a:lnTo>
                  <a:pt x="5173" y="12912"/>
                </a:lnTo>
                <a:lnTo>
                  <a:pt x="5173" y="12985"/>
                </a:lnTo>
                <a:lnTo>
                  <a:pt x="5246" y="13279"/>
                </a:lnTo>
                <a:lnTo>
                  <a:pt x="5320" y="13572"/>
                </a:lnTo>
                <a:lnTo>
                  <a:pt x="5540" y="14159"/>
                </a:lnTo>
                <a:lnTo>
                  <a:pt x="5576" y="14196"/>
                </a:lnTo>
                <a:lnTo>
                  <a:pt x="5650" y="14269"/>
                </a:lnTo>
                <a:lnTo>
                  <a:pt x="5797" y="14269"/>
                </a:lnTo>
                <a:lnTo>
                  <a:pt x="7667" y="13315"/>
                </a:lnTo>
                <a:lnTo>
                  <a:pt x="7741" y="13279"/>
                </a:lnTo>
                <a:lnTo>
                  <a:pt x="7777" y="13205"/>
                </a:lnTo>
                <a:lnTo>
                  <a:pt x="7814" y="13132"/>
                </a:lnTo>
                <a:lnTo>
                  <a:pt x="7777" y="13059"/>
                </a:lnTo>
                <a:lnTo>
                  <a:pt x="7374" y="11995"/>
                </a:lnTo>
                <a:lnTo>
                  <a:pt x="7337" y="11921"/>
                </a:lnTo>
                <a:lnTo>
                  <a:pt x="7264" y="11885"/>
                </a:lnTo>
                <a:lnTo>
                  <a:pt x="7190" y="11848"/>
                </a:lnTo>
                <a:close/>
                <a:moveTo>
                  <a:pt x="10528" y="13279"/>
                </a:moveTo>
                <a:lnTo>
                  <a:pt x="10895" y="13976"/>
                </a:lnTo>
                <a:lnTo>
                  <a:pt x="9318" y="14599"/>
                </a:lnTo>
                <a:lnTo>
                  <a:pt x="9025" y="13902"/>
                </a:lnTo>
                <a:lnTo>
                  <a:pt x="9098" y="13829"/>
                </a:lnTo>
                <a:lnTo>
                  <a:pt x="9098" y="13792"/>
                </a:lnTo>
                <a:lnTo>
                  <a:pt x="9135" y="13756"/>
                </a:lnTo>
                <a:lnTo>
                  <a:pt x="9465" y="13609"/>
                </a:lnTo>
                <a:lnTo>
                  <a:pt x="9758" y="13535"/>
                </a:lnTo>
                <a:lnTo>
                  <a:pt x="10528" y="13279"/>
                </a:lnTo>
                <a:close/>
                <a:moveTo>
                  <a:pt x="10639" y="12839"/>
                </a:moveTo>
                <a:lnTo>
                  <a:pt x="10565" y="12875"/>
                </a:lnTo>
                <a:lnTo>
                  <a:pt x="9501" y="13242"/>
                </a:lnTo>
                <a:lnTo>
                  <a:pt x="9061" y="13352"/>
                </a:lnTo>
                <a:lnTo>
                  <a:pt x="8878" y="13462"/>
                </a:lnTo>
                <a:lnTo>
                  <a:pt x="8768" y="13499"/>
                </a:lnTo>
                <a:lnTo>
                  <a:pt x="8731" y="13572"/>
                </a:lnTo>
                <a:lnTo>
                  <a:pt x="8658" y="13682"/>
                </a:lnTo>
                <a:lnTo>
                  <a:pt x="8694" y="13829"/>
                </a:lnTo>
                <a:lnTo>
                  <a:pt x="8731" y="13866"/>
                </a:lnTo>
                <a:lnTo>
                  <a:pt x="8731" y="13902"/>
                </a:lnTo>
                <a:lnTo>
                  <a:pt x="8768" y="14159"/>
                </a:lnTo>
                <a:lnTo>
                  <a:pt x="8841" y="14416"/>
                </a:lnTo>
                <a:lnTo>
                  <a:pt x="9025" y="14893"/>
                </a:lnTo>
                <a:lnTo>
                  <a:pt x="9098" y="14929"/>
                </a:lnTo>
                <a:lnTo>
                  <a:pt x="9135" y="14966"/>
                </a:lnTo>
                <a:lnTo>
                  <a:pt x="9208" y="15003"/>
                </a:lnTo>
                <a:lnTo>
                  <a:pt x="9281" y="15003"/>
                </a:lnTo>
                <a:lnTo>
                  <a:pt x="11225" y="14269"/>
                </a:lnTo>
                <a:lnTo>
                  <a:pt x="11262" y="14232"/>
                </a:lnTo>
                <a:lnTo>
                  <a:pt x="11299" y="14159"/>
                </a:lnTo>
                <a:lnTo>
                  <a:pt x="11335" y="14086"/>
                </a:lnTo>
                <a:lnTo>
                  <a:pt x="11335" y="14012"/>
                </a:lnTo>
                <a:lnTo>
                  <a:pt x="10822" y="12985"/>
                </a:lnTo>
                <a:lnTo>
                  <a:pt x="10785" y="12912"/>
                </a:lnTo>
                <a:lnTo>
                  <a:pt x="10712" y="12875"/>
                </a:lnTo>
                <a:lnTo>
                  <a:pt x="10639" y="12839"/>
                </a:lnTo>
                <a:close/>
                <a:moveTo>
                  <a:pt x="7997" y="14342"/>
                </a:moveTo>
                <a:lnTo>
                  <a:pt x="8107" y="14489"/>
                </a:lnTo>
                <a:lnTo>
                  <a:pt x="8144" y="14599"/>
                </a:lnTo>
                <a:lnTo>
                  <a:pt x="8107" y="14746"/>
                </a:lnTo>
                <a:lnTo>
                  <a:pt x="8034" y="14893"/>
                </a:lnTo>
                <a:lnTo>
                  <a:pt x="7924" y="15003"/>
                </a:lnTo>
                <a:lnTo>
                  <a:pt x="7814" y="15149"/>
                </a:lnTo>
                <a:lnTo>
                  <a:pt x="7557" y="15296"/>
                </a:lnTo>
                <a:lnTo>
                  <a:pt x="7044" y="15516"/>
                </a:lnTo>
                <a:lnTo>
                  <a:pt x="6787" y="15590"/>
                </a:lnTo>
                <a:lnTo>
                  <a:pt x="6567" y="15736"/>
                </a:lnTo>
                <a:lnTo>
                  <a:pt x="6310" y="15113"/>
                </a:lnTo>
                <a:lnTo>
                  <a:pt x="6383" y="15076"/>
                </a:lnTo>
                <a:lnTo>
                  <a:pt x="6457" y="14966"/>
                </a:lnTo>
                <a:lnTo>
                  <a:pt x="6457" y="14929"/>
                </a:lnTo>
                <a:lnTo>
                  <a:pt x="6530" y="15003"/>
                </a:lnTo>
                <a:lnTo>
                  <a:pt x="6604" y="14966"/>
                </a:lnTo>
                <a:lnTo>
                  <a:pt x="6787" y="14929"/>
                </a:lnTo>
                <a:lnTo>
                  <a:pt x="7227" y="14783"/>
                </a:lnTo>
                <a:lnTo>
                  <a:pt x="7631" y="14599"/>
                </a:lnTo>
                <a:lnTo>
                  <a:pt x="7997" y="14342"/>
                </a:lnTo>
                <a:close/>
                <a:moveTo>
                  <a:pt x="15150" y="15370"/>
                </a:moveTo>
                <a:lnTo>
                  <a:pt x="15150" y="15443"/>
                </a:lnTo>
                <a:lnTo>
                  <a:pt x="15224" y="15480"/>
                </a:lnTo>
                <a:lnTo>
                  <a:pt x="15260" y="15516"/>
                </a:lnTo>
                <a:lnTo>
                  <a:pt x="15150" y="15736"/>
                </a:lnTo>
                <a:lnTo>
                  <a:pt x="15004" y="15993"/>
                </a:lnTo>
                <a:lnTo>
                  <a:pt x="14857" y="15626"/>
                </a:lnTo>
                <a:lnTo>
                  <a:pt x="15150" y="15370"/>
                </a:lnTo>
                <a:close/>
                <a:moveTo>
                  <a:pt x="7997" y="13902"/>
                </a:moveTo>
                <a:lnTo>
                  <a:pt x="7887" y="13939"/>
                </a:lnTo>
                <a:lnTo>
                  <a:pt x="7631" y="14122"/>
                </a:lnTo>
                <a:lnTo>
                  <a:pt x="7337" y="14269"/>
                </a:lnTo>
                <a:lnTo>
                  <a:pt x="7044" y="14416"/>
                </a:lnTo>
                <a:lnTo>
                  <a:pt x="6750" y="14526"/>
                </a:lnTo>
                <a:lnTo>
                  <a:pt x="6347" y="14599"/>
                </a:lnTo>
                <a:lnTo>
                  <a:pt x="6163" y="14673"/>
                </a:lnTo>
                <a:lnTo>
                  <a:pt x="6090" y="14746"/>
                </a:lnTo>
                <a:lnTo>
                  <a:pt x="6017" y="14819"/>
                </a:lnTo>
                <a:lnTo>
                  <a:pt x="6017" y="14929"/>
                </a:lnTo>
                <a:lnTo>
                  <a:pt x="5943" y="15003"/>
                </a:lnTo>
                <a:lnTo>
                  <a:pt x="5943" y="15113"/>
                </a:lnTo>
                <a:lnTo>
                  <a:pt x="6127" y="15590"/>
                </a:lnTo>
                <a:lnTo>
                  <a:pt x="6273" y="16103"/>
                </a:lnTo>
                <a:lnTo>
                  <a:pt x="6347" y="16177"/>
                </a:lnTo>
                <a:lnTo>
                  <a:pt x="6420" y="16213"/>
                </a:lnTo>
                <a:lnTo>
                  <a:pt x="6493" y="16213"/>
                </a:lnTo>
                <a:lnTo>
                  <a:pt x="6567" y="16177"/>
                </a:lnTo>
                <a:lnTo>
                  <a:pt x="6787" y="16030"/>
                </a:lnTo>
                <a:lnTo>
                  <a:pt x="7007" y="15920"/>
                </a:lnTo>
                <a:lnTo>
                  <a:pt x="7484" y="15736"/>
                </a:lnTo>
                <a:lnTo>
                  <a:pt x="7704" y="15663"/>
                </a:lnTo>
                <a:lnTo>
                  <a:pt x="7924" y="15553"/>
                </a:lnTo>
                <a:lnTo>
                  <a:pt x="8144" y="15406"/>
                </a:lnTo>
                <a:lnTo>
                  <a:pt x="8328" y="15223"/>
                </a:lnTo>
                <a:lnTo>
                  <a:pt x="8438" y="15076"/>
                </a:lnTo>
                <a:lnTo>
                  <a:pt x="8511" y="14893"/>
                </a:lnTo>
                <a:lnTo>
                  <a:pt x="8511" y="14709"/>
                </a:lnTo>
                <a:lnTo>
                  <a:pt x="8511" y="14526"/>
                </a:lnTo>
                <a:lnTo>
                  <a:pt x="8474" y="14342"/>
                </a:lnTo>
                <a:lnTo>
                  <a:pt x="8364" y="14159"/>
                </a:lnTo>
                <a:lnTo>
                  <a:pt x="8254" y="14049"/>
                </a:lnTo>
                <a:lnTo>
                  <a:pt x="8071" y="13939"/>
                </a:lnTo>
                <a:lnTo>
                  <a:pt x="7997" y="13902"/>
                </a:lnTo>
                <a:close/>
                <a:moveTo>
                  <a:pt x="14710" y="15736"/>
                </a:moveTo>
                <a:lnTo>
                  <a:pt x="14747" y="15993"/>
                </a:lnTo>
                <a:lnTo>
                  <a:pt x="14820" y="16250"/>
                </a:lnTo>
                <a:lnTo>
                  <a:pt x="14490" y="16507"/>
                </a:lnTo>
                <a:lnTo>
                  <a:pt x="14417" y="16397"/>
                </a:lnTo>
                <a:lnTo>
                  <a:pt x="14307" y="15993"/>
                </a:lnTo>
                <a:lnTo>
                  <a:pt x="14380" y="15956"/>
                </a:lnTo>
                <a:lnTo>
                  <a:pt x="14710" y="15736"/>
                </a:lnTo>
                <a:close/>
                <a:moveTo>
                  <a:pt x="14123" y="16103"/>
                </a:moveTo>
                <a:lnTo>
                  <a:pt x="14160" y="16397"/>
                </a:lnTo>
                <a:lnTo>
                  <a:pt x="14233" y="16690"/>
                </a:lnTo>
                <a:lnTo>
                  <a:pt x="13830" y="16873"/>
                </a:lnTo>
                <a:lnTo>
                  <a:pt x="13720" y="16727"/>
                </a:lnTo>
                <a:lnTo>
                  <a:pt x="13500" y="16433"/>
                </a:lnTo>
                <a:lnTo>
                  <a:pt x="14123" y="16103"/>
                </a:lnTo>
                <a:close/>
                <a:moveTo>
                  <a:pt x="13426" y="16470"/>
                </a:moveTo>
                <a:lnTo>
                  <a:pt x="13500" y="16727"/>
                </a:lnTo>
                <a:lnTo>
                  <a:pt x="13536" y="16873"/>
                </a:lnTo>
                <a:lnTo>
                  <a:pt x="13573" y="16984"/>
                </a:lnTo>
                <a:lnTo>
                  <a:pt x="13096" y="17167"/>
                </a:lnTo>
                <a:lnTo>
                  <a:pt x="12986" y="17057"/>
                </a:lnTo>
                <a:lnTo>
                  <a:pt x="12876" y="16873"/>
                </a:lnTo>
                <a:lnTo>
                  <a:pt x="12839" y="16727"/>
                </a:lnTo>
                <a:lnTo>
                  <a:pt x="13426" y="16470"/>
                </a:lnTo>
                <a:close/>
                <a:moveTo>
                  <a:pt x="12583" y="16837"/>
                </a:moveTo>
                <a:lnTo>
                  <a:pt x="12656" y="17094"/>
                </a:lnTo>
                <a:lnTo>
                  <a:pt x="12803" y="17277"/>
                </a:lnTo>
                <a:lnTo>
                  <a:pt x="12399" y="17460"/>
                </a:lnTo>
                <a:lnTo>
                  <a:pt x="12326" y="17387"/>
                </a:lnTo>
                <a:lnTo>
                  <a:pt x="12253" y="17277"/>
                </a:lnTo>
                <a:lnTo>
                  <a:pt x="12216" y="17167"/>
                </a:lnTo>
                <a:lnTo>
                  <a:pt x="12216" y="17020"/>
                </a:lnTo>
                <a:lnTo>
                  <a:pt x="12583" y="16837"/>
                </a:lnTo>
                <a:close/>
                <a:moveTo>
                  <a:pt x="12032" y="17094"/>
                </a:moveTo>
                <a:lnTo>
                  <a:pt x="11996" y="17240"/>
                </a:lnTo>
                <a:lnTo>
                  <a:pt x="12032" y="17387"/>
                </a:lnTo>
                <a:lnTo>
                  <a:pt x="12106" y="17570"/>
                </a:lnTo>
                <a:lnTo>
                  <a:pt x="11812" y="17644"/>
                </a:lnTo>
                <a:lnTo>
                  <a:pt x="11776" y="17644"/>
                </a:lnTo>
                <a:lnTo>
                  <a:pt x="11739" y="17497"/>
                </a:lnTo>
                <a:lnTo>
                  <a:pt x="11666" y="17240"/>
                </a:lnTo>
                <a:lnTo>
                  <a:pt x="12032" y="17094"/>
                </a:lnTo>
                <a:close/>
                <a:moveTo>
                  <a:pt x="11446" y="17350"/>
                </a:moveTo>
                <a:lnTo>
                  <a:pt x="11482" y="17607"/>
                </a:lnTo>
                <a:lnTo>
                  <a:pt x="11519" y="17791"/>
                </a:lnTo>
                <a:lnTo>
                  <a:pt x="11189" y="17901"/>
                </a:lnTo>
                <a:lnTo>
                  <a:pt x="11115" y="17937"/>
                </a:lnTo>
                <a:lnTo>
                  <a:pt x="11115" y="17864"/>
                </a:lnTo>
                <a:lnTo>
                  <a:pt x="11115" y="17827"/>
                </a:lnTo>
                <a:lnTo>
                  <a:pt x="11115" y="17717"/>
                </a:lnTo>
                <a:lnTo>
                  <a:pt x="11005" y="17607"/>
                </a:lnTo>
                <a:lnTo>
                  <a:pt x="10969" y="17534"/>
                </a:lnTo>
                <a:lnTo>
                  <a:pt x="11446" y="17350"/>
                </a:lnTo>
                <a:close/>
                <a:moveTo>
                  <a:pt x="10639" y="17644"/>
                </a:moveTo>
                <a:lnTo>
                  <a:pt x="10749" y="17791"/>
                </a:lnTo>
                <a:lnTo>
                  <a:pt x="10859" y="17901"/>
                </a:lnTo>
                <a:lnTo>
                  <a:pt x="10932" y="17974"/>
                </a:lnTo>
                <a:lnTo>
                  <a:pt x="10969" y="17974"/>
                </a:lnTo>
                <a:lnTo>
                  <a:pt x="10455" y="18194"/>
                </a:lnTo>
                <a:lnTo>
                  <a:pt x="10418" y="18121"/>
                </a:lnTo>
                <a:lnTo>
                  <a:pt x="10345" y="18121"/>
                </a:lnTo>
                <a:lnTo>
                  <a:pt x="10235" y="18157"/>
                </a:lnTo>
                <a:lnTo>
                  <a:pt x="10162" y="17901"/>
                </a:lnTo>
                <a:lnTo>
                  <a:pt x="10125" y="17827"/>
                </a:lnTo>
                <a:lnTo>
                  <a:pt x="10639" y="17644"/>
                </a:lnTo>
                <a:close/>
                <a:moveTo>
                  <a:pt x="10272" y="440"/>
                </a:moveTo>
                <a:lnTo>
                  <a:pt x="10455" y="477"/>
                </a:lnTo>
                <a:lnTo>
                  <a:pt x="10565" y="550"/>
                </a:lnTo>
                <a:lnTo>
                  <a:pt x="10675" y="624"/>
                </a:lnTo>
                <a:lnTo>
                  <a:pt x="10785" y="734"/>
                </a:lnTo>
                <a:lnTo>
                  <a:pt x="10969" y="990"/>
                </a:lnTo>
                <a:lnTo>
                  <a:pt x="11005" y="1210"/>
                </a:lnTo>
                <a:lnTo>
                  <a:pt x="11042" y="1431"/>
                </a:lnTo>
                <a:lnTo>
                  <a:pt x="11335" y="2348"/>
                </a:lnTo>
                <a:lnTo>
                  <a:pt x="11886" y="3998"/>
                </a:lnTo>
                <a:lnTo>
                  <a:pt x="13060" y="7300"/>
                </a:lnTo>
                <a:lnTo>
                  <a:pt x="14233" y="10564"/>
                </a:lnTo>
                <a:lnTo>
                  <a:pt x="14857" y="12215"/>
                </a:lnTo>
                <a:lnTo>
                  <a:pt x="15187" y="13095"/>
                </a:lnTo>
                <a:lnTo>
                  <a:pt x="15407" y="13646"/>
                </a:lnTo>
                <a:lnTo>
                  <a:pt x="15334" y="13682"/>
                </a:lnTo>
                <a:lnTo>
                  <a:pt x="15297" y="13829"/>
                </a:lnTo>
                <a:lnTo>
                  <a:pt x="15297" y="13939"/>
                </a:lnTo>
                <a:lnTo>
                  <a:pt x="15260" y="14196"/>
                </a:lnTo>
                <a:lnTo>
                  <a:pt x="15224" y="14379"/>
                </a:lnTo>
                <a:lnTo>
                  <a:pt x="15187" y="14526"/>
                </a:lnTo>
                <a:lnTo>
                  <a:pt x="15004" y="14856"/>
                </a:lnTo>
                <a:lnTo>
                  <a:pt x="14747" y="15149"/>
                </a:lnTo>
                <a:lnTo>
                  <a:pt x="14453" y="15370"/>
                </a:lnTo>
                <a:lnTo>
                  <a:pt x="14123" y="15590"/>
                </a:lnTo>
                <a:lnTo>
                  <a:pt x="13793" y="15773"/>
                </a:lnTo>
                <a:lnTo>
                  <a:pt x="13060" y="16140"/>
                </a:lnTo>
                <a:lnTo>
                  <a:pt x="12326" y="16470"/>
                </a:lnTo>
                <a:lnTo>
                  <a:pt x="10859" y="17094"/>
                </a:lnTo>
                <a:lnTo>
                  <a:pt x="10015" y="17424"/>
                </a:lnTo>
                <a:lnTo>
                  <a:pt x="9978" y="17387"/>
                </a:lnTo>
                <a:lnTo>
                  <a:pt x="9942" y="17387"/>
                </a:lnTo>
                <a:lnTo>
                  <a:pt x="9905" y="17424"/>
                </a:lnTo>
                <a:lnTo>
                  <a:pt x="9905" y="17460"/>
                </a:lnTo>
                <a:lnTo>
                  <a:pt x="8841" y="17791"/>
                </a:lnTo>
                <a:lnTo>
                  <a:pt x="7777" y="18121"/>
                </a:lnTo>
                <a:lnTo>
                  <a:pt x="6970" y="18304"/>
                </a:lnTo>
                <a:lnTo>
                  <a:pt x="6163" y="18487"/>
                </a:lnTo>
                <a:lnTo>
                  <a:pt x="5797" y="18524"/>
                </a:lnTo>
                <a:lnTo>
                  <a:pt x="5613" y="18524"/>
                </a:lnTo>
                <a:lnTo>
                  <a:pt x="5430" y="18451"/>
                </a:lnTo>
                <a:lnTo>
                  <a:pt x="5283" y="18377"/>
                </a:lnTo>
                <a:lnTo>
                  <a:pt x="5173" y="18231"/>
                </a:lnTo>
                <a:lnTo>
                  <a:pt x="5063" y="18121"/>
                </a:lnTo>
                <a:lnTo>
                  <a:pt x="4953" y="17974"/>
                </a:lnTo>
                <a:lnTo>
                  <a:pt x="4879" y="17680"/>
                </a:lnTo>
                <a:lnTo>
                  <a:pt x="4769" y="17387"/>
                </a:lnTo>
                <a:lnTo>
                  <a:pt x="4476" y="16507"/>
                </a:lnTo>
                <a:lnTo>
                  <a:pt x="3926" y="14819"/>
                </a:lnTo>
                <a:lnTo>
                  <a:pt x="3376" y="13169"/>
                </a:lnTo>
                <a:lnTo>
                  <a:pt x="2752" y="11518"/>
                </a:lnTo>
                <a:lnTo>
                  <a:pt x="2165" y="9867"/>
                </a:lnTo>
                <a:lnTo>
                  <a:pt x="1505" y="8253"/>
                </a:lnTo>
                <a:lnTo>
                  <a:pt x="845" y="6603"/>
                </a:lnTo>
                <a:lnTo>
                  <a:pt x="588" y="6052"/>
                </a:lnTo>
                <a:lnTo>
                  <a:pt x="478" y="5796"/>
                </a:lnTo>
                <a:lnTo>
                  <a:pt x="331" y="5539"/>
                </a:lnTo>
                <a:lnTo>
                  <a:pt x="368" y="5502"/>
                </a:lnTo>
                <a:lnTo>
                  <a:pt x="404" y="5429"/>
                </a:lnTo>
                <a:lnTo>
                  <a:pt x="368" y="5209"/>
                </a:lnTo>
                <a:lnTo>
                  <a:pt x="404" y="5025"/>
                </a:lnTo>
                <a:lnTo>
                  <a:pt x="404" y="4879"/>
                </a:lnTo>
                <a:lnTo>
                  <a:pt x="478" y="4695"/>
                </a:lnTo>
                <a:lnTo>
                  <a:pt x="624" y="4402"/>
                </a:lnTo>
                <a:lnTo>
                  <a:pt x="845" y="4145"/>
                </a:lnTo>
                <a:lnTo>
                  <a:pt x="1101" y="3888"/>
                </a:lnTo>
                <a:lnTo>
                  <a:pt x="1395" y="3668"/>
                </a:lnTo>
                <a:lnTo>
                  <a:pt x="1725" y="3485"/>
                </a:lnTo>
                <a:lnTo>
                  <a:pt x="2018" y="3301"/>
                </a:lnTo>
                <a:lnTo>
                  <a:pt x="2789" y="2935"/>
                </a:lnTo>
                <a:lnTo>
                  <a:pt x="3596" y="2641"/>
                </a:lnTo>
                <a:lnTo>
                  <a:pt x="5210" y="2017"/>
                </a:lnTo>
                <a:lnTo>
                  <a:pt x="6787" y="1394"/>
                </a:lnTo>
                <a:lnTo>
                  <a:pt x="7557" y="1100"/>
                </a:lnTo>
                <a:lnTo>
                  <a:pt x="8364" y="807"/>
                </a:lnTo>
                <a:lnTo>
                  <a:pt x="9135" y="587"/>
                </a:lnTo>
                <a:lnTo>
                  <a:pt x="9538" y="514"/>
                </a:lnTo>
                <a:lnTo>
                  <a:pt x="9942" y="440"/>
                </a:lnTo>
                <a:close/>
                <a:moveTo>
                  <a:pt x="9868" y="17937"/>
                </a:moveTo>
                <a:lnTo>
                  <a:pt x="9868" y="17974"/>
                </a:lnTo>
                <a:lnTo>
                  <a:pt x="9905" y="18157"/>
                </a:lnTo>
                <a:lnTo>
                  <a:pt x="10015" y="18341"/>
                </a:lnTo>
                <a:lnTo>
                  <a:pt x="9575" y="18524"/>
                </a:lnTo>
                <a:lnTo>
                  <a:pt x="9575" y="18487"/>
                </a:lnTo>
                <a:lnTo>
                  <a:pt x="9538" y="18341"/>
                </a:lnTo>
                <a:lnTo>
                  <a:pt x="9465" y="18231"/>
                </a:lnTo>
                <a:lnTo>
                  <a:pt x="9391" y="18084"/>
                </a:lnTo>
                <a:lnTo>
                  <a:pt x="9868" y="17937"/>
                </a:lnTo>
                <a:close/>
                <a:moveTo>
                  <a:pt x="9098" y="18194"/>
                </a:moveTo>
                <a:lnTo>
                  <a:pt x="9171" y="18414"/>
                </a:lnTo>
                <a:lnTo>
                  <a:pt x="9245" y="18524"/>
                </a:lnTo>
                <a:lnTo>
                  <a:pt x="9318" y="18598"/>
                </a:lnTo>
                <a:lnTo>
                  <a:pt x="8841" y="18781"/>
                </a:lnTo>
                <a:lnTo>
                  <a:pt x="8768" y="18708"/>
                </a:lnTo>
                <a:lnTo>
                  <a:pt x="8694" y="18598"/>
                </a:lnTo>
                <a:lnTo>
                  <a:pt x="8621" y="18487"/>
                </a:lnTo>
                <a:lnTo>
                  <a:pt x="8584" y="18341"/>
                </a:lnTo>
                <a:lnTo>
                  <a:pt x="9098" y="18194"/>
                </a:lnTo>
                <a:close/>
                <a:moveTo>
                  <a:pt x="8254" y="18414"/>
                </a:moveTo>
                <a:lnTo>
                  <a:pt x="8291" y="18561"/>
                </a:lnTo>
                <a:lnTo>
                  <a:pt x="8364" y="18744"/>
                </a:lnTo>
                <a:lnTo>
                  <a:pt x="8511" y="18928"/>
                </a:lnTo>
                <a:lnTo>
                  <a:pt x="8181" y="19038"/>
                </a:lnTo>
                <a:lnTo>
                  <a:pt x="8144" y="18964"/>
                </a:lnTo>
                <a:lnTo>
                  <a:pt x="8107" y="18928"/>
                </a:lnTo>
                <a:lnTo>
                  <a:pt x="7997" y="18854"/>
                </a:lnTo>
                <a:lnTo>
                  <a:pt x="7961" y="18818"/>
                </a:lnTo>
                <a:lnTo>
                  <a:pt x="7851" y="18634"/>
                </a:lnTo>
                <a:lnTo>
                  <a:pt x="7851" y="18561"/>
                </a:lnTo>
                <a:lnTo>
                  <a:pt x="8254" y="18414"/>
                </a:lnTo>
                <a:close/>
                <a:moveTo>
                  <a:pt x="5246" y="18818"/>
                </a:moveTo>
                <a:lnTo>
                  <a:pt x="5430" y="18891"/>
                </a:lnTo>
                <a:lnTo>
                  <a:pt x="5650" y="18928"/>
                </a:lnTo>
                <a:lnTo>
                  <a:pt x="5870" y="18964"/>
                </a:lnTo>
                <a:lnTo>
                  <a:pt x="5943" y="19221"/>
                </a:lnTo>
                <a:lnTo>
                  <a:pt x="5760" y="19148"/>
                </a:lnTo>
                <a:lnTo>
                  <a:pt x="5576" y="19038"/>
                </a:lnTo>
                <a:lnTo>
                  <a:pt x="5393" y="18928"/>
                </a:lnTo>
                <a:lnTo>
                  <a:pt x="5246" y="18818"/>
                </a:lnTo>
                <a:close/>
                <a:moveTo>
                  <a:pt x="7557" y="18634"/>
                </a:moveTo>
                <a:lnTo>
                  <a:pt x="7557" y="18781"/>
                </a:lnTo>
                <a:lnTo>
                  <a:pt x="7631" y="18928"/>
                </a:lnTo>
                <a:lnTo>
                  <a:pt x="7704" y="19038"/>
                </a:lnTo>
                <a:lnTo>
                  <a:pt x="7777" y="19148"/>
                </a:lnTo>
                <a:lnTo>
                  <a:pt x="7704" y="19184"/>
                </a:lnTo>
                <a:lnTo>
                  <a:pt x="7227" y="19294"/>
                </a:lnTo>
                <a:lnTo>
                  <a:pt x="7154" y="19184"/>
                </a:lnTo>
                <a:lnTo>
                  <a:pt x="7080" y="19074"/>
                </a:lnTo>
                <a:lnTo>
                  <a:pt x="6970" y="18928"/>
                </a:lnTo>
                <a:lnTo>
                  <a:pt x="6897" y="18781"/>
                </a:lnTo>
                <a:lnTo>
                  <a:pt x="7117" y="18708"/>
                </a:lnTo>
                <a:lnTo>
                  <a:pt x="7557" y="18634"/>
                </a:lnTo>
                <a:close/>
                <a:moveTo>
                  <a:pt x="6604" y="18854"/>
                </a:moveTo>
                <a:lnTo>
                  <a:pt x="6677" y="19111"/>
                </a:lnTo>
                <a:lnTo>
                  <a:pt x="6750" y="19221"/>
                </a:lnTo>
                <a:lnTo>
                  <a:pt x="6824" y="19331"/>
                </a:lnTo>
                <a:lnTo>
                  <a:pt x="6493" y="19331"/>
                </a:lnTo>
                <a:lnTo>
                  <a:pt x="6493" y="19258"/>
                </a:lnTo>
                <a:lnTo>
                  <a:pt x="6493" y="19221"/>
                </a:lnTo>
                <a:lnTo>
                  <a:pt x="6420" y="19184"/>
                </a:lnTo>
                <a:lnTo>
                  <a:pt x="6383" y="19184"/>
                </a:lnTo>
                <a:lnTo>
                  <a:pt x="6310" y="19221"/>
                </a:lnTo>
                <a:lnTo>
                  <a:pt x="6273" y="19221"/>
                </a:lnTo>
                <a:lnTo>
                  <a:pt x="6200" y="19184"/>
                </a:lnTo>
                <a:lnTo>
                  <a:pt x="6163" y="19074"/>
                </a:lnTo>
                <a:lnTo>
                  <a:pt x="6127" y="18928"/>
                </a:lnTo>
                <a:lnTo>
                  <a:pt x="6604" y="18854"/>
                </a:lnTo>
                <a:close/>
                <a:moveTo>
                  <a:pt x="10125" y="0"/>
                </a:moveTo>
                <a:lnTo>
                  <a:pt x="9721" y="37"/>
                </a:lnTo>
                <a:lnTo>
                  <a:pt x="9318" y="110"/>
                </a:lnTo>
                <a:lnTo>
                  <a:pt x="8804" y="220"/>
                </a:lnTo>
                <a:lnTo>
                  <a:pt x="8291" y="403"/>
                </a:lnTo>
                <a:lnTo>
                  <a:pt x="7300" y="734"/>
                </a:lnTo>
                <a:lnTo>
                  <a:pt x="5320" y="1504"/>
                </a:lnTo>
                <a:lnTo>
                  <a:pt x="3376" y="2274"/>
                </a:lnTo>
                <a:lnTo>
                  <a:pt x="2422" y="2678"/>
                </a:lnTo>
                <a:lnTo>
                  <a:pt x="1945" y="2898"/>
                </a:lnTo>
                <a:lnTo>
                  <a:pt x="1505" y="3118"/>
                </a:lnTo>
                <a:lnTo>
                  <a:pt x="1248" y="3301"/>
                </a:lnTo>
                <a:lnTo>
                  <a:pt x="955" y="3485"/>
                </a:lnTo>
                <a:lnTo>
                  <a:pt x="698" y="3742"/>
                </a:lnTo>
                <a:lnTo>
                  <a:pt x="441" y="3998"/>
                </a:lnTo>
                <a:lnTo>
                  <a:pt x="221" y="4292"/>
                </a:lnTo>
                <a:lnTo>
                  <a:pt x="74" y="4622"/>
                </a:lnTo>
                <a:lnTo>
                  <a:pt x="38" y="4769"/>
                </a:lnTo>
                <a:lnTo>
                  <a:pt x="38" y="4915"/>
                </a:lnTo>
                <a:lnTo>
                  <a:pt x="38" y="5099"/>
                </a:lnTo>
                <a:lnTo>
                  <a:pt x="74" y="5245"/>
                </a:lnTo>
                <a:lnTo>
                  <a:pt x="1" y="5282"/>
                </a:lnTo>
                <a:lnTo>
                  <a:pt x="1" y="5319"/>
                </a:lnTo>
                <a:lnTo>
                  <a:pt x="38" y="5722"/>
                </a:lnTo>
                <a:lnTo>
                  <a:pt x="148" y="6052"/>
                </a:lnTo>
                <a:lnTo>
                  <a:pt x="441" y="6786"/>
                </a:lnTo>
                <a:lnTo>
                  <a:pt x="1065" y="8400"/>
                </a:lnTo>
                <a:lnTo>
                  <a:pt x="2348" y="11665"/>
                </a:lnTo>
                <a:lnTo>
                  <a:pt x="2935" y="13315"/>
                </a:lnTo>
                <a:lnTo>
                  <a:pt x="3522" y="15003"/>
                </a:lnTo>
                <a:lnTo>
                  <a:pt x="4072" y="16653"/>
                </a:lnTo>
                <a:lnTo>
                  <a:pt x="4293" y="17424"/>
                </a:lnTo>
                <a:lnTo>
                  <a:pt x="4439" y="17827"/>
                </a:lnTo>
                <a:lnTo>
                  <a:pt x="4513" y="18047"/>
                </a:lnTo>
                <a:lnTo>
                  <a:pt x="4623" y="18231"/>
                </a:lnTo>
                <a:lnTo>
                  <a:pt x="4659" y="18451"/>
                </a:lnTo>
                <a:lnTo>
                  <a:pt x="4733" y="18634"/>
                </a:lnTo>
                <a:lnTo>
                  <a:pt x="4806" y="18781"/>
                </a:lnTo>
                <a:lnTo>
                  <a:pt x="4916" y="18928"/>
                </a:lnTo>
                <a:lnTo>
                  <a:pt x="5026" y="19074"/>
                </a:lnTo>
                <a:lnTo>
                  <a:pt x="5173" y="19221"/>
                </a:lnTo>
                <a:lnTo>
                  <a:pt x="5503" y="19404"/>
                </a:lnTo>
                <a:lnTo>
                  <a:pt x="5833" y="19551"/>
                </a:lnTo>
                <a:lnTo>
                  <a:pt x="6237" y="19661"/>
                </a:lnTo>
                <a:lnTo>
                  <a:pt x="6604" y="19698"/>
                </a:lnTo>
                <a:lnTo>
                  <a:pt x="7007" y="19698"/>
                </a:lnTo>
                <a:lnTo>
                  <a:pt x="7484" y="19625"/>
                </a:lnTo>
                <a:lnTo>
                  <a:pt x="7924" y="19515"/>
                </a:lnTo>
                <a:lnTo>
                  <a:pt x="8841" y="19184"/>
                </a:lnTo>
                <a:lnTo>
                  <a:pt x="11079" y="18341"/>
                </a:lnTo>
                <a:lnTo>
                  <a:pt x="13206" y="17570"/>
                </a:lnTo>
                <a:lnTo>
                  <a:pt x="13830" y="17314"/>
                </a:lnTo>
                <a:lnTo>
                  <a:pt x="14417" y="17020"/>
                </a:lnTo>
                <a:lnTo>
                  <a:pt x="14527" y="17020"/>
                </a:lnTo>
                <a:lnTo>
                  <a:pt x="14674" y="16947"/>
                </a:lnTo>
                <a:lnTo>
                  <a:pt x="14710" y="16873"/>
                </a:lnTo>
                <a:lnTo>
                  <a:pt x="14710" y="16837"/>
                </a:lnTo>
                <a:lnTo>
                  <a:pt x="14894" y="16690"/>
                </a:lnTo>
                <a:lnTo>
                  <a:pt x="15187" y="16433"/>
                </a:lnTo>
                <a:lnTo>
                  <a:pt x="15407" y="16103"/>
                </a:lnTo>
                <a:lnTo>
                  <a:pt x="15554" y="15773"/>
                </a:lnTo>
                <a:lnTo>
                  <a:pt x="15701" y="15406"/>
                </a:lnTo>
                <a:lnTo>
                  <a:pt x="15774" y="15039"/>
                </a:lnTo>
                <a:lnTo>
                  <a:pt x="15811" y="14636"/>
                </a:lnTo>
                <a:lnTo>
                  <a:pt x="15847" y="13866"/>
                </a:lnTo>
                <a:lnTo>
                  <a:pt x="15884" y="13829"/>
                </a:lnTo>
                <a:lnTo>
                  <a:pt x="15884" y="13756"/>
                </a:lnTo>
                <a:lnTo>
                  <a:pt x="15847" y="13572"/>
                </a:lnTo>
                <a:lnTo>
                  <a:pt x="15811" y="13389"/>
                </a:lnTo>
                <a:lnTo>
                  <a:pt x="15664" y="13059"/>
                </a:lnTo>
                <a:lnTo>
                  <a:pt x="15334" y="12178"/>
                </a:lnTo>
                <a:lnTo>
                  <a:pt x="14710" y="10564"/>
                </a:lnTo>
                <a:lnTo>
                  <a:pt x="13500" y="7263"/>
                </a:lnTo>
                <a:lnTo>
                  <a:pt x="12326" y="3962"/>
                </a:lnTo>
                <a:lnTo>
                  <a:pt x="11776" y="2311"/>
                </a:lnTo>
                <a:lnTo>
                  <a:pt x="11446" y="1431"/>
                </a:lnTo>
                <a:lnTo>
                  <a:pt x="11372" y="1174"/>
                </a:lnTo>
                <a:lnTo>
                  <a:pt x="11409" y="1027"/>
                </a:lnTo>
                <a:lnTo>
                  <a:pt x="11409" y="917"/>
                </a:lnTo>
                <a:lnTo>
                  <a:pt x="11372" y="770"/>
                </a:lnTo>
                <a:lnTo>
                  <a:pt x="11299" y="624"/>
                </a:lnTo>
                <a:lnTo>
                  <a:pt x="11152" y="403"/>
                </a:lnTo>
                <a:lnTo>
                  <a:pt x="10895" y="220"/>
                </a:lnTo>
                <a:lnTo>
                  <a:pt x="10712" y="110"/>
                </a:lnTo>
                <a:lnTo>
                  <a:pt x="10528" y="37"/>
                </a:lnTo>
                <a:lnTo>
                  <a:pt x="10345" y="0"/>
                </a:lnTo>
                <a:close/>
              </a:path>
            </a:pathLst>
          </a:custGeom>
          <a:solidFill>
            <a:srgbClr val="6D9EEB"/>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196" name="Shape 196"/>
          <p:cNvSpPr/>
          <p:nvPr/>
        </p:nvSpPr>
        <p:spPr>
          <a:xfrm>
            <a:off x="3968826" y="4000288"/>
            <a:ext cx="443260" cy="504670"/>
          </a:xfrm>
          <a:custGeom>
            <a:avLst/>
            <a:gdLst/>
            <a:ahLst/>
            <a:cxnLst/>
            <a:rect l="0" t="0" r="0" b="0"/>
            <a:pathLst>
              <a:path w="15627" h="17792" extrusionOk="0">
                <a:moveTo>
                  <a:pt x="10528" y="1"/>
                </a:moveTo>
                <a:lnTo>
                  <a:pt x="10455" y="37"/>
                </a:lnTo>
                <a:lnTo>
                  <a:pt x="10308" y="221"/>
                </a:lnTo>
                <a:lnTo>
                  <a:pt x="10198" y="441"/>
                </a:lnTo>
                <a:lnTo>
                  <a:pt x="10015" y="881"/>
                </a:lnTo>
                <a:lnTo>
                  <a:pt x="9831" y="1468"/>
                </a:lnTo>
                <a:lnTo>
                  <a:pt x="9685" y="2091"/>
                </a:lnTo>
                <a:lnTo>
                  <a:pt x="9685" y="2201"/>
                </a:lnTo>
                <a:lnTo>
                  <a:pt x="9721" y="2311"/>
                </a:lnTo>
                <a:lnTo>
                  <a:pt x="9795" y="2348"/>
                </a:lnTo>
                <a:lnTo>
                  <a:pt x="9868" y="2385"/>
                </a:lnTo>
                <a:lnTo>
                  <a:pt x="9941" y="2421"/>
                </a:lnTo>
                <a:lnTo>
                  <a:pt x="10051" y="2385"/>
                </a:lnTo>
                <a:lnTo>
                  <a:pt x="10125" y="2311"/>
                </a:lnTo>
                <a:lnTo>
                  <a:pt x="10198" y="2238"/>
                </a:lnTo>
                <a:lnTo>
                  <a:pt x="10235" y="2055"/>
                </a:lnTo>
                <a:lnTo>
                  <a:pt x="10235" y="2018"/>
                </a:lnTo>
                <a:lnTo>
                  <a:pt x="10235" y="1981"/>
                </a:lnTo>
                <a:lnTo>
                  <a:pt x="10455" y="1138"/>
                </a:lnTo>
                <a:lnTo>
                  <a:pt x="10638" y="624"/>
                </a:lnTo>
                <a:lnTo>
                  <a:pt x="10675" y="367"/>
                </a:lnTo>
                <a:lnTo>
                  <a:pt x="10712" y="111"/>
                </a:lnTo>
                <a:lnTo>
                  <a:pt x="10675" y="37"/>
                </a:lnTo>
                <a:lnTo>
                  <a:pt x="10602" y="1"/>
                </a:lnTo>
                <a:close/>
                <a:moveTo>
                  <a:pt x="3559" y="1028"/>
                </a:moveTo>
                <a:lnTo>
                  <a:pt x="3522" y="1064"/>
                </a:lnTo>
                <a:lnTo>
                  <a:pt x="3485" y="1101"/>
                </a:lnTo>
                <a:lnTo>
                  <a:pt x="3485" y="1138"/>
                </a:lnTo>
                <a:lnTo>
                  <a:pt x="3559" y="1321"/>
                </a:lnTo>
                <a:lnTo>
                  <a:pt x="3669" y="1468"/>
                </a:lnTo>
                <a:lnTo>
                  <a:pt x="3889" y="1761"/>
                </a:lnTo>
                <a:lnTo>
                  <a:pt x="4109" y="2055"/>
                </a:lnTo>
                <a:lnTo>
                  <a:pt x="4366" y="2348"/>
                </a:lnTo>
                <a:lnTo>
                  <a:pt x="4476" y="2605"/>
                </a:lnTo>
                <a:lnTo>
                  <a:pt x="4586" y="2862"/>
                </a:lnTo>
                <a:lnTo>
                  <a:pt x="4696" y="2972"/>
                </a:lnTo>
                <a:lnTo>
                  <a:pt x="4769" y="3045"/>
                </a:lnTo>
                <a:lnTo>
                  <a:pt x="4916" y="3082"/>
                </a:lnTo>
                <a:lnTo>
                  <a:pt x="5063" y="3082"/>
                </a:lnTo>
                <a:lnTo>
                  <a:pt x="5136" y="3045"/>
                </a:lnTo>
                <a:lnTo>
                  <a:pt x="5209" y="3008"/>
                </a:lnTo>
                <a:lnTo>
                  <a:pt x="5246" y="2935"/>
                </a:lnTo>
                <a:lnTo>
                  <a:pt x="5246" y="2862"/>
                </a:lnTo>
                <a:lnTo>
                  <a:pt x="5209" y="2715"/>
                </a:lnTo>
                <a:lnTo>
                  <a:pt x="5173" y="2642"/>
                </a:lnTo>
                <a:lnTo>
                  <a:pt x="5099" y="2605"/>
                </a:lnTo>
                <a:lnTo>
                  <a:pt x="4989" y="2605"/>
                </a:lnTo>
                <a:lnTo>
                  <a:pt x="4989" y="2568"/>
                </a:lnTo>
                <a:lnTo>
                  <a:pt x="4989" y="2495"/>
                </a:lnTo>
                <a:lnTo>
                  <a:pt x="4953" y="2385"/>
                </a:lnTo>
                <a:lnTo>
                  <a:pt x="4806" y="2128"/>
                </a:lnTo>
                <a:lnTo>
                  <a:pt x="4623" y="1871"/>
                </a:lnTo>
                <a:lnTo>
                  <a:pt x="4402" y="1615"/>
                </a:lnTo>
                <a:lnTo>
                  <a:pt x="4146" y="1394"/>
                </a:lnTo>
                <a:lnTo>
                  <a:pt x="3889" y="1174"/>
                </a:lnTo>
                <a:lnTo>
                  <a:pt x="3595" y="1028"/>
                </a:lnTo>
                <a:close/>
                <a:moveTo>
                  <a:pt x="15334" y="3999"/>
                </a:moveTo>
                <a:lnTo>
                  <a:pt x="15260" y="4035"/>
                </a:lnTo>
                <a:lnTo>
                  <a:pt x="15187" y="4109"/>
                </a:lnTo>
                <a:lnTo>
                  <a:pt x="15077" y="4182"/>
                </a:lnTo>
                <a:lnTo>
                  <a:pt x="14967" y="4256"/>
                </a:lnTo>
                <a:lnTo>
                  <a:pt x="14820" y="4329"/>
                </a:lnTo>
                <a:lnTo>
                  <a:pt x="14673" y="4329"/>
                </a:lnTo>
                <a:lnTo>
                  <a:pt x="14527" y="4402"/>
                </a:lnTo>
                <a:lnTo>
                  <a:pt x="14490" y="4439"/>
                </a:lnTo>
                <a:lnTo>
                  <a:pt x="14453" y="4549"/>
                </a:lnTo>
                <a:lnTo>
                  <a:pt x="14417" y="4586"/>
                </a:lnTo>
                <a:lnTo>
                  <a:pt x="14380" y="4622"/>
                </a:lnTo>
                <a:lnTo>
                  <a:pt x="14233" y="4732"/>
                </a:lnTo>
                <a:lnTo>
                  <a:pt x="13940" y="4842"/>
                </a:lnTo>
                <a:lnTo>
                  <a:pt x="13720" y="4989"/>
                </a:lnTo>
                <a:lnTo>
                  <a:pt x="13536" y="5173"/>
                </a:lnTo>
                <a:lnTo>
                  <a:pt x="13499" y="5246"/>
                </a:lnTo>
                <a:lnTo>
                  <a:pt x="13499" y="5319"/>
                </a:lnTo>
                <a:lnTo>
                  <a:pt x="13573" y="5356"/>
                </a:lnTo>
                <a:lnTo>
                  <a:pt x="13830" y="5356"/>
                </a:lnTo>
                <a:lnTo>
                  <a:pt x="14013" y="5319"/>
                </a:lnTo>
                <a:lnTo>
                  <a:pt x="14380" y="5173"/>
                </a:lnTo>
                <a:lnTo>
                  <a:pt x="14673" y="5026"/>
                </a:lnTo>
                <a:lnTo>
                  <a:pt x="14783" y="4953"/>
                </a:lnTo>
                <a:lnTo>
                  <a:pt x="14857" y="4806"/>
                </a:lnTo>
                <a:lnTo>
                  <a:pt x="15077" y="4769"/>
                </a:lnTo>
                <a:lnTo>
                  <a:pt x="15260" y="4659"/>
                </a:lnTo>
                <a:lnTo>
                  <a:pt x="15370" y="4696"/>
                </a:lnTo>
                <a:lnTo>
                  <a:pt x="15444" y="4696"/>
                </a:lnTo>
                <a:lnTo>
                  <a:pt x="15554" y="4622"/>
                </a:lnTo>
                <a:lnTo>
                  <a:pt x="15627" y="4549"/>
                </a:lnTo>
                <a:lnTo>
                  <a:pt x="15627" y="4476"/>
                </a:lnTo>
                <a:lnTo>
                  <a:pt x="15590" y="4366"/>
                </a:lnTo>
                <a:lnTo>
                  <a:pt x="15627" y="4329"/>
                </a:lnTo>
                <a:lnTo>
                  <a:pt x="15627" y="4256"/>
                </a:lnTo>
                <a:lnTo>
                  <a:pt x="15590" y="4182"/>
                </a:lnTo>
                <a:lnTo>
                  <a:pt x="15554" y="4109"/>
                </a:lnTo>
                <a:lnTo>
                  <a:pt x="15480" y="4035"/>
                </a:lnTo>
                <a:lnTo>
                  <a:pt x="15407" y="4035"/>
                </a:lnTo>
                <a:lnTo>
                  <a:pt x="15334" y="3999"/>
                </a:lnTo>
                <a:close/>
                <a:moveTo>
                  <a:pt x="2238" y="7447"/>
                </a:moveTo>
                <a:lnTo>
                  <a:pt x="2128" y="7484"/>
                </a:lnTo>
                <a:lnTo>
                  <a:pt x="1064" y="7960"/>
                </a:lnTo>
                <a:lnTo>
                  <a:pt x="477" y="8217"/>
                </a:lnTo>
                <a:lnTo>
                  <a:pt x="257" y="8364"/>
                </a:lnTo>
                <a:lnTo>
                  <a:pt x="147" y="8474"/>
                </a:lnTo>
                <a:lnTo>
                  <a:pt x="111" y="8437"/>
                </a:lnTo>
                <a:lnTo>
                  <a:pt x="74" y="8437"/>
                </a:lnTo>
                <a:lnTo>
                  <a:pt x="1" y="8511"/>
                </a:lnTo>
                <a:lnTo>
                  <a:pt x="1" y="8584"/>
                </a:lnTo>
                <a:lnTo>
                  <a:pt x="37" y="8621"/>
                </a:lnTo>
                <a:lnTo>
                  <a:pt x="111" y="8694"/>
                </a:lnTo>
                <a:lnTo>
                  <a:pt x="221" y="8731"/>
                </a:lnTo>
                <a:lnTo>
                  <a:pt x="367" y="8694"/>
                </a:lnTo>
                <a:lnTo>
                  <a:pt x="514" y="8657"/>
                </a:lnTo>
                <a:lnTo>
                  <a:pt x="808" y="8547"/>
                </a:lnTo>
                <a:lnTo>
                  <a:pt x="1028" y="8474"/>
                </a:lnTo>
                <a:lnTo>
                  <a:pt x="2385" y="7887"/>
                </a:lnTo>
                <a:lnTo>
                  <a:pt x="2458" y="7850"/>
                </a:lnTo>
                <a:lnTo>
                  <a:pt x="2532" y="7777"/>
                </a:lnTo>
                <a:lnTo>
                  <a:pt x="2532" y="7667"/>
                </a:lnTo>
                <a:lnTo>
                  <a:pt x="2495" y="7594"/>
                </a:lnTo>
                <a:lnTo>
                  <a:pt x="2422" y="7520"/>
                </a:lnTo>
                <a:lnTo>
                  <a:pt x="2348" y="7484"/>
                </a:lnTo>
                <a:lnTo>
                  <a:pt x="2238" y="7447"/>
                </a:lnTo>
                <a:close/>
                <a:moveTo>
                  <a:pt x="6677" y="7814"/>
                </a:moveTo>
                <a:lnTo>
                  <a:pt x="6603" y="7887"/>
                </a:lnTo>
                <a:lnTo>
                  <a:pt x="6603" y="7960"/>
                </a:lnTo>
                <a:lnTo>
                  <a:pt x="6603" y="8070"/>
                </a:lnTo>
                <a:lnTo>
                  <a:pt x="6933" y="8474"/>
                </a:lnTo>
                <a:lnTo>
                  <a:pt x="7044" y="8694"/>
                </a:lnTo>
                <a:lnTo>
                  <a:pt x="7154" y="8914"/>
                </a:lnTo>
                <a:lnTo>
                  <a:pt x="7227" y="8951"/>
                </a:lnTo>
                <a:lnTo>
                  <a:pt x="7264" y="8987"/>
                </a:lnTo>
                <a:lnTo>
                  <a:pt x="7410" y="8987"/>
                </a:lnTo>
                <a:lnTo>
                  <a:pt x="7594" y="8877"/>
                </a:lnTo>
                <a:lnTo>
                  <a:pt x="7777" y="8767"/>
                </a:lnTo>
                <a:lnTo>
                  <a:pt x="7924" y="8621"/>
                </a:lnTo>
                <a:lnTo>
                  <a:pt x="7924" y="8657"/>
                </a:lnTo>
                <a:lnTo>
                  <a:pt x="7997" y="8767"/>
                </a:lnTo>
                <a:lnTo>
                  <a:pt x="8071" y="8877"/>
                </a:lnTo>
                <a:lnTo>
                  <a:pt x="8181" y="8951"/>
                </a:lnTo>
                <a:lnTo>
                  <a:pt x="8327" y="9024"/>
                </a:lnTo>
                <a:lnTo>
                  <a:pt x="8584" y="9061"/>
                </a:lnTo>
                <a:lnTo>
                  <a:pt x="8768" y="9061"/>
                </a:lnTo>
                <a:lnTo>
                  <a:pt x="8951" y="8987"/>
                </a:lnTo>
                <a:lnTo>
                  <a:pt x="9281" y="8841"/>
                </a:lnTo>
                <a:lnTo>
                  <a:pt x="9611" y="8657"/>
                </a:lnTo>
                <a:lnTo>
                  <a:pt x="9721" y="8547"/>
                </a:lnTo>
                <a:lnTo>
                  <a:pt x="9758" y="8474"/>
                </a:lnTo>
                <a:lnTo>
                  <a:pt x="9758" y="8364"/>
                </a:lnTo>
                <a:lnTo>
                  <a:pt x="9685" y="8254"/>
                </a:lnTo>
                <a:lnTo>
                  <a:pt x="9648" y="8217"/>
                </a:lnTo>
                <a:lnTo>
                  <a:pt x="9464" y="8217"/>
                </a:lnTo>
                <a:lnTo>
                  <a:pt x="9428" y="8291"/>
                </a:lnTo>
                <a:lnTo>
                  <a:pt x="9244" y="8437"/>
                </a:lnTo>
                <a:lnTo>
                  <a:pt x="8988" y="8547"/>
                </a:lnTo>
                <a:lnTo>
                  <a:pt x="8768" y="8621"/>
                </a:lnTo>
                <a:lnTo>
                  <a:pt x="8584" y="8657"/>
                </a:lnTo>
                <a:lnTo>
                  <a:pt x="8474" y="8657"/>
                </a:lnTo>
                <a:lnTo>
                  <a:pt x="8401" y="8621"/>
                </a:lnTo>
                <a:lnTo>
                  <a:pt x="8364" y="8584"/>
                </a:lnTo>
                <a:lnTo>
                  <a:pt x="8327" y="8547"/>
                </a:lnTo>
                <a:lnTo>
                  <a:pt x="8254" y="8254"/>
                </a:lnTo>
                <a:lnTo>
                  <a:pt x="8181" y="8144"/>
                </a:lnTo>
                <a:lnTo>
                  <a:pt x="8071" y="8107"/>
                </a:lnTo>
                <a:lnTo>
                  <a:pt x="7961" y="8107"/>
                </a:lnTo>
                <a:lnTo>
                  <a:pt x="7887" y="8144"/>
                </a:lnTo>
                <a:lnTo>
                  <a:pt x="7740" y="8254"/>
                </a:lnTo>
                <a:lnTo>
                  <a:pt x="7630" y="8401"/>
                </a:lnTo>
                <a:lnTo>
                  <a:pt x="7410" y="8547"/>
                </a:lnTo>
                <a:lnTo>
                  <a:pt x="7264" y="8364"/>
                </a:lnTo>
                <a:lnTo>
                  <a:pt x="7117" y="8180"/>
                </a:lnTo>
                <a:lnTo>
                  <a:pt x="6970" y="7997"/>
                </a:lnTo>
                <a:lnTo>
                  <a:pt x="6787" y="7850"/>
                </a:lnTo>
                <a:lnTo>
                  <a:pt x="6713" y="7814"/>
                </a:lnTo>
                <a:close/>
                <a:moveTo>
                  <a:pt x="12876" y="11005"/>
                </a:moveTo>
                <a:lnTo>
                  <a:pt x="12803" y="11042"/>
                </a:lnTo>
                <a:lnTo>
                  <a:pt x="12766" y="11078"/>
                </a:lnTo>
                <a:lnTo>
                  <a:pt x="12766" y="11152"/>
                </a:lnTo>
                <a:lnTo>
                  <a:pt x="12729" y="11225"/>
                </a:lnTo>
                <a:lnTo>
                  <a:pt x="12766" y="11298"/>
                </a:lnTo>
                <a:lnTo>
                  <a:pt x="12986" y="11702"/>
                </a:lnTo>
                <a:lnTo>
                  <a:pt x="13279" y="12069"/>
                </a:lnTo>
                <a:lnTo>
                  <a:pt x="13499" y="12399"/>
                </a:lnTo>
                <a:lnTo>
                  <a:pt x="13646" y="12509"/>
                </a:lnTo>
                <a:lnTo>
                  <a:pt x="13830" y="12619"/>
                </a:lnTo>
                <a:lnTo>
                  <a:pt x="13976" y="12619"/>
                </a:lnTo>
                <a:lnTo>
                  <a:pt x="14013" y="12582"/>
                </a:lnTo>
                <a:lnTo>
                  <a:pt x="14086" y="12546"/>
                </a:lnTo>
                <a:lnTo>
                  <a:pt x="14160" y="12436"/>
                </a:lnTo>
                <a:lnTo>
                  <a:pt x="14160" y="12325"/>
                </a:lnTo>
                <a:lnTo>
                  <a:pt x="14160" y="12252"/>
                </a:lnTo>
                <a:lnTo>
                  <a:pt x="14123" y="12142"/>
                </a:lnTo>
                <a:lnTo>
                  <a:pt x="14086" y="12069"/>
                </a:lnTo>
                <a:lnTo>
                  <a:pt x="14050" y="12032"/>
                </a:lnTo>
                <a:lnTo>
                  <a:pt x="13903" y="12032"/>
                </a:lnTo>
                <a:lnTo>
                  <a:pt x="13830" y="11885"/>
                </a:lnTo>
                <a:lnTo>
                  <a:pt x="13573" y="11592"/>
                </a:lnTo>
                <a:lnTo>
                  <a:pt x="13316" y="11298"/>
                </a:lnTo>
                <a:lnTo>
                  <a:pt x="13059" y="11042"/>
                </a:lnTo>
                <a:lnTo>
                  <a:pt x="13023" y="11005"/>
                </a:lnTo>
                <a:close/>
                <a:moveTo>
                  <a:pt x="8181" y="3192"/>
                </a:moveTo>
                <a:lnTo>
                  <a:pt x="8511" y="3228"/>
                </a:lnTo>
                <a:lnTo>
                  <a:pt x="8878" y="3265"/>
                </a:lnTo>
                <a:lnTo>
                  <a:pt x="9208" y="3339"/>
                </a:lnTo>
                <a:lnTo>
                  <a:pt x="9538" y="3412"/>
                </a:lnTo>
                <a:lnTo>
                  <a:pt x="9868" y="3522"/>
                </a:lnTo>
                <a:lnTo>
                  <a:pt x="10198" y="3669"/>
                </a:lnTo>
                <a:lnTo>
                  <a:pt x="10528" y="3852"/>
                </a:lnTo>
                <a:lnTo>
                  <a:pt x="10822" y="4035"/>
                </a:lnTo>
                <a:lnTo>
                  <a:pt x="11078" y="4256"/>
                </a:lnTo>
                <a:lnTo>
                  <a:pt x="11335" y="4476"/>
                </a:lnTo>
                <a:lnTo>
                  <a:pt x="11592" y="4732"/>
                </a:lnTo>
                <a:lnTo>
                  <a:pt x="11812" y="4989"/>
                </a:lnTo>
                <a:lnTo>
                  <a:pt x="11996" y="5319"/>
                </a:lnTo>
                <a:lnTo>
                  <a:pt x="12142" y="5576"/>
                </a:lnTo>
                <a:lnTo>
                  <a:pt x="12252" y="5870"/>
                </a:lnTo>
                <a:lnTo>
                  <a:pt x="12362" y="6200"/>
                </a:lnTo>
                <a:lnTo>
                  <a:pt x="12436" y="6530"/>
                </a:lnTo>
                <a:lnTo>
                  <a:pt x="12509" y="6823"/>
                </a:lnTo>
                <a:lnTo>
                  <a:pt x="12509" y="7153"/>
                </a:lnTo>
                <a:lnTo>
                  <a:pt x="12509" y="7484"/>
                </a:lnTo>
                <a:lnTo>
                  <a:pt x="12472" y="7814"/>
                </a:lnTo>
                <a:lnTo>
                  <a:pt x="12399" y="8144"/>
                </a:lnTo>
                <a:lnTo>
                  <a:pt x="12289" y="8511"/>
                </a:lnTo>
                <a:lnTo>
                  <a:pt x="12142" y="8804"/>
                </a:lnTo>
                <a:lnTo>
                  <a:pt x="11996" y="9134"/>
                </a:lnTo>
                <a:lnTo>
                  <a:pt x="11812" y="9428"/>
                </a:lnTo>
                <a:lnTo>
                  <a:pt x="11592" y="9721"/>
                </a:lnTo>
                <a:lnTo>
                  <a:pt x="11115" y="10271"/>
                </a:lnTo>
                <a:lnTo>
                  <a:pt x="10345" y="11115"/>
                </a:lnTo>
                <a:lnTo>
                  <a:pt x="9941" y="11555"/>
                </a:lnTo>
                <a:lnTo>
                  <a:pt x="9575" y="12032"/>
                </a:lnTo>
                <a:lnTo>
                  <a:pt x="9281" y="12509"/>
                </a:lnTo>
                <a:lnTo>
                  <a:pt x="8988" y="13022"/>
                </a:lnTo>
                <a:lnTo>
                  <a:pt x="8914" y="13279"/>
                </a:lnTo>
                <a:lnTo>
                  <a:pt x="8804" y="13573"/>
                </a:lnTo>
                <a:lnTo>
                  <a:pt x="8768" y="13829"/>
                </a:lnTo>
                <a:lnTo>
                  <a:pt x="8731" y="14123"/>
                </a:lnTo>
                <a:lnTo>
                  <a:pt x="8217" y="14013"/>
                </a:lnTo>
                <a:lnTo>
                  <a:pt x="7704" y="13939"/>
                </a:lnTo>
                <a:lnTo>
                  <a:pt x="8584" y="11665"/>
                </a:lnTo>
                <a:lnTo>
                  <a:pt x="9061" y="10418"/>
                </a:lnTo>
                <a:lnTo>
                  <a:pt x="9318" y="9831"/>
                </a:lnTo>
                <a:lnTo>
                  <a:pt x="9391" y="9538"/>
                </a:lnTo>
                <a:lnTo>
                  <a:pt x="9391" y="9391"/>
                </a:lnTo>
                <a:lnTo>
                  <a:pt x="9354" y="9244"/>
                </a:lnTo>
                <a:lnTo>
                  <a:pt x="9318" y="9208"/>
                </a:lnTo>
                <a:lnTo>
                  <a:pt x="9281" y="9208"/>
                </a:lnTo>
                <a:lnTo>
                  <a:pt x="9171" y="9281"/>
                </a:lnTo>
                <a:lnTo>
                  <a:pt x="9098" y="9391"/>
                </a:lnTo>
                <a:lnTo>
                  <a:pt x="8988" y="9611"/>
                </a:lnTo>
                <a:lnTo>
                  <a:pt x="8768" y="10088"/>
                </a:lnTo>
                <a:lnTo>
                  <a:pt x="8217" y="11445"/>
                </a:lnTo>
                <a:lnTo>
                  <a:pt x="7337" y="13719"/>
                </a:lnTo>
                <a:lnTo>
                  <a:pt x="7227" y="13903"/>
                </a:lnTo>
                <a:lnTo>
                  <a:pt x="6970" y="13829"/>
                </a:lnTo>
                <a:lnTo>
                  <a:pt x="6420" y="13683"/>
                </a:lnTo>
                <a:lnTo>
                  <a:pt x="6420" y="13646"/>
                </a:lnTo>
                <a:lnTo>
                  <a:pt x="6493" y="13389"/>
                </a:lnTo>
                <a:lnTo>
                  <a:pt x="6530" y="13096"/>
                </a:lnTo>
                <a:lnTo>
                  <a:pt x="6530" y="12546"/>
                </a:lnTo>
                <a:lnTo>
                  <a:pt x="6603" y="11372"/>
                </a:lnTo>
                <a:lnTo>
                  <a:pt x="6677" y="10125"/>
                </a:lnTo>
                <a:lnTo>
                  <a:pt x="6713" y="9501"/>
                </a:lnTo>
                <a:lnTo>
                  <a:pt x="6677" y="8877"/>
                </a:lnTo>
                <a:lnTo>
                  <a:pt x="6677" y="8804"/>
                </a:lnTo>
                <a:lnTo>
                  <a:pt x="6640" y="8767"/>
                </a:lnTo>
                <a:lnTo>
                  <a:pt x="6530" y="8694"/>
                </a:lnTo>
                <a:lnTo>
                  <a:pt x="6420" y="8731"/>
                </a:lnTo>
                <a:lnTo>
                  <a:pt x="6383" y="8767"/>
                </a:lnTo>
                <a:lnTo>
                  <a:pt x="6347" y="8841"/>
                </a:lnTo>
                <a:lnTo>
                  <a:pt x="6273" y="9391"/>
                </a:lnTo>
                <a:lnTo>
                  <a:pt x="6237" y="9978"/>
                </a:lnTo>
                <a:lnTo>
                  <a:pt x="6200" y="11115"/>
                </a:lnTo>
                <a:lnTo>
                  <a:pt x="6090" y="12289"/>
                </a:lnTo>
                <a:lnTo>
                  <a:pt x="6016" y="12912"/>
                </a:lnTo>
                <a:lnTo>
                  <a:pt x="6016" y="13206"/>
                </a:lnTo>
                <a:lnTo>
                  <a:pt x="6016" y="13536"/>
                </a:lnTo>
                <a:lnTo>
                  <a:pt x="5540" y="13353"/>
                </a:lnTo>
                <a:lnTo>
                  <a:pt x="5099" y="13206"/>
                </a:lnTo>
                <a:lnTo>
                  <a:pt x="4623" y="13132"/>
                </a:lnTo>
                <a:lnTo>
                  <a:pt x="4182" y="13132"/>
                </a:lnTo>
                <a:lnTo>
                  <a:pt x="4329" y="12876"/>
                </a:lnTo>
                <a:lnTo>
                  <a:pt x="4439" y="12619"/>
                </a:lnTo>
                <a:lnTo>
                  <a:pt x="4549" y="12362"/>
                </a:lnTo>
                <a:lnTo>
                  <a:pt x="4623" y="12069"/>
                </a:lnTo>
                <a:lnTo>
                  <a:pt x="4696" y="11482"/>
                </a:lnTo>
                <a:lnTo>
                  <a:pt x="4696" y="10895"/>
                </a:lnTo>
                <a:lnTo>
                  <a:pt x="4623" y="10161"/>
                </a:lnTo>
                <a:lnTo>
                  <a:pt x="4512" y="9428"/>
                </a:lnTo>
                <a:lnTo>
                  <a:pt x="4366" y="8694"/>
                </a:lnTo>
                <a:lnTo>
                  <a:pt x="4219" y="7960"/>
                </a:lnTo>
                <a:lnTo>
                  <a:pt x="4182" y="7594"/>
                </a:lnTo>
                <a:lnTo>
                  <a:pt x="4182" y="7190"/>
                </a:lnTo>
                <a:lnTo>
                  <a:pt x="4182" y="6823"/>
                </a:lnTo>
                <a:lnTo>
                  <a:pt x="4219" y="6456"/>
                </a:lnTo>
                <a:lnTo>
                  <a:pt x="4292" y="6090"/>
                </a:lnTo>
                <a:lnTo>
                  <a:pt x="4439" y="5760"/>
                </a:lnTo>
                <a:lnTo>
                  <a:pt x="4586" y="5429"/>
                </a:lnTo>
                <a:lnTo>
                  <a:pt x="4769" y="5063"/>
                </a:lnTo>
                <a:lnTo>
                  <a:pt x="5026" y="4769"/>
                </a:lnTo>
                <a:lnTo>
                  <a:pt x="5246" y="4476"/>
                </a:lnTo>
                <a:lnTo>
                  <a:pt x="5503" y="4219"/>
                </a:lnTo>
                <a:lnTo>
                  <a:pt x="5796" y="3999"/>
                </a:lnTo>
                <a:lnTo>
                  <a:pt x="6090" y="3779"/>
                </a:lnTo>
                <a:lnTo>
                  <a:pt x="6420" y="3595"/>
                </a:lnTo>
                <a:lnTo>
                  <a:pt x="6787" y="3449"/>
                </a:lnTo>
                <a:lnTo>
                  <a:pt x="7117" y="3339"/>
                </a:lnTo>
                <a:lnTo>
                  <a:pt x="7484" y="3265"/>
                </a:lnTo>
                <a:lnTo>
                  <a:pt x="7814" y="3228"/>
                </a:lnTo>
                <a:lnTo>
                  <a:pt x="8181" y="3192"/>
                </a:lnTo>
                <a:close/>
                <a:moveTo>
                  <a:pt x="3962" y="13426"/>
                </a:moveTo>
                <a:lnTo>
                  <a:pt x="4623" y="13536"/>
                </a:lnTo>
                <a:lnTo>
                  <a:pt x="5246" y="13719"/>
                </a:lnTo>
                <a:lnTo>
                  <a:pt x="5943" y="13939"/>
                </a:lnTo>
                <a:lnTo>
                  <a:pt x="6603" y="14196"/>
                </a:lnTo>
                <a:lnTo>
                  <a:pt x="6860" y="14270"/>
                </a:lnTo>
                <a:lnTo>
                  <a:pt x="7154" y="14306"/>
                </a:lnTo>
                <a:lnTo>
                  <a:pt x="7704" y="14380"/>
                </a:lnTo>
                <a:lnTo>
                  <a:pt x="8217" y="14490"/>
                </a:lnTo>
                <a:lnTo>
                  <a:pt x="8474" y="14563"/>
                </a:lnTo>
                <a:lnTo>
                  <a:pt x="8731" y="14636"/>
                </a:lnTo>
                <a:lnTo>
                  <a:pt x="8768" y="14783"/>
                </a:lnTo>
                <a:lnTo>
                  <a:pt x="8841" y="14857"/>
                </a:lnTo>
                <a:lnTo>
                  <a:pt x="8951" y="14893"/>
                </a:lnTo>
                <a:lnTo>
                  <a:pt x="9061" y="14893"/>
                </a:lnTo>
                <a:lnTo>
                  <a:pt x="9061" y="15003"/>
                </a:lnTo>
                <a:lnTo>
                  <a:pt x="9024" y="15150"/>
                </a:lnTo>
                <a:lnTo>
                  <a:pt x="8914" y="15223"/>
                </a:lnTo>
                <a:lnTo>
                  <a:pt x="8768" y="15333"/>
                </a:lnTo>
                <a:lnTo>
                  <a:pt x="8034" y="15040"/>
                </a:lnTo>
                <a:lnTo>
                  <a:pt x="6383" y="14490"/>
                </a:lnTo>
                <a:lnTo>
                  <a:pt x="5576" y="14270"/>
                </a:lnTo>
                <a:lnTo>
                  <a:pt x="4769" y="14086"/>
                </a:lnTo>
                <a:lnTo>
                  <a:pt x="4292" y="14013"/>
                </a:lnTo>
                <a:lnTo>
                  <a:pt x="4072" y="14013"/>
                </a:lnTo>
                <a:lnTo>
                  <a:pt x="3852" y="14050"/>
                </a:lnTo>
                <a:lnTo>
                  <a:pt x="3742" y="14013"/>
                </a:lnTo>
                <a:lnTo>
                  <a:pt x="3669" y="13939"/>
                </a:lnTo>
                <a:lnTo>
                  <a:pt x="3632" y="13829"/>
                </a:lnTo>
                <a:lnTo>
                  <a:pt x="3632" y="13719"/>
                </a:lnTo>
                <a:lnTo>
                  <a:pt x="3632" y="13609"/>
                </a:lnTo>
                <a:lnTo>
                  <a:pt x="3705" y="13536"/>
                </a:lnTo>
                <a:lnTo>
                  <a:pt x="3816" y="13463"/>
                </a:lnTo>
                <a:lnTo>
                  <a:pt x="3926" y="13426"/>
                </a:lnTo>
                <a:close/>
                <a:moveTo>
                  <a:pt x="4256" y="15737"/>
                </a:moveTo>
                <a:lnTo>
                  <a:pt x="4696" y="15847"/>
                </a:lnTo>
                <a:lnTo>
                  <a:pt x="4476" y="16067"/>
                </a:lnTo>
                <a:lnTo>
                  <a:pt x="4292" y="16287"/>
                </a:lnTo>
                <a:lnTo>
                  <a:pt x="4292" y="16250"/>
                </a:lnTo>
                <a:lnTo>
                  <a:pt x="4256" y="16140"/>
                </a:lnTo>
                <a:lnTo>
                  <a:pt x="4256" y="15994"/>
                </a:lnTo>
                <a:lnTo>
                  <a:pt x="4256" y="15737"/>
                </a:lnTo>
                <a:close/>
                <a:moveTo>
                  <a:pt x="4843" y="15920"/>
                </a:moveTo>
                <a:lnTo>
                  <a:pt x="4989" y="15957"/>
                </a:lnTo>
                <a:lnTo>
                  <a:pt x="5136" y="15994"/>
                </a:lnTo>
                <a:lnTo>
                  <a:pt x="4879" y="16140"/>
                </a:lnTo>
                <a:lnTo>
                  <a:pt x="4623" y="16360"/>
                </a:lnTo>
                <a:lnTo>
                  <a:pt x="4623" y="16360"/>
                </a:lnTo>
                <a:lnTo>
                  <a:pt x="4733" y="16140"/>
                </a:lnTo>
                <a:lnTo>
                  <a:pt x="4843" y="15920"/>
                </a:lnTo>
                <a:close/>
                <a:moveTo>
                  <a:pt x="4146" y="14453"/>
                </a:moveTo>
                <a:lnTo>
                  <a:pt x="4659" y="14490"/>
                </a:lnTo>
                <a:lnTo>
                  <a:pt x="5356" y="14673"/>
                </a:lnTo>
                <a:lnTo>
                  <a:pt x="6053" y="14857"/>
                </a:lnTo>
                <a:lnTo>
                  <a:pt x="7410" y="15333"/>
                </a:lnTo>
                <a:lnTo>
                  <a:pt x="8034" y="15553"/>
                </a:lnTo>
                <a:lnTo>
                  <a:pt x="8401" y="15663"/>
                </a:lnTo>
                <a:lnTo>
                  <a:pt x="8694" y="15774"/>
                </a:lnTo>
                <a:lnTo>
                  <a:pt x="8731" y="15847"/>
                </a:lnTo>
                <a:lnTo>
                  <a:pt x="8768" y="15884"/>
                </a:lnTo>
                <a:lnTo>
                  <a:pt x="8841" y="15957"/>
                </a:lnTo>
                <a:lnTo>
                  <a:pt x="8951" y="15957"/>
                </a:lnTo>
                <a:lnTo>
                  <a:pt x="8914" y="16067"/>
                </a:lnTo>
                <a:lnTo>
                  <a:pt x="8841" y="16214"/>
                </a:lnTo>
                <a:lnTo>
                  <a:pt x="8694" y="16397"/>
                </a:lnTo>
                <a:lnTo>
                  <a:pt x="8547" y="16507"/>
                </a:lnTo>
                <a:lnTo>
                  <a:pt x="8401" y="16581"/>
                </a:lnTo>
                <a:lnTo>
                  <a:pt x="7227" y="16140"/>
                </a:lnTo>
                <a:lnTo>
                  <a:pt x="6016" y="15774"/>
                </a:lnTo>
                <a:lnTo>
                  <a:pt x="4733" y="15370"/>
                </a:lnTo>
                <a:lnTo>
                  <a:pt x="4072" y="15223"/>
                </a:lnTo>
                <a:lnTo>
                  <a:pt x="3449" y="15113"/>
                </a:lnTo>
                <a:lnTo>
                  <a:pt x="3449" y="15040"/>
                </a:lnTo>
                <a:lnTo>
                  <a:pt x="3449" y="14857"/>
                </a:lnTo>
                <a:lnTo>
                  <a:pt x="3522" y="14673"/>
                </a:lnTo>
                <a:lnTo>
                  <a:pt x="3632" y="14563"/>
                </a:lnTo>
                <a:lnTo>
                  <a:pt x="3705" y="14490"/>
                </a:lnTo>
                <a:lnTo>
                  <a:pt x="3926" y="14490"/>
                </a:lnTo>
                <a:lnTo>
                  <a:pt x="3962" y="14526"/>
                </a:lnTo>
                <a:lnTo>
                  <a:pt x="3999" y="14526"/>
                </a:lnTo>
                <a:lnTo>
                  <a:pt x="4036" y="14490"/>
                </a:lnTo>
                <a:lnTo>
                  <a:pt x="4146" y="14453"/>
                </a:lnTo>
                <a:close/>
                <a:moveTo>
                  <a:pt x="5503" y="16067"/>
                </a:moveTo>
                <a:lnTo>
                  <a:pt x="5723" y="16140"/>
                </a:lnTo>
                <a:lnTo>
                  <a:pt x="5503" y="16287"/>
                </a:lnTo>
                <a:lnTo>
                  <a:pt x="5246" y="16434"/>
                </a:lnTo>
                <a:lnTo>
                  <a:pt x="5026" y="16617"/>
                </a:lnTo>
                <a:lnTo>
                  <a:pt x="4843" y="16837"/>
                </a:lnTo>
                <a:lnTo>
                  <a:pt x="4659" y="16764"/>
                </a:lnTo>
                <a:lnTo>
                  <a:pt x="4733" y="16691"/>
                </a:lnTo>
                <a:lnTo>
                  <a:pt x="5503" y="16067"/>
                </a:lnTo>
                <a:close/>
                <a:moveTo>
                  <a:pt x="5980" y="16214"/>
                </a:moveTo>
                <a:lnTo>
                  <a:pt x="6200" y="16287"/>
                </a:lnTo>
                <a:lnTo>
                  <a:pt x="6200" y="16324"/>
                </a:lnTo>
                <a:lnTo>
                  <a:pt x="5943" y="16434"/>
                </a:lnTo>
                <a:lnTo>
                  <a:pt x="5723" y="16581"/>
                </a:lnTo>
                <a:lnTo>
                  <a:pt x="5540" y="16727"/>
                </a:lnTo>
                <a:lnTo>
                  <a:pt x="5393" y="16947"/>
                </a:lnTo>
                <a:lnTo>
                  <a:pt x="5246" y="16911"/>
                </a:lnTo>
                <a:lnTo>
                  <a:pt x="5613" y="16544"/>
                </a:lnTo>
                <a:lnTo>
                  <a:pt x="5980" y="16214"/>
                </a:lnTo>
                <a:close/>
                <a:moveTo>
                  <a:pt x="6383" y="16360"/>
                </a:moveTo>
                <a:lnTo>
                  <a:pt x="6897" y="16544"/>
                </a:lnTo>
                <a:lnTo>
                  <a:pt x="6420" y="16801"/>
                </a:lnTo>
                <a:lnTo>
                  <a:pt x="6200" y="16947"/>
                </a:lnTo>
                <a:lnTo>
                  <a:pt x="5980" y="17131"/>
                </a:lnTo>
                <a:lnTo>
                  <a:pt x="5796" y="17057"/>
                </a:lnTo>
                <a:lnTo>
                  <a:pt x="5833" y="16984"/>
                </a:lnTo>
                <a:lnTo>
                  <a:pt x="5833" y="16911"/>
                </a:lnTo>
                <a:lnTo>
                  <a:pt x="5833" y="16874"/>
                </a:lnTo>
                <a:lnTo>
                  <a:pt x="6090" y="16617"/>
                </a:lnTo>
                <a:lnTo>
                  <a:pt x="6383" y="16397"/>
                </a:lnTo>
                <a:lnTo>
                  <a:pt x="6383" y="16360"/>
                </a:lnTo>
                <a:close/>
                <a:moveTo>
                  <a:pt x="7080" y="16581"/>
                </a:moveTo>
                <a:lnTo>
                  <a:pt x="7410" y="16691"/>
                </a:lnTo>
                <a:lnTo>
                  <a:pt x="7154" y="16911"/>
                </a:lnTo>
                <a:lnTo>
                  <a:pt x="6787" y="17314"/>
                </a:lnTo>
                <a:lnTo>
                  <a:pt x="6457" y="17241"/>
                </a:lnTo>
                <a:lnTo>
                  <a:pt x="6493" y="17167"/>
                </a:lnTo>
                <a:lnTo>
                  <a:pt x="6457" y="17131"/>
                </a:lnTo>
                <a:lnTo>
                  <a:pt x="6750" y="16837"/>
                </a:lnTo>
                <a:lnTo>
                  <a:pt x="7080" y="16581"/>
                </a:lnTo>
                <a:close/>
                <a:moveTo>
                  <a:pt x="8034" y="2678"/>
                </a:moveTo>
                <a:lnTo>
                  <a:pt x="7704" y="2715"/>
                </a:lnTo>
                <a:lnTo>
                  <a:pt x="7374" y="2752"/>
                </a:lnTo>
                <a:lnTo>
                  <a:pt x="7044" y="2825"/>
                </a:lnTo>
                <a:lnTo>
                  <a:pt x="6750" y="2898"/>
                </a:lnTo>
                <a:lnTo>
                  <a:pt x="6420" y="3008"/>
                </a:lnTo>
                <a:lnTo>
                  <a:pt x="6126" y="3155"/>
                </a:lnTo>
                <a:lnTo>
                  <a:pt x="5833" y="3302"/>
                </a:lnTo>
                <a:lnTo>
                  <a:pt x="5576" y="3522"/>
                </a:lnTo>
                <a:lnTo>
                  <a:pt x="5026" y="3962"/>
                </a:lnTo>
                <a:lnTo>
                  <a:pt x="4806" y="4219"/>
                </a:lnTo>
                <a:lnTo>
                  <a:pt x="4586" y="4512"/>
                </a:lnTo>
                <a:lnTo>
                  <a:pt x="4366" y="4769"/>
                </a:lnTo>
                <a:lnTo>
                  <a:pt x="4182" y="5099"/>
                </a:lnTo>
                <a:lnTo>
                  <a:pt x="3999" y="5393"/>
                </a:lnTo>
                <a:lnTo>
                  <a:pt x="3852" y="5723"/>
                </a:lnTo>
                <a:lnTo>
                  <a:pt x="3742" y="6163"/>
                </a:lnTo>
                <a:lnTo>
                  <a:pt x="3669" y="6603"/>
                </a:lnTo>
                <a:lnTo>
                  <a:pt x="3632" y="7043"/>
                </a:lnTo>
                <a:lnTo>
                  <a:pt x="3632" y="7520"/>
                </a:lnTo>
                <a:lnTo>
                  <a:pt x="3705" y="7960"/>
                </a:lnTo>
                <a:lnTo>
                  <a:pt x="3779" y="8437"/>
                </a:lnTo>
                <a:lnTo>
                  <a:pt x="3962" y="9318"/>
                </a:lnTo>
                <a:lnTo>
                  <a:pt x="4109" y="10308"/>
                </a:lnTo>
                <a:lnTo>
                  <a:pt x="4182" y="10785"/>
                </a:lnTo>
                <a:lnTo>
                  <a:pt x="4219" y="11262"/>
                </a:lnTo>
                <a:lnTo>
                  <a:pt x="4182" y="11739"/>
                </a:lnTo>
                <a:lnTo>
                  <a:pt x="4109" y="12215"/>
                </a:lnTo>
                <a:lnTo>
                  <a:pt x="3999" y="12619"/>
                </a:lnTo>
                <a:lnTo>
                  <a:pt x="3816" y="13059"/>
                </a:lnTo>
                <a:lnTo>
                  <a:pt x="3595" y="13132"/>
                </a:lnTo>
                <a:lnTo>
                  <a:pt x="3449" y="13279"/>
                </a:lnTo>
                <a:lnTo>
                  <a:pt x="3302" y="13426"/>
                </a:lnTo>
                <a:lnTo>
                  <a:pt x="3229" y="13646"/>
                </a:lnTo>
                <a:lnTo>
                  <a:pt x="3229" y="13829"/>
                </a:lnTo>
                <a:lnTo>
                  <a:pt x="3265" y="13976"/>
                </a:lnTo>
                <a:lnTo>
                  <a:pt x="3339" y="14160"/>
                </a:lnTo>
                <a:lnTo>
                  <a:pt x="3412" y="14270"/>
                </a:lnTo>
                <a:lnTo>
                  <a:pt x="3339" y="14343"/>
                </a:lnTo>
                <a:lnTo>
                  <a:pt x="3265" y="14416"/>
                </a:lnTo>
                <a:lnTo>
                  <a:pt x="3192" y="14526"/>
                </a:lnTo>
                <a:lnTo>
                  <a:pt x="3119" y="14673"/>
                </a:lnTo>
                <a:lnTo>
                  <a:pt x="3082" y="14857"/>
                </a:lnTo>
                <a:lnTo>
                  <a:pt x="3045" y="15040"/>
                </a:lnTo>
                <a:lnTo>
                  <a:pt x="3045" y="15187"/>
                </a:lnTo>
                <a:lnTo>
                  <a:pt x="3082" y="15370"/>
                </a:lnTo>
                <a:lnTo>
                  <a:pt x="3192" y="15480"/>
                </a:lnTo>
                <a:lnTo>
                  <a:pt x="3302" y="15590"/>
                </a:lnTo>
                <a:lnTo>
                  <a:pt x="3412" y="15627"/>
                </a:lnTo>
                <a:lnTo>
                  <a:pt x="3485" y="15590"/>
                </a:lnTo>
                <a:lnTo>
                  <a:pt x="3522" y="15553"/>
                </a:lnTo>
                <a:lnTo>
                  <a:pt x="3559" y="15553"/>
                </a:lnTo>
                <a:lnTo>
                  <a:pt x="4072" y="15700"/>
                </a:lnTo>
                <a:lnTo>
                  <a:pt x="3999" y="15810"/>
                </a:lnTo>
                <a:lnTo>
                  <a:pt x="3926" y="15957"/>
                </a:lnTo>
                <a:lnTo>
                  <a:pt x="3926" y="16140"/>
                </a:lnTo>
                <a:lnTo>
                  <a:pt x="3926" y="16324"/>
                </a:lnTo>
                <a:lnTo>
                  <a:pt x="3999" y="16507"/>
                </a:lnTo>
                <a:lnTo>
                  <a:pt x="4072" y="16654"/>
                </a:lnTo>
                <a:lnTo>
                  <a:pt x="4146" y="16801"/>
                </a:lnTo>
                <a:lnTo>
                  <a:pt x="4292" y="16874"/>
                </a:lnTo>
                <a:lnTo>
                  <a:pt x="4256" y="16947"/>
                </a:lnTo>
                <a:lnTo>
                  <a:pt x="4292" y="17021"/>
                </a:lnTo>
                <a:lnTo>
                  <a:pt x="4329" y="17057"/>
                </a:lnTo>
                <a:lnTo>
                  <a:pt x="4402" y="17094"/>
                </a:lnTo>
                <a:lnTo>
                  <a:pt x="4586" y="17167"/>
                </a:lnTo>
                <a:lnTo>
                  <a:pt x="4806" y="17277"/>
                </a:lnTo>
                <a:lnTo>
                  <a:pt x="5283" y="17388"/>
                </a:lnTo>
                <a:lnTo>
                  <a:pt x="5393" y="17424"/>
                </a:lnTo>
                <a:lnTo>
                  <a:pt x="5576" y="17461"/>
                </a:lnTo>
                <a:lnTo>
                  <a:pt x="6310" y="17681"/>
                </a:lnTo>
                <a:lnTo>
                  <a:pt x="6677" y="17754"/>
                </a:lnTo>
                <a:lnTo>
                  <a:pt x="6860" y="17791"/>
                </a:lnTo>
                <a:lnTo>
                  <a:pt x="7044" y="17754"/>
                </a:lnTo>
                <a:lnTo>
                  <a:pt x="7117" y="17718"/>
                </a:lnTo>
                <a:lnTo>
                  <a:pt x="7154" y="17681"/>
                </a:lnTo>
                <a:lnTo>
                  <a:pt x="7154" y="17608"/>
                </a:lnTo>
                <a:lnTo>
                  <a:pt x="7117" y="17534"/>
                </a:lnTo>
                <a:lnTo>
                  <a:pt x="7447" y="17204"/>
                </a:lnTo>
                <a:lnTo>
                  <a:pt x="7594" y="17021"/>
                </a:lnTo>
                <a:lnTo>
                  <a:pt x="7740" y="16837"/>
                </a:lnTo>
                <a:lnTo>
                  <a:pt x="8327" y="17021"/>
                </a:lnTo>
                <a:lnTo>
                  <a:pt x="8437" y="17021"/>
                </a:lnTo>
                <a:lnTo>
                  <a:pt x="8547" y="16984"/>
                </a:lnTo>
                <a:lnTo>
                  <a:pt x="8731" y="16911"/>
                </a:lnTo>
                <a:lnTo>
                  <a:pt x="8914" y="16764"/>
                </a:lnTo>
                <a:lnTo>
                  <a:pt x="9098" y="16581"/>
                </a:lnTo>
                <a:lnTo>
                  <a:pt x="9208" y="16360"/>
                </a:lnTo>
                <a:lnTo>
                  <a:pt x="9281" y="16140"/>
                </a:lnTo>
                <a:lnTo>
                  <a:pt x="9318" y="15884"/>
                </a:lnTo>
                <a:lnTo>
                  <a:pt x="9281" y="15700"/>
                </a:lnTo>
                <a:lnTo>
                  <a:pt x="9208" y="15590"/>
                </a:lnTo>
                <a:lnTo>
                  <a:pt x="9171" y="15517"/>
                </a:lnTo>
                <a:lnTo>
                  <a:pt x="9244" y="15407"/>
                </a:lnTo>
                <a:lnTo>
                  <a:pt x="9354" y="15260"/>
                </a:lnTo>
                <a:lnTo>
                  <a:pt x="9391" y="15113"/>
                </a:lnTo>
                <a:lnTo>
                  <a:pt x="9428" y="15003"/>
                </a:lnTo>
                <a:lnTo>
                  <a:pt x="9501" y="14930"/>
                </a:lnTo>
                <a:lnTo>
                  <a:pt x="9575" y="14857"/>
                </a:lnTo>
                <a:lnTo>
                  <a:pt x="9575" y="14783"/>
                </a:lnTo>
                <a:lnTo>
                  <a:pt x="9538" y="14673"/>
                </a:lnTo>
                <a:lnTo>
                  <a:pt x="9391" y="14526"/>
                </a:lnTo>
                <a:lnTo>
                  <a:pt x="9244" y="14380"/>
                </a:lnTo>
                <a:lnTo>
                  <a:pt x="9244" y="14050"/>
                </a:lnTo>
                <a:lnTo>
                  <a:pt x="9318" y="13683"/>
                </a:lnTo>
                <a:lnTo>
                  <a:pt x="9428" y="13353"/>
                </a:lnTo>
                <a:lnTo>
                  <a:pt x="9538" y="13059"/>
                </a:lnTo>
                <a:lnTo>
                  <a:pt x="9721" y="12766"/>
                </a:lnTo>
                <a:lnTo>
                  <a:pt x="9905" y="12472"/>
                </a:lnTo>
                <a:lnTo>
                  <a:pt x="10308" y="11885"/>
                </a:lnTo>
                <a:lnTo>
                  <a:pt x="10785" y="11335"/>
                </a:lnTo>
                <a:lnTo>
                  <a:pt x="11299" y="10822"/>
                </a:lnTo>
                <a:lnTo>
                  <a:pt x="11775" y="10308"/>
                </a:lnTo>
                <a:lnTo>
                  <a:pt x="12179" y="9758"/>
                </a:lnTo>
                <a:lnTo>
                  <a:pt x="12362" y="9501"/>
                </a:lnTo>
                <a:lnTo>
                  <a:pt x="12546" y="9208"/>
                </a:lnTo>
                <a:lnTo>
                  <a:pt x="12656" y="8951"/>
                </a:lnTo>
                <a:lnTo>
                  <a:pt x="12803" y="8657"/>
                </a:lnTo>
                <a:lnTo>
                  <a:pt x="12876" y="8364"/>
                </a:lnTo>
                <a:lnTo>
                  <a:pt x="12949" y="8034"/>
                </a:lnTo>
                <a:lnTo>
                  <a:pt x="12986" y="7740"/>
                </a:lnTo>
                <a:lnTo>
                  <a:pt x="13023" y="7447"/>
                </a:lnTo>
                <a:lnTo>
                  <a:pt x="13023" y="6823"/>
                </a:lnTo>
                <a:lnTo>
                  <a:pt x="12913" y="6236"/>
                </a:lnTo>
                <a:lnTo>
                  <a:pt x="12729" y="5613"/>
                </a:lnTo>
                <a:lnTo>
                  <a:pt x="12436" y="5026"/>
                </a:lnTo>
                <a:lnTo>
                  <a:pt x="12252" y="4769"/>
                </a:lnTo>
                <a:lnTo>
                  <a:pt x="12069" y="4476"/>
                </a:lnTo>
                <a:lnTo>
                  <a:pt x="11849" y="4256"/>
                </a:lnTo>
                <a:lnTo>
                  <a:pt x="11629" y="3999"/>
                </a:lnTo>
                <a:lnTo>
                  <a:pt x="11372" y="3815"/>
                </a:lnTo>
                <a:lnTo>
                  <a:pt x="11115" y="3595"/>
                </a:lnTo>
                <a:lnTo>
                  <a:pt x="10565" y="3265"/>
                </a:lnTo>
                <a:lnTo>
                  <a:pt x="9978" y="3008"/>
                </a:lnTo>
                <a:lnTo>
                  <a:pt x="9354" y="2825"/>
                </a:lnTo>
                <a:lnTo>
                  <a:pt x="8694" y="2715"/>
                </a:lnTo>
                <a:lnTo>
                  <a:pt x="8034" y="2678"/>
                </a:lnTo>
                <a:close/>
              </a:path>
            </a:pathLst>
          </a:custGeom>
          <a:solidFill>
            <a:srgbClr val="3C78D8"/>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197" name="Shape 197"/>
          <p:cNvSpPr/>
          <p:nvPr/>
        </p:nvSpPr>
        <p:spPr>
          <a:xfrm>
            <a:off x="6283364" y="4209515"/>
            <a:ext cx="210213" cy="458889"/>
          </a:xfrm>
          <a:custGeom>
            <a:avLst/>
            <a:gdLst/>
            <a:ahLst/>
            <a:cxnLst/>
            <a:rect l="0" t="0" r="0" b="0"/>
            <a:pathLst>
              <a:path w="7411" h="16178" extrusionOk="0">
                <a:moveTo>
                  <a:pt x="3339" y="147"/>
                </a:moveTo>
                <a:lnTo>
                  <a:pt x="3229" y="441"/>
                </a:lnTo>
                <a:lnTo>
                  <a:pt x="3155" y="734"/>
                </a:lnTo>
                <a:lnTo>
                  <a:pt x="3119" y="1358"/>
                </a:lnTo>
                <a:lnTo>
                  <a:pt x="3082" y="2972"/>
                </a:lnTo>
                <a:lnTo>
                  <a:pt x="3119" y="4476"/>
                </a:lnTo>
                <a:lnTo>
                  <a:pt x="3119" y="5283"/>
                </a:lnTo>
                <a:lnTo>
                  <a:pt x="3119" y="5576"/>
                </a:lnTo>
                <a:lnTo>
                  <a:pt x="3155" y="5723"/>
                </a:lnTo>
                <a:lnTo>
                  <a:pt x="3229" y="5870"/>
                </a:lnTo>
                <a:lnTo>
                  <a:pt x="3265" y="5906"/>
                </a:lnTo>
                <a:lnTo>
                  <a:pt x="3339" y="5943"/>
                </a:lnTo>
                <a:lnTo>
                  <a:pt x="3375" y="5943"/>
                </a:lnTo>
                <a:lnTo>
                  <a:pt x="3449" y="5870"/>
                </a:lnTo>
                <a:lnTo>
                  <a:pt x="3486" y="5760"/>
                </a:lnTo>
                <a:lnTo>
                  <a:pt x="3522" y="5649"/>
                </a:lnTo>
                <a:lnTo>
                  <a:pt x="3522" y="5393"/>
                </a:lnTo>
                <a:lnTo>
                  <a:pt x="3522" y="4586"/>
                </a:lnTo>
                <a:lnTo>
                  <a:pt x="3486" y="2972"/>
                </a:lnTo>
                <a:lnTo>
                  <a:pt x="3522" y="1504"/>
                </a:lnTo>
                <a:lnTo>
                  <a:pt x="3522" y="808"/>
                </a:lnTo>
                <a:lnTo>
                  <a:pt x="3486" y="477"/>
                </a:lnTo>
                <a:lnTo>
                  <a:pt x="3412" y="294"/>
                </a:lnTo>
                <a:lnTo>
                  <a:pt x="3375" y="147"/>
                </a:lnTo>
                <a:close/>
                <a:moveTo>
                  <a:pt x="1725" y="1"/>
                </a:moveTo>
                <a:lnTo>
                  <a:pt x="1688" y="37"/>
                </a:lnTo>
                <a:lnTo>
                  <a:pt x="1615" y="147"/>
                </a:lnTo>
                <a:lnTo>
                  <a:pt x="1578" y="294"/>
                </a:lnTo>
                <a:lnTo>
                  <a:pt x="1541" y="624"/>
                </a:lnTo>
                <a:lnTo>
                  <a:pt x="1578" y="1284"/>
                </a:lnTo>
                <a:lnTo>
                  <a:pt x="1615" y="2898"/>
                </a:lnTo>
                <a:lnTo>
                  <a:pt x="1725" y="6236"/>
                </a:lnTo>
                <a:lnTo>
                  <a:pt x="1761" y="6346"/>
                </a:lnTo>
                <a:lnTo>
                  <a:pt x="1798" y="6383"/>
                </a:lnTo>
                <a:lnTo>
                  <a:pt x="1872" y="6420"/>
                </a:lnTo>
                <a:lnTo>
                  <a:pt x="1945" y="6456"/>
                </a:lnTo>
                <a:lnTo>
                  <a:pt x="2018" y="6420"/>
                </a:lnTo>
                <a:lnTo>
                  <a:pt x="2092" y="6383"/>
                </a:lnTo>
                <a:lnTo>
                  <a:pt x="2165" y="6346"/>
                </a:lnTo>
                <a:lnTo>
                  <a:pt x="2165" y="6236"/>
                </a:lnTo>
                <a:lnTo>
                  <a:pt x="2165" y="5980"/>
                </a:lnTo>
                <a:lnTo>
                  <a:pt x="2165" y="5943"/>
                </a:lnTo>
                <a:lnTo>
                  <a:pt x="2055" y="3008"/>
                </a:lnTo>
                <a:lnTo>
                  <a:pt x="1982" y="1394"/>
                </a:lnTo>
                <a:lnTo>
                  <a:pt x="1945" y="587"/>
                </a:lnTo>
                <a:lnTo>
                  <a:pt x="1908" y="294"/>
                </a:lnTo>
                <a:lnTo>
                  <a:pt x="1872" y="147"/>
                </a:lnTo>
                <a:lnTo>
                  <a:pt x="1761" y="37"/>
                </a:lnTo>
                <a:lnTo>
                  <a:pt x="1725" y="1"/>
                </a:lnTo>
                <a:close/>
                <a:moveTo>
                  <a:pt x="4953" y="184"/>
                </a:moveTo>
                <a:lnTo>
                  <a:pt x="4879" y="221"/>
                </a:lnTo>
                <a:lnTo>
                  <a:pt x="4843" y="257"/>
                </a:lnTo>
                <a:lnTo>
                  <a:pt x="4843" y="331"/>
                </a:lnTo>
                <a:lnTo>
                  <a:pt x="4769" y="1101"/>
                </a:lnTo>
                <a:lnTo>
                  <a:pt x="4733" y="1908"/>
                </a:lnTo>
                <a:lnTo>
                  <a:pt x="4733" y="3522"/>
                </a:lnTo>
                <a:lnTo>
                  <a:pt x="4733" y="5136"/>
                </a:lnTo>
                <a:lnTo>
                  <a:pt x="4696" y="5870"/>
                </a:lnTo>
                <a:lnTo>
                  <a:pt x="4696" y="6273"/>
                </a:lnTo>
                <a:lnTo>
                  <a:pt x="4769" y="6640"/>
                </a:lnTo>
                <a:lnTo>
                  <a:pt x="4806" y="6713"/>
                </a:lnTo>
                <a:lnTo>
                  <a:pt x="4916" y="6750"/>
                </a:lnTo>
                <a:lnTo>
                  <a:pt x="5026" y="6713"/>
                </a:lnTo>
                <a:lnTo>
                  <a:pt x="5100" y="6640"/>
                </a:lnTo>
                <a:lnTo>
                  <a:pt x="5173" y="6273"/>
                </a:lnTo>
                <a:lnTo>
                  <a:pt x="5173" y="5870"/>
                </a:lnTo>
                <a:lnTo>
                  <a:pt x="5136" y="5136"/>
                </a:lnTo>
                <a:lnTo>
                  <a:pt x="5136" y="3522"/>
                </a:lnTo>
                <a:lnTo>
                  <a:pt x="5173" y="1908"/>
                </a:lnTo>
                <a:lnTo>
                  <a:pt x="5136" y="1138"/>
                </a:lnTo>
                <a:lnTo>
                  <a:pt x="5100" y="331"/>
                </a:lnTo>
                <a:lnTo>
                  <a:pt x="5100" y="257"/>
                </a:lnTo>
                <a:lnTo>
                  <a:pt x="5063" y="221"/>
                </a:lnTo>
                <a:lnTo>
                  <a:pt x="4953" y="184"/>
                </a:lnTo>
                <a:close/>
                <a:moveTo>
                  <a:pt x="6273" y="2678"/>
                </a:moveTo>
                <a:lnTo>
                  <a:pt x="6273" y="2715"/>
                </a:lnTo>
                <a:lnTo>
                  <a:pt x="6200" y="3008"/>
                </a:lnTo>
                <a:lnTo>
                  <a:pt x="6163" y="3302"/>
                </a:lnTo>
                <a:lnTo>
                  <a:pt x="6127" y="3925"/>
                </a:lnTo>
                <a:lnTo>
                  <a:pt x="6127" y="5173"/>
                </a:lnTo>
                <a:lnTo>
                  <a:pt x="6090" y="7667"/>
                </a:lnTo>
                <a:lnTo>
                  <a:pt x="6090" y="7887"/>
                </a:lnTo>
                <a:lnTo>
                  <a:pt x="6127" y="7960"/>
                </a:lnTo>
                <a:lnTo>
                  <a:pt x="6163" y="8034"/>
                </a:lnTo>
                <a:lnTo>
                  <a:pt x="6237" y="8070"/>
                </a:lnTo>
                <a:lnTo>
                  <a:pt x="6383" y="8070"/>
                </a:lnTo>
                <a:lnTo>
                  <a:pt x="6457" y="8034"/>
                </a:lnTo>
                <a:lnTo>
                  <a:pt x="6493" y="7960"/>
                </a:lnTo>
                <a:lnTo>
                  <a:pt x="6530" y="7887"/>
                </a:lnTo>
                <a:lnTo>
                  <a:pt x="6530" y="5283"/>
                </a:lnTo>
                <a:lnTo>
                  <a:pt x="6530" y="3962"/>
                </a:lnTo>
                <a:lnTo>
                  <a:pt x="6493" y="3339"/>
                </a:lnTo>
                <a:lnTo>
                  <a:pt x="6457" y="3008"/>
                </a:lnTo>
                <a:lnTo>
                  <a:pt x="6383" y="2715"/>
                </a:lnTo>
                <a:lnTo>
                  <a:pt x="6347" y="2678"/>
                </a:lnTo>
                <a:close/>
                <a:moveTo>
                  <a:pt x="3265" y="7887"/>
                </a:moveTo>
                <a:lnTo>
                  <a:pt x="3082" y="8107"/>
                </a:lnTo>
                <a:lnTo>
                  <a:pt x="2862" y="8291"/>
                </a:lnTo>
                <a:lnTo>
                  <a:pt x="2679" y="8401"/>
                </a:lnTo>
                <a:lnTo>
                  <a:pt x="2458" y="8474"/>
                </a:lnTo>
                <a:lnTo>
                  <a:pt x="2458" y="8474"/>
                </a:lnTo>
                <a:lnTo>
                  <a:pt x="2605" y="8291"/>
                </a:lnTo>
                <a:lnTo>
                  <a:pt x="2752" y="8144"/>
                </a:lnTo>
                <a:lnTo>
                  <a:pt x="2972" y="7997"/>
                </a:lnTo>
                <a:lnTo>
                  <a:pt x="3192" y="7924"/>
                </a:lnTo>
                <a:lnTo>
                  <a:pt x="3265" y="7887"/>
                </a:lnTo>
                <a:close/>
                <a:moveTo>
                  <a:pt x="4806" y="9501"/>
                </a:moveTo>
                <a:lnTo>
                  <a:pt x="4513" y="9538"/>
                </a:lnTo>
                <a:lnTo>
                  <a:pt x="4329" y="9574"/>
                </a:lnTo>
                <a:lnTo>
                  <a:pt x="4072" y="9574"/>
                </a:lnTo>
                <a:lnTo>
                  <a:pt x="4072" y="9611"/>
                </a:lnTo>
                <a:lnTo>
                  <a:pt x="4072" y="9684"/>
                </a:lnTo>
                <a:lnTo>
                  <a:pt x="4109" y="9758"/>
                </a:lnTo>
                <a:lnTo>
                  <a:pt x="4146" y="9831"/>
                </a:lnTo>
                <a:lnTo>
                  <a:pt x="4219" y="9868"/>
                </a:lnTo>
                <a:lnTo>
                  <a:pt x="4293" y="9905"/>
                </a:lnTo>
                <a:lnTo>
                  <a:pt x="4476" y="9941"/>
                </a:lnTo>
                <a:lnTo>
                  <a:pt x="4659" y="9905"/>
                </a:lnTo>
                <a:lnTo>
                  <a:pt x="4806" y="9941"/>
                </a:lnTo>
                <a:lnTo>
                  <a:pt x="4953" y="9978"/>
                </a:lnTo>
                <a:lnTo>
                  <a:pt x="5100" y="10015"/>
                </a:lnTo>
                <a:lnTo>
                  <a:pt x="5246" y="10125"/>
                </a:lnTo>
                <a:lnTo>
                  <a:pt x="5320" y="10235"/>
                </a:lnTo>
                <a:lnTo>
                  <a:pt x="5430" y="10381"/>
                </a:lnTo>
                <a:lnTo>
                  <a:pt x="5466" y="10528"/>
                </a:lnTo>
                <a:lnTo>
                  <a:pt x="5503" y="10675"/>
                </a:lnTo>
                <a:lnTo>
                  <a:pt x="5540" y="10748"/>
                </a:lnTo>
                <a:lnTo>
                  <a:pt x="5613" y="10822"/>
                </a:lnTo>
                <a:lnTo>
                  <a:pt x="5833" y="10822"/>
                </a:lnTo>
                <a:lnTo>
                  <a:pt x="5907" y="10748"/>
                </a:lnTo>
                <a:lnTo>
                  <a:pt x="5943" y="10711"/>
                </a:lnTo>
                <a:lnTo>
                  <a:pt x="5980" y="10601"/>
                </a:lnTo>
                <a:lnTo>
                  <a:pt x="5907" y="10308"/>
                </a:lnTo>
                <a:lnTo>
                  <a:pt x="5760" y="10051"/>
                </a:lnTo>
                <a:lnTo>
                  <a:pt x="5576" y="9831"/>
                </a:lnTo>
                <a:lnTo>
                  <a:pt x="5356" y="9648"/>
                </a:lnTo>
                <a:lnTo>
                  <a:pt x="5100" y="9538"/>
                </a:lnTo>
                <a:lnTo>
                  <a:pt x="4806" y="9501"/>
                </a:lnTo>
                <a:close/>
                <a:moveTo>
                  <a:pt x="4879" y="8547"/>
                </a:moveTo>
                <a:lnTo>
                  <a:pt x="5136" y="8621"/>
                </a:lnTo>
                <a:lnTo>
                  <a:pt x="5393" y="8731"/>
                </a:lnTo>
                <a:lnTo>
                  <a:pt x="5650" y="8877"/>
                </a:lnTo>
                <a:lnTo>
                  <a:pt x="5907" y="9061"/>
                </a:lnTo>
                <a:lnTo>
                  <a:pt x="6090" y="9244"/>
                </a:lnTo>
                <a:lnTo>
                  <a:pt x="6310" y="9464"/>
                </a:lnTo>
                <a:lnTo>
                  <a:pt x="6457" y="9684"/>
                </a:lnTo>
                <a:lnTo>
                  <a:pt x="6603" y="9941"/>
                </a:lnTo>
                <a:lnTo>
                  <a:pt x="6714" y="10198"/>
                </a:lnTo>
                <a:lnTo>
                  <a:pt x="6787" y="10491"/>
                </a:lnTo>
                <a:lnTo>
                  <a:pt x="6860" y="10748"/>
                </a:lnTo>
                <a:lnTo>
                  <a:pt x="6934" y="11078"/>
                </a:lnTo>
                <a:lnTo>
                  <a:pt x="6934" y="11372"/>
                </a:lnTo>
                <a:lnTo>
                  <a:pt x="6934" y="11665"/>
                </a:lnTo>
                <a:lnTo>
                  <a:pt x="6934" y="11995"/>
                </a:lnTo>
                <a:lnTo>
                  <a:pt x="6824" y="12619"/>
                </a:lnTo>
                <a:lnTo>
                  <a:pt x="6677" y="13206"/>
                </a:lnTo>
                <a:lnTo>
                  <a:pt x="6530" y="13499"/>
                </a:lnTo>
                <a:lnTo>
                  <a:pt x="6383" y="13793"/>
                </a:lnTo>
                <a:lnTo>
                  <a:pt x="6310" y="13939"/>
                </a:lnTo>
                <a:lnTo>
                  <a:pt x="6163" y="14050"/>
                </a:lnTo>
                <a:lnTo>
                  <a:pt x="5907" y="14270"/>
                </a:lnTo>
                <a:lnTo>
                  <a:pt x="5540" y="14526"/>
                </a:lnTo>
                <a:lnTo>
                  <a:pt x="5173" y="14857"/>
                </a:lnTo>
                <a:lnTo>
                  <a:pt x="5026" y="14967"/>
                </a:lnTo>
                <a:lnTo>
                  <a:pt x="4659" y="15187"/>
                </a:lnTo>
                <a:lnTo>
                  <a:pt x="4659" y="15187"/>
                </a:lnTo>
                <a:lnTo>
                  <a:pt x="4806" y="14857"/>
                </a:lnTo>
                <a:lnTo>
                  <a:pt x="4916" y="14636"/>
                </a:lnTo>
                <a:lnTo>
                  <a:pt x="4953" y="14490"/>
                </a:lnTo>
                <a:lnTo>
                  <a:pt x="4989" y="14380"/>
                </a:lnTo>
                <a:lnTo>
                  <a:pt x="4953" y="14270"/>
                </a:lnTo>
                <a:lnTo>
                  <a:pt x="4916" y="14160"/>
                </a:lnTo>
                <a:lnTo>
                  <a:pt x="4843" y="14123"/>
                </a:lnTo>
                <a:lnTo>
                  <a:pt x="4659" y="14123"/>
                </a:lnTo>
                <a:lnTo>
                  <a:pt x="4586" y="14160"/>
                </a:lnTo>
                <a:lnTo>
                  <a:pt x="4549" y="14233"/>
                </a:lnTo>
                <a:lnTo>
                  <a:pt x="4513" y="14343"/>
                </a:lnTo>
                <a:lnTo>
                  <a:pt x="4549" y="14453"/>
                </a:lnTo>
                <a:lnTo>
                  <a:pt x="4513" y="14526"/>
                </a:lnTo>
                <a:lnTo>
                  <a:pt x="4439" y="14783"/>
                </a:lnTo>
                <a:lnTo>
                  <a:pt x="4366" y="15003"/>
                </a:lnTo>
                <a:lnTo>
                  <a:pt x="4329" y="15260"/>
                </a:lnTo>
                <a:lnTo>
                  <a:pt x="4366" y="15333"/>
                </a:lnTo>
                <a:lnTo>
                  <a:pt x="4293" y="15370"/>
                </a:lnTo>
                <a:lnTo>
                  <a:pt x="3999" y="15480"/>
                </a:lnTo>
                <a:lnTo>
                  <a:pt x="3632" y="15590"/>
                </a:lnTo>
                <a:lnTo>
                  <a:pt x="3816" y="15333"/>
                </a:lnTo>
                <a:lnTo>
                  <a:pt x="4109" y="14746"/>
                </a:lnTo>
                <a:lnTo>
                  <a:pt x="4109" y="14673"/>
                </a:lnTo>
                <a:lnTo>
                  <a:pt x="4109" y="14600"/>
                </a:lnTo>
                <a:lnTo>
                  <a:pt x="4072" y="14526"/>
                </a:lnTo>
                <a:lnTo>
                  <a:pt x="4036" y="14490"/>
                </a:lnTo>
                <a:lnTo>
                  <a:pt x="3962" y="14453"/>
                </a:lnTo>
                <a:lnTo>
                  <a:pt x="3889" y="14453"/>
                </a:lnTo>
                <a:lnTo>
                  <a:pt x="3816" y="14490"/>
                </a:lnTo>
                <a:lnTo>
                  <a:pt x="3779" y="14563"/>
                </a:lnTo>
                <a:lnTo>
                  <a:pt x="3486" y="15150"/>
                </a:lnTo>
                <a:lnTo>
                  <a:pt x="3339" y="15407"/>
                </a:lnTo>
                <a:lnTo>
                  <a:pt x="3229" y="15663"/>
                </a:lnTo>
                <a:lnTo>
                  <a:pt x="2899" y="15700"/>
                </a:lnTo>
                <a:lnTo>
                  <a:pt x="2532" y="15627"/>
                </a:lnTo>
                <a:lnTo>
                  <a:pt x="2752" y="15407"/>
                </a:lnTo>
                <a:lnTo>
                  <a:pt x="2935" y="15187"/>
                </a:lnTo>
                <a:lnTo>
                  <a:pt x="3119" y="14893"/>
                </a:lnTo>
                <a:lnTo>
                  <a:pt x="3265" y="14600"/>
                </a:lnTo>
                <a:lnTo>
                  <a:pt x="3339" y="14600"/>
                </a:lnTo>
                <a:lnTo>
                  <a:pt x="3375" y="14526"/>
                </a:lnTo>
                <a:lnTo>
                  <a:pt x="3412" y="14490"/>
                </a:lnTo>
                <a:lnTo>
                  <a:pt x="3449" y="14380"/>
                </a:lnTo>
                <a:lnTo>
                  <a:pt x="3412" y="14343"/>
                </a:lnTo>
                <a:lnTo>
                  <a:pt x="3412" y="14270"/>
                </a:lnTo>
                <a:lnTo>
                  <a:pt x="3339" y="14233"/>
                </a:lnTo>
                <a:lnTo>
                  <a:pt x="3229" y="14196"/>
                </a:lnTo>
                <a:lnTo>
                  <a:pt x="3155" y="14196"/>
                </a:lnTo>
                <a:lnTo>
                  <a:pt x="3045" y="14233"/>
                </a:lnTo>
                <a:lnTo>
                  <a:pt x="2935" y="14380"/>
                </a:lnTo>
                <a:lnTo>
                  <a:pt x="2752" y="14673"/>
                </a:lnTo>
                <a:lnTo>
                  <a:pt x="2495" y="15077"/>
                </a:lnTo>
                <a:lnTo>
                  <a:pt x="2238" y="15443"/>
                </a:lnTo>
                <a:lnTo>
                  <a:pt x="2202" y="15553"/>
                </a:lnTo>
                <a:lnTo>
                  <a:pt x="1908" y="15370"/>
                </a:lnTo>
                <a:lnTo>
                  <a:pt x="1615" y="15187"/>
                </a:lnTo>
                <a:lnTo>
                  <a:pt x="1761" y="15077"/>
                </a:lnTo>
                <a:lnTo>
                  <a:pt x="1872" y="14967"/>
                </a:lnTo>
                <a:lnTo>
                  <a:pt x="2238" y="14563"/>
                </a:lnTo>
                <a:lnTo>
                  <a:pt x="2568" y="14196"/>
                </a:lnTo>
                <a:lnTo>
                  <a:pt x="2715" y="13976"/>
                </a:lnTo>
                <a:lnTo>
                  <a:pt x="2789" y="13756"/>
                </a:lnTo>
                <a:lnTo>
                  <a:pt x="2789" y="13683"/>
                </a:lnTo>
                <a:lnTo>
                  <a:pt x="2752" y="13609"/>
                </a:lnTo>
                <a:lnTo>
                  <a:pt x="2642" y="13609"/>
                </a:lnTo>
                <a:lnTo>
                  <a:pt x="2422" y="13719"/>
                </a:lnTo>
                <a:lnTo>
                  <a:pt x="2238" y="13866"/>
                </a:lnTo>
                <a:lnTo>
                  <a:pt x="1945" y="14233"/>
                </a:lnTo>
                <a:lnTo>
                  <a:pt x="1578" y="14673"/>
                </a:lnTo>
                <a:lnTo>
                  <a:pt x="1505" y="14820"/>
                </a:lnTo>
                <a:lnTo>
                  <a:pt x="1431" y="15003"/>
                </a:lnTo>
                <a:lnTo>
                  <a:pt x="1138" y="14636"/>
                </a:lnTo>
                <a:lnTo>
                  <a:pt x="1468" y="14306"/>
                </a:lnTo>
                <a:lnTo>
                  <a:pt x="1761" y="13939"/>
                </a:lnTo>
                <a:lnTo>
                  <a:pt x="2312" y="13206"/>
                </a:lnTo>
                <a:lnTo>
                  <a:pt x="2312" y="13132"/>
                </a:lnTo>
                <a:lnTo>
                  <a:pt x="2312" y="13059"/>
                </a:lnTo>
                <a:lnTo>
                  <a:pt x="2238" y="12949"/>
                </a:lnTo>
                <a:lnTo>
                  <a:pt x="2202" y="12912"/>
                </a:lnTo>
                <a:lnTo>
                  <a:pt x="2055" y="12912"/>
                </a:lnTo>
                <a:lnTo>
                  <a:pt x="1982" y="12949"/>
                </a:lnTo>
                <a:lnTo>
                  <a:pt x="1431" y="13646"/>
                </a:lnTo>
                <a:lnTo>
                  <a:pt x="1211" y="14013"/>
                </a:lnTo>
                <a:lnTo>
                  <a:pt x="991" y="14380"/>
                </a:lnTo>
                <a:lnTo>
                  <a:pt x="844" y="14050"/>
                </a:lnTo>
                <a:lnTo>
                  <a:pt x="698" y="13719"/>
                </a:lnTo>
                <a:lnTo>
                  <a:pt x="1028" y="13426"/>
                </a:lnTo>
                <a:lnTo>
                  <a:pt x="1358" y="13096"/>
                </a:lnTo>
                <a:lnTo>
                  <a:pt x="1872" y="12436"/>
                </a:lnTo>
                <a:lnTo>
                  <a:pt x="1908" y="12362"/>
                </a:lnTo>
                <a:lnTo>
                  <a:pt x="1908" y="12289"/>
                </a:lnTo>
                <a:lnTo>
                  <a:pt x="1872" y="12215"/>
                </a:lnTo>
                <a:lnTo>
                  <a:pt x="1835" y="12179"/>
                </a:lnTo>
                <a:lnTo>
                  <a:pt x="1761" y="12142"/>
                </a:lnTo>
                <a:lnTo>
                  <a:pt x="1688" y="12105"/>
                </a:lnTo>
                <a:lnTo>
                  <a:pt x="1615" y="12105"/>
                </a:lnTo>
                <a:lnTo>
                  <a:pt x="1541" y="12179"/>
                </a:lnTo>
                <a:lnTo>
                  <a:pt x="1065" y="12729"/>
                </a:lnTo>
                <a:lnTo>
                  <a:pt x="808" y="13022"/>
                </a:lnTo>
                <a:lnTo>
                  <a:pt x="624" y="13353"/>
                </a:lnTo>
                <a:lnTo>
                  <a:pt x="588" y="13206"/>
                </a:lnTo>
                <a:lnTo>
                  <a:pt x="551" y="12876"/>
                </a:lnTo>
                <a:lnTo>
                  <a:pt x="771" y="12656"/>
                </a:lnTo>
                <a:lnTo>
                  <a:pt x="1028" y="12399"/>
                </a:lnTo>
                <a:lnTo>
                  <a:pt x="1321" y="12069"/>
                </a:lnTo>
                <a:lnTo>
                  <a:pt x="1468" y="11885"/>
                </a:lnTo>
                <a:lnTo>
                  <a:pt x="1505" y="11775"/>
                </a:lnTo>
                <a:lnTo>
                  <a:pt x="1505" y="11665"/>
                </a:lnTo>
                <a:lnTo>
                  <a:pt x="1505" y="11592"/>
                </a:lnTo>
                <a:lnTo>
                  <a:pt x="1468" y="11555"/>
                </a:lnTo>
                <a:lnTo>
                  <a:pt x="1395" y="11518"/>
                </a:lnTo>
                <a:lnTo>
                  <a:pt x="1358" y="11555"/>
                </a:lnTo>
                <a:lnTo>
                  <a:pt x="1175" y="11629"/>
                </a:lnTo>
                <a:lnTo>
                  <a:pt x="1028" y="11775"/>
                </a:lnTo>
                <a:lnTo>
                  <a:pt x="771" y="12105"/>
                </a:lnTo>
                <a:lnTo>
                  <a:pt x="514" y="12436"/>
                </a:lnTo>
                <a:lnTo>
                  <a:pt x="514" y="11922"/>
                </a:lnTo>
                <a:lnTo>
                  <a:pt x="624" y="11812"/>
                </a:lnTo>
                <a:lnTo>
                  <a:pt x="734" y="11702"/>
                </a:lnTo>
                <a:lnTo>
                  <a:pt x="808" y="11482"/>
                </a:lnTo>
                <a:lnTo>
                  <a:pt x="991" y="11445"/>
                </a:lnTo>
                <a:lnTo>
                  <a:pt x="1138" y="11408"/>
                </a:lnTo>
                <a:lnTo>
                  <a:pt x="1248" y="11298"/>
                </a:lnTo>
                <a:lnTo>
                  <a:pt x="1358" y="11188"/>
                </a:lnTo>
                <a:lnTo>
                  <a:pt x="1468" y="11078"/>
                </a:lnTo>
                <a:lnTo>
                  <a:pt x="1505" y="10932"/>
                </a:lnTo>
                <a:lnTo>
                  <a:pt x="1505" y="10858"/>
                </a:lnTo>
                <a:lnTo>
                  <a:pt x="1505" y="10785"/>
                </a:lnTo>
                <a:lnTo>
                  <a:pt x="1468" y="10711"/>
                </a:lnTo>
                <a:lnTo>
                  <a:pt x="1395" y="10675"/>
                </a:lnTo>
                <a:lnTo>
                  <a:pt x="1175" y="10675"/>
                </a:lnTo>
                <a:lnTo>
                  <a:pt x="1101" y="10748"/>
                </a:lnTo>
                <a:lnTo>
                  <a:pt x="1065" y="10822"/>
                </a:lnTo>
                <a:lnTo>
                  <a:pt x="1028" y="10932"/>
                </a:lnTo>
                <a:lnTo>
                  <a:pt x="954" y="11005"/>
                </a:lnTo>
                <a:lnTo>
                  <a:pt x="844" y="11042"/>
                </a:lnTo>
                <a:lnTo>
                  <a:pt x="698" y="11078"/>
                </a:lnTo>
                <a:lnTo>
                  <a:pt x="881" y="10785"/>
                </a:lnTo>
                <a:lnTo>
                  <a:pt x="954" y="10675"/>
                </a:lnTo>
                <a:lnTo>
                  <a:pt x="1101" y="10565"/>
                </a:lnTo>
                <a:lnTo>
                  <a:pt x="1211" y="10455"/>
                </a:lnTo>
                <a:lnTo>
                  <a:pt x="1395" y="10418"/>
                </a:lnTo>
                <a:lnTo>
                  <a:pt x="1541" y="10345"/>
                </a:lnTo>
                <a:lnTo>
                  <a:pt x="1725" y="10345"/>
                </a:lnTo>
                <a:lnTo>
                  <a:pt x="2092" y="10308"/>
                </a:lnTo>
                <a:lnTo>
                  <a:pt x="2422" y="10271"/>
                </a:lnTo>
                <a:lnTo>
                  <a:pt x="2715" y="10161"/>
                </a:lnTo>
                <a:lnTo>
                  <a:pt x="3009" y="9978"/>
                </a:lnTo>
                <a:lnTo>
                  <a:pt x="3229" y="9721"/>
                </a:lnTo>
                <a:lnTo>
                  <a:pt x="3412" y="9464"/>
                </a:lnTo>
                <a:lnTo>
                  <a:pt x="3559" y="9171"/>
                </a:lnTo>
                <a:lnTo>
                  <a:pt x="3706" y="8841"/>
                </a:lnTo>
                <a:lnTo>
                  <a:pt x="3706" y="8804"/>
                </a:lnTo>
                <a:lnTo>
                  <a:pt x="3706" y="8767"/>
                </a:lnTo>
                <a:lnTo>
                  <a:pt x="3926" y="8731"/>
                </a:lnTo>
                <a:lnTo>
                  <a:pt x="4146" y="8657"/>
                </a:lnTo>
                <a:lnTo>
                  <a:pt x="4366" y="8584"/>
                </a:lnTo>
                <a:lnTo>
                  <a:pt x="4586" y="8547"/>
                </a:lnTo>
                <a:close/>
                <a:moveTo>
                  <a:pt x="3265" y="7484"/>
                </a:moveTo>
                <a:lnTo>
                  <a:pt x="3009" y="7557"/>
                </a:lnTo>
                <a:lnTo>
                  <a:pt x="2789" y="7704"/>
                </a:lnTo>
                <a:lnTo>
                  <a:pt x="2568" y="7850"/>
                </a:lnTo>
                <a:lnTo>
                  <a:pt x="2422" y="7997"/>
                </a:lnTo>
                <a:lnTo>
                  <a:pt x="2275" y="8180"/>
                </a:lnTo>
                <a:lnTo>
                  <a:pt x="2165" y="8364"/>
                </a:lnTo>
                <a:lnTo>
                  <a:pt x="2092" y="8584"/>
                </a:lnTo>
                <a:lnTo>
                  <a:pt x="2018" y="8254"/>
                </a:lnTo>
                <a:lnTo>
                  <a:pt x="1945" y="7924"/>
                </a:lnTo>
                <a:lnTo>
                  <a:pt x="1872" y="7850"/>
                </a:lnTo>
                <a:lnTo>
                  <a:pt x="1835" y="7850"/>
                </a:lnTo>
                <a:lnTo>
                  <a:pt x="1761" y="7887"/>
                </a:lnTo>
                <a:lnTo>
                  <a:pt x="1688" y="7997"/>
                </a:lnTo>
                <a:lnTo>
                  <a:pt x="1651" y="8107"/>
                </a:lnTo>
                <a:lnTo>
                  <a:pt x="1615" y="8364"/>
                </a:lnTo>
                <a:lnTo>
                  <a:pt x="1651" y="8657"/>
                </a:lnTo>
                <a:lnTo>
                  <a:pt x="1725" y="8914"/>
                </a:lnTo>
                <a:lnTo>
                  <a:pt x="1872" y="9208"/>
                </a:lnTo>
                <a:lnTo>
                  <a:pt x="2055" y="9428"/>
                </a:lnTo>
                <a:lnTo>
                  <a:pt x="2275" y="9611"/>
                </a:lnTo>
                <a:lnTo>
                  <a:pt x="2495" y="9758"/>
                </a:lnTo>
                <a:lnTo>
                  <a:pt x="2312" y="9831"/>
                </a:lnTo>
                <a:lnTo>
                  <a:pt x="2128" y="9868"/>
                </a:lnTo>
                <a:lnTo>
                  <a:pt x="1688" y="9868"/>
                </a:lnTo>
                <a:lnTo>
                  <a:pt x="1468" y="9905"/>
                </a:lnTo>
                <a:lnTo>
                  <a:pt x="1248" y="9941"/>
                </a:lnTo>
                <a:lnTo>
                  <a:pt x="1065" y="10015"/>
                </a:lnTo>
                <a:lnTo>
                  <a:pt x="881" y="10125"/>
                </a:lnTo>
                <a:lnTo>
                  <a:pt x="588" y="10381"/>
                </a:lnTo>
                <a:lnTo>
                  <a:pt x="441" y="10528"/>
                </a:lnTo>
                <a:lnTo>
                  <a:pt x="331" y="10711"/>
                </a:lnTo>
                <a:lnTo>
                  <a:pt x="221" y="10932"/>
                </a:lnTo>
                <a:lnTo>
                  <a:pt x="147" y="11115"/>
                </a:lnTo>
                <a:lnTo>
                  <a:pt x="37" y="11592"/>
                </a:lnTo>
                <a:lnTo>
                  <a:pt x="1" y="12069"/>
                </a:lnTo>
                <a:lnTo>
                  <a:pt x="1" y="12546"/>
                </a:lnTo>
                <a:lnTo>
                  <a:pt x="74" y="13022"/>
                </a:lnTo>
                <a:lnTo>
                  <a:pt x="147" y="13463"/>
                </a:lnTo>
                <a:lnTo>
                  <a:pt x="258" y="13903"/>
                </a:lnTo>
                <a:lnTo>
                  <a:pt x="404" y="14270"/>
                </a:lnTo>
                <a:lnTo>
                  <a:pt x="588" y="14673"/>
                </a:lnTo>
                <a:lnTo>
                  <a:pt x="844" y="15040"/>
                </a:lnTo>
                <a:lnTo>
                  <a:pt x="1101" y="15333"/>
                </a:lnTo>
                <a:lnTo>
                  <a:pt x="1431" y="15627"/>
                </a:lnTo>
                <a:lnTo>
                  <a:pt x="1761" y="15847"/>
                </a:lnTo>
                <a:lnTo>
                  <a:pt x="2165" y="16030"/>
                </a:lnTo>
                <a:lnTo>
                  <a:pt x="2568" y="16140"/>
                </a:lnTo>
                <a:lnTo>
                  <a:pt x="2789" y="16177"/>
                </a:lnTo>
                <a:lnTo>
                  <a:pt x="3009" y="16177"/>
                </a:lnTo>
                <a:lnTo>
                  <a:pt x="3486" y="16140"/>
                </a:lnTo>
                <a:lnTo>
                  <a:pt x="3926" y="16030"/>
                </a:lnTo>
                <a:lnTo>
                  <a:pt x="4329" y="15884"/>
                </a:lnTo>
                <a:lnTo>
                  <a:pt x="4696" y="15700"/>
                </a:lnTo>
                <a:lnTo>
                  <a:pt x="5100" y="15517"/>
                </a:lnTo>
                <a:lnTo>
                  <a:pt x="5430" y="15297"/>
                </a:lnTo>
                <a:lnTo>
                  <a:pt x="5613" y="15150"/>
                </a:lnTo>
                <a:lnTo>
                  <a:pt x="5723" y="15003"/>
                </a:lnTo>
                <a:lnTo>
                  <a:pt x="6310" y="14490"/>
                </a:lnTo>
                <a:lnTo>
                  <a:pt x="6567" y="14270"/>
                </a:lnTo>
                <a:lnTo>
                  <a:pt x="6714" y="14160"/>
                </a:lnTo>
                <a:lnTo>
                  <a:pt x="6787" y="14013"/>
                </a:lnTo>
                <a:lnTo>
                  <a:pt x="6970" y="13683"/>
                </a:lnTo>
                <a:lnTo>
                  <a:pt x="7117" y="13316"/>
                </a:lnTo>
                <a:lnTo>
                  <a:pt x="7227" y="12949"/>
                </a:lnTo>
                <a:lnTo>
                  <a:pt x="7300" y="12619"/>
                </a:lnTo>
                <a:lnTo>
                  <a:pt x="7374" y="12252"/>
                </a:lnTo>
                <a:lnTo>
                  <a:pt x="7410" y="11885"/>
                </a:lnTo>
                <a:lnTo>
                  <a:pt x="7410" y="11518"/>
                </a:lnTo>
                <a:lnTo>
                  <a:pt x="7374" y="11152"/>
                </a:lnTo>
                <a:lnTo>
                  <a:pt x="7337" y="10785"/>
                </a:lnTo>
                <a:lnTo>
                  <a:pt x="7264" y="10418"/>
                </a:lnTo>
                <a:lnTo>
                  <a:pt x="7154" y="10125"/>
                </a:lnTo>
                <a:lnTo>
                  <a:pt x="7007" y="9794"/>
                </a:lnTo>
                <a:lnTo>
                  <a:pt x="6860" y="9538"/>
                </a:lnTo>
                <a:lnTo>
                  <a:pt x="6677" y="9244"/>
                </a:lnTo>
                <a:lnTo>
                  <a:pt x="6457" y="8987"/>
                </a:lnTo>
                <a:lnTo>
                  <a:pt x="6237" y="8767"/>
                </a:lnTo>
                <a:lnTo>
                  <a:pt x="5980" y="8584"/>
                </a:lnTo>
                <a:lnTo>
                  <a:pt x="5686" y="8401"/>
                </a:lnTo>
                <a:lnTo>
                  <a:pt x="5393" y="8291"/>
                </a:lnTo>
                <a:lnTo>
                  <a:pt x="5100" y="8180"/>
                </a:lnTo>
                <a:lnTo>
                  <a:pt x="4769" y="8144"/>
                </a:lnTo>
                <a:lnTo>
                  <a:pt x="4476" y="8144"/>
                </a:lnTo>
                <a:lnTo>
                  <a:pt x="4219" y="8180"/>
                </a:lnTo>
                <a:lnTo>
                  <a:pt x="3926" y="8291"/>
                </a:lnTo>
                <a:lnTo>
                  <a:pt x="3816" y="8364"/>
                </a:lnTo>
                <a:lnTo>
                  <a:pt x="3706" y="8437"/>
                </a:lnTo>
                <a:lnTo>
                  <a:pt x="3632" y="8547"/>
                </a:lnTo>
                <a:lnTo>
                  <a:pt x="3559" y="8657"/>
                </a:lnTo>
                <a:lnTo>
                  <a:pt x="3559" y="8694"/>
                </a:lnTo>
                <a:lnTo>
                  <a:pt x="3522" y="8731"/>
                </a:lnTo>
                <a:lnTo>
                  <a:pt x="3486" y="8767"/>
                </a:lnTo>
                <a:lnTo>
                  <a:pt x="3192" y="9171"/>
                </a:lnTo>
                <a:lnTo>
                  <a:pt x="3009" y="9354"/>
                </a:lnTo>
                <a:lnTo>
                  <a:pt x="2825" y="9538"/>
                </a:lnTo>
                <a:lnTo>
                  <a:pt x="2789" y="9464"/>
                </a:lnTo>
                <a:lnTo>
                  <a:pt x="2458" y="9171"/>
                </a:lnTo>
                <a:lnTo>
                  <a:pt x="2348" y="9024"/>
                </a:lnTo>
                <a:lnTo>
                  <a:pt x="2202" y="8877"/>
                </a:lnTo>
                <a:lnTo>
                  <a:pt x="2275" y="8877"/>
                </a:lnTo>
                <a:lnTo>
                  <a:pt x="2312" y="8841"/>
                </a:lnTo>
                <a:lnTo>
                  <a:pt x="2532" y="8841"/>
                </a:lnTo>
                <a:lnTo>
                  <a:pt x="2715" y="8804"/>
                </a:lnTo>
                <a:lnTo>
                  <a:pt x="2899" y="8731"/>
                </a:lnTo>
                <a:lnTo>
                  <a:pt x="3045" y="8621"/>
                </a:lnTo>
                <a:lnTo>
                  <a:pt x="3265" y="8474"/>
                </a:lnTo>
                <a:lnTo>
                  <a:pt x="3486" y="8254"/>
                </a:lnTo>
                <a:lnTo>
                  <a:pt x="3669" y="8034"/>
                </a:lnTo>
                <a:lnTo>
                  <a:pt x="3816" y="7814"/>
                </a:lnTo>
                <a:lnTo>
                  <a:pt x="3852" y="7740"/>
                </a:lnTo>
                <a:lnTo>
                  <a:pt x="3852" y="7667"/>
                </a:lnTo>
                <a:lnTo>
                  <a:pt x="3779" y="7557"/>
                </a:lnTo>
                <a:lnTo>
                  <a:pt x="3669" y="7484"/>
                </a:lnTo>
                <a:lnTo>
                  <a:pt x="3596" y="7484"/>
                </a:lnTo>
                <a:lnTo>
                  <a:pt x="3522" y="7520"/>
                </a:lnTo>
                <a:lnTo>
                  <a:pt x="3412" y="7484"/>
                </a:lnTo>
                <a:close/>
              </a:path>
            </a:pathLst>
          </a:custGeom>
          <a:solidFill>
            <a:srgbClr val="6D9EEB"/>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198" name="Shape 198"/>
          <p:cNvSpPr/>
          <p:nvPr/>
        </p:nvSpPr>
        <p:spPr>
          <a:xfrm>
            <a:off x="5746560" y="4042836"/>
            <a:ext cx="414157" cy="507762"/>
          </a:xfrm>
          <a:custGeom>
            <a:avLst/>
            <a:gdLst/>
            <a:ahLst/>
            <a:cxnLst/>
            <a:rect l="0" t="0" r="0" b="0"/>
            <a:pathLst>
              <a:path w="14601" h="17901" extrusionOk="0">
                <a:moveTo>
                  <a:pt x="10492" y="4329"/>
                </a:moveTo>
                <a:lnTo>
                  <a:pt x="10859" y="4769"/>
                </a:lnTo>
                <a:lnTo>
                  <a:pt x="10712" y="4769"/>
                </a:lnTo>
                <a:lnTo>
                  <a:pt x="10712" y="4696"/>
                </a:lnTo>
                <a:lnTo>
                  <a:pt x="10675" y="4622"/>
                </a:lnTo>
                <a:lnTo>
                  <a:pt x="10639" y="4622"/>
                </a:lnTo>
                <a:lnTo>
                  <a:pt x="10602" y="4549"/>
                </a:lnTo>
                <a:lnTo>
                  <a:pt x="10565" y="4512"/>
                </a:lnTo>
                <a:lnTo>
                  <a:pt x="10455" y="4475"/>
                </a:lnTo>
                <a:lnTo>
                  <a:pt x="10345" y="4512"/>
                </a:lnTo>
                <a:lnTo>
                  <a:pt x="10308" y="4549"/>
                </a:lnTo>
                <a:lnTo>
                  <a:pt x="10272" y="4622"/>
                </a:lnTo>
                <a:lnTo>
                  <a:pt x="10272" y="4696"/>
                </a:lnTo>
                <a:lnTo>
                  <a:pt x="10052" y="4622"/>
                </a:lnTo>
                <a:lnTo>
                  <a:pt x="10492" y="4329"/>
                </a:lnTo>
                <a:close/>
                <a:moveTo>
                  <a:pt x="6897" y="3448"/>
                </a:moveTo>
                <a:lnTo>
                  <a:pt x="7044" y="3485"/>
                </a:lnTo>
                <a:lnTo>
                  <a:pt x="7227" y="3522"/>
                </a:lnTo>
                <a:lnTo>
                  <a:pt x="7374" y="3595"/>
                </a:lnTo>
                <a:lnTo>
                  <a:pt x="7484" y="3705"/>
                </a:lnTo>
                <a:lnTo>
                  <a:pt x="7521" y="3815"/>
                </a:lnTo>
                <a:lnTo>
                  <a:pt x="7521" y="3889"/>
                </a:lnTo>
                <a:lnTo>
                  <a:pt x="7484" y="3999"/>
                </a:lnTo>
                <a:lnTo>
                  <a:pt x="7447" y="4109"/>
                </a:lnTo>
                <a:lnTo>
                  <a:pt x="7264" y="4292"/>
                </a:lnTo>
                <a:lnTo>
                  <a:pt x="7154" y="4439"/>
                </a:lnTo>
                <a:lnTo>
                  <a:pt x="6934" y="4732"/>
                </a:lnTo>
                <a:lnTo>
                  <a:pt x="6714" y="4952"/>
                </a:lnTo>
                <a:lnTo>
                  <a:pt x="6494" y="5099"/>
                </a:lnTo>
                <a:lnTo>
                  <a:pt x="6384" y="5136"/>
                </a:lnTo>
                <a:lnTo>
                  <a:pt x="6310" y="5136"/>
                </a:lnTo>
                <a:lnTo>
                  <a:pt x="6237" y="5062"/>
                </a:lnTo>
                <a:lnTo>
                  <a:pt x="6200" y="4989"/>
                </a:lnTo>
                <a:lnTo>
                  <a:pt x="6163" y="4806"/>
                </a:lnTo>
                <a:lnTo>
                  <a:pt x="6163" y="4659"/>
                </a:lnTo>
                <a:lnTo>
                  <a:pt x="6163" y="4145"/>
                </a:lnTo>
                <a:lnTo>
                  <a:pt x="6127" y="3595"/>
                </a:lnTo>
                <a:lnTo>
                  <a:pt x="6273" y="3522"/>
                </a:lnTo>
                <a:lnTo>
                  <a:pt x="6420" y="3485"/>
                </a:lnTo>
                <a:lnTo>
                  <a:pt x="6567" y="3448"/>
                </a:lnTo>
                <a:close/>
                <a:moveTo>
                  <a:pt x="6457" y="3118"/>
                </a:moveTo>
                <a:lnTo>
                  <a:pt x="6237" y="3192"/>
                </a:lnTo>
                <a:lnTo>
                  <a:pt x="6017" y="3265"/>
                </a:lnTo>
                <a:lnTo>
                  <a:pt x="5833" y="3375"/>
                </a:lnTo>
                <a:lnTo>
                  <a:pt x="5723" y="3558"/>
                </a:lnTo>
                <a:lnTo>
                  <a:pt x="5723" y="3632"/>
                </a:lnTo>
                <a:lnTo>
                  <a:pt x="5760" y="3668"/>
                </a:lnTo>
                <a:lnTo>
                  <a:pt x="5797" y="3705"/>
                </a:lnTo>
                <a:lnTo>
                  <a:pt x="5870" y="3705"/>
                </a:lnTo>
                <a:lnTo>
                  <a:pt x="5980" y="3668"/>
                </a:lnTo>
                <a:lnTo>
                  <a:pt x="5943" y="4219"/>
                </a:lnTo>
                <a:lnTo>
                  <a:pt x="5943" y="4769"/>
                </a:lnTo>
                <a:lnTo>
                  <a:pt x="5943" y="4952"/>
                </a:lnTo>
                <a:lnTo>
                  <a:pt x="5980" y="5099"/>
                </a:lnTo>
                <a:lnTo>
                  <a:pt x="6053" y="5209"/>
                </a:lnTo>
                <a:lnTo>
                  <a:pt x="6163" y="5319"/>
                </a:lnTo>
                <a:lnTo>
                  <a:pt x="6237" y="5393"/>
                </a:lnTo>
                <a:lnTo>
                  <a:pt x="6530" y="5393"/>
                </a:lnTo>
                <a:lnTo>
                  <a:pt x="6714" y="5282"/>
                </a:lnTo>
                <a:lnTo>
                  <a:pt x="6897" y="5136"/>
                </a:lnTo>
                <a:lnTo>
                  <a:pt x="7227" y="4806"/>
                </a:lnTo>
                <a:lnTo>
                  <a:pt x="7447" y="4512"/>
                </a:lnTo>
                <a:lnTo>
                  <a:pt x="7594" y="4329"/>
                </a:lnTo>
                <a:lnTo>
                  <a:pt x="7741" y="4182"/>
                </a:lnTo>
                <a:lnTo>
                  <a:pt x="7814" y="3962"/>
                </a:lnTo>
                <a:lnTo>
                  <a:pt x="7851" y="3852"/>
                </a:lnTo>
                <a:lnTo>
                  <a:pt x="7851" y="3742"/>
                </a:lnTo>
                <a:lnTo>
                  <a:pt x="7777" y="3595"/>
                </a:lnTo>
                <a:lnTo>
                  <a:pt x="7667" y="3448"/>
                </a:lnTo>
                <a:lnTo>
                  <a:pt x="7521" y="3302"/>
                </a:lnTo>
                <a:lnTo>
                  <a:pt x="7374" y="3228"/>
                </a:lnTo>
                <a:lnTo>
                  <a:pt x="7190" y="3155"/>
                </a:lnTo>
                <a:lnTo>
                  <a:pt x="6970" y="3118"/>
                </a:lnTo>
                <a:close/>
                <a:moveTo>
                  <a:pt x="2789" y="3522"/>
                </a:moveTo>
                <a:lnTo>
                  <a:pt x="2935" y="3668"/>
                </a:lnTo>
                <a:lnTo>
                  <a:pt x="3082" y="3779"/>
                </a:lnTo>
                <a:lnTo>
                  <a:pt x="3449" y="3925"/>
                </a:lnTo>
                <a:lnTo>
                  <a:pt x="3632" y="3999"/>
                </a:lnTo>
                <a:lnTo>
                  <a:pt x="3669" y="4072"/>
                </a:lnTo>
                <a:lnTo>
                  <a:pt x="3706" y="4145"/>
                </a:lnTo>
                <a:lnTo>
                  <a:pt x="3706" y="4219"/>
                </a:lnTo>
                <a:lnTo>
                  <a:pt x="3742" y="4255"/>
                </a:lnTo>
                <a:lnTo>
                  <a:pt x="3779" y="4292"/>
                </a:lnTo>
                <a:lnTo>
                  <a:pt x="3852" y="4329"/>
                </a:lnTo>
                <a:lnTo>
                  <a:pt x="4036" y="4402"/>
                </a:lnTo>
                <a:lnTo>
                  <a:pt x="4219" y="4475"/>
                </a:lnTo>
                <a:lnTo>
                  <a:pt x="4403" y="4586"/>
                </a:lnTo>
                <a:lnTo>
                  <a:pt x="4549" y="4696"/>
                </a:lnTo>
                <a:lnTo>
                  <a:pt x="4843" y="5026"/>
                </a:lnTo>
                <a:lnTo>
                  <a:pt x="5100" y="5319"/>
                </a:lnTo>
                <a:lnTo>
                  <a:pt x="4770" y="5356"/>
                </a:lnTo>
                <a:lnTo>
                  <a:pt x="4476" y="5356"/>
                </a:lnTo>
                <a:lnTo>
                  <a:pt x="3816" y="5319"/>
                </a:lnTo>
                <a:lnTo>
                  <a:pt x="3486" y="5319"/>
                </a:lnTo>
                <a:lnTo>
                  <a:pt x="3156" y="5393"/>
                </a:lnTo>
                <a:lnTo>
                  <a:pt x="2972" y="5466"/>
                </a:lnTo>
                <a:lnTo>
                  <a:pt x="2789" y="5576"/>
                </a:lnTo>
                <a:lnTo>
                  <a:pt x="2605" y="5649"/>
                </a:lnTo>
                <a:lnTo>
                  <a:pt x="2495" y="5686"/>
                </a:lnTo>
                <a:lnTo>
                  <a:pt x="2349" y="5686"/>
                </a:lnTo>
                <a:lnTo>
                  <a:pt x="2312" y="5723"/>
                </a:lnTo>
                <a:lnTo>
                  <a:pt x="2275" y="5796"/>
                </a:lnTo>
                <a:lnTo>
                  <a:pt x="2275" y="5833"/>
                </a:lnTo>
                <a:lnTo>
                  <a:pt x="2349" y="6676"/>
                </a:lnTo>
                <a:lnTo>
                  <a:pt x="2128" y="6493"/>
                </a:lnTo>
                <a:lnTo>
                  <a:pt x="1908" y="6383"/>
                </a:lnTo>
                <a:lnTo>
                  <a:pt x="1908" y="6126"/>
                </a:lnTo>
                <a:lnTo>
                  <a:pt x="1835" y="5906"/>
                </a:lnTo>
                <a:lnTo>
                  <a:pt x="1725" y="5796"/>
                </a:lnTo>
                <a:lnTo>
                  <a:pt x="1578" y="5723"/>
                </a:lnTo>
                <a:lnTo>
                  <a:pt x="1285" y="5649"/>
                </a:lnTo>
                <a:lnTo>
                  <a:pt x="1101" y="5649"/>
                </a:lnTo>
                <a:lnTo>
                  <a:pt x="918" y="5686"/>
                </a:lnTo>
                <a:lnTo>
                  <a:pt x="918" y="5686"/>
                </a:lnTo>
                <a:lnTo>
                  <a:pt x="1101" y="5356"/>
                </a:lnTo>
                <a:lnTo>
                  <a:pt x="1285" y="5026"/>
                </a:lnTo>
                <a:lnTo>
                  <a:pt x="1468" y="4732"/>
                </a:lnTo>
                <a:lnTo>
                  <a:pt x="1688" y="4439"/>
                </a:lnTo>
                <a:lnTo>
                  <a:pt x="1945" y="4182"/>
                </a:lnTo>
                <a:lnTo>
                  <a:pt x="2202" y="3962"/>
                </a:lnTo>
                <a:lnTo>
                  <a:pt x="2495" y="3742"/>
                </a:lnTo>
                <a:lnTo>
                  <a:pt x="2789" y="3522"/>
                </a:lnTo>
                <a:close/>
                <a:moveTo>
                  <a:pt x="10639" y="7520"/>
                </a:moveTo>
                <a:lnTo>
                  <a:pt x="11042" y="7703"/>
                </a:lnTo>
                <a:lnTo>
                  <a:pt x="11336" y="7850"/>
                </a:lnTo>
                <a:lnTo>
                  <a:pt x="11482" y="7924"/>
                </a:lnTo>
                <a:lnTo>
                  <a:pt x="11629" y="7960"/>
                </a:lnTo>
                <a:lnTo>
                  <a:pt x="11556" y="8254"/>
                </a:lnTo>
                <a:lnTo>
                  <a:pt x="11225" y="8107"/>
                </a:lnTo>
                <a:lnTo>
                  <a:pt x="10895" y="7960"/>
                </a:lnTo>
                <a:lnTo>
                  <a:pt x="10785" y="7887"/>
                </a:lnTo>
                <a:lnTo>
                  <a:pt x="10639" y="7520"/>
                </a:lnTo>
                <a:close/>
                <a:moveTo>
                  <a:pt x="10272" y="8070"/>
                </a:moveTo>
                <a:lnTo>
                  <a:pt x="10382" y="8144"/>
                </a:lnTo>
                <a:lnTo>
                  <a:pt x="10529" y="8217"/>
                </a:lnTo>
                <a:lnTo>
                  <a:pt x="10565" y="8327"/>
                </a:lnTo>
                <a:lnTo>
                  <a:pt x="10602" y="8400"/>
                </a:lnTo>
                <a:lnTo>
                  <a:pt x="10712" y="8437"/>
                </a:lnTo>
                <a:lnTo>
                  <a:pt x="10932" y="8510"/>
                </a:lnTo>
                <a:lnTo>
                  <a:pt x="11042" y="8547"/>
                </a:lnTo>
                <a:lnTo>
                  <a:pt x="11042" y="8584"/>
                </a:lnTo>
                <a:lnTo>
                  <a:pt x="11042" y="8657"/>
                </a:lnTo>
                <a:lnTo>
                  <a:pt x="11079" y="8731"/>
                </a:lnTo>
                <a:lnTo>
                  <a:pt x="11152" y="8804"/>
                </a:lnTo>
                <a:lnTo>
                  <a:pt x="11336" y="8841"/>
                </a:lnTo>
                <a:lnTo>
                  <a:pt x="11152" y="9244"/>
                </a:lnTo>
                <a:lnTo>
                  <a:pt x="11079" y="9171"/>
                </a:lnTo>
                <a:lnTo>
                  <a:pt x="10602" y="8767"/>
                </a:lnTo>
                <a:lnTo>
                  <a:pt x="10602" y="8547"/>
                </a:lnTo>
                <a:lnTo>
                  <a:pt x="10565" y="8364"/>
                </a:lnTo>
                <a:lnTo>
                  <a:pt x="10492" y="8254"/>
                </a:lnTo>
                <a:lnTo>
                  <a:pt x="10345" y="8180"/>
                </a:lnTo>
                <a:lnTo>
                  <a:pt x="10272" y="8070"/>
                </a:lnTo>
                <a:close/>
                <a:moveTo>
                  <a:pt x="9135" y="4806"/>
                </a:moveTo>
                <a:lnTo>
                  <a:pt x="9501" y="4842"/>
                </a:lnTo>
                <a:lnTo>
                  <a:pt x="9575" y="4879"/>
                </a:lnTo>
                <a:lnTo>
                  <a:pt x="9611" y="4842"/>
                </a:lnTo>
                <a:lnTo>
                  <a:pt x="9905" y="4916"/>
                </a:lnTo>
                <a:lnTo>
                  <a:pt x="10198" y="5026"/>
                </a:lnTo>
                <a:lnTo>
                  <a:pt x="10015" y="5246"/>
                </a:lnTo>
                <a:lnTo>
                  <a:pt x="10015" y="5319"/>
                </a:lnTo>
                <a:lnTo>
                  <a:pt x="10052" y="5393"/>
                </a:lnTo>
                <a:lnTo>
                  <a:pt x="10125" y="5429"/>
                </a:lnTo>
                <a:lnTo>
                  <a:pt x="10198" y="5429"/>
                </a:lnTo>
                <a:lnTo>
                  <a:pt x="10418" y="5319"/>
                </a:lnTo>
                <a:lnTo>
                  <a:pt x="10639" y="5246"/>
                </a:lnTo>
                <a:lnTo>
                  <a:pt x="10859" y="5209"/>
                </a:lnTo>
                <a:lnTo>
                  <a:pt x="11115" y="5172"/>
                </a:lnTo>
                <a:lnTo>
                  <a:pt x="11336" y="5613"/>
                </a:lnTo>
                <a:lnTo>
                  <a:pt x="10859" y="5723"/>
                </a:lnTo>
                <a:lnTo>
                  <a:pt x="10602" y="5796"/>
                </a:lnTo>
                <a:lnTo>
                  <a:pt x="10382" y="5906"/>
                </a:lnTo>
                <a:lnTo>
                  <a:pt x="10345" y="5943"/>
                </a:lnTo>
                <a:lnTo>
                  <a:pt x="10345" y="5979"/>
                </a:lnTo>
                <a:lnTo>
                  <a:pt x="10345" y="6016"/>
                </a:lnTo>
                <a:lnTo>
                  <a:pt x="10382" y="6053"/>
                </a:lnTo>
                <a:lnTo>
                  <a:pt x="10639" y="6126"/>
                </a:lnTo>
                <a:lnTo>
                  <a:pt x="10932" y="6126"/>
                </a:lnTo>
                <a:lnTo>
                  <a:pt x="11225" y="6089"/>
                </a:lnTo>
                <a:lnTo>
                  <a:pt x="11482" y="6016"/>
                </a:lnTo>
                <a:lnTo>
                  <a:pt x="11629" y="6566"/>
                </a:lnTo>
                <a:lnTo>
                  <a:pt x="11666" y="6640"/>
                </a:lnTo>
                <a:lnTo>
                  <a:pt x="11666" y="6640"/>
                </a:lnTo>
                <a:lnTo>
                  <a:pt x="11262" y="6530"/>
                </a:lnTo>
                <a:lnTo>
                  <a:pt x="10932" y="6456"/>
                </a:lnTo>
                <a:lnTo>
                  <a:pt x="10749" y="6420"/>
                </a:lnTo>
                <a:lnTo>
                  <a:pt x="10565" y="6456"/>
                </a:lnTo>
                <a:lnTo>
                  <a:pt x="10529" y="6456"/>
                </a:lnTo>
                <a:lnTo>
                  <a:pt x="10565" y="6530"/>
                </a:lnTo>
                <a:lnTo>
                  <a:pt x="10712" y="6640"/>
                </a:lnTo>
                <a:lnTo>
                  <a:pt x="10895" y="6750"/>
                </a:lnTo>
                <a:lnTo>
                  <a:pt x="11336" y="6933"/>
                </a:lnTo>
                <a:lnTo>
                  <a:pt x="11702" y="7043"/>
                </a:lnTo>
                <a:lnTo>
                  <a:pt x="11666" y="7593"/>
                </a:lnTo>
                <a:lnTo>
                  <a:pt x="11482" y="7520"/>
                </a:lnTo>
                <a:lnTo>
                  <a:pt x="11299" y="7447"/>
                </a:lnTo>
                <a:lnTo>
                  <a:pt x="10785" y="7227"/>
                </a:lnTo>
                <a:lnTo>
                  <a:pt x="10529" y="7153"/>
                </a:lnTo>
                <a:lnTo>
                  <a:pt x="10235" y="7117"/>
                </a:lnTo>
                <a:lnTo>
                  <a:pt x="10198" y="7117"/>
                </a:lnTo>
                <a:lnTo>
                  <a:pt x="10198" y="7153"/>
                </a:lnTo>
                <a:lnTo>
                  <a:pt x="10198" y="7190"/>
                </a:lnTo>
                <a:lnTo>
                  <a:pt x="10198" y="7227"/>
                </a:lnTo>
                <a:lnTo>
                  <a:pt x="10492" y="7410"/>
                </a:lnTo>
                <a:lnTo>
                  <a:pt x="10418" y="7447"/>
                </a:lnTo>
                <a:lnTo>
                  <a:pt x="10015" y="7593"/>
                </a:lnTo>
                <a:lnTo>
                  <a:pt x="9905" y="7483"/>
                </a:lnTo>
                <a:lnTo>
                  <a:pt x="9832" y="7447"/>
                </a:lnTo>
                <a:lnTo>
                  <a:pt x="9795" y="7483"/>
                </a:lnTo>
                <a:lnTo>
                  <a:pt x="9758" y="7520"/>
                </a:lnTo>
                <a:lnTo>
                  <a:pt x="9722" y="7557"/>
                </a:lnTo>
                <a:lnTo>
                  <a:pt x="9722" y="7703"/>
                </a:lnTo>
                <a:lnTo>
                  <a:pt x="9685" y="7740"/>
                </a:lnTo>
                <a:lnTo>
                  <a:pt x="9685" y="7813"/>
                </a:lnTo>
                <a:lnTo>
                  <a:pt x="9722" y="7924"/>
                </a:lnTo>
                <a:lnTo>
                  <a:pt x="9942" y="8180"/>
                </a:lnTo>
                <a:lnTo>
                  <a:pt x="9611" y="7960"/>
                </a:lnTo>
                <a:lnTo>
                  <a:pt x="9281" y="7777"/>
                </a:lnTo>
                <a:lnTo>
                  <a:pt x="9245" y="7777"/>
                </a:lnTo>
                <a:lnTo>
                  <a:pt x="9208" y="7813"/>
                </a:lnTo>
                <a:lnTo>
                  <a:pt x="9171" y="7850"/>
                </a:lnTo>
                <a:lnTo>
                  <a:pt x="9171" y="7924"/>
                </a:lnTo>
                <a:lnTo>
                  <a:pt x="9391" y="8180"/>
                </a:lnTo>
                <a:lnTo>
                  <a:pt x="9648" y="8437"/>
                </a:lnTo>
                <a:lnTo>
                  <a:pt x="10162" y="8877"/>
                </a:lnTo>
                <a:lnTo>
                  <a:pt x="10235" y="8951"/>
                </a:lnTo>
                <a:lnTo>
                  <a:pt x="10162" y="9134"/>
                </a:lnTo>
                <a:lnTo>
                  <a:pt x="10052" y="9317"/>
                </a:lnTo>
                <a:lnTo>
                  <a:pt x="9905" y="9391"/>
                </a:lnTo>
                <a:lnTo>
                  <a:pt x="9832" y="9354"/>
                </a:lnTo>
                <a:lnTo>
                  <a:pt x="9428" y="9097"/>
                </a:lnTo>
                <a:lnTo>
                  <a:pt x="9318" y="8914"/>
                </a:lnTo>
                <a:lnTo>
                  <a:pt x="9171" y="8694"/>
                </a:lnTo>
                <a:lnTo>
                  <a:pt x="8951" y="8547"/>
                </a:lnTo>
                <a:lnTo>
                  <a:pt x="8768" y="8400"/>
                </a:lnTo>
                <a:lnTo>
                  <a:pt x="8658" y="8290"/>
                </a:lnTo>
                <a:lnTo>
                  <a:pt x="8548" y="8107"/>
                </a:lnTo>
                <a:lnTo>
                  <a:pt x="8511" y="7887"/>
                </a:lnTo>
                <a:lnTo>
                  <a:pt x="8474" y="7887"/>
                </a:lnTo>
                <a:lnTo>
                  <a:pt x="8474" y="7777"/>
                </a:lnTo>
                <a:lnTo>
                  <a:pt x="8438" y="7740"/>
                </a:lnTo>
                <a:lnTo>
                  <a:pt x="8364" y="7740"/>
                </a:lnTo>
                <a:lnTo>
                  <a:pt x="7887" y="7667"/>
                </a:lnTo>
                <a:lnTo>
                  <a:pt x="7374" y="7630"/>
                </a:lnTo>
                <a:lnTo>
                  <a:pt x="7117" y="7630"/>
                </a:lnTo>
                <a:lnTo>
                  <a:pt x="6860" y="7667"/>
                </a:lnTo>
                <a:lnTo>
                  <a:pt x="6640" y="7740"/>
                </a:lnTo>
                <a:lnTo>
                  <a:pt x="6457" y="7887"/>
                </a:lnTo>
                <a:lnTo>
                  <a:pt x="6384" y="7777"/>
                </a:lnTo>
                <a:lnTo>
                  <a:pt x="6347" y="7703"/>
                </a:lnTo>
                <a:lnTo>
                  <a:pt x="6384" y="7630"/>
                </a:lnTo>
                <a:lnTo>
                  <a:pt x="6420" y="7557"/>
                </a:lnTo>
                <a:lnTo>
                  <a:pt x="6604" y="7410"/>
                </a:lnTo>
                <a:lnTo>
                  <a:pt x="6787" y="7337"/>
                </a:lnTo>
                <a:lnTo>
                  <a:pt x="7080" y="7300"/>
                </a:lnTo>
                <a:lnTo>
                  <a:pt x="7374" y="7227"/>
                </a:lnTo>
                <a:lnTo>
                  <a:pt x="7521" y="7153"/>
                </a:lnTo>
                <a:lnTo>
                  <a:pt x="7704" y="7006"/>
                </a:lnTo>
                <a:lnTo>
                  <a:pt x="7741" y="6896"/>
                </a:lnTo>
                <a:lnTo>
                  <a:pt x="7777" y="6823"/>
                </a:lnTo>
                <a:lnTo>
                  <a:pt x="7741" y="6750"/>
                </a:lnTo>
                <a:lnTo>
                  <a:pt x="7667" y="6676"/>
                </a:lnTo>
                <a:lnTo>
                  <a:pt x="7594" y="6603"/>
                </a:lnTo>
                <a:lnTo>
                  <a:pt x="7484" y="6603"/>
                </a:lnTo>
                <a:lnTo>
                  <a:pt x="7227" y="6640"/>
                </a:lnTo>
                <a:lnTo>
                  <a:pt x="7007" y="6713"/>
                </a:lnTo>
                <a:lnTo>
                  <a:pt x="6787" y="6786"/>
                </a:lnTo>
                <a:lnTo>
                  <a:pt x="6714" y="6786"/>
                </a:lnTo>
                <a:lnTo>
                  <a:pt x="6640" y="6750"/>
                </a:lnTo>
                <a:lnTo>
                  <a:pt x="6640" y="6676"/>
                </a:lnTo>
                <a:lnTo>
                  <a:pt x="6677" y="6603"/>
                </a:lnTo>
                <a:lnTo>
                  <a:pt x="6750" y="6456"/>
                </a:lnTo>
                <a:lnTo>
                  <a:pt x="6824" y="6346"/>
                </a:lnTo>
                <a:lnTo>
                  <a:pt x="7080" y="6199"/>
                </a:lnTo>
                <a:lnTo>
                  <a:pt x="7337" y="6016"/>
                </a:lnTo>
                <a:lnTo>
                  <a:pt x="7704" y="5759"/>
                </a:lnTo>
                <a:lnTo>
                  <a:pt x="8108" y="5466"/>
                </a:lnTo>
                <a:lnTo>
                  <a:pt x="8181" y="5539"/>
                </a:lnTo>
                <a:lnTo>
                  <a:pt x="8218" y="5539"/>
                </a:lnTo>
                <a:lnTo>
                  <a:pt x="8254" y="5503"/>
                </a:lnTo>
                <a:lnTo>
                  <a:pt x="8511" y="5172"/>
                </a:lnTo>
                <a:lnTo>
                  <a:pt x="8731" y="4806"/>
                </a:lnTo>
                <a:close/>
                <a:moveTo>
                  <a:pt x="10492" y="9171"/>
                </a:moveTo>
                <a:lnTo>
                  <a:pt x="10749" y="9391"/>
                </a:lnTo>
                <a:lnTo>
                  <a:pt x="10969" y="9611"/>
                </a:lnTo>
                <a:lnTo>
                  <a:pt x="10675" y="10124"/>
                </a:lnTo>
                <a:lnTo>
                  <a:pt x="10602" y="10198"/>
                </a:lnTo>
                <a:lnTo>
                  <a:pt x="10565" y="10161"/>
                </a:lnTo>
                <a:lnTo>
                  <a:pt x="10529" y="10088"/>
                </a:lnTo>
                <a:lnTo>
                  <a:pt x="10418" y="9941"/>
                </a:lnTo>
                <a:lnTo>
                  <a:pt x="10308" y="9758"/>
                </a:lnTo>
                <a:lnTo>
                  <a:pt x="10162" y="9611"/>
                </a:lnTo>
                <a:lnTo>
                  <a:pt x="10272" y="9501"/>
                </a:lnTo>
                <a:lnTo>
                  <a:pt x="10345" y="9427"/>
                </a:lnTo>
                <a:lnTo>
                  <a:pt x="10492" y="9171"/>
                </a:lnTo>
                <a:close/>
                <a:moveTo>
                  <a:pt x="551" y="7300"/>
                </a:moveTo>
                <a:lnTo>
                  <a:pt x="808" y="7483"/>
                </a:lnTo>
                <a:lnTo>
                  <a:pt x="991" y="7703"/>
                </a:lnTo>
                <a:lnTo>
                  <a:pt x="1211" y="7924"/>
                </a:lnTo>
                <a:lnTo>
                  <a:pt x="1431" y="8144"/>
                </a:lnTo>
                <a:lnTo>
                  <a:pt x="1982" y="8584"/>
                </a:lnTo>
                <a:lnTo>
                  <a:pt x="2238" y="8841"/>
                </a:lnTo>
                <a:lnTo>
                  <a:pt x="2349" y="8987"/>
                </a:lnTo>
                <a:lnTo>
                  <a:pt x="2422" y="9134"/>
                </a:lnTo>
                <a:lnTo>
                  <a:pt x="2202" y="9281"/>
                </a:lnTo>
                <a:lnTo>
                  <a:pt x="2018" y="9464"/>
                </a:lnTo>
                <a:lnTo>
                  <a:pt x="1872" y="9684"/>
                </a:lnTo>
                <a:lnTo>
                  <a:pt x="1762" y="9978"/>
                </a:lnTo>
                <a:lnTo>
                  <a:pt x="1725" y="10344"/>
                </a:lnTo>
                <a:lnTo>
                  <a:pt x="1762" y="10675"/>
                </a:lnTo>
                <a:lnTo>
                  <a:pt x="1908" y="11408"/>
                </a:lnTo>
                <a:lnTo>
                  <a:pt x="1542" y="10968"/>
                </a:lnTo>
                <a:lnTo>
                  <a:pt x="1248" y="10528"/>
                </a:lnTo>
                <a:lnTo>
                  <a:pt x="991" y="10014"/>
                </a:lnTo>
                <a:lnTo>
                  <a:pt x="808" y="9501"/>
                </a:lnTo>
                <a:lnTo>
                  <a:pt x="661" y="8951"/>
                </a:lnTo>
                <a:lnTo>
                  <a:pt x="551" y="8400"/>
                </a:lnTo>
                <a:lnTo>
                  <a:pt x="514" y="7850"/>
                </a:lnTo>
                <a:lnTo>
                  <a:pt x="551" y="7300"/>
                </a:lnTo>
                <a:close/>
                <a:moveTo>
                  <a:pt x="6897" y="8620"/>
                </a:moveTo>
                <a:lnTo>
                  <a:pt x="6934" y="8694"/>
                </a:lnTo>
                <a:lnTo>
                  <a:pt x="7007" y="8731"/>
                </a:lnTo>
                <a:lnTo>
                  <a:pt x="7264" y="8877"/>
                </a:lnTo>
                <a:lnTo>
                  <a:pt x="7484" y="9024"/>
                </a:lnTo>
                <a:lnTo>
                  <a:pt x="7704" y="9207"/>
                </a:lnTo>
                <a:lnTo>
                  <a:pt x="7887" y="9427"/>
                </a:lnTo>
                <a:lnTo>
                  <a:pt x="8034" y="9648"/>
                </a:lnTo>
                <a:lnTo>
                  <a:pt x="8181" y="9904"/>
                </a:lnTo>
                <a:lnTo>
                  <a:pt x="8254" y="10161"/>
                </a:lnTo>
                <a:lnTo>
                  <a:pt x="8254" y="10418"/>
                </a:lnTo>
                <a:lnTo>
                  <a:pt x="8218" y="10638"/>
                </a:lnTo>
                <a:lnTo>
                  <a:pt x="7704" y="10088"/>
                </a:lnTo>
                <a:lnTo>
                  <a:pt x="7154" y="9611"/>
                </a:lnTo>
                <a:lnTo>
                  <a:pt x="7080" y="9611"/>
                </a:lnTo>
                <a:lnTo>
                  <a:pt x="7044" y="9648"/>
                </a:lnTo>
                <a:lnTo>
                  <a:pt x="7080" y="9684"/>
                </a:lnTo>
                <a:lnTo>
                  <a:pt x="7557" y="10344"/>
                </a:lnTo>
                <a:lnTo>
                  <a:pt x="8071" y="10968"/>
                </a:lnTo>
                <a:lnTo>
                  <a:pt x="7887" y="11188"/>
                </a:lnTo>
                <a:lnTo>
                  <a:pt x="7741" y="11408"/>
                </a:lnTo>
                <a:lnTo>
                  <a:pt x="7521" y="11628"/>
                </a:lnTo>
                <a:lnTo>
                  <a:pt x="7227" y="11372"/>
                </a:lnTo>
                <a:lnTo>
                  <a:pt x="6860" y="11005"/>
                </a:lnTo>
                <a:lnTo>
                  <a:pt x="6787" y="10748"/>
                </a:lnTo>
                <a:lnTo>
                  <a:pt x="6750" y="10491"/>
                </a:lnTo>
                <a:lnTo>
                  <a:pt x="6640" y="10234"/>
                </a:lnTo>
                <a:lnTo>
                  <a:pt x="6530" y="9978"/>
                </a:lnTo>
                <a:lnTo>
                  <a:pt x="6457" y="9868"/>
                </a:lnTo>
                <a:lnTo>
                  <a:pt x="6310" y="9868"/>
                </a:lnTo>
                <a:lnTo>
                  <a:pt x="5870" y="10014"/>
                </a:lnTo>
                <a:lnTo>
                  <a:pt x="5650" y="10088"/>
                </a:lnTo>
                <a:lnTo>
                  <a:pt x="5577" y="10088"/>
                </a:lnTo>
                <a:lnTo>
                  <a:pt x="5466" y="10014"/>
                </a:lnTo>
                <a:lnTo>
                  <a:pt x="5210" y="9904"/>
                </a:lnTo>
                <a:lnTo>
                  <a:pt x="5026" y="9758"/>
                </a:lnTo>
                <a:lnTo>
                  <a:pt x="4953" y="9648"/>
                </a:lnTo>
                <a:lnTo>
                  <a:pt x="4880" y="9538"/>
                </a:lnTo>
                <a:lnTo>
                  <a:pt x="4843" y="9427"/>
                </a:lnTo>
                <a:lnTo>
                  <a:pt x="4843" y="9281"/>
                </a:lnTo>
                <a:lnTo>
                  <a:pt x="4880" y="9134"/>
                </a:lnTo>
                <a:lnTo>
                  <a:pt x="4953" y="8987"/>
                </a:lnTo>
                <a:lnTo>
                  <a:pt x="5063" y="8877"/>
                </a:lnTo>
                <a:lnTo>
                  <a:pt x="5210" y="8804"/>
                </a:lnTo>
                <a:lnTo>
                  <a:pt x="5577" y="8694"/>
                </a:lnTo>
                <a:lnTo>
                  <a:pt x="5870" y="8657"/>
                </a:lnTo>
                <a:lnTo>
                  <a:pt x="6384" y="8657"/>
                </a:lnTo>
                <a:lnTo>
                  <a:pt x="6897" y="8620"/>
                </a:lnTo>
                <a:close/>
                <a:moveTo>
                  <a:pt x="8621" y="10088"/>
                </a:moveTo>
                <a:lnTo>
                  <a:pt x="9355" y="10565"/>
                </a:lnTo>
                <a:lnTo>
                  <a:pt x="9501" y="10711"/>
                </a:lnTo>
                <a:lnTo>
                  <a:pt x="9648" y="10858"/>
                </a:lnTo>
                <a:lnTo>
                  <a:pt x="9758" y="11005"/>
                </a:lnTo>
                <a:lnTo>
                  <a:pt x="9868" y="11151"/>
                </a:lnTo>
                <a:lnTo>
                  <a:pt x="9355" y="11628"/>
                </a:lnTo>
                <a:lnTo>
                  <a:pt x="9318" y="11592"/>
                </a:lnTo>
                <a:lnTo>
                  <a:pt x="9208" y="11482"/>
                </a:lnTo>
                <a:lnTo>
                  <a:pt x="9061" y="11408"/>
                </a:lnTo>
                <a:lnTo>
                  <a:pt x="8878" y="11298"/>
                </a:lnTo>
                <a:lnTo>
                  <a:pt x="8768" y="11188"/>
                </a:lnTo>
                <a:lnTo>
                  <a:pt x="8511" y="10931"/>
                </a:lnTo>
                <a:lnTo>
                  <a:pt x="8548" y="10821"/>
                </a:lnTo>
                <a:lnTo>
                  <a:pt x="8621" y="10638"/>
                </a:lnTo>
                <a:lnTo>
                  <a:pt x="8658" y="10455"/>
                </a:lnTo>
                <a:lnTo>
                  <a:pt x="8658" y="10271"/>
                </a:lnTo>
                <a:lnTo>
                  <a:pt x="8621" y="10088"/>
                </a:lnTo>
                <a:close/>
                <a:moveTo>
                  <a:pt x="6860" y="11555"/>
                </a:moveTo>
                <a:lnTo>
                  <a:pt x="7190" y="11885"/>
                </a:lnTo>
                <a:lnTo>
                  <a:pt x="7007" y="11958"/>
                </a:lnTo>
                <a:lnTo>
                  <a:pt x="6897" y="11958"/>
                </a:lnTo>
                <a:lnTo>
                  <a:pt x="6787" y="11922"/>
                </a:lnTo>
                <a:lnTo>
                  <a:pt x="6860" y="11555"/>
                </a:lnTo>
                <a:close/>
                <a:moveTo>
                  <a:pt x="8328" y="11262"/>
                </a:moveTo>
                <a:lnTo>
                  <a:pt x="8474" y="11445"/>
                </a:lnTo>
                <a:lnTo>
                  <a:pt x="8658" y="11628"/>
                </a:lnTo>
                <a:lnTo>
                  <a:pt x="8878" y="11775"/>
                </a:lnTo>
                <a:lnTo>
                  <a:pt x="8988" y="11812"/>
                </a:lnTo>
                <a:lnTo>
                  <a:pt x="9098" y="11848"/>
                </a:lnTo>
                <a:lnTo>
                  <a:pt x="8731" y="12105"/>
                </a:lnTo>
                <a:lnTo>
                  <a:pt x="8328" y="12325"/>
                </a:lnTo>
                <a:lnTo>
                  <a:pt x="8291" y="12289"/>
                </a:lnTo>
                <a:lnTo>
                  <a:pt x="7814" y="11885"/>
                </a:lnTo>
                <a:lnTo>
                  <a:pt x="8071" y="11592"/>
                </a:lnTo>
                <a:lnTo>
                  <a:pt x="8328" y="11262"/>
                </a:lnTo>
                <a:close/>
                <a:moveTo>
                  <a:pt x="6970" y="2678"/>
                </a:moveTo>
                <a:lnTo>
                  <a:pt x="7374" y="2715"/>
                </a:lnTo>
                <a:lnTo>
                  <a:pt x="7777" y="2788"/>
                </a:lnTo>
                <a:lnTo>
                  <a:pt x="8181" y="2898"/>
                </a:lnTo>
                <a:lnTo>
                  <a:pt x="8548" y="3008"/>
                </a:lnTo>
                <a:lnTo>
                  <a:pt x="8915" y="3192"/>
                </a:lnTo>
                <a:lnTo>
                  <a:pt x="9281" y="3375"/>
                </a:lnTo>
                <a:lnTo>
                  <a:pt x="9611" y="3595"/>
                </a:lnTo>
                <a:lnTo>
                  <a:pt x="9501" y="3632"/>
                </a:lnTo>
                <a:lnTo>
                  <a:pt x="9281" y="3815"/>
                </a:lnTo>
                <a:lnTo>
                  <a:pt x="9171" y="3925"/>
                </a:lnTo>
                <a:lnTo>
                  <a:pt x="9061" y="4035"/>
                </a:lnTo>
                <a:lnTo>
                  <a:pt x="9061" y="4072"/>
                </a:lnTo>
                <a:lnTo>
                  <a:pt x="9061" y="4109"/>
                </a:lnTo>
                <a:lnTo>
                  <a:pt x="9135" y="4109"/>
                </a:lnTo>
                <a:lnTo>
                  <a:pt x="9245" y="4072"/>
                </a:lnTo>
                <a:lnTo>
                  <a:pt x="9355" y="4072"/>
                </a:lnTo>
                <a:lnTo>
                  <a:pt x="9685" y="3925"/>
                </a:lnTo>
                <a:lnTo>
                  <a:pt x="9905" y="3815"/>
                </a:lnTo>
                <a:lnTo>
                  <a:pt x="10198" y="4035"/>
                </a:lnTo>
                <a:lnTo>
                  <a:pt x="9905" y="4255"/>
                </a:lnTo>
                <a:lnTo>
                  <a:pt x="9611" y="4512"/>
                </a:lnTo>
                <a:lnTo>
                  <a:pt x="9281" y="4475"/>
                </a:lnTo>
                <a:lnTo>
                  <a:pt x="8731" y="4475"/>
                </a:lnTo>
                <a:lnTo>
                  <a:pt x="8584" y="4512"/>
                </a:lnTo>
                <a:lnTo>
                  <a:pt x="8548" y="4549"/>
                </a:lnTo>
                <a:lnTo>
                  <a:pt x="8511" y="4622"/>
                </a:lnTo>
                <a:lnTo>
                  <a:pt x="8328" y="4989"/>
                </a:lnTo>
                <a:lnTo>
                  <a:pt x="8108" y="5356"/>
                </a:lnTo>
                <a:lnTo>
                  <a:pt x="7851" y="5466"/>
                </a:lnTo>
                <a:lnTo>
                  <a:pt x="7594" y="5613"/>
                </a:lnTo>
                <a:lnTo>
                  <a:pt x="7117" y="5906"/>
                </a:lnTo>
                <a:lnTo>
                  <a:pt x="6714" y="6163"/>
                </a:lnTo>
                <a:lnTo>
                  <a:pt x="6530" y="6310"/>
                </a:lnTo>
                <a:lnTo>
                  <a:pt x="6457" y="6383"/>
                </a:lnTo>
                <a:lnTo>
                  <a:pt x="6420" y="6493"/>
                </a:lnTo>
                <a:lnTo>
                  <a:pt x="6384" y="6676"/>
                </a:lnTo>
                <a:lnTo>
                  <a:pt x="6420" y="6786"/>
                </a:lnTo>
                <a:lnTo>
                  <a:pt x="6457" y="6896"/>
                </a:lnTo>
                <a:lnTo>
                  <a:pt x="6567" y="6970"/>
                </a:lnTo>
                <a:lnTo>
                  <a:pt x="6677" y="6970"/>
                </a:lnTo>
                <a:lnTo>
                  <a:pt x="6824" y="7006"/>
                </a:lnTo>
                <a:lnTo>
                  <a:pt x="7117" y="6933"/>
                </a:lnTo>
                <a:lnTo>
                  <a:pt x="7301" y="6860"/>
                </a:lnTo>
                <a:lnTo>
                  <a:pt x="7447" y="6823"/>
                </a:lnTo>
                <a:lnTo>
                  <a:pt x="7484" y="6860"/>
                </a:lnTo>
                <a:lnTo>
                  <a:pt x="7411" y="6896"/>
                </a:lnTo>
                <a:lnTo>
                  <a:pt x="7227" y="7006"/>
                </a:lnTo>
                <a:lnTo>
                  <a:pt x="6860" y="7080"/>
                </a:lnTo>
                <a:lnTo>
                  <a:pt x="6530" y="7153"/>
                </a:lnTo>
                <a:lnTo>
                  <a:pt x="6347" y="7227"/>
                </a:lnTo>
                <a:lnTo>
                  <a:pt x="6237" y="7337"/>
                </a:lnTo>
                <a:lnTo>
                  <a:pt x="6163" y="7483"/>
                </a:lnTo>
                <a:lnTo>
                  <a:pt x="6127" y="7630"/>
                </a:lnTo>
                <a:lnTo>
                  <a:pt x="6127" y="7777"/>
                </a:lnTo>
                <a:lnTo>
                  <a:pt x="6163" y="7924"/>
                </a:lnTo>
                <a:lnTo>
                  <a:pt x="6237" y="8070"/>
                </a:lnTo>
                <a:lnTo>
                  <a:pt x="6384" y="8180"/>
                </a:lnTo>
                <a:lnTo>
                  <a:pt x="6494" y="8180"/>
                </a:lnTo>
                <a:lnTo>
                  <a:pt x="6567" y="8144"/>
                </a:lnTo>
                <a:lnTo>
                  <a:pt x="6640" y="8070"/>
                </a:lnTo>
                <a:lnTo>
                  <a:pt x="6714" y="7997"/>
                </a:lnTo>
                <a:lnTo>
                  <a:pt x="6897" y="7924"/>
                </a:lnTo>
                <a:lnTo>
                  <a:pt x="7337" y="7924"/>
                </a:lnTo>
                <a:lnTo>
                  <a:pt x="8328" y="7997"/>
                </a:lnTo>
                <a:lnTo>
                  <a:pt x="8328" y="8144"/>
                </a:lnTo>
                <a:lnTo>
                  <a:pt x="8364" y="8327"/>
                </a:lnTo>
                <a:lnTo>
                  <a:pt x="8438" y="8474"/>
                </a:lnTo>
                <a:lnTo>
                  <a:pt x="8548" y="8584"/>
                </a:lnTo>
                <a:lnTo>
                  <a:pt x="8768" y="8767"/>
                </a:lnTo>
                <a:lnTo>
                  <a:pt x="8548" y="8694"/>
                </a:lnTo>
                <a:lnTo>
                  <a:pt x="8328" y="8657"/>
                </a:lnTo>
                <a:lnTo>
                  <a:pt x="8291" y="8657"/>
                </a:lnTo>
                <a:lnTo>
                  <a:pt x="8291" y="8731"/>
                </a:lnTo>
                <a:lnTo>
                  <a:pt x="8511" y="8951"/>
                </a:lnTo>
                <a:lnTo>
                  <a:pt x="8768" y="9171"/>
                </a:lnTo>
                <a:lnTo>
                  <a:pt x="9355" y="9501"/>
                </a:lnTo>
                <a:lnTo>
                  <a:pt x="9428" y="9574"/>
                </a:lnTo>
                <a:lnTo>
                  <a:pt x="9538" y="9648"/>
                </a:lnTo>
                <a:lnTo>
                  <a:pt x="9648" y="9684"/>
                </a:lnTo>
                <a:lnTo>
                  <a:pt x="9795" y="9794"/>
                </a:lnTo>
                <a:lnTo>
                  <a:pt x="9942" y="9941"/>
                </a:lnTo>
                <a:lnTo>
                  <a:pt x="10125" y="10198"/>
                </a:lnTo>
                <a:lnTo>
                  <a:pt x="10272" y="10344"/>
                </a:lnTo>
                <a:lnTo>
                  <a:pt x="10418" y="10491"/>
                </a:lnTo>
                <a:lnTo>
                  <a:pt x="10125" y="10858"/>
                </a:lnTo>
                <a:lnTo>
                  <a:pt x="9978" y="10638"/>
                </a:lnTo>
                <a:lnTo>
                  <a:pt x="9795" y="10455"/>
                </a:lnTo>
                <a:lnTo>
                  <a:pt x="9428" y="10161"/>
                </a:lnTo>
                <a:lnTo>
                  <a:pt x="8988" y="9904"/>
                </a:lnTo>
                <a:lnTo>
                  <a:pt x="8401" y="9501"/>
                </a:lnTo>
                <a:lnTo>
                  <a:pt x="8144" y="9171"/>
                </a:lnTo>
                <a:lnTo>
                  <a:pt x="7851" y="8877"/>
                </a:lnTo>
                <a:lnTo>
                  <a:pt x="7557" y="8657"/>
                </a:lnTo>
                <a:lnTo>
                  <a:pt x="7227" y="8437"/>
                </a:lnTo>
                <a:lnTo>
                  <a:pt x="7190" y="8437"/>
                </a:lnTo>
                <a:lnTo>
                  <a:pt x="7190" y="8400"/>
                </a:lnTo>
                <a:lnTo>
                  <a:pt x="7154" y="8400"/>
                </a:lnTo>
                <a:lnTo>
                  <a:pt x="7044" y="8364"/>
                </a:lnTo>
                <a:lnTo>
                  <a:pt x="6677" y="8327"/>
                </a:lnTo>
                <a:lnTo>
                  <a:pt x="6273" y="8290"/>
                </a:lnTo>
                <a:lnTo>
                  <a:pt x="5870" y="8327"/>
                </a:lnTo>
                <a:lnTo>
                  <a:pt x="5466" y="8364"/>
                </a:lnTo>
                <a:lnTo>
                  <a:pt x="5173" y="8437"/>
                </a:lnTo>
                <a:lnTo>
                  <a:pt x="4990" y="8510"/>
                </a:lnTo>
                <a:lnTo>
                  <a:pt x="4843" y="8620"/>
                </a:lnTo>
                <a:lnTo>
                  <a:pt x="4733" y="8731"/>
                </a:lnTo>
                <a:lnTo>
                  <a:pt x="4623" y="8841"/>
                </a:lnTo>
                <a:lnTo>
                  <a:pt x="4549" y="8987"/>
                </a:lnTo>
                <a:lnTo>
                  <a:pt x="4476" y="9171"/>
                </a:lnTo>
                <a:lnTo>
                  <a:pt x="4476" y="9317"/>
                </a:lnTo>
                <a:lnTo>
                  <a:pt x="4476" y="9464"/>
                </a:lnTo>
                <a:lnTo>
                  <a:pt x="4513" y="9611"/>
                </a:lnTo>
                <a:lnTo>
                  <a:pt x="4549" y="9721"/>
                </a:lnTo>
                <a:lnTo>
                  <a:pt x="4733" y="9978"/>
                </a:lnTo>
                <a:lnTo>
                  <a:pt x="4953" y="10161"/>
                </a:lnTo>
                <a:lnTo>
                  <a:pt x="5246" y="10344"/>
                </a:lnTo>
                <a:lnTo>
                  <a:pt x="5577" y="10491"/>
                </a:lnTo>
                <a:lnTo>
                  <a:pt x="5687" y="10491"/>
                </a:lnTo>
                <a:lnTo>
                  <a:pt x="5797" y="10418"/>
                </a:lnTo>
                <a:lnTo>
                  <a:pt x="6090" y="10308"/>
                </a:lnTo>
                <a:lnTo>
                  <a:pt x="6090" y="10418"/>
                </a:lnTo>
                <a:lnTo>
                  <a:pt x="6090" y="10528"/>
                </a:lnTo>
                <a:lnTo>
                  <a:pt x="6163" y="10785"/>
                </a:lnTo>
                <a:lnTo>
                  <a:pt x="6310" y="10968"/>
                </a:lnTo>
                <a:lnTo>
                  <a:pt x="6494" y="11188"/>
                </a:lnTo>
                <a:lnTo>
                  <a:pt x="6494" y="11592"/>
                </a:lnTo>
                <a:lnTo>
                  <a:pt x="6420" y="11958"/>
                </a:lnTo>
                <a:lnTo>
                  <a:pt x="6384" y="12105"/>
                </a:lnTo>
                <a:lnTo>
                  <a:pt x="6420" y="12142"/>
                </a:lnTo>
                <a:lnTo>
                  <a:pt x="6457" y="12179"/>
                </a:lnTo>
                <a:lnTo>
                  <a:pt x="6714" y="12289"/>
                </a:lnTo>
                <a:lnTo>
                  <a:pt x="6970" y="12325"/>
                </a:lnTo>
                <a:lnTo>
                  <a:pt x="7227" y="12252"/>
                </a:lnTo>
                <a:lnTo>
                  <a:pt x="7447" y="12142"/>
                </a:lnTo>
                <a:lnTo>
                  <a:pt x="7924" y="12509"/>
                </a:lnTo>
                <a:lnTo>
                  <a:pt x="7484" y="12655"/>
                </a:lnTo>
                <a:lnTo>
                  <a:pt x="7044" y="12802"/>
                </a:lnTo>
                <a:lnTo>
                  <a:pt x="6714" y="12876"/>
                </a:lnTo>
                <a:lnTo>
                  <a:pt x="6604" y="12765"/>
                </a:lnTo>
                <a:lnTo>
                  <a:pt x="6494" y="12582"/>
                </a:lnTo>
                <a:lnTo>
                  <a:pt x="6310" y="12289"/>
                </a:lnTo>
                <a:lnTo>
                  <a:pt x="6090" y="12032"/>
                </a:lnTo>
                <a:lnTo>
                  <a:pt x="5870" y="11812"/>
                </a:lnTo>
                <a:lnTo>
                  <a:pt x="5466" y="11372"/>
                </a:lnTo>
                <a:lnTo>
                  <a:pt x="5100" y="10895"/>
                </a:lnTo>
                <a:lnTo>
                  <a:pt x="5063" y="10858"/>
                </a:lnTo>
                <a:lnTo>
                  <a:pt x="4990" y="10858"/>
                </a:lnTo>
                <a:lnTo>
                  <a:pt x="4953" y="10895"/>
                </a:lnTo>
                <a:lnTo>
                  <a:pt x="4953" y="10931"/>
                </a:lnTo>
                <a:lnTo>
                  <a:pt x="4953" y="11151"/>
                </a:lnTo>
                <a:lnTo>
                  <a:pt x="5026" y="11335"/>
                </a:lnTo>
                <a:lnTo>
                  <a:pt x="5100" y="11518"/>
                </a:lnTo>
                <a:lnTo>
                  <a:pt x="5246" y="11702"/>
                </a:lnTo>
                <a:lnTo>
                  <a:pt x="5540" y="12032"/>
                </a:lnTo>
                <a:lnTo>
                  <a:pt x="5833" y="12325"/>
                </a:lnTo>
                <a:lnTo>
                  <a:pt x="6017" y="12582"/>
                </a:lnTo>
                <a:lnTo>
                  <a:pt x="6200" y="12912"/>
                </a:lnTo>
                <a:lnTo>
                  <a:pt x="5650" y="12949"/>
                </a:lnTo>
                <a:lnTo>
                  <a:pt x="5026" y="12362"/>
                </a:lnTo>
                <a:lnTo>
                  <a:pt x="4659" y="11995"/>
                </a:lnTo>
                <a:lnTo>
                  <a:pt x="4513" y="11812"/>
                </a:lnTo>
                <a:lnTo>
                  <a:pt x="4439" y="11555"/>
                </a:lnTo>
                <a:lnTo>
                  <a:pt x="4403" y="11518"/>
                </a:lnTo>
                <a:lnTo>
                  <a:pt x="4329" y="11482"/>
                </a:lnTo>
                <a:lnTo>
                  <a:pt x="4256" y="11482"/>
                </a:lnTo>
                <a:lnTo>
                  <a:pt x="4219" y="11555"/>
                </a:lnTo>
                <a:lnTo>
                  <a:pt x="4219" y="11665"/>
                </a:lnTo>
                <a:lnTo>
                  <a:pt x="4219" y="11812"/>
                </a:lnTo>
                <a:lnTo>
                  <a:pt x="4293" y="12032"/>
                </a:lnTo>
                <a:lnTo>
                  <a:pt x="4403" y="12252"/>
                </a:lnTo>
                <a:lnTo>
                  <a:pt x="4586" y="12435"/>
                </a:lnTo>
                <a:lnTo>
                  <a:pt x="4953" y="12876"/>
                </a:lnTo>
                <a:lnTo>
                  <a:pt x="4880" y="12876"/>
                </a:lnTo>
                <a:lnTo>
                  <a:pt x="4880" y="12839"/>
                </a:lnTo>
                <a:lnTo>
                  <a:pt x="4880" y="12802"/>
                </a:lnTo>
                <a:lnTo>
                  <a:pt x="4843" y="12765"/>
                </a:lnTo>
                <a:lnTo>
                  <a:pt x="4549" y="12692"/>
                </a:lnTo>
                <a:lnTo>
                  <a:pt x="4439" y="12655"/>
                </a:lnTo>
                <a:lnTo>
                  <a:pt x="4366" y="12545"/>
                </a:lnTo>
                <a:lnTo>
                  <a:pt x="4293" y="12362"/>
                </a:lnTo>
                <a:lnTo>
                  <a:pt x="4073" y="11995"/>
                </a:lnTo>
                <a:lnTo>
                  <a:pt x="3926" y="11848"/>
                </a:lnTo>
                <a:lnTo>
                  <a:pt x="3816" y="11738"/>
                </a:lnTo>
                <a:lnTo>
                  <a:pt x="3816" y="11665"/>
                </a:lnTo>
                <a:lnTo>
                  <a:pt x="3816" y="11592"/>
                </a:lnTo>
                <a:lnTo>
                  <a:pt x="3779" y="11555"/>
                </a:lnTo>
                <a:lnTo>
                  <a:pt x="3742" y="11518"/>
                </a:lnTo>
                <a:lnTo>
                  <a:pt x="3669" y="11555"/>
                </a:lnTo>
                <a:lnTo>
                  <a:pt x="3559" y="11628"/>
                </a:lnTo>
                <a:lnTo>
                  <a:pt x="3522" y="11702"/>
                </a:lnTo>
                <a:lnTo>
                  <a:pt x="3522" y="11848"/>
                </a:lnTo>
                <a:lnTo>
                  <a:pt x="3559" y="11958"/>
                </a:lnTo>
                <a:lnTo>
                  <a:pt x="3669" y="12105"/>
                </a:lnTo>
                <a:lnTo>
                  <a:pt x="3779" y="12252"/>
                </a:lnTo>
                <a:lnTo>
                  <a:pt x="3889" y="12435"/>
                </a:lnTo>
                <a:lnTo>
                  <a:pt x="3963" y="12655"/>
                </a:lnTo>
                <a:lnTo>
                  <a:pt x="3963" y="12655"/>
                </a:lnTo>
                <a:lnTo>
                  <a:pt x="3376" y="12435"/>
                </a:lnTo>
                <a:lnTo>
                  <a:pt x="2825" y="12105"/>
                </a:lnTo>
                <a:lnTo>
                  <a:pt x="2789" y="12069"/>
                </a:lnTo>
                <a:lnTo>
                  <a:pt x="2715" y="11958"/>
                </a:lnTo>
                <a:lnTo>
                  <a:pt x="2605" y="11885"/>
                </a:lnTo>
                <a:lnTo>
                  <a:pt x="2349" y="11812"/>
                </a:lnTo>
                <a:lnTo>
                  <a:pt x="2312" y="11738"/>
                </a:lnTo>
                <a:lnTo>
                  <a:pt x="2165" y="11115"/>
                </a:lnTo>
                <a:lnTo>
                  <a:pt x="2092" y="10748"/>
                </a:lnTo>
                <a:lnTo>
                  <a:pt x="2055" y="10381"/>
                </a:lnTo>
                <a:lnTo>
                  <a:pt x="2055" y="10051"/>
                </a:lnTo>
                <a:lnTo>
                  <a:pt x="2092" y="9868"/>
                </a:lnTo>
                <a:lnTo>
                  <a:pt x="2165" y="9758"/>
                </a:lnTo>
                <a:lnTo>
                  <a:pt x="2238" y="9611"/>
                </a:lnTo>
                <a:lnTo>
                  <a:pt x="2349" y="9538"/>
                </a:lnTo>
                <a:lnTo>
                  <a:pt x="2495" y="9464"/>
                </a:lnTo>
                <a:lnTo>
                  <a:pt x="2679" y="9391"/>
                </a:lnTo>
                <a:lnTo>
                  <a:pt x="2715" y="9391"/>
                </a:lnTo>
                <a:lnTo>
                  <a:pt x="2752" y="9354"/>
                </a:lnTo>
                <a:lnTo>
                  <a:pt x="2789" y="9281"/>
                </a:lnTo>
                <a:lnTo>
                  <a:pt x="2789" y="9207"/>
                </a:lnTo>
                <a:lnTo>
                  <a:pt x="2715" y="9024"/>
                </a:lnTo>
                <a:lnTo>
                  <a:pt x="2605" y="8841"/>
                </a:lnTo>
                <a:lnTo>
                  <a:pt x="2495" y="8694"/>
                </a:lnTo>
                <a:lnTo>
                  <a:pt x="2349" y="8510"/>
                </a:lnTo>
                <a:lnTo>
                  <a:pt x="2055" y="8254"/>
                </a:lnTo>
                <a:lnTo>
                  <a:pt x="1725" y="7960"/>
                </a:lnTo>
                <a:lnTo>
                  <a:pt x="1505" y="7813"/>
                </a:lnTo>
                <a:lnTo>
                  <a:pt x="1285" y="7630"/>
                </a:lnTo>
                <a:lnTo>
                  <a:pt x="1175" y="7447"/>
                </a:lnTo>
                <a:lnTo>
                  <a:pt x="991" y="7300"/>
                </a:lnTo>
                <a:lnTo>
                  <a:pt x="771" y="7153"/>
                </a:lnTo>
                <a:lnTo>
                  <a:pt x="551" y="7117"/>
                </a:lnTo>
                <a:lnTo>
                  <a:pt x="661" y="6566"/>
                </a:lnTo>
                <a:lnTo>
                  <a:pt x="771" y="6089"/>
                </a:lnTo>
                <a:lnTo>
                  <a:pt x="808" y="6016"/>
                </a:lnTo>
                <a:lnTo>
                  <a:pt x="955" y="5943"/>
                </a:lnTo>
                <a:lnTo>
                  <a:pt x="1101" y="5906"/>
                </a:lnTo>
                <a:lnTo>
                  <a:pt x="1248" y="5906"/>
                </a:lnTo>
                <a:lnTo>
                  <a:pt x="1395" y="5943"/>
                </a:lnTo>
                <a:lnTo>
                  <a:pt x="1505" y="6016"/>
                </a:lnTo>
                <a:lnTo>
                  <a:pt x="1615" y="6126"/>
                </a:lnTo>
                <a:lnTo>
                  <a:pt x="1652" y="6236"/>
                </a:lnTo>
                <a:lnTo>
                  <a:pt x="1652" y="6420"/>
                </a:lnTo>
                <a:lnTo>
                  <a:pt x="1652" y="6530"/>
                </a:lnTo>
                <a:lnTo>
                  <a:pt x="1688" y="6566"/>
                </a:lnTo>
                <a:lnTo>
                  <a:pt x="1725" y="6566"/>
                </a:lnTo>
                <a:lnTo>
                  <a:pt x="1945" y="6676"/>
                </a:lnTo>
                <a:lnTo>
                  <a:pt x="2128" y="6786"/>
                </a:lnTo>
                <a:lnTo>
                  <a:pt x="2275" y="6970"/>
                </a:lnTo>
                <a:lnTo>
                  <a:pt x="2385" y="7153"/>
                </a:lnTo>
                <a:lnTo>
                  <a:pt x="2459" y="7227"/>
                </a:lnTo>
                <a:lnTo>
                  <a:pt x="2532" y="7227"/>
                </a:lnTo>
                <a:lnTo>
                  <a:pt x="2605" y="7190"/>
                </a:lnTo>
                <a:lnTo>
                  <a:pt x="2642" y="7080"/>
                </a:lnTo>
                <a:lnTo>
                  <a:pt x="2532" y="5943"/>
                </a:lnTo>
                <a:lnTo>
                  <a:pt x="2752" y="5906"/>
                </a:lnTo>
                <a:lnTo>
                  <a:pt x="3009" y="5796"/>
                </a:lnTo>
                <a:lnTo>
                  <a:pt x="3229" y="5723"/>
                </a:lnTo>
                <a:lnTo>
                  <a:pt x="3449" y="5686"/>
                </a:lnTo>
                <a:lnTo>
                  <a:pt x="3669" y="5649"/>
                </a:lnTo>
                <a:lnTo>
                  <a:pt x="3889" y="5686"/>
                </a:lnTo>
                <a:lnTo>
                  <a:pt x="4293" y="5723"/>
                </a:lnTo>
                <a:lnTo>
                  <a:pt x="5100" y="5723"/>
                </a:lnTo>
                <a:lnTo>
                  <a:pt x="5283" y="5649"/>
                </a:lnTo>
                <a:lnTo>
                  <a:pt x="5503" y="5576"/>
                </a:lnTo>
                <a:lnTo>
                  <a:pt x="5577" y="5539"/>
                </a:lnTo>
                <a:lnTo>
                  <a:pt x="5613" y="5466"/>
                </a:lnTo>
                <a:lnTo>
                  <a:pt x="5613" y="5356"/>
                </a:lnTo>
                <a:lnTo>
                  <a:pt x="5577" y="5282"/>
                </a:lnTo>
                <a:lnTo>
                  <a:pt x="5246" y="4916"/>
                </a:lnTo>
                <a:lnTo>
                  <a:pt x="4880" y="4549"/>
                </a:lnTo>
                <a:lnTo>
                  <a:pt x="4696" y="4365"/>
                </a:lnTo>
                <a:lnTo>
                  <a:pt x="4513" y="4219"/>
                </a:lnTo>
                <a:lnTo>
                  <a:pt x="4293" y="4109"/>
                </a:lnTo>
                <a:lnTo>
                  <a:pt x="4036" y="3999"/>
                </a:lnTo>
                <a:lnTo>
                  <a:pt x="3999" y="3889"/>
                </a:lnTo>
                <a:lnTo>
                  <a:pt x="3963" y="3815"/>
                </a:lnTo>
                <a:lnTo>
                  <a:pt x="3852" y="3742"/>
                </a:lnTo>
                <a:lnTo>
                  <a:pt x="3742" y="3668"/>
                </a:lnTo>
                <a:lnTo>
                  <a:pt x="3376" y="3522"/>
                </a:lnTo>
                <a:lnTo>
                  <a:pt x="3192" y="3448"/>
                </a:lnTo>
                <a:lnTo>
                  <a:pt x="2972" y="3412"/>
                </a:lnTo>
                <a:lnTo>
                  <a:pt x="3412" y="3228"/>
                </a:lnTo>
                <a:lnTo>
                  <a:pt x="3816" y="3045"/>
                </a:lnTo>
                <a:lnTo>
                  <a:pt x="4256" y="2935"/>
                </a:lnTo>
                <a:lnTo>
                  <a:pt x="4696" y="2861"/>
                </a:lnTo>
                <a:lnTo>
                  <a:pt x="5136" y="2788"/>
                </a:lnTo>
                <a:lnTo>
                  <a:pt x="6494" y="2788"/>
                </a:lnTo>
                <a:lnTo>
                  <a:pt x="6567" y="2751"/>
                </a:lnTo>
                <a:lnTo>
                  <a:pt x="6567" y="2678"/>
                </a:lnTo>
                <a:close/>
                <a:moveTo>
                  <a:pt x="5100" y="15590"/>
                </a:moveTo>
                <a:lnTo>
                  <a:pt x="5246" y="15627"/>
                </a:lnTo>
                <a:lnTo>
                  <a:pt x="5503" y="15700"/>
                </a:lnTo>
                <a:lnTo>
                  <a:pt x="5393" y="15737"/>
                </a:lnTo>
                <a:lnTo>
                  <a:pt x="5320" y="15810"/>
                </a:lnTo>
                <a:lnTo>
                  <a:pt x="5246" y="15920"/>
                </a:lnTo>
                <a:lnTo>
                  <a:pt x="5246" y="16030"/>
                </a:lnTo>
                <a:lnTo>
                  <a:pt x="5210" y="16177"/>
                </a:lnTo>
                <a:lnTo>
                  <a:pt x="5246" y="16360"/>
                </a:lnTo>
                <a:lnTo>
                  <a:pt x="5246" y="16434"/>
                </a:lnTo>
                <a:lnTo>
                  <a:pt x="5283" y="16507"/>
                </a:lnTo>
                <a:lnTo>
                  <a:pt x="5356" y="16580"/>
                </a:lnTo>
                <a:lnTo>
                  <a:pt x="5430" y="16617"/>
                </a:lnTo>
                <a:lnTo>
                  <a:pt x="5540" y="16617"/>
                </a:lnTo>
                <a:lnTo>
                  <a:pt x="5870" y="16947"/>
                </a:lnTo>
                <a:lnTo>
                  <a:pt x="6237" y="17167"/>
                </a:lnTo>
                <a:lnTo>
                  <a:pt x="6567" y="17351"/>
                </a:lnTo>
                <a:lnTo>
                  <a:pt x="6750" y="17424"/>
                </a:lnTo>
                <a:lnTo>
                  <a:pt x="3449" y="17387"/>
                </a:lnTo>
                <a:lnTo>
                  <a:pt x="3596" y="17314"/>
                </a:lnTo>
                <a:lnTo>
                  <a:pt x="3926" y="17167"/>
                </a:lnTo>
                <a:lnTo>
                  <a:pt x="4256" y="16984"/>
                </a:lnTo>
                <a:lnTo>
                  <a:pt x="4476" y="16837"/>
                </a:lnTo>
                <a:lnTo>
                  <a:pt x="4696" y="16654"/>
                </a:lnTo>
                <a:lnTo>
                  <a:pt x="4770" y="16690"/>
                </a:lnTo>
                <a:lnTo>
                  <a:pt x="4880" y="16690"/>
                </a:lnTo>
                <a:lnTo>
                  <a:pt x="4953" y="16654"/>
                </a:lnTo>
                <a:lnTo>
                  <a:pt x="5026" y="16580"/>
                </a:lnTo>
                <a:lnTo>
                  <a:pt x="5136" y="16397"/>
                </a:lnTo>
                <a:lnTo>
                  <a:pt x="5210" y="16214"/>
                </a:lnTo>
                <a:lnTo>
                  <a:pt x="5173" y="16103"/>
                </a:lnTo>
                <a:lnTo>
                  <a:pt x="5100" y="16030"/>
                </a:lnTo>
                <a:lnTo>
                  <a:pt x="5063" y="15993"/>
                </a:lnTo>
                <a:lnTo>
                  <a:pt x="5100" y="15773"/>
                </a:lnTo>
                <a:lnTo>
                  <a:pt x="5100" y="15590"/>
                </a:lnTo>
                <a:close/>
                <a:moveTo>
                  <a:pt x="9795" y="0"/>
                </a:moveTo>
                <a:lnTo>
                  <a:pt x="9648" y="74"/>
                </a:lnTo>
                <a:lnTo>
                  <a:pt x="9391" y="110"/>
                </a:lnTo>
                <a:lnTo>
                  <a:pt x="9171" y="220"/>
                </a:lnTo>
                <a:lnTo>
                  <a:pt x="9061" y="294"/>
                </a:lnTo>
                <a:lnTo>
                  <a:pt x="8988" y="404"/>
                </a:lnTo>
                <a:lnTo>
                  <a:pt x="8951" y="514"/>
                </a:lnTo>
                <a:lnTo>
                  <a:pt x="8915" y="661"/>
                </a:lnTo>
                <a:lnTo>
                  <a:pt x="8915" y="771"/>
                </a:lnTo>
                <a:lnTo>
                  <a:pt x="8915" y="881"/>
                </a:lnTo>
                <a:lnTo>
                  <a:pt x="8988" y="1027"/>
                </a:lnTo>
                <a:lnTo>
                  <a:pt x="9025" y="1137"/>
                </a:lnTo>
                <a:lnTo>
                  <a:pt x="8254" y="2348"/>
                </a:lnTo>
                <a:lnTo>
                  <a:pt x="7631" y="2201"/>
                </a:lnTo>
                <a:lnTo>
                  <a:pt x="7007" y="2165"/>
                </a:lnTo>
                <a:lnTo>
                  <a:pt x="6384" y="2165"/>
                </a:lnTo>
                <a:lnTo>
                  <a:pt x="5797" y="2238"/>
                </a:lnTo>
                <a:lnTo>
                  <a:pt x="5650" y="2275"/>
                </a:lnTo>
                <a:lnTo>
                  <a:pt x="5577" y="2385"/>
                </a:lnTo>
                <a:lnTo>
                  <a:pt x="5100" y="2348"/>
                </a:lnTo>
                <a:lnTo>
                  <a:pt x="4623" y="2421"/>
                </a:lnTo>
                <a:lnTo>
                  <a:pt x="4109" y="2495"/>
                </a:lnTo>
                <a:lnTo>
                  <a:pt x="3632" y="2641"/>
                </a:lnTo>
                <a:lnTo>
                  <a:pt x="3192" y="2825"/>
                </a:lnTo>
                <a:lnTo>
                  <a:pt x="2715" y="3045"/>
                </a:lnTo>
                <a:lnTo>
                  <a:pt x="2312" y="3302"/>
                </a:lnTo>
                <a:lnTo>
                  <a:pt x="1945" y="3558"/>
                </a:lnTo>
                <a:lnTo>
                  <a:pt x="1505" y="3925"/>
                </a:lnTo>
                <a:lnTo>
                  <a:pt x="1138" y="4365"/>
                </a:lnTo>
                <a:lnTo>
                  <a:pt x="808" y="4806"/>
                </a:lnTo>
                <a:lnTo>
                  <a:pt x="551" y="5282"/>
                </a:lnTo>
                <a:lnTo>
                  <a:pt x="331" y="5796"/>
                </a:lnTo>
                <a:lnTo>
                  <a:pt x="184" y="6346"/>
                </a:lnTo>
                <a:lnTo>
                  <a:pt x="74" y="6896"/>
                </a:lnTo>
                <a:lnTo>
                  <a:pt x="1" y="7447"/>
                </a:lnTo>
                <a:lnTo>
                  <a:pt x="1" y="7997"/>
                </a:lnTo>
                <a:lnTo>
                  <a:pt x="38" y="8547"/>
                </a:lnTo>
                <a:lnTo>
                  <a:pt x="148" y="9097"/>
                </a:lnTo>
                <a:lnTo>
                  <a:pt x="294" y="9648"/>
                </a:lnTo>
                <a:lnTo>
                  <a:pt x="478" y="10161"/>
                </a:lnTo>
                <a:lnTo>
                  <a:pt x="698" y="10638"/>
                </a:lnTo>
                <a:lnTo>
                  <a:pt x="991" y="11115"/>
                </a:lnTo>
                <a:lnTo>
                  <a:pt x="1358" y="11555"/>
                </a:lnTo>
                <a:lnTo>
                  <a:pt x="1725" y="11958"/>
                </a:lnTo>
                <a:lnTo>
                  <a:pt x="2165" y="12325"/>
                </a:lnTo>
                <a:lnTo>
                  <a:pt x="2679" y="12655"/>
                </a:lnTo>
                <a:lnTo>
                  <a:pt x="3156" y="12912"/>
                </a:lnTo>
                <a:lnTo>
                  <a:pt x="3706" y="13132"/>
                </a:lnTo>
                <a:lnTo>
                  <a:pt x="4256" y="13279"/>
                </a:lnTo>
                <a:lnTo>
                  <a:pt x="4806" y="13389"/>
                </a:lnTo>
                <a:lnTo>
                  <a:pt x="5393" y="13462"/>
                </a:lnTo>
                <a:lnTo>
                  <a:pt x="5943" y="13462"/>
                </a:lnTo>
                <a:lnTo>
                  <a:pt x="6494" y="13426"/>
                </a:lnTo>
                <a:lnTo>
                  <a:pt x="7044" y="13352"/>
                </a:lnTo>
                <a:lnTo>
                  <a:pt x="7594" y="13206"/>
                </a:lnTo>
                <a:lnTo>
                  <a:pt x="8108" y="13022"/>
                </a:lnTo>
                <a:lnTo>
                  <a:pt x="8621" y="12802"/>
                </a:lnTo>
                <a:lnTo>
                  <a:pt x="9098" y="12509"/>
                </a:lnTo>
                <a:lnTo>
                  <a:pt x="9538" y="12215"/>
                </a:lnTo>
                <a:lnTo>
                  <a:pt x="10052" y="11775"/>
                </a:lnTo>
                <a:lnTo>
                  <a:pt x="10492" y="11262"/>
                </a:lnTo>
                <a:lnTo>
                  <a:pt x="10932" y="10711"/>
                </a:lnTo>
                <a:lnTo>
                  <a:pt x="11299" y="10161"/>
                </a:lnTo>
                <a:lnTo>
                  <a:pt x="11629" y="9538"/>
                </a:lnTo>
                <a:lnTo>
                  <a:pt x="11886" y="8914"/>
                </a:lnTo>
                <a:lnTo>
                  <a:pt x="12106" y="8290"/>
                </a:lnTo>
                <a:lnTo>
                  <a:pt x="12179" y="7924"/>
                </a:lnTo>
                <a:lnTo>
                  <a:pt x="12216" y="7593"/>
                </a:lnTo>
                <a:lnTo>
                  <a:pt x="12253" y="7080"/>
                </a:lnTo>
                <a:lnTo>
                  <a:pt x="12216" y="6603"/>
                </a:lnTo>
                <a:lnTo>
                  <a:pt x="12106" y="6126"/>
                </a:lnTo>
                <a:lnTo>
                  <a:pt x="11922" y="5649"/>
                </a:lnTo>
                <a:lnTo>
                  <a:pt x="11739" y="5172"/>
                </a:lnTo>
                <a:lnTo>
                  <a:pt x="11482" y="4732"/>
                </a:lnTo>
                <a:lnTo>
                  <a:pt x="11189" y="4329"/>
                </a:lnTo>
                <a:lnTo>
                  <a:pt x="10859" y="3962"/>
                </a:lnTo>
                <a:lnTo>
                  <a:pt x="10822" y="3852"/>
                </a:lnTo>
                <a:lnTo>
                  <a:pt x="10712" y="3815"/>
                </a:lnTo>
                <a:lnTo>
                  <a:pt x="10272" y="3375"/>
                </a:lnTo>
                <a:lnTo>
                  <a:pt x="10162" y="3302"/>
                </a:lnTo>
                <a:lnTo>
                  <a:pt x="9832" y="3082"/>
                </a:lnTo>
                <a:lnTo>
                  <a:pt x="9501" y="2861"/>
                </a:lnTo>
                <a:lnTo>
                  <a:pt x="9135" y="2678"/>
                </a:lnTo>
                <a:lnTo>
                  <a:pt x="8768" y="2531"/>
                </a:lnTo>
                <a:lnTo>
                  <a:pt x="8804" y="2458"/>
                </a:lnTo>
                <a:lnTo>
                  <a:pt x="8841" y="2421"/>
                </a:lnTo>
                <a:lnTo>
                  <a:pt x="8804" y="2348"/>
                </a:lnTo>
                <a:lnTo>
                  <a:pt x="9171" y="1871"/>
                </a:lnTo>
                <a:lnTo>
                  <a:pt x="9501" y="1394"/>
                </a:lnTo>
                <a:lnTo>
                  <a:pt x="9758" y="1394"/>
                </a:lnTo>
                <a:lnTo>
                  <a:pt x="9868" y="1358"/>
                </a:lnTo>
                <a:lnTo>
                  <a:pt x="9978" y="1284"/>
                </a:lnTo>
                <a:lnTo>
                  <a:pt x="10052" y="1211"/>
                </a:lnTo>
                <a:lnTo>
                  <a:pt x="10602" y="1468"/>
                </a:lnTo>
                <a:lnTo>
                  <a:pt x="11079" y="1798"/>
                </a:lnTo>
                <a:lnTo>
                  <a:pt x="11556" y="2128"/>
                </a:lnTo>
                <a:lnTo>
                  <a:pt x="11996" y="2531"/>
                </a:lnTo>
                <a:lnTo>
                  <a:pt x="12399" y="2972"/>
                </a:lnTo>
                <a:lnTo>
                  <a:pt x="12766" y="3412"/>
                </a:lnTo>
                <a:lnTo>
                  <a:pt x="13060" y="3925"/>
                </a:lnTo>
                <a:lnTo>
                  <a:pt x="13353" y="4439"/>
                </a:lnTo>
                <a:lnTo>
                  <a:pt x="13573" y="4989"/>
                </a:lnTo>
                <a:lnTo>
                  <a:pt x="13757" y="5539"/>
                </a:lnTo>
                <a:lnTo>
                  <a:pt x="13903" y="6126"/>
                </a:lnTo>
                <a:lnTo>
                  <a:pt x="14013" y="6713"/>
                </a:lnTo>
                <a:lnTo>
                  <a:pt x="14087" y="7300"/>
                </a:lnTo>
                <a:lnTo>
                  <a:pt x="14087" y="7887"/>
                </a:lnTo>
                <a:lnTo>
                  <a:pt x="14087" y="8510"/>
                </a:lnTo>
                <a:lnTo>
                  <a:pt x="14013" y="9097"/>
                </a:lnTo>
                <a:lnTo>
                  <a:pt x="13867" y="9758"/>
                </a:lnTo>
                <a:lnTo>
                  <a:pt x="13720" y="10381"/>
                </a:lnTo>
                <a:lnTo>
                  <a:pt x="13463" y="11005"/>
                </a:lnTo>
                <a:lnTo>
                  <a:pt x="13206" y="11592"/>
                </a:lnTo>
                <a:lnTo>
                  <a:pt x="12876" y="12179"/>
                </a:lnTo>
                <a:lnTo>
                  <a:pt x="12473" y="12692"/>
                </a:lnTo>
                <a:lnTo>
                  <a:pt x="12069" y="13206"/>
                </a:lnTo>
                <a:lnTo>
                  <a:pt x="11592" y="13683"/>
                </a:lnTo>
                <a:lnTo>
                  <a:pt x="11079" y="14049"/>
                </a:lnTo>
                <a:lnTo>
                  <a:pt x="10565" y="14416"/>
                </a:lnTo>
                <a:lnTo>
                  <a:pt x="9978" y="14710"/>
                </a:lnTo>
                <a:lnTo>
                  <a:pt x="9391" y="14966"/>
                </a:lnTo>
                <a:lnTo>
                  <a:pt x="8804" y="15150"/>
                </a:lnTo>
                <a:lnTo>
                  <a:pt x="8181" y="15260"/>
                </a:lnTo>
                <a:lnTo>
                  <a:pt x="7557" y="15333"/>
                </a:lnTo>
                <a:lnTo>
                  <a:pt x="6897" y="15370"/>
                </a:lnTo>
                <a:lnTo>
                  <a:pt x="6420" y="15333"/>
                </a:lnTo>
                <a:lnTo>
                  <a:pt x="5943" y="15296"/>
                </a:lnTo>
                <a:lnTo>
                  <a:pt x="5466" y="15186"/>
                </a:lnTo>
                <a:lnTo>
                  <a:pt x="5026" y="15076"/>
                </a:lnTo>
                <a:lnTo>
                  <a:pt x="4549" y="14893"/>
                </a:lnTo>
                <a:lnTo>
                  <a:pt x="4109" y="14673"/>
                </a:lnTo>
                <a:lnTo>
                  <a:pt x="3632" y="14453"/>
                </a:lnTo>
                <a:lnTo>
                  <a:pt x="3669" y="14416"/>
                </a:lnTo>
                <a:lnTo>
                  <a:pt x="3706" y="14343"/>
                </a:lnTo>
                <a:lnTo>
                  <a:pt x="3706" y="14269"/>
                </a:lnTo>
                <a:lnTo>
                  <a:pt x="3706" y="14196"/>
                </a:lnTo>
                <a:lnTo>
                  <a:pt x="3669" y="14123"/>
                </a:lnTo>
                <a:lnTo>
                  <a:pt x="3522" y="14013"/>
                </a:lnTo>
                <a:lnTo>
                  <a:pt x="3376" y="13939"/>
                </a:lnTo>
                <a:lnTo>
                  <a:pt x="3229" y="13903"/>
                </a:lnTo>
                <a:lnTo>
                  <a:pt x="3009" y="13903"/>
                </a:lnTo>
                <a:lnTo>
                  <a:pt x="2899" y="13939"/>
                </a:lnTo>
                <a:lnTo>
                  <a:pt x="2752" y="14013"/>
                </a:lnTo>
                <a:lnTo>
                  <a:pt x="2642" y="14123"/>
                </a:lnTo>
                <a:lnTo>
                  <a:pt x="2605" y="14269"/>
                </a:lnTo>
                <a:lnTo>
                  <a:pt x="2605" y="14416"/>
                </a:lnTo>
                <a:lnTo>
                  <a:pt x="2642" y="14563"/>
                </a:lnTo>
                <a:lnTo>
                  <a:pt x="2715" y="14710"/>
                </a:lnTo>
                <a:lnTo>
                  <a:pt x="2825" y="14820"/>
                </a:lnTo>
                <a:lnTo>
                  <a:pt x="2972" y="14856"/>
                </a:lnTo>
                <a:lnTo>
                  <a:pt x="3119" y="14893"/>
                </a:lnTo>
                <a:lnTo>
                  <a:pt x="3266" y="14856"/>
                </a:lnTo>
                <a:lnTo>
                  <a:pt x="3376" y="14746"/>
                </a:lnTo>
                <a:lnTo>
                  <a:pt x="3522" y="14856"/>
                </a:lnTo>
                <a:lnTo>
                  <a:pt x="4036" y="15150"/>
                </a:lnTo>
                <a:lnTo>
                  <a:pt x="4439" y="15333"/>
                </a:lnTo>
                <a:lnTo>
                  <a:pt x="4806" y="15480"/>
                </a:lnTo>
                <a:lnTo>
                  <a:pt x="4770" y="15553"/>
                </a:lnTo>
                <a:lnTo>
                  <a:pt x="4733" y="15590"/>
                </a:lnTo>
                <a:lnTo>
                  <a:pt x="4659" y="15810"/>
                </a:lnTo>
                <a:lnTo>
                  <a:pt x="4623" y="16030"/>
                </a:lnTo>
                <a:lnTo>
                  <a:pt x="4586" y="16470"/>
                </a:lnTo>
                <a:lnTo>
                  <a:pt x="3963" y="16654"/>
                </a:lnTo>
                <a:lnTo>
                  <a:pt x="3376" y="16910"/>
                </a:lnTo>
                <a:lnTo>
                  <a:pt x="2752" y="17167"/>
                </a:lnTo>
                <a:lnTo>
                  <a:pt x="2128" y="17387"/>
                </a:lnTo>
                <a:lnTo>
                  <a:pt x="2055" y="17424"/>
                </a:lnTo>
                <a:lnTo>
                  <a:pt x="2018" y="17497"/>
                </a:lnTo>
                <a:lnTo>
                  <a:pt x="1982" y="17571"/>
                </a:lnTo>
                <a:lnTo>
                  <a:pt x="1982" y="17644"/>
                </a:lnTo>
                <a:lnTo>
                  <a:pt x="2018" y="17717"/>
                </a:lnTo>
                <a:lnTo>
                  <a:pt x="2055" y="17791"/>
                </a:lnTo>
                <a:lnTo>
                  <a:pt x="2128" y="17828"/>
                </a:lnTo>
                <a:lnTo>
                  <a:pt x="2202" y="17864"/>
                </a:lnTo>
                <a:lnTo>
                  <a:pt x="8401" y="17901"/>
                </a:lnTo>
                <a:lnTo>
                  <a:pt x="8474" y="17901"/>
                </a:lnTo>
                <a:lnTo>
                  <a:pt x="8548" y="17864"/>
                </a:lnTo>
                <a:lnTo>
                  <a:pt x="8621" y="17791"/>
                </a:lnTo>
                <a:lnTo>
                  <a:pt x="8621" y="17717"/>
                </a:lnTo>
                <a:lnTo>
                  <a:pt x="8621" y="17644"/>
                </a:lnTo>
                <a:lnTo>
                  <a:pt x="8621" y="17571"/>
                </a:lnTo>
                <a:lnTo>
                  <a:pt x="8584" y="17497"/>
                </a:lnTo>
                <a:lnTo>
                  <a:pt x="8474" y="17424"/>
                </a:lnTo>
                <a:lnTo>
                  <a:pt x="8108" y="17277"/>
                </a:lnTo>
                <a:lnTo>
                  <a:pt x="7667" y="17167"/>
                </a:lnTo>
                <a:lnTo>
                  <a:pt x="7264" y="17057"/>
                </a:lnTo>
                <a:lnTo>
                  <a:pt x="6860" y="16947"/>
                </a:lnTo>
                <a:lnTo>
                  <a:pt x="6494" y="16764"/>
                </a:lnTo>
                <a:lnTo>
                  <a:pt x="6163" y="16544"/>
                </a:lnTo>
                <a:lnTo>
                  <a:pt x="5907" y="16324"/>
                </a:lnTo>
                <a:lnTo>
                  <a:pt x="5797" y="16214"/>
                </a:lnTo>
                <a:lnTo>
                  <a:pt x="5650" y="16140"/>
                </a:lnTo>
                <a:lnTo>
                  <a:pt x="5650" y="16103"/>
                </a:lnTo>
                <a:lnTo>
                  <a:pt x="5687" y="15920"/>
                </a:lnTo>
                <a:lnTo>
                  <a:pt x="5650" y="15737"/>
                </a:lnTo>
                <a:lnTo>
                  <a:pt x="6127" y="15810"/>
                </a:lnTo>
                <a:lnTo>
                  <a:pt x="6640" y="15847"/>
                </a:lnTo>
                <a:lnTo>
                  <a:pt x="7631" y="15847"/>
                </a:lnTo>
                <a:lnTo>
                  <a:pt x="8218" y="15773"/>
                </a:lnTo>
                <a:lnTo>
                  <a:pt x="8841" y="15627"/>
                </a:lnTo>
                <a:lnTo>
                  <a:pt x="9428" y="15480"/>
                </a:lnTo>
                <a:lnTo>
                  <a:pt x="10015" y="15260"/>
                </a:lnTo>
                <a:lnTo>
                  <a:pt x="10565" y="14966"/>
                </a:lnTo>
                <a:lnTo>
                  <a:pt x="11079" y="14673"/>
                </a:lnTo>
                <a:lnTo>
                  <a:pt x="11592" y="14306"/>
                </a:lnTo>
                <a:lnTo>
                  <a:pt x="12069" y="13903"/>
                </a:lnTo>
                <a:lnTo>
                  <a:pt x="12509" y="13462"/>
                </a:lnTo>
                <a:lnTo>
                  <a:pt x="12913" y="12986"/>
                </a:lnTo>
                <a:lnTo>
                  <a:pt x="13280" y="12472"/>
                </a:lnTo>
                <a:lnTo>
                  <a:pt x="13573" y="11922"/>
                </a:lnTo>
                <a:lnTo>
                  <a:pt x="13867" y="11372"/>
                </a:lnTo>
                <a:lnTo>
                  <a:pt x="14087" y="10785"/>
                </a:lnTo>
                <a:lnTo>
                  <a:pt x="14307" y="10198"/>
                </a:lnTo>
                <a:lnTo>
                  <a:pt x="14417" y="9574"/>
                </a:lnTo>
                <a:lnTo>
                  <a:pt x="14527" y="8951"/>
                </a:lnTo>
                <a:lnTo>
                  <a:pt x="14600" y="8327"/>
                </a:lnTo>
                <a:lnTo>
                  <a:pt x="14600" y="7703"/>
                </a:lnTo>
                <a:lnTo>
                  <a:pt x="14564" y="7080"/>
                </a:lnTo>
                <a:lnTo>
                  <a:pt x="14490" y="6456"/>
                </a:lnTo>
                <a:lnTo>
                  <a:pt x="14380" y="5833"/>
                </a:lnTo>
                <a:lnTo>
                  <a:pt x="14197" y="5209"/>
                </a:lnTo>
                <a:lnTo>
                  <a:pt x="13977" y="4622"/>
                </a:lnTo>
                <a:lnTo>
                  <a:pt x="13720" y="3999"/>
                </a:lnTo>
                <a:lnTo>
                  <a:pt x="13353" y="3412"/>
                </a:lnTo>
                <a:lnTo>
                  <a:pt x="12986" y="2861"/>
                </a:lnTo>
                <a:lnTo>
                  <a:pt x="12509" y="2311"/>
                </a:lnTo>
                <a:lnTo>
                  <a:pt x="12032" y="1834"/>
                </a:lnTo>
                <a:lnTo>
                  <a:pt x="11482" y="1394"/>
                </a:lnTo>
                <a:lnTo>
                  <a:pt x="10895" y="1027"/>
                </a:lnTo>
                <a:lnTo>
                  <a:pt x="10602" y="881"/>
                </a:lnTo>
                <a:lnTo>
                  <a:pt x="10272" y="734"/>
                </a:lnTo>
                <a:lnTo>
                  <a:pt x="10308" y="587"/>
                </a:lnTo>
                <a:lnTo>
                  <a:pt x="10308" y="441"/>
                </a:lnTo>
                <a:lnTo>
                  <a:pt x="10272" y="294"/>
                </a:lnTo>
                <a:lnTo>
                  <a:pt x="10198" y="147"/>
                </a:lnTo>
                <a:lnTo>
                  <a:pt x="10088" y="74"/>
                </a:lnTo>
                <a:lnTo>
                  <a:pt x="9942" y="0"/>
                </a:lnTo>
                <a:close/>
              </a:path>
            </a:pathLst>
          </a:custGeom>
          <a:solidFill>
            <a:srgbClr val="6D9EEB"/>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199" name="Shape 199"/>
          <p:cNvSpPr/>
          <p:nvPr/>
        </p:nvSpPr>
        <p:spPr>
          <a:xfrm>
            <a:off x="7063610" y="4132028"/>
            <a:ext cx="456818" cy="425588"/>
          </a:xfrm>
          <a:custGeom>
            <a:avLst/>
            <a:gdLst/>
            <a:ahLst/>
            <a:cxnLst/>
            <a:rect l="0" t="0" r="0" b="0"/>
            <a:pathLst>
              <a:path w="16105" h="15004" extrusionOk="0">
                <a:moveTo>
                  <a:pt x="13170" y="587"/>
                </a:moveTo>
                <a:lnTo>
                  <a:pt x="13206" y="624"/>
                </a:lnTo>
                <a:lnTo>
                  <a:pt x="13280" y="661"/>
                </a:lnTo>
                <a:lnTo>
                  <a:pt x="13353" y="697"/>
                </a:lnTo>
                <a:lnTo>
                  <a:pt x="13610" y="771"/>
                </a:lnTo>
                <a:lnTo>
                  <a:pt x="13830" y="844"/>
                </a:lnTo>
                <a:lnTo>
                  <a:pt x="14013" y="954"/>
                </a:lnTo>
                <a:lnTo>
                  <a:pt x="14160" y="1174"/>
                </a:lnTo>
                <a:lnTo>
                  <a:pt x="14307" y="1394"/>
                </a:lnTo>
                <a:lnTo>
                  <a:pt x="14343" y="1651"/>
                </a:lnTo>
                <a:lnTo>
                  <a:pt x="14307" y="1908"/>
                </a:lnTo>
                <a:lnTo>
                  <a:pt x="14233" y="2128"/>
                </a:lnTo>
                <a:lnTo>
                  <a:pt x="14087" y="2348"/>
                </a:lnTo>
                <a:lnTo>
                  <a:pt x="13903" y="2531"/>
                </a:lnTo>
                <a:lnTo>
                  <a:pt x="13683" y="2678"/>
                </a:lnTo>
                <a:lnTo>
                  <a:pt x="13463" y="2788"/>
                </a:lnTo>
                <a:lnTo>
                  <a:pt x="13170" y="2825"/>
                </a:lnTo>
                <a:lnTo>
                  <a:pt x="12840" y="2788"/>
                </a:lnTo>
                <a:lnTo>
                  <a:pt x="12656" y="2751"/>
                </a:lnTo>
                <a:lnTo>
                  <a:pt x="12546" y="2715"/>
                </a:lnTo>
                <a:lnTo>
                  <a:pt x="12436" y="2641"/>
                </a:lnTo>
                <a:lnTo>
                  <a:pt x="12363" y="2495"/>
                </a:lnTo>
                <a:lnTo>
                  <a:pt x="12289" y="2495"/>
                </a:lnTo>
                <a:lnTo>
                  <a:pt x="12253" y="2275"/>
                </a:lnTo>
                <a:lnTo>
                  <a:pt x="12253" y="2054"/>
                </a:lnTo>
                <a:lnTo>
                  <a:pt x="12253" y="1871"/>
                </a:lnTo>
                <a:lnTo>
                  <a:pt x="12289" y="1724"/>
                </a:lnTo>
                <a:lnTo>
                  <a:pt x="12399" y="1394"/>
                </a:lnTo>
                <a:lnTo>
                  <a:pt x="12583" y="1064"/>
                </a:lnTo>
                <a:lnTo>
                  <a:pt x="12840" y="807"/>
                </a:lnTo>
                <a:lnTo>
                  <a:pt x="12986" y="697"/>
                </a:lnTo>
                <a:lnTo>
                  <a:pt x="13170" y="587"/>
                </a:lnTo>
                <a:close/>
                <a:moveTo>
                  <a:pt x="9061" y="3338"/>
                </a:moveTo>
                <a:lnTo>
                  <a:pt x="9245" y="3412"/>
                </a:lnTo>
                <a:lnTo>
                  <a:pt x="9245" y="3448"/>
                </a:lnTo>
                <a:lnTo>
                  <a:pt x="9171" y="3632"/>
                </a:lnTo>
                <a:lnTo>
                  <a:pt x="9171" y="3668"/>
                </a:lnTo>
                <a:lnTo>
                  <a:pt x="9135" y="3632"/>
                </a:lnTo>
                <a:lnTo>
                  <a:pt x="9061" y="3522"/>
                </a:lnTo>
                <a:lnTo>
                  <a:pt x="8988" y="3448"/>
                </a:lnTo>
                <a:lnTo>
                  <a:pt x="8988" y="3412"/>
                </a:lnTo>
                <a:lnTo>
                  <a:pt x="8988" y="3375"/>
                </a:lnTo>
                <a:lnTo>
                  <a:pt x="9061" y="3338"/>
                </a:lnTo>
                <a:close/>
                <a:moveTo>
                  <a:pt x="14123" y="440"/>
                </a:moveTo>
                <a:lnTo>
                  <a:pt x="14233" y="477"/>
                </a:lnTo>
                <a:lnTo>
                  <a:pt x="14307" y="587"/>
                </a:lnTo>
                <a:lnTo>
                  <a:pt x="14417" y="661"/>
                </a:lnTo>
                <a:lnTo>
                  <a:pt x="14454" y="807"/>
                </a:lnTo>
                <a:lnTo>
                  <a:pt x="14527" y="807"/>
                </a:lnTo>
                <a:lnTo>
                  <a:pt x="14490" y="624"/>
                </a:lnTo>
                <a:lnTo>
                  <a:pt x="14454" y="477"/>
                </a:lnTo>
                <a:lnTo>
                  <a:pt x="14600" y="551"/>
                </a:lnTo>
                <a:lnTo>
                  <a:pt x="14784" y="624"/>
                </a:lnTo>
                <a:lnTo>
                  <a:pt x="14967" y="771"/>
                </a:lnTo>
                <a:lnTo>
                  <a:pt x="15114" y="881"/>
                </a:lnTo>
                <a:lnTo>
                  <a:pt x="15224" y="1064"/>
                </a:lnTo>
                <a:lnTo>
                  <a:pt x="15334" y="1211"/>
                </a:lnTo>
                <a:lnTo>
                  <a:pt x="15444" y="1578"/>
                </a:lnTo>
                <a:lnTo>
                  <a:pt x="15554" y="1944"/>
                </a:lnTo>
                <a:lnTo>
                  <a:pt x="15627" y="2385"/>
                </a:lnTo>
                <a:lnTo>
                  <a:pt x="15664" y="2568"/>
                </a:lnTo>
                <a:lnTo>
                  <a:pt x="15627" y="2788"/>
                </a:lnTo>
                <a:lnTo>
                  <a:pt x="15591" y="2972"/>
                </a:lnTo>
                <a:lnTo>
                  <a:pt x="15481" y="3118"/>
                </a:lnTo>
                <a:lnTo>
                  <a:pt x="15187" y="3412"/>
                </a:lnTo>
                <a:lnTo>
                  <a:pt x="14930" y="3595"/>
                </a:lnTo>
                <a:lnTo>
                  <a:pt x="14600" y="3705"/>
                </a:lnTo>
                <a:lnTo>
                  <a:pt x="14270" y="3779"/>
                </a:lnTo>
                <a:lnTo>
                  <a:pt x="13940" y="3815"/>
                </a:lnTo>
                <a:lnTo>
                  <a:pt x="13720" y="3779"/>
                </a:lnTo>
                <a:lnTo>
                  <a:pt x="13500" y="3742"/>
                </a:lnTo>
                <a:lnTo>
                  <a:pt x="13316" y="3668"/>
                </a:lnTo>
                <a:lnTo>
                  <a:pt x="13133" y="3595"/>
                </a:lnTo>
                <a:lnTo>
                  <a:pt x="12950" y="3485"/>
                </a:lnTo>
                <a:lnTo>
                  <a:pt x="12803" y="3338"/>
                </a:lnTo>
                <a:lnTo>
                  <a:pt x="12656" y="3192"/>
                </a:lnTo>
                <a:lnTo>
                  <a:pt x="12546" y="3045"/>
                </a:lnTo>
                <a:lnTo>
                  <a:pt x="12840" y="3118"/>
                </a:lnTo>
                <a:lnTo>
                  <a:pt x="13133" y="3155"/>
                </a:lnTo>
                <a:lnTo>
                  <a:pt x="13426" y="3118"/>
                </a:lnTo>
                <a:lnTo>
                  <a:pt x="13720" y="3045"/>
                </a:lnTo>
                <a:lnTo>
                  <a:pt x="13977" y="2935"/>
                </a:lnTo>
                <a:lnTo>
                  <a:pt x="14233" y="2751"/>
                </a:lnTo>
                <a:lnTo>
                  <a:pt x="14417" y="2495"/>
                </a:lnTo>
                <a:lnTo>
                  <a:pt x="14600" y="2238"/>
                </a:lnTo>
                <a:lnTo>
                  <a:pt x="14674" y="1981"/>
                </a:lnTo>
                <a:lnTo>
                  <a:pt x="14710" y="1724"/>
                </a:lnTo>
                <a:lnTo>
                  <a:pt x="14674" y="1468"/>
                </a:lnTo>
                <a:lnTo>
                  <a:pt x="14600" y="1211"/>
                </a:lnTo>
                <a:lnTo>
                  <a:pt x="14490" y="991"/>
                </a:lnTo>
                <a:lnTo>
                  <a:pt x="14343" y="771"/>
                </a:lnTo>
                <a:lnTo>
                  <a:pt x="14160" y="587"/>
                </a:lnTo>
                <a:lnTo>
                  <a:pt x="13940" y="440"/>
                </a:lnTo>
                <a:close/>
                <a:moveTo>
                  <a:pt x="13757" y="0"/>
                </a:moveTo>
                <a:lnTo>
                  <a:pt x="13610" y="74"/>
                </a:lnTo>
                <a:lnTo>
                  <a:pt x="13353" y="110"/>
                </a:lnTo>
                <a:lnTo>
                  <a:pt x="13133" y="147"/>
                </a:lnTo>
                <a:lnTo>
                  <a:pt x="12913" y="257"/>
                </a:lnTo>
                <a:lnTo>
                  <a:pt x="12729" y="404"/>
                </a:lnTo>
                <a:lnTo>
                  <a:pt x="12509" y="551"/>
                </a:lnTo>
                <a:lnTo>
                  <a:pt x="12363" y="734"/>
                </a:lnTo>
                <a:lnTo>
                  <a:pt x="12216" y="917"/>
                </a:lnTo>
                <a:lnTo>
                  <a:pt x="12069" y="1137"/>
                </a:lnTo>
                <a:lnTo>
                  <a:pt x="11996" y="1321"/>
                </a:lnTo>
                <a:lnTo>
                  <a:pt x="11922" y="1578"/>
                </a:lnTo>
                <a:lnTo>
                  <a:pt x="11849" y="1798"/>
                </a:lnTo>
                <a:lnTo>
                  <a:pt x="11849" y="2054"/>
                </a:lnTo>
                <a:lnTo>
                  <a:pt x="11849" y="2275"/>
                </a:lnTo>
                <a:lnTo>
                  <a:pt x="11886" y="2531"/>
                </a:lnTo>
                <a:lnTo>
                  <a:pt x="11959" y="2751"/>
                </a:lnTo>
                <a:lnTo>
                  <a:pt x="12033" y="2972"/>
                </a:lnTo>
                <a:lnTo>
                  <a:pt x="12143" y="3192"/>
                </a:lnTo>
                <a:lnTo>
                  <a:pt x="12253" y="3375"/>
                </a:lnTo>
                <a:lnTo>
                  <a:pt x="12399" y="3558"/>
                </a:lnTo>
                <a:lnTo>
                  <a:pt x="12583" y="3705"/>
                </a:lnTo>
                <a:lnTo>
                  <a:pt x="12766" y="3852"/>
                </a:lnTo>
                <a:lnTo>
                  <a:pt x="12986" y="3999"/>
                </a:lnTo>
                <a:lnTo>
                  <a:pt x="13206" y="4072"/>
                </a:lnTo>
                <a:lnTo>
                  <a:pt x="13426" y="4145"/>
                </a:lnTo>
                <a:lnTo>
                  <a:pt x="13683" y="4219"/>
                </a:lnTo>
                <a:lnTo>
                  <a:pt x="14123" y="4219"/>
                </a:lnTo>
                <a:lnTo>
                  <a:pt x="14564" y="4145"/>
                </a:lnTo>
                <a:lnTo>
                  <a:pt x="15004" y="3999"/>
                </a:lnTo>
                <a:lnTo>
                  <a:pt x="15371" y="3779"/>
                </a:lnTo>
                <a:lnTo>
                  <a:pt x="15591" y="3632"/>
                </a:lnTo>
                <a:lnTo>
                  <a:pt x="15737" y="3448"/>
                </a:lnTo>
                <a:lnTo>
                  <a:pt x="15884" y="3265"/>
                </a:lnTo>
                <a:lnTo>
                  <a:pt x="15994" y="3045"/>
                </a:lnTo>
                <a:lnTo>
                  <a:pt x="16067" y="2788"/>
                </a:lnTo>
                <a:lnTo>
                  <a:pt x="16104" y="2495"/>
                </a:lnTo>
                <a:lnTo>
                  <a:pt x="16067" y="2238"/>
                </a:lnTo>
                <a:lnTo>
                  <a:pt x="15994" y="1981"/>
                </a:lnTo>
                <a:lnTo>
                  <a:pt x="15884" y="1431"/>
                </a:lnTo>
                <a:lnTo>
                  <a:pt x="15774" y="1174"/>
                </a:lnTo>
                <a:lnTo>
                  <a:pt x="15664" y="954"/>
                </a:lnTo>
                <a:lnTo>
                  <a:pt x="15517" y="734"/>
                </a:lnTo>
                <a:lnTo>
                  <a:pt x="15371" y="551"/>
                </a:lnTo>
                <a:lnTo>
                  <a:pt x="15150" y="367"/>
                </a:lnTo>
                <a:lnTo>
                  <a:pt x="14930" y="220"/>
                </a:lnTo>
                <a:lnTo>
                  <a:pt x="14637" y="74"/>
                </a:lnTo>
                <a:lnTo>
                  <a:pt x="14270" y="0"/>
                </a:lnTo>
                <a:close/>
                <a:moveTo>
                  <a:pt x="11115" y="4549"/>
                </a:moveTo>
                <a:lnTo>
                  <a:pt x="11446" y="4842"/>
                </a:lnTo>
                <a:lnTo>
                  <a:pt x="11299" y="4952"/>
                </a:lnTo>
                <a:lnTo>
                  <a:pt x="11115" y="4916"/>
                </a:lnTo>
                <a:lnTo>
                  <a:pt x="10932" y="4916"/>
                </a:lnTo>
                <a:lnTo>
                  <a:pt x="10639" y="4952"/>
                </a:lnTo>
                <a:lnTo>
                  <a:pt x="10859" y="4732"/>
                </a:lnTo>
                <a:lnTo>
                  <a:pt x="11115" y="4549"/>
                </a:lnTo>
                <a:close/>
                <a:moveTo>
                  <a:pt x="6860" y="3632"/>
                </a:moveTo>
                <a:lnTo>
                  <a:pt x="7007" y="3668"/>
                </a:lnTo>
                <a:lnTo>
                  <a:pt x="7044" y="3705"/>
                </a:lnTo>
                <a:lnTo>
                  <a:pt x="7044" y="3742"/>
                </a:lnTo>
                <a:lnTo>
                  <a:pt x="7044" y="3779"/>
                </a:lnTo>
                <a:lnTo>
                  <a:pt x="7080" y="3852"/>
                </a:lnTo>
                <a:lnTo>
                  <a:pt x="7191" y="3889"/>
                </a:lnTo>
                <a:lnTo>
                  <a:pt x="7374" y="3889"/>
                </a:lnTo>
                <a:lnTo>
                  <a:pt x="7411" y="3925"/>
                </a:lnTo>
                <a:lnTo>
                  <a:pt x="7447" y="4035"/>
                </a:lnTo>
                <a:lnTo>
                  <a:pt x="7484" y="4145"/>
                </a:lnTo>
                <a:lnTo>
                  <a:pt x="7484" y="4255"/>
                </a:lnTo>
                <a:lnTo>
                  <a:pt x="7447" y="4512"/>
                </a:lnTo>
                <a:lnTo>
                  <a:pt x="7374" y="4769"/>
                </a:lnTo>
                <a:lnTo>
                  <a:pt x="7227" y="5026"/>
                </a:lnTo>
                <a:lnTo>
                  <a:pt x="7154" y="5136"/>
                </a:lnTo>
                <a:lnTo>
                  <a:pt x="7044" y="5209"/>
                </a:lnTo>
                <a:lnTo>
                  <a:pt x="6934" y="5246"/>
                </a:lnTo>
                <a:lnTo>
                  <a:pt x="6787" y="5246"/>
                </a:lnTo>
                <a:lnTo>
                  <a:pt x="6787" y="4989"/>
                </a:lnTo>
                <a:lnTo>
                  <a:pt x="6750" y="4769"/>
                </a:lnTo>
                <a:lnTo>
                  <a:pt x="6640" y="4549"/>
                </a:lnTo>
                <a:lnTo>
                  <a:pt x="6494" y="4329"/>
                </a:lnTo>
                <a:lnTo>
                  <a:pt x="6310" y="4145"/>
                </a:lnTo>
                <a:lnTo>
                  <a:pt x="6090" y="4035"/>
                </a:lnTo>
                <a:lnTo>
                  <a:pt x="6090" y="3925"/>
                </a:lnTo>
                <a:lnTo>
                  <a:pt x="6163" y="3852"/>
                </a:lnTo>
                <a:lnTo>
                  <a:pt x="6237" y="3779"/>
                </a:lnTo>
                <a:lnTo>
                  <a:pt x="6347" y="3742"/>
                </a:lnTo>
                <a:lnTo>
                  <a:pt x="6567" y="3705"/>
                </a:lnTo>
                <a:lnTo>
                  <a:pt x="6860" y="3632"/>
                </a:lnTo>
                <a:close/>
                <a:moveTo>
                  <a:pt x="6530" y="3192"/>
                </a:moveTo>
                <a:lnTo>
                  <a:pt x="6494" y="3228"/>
                </a:lnTo>
                <a:lnTo>
                  <a:pt x="6457" y="3302"/>
                </a:lnTo>
                <a:lnTo>
                  <a:pt x="6457" y="3338"/>
                </a:lnTo>
                <a:lnTo>
                  <a:pt x="6457" y="3412"/>
                </a:lnTo>
                <a:lnTo>
                  <a:pt x="6200" y="3485"/>
                </a:lnTo>
                <a:lnTo>
                  <a:pt x="5980" y="3558"/>
                </a:lnTo>
                <a:lnTo>
                  <a:pt x="5797" y="3742"/>
                </a:lnTo>
                <a:lnTo>
                  <a:pt x="5760" y="3815"/>
                </a:lnTo>
                <a:lnTo>
                  <a:pt x="5687" y="3925"/>
                </a:lnTo>
                <a:lnTo>
                  <a:pt x="5687" y="4035"/>
                </a:lnTo>
                <a:lnTo>
                  <a:pt x="5687" y="4072"/>
                </a:lnTo>
                <a:lnTo>
                  <a:pt x="5797" y="4219"/>
                </a:lnTo>
                <a:lnTo>
                  <a:pt x="5907" y="4292"/>
                </a:lnTo>
                <a:lnTo>
                  <a:pt x="6053" y="4365"/>
                </a:lnTo>
                <a:lnTo>
                  <a:pt x="6163" y="4439"/>
                </a:lnTo>
                <a:lnTo>
                  <a:pt x="6274" y="4512"/>
                </a:lnTo>
                <a:lnTo>
                  <a:pt x="6347" y="4622"/>
                </a:lnTo>
                <a:lnTo>
                  <a:pt x="6420" y="4769"/>
                </a:lnTo>
                <a:lnTo>
                  <a:pt x="6494" y="5026"/>
                </a:lnTo>
                <a:lnTo>
                  <a:pt x="6457" y="5282"/>
                </a:lnTo>
                <a:lnTo>
                  <a:pt x="6494" y="5392"/>
                </a:lnTo>
                <a:lnTo>
                  <a:pt x="6530" y="5466"/>
                </a:lnTo>
                <a:lnTo>
                  <a:pt x="6750" y="5539"/>
                </a:lnTo>
                <a:lnTo>
                  <a:pt x="6934" y="5539"/>
                </a:lnTo>
                <a:lnTo>
                  <a:pt x="7117" y="5503"/>
                </a:lnTo>
                <a:lnTo>
                  <a:pt x="7264" y="5429"/>
                </a:lnTo>
                <a:lnTo>
                  <a:pt x="7411" y="5282"/>
                </a:lnTo>
                <a:lnTo>
                  <a:pt x="7521" y="5136"/>
                </a:lnTo>
                <a:lnTo>
                  <a:pt x="7631" y="4952"/>
                </a:lnTo>
                <a:lnTo>
                  <a:pt x="7704" y="4769"/>
                </a:lnTo>
                <a:lnTo>
                  <a:pt x="7741" y="4585"/>
                </a:lnTo>
                <a:lnTo>
                  <a:pt x="7777" y="4365"/>
                </a:lnTo>
                <a:lnTo>
                  <a:pt x="7777" y="4145"/>
                </a:lnTo>
                <a:lnTo>
                  <a:pt x="7777" y="3925"/>
                </a:lnTo>
                <a:lnTo>
                  <a:pt x="7704" y="3779"/>
                </a:lnTo>
                <a:lnTo>
                  <a:pt x="7631" y="3668"/>
                </a:lnTo>
                <a:lnTo>
                  <a:pt x="7484" y="3595"/>
                </a:lnTo>
                <a:lnTo>
                  <a:pt x="7337" y="3595"/>
                </a:lnTo>
                <a:lnTo>
                  <a:pt x="7301" y="3485"/>
                </a:lnTo>
                <a:lnTo>
                  <a:pt x="7227" y="3448"/>
                </a:lnTo>
                <a:lnTo>
                  <a:pt x="7044" y="3375"/>
                </a:lnTo>
                <a:lnTo>
                  <a:pt x="6824" y="3302"/>
                </a:lnTo>
                <a:lnTo>
                  <a:pt x="6677" y="3228"/>
                </a:lnTo>
                <a:lnTo>
                  <a:pt x="6567" y="3192"/>
                </a:lnTo>
                <a:close/>
                <a:moveTo>
                  <a:pt x="11739" y="5136"/>
                </a:moveTo>
                <a:lnTo>
                  <a:pt x="12179" y="5686"/>
                </a:lnTo>
                <a:lnTo>
                  <a:pt x="11776" y="5796"/>
                </a:lnTo>
                <a:lnTo>
                  <a:pt x="11409" y="6016"/>
                </a:lnTo>
                <a:lnTo>
                  <a:pt x="11042" y="6236"/>
                </a:lnTo>
                <a:lnTo>
                  <a:pt x="10895" y="6383"/>
                </a:lnTo>
                <a:lnTo>
                  <a:pt x="10785" y="6566"/>
                </a:lnTo>
                <a:lnTo>
                  <a:pt x="10749" y="6640"/>
                </a:lnTo>
                <a:lnTo>
                  <a:pt x="10785" y="6676"/>
                </a:lnTo>
                <a:lnTo>
                  <a:pt x="10859" y="6713"/>
                </a:lnTo>
                <a:lnTo>
                  <a:pt x="10932" y="6713"/>
                </a:lnTo>
                <a:lnTo>
                  <a:pt x="11262" y="6493"/>
                </a:lnTo>
                <a:lnTo>
                  <a:pt x="11556" y="6310"/>
                </a:lnTo>
                <a:lnTo>
                  <a:pt x="11849" y="6199"/>
                </a:lnTo>
                <a:lnTo>
                  <a:pt x="12143" y="6089"/>
                </a:lnTo>
                <a:lnTo>
                  <a:pt x="12253" y="6053"/>
                </a:lnTo>
                <a:lnTo>
                  <a:pt x="12363" y="6016"/>
                </a:lnTo>
                <a:lnTo>
                  <a:pt x="12399" y="5979"/>
                </a:lnTo>
                <a:lnTo>
                  <a:pt x="12619" y="6456"/>
                </a:lnTo>
                <a:lnTo>
                  <a:pt x="12840" y="6896"/>
                </a:lnTo>
                <a:lnTo>
                  <a:pt x="12803" y="6933"/>
                </a:lnTo>
                <a:lnTo>
                  <a:pt x="12326" y="7043"/>
                </a:lnTo>
                <a:lnTo>
                  <a:pt x="11812" y="7117"/>
                </a:lnTo>
                <a:lnTo>
                  <a:pt x="11299" y="7117"/>
                </a:lnTo>
                <a:lnTo>
                  <a:pt x="10749" y="7080"/>
                </a:lnTo>
                <a:lnTo>
                  <a:pt x="10675" y="7117"/>
                </a:lnTo>
                <a:lnTo>
                  <a:pt x="10639" y="7153"/>
                </a:lnTo>
                <a:lnTo>
                  <a:pt x="10639" y="7227"/>
                </a:lnTo>
                <a:lnTo>
                  <a:pt x="10712" y="7300"/>
                </a:lnTo>
                <a:lnTo>
                  <a:pt x="10932" y="7373"/>
                </a:lnTo>
                <a:lnTo>
                  <a:pt x="11189" y="7447"/>
                </a:lnTo>
                <a:lnTo>
                  <a:pt x="11702" y="7483"/>
                </a:lnTo>
                <a:lnTo>
                  <a:pt x="11959" y="7483"/>
                </a:lnTo>
                <a:lnTo>
                  <a:pt x="12216" y="7447"/>
                </a:lnTo>
                <a:lnTo>
                  <a:pt x="12583" y="7373"/>
                </a:lnTo>
                <a:lnTo>
                  <a:pt x="12693" y="7373"/>
                </a:lnTo>
                <a:lnTo>
                  <a:pt x="12766" y="7337"/>
                </a:lnTo>
                <a:lnTo>
                  <a:pt x="12803" y="7410"/>
                </a:lnTo>
                <a:lnTo>
                  <a:pt x="12840" y="7447"/>
                </a:lnTo>
                <a:lnTo>
                  <a:pt x="12876" y="7483"/>
                </a:lnTo>
                <a:lnTo>
                  <a:pt x="12986" y="7520"/>
                </a:lnTo>
                <a:lnTo>
                  <a:pt x="13023" y="7777"/>
                </a:lnTo>
                <a:lnTo>
                  <a:pt x="13060" y="8070"/>
                </a:lnTo>
                <a:lnTo>
                  <a:pt x="12986" y="8107"/>
                </a:lnTo>
                <a:lnTo>
                  <a:pt x="12693" y="7997"/>
                </a:lnTo>
                <a:lnTo>
                  <a:pt x="12473" y="7887"/>
                </a:lnTo>
                <a:lnTo>
                  <a:pt x="12253" y="7777"/>
                </a:lnTo>
                <a:lnTo>
                  <a:pt x="11886" y="7777"/>
                </a:lnTo>
                <a:lnTo>
                  <a:pt x="11776" y="7813"/>
                </a:lnTo>
                <a:lnTo>
                  <a:pt x="11226" y="7777"/>
                </a:lnTo>
                <a:lnTo>
                  <a:pt x="10895" y="7740"/>
                </a:lnTo>
                <a:lnTo>
                  <a:pt x="10749" y="7740"/>
                </a:lnTo>
                <a:lnTo>
                  <a:pt x="10675" y="7703"/>
                </a:lnTo>
                <a:lnTo>
                  <a:pt x="10565" y="7483"/>
                </a:lnTo>
                <a:lnTo>
                  <a:pt x="10529" y="7483"/>
                </a:lnTo>
                <a:lnTo>
                  <a:pt x="10529" y="7520"/>
                </a:lnTo>
                <a:lnTo>
                  <a:pt x="10529" y="7887"/>
                </a:lnTo>
                <a:lnTo>
                  <a:pt x="10529" y="7960"/>
                </a:lnTo>
                <a:lnTo>
                  <a:pt x="10602" y="7997"/>
                </a:lnTo>
                <a:lnTo>
                  <a:pt x="11042" y="8107"/>
                </a:lnTo>
                <a:lnTo>
                  <a:pt x="11482" y="8144"/>
                </a:lnTo>
                <a:lnTo>
                  <a:pt x="11482" y="8327"/>
                </a:lnTo>
                <a:lnTo>
                  <a:pt x="11519" y="8474"/>
                </a:lnTo>
                <a:lnTo>
                  <a:pt x="11592" y="8547"/>
                </a:lnTo>
                <a:lnTo>
                  <a:pt x="11629" y="8584"/>
                </a:lnTo>
                <a:lnTo>
                  <a:pt x="11776" y="8657"/>
                </a:lnTo>
                <a:lnTo>
                  <a:pt x="11959" y="8767"/>
                </a:lnTo>
                <a:lnTo>
                  <a:pt x="11409" y="8657"/>
                </a:lnTo>
                <a:lnTo>
                  <a:pt x="10969" y="8474"/>
                </a:lnTo>
                <a:lnTo>
                  <a:pt x="10712" y="8437"/>
                </a:lnTo>
                <a:lnTo>
                  <a:pt x="10455" y="8400"/>
                </a:lnTo>
                <a:lnTo>
                  <a:pt x="10198" y="8217"/>
                </a:lnTo>
                <a:lnTo>
                  <a:pt x="10052" y="8180"/>
                </a:lnTo>
                <a:lnTo>
                  <a:pt x="9942" y="8144"/>
                </a:lnTo>
                <a:lnTo>
                  <a:pt x="9722" y="8180"/>
                </a:lnTo>
                <a:lnTo>
                  <a:pt x="9575" y="8254"/>
                </a:lnTo>
                <a:lnTo>
                  <a:pt x="9465" y="8364"/>
                </a:lnTo>
                <a:lnTo>
                  <a:pt x="9355" y="8510"/>
                </a:lnTo>
                <a:lnTo>
                  <a:pt x="9245" y="8584"/>
                </a:lnTo>
                <a:lnTo>
                  <a:pt x="9098" y="8620"/>
                </a:lnTo>
                <a:lnTo>
                  <a:pt x="8841" y="8584"/>
                </a:lnTo>
                <a:lnTo>
                  <a:pt x="8621" y="8620"/>
                </a:lnTo>
                <a:lnTo>
                  <a:pt x="8401" y="8694"/>
                </a:lnTo>
                <a:lnTo>
                  <a:pt x="8181" y="8804"/>
                </a:lnTo>
                <a:lnTo>
                  <a:pt x="7924" y="8804"/>
                </a:lnTo>
                <a:lnTo>
                  <a:pt x="7851" y="8767"/>
                </a:lnTo>
                <a:lnTo>
                  <a:pt x="7814" y="8730"/>
                </a:lnTo>
                <a:lnTo>
                  <a:pt x="7814" y="8694"/>
                </a:lnTo>
                <a:lnTo>
                  <a:pt x="7887" y="8620"/>
                </a:lnTo>
                <a:lnTo>
                  <a:pt x="7998" y="8510"/>
                </a:lnTo>
                <a:lnTo>
                  <a:pt x="8144" y="8437"/>
                </a:lnTo>
                <a:lnTo>
                  <a:pt x="8401" y="8327"/>
                </a:lnTo>
                <a:lnTo>
                  <a:pt x="8731" y="8180"/>
                </a:lnTo>
                <a:lnTo>
                  <a:pt x="8915" y="8070"/>
                </a:lnTo>
                <a:lnTo>
                  <a:pt x="9025" y="7924"/>
                </a:lnTo>
                <a:lnTo>
                  <a:pt x="9135" y="7777"/>
                </a:lnTo>
                <a:lnTo>
                  <a:pt x="9208" y="7630"/>
                </a:lnTo>
                <a:lnTo>
                  <a:pt x="9208" y="7447"/>
                </a:lnTo>
                <a:lnTo>
                  <a:pt x="9171" y="7227"/>
                </a:lnTo>
                <a:lnTo>
                  <a:pt x="9098" y="7117"/>
                </a:lnTo>
                <a:lnTo>
                  <a:pt x="8988" y="7006"/>
                </a:lnTo>
                <a:lnTo>
                  <a:pt x="8841" y="6896"/>
                </a:lnTo>
                <a:lnTo>
                  <a:pt x="8694" y="6860"/>
                </a:lnTo>
                <a:lnTo>
                  <a:pt x="8548" y="6823"/>
                </a:lnTo>
                <a:lnTo>
                  <a:pt x="8401" y="6823"/>
                </a:lnTo>
                <a:lnTo>
                  <a:pt x="8254" y="6860"/>
                </a:lnTo>
                <a:lnTo>
                  <a:pt x="8108" y="6933"/>
                </a:lnTo>
                <a:lnTo>
                  <a:pt x="7924" y="7117"/>
                </a:lnTo>
                <a:lnTo>
                  <a:pt x="7924" y="7117"/>
                </a:lnTo>
                <a:lnTo>
                  <a:pt x="7998" y="6970"/>
                </a:lnTo>
                <a:lnTo>
                  <a:pt x="8108" y="6860"/>
                </a:lnTo>
                <a:lnTo>
                  <a:pt x="8291" y="6603"/>
                </a:lnTo>
                <a:lnTo>
                  <a:pt x="8511" y="6383"/>
                </a:lnTo>
                <a:lnTo>
                  <a:pt x="8768" y="6126"/>
                </a:lnTo>
                <a:lnTo>
                  <a:pt x="8951" y="5943"/>
                </a:lnTo>
                <a:lnTo>
                  <a:pt x="9135" y="5796"/>
                </a:lnTo>
                <a:lnTo>
                  <a:pt x="9171" y="5796"/>
                </a:lnTo>
                <a:lnTo>
                  <a:pt x="9391" y="5759"/>
                </a:lnTo>
                <a:lnTo>
                  <a:pt x="9612" y="5686"/>
                </a:lnTo>
                <a:lnTo>
                  <a:pt x="10052" y="5539"/>
                </a:lnTo>
                <a:lnTo>
                  <a:pt x="10455" y="5356"/>
                </a:lnTo>
                <a:lnTo>
                  <a:pt x="10639" y="5282"/>
                </a:lnTo>
                <a:lnTo>
                  <a:pt x="10895" y="5246"/>
                </a:lnTo>
                <a:lnTo>
                  <a:pt x="10895" y="5246"/>
                </a:lnTo>
                <a:lnTo>
                  <a:pt x="10602" y="5503"/>
                </a:lnTo>
                <a:lnTo>
                  <a:pt x="10492" y="5649"/>
                </a:lnTo>
                <a:lnTo>
                  <a:pt x="10419" y="5833"/>
                </a:lnTo>
                <a:lnTo>
                  <a:pt x="10455" y="5869"/>
                </a:lnTo>
                <a:lnTo>
                  <a:pt x="10639" y="5796"/>
                </a:lnTo>
                <a:lnTo>
                  <a:pt x="10822" y="5723"/>
                </a:lnTo>
                <a:lnTo>
                  <a:pt x="11152" y="5503"/>
                </a:lnTo>
                <a:lnTo>
                  <a:pt x="11739" y="5136"/>
                </a:lnTo>
                <a:close/>
                <a:moveTo>
                  <a:pt x="11996" y="8254"/>
                </a:moveTo>
                <a:lnTo>
                  <a:pt x="12546" y="8400"/>
                </a:lnTo>
                <a:lnTo>
                  <a:pt x="12729" y="8584"/>
                </a:lnTo>
                <a:lnTo>
                  <a:pt x="12803" y="8620"/>
                </a:lnTo>
                <a:lnTo>
                  <a:pt x="12876" y="8657"/>
                </a:lnTo>
                <a:lnTo>
                  <a:pt x="12950" y="8620"/>
                </a:lnTo>
                <a:lnTo>
                  <a:pt x="13023" y="8584"/>
                </a:lnTo>
                <a:lnTo>
                  <a:pt x="12950" y="9024"/>
                </a:lnTo>
                <a:lnTo>
                  <a:pt x="12509" y="8914"/>
                </a:lnTo>
                <a:lnTo>
                  <a:pt x="12399" y="8657"/>
                </a:lnTo>
                <a:lnTo>
                  <a:pt x="12216" y="8474"/>
                </a:lnTo>
                <a:lnTo>
                  <a:pt x="12033" y="8327"/>
                </a:lnTo>
                <a:lnTo>
                  <a:pt x="11959" y="8290"/>
                </a:lnTo>
                <a:lnTo>
                  <a:pt x="11996" y="8254"/>
                </a:lnTo>
                <a:close/>
                <a:moveTo>
                  <a:pt x="10932" y="8841"/>
                </a:moveTo>
                <a:lnTo>
                  <a:pt x="11519" y="9097"/>
                </a:lnTo>
                <a:lnTo>
                  <a:pt x="12106" y="9244"/>
                </a:lnTo>
                <a:lnTo>
                  <a:pt x="12033" y="9391"/>
                </a:lnTo>
                <a:lnTo>
                  <a:pt x="11922" y="9537"/>
                </a:lnTo>
                <a:lnTo>
                  <a:pt x="11776" y="9611"/>
                </a:lnTo>
                <a:lnTo>
                  <a:pt x="11702" y="9611"/>
                </a:lnTo>
                <a:lnTo>
                  <a:pt x="11629" y="9574"/>
                </a:lnTo>
                <a:lnTo>
                  <a:pt x="11519" y="9537"/>
                </a:lnTo>
                <a:lnTo>
                  <a:pt x="11409" y="9427"/>
                </a:lnTo>
                <a:lnTo>
                  <a:pt x="11226" y="9244"/>
                </a:lnTo>
                <a:lnTo>
                  <a:pt x="10932" y="8841"/>
                </a:lnTo>
                <a:close/>
                <a:moveTo>
                  <a:pt x="12509" y="9354"/>
                </a:moveTo>
                <a:lnTo>
                  <a:pt x="12876" y="9391"/>
                </a:lnTo>
                <a:lnTo>
                  <a:pt x="12656" y="10161"/>
                </a:lnTo>
                <a:lnTo>
                  <a:pt x="12583" y="10088"/>
                </a:lnTo>
                <a:lnTo>
                  <a:pt x="12363" y="10088"/>
                </a:lnTo>
                <a:lnTo>
                  <a:pt x="12216" y="10051"/>
                </a:lnTo>
                <a:lnTo>
                  <a:pt x="11886" y="9978"/>
                </a:lnTo>
                <a:lnTo>
                  <a:pt x="12106" y="9868"/>
                </a:lnTo>
                <a:lnTo>
                  <a:pt x="12289" y="9758"/>
                </a:lnTo>
                <a:lnTo>
                  <a:pt x="12399" y="9574"/>
                </a:lnTo>
                <a:lnTo>
                  <a:pt x="12509" y="9354"/>
                </a:lnTo>
                <a:close/>
                <a:moveTo>
                  <a:pt x="10382" y="9721"/>
                </a:moveTo>
                <a:lnTo>
                  <a:pt x="11409" y="10161"/>
                </a:lnTo>
                <a:lnTo>
                  <a:pt x="11922" y="10381"/>
                </a:lnTo>
                <a:lnTo>
                  <a:pt x="12253" y="10491"/>
                </a:lnTo>
                <a:lnTo>
                  <a:pt x="12399" y="10491"/>
                </a:lnTo>
                <a:lnTo>
                  <a:pt x="12509" y="10455"/>
                </a:lnTo>
                <a:lnTo>
                  <a:pt x="12326" y="10968"/>
                </a:lnTo>
                <a:lnTo>
                  <a:pt x="12033" y="10858"/>
                </a:lnTo>
                <a:lnTo>
                  <a:pt x="11886" y="10785"/>
                </a:lnTo>
                <a:lnTo>
                  <a:pt x="11776" y="10711"/>
                </a:lnTo>
                <a:lnTo>
                  <a:pt x="11519" y="10528"/>
                </a:lnTo>
                <a:lnTo>
                  <a:pt x="11409" y="10418"/>
                </a:lnTo>
                <a:lnTo>
                  <a:pt x="11262" y="10344"/>
                </a:lnTo>
                <a:lnTo>
                  <a:pt x="11079" y="10308"/>
                </a:lnTo>
                <a:lnTo>
                  <a:pt x="10895" y="10271"/>
                </a:lnTo>
                <a:lnTo>
                  <a:pt x="10492" y="10234"/>
                </a:lnTo>
                <a:lnTo>
                  <a:pt x="10455" y="9978"/>
                </a:lnTo>
                <a:lnTo>
                  <a:pt x="10382" y="9721"/>
                </a:lnTo>
                <a:close/>
                <a:moveTo>
                  <a:pt x="10455" y="10528"/>
                </a:moveTo>
                <a:lnTo>
                  <a:pt x="10785" y="10601"/>
                </a:lnTo>
                <a:lnTo>
                  <a:pt x="10969" y="10638"/>
                </a:lnTo>
                <a:lnTo>
                  <a:pt x="11115" y="10711"/>
                </a:lnTo>
                <a:lnTo>
                  <a:pt x="11336" y="10821"/>
                </a:lnTo>
                <a:lnTo>
                  <a:pt x="11519" y="10968"/>
                </a:lnTo>
                <a:lnTo>
                  <a:pt x="11702" y="11115"/>
                </a:lnTo>
                <a:lnTo>
                  <a:pt x="11886" y="11262"/>
                </a:lnTo>
                <a:lnTo>
                  <a:pt x="12106" y="11335"/>
                </a:lnTo>
                <a:lnTo>
                  <a:pt x="11739" y="11922"/>
                </a:lnTo>
                <a:lnTo>
                  <a:pt x="11629" y="11922"/>
                </a:lnTo>
                <a:lnTo>
                  <a:pt x="11482" y="11885"/>
                </a:lnTo>
                <a:lnTo>
                  <a:pt x="11226" y="11738"/>
                </a:lnTo>
                <a:lnTo>
                  <a:pt x="10565" y="11482"/>
                </a:lnTo>
                <a:lnTo>
                  <a:pt x="10272" y="11335"/>
                </a:lnTo>
                <a:lnTo>
                  <a:pt x="10382" y="10968"/>
                </a:lnTo>
                <a:lnTo>
                  <a:pt x="10455" y="10601"/>
                </a:lnTo>
                <a:lnTo>
                  <a:pt x="10455" y="10528"/>
                </a:lnTo>
                <a:close/>
                <a:moveTo>
                  <a:pt x="10125" y="11665"/>
                </a:moveTo>
                <a:lnTo>
                  <a:pt x="10785" y="11958"/>
                </a:lnTo>
                <a:lnTo>
                  <a:pt x="11115" y="12142"/>
                </a:lnTo>
                <a:lnTo>
                  <a:pt x="11299" y="12215"/>
                </a:lnTo>
                <a:lnTo>
                  <a:pt x="11482" y="12289"/>
                </a:lnTo>
                <a:lnTo>
                  <a:pt x="11226" y="12655"/>
                </a:lnTo>
                <a:lnTo>
                  <a:pt x="10895" y="12545"/>
                </a:lnTo>
                <a:lnTo>
                  <a:pt x="10455" y="12399"/>
                </a:lnTo>
                <a:lnTo>
                  <a:pt x="10052" y="12252"/>
                </a:lnTo>
                <a:lnTo>
                  <a:pt x="9868" y="12142"/>
                </a:lnTo>
                <a:lnTo>
                  <a:pt x="10125" y="11665"/>
                </a:lnTo>
                <a:close/>
                <a:moveTo>
                  <a:pt x="9355" y="9574"/>
                </a:moveTo>
                <a:lnTo>
                  <a:pt x="9575" y="9611"/>
                </a:lnTo>
                <a:lnTo>
                  <a:pt x="9795" y="9648"/>
                </a:lnTo>
                <a:lnTo>
                  <a:pt x="9978" y="9758"/>
                </a:lnTo>
                <a:lnTo>
                  <a:pt x="10052" y="9868"/>
                </a:lnTo>
                <a:lnTo>
                  <a:pt x="10088" y="9941"/>
                </a:lnTo>
                <a:lnTo>
                  <a:pt x="10125" y="10088"/>
                </a:lnTo>
                <a:lnTo>
                  <a:pt x="10125" y="10198"/>
                </a:lnTo>
                <a:lnTo>
                  <a:pt x="9832" y="10161"/>
                </a:lnTo>
                <a:lnTo>
                  <a:pt x="9795" y="10198"/>
                </a:lnTo>
                <a:lnTo>
                  <a:pt x="9795" y="10234"/>
                </a:lnTo>
                <a:lnTo>
                  <a:pt x="9942" y="10344"/>
                </a:lnTo>
                <a:lnTo>
                  <a:pt x="10088" y="10455"/>
                </a:lnTo>
                <a:lnTo>
                  <a:pt x="10015" y="10785"/>
                </a:lnTo>
                <a:lnTo>
                  <a:pt x="9942" y="11078"/>
                </a:lnTo>
                <a:lnTo>
                  <a:pt x="9905" y="11188"/>
                </a:lnTo>
                <a:lnTo>
                  <a:pt x="9648" y="11115"/>
                </a:lnTo>
                <a:lnTo>
                  <a:pt x="9391" y="11078"/>
                </a:lnTo>
                <a:lnTo>
                  <a:pt x="9355" y="11078"/>
                </a:lnTo>
                <a:lnTo>
                  <a:pt x="9318" y="11115"/>
                </a:lnTo>
                <a:lnTo>
                  <a:pt x="9318" y="11151"/>
                </a:lnTo>
                <a:lnTo>
                  <a:pt x="9355" y="11188"/>
                </a:lnTo>
                <a:lnTo>
                  <a:pt x="9538" y="11372"/>
                </a:lnTo>
                <a:lnTo>
                  <a:pt x="9795" y="11518"/>
                </a:lnTo>
                <a:lnTo>
                  <a:pt x="9501" y="11995"/>
                </a:lnTo>
                <a:lnTo>
                  <a:pt x="9061" y="11812"/>
                </a:lnTo>
                <a:lnTo>
                  <a:pt x="8584" y="11628"/>
                </a:lnTo>
                <a:lnTo>
                  <a:pt x="8548" y="11628"/>
                </a:lnTo>
                <a:lnTo>
                  <a:pt x="8548" y="11702"/>
                </a:lnTo>
                <a:lnTo>
                  <a:pt x="8731" y="11848"/>
                </a:lnTo>
                <a:lnTo>
                  <a:pt x="8915" y="12032"/>
                </a:lnTo>
                <a:lnTo>
                  <a:pt x="9318" y="12289"/>
                </a:lnTo>
                <a:lnTo>
                  <a:pt x="9061" y="12582"/>
                </a:lnTo>
                <a:lnTo>
                  <a:pt x="8805" y="12802"/>
                </a:lnTo>
                <a:lnTo>
                  <a:pt x="8548" y="12692"/>
                </a:lnTo>
                <a:lnTo>
                  <a:pt x="8401" y="12069"/>
                </a:lnTo>
                <a:lnTo>
                  <a:pt x="8291" y="11445"/>
                </a:lnTo>
                <a:lnTo>
                  <a:pt x="8218" y="11298"/>
                </a:lnTo>
                <a:lnTo>
                  <a:pt x="8144" y="11188"/>
                </a:lnTo>
                <a:lnTo>
                  <a:pt x="8034" y="11115"/>
                </a:lnTo>
                <a:lnTo>
                  <a:pt x="7374" y="11115"/>
                </a:lnTo>
                <a:lnTo>
                  <a:pt x="7264" y="11078"/>
                </a:lnTo>
                <a:lnTo>
                  <a:pt x="7154" y="11041"/>
                </a:lnTo>
                <a:lnTo>
                  <a:pt x="7007" y="10895"/>
                </a:lnTo>
                <a:lnTo>
                  <a:pt x="6897" y="10675"/>
                </a:lnTo>
                <a:lnTo>
                  <a:pt x="6860" y="10455"/>
                </a:lnTo>
                <a:lnTo>
                  <a:pt x="6860" y="10344"/>
                </a:lnTo>
                <a:lnTo>
                  <a:pt x="6897" y="10234"/>
                </a:lnTo>
                <a:lnTo>
                  <a:pt x="6934" y="10124"/>
                </a:lnTo>
                <a:lnTo>
                  <a:pt x="7007" y="10051"/>
                </a:lnTo>
                <a:lnTo>
                  <a:pt x="7227" y="9978"/>
                </a:lnTo>
                <a:lnTo>
                  <a:pt x="7447" y="9904"/>
                </a:lnTo>
                <a:lnTo>
                  <a:pt x="8328" y="9721"/>
                </a:lnTo>
                <a:lnTo>
                  <a:pt x="8401" y="9758"/>
                </a:lnTo>
                <a:lnTo>
                  <a:pt x="8548" y="9758"/>
                </a:lnTo>
                <a:lnTo>
                  <a:pt x="8841" y="9648"/>
                </a:lnTo>
                <a:lnTo>
                  <a:pt x="9135" y="9574"/>
                </a:lnTo>
                <a:close/>
                <a:moveTo>
                  <a:pt x="1028" y="7373"/>
                </a:moveTo>
                <a:lnTo>
                  <a:pt x="1028" y="7887"/>
                </a:lnTo>
                <a:lnTo>
                  <a:pt x="1101" y="8437"/>
                </a:lnTo>
                <a:lnTo>
                  <a:pt x="1138" y="8474"/>
                </a:lnTo>
                <a:lnTo>
                  <a:pt x="1211" y="8510"/>
                </a:lnTo>
                <a:lnTo>
                  <a:pt x="1285" y="8510"/>
                </a:lnTo>
                <a:lnTo>
                  <a:pt x="1358" y="8474"/>
                </a:lnTo>
                <a:lnTo>
                  <a:pt x="1872" y="8070"/>
                </a:lnTo>
                <a:lnTo>
                  <a:pt x="1945" y="8951"/>
                </a:lnTo>
                <a:lnTo>
                  <a:pt x="1982" y="9611"/>
                </a:lnTo>
                <a:lnTo>
                  <a:pt x="1982" y="9758"/>
                </a:lnTo>
                <a:lnTo>
                  <a:pt x="1982" y="9904"/>
                </a:lnTo>
                <a:lnTo>
                  <a:pt x="1872" y="10014"/>
                </a:lnTo>
                <a:lnTo>
                  <a:pt x="1762" y="10088"/>
                </a:lnTo>
                <a:lnTo>
                  <a:pt x="1615" y="10271"/>
                </a:lnTo>
                <a:lnTo>
                  <a:pt x="1505" y="10455"/>
                </a:lnTo>
                <a:lnTo>
                  <a:pt x="1468" y="10638"/>
                </a:lnTo>
                <a:lnTo>
                  <a:pt x="1468" y="10858"/>
                </a:lnTo>
                <a:lnTo>
                  <a:pt x="1505" y="11078"/>
                </a:lnTo>
                <a:lnTo>
                  <a:pt x="1578" y="11298"/>
                </a:lnTo>
                <a:lnTo>
                  <a:pt x="1688" y="11702"/>
                </a:lnTo>
                <a:lnTo>
                  <a:pt x="2165" y="12876"/>
                </a:lnTo>
                <a:lnTo>
                  <a:pt x="1835" y="12509"/>
                </a:lnTo>
                <a:lnTo>
                  <a:pt x="1505" y="12142"/>
                </a:lnTo>
                <a:lnTo>
                  <a:pt x="1211" y="11665"/>
                </a:lnTo>
                <a:lnTo>
                  <a:pt x="918" y="11188"/>
                </a:lnTo>
                <a:lnTo>
                  <a:pt x="735" y="10675"/>
                </a:lnTo>
                <a:lnTo>
                  <a:pt x="588" y="10161"/>
                </a:lnTo>
                <a:lnTo>
                  <a:pt x="551" y="9831"/>
                </a:lnTo>
                <a:lnTo>
                  <a:pt x="514" y="9501"/>
                </a:lnTo>
                <a:lnTo>
                  <a:pt x="551" y="9171"/>
                </a:lnTo>
                <a:lnTo>
                  <a:pt x="588" y="8841"/>
                </a:lnTo>
                <a:lnTo>
                  <a:pt x="771" y="8180"/>
                </a:lnTo>
                <a:lnTo>
                  <a:pt x="955" y="7557"/>
                </a:lnTo>
                <a:lnTo>
                  <a:pt x="1028" y="7373"/>
                </a:lnTo>
                <a:close/>
                <a:moveTo>
                  <a:pt x="9612" y="12472"/>
                </a:moveTo>
                <a:lnTo>
                  <a:pt x="9942" y="12619"/>
                </a:lnTo>
                <a:lnTo>
                  <a:pt x="10675" y="12912"/>
                </a:lnTo>
                <a:lnTo>
                  <a:pt x="10895" y="12986"/>
                </a:lnTo>
                <a:lnTo>
                  <a:pt x="10529" y="13316"/>
                </a:lnTo>
                <a:lnTo>
                  <a:pt x="10162" y="13609"/>
                </a:lnTo>
                <a:lnTo>
                  <a:pt x="9685" y="13279"/>
                </a:lnTo>
                <a:lnTo>
                  <a:pt x="9171" y="12986"/>
                </a:lnTo>
                <a:lnTo>
                  <a:pt x="9391" y="12729"/>
                </a:lnTo>
                <a:lnTo>
                  <a:pt x="9612" y="12472"/>
                </a:lnTo>
                <a:close/>
                <a:moveTo>
                  <a:pt x="2569" y="5209"/>
                </a:moveTo>
                <a:lnTo>
                  <a:pt x="2899" y="5319"/>
                </a:lnTo>
                <a:lnTo>
                  <a:pt x="3266" y="5356"/>
                </a:lnTo>
                <a:lnTo>
                  <a:pt x="3999" y="5356"/>
                </a:lnTo>
                <a:lnTo>
                  <a:pt x="4733" y="5429"/>
                </a:lnTo>
                <a:lnTo>
                  <a:pt x="5467" y="5539"/>
                </a:lnTo>
                <a:lnTo>
                  <a:pt x="5320" y="5649"/>
                </a:lnTo>
                <a:lnTo>
                  <a:pt x="5173" y="5723"/>
                </a:lnTo>
                <a:lnTo>
                  <a:pt x="4880" y="5833"/>
                </a:lnTo>
                <a:lnTo>
                  <a:pt x="4696" y="5943"/>
                </a:lnTo>
                <a:lnTo>
                  <a:pt x="4513" y="6053"/>
                </a:lnTo>
                <a:lnTo>
                  <a:pt x="4366" y="6236"/>
                </a:lnTo>
                <a:lnTo>
                  <a:pt x="4293" y="6420"/>
                </a:lnTo>
                <a:lnTo>
                  <a:pt x="4256" y="6493"/>
                </a:lnTo>
                <a:lnTo>
                  <a:pt x="4293" y="6603"/>
                </a:lnTo>
                <a:lnTo>
                  <a:pt x="4329" y="6676"/>
                </a:lnTo>
                <a:lnTo>
                  <a:pt x="4366" y="6750"/>
                </a:lnTo>
                <a:lnTo>
                  <a:pt x="4439" y="6823"/>
                </a:lnTo>
                <a:lnTo>
                  <a:pt x="4549" y="6823"/>
                </a:lnTo>
                <a:lnTo>
                  <a:pt x="4660" y="6860"/>
                </a:lnTo>
                <a:lnTo>
                  <a:pt x="4696" y="6933"/>
                </a:lnTo>
                <a:lnTo>
                  <a:pt x="4733" y="7117"/>
                </a:lnTo>
                <a:lnTo>
                  <a:pt x="4770" y="7300"/>
                </a:lnTo>
                <a:lnTo>
                  <a:pt x="4770" y="7667"/>
                </a:lnTo>
                <a:lnTo>
                  <a:pt x="4806" y="7813"/>
                </a:lnTo>
                <a:lnTo>
                  <a:pt x="4586" y="7520"/>
                </a:lnTo>
                <a:lnTo>
                  <a:pt x="4366" y="7263"/>
                </a:lnTo>
                <a:lnTo>
                  <a:pt x="4256" y="7190"/>
                </a:lnTo>
                <a:lnTo>
                  <a:pt x="4146" y="7153"/>
                </a:lnTo>
                <a:lnTo>
                  <a:pt x="3999" y="7117"/>
                </a:lnTo>
                <a:lnTo>
                  <a:pt x="3889" y="7153"/>
                </a:lnTo>
                <a:lnTo>
                  <a:pt x="3632" y="7227"/>
                </a:lnTo>
                <a:lnTo>
                  <a:pt x="3412" y="7373"/>
                </a:lnTo>
                <a:lnTo>
                  <a:pt x="3192" y="7593"/>
                </a:lnTo>
                <a:lnTo>
                  <a:pt x="2972" y="7813"/>
                </a:lnTo>
                <a:lnTo>
                  <a:pt x="2825" y="8070"/>
                </a:lnTo>
                <a:lnTo>
                  <a:pt x="2715" y="8364"/>
                </a:lnTo>
                <a:lnTo>
                  <a:pt x="2642" y="8657"/>
                </a:lnTo>
                <a:lnTo>
                  <a:pt x="2605" y="8951"/>
                </a:lnTo>
                <a:lnTo>
                  <a:pt x="2605" y="9244"/>
                </a:lnTo>
                <a:lnTo>
                  <a:pt x="2679" y="9537"/>
                </a:lnTo>
                <a:lnTo>
                  <a:pt x="2679" y="9611"/>
                </a:lnTo>
                <a:lnTo>
                  <a:pt x="2752" y="9648"/>
                </a:lnTo>
                <a:lnTo>
                  <a:pt x="2789" y="9684"/>
                </a:lnTo>
                <a:lnTo>
                  <a:pt x="3156" y="9684"/>
                </a:lnTo>
                <a:lnTo>
                  <a:pt x="3449" y="9758"/>
                </a:lnTo>
                <a:lnTo>
                  <a:pt x="3706" y="9868"/>
                </a:lnTo>
                <a:lnTo>
                  <a:pt x="3963" y="10014"/>
                </a:lnTo>
                <a:lnTo>
                  <a:pt x="4183" y="10198"/>
                </a:lnTo>
                <a:lnTo>
                  <a:pt x="4403" y="10418"/>
                </a:lnTo>
                <a:lnTo>
                  <a:pt x="4770" y="10858"/>
                </a:lnTo>
                <a:lnTo>
                  <a:pt x="4403" y="11151"/>
                </a:lnTo>
                <a:lnTo>
                  <a:pt x="4109" y="11445"/>
                </a:lnTo>
                <a:lnTo>
                  <a:pt x="3816" y="11775"/>
                </a:lnTo>
                <a:lnTo>
                  <a:pt x="3596" y="12142"/>
                </a:lnTo>
                <a:lnTo>
                  <a:pt x="3412" y="12545"/>
                </a:lnTo>
                <a:lnTo>
                  <a:pt x="3266" y="12986"/>
                </a:lnTo>
                <a:lnTo>
                  <a:pt x="3192" y="13426"/>
                </a:lnTo>
                <a:lnTo>
                  <a:pt x="3156" y="13866"/>
                </a:lnTo>
                <a:lnTo>
                  <a:pt x="3082" y="13829"/>
                </a:lnTo>
                <a:lnTo>
                  <a:pt x="2972" y="13719"/>
                </a:lnTo>
                <a:lnTo>
                  <a:pt x="2899" y="13572"/>
                </a:lnTo>
                <a:lnTo>
                  <a:pt x="2459" y="12582"/>
                </a:lnTo>
                <a:lnTo>
                  <a:pt x="2092" y="11702"/>
                </a:lnTo>
                <a:lnTo>
                  <a:pt x="1945" y="11262"/>
                </a:lnTo>
                <a:lnTo>
                  <a:pt x="1872" y="10821"/>
                </a:lnTo>
                <a:lnTo>
                  <a:pt x="1872" y="10638"/>
                </a:lnTo>
                <a:lnTo>
                  <a:pt x="1945" y="10491"/>
                </a:lnTo>
                <a:lnTo>
                  <a:pt x="2055" y="10381"/>
                </a:lnTo>
                <a:lnTo>
                  <a:pt x="2202" y="10271"/>
                </a:lnTo>
                <a:lnTo>
                  <a:pt x="2312" y="10161"/>
                </a:lnTo>
                <a:lnTo>
                  <a:pt x="2385" y="10051"/>
                </a:lnTo>
                <a:lnTo>
                  <a:pt x="2385" y="9904"/>
                </a:lnTo>
                <a:lnTo>
                  <a:pt x="2385" y="9721"/>
                </a:lnTo>
                <a:lnTo>
                  <a:pt x="2312" y="8730"/>
                </a:lnTo>
                <a:lnTo>
                  <a:pt x="2165" y="7740"/>
                </a:lnTo>
                <a:lnTo>
                  <a:pt x="2165" y="7667"/>
                </a:lnTo>
                <a:lnTo>
                  <a:pt x="2092" y="7593"/>
                </a:lnTo>
                <a:lnTo>
                  <a:pt x="1945" y="7593"/>
                </a:lnTo>
                <a:lnTo>
                  <a:pt x="1358" y="8070"/>
                </a:lnTo>
                <a:lnTo>
                  <a:pt x="1321" y="7667"/>
                </a:lnTo>
                <a:lnTo>
                  <a:pt x="1358" y="7263"/>
                </a:lnTo>
                <a:lnTo>
                  <a:pt x="1395" y="6860"/>
                </a:lnTo>
                <a:lnTo>
                  <a:pt x="1505" y="6456"/>
                </a:lnTo>
                <a:lnTo>
                  <a:pt x="1505" y="6383"/>
                </a:lnTo>
                <a:lnTo>
                  <a:pt x="1468" y="6310"/>
                </a:lnTo>
                <a:lnTo>
                  <a:pt x="1725" y="5796"/>
                </a:lnTo>
                <a:lnTo>
                  <a:pt x="1982" y="5319"/>
                </a:lnTo>
                <a:lnTo>
                  <a:pt x="2239" y="5356"/>
                </a:lnTo>
                <a:lnTo>
                  <a:pt x="2495" y="5392"/>
                </a:lnTo>
                <a:lnTo>
                  <a:pt x="2569" y="5356"/>
                </a:lnTo>
                <a:lnTo>
                  <a:pt x="2605" y="5319"/>
                </a:lnTo>
                <a:lnTo>
                  <a:pt x="2605" y="5282"/>
                </a:lnTo>
                <a:lnTo>
                  <a:pt x="2569" y="5209"/>
                </a:lnTo>
                <a:close/>
                <a:moveTo>
                  <a:pt x="8805" y="13939"/>
                </a:moveTo>
                <a:lnTo>
                  <a:pt x="9098" y="13976"/>
                </a:lnTo>
                <a:lnTo>
                  <a:pt x="9391" y="14049"/>
                </a:lnTo>
                <a:lnTo>
                  <a:pt x="9208" y="14086"/>
                </a:lnTo>
                <a:lnTo>
                  <a:pt x="9171" y="14049"/>
                </a:lnTo>
                <a:lnTo>
                  <a:pt x="9061" y="14049"/>
                </a:lnTo>
                <a:lnTo>
                  <a:pt x="8988" y="13976"/>
                </a:lnTo>
                <a:lnTo>
                  <a:pt x="8805" y="13939"/>
                </a:lnTo>
                <a:close/>
                <a:moveTo>
                  <a:pt x="5815" y="14178"/>
                </a:moveTo>
                <a:lnTo>
                  <a:pt x="5797" y="14196"/>
                </a:lnTo>
                <a:lnTo>
                  <a:pt x="5760" y="14196"/>
                </a:lnTo>
                <a:lnTo>
                  <a:pt x="5815" y="14178"/>
                </a:lnTo>
                <a:close/>
                <a:moveTo>
                  <a:pt x="7154" y="2935"/>
                </a:moveTo>
                <a:lnTo>
                  <a:pt x="7594" y="3008"/>
                </a:lnTo>
                <a:lnTo>
                  <a:pt x="8034" y="3082"/>
                </a:lnTo>
                <a:lnTo>
                  <a:pt x="8438" y="3155"/>
                </a:lnTo>
                <a:lnTo>
                  <a:pt x="8401" y="3192"/>
                </a:lnTo>
                <a:lnTo>
                  <a:pt x="8401" y="3228"/>
                </a:lnTo>
                <a:lnTo>
                  <a:pt x="8401" y="3265"/>
                </a:lnTo>
                <a:lnTo>
                  <a:pt x="8438" y="3265"/>
                </a:lnTo>
                <a:lnTo>
                  <a:pt x="8621" y="3228"/>
                </a:lnTo>
                <a:lnTo>
                  <a:pt x="8768" y="3265"/>
                </a:lnTo>
                <a:lnTo>
                  <a:pt x="8805" y="3265"/>
                </a:lnTo>
                <a:lnTo>
                  <a:pt x="8768" y="3338"/>
                </a:lnTo>
                <a:lnTo>
                  <a:pt x="8768" y="3412"/>
                </a:lnTo>
                <a:lnTo>
                  <a:pt x="8768" y="3448"/>
                </a:lnTo>
                <a:lnTo>
                  <a:pt x="8805" y="3485"/>
                </a:lnTo>
                <a:lnTo>
                  <a:pt x="8841" y="3485"/>
                </a:lnTo>
                <a:lnTo>
                  <a:pt x="8915" y="3522"/>
                </a:lnTo>
                <a:lnTo>
                  <a:pt x="8988" y="3558"/>
                </a:lnTo>
                <a:lnTo>
                  <a:pt x="9098" y="3668"/>
                </a:lnTo>
                <a:lnTo>
                  <a:pt x="9208" y="3815"/>
                </a:lnTo>
                <a:lnTo>
                  <a:pt x="9245" y="3852"/>
                </a:lnTo>
                <a:lnTo>
                  <a:pt x="9281" y="3889"/>
                </a:lnTo>
                <a:lnTo>
                  <a:pt x="9318" y="3852"/>
                </a:lnTo>
                <a:lnTo>
                  <a:pt x="9391" y="3742"/>
                </a:lnTo>
                <a:lnTo>
                  <a:pt x="9465" y="3632"/>
                </a:lnTo>
                <a:lnTo>
                  <a:pt x="9538" y="3558"/>
                </a:lnTo>
                <a:lnTo>
                  <a:pt x="9758" y="3632"/>
                </a:lnTo>
                <a:lnTo>
                  <a:pt x="9612" y="3815"/>
                </a:lnTo>
                <a:lnTo>
                  <a:pt x="9501" y="3999"/>
                </a:lnTo>
                <a:lnTo>
                  <a:pt x="9465" y="4072"/>
                </a:lnTo>
                <a:lnTo>
                  <a:pt x="9465" y="4182"/>
                </a:lnTo>
                <a:lnTo>
                  <a:pt x="9575" y="4182"/>
                </a:lnTo>
                <a:lnTo>
                  <a:pt x="9648" y="4145"/>
                </a:lnTo>
                <a:lnTo>
                  <a:pt x="9795" y="4035"/>
                </a:lnTo>
                <a:lnTo>
                  <a:pt x="10052" y="3815"/>
                </a:lnTo>
                <a:lnTo>
                  <a:pt x="10308" y="3962"/>
                </a:lnTo>
                <a:lnTo>
                  <a:pt x="10235" y="4035"/>
                </a:lnTo>
                <a:lnTo>
                  <a:pt x="9978" y="4365"/>
                </a:lnTo>
                <a:lnTo>
                  <a:pt x="9868" y="4512"/>
                </a:lnTo>
                <a:lnTo>
                  <a:pt x="9795" y="4696"/>
                </a:lnTo>
                <a:lnTo>
                  <a:pt x="9795" y="4732"/>
                </a:lnTo>
                <a:lnTo>
                  <a:pt x="9832" y="4732"/>
                </a:lnTo>
                <a:lnTo>
                  <a:pt x="10015" y="4659"/>
                </a:lnTo>
                <a:lnTo>
                  <a:pt x="10198" y="4549"/>
                </a:lnTo>
                <a:lnTo>
                  <a:pt x="10492" y="4329"/>
                </a:lnTo>
                <a:lnTo>
                  <a:pt x="10639" y="4182"/>
                </a:lnTo>
                <a:lnTo>
                  <a:pt x="10822" y="4292"/>
                </a:lnTo>
                <a:lnTo>
                  <a:pt x="10565" y="4549"/>
                </a:lnTo>
                <a:lnTo>
                  <a:pt x="10272" y="4879"/>
                </a:lnTo>
                <a:lnTo>
                  <a:pt x="10052" y="5209"/>
                </a:lnTo>
                <a:lnTo>
                  <a:pt x="9942" y="5246"/>
                </a:lnTo>
                <a:lnTo>
                  <a:pt x="9648" y="5392"/>
                </a:lnTo>
                <a:lnTo>
                  <a:pt x="9391" y="5539"/>
                </a:lnTo>
                <a:lnTo>
                  <a:pt x="9281" y="5539"/>
                </a:lnTo>
                <a:lnTo>
                  <a:pt x="9135" y="5576"/>
                </a:lnTo>
                <a:lnTo>
                  <a:pt x="8805" y="5759"/>
                </a:lnTo>
                <a:lnTo>
                  <a:pt x="8548" y="5979"/>
                </a:lnTo>
                <a:lnTo>
                  <a:pt x="8364" y="6089"/>
                </a:lnTo>
                <a:lnTo>
                  <a:pt x="8071" y="6346"/>
                </a:lnTo>
                <a:lnTo>
                  <a:pt x="7924" y="6566"/>
                </a:lnTo>
                <a:lnTo>
                  <a:pt x="7741" y="6750"/>
                </a:lnTo>
                <a:lnTo>
                  <a:pt x="7631" y="6970"/>
                </a:lnTo>
                <a:lnTo>
                  <a:pt x="7594" y="7153"/>
                </a:lnTo>
                <a:lnTo>
                  <a:pt x="7631" y="7227"/>
                </a:lnTo>
                <a:lnTo>
                  <a:pt x="7667" y="7300"/>
                </a:lnTo>
                <a:lnTo>
                  <a:pt x="7741" y="7373"/>
                </a:lnTo>
                <a:lnTo>
                  <a:pt x="7851" y="7410"/>
                </a:lnTo>
                <a:lnTo>
                  <a:pt x="7998" y="7410"/>
                </a:lnTo>
                <a:lnTo>
                  <a:pt x="8144" y="7337"/>
                </a:lnTo>
                <a:lnTo>
                  <a:pt x="8401" y="7190"/>
                </a:lnTo>
                <a:lnTo>
                  <a:pt x="8548" y="7153"/>
                </a:lnTo>
                <a:lnTo>
                  <a:pt x="8731" y="7227"/>
                </a:lnTo>
                <a:lnTo>
                  <a:pt x="8805" y="7263"/>
                </a:lnTo>
                <a:lnTo>
                  <a:pt x="8878" y="7337"/>
                </a:lnTo>
                <a:lnTo>
                  <a:pt x="8915" y="7410"/>
                </a:lnTo>
                <a:lnTo>
                  <a:pt x="8915" y="7483"/>
                </a:lnTo>
                <a:lnTo>
                  <a:pt x="8841" y="7593"/>
                </a:lnTo>
                <a:lnTo>
                  <a:pt x="8731" y="7740"/>
                </a:lnTo>
                <a:lnTo>
                  <a:pt x="8584" y="7850"/>
                </a:lnTo>
                <a:lnTo>
                  <a:pt x="8401" y="7960"/>
                </a:lnTo>
                <a:lnTo>
                  <a:pt x="8144" y="8070"/>
                </a:lnTo>
                <a:lnTo>
                  <a:pt x="7961" y="8144"/>
                </a:lnTo>
                <a:lnTo>
                  <a:pt x="7741" y="8254"/>
                </a:lnTo>
                <a:lnTo>
                  <a:pt x="7557" y="8400"/>
                </a:lnTo>
                <a:lnTo>
                  <a:pt x="7521" y="8474"/>
                </a:lnTo>
                <a:lnTo>
                  <a:pt x="7484" y="8584"/>
                </a:lnTo>
                <a:lnTo>
                  <a:pt x="7447" y="8767"/>
                </a:lnTo>
                <a:lnTo>
                  <a:pt x="7521" y="8914"/>
                </a:lnTo>
                <a:lnTo>
                  <a:pt x="7631" y="9061"/>
                </a:lnTo>
                <a:lnTo>
                  <a:pt x="7777" y="9134"/>
                </a:lnTo>
                <a:lnTo>
                  <a:pt x="7887" y="9171"/>
                </a:lnTo>
                <a:lnTo>
                  <a:pt x="8034" y="9207"/>
                </a:lnTo>
                <a:lnTo>
                  <a:pt x="8254" y="9134"/>
                </a:lnTo>
                <a:lnTo>
                  <a:pt x="8694" y="8951"/>
                </a:lnTo>
                <a:lnTo>
                  <a:pt x="9208" y="8951"/>
                </a:lnTo>
                <a:lnTo>
                  <a:pt x="9391" y="8877"/>
                </a:lnTo>
                <a:lnTo>
                  <a:pt x="9575" y="8767"/>
                </a:lnTo>
                <a:lnTo>
                  <a:pt x="9685" y="8657"/>
                </a:lnTo>
                <a:lnTo>
                  <a:pt x="9795" y="8547"/>
                </a:lnTo>
                <a:lnTo>
                  <a:pt x="9905" y="8547"/>
                </a:lnTo>
                <a:lnTo>
                  <a:pt x="10052" y="8584"/>
                </a:lnTo>
                <a:lnTo>
                  <a:pt x="10088" y="8620"/>
                </a:lnTo>
                <a:lnTo>
                  <a:pt x="10125" y="8620"/>
                </a:lnTo>
                <a:lnTo>
                  <a:pt x="10198" y="8657"/>
                </a:lnTo>
                <a:lnTo>
                  <a:pt x="10382" y="8804"/>
                </a:lnTo>
                <a:lnTo>
                  <a:pt x="10565" y="8987"/>
                </a:lnTo>
                <a:lnTo>
                  <a:pt x="11115" y="9648"/>
                </a:lnTo>
                <a:lnTo>
                  <a:pt x="10382" y="9391"/>
                </a:lnTo>
                <a:lnTo>
                  <a:pt x="10015" y="9281"/>
                </a:lnTo>
                <a:lnTo>
                  <a:pt x="9648" y="9171"/>
                </a:lnTo>
                <a:lnTo>
                  <a:pt x="9612" y="9207"/>
                </a:lnTo>
                <a:lnTo>
                  <a:pt x="9281" y="9171"/>
                </a:lnTo>
                <a:lnTo>
                  <a:pt x="8951" y="9207"/>
                </a:lnTo>
                <a:lnTo>
                  <a:pt x="8621" y="9281"/>
                </a:lnTo>
                <a:lnTo>
                  <a:pt x="8328" y="9391"/>
                </a:lnTo>
                <a:lnTo>
                  <a:pt x="8291" y="9427"/>
                </a:lnTo>
                <a:lnTo>
                  <a:pt x="8144" y="9427"/>
                </a:lnTo>
                <a:lnTo>
                  <a:pt x="7631" y="9537"/>
                </a:lnTo>
                <a:lnTo>
                  <a:pt x="7117" y="9648"/>
                </a:lnTo>
                <a:lnTo>
                  <a:pt x="6934" y="9684"/>
                </a:lnTo>
                <a:lnTo>
                  <a:pt x="6787" y="9794"/>
                </a:lnTo>
                <a:lnTo>
                  <a:pt x="6677" y="9904"/>
                </a:lnTo>
                <a:lnTo>
                  <a:pt x="6567" y="10088"/>
                </a:lnTo>
                <a:lnTo>
                  <a:pt x="6494" y="10271"/>
                </a:lnTo>
                <a:lnTo>
                  <a:pt x="6494" y="10455"/>
                </a:lnTo>
                <a:lnTo>
                  <a:pt x="6494" y="10601"/>
                </a:lnTo>
                <a:lnTo>
                  <a:pt x="6530" y="10785"/>
                </a:lnTo>
                <a:lnTo>
                  <a:pt x="6604" y="10968"/>
                </a:lnTo>
                <a:lnTo>
                  <a:pt x="6714" y="11115"/>
                </a:lnTo>
                <a:lnTo>
                  <a:pt x="6824" y="11225"/>
                </a:lnTo>
                <a:lnTo>
                  <a:pt x="6970" y="11335"/>
                </a:lnTo>
                <a:lnTo>
                  <a:pt x="7117" y="11408"/>
                </a:lnTo>
                <a:lnTo>
                  <a:pt x="7301" y="11445"/>
                </a:lnTo>
                <a:lnTo>
                  <a:pt x="7484" y="11482"/>
                </a:lnTo>
                <a:lnTo>
                  <a:pt x="7777" y="11482"/>
                </a:lnTo>
                <a:lnTo>
                  <a:pt x="7851" y="11555"/>
                </a:lnTo>
                <a:lnTo>
                  <a:pt x="7924" y="11665"/>
                </a:lnTo>
                <a:lnTo>
                  <a:pt x="7961" y="11812"/>
                </a:lnTo>
                <a:lnTo>
                  <a:pt x="8034" y="12105"/>
                </a:lnTo>
                <a:lnTo>
                  <a:pt x="8071" y="12362"/>
                </a:lnTo>
                <a:lnTo>
                  <a:pt x="8108" y="12509"/>
                </a:lnTo>
                <a:lnTo>
                  <a:pt x="7851" y="12435"/>
                </a:lnTo>
                <a:lnTo>
                  <a:pt x="7631" y="12399"/>
                </a:lnTo>
                <a:lnTo>
                  <a:pt x="7557" y="12362"/>
                </a:lnTo>
                <a:lnTo>
                  <a:pt x="7521" y="12215"/>
                </a:lnTo>
                <a:lnTo>
                  <a:pt x="7521" y="12179"/>
                </a:lnTo>
                <a:lnTo>
                  <a:pt x="7447" y="12179"/>
                </a:lnTo>
                <a:lnTo>
                  <a:pt x="7447" y="12215"/>
                </a:lnTo>
                <a:lnTo>
                  <a:pt x="7411" y="12472"/>
                </a:lnTo>
                <a:lnTo>
                  <a:pt x="7411" y="12509"/>
                </a:lnTo>
                <a:lnTo>
                  <a:pt x="7447" y="12545"/>
                </a:lnTo>
                <a:lnTo>
                  <a:pt x="7851" y="12729"/>
                </a:lnTo>
                <a:lnTo>
                  <a:pt x="8254" y="12949"/>
                </a:lnTo>
                <a:lnTo>
                  <a:pt x="8438" y="13316"/>
                </a:lnTo>
                <a:lnTo>
                  <a:pt x="8474" y="13389"/>
                </a:lnTo>
                <a:lnTo>
                  <a:pt x="8548" y="13426"/>
                </a:lnTo>
                <a:lnTo>
                  <a:pt x="8621" y="13426"/>
                </a:lnTo>
                <a:lnTo>
                  <a:pt x="8694" y="13389"/>
                </a:lnTo>
                <a:lnTo>
                  <a:pt x="8841" y="13279"/>
                </a:lnTo>
                <a:lnTo>
                  <a:pt x="9428" y="13609"/>
                </a:lnTo>
                <a:lnTo>
                  <a:pt x="9281" y="13609"/>
                </a:lnTo>
                <a:lnTo>
                  <a:pt x="8548" y="13536"/>
                </a:lnTo>
                <a:lnTo>
                  <a:pt x="7851" y="13536"/>
                </a:lnTo>
                <a:lnTo>
                  <a:pt x="7374" y="13206"/>
                </a:lnTo>
                <a:lnTo>
                  <a:pt x="6860" y="12912"/>
                </a:lnTo>
                <a:lnTo>
                  <a:pt x="6824" y="12876"/>
                </a:lnTo>
                <a:lnTo>
                  <a:pt x="6750" y="12912"/>
                </a:lnTo>
                <a:lnTo>
                  <a:pt x="6750" y="12949"/>
                </a:lnTo>
                <a:lnTo>
                  <a:pt x="6750" y="13022"/>
                </a:lnTo>
                <a:lnTo>
                  <a:pt x="6970" y="13316"/>
                </a:lnTo>
                <a:lnTo>
                  <a:pt x="7227" y="13572"/>
                </a:lnTo>
                <a:lnTo>
                  <a:pt x="6897" y="13609"/>
                </a:lnTo>
                <a:lnTo>
                  <a:pt x="6567" y="13646"/>
                </a:lnTo>
                <a:lnTo>
                  <a:pt x="6310" y="13426"/>
                </a:lnTo>
                <a:lnTo>
                  <a:pt x="6090" y="13169"/>
                </a:lnTo>
                <a:lnTo>
                  <a:pt x="6017" y="13169"/>
                </a:lnTo>
                <a:lnTo>
                  <a:pt x="5943" y="13242"/>
                </a:lnTo>
                <a:lnTo>
                  <a:pt x="5907" y="13389"/>
                </a:lnTo>
                <a:lnTo>
                  <a:pt x="5943" y="13499"/>
                </a:lnTo>
                <a:lnTo>
                  <a:pt x="5980" y="13646"/>
                </a:lnTo>
                <a:lnTo>
                  <a:pt x="6090" y="13756"/>
                </a:lnTo>
                <a:lnTo>
                  <a:pt x="5760" y="13829"/>
                </a:lnTo>
                <a:lnTo>
                  <a:pt x="5430" y="13939"/>
                </a:lnTo>
                <a:lnTo>
                  <a:pt x="5393" y="13903"/>
                </a:lnTo>
                <a:lnTo>
                  <a:pt x="5173" y="13682"/>
                </a:lnTo>
                <a:lnTo>
                  <a:pt x="5026" y="13609"/>
                </a:lnTo>
                <a:lnTo>
                  <a:pt x="4916" y="13572"/>
                </a:lnTo>
                <a:lnTo>
                  <a:pt x="4880" y="13572"/>
                </a:lnTo>
                <a:lnTo>
                  <a:pt x="4880" y="13609"/>
                </a:lnTo>
                <a:lnTo>
                  <a:pt x="4880" y="13682"/>
                </a:lnTo>
                <a:lnTo>
                  <a:pt x="4916" y="13793"/>
                </a:lnTo>
                <a:lnTo>
                  <a:pt x="4990" y="13939"/>
                </a:lnTo>
                <a:lnTo>
                  <a:pt x="5100" y="14086"/>
                </a:lnTo>
                <a:lnTo>
                  <a:pt x="5136" y="14086"/>
                </a:lnTo>
                <a:lnTo>
                  <a:pt x="4843" y="14306"/>
                </a:lnTo>
                <a:lnTo>
                  <a:pt x="4623" y="14269"/>
                </a:lnTo>
                <a:lnTo>
                  <a:pt x="4109" y="14196"/>
                </a:lnTo>
                <a:lnTo>
                  <a:pt x="3853" y="14159"/>
                </a:lnTo>
                <a:lnTo>
                  <a:pt x="3596" y="14086"/>
                </a:lnTo>
                <a:lnTo>
                  <a:pt x="3669" y="14013"/>
                </a:lnTo>
                <a:lnTo>
                  <a:pt x="3706" y="13903"/>
                </a:lnTo>
                <a:lnTo>
                  <a:pt x="3706" y="13829"/>
                </a:lnTo>
                <a:lnTo>
                  <a:pt x="3669" y="13719"/>
                </a:lnTo>
                <a:lnTo>
                  <a:pt x="3632" y="13646"/>
                </a:lnTo>
                <a:lnTo>
                  <a:pt x="3559" y="13609"/>
                </a:lnTo>
                <a:lnTo>
                  <a:pt x="3632" y="13242"/>
                </a:lnTo>
                <a:lnTo>
                  <a:pt x="3742" y="12876"/>
                </a:lnTo>
                <a:lnTo>
                  <a:pt x="3889" y="12509"/>
                </a:lnTo>
                <a:lnTo>
                  <a:pt x="4073" y="12179"/>
                </a:lnTo>
                <a:lnTo>
                  <a:pt x="4293" y="11848"/>
                </a:lnTo>
                <a:lnTo>
                  <a:pt x="4549" y="11555"/>
                </a:lnTo>
                <a:lnTo>
                  <a:pt x="4843" y="11298"/>
                </a:lnTo>
                <a:lnTo>
                  <a:pt x="5173" y="11115"/>
                </a:lnTo>
                <a:lnTo>
                  <a:pt x="5246" y="11041"/>
                </a:lnTo>
                <a:lnTo>
                  <a:pt x="5283" y="10931"/>
                </a:lnTo>
                <a:lnTo>
                  <a:pt x="5283" y="10858"/>
                </a:lnTo>
                <a:lnTo>
                  <a:pt x="5210" y="10785"/>
                </a:lnTo>
                <a:lnTo>
                  <a:pt x="4770" y="10234"/>
                </a:lnTo>
                <a:lnTo>
                  <a:pt x="4549" y="9978"/>
                </a:lnTo>
                <a:lnTo>
                  <a:pt x="4293" y="9758"/>
                </a:lnTo>
                <a:lnTo>
                  <a:pt x="3999" y="9574"/>
                </a:lnTo>
                <a:lnTo>
                  <a:pt x="3706" y="9427"/>
                </a:lnTo>
                <a:lnTo>
                  <a:pt x="3376" y="9317"/>
                </a:lnTo>
                <a:lnTo>
                  <a:pt x="3046" y="9281"/>
                </a:lnTo>
                <a:lnTo>
                  <a:pt x="3046" y="8877"/>
                </a:lnTo>
                <a:lnTo>
                  <a:pt x="3119" y="8510"/>
                </a:lnTo>
                <a:lnTo>
                  <a:pt x="3266" y="8180"/>
                </a:lnTo>
                <a:lnTo>
                  <a:pt x="3486" y="7887"/>
                </a:lnTo>
                <a:lnTo>
                  <a:pt x="3632" y="7740"/>
                </a:lnTo>
                <a:lnTo>
                  <a:pt x="3816" y="7593"/>
                </a:lnTo>
                <a:lnTo>
                  <a:pt x="3889" y="7557"/>
                </a:lnTo>
                <a:lnTo>
                  <a:pt x="3963" y="7557"/>
                </a:lnTo>
                <a:lnTo>
                  <a:pt x="4036" y="7593"/>
                </a:lnTo>
                <a:lnTo>
                  <a:pt x="4109" y="7630"/>
                </a:lnTo>
                <a:lnTo>
                  <a:pt x="4219" y="7740"/>
                </a:lnTo>
                <a:lnTo>
                  <a:pt x="4329" y="7887"/>
                </a:lnTo>
                <a:lnTo>
                  <a:pt x="4916" y="8657"/>
                </a:lnTo>
                <a:lnTo>
                  <a:pt x="5026" y="8730"/>
                </a:lnTo>
                <a:lnTo>
                  <a:pt x="5136" y="8767"/>
                </a:lnTo>
                <a:lnTo>
                  <a:pt x="5210" y="8730"/>
                </a:lnTo>
                <a:lnTo>
                  <a:pt x="5246" y="8694"/>
                </a:lnTo>
                <a:lnTo>
                  <a:pt x="5283" y="8620"/>
                </a:lnTo>
                <a:lnTo>
                  <a:pt x="5283" y="8547"/>
                </a:lnTo>
                <a:lnTo>
                  <a:pt x="5136" y="7006"/>
                </a:lnTo>
                <a:lnTo>
                  <a:pt x="5100" y="6823"/>
                </a:lnTo>
                <a:lnTo>
                  <a:pt x="4990" y="6640"/>
                </a:lnTo>
                <a:lnTo>
                  <a:pt x="4880" y="6493"/>
                </a:lnTo>
                <a:lnTo>
                  <a:pt x="4660" y="6456"/>
                </a:lnTo>
                <a:lnTo>
                  <a:pt x="4733" y="6420"/>
                </a:lnTo>
                <a:lnTo>
                  <a:pt x="4843" y="6346"/>
                </a:lnTo>
                <a:lnTo>
                  <a:pt x="5026" y="6199"/>
                </a:lnTo>
                <a:lnTo>
                  <a:pt x="5430" y="6016"/>
                </a:lnTo>
                <a:lnTo>
                  <a:pt x="5613" y="5943"/>
                </a:lnTo>
                <a:lnTo>
                  <a:pt x="5760" y="5796"/>
                </a:lnTo>
                <a:lnTo>
                  <a:pt x="5870" y="5649"/>
                </a:lnTo>
                <a:lnTo>
                  <a:pt x="5980" y="5466"/>
                </a:lnTo>
                <a:lnTo>
                  <a:pt x="5980" y="5392"/>
                </a:lnTo>
                <a:lnTo>
                  <a:pt x="5943" y="5319"/>
                </a:lnTo>
                <a:lnTo>
                  <a:pt x="5907" y="5246"/>
                </a:lnTo>
                <a:lnTo>
                  <a:pt x="5833" y="5209"/>
                </a:lnTo>
                <a:lnTo>
                  <a:pt x="4990" y="5099"/>
                </a:lnTo>
                <a:lnTo>
                  <a:pt x="4109" y="4989"/>
                </a:lnTo>
                <a:lnTo>
                  <a:pt x="3742" y="4989"/>
                </a:lnTo>
                <a:lnTo>
                  <a:pt x="3302" y="4952"/>
                </a:lnTo>
                <a:lnTo>
                  <a:pt x="2899" y="4989"/>
                </a:lnTo>
                <a:lnTo>
                  <a:pt x="2715" y="5026"/>
                </a:lnTo>
                <a:lnTo>
                  <a:pt x="2532" y="5099"/>
                </a:lnTo>
                <a:lnTo>
                  <a:pt x="2495" y="5136"/>
                </a:lnTo>
                <a:lnTo>
                  <a:pt x="2532" y="5209"/>
                </a:lnTo>
                <a:lnTo>
                  <a:pt x="2165" y="5062"/>
                </a:lnTo>
                <a:lnTo>
                  <a:pt x="2459" y="4732"/>
                </a:lnTo>
                <a:lnTo>
                  <a:pt x="2752" y="4402"/>
                </a:lnTo>
                <a:lnTo>
                  <a:pt x="3082" y="4145"/>
                </a:lnTo>
                <a:lnTo>
                  <a:pt x="3449" y="3889"/>
                </a:lnTo>
                <a:lnTo>
                  <a:pt x="3816" y="3668"/>
                </a:lnTo>
                <a:lnTo>
                  <a:pt x="4219" y="3448"/>
                </a:lnTo>
                <a:lnTo>
                  <a:pt x="4623" y="3302"/>
                </a:lnTo>
                <a:lnTo>
                  <a:pt x="5026" y="3155"/>
                </a:lnTo>
                <a:lnTo>
                  <a:pt x="5467" y="3045"/>
                </a:lnTo>
                <a:lnTo>
                  <a:pt x="5907" y="2972"/>
                </a:lnTo>
                <a:lnTo>
                  <a:pt x="6310" y="2935"/>
                </a:lnTo>
                <a:close/>
                <a:moveTo>
                  <a:pt x="5393" y="14343"/>
                </a:moveTo>
                <a:lnTo>
                  <a:pt x="5430" y="14379"/>
                </a:lnTo>
                <a:lnTo>
                  <a:pt x="5356" y="14379"/>
                </a:lnTo>
                <a:lnTo>
                  <a:pt x="5393" y="14343"/>
                </a:lnTo>
                <a:close/>
                <a:moveTo>
                  <a:pt x="7704" y="13903"/>
                </a:moveTo>
                <a:lnTo>
                  <a:pt x="7961" y="14049"/>
                </a:lnTo>
                <a:lnTo>
                  <a:pt x="8291" y="14196"/>
                </a:lnTo>
                <a:lnTo>
                  <a:pt x="8584" y="14306"/>
                </a:lnTo>
                <a:lnTo>
                  <a:pt x="8181" y="14379"/>
                </a:lnTo>
                <a:lnTo>
                  <a:pt x="7741" y="14416"/>
                </a:lnTo>
                <a:lnTo>
                  <a:pt x="7704" y="14306"/>
                </a:lnTo>
                <a:lnTo>
                  <a:pt x="7631" y="14233"/>
                </a:lnTo>
                <a:lnTo>
                  <a:pt x="7264" y="14123"/>
                </a:lnTo>
                <a:lnTo>
                  <a:pt x="6970" y="13939"/>
                </a:lnTo>
                <a:lnTo>
                  <a:pt x="7521" y="13903"/>
                </a:lnTo>
                <a:close/>
                <a:moveTo>
                  <a:pt x="6420" y="14013"/>
                </a:moveTo>
                <a:lnTo>
                  <a:pt x="6567" y="14123"/>
                </a:lnTo>
                <a:lnTo>
                  <a:pt x="6787" y="14306"/>
                </a:lnTo>
                <a:lnTo>
                  <a:pt x="7007" y="14453"/>
                </a:lnTo>
                <a:lnTo>
                  <a:pt x="6053" y="14416"/>
                </a:lnTo>
                <a:lnTo>
                  <a:pt x="6053" y="14343"/>
                </a:lnTo>
                <a:lnTo>
                  <a:pt x="6053" y="14269"/>
                </a:lnTo>
                <a:lnTo>
                  <a:pt x="5980" y="14196"/>
                </a:lnTo>
                <a:lnTo>
                  <a:pt x="5907" y="14159"/>
                </a:lnTo>
                <a:lnTo>
                  <a:pt x="5870" y="14159"/>
                </a:lnTo>
                <a:lnTo>
                  <a:pt x="5980" y="14123"/>
                </a:lnTo>
                <a:lnTo>
                  <a:pt x="6420" y="14013"/>
                </a:lnTo>
                <a:close/>
                <a:moveTo>
                  <a:pt x="6824" y="2385"/>
                </a:moveTo>
                <a:lnTo>
                  <a:pt x="6750" y="2421"/>
                </a:lnTo>
                <a:lnTo>
                  <a:pt x="6677" y="2495"/>
                </a:lnTo>
                <a:lnTo>
                  <a:pt x="6127" y="2531"/>
                </a:lnTo>
                <a:lnTo>
                  <a:pt x="5540" y="2605"/>
                </a:lnTo>
                <a:lnTo>
                  <a:pt x="5026" y="2715"/>
                </a:lnTo>
                <a:lnTo>
                  <a:pt x="4476" y="2861"/>
                </a:lnTo>
                <a:lnTo>
                  <a:pt x="3926" y="3082"/>
                </a:lnTo>
                <a:lnTo>
                  <a:pt x="3376" y="3375"/>
                </a:lnTo>
                <a:lnTo>
                  <a:pt x="2899" y="3705"/>
                </a:lnTo>
                <a:lnTo>
                  <a:pt x="2459" y="4109"/>
                </a:lnTo>
                <a:lnTo>
                  <a:pt x="2018" y="4512"/>
                </a:lnTo>
                <a:lnTo>
                  <a:pt x="1652" y="4989"/>
                </a:lnTo>
                <a:lnTo>
                  <a:pt x="1321" y="5466"/>
                </a:lnTo>
                <a:lnTo>
                  <a:pt x="1065" y="6016"/>
                </a:lnTo>
                <a:lnTo>
                  <a:pt x="735" y="6713"/>
                </a:lnTo>
                <a:lnTo>
                  <a:pt x="478" y="7447"/>
                </a:lnTo>
                <a:lnTo>
                  <a:pt x="221" y="8180"/>
                </a:lnTo>
                <a:lnTo>
                  <a:pt x="74" y="8914"/>
                </a:lnTo>
                <a:lnTo>
                  <a:pt x="38" y="9244"/>
                </a:lnTo>
                <a:lnTo>
                  <a:pt x="1" y="9611"/>
                </a:lnTo>
                <a:lnTo>
                  <a:pt x="38" y="9941"/>
                </a:lnTo>
                <a:lnTo>
                  <a:pt x="74" y="10271"/>
                </a:lnTo>
                <a:lnTo>
                  <a:pt x="148" y="10601"/>
                </a:lnTo>
                <a:lnTo>
                  <a:pt x="258" y="10931"/>
                </a:lnTo>
                <a:lnTo>
                  <a:pt x="368" y="11262"/>
                </a:lnTo>
                <a:lnTo>
                  <a:pt x="514" y="11555"/>
                </a:lnTo>
                <a:lnTo>
                  <a:pt x="881" y="12142"/>
                </a:lnTo>
                <a:lnTo>
                  <a:pt x="1285" y="12692"/>
                </a:lnTo>
                <a:lnTo>
                  <a:pt x="1725" y="13206"/>
                </a:lnTo>
                <a:lnTo>
                  <a:pt x="2202" y="13719"/>
                </a:lnTo>
                <a:lnTo>
                  <a:pt x="2459" y="13976"/>
                </a:lnTo>
                <a:lnTo>
                  <a:pt x="2752" y="14233"/>
                </a:lnTo>
                <a:lnTo>
                  <a:pt x="2825" y="14343"/>
                </a:lnTo>
                <a:lnTo>
                  <a:pt x="2899" y="14416"/>
                </a:lnTo>
                <a:lnTo>
                  <a:pt x="3009" y="14453"/>
                </a:lnTo>
                <a:lnTo>
                  <a:pt x="3119" y="14453"/>
                </a:lnTo>
                <a:lnTo>
                  <a:pt x="3192" y="14526"/>
                </a:lnTo>
                <a:lnTo>
                  <a:pt x="3559" y="14636"/>
                </a:lnTo>
                <a:lnTo>
                  <a:pt x="3889" y="14746"/>
                </a:lnTo>
                <a:lnTo>
                  <a:pt x="4623" y="14820"/>
                </a:lnTo>
                <a:lnTo>
                  <a:pt x="6017" y="14966"/>
                </a:lnTo>
                <a:lnTo>
                  <a:pt x="6714" y="15003"/>
                </a:lnTo>
                <a:lnTo>
                  <a:pt x="7411" y="15003"/>
                </a:lnTo>
                <a:lnTo>
                  <a:pt x="8108" y="14930"/>
                </a:lnTo>
                <a:lnTo>
                  <a:pt x="8768" y="14783"/>
                </a:lnTo>
                <a:lnTo>
                  <a:pt x="9465" y="14600"/>
                </a:lnTo>
                <a:lnTo>
                  <a:pt x="9758" y="14453"/>
                </a:lnTo>
                <a:lnTo>
                  <a:pt x="10088" y="14306"/>
                </a:lnTo>
                <a:lnTo>
                  <a:pt x="10382" y="14159"/>
                </a:lnTo>
                <a:lnTo>
                  <a:pt x="10675" y="13976"/>
                </a:lnTo>
                <a:lnTo>
                  <a:pt x="11152" y="13536"/>
                </a:lnTo>
                <a:lnTo>
                  <a:pt x="11629" y="13059"/>
                </a:lnTo>
                <a:lnTo>
                  <a:pt x="12033" y="12509"/>
                </a:lnTo>
                <a:lnTo>
                  <a:pt x="12399" y="11958"/>
                </a:lnTo>
                <a:lnTo>
                  <a:pt x="12729" y="11372"/>
                </a:lnTo>
                <a:lnTo>
                  <a:pt x="12986" y="10748"/>
                </a:lnTo>
                <a:lnTo>
                  <a:pt x="13243" y="10161"/>
                </a:lnTo>
                <a:lnTo>
                  <a:pt x="13426" y="9464"/>
                </a:lnTo>
                <a:lnTo>
                  <a:pt x="13500" y="9097"/>
                </a:lnTo>
                <a:lnTo>
                  <a:pt x="13573" y="8730"/>
                </a:lnTo>
                <a:lnTo>
                  <a:pt x="13573" y="8400"/>
                </a:lnTo>
                <a:lnTo>
                  <a:pt x="13573" y="8034"/>
                </a:lnTo>
                <a:lnTo>
                  <a:pt x="13573" y="7667"/>
                </a:lnTo>
                <a:lnTo>
                  <a:pt x="13500" y="7300"/>
                </a:lnTo>
                <a:lnTo>
                  <a:pt x="13426" y="6970"/>
                </a:lnTo>
                <a:lnTo>
                  <a:pt x="13353" y="6640"/>
                </a:lnTo>
                <a:lnTo>
                  <a:pt x="13206" y="6346"/>
                </a:lnTo>
                <a:lnTo>
                  <a:pt x="13060" y="6053"/>
                </a:lnTo>
                <a:lnTo>
                  <a:pt x="12693" y="5466"/>
                </a:lnTo>
                <a:lnTo>
                  <a:pt x="12289" y="4916"/>
                </a:lnTo>
                <a:lnTo>
                  <a:pt x="11849" y="4475"/>
                </a:lnTo>
                <a:lnTo>
                  <a:pt x="11372" y="4035"/>
                </a:lnTo>
                <a:lnTo>
                  <a:pt x="10895" y="3668"/>
                </a:lnTo>
                <a:lnTo>
                  <a:pt x="10345" y="3338"/>
                </a:lnTo>
                <a:lnTo>
                  <a:pt x="9795" y="3045"/>
                </a:lnTo>
                <a:lnTo>
                  <a:pt x="9208" y="2788"/>
                </a:lnTo>
                <a:lnTo>
                  <a:pt x="8584" y="2605"/>
                </a:lnTo>
                <a:lnTo>
                  <a:pt x="7998" y="2458"/>
                </a:lnTo>
                <a:lnTo>
                  <a:pt x="7447" y="2385"/>
                </a:lnTo>
                <a:close/>
              </a:path>
            </a:pathLst>
          </a:custGeom>
          <a:solidFill>
            <a:srgbClr val="6D9EEB"/>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00" name="Shape 200"/>
          <p:cNvSpPr/>
          <p:nvPr/>
        </p:nvSpPr>
        <p:spPr>
          <a:xfrm>
            <a:off x="8742973" y="4166677"/>
            <a:ext cx="495281" cy="340238"/>
          </a:xfrm>
          <a:custGeom>
            <a:avLst/>
            <a:gdLst/>
            <a:ahLst/>
            <a:cxnLst/>
            <a:rect l="0" t="0" r="0" b="0"/>
            <a:pathLst>
              <a:path w="17461" h="11995" extrusionOk="0">
                <a:moveTo>
                  <a:pt x="9758" y="2238"/>
                </a:moveTo>
                <a:lnTo>
                  <a:pt x="9721" y="2274"/>
                </a:lnTo>
                <a:lnTo>
                  <a:pt x="9648" y="2311"/>
                </a:lnTo>
                <a:lnTo>
                  <a:pt x="9611" y="2458"/>
                </a:lnTo>
                <a:lnTo>
                  <a:pt x="9648" y="2568"/>
                </a:lnTo>
                <a:lnTo>
                  <a:pt x="9721" y="2605"/>
                </a:lnTo>
                <a:lnTo>
                  <a:pt x="9758" y="2641"/>
                </a:lnTo>
                <a:lnTo>
                  <a:pt x="9941" y="2641"/>
                </a:lnTo>
                <a:lnTo>
                  <a:pt x="9978" y="2605"/>
                </a:lnTo>
                <a:lnTo>
                  <a:pt x="10051" y="2531"/>
                </a:lnTo>
                <a:lnTo>
                  <a:pt x="10051" y="2458"/>
                </a:lnTo>
                <a:lnTo>
                  <a:pt x="10051" y="2348"/>
                </a:lnTo>
                <a:lnTo>
                  <a:pt x="9978" y="2274"/>
                </a:lnTo>
                <a:lnTo>
                  <a:pt x="9941" y="2238"/>
                </a:lnTo>
                <a:close/>
                <a:moveTo>
                  <a:pt x="9795" y="3191"/>
                </a:moveTo>
                <a:lnTo>
                  <a:pt x="9721" y="3265"/>
                </a:lnTo>
                <a:lnTo>
                  <a:pt x="9684" y="3301"/>
                </a:lnTo>
                <a:lnTo>
                  <a:pt x="9684" y="3375"/>
                </a:lnTo>
                <a:lnTo>
                  <a:pt x="9684" y="3485"/>
                </a:lnTo>
                <a:lnTo>
                  <a:pt x="9758" y="3522"/>
                </a:lnTo>
                <a:lnTo>
                  <a:pt x="9795" y="3558"/>
                </a:lnTo>
                <a:lnTo>
                  <a:pt x="9941" y="3558"/>
                </a:lnTo>
                <a:lnTo>
                  <a:pt x="9978" y="3522"/>
                </a:lnTo>
                <a:lnTo>
                  <a:pt x="10015" y="3485"/>
                </a:lnTo>
                <a:lnTo>
                  <a:pt x="10051" y="3375"/>
                </a:lnTo>
                <a:lnTo>
                  <a:pt x="10015" y="3301"/>
                </a:lnTo>
                <a:lnTo>
                  <a:pt x="9978" y="3228"/>
                </a:lnTo>
                <a:lnTo>
                  <a:pt x="9941" y="3191"/>
                </a:lnTo>
                <a:close/>
                <a:moveTo>
                  <a:pt x="11519" y="3045"/>
                </a:moveTo>
                <a:lnTo>
                  <a:pt x="11409" y="3081"/>
                </a:lnTo>
                <a:lnTo>
                  <a:pt x="11335" y="3118"/>
                </a:lnTo>
                <a:lnTo>
                  <a:pt x="11298" y="3191"/>
                </a:lnTo>
                <a:lnTo>
                  <a:pt x="11262" y="3265"/>
                </a:lnTo>
                <a:lnTo>
                  <a:pt x="11262" y="3338"/>
                </a:lnTo>
                <a:lnTo>
                  <a:pt x="11262" y="3412"/>
                </a:lnTo>
                <a:lnTo>
                  <a:pt x="11298" y="3485"/>
                </a:lnTo>
                <a:lnTo>
                  <a:pt x="11372" y="3522"/>
                </a:lnTo>
                <a:lnTo>
                  <a:pt x="11445" y="3595"/>
                </a:lnTo>
                <a:lnTo>
                  <a:pt x="11592" y="3595"/>
                </a:lnTo>
                <a:lnTo>
                  <a:pt x="11665" y="3522"/>
                </a:lnTo>
                <a:lnTo>
                  <a:pt x="11702" y="3485"/>
                </a:lnTo>
                <a:lnTo>
                  <a:pt x="11739" y="3412"/>
                </a:lnTo>
                <a:lnTo>
                  <a:pt x="11702" y="3265"/>
                </a:lnTo>
                <a:lnTo>
                  <a:pt x="11702" y="3155"/>
                </a:lnTo>
                <a:lnTo>
                  <a:pt x="11629" y="3081"/>
                </a:lnTo>
                <a:lnTo>
                  <a:pt x="11519" y="3045"/>
                </a:lnTo>
                <a:close/>
                <a:moveTo>
                  <a:pt x="15554" y="1541"/>
                </a:moveTo>
                <a:lnTo>
                  <a:pt x="15407" y="1871"/>
                </a:lnTo>
                <a:lnTo>
                  <a:pt x="15187" y="2164"/>
                </a:lnTo>
                <a:lnTo>
                  <a:pt x="14967" y="2458"/>
                </a:lnTo>
                <a:lnTo>
                  <a:pt x="14710" y="2715"/>
                </a:lnTo>
                <a:lnTo>
                  <a:pt x="14416" y="2935"/>
                </a:lnTo>
                <a:lnTo>
                  <a:pt x="14123" y="3155"/>
                </a:lnTo>
                <a:lnTo>
                  <a:pt x="13536" y="3595"/>
                </a:lnTo>
                <a:lnTo>
                  <a:pt x="13279" y="3265"/>
                </a:lnTo>
                <a:lnTo>
                  <a:pt x="12986" y="2971"/>
                </a:lnTo>
                <a:lnTo>
                  <a:pt x="13096" y="2935"/>
                </a:lnTo>
                <a:lnTo>
                  <a:pt x="13683" y="2531"/>
                </a:lnTo>
                <a:lnTo>
                  <a:pt x="14306" y="2164"/>
                </a:lnTo>
                <a:lnTo>
                  <a:pt x="14930" y="1834"/>
                </a:lnTo>
                <a:lnTo>
                  <a:pt x="15554" y="1541"/>
                </a:lnTo>
                <a:close/>
                <a:moveTo>
                  <a:pt x="8914" y="3228"/>
                </a:moveTo>
                <a:lnTo>
                  <a:pt x="8841" y="3301"/>
                </a:lnTo>
                <a:lnTo>
                  <a:pt x="8804" y="3375"/>
                </a:lnTo>
                <a:lnTo>
                  <a:pt x="8804" y="3485"/>
                </a:lnTo>
                <a:lnTo>
                  <a:pt x="8804" y="3558"/>
                </a:lnTo>
                <a:lnTo>
                  <a:pt x="8877" y="3632"/>
                </a:lnTo>
                <a:lnTo>
                  <a:pt x="8951" y="3668"/>
                </a:lnTo>
                <a:lnTo>
                  <a:pt x="9098" y="3668"/>
                </a:lnTo>
                <a:lnTo>
                  <a:pt x="9134" y="3632"/>
                </a:lnTo>
                <a:lnTo>
                  <a:pt x="9208" y="3558"/>
                </a:lnTo>
                <a:lnTo>
                  <a:pt x="9208" y="3485"/>
                </a:lnTo>
                <a:lnTo>
                  <a:pt x="9208" y="3375"/>
                </a:lnTo>
                <a:lnTo>
                  <a:pt x="9171" y="3338"/>
                </a:lnTo>
                <a:lnTo>
                  <a:pt x="9134" y="3265"/>
                </a:lnTo>
                <a:lnTo>
                  <a:pt x="9061" y="3228"/>
                </a:lnTo>
                <a:close/>
                <a:moveTo>
                  <a:pt x="16324" y="1101"/>
                </a:moveTo>
                <a:lnTo>
                  <a:pt x="16140" y="1541"/>
                </a:lnTo>
                <a:lnTo>
                  <a:pt x="15884" y="1944"/>
                </a:lnTo>
                <a:lnTo>
                  <a:pt x="15590" y="2348"/>
                </a:lnTo>
                <a:lnTo>
                  <a:pt x="15297" y="2751"/>
                </a:lnTo>
                <a:lnTo>
                  <a:pt x="14967" y="3081"/>
                </a:lnTo>
                <a:lnTo>
                  <a:pt x="14600" y="3412"/>
                </a:lnTo>
                <a:lnTo>
                  <a:pt x="13829" y="4072"/>
                </a:lnTo>
                <a:lnTo>
                  <a:pt x="13756" y="3925"/>
                </a:lnTo>
                <a:lnTo>
                  <a:pt x="13976" y="3778"/>
                </a:lnTo>
                <a:lnTo>
                  <a:pt x="14343" y="3558"/>
                </a:lnTo>
                <a:lnTo>
                  <a:pt x="14673" y="3301"/>
                </a:lnTo>
                <a:lnTo>
                  <a:pt x="15003" y="3008"/>
                </a:lnTo>
                <a:lnTo>
                  <a:pt x="15297" y="2715"/>
                </a:lnTo>
                <a:lnTo>
                  <a:pt x="15554" y="2384"/>
                </a:lnTo>
                <a:lnTo>
                  <a:pt x="15774" y="2018"/>
                </a:lnTo>
                <a:lnTo>
                  <a:pt x="15957" y="1651"/>
                </a:lnTo>
                <a:lnTo>
                  <a:pt x="16104" y="1211"/>
                </a:lnTo>
                <a:lnTo>
                  <a:pt x="16104" y="1137"/>
                </a:lnTo>
                <a:lnTo>
                  <a:pt x="16324" y="1101"/>
                </a:lnTo>
                <a:close/>
                <a:moveTo>
                  <a:pt x="10528" y="3962"/>
                </a:moveTo>
                <a:lnTo>
                  <a:pt x="10455" y="3998"/>
                </a:lnTo>
                <a:lnTo>
                  <a:pt x="10381" y="4072"/>
                </a:lnTo>
                <a:lnTo>
                  <a:pt x="10381" y="4108"/>
                </a:lnTo>
                <a:lnTo>
                  <a:pt x="10345" y="4219"/>
                </a:lnTo>
                <a:lnTo>
                  <a:pt x="10381" y="4329"/>
                </a:lnTo>
                <a:lnTo>
                  <a:pt x="10455" y="4402"/>
                </a:lnTo>
                <a:lnTo>
                  <a:pt x="10491" y="4439"/>
                </a:lnTo>
                <a:lnTo>
                  <a:pt x="10638" y="4439"/>
                </a:lnTo>
                <a:lnTo>
                  <a:pt x="10748" y="4365"/>
                </a:lnTo>
                <a:lnTo>
                  <a:pt x="10785" y="4292"/>
                </a:lnTo>
                <a:lnTo>
                  <a:pt x="10822" y="4219"/>
                </a:lnTo>
                <a:lnTo>
                  <a:pt x="10785" y="4108"/>
                </a:lnTo>
                <a:lnTo>
                  <a:pt x="10748" y="4072"/>
                </a:lnTo>
                <a:lnTo>
                  <a:pt x="10712" y="3998"/>
                </a:lnTo>
                <a:lnTo>
                  <a:pt x="10675" y="3962"/>
                </a:lnTo>
                <a:close/>
                <a:moveTo>
                  <a:pt x="16434" y="477"/>
                </a:moveTo>
                <a:lnTo>
                  <a:pt x="16617" y="514"/>
                </a:lnTo>
                <a:lnTo>
                  <a:pt x="16764" y="587"/>
                </a:lnTo>
                <a:lnTo>
                  <a:pt x="16837" y="734"/>
                </a:lnTo>
                <a:lnTo>
                  <a:pt x="16911" y="880"/>
                </a:lnTo>
                <a:lnTo>
                  <a:pt x="16947" y="1064"/>
                </a:lnTo>
                <a:lnTo>
                  <a:pt x="16947" y="1247"/>
                </a:lnTo>
                <a:lnTo>
                  <a:pt x="16911" y="1541"/>
                </a:lnTo>
                <a:lnTo>
                  <a:pt x="16764" y="1871"/>
                </a:lnTo>
                <a:lnTo>
                  <a:pt x="16544" y="2128"/>
                </a:lnTo>
                <a:lnTo>
                  <a:pt x="16104" y="2641"/>
                </a:lnTo>
                <a:lnTo>
                  <a:pt x="15077" y="3668"/>
                </a:lnTo>
                <a:lnTo>
                  <a:pt x="14086" y="4549"/>
                </a:lnTo>
                <a:lnTo>
                  <a:pt x="14013" y="4402"/>
                </a:lnTo>
                <a:lnTo>
                  <a:pt x="14123" y="4329"/>
                </a:lnTo>
                <a:lnTo>
                  <a:pt x="14967" y="3632"/>
                </a:lnTo>
                <a:lnTo>
                  <a:pt x="15370" y="3228"/>
                </a:lnTo>
                <a:lnTo>
                  <a:pt x="15737" y="2825"/>
                </a:lnTo>
                <a:lnTo>
                  <a:pt x="16067" y="2384"/>
                </a:lnTo>
                <a:lnTo>
                  <a:pt x="16361" y="1908"/>
                </a:lnTo>
                <a:lnTo>
                  <a:pt x="16617" y="1431"/>
                </a:lnTo>
                <a:lnTo>
                  <a:pt x="16764" y="880"/>
                </a:lnTo>
                <a:lnTo>
                  <a:pt x="16764" y="770"/>
                </a:lnTo>
                <a:lnTo>
                  <a:pt x="16727" y="697"/>
                </a:lnTo>
                <a:lnTo>
                  <a:pt x="16654" y="660"/>
                </a:lnTo>
                <a:lnTo>
                  <a:pt x="16544" y="660"/>
                </a:lnTo>
                <a:lnTo>
                  <a:pt x="15920" y="770"/>
                </a:lnTo>
                <a:lnTo>
                  <a:pt x="15333" y="954"/>
                </a:lnTo>
                <a:lnTo>
                  <a:pt x="15333" y="954"/>
                </a:lnTo>
                <a:lnTo>
                  <a:pt x="15590" y="807"/>
                </a:lnTo>
                <a:lnTo>
                  <a:pt x="15884" y="660"/>
                </a:lnTo>
                <a:lnTo>
                  <a:pt x="16177" y="550"/>
                </a:lnTo>
                <a:lnTo>
                  <a:pt x="16434" y="477"/>
                </a:lnTo>
                <a:close/>
                <a:moveTo>
                  <a:pt x="9354" y="4182"/>
                </a:moveTo>
                <a:lnTo>
                  <a:pt x="9208" y="4255"/>
                </a:lnTo>
                <a:lnTo>
                  <a:pt x="9134" y="4365"/>
                </a:lnTo>
                <a:lnTo>
                  <a:pt x="9134" y="4439"/>
                </a:lnTo>
                <a:lnTo>
                  <a:pt x="9171" y="4512"/>
                </a:lnTo>
                <a:lnTo>
                  <a:pt x="9208" y="4585"/>
                </a:lnTo>
                <a:lnTo>
                  <a:pt x="9281" y="4622"/>
                </a:lnTo>
                <a:lnTo>
                  <a:pt x="9428" y="4622"/>
                </a:lnTo>
                <a:lnTo>
                  <a:pt x="9538" y="4585"/>
                </a:lnTo>
                <a:lnTo>
                  <a:pt x="9611" y="4475"/>
                </a:lnTo>
                <a:lnTo>
                  <a:pt x="9648" y="4402"/>
                </a:lnTo>
                <a:lnTo>
                  <a:pt x="9648" y="4292"/>
                </a:lnTo>
                <a:lnTo>
                  <a:pt x="9611" y="4255"/>
                </a:lnTo>
                <a:lnTo>
                  <a:pt x="9538" y="4182"/>
                </a:lnTo>
                <a:close/>
                <a:moveTo>
                  <a:pt x="13243" y="6566"/>
                </a:moveTo>
                <a:lnTo>
                  <a:pt x="13169" y="6639"/>
                </a:lnTo>
                <a:lnTo>
                  <a:pt x="13133" y="6713"/>
                </a:lnTo>
                <a:lnTo>
                  <a:pt x="13133" y="6860"/>
                </a:lnTo>
                <a:lnTo>
                  <a:pt x="13133" y="6933"/>
                </a:lnTo>
                <a:lnTo>
                  <a:pt x="13206" y="6970"/>
                </a:lnTo>
                <a:lnTo>
                  <a:pt x="13316" y="7006"/>
                </a:lnTo>
                <a:lnTo>
                  <a:pt x="13463" y="6970"/>
                </a:lnTo>
                <a:lnTo>
                  <a:pt x="13536" y="6933"/>
                </a:lnTo>
                <a:lnTo>
                  <a:pt x="13536" y="6860"/>
                </a:lnTo>
                <a:lnTo>
                  <a:pt x="13573" y="6750"/>
                </a:lnTo>
                <a:lnTo>
                  <a:pt x="13536" y="6676"/>
                </a:lnTo>
                <a:lnTo>
                  <a:pt x="13463" y="6603"/>
                </a:lnTo>
                <a:lnTo>
                  <a:pt x="13316" y="6566"/>
                </a:lnTo>
                <a:close/>
                <a:moveTo>
                  <a:pt x="12216" y="7300"/>
                </a:moveTo>
                <a:lnTo>
                  <a:pt x="12105" y="7336"/>
                </a:lnTo>
                <a:lnTo>
                  <a:pt x="12032" y="7410"/>
                </a:lnTo>
                <a:lnTo>
                  <a:pt x="11995" y="7520"/>
                </a:lnTo>
                <a:lnTo>
                  <a:pt x="11995" y="7630"/>
                </a:lnTo>
                <a:lnTo>
                  <a:pt x="12032" y="7703"/>
                </a:lnTo>
                <a:lnTo>
                  <a:pt x="12105" y="7777"/>
                </a:lnTo>
                <a:lnTo>
                  <a:pt x="12216" y="7777"/>
                </a:lnTo>
                <a:lnTo>
                  <a:pt x="12289" y="7740"/>
                </a:lnTo>
                <a:lnTo>
                  <a:pt x="12362" y="7703"/>
                </a:lnTo>
                <a:lnTo>
                  <a:pt x="12436" y="7630"/>
                </a:lnTo>
                <a:lnTo>
                  <a:pt x="12436" y="7520"/>
                </a:lnTo>
                <a:lnTo>
                  <a:pt x="12436" y="7410"/>
                </a:lnTo>
                <a:lnTo>
                  <a:pt x="12326" y="7336"/>
                </a:lnTo>
                <a:lnTo>
                  <a:pt x="12216" y="7300"/>
                </a:lnTo>
                <a:close/>
                <a:moveTo>
                  <a:pt x="12729" y="8033"/>
                </a:moveTo>
                <a:lnTo>
                  <a:pt x="12656" y="8107"/>
                </a:lnTo>
                <a:lnTo>
                  <a:pt x="12656" y="8143"/>
                </a:lnTo>
                <a:lnTo>
                  <a:pt x="12619" y="8253"/>
                </a:lnTo>
                <a:lnTo>
                  <a:pt x="12619" y="8400"/>
                </a:lnTo>
                <a:lnTo>
                  <a:pt x="12656" y="8437"/>
                </a:lnTo>
                <a:lnTo>
                  <a:pt x="12692" y="8474"/>
                </a:lnTo>
                <a:lnTo>
                  <a:pt x="12729" y="8474"/>
                </a:lnTo>
                <a:lnTo>
                  <a:pt x="12802" y="8510"/>
                </a:lnTo>
                <a:lnTo>
                  <a:pt x="12912" y="8474"/>
                </a:lnTo>
                <a:lnTo>
                  <a:pt x="12986" y="8437"/>
                </a:lnTo>
                <a:lnTo>
                  <a:pt x="13022" y="8400"/>
                </a:lnTo>
                <a:lnTo>
                  <a:pt x="13022" y="8253"/>
                </a:lnTo>
                <a:lnTo>
                  <a:pt x="13022" y="8180"/>
                </a:lnTo>
                <a:lnTo>
                  <a:pt x="12949" y="8107"/>
                </a:lnTo>
                <a:lnTo>
                  <a:pt x="12912" y="8033"/>
                </a:lnTo>
                <a:close/>
                <a:moveTo>
                  <a:pt x="10051" y="2128"/>
                </a:moveTo>
                <a:lnTo>
                  <a:pt x="10455" y="2164"/>
                </a:lnTo>
                <a:lnTo>
                  <a:pt x="10858" y="2238"/>
                </a:lnTo>
                <a:lnTo>
                  <a:pt x="11262" y="2348"/>
                </a:lnTo>
                <a:lnTo>
                  <a:pt x="11225" y="2458"/>
                </a:lnTo>
                <a:lnTo>
                  <a:pt x="11262" y="2568"/>
                </a:lnTo>
                <a:lnTo>
                  <a:pt x="11335" y="2641"/>
                </a:lnTo>
                <a:lnTo>
                  <a:pt x="11445" y="2715"/>
                </a:lnTo>
                <a:lnTo>
                  <a:pt x="11629" y="2715"/>
                </a:lnTo>
                <a:lnTo>
                  <a:pt x="11775" y="2788"/>
                </a:lnTo>
                <a:lnTo>
                  <a:pt x="12105" y="2935"/>
                </a:lnTo>
                <a:lnTo>
                  <a:pt x="12179" y="2971"/>
                </a:lnTo>
                <a:lnTo>
                  <a:pt x="12252" y="3008"/>
                </a:lnTo>
                <a:lnTo>
                  <a:pt x="12472" y="3191"/>
                </a:lnTo>
                <a:lnTo>
                  <a:pt x="12692" y="3412"/>
                </a:lnTo>
                <a:lnTo>
                  <a:pt x="13096" y="3852"/>
                </a:lnTo>
                <a:lnTo>
                  <a:pt x="11482" y="4842"/>
                </a:lnTo>
                <a:lnTo>
                  <a:pt x="9868" y="5796"/>
                </a:lnTo>
                <a:lnTo>
                  <a:pt x="6090" y="8070"/>
                </a:lnTo>
                <a:lnTo>
                  <a:pt x="5209" y="8620"/>
                </a:lnTo>
                <a:lnTo>
                  <a:pt x="5356" y="8327"/>
                </a:lnTo>
                <a:lnTo>
                  <a:pt x="5649" y="7960"/>
                </a:lnTo>
                <a:lnTo>
                  <a:pt x="5943" y="7557"/>
                </a:lnTo>
                <a:lnTo>
                  <a:pt x="5906" y="7483"/>
                </a:lnTo>
                <a:lnTo>
                  <a:pt x="5870" y="7483"/>
                </a:lnTo>
                <a:lnTo>
                  <a:pt x="5686" y="7593"/>
                </a:lnTo>
                <a:lnTo>
                  <a:pt x="5539" y="7740"/>
                </a:lnTo>
                <a:lnTo>
                  <a:pt x="5209" y="8070"/>
                </a:lnTo>
                <a:lnTo>
                  <a:pt x="4989" y="8437"/>
                </a:lnTo>
                <a:lnTo>
                  <a:pt x="4769" y="8840"/>
                </a:lnTo>
                <a:lnTo>
                  <a:pt x="4732" y="8877"/>
                </a:lnTo>
                <a:lnTo>
                  <a:pt x="4622" y="8584"/>
                </a:lnTo>
                <a:lnTo>
                  <a:pt x="4916" y="8107"/>
                </a:lnTo>
                <a:lnTo>
                  <a:pt x="5283" y="7630"/>
                </a:lnTo>
                <a:lnTo>
                  <a:pt x="5649" y="7190"/>
                </a:lnTo>
                <a:lnTo>
                  <a:pt x="6016" y="6786"/>
                </a:lnTo>
                <a:lnTo>
                  <a:pt x="6016" y="6750"/>
                </a:lnTo>
                <a:lnTo>
                  <a:pt x="6016" y="6713"/>
                </a:lnTo>
                <a:lnTo>
                  <a:pt x="5943" y="6713"/>
                </a:lnTo>
                <a:lnTo>
                  <a:pt x="5539" y="7043"/>
                </a:lnTo>
                <a:lnTo>
                  <a:pt x="5173" y="7410"/>
                </a:lnTo>
                <a:lnTo>
                  <a:pt x="4842" y="7777"/>
                </a:lnTo>
                <a:lnTo>
                  <a:pt x="4512" y="8180"/>
                </a:lnTo>
                <a:lnTo>
                  <a:pt x="4476" y="7923"/>
                </a:lnTo>
                <a:lnTo>
                  <a:pt x="4439" y="7667"/>
                </a:lnTo>
                <a:lnTo>
                  <a:pt x="4659" y="7336"/>
                </a:lnTo>
                <a:lnTo>
                  <a:pt x="4879" y="7080"/>
                </a:lnTo>
                <a:lnTo>
                  <a:pt x="5686" y="6016"/>
                </a:lnTo>
                <a:lnTo>
                  <a:pt x="5723" y="5943"/>
                </a:lnTo>
                <a:lnTo>
                  <a:pt x="5686" y="5906"/>
                </a:lnTo>
                <a:lnTo>
                  <a:pt x="5576" y="5906"/>
                </a:lnTo>
                <a:lnTo>
                  <a:pt x="5283" y="6199"/>
                </a:lnTo>
                <a:lnTo>
                  <a:pt x="4953" y="6529"/>
                </a:lnTo>
                <a:lnTo>
                  <a:pt x="4402" y="7153"/>
                </a:lnTo>
                <a:lnTo>
                  <a:pt x="4402" y="6529"/>
                </a:lnTo>
                <a:lnTo>
                  <a:pt x="4622" y="6199"/>
                </a:lnTo>
                <a:lnTo>
                  <a:pt x="4953" y="5759"/>
                </a:lnTo>
                <a:lnTo>
                  <a:pt x="5136" y="5502"/>
                </a:lnTo>
                <a:lnTo>
                  <a:pt x="5246" y="5392"/>
                </a:lnTo>
                <a:lnTo>
                  <a:pt x="5393" y="5319"/>
                </a:lnTo>
                <a:lnTo>
                  <a:pt x="5429" y="5319"/>
                </a:lnTo>
                <a:lnTo>
                  <a:pt x="5429" y="5282"/>
                </a:lnTo>
                <a:lnTo>
                  <a:pt x="5393" y="5246"/>
                </a:lnTo>
                <a:lnTo>
                  <a:pt x="5393" y="5209"/>
                </a:lnTo>
                <a:lnTo>
                  <a:pt x="5173" y="5209"/>
                </a:lnTo>
                <a:lnTo>
                  <a:pt x="5063" y="5282"/>
                </a:lnTo>
                <a:lnTo>
                  <a:pt x="4953" y="5356"/>
                </a:lnTo>
                <a:lnTo>
                  <a:pt x="4769" y="5539"/>
                </a:lnTo>
                <a:lnTo>
                  <a:pt x="4622" y="5722"/>
                </a:lnTo>
                <a:lnTo>
                  <a:pt x="4476" y="5869"/>
                </a:lnTo>
                <a:lnTo>
                  <a:pt x="4586" y="5466"/>
                </a:lnTo>
                <a:lnTo>
                  <a:pt x="4732" y="5062"/>
                </a:lnTo>
                <a:lnTo>
                  <a:pt x="4879" y="4842"/>
                </a:lnTo>
                <a:lnTo>
                  <a:pt x="5026" y="4622"/>
                </a:lnTo>
                <a:lnTo>
                  <a:pt x="5209" y="4402"/>
                </a:lnTo>
                <a:lnTo>
                  <a:pt x="5393" y="4219"/>
                </a:lnTo>
                <a:lnTo>
                  <a:pt x="5796" y="3852"/>
                </a:lnTo>
                <a:lnTo>
                  <a:pt x="6236" y="3522"/>
                </a:lnTo>
                <a:lnTo>
                  <a:pt x="6677" y="3228"/>
                </a:lnTo>
                <a:lnTo>
                  <a:pt x="7117" y="2935"/>
                </a:lnTo>
                <a:lnTo>
                  <a:pt x="7594" y="2715"/>
                </a:lnTo>
                <a:lnTo>
                  <a:pt x="8070" y="2494"/>
                </a:lnTo>
                <a:lnTo>
                  <a:pt x="8474" y="2348"/>
                </a:lnTo>
                <a:lnTo>
                  <a:pt x="8841" y="2238"/>
                </a:lnTo>
                <a:lnTo>
                  <a:pt x="9244" y="2164"/>
                </a:lnTo>
                <a:lnTo>
                  <a:pt x="9648" y="2128"/>
                </a:lnTo>
                <a:close/>
                <a:moveTo>
                  <a:pt x="13316" y="4219"/>
                </a:moveTo>
                <a:lnTo>
                  <a:pt x="13426" y="4365"/>
                </a:lnTo>
                <a:lnTo>
                  <a:pt x="12582" y="5026"/>
                </a:lnTo>
                <a:lnTo>
                  <a:pt x="11702" y="5649"/>
                </a:lnTo>
                <a:lnTo>
                  <a:pt x="10785" y="6273"/>
                </a:lnTo>
                <a:lnTo>
                  <a:pt x="9868" y="6860"/>
                </a:lnTo>
                <a:lnTo>
                  <a:pt x="8877" y="7446"/>
                </a:lnTo>
                <a:lnTo>
                  <a:pt x="7887" y="8033"/>
                </a:lnTo>
                <a:lnTo>
                  <a:pt x="6860" y="8584"/>
                </a:lnTo>
                <a:lnTo>
                  <a:pt x="5796" y="9097"/>
                </a:lnTo>
                <a:lnTo>
                  <a:pt x="4989" y="9464"/>
                </a:lnTo>
                <a:lnTo>
                  <a:pt x="4916" y="9317"/>
                </a:lnTo>
                <a:lnTo>
                  <a:pt x="4953" y="9207"/>
                </a:lnTo>
                <a:lnTo>
                  <a:pt x="6053" y="8584"/>
                </a:lnTo>
                <a:lnTo>
                  <a:pt x="10198" y="6089"/>
                </a:lnTo>
                <a:lnTo>
                  <a:pt x="11775" y="5136"/>
                </a:lnTo>
                <a:lnTo>
                  <a:pt x="13316" y="4219"/>
                </a:lnTo>
                <a:close/>
                <a:moveTo>
                  <a:pt x="3962" y="7960"/>
                </a:moveTo>
                <a:lnTo>
                  <a:pt x="3999" y="8070"/>
                </a:lnTo>
                <a:lnTo>
                  <a:pt x="3999" y="8107"/>
                </a:lnTo>
                <a:lnTo>
                  <a:pt x="4146" y="8694"/>
                </a:lnTo>
                <a:lnTo>
                  <a:pt x="3962" y="9024"/>
                </a:lnTo>
                <a:lnTo>
                  <a:pt x="3925" y="9097"/>
                </a:lnTo>
                <a:lnTo>
                  <a:pt x="3925" y="9134"/>
                </a:lnTo>
                <a:lnTo>
                  <a:pt x="3999" y="9244"/>
                </a:lnTo>
                <a:lnTo>
                  <a:pt x="3339" y="9501"/>
                </a:lnTo>
                <a:lnTo>
                  <a:pt x="3008" y="9611"/>
                </a:lnTo>
                <a:lnTo>
                  <a:pt x="2642" y="9684"/>
                </a:lnTo>
                <a:lnTo>
                  <a:pt x="2898" y="9171"/>
                </a:lnTo>
                <a:lnTo>
                  <a:pt x="3229" y="8694"/>
                </a:lnTo>
                <a:lnTo>
                  <a:pt x="3559" y="8327"/>
                </a:lnTo>
                <a:lnTo>
                  <a:pt x="3962" y="7960"/>
                </a:lnTo>
                <a:close/>
                <a:moveTo>
                  <a:pt x="13609" y="4732"/>
                </a:moveTo>
                <a:lnTo>
                  <a:pt x="13683" y="4915"/>
                </a:lnTo>
                <a:lnTo>
                  <a:pt x="12986" y="5502"/>
                </a:lnTo>
                <a:lnTo>
                  <a:pt x="12105" y="6199"/>
                </a:lnTo>
                <a:lnTo>
                  <a:pt x="11225" y="6823"/>
                </a:lnTo>
                <a:lnTo>
                  <a:pt x="10308" y="7446"/>
                </a:lnTo>
                <a:lnTo>
                  <a:pt x="9354" y="8033"/>
                </a:lnTo>
                <a:lnTo>
                  <a:pt x="8401" y="8584"/>
                </a:lnTo>
                <a:lnTo>
                  <a:pt x="7447" y="9097"/>
                </a:lnTo>
                <a:lnTo>
                  <a:pt x="6456" y="9574"/>
                </a:lnTo>
                <a:lnTo>
                  <a:pt x="5429" y="10014"/>
                </a:lnTo>
                <a:lnTo>
                  <a:pt x="5246" y="9794"/>
                </a:lnTo>
                <a:lnTo>
                  <a:pt x="5466" y="9684"/>
                </a:lnTo>
                <a:lnTo>
                  <a:pt x="6603" y="9134"/>
                </a:lnTo>
                <a:lnTo>
                  <a:pt x="7740" y="8547"/>
                </a:lnTo>
                <a:lnTo>
                  <a:pt x="8877" y="7923"/>
                </a:lnTo>
                <a:lnTo>
                  <a:pt x="9978" y="7263"/>
                </a:lnTo>
                <a:lnTo>
                  <a:pt x="10895" y="6676"/>
                </a:lnTo>
                <a:lnTo>
                  <a:pt x="11812" y="6053"/>
                </a:lnTo>
                <a:lnTo>
                  <a:pt x="12729" y="5392"/>
                </a:lnTo>
                <a:lnTo>
                  <a:pt x="13609" y="4732"/>
                </a:lnTo>
                <a:close/>
                <a:moveTo>
                  <a:pt x="11995" y="9721"/>
                </a:moveTo>
                <a:lnTo>
                  <a:pt x="12472" y="9831"/>
                </a:lnTo>
                <a:lnTo>
                  <a:pt x="12436" y="9867"/>
                </a:lnTo>
                <a:lnTo>
                  <a:pt x="12032" y="10271"/>
                </a:lnTo>
                <a:lnTo>
                  <a:pt x="12032" y="10198"/>
                </a:lnTo>
                <a:lnTo>
                  <a:pt x="11995" y="9721"/>
                </a:lnTo>
                <a:close/>
                <a:moveTo>
                  <a:pt x="2715" y="8804"/>
                </a:moveTo>
                <a:lnTo>
                  <a:pt x="2422" y="9317"/>
                </a:lnTo>
                <a:lnTo>
                  <a:pt x="2165" y="9867"/>
                </a:lnTo>
                <a:lnTo>
                  <a:pt x="2165" y="9941"/>
                </a:lnTo>
                <a:lnTo>
                  <a:pt x="2201" y="10051"/>
                </a:lnTo>
                <a:lnTo>
                  <a:pt x="2275" y="10088"/>
                </a:lnTo>
                <a:lnTo>
                  <a:pt x="2348" y="10124"/>
                </a:lnTo>
                <a:lnTo>
                  <a:pt x="2898" y="10014"/>
                </a:lnTo>
                <a:lnTo>
                  <a:pt x="3449" y="9867"/>
                </a:lnTo>
                <a:lnTo>
                  <a:pt x="3925" y="9684"/>
                </a:lnTo>
                <a:lnTo>
                  <a:pt x="4439" y="9464"/>
                </a:lnTo>
                <a:lnTo>
                  <a:pt x="4549" y="9684"/>
                </a:lnTo>
                <a:lnTo>
                  <a:pt x="3559" y="10124"/>
                </a:lnTo>
                <a:lnTo>
                  <a:pt x="3082" y="10308"/>
                </a:lnTo>
                <a:lnTo>
                  <a:pt x="2568" y="10528"/>
                </a:lnTo>
                <a:lnTo>
                  <a:pt x="2275" y="10638"/>
                </a:lnTo>
                <a:lnTo>
                  <a:pt x="2018" y="10674"/>
                </a:lnTo>
                <a:lnTo>
                  <a:pt x="1761" y="10711"/>
                </a:lnTo>
                <a:lnTo>
                  <a:pt x="1468" y="10711"/>
                </a:lnTo>
                <a:lnTo>
                  <a:pt x="2091" y="9794"/>
                </a:lnTo>
                <a:lnTo>
                  <a:pt x="2348" y="9317"/>
                </a:lnTo>
                <a:lnTo>
                  <a:pt x="2642" y="8877"/>
                </a:lnTo>
                <a:lnTo>
                  <a:pt x="2715" y="8804"/>
                </a:lnTo>
                <a:close/>
                <a:moveTo>
                  <a:pt x="13829" y="5429"/>
                </a:moveTo>
                <a:lnTo>
                  <a:pt x="13940" y="5943"/>
                </a:lnTo>
                <a:lnTo>
                  <a:pt x="13940" y="6456"/>
                </a:lnTo>
                <a:lnTo>
                  <a:pt x="13940" y="6896"/>
                </a:lnTo>
                <a:lnTo>
                  <a:pt x="13866" y="7336"/>
                </a:lnTo>
                <a:lnTo>
                  <a:pt x="13756" y="7740"/>
                </a:lnTo>
                <a:lnTo>
                  <a:pt x="13609" y="8143"/>
                </a:lnTo>
                <a:lnTo>
                  <a:pt x="13426" y="8547"/>
                </a:lnTo>
                <a:lnTo>
                  <a:pt x="13206" y="8914"/>
                </a:lnTo>
                <a:lnTo>
                  <a:pt x="12949" y="9281"/>
                </a:lnTo>
                <a:lnTo>
                  <a:pt x="12656" y="9647"/>
                </a:lnTo>
                <a:lnTo>
                  <a:pt x="12289" y="9611"/>
                </a:lnTo>
                <a:lnTo>
                  <a:pt x="11922" y="9537"/>
                </a:lnTo>
                <a:lnTo>
                  <a:pt x="11849" y="9574"/>
                </a:lnTo>
                <a:lnTo>
                  <a:pt x="11812" y="9574"/>
                </a:lnTo>
                <a:lnTo>
                  <a:pt x="11775" y="9647"/>
                </a:lnTo>
                <a:lnTo>
                  <a:pt x="11702" y="10418"/>
                </a:lnTo>
                <a:lnTo>
                  <a:pt x="11702" y="10491"/>
                </a:lnTo>
                <a:lnTo>
                  <a:pt x="11409" y="10711"/>
                </a:lnTo>
                <a:lnTo>
                  <a:pt x="11188" y="10821"/>
                </a:lnTo>
                <a:lnTo>
                  <a:pt x="11152" y="10858"/>
                </a:lnTo>
                <a:lnTo>
                  <a:pt x="11042" y="10931"/>
                </a:lnTo>
                <a:lnTo>
                  <a:pt x="11042" y="10564"/>
                </a:lnTo>
                <a:lnTo>
                  <a:pt x="11115" y="10198"/>
                </a:lnTo>
                <a:lnTo>
                  <a:pt x="11188" y="9867"/>
                </a:lnTo>
                <a:lnTo>
                  <a:pt x="11298" y="9501"/>
                </a:lnTo>
                <a:lnTo>
                  <a:pt x="11298" y="9464"/>
                </a:lnTo>
                <a:lnTo>
                  <a:pt x="11262" y="9427"/>
                </a:lnTo>
                <a:lnTo>
                  <a:pt x="11225" y="9427"/>
                </a:lnTo>
                <a:lnTo>
                  <a:pt x="11188" y="9464"/>
                </a:lnTo>
                <a:lnTo>
                  <a:pt x="11078" y="9647"/>
                </a:lnTo>
                <a:lnTo>
                  <a:pt x="10968" y="9831"/>
                </a:lnTo>
                <a:lnTo>
                  <a:pt x="10785" y="10234"/>
                </a:lnTo>
                <a:lnTo>
                  <a:pt x="10712" y="10638"/>
                </a:lnTo>
                <a:lnTo>
                  <a:pt x="10712" y="11078"/>
                </a:lnTo>
                <a:lnTo>
                  <a:pt x="10271" y="11261"/>
                </a:lnTo>
                <a:lnTo>
                  <a:pt x="9831" y="11371"/>
                </a:lnTo>
                <a:lnTo>
                  <a:pt x="9868" y="11005"/>
                </a:lnTo>
                <a:lnTo>
                  <a:pt x="9978" y="10638"/>
                </a:lnTo>
                <a:lnTo>
                  <a:pt x="10051" y="10344"/>
                </a:lnTo>
                <a:lnTo>
                  <a:pt x="10161" y="10088"/>
                </a:lnTo>
                <a:lnTo>
                  <a:pt x="10418" y="9574"/>
                </a:lnTo>
                <a:lnTo>
                  <a:pt x="10418" y="9537"/>
                </a:lnTo>
                <a:lnTo>
                  <a:pt x="10381" y="9501"/>
                </a:lnTo>
                <a:lnTo>
                  <a:pt x="10345" y="9501"/>
                </a:lnTo>
                <a:lnTo>
                  <a:pt x="10345" y="9537"/>
                </a:lnTo>
                <a:lnTo>
                  <a:pt x="10015" y="9941"/>
                </a:lnTo>
                <a:lnTo>
                  <a:pt x="9758" y="10418"/>
                </a:lnTo>
                <a:lnTo>
                  <a:pt x="9538" y="10895"/>
                </a:lnTo>
                <a:lnTo>
                  <a:pt x="9501" y="11151"/>
                </a:lnTo>
                <a:lnTo>
                  <a:pt x="9428" y="11408"/>
                </a:lnTo>
                <a:lnTo>
                  <a:pt x="8951" y="11408"/>
                </a:lnTo>
                <a:lnTo>
                  <a:pt x="8951" y="11261"/>
                </a:lnTo>
                <a:lnTo>
                  <a:pt x="8914" y="11225"/>
                </a:lnTo>
                <a:lnTo>
                  <a:pt x="8877" y="11188"/>
                </a:lnTo>
                <a:lnTo>
                  <a:pt x="8841" y="11188"/>
                </a:lnTo>
                <a:lnTo>
                  <a:pt x="8804" y="11225"/>
                </a:lnTo>
                <a:lnTo>
                  <a:pt x="8731" y="11298"/>
                </a:lnTo>
                <a:lnTo>
                  <a:pt x="9171" y="10454"/>
                </a:lnTo>
                <a:lnTo>
                  <a:pt x="9391" y="10051"/>
                </a:lnTo>
                <a:lnTo>
                  <a:pt x="9684" y="9647"/>
                </a:lnTo>
                <a:lnTo>
                  <a:pt x="9684" y="9611"/>
                </a:lnTo>
                <a:lnTo>
                  <a:pt x="9648" y="9611"/>
                </a:lnTo>
                <a:lnTo>
                  <a:pt x="9648" y="9574"/>
                </a:lnTo>
                <a:lnTo>
                  <a:pt x="9611" y="9611"/>
                </a:lnTo>
                <a:lnTo>
                  <a:pt x="9244" y="10014"/>
                </a:lnTo>
                <a:lnTo>
                  <a:pt x="8914" y="10418"/>
                </a:lnTo>
                <a:lnTo>
                  <a:pt x="8621" y="10858"/>
                </a:lnTo>
                <a:lnTo>
                  <a:pt x="8327" y="11335"/>
                </a:lnTo>
                <a:lnTo>
                  <a:pt x="7960" y="11225"/>
                </a:lnTo>
                <a:lnTo>
                  <a:pt x="7997" y="11188"/>
                </a:lnTo>
                <a:lnTo>
                  <a:pt x="7997" y="11151"/>
                </a:lnTo>
                <a:lnTo>
                  <a:pt x="7960" y="11115"/>
                </a:lnTo>
                <a:lnTo>
                  <a:pt x="7960" y="11078"/>
                </a:lnTo>
                <a:lnTo>
                  <a:pt x="7924" y="10968"/>
                </a:lnTo>
                <a:lnTo>
                  <a:pt x="7960" y="10858"/>
                </a:lnTo>
                <a:lnTo>
                  <a:pt x="8034" y="10601"/>
                </a:lnTo>
                <a:lnTo>
                  <a:pt x="8181" y="10308"/>
                </a:lnTo>
                <a:lnTo>
                  <a:pt x="8474" y="9831"/>
                </a:lnTo>
                <a:lnTo>
                  <a:pt x="8767" y="9427"/>
                </a:lnTo>
                <a:lnTo>
                  <a:pt x="8804" y="9391"/>
                </a:lnTo>
                <a:lnTo>
                  <a:pt x="8767" y="9317"/>
                </a:lnTo>
                <a:lnTo>
                  <a:pt x="8694" y="9317"/>
                </a:lnTo>
                <a:lnTo>
                  <a:pt x="8364" y="9537"/>
                </a:lnTo>
                <a:lnTo>
                  <a:pt x="8107" y="9831"/>
                </a:lnTo>
                <a:lnTo>
                  <a:pt x="7887" y="10124"/>
                </a:lnTo>
                <a:lnTo>
                  <a:pt x="7704" y="10454"/>
                </a:lnTo>
                <a:lnTo>
                  <a:pt x="7594" y="10784"/>
                </a:lnTo>
                <a:lnTo>
                  <a:pt x="7557" y="10968"/>
                </a:lnTo>
                <a:lnTo>
                  <a:pt x="7594" y="11115"/>
                </a:lnTo>
                <a:lnTo>
                  <a:pt x="7153" y="10968"/>
                </a:lnTo>
                <a:lnTo>
                  <a:pt x="6713" y="10784"/>
                </a:lnTo>
                <a:lnTo>
                  <a:pt x="6933" y="10564"/>
                </a:lnTo>
                <a:lnTo>
                  <a:pt x="7080" y="10344"/>
                </a:lnTo>
                <a:lnTo>
                  <a:pt x="7153" y="10234"/>
                </a:lnTo>
                <a:lnTo>
                  <a:pt x="7190" y="10124"/>
                </a:lnTo>
                <a:lnTo>
                  <a:pt x="7190" y="10088"/>
                </a:lnTo>
                <a:lnTo>
                  <a:pt x="7153" y="10088"/>
                </a:lnTo>
                <a:lnTo>
                  <a:pt x="7080" y="10124"/>
                </a:lnTo>
                <a:lnTo>
                  <a:pt x="7007" y="10161"/>
                </a:lnTo>
                <a:lnTo>
                  <a:pt x="6823" y="10308"/>
                </a:lnTo>
                <a:lnTo>
                  <a:pt x="6493" y="10564"/>
                </a:lnTo>
                <a:lnTo>
                  <a:pt x="6420" y="10638"/>
                </a:lnTo>
                <a:lnTo>
                  <a:pt x="5906" y="10344"/>
                </a:lnTo>
                <a:lnTo>
                  <a:pt x="6897" y="9904"/>
                </a:lnTo>
                <a:lnTo>
                  <a:pt x="7887" y="9391"/>
                </a:lnTo>
                <a:lnTo>
                  <a:pt x="8877" y="8877"/>
                </a:lnTo>
                <a:lnTo>
                  <a:pt x="9795" y="8327"/>
                </a:lnTo>
                <a:lnTo>
                  <a:pt x="10748" y="7740"/>
                </a:lnTo>
                <a:lnTo>
                  <a:pt x="11665" y="7116"/>
                </a:lnTo>
                <a:lnTo>
                  <a:pt x="12546" y="6456"/>
                </a:lnTo>
                <a:lnTo>
                  <a:pt x="13426" y="5796"/>
                </a:lnTo>
                <a:lnTo>
                  <a:pt x="13829" y="5429"/>
                </a:lnTo>
                <a:close/>
                <a:moveTo>
                  <a:pt x="1651" y="9757"/>
                </a:moveTo>
                <a:lnTo>
                  <a:pt x="1028" y="10711"/>
                </a:lnTo>
                <a:lnTo>
                  <a:pt x="991" y="10784"/>
                </a:lnTo>
                <a:lnTo>
                  <a:pt x="1028" y="10858"/>
                </a:lnTo>
                <a:lnTo>
                  <a:pt x="1028" y="10931"/>
                </a:lnTo>
                <a:lnTo>
                  <a:pt x="1101" y="10968"/>
                </a:lnTo>
                <a:lnTo>
                  <a:pt x="1358" y="11041"/>
                </a:lnTo>
                <a:lnTo>
                  <a:pt x="1651" y="11078"/>
                </a:lnTo>
                <a:lnTo>
                  <a:pt x="1908" y="11078"/>
                </a:lnTo>
                <a:lnTo>
                  <a:pt x="2165" y="11041"/>
                </a:lnTo>
                <a:lnTo>
                  <a:pt x="2715" y="10858"/>
                </a:lnTo>
                <a:lnTo>
                  <a:pt x="3229" y="10638"/>
                </a:lnTo>
                <a:lnTo>
                  <a:pt x="4769" y="10014"/>
                </a:lnTo>
                <a:lnTo>
                  <a:pt x="4953" y="10198"/>
                </a:lnTo>
                <a:lnTo>
                  <a:pt x="4072" y="10564"/>
                </a:lnTo>
                <a:lnTo>
                  <a:pt x="3192" y="10895"/>
                </a:lnTo>
                <a:lnTo>
                  <a:pt x="2238" y="11188"/>
                </a:lnTo>
                <a:lnTo>
                  <a:pt x="1248" y="11445"/>
                </a:lnTo>
                <a:lnTo>
                  <a:pt x="1101" y="11518"/>
                </a:lnTo>
                <a:lnTo>
                  <a:pt x="844" y="11555"/>
                </a:lnTo>
                <a:lnTo>
                  <a:pt x="624" y="11555"/>
                </a:lnTo>
                <a:lnTo>
                  <a:pt x="551" y="11518"/>
                </a:lnTo>
                <a:lnTo>
                  <a:pt x="477" y="11481"/>
                </a:lnTo>
                <a:lnTo>
                  <a:pt x="477" y="11408"/>
                </a:lnTo>
                <a:lnTo>
                  <a:pt x="514" y="11298"/>
                </a:lnTo>
                <a:lnTo>
                  <a:pt x="661" y="11005"/>
                </a:lnTo>
                <a:lnTo>
                  <a:pt x="991" y="10601"/>
                </a:lnTo>
                <a:lnTo>
                  <a:pt x="1321" y="10161"/>
                </a:lnTo>
                <a:lnTo>
                  <a:pt x="1651" y="9757"/>
                </a:lnTo>
                <a:close/>
                <a:moveTo>
                  <a:pt x="16324" y="0"/>
                </a:moveTo>
                <a:lnTo>
                  <a:pt x="16140" y="37"/>
                </a:lnTo>
                <a:lnTo>
                  <a:pt x="15774" y="147"/>
                </a:lnTo>
                <a:lnTo>
                  <a:pt x="15480" y="330"/>
                </a:lnTo>
                <a:lnTo>
                  <a:pt x="14636" y="807"/>
                </a:lnTo>
                <a:lnTo>
                  <a:pt x="13866" y="1357"/>
                </a:lnTo>
                <a:lnTo>
                  <a:pt x="13059" y="1908"/>
                </a:lnTo>
                <a:lnTo>
                  <a:pt x="12289" y="2458"/>
                </a:lnTo>
                <a:lnTo>
                  <a:pt x="12032" y="2311"/>
                </a:lnTo>
                <a:lnTo>
                  <a:pt x="11812" y="2238"/>
                </a:lnTo>
                <a:lnTo>
                  <a:pt x="11629" y="2238"/>
                </a:lnTo>
                <a:lnTo>
                  <a:pt x="11372" y="2091"/>
                </a:lnTo>
                <a:lnTo>
                  <a:pt x="11115" y="1981"/>
                </a:lnTo>
                <a:lnTo>
                  <a:pt x="10858" y="1908"/>
                </a:lnTo>
                <a:lnTo>
                  <a:pt x="10565" y="1834"/>
                </a:lnTo>
                <a:lnTo>
                  <a:pt x="10015" y="1761"/>
                </a:lnTo>
                <a:lnTo>
                  <a:pt x="9464" y="1761"/>
                </a:lnTo>
                <a:lnTo>
                  <a:pt x="8914" y="1834"/>
                </a:lnTo>
                <a:lnTo>
                  <a:pt x="8364" y="1981"/>
                </a:lnTo>
                <a:lnTo>
                  <a:pt x="7814" y="2164"/>
                </a:lnTo>
                <a:lnTo>
                  <a:pt x="7300" y="2384"/>
                </a:lnTo>
                <a:lnTo>
                  <a:pt x="6677" y="2715"/>
                </a:lnTo>
                <a:lnTo>
                  <a:pt x="6090" y="3081"/>
                </a:lnTo>
                <a:lnTo>
                  <a:pt x="5503" y="3522"/>
                </a:lnTo>
                <a:lnTo>
                  <a:pt x="4989" y="3962"/>
                </a:lnTo>
                <a:lnTo>
                  <a:pt x="4769" y="4219"/>
                </a:lnTo>
                <a:lnTo>
                  <a:pt x="4549" y="4475"/>
                </a:lnTo>
                <a:lnTo>
                  <a:pt x="4402" y="4769"/>
                </a:lnTo>
                <a:lnTo>
                  <a:pt x="4256" y="5062"/>
                </a:lnTo>
                <a:lnTo>
                  <a:pt x="4146" y="5356"/>
                </a:lnTo>
                <a:lnTo>
                  <a:pt x="4035" y="5686"/>
                </a:lnTo>
                <a:lnTo>
                  <a:pt x="3999" y="6016"/>
                </a:lnTo>
                <a:lnTo>
                  <a:pt x="3925" y="6346"/>
                </a:lnTo>
                <a:lnTo>
                  <a:pt x="3889" y="6970"/>
                </a:lnTo>
                <a:lnTo>
                  <a:pt x="3925" y="7630"/>
                </a:lnTo>
                <a:lnTo>
                  <a:pt x="3339" y="7960"/>
                </a:lnTo>
                <a:lnTo>
                  <a:pt x="2752" y="8290"/>
                </a:lnTo>
                <a:lnTo>
                  <a:pt x="2238" y="8657"/>
                </a:lnTo>
                <a:lnTo>
                  <a:pt x="1725" y="9097"/>
                </a:lnTo>
                <a:lnTo>
                  <a:pt x="1248" y="9574"/>
                </a:lnTo>
                <a:lnTo>
                  <a:pt x="808" y="10051"/>
                </a:lnTo>
                <a:lnTo>
                  <a:pt x="404" y="10601"/>
                </a:lnTo>
                <a:lnTo>
                  <a:pt x="221" y="10858"/>
                </a:lnTo>
                <a:lnTo>
                  <a:pt x="74" y="11151"/>
                </a:lnTo>
                <a:lnTo>
                  <a:pt x="1" y="11371"/>
                </a:lnTo>
                <a:lnTo>
                  <a:pt x="37" y="11555"/>
                </a:lnTo>
                <a:lnTo>
                  <a:pt x="111" y="11738"/>
                </a:lnTo>
                <a:lnTo>
                  <a:pt x="184" y="11812"/>
                </a:lnTo>
                <a:lnTo>
                  <a:pt x="257" y="11885"/>
                </a:lnTo>
                <a:lnTo>
                  <a:pt x="477" y="11958"/>
                </a:lnTo>
                <a:lnTo>
                  <a:pt x="697" y="11995"/>
                </a:lnTo>
                <a:lnTo>
                  <a:pt x="918" y="11995"/>
                </a:lnTo>
                <a:lnTo>
                  <a:pt x="1174" y="11958"/>
                </a:lnTo>
                <a:lnTo>
                  <a:pt x="1835" y="11812"/>
                </a:lnTo>
                <a:lnTo>
                  <a:pt x="2495" y="11591"/>
                </a:lnTo>
                <a:lnTo>
                  <a:pt x="3815" y="11151"/>
                </a:lnTo>
                <a:lnTo>
                  <a:pt x="4586" y="10858"/>
                </a:lnTo>
                <a:lnTo>
                  <a:pt x="5356" y="10564"/>
                </a:lnTo>
                <a:lnTo>
                  <a:pt x="5760" y="10858"/>
                </a:lnTo>
                <a:lnTo>
                  <a:pt x="6200" y="11078"/>
                </a:lnTo>
                <a:lnTo>
                  <a:pt x="6236" y="11261"/>
                </a:lnTo>
                <a:lnTo>
                  <a:pt x="6273" y="11335"/>
                </a:lnTo>
                <a:lnTo>
                  <a:pt x="6346" y="11371"/>
                </a:lnTo>
                <a:lnTo>
                  <a:pt x="6493" y="11371"/>
                </a:lnTo>
                <a:lnTo>
                  <a:pt x="6603" y="11261"/>
                </a:lnTo>
                <a:lnTo>
                  <a:pt x="7410" y="11591"/>
                </a:lnTo>
                <a:lnTo>
                  <a:pt x="7814" y="11702"/>
                </a:lnTo>
                <a:lnTo>
                  <a:pt x="8217" y="11812"/>
                </a:lnTo>
                <a:lnTo>
                  <a:pt x="8291" y="11848"/>
                </a:lnTo>
                <a:lnTo>
                  <a:pt x="8364" y="11885"/>
                </a:lnTo>
                <a:lnTo>
                  <a:pt x="8474" y="11848"/>
                </a:lnTo>
                <a:lnTo>
                  <a:pt x="8547" y="11885"/>
                </a:lnTo>
                <a:lnTo>
                  <a:pt x="8877" y="11922"/>
                </a:lnTo>
                <a:lnTo>
                  <a:pt x="9574" y="11922"/>
                </a:lnTo>
                <a:lnTo>
                  <a:pt x="9905" y="11885"/>
                </a:lnTo>
                <a:lnTo>
                  <a:pt x="10235" y="11812"/>
                </a:lnTo>
                <a:lnTo>
                  <a:pt x="10565" y="11702"/>
                </a:lnTo>
                <a:lnTo>
                  <a:pt x="10895" y="11555"/>
                </a:lnTo>
                <a:lnTo>
                  <a:pt x="11225" y="11408"/>
                </a:lnTo>
                <a:lnTo>
                  <a:pt x="11555" y="11225"/>
                </a:lnTo>
                <a:lnTo>
                  <a:pt x="11885" y="11041"/>
                </a:lnTo>
                <a:lnTo>
                  <a:pt x="12179" y="10784"/>
                </a:lnTo>
                <a:lnTo>
                  <a:pt x="12472" y="10564"/>
                </a:lnTo>
                <a:lnTo>
                  <a:pt x="12766" y="10308"/>
                </a:lnTo>
                <a:lnTo>
                  <a:pt x="13022" y="10014"/>
                </a:lnTo>
                <a:lnTo>
                  <a:pt x="13279" y="9721"/>
                </a:lnTo>
                <a:lnTo>
                  <a:pt x="13499" y="9391"/>
                </a:lnTo>
                <a:lnTo>
                  <a:pt x="13719" y="9097"/>
                </a:lnTo>
                <a:lnTo>
                  <a:pt x="13903" y="8730"/>
                </a:lnTo>
                <a:lnTo>
                  <a:pt x="14050" y="8400"/>
                </a:lnTo>
                <a:lnTo>
                  <a:pt x="14196" y="8033"/>
                </a:lnTo>
                <a:lnTo>
                  <a:pt x="14306" y="7667"/>
                </a:lnTo>
                <a:lnTo>
                  <a:pt x="14380" y="7300"/>
                </a:lnTo>
                <a:lnTo>
                  <a:pt x="14453" y="6933"/>
                </a:lnTo>
                <a:lnTo>
                  <a:pt x="14490" y="6529"/>
                </a:lnTo>
                <a:lnTo>
                  <a:pt x="14490" y="6163"/>
                </a:lnTo>
                <a:lnTo>
                  <a:pt x="14453" y="5796"/>
                </a:lnTo>
                <a:lnTo>
                  <a:pt x="14380" y="5429"/>
                </a:lnTo>
                <a:lnTo>
                  <a:pt x="14270" y="5062"/>
                </a:lnTo>
                <a:lnTo>
                  <a:pt x="15113" y="4329"/>
                </a:lnTo>
                <a:lnTo>
                  <a:pt x="15920" y="3558"/>
                </a:lnTo>
                <a:lnTo>
                  <a:pt x="16434" y="3045"/>
                </a:lnTo>
                <a:lnTo>
                  <a:pt x="16691" y="2751"/>
                </a:lnTo>
                <a:lnTo>
                  <a:pt x="16947" y="2458"/>
                </a:lnTo>
                <a:lnTo>
                  <a:pt x="17168" y="2128"/>
                </a:lnTo>
                <a:lnTo>
                  <a:pt x="17351" y="1798"/>
                </a:lnTo>
                <a:lnTo>
                  <a:pt x="17461" y="1431"/>
                </a:lnTo>
                <a:lnTo>
                  <a:pt x="17461" y="1247"/>
                </a:lnTo>
                <a:lnTo>
                  <a:pt x="17461" y="1064"/>
                </a:lnTo>
                <a:lnTo>
                  <a:pt x="17388" y="770"/>
                </a:lnTo>
                <a:lnTo>
                  <a:pt x="17278" y="514"/>
                </a:lnTo>
                <a:lnTo>
                  <a:pt x="17094" y="257"/>
                </a:lnTo>
                <a:lnTo>
                  <a:pt x="16837" y="74"/>
                </a:lnTo>
                <a:lnTo>
                  <a:pt x="16691" y="37"/>
                </a:lnTo>
                <a:lnTo>
                  <a:pt x="16507" y="0"/>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01" name="Shape 201"/>
          <p:cNvSpPr/>
          <p:nvPr/>
        </p:nvSpPr>
        <p:spPr>
          <a:xfrm>
            <a:off x="6581517" y="4041241"/>
            <a:ext cx="372518" cy="384998"/>
          </a:xfrm>
          <a:custGeom>
            <a:avLst/>
            <a:gdLst/>
            <a:ahLst/>
            <a:cxnLst/>
            <a:rect l="0" t="0" r="0" b="0"/>
            <a:pathLst>
              <a:path w="13133" h="13573" extrusionOk="0">
                <a:moveTo>
                  <a:pt x="2714" y="1798"/>
                </a:moveTo>
                <a:lnTo>
                  <a:pt x="2971" y="1908"/>
                </a:lnTo>
                <a:lnTo>
                  <a:pt x="3118" y="2018"/>
                </a:lnTo>
                <a:lnTo>
                  <a:pt x="3265" y="2128"/>
                </a:lnTo>
                <a:lnTo>
                  <a:pt x="3411" y="2311"/>
                </a:lnTo>
                <a:lnTo>
                  <a:pt x="3485" y="2458"/>
                </a:lnTo>
                <a:lnTo>
                  <a:pt x="3375" y="2458"/>
                </a:lnTo>
                <a:lnTo>
                  <a:pt x="3301" y="2495"/>
                </a:lnTo>
                <a:lnTo>
                  <a:pt x="3265" y="2568"/>
                </a:lnTo>
                <a:lnTo>
                  <a:pt x="3228" y="2605"/>
                </a:lnTo>
                <a:lnTo>
                  <a:pt x="3155" y="2568"/>
                </a:lnTo>
                <a:lnTo>
                  <a:pt x="3008" y="2348"/>
                </a:lnTo>
                <a:lnTo>
                  <a:pt x="2825" y="1981"/>
                </a:lnTo>
                <a:lnTo>
                  <a:pt x="2714" y="1798"/>
                </a:lnTo>
                <a:close/>
                <a:moveTo>
                  <a:pt x="1908" y="2825"/>
                </a:moveTo>
                <a:lnTo>
                  <a:pt x="1797" y="2861"/>
                </a:lnTo>
                <a:lnTo>
                  <a:pt x="1761" y="2898"/>
                </a:lnTo>
                <a:lnTo>
                  <a:pt x="1687" y="2971"/>
                </a:lnTo>
                <a:lnTo>
                  <a:pt x="1687" y="3045"/>
                </a:lnTo>
                <a:lnTo>
                  <a:pt x="1687" y="3118"/>
                </a:lnTo>
                <a:lnTo>
                  <a:pt x="1724" y="3191"/>
                </a:lnTo>
                <a:lnTo>
                  <a:pt x="1797" y="3228"/>
                </a:lnTo>
                <a:lnTo>
                  <a:pt x="1944" y="3301"/>
                </a:lnTo>
                <a:lnTo>
                  <a:pt x="2054" y="3412"/>
                </a:lnTo>
                <a:lnTo>
                  <a:pt x="2164" y="3522"/>
                </a:lnTo>
                <a:lnTo>
                  <a:pt x="2201" y="3595"/>
                </a:lnTo>
                <a:lnTo>
                  <a:pt x="2274" y="3632"/>
                </a:lnTo>
                <a:lnTo>
                  <a:pt x="2384" y="3632"/>
                </a:lnTo>
                <a:lnTo>
                  <a:pt x="2458" y="3558"/>
                </a:lnTo>
                <a:lnTo>
                  <a:pt x="2494" y="3448"/>
                </a:lnTo>
                <a:lnTo>
                  <a:pt x="2494" y="3338"/>
                </a:lnTo>
                <a:lnTo>
                  <a:pt x="2421" y="3228"/>
                </a:lnTo>
                <a:lnTo>
                  <a:pt x="2348" y="3155"/>
                </a:lnTo>
                <a:lnTo>
                  <a:pt x="2164" y="2971"/>
                </a:lnTo>
                <a:lnTo>
                  <a:pt x="1981" y="2861"/>
                </a:lnTo>
                <a:lnTo>
                  <a:pt x="1908" y="2825"/>
                </a:lnTo>
                <a:close/>
                <a:moveTo>
                  <a:pt x="1137" y="2311"/>
                </a:moveTo>
                <a:lnTo>
                  <a:pt x="1614" y="2458"/>
                </a:lnTo>
                <a:lnTo>
                  <a:pt x="2054" y="2678"/>
                </a:lnTo>
                <a:lnTo>
                  <a:pt x="2201" y="2751"/>
                </a:lnTo>
                <a:lnTo>
                  <a:pt x="2348" y="2898"/>
                </a:lnTo>
                <a:lnTo>
                  <a:pt x="2458" y="3008"/>
                </a:lnTo>
                <a:lnTo>
                  <a:pt x="2531" y="3191"/>
                </a:lnTo>
                <a:lnTo>
                  <a:pt x="2568" y="3265"/>
                </a:lnTo>
                <a:lnTo>
                  <a:pt x="2568" y="3338"/>
                </a:lnTo>
                <a:lnTo>
                  <a:pt x="2531" y="3485"/>
                </a:lnTo>
                <a:lnTo>
                  <a:pt x="2384" y="3742"/>
                </a:lnTo>
                <a:lnTo>
                  <a:pt x="2274" y="3852"/>
                </a:lnTo>
                <a:lnTo>
                  <a:pt x="2164" y="3962"/>
                </a:lnTo>
                <a:lnTo>
                  <a:pt x="1834" y="3632"/>
                </a:lnTo>
                <a:lnTo>
                  <a:pt x="1541" y="3228"/>
                </a:lnTo>
                <a:lnTo>
                  <a:pt x="1321" y="2788"/>
                </a:lnTo>
                <a:lnTo>
                  <a:pt x="1137" y="2311"/>
                </a:lnTo>
                <a:close/>
                <a:moveTo>
                  <a:pt x="8804" y="514"/>
                </a:moveTo>
                <a:lnTo>
                  <a:pt x="8694" y="2531"/>
                </a:lnTo>
                <a:lnTo>
                  <a:pt x="8657" y="3632"/>
                </a:lnTo>
                <a:lnTo>
                  <a:pt x="8657" y="4549"/>
                </a:lnTo>
                <a:lnTo>
                  <a:pt x="7556" y="3778"/>
                </a:lnTo>
                <a:lnTo>
                  <a:pt x="7043" y="3375"/>
                </a:lnTo>
                <a:lnTo>
                  <a:pt x="6529" y="2971"/>
                </a:lnTo>
                <a:lnTo>
                  <a:pt x="6639" y="2788"/>
                </a:lnTo>
                <a:lnTo>
                  <a:pt x="6713" y="2678"/>
                </a:lnTo>
                <a:lnTo>
                  <a:pt x="7556" y="1798"/>
                </a:lnTo>
                <a:lnTo>
                  <a:pt x="8290" y="991"/>
                </a:lnTo>
                <a:lnTo>
                  <a:pt x="8510" y="734"/>
                </a:lnTo>
                <a:lnTo>
                  <a:pt x="8657" y="624"/>
                </a:lnTo>
                <a:lnTo>
                  <a:pt x="8804" y="514"/>
                </a:lnTo>
                <a:close/>
                <a:moveTo>
                  <a:pt x="660" y="4145"/>
                </a:moveTo>
                <a:lnTo>
                  <a:pt x="880" y="4219"/>
                </a:lnTo>
                <a:lnTo>
                  <a:pt x="1064" y="4255"/>
                </a:lnTo>
                <a:lnTo>
                  <a:pt x="1247" y="4329"/>
                </a:lnTo>
                <a:lnTo>
                  <a:pt x="1357" y="4439"/>
                </a:lnTo>
                <a:lnTo>
                  <a:pt x="1431" y="4585"/>
                </a:lnTo>
                <a:lnTo>
                  <a:pt x="1467" y="4659"/>
                </a:lnTo>
                <a:lnTo>
                  <a:pt x="1467" y="4732"/>
                </a:lnTo>
                <a:lnTo>
                  <a:pt x="1467" y="4805"/>
                </a:lnTo>
                <a:lnTo>
                  <a:pt x="1394" y="4842"/>
                </a:lnTo>
                <a:lnTo>
                  <a:pt x="1284" y="4805"/>
                </a:lnTo>
                <a:lnTo>
                  <a:pt x="1211" y="4769"/>
                </a:lnTo>
                <a:lnTo>
                  <a:pt x="990" y="4585"/>
                </a:lnTo>
                <a:lnTo>
                  <a:pt x="844" y="4402"/>
                </a:lnTo>
                <a:lnTo>
                  <a:pt x="660" y="4145"/>
                </a:lnTo>
                <a:close/>
                <a:moveTo>
                  <a:pt x="3962" y="2935"/>
                </a:moveTo>
                <a:lnTo>
                  <a:pt x="4218" y="3155"/>
                </a:lnTo>
                <a:lnTo>
                  <a:pt x="4035" y="3338"/>
                </a:lnTo>
                <a:lnTo>
                  <a:pt x="2641" y="4659"/>
                </a:lnTo>
                <a:lnTo>
                  <a:pt x="2311" y="5026"/>
                </a:lnTo>
                <a:lnTo>
                  <a:pt x="2054" y="5392"/>
                </a:lnTo>
                <a:lnTo>
                  <a:pt x="1797" y="5172"/>
                </a:lnTo>
                <a:lnTo>
                  <a:pt x="2971" y="4072"/>
                </a:lnTo>
                <a:lnTo>
                  <a:pt x="3485" y="3522"/>
                </a:lnTo>
                <a:lnTo>
                  <a:pt x="3742" y="3265"/>
                </a:lnTo>
                <a:lnTo>
                  <a:pt x="3962" y="2935"/>
                </a:lnTo>
                <a:close/>
                <a:moveTo>
                  <a:pt x="4989" y="5209"/>
                </a:moveTo>
                <a:lnTo>
                  <a:pt x="5356" y="5686"/>
                </a:lnTo>
                <a:lnTo>
                  <a:pt x="5686" y="6199"/>
                </a:lnTo>
                <a:lnTo>
                  <a:pt x="6199" y="7080"/>
                </a:lnTo>
                <a:lnTo>
                  <a:pt x="6199" y="7080"/>
                </a:lnTo>
                <a:lnTo>
                  <a:pt x="5282" y="6640"/>
                </a:lnTo>
                <a:lnTo>
                  <a:pt x="4365" y="6199"/>
                </a:lnTo>
                <a:lnTo>
                  <a:pt x="4512" y="5943"/>
                </a:lnTo>
                <a:lnTo>
                  <a:pt x="4989" y="5209"/>
                </a:lnTo>
                <a:close/>
                <a:moveTo>
                  <a:pt x="4879" y="4695"/>
                </a:moveTo>
                <a:lnTo>
                  <a:pt x="4805" y="4805"/>
                </a:lnTo>
                <a:lnTo>
                  <a:pt x="4218" y="5649"/>
                </a:lnTo>
                <a:lnTo>
                  <a:pt x="3962" y="6053"/>
                </a:lnTo>
                <a:lnTo>
                  <a:pt x="3852" y="6053"/>
                </a:lnTo>
                <a:lnTo>
                  <a:pt x="3778" y="6126"/>
                </a:lnTo>
                <a:lnTo>
                  <a:pt x="3742" y="6199"/>
                </a:lnTo>
                <a:lnTo>
                  <a:pt x="3705" y="6273"/>
                </a:lnTo>
                <a:lnTo>
                  <a:pt x="3742" y="6346"/>
                </a:lnTo>
                <a:lnTo>
                  <a:pt x="3778" y="6493"/>
                </a:lnTo>
                <a:lnTo>
                  <a:pt x="3852" y="6529"/>
                </a:lnTo>
                <a:lnTo>
                  <a:pt x="3925" y="6566"/>
                </a:lnTo>
                <a:lnTo>
                  <a:pt x="3998" y="6566"/>
                </a:lnTo>
                <a:lnTo>
                  <a:pt x="5172" y="7080"/>
                </a:lnTo>
                <a:lnTo>
                  <a:pt x="5722" y="7336"/>
                </a:lnTo>
                <a:lnTo>
                  <a:pt x="6053" y="7447"/>
                </a:lnTo>
                <a:lnTo>
                  <a:pt x="6346" y="7483"/>
                </a:lnTo>
                <a:lnTo>
                  <a:pt x="6419" y="7483"/>
                </a:lnTo>
                <a:lnTo>
                  <a:pt x="6493" y="7447"/>
                </a:lnTo>
                <a:lnTo>
                  <a:pt x="6529" y="7483"/>
                </a:lnTo>
                <a:lnTo>
                  <a:pt x="6603" y="7483"/>
                </a:lnTo>
                <a:lnTo>
                  <a:pt x="6639" y="7447"/>
                </a:lnTo>
                <a:lnTo>
                  <a:pt x="6639" y="7410"/>
                </a:lnTo>
                <a:lnTo>
                  <a:pt x="6566" y="7080"/>
                </a:lnTo>
                <a:lnTo>
                  <a:pt x="6456" y="6750"/>
                </a:lnTo>
                <a:lnTo>
                  <a:pt x="6273" y="6419"/>
                </a:lnTo>
                <a:lnTo>
                  <a:pt x="6089" y="6089"/>
                </a:lnTo>
                <a:lnTo>
                  <a:pt x="5649" y="5429"/>
                </a:lnTo>
                <a:lnTo>
                  <a:pt x="5135" y="4769"/>
                </a:lnTo>
                <a:lnTo>
                  <a:pt x="5062" y="4695"/>
                </a:lnTo>
                <a:close/>
                <a:moveTo>
                  <a:pt x="9757" y="9537"/>
                </a:moveTo>
                <a:lnTo>
                  <a:pt x="9794" y="9647"/>
                </a:lnTo>
                <a:lnTo>
                  <a:pt x="9831" y="9757"/>
                </a:lnTo>
                <a:lnTo>
                  <a:pt x="9867" y="9867"/>
                </a:lnTo>
                <a:lnTo>
                  <a:pt x="9867" y="9978"/>
                </a:lnTo>
                <a:lnTo>
                  <a:pt x="9831" y="10088"/>
                </a:lnTo>
                <a:lnTo>
                  <a:pt x="9794" y="9757"/>
                </a:lnTo>
                <a:lnTo>
                  <a:pt x="9757" y="9537"/>
                </a:lnTo>
                <a:close/>
                <a:moveTo>
                  <a:pt x="8950" y="8877"/>
                </a:moveTo>
                <a:lnTo>
                  <a:pt x="9207" y="9024"/>
                </a:lnTo>
                <a:lnTo>
                  <a:pt x="9207" y="9207"/>
                </a:lnTo>
                <a:lnTo>
                  <a:pt x="9281" y="9391"/>
                </a:lnTo>
                <a:lnTo>
                  <a:pt x="9391" y="9757"/>
                </a:lnTo>
                <a:lnTo>
                  <a:pt x="9574" y="10418"/>
                </a:lnTo>
                <a:lnTo>
                  <a:pt x="9464" y="10491"/>
                </a:lnTo>
                <a:lnTo>
                  <a:pt x="9391" y="10271"/>
                </a:lnTo>
                <a:lnTo>
                  <a:pt x="9281" y="10088"/>
                </a:lnTo>
                <a:lnTo>
                  <a:pt x="8914" y="9281"/>
                </a:lnTo>
                <a:lnTo>
                  <a:pt x="8840" y="9134"/>
                </a:lnTo>
                <a:lnTo>
                  <a:pt x="8767" y="9024"/>
                </a:lnTo>
                <a:lnTo>
                  <a:pt x="8950" y="8877"/>
                </a:lnTo>
                <a:close/>
                <a:moveTo>
                  <a:pt x="8547" y="9244"/>
                </a:moveTo>
                <a:lnTo>
                  <a:pt x="8547" y="9281"/>
                </a:lnTo>
                <a:lnTo>
                  <a:pt x="8657" y="9281"/>
                </a:lnTo>
                <a:lnTo>
                  <a:pt x="8694" y="9244"/>
                </a:lnTo>
                <a:lnTo>
                  <a:pt x="8657" y="9354"/>
                </a:lnTo>
                <a:lnTo>
                  <a:pt x="8657" y="9464"/>
                </a:lnTo>
                <a:lnTo>
                  <a:pt x="8767" y="9721"/>
                </a:lnTo>
                <a:lnTo>
                  <a:pt x="9024" y="10198"/>
                </a:lnTo>
                <a:lnTo>
                  <a:pt x="9170" y="10528"/>
                </a:lnTo>
                <a:lnTo>
                  <a:pt x="8804" y="10234"/>
                </a:lnTo>
                <a:lnTo>
                  <a:pt x="8804" y="10198"/>
                </a:lnTo>
                <a:lnTo>
                  <a:pt x="8767" y="9904"/>
                </a:lnTo>
                <a:lnTo>
                  <a:pt x="8657" y="9611"/>
                </a:lnTo>
                <a:lnTo>
                  <a:pt x="8584" y="9464"/>
                </a:lnTo>
                <a:lnTo>
                  <a:pt x="8474" y="9317"/>
                </a:lnTo>
                <a:lnTo>
                  <a:pt x="8547" y="9244"/>
                </a:lnTo>
                <a:close/>
                <a:moveTo>
                  <a:pt x="9464" y="10601"/>
                </a:moveTo>
                <a:lnTo>
                  <a:pt x="9574" y="10638"/>
                </a:lnTo>
                <a:lnTo>
                  <a:pt x="9464" y="10638"/>
                </a:lnTo>
                <a:lnTo>
                  <a:pt x="9464" y="10601"/>
                </a:lnTo>
                <a:close/>
                <a:moveTo>
                  <a:pt x="8877" y="8510"/>
                </a:moveTo>
                <a:lnTo>
                  <a:pt x="8584" y="8730"/>
                </a:lnTo>
                <a:lnTo>
                  <a:pt x="8327" y="8914"/>
                </a:lnTo>
                <a:lnTo>
                  <a:pt x="8143" y="9171"/>
                </a:lnTo>
                <a:lnTo>
                  <a:pt x="8070" y="9354"/>
                </a:lnTo>
                <a:lnTo>
                  <a:pt x="7997" y="9501"/>
                </a:lnTo>
                <a:lnTo>
                  <a:pt x="7997" y="9647"/>
                </a:lnTo>
                <a:lnTo>
                  <a:pt x="8033" y="9831"/>
                </a:lnTo>
                <a:lnTo>
                  <a:pt x="8070" y="9978"/>
                </a:lnTo>
                <a:lnTo>
                  <a:pt x="8143" y="10088"/>
                </a:lnTo>
                <a:lnTo>
                  <a:pt x="8363" y="10344"/>
                </a:lnTo>
                <a:lnTo>
                  <a:pt x="8584" y="10564"/>
                </a:lnTo>
                <a:lnTo>
                  <a:pt x="8914" y="10785"/>
                </a:lnTo>
                <a:lnTo>
                  <a:pt x="9244" y="10968"/>
                </a:lnTo>
                <a:lnTo>
                  <a:pt x="9391" y="11041"/>
                </a:lnTo>
                <a:lnTo>
                  <a:pt x="9537" y="11078"/>
                </a:lnTo>
                <a:lnTo>
                  <a:pt x="9684" y="11041"/>
                </a:lnTo>
                <a:lnTo>
                  <a:pt x="9867" y="10968"/>
                </a:lnTo>
                <a:lnTo>
                  <a:pt x="10051" y="10821"/>
                </a:lnTo>
                <a:lnTo>
                  <a:pt x="10234" y="10601"/>
                </a:lnTo>
                <a:lnTo>
                  <a:pt x="10271" y="10491"/>
                </a:lnTo>
                <a:lnTo>
                  <a:pt x="10271" y="10381"/>
                </a:lnTo>
                <a:lnTo>
                  <a:pt x="10271" y="10271"/>
                </a:lnTo>
                <a:lnTo>
                  <a:pt x="10198" y="10161"/>
                </a:lnTo>
                <a:lnTo>
                  <a:pt x="10198" y="9904"/>
                </a:lnTo>
                <a:lnTo>
                  <a:pt x="10161" y="9684"/>
                </a:lnTo>
                <a:lnTo>
                  <a:pt x="10088" y="9464"/>
                </a:lnTo>
                <a:lnTo>
                  <a:pt x="9977" y="9244"/>
                </a:lnTo>
                <a:lnTo>
                  <a:pt x="9831" y="9060"/>
                </a:lnTo>
                <a:lnTo>
                  <a:pt x="9647" y="8914"/>
                </a:lnTo>
                <a:lnTo>
                  <a:pt x="9464" y="8767"/>
                </a:lnTo>
                <a:lnTo>
                  <a:pt x="9060" y="8510"/>
                </a:lnTo>
                <a:close/>
                <a:moveTo>
                  <a:pt x="2604" y="8510"/>
                </a:moveTo>
                <a:lnTo>
                  <a:pt x="3815" y="9757"/>
                </a:lnTo>
                <a:lnTo>
                  <a:pt x="4292" y="10271"/>
                </a:lnTo>
                <a:lnTo>
                  <a:pt x="3852" y="10344"/>
                </a:lnTo>
                <a:lnTo>
                  <a:pt x="2678" y="10674"/>
                </a:lnTo>
                <a:lnTo>
                  <a:pt x="1577" y="10968"/>
                </a:lnTo>
                <a:lnTo>
                  <a:pt x="1064" y="11115"/>
                </a:lnTo>
                <a:lnTo>
                  <a:pt x="697" y="11188"/>
                </a:lnTo>
                <a:lnTo>
                  <a:pt x="587" y="11188"/>
                </a:lnTo>
                <a:lnTo>
                  <a:pt x="477" y="11151"/>
                </a:lnTo>
                <a:lnTo>
                  <a:pt x="1577" y="9721"/>
                </a:lnTo>
                <a:lnTo>
                  <a:pt x="1908" y="9317"/>
                </a:lnTo>
                <a:lnTo>
                  <a:pt x="2201" y="8914"/>
                </a:lnTo>
                <a:lnTo>
                  <a:pt x="2421" y="8730"/>
                </a:lnTo>
                <a:lnTo>
                  <a:pt x="2604" y="8510"/>
                </a:lnTo>
                <a:close/>
                <a:moveTo>
                  <a:pt x="8914" y="8180"/>
                </a:moveTo>
                <a:lnTo>
                  <a:pt x="9097" y="8217"/>
                </a:lnTo>
                <a:lnTo>
                  <a:pt x="9244" y="8253"/>
                </a:lnTo>
                <a:lnTo>
                  <a:pt x="9574" y="8400"/>
                </a:lnTo>
                <a:lnTo>
                  <a:pt x="9867" y="8584"/>
                </a:lnTo>
                <a:lnTo>
                  <a:pt x="10124" y="8840"/>
                </a:lnTo>
                <a:lnTo>
                  <a:pt x="10308" y="9171"/>
                </a:lnTo>
                <a:lnTo>
                  <a:pt x="10454" y="9464"/>
                </a:lnTo>
                <a:lnTo>
                  <a:pt x="10564" y="9794"/>
                </a:lnTo>
                <a:lnTo>
                  <a:pt x="10601" y="10161"/>
                </a:lnTo>
                <a:lnTo>
                  <a:pt x="10601" y="10528"/>
                </a:lnTo>
                <a:lnTo>
                  <a:pt x="10491" y="10858"/>
                </a:lnTo>
                <a:lnTo>
                  <a:pt x="10491" y="10895"/>
                </a:lnTo>
                <a:lnTo>
                  <a:pt x="10454" y="10858"/>
                </a:lnTo>
                <a:lnTo>
                  <a:pt x="10344" y="10785"/>
                </a:lnTo>
                <a:lnTo>
                  <a:pt x="10271" y="10785"/>
                </a:lnTo>
                <a:lnTo>
                  <a:pt x="10161" y="10821"/>
                </a:lnTo>
                <a:lnTo>
                  <a:pt x="10124" y="10931"/>
                </a:lnTo>
                <a:lnTo>
                  <a:pt x="10088" y="11078"/>
                </a:lnTo>
                <a:lnTo>
                  <a:pt x="10051" y="11188"/>
                </a:lnTo>
                <a:lnTo>
                  <a:pt x="9867" y="11298"/>
                </a:lnTo>
                <a:lnTo>
                  <a:pt x="9794" y="11371"/>
                </a:lnTo>
                <a:lnTo>
                  <a:pt x="9757" y="11445"/>
                </a:lnTo>
                <a:lnTo>
                  <a:pt x="9611" y="11481"/>
                </a:lnTo>
                <a:lnTo>
                  <a:pt x="9464" y="11481"/>
                </a:lnTo>
                <a:lnTo>
                  <a:pt x="9354" y="11445"/>
                </a:lnTo>
                <a:lnTo>
                  <a:pt x="9207" y="11408"/>
                </a:lnTo>
                <a:lnTo>
                  <a:pt x="8620" y="11078"/>
                </a:lnTo>
                <a:lnTo>
                  <a:pt x="8327" y="10895"/>
                </a:lnTo>
                <a:lnTo>
                  <a:pt x="8070" y="10674"/>
                </a:lnTo>
                <a:lnTo>
                  <a:pt x="7850" y="10418"/>
                </a:lnTo>
                <a:lnTo>
                  <a:pt x="7703" y="10124"/>
                </a:lnTo>
                <a:lnTo>
                  <a:pt x="7593" y="9794"/>
                </a:lnTo>
                <a:lnTo>
                  <a:pt x="7593" y="9501"/>
                </a:lnTo>
                <a:lnTo>
                  <a:pt x="7630" y="9171"/>
                </a:lnTo>
                <a:lnTo>
                  <a:pt x="7777" y="8877"/>
                </a:lnTo>
                <a:lnTo>
                  <a:pt x="7960" y="8620"/>
                </a:lnTo>
                <a:lnTo>
                  <a:pt x="8217" y="8400"/>
                </a:lnTo>
                <a:lnTo>
                  <a:pt x="8400" y="8290"/>
                </a:lnTo>
                <a:lnTo>
                  <a:pt x="8584" y="8217"/>
                </a:lnTo>
                <a:lnTo>
                  <a:pt x="8730" y="8180"/>
                </a:lnTo>
                <a:close/>
                <a:moveTo>
                  <a:pt x="8767" y="7777"/>
                </a:moveTo>
                <a:lnTo>
                  <a:pt x="8547" y="7813"/>
                </a:lnTo>
                <a:lnTo>
                  <a:pt x="8363" y="7850"/>
                </a:lnTo>
                <a:lnTo>
                  <a:pt x="8143" y="7960"/>
                </a:lnTo>
                <a:lnTo>
                  <a:pt x="7960" y="8033"/>
                </a:lnTo>
                <a:lnTo>
                  <a:pt x="7777" y="8180"/>
                </a:lnTo>
                <a:lnTo>
                  <a:pt x="7593" y="8364"/>
                </a:lnTo>
                <a:lnTo>
                  <a:pt x="7446" y="8510"/>
                </a:lnTo>
                <a:lnTo>
                  <a:pt x="7336" y="8657"/>
                </a:lnTo>
                <a:lnTo>
                  <a:pt x="7190" y="9024"/>
                </a:lnTo>
                <a:lnTo>
                  <a:pt x="7116" y="9427"/>
                </a:lnTo>
                <a:lnTo>
                  <a:pt x="7116" y="9831"/>
                </a:lnTo>
                <a:lnTo>
                  <a:pt x="7153" y="10051"/>
                </a:lnTo>
                <a:lnTo>
                  <a:pt x="7226" y="10271"/>
                </a:lnTo>
                <a:lnTo>
                  <a:pt x="7336" y="10454"/>
                </a:lnTo>
                <a:lnTo>
                  <a:pt x="7446" y="10638"/>
                </a:lnTo>
                <a:lnTo>
                  <a:pt x="7740" y="11005"/>
                </a:lnTo>
                <a:lnTo>
                  <a:pt x="8107" y="11298"/>
                </a:lnTo>
                <a:lnTo>
                  <a:pt x="8510" y="11555"/>
                </a:lnTo>
                <a:lnTo>
                  <a:pt x="8914" y="11775"/>
                </a:lnTo>
                <a:lnTo>
                  <a:pt x="9134" y="11885"/>
                </a:lnTo>
                <a:lnTo>
                  <a:pt x="9354" y="11958"/>
                </a:lnTo>
                <a:lnTo>
                  <a:pt x="9574" y="11958"/>
                </a:lnTo>
                <a:lnTo>
                  <a:pt x="9757" y="11922"/>
                </a:lnTo>
                <a:lnTo>
                  <a:pt x="9977" y="11848"/>
                </a:lnTo>
                <a:lnTo>
                  <a:pt x="10198" y="11702"/>
                </a:lnTo>
                <a:lnTo>
                  <a:pt x="10381" y="11555"/>
                </a:lnTo>
                <a:lnTo>
                  <a:pt x="10491" y="11371"/>
                </a:lnTo>
                <a:lnTo>
                  <a:pt x="10674" y="11298"/>
                </a:lnTo>
                <a:lnTo>
                  <a:pt x="10784" y="11151"/>
                </a:lnTo>
                <a:lnTo>
                  <a:pt x="10895" y="10968"/>
                </a:lnTo>
                <a:lnTo>
                  <a:pt x="10968" y="10785"/>
                </a:lnTo>
                <a:lnTo>
                  <a:pt x="11005" y="10601"/>
                </a:lnTo>
                <a:lnTo>
                  <a:pt x="11005" y="10381"/>
                </a:lnTo>
                <a:lnTo>
                  <a:pt x="11005" y="10124"/>
                </a:lnTo>
                <a:lnTo>
                  <a:pt x="10968" y="9684"/>
                </a:lnTo>
                <a:lnTo>
                  <a:pt x="10821" y="9207"/>
                </a:lnTo>
                <a:lnTo>
                  <a:pt x="10638" y="8804"/>
                </a:lnTo>
                <a:lnTo>
                  <a:pt x="10491" y="8620"/>
                </a:lnTo>
                <a:lnTo>
                  <a:pt x="10344" y="8437"/>
                </a:lnTo>
                <a:lnTo>
                  <a:pt x="10198" y="8290"/>
                </a:lnTo>
                <a:lnTo>
                  <a:pt x="10014" y="8143"/>
                </a:lnTo>
                <a:lnTo>
                  <a:pt x="9831" y="8033"/>
                </a:lnTo>
                <a:lnTo>
                  <a:pt x="9611" y="7923"/>
                </a:lnTo>
                <a:lnTo>
                  <a:pt x="9427" y="7850"/>
                </a:lnTo>
                <a:lnTo>
                  <a:pt x="9207" y="7813"/>
                </a:lnTo>
                <a:lnTo>
                  <a:pt x="8987" y="7777"/>
                </a:lnTo>
                <a:close/>
                <a:moveTo>
                  <a:pt x="9024" y="0"/>
                </a:moveTo>
                <a:lnTo>
                  <a:pt x="8767" y="37"/>
                </a:lnTo>
                <a:lnTo>
                  <a:pt x="8547" y="110"/>
                </a:lnTo>
                <a:lnTo>
                  <a:pt x="8363" y="257"/>
                </a:lnTo>
                <a:lnTo>
                  <a:pt x="8180" y="440"/>
                </a:lnTo>
                <a:lnTo>
                  <a:pt x="7593" y="1027"/>
                </a:lnTo>
                <a:lnTo>
                  <a:pt x="7006" y="1651"/>
                </a:lnTo>
                <a:lnTo>
                  <a:pt x="6639" y="2054"/>
                </a:lnTo>
                <a:lnTo>
                  <a:pt x="6383" y="2311"/>
                </a:lnTo>
                <a:lnTo>
                  <a:pt x="6199" y="2605"/>
                </a:lnTo>
                <a:lnTo>
                  <a:pt x="5796" y="2201"/>
                </a:lnTo>
                <a:lnTo>
                  <a:pt x="5722" y="2128"/>
                </a:lnTo>
                <a:lnTo>
                  <a:pt x="5502" y="2128"/>
                </a:lnTo>
                <a:lnTo>
                  <a:pt x="5392" y="2201"/>
                </a:lnTo>
                <a:lnTo>
                  <a:pt x="5356" y="2238"/>
                </a:lnTo>
                <a:lnTo>
                  <a:pt x="4915" y="2531"/>
                </a:lnTo>
                <a:lnTo>
                  <a:pt x="4512" y="2898"/>
                </a:lnTo>
                <a:lnTo>
                  <a:pt x="4292" y="2715"/>
                </a:lnTo>
                <a:lnTo>
                  <a:pt x="4072" y="2495"/>
                </a:lnTo>
                <a:lnTo>
                  <a:pt x="3998" y="2458"/>
                </a:lnTo>
                <a:lnTo>
                  <a:pt x="3888" y="2458"/>
                </a:lnTo>
                <a:lnTo>
                  <a:pt x="3815" y="2495"/>
                </a:lnTo>
                <a:lnTo>
                  <a:pt x="3778" y="2568"/>
                </a:lnTo>
                <a:lnTo>
                  <a:pt x="3778" y="2421"/>
                </a:lnTo>
                <a:lnTo>
                  <a:pt x="3778" y="2311"/>
                </a:lnTo>
                <a:lnTo>
                  <a:pt x="3668" y="2128"/>
                </a:lnTo>
                <a:lnTo>
                  <a:pt x="3521" y="1908"/>
                </a:lnTo>
                <a:lnTo>
                  <a:pt x="3338" y="1761"/>
                </a:lnTo>
                <a:lnTo>
                  <a:pt x="3118" y="1614"/>
                </a:lnTo>
                <a:lnTo>
                  <a:pt x="2861" y="1504"/>
                </a:lnTo>
                <a:lnTo>
                  <a:pt x="2458" y="1321"/>
                </a:lnTo>
                <a:lnTo>
                  <a:pt x="2348" y="1321"/>
                </a:lnTo>
                <a:lnTo>
                  <a:pt x="2238" y="1357"/>
                </a:lnTo>
                <a:lnTo>
                  <a:pt x="2201" y="1431"/>
                </a:lnTo>
                <a:lnTo>
                  <a:pt x="2201" y="1504"/>
                </a:lnTo>
                <a:lnTo>
                  <a:pt x="2531" y="2238"/>
                </a:lnTo>
                <a:lnTo>
                  <a:pt x="2678" y="2531"/>
                </a:lnTo>
                <a:lnTo>
                  <a:pt x="2751" y="2678"/>
                </a:lnTo>
                <a:lnTo>
                  <a:pt x="2861" y="2825"/>
                </a:lnTo>
                <a:lnTo>
                  <a:pt x="3008" y="2898"/>
                </a:lnTo>
                <a:lnTo>
                  <a:pt x="3191" y="2935"/>
                </a:lnTo>
                <a:lnTo>
                  <a:pt x="3338" y="2935"/>
                </a:lnTo>
                <a:lnTo>
                  <a:pt x="3485" y="2861"/>
                </a:lnTo>
                <a:lnTo>
                  <a:pt x="3632" y="2788"/>
                </a:lnTo>
                <a:lnTo>
                  <a:pt x="3301" y="3155"/>
                </a:lnTo>
                <a:lnTo>
                  <a:pt x="2971" y="3485"/>
                </a:lnTo>
                <a:lnTo>
                  <a:pt x="2935" y="3412"/>
                </a:lnTo>
                <a:lnTo>
                  <a:pt x="2935" y="3265"/>
                </a:lnTo>
                <a:lnTo>
                  <a:pt x="2898" y="3081"/>
                </a:lnTo>
                <a:lnTo>
                  <a:pt x="2825" y="2825"/>
                </a:lnTo>
                <a:lnTo>
                  <a:pt x="2678" y="2605"/>
                </a:lnTo>
                <a:lnTo>
                  <a:pt x="2458" y="2384"/>
                </a:lnTo>
                <a:lnTo>
                  <a:pt x="2238" y="2238"/>
                </a:lnTo>
                <a:lnTo>
                  <a:pt x="1981" y="2091"/>
                </a:lnTo>
                <a:lnTo>
                  <a:pt x="1687" y="1981"/>
                </a:lnTo>
                <a:lnTo>
                  <a:pt x="1431" y="1908"/>
                </a:lnTo>
                <a:lnTo>
                  <a:pt x="880" y="1834"/>
                </a:lnTo>
                <a:lnTo>
                  <a:pt x="770" y="1834"/>
                </a:lnTo>
                <a:lnTo>
                  <a:pt x="697" y="1871"/>
                </a:lnTo>
                <a:lnTo>
                  <a:pt x="624" y="1944"/>
                </a:lnTo>
                <a:lnTo>
                  <a:pt x="624" y="2054"/>
                </a:lnTo>
                <a:lnTo>
                  <a:pt x="697" y="2384"/>
                </a:lnTo>
                <a:lnTo>
                  <a:pt x="807" y="2751"/>
                </a:lnTo>
                <a:lnTo>
                  <a:pt x="917" y="3045"/>
                </a:lnTo>
                <a:lnTo>
                  <a:pt x="1101" y="3375"/>
                </a:lnTo>
                <a:lnTo>
                  <a:pt x="1284" y="3668"/>
                </a:lnTo>
                <a:lnTo>
                  <a:pt x="1504" y="3925"/>
                </a:lnTo>
                <a:lnTo>
                  <a:pt x="1724" y="4182"/>
                </a:lnTo>
                <a:lnTo>
                  <a:pt x="1981" y="4439"/>
                </a:lnTo>
                <a:lnTo>
                  <a:pt x="2018" y="4439"/>
                </a:lnTo>
                <a:lnTo>
                  <a:pt x="1761" y="4695"/>
                </a:lnTo>
                <a:lnTo>
                  <a:pt x="1761" y="4549"/>
                </a:lnTo>
                <a:lnTo>
                  <a:pt x="1724" y="4402"/>
                </a:lnTo>
                <a:lnTo>
                  <a:pt x="1614" y="4255"/>
                </a:lnTo>
                <a:lnTo>
                  <a:pt x="1467" y="4108"/>
                </a:lnTo>
                <a:lnTo>
                  <a:pt x="1321" y="3998"/>
                </a:lnTo>
                <a:lnTo>
                  <a:pt x="1101" y="3925"/>
                </a:lnTo>
                <a:lnTo>
                  <a:pt x="697" y="3815"/>
                </a:lnTo>
                <a:lnTo>
                  <a:pt x="330" y="3742"/>
                </a:lnTo>
                <a:lnTo>
                  <a:pt x="220" y="3742"/>
                </a:lnTo>
                <a:lnTo>
                  <a:pt x="147" y="3815"/>
                </a:lnTo>
                <a:lnTo>
                  <a:pt x="110" y="3925"/>
                </a:lnTo>
                <a:lnTo>
                  <a:pt x="147" y="3998"/>
                </a:lnTo>
                <a:lnTo>
                  <a:pt x="367" y="4329"/>
                </a:lnTo>
                <a:lnTo>
                  <a:pt x="624" y="4732"/>
                </a:lnTo>
                <a:lnTo>
                  <a:pt x="807" y="4915"/>
                </a:lnTo>
                <a:lnTo>
                  <a:pt x="954" y="5062"/>
                </a:lnTo>
                <a:lnTo>
                  <a:pt x="1137" y="5172"/>
                </a:lnTo>
                <a:lnTo>
                  <a:pt x="1321" y="5246"/>
                </a:lnTo>
                <a:lnTo>
                  <a:pt x="1321" y="5282"/>
                </a:lnTo>
                <a:lnTo>
                  <a:pt x="1394" y="5356"/>
                </a:lnTo>
                <a:lnTo>
                  <a:pt x="1834" y="5759"/>
                </a:lnTo>
                <a:lnTo>
                  <a:pt x="1651" y="6126"/>
                </a:lnTo>
                <a:lnTo>
                  <a:pt x="1504" y="6493"/>
                </a:lnTo>
                <a:lnTo>
                  <a:pt x="1394" y="6896"/>
                </a:lnTo>
                <a:lnTo>
                  <a:pt x="1321" y="6933"/>
                </a:lnTo>
                <a:lnTo>
                  <a:pt x="1321" y="7043"/>
                </a:lnTo>
                <a:lnTo>
                  <a:pt x="1321" y="7153"/>
                </a:lnTo>
                <a:lnTo>
                  <a:pt x="1357" y="7263"/>
                </a:lnTo>
                <a:lnTo>
                  <a:pt x="1431" y="7373"/>
                </a:lnTo>
                <a:lnTo>
                  <a:pt x="1467" y="7410"/>
                </a:lnTo>
                <a:lnTo>
                  <a:pt x="1541" y="7447"/>
                </a:lnTo>
                <a:lnTo>
                  <a:pt x="1651" y="7593"/>
                </a:lnTo>
                <a:lnTo>
                  <a:pt x="2311" y="8217"/>
                </a:lnTo>
                <a:lnTo>
                  <a:pt x="2164" y="8327"/>
                </a:lnTo>
                <a:lnTo>
                  <a:pt x="2018" y="8437"/>
                </a:lnTo>
                <a:lnTo>
                  <a:pt x="1761" y="8694"/>
                </a:lnTo>
                <a:lnTo>
                  <a:pt x="1394" y="9207"/>
                </a:lnTo>
                <a:lnTo>
                  <a:pt x="990" y="9721"/>
                </a:lnTo>
                <a:lnTo>
                  <a:pt x="220" y="10748"/>
                </a:lnTo>
                <a:lnTo>
                  <a:pt x="73" y="10968"/>
                </a:lnTo>
                <a:lnTo>
                  <a:pt x="0" y="11151"/>
                </a:lnTo>
                <a:lnTo>
                  <a:pt x="0" y="11225"/>
                </a:lnTo>
                <a:lnTo>
                  <a:pt x="37" y="11335"/>
                </a:lnTo>
                <a:lnTo>
                  <a:pt x="183" y="11518"/>
                </a:lnTo>
                <a:lnTo>
                  <a:pt x="257" y="11592"/>
                </a:lnTo>
                <a:lnTo>
                  <a:pt x="367" y="11628"/>
                </a:lnTo>
                <a:lnTo>
                  <a:pt x="550" y="11665"/>
                </a:lnTo>
                <a:lnTo>
                  <a:pt x="770" y="11628"/>
                </a:lnTo>
                <a:lnTo>
                  <a:pt x="990" y="11592"/>
                </a:lnTo>
                <a:lnTo>
                  <a:pt x="2348" y="11188"/>
                </a:lnTo>
                <a:lnTo>
                  <a:pt x="3595" y="10821"/>
                </a:lnTo>
                <a:lnTo>
                  <a:pt x="4072" y="10711"/>
                </a:lnTo>
                <a:lnTo>
                  <a:pt x="4292" y="10638"/>
                </a:lnTo>
                <a:lnTo>
                  <a:pt x="4512" y="10491"/>
                </a:lnTo>
                <a:lnTo>
                  <a:pt x="5025" y="11005"/>
                </a:lnTo>
                <a:lnTo>
                  <a:pt x="5539" y="11518"/>
                </a:lnTo>
                <a:lnTo>
                  <a:pt x="6089" y="11995"/>
                </a:lnTo>
                <a:lnTo>
                  <a:pt x="6676" y="12398"/>
                </a:lnTo>
                <a:lnTo>
                  <a:pt x="7006" y="12619"/>
                </a:lnTo>
                <a:lnTo>
                  <a:pt x="7373" y="12802"/>
                </a:lnTo>
                <a:lnTo>
                  <a:pt x="7740" y="12985"/>
                </a:lnTo>
                <a:lnTo>
                  <a:pt x="8070" y="13132"/>
                </a:lnTo>
                <a:lnTo>
                  <a:pt x="8474" y="13242"/>
                </a:lnTo>
                <a:lnTo>
                  <a:pt x="8840" y="13352"/>
                </a:lnTo>
                <a:lnTo>
                  <a:pt x="9207" y="13426"/>
                </a:lnTo>
                <a:lnTo>
                  <a:pt x="9611" y="13499"/>
                </a:lnTo>
                <a:lnTo>
                  <a:pt x="9977" y="13536"/>
                </a:lnTo>
                <a:lnTo>
                  <a:pt x="10381" y="13572"/>
                </a:lnTo>
                <a:lnTo>
                  <a:pt x="11115" y="13536"/>
                </a:lnTo>
                <a:lnTo>
                  <a:pt x="11812" y="13426"/>
                </a:lnTo>
                <a:lnTo>
                  <a:pt x="12215" y="13316"/>
                </a:lnTo>
                <a:lnTo>
                  <a:pt x="12362" y="13279"/>
                </a:lnTo>
                <a:lnTo>
                  <a:pt x="12435" y="13279"/>
                </a:lnTo>
                <a:lnTo>
                  <a:pt x="12435" y="13316"/>
                </a:lnTo>
                <a:lnTo>
                  <a:pt x="12509" y="13352"/>
                </a:lnTo>
                <a:lnTo>
                  <a:pt x="12545" y="13352"/>
                </a:lnTo>
                <a:lnTo>
                  <a:pt x="12582" y="13316"/>
                </a:lnTo>
                <a:lnTo>
                  <a:pt x="12619" y="13279"/>
                </a:lnTo>
                <a:lnTo>
                  <a:pt x="12655" y="13169"/>
                </a:lnTo>
                <a:lnTo>
                  <a:pt x="12655" y="13022"/>
                </a:lnTo>
                <a:lnTo>
                  <a:pt x="12545" y="12949"/>
                </a:lnTo>
                <a:lnTo>
                  <a:pt x="12435" y="12912"/>
                </a:lnTo>
                <a:lnTo>
                  <a:pt x="12178" y="12912"/>
                </a:lnTo>
                <a:lnTo>
                  <a:pt x="11702" y="13022"/>
                </a:lnTo>
                <a:lnTo>
                  <a:pt x="11188" y="13095"/>
                </a:lnTo>
                <a:lnTo>
                  <a:pt x="10748" y="13132"/>
                </a:lnTo>
                <a:lnTo>
                  <a:pt x="10308" y="13095"/>
                </a:lnTo>
                <a:lnTo>
                  <a:pt x="9867" y="13095"/>
                </a:lnTo>
                <a:lnTo>
                  <a:pt x="9464" y="13022"/>
                </a:lnTo>
                <a:lnTo>
                  <a:pt x="9024" y="12949"/>
                </a:lnTo>
                <a:lnTo>
                  <a:pt x="8584" y="12802"/>
                </a:lnTo>
                <a:lnTo>
                  <a:pt x="8180" y="12655"/>
                </a:lnTo>
                <a:lnTo>
                  <a:pt x="7777" y="12509"/>
                </a:lnTo>
                <a:lnTo>
                  <a:pt x="7300" y="12252"/>
                </a:lnTo>
                <a:lnTo>
                  <a:pt x="6860" y="11958"/>
                </a:lnTo>
                <a:lnTo>
                  <a:pt x="6419" y="11628"/>
                </a:lnTo>
                <a:lnTo>
                  <a:pt x="6016" y="11298"/>
                </a:lnTo>
                <a:lnTo>
                  <a:pt x="5246" y="10564"/>
                </a:lnTo>
                <a:lnTo>
                  <a:pt x="4512" y="9794"/>
                </a:lnTo>
                <a:lnTo>
                  <a:pt x="3008" y="8290"/>
                </a:lnTo>
                <a:lnTo>
                  <a:pt x="2274" y="7520"/>
                </a:lnTo>
                <a:lnTo>
                  <a:pt x="2091" y="7300"/>
                </a:lnTo>
                <a:lnTo>
                  <a:pt x="1871" y="7080"/>
                </a:lnTo>
                <a:lnTo>
                  <a:pt x="1944" y="6713"/>
                </a:lnTo>
                <a:lnTo>
                  <a:pt x="2054" y="6383"/>
                </a:lnTo>
                <a:lnTo>
                  <a:pt x="2238" y="6053"/>
                </a:lnTo>
                <a:lnTo>
                  <a:pt x="2421" y="5722"/>
                </a:lnTo>
                <a:lnTo>
                  <a:pt x="2641" y="5429"/>
                </a:lnTo>
                <a:lnTo>
                  <a:pt x="2898" y="5172"/>
                </a:lnTo>
                <a:lnTo>
                  <a:pt x="3411" y="4622"/>
                </a:lnTo>
                <a:lnTo>
                  <a:pt x="4475" y="3558"/>
                </a:lnTo>
                <a:lnTo>
                  <a:pt x="5025" y="3045"/>
                </a:lnTo>
                <a:lnTo>
                  <a:pt x="5246" y="2825"/>
                </a:lnTo>
                <a:lnTo>
                  <a:pt x="5392" y="2678"/>
                </a:lnTo>
                <a:lnTo>
                  <a:pt x="5502" y="2605"/>
                </a:lnTo>
                <a:lnTo>
                  <a:pt x="5612" y="2715"/>
                </a:lnTo>
                <a:lnTo>
                  <a:pt x="5392" y="2825"/>
                </a:lnTo>
                <a:lnTo>
                  <a:pt x="5246" y="2971"/>
                </a:lnTo>
                <a:lnTo>
                  <a:pt x="4952" y="3301"/>
                </a:lnTo>
                <a:lnTo>
                  <a:pt x="4805" y="3485"/>
                </a:lnTo>
                <a:lnTo>
                  <a:pt x="4695" y="3668"/>
                </a:lnTo>
                <a:lnTo>
                  <a:pt x="4585" y="3888"/>
                </a:lnTo>
                <a:lnTo>
                  <a:pt x="4585" y="3962"/>
                </a:lnTo>
                <a:lnTo>
                  <a:pt x="4622" y="4072"/>
                </a:lnTo>
                <a:lnTo>
                  <a:pt x="4659" y="4145"/>
                </a:lnTo>
                <a:lnTo>
                  <a:pt x="4732" y="4145"/>
                </a:lnTo>
                <a:lnTo>
                  <a:pt x="4915" y="4035"/>
                </a:lnTo>
                <a:lnTo>
                  <a:pt x="5025" y="3888"/>
                </a:lnTo>
                <a:lnTo>
                  <a:pt x="5209" y="3558"/>
                </a:lnTo>
                <a:lnTo>
                  <a:pt x="5502" y="3228"/>
                </a:lnTo>
                <a:lnTo>
                  <a:pt x="5759" y="2898"/>
                </a:lnTo>
                <a:lnTo>
                  <a:pt x="6016" y="3118"/>
                </a:lnTo>
                <a:lnTo>
                  <a:pt x="5832" y="3301"/>
                </a:lnTo>
                <a:lnTo>
                  <a:pt x="5612" y="3522"/>
                </a:lnTo>
                <a:lnTo>
                  <a:pt x="5466" y="3742"/>
                </a:lnTo>
                <a:lnTo>
                  <a:pt x="5356" y="3962"/>
                </a:lnTo>
                <a:lnTo>
                  <a:pt x="5319" y="4072"/>
                </a:lnTo>
                <a:lnTo>
                  <a:pt x="5392" y="4182"/>
                </a:lnTo>
                <a:lnTo>
                  <a:pt x="5502" y="4219"/>
                </a:lnTo>
                <a:lnTo>
                  <a:pt x="5539" y="4219"/>
                </a:lnTo>
                <a:lnTo>
                  <a:pt x="5612" y="4182"/>
                </a:lnTo>
                <a:lnTo>
                  <a:pt x="5796" y="3998"/>
                </a:lnTo>
                <a:lnTo>
                  <a:pt x="5942" y="3778"/>
                </a:lnTo>
                <a:lnTo>
                  <a:pt x="6089" y="3558"/>
                </a:lnTo>
                <a:lnTo>
                  <a:pt x="6199" y="3301"/>
                </a:lnTo>
                <a:lnTo>
                  <a:pt x="6309" y="3375"/>
                </a:lnTo>
                <a:lnTo>
                  <a:pt x="6456" y="3485"/>
                </a:lnTo>
                <a:lnTo>
                  <a:pt x="6346" y="3595"/>
                </a:lnTo>
                <a:lnTo>
                  <a:pt x="6236" y="3705"/>
                </a:lnTo>
                <a:lnTo>
                  <a:pt x="6089" y="3962"/>
                </a:lnTo>
                <a:lnTo>
                  <a:pt x="5869" y="4255"/>
                </a:lnTo>
                <a:lnTo>
                  <a:pt x="5796" y="4402"/>
                </a:lnTo>
                <a:lnTo>
                  <a:pt x="5722" y="4585"/>
                </a:lnTo>
                <a:lnTo>
                  <a:pt x="5722" y="4622"/>
                </a:lnTo>
                <a:lnTo>
                  <a:pt x="5722" y="4695"/>
                </a:lnTo>
                <a:lnTo>
                  <a:pt x="5796" y="4732"/>
                </a:lnTo>
                <a:lnTo>
                  <a:pt x="5906" y="4769"/>
                </a:lnTo>
                <a:lnTo>
                  <a:pt x="6016" y="4695"/>
                </a:lnTo>
                <a:lnTo>
                  <a:pt x="6126" y="4585"/>
                </a:lnTo>
                <a:lnTo>
                  <a:pt x="6199" y="4439"/>
                </a:lnTo>
                <a:lnTo>
                  <a:pt x="6383" y="4145"/>
                </a:lnTo>
                <a:lnTo>
                  <a:pt x="6456" y="3962"/>
                </a:lnTo>
                <a:lnTo>
                  <a:pt x="6603" y="3632"/>
                </a:lnTo>
                <a:lnTo>
                  <a:pt x="7300" y="4145"/>
                </a:lnTo>
                <a:lnTo>
                  <a:pt x="7116" y="4292"/>
                </a:lnTo>
                <a:lnTo>
                  <a:pt x="6933" y="4439"/>
                </a:lnTo>
                <a:lnTo>
                  <a:pt x="6713" y="4695"/>
                </a:lnTo>
                <a:lnTo>
                  <a:pt x="6529" y="5026"/>
                </a:lnTo>
                <a:lnTo>
                  <a:pt x="6529" y="5099"/>
                </a:lnTo>
                <a:lnTo>
                  <a:pt x="6529" y="5172"/>
                </a:lnTo>
                <a:lnTo>
                  <a:pt x="6566" y="5209"/>
                </a:lnTo>
                <a:lnTo>
                  <a:pt x="6639" y="5246"/>
                </a:lnTo>
                <a:lnTo>
                  <a:pt x="6676" y="5282"/>
                </a:lnTo>
                <a:lnTo>
                  <a:pt x="6749" y="5282"/>
                </a:lnTo>
                <a:lnTo>
                  <a:pt x="6823" y="5246"/>
                </a:lnTo>
                <a:lnTo>
                  <a:pt x="6860" y="5172"/>
                </a:lnTo>
                <a:lnTo>
                  <a:pt x="7153" y="4695"/>
                </a:lnTo>
                <a:lnTo>
                  <a:pt x="7410" y="4255"/>
                </a:lnTo>
                <a:lnTo>
                  <a:pt x="7740" y="4475"/>
                </a:lnTo>
                <a:lnTo>
                  <a:pt x="7483" y="4732"/>
                </a:lnTo>
                <a:lnTo>
                  <a:pt x="7116" y="5136"/>
                </a:lnTo>
                <a:lnTo>
                  <a:pt x="7080" y="5209"/>
                </a:lnTo>
                <a:lnTo>
                  <a:pt x="7043" y="5246"/>
                </a:lnTo>
                <a:lnTo>
                  <a:pt x="7080" y="5319"/>
                </a:lnTo>
                <a:lnTo>
                  <a:pt x="7116" y="5356"/>
                </a:lnTo>
                <a:lnTo>
                  <a:pt x="7190" y="5392"/>
                </a:lnTo>
                <a:lnTo>
                  <a:pt x="7263" y="5429"/>
                </a:lnTo>
                <a:lnTo>
                  <a:pt x="7336" y="5429"/>
                </a:lnTo>
                <a:lnTo>
                  <a:pt x="7373" y="5356"/>
                </a:lnTo>
                <a:lnTo>
                  <a:pt x="7556" y="5172"/>
                </a:lnTo>
                <a:lnTo>
                  <a:pt x="7740" y="4989"/>
                </a:lnTo>
                <a:lnTo>
                  <a:pt x="7813" y="4805"/>
                </a:lnTo>
                <a:lnTo>
                  <a:pt x="7850" y="4695"/>
                </a:lnTo>
                <a:lnTo>
                  <a:pt x="7887" y="4585"/>
                </a:lnTo>
                <a:lnTo>
                  <a:pt x="8474" y="4989"/>
                </a:lnTo>
                <a:lnTo>
                  <a:pt x="8107" y="5319"/>
                </a:lnTo>
                <a:lnTo>
                  <a:pt x="7813" y="5722"/>
                </a:lnTo>
                <a:lnTo>
                  <a:pt x="7777" y="5796"/>
                </a:lnTo>
                <a:lnTo>
                  <a:pt x="7777" y="5833"/>
                </a:lnTo>
                <a:lnTo>
                  <a:pt x="7813" y="5943"/>
                </a:lnTo>
                <a:lnTo>
                  <a:pt x="7887" y="5979"/>
                </a:lnTo>
                <a:lnTo>
                  <a:pt x="7997" y="5979"/>
                </a:lnTo>
                <a:lnTo>
                  <a:pt x="8033" y="5943"/>
                </a:lnTo>
                <a:lnTo>
                  <a:pt x="8327" y="5502"/>
                </a:lnTo>
                <a:lnTo>
                  <a:pt x="8584" y="5062"/>
                </a:lnTo>
                <a:lnTo>
                  <a:pt x="9024" y="5356"/>
                </a:lnTo>
                <a:lnTo>
                  <a:pt x="8767" y="5612"/>
                </a:lnTo>
                <a:lnTo>
                  <a:pt x="8584" y="5796"/>
                </a:lnTo>
                <a:lnTo>
                  <a:pt x="8510" y="5906"/>
                </a:lnTo>
                <a:lnTo>
                  <a:pt x="8474" y="6053"/>
                </a:lnTo>
                <a:lnTo>
                  <a:pt x="8253" y="6383"/>
                </a:lnTo>
                <a:lnTo>
                  <a:pt x="8217" y="6456"/>
                </a:lnTo>
                <a:lnTo>
                  <a:pt x="8253" y="6566"/>
                </a:lnTo>
                <a:lnTo>
                  <a:pt x="8290" y="6603"/>
                </a:lnTo>
                <a:lnTo>
                  <a:pt x="8363" y="6640"/>
                </a:lnTo>
                <a:lnTo>
                  <a:pt x="8474" y="6640"/>
                </a:lnTo>
                <a:lnTo>
                  <a:pt x="8547" y="6566"/>
                </a:lnTo>
                <a:lnTo>
                  <a:pt x="8804" y="6199"/>
                </a:lnTo>
                <a:lnTo>
                  <a:pt x="8877" y="6126"/>
                </a:lnTo>
                <a:lnTo>
                  <a:pt x="8950" y="6016"/>
                </a:lnTo>
                <a:lnTo>
                  <a:pt x="9097" y="5796"/>
                </a:lnTo>
                <a:lnTo>
                  <a:pt x="9244" y="5539"/>
                </a:lnTo>
                <a:lnTo>
                  <a:pt x="9537" y="5722"/>
                </a:lnTo>
                <a:lnTo>
                  <a:pt x="9354" y="5906"/>
                </a:lnTo>
                <a:lnTo>
                  <a:pt x="9207" y="6126"/>
                </a:lnTo>
                <a:lnTo>
                  <a:pt x="8950" y="6419"/>
                </a:lnTo>
                <a:lnTo>
                  <a:pt x="8877" y="6566"/>
                </a:lnTo>
                <a:lnTo>
                  <a:pt x="8840" y="6750"/>
                </a:lnTo>
                <a:lnTo>
                  <a:pt x="8914" y="6823"/>
                </a:lnTo>
                <a:lnTo>
                  <a:pt x="8950" y="6860"/>
                </a:lnTo>
                <a:lnTo>
                  <a:pt x="8987" y="6860"/>
                </a:lnTo>
                <a:lnTo>
                  <a:pt x="9134" y="6786"/>
                </a:lnTo>
                <a:lnTo>
                  <a:pt x="9244" y="6640"/>
                </a:lnTo>
                <a:lnTo>
                  <a:pt x="9391" y="6383"/>
                </a:lnTo>
                <a:lnTo>
                  <a:pt x="9537" y="6126"/>
                </a:lnTo>
                <a:lnTo>
                  <a:pt x="9721" y="5869"/>
                </a:lnTo>
                <a:lnTo>
                  <a:pt x="10198" y="6236"/>
                </a:lnTo>
                <a:lnTo>
                  <a:pt x="10051" y="6419"/>
                </a:lnTo>
                <a:lnTo>
                  <a:pt x="9867" y="6640"/>
                </a:lnTo>
                <a:lnTo>
                  <a:pt x="9684" y="6860"/>
                </a:lnTo>
                <a:lnTo>
                  <a:pt x="9611" y="7006"/>
                </a:lnTo>
                <a:lnTo>
                  <a:pt x="9574" y="7116"/>
                </a:lnTo>
                <a:lnTo>
                  <a:pt x="9574" y="7190"/>
                </a:lnTo>
                <a:lnTo>
                  <a:pt x="9611" y="7263"/>
                </a:lnTo>
                <a:lnTo>
                  <a:pt x="9757" y="7263"/>
                </a:lnTo>
                <a:lnTo>
                  <a:pt x="9867" y="7190"/>
                </a:lnTo>
                <a:lnTo>
                  <a:pt x="9941" y="7080"/>
                </a:lnTo>
                <a:lnTo>
                  <a:pt x="10124" y="6823"/>
                </a:lnTo>
                <a:lnTo>
                  <a:pt x="10271" y="6603"/>
                </a:lnTo>
                <a:lnTo>
                  <a:pt x="10381" y="6383"/>
                </a:lnTo>
                <a:lnTo>
                  <a:pt x="10895" y="6823"/>
                </a:lnTo>
                <a:lnTo>
                  <a:pt x="10931" y="6860"/>
                </a:lnTo>
                <a:lnTo>
                  <a:pt x="10638" y="7226"/>
                </a:lnTo>
                <a:lnTo>
                  <a:pt x="10381" y="7593"/>
                </a:lnTo>
                <a:lnTo>
                  <a:pt x="10271" y="7703"/>
                </a:lnTo>
                <a:lnTo>
                  <a:pt x="10271" y="7777"/>
                </a:lnTo>
                <a:lnTo>
                  <a:pt x="10271" y="7813"/>
                </a:lnTo>
                <a:lnTo>
                  <a:pt x="10344" y="7923"/>
                </a:lnTo>
                <a:lnTo>
                  <a:pt x="10418" y="7960"/>
                </a:lnTo>
                <a:lnTo>
                  <a:pt x="10491" y="7923"/>
                </a:lnTo>
                <a:lnTo>
                  <a:pt x="10528" y="7887"/>
                </a:lnTo>
                <a:lnTo>
                  <a:pt x="10821" y="7483"/>
                </a:lnTo>
                <a:lnTo>
                  <a:pt x="11115" y="7043"/>
                </a:lnTo>
                <a:lnTo>
                  <a:pt x="11445" y="7447"/>
                </a:lnTo>
                <a:lnTo>
                  <a:pt x="11298" y="7703"/>
                </a:lnTo>
                <a:lnTo>
                  <a:pt x="11151" y="7960"/>
                </a:lnTo>
                <a:lnTo>
                  <a:pt x="10968" y="8253"/>
                </a:lnTo>
                <a:lnTo>
                  <a:pt x="10931" y="8437"/>
                </a:lnTo>
                <a:lnTo>
                  <a:pt x="10931" y="8510"/>
                </a:lnTo>
                <a:lnTo>
                  <a:pt x="10931" y="8584"/>
                </a:lnTo>
                <a:lnTo>
                  <a:pt x="10968" y="8657"/>
                </a:lnTo>
                <a:lnTo>
                  <a:pt x="11041" y="8657"/>
                </a:lnTo>
                <a:lnTo>
                  <a:pt x="11188" y="8584"/>
                </a:lnTo>
                <a:lnTo>
                  <a:pt x="11261" y="8474"/>
                </a:lnTo>
                <a:lnTo>
                  <a:pt x="11408" y="8180"/>
                </a:lnTo>
                <a:lnTo>
                  <a:pt x="11628" y="7703"/>
                </a:lnTo>
                <a:lnTo>
                  <a:pt x="11812" y="7997"/>
                </a:lnTo>
                <a:lnTo>
                  <a:pt x="11995" y="8290"/>
                </a:lnTo>
                <a:lnTo>
                  <a:pt x="11812" y="8694"/>
                </a:lnTo>
                <a:lnTo>
                  <a:pt x="11628" y="9097"/>
                </a:lnTo>
                <a:lnTo>
                  <a:pt x="11518" y="9097"/>
                </a:lnTo>
                <a:lnTo>
                  <a:pt x="11408" y="9317"/>
                </a:lnTo>
                <a:lnTo>
                  <a:pt x="11335" y="9501"/>
                </a:lnTo>
                <a:lnTo>
                  <a:pt x="11335" y="9574"/>
                </a:lnTo>
                <a:lnTo>
                  <a:pt x="11335" y="9647"/>
                </a:lnTo>
                <a:lnTo>
                  <a:pt x="11408" y="9721"/>
                </a:lnTo>
                <a:lnTo>
                  <a:pt x="11591" y="9721"/>
                </a:lnTo>
                <a:lnTo>
                  <a:pt x="11628" y="9684"/>
                </a:lnTo>
                <a:lnTo>
                  <a:pt x="11812" y="9427"/>
                </a:lnTo>
                <a:lnTo>
                  <a:pt x="11958" y="9171"/>
                </a:lnTo>
                <a:lnTo>
                  <a:pt x="12105" y="8914"/>
                </a:lnTo>
                <a:lnTo>
                  <a:pt x="12178" y="8657"/>
                </a:lnTo>
                <a:lnTo>
                  <a:pt x="12325" y="9024"/>
                </a:lnTo>
                <a:lnTo>
                  <a:pt x="12472" y="9427"/>
                </a:lnTo>
                <a:lnTo>
                  <a:pt x="12068" y="10088"/>
                </a:lnTo>
                <a:lnTo>
                  <a:pt x="11995" y="10088"/>
                </a:lnTo>
                <a:lnTo>
                  <a:pt x="11922" y="10271"/>
                </a:lnTo>
                <a:lnTo>
                  <a:pt x="11848" y="10418"/>
                </a:lnTo>
                <a:lnTo>
                  <a:pt x="11848" y="10491"/>
                </a:lnTo>
                <a:lnTo>
                  <a:pt x="11848" y="10528"/>
                </a:lnTo>
                <a:lnTo>
                  <a:pt x="11922" y="10601"/>
                </a:lnTo>
                <a:lnTo>
                  <a:pt x="12068" y="10601"/>
                </a:lnTo>
                <a:lnTo>
                  <a:pt x="12142" y="10564"/>
                </a:lnTo>
                <a:lnTo>
                  <a:pt x="12362" y="10198"/>
                </a:lnTo>
                <a:lnTo>
                  <a:pt x="12582" y="9831"/>
                </a:lnTo>
                <a:lnTo>
                  <a:pt x="12692" y="10454"/>
                </a:lnTo>
                <a:lnTo>
                  <a:pt x="12509" y="10638"/>
                </a:lnTo>
                <a:lnTo>
                  <a:pt x="12362" y="10858"/>
                </a:lnTo>
                <a:lnTo>
                  <a:pt x="12215" y="11078"/>
                </a:lnTo>
                <a:lnTo>
                  <a:pt x="12178" y="11225"/>
                </a:lnTo>
                <a:lnTo>
                  <a:pt x="12178" y="11371"/>
                </a:lnTo>
                <a:lnTo>
                  <a:pt x="12215" y="11408"/>
                </a:lnTo>
                <a:lnTo>
                  <a:pt x="12252" y="11408"/>
                </a:lnTo>
                <a:lnTo>
                  <a:pt x="12362" y="11371"/>
                </a:lnTo>
                <a:lnTo>
                  <a:pt x="12472" y="11298"/>
                </a:lnTo>
                <a:lnTo>
                  <a:pt x="12582" y="11078"/>
                </a:lnTo>
                <a:lnTo>
                  <a:pt x="12692" y="10858"/>
                </a:lnTo>
                <a:lnTo>
                  <a:pt x="12729" y="11188"/>
                </a:lnTo>
                <a:lnTo>
                  <a:pt x="12655" y="11775"/>
                </a:lnTo>
                <a:lnTo>
                  <a:pt x="12509" y="11922"/>
                </a:lnTo>
                <a:lnTo>
                  <a:pt x="12362" y="12068"/>
                </a:lnTo>
                <a:lnTo>
                  <a:pt x="12325" y="12215"/>
                </a:lnTo>
                <a:lnTo>
                  <a:pt x="12325" y="12288"/>
                </a:lnTo>
                <a:lnTo>
                  <a:pt x="12362" y="12362"/>
                </a:lnTo>
                <a:lnTo>
                  <a:pt x="12435" y="12398"/>
                </a:lnTo>
                <a:lnTo>
                  <a:pt x="12472" y="12398"/>
                </a:lnTo>
                <a:lnTo>
                  <a:pt x="12619" y="12288"/>
                </a:lnTo>
                <a:lnTo>
                  <a:pt x="12655" y="12655"/>
                </a:lnTo>
                <a:lnTo>
                  <a:pt x="12692" y="12692"/>
                </a:lnTo>
                <a:lnTo>
                  <a:pt x="12729" y="12655"/>
                </a:lnTo>
                <a:lnTo>
                  <a:pt x="12802" y="12545"/>
                </a:lnTo>
                <a:lnTo>
                  <a:pt x="12912" y="12398"/>
                </a:lnTo>
                <a:lnTo>
                  <a:pt x="13022" y="12068"/>
                </a:lnTo>
                <a:lnTo>
                  <a:pt x="13095" y="11738"/>
                </a:lnTo>
                <a:lnTo>
                  <a:pt x="13132" y="11408"/>
                </a:lnTo>
                <a:lnTo>
                  <a:pt x="13132" y="11005"/>
                </a:lnTo>
                <a:lnTo>
                  <a:pt x="13132" y="10638"/>
                </a:lnTo>
                <a:lnTo>
                  <a:pt x="13095" y="10234"/>
                </a:lnTo>
                <a:lnTo>
                  <a:pt x="13022" y="9867"/>
                </a:lnTo>
                <a:lnTo>
                  <a:pt x="12949" y="9464"/>
                </a:lnTo>
                <a:lnTo>
                  <a:pt x="12839" y="9060"/>
                </a:lnTo>
                <a:lnTo>
                  <a:pt x="12692" y="8694"/>
                </a:lnTo>
                <a:lnTo>
                  <a:pt x="12545" y="8327"/>
                </a:lnTo>
                <a:lnTo>
                  <a:pt x="12325" y="7960"/>
                </a:lnTo>
                <a:lnTo>
                  <a:pt x="12142" y="7630"/>
                </a:lnTo>
                <a:lnTo>
                  <a:pt x="11885" y="7300"/>
                </a:lnTo>
                <a:lnTo>
                  <a:pt x="11628" y="6970"/>
                </a:lnTo>
                <a:lnTo>
                  <a:pt x="11335" y="6640"/>
                </a:lnTo>
                <a:lnTo>
                  <a:pt x="11041" y="6346"/>
                </a:lnTo>
                <a:lnTo>
                  <a:pt x="10344" y="5759"/>
                </a:lnTo>
                <a:lnTo>
                  <a:pt x="9647" y="5246"/>
                </a:lnTo>
                <a:lnTo>
                  <a:pt x="8914" y="4732"/>
                </a:lnTo>
                <a:lnTo>
                  <a:pt x="8987" y="4439"/>
                </a:lnTo>
                <a:lnTo>
                  <a:pt x="9024" y="4182"/>
                </a:lnTo>
                <a:lnTo>
                  <a:pt x="9060" y="3558"/>
                </a:lnTo>
                <a:lnTo>
                  <a:pt x="9097" y="2898"/>
                </a:lnTo>
                <a:lnTo>
                  <a:pt x="9281" y="220"/>
                </a:lnTo>
                <a:lnTo>
                  <a:pt x="9244" y="110"/>
                </a:lnTo>
                <a:lnTo>
                  <a:pt x="9207" y="37"/>
                </a:lnTo>
                <a:lnTo>
                  <a:pt x="9097" y="0"/>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02" name="Shape 202"/>
          <p:cNvSpPr/>
          <p:nvPr/>
        </p:nvSpPr>
        <p:spPr>
          <a:xfrm>
            <a:off x="6507132" y="4533962"/>
            <a:ext cx="521292" cy="538992"/>
          </a:xfrm>
          <a:custGeom>
            <a:avLst/>
            <a:gdLst/>
            <a:ahLst/>
            <a:cxnLst/>
            <a:rect l="0" t="0" r="0" b="0"/>
            <a:pathLst>
              <a:path w="18378" h="19002" extrusionOk="0">
                <a:moveTo>
                  <a:pt x="13793" y="5429"/>
                </a:moveTo>
                <a:lnTo>
                  <a:pt x="13682" y="5466"/>
                </a:lnTo>
                <a:lnTo>
                  <a:pt x="13572" y="5502"/>
                </a:lnTo>
                <a:lnTo>
                  <a:pt x="13499" y="5576"/>
                </a:lnTo>
                <a:lnTo>
                  <a:pt x="13352" y="5759"/>
                </a:lnTo>
                <a:lnTo>
                  <a:pt x="13352" y="5869"/>
                </a:lnTo>
                <a:lnTo>
                  <a:pt x="13352" y="5979"/>
                </a:lnTo>
                <a:lnTo>
                  <a:pt x="13389" y="6016"/>
                </a:lnTo>
                <a:lnTo>
                  <a:pt x="13426" y="6053"/>
                </a:lnTo>
                <a:lnTo>
                  <a:pt x="13499" y="6053"/>
                </a:lnTo>
                <a:lnTo>
                  <a:pt x="13572" y="5979"/>
                </a:lnTo>
                <a:lnTo>
                  <a:pt x="13646" y="5943"/>
                </a:lnTo>
                <a:lnTo>
                  <a:pt x="13719" y="5796"/>
                </a:lnTo>
                <a:lnTo>
                  <a:pt x="13829" y="5649"/>
                </a:lnTo>
                <a:lnTo>
                  <a:pt x="13903" y="5502"/>
                </a:lnTo>
                <a:lnTo>
                  <a:pt x="13903" y="5466"/>
                </a:lnTo>
                <a:lnTo>
                  <a:pt x="13903" y="5429"/>
                </a:lnTo>
                <a:close/>
                <a:moveTo>
                  <a:pt x="13242" y="6089"/>
                </a:moveTo>
                <a:lnTo>
                  <a:pt x="13169" y="6126"/>
                </a:lnTo>
                <a:lnTo>
                  <a:pt x="13022" y="6309"/>
                </a:lnTo>
                <a:lnTo>
                  <a:pt x="12912" y="6493"/>
                </a:lnTo>
                <a:lnTo>
                  <a:pt x="12875" y="6529"/>
                </a:lnTo>
                <a:lnTo>
                  <a:pt x="12875" y="6603"/>
                </a:lnTo>
                <a:lnTo>
                  <a:pt x="12949" y="6676"/>
                </a:lnTo>
                <a:lnTo>
                  <a:pt x="13022" y="6713"/>
                </a:lnTo>
                <a:lnTo>
                  <a:pt x="13096" y="6676"/>
                </a:lnTo>
                <a:lnTo>
                  <a:pt x="13132" y="6639"/>
                </a:lnTo>
                <a:lnTo>
                  <a:pt x="13242" y="6456"/>
                </a:lnTo>
                <a:lnTo>
                  <a:pt x="13352" y="6273"/>
                </a:lnTo>
                <a:lnTo>
                  <a:pt x="13389" y="6199"/>
                </a:lnTo>
                <a:lnTo>
                  <a:pt x="13316" y="6126"/>
                </a:lnTo>
                <a:lnTo>
                  <a:pt x="13242" y="6089"/>
                </a:lnTo>
                <a:close/>
                <a:moveTo>
                  <a:pt x="17241" y="6419"/>
                </a:moveTo>
                <a:lnTo>
                  <a:pt x="17534" y="6713"/>
                </a:lnTo>
                <a:lnTo>
                  <a:pt x="17497" y="6713"/>
                </a:lnTo>
                <a:lnTo>
                  <a:pt x="17387" y="6823"/>
                </a:lnTo>
                <a:lnTo>
                  <a:pt x="17351" y="6676"/>
                </a:lnTo>
                <a:lnTo>
                  <a:pt x="17241" y="6419"/>
                </a:lnTo>
                <a:close/>
                <a:moveTo>
                  <a:pt x="12692" y="6786"/>
                </a:moveTo>
                <a:lnTo>
                  <a:pt x="12582" y="6860"/>
                </a:lnTo>
                <a:lnTo>
                  <a:pt x="12435" y="6970"/>
                </a:lnTo>
                <a:lnTo>
                  <a:pt x="12399" y="7116"/>
                </a:lnTo>
                <a:lnTo>
                  <a:pt x="12362" y="7190"/>
                </a:lnTo>
                <a:lnTo>
                  <a:pt x="12399" y="7226"/>
                </a:lnTo>
                <a:lnTo>
                  <a:pt x="12472" y="7300"/>
                </a:lnTo>
                <a:lnTo>
                  <a:pt x="12582" y="7300"/>
                </a:lnTo>
                <a:lnTo>
                  <a:pt x="12619" y="7263"/>
                </a:lnTo>
                <a:lnTo>
                  <a:pt x="12655" y="7190"/>
                </a:lnTo>
                <a:lnTo>
                  <a:pt x="12729" y="7043"/>
                </a:lnTo>
                <a:lnTo>
                  <a:pt x="12802" y="7006"/>
                </a:lnTo>
                <a:lnTo>
                  <a:pt x="12839" y="6933"/>
                </a:lnTo>
                <a:lnTo>
                  <a:pt x="12875" y="6860"/>
                </a:lnTo>
                <a:lnTo>
                  <a:pt x="12875" y="6823"/>
                </a:lnTo>
                <a:lnTo>
                  <a:pt x="12839" y="6823"/>
                </a:lnTo>
                <a:lnTo>
                  <a:pt x="12765" y="6786"/>
                </a:lnTo>
                <a:close/>
                <a:moveTo>
                  <a:pt x="17571" y="6750"/>
                </a:moveTo>
                <a:lnTo>
                  <a:pt x="17828" y="7043"/>
                </a:lnTo>
                <a:lnTo>
                  <a:pt x="18048" y="7373"/>
                </a:lnTo>
                <a:lnTo>
                  <a:pt x="17828" y="7593"/>
                </a:lnTo>
                <a:lnTo>
                  <a:pt x="17828" y="7520"/>
                </a:lnTo>
                <a:lnTo>
                  <a:pt x="17864" y="7336"/>
                </a:lnTo>
                <a:lnTo>
                  <a:pt x="17828" y="7116"/>
                </a:lnTo>
                <a:lnTo>
                  <a:pt x="17828" y="7080"/>
                </a:lnTo>
                <a:lnTo>
                  <a:pt x="17754" y="7006"/>
                </a:lnTo>
                <a:lnTo>
                  <a:pt x="17681" y="7006"/>
                </a:lnTo>
                <a:lnTo>
                  <a:pt x="17644" y="7043"/>
                </a:lnTo>
                <a:lnTo>
                  <a:pt x="17681" y="7080"/>
                </a:lnTo>
                <a:lnTo>
                  <a:pt x="17644" y="7226"/>
                </a:lnTo>
                <a:lnTo>
                  <a:pt x="17607" y="7446"/>
                </a:lnTo>
                <a:lnTo>
                  <a:pt x="17534" y="7667"/>
                </a:lnTo>
                <a:lnTo>
                  <a:pt x="17534" y="7887"/>
                </a:lnTo>
                <a:lnTo>
                  <a:pt x="17534" y="7960"/>
                </a:lnTo>
                <a:lnTo>
                  <a:pt x="17131" y="8584"/>
                </a:lnTo>
                <a:lnTo>
                  <a:pt x="17167" y="8217"/>
                </a:lnTo>
                <a:lnTo>
                  <a:pt x="17241" y="7850"/>
                </a:lnTo>
                <a:lnTo>
                  <a:pt x="17387" y="7630"/>
                </a:lnTo>
                <a:lnTo>
                  <a:pt x="17387" y="7593"/>
                </a:lnTo>
                <a:lnTo>
                  <a:pt x="17387" y="7520"/>
                </a:lnTo>
                <a:lnTo>
                  <a:pt x="17461" y="7483"/>
                </a:lnTo>
                <a:lnTo>
                  <a:pt x="17497" y="7446"/>
                </a:lnTo>
                <a:lnTo>
                  <a:pt x="17534" y="7373"/>
                </a:lnTo>
                <a:lnTo>
                  <a:pt x="17534" y="7263"/>
                </a:lnTo>
                <a:lnTo>
                  <a:pt x="17497" y="7080"/>
                </a:lnTo>
                <a:lnTo>
                  <a:pt x="17571" y="6750"/>
                </a:lnTo>
                <a:close/>
                <a:moveTo>
                  <a:pt x="16874" y="8840"/>
                </a:moveTo>
                <a:lnTo>
                  <a:pt x="16947" y="8877"/>
                </a:lnTo>
                <a:lnTo>
                  <a:pt x="16874" y="8950"/>
                </a:lnTo>
                <a:lnTo>
                  <a:pt x="16874" y="8877"/>
                </a:lnTo>
                <a:lnTo>
                  <a:pt x="16874" y="8840"/>
                </a:lnTo>
                <a:close/>
                <a:moveTo>
                  <a:pt x="11445" y="8584"/>
                </a:moveTo>
                <a:lnTo>
                  <a:pt x="11408" y="8620"/>
                </a:lnTo>
                <a:lnTo>
                  <a:pt x="11298" y="8657"/>
                </a:lnTo>
                <a:lnTo>
                  <a:pt x="11188" y="8804"/>
                </a:lnTo>
                <a:lnTo>
                  <a:pt x="11188" y="8840"/>
                </a:lnTo>
                <a:lnTo>
                  <a:pt x="11188" y="8914"/>
                </a:lnTo>
                <a:lnTo>
                  <a:pt x="11188" y="8987"/>
                </a:lnTo>
                <a:lnTo>
                  <a:pt x="11225" y="9024"/>
                </a:lnTo>
                <a:lnTo>
                  <a:pt x="11408" y="9024"/>
                </a:lnTo>
                <a:lnTo>
                  <a:pt x="11445" y="8987"/>
                </a:lnTo>
                <a:lnTo>
                  <a:pt x="11555" y="8804"/>
                </a:lnTo>
                <a:lnTo>
                  <a:pt x="11555" y="8730"/>
                </a:lnTo>
                <a:lnTo>
                  <a:pt x="11555" y="8657"/>
                </a:lnTo>
                <a:lnTo>
                  <a:pt x="11518" y="8620"/>
                </a:lnTo>
                <a:lnTo>
                  <a:pt x="11445" y="8584"/>
                </a:lnTo>
                <a:close/>
                <a:moveTo>
                  <a:pt x="16580" y="8804"/>
                </a:moveTo>
                <a:lnTo>
                  <a:pt x="16580" y="8877"/>
                </a:lnTo>
                <a:lnTo>
                  <a:pt x="16580" y="9060"/>
                </a:lnTo>
                <a:lnTo>
                  <a:pt x="16617" y="9170"/>
                </a:lnTo>
                <a:lnTo>
                  <a:pt x="16654" y="9244"/>
                </a:lnTo>
                <a:lnTo>
                  <a:pt x="16397" y="9611"/>
                </a:lnTo>
                <a:lnTo>
                  <a:pt x="16360" y="9391"/>
                </a:lnTo>
                <a:lnTo>
                  <a:pt x="16324" y="9170"/>
                </a:lnTo>
                <a:lnTo>
                  <a:pt x="16324" y="9097"/>
                </a:lnTo>
                <a:lnTo>
                  <a:pt x="16580" y="8804"/>
                </a:lnTo>
                <a:close/>
                <a:moveTo>
                  <a:pt x="16067" y="9391"/>
                </a:moveTo>
                <a:lnTo>
                  <a:pt x="16067" y="9684"/>
                </a:lnTo>
                <a:lnTo>
                  <a:pt x="16103" y="9794"/>
                </a:lnTo>
                <a:lnTo>
                  <a:pt x="16177" y="9941"/>
                </a:lnTo>
                <a:lnTo>
                  <a:pt x="15993" y="10161"/>
                </a:lnTo>
                <a:lnTo>
                  <a:pt x="15920" y="10308"/>
                </a:lnTo>
                <a:lnTo>
                  <a:pt x="15957" y="9867"/>
                </a:lnTo>
                <a:lnTo>
                  <a:pt x="15920" y="9794"/>
                </a:lnTo>
                <a:lnTo>
                  <a:pt x="15847" y="9757"/>
                </a:lnTo>
                <a:lnTo>
                  <a:pt x="15810" y="9721"/>
                </a:lnTo>
                <a:lnTo>
                  <a:pt x="16067" y="9391"/>
                </a:lnTo>
                <a:close/>
                <a:moveTo>
                  <a:pt x="9611" y="2348"/>
                </a:moveTo>
                <a:lnTo>
                  <a:pt x="9574" y="2421"/>
                </a:lnTo>
                <a:lnTo>
                  <a:pt x="9134" y="2861"/>
                </a:lnTo>
                <a:lnTo>
                  <a:pt x="8767" y="3375"/>
                </a:lnTo>
                <a:lnTo>
                  <a:pt x="7997" y="4365"/>
                </a:lnTo>
                <a:lnTo>
                  <a:pt x="7630" y="4879"/>
                </a:lnTo>
                <a:lnTo>
                  <a:pt x="7227" y="5356"/>
                </a:lnTo>
                <a:lnTo>
                  <a:pt x="6823" y="5832"/>
                </a:lnTo>
                <a:lnTo>
                  <a:pt x="6346" y="6273"/>
                </a:lnTo>
                <a:lnTo>
                  <a:pt x="6273" y="6346"/>
                </a:lnTo>
                <a:lnTo>
                  <a:pt x="6273" y="6456"/>
                </a:lnTo>
                <a:lnTo>
                  <a:pt x="6236" y="6456"/>
                </a:lnTo>
                <a:lnTo>
                  <a:pt x="6163" y="6493"/>
                </a:lnTo>
                <a:lnTo>
                  <a:pt x="6163" y="6566"/>
                </a:lnTo>
                <a:lnTo>
                  <a:pt x="6199" y="6603"/>
                </a:lnTo>
                <a:lnTo>
                  <a:pt x="6309" y="6786"/>
                </a:lnTo>
                <a:lnTo>
                  <a:pt x="6493" y="6970"/>
                </a:lnTo>
                <a:lnTo>
                  <a:pt x="6823" y="7263"/>
                </a:lnTo>
                <a:lnTo>
                  <a:pt x="7593" y="7813"/>
                </a:lnTo>
                <a:lnTo>
                  <a:pt x="8437" y="8363"/>
                </a:lnTo>
                <a:lnTo>
                  <a:pt x="8620" y="8510"/>
                </a:lnTo>
                <a:lnTo>
                  <a:pt x="8767" y="8694"/>
                </a:lnTo>
                <a:lnTo>
                  <a:pt x="9061" y="9060"/>
                </a:lnTo>
                <a:lnTo>
                  <a:pt x="9207" y="9207"/>
                </a:lnTo>
                <a:lnTo>
                  <a:pt x="9391" y="9354"/>
                </a:lnTo>
                <a:lnTo>
                  <a:pt x="9758" y="9574"/>
                </a:lnTo>
                <a:lnTo>
                  <a:pt x="10638" y="10161"/>
                </a:lnTo>
                <a:lnTo>
                  <a:pt x="11482" y="10784"/>
                </a:lnTo>
                <a:lnTo>
                  <a:pt x="12289" y="11408"/>
                </a:lnTo>
                <a:lnTo>
                  <a:pt x="12362" y="11445"/>
                </a:lnTo>
                <a:lnTo>
                  <a:pt x="12472" y="11445"/>
                </a:lnTo>
                <a:lnTo>
                  <a:pt x="12545" y="11408"/>
                </a:lnTo>
                <a:lnTo>
                  <a:pt x="12582" y="11371"/>
                </a:lnTo>
                <a:lnTo>
                  <a:pt x="12619" y="11298"/>
                </a:lnTo>
                <a:lnTo>
                  <a:pt x="12655" y="11188"/>
                </a:lnTo>
                <a:lnTo>
                  <a:pt x="12619" y="11115"/>
                </a:lnTo>
                <a:lnTo>
                  <a:pt x="12545" y="11041"/>
                </a:lnTo>
                <a:lnTo>
                  <a:pt x="11775" y="10418"/>
                </a:lnTo>
                <a:lnTo>
                  <a:pt x="11812" y="10381"/>
                </a:lnTo>
                <a:lnTo>
                  <a:pt x="11922" y="10198"/>
                </a:lnTo>
                <a:lnTo>
                  <a:pt x="11995" y="10014"/>
                </a:lnTo>
                <a:lnTo>
                  <a:pt x="11995" y="9941"/>
                </a:lnTo>
                <a:lnTo>
                  <a:pt x="11958" y="9904"/>
                </a:lnTo>
                <a:lnTo>
                  <a:pt x="11885" y="9904"/>
                </a:lnTo>
                <a:lnTo>
                  <a:pt x="11738" y="10051"/>
                </a:lnTo>
                <a:lnTo>
                  <a:pt x="11592" y="10234"/>
                </a:lnTo>
                <a:lnTo>
                  <a:pt x="11555" y="10271"/>
                </a:lnTo>
                <a:lnTo>
                  <a:pt x="11005" y="9867"/>
                </a:lnTo>
                <a:lnTo>
                  <a:pt x="10821" y="9757"/>
                </a:lnTo>
                <a:lnTo>
                  <a:pt x="10858" y="9684"/>
                </a:lnTo>
                <a:lnTo>
                  <a:pt x="10895" y="9611"/>
                </a:lnTo>
                <a:lnTo>
                  <a:pt x="11041" y="9464"/>
                </a:lnTo>
                <a:lnTo>
                  <a:pt x="11078" y="9427"/>
                </a:lnTo>
                <a:lnTo>
                  <a:pt x="11078" y="9354"/>
                </a:lnTo>
                <a:lnTo>
                  <a:pt x="11078" y="9317"/>
                </a:lnTo>
                <a:lnTo>
                  <a:pt x="11005" y="9281"/>
                </a:lnTo>
                <a:lnTo>
                  <a:pt x="10968" y="9317"/>
                </a:lnTo>
                <a:lnTo>
                  <a:pt x="10895" y="9281"/>
                </a:lnTo>
                <a:lnTo>
                  <a:pt x="10821" y="9317"/>
                </a:lnTo>
                <a:lnTo>
                  <a:pt x="10711" y="9427"/>
                </a:lnTo>
                <a:lnTo>
                  <a:pt x="10601" y="9574"/>
                </a:lnTo>
                <a:lnTo>
                  <a:pt x="10124" y="9281"/>
                </a:lnTo>
                <a:lnTo>
                  <a:pt x="10051" y="9207"/>
                </a:lnTo>
                <a:lnTo>
                  <a:pt x="10234" y="8914"/>
                </a:lnTo>
                <a:lnTo>
                  <a:pt x="10234" y="8840"/>
                </a:lnTo>
                <a:lnTo>
                  <a:pt x="10234" y="8804"/>
                </a:lnTo>
                <a:lnTo>
                  <a:pt x="10198" y="8730"/>
                </a:lnTo>
                <a:lnTo>
                  <a:pt x="10088" y="8694"/>
                </a:lnTo>
                <a:lnTo>
                  <a:pt x="10051" y="8730"/>
                </a:lnTo>
                <a:lnTo>
                  <a:pt x="10014" y="8767"/>
                </a:lnTo>
                <a:lnTo>
                  <a:pt x="9758" y="9060"/>
                </a:lnTo>
                <a:lnTo>
                  <a:pt x="9537" y="8877"/>
                </a:lnTo>
                <a:lnTo>
                  <a:pt x="9354" y="8694"/>
                </a:lnTo>
                <a:lnTo>
                  <a:pt x="9134" y="8437"/>
                </a:lnTo>
                <a:lnTo>
                  <a:pt x="9207" y="8327"/>
                </a:lnTo>
                <a:lnTo>
                  <a:pt x="9281" y="8217"/>
                </a:lnTo>
                <a:lnTo>
                  <a:pt x="9354" y="7960"/>
                </a:lnTo>
                <a:lnTo>
                  <a:pt x="9354" y="7887"/>
                </a:lnTo>
                <a:lnTo>
                  <a:pt x="9317" y="7850"/>
                </a:lnTo>
                <a:lnTo>
                  <a:pt x="9244" y="7850"/>
                </a:lnTo>
                <a:lnTo>
                  <a:pt x="9171" y="7887"/>
                </a:lnTo>
                <a:lnTo>
                  <a:pt x="8987" y="8107"/>
                </a:lnTo>
                <a:lnTo>
                  <a:pt x="8951" y="8180"/>
                </a:lnTo>
                <a:lnTo>
                  <a:pt x="8767" y="8033"/>
                </a:lnTo>
                <a:lnTo>
                  <a:pt x="8327" y="7740"/>
                </a:lnTo>
                <a:lnTo>
                  <a:pt x="8364" y="7446"/>
                </a:lnTo>
                <a:lnTo>
                  <a:pt x="8364" y="7410"/>
                </a:lnTo>
                <a:lnTo>
                  <a:pt x="8327" y="7336"/>
                </a:lnTo>
                <a:lnTo>
                  <a:pt x="8290" y="7300"/>
                </a:lnTo>
                <a:lnTo>
                  <a:pt x="8180" y="7300"/>
                </a:lnTo>
                <a:lnTo>
                  <a:pt x="8107" y="7336"/>
                </a:lnTo>
                <a:lnTo>
                  <a:pt x="8070" y="7446"/>
                </a:lnTo>
                <a:lnTo>
                  <a:pt x="8034" y="7556"/>
                </a:lnTo>
                <a:lnTo>
                  <a:pt x="7960" y="7520"/>
                </a:lnTo>
                <a:lnTo>
                  <a:pt x="7410" y="7116"/>
                </a:lnTo>
                <a:lnTo>
                  <a:pt x="7447" y="7080"/>
                </a:lnTo>
                <a:lnTo>
                  <a:pt x="7520" y="6970"/>
                </a:lnTo>
                <a:lnTo>
                  <a:pt x="7520" y="6896"/>
                </a:lnTo>
                <a:lnTo>
                  <a:pt x="7520" y="6860"/>
                </a:lnTo>
                <a:lnTo>
                  <a:pt x="7557" y="6750"/>
                </a:lnTo>
                <a:lnTo>
                  <a:pt x="7520" y="6713"/>
                </a:lnTo>
                <a:lnTo>
                  <a:pt x="7483" y="6713"/>
                </a:lnTo>
                <a:lnTo>
                  <a:pt x="7410" y="6750"/>
                </a:lnTo>
                <a:lnTo>
                  <a:pt x="7337" y="6750"/>
                </a:lnTo>
                <a:lnTo>
                  <a:pt x="7227" y="6823"/>
                </a:lnTo>
                <a:lnTo>
                  <a:pt x="7116" y="6896"/>
                </a:lnTo>
                <a:lnTo>
                  <a:pt x="6640" y="6639"/>
                </a:lnTo>
                <a:lnTo>
                  <a:pt x="6640" y="6603"/>
                </a:lnTo>
                <a:lnTo>
                  <a:pt x="7116" y="6163"/>
                </a:lnTo>
                <a:lnTo>
                  <a:pt x="7557" y="5649"/>
                </a:lnTo>
                <a:lnTo>
                  <a:pt x="7593" y="5722"/>
                </a:lnTo>
                <a:lnTo>
                  <a:pt x="7630" y="5759"/>
                </a:lnTo>
                <a:lnTo>
                  <a:pt x="7740" y="5759"/>
                </a:lnTo>
                <a:lnTo>
                  <a:pt x="8034" y="5576"/>
                </a:lnTo>
                <a:lnTo>
                  <a:pt x="8327" y="5392"/>
                </a:lnTo>
                <a:lnTo>
                  <a:pt x="8620" y="5209"/>
                </a:lnTo>
                <a:lnTo>
                  <a:pt x="8914" y="5025"/>
                </a:lnTo>
                <a:lnTo>
                  <a:pt x="9244" y="4879"/>
                </a:lnTo>
                <a:lnTo>
                  <a:pt x="9574" y="4732"/>
                </a:lnTo>
                <a:lnTo>
                  <a:pt x="9941" y="4659"/>
                </a:lnTo>
                <a:lnTo>
                  <a:pt x="10308" y="4622"/>
                </a:lnTo>
                <a:lnTo>
                  <a:pt x="10491" y="4622"/>
                </a:lnTo>
                <a:lnTo>
                  <a:pt x="10675" y="4659"/>
                </a:lnTo>
                <a:lnTo>
                  <a:pt x="10821" y="4732"/>
                </a:lnTo>
                <a:lnTo>
                  <a:pt x="10931" y="4842"/>
                </a:lnTo>
                <a:lnTo>
                  <a:pt x="11041" y="4989"/>
                </a:lnTo>
                <a:lnTo>
                  <a:pt x="11078" y="5136"/>
                </a:lnTo>
                <a:lnTo>
                  <a:pt x="11151" y="5502"/>
                </a:lnTo>
                <a:lnTo>
                  <a:pt x="11151" y="5906"/>
                </a:lnTo>
                <a:lnTo>
                  <a:pt x="11151" y="6309"/>
                </a:lnTo>
                <a:lnTo>
                  <a:pt x="11151" y="6676"/>
                </a:lnTo>
                <a:lnTo>
                  <a:pt x="11188" y="7006"/>
                </a:lnTo>
                <a:lnTo>
                  <a:pt x="11261" y="7373"/>
                </a:lnTo>
                <a:lnTo>
                  <a:pt x="11445" y="7703"/>
                </a:lnTo>
                <a:lnTo>
                  <a:pt x="11408" y="7813"/>
                </a:lnTo>
                <a:lnTo>
                  <a:pt x="11372" y="7923"/>
                </a:lnTo>
                <a:lnTo>
                  <a:pt x="11372" y="8033"/>
                </a:lnTo>
                <a:lnTo>
                  <a:pt x="11372" y="8143"/>
                </a:lnTo>
                <a:lnTo>
                  <a:pt x="11445" y="8253"/>
                </a:lnTo>
                <a:lnTo>
                  <a:pt x="11482" y="8327"/>
                </a:lnTo>
                <a:lnTo>
                  <a:pt x="11592" y="8400"/>
                </a:lnTo>
                <a:lnTo>
                  <a:pt x="11665" y="8474"/>
                </a:lnTo>
                <a:lnTo>
                  <a:pt x="11775" y="8510"/>
                </a:lnTo>
                <a:lnTo>
                  <a:pt x="12105" y="8510"/>
                </a:lnTo>
                <a:lnTo>
                  <a:pt x="12435" y="8694"/>
                </a:lnTo>
                <a:lnTo>
                  <a:pt x="12765" y="8840"/>
                </a:lnTo>
                <a:lnTo>
                  <a:pt x="13022" y="8877"/>
                </a:lnTo>
                <a:lnTo>
                  <a:pt x="13316" y="8877"/>
                </a:lnTo>
                <a:lnTo>
                  <a:pt x="13646" y="8804"/>
                </a:lnTo>
                <a:lnTo>
                  <a:pt x="13939" y="8694"/>
                </a:lnTo>
                <a:lnTo>
                  <a:pt x="14233" y="8584"/>
                </a:lnTo>
                <a:lnTo>
                  <a:pt x="14489" y="8400"/>
                </a:lnTo>
                <a:lnTo>
                  <a:pt x="14746" y="8217"/>
                </a:lnTo>
                <a:lnTo>
                  <a:pt x="14930" y="8033"/>
                </a:lnTo>
                <a:lnTo>
                  <a:pt x="14966" y="7997"/>
                </a:lnTo>
                <a:lnTo>
                  <a:pt x="14966" y="7923"/>
                </a:lnTo>
                <a:lnTo>
                  <a:pt x="14930" y="7813"/>
                </a:lnTo>
                <a:lnTo>
                  <a:pt x="14820" y="7777"/>
                </a:lnTo>
                <a:lnTo>
                  <a:pt x="14710" y="7777"/>
                </a:lnTo>
                <a:lnTo>
                  <a:pt x="14123" y="8143"/>
                </a:lnTo>
                <a:lnTo>
                  <a:pt x="13829" y="8290"/>
                </a:lnTo>
                <a:lnTo>
                  <a:pt x="13462" y="8400"/>
                </a:lnTo>
                <a:lnTo>
                  <a:pt x="13206" y="8474"/>
                </a:lnTo>
                <a:lnTo>
                  <a:pt x="12912" y="8437"/>
                </a:lnTo>
                <a:lnTo>
                  <a:pt x="12692" y="8363"/>
                </a:lnTo>
                <a:lnTo>
                  <a:pt x="12472" y="8217"/>
                </a:lnTo>
                <a:lnTo>
                  <a:pt x="12545" y="8107"/>
                </a:lnTo>
                <a:lnTo>
                  <a:pt x="12582" y="7960"/>
                </a:lnTo>
                <a:lnTo>
                  <a:pt x="12582" y="7850"/>
                </a:lnTo>
                <a:lnTo>
                  <a:pt x="12545" y="7777"/>
                </a:lnTo>
                <a:lnTo>
                  <a:pt x="12509" y="7740"/>
                </a:lnTo>
                <a:lnTo>
                  <a:pt x="12325" y="7630"/>
                </a:lnTo>
                <a:lnTo>
                  <a:pt x="12142" y="7520"/>
                </a:lnTo>
                <a:lnTo>
                  <a:pt x="11812" y="7520"/>
                </a:lnTo>
                <a:lnTo>
                  <a:pt x="11628" y="7116"/>
                </a:lnTo>
                <a:lnTo>
                  <a:pt x="11518" y="6713"/>
                </a:lnTo>
                <a:lnTo>
                  <a:pt x="11518" y="6346"/>
                </a:lnTo>
                <a:lnTo>
                  <a:pt x="11518" y="6016"/>
                </a:lnTo>
                <a:lnTo>
                  <a:pt x="11555" y="5649"/>
                </a:lnTo>
                <a:lnTo>
                  <a:pt x="11518" y="5282"/>
                </a:lnTo>
                <a:lnTo>
                  <a:pt x="11445" y="4989"/>
                </a:lnTo>
                <a:lnTo>
                  <a:pt x="11335" y="4732"/>
                </a:lnTo>
                <a:lnTo>
                  <a:pt x="11188" y="4549"/>
                </a:lnTo>
                <a:lnTo>
                  <a:pt x="11005" y="4402"/>
                </a:lnTo>
                <a:lnTo>
                  <a:pt x="10785" y="4329"/>
                </a:lnTo>
                <a:lnTo>
                  <a:pt x="10565" y="4255"/>
                </a:lnTo>
                <a:lnTo>
                  <a:pt x="10051" y="4255"/>
                </a:lnTo>
                <a:lnTo>
                  <a:pt x="9758" y="4292"/>
                </a:lnTo>
                <a:lnTo>
                  <a:pt x="9464" y="4365"/>
                </a:lnTo>
                <a:lnTo>
                  <a:pt x="8914" y="4585"/>
                </a:lnTo>
                <a:lnTo>
                  <a:pt x="8400" y="4879"/>
                </a:lnTo>
                <a:lnTo>
                  <a:pt x="7960" y="5209"/>
                </a:lnTo>
                <a:lnTo>
                  <a:pt x="8290" y="4769"/>
                </a:lnTo>
                <a:lnTo>
                  <a:pt x="9061" y="3742"/>
                </a:lnTo>
                <a:lnTo>
                  <a:pt x="9464" y="3191"/>
                </a:lnTo>
                <a:lnTo>
                  <a:pt x="9831" y="2641"/>
                </a:lnTo>
                <a:lnTo>
                  <a:pt x="9868" y="2568"/>
                </a:lnTo>
                <a:lnTo>
                  <a:pt x="9868" y="2531"/>
                </a:lnTo>
                <a:lnTo>
                  <a:pt x="9794" y="2421"/>
                </a:lnTo>
                <a:lnTo>
                  <a:pt x="9721" y="2384"/>
                </a:lnTo>
                <a:lnTo>
                  <a:pt x="9684" y="2348"/>
                </a:lnTo>
                <a:close/>
                <a:moveTo>
                  <a:pt x="15663" y="9867"/>
                </a:moveTo>
                <a:lnTo>
                  <a:pt x="15700" y="9904"/>
                </a:lnTo>
                <a:lnTo>
                  <a:pt x="15627" y="10381"/>
                </a:lnTo>
                <a:lnTo>
                  <a:pt x="15663" y="10418"/>
                </a:lnTo>
                <a:lnTo>
                  <a:pt x="15663" y="10454"/>
                </a:lnTo>
                <a:lnTo>
                  <a:pt x="15773" y="10491"/>
                </a:lnTo>
                <a:lnTo>
                  <a:pt x="15443" y="10895"/>
                </a:lnTo>
                <a:lnTo>
                  <a:pt x="15443" y="10821"/>
                </a:lnTo>
                <a:lnTo>
                  <a:pt x="15333" y="10491"/>
                </a:lnTo>
                <a:lnTo>
                  <a:pt x="15296" y="10454"/>
                </a:lnTo>
                <a:lnTo>
                  <a:pt x="15260" y="10454"/>
                </a:lnTo>
                <a:lnTo>
                  <a:pt x="15223" y="10491"/>
                </a:lnTo>
                <a:lnTo>
                  <a:pt x="15223" y="10528"/>
                </a:lnTo>
                <a:lnTo>
                  <a:pt x="15186" y="10821"/>
                </a:lnTo>
                <a:lnTo>
                  <a:pt x="15186" y="11188"/>
                </a:lnTo>
                <a:lnTo>
                  <a:pt x="15223" y="11225"/>
                </a:lnTo>
                <a:lnTo>
                  <a:pt x="14746" y="11848"/>
                </a:lnTo>
                <a:lnTo>
                  <a:pt x="14746" y="11591"/>
                </a:lnTo>
                <a:lnTo>
                  <a:pt x="14746" y="11371"/>
                </a:lnTo>
                <a:lnTo>
                  <a:pt x="14746" y="11115"/>
                </a:lnTo>
                <a:lnTo>
                  <a:pt x="14710" y="11078"/>
                </a:lnTo>
                <a:lnTo>
                  <a:pt x="15333" y="10308"/>
                </a:lnTo>
                <a:lnTo>
                  <a:pt x="15663" y="9867"/>
                </a:lnTo>
                <a:close/>
                <a:moveTo>
                  <a:pt x="14526" y="11298"/>
                </a:moveTo>
                <a:lnTo>
                  <a:pt x="14453" y="11555"/>
                </a:lnTo>
                <a:lnTo>
                  <a:pt x="14416" y="11775"/>
                </a:lnTo>
                <a:lnTo>
                  <a:pt x="14453" y="11885"/>
                </a:lnTo>
                <a:lnTo>
                  <a:pt x="14489" y="11958"/>
                </a:lnTo>
                <a:lnTo>
                  <a:pt x="14563" y="11995"/>
                </a:lnTo>
                <a:lnTo>
                  <a:pt x="14600" y="11995"/>
                </a:lnTo>
                <a:lnTo>
                  <a:pt x="14123" y="12619"/>
                </a:lnTo>
                <a:lnTo>
                  <a:pt x="14049" y="12655"/>
                </a:lnTo>
                <a:lnTo>
                  <a:pt x="14049" y="12362"/>
                </a:lnTo>
                <a:lnTo>
                  <a:pt x="14049" y="12142"/>
                </a:lnTo>
                <a:lnTo>
                  <a:pt x="14049" y="12032"/>
                </a:lnTo>
                <a:lnTo>
                  <a:pt x="14013" y="11922"/>
                </a:lnTo>
                <a:lnTo>
                  <a:pt x="14526" y="11298"/>
                </a:lnTo>
                <a:close/>
                <a:moveTo>
                  <a:pt x="4806" y="7997"/>
                </a:moveTo>
                <a:lnTo>
                  <a:pt x="4769" y="8033"/>
                </a:lnTo>
                <a:lnTo>
                  <a:pt x="4769" y="8070"/>
                </a:lnTo>
                <a:lnTo>
                  <a:pt x="4952" y="8217"/>
                </a:lnTo>
                <a:lnTo>
                  <a:pt x="5099" y="8327"/>
                </a:lnTo>
                <a:lnTo>
                  <a:pt x="5576" y="8584"/>
                </a:lnTo>
                <a:lnTo>
                  <a:pt x="6126" y="8840"/>
                </a:lnTo>
                <a:lnTo>
                  <a:pt x="6640" y="9134"/>
                </a:lnTo>
                <a:lnTo>
                  <a:pt x="7116" y="9501"/>
                </a:lnTo>
                <a:lnTo>
                  <a:pt x="7557" y="9831"/>
                </a:lnTo>
                <a:lnTo>
                  <a:pt x="8437" y="10638"/>
                </a:lnTo>
                <a:lnTo>
                  <a:pt x="9244" y="11371"/>
                </a:lnTo>
                <a:lnTo>
                  <a:pt x="10088" y="12105"/>
                </a:lnTo>
                <a:lnTo>
                  <a:pt x="10344" y="12325"/>
                </a:lnTo>
                <a:lnTo>
                  <a:pt x="10748" y="12655"/>
                </a:lnTo>
                <a:lnTo>
                  <a:pt x="10931" y="12765"/>
                </a:lnTo>
                <a:lnTo>
                  <a:pt x="11115" y="12839"/>
                </a:lnTo>
                <a:lnTo>
                  <a:pt x="11225" y="12839"/>
                </a:lnTo>
                <a:lnTo>
                  <a:pt x="11298" y="12802"/>
                </a:lnTo>
                <a:lnTo>
                  <a:pt x="11335" y="12765"/>
                </a:lnTo>
                <a:lnTo>
                  <a:pt x="11372" y="12692"/>
                </a:lnTo>
                <a:lnTo>
                  <a:pt x="11372" y="12582"/>
                </a:lnTo>
                <a:lnTo>
                  <a:pt x="11335" y="12472"/>
                </a:lnTo>
                <a:lnTo>
                  <a:pt x="11151" y="12325"/>
                </a:lnTo>
                <a:lnTo>
                  <a:pt x="10711" y="11995"/>
                </a:lnTo>
                <a:lnTo>
                  <a:pt x="10271" y="11628"/>
                </a:lnTo>
                <a:lnTo>
                  <a:pt x="9391" y="10858"/>
                </a:lnTo>
                <a:lnTo>
                  <a:pt x="8547" y="10051"/>
                </a:lnTo>
                <a:lnTo>
                  <a:pt x="8107" y="9684"/>
                </a:lnTo>
                <a:lnTo>
                  <a:pt x="7703" y="9354"/>
                </a:lnTo>
                <a:lnTo>
                  <a:pt x="7227" y="9024"/>
                </a:lnTo>
                <a:lnTo>
                  <a:pt x="6786" y="8694"/>
                </a:lnTo>
                <a:lnTo>
                  <a:pt x="6309" y="8437"/>
                </a:lnTo>
                <a:lnTo>
                  <a:pt x="5833" y="8217"/>
                </a:lnTo>
                <a:lnTo>
                  <a:pt x="5356" y="8033"/>
                </a:lnTo>
                <a:lnTo>
                  <a:pt x="5209" y="7997"/>
                </a:lnTo>
                <a:close/>
                <a:moveTo>
                  <a:pt x="954" y="12582"/>
                </a:moveTo>
                <a:lnTo>
                  <a:pt x="1101" y="12692"/>
                </a:lnTo>
                <a:lnTo>
                  <a:pt x="1064" y="12765"/>
                </a:lnTo>
                <a:lnTo>
                  <a:pt x="1064" y="12839"/>
                </a:lnTo>
                <a:lnTo>
                  <a:pt x="1064" y="12875"/>
                </a:lnTo>
                <a:lnTo>
                  <a:pt x="1101" y="12839"/>
                </a:lnTo>
                <a:lnTo>
                  <a:pt x="1211" y="12912"/>
                </a:lnTo>
                <a:lnTo>
                  <a:pt x="1247" y="12985"/>
                </a:lnTo>
                <a:lnTo>
                  <a:pt x="1247" y="13059"/>
                </a:lnTo>
                <a:lnTo>
                  <a:pt x="1284" y="13242"/>
                </a:lnTo>
                <a:lnTo>
                  <a:pt x="991" y="13095"/>
                </a:lnTo>
                <a:lnTo>
                  <a:pt x="844" y="13059"/>
                </a:lnTo>
                <a:lnTo>
                  <a:pt x="697" y="13022"/>
                </a:lnTo>
                <a:lnTo>
                  <a:pt x="844" y="12765"/>
                </a:lnTo>
                <a:lnTo>
                  <a:pt x="954" y="12582"/>
                </a:lnTo>
                <a:close/>
                <a:moveTo>
                  <a:pt x="2715" y="10858"/>
                </a:moveTo>
                <a:lnTo>
                  <a:pt x="2641" y="10931"/>
                </a:lnTo>
                <a:lnTo>
                  <a:pt x="2641" y="10968"/>
                </a:lnTo>
                <a:lnTo>
                  <a:pt x="2788" y="11151"/>
                </a:lnTo>
                <a:lnTo>
                  <a:pt x="2935" y="11261"/>
                </a:lnTo>
                <a:lnTo>
                  <a:pt x="3302" y="11445"/>
                </a:lnTo>
                <a:lnTo>
                  <a:pt x="3778" y="11775"/>
                </a:lnTo>
                <a:lnTo>
                  <a:pt x="4255" y="12105"/>
                </a:lnTo>
                <a:lnTo>
                  <a:pt x="5099" y="12765"/>
                </a:lnTo>
                <a:lnTo>
                  <a:pt x="5539" y="13095"/>
                </a:lnTo>
                <a:lnTo>
                  <a:pt x="5759" y="13242"/>
                </a:lnTo>
                <a:lnTo>
                  <a:pt x="5869" y="13279"/>
                </a:lnTo>
                <a:lnTo>
                  <a:pt x="6053" y="13279"/>
                </a:lnTo>
                <a:lnTo>
                  <a:pt x="6126" y="13242"/>
                </a:lnTo>
                <a:lnTo>
                  <a:pt x="6163" y="13169"/>
                </a:lnTo>
                <a:lnTo>
                  <a:pt x="6126" y="13059"/>
                </a:lnTo>
                <a:lnTo>
                  <a:pt x="6089" y="12985"/>
                </a:lnTo>
                <a:lnTo>
                  <a:pt x="6016" y="12875"/>
                </a:lnTo>
                <a:lnTo>
                  <a:pt x="5869" y="12729"/>
                </a:lnTo>
                <a:lnTo>
                  <a:pt x="5502" y="12472"/>
                </a:lnTo>
                <a:lnTo>
                  <a:pt x="4512" y="11738"/>
                </a:lnTo>
                <a:lnTo>
                  <a:pt x="4035" y="11408"/>
                </a:lnTo>
                <a:lnTo>
                  <a:pt x="3522" y="11078"/>
                </a:lnTo>
                <a:lnTo>
                  <a:pt x="3338" y="11005"/>
                </a:lnTo>
                <a:lnTo>
                  <a:pt x="3118" y="10895"/>
                </a:lnTo>
                <a:lnTo>
                  <a:pt x="2935" y="10858"/>
                </a:lnTo>
                <a:close/>
                <a:moveTo>
                  <a:pt x="13756" y="12252"/>
                </a:moveTo>
                <a:lnTo>
                  <a:pt x="13719" y="12362"/>
                </a:lnTo>
                <a:lnTo>
                  <a:pt x="13719" y="12619"/>
                </a:lnTo>
                <a:lnTo>
                  <a:pt x="13719" y="12912"/>
                </a:lnTo>
                <a:lnTo>
                  <a:pt x="13756" y="12985"/>
                </a:lnTo>
                <a:lnTo>
                  <a:pt x="13793" y="13022"/>
                </a:lnTo>
                <a:lnTo>
                  <a:pt x="13719" y="13095"/>
                </a:lnTo>
                <a:lnTo>
                  <a:pt x="13389" y="13536"/>
                </a:lnTo>
                <a:lnTo>
                  <a:pt x="13426" y="13132"/>
                </a:lnTo>
                <a:lnTo>
                  <a:pt x="13462" y="12912"/>
                </a:lnTo>
                <a:lnTo>
                  <a:pt x="13462" y="12765"/>
                </a:lnTo>
                <a:lnTo>
                  <a:pt x="13426" y="12655"/>
                </a:lnTo>
                <a:lnTo>
                  <a:pt x="13756" y="12252"/>
                </a:lnTo>
                <a:close/>
                <a:moveTo>
                  <a:pt x="4402" y="8694"/>
                </a:moveTo>
                <a:lnTo>
                  <a:pt x="4329" y="8730"/>
                </a:lnTo>
                <a:lnTo>
                  <a:pt x="4255" y="8804"/>
                </a:lnTo>
                <a:lnTo>
                  <a:pt x="4255" y="8877"/>
                </a:lnTo>
                <a:lnTo>
                  <a:pt x="4255" y="8987"/>
                </a:lnTo>
                <a:lnTo>
                  <a:pt x="4292" y="9060"/>
                </a:lnTo>
                <a:lnTo>
                  <a:pt x="4365" y="9134"/>
                </a:lnTo>
                <a:lnTo>
                  <a:pt x="4512" y="9207"/>
                </a:lnTo>
                <a:lnTo>
                  <a:pt x="4842" y="9354"/>
                </a:lnTo>
                <a:lnTo>
                  <a:pt x="5136" y="9501"/>
                </a:lnTo>
                <a:lnTo>
                  <a:pt x="5392" y="9647"/>
                </a:lnTo>
                <a:lnTo>
                  <a:pt x="5869" y="10014"/>
                </a:lnTo>
                <a:lnTo>
                  <a:pt x="6346" y="10418"/>
                </a:lnTo>
                <a:lnTo>
                  <a:pt x="6786" y="10858"/>
                </a:lnTo>
                <a:lnTo>
                  <a:pt x="8584" y="12398"/>
                </a:lnTo>
                <a:lnTo>
                  <a:pt x="9501" y="13169"/>
                </a:lnTo>
                <a:lnTo>
                  <a:pt x="9721" y="13315"/>
                </a:lnTo>
                <a:lnTo>
                  <a:pt x="9941" y="13462"/>
                </a:lnTo>
                <a:lnTo>
                  <a:pt x="10161" y="13572"/>
                </a:lnTo>
                <a:lnTo>
                  <a:pt x="10271" y="13609"/>
                </a:lnTo>
                <a:lnTo>
                  <a:pt x="10381" y="13609"/>
                </a:lnTo>
                <a:lnTo>
                  <a:pt x="10454" y="13572"/>
                </a:lnTo>
                <a:lnTo>
                  <a:pt x="10491" y="13536"/>
                </a:lnTo>
                <a:lnTo>
                  <a:pt x="10528" y="13462"/>
                </a:lnTo>
                <a:lnTo>
                  <a:pt x="10491" y="13389"/>
                </a:lnTo>
                <a:lnTo>
                  <a:pt x="10418" y="13242"/>
                </a:lnTo>
                <a:lnTo>
                  <a:pt x="10271" y="13132"/>
                </a:lnTo>
                <a:lnTo>
                  <a:pt x="9978" y="12949"/>
                </a:lnTo>
                <a:lnTo>
                  <a:pt x="9537" y="12619"/>
                </a:lnTo>
                <a:lnTo>
                  <a:pt x="9134" y="12288"/>
                </a:lnTo>
                <a:lnTo>
                  <a:pt x="7557" y="10931"/>
                </a:lnTo>
                <a:lnTo>
                  <a:pt x="6823" y="10271"/>
                </a:lnTo>
                <a:lnTo>
                  <a:pt x="6089" y="9647"/>
                </a:lnTo>
                <a:lnTo>
                  <a:pt x="5686" y="9354"/>
                </a:lnTo>
                <a:lnTo>
                  <a:pt x="5246" y="9097"/>
                </a:lnTo>
                <a:lnTo>
                  <a:pt x="4769" y="8950"/>
                </a:lnTo>
                <a:lnTo>
                  <a:pt x="4549" y="8840"/>
                </a:lnTo>
                <a:lnTo>
                  <a:pt x="4475" y="8767"/>
                </a:lnTo>
                <a:lnTo>
                  <a:pt x="4439" y="8694"/>
                </a:lnTo>
                <a:close/>
                <a:moveTo>
                  <a:pt x="1541" y="13022"/>
                </a:moveTo>
                <a:lnTo>
                  <a:pt x="2091" y="13389"/>
                </a:lnTo>
                <a:lnTo>
                  <a:pt x="2091" y="13572"/>
                </a:lnTo>
                <a:lnTo>
                  <a:pt x="2126" y="13749"/>
                </a:lnTo>
                <a:lnTo>
                  <a:pt x="1504" y="13389"/>
                </a:lnTo>
                <a:lnTo>
                  <a:pt x="1578" y="13352"/>
                </a:lnTo>
                <a:lnTo>
                  <a:pt x="1614" y="13315"/>
                </a:lnTo>
                <a:lnTo>
                  <a:pt x="1614" y="13279"/>
                </a:lnTo>
                <a:lnTo>
                  <a:pt x="1614" y="13205"/>
                </a:lnTo>
                <a:lnTo>
                  <a:pt x="1541" y="13095"/>
                </a:lnTo>
                <a:lnTo>
                  <a:pt x="1541" y="13022"/>
                </a:lnTo>
                <a:close/>
                <a:moveTo>
                  <a:pt x="13206" y="12949"/>
                </a:moveTo>
                <a:lnTo>
                  <a:pt x="13169" y="13022"/>
                </a:lnTo>
                <a:lnTo>
                  <a:pt x="13059" y="13756"/>
                </a:lnTo>
                <a:lnTo>
                  <a:pt x="13059" y="13829"/>
                </a:lnTo>
                <a:lnTo>
                  <a:pt x="13096" y="13866"/>
                </a:lnTo>
                <a:lnTo>
                  <a:pt x="12912" y="14086"/>
                </a:lnTo>
                <a:lnTo>
                  <a:pt x="12912" y="13719"/>
                </a:lnTo>
                <a:lnTo>
                  <a:pt x="12875" y="13352"/>
                </a:lnTo>
                <a:lnTo>
                  <a:pt x="13206" y="12949"/>
                </a:lnTo>
                <a:close/>
                <a:moveTo>
                  <a:pt x="2458" y="13646"/>
                </a:moveTo>
                <a:lnTo>
                  <a:pt x="2641" y="13792"/>
                </a:lnTo>
                <a:lnTo>
                  <a:pt x="2788" y="13902"/>
                </a:lnTo>
                <a:lnTo>
                  <a:pt x="2788" y="14086"/>
                </a:lnTo>
                <a:lnTo>
                  <a:pt x="2825" y="14233"/>
                </a:lnTo>
                <a:lnTo>
                  <a:pt x="2605" y="14086"/>
                </a:lnTo>
                <a:lnTo>
                  <a:pt x="2385" y="13939"/>
                </a:lnTo>
                <a:lnTo>
                  <a:pt x="2495" y="13939"/>
                </a:lnTo>
                <a:lnTo>
                  <a:pt x="2568" y="13866"/>
                </a:lnTo>
                <a:lnTo>
                  <a:pt x="2568" y="13829"/>
                </a:lnTo>
                <a:lnTo>
                  <a:pt x="2568" y="13756"/>
                </a:lnTo>
                <a:lnTo>
                  <a:pt x="2458" y="13646"/>
                </a:lnTo>
                <a:close/>
                <a:moveTo>
                  <a:pt x="3595" y="9794"/>
                </a:moveTo>
                <a:lnTo>
                  <a:pt x="3558" y="9831"/>
                </a:lnTo>
                <a:lnTo>
                  <a:pt x="3522" y="9867"/>
                </a:lnTo>
                <a:lnTo>
                  <a:pt x="3558" y="9977"/>
                </a:lnTo>
                <a:lnTo>
                  <a:pt x="3595" y="10088"/>
                </a:lnTo>
                <a:lnTo>
                  <a:pt x="3815" y="10234"/>
                </a:lnTo>
                <a:lnTo>
                  <a:pt x="4659" y="10821"/>
                </a:lnTo>
                <a:lnTo>
                  <a:pt x="5466" y="11518"/>
                </a:lnTo>
                <a:lnTo>
                  <a:pt x="6236" y="12178"/>
                </a:lnTo>
                <a:lnTo>
                  <a:pt x="7080" y="12839"/>
                </a:lnTo>
                <a:lnTo>
                  <a:pt x="7923" y="13462"/>
                </a:lnTo>
                <a:lnTo>
                  <a:pt x="8730" y="14049"/>
                </a:lnTo>
                <a:lnTo>
                  <a:pt x="9134" y="14343"/>
                </a:lnTo>
                <a:lnTo>
                  <a:pt x="9574" y="14563"/>
                </a:lnTo>
                <a:lnTo>
                  <a:pt x="9684" y="14563"/>
                </a:lnTo>
                <a:lnTo>
                  <a:pt x="9794" y="14526"/>
                </a:lnTo>
                <a:lnTo>
                  <a:pt x="9868" y="14453"/>
                </a:lnTo>
                <a:lnTo>
                  <a:pt x="9904" y="14416"/>
                </a:lnTo>
                <a:lnTo>
                  <a:pt x="9904" y="14379"/>
                </a:lnTo>
                <a:lnTo>
                  <a:pt x="9904" y="14306"/>
                </a:lnTo>
                <a:lnTo>
                  <a:pt x="9868" y="14269"/>
                </a:lnTo>
                <a:lnTo>
                  <a:pt x="9794" y="14196"/>
                </a:lnTo>
                <a:lnTo>
                  <a:pt x="9721" y="14159"/>
                </a:lnTo>
                <a:lnTo>
                  <a:pt x="9501" y="14012"/>
                </a:lnTo>
                <a:lnTo>
                  <a:pt x="9281" y="13866"/>
                </a:lnTo>
                <a:lnTo>
                  <a:pt x="8290" y="13205"/>
                </a:lnTo>
                <a:lnTo>
                  <a:pt x="7373" y="12508"/>
                </a:lnTo>
                <a:lnTo>
                  <a:pt x="6493" y="11812"/>
                </a:lnTo>
                <a:lnTo>
                  <a:pt x="5649" y="11115"/>
                </a:lnTo>
                <a:lnTo>
                  <a:pt x="4769" y="10418"/>
                </a:lnTo>
                <a:lnTo>
                  <a:pt x="4549" y="10234"/>
                </a:lnTo>
                <a:lnTo>
                  <a:pt x="4145" y="9977"/>
                </a:lnTo>
                <a:lnTo>
                  <a:pt x="3925" y="9867"/>
                </a:lnTo>
                <a:lnTo>
                  <a:pt x="3742" y="9794"/>
                </a:lnTo>
                <a:close/>
                <a:moveTo>
                  <a:pt x="3155" y="14122"/>
                </a:moveTo>
                <a:lnTo>
                  <a:pt x="3778" y="14563"/>
                </a:lnTo>
                <a:lnTo>
                  <a:pt x="3742" y="14746"/>
                </a:lnTo>
                <a:lnTo>
                  <a:pt x="3742" y="14856"/>
                </a:lnTo>
                <a:lnTo>
                  <a:pt x="3338" y="14563"/>
                </a:lnTo>
                <a:lnTo>
                  <a:pt x="3338" y="14489"/>
                </a:lnTo>
                <a:lnTo>
                  <a:pt x="3302" y="14416"/>
                </a:lnTo>
                <a:lnTo>
                  <a:pt x="3192" y="14269"/>
                </a:lnTo>
                <a:lnTo>
                  <a:pt x="3155" y="14122"/>
                </a:lnTo>
                <a:close/>
                <a:moveTo>
                  <a:pt x="12692" y="13536"/>
                </a:moveTo>
                <a:lnTo>
                  <a:pt x="12619" y="13976"/>
                </a:lnTo>
                <a:lnTo>
                  <a:pt x="12582" y="14416"/>
                </a:lnTo>
                <a:lnTo>
                  <a:pt x="12582" y="14489"/>
                </a:lnTo>
                <a:lnTo>
                  <a:pt x="12142" y="15040"/>
                </a:lnTo>
                <a:lnTo>
                  <a:pt x="12142" y="14893"/>
                </a:lnTo>
                <a:lnTo>
                  <a:pt x="12142" y="14563"/>
                </a:lnTo>
                <a:lnTo>
                  <a:pt x="12105" y="14269"/>
                </a:lnTo>
                <a:lnTo>
                  <a:pt x="12692" y="13536"/>
                </a:lnTo>
                <a:close/>
                <a:moveTo>
                  <a:pt x="4035" y="14746"/>
                </a:moveTo>
                <a:lnTo>
                  <a:pt x="4402" y="15003"/>
                </a:lnTo>
                <a:lnTo>
                  <a:pt x="4402" y="15040"/>
                </a:lnTo>
                <a:lnTo>
                  <a:pt x="4402" y="15150"/>
                </a:lnTo>
                <a:lnTo>
                  <a:pt x="4439" y="15223"/>
                </a:lnTo>
                <a:lnTo>
                  <a:pt x="4549" y="15370"/>
                </a:lnTo>
                <a:lnTo>
                  <a:pt x="4659" y="15553"/>
                </a:lnTo>
                <a:lnTo>
                  <a:pt x="4255" y="15223"/>
                </a:lnTo>
                <a:lnTo>
                  <a:pt x="4255" y="15150"/>
                </a:lnTo>
                <a:lnTo>
                  <a:pt x="4219" y="15076"/>
                </a:lnTo>
                <a:lnTo>
                  <a:pt x="4109" y="14966"/>
                </a:lnTo>
                <a:lnTo>
                  <a:pt x="4035" y="14856"/>
                </a:lnTo>
                <a:lnTo>
                  <a:pt x="4035" y="14746"/>
                </a:lnTo>
                <a:close/>
                <a:moveTo>
                  <a:pt x="11922" y="14489"/>
                </a:moveTo>
                <a:lnTo>
                  <a:pt x="11885" y="14856"/>
                </a:lnTo>
                <a:lnTo>
                  <a:pt x="11848" y="15113"/>
                </a:lnTo>
                <a:lnTo>
                  <a:pt x="11848" y="15260"/>
                </a:lnTo>
                <a:lnTo>
                  <a:pt x="11848" y="15370"/>
                </a:lnTo>
                <a:lnTo>
                  <a:pt x="11555" y="15700"/>
                </a:lnTo>
                <a:lnTo>
                  <a:pt x="11592" y="15480"/>
                </a:lnTo>
                <a:lnTo>
                  <a:pt x="11555" y="15223"/>
                </a:lnTo>
                <a:lnTo>
                  <a:pt x="11555" y="15150"/>
                </a:lnTo>
                <a:lnTo>
                  <a:pt x="11482" y="15113"/>
                </a:lnTo>
                <a:lnTo>
                  <a:pt x="11445" y="15113"/>
                </a:lnTo>
                <a:lnTo>
                  <a:pt x="11922" y="14489"/>
                </a:lnTo>
                <a:close/>
                <a:moveTo>
                  <a:pt x="4769" y="15223"/>
                </a:moveTo>
                <a:lnTo>
                  <a:pt x="5026" y="15406"/>
                </a:lnTo>
                <a:lnTo>
                  <a:pt x="5576" y="15810"/>
                </a:lnTo>
                <a:lnTo>
                  <a:pt x="5576" y="15883"/>
                </a:lnTo>
                <a:lnTo>
                  <a:pt x="5576" y="16177"/>
                </a:lnTo>
                <a:lnTo>
                  <a:pt x="5576" y="16287"/>
                </a:lnTo>
                <a:lnTo>
                  <a:pt x="4916" y="15773"/>
                </a:lnTo>
                <a:lnTo>
                  <a:pt x="4952" y="15663"/>
                </a:lnTo>
                <a:lnTo>
                  <a:pt x="4952" y="15553"/>
                </a:lnTo>
                <a:lnTo>
                  <a:pt x="4916" y="15480"/>
                </a:lnTo>
                <a:lnTo>
                  <a:pt x="4879" y="15370"/>
                </a:lnTo>
                <a:lnTo>
                  <a:pt x="4769" y="15223"/>
                </a:lnTo>
                <a:close/>
                <a:moveTo>
                  <a:pt x="5833" y="15993"/>
                </a:moveTo>
                <a:lnTo>
                  <a:pt x="6456" y="16507"/>
                </a:lnTo>
                <a:lnTo>
                  <a:pt x="6420" y="16580"/>
                </a:lnTo>
                <a:lnTo>
                  <a:pt x="6383" y="16690"/>
                </a:lnTo>
                <a:lnTo>
                  <a:pt x="6346" y="16874"/>
                </a:lnTo>
                <a:lnTo>
                  <a:pt x="5869" y="16507"/>
                </a:lnTo>
                <a:lnTo>
                  <a:pt x="5869" y="16323"/>
                </a:lnTo>
                <a:lnTo>
                  <a:pt x="5869" y="16140"/>
                </a:lnTo>
                <a:lnTo>
                  <a:pt x="5833" y="15993"/>
                </a:lnTo>
                <a:close/>
                <a:moveTo>
                  <a:pt x="11298" y="15260"/>
                </a:moveTo>
                <a:lnTo>
                  <a:pt x="11298" y="15443"/>
                </a:lnTo>
                <a:lnTo>
                  <a:pt x="11225" y="15957"/>
                </a:lnTo>
                <a:lnTo>
                  <a:pt x="11225" y="16030"/>
                </a:lnTo>
                <a:lnTo>
                  <a:pt x="11261" y="16067"/>
                </a:lnTo>
                <a:lnTo>
                  <a:pt x="10088" y="17387"/>
                </a:lnTo>
                <a:lnTo>
                  <a:pt x="10088" y="17130"/>
                </a:lnTo>
                <a:lnTo>
                  <a:pt x="10088" y="16984"/>
                </a:lnTo>
                <a:lnTo>
                  <a:pt x="10308" y="16653"/>
                </a:lnTo>
                <a:lnTo>
                  <a:pt x="10821" y="15920"/>
                </a:lnTo>
                <a:lnTo>
                  <a:pt x="10785" y="16067"/>
                </a:lnTo>
                <a:lnTo>
                  <a:pt x="10711" y="16287"/>
                </a:lnTo>
                <a:lnTo>
                  <a:pt x="10711" y="16397"/>
                </a:lnTo>
                <a:lnTo>
                  <a:pt x="10711" y="16507"/>
                </a:lnTo>
                <a:lnTo>
                  <a:pt x="10748" y="16543"/>
                </a:lnTo>
                <a:lnTo>
                  <a:pt x="10785" y="16543"/>
                </a:lnTo>
                <a:lnTo>
                  <a:pt x="10895" y="16470"/>
                </a:lnTo>
                <a:lnTo>
                  <a:pt x="10968" y="16360"/>
                </a:lnTo>
                <a:lnTo>
                  <a:pt x="11005" y="16103"/>
                </a:lnTo>
                <a:lnTo>
                  <a:pt x="11005" y="15663"/>
                </a:lnTo>
                <a:lnTo>
                  <a:pt x="11225" y="15370"/>
                </a:lnTo>
                <a:lnTo>
                  <a:pt x="11298" y="15260"/>
                </a:lnTo>
                <a:close/>
                <a:moveTo>
                  <a:pt x="6566" y="16580"/>
                </a:moveTo>
                <a:lnTo>
                  <a:pt x="7006" y="17020"/>
                </a:lnTo>
                <a:lnTo>
                  <a:pt x="7006" y="17240"/>
                </a:lnTo>
                <a:lnTo>
                  <a:pt x="7006" y="17460"/>
                </a:lnTo>
                <a:lnTo>
                  <a:pt x="6896" y="17350"/>
                </a:lnTo>
                <a:lnTo>
                  <a:pt x="6640" y="17130"/>
                </a:lnTo>
                <a:lnTo>
                  <a:pt x="6640" y="17020"/>
                </a:lnTo>
                <a:lnTo>
                  <a:pt x="6603" y="16800"/>
                </a:lnTo>
                <a:lnTo>
                  <a:pt x="6566" y="16580"/>
                </a:lnTo>
                <a:close/>
                <a:moveTo>
                  <a:pt x="9464" y="404"/>
                </a:moveTo>
                <a:lnTo>
                  <a:pt x="9684" y="440"/>
                </a:lnTo>
                <a:lnTo>
                  <a:pt x="9868" y="477"/>
                </a:lnTo>
                <a:lnTo>
                  <a:pt x="10051" y="587"/>
                </a:lnTo>
                <a:lnTo>
                  <a:pt x="10418" y="844"/>
                </a:lnTo>
                <a:lnTo>
                  <a:pt x="10711" y="1064"/>
                </a:lnTo>
                <a:lnTo>
                  <a:pt x="12582" y="2421"/>
                </a:lnTo>
                <a:lnTo>
                  <a:pt x="14489" y="3815"/>
                </a:lnTo>
                <a:lnTo>
                  <a:pt x="15443" y="4512"/>
                </a:lnTo>
                <a:lnTo>
                  <a:pt x="15700" y="4732"/>
                </a:lnTo>
                <a:lnTo>
                  <a:pt x="15847" y="4805"/>
                </a:lnTo>
                <a:lnTo>
                  <a:pt x="15993" y="4879"/>
                </a:lnTo>
                <a:lnTo>
                  <a:pt x="15590" y="5356"/>
                </a:lnTo>
                <a:lnTo>
                  <a:pt x="15223" y="5869"/>
                </a:lnTo>
                <a:lnTo>
                  <a:pt x="15040" y="6089"/>
                </a:lnTo>
                <a:lnTo>
                  <a:pt x="14856" y="6383"/>
                </a:lnTo>
                <a:lnTo>
                  <a:pt x="14783" y="6529"/>
                </a:lnTo>
                <a:lnTo>
                  <a:pt x="14746" y="6639"/>
                </a:lnTo>
                <a:lnTo>
                  <a:pt x="14746" y="6786"/>
                </a:lnTo>
                <a:lnTo>
                  <a:pt x="14856" y="6896"/>
                </a:lnTo>
                <a:lnTo>
                  <a:pt x="14966" y="7006"/>
                </a:lnTo>
                <a:lnTo>
                  <a:pt x="15076" y="7080"/>
                </a:lnTo>
                <a:lnTo>
                  <a:pt x="15370" y="7190"/>
                </a:lnTo>
                <a:lnTo>
                  <a:pt x="15957" y="7300"/>
                </a:lnTo>
                <a:lnTo>
                  <a:pt x="16727" y="7446"/>
                </a:lnTo>
                <a:lnTo>
                  <a:pt x="17021" y="7520"/>
                </a:lnTo>
                <a:lnTo>
                  <a:pt x="16984" y="7593"/>
                </a:lnTo>
                <a:lnTo>
                  <a:pt x="16470" y="8143"/>
                </a:lnTo>
                <a:lnTo>
                  <a:pt x="15993" y="8730"/>
                </a:lnTo>
                <a:lnTo>
                  <a:pt x="15040" y="9904"/>
                </a:lnTo>
                <a:lnTo>
                  <a:pt x="12912" y="12508"/>
                </a:lnTo>
                <a:lnTo>
                  <a:pt x="11848" y="13792"/>
                </a:lnTo>
                <a:lnTo>
                  <a:pt x="10821" y="15113"/>
                </a:lnTo>
                <a:lnTo>
                  <a:pt x="10344" y="15736"/>
                </a:lnTo>
                <a:lnTo>
                  <a:pt x="9904" y="16397"/>
                </a:lnTo>
                <a:lnTo>
                  <a:pt x="9464" y="17057"/>
                </a:lnTo>
                <a:lnTo>
                  <a:pt x="9317" y="17277"/>
                </a:lnTo>
                <a:lnTo>
                  <a:pt x="9207" y="17497"/>
                </a:lnTo>
                <a:lnTo>
                  <a:pt x="8987" y="17387"/>
                </a:lnTo>
                <a:lnTo>
                  <a:pt x="8767" y="17350"/>
                </a:lnTo>
                <a:lnTo>
                  <a:pt x="8290" y="17204"/>
                </a:lnTo>
                <a:lnTo>
                  <a:pt x="7997" y="17094"/>
                </a:lnTo>
                <a:lnTo>
                  <a:pt x="7740" y="16910"/>
                </a:lnTo>
                <a:lnTo>
                  <a:pt x="7483" y="16727"/>
                </a:lnTo>
                <a:lnTo>
                  <a:pt x="7227" y="16507"/>
                </a:lnTo>
                <a:lnTo>
                  <a:pt x="6750" y="16067"/>
                </a:lnTo>
                <a:lnTo>
                  <a:pt x="6273" y="15663"/>
                </a:lnTo>
                <a:lnTo>
                  <a:pt x="5723" y="15296"/>
                </a:lnTo>
                <a:lnTo>
                  <a:pt x="5209" y="14929"/>
                </a:lnTo>
                <a:lnTo>
                  <a:pt x="3045" y="13462"/>
                </a:lnTo>
                <a:lnTo>
                  <a:pt x="1908" y="12619"/>
                </a:lnTo>
                <a:lnTo>
                  <a:pt x="1321" y="12215"/>
                </a:lnTo>
                <a:lnTo>
                  <a:pt x="697" y="11848"/>
                </a:lnTo>
                <a:lnTo>
                  <a:pt x="624" y="11812"/>
                </a:lnTo>
                <a:lnTo>
                  <a:pt x="1614" y="10381"/>
                </a:lnTo>
                <a:lnTo>
                  <a:pt x="2641" y="8950"/>
                </a:lnTo>
                <a:lnTo>
                  <a:pt x="3668" y="7556"/>
                </a:lnTo>
                <a:lnTo>
                  <a:pt x="4732" y="6163"/>
                </a:lnTo>
                <a:lnTo>
                  <a:pt x="6970" y="3338"/>
                </a:lnTo>
                <a:lnTo>
                  <a:pt x="8144" y="1944"/>
                </a:lnTo>
                <a:lnTo>
                  <a:pt x="8730" y="1284"/>
                </a:lnTo>
                <a:lnTo>
                  <a:pt x="9244" y="550"/>
                </a:lnTo>
                <a:lnTo>
                  <a:pt x="9281" y="477"/>
                </a:lnTo>
                <a:lnTo>
                  <a:pt x="9281" y="404"/>
                </a:lnTo>
                <a:close/>
                <a:moveTo>
                  <a:pt x="7227" y="17204"/>
                </a:moveTo>
                <a:lnTo>
                  <a:pt x="7667" y="17460"/>
                </a:lnTo>
                <a:lnTo>
                  <a:pt x="8107" y="17681"/>
                </a:lnTo>
                <a:lnTo>
                  <a:pt x="8070" y="17937"/>
                </a:lnTo>
                <a:lnTo>
                  <a:pt x="8107" y="18194"/>
                </a:lnTo>
                <a:lnTo>
                  <a:pt x="7850" y="18084"/>
                </a:lnTo>
                <a:lnTo>
                  <a:pt x="7447" y="17791"/>
                </a:lnTo>
                <a:lnTo>
                  <a:pt x="7410" y="17644"/>
                </a:lnTo>
                <a:lnTo>
                  <a:pt x="7337" y="17497"/>
                </a:lnTo>
                <a:lnTo>
                  <a:pt x="7227" y="17204"/>
                </a:lnTo>
                <a:close/>
                <a:moveTo>
                  <a:pt x="9831" y="17460"/>
                </a:moveTo>
                <a:lnTo>
                  <a:pt x="9868" y="17534"/>
                </a:lnTo>
                <a:lnTo>
                  <a:pt x="9904" y="17571"/>
                </a:lnTo>
                <a:lnTo>
                  <a:pt x="9464" y="18084"/>
                </a:lnTo>
                <a:lnTo>
                  <a:pt x="9207" y="18341"/>
                </a:lnTo>
                <a:lnTo>
                  <a:pt x="9171" y="18231"/>
                </a:lnTo>
                <a:lnTo>
                  <a:pt x="9134" y="18121"/>
                </a:lnTo>
                <a:lnTo>
                  <a:pt x="9134" y="17974"/>
                </a:lnTo>
                <a:lnTo>
                  <a:pt x="9317" y="17974"/>
                </a:lnTo>
                <a:lnTo>
                  <a:pt x="9317" y="17937"/>
                </a:lnTo>
                <a:lnTo>
                  <a:pt x="9391" y="17937"/>
                </a:lnTo>
                <a:lnTo>
                  <a:pt x="9464" y="17901"/>
                </a:lnTo>
                <a:lnTo>
                  <a:pt x="9574" y="17827"/>
                </a:lnTo>
                <a:lnTo>
                  <a:pt x="9647" y="17681"/>
                </a:lnTo>
                <a:lnTo>
                  <a:pt x="9794" y="17460"/>
                </a:lnTo>
                <a:close/>
                <a:moveTo>
                  <a:pt x="9464" y="0"/>
                </a:moveTo>
                <a:lnTo>
                  <a:pt x="9281" y="37"/>
                </a:lnTo>
                <a:lnTo>
                  <a:pt x="9134" y="110"/>
                </a:lnTo>
                <a:lnTo>
                  <a:pt x="9024" y="147"/>
                </a:lnTo>
                <a:lnTo>
                  <a:pt x="8951" y="257"/>
                </a:lnTo>
                <a:lnTo>
                  <a:pt x="8914" y="294"/>
                </a:lnTo>
                <a:lnTo>
                  <a:pt x="8914" y="330"/>
                </a:lnTo>
                <a:lnTo>
                  <a:pt x="8327" y="954"/>
                </a:lnTo>
                <a:lnTo>
                  <a:pt x="7740" y="1614"/>
                </a:lnTo>
                <a:lnTo>
                  <a:pt x="6640" y="2971"/>
                </a:lnTo>
                <a:lnTo>
                  <a:pt x="5502" y="4365"/>
                </a:lnTo>
                <a:lnTo>
                  <a:pt x="4402" y="5759"/>
                </a:lnTo>
                <a:lnTo>
                  <a:pt x="2421" y="8400"/>
                </a:lnTo>
                <a:lnTo>
                  <a:pt x="477" y="11041"/>
                </a:lnTo>
                <a:lnTo>
                  <a:pt x="330" y="11261"/>
                </a:lnTo>
                <a:lnTo>
                  <a:pt x="37" y="11701"/>
                </a:lnTo>
                <a:lnTo>
                  <a:pt x="0" y="11775"/>
                </a:lnTo>
                <a:lnTo>
                  <a:pt x="0" y="11885"/>
                </a:lnTo>
                <a:lnTo>
                  <a:pt x="37" y="11958"/>
                </a:lnTo>
                <a:lnTo>
                  <a:pt x="74" y="12032"/>
                </a:lnTo>
                <a:lnTo>
                  <a:pt x="147" y="12068"/>
                </a:lnTo>
                <a:lnTo>
                  <a:pt x="220" y="12105"/>
                </a:lnTo>
                <a:lnTo>
                  <a:pt x="294" y="12105"/>
                </a:lnTo>
                <a:lnTo>
                  <a:pt x="404" y="12068"/>
                </a:lnTo>
                <a:lnTo>
                  <a:pt x="440" y="12142"/>
                </a:lnTo>
                <a:lnTo>
                  <a:pt x="697" y="12398"/>
                </a:lnTo>
                <a:lnTo>
                  <a:pt x="587" y="12508"/>
                </a:lnTo>
                <a:lnTo>
                  <a:pt x="514" y="12655"/>
                </a:lnTo>
                <a:lnTo>
                  <a:pt x="440" y="12802"/>
                </a:lnTo>
                <a:lnTo>
                  <a:pt x="404" y="12949"/>
                </a:lnTo>
                <a:lnTo>
                  <a:pt x="404" y="13022"/>
                </a:lnTo>
                <a:lnTo>
                  <a:pt x="440" y="13059"/>
                </a:lnTo>
                <a:lnTo>
                  <a:pt x="514" y="13095"/>
                </a:lnTo>
                <a:lnTo>
                  <a:pt x="550" y="13095"/>
                </a:lnTo>
                <a:lnTo>
                  <a:pt x="624" y="13205"/>
                </a:lnTo>
                <a:lnTo>
                  <a:pt x="697" y="13315"/>
                </a:lnTo>
                <a:lnTo>
                  <a:pt x="881" y="13462"/>
                </a:lnTo>
                <a:lnTo>
                  <a:pt x="1284" y="13719"/>
                </a:lnTo>
                <a:lnTo>
                  <a:pt x="2385" y="14416"/>
                </a:lnTo>
                <a:lnTo>
                  <a:pt x="3558" y="15223"/>
                </a:lnTo>
                <a:lnTo>
                  <a:pt x="4659" y="16103"/>
                </a:lnTo>
                <a:lnTo>
                  <a:pt x="6420" y="17534"/>
                </a:lnTo>
                <a:lnTo>
                  <a:pt x="6420" y="17571"/>
                </a:lnTo>
                <a:lnTo>
                  <a:pt x="6493" y="17644"/>
                </a:lnTo>
                <a:lnTo>
                  <a:pt x="6566" y="17644"/>
                </a:lnTo>
                <a:lnTo>
                  <a:pt x="6823" y="17864"/>
                </a:lnTo>
                <a:lnTo>
                  <a:pt x="7300" y="18231"/>
                </a:lnTo>
                <a:lnTo>
                  <a:pt x="7777" y="18561"/>
                </a:lnTo>
                <a:lnTo>
                  <a:pt x="8034" y="18671"/>
                </a:lnTo>
                <a:lnTo>
                  <a:pt x="8254" y="18781"/>
                </a:lnTo>
                <a:lnTo>
                  <a:pt x="8510" y="18854"/>
                </a:lnTo>
                <a:lnTo>
                  <a:pt x="8620" y="18854"/>
                </a:lnTo>
                <a:lnTo>
                  <a:pt x="8767" y="18818"/>
                </a:lnTo>
                <a:lnTo>
                  <a:pt x="8804" y="18744"/>
                </a:lnTo>
                <a:lnTo>
                  <a:pt x="8840" y="18708"/>
                </a:lnTo>
                <a:lnTo>
                  <a:pt x="8840" y="18634"/>
                </a:lnTo>
                <a:lnTo>
                  <a:pt x="8804" y="18561"/>
                </a:lnTo>
                <a:lnTo>
                  <a:pt x="8730" y="18488"/>
                </a:lnTo>
                <a:lnTo>
                  <a:pt x="8620" y="18414"/>
                </a:lnTo>
                <a:lnTo>
                  <a:pt x="8437" y="18341"/>
                </a:lnTo>
                <a:lnTo>
                  <a:pt x="8400" y="18341"/>
                </a:lnTo>
                <a:lnTo>
                  <a:pt x="8400" y="18157"/>
                </a:lnTo>
                <a:lnTo>
                  <a:pt x="8400" y="17974"/>
                </a:lnTo>
                <a:lnTo>
                  <a:pt x="8364" y="17791"/>
                </a:lnTo>
                <a:lnTo>
                  <a:pt x="8620" y="17864"/>
                </a:lnTo>
                <a:lnTo>
                  <a:pt x="8951" y="17937"/>
                </a:lnTo>
                <a:lnTo>
                  <a:pt x="8877" y="18121"/>
                </a:lnTo>
                <a:lnTo>
                  <a:pt x="8877" y="18267"/>
                </a:lnTo>
                <a:lnTo>
                  <a:pt x="8914" y="18451"/>
                </a:lnTo>
                <a:lnTo>
                  <a:pt x="8987" y="18598"/>
                </a:lnTo>
                <a:lnTo>
                  <a:pt x="8877" y="18781"/>
                </a:lnTo>
                <a:lnTo>
                  <a:pt x="8877" y="18854"/>
                </a:lnTo>
                <a:lnTo>
                  <a:pt x="8914" y="18964"/>
                </a:lnTo>
                <a:lnTo>
                  <a:pt x="9024" y="19001"/>
                </a:lnTo>
                <a:lnTo>
                  <a:pt x="9097" y="18964"/>
                </a:lnTo>
                <a:lnTo>
                  <a:pt x="9281" y="18854"/>
                </a:lnTo>
                <a:lnTo>
                  <a:pt x="9427" y="18708"/>
                </a:lnTo>
                <a:lnTo>
                  <a:pt x="9721" y="18414"/>
                </a:lnTo>
                <a:lnTo>
                  <a:pt x="10344" y="17717"/>
                </a:lnTo>
                <a:lnTo>
                  <a:pt x="11555" y="16397"/>
                </a:lnTo>
                <a:lnTo>
                  <a:pt x="12802" y="14929"/>
                </a:lnTo>
                <a:lnTo>
                  <a:pt x="14013" y="13462"/>
                </a:lnTo>
                <a:lnTo>
                  <a:pt x="15150" y="11958"/>
                </a:lnTo>
                <a:lnTo>
                  <a:pt x="16214" y="10454"/>
                </a:lnTo>
                <a:lnTo>
                  <a:pt x="17314" y="8950"/>
                </a:lnTo>
                <a:lnTo>
                  <a:pt x="17791" y="8253"/>
                </a:lnTo>
                <a:lnTo>
                  <a:pt x="18011" y="7887"/>
                </a:lnTo>
                <a:lnTo>
                  <a:pt x="18231" y="7483"/>
                </a:lnTo>
                <a:lnTo>
                  <a:pt x="18304" y="7483"/>
                </a:lnTo>
                <a:lnTo>
                  <a:pt x="18341" y="7446"/>
                </a:lnTo>
                <a:lnTo>
                  <a:pt x="18378" y="7373"/>
                </a:lnTo>
                <a:lnTo>
                  <a:pt x="18378" y="7300"/>
                </a:lnTo>
                <a:lnTo>
                  <a:pt x="18268" y="7080"/>
                </a:lnTo>
                <a:lnTo>
                  <a:pt x="18158" y="6860"/>
                </a:lnTo>
                <a:lnTo>
                  <a:pt x="17828" y="6493"/>
                </a:lnTo>
                <a:lnTo>
                  <a:pt x="17644" y="6346"/>
                </a:lnTo>
                <a:lnTo>
                  <a:pt x="17424" y="6199"/>
                </a:lnTo>
                <a:lnTo>
                  <a:pt x="17277" y="6126"/>
                </a:lnTo>
                <a:lnTo>
                  <a:pt x="17131" y="6089"/>
                </a:lnTo>
                <a:lnTo>
                  <a:pt x="16910" y="5576"/>
                </a:lnTo>
                <a:lnTo>
                  <a:pt x="16837" y="5319"/>
                </a:lnTo>
                <a:lnTo>
                  <a:pt x="16800" y="5062"/>
                </a:lnTo>
                <a:lnTo>
                  <a:pt x="16800" y="4915"/>
                </a:lnTo>
                <a:lnTo>
                  <a:pt x="16727" y="4769"/>
                </a:lnTo>
                <a:lnTo>
                  <a:pt x="16654" y="4695"/>
                </a:lnTo>
                <a:lnTo>
                  <a:pt x="16470" y="4695"/>
                </a:lnTo>
                <a:lnTo>
                  <a:pt x="16397" y="4732"/>
                </a:lnTo>
                <a:lnTo>
                  <a:pt x="16360" y="4769"/>
                </a:lnTo>
                <a:lnTo>
                  <a:pt x="16397" y="4842"/>
                </a:lnTo>
                <a:lnTo>
                  <a:pt x="16434" y="4879"/>
                </a:lnTo>
                <a:lnTo>
                  <a:pt x="16434" y="4915"/>
                </a:lnTo>
                <a:lnTo>
                  <a:pt x="16434" y="5099"/>
                </a:lnTo>
                <a:lnTo>
                  <a:pt x="16434" y="5356"/>
                </a:lnTo>
                <a:lnTo>
                  <a:pt x="16470" y="5539"/>
                </a:lnTo>
                <a:lnTo>
                  <a:pt x="16544" y="5759"/>
                </a:lnTo>
                <a:lnTo>
                  <a:pt x="16690" y="6126"/>
                </a:lnTo>
                <a:lnTo>
                  <a:pt x="16984" y="7006"/>
                </a:lnTo>
                <a:lnTo>
                  <a:pt x="17021" y="7080"/>
                </a:lnTo>
                <a:lnTo>
                  <a:pt x="16544" y="6970"/>
                </a:lnTo>
                <a:lnTo>
                  <a:pt x="15920" y="6860"/>
                </a:lnTo>
                <a:lnTo>
                  <a:pt x="15296" y="6713"/>
                </a:lnTo>
                <a:lnTo>
                  <a:pt x="15186" y="6639"/>
                </a:lnTo>
                <a:lnTo>
                  <a:pt x="15223" y="6603"/>
                </a:lnTo>
                <a:lnTo>
                  <a:pt x="15333" y="6419"/>
                </a:lnTo>
                <a:lnTo>
                  <a:pt x="15700" y="5906"/>
                </a:lnTo>
                <a:lnTo>
                  <a:pt x="16030" y="5392"/>
                </a:lnTo>
                <a:lnTo>
                  <a:pt x="16287" y="4915"/>
                </a:lnTo>
                <a:lnTo>
                  <a:pt x="16360" y="4842"/>
                </a:lnTo>
                <a:lnTo>
                  <a:pt x="16360" y="4732"/>
                </a:lnTo>
                <a:lnTo>
                  <a:pt x="16324" y="4622"/>
                </a:lnTo>
                <a:lnTo>
                  <a:pt x="16250" y="4512"/>
                </a:lnTo>
                <a:lnTo>
                  <a:pt x="16067" y="4329"/>
                </a:lnTo>
                <a:lnTo>
                  <a:pt x="15590" y="4035"/>
                </a:lnTo>
                <a:lnTo>
                  <a:pt x="14526" y="3265"/>
                </a:lnTo>
                <a:lnTo>
                  <a:pt x="12435" y="1724"/>
                </a:lnTo>
                <a:lnTo>
                  <a:pt x="11445" y="1027"/>
                </a:lnTo>
                <a:lnTo>
                  <a:pt x="10454" y="330"/>
                </a:lnTo>
                <a:lnTo>
                  <a:pt x="10124" y="147"/>
                </a:lnTo>
                <a:lnTo>
                  <a:pt x="9794" y="37"/>
                </a:lnTo>
                <a:lnTo>
                  <a:pt x="9611" y="0"/>
                </a:lnTo>
                <a:close/>
              </a:path>
            </a:pathLst>
          </a:custGeom>
          <a:solidFill>
            <a:srgbClr val="3C78D8"/>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03" name="Shape 203"/>
          <p:cNvSpPr/>
          <p:nvPr/>
        </p:nvSpPr>
        <p:spPr>
          <a:xfrm>
            <a:off x="5501054" y="4557600"/>
            <a:ext cx="504670" cy="400627"/>
          </a:xfrm>
          <a:custGeom>
            <a:avLst/>
            <a:gdLst/>
            <a:ahLst/>
            <a:cxnLst/>
            <a:rect l="0" t="0" r="0" b="0"/>
            <a:pathLst>
              <a:path w="17792" h="14124" extrusionOk="0">
                <a:moveTo>
                  <a:pt x="10565" y="2275"/>
                </a:moveTo>
                <a:lnTo>
                  <a:pt x="10785" y="2312"/>
                </a:lnTo>
                <a:lnTo>
                  <a:pt x="11189" y="2422"/>
                </a:lnTo>
                <a:lnTo>
                  <a:pt x="11555" y="2605"/>
                </a:lnTo>
                <a:lnTo>
                  <a:pt x="11445" y="2605"/>
                </a:lnTo>
                <a:lnTo>
                  <a:pt x="10638" y="2899"/>
                </a:lnTo>
                <a:lnTo>
                  <a:pt x="9868" y="3192"/>
                </a:lnTo>
                <a:lnTo>
                  <a:pt x="9245" y="3449"/>
                </a:lnTo>
                <a:lnTo>
                  <a:pt x="8584" y="3706"/>
                </a:lnTo>
                <a:lnTo>
                  <a:pt x="7961" y="4036"/>
                </a:lnTo>
                <a:lnTo>
                  <a:pt x="7667" y="4219"/>
                </a:lnTo>
                <a:lnTo>
                  <a:pt x="7410" y="4439"/>
                </a:lnTo>
                <a:lnTo>
                  <a:pt x="7631" y="4073"/>
                </a:lnTo>
                <a:lnTo>
                  <a:pt x="7887" y="3743"/>
                </a:lnTo>
                <a:lnTo>
                  <a:pt x="8144" y="3412"/>
                </a:lnTo>
                <a:lnTo>
                  <a:pt x="8438" y="3156"/>
                </a:lnTo>
                <a:lnTo>
                  <a:pt x="8768" y="2899"/>
                </a:lnTo>
                <a:lnTo>
                  <a:pt x="9098" y="2679"/>
                </a:lnTo>
                <a:lnTo>
                  <a:pt x="9501" y="2495"/>
                </a:lnTo>
                <a:lnTo>
                  <a:pt x="9905" y="2349"/>
                </a:lnTo>
                <a:lnTo>
                  <a:pt x="10125" y="2312"/>
                </a:lnTo>
                <a:lnTo>
                  <a:pt x="10345" y="2275"/>
                </a:lnTo>
                <a:close/>
                <a:moveTo>
                  <a:pt x="1285" y="2129"/>
                </a:moveTo>
                <a:lnTo>
                  <a:pt x="1248" y="2165"/>
                </a:lnTo>
                <a:lnTo>
                  <a:pt x="1101" y="2275"/>
                </a:lnTo>
                <a:lnTo>
                  <a:pt x="991" y="2422"/>
                </a:lnTo>
                <a:lnTo>
                  <a:pt x="808" y="2715"/>
                </a:lnTo>
                <a:lnTo>
                  <a:pt x="588" y="2605"/>
                </a:lnTo>
                <a:lnTo>
                  <a:pt x="441" y="2422"/>
                </a:lnTo>
                <a:lnTo>
                  <a:pt x="258" y="2239"/>
                </a:lnTo>
                <a:lnTo>
                  <a:pt x="184" y="2202"/>
                </a:lnTo>
                <a:lnTo>
                  <a:pt x="111" y="2202"/>
                </a:lnTo>
                <a:lnTo>
                  <a:pt x="37" y="2239"/>
                </a:lnTo>
                <a:lnTo>
                  <a:pt x="1" y="2312"/>
                </a:lnTo>
                <a:lnTo>
                  <a:pt x="1" y="2495"/>
                </a:lnTo>
                <a:lnTo>
                  <a:pt x="74" y="2642"/>
                </a:lnTo>
                <a:lnTo>
                  <a:pt x="147" y="2789"/>
                </a:lnTo>
                <a:lnTo>
                  <a:pt x="258" y="2936"/>
                </a:lnTo>
                <a:lnTo>
                  <a:pt x="404" y="3046"/>
                </a:lnTo>
                <a:lnTo>
                  <a:pt x="588" y="3119"/>
                </a:lnTo>
                <a:lnTo>
                  <a:pt x="294" y="3706"/>
                </a:lnTo>
                <a:lnTo>
                  <a:pt x="74" y="4293"/>
                </a:lnTo>
                <a:lnTo>
                  <a:pt x="74" y="4403"/>
                </a:lnTo>
                <a:lnTo>
                  <a:pt x="74" y="4476"/>
                </a:lnTo>
                <a:lnTo>
                  <a:pt x="147" y="4549"/>
                </a:lnTo>
                <a:lnTo>
                  <a:pt x="221" y="4586"/>
                </a:lnTo>
                <a:lnTo>
                  <a:pt x="294" y="4623"/>
                </a:lnTo>
                <a:lnTo>
                  <a:pt x="368" y="4586"/>
                </a:lnTo>
                <a:lnTo>
                  <a:pt x="441" y="4549"/>
                </a:lnTo>
                <a:lnTo>
                  <a:pt x="514" y="4476"/>
                </a:lnTo>
                <a:lnTo>
                  <a:pt x="991" y="3339"/>
                </a:lnTo>
                <a:lnTo>
                  <a:pt x="1248" y="2789"/>
                </a:lnTo>
                <a:lnTo>
                  <a:pt x="1321" y="2495"/>
                </a:lnTo>
                <a:lnTo>
                  <a:pt x="1395" y="2202"/>
                </a:lnTo>
                <a:lnTo>
                  <a:pt x="1358" y="2165"/>
                </a:lnTo>
                <a:lnTo>
                  <a:pt x="1321" y="2129"/>
                </a:lnTo>
                <a:close/>
                <a:moveTo>
                  <a:pt x="11702" y="2715"/>
                </a:moveTo>
                <a:lnTo>
                  <a:pt x="11959" y="2936"/>
                </a:lnTo>
                <a:lnTo>
                  <a:pt x="12142" y="3156"/>
                </a:lnTo>
                <a:lnTo>
                  <a:pt x="12216" y="3266"/>
                </a:lnTo>
                <a:lnTo>
                  <a:pt x="11812" y="3412"/>
                </a:lnTo>
                <a:lnTo>
                  <a:pt x="11445" y="3559"/>
                </a:lnTo>
                <a:lnTo>
                  <a:pt x="9758" y="4183"/>
                </a:lnTo>
                <a:lnTo>
                  <a:pt x="8254" y="4770"/>
                </a:lnTo>
                <a:lnTo>
                  <a:pt x="7484" y="5100"/>
                </a:lnTo>
                <a:lnTo>
                  <a:pt x="7117" y="5283"/>
                </a:lnTo>
                <a:lnTo>
                  <a:pt x="6787" y="5503"/>
                </a:lnTo>
                <a:lnTo>
                  <a:pt x="7337" y="4549"/>
                </a:lnTo>
                <a:lnTo>
                  <a:pt x="7374" y="4549"/>
                </a:lnTo>
                <a:lnTo>
                  <a:pt x="8364" y="4073"/>
                </a:lnTo>
                <a:lnTo>
                  <a:pt x="9355" y="3632"/>
                </a:lnTo>
                <a:lnTo>
                  <a:pt x="11409" y="2862"/>
                </a:lnTo>
                <a:lnTo>
                  <a:pt x="11445" y="2936"/>
                </a:lnTo>
                <a:lnTo>
                  <a:pt x="11519" y="2972"/>
                </a:lnTo>
                <a:lnTo>
                  <a:pt x="11592" y="3009"/>
                </a:lnTo>
                <a:lnTo>
                  <a:pt x="11666" y="2972"/>
                </a:lnTo>
                <a:lnTo>
                  <a:pt x="11739" y="2899"/>
                </a:lnTo>
                <a:lnTo>
                  <a:pt x="11739" y="2789"/>
                </a:lnTo>
                <a:lnTo>
                  <a:pt x="11702" y="2715"/>
                </a:lnTo>
                <a:close/>
                <a:moveTo>
                  <a:pt x="12326" y="3522"/>
                </a:moveTo>
                <a:lnTo>
                  <a:pt x="12399" y="3596"/>
                </a:lnTo>
                <a:lnTo>
                  <a:pt x="12436" y="3596"/>
                </a:lnTo>
                <a:lnTo>
                  <a:pt x="12583" y="3926"/>
                </a:lnTo>
                <a:lnTo>
                  <a:pt x="12546" y="3926"/>
                </a:lnTo>
                <a:lnTo>
                  <a:pt x="12473" y="3963"/>
                </a:lnTo>
                <a:lnTo>
                  <a:pt x="12289" y="4109"/>
                </a:lnTo>
                <a:lnTo>
                  <a:pt x="12106" y="4219"/>
                </a:lnTo>
                <a:lnTo>
                  <a:pt x="11702" y="4403"/>
                </a:lnTo>
                <a:lnTo>
                  <a:pt x="11262" y="4586"/>
                </a:lnTo>
                <a:lnTo>
                  <a:pt x="10822" y="4733"/>
                </a:lnTo>
                <a:lnTo>
                  <a:pt x="9941" y="5026"/>
                </a:lnTo>
                <a:lnTo>
                  <a:pt x="9061" y="5393"/>
                </a:lnTo>
                <a:lnTo>
                  <a:pt x="8217" y="5723"/>
                </a:lnTo>
                <a:lnTo>
                  <a:pt x="7374" y="6127"/>
                </a:lnTo>
                <a:lnTo>
                  <a:pt x="6750" y="6384"/>
                </a:lnTo>
                <a:lnTo>
                  <a:pt x="6420" y="6567"/>
                </a:lnTo>
                <a:lnTo>
                  <a:pt x="6090" y="6750"/>
                </a:lnTo>
                <a:lnTo>
                  <a:pt x="6310" y="6384"/>
                </a:lnTo>
                <a:lnTo>
                  <a:pt x="6677" y="5650"/>
                </a:lnTo>
                <a:lnTo>
                  <a:pt x="7410" y="5467"/>
                </a:lnTo>
                <a:lnTo>
                  <a:pt x="8107" y="5173"/>
                </a:lnTo>
                <a:lnTo>
                  <a:pt x="9465" y="4623"/>
                </a:lnTo>
                <a:lnTo>
                  <a:pt x="10932" y="4073"/>
                </a:lnTo>
                <a:lnTo>
                  <a:pt x="11629" y="3816"/>
                </a:lnTo>
                <a:lnTo>
                  <a:pt x="12326" y="3522"/>
                </a:lnTo>
                <a:close/>
                <a:moveTo>
                  <a:pt x="5100" y="8401"/>
                </a:moveTo>
                <a:lnTo>
                  <a:pt x="4989" y="8438"/>
                </a:lnTo>
                <a:lnTo>
                  <a:pt x="4953" y="8474"/>
                </a:lnTo>
                <a:lnTo>
                  <a:pt x="4953" y="8511"/>
                </a:lnTo>
                <a:lnTo>
                  <a:pt x="4916" y="8768"/>
                </a:lnTo>
                <a:lnTo>
                  <a:pt x="4879" y="8988"/>
                </a:lnTo>
                <a:lnTo>
                  <a:pt x="4879" y="9245"/>
                </a:lnTo>
                <a:lnTo>
                  <a:pt x="4916" y="9355"/>
                </a:lnTo>
                <a:lnTo>
                  <a:pt x="4989" y="9465"/>
                </a:lnTo>
                <a:lnTo>
                  <a:pt x="5026" y="9501"/>
                </a:lnTo>
                <a:lnTo>
                  <a:pt x="5173" y="9501"/>
                </a:lnTo>
                <a:lnTo>
                  <a:pt x="5210" y="9465"/>
                </a:lnTo>
                <a:lnTo>
                  <a:pt x="5283" y="9391"/>
                </a:lnTo>
                <a:lnTo>
                  <a:pt x="5320" y="9281"/>
                </a:lnTo>
                <a:lnTo>
                  <a:pt x="5320" y="9061"/>
                </a:lnTo>
                <a:lnTo>
                  <a:pt x="5320" y="8768"/>
                </a:lnTo>
                <a:lnTo>
                  <a:pt x="5283" y="8511"/>
                </a:lnTo>
                <a:lnTo>
                  <a:pt x="5246" y="8474"/>
                </a:lnTo>
                <a:lnTo>
                  <a:pt x="5210" y="8438"/>
                </a:lnTo>
                <a:lnTo>
                  <a:pt x="5100" y="8401"/>
                </a:lnTo>
                <a:close/>
                <a:moveTo>
                  <a:pt x="5210" y="9685"/>
                </a:moveTo>
                <a:lnTo>
                  <a:pt x="5136" y="9722"/>
                </a:lnTo>
                <a:lnTo>
                  <a:pt x="5063" y="9758"/>
                </a:lnTo>
                <a:lnTo>
                  <a:pt x="5026" y="9795"/>
                </a:lnTo>
                <a:lnTo>
                  <a:pt x="4989" y="9905"/>
                </a:lnTo>
                <a:lnTo>
                  <a:pt x="4989" y="9978"/>
                </a:lnTo>
                <a:lnTo>
                  <a:pt x="4916" y="10308"/>
                </a:lnTo>
                <a:lnTo>
                  <a:pt x="4916" y="10639"/>
                </a:lnTo>
                <a:lnTo>
                  <a:pt x="4953" y="10749"/>
                </a:lnTo>
                <a:lnTo>
                  <a:pt x="4989" y="10785"/>
                </a:lnTo>
                <a:lnTo>
                  <a:pt x="5063" y="10822"/>
                </a:lnTo>
                <a:lnTo>
                  <a:pt x="5173" y="10822"/>
                </a:lnTo>
                <a:lnTo>
                  <a:pt x="5246" y="10785"/>
                </a:lnTo>
                <a:lnTo>
                  <a:pt x="5283" y="10749"/>
                </a:lnTo>
                <a:lnTo>
                  <a:pt x="5283" y="10639"/>
                </a:lnTo>
                <a:lnTo>
                  <a:pt x="5283" y="10272"/>
                </a:lnTo>
                <a:lnTo>
                  <a:pt x="5356" y="9905"/>
                </a:lnTo>
                <a:lnTo>
                  <a:pt x="5356" y="9832"/>
                </a:lnTo>
                <a:lnTo>
                  <a:pt x="5320" y="9758"/>
                </a:lnTo>
                <a:lnTo>
                  <a:pt x="5283" y="9722"/>
                </a:lnTo>
                <a:lnTo>
                  <a:pt x="5210" y="9685"/>
                </a:lnTo>
                <a:close/>
                <a:moveTo>
                  <a:pt x="14600" y="9501"/>
                </a:moveTo>
                <a:lnTo>
                  <a:pt x="14563" y="9575"/>
                </a:lnTo>
                <a:lnTo>
                  <a:pt x="14490" y="9868"/>
                </a:lnTo>
                <a:lnTo>
                  <a:pt x="14417" y="10125"/>
                </a:lnTo>
                <a:lnTo>
                  <a:pt x="14380" y="10712"/>
                </a:lnTo>
                <a:lnTo>
                  <a:pt x="14417" y="10785"/>
                </a:lnTo>
                <a:lnTo>
                  <a:pt x="14453" y="10859"/>
                </a:lnTo>
                <a:lnTo>
                  <a:pt x="14527" y="10895"/>
                </a:lnTo>
                <a:lnTo>
                  <a:pt x="14600" y="10932"/>
                </a:lnTo>
                <a:lnTo>
                  <a:pt x="14673" y="10932"/>
                </a:lnTo>
                <a:lnTo>
                  <a:pt x="14747" y="10895"/>
                </a:lnTo>
                <a:lnTo>
                  <a:pt x="14783" y="10859"/>
                </a:lnTo>
                <a:lnTo>
                  <a:pt x="14820" y="10785"/>
                </a:lnTo>
                <a:lnTo>
                  <a:pt x="14820" y="10639"/>
                </a:lnTo>
                <a:lnTo>
                  <a:pt x="14820" y="10088"/>
                </a:lnTo>
                <a:lnTo>
                  <a:pt x="14820" y="9832"/>
                </a:lnTo>
                <a:lnTo>
                  <a:pt x="14747" y="9575"/>
                </a:lnTo>
                <a:lnTo>
                  <a:pt x="14710" y="9501"/>
                </a:lnTo>
                <a:close/>
                <a:moveTo>
                  <a:pt x="12729" y="4183"/>
                </a:moveTo>
                <a:lnTo>
                  <a:pt x="12986" y="4880"/>
                </a:lnTo>
                <a:lnTo>
                  <a:pt x="12766" y="4990"/>
                </a:lnTo>
                <a:lnTo>
                  <a:pt x="12509" y="5100"/>
                </a:lnTo>
                <a:lnTo>
                  <a:pt x="12032" y="5320"/>
                </a:lnTo>
                <a:lnTo>
                  <a:pt x="10969" y="5833"/>
                </a:lnTo>
                <a:lnTo>
                  <a:pt x="9978" y="6310"/>
                </a:lnTo>
                <a:lnTo>
                  <a:pt x="8988" y="6714"/>
                </a:lnTo>
                <a:lnTo>
                  <a:pt x="8071" y="7007"/>
                </a:lnTo>
                <a:lnTo>
                  <a:pt x="7117" y="7301"/>
                </a:lnTo>
                <a:lnTo>
                  <a:pt x="6677" y="7484"/>
                </a:lnTo>
                <a:lnTo>
                  <a:pt x="6237" y="7704"/>
                </a:lnTo>
                <a:lnTo>
                  <a:pt x="5796" y="7924"/>
                </a:lnTo>
                <a:lnTo>
                  <a:pt x="5430" y="8218"/>
                </a:lnTo>
                <a:lnTo>
                  <a:pt x="5393" y="8254"/>
                </a:lnTo>
                <a:lnTo>
                  <a:pt x="5393" y="8291"/>
                </a:lnTo>
                <a:lnTo>
                  <a:pt x="5430" y="8328"/>
                </a:lnTo>
                <a:lnTo>
                  <a:pt x="5466" y="8328"/>
                </a:lnTo>
                <a:lnTo>
                  <a:pt x="6420" y="7961"/>
                </a:lnTo>
                <a:lnTo>
                  <a:pt x="7337" y="7594"/>
                </a:lnTo>
                <a:lnTo>
                  <a:pt x="8364" y="7264"/>
                </a:lnTo>
                <a:lnTo>
                  <a:pt x="9391" y="6897"/>
                </a:lnTo>
                <a:lnTo>
                  <a:pt x="10345" y="6530"/>
                </a:lnTo>
                <a:lnTo>
                  <a:pt x="11262" y="6090"/>
                </a:lnTo>
                <a:lnTo>
                  <a:pt x="12326" y="5577"/>
                </a:lnTo>
                <a:lnTo>
                  <a:pt x="12729" y="5393"/>
                </a:lnTo>
                <a:lnTo>
                  <a:pt x="12913" y="5283"/>
                </a:lnTo>
                <a:lnTo>
                  <a:pt x="13133" y="5210"/>
                </a:lnTo>
                <a:lnTo>
                  <a:pt x="13169" y="5356"/>
                </a:lnTo>
                <a:lnTo>
                  <a:pt x="13426" y="5870"/>
                </a:lnTo>
                <a:lnTo>
                  <a:pt x="13390" y="5870"/>
                </a:lnTo>
                <a:lnTo>
                  <a:pt x="13353" y="5797"/>
                </a:lnTo>
                <a:lnTo>
                  <a:pt x="13280" y="5760"/>
                </a:lnTo>
                <a:lnTo>
                  <a:pt x="13206" y="5723"/>
                </a:lnTo>
                <a:lnTo>
                  <a:pt x="13133" y="5760"/>
                </a:lnTo>
                <a:lnTo>
                  <a:pt x="12216" y="6237"/>
                </a:lnTo>
                <a:lnTo>
                  <a:pt x="11299" y="6677"/>
                </a:lnTo>
                <a:lnTo>
                  <a:pt x="10345" y="7081"/>
                </a:lnTo>
                <a:lnTo>
                  <a:pt x="9428" y="7484"/>
                </a:lnTo>
                <a:lnTo>
                  <a:pt x="8474" y="7851"/>
                </a:lnTo>
                <a:lnTo>
                  <a:pt x="7520" y="8181"/>
                </a:lnTo>
                <a:lnTo>
                  <a:pt x="6640" y="8474"/>
                </a:lnTo>
                <a:lnTo>
                  <a:pt x="6163" y="8658"/>
                </a:lnTo>
                <a:lnTo>
                  <a:pt x="5980" y="8768"/>
                </a:lnTo>
                <a:lnTo>
                  <a:pt x="5760" y="8878"/>
                </a:lnTo>
                <a:lnTo>
                  <a:pt x="5760" y="8915"/>
                </a:lnTo>
                <a:lnTo>
                  <a:pt x="5760" y="8951"/>
                </a:lnTo>
                <a:lnTo>
                  <a:pt x="6273" y="8951"/>
                </a:lnTo>
                <a:lnTo>
                  <a:pt x="6713" y="8805"/>
                </a:lnTo>
                <a:lnTo>
                  <a:pt x="7631" y="8511"/>
                </a:lnTo>
                <a:lnTo>
                  <a:pt x="8621" y="8144"/>
                </a:lnTo>
                <a:lnTo>
                  <a:pt x="9611" y="7777"/>
                </a:lnTo>
                <a:lnTo>
                  <a:pt x="10528" y="7411"/>
                </a:lnTo>
                <a:lnTo>
                  <a:pt x="11409" y="7007"/>
                </a:lnTo>
                <a:lnTo>
                  <a:pt x="12289" y="6604"/>
                </a:lnTo>
                <a:lnTo>
                  <a:pt x="13133" y="6163"/>
                </a:lnTo>
                <a:lnTo>
                  <a:pt x="13206" y="6200"/>
                </a:lnTo>
                <a:lnTo>
                  <a:pt x="13316" y="6200"/>
                </a:lnTo>
                <a:lnTo>
                  <a:pt x="13390" y="6163"/>
                </a:lnTo>
                <a:lnTo>
                  <a:pt x="13463" y="6090"/>
                </a:lnTo>
                <a:lnTo>
                  <a:pt x="13500" y="6053"/>
                </a:lnTo>
                <a:lnTo>
                  <a:pt x="13866" y="6714"/>
                </a:lnTo>
                <a:lnTo>
                  <a:pt x="13646" y="6787"/>
                </a:lnTo>
                <a:lnTo>
                  <a:pt x="13463" y="6860"/>
                </a:lnTo>
                <a:lnTo>
                  <a:pt x="12913" y="7081"/>
                </a:lnTo>
                <a:lnTo>
                  <a:pt x="12399" y="7337"/>
                </a:lnTo>
                <a:lnTo>
                  <a:pt x="11225" y="7961"/>
                </a:lnTo>
                <a:lnTo>
                  <a:pt x="10675" y="8254"/>
                </a:lnTo>
                <a:lnTo>
                  <a:pt x="10052" y="8548"/>
                </a:lnTo>
                <a:lnTo>
                  <a:pt x="9428" y="8768"/>
                </a:lnTo>
                <a:lnTo>
                  <a:pt x="8804" y="8951"/>
                </a:lnTo>
                <a:lnTo>
                  <a:pt x="7520" y="9318"/>
                </a:lnTo>
                <a:lnTo>
                  <a:pt x="6200" y="9722"/>
                </a:lnTo>
                <a:lnTo>
                  <a:pt x="5796" y="9868"/>
                </a:lnTo>
                <a:lnTo>
                  <a:pt x="5650" y="10015"/>
                </a:lnTo>
                <a:lnTo>
                  <a:pt x="5576" y="10052"/>
                </a:lnTo>
                <a:lnTo>
                  <a:pt x="5576" y="10015"/>
                </a:lnTo>
                <a:lnTo>
                  <a:pt x="5540" y="9978"/>
                </a:lnTo>
                <a:lnTo>
                  <a:pt x="5540" y="10015"/>
                </a:lnTo>
                <a:lnTo>
                  <a:pt x="5503" y="10088"/>
                </a:lnTo>
                <a:lnTo>
                  <a:pt x="5503" y="10198"/>
                </a:lnTo>
                <a:lnTo>
                  <a:pt x="5540" y="10235"/>
                </a:lnTo>
                <a:lnTo>
                  <a:pt x="5576" y="10235"/>
                </a:lnTo>
                <a:lnTo>
                  <a:pt x="5796" y="10125"/>
                </a:lnTo>
                <a:lnTo>
                  <a:pt x="6017" y="10052"/>
                </a:lnTo>
                <a:lnTo>
                  <a:pt x="6530" y="9942"/>
                </a:lnTo>
                <a:lnTo>
                  <a:pt x="7704" y="9575"/>
                </a:lnTo>
                <a:lnTo>
                  <a:pt x="8878" y="9281"/>
                </a:lnTo>
                <a:lnTo>
                  <a:pt x="9465" y="9098"/>
                </a:lnTo>
                <a:lnTo>
                  <a:pt x="10015" y="8878"/>
                </a:lnTo>
                <a:lnTo>
                  <a:pt x="10528" y="8695"/>
                </a:lnTo>
                <a:lnTo>
                  <a:pt x="11005" y="8438"/>
                </a:lnTo>
                <a:lnTo>
                  <a:pt x="11959" y="7924"/>
                </a:lnTo>
                <a:lnTo>
                  <a:pt x="12473" y="7667"/>
                </a:lnTo>
                <a:lnTo>
                  <a:pt x="12986" y="7411"/>
                </a:lnTo>
                <a:lnTo>
                  <a:pt x="13573" y="7191"/>
                </a:lnTo>
                <a:lnTo>
                  <a:pt x="13756" y="7117"/>
                </a:lnTo>
                <a:lnTo>
                  <a:pt x="14013" y="7044"/>
                </a:lnTo>
                <a:lnTo>
                  <a:pt x="14050" y="7081"/>
                </a:lnTo>
                <a:lnTo>
                  <a:pt x="14160" y="7081"/>
                </a:lnTo>
                <a:lnTo>
                  <a:pt x="14197" y="7191"/>
                </a:lnTo>
                <a:lnTo>
                  <a:pt x="13830" y="7374"/>
                </a:lnTo>
                <a:lnTo>
                  <a:pt x="13500" y="7594"/>
                </a:lnTo>
                <a:lnTo>
                  <a:pt x="12436" y="8218"/>
                </a:lnTo>
                <a:lnTo>
                  <a:pt x="11335" y="8768"/>
                </a:lnTo>
                <a:lnTo>
                  <a:pt x="10198" y="9245"/>
                </a:lnTo>
                <a:lnTo>
                  <a:pt x="9061" y="9685"/>
                </a:lnTo>
                <a:lnTo>
                  <a:pt x="7887" y="10088"/>
                </a:lnTo>
                <a:lnTo>
                  <a:pt x="6750" y="10455"/>
                </a:lnTo>
                <a:lnTo>
                  <a:pt x="6200" y="10639"/>
                </a:lnTo>
                <a:lnTo>
                  <a:pt x="5906" y="10749"/>
                </a:lnTo>
                <a:lnTo>
                  <a:pt x="5650" y="10895"/>
                </a:lnTo>
                <a:lnTo>
                  <a:pt x="5613" y="10932"/>
                </a:lnTo>
                <a:lnTo>
                  <a:pt x="5613" y="10969"/>
                </a:lnTo>
                <a:lnTo>
                  <a:pt x="5613" y="11005"/>
                </a:lnTo>
                <a:lnTo>
                  <a:pt x="5686" y="11042"/>
                </a:lnTo>
                <a:lnTo>
                  <a:pt x="5943" y="11005"/>
                </a:lnTo>
                <a:lnTo>
                  <a:pt x="6200" y="10969"/>
                </a:lnTo>
                <a:lnTo>
                  <a:pt x="6713" y="10822"/>
                </a:lnTo>
                <a:lnTo>
                  <a:pt x="7337" y="10602"/>
                </a:lnTo>
                <a:lnTo>
                  <a:pt x="7961" y="10419"/>
                </a:lnTo>
                <a:lnTo>
                  <a:pt x="9208" y="10015"/>
                </a:lnTo>
                <a:lnTo>
                  <a:pt x="10418" y="9538"/>
                </a:lnTo>
                <a:lnTo>
                  <a:pt x="11445" y="9061"/>
                </a:lnTo>
                <a:lnTo>
                  <a:pt x="12473" y="8584"/>
                </a:lnTo>
                <a:lnTo>
                  <a:pt x="13573" y="7961"/>
                </a:lnTo>
                <a:lnTo>
                  <a:pt x="14013" y="7741"/>
                </a:lnTo>
                <a:lnTo>
                  <a:pt x="14233" y="7594"/>
                </a:lnTo>
                <a:lnTo>
                  <a:pt x="14417" y="7447"/>
                </a:lnTo>
                <a:lnTo>
                  <a:pt x="14527" y="7594"/>
                </a:lnTo>
                <a:lnTo>
                  <a:pt x="14527" y="7631"/>
                </a:lnTo>
                <a:lnTo>
                  <a:pt x="14417" y="7961"/>
                </a:lnTo>
                <a:lnTo>
                  <a:pt x="14417" y="8328"/>
                </a:lnTo>
                <a:lnTo>
                  <a:pt x="14343" y="8254"/>
                </a:lnTo>
                <a:lnTo>
                  <a:pt x="14233" y="8254"/>
                </a:lnTo>
                <a:lnTo>
                  <a:pt x="13830" y="8438"/>
                </a:lnTo>
                <a:lnTo>
                  <a:pt x="13426" y="8658"/>
                </a:lnTo>
                <a:lnTo>
                  <a:pt x="12693" y="9135"/>
                </a:lnTo>
                <a:lnTo>
                  <a:pt x="12252" y="9428"/>
                </a:lnTo>
                <a:lnTo>
                  <a:pt x="11776" y="9685"/>
                </a:lnTo>
                <a:lnTo>
                  <a:pt x="11299" y="9942"/>
                </a:lnTo>
                <a:lnTo>
                  <a:pt x="10822" y="10125"/>
                </a:lnTo>
                <a:lnTo>
                  <a:pt x="8658" y="10822"/>
                </a:lnTo>
                <a:lnTo>
                  <a:pt x="7741" y="11115"/>
                </a:lnTo>
                <a:lnTo>
                  <a:pt x="7300" y="11262"/>
                </a:lnTo>
                <a:lnTo>
                  <a:pt x="6860" y="11446"/>
                </a:lnTo>
                <a:lnTo>
                  <a:pt x="5283" y="11409"/>
                </a:lnTo>
                <a:lnTo>
                  <a:pt x="5246" y="11189"/>
                </a:lnTo>
                <a:lnTo>
                  <a:pt x="5173" y="11115"/>
                </a:lnTo>
                <a:lnTo>
                  <a:pt x="5026" y="11115"/>
                </a:lnTo>
                <a:lnTo>
                  <a:pt x="4989" y="11189"/>
                </a:lnTo>
                <a:lnTo>
                  <a:pt x="4953" y="11409"/>
                </a:lnTo>
                <a:lnTo>
                  <a:pt x="4182" y="11336"/>
                </a:lnTo>
                <a:lnTo>
                  <a:pt x="3816" y="11336"/>
                </a:lnTo>
                <a:lnTo>
                  <a:pt x="3412" y="11372"/>
                </a:lnTo>
                <a:lnTo>
                  <a:pt x="3119" y="11409"/>
                </a:lnTo>
                <a:lnTo>
                  <a:pt x="2862" y="11556"/>
                </a:lnTo>
                <a:lnTo>
                  <a:pt x="2825" y="11005"/>
                </a:lnTo>
                <a:lnTo>
                  <a:pt x="2715" y="9428"/>
                </a:lnTo>
                <a:lnTo>
                  <a:pt x="2715" y="9171"/>
                </a:lnTo>
                <a:lnTo>
                  <a:pt x="2972" y="9171"/>
                </a:lnTo>
                <a:lnTo>
                  <a:pt x="3265" y="9135"/>
                </a:lnTo>
                <a:lnTo>
                  <a:pt x="3522" y="9061"/>
                </a:lnTo>
                <a:lnTo>
                  <a:pt x="3779" y="8988"/>
                </a:lnTo>
                <a:lnTo>
                  <a:pt x="4036" y="8841"/>
                </a:lnTo>
                <a:lnTo>
                  <a:pt x="4293" y="8695"/>
                </a:lnTo>
                <a:lnTo>
                  <a:pt x="4733" y="8401"/>
                </a:lnTo>
                <a:lnTo>
                  <a:pt x="5063" y="8108"/>
                </a:lnTo>
                <a:lnTo>
                  <a:pt x="5356" y="7777"/>
                </a:lnTo>
                <a:lnTo>
                  <a:pt x="5613" y="7447"/>
                </a:lnTo>
                <a:lnTo>
                  <a:pt x="5870" y="7117"/>
                </a:lnTo>
                <a:lnTo>
                  <a:pt x="6273" y="7007"/>
                </a:lnTo>
                <a:lnTo>
                  <a:pt x="6640" y="6824"/>
                </a:lnTo>
                <a:lnTo>
                  <a:pt x="7410" y="6420"/>
                </a:lnTo>
                <a:lnTo>
                  <a:pt x="8401" y="5980"/>
                </a:lnTo>
                <a:lnTo>
                  <a:pt x="9355" y="5577"/>
                </a:lnTo>
                <a:lnTo>
                  <a:pt x="10308" y="5246"/>
                </a:lnTo>
                <a:lnTo>
                  <a:pt x="11262" y="4880"/>
                </a:lnTo>
                <a:lnTo>
                  <a:pt x="12032" y="4623"/>
                </a:lnTo>
                <a:lnTo>
                  <a:pt x="12436" y="4403"/>
                </a:lnTo>
                <a:lnTo>
                  <a:pt x="12619" y="4219"/>
                </a:lnTo>
                <a:lnTo>
                  <a:pt x="12729" y="4183"/>
                </a:lnTo>
                <a:close/>
                <a:moveTo>
                  <a:pt x="2385" y="1"/>
                </a:moveTo>
                <a:lnTo>
                  <a:pt x="2238" y="38"/>
                </a:lnTo>
                <a:lnTo>
                  <a:pt x="2202" y="74"/>
                </a:lnTo>
                <a:lnTo>
                  <a:pt x="2165" y="111"/>
                </a:lnTo>
                <a:lnTo>
                  <a:pt x="2055" y="368"/>
                </a:lnTo>
                <a:lnTo>
                  <a:pt x="1982" y="515"/>
                </a:lnTo>
                <a:lnTo>
                  <a:pt x="1578" y="1432"/>
                </a:lnTo>
                <a:lnTo>
                  <a:pt x="1541" y="1542"/>
                </a:lnTo>
                <a:lnTo>
                  <a:pt x="1578" y="1615"/>
                </a:lnTo>
                <a:lnTo>
                  <a:pt x="1615" y="1688"/>
                </a:lnTo>
                <a:lnTo>
                  <a:pt x="1688" y="1762"/>
                </a:lnTo>
                <a:lnTo>
                  <a:pt x="1761" y="1798"/>
                </a:lnTo>
                <a:lnTo>
                  <a:pt x="1835" y="1798"/>
                </a:lnTo>
                <a:lnTo>
                  <a:pt x="1908" y="1762"/>
                </a:lnTo>
                <a:lnTo>
                  <a:pt x="1982" y="1652"/>
                </a:lnTo>
                <a:lnTo>
                  <a:pt x="2128" y="1358"/>
                </a:lnTo>
                <a:lnTo>
                  <a:pt x="2092" y="2165"/>
                </a:lnTo>
                <a:lnTo>
                  <a:pt x="2092" y="2972"/>
                </a:lnTo>
                <a:lnTo>
                  <a:pt x="2055" y="4073"/>
                </a:lnTo>
                <a:lnTo>
                  <a:pt x="1982" y="4109"/>
                </a:lnTo>
                <a:lnTo>
                  <a:pt x="1835" y="4073"/>
                </a:lnTo>
                <a:lnTo>
                  <a:pt x="1725" y="3999"/>
                </a:lnTo>
                <a:lnTo>
                  <a:pt x="1615" y="3999"/>
                </a:lnTo>
                <a:lnTo>
                  <a:pt x="1541" y="4036"/>
                </a:lnTo>
                <a:lnTo>
                  <a:pt x="1505" y="4109"/>
                </a:lnTo>
                <a:lnTo>
                  <a:pt x="1541" y="4219"/>
                </a:lnTo>
                <a:lnTo>
                  <a:pt x="1651" y="4293"/>
                </a:lnTo>
                <a:lnTo>
                  <a:pt x="1761" y="4366"/>
                </a:lnTo>
                <a:lnTo>
                  <a:pt x="1908" y="4403"/>
                </a:lnTo>
                <a:lnTo>
                  <a:pt x="2055" y="4439"/>
                </a:lnTo>
                <a:lnTo>
                  <a:pt x="2055" y="5540"/>
                </a:lnTo>
                <a:lnTo>
                  <a:pt x="1908" y="5577"/>
                </a:lnTo>
                <a:lnTo>
                  <a:pt x="1651" y="5613"/>
                </a:lnTo>
                <a:lnTo>
                  <a:pt x="1615" y="5687"/>
                </a:lnTo>
                <a:lnTo>
                  <a:pt x="1541" y="5723"/>
                </a:lnTo>
                <a:lnTo>
                  <a:pt x="1541" y="5760"/>
                </a:lnTo>
                <a:lnTo>
                  <a:pt x="1505" y="5797"/>
                </a:lnTo>
                <a:lnTo>
                  <a:pt x="1541" y="5833"/>
                </a:lnTo>
                <a:lnTo>
                  <a:pt x="1578" y="5833"/>
                </a:lnTo>
                <a:lnTo>
                  <a:pt x="1651" y="5907"/>
                </a:lnTo>
                <a:lnTo>
                  <a:pt x="2055" y="5907"/>
                </a:lnTo>
                <a:lnTo>
                  <a:pt x="2092" y="6200"/>
                </a:lnTo>
                <a:lnTo>
                  <a:pt x="2092" y="7154"/>
                </a:lnTo>
                <a:lnTo>
                  <a:pt x="1835" y="7227"/>
                </a:lnTo>
                <a:lnTo>
                  <a:pt x="1541" y="7374"/>
                </a:lnTo>
                <a:lnTo>
                  <a:pt x="1505" y="7411"/>
                </a:lnTo>
                <a:lnTo>
                  <a:pt x="1505" y="7447"/>
                </a:lnTo>
                <a:lnTo>
                  <a:pt x="1541" y="7484"/>
                </a:lnTo>
                <a:lnTo>
                  <a:pt x="1578" y="7521"/>
                </a:lnTo>
                <a:lnTo>
                  <a:pt x="2092" y="7521"/>
                </a:lnTo>
                <a:lnTo>
                  <a:pt x="2165" y="8951"/>
                </a:lnTo>
                <a:lnTo>
                  <a:pt x="2165" y="8988"/>
                </a:lnTo>
                <a:lnTo>
                  <a:pt x="1982" y="8951"/>
                </a:lnTo>
                <a:lnTo>
                  <a:pt x="1578" y="8951"/>
                </a:lnTo>
                <a:lnTo>
                  <a:pt x="1505" y="8988"/>
                </a:lnTo>
                <a:lnTo>
                  <a:pt x="1468" y="9061"/>
                </a:lnTo>
                <a:lnTo>
                  <a:pt x="1468" y="9135"/>
                </a:lnTo>
                <a:lnTo>
                  <a:pt x="1541" y="9208"/>
                </a:lnTo>
                <a:lnTo>
                  <a:pt x="1688" y="9245"/>
                </a:lnTo>
                <a:lnTo>
                  <a:pt x="1835" y="9318"/>
                </a:lnTo>
                <a:lnTo>
                  <a:pt x="2202" y="9391"/>
                </a:lnTo>
                <a:lnTo>
                  <a:pt x="2238" y="10419"/>
                </a:lnTo>
                <a:lnTo>
                  <a:pt x="2018" y="10419"/>
                </a:lnTo>
                <a:lnTo>
                  <a:pt x="1798" y="10455"/>
                </a:lnTo>
                <a:lnTo>
                  <a:pt x="1725" y="10529"/>
                </a:lnTo>
                <a:lnTo>
                  <a:pt x="1651" y="10602"/>
                </a:lnTo>
                <a:lnTo>
                  <a:pt x="1578" y="10675"/>
                </a:lnTo>
                <a:lnTo>
                  <a:pt x="1615" y="10749"/>
                </a:lnTo>
                <a:lnTo>
                  <a:pt x="1688" y="10822"/>
                </a:lnTo>
                <a:lnTo>
                  <a:pt x="2128" y="10822"/>
                </a:lnTo>
                <a:lnTo>
                  <a:pt x="2275" y="10859"/>
                </a:lnTo>
                <a:lnTo>
                  <a:pt x="2275" y="10895"/>
                </a:lnTo>
                <a:lnTo>
                  <a:pt x="2312" y="11702"/>
                </a:lnTo>
                <a:lnTo>
                  <a:pt x="2348" y="11959"/>
                </a:lnTo>
                <a:lnTo>
                  <a:pt x="2385" y="12106"/>
                </a:lnTo>
                <a:lnTo>
                  <a:pt x="2495" y="12216"/>
                </a:lnTo>
                <a:lnTo>
                  <a:pt x="2568" y="12253"/>
                </a:lnTo>
                <a:lnTo>
                  <a:pt x="2679" y="12253"/>
                </a:lnTo>
                <a:lnTo>
                  <a:pt x="2752" y="12216"/>
                </a:lnTo>
                <a:lnTo>
                  <a:pt x="2789" y="12143"/>
                </a:lnTo>
                <a:lnTo>
                  <a:pt x="2825" y="12106"/>
                </a:lnTo>
                <a:lnTo>
                  <a:pt x="3009" y="11959"/>
                </a:lnTo>
                <a:lnTo>
                  <a:pt x="3265" y="11886"/>
                </a:lnTo>
                <a:lnTo>
                  <a:pt x="3486" y="11849"/>
                </a:lnTo>
                <a:lnTo>
                  <a:pt x="3742" y="11849"/>
                </a:lnTo>
                <a:lnTo>
                  <a:pt x="3742" y="12033"/>
                </a:lnTo>
                <a:lnTo>
                  <a:pt x="3742" y="12216"/>
                </a:lnTo>
                <a:lnTo>
                  <a:pt x="3816" y="12363"/>
                </a:lnTo>
                <a:lnTo>
                  <a:pt x="3889" y="12509"/>
                </a:lnTo>
                <a:lnTo>
                  <a:pt x="3962" y="12583"/>
                </a:lnTo>
                <a:lnTo>
                  <a:pt x="4036" y="12546"/>
                </a:lnTo>
                <a:lnTo>
                  <a:pt x="4109" y="12509"/>
                </a:lnTo>
                <a:lnTo>
                  <a:pt x="4146" y="12436"/>
                </a:lnTo>
                <a:lnTo>
                  <a:pt x="4072" y="12216"/>
                </a:lnTo>
                <a:lnTo>
                  <a:pt x="4036" y="12069"/>
                </a:lnTo>
                <a:lnTo>
                  <a:pt x="4036" y="11886"/>
                </a:lnTo>
                <a:lnTo>
                  <a:pt x="5063" y="11922"/>
                </a:lnTo>
                <a:lnTo>
                  <a:pt x="5063" y="12143"/>
                </a:lnTo>
                <a:lnTo>
                  <a:pt x="5100" y="12619"/>
                </a:lnTo>
                <a:lnTo>
                  <a:pt x="5136" y="12693"/>
                </a:lnTo>
                <a:lnTo>
                  <a:pt x="5173" y="12766"/>
                </a:lnTo>
                <a:lnTo>
                  <a:pt x="5320" y="12766"/>
                </a:lnTo>
                <a:lnTo>
                  <a:pt x="5466" y="12729"/>
                </a:lnTo>
                <a:lnTo>
                  <a:pt x="5503" y="12619"/>
                </a:lnTo>
                <a:lnTo>
                  <a:pt x="5540" y="12473"/>
                </a:lnTo>
                <a:lnTo>
                  <a:pt x="5466" y="12363"/>
                </a:lnTo>
                <a:lnTo>
                  <a:pt x="5393" y="12326"/>
                </a:lnTo>
                <a:lnTo>
                  <a:pt x="5356" y="12106"/>
                </a:lnTo>
                <a:lnTo>
                  <a:pt x="5283" y="11922"/>
                </a:lnTo>
                <a:lnTo>
                  <a:pt x="5906" y="11959"/>
                </a:lnTo>
                <a:lnTo>
                  <a:pt x="6493" y="11959"/>
                </a:lnTo>
                <a:lnTo>
                  <a:pt x="6493" y="11996"/>
                </a:lnTo>
                <a:lnTo>
                  <a:pt x="6457" y="12179"/>
                </a:lnTo>
                <a:lnTo>
                  <a:pt x="6420" y="12399"/>
                </a:lnTo>
                <a:lnTo>
                  <a:pt x="6457" y="12583"/>
                </a:lnTo>
                <a:lnTo>
                  <a:pt x="6567" y="12766"/>
                </a:lnTo>
                <a:lnTo>
                  <a:pt x="6603" y="12840"/>
                </a:lnTo>
                <a:lnTo>
                  <a:pt x="6677" y="12876"/>
                </a:lnTo>
                <a:lnTo>
                  <a:pt x="6750" y="12876"/>
                </a:lnTo>
                <a:lnTo>
                  <a:pt x="6824" y="12840"/>
                </a:lnTo>
                <a:lnTo>
                  <a:pt x="6897" y="12766"/>
                </a:lnTo>
                <a:lnTo>
                  <a:pt x="6897" y="12729"/>
                </a:lnTo>
                <a:lnTo>
                  <a:pt x="6897" y="12656"/>
                </a:lnTo>
                <a:lnTo>
                  <a:pt x="6824" y="12619"/>
                </a:lnTo>
                <a:lnTo>
                  <a:pt x="6787" y="12583"/>
                </a:lnTo>
                <a:lnTo>
                  <a:pt x="6713" y="12399"/>
                </a:lnTo>
                <a:lnTo>
                  <a:pt x="6677" y="12216"/>
                </a:lnTo>
                <a:lnTo>
                  <a:pt x="6640" y="11996"/>
                </a:lnTo>
                <a:lnTo>
                  <a:pt x="6640" y="11959"/>
                </a:lnTo>
                <a:lnTo>
                  <a:pt x="7924" y="11996"/>
                </a:lnTo>
                <a:lnTo>
                  <a:pt x="7851" y="12033"/>
                </a:lnTo>
                <a:lnTo>
                  <a:pt x="7814" y="12106"/>
                </a:lnTo>
                <a:lnTo>
                  <a:pt x="7777" y="12253"/>
                </a:lnTo>
                <a:lnTo>
                  <a:pt x="7777" y="12399"/>
                </a:lnTo>
                <a:lnTo>
                  <a:pt x="7777" y="12509"/>
                </a:lnTo>
                <a:lnTo>
                  <a:pt x="7814" y="12619"/>
                </a:lnTo>
                <a:lnTo>
                  <a:pt x="7887" y="12729"/>
                </a:lnTo>
                <a:lnTo>
                  <a:pt x="7961" y="12766"/>
                </a:lnTo>
                <a:lnTo>
                  <a:pt x="8034" y="12729"/>
                </a:lnTo>
                <a:lnTo>
                  <a:pt x="8107" y="12693"/>
                </a:lnTo>
                <a:lnTo>
                  <a:pt x="8144" y="12619"/>
                </a:lnTo>
                <a:lnTo>
                  <a:pt x="8107" y="12473"/>
                </a:lnTo>
                <a:lnTo>
                  <a:pt x="8071" y="12289"/>
                </a:lnTo>
                <a:lnTo>
                  <a:pt x="8071" y="12179"/>
                </a:lnTo>
                <a:lnTo>
                  <a:pt x="8034" y="12106"/>
                </a:lnTo>
                <a:lnTo>
                  <a:pt x="8034" y="12033"/>
                </a:lnTo>
                <a:lnTo>
                  <a:pt x="8034" y="11996"/>
                </a:lnTo>
                <a:lnTo>
                  <a:pt x="9391" y="11996"/>
                </a:lnTo>
                <a:lnTo>
                  <a:pt x="9318" y="12216"/>
                </a:lnTo>
                <a:lnTo>
                  <a:pt x="9318" y="12473"/>
                </a:lnTo>
                <a:lnTo>
                  <a:pt x="9355" y="12546"/>
                </a:lnTo>
                <a:lnTo>
                  <a:pt x="9428" y="12583"/>
                </a:lnTo>
                <a:lnTo>
                  <a:pt x="9611" y="12583"/>
                </a:lnTo>
                <a:lnTo>
                  <a:pt x="9685" y="12546"/>
                </a:lnTo>
                <a:lnTo>
                  <a:pt x="9721" y="12473"/>
                </a:lnTo>
                <a:lnTo>
                  <a:pt x="9721" y="12436"/>
                </a:lnTo>
                <a:lnTo>
                  <a:pt x="9721" y="12363"/>
                </a:lnTo>
                <a:lnTo>
                  <a:pt x="9611" y="12326"/>
                </a:lnTo>
                <a:lnTo>
                  <a:pt x="9611" y="11996"/>
                </a:lnTo>
                <a:lnTo>
                  <a:pt x="10638" y="11996"/>
                </a:lnTo>
                <a:lnTo>
                  <a:pt x="10675" y="12253"/>
                </a:lnTo>
                <a:lnTo>
                  <a:pt x="10748" y="12509"/>
                </a:lnTo>
                <a:lnTo>
                  <a:pt x="10822" y="12583"/>
                </a:lnTo>
                <a:lnTo>
                  <a:pt x="10969" y="12583"/>
                </a:lnTo>
                <a:lnTo>
                  <a:pt x="11005" y="12509"/>
                </a:lnTo>
                <a:lnTo>
                  <a:pt x="11042" y="12399"/>
                </a:lnTo>
                <a:lnTo>
                  <a:pt x="10969" y="12179"/>
                </a:lnTo>
                <a:lnTo>
                  <a:pt x="10895" y="11996"/>
                </a:lnTo>
                <a:lnTo>
                  <a:pt x="12106" y="11996"/>
                </a:lnTo>
                <a:lnTo>
                  <a:pt x="12069" y="12069"/>
                </a:lnTo>
                <a:lnTo>
                  <a:pt x="12032" y="12143"/>
                </a:lnTo>
                <a:lnTo>
                  <a:pt x="11996" y="12363"/>
                </a:lnTo>
                <a:lnTo>
                  <a:pt x="12032" y="12473"/>
                </a:lnTo>
                <a:lnTo>
                  <a:pt x="12069" y="12619"/>
                </a:lnTo>
                <a:lnTo>
                  <a:pt x="12142" y="12729"/>
                </a:lnTo>
                <a:lnTo>
                  <a:pt x="12216" y="12803"/>
                </a:lnTo>
                <a:lnTo>
                  <a:pt x="12289" y="12840"/>
                </a:lnTo>
                <a:lnTo>
                  <a:pt x="12362" y="12803"/>
                </a:lnTo>
                <a:lnTo>
                  <a:pt x="12399" y="12766"/>
                </a:lnTo>
                <a:lnTo>
                  <a:pt x="12399" y="12693"/>
                </a:lnTo>
                <a:lnTo>
                  <a:pt x="12362" y="12546"/>
                </a:lnTo>
                <a:lnTo>
                  <a:pt x="12289" y="12363"/>
                </a:lnTo>
                <a:lnTo>
                  <a:pt x="12252" y="12179"/>
                </a:lnTo>
                <a:lnTo>
                  <a:pt x="12252" y="11959"/>
                </a:lnTo>
                <a:lnTo>
                  <a:pt x="13353" y="11959"/>
                </a:lnTo>
                <a:lnTo>
                  <a:pt x="13280" y="12106"/>
                </a:lnTo>
                <a:lnTo>
                  <a:pt x="13243" y="12253"/>
                </a:lnTo>
                <a:lnTo>
                  <a:pt x="13243" y="12436"/>
                </a:lnTo>
                <a:lnTo>
                  <a:pt x="13316" y="12583"/>
                </a:lnTo>
                <a:lnTo>
                  <a:pt x="13353" y="12619"/>
                </a:lnTo>
                <a:lnTo>
                  <a:pt x="13426" y="12656"/>
                </a:lnTo>
                <a:lnTo>
                  <a:pt x="13500" y="12656"/>
                </a:lnTo>
                <a:lnTo>
                  <a:pt x="13573" y="12583"/>
                </a:lnTo>
                <a:lnTo>
                  <a:pt x="13610" y="12436"/>
                </a:lnTo>
                <a:lnTo>
                  <a:pt x="13536" y="12216"/>
                </a:lnTo>
                <a:lnTo>
                  <a:pt x="13536" y="12069"/>
                </a:lnTo>
                <a:lnTo>
                  <a:pt x="13573" y="11922"/>
                </a:lnTo>
                <a:lnTo>
                  <a:pt x="14563" y="11886"/>
                </a:lnTo>
                <a:lnTo>
                  <a:pt x="14563" y="11886"/>
                </a:lnTo>
                <a:lnTo>
                  <a:pt x="14527" y="12363"/>
                </a:lnTo>
                <a:lnTo>
                  <a:pt x="14563" y="12436"/>
                </a:lnTo>
                <a:lnTo>
                  <a:pt x="14637" y="12509"/>
                </a:lnTo>
                <a:lnTo>
                  <a:pt x="14747" y="12509"/>
                </a:lnTo>
                <a:lnTo>
                  <a:pt x="14820" y="12473"/>
                </a:lnTo>
                <a:lnTo>
                  <a:pt x="14893" y="12399"/>
                </a:lnTo>
                <a:lnTo>
                  <a:pt x="14967" y="12289"/>
                </a:lnTo>
                <a:lnTo>
                  <a:pt x="14967" y="12179"/>
                </a:lnTo>
                <a:lnTo>
                  <a:pt x="14967" y="12069"/>
                </a:lnTo>
                <a:lnTo>
                  <a:pt x="14930" y="11996"/>
                </a:lnTo>
                <a:lnTo>
                  <a:pt x="14857" y="11959"/>
                </a:lnTo>
                <a:lnTo>
                  <a:pt x="14857" y="11886"/>
                </a:lnTo>
                <a:lnTo>
                  <a:pt x="16618" y="11776"/>
                </a:lnTo>
                <a:lnTo>
                  <a:pt x="16654" y="11812"/>
                </a:lnTo>
                <a:lnTo>
                  <a:pt x="16544" y="11996"/>
                </a:lnTo>
                <a:lnTo>
                  <a:pt x="16361" y="12179"/>
                </a:lnTo>
                <a:lnTo>
                  <a:pt x="16287" y="12289"/>
                </a:lnTo>
                <a:lnTo>
                  <a:pt x="16251" y="12363"/>
                </a:lnTo>
                <a:lnTo>
                  <a:pt x="16287" y="12436"/>
                </a:lnTo>
                <a:lnTo>
                  <a:pt x="16324" y="12509"/>
                </a:lnTo>
                <a:lnTo>
                  <a:pt x="16397" y="12546"/>
                </a:lnTo>
                <a:lnTo>
                  <a:pt x="16471" y="12583"/>
                </a:lnTo>
                <a:lnTo>
                  <a:pt x="16544" y="12583"/>
                </a:lnTo>
                <a:lnTo>
                  <a:pt x="16581" y="12546"/>
                </a:lnTo>
                <a:lnTo>
                  <a:pt x="16728" y="12473"/>
                </a:lnTo>
                <a:lnTo>
                  <a:pt x="16801" y="12363"/>
                </a:lnTo>
                <a:lnTo>
                  <a:pt x="16984" y="12106"/>
                </a:lnTo>
                <a:lnTo>
                  <a:pt x="17461" y="11482"/>
                </a:lnTo>
                <a:lnTo>
                  <a:pt x="17461" y="11409"/>
                </a:lnTo>
                <a:lnTo>
                  <a:pt x="17461" y="11336"/>
                </a:lnTo>
                <a:lnTo>
                  <a:pt x="17461" y="11262"/>
                </a:lnTo>
                <a:lnTo>
                  <a:pt x="17425" y="11189"/>
                </a:lnTo>
                <a:lnTo>
                  <a:pt x="17058" y="10895"/>
                </a:lnTo>
                <a:lnTo>
                  <a:pt x="16728" y="10639"/>
                </a:lnTo>
                <a:lnTo>
                  <a:pt x="16654" y="10602"/>
                </a:lnTo>
                <a:lnTo>
                  <a:pt x="16581" y="10602"/>
                </a:lnTo>
                <a:lnTo>
                  <a:pt x="16544" y="10639"/>
                </a:lnTo>
                <a:lnTo>
                  <a:pt x="16471" y="10675"/>
                </a:lnTo>
                <a:lnTo>
                  <a:pt x="16434" y="10785"/>
                </a:lnTo>
                <a:lnTo>
                  <a:pt x="16434" y="10859"/>
                </a:lnTo>
                <a:lnTo>
                  <a:pt x="16471" y="10932"/>
                </a:lnTo>
                <a:lnTo>
                  <a:pt x="16801" y="11226"/>
                </a:lnTo>
                <a:lnTo>
                  <a:pt x="13940" y="11372"/>
                </a:lnTo>
                <a:lnTo>
                  <a:pt x="14050" y="11336"/>
                </a:lnTo>
                <a:lnTo>
                  <a:pt x="14270" y="11189"/>
                </a:lnTo>
                <a:lnTo>
                  <a:pt x="14343" y="11115"/>
                </a:lnTo>
                <a:lnTo>
                  <a:pt x="14417" y="11005"/>
                </a:lnTo>
                <a:lnTo>
                  <a:pt x="14417" y="10932"/>
                </a:lnTo>
                <a:lnTo>
                  <a:pt x="14380" y="10895"/>
                </a:lnTo>
                <a:lnTo>
                  <a:pt x="14233" y="10895"/>
                </a:lnTo>
                <a:lnTo>
                  <a:pt x="14123" y="10932"/>
                </a:lnTo>
                <a:lnTo>
                  <a:pt x="13903" y="11079"/>
                </a:lnTo>
                <a:lnTo>
                  <a:pt x="13720" y="11226"/>
                </a:lnTo>
                <a:lnTo>
                  <a:pt x="13573" y="11409"/>
                </a:lnTo>
                <a:lnTo>
                  <a:pt x="12289" y="11446"/>
                </a:lnTo>
                <a:lnTo>
                  <a:pt x="12546" y="11336"/>
                </a:lnTo>
                <a:lnTo>
                  <a:pt x="12839" y="11226"/>
                </a:lnTo>
                <a:lnTo>
                  <a:pt x="13169" y="11079"/>
                </a:lnTo>
                <a:lnTo>
                  <a:pt x="13500" y="10895"/>
                </a:lnTo>
                <a:lnTo>
                  <a:pt x="13793" y="10675"/>
                </a:lnTo>
                <a:lnTo>
                  <a:pt x="14050" y="10419"/>
                </a:lnTo>
                <a:lnTo>
                  <a:pt x="14087" y="10308"/>
                </a:lnTo>
                <a:lnTo>
                  <a:pt x="14050" y="10235"/>
                </a:lnTo>
                <a:lnTo>
                  <a:pt x="13976" y="10198"/>
                </a:lnTo>
                <a:lnTo>
                  <a:pt x="13903" y="10235"/>
                </a:lnTo>
                <a:lnTo>
                  <a:pt x="13646" y="10382"/>
                </a:lnTo>
                <a:lnTo>
                  <a:pt x="13390" y="10565"/>
                </a:lnTo>
                <a:lnTo>
                  <a:pt x="13133" y="10749"/>
                </a:lnTo>
                <a:lnTo>
                  <a:pt x="12876" y="10895"/>
                </a:lnTo>
                <a:lnTo>
                  <a:pt x="12583" y="11042"/>
                </a:lnTo>
                <a:lnTo>
                  <a:pt x="12289" y="11152"/>
                </a:lnTo>
                <a:lnTo>
                  <a:pt x="11996" y="11299"/>
                </a:lnTo>
                <a:lnTo>
                  <a:pt x="11702" y="11446"/>
                </a:lnTo>
                <a:lnTo>
                  <a:pt x="10162" y="11482"/>
                </a:lnTo>
                <a:lnTo>
                  <a:pt x="10602" y="11299"/>
                </a:lnTo>
                <a:lnTo>
                  <a:pt x="12216" y="10639"/>
                </a:lnTo>
                <a:lnTo>
                  <a:pt x="12766" y="10455"/>
                </a:lnTo>
                <a:lnTo>
                  <a:pt x="13316" y="10162"/>
                </a:lnTo>
                <a:lnTo>
                  <a:pt x="13573" y="10015"/>
                </a:lnTo>
                <a:lnTo>
                  <a:pt x="13793" y="9832"/>
                </a:lnTo>
                <a:lnTo>
                  <a:pt x="13976" y="9612"/>
                </a:lnTo>
                <a:lnTo>
                  <a:pt x="14087" y="9355"/>
                </a:lnTo>
                <a:lnTo>
                  <a:pt x="14087" y="9245"/>
                </a:lnTo>
                <a:lnTo>
                  <a:pt x="14050" y="9208"/>
                </a:lnTo>
                <a:lnTo>
                  <a:pt x="13940" y="9171"/>
                </a:lnTo>
                <a:lnTo>
                  <a:pt x="13866" y="9208"/>
                </a:lnTo>
                <a:lnTo>
                  <a:pt x="13463" y="9612"/>
                </a:lnTo>
                <a:lnTo>
                  <a:pt x="13243" y="9795"/>
                </a:lnTo>
                <a:lnTo>
                  <a:pt x="12986" y="9978"/>
                </a:lnTo>
                <a:lnTo>
                  <a:pt x="12693" y="10125"/>
                </a:lnTo>
                <a:lnTo>
                  <a:pt x="12399" y="10235"/>
                </a:lnTo>
                <a:lnTo>
                  <a:pt x="11776" y="10492"/>
                </a:lnTo>
                <a:lnTo>
                  <a:pt x="10418" y="11042"/>
                </a:lnTo>
                <a:lnTo>
                  <a:pt x="9905" y="11262"/>
                </a:lnTo>
                <a:lnTo>
                  <a:pt x="9428" y="11482"/>
                </a:lnTo>
                <a:lnTo>
                  <a:pt x="7667" y="11482"/>
                </a:lnTo>
                <a:lnTo>
                  <a:pt x="8621" y="11152"/>
                </a:lnTo>
                <a:lnTo>
                  <a:pt x="10895" y="10419"/>
                </a:lnTo>
                <a:lnTo>
                  <a:pt x="11335" y="10235"/>
                </a:lnTo>
                <a:lnTo>
                  <a:pt x="11776" y="10052"/>
                </a:lnTo>
                <a:lnTo>
                  <a:pt x="12179" y="9832"/>
                </a:lnTo>
                <a:lnTo>
                  <a:pt x="12583" y="9575"/>
                </a:lnTo>
                <a:lnTo>
                  <a:pt x="13426" y="9025"/>
                </a:lnTo>
                <a:lnTo>
                  <a:pt x="13866" y="8768"/>
                </a:lnTo>
                <a:lnTo>
                  <a:pt x="14307" y="8548"/>
                </a:lnTo>
                <a:lnTo>
                  <a:pt x="14380" y="8511"/>
                </a:lnTo>
                <a:lnTo>
                  <a:pt x="14417" y="8474"/>
                </a:lnTo>
                <a:lnTo>
                  <a:pt x="14417" y="8841"/>
                </a:lnTo>
                <a:lnTo>
                  <a:pt x="14453" y="8915"/>
                </a:lnTo>
                <a:lnTo>
                  <a:pt x="14490" y="8951"/>
                </a:lnTo>
                <a:lnTo>
                  <a:pt x="14527" y="8988"/>
                </a:lnTo>
                <a:lnTo>
                  <a:pt x="14600" y="9025"/>
                </a:lnTo>
                <a:lnTo>
                  <a:pt x="14673" y="8988"/>
                </a:lnTo>
                <a:lnTo>
                  <a:pt x="14747" y="8951"/>
                </a:lnTo>
                <a:lnTo>
                  <a:pt x="14783" y="8915"/>
                </a:lnTo>
                <a:lnTo>
                  <a:pt x="14783" y="8841"/>
                </a:lnTo>
                <a:lnTo>
                  <a:pt x="14783" y="8291"/>
                </a:lnTo>
                <a:lnTo>
                  <a:pt x="14747" y="8034"/>
                </a:lnTo>
                <a:lnTo>
                  <a:pt x="14673" y="7777"/>
                </a:lnTo>
                <a:lnTo>
                  <a:pt x="15077" y="8181"/>
                </a:lnTo>
                <a:lnTo>
                  <a:pt x="15517" y="8584"/>
                </a:lnTo>
                <a:lnTo>
                  <a:pt x="15737" y="8768"/>
                </a:lnTo>
                <a:lnTo>
                  <a:pt x="15847" y="8841"/>
                </a:lnTo>
                <a:lnTo>
                  <a:pt x="15994" y="8878"/>
                </a:lnTo>
                <a:lnTo>
                  <a:pt x="16361" y="8915"/>
                </a:lnTo>
                <a:lnTo>
                  <a:pt x="16764" y="8915"/>
                </a:lnTo>
                <a:lnTo>
                  <a:pt x="17204" y="8878"/>
                </a:lnTo>
                <a:lnTo>
                  <a:pt x="17608" y="8731"/>
                </a:lnTo>
                <a:lnTo>
                  <a:pt x="17681" y="8695"/>
                </a:lnTo>
                <a:lnTo>
                  <a:pt x="17755" y="8584"/>
                </a:lnTo>
                <a:lnTo>
                  <a:pt x="17791" y="8511"/>
                </a:lnTo>
                <a:lnTo>
                  <a:pt x="17755" y="8438"/>
                </a:lnTo>
                <a:lnTo>
                  <a:pt x="17718" y="8328"/>
                </a:lnTo>
                <a:lnTo>
                  <a:pt x="17681" y="8291"/>
                </a:lnTo>
                <a:lnTo>
                  <a:pt x="17571" y="8254"/>
                </a:lnTo>
                <a:lnTo>
                  <a:pt x="17461" y="8254"/>
                </a:lnTo>
                <a:lnTo>
                  <a:pt x="17131" y="8364"/>
                </a:lnTo>
                <a:lnTo>
                  <a:pt x="16764" y="8401"/>
                </a:lnTo>
                <a:lnTo>
                  <a:pt x="16397" y="8438"/>
                </a:lnTo>
                <a:lnTo>
                  <a:pt x="16177" y="8401"/>
                </a:lnTo>
                <a:lnTo>
                  <a:pt x="16031" y="8364"/>
                </a:lnTo>
                <a:lnTo>
                  <a:pt x="15480" y="7888"/>
                </a:lnTo>
                <a:lnTo>
                  <a:pt x="15004" y="7374"/>
                </a:lnTo>
                <a:lnTo>
                  <a:pt x="14563" y="6824"/>
                </a:lnTo>
                <a:lnTo>
                  <a:pt x="14160" y="6237"/>
                </a:lnTo>
                <a:lnTo>
                  <a:pt x="13830" y="5613"/>
                </a:lnTo>
                <a:lnTo>
                  <a:pt x="13536" y="4990"/>
                </a:lnTo>
                <a:lnTo>
                  <a:pt x="13096" y="3926"/>
                </a:lnTo>
                <a:lnTo>
                  <a:pt x="12803" y="3412"/>
                </a:lnTo>
                <a:lnTo>
                  <a:pt x="12509" y="2936"/>
                </a:lnTo>
                <a:lnTo>
                  <a:pt x="12326" y="2752"/>
                </a:lnTo>
                <a:lnTo>
                  <a:pt x="12142" y="2532"/>
                </a:lnTo>
                <a:lnTo>
                  <a:pt x="11959" y="2349"/>
                </a:lnTo>
                <a:lnTo>
                  <a:pt x="11739" y="2202"/>
                </a:lnTo>
                <a:lnTo>
                  <a:pt x="11482" y="2092"/>
                </a:lnTo>
                <a:lnTo>
                  <a:pt x="11225" y="1982"/>
                </a:lnTo>
                <a:lnTo>
                  <a:pt x="10932" y="1908"/>
                </a:lnTo>
                <a:lnTo>
                  <a:pt x="10602" y="1872"/>
                </a:lnTo>
                <a:lnTo>
                  <a:pt x="10308" y="1872"/>
                </a:lnTo>
                <a:lnTo>
                  <a:pt x="9978" y="1908"/>
                </a:lnTo>
                <a:lnTo>
                  <a:pt x="9685" y="1982"/>
                </a:lnTo>
                <a:lnTo>
                  <a:pt x="9391" y="2055"/>
                </a:lnTo>
                <a:lnTo>
                  <a:pt x="9098" y="2202"/>
                </a:lnTo>
                <a:lnTo>
                  <a:pt x="8841" y="2349"/>
                </a:lnTo>
                <a:lnTo>
                  <a:pt x="8584" y="2495"/>
                </a:lnTo>
                <a:lnTo>
                  <a:pt x="8327" y="2715"/>
                </a:lnTo>
                <a:lnTo>
                  <a:pt x="7887" y="3119"/>
                </a:lnTo>
                <a:lnTo>
                  <a:pt x="7484" y="3632"/>
                </a:lnTo>
                <a:lnTo>
                  <a:pt x="7117" y="4146"/>
                </a:lnTo>
                <a:lnTo>
                  <a:pt x="6787" y="4660"/>
                </a:lnTo>
                <a:lnTo>
                  <a:pt x="6127" y="5833"/>
                </a:lnTo>
                <a:lnTo>
                  <a:pt x="5796" y="6457"/>
                </a:lnTo>
                <a:lnTo>
                  <a:pt x="5430" y="7044"/>
                </a:lnTo>
                <a:lnTo>
                  <a:pt x="4989" y="7594"/>
                </a:lnTo>
                <a:lnTo>
                  <a:pt x="4769" y="7851"/>
                </a:lnTo>
                <a:lnTo>
                  <a:pt x="4513" y="8071"/>
                </a:lnTo>
                <a:lnTo>
                  <a:pt x="4256" y="8291"/>
                </a:lnTo>
                <a:lnTo>
                  <a:pt x="3962" y="8474"/>
                </a:lnTo>
                <a:lnTo>
                  <a:pt x="3669" y="8621"/>
                </a:lnTo>
                <a:lnTo>
                  <a:pt x="3339" y="8731"/>
                </a:lnTo>
                <a:lnTo>
                  <a:pt x="3009" y="8841"/>
                </a:lnTo>
                <a:lnTo>
                  <a:pt x="2715" y="8915"/>
                </a:lnTo>
                <a:lnTo>
                  <a:pt x="2605" y="6200"/>
                </a:lnTo>
                <a:lnTo>
                  <a:pt x="2568" y="3119"/>
                </a:lnTo>
                <a:lnTo>
                  <a:pt x="2605" y="1505"/>
                </a:lnTo>
                <a:lnTo>
                  <a:pt x="2568" y="1138"/>
                </a:lnTo>
                <a:lnTo>
                  <a:pt x="2715" y="1395"/>
                </a:lnTo>
                <a:lnTo>
                  <a:pt x="2862" y="1652"/>
                </a:lnTo>
                <a:lnTo>
                  <a:pt x="2899" y="1725"/>
                </a:lnTo>
                <a:lnTo>
                  <a:pt x="2972" y="1762"/>
                </a:lnTo>
                <a:lnTo>
                  <a:pt x="3119" y="1762"/>
                </a:lnTo>
                <a:lnTo>
                  <a:pt x="3192" y="1688"/>
                </a:lnTo>
                <a:lnTo>
                  <a:pt x="3229" y="1652"/>
                </a:lnTo>
                <a:lnTo>
                  <a:pt x="3265" y="1578"/>
                </a:lnTo>
                <a:lnTo>
                  <a:pt x="3265" y="1505"/>
                </a:lnTo>
                <a:lnTo>
                  <a:pt x="3155" y="1138"/>
                </a:lnTo>
                <a:lnTo>
                  <a:pt x="2972" y="771"/>
                </a:lnTo>
                <a:lnTo>
                  <a:pt x="2568" y="111"/>
                </a:lnTo>
                <a:lnTo>
                  <a:pt x="2495" y="38"/>
                </a:lnTo>
                <a:lnTo>
                  <a:pt x="2385" y="1"/>
                </a:lnTo>
                <a:close/>
                <a:moveTo>
                  <a:pt x="15554" y="12546"/>
                </a:moveTo>
                <a:lnTo>
                  <a:pt x="15480" y="12583"/>
                </a:lnTo>
                <a:lnTo>
                  <a:pt x="15370" y="12619"/>
                </a:lnTo>
                <a:lnTo>
                  <a:pt x="15224" y="12766"/>
                </a:lnTo>
                <a:lnTo>
                  <a:pt x="15077" y="12913"/>
                </a:lnTo>
                <a:lnTo>
                  <a:pt x="15077" y="12950"/>
                </a:lnTo>
                <a:lnTo>
                  <a:pt x="14820" y="12803"/>
                </a:lnTo>
                <a:lnTo>
                  <a:pt x="14527" y="12693"/>
                </a:lnTo>
                <a:lnTo>
                  <a:pt x="14453" y="12693"/>
                </a:lnTo>
                <a:lnTo>
                  <a:pt x="14417" y="12729"/>
                </a:lnTo>
                <a:lnTo>
                  <a:pt x="14380" y="12803"/>
                </a:lnTo>
                <a:lnTo>
                  <a:pt x="14380" y="12876"/>
                </a:lnTo>
                <a:lnTo>
                  <a:pt x="14563" y="13096"/>
                </a:lnTo>
                <a:lnTo>
                  <a:pt x="14783" y="13316"/>
                </a:lnTo>
                <a:lnTo>
                  <a:pt x="14673" y="13463"/>
                </a:lnTo>
                <a:lnTo>
                  <a:pt x="14490" y="13720"/>
                </a:lnTo>
                <a:lnTo>
                  <a:pt x="14417" y="13867"/>
                </a:lnTo>
                <a:lnTo>
                  <a:pt x="14417" y="14013"/>
                </a:lnTo>
                <a:lnTo>
                  <a:pt x="14453" y="14087"/>
                </a:lnTo>
                <a:lnTo>
                  <a:pt x="14490" y="14123"/>
                </a:lnTo>
                <a:lnTo>
                  <a:pt x="14600" y="14123"/>
                </a:lnTo>
                <a:lnTo>
                  <a:pt x="14673" y="14087"/>
                </a:lnTo>
                <a:lnTo>
                  <a:pt x="14783" y="14050"/>
                </a:lnTo>
                <a:lnTo>
                  <a:pt x="14893" y="13903"/>
                </a:lnTo>
                <a:lnTo>
                  <a:pt x="15150" y="13573"/>
                </a:lnTo>
                <a:lnTo>
                  <a:pt x="15590" y="13903"/>
                </a:lnTo>
                <a:lnTo>
                  <a:pt x="15700" y="13940"/>
                </a:lnTo>
                <a:lnTo>
                  <a:pt x="15774" y="13940"/>
                </a:lnTo>
                <a:lnTo>
                  <a:pt x="15847" y="13903"/>
                </a:lnTo>
                <a:lnTo>
                  <a:pt x="15884" y="13830"/>
                </a:lnTo>
                <a:lnTo>
                  <a:pt x="15921" y="13757"/>
                </a:lnTo>
                <a:lnTo>
                  <a:pt x="15921" y="13647"/>
                </a:lnTo>
                <a:lnTo>
                  <a:pt x="15921" y="13573"/>
                </a:lnTo>
                <a:lnTo>
                  <a:pt x="15847" y="13500"/>
                </a:lnTo>
                <a:lnTo>
                  <a:pt x="15407" y="13170"/>
                </a:lnTo>
                <a:lnTo>
                  <a:pt x="15480" y="13096"/>
                </a:lnTo>
                <a:lnTo>
                  <a:pt x="15590" y="12876"/>
                </a:lnTo>
                <a:lnTo>
                  <a:pt x="15664" y="12803"/>
                </a:lnTo>
                <a:lnTo>
                  <a:pt x="15737" y="12766"/>
                </a:lnTo>
                <a:lnTo>
                  <a:pt x="15774" y="12729"/>
                </a:lnTo>
                <a:lnTo>
                  <a:pt x="15811" y="12693"/>
                </a:lnTo>
                <a:lnTo>
                  <a:pt x="15811" y="12656"/>
                </a:lnTo>
                <a:lnTo>
                  <a:pt x="15774" y="12656"/>
                </a:lnTo>
                <a:lnTo>
                  <a:pt x="15664" y="12583"/>
                </a:lnTo>
                <a:lnTo>
                  <a:pt x="15554" y="12546"/>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04" name="Shape 204"/>
          <p:cNvSpPr/>
          <p:nvPr/>
        </p:nvSpPr>
        <p:spPr>
          <a:xfrm>
            <a:off x="5201567" y="4075599"/>
            <a:ext cx="470320" cy="442210"/>
          </a:xfrm>
          <a:custGeom>
            <a:avLst/>
            <a:gdLst/>
            <a:ahLst/>
            <a:cxnLst/>
            <a:rect l="0" t="0" r="0" b="0"/>
            <a:pathLst>
              <a:path w="16581" h="15590" extrusionOk="0">
                <a:moveTo>
                  <a:pt x="13793" y="2568"/>
                </a:moveTo>
                <a:lnTo>
                  <a:pt x="14123" y="2641"/>
                </a:lnTo>
                <a:lnTo>
                  <a:pt x="14123" y="2678"/>
                </a:lnTo>
                <a:lnTo>
                  <a:pt x="14086" y="2825"/>
                </a:lnTo>
                <a:lnTo>
                  <a:pt x="14013" y="2935"/>
                </a:lnTo>
                <a:lnTo>
                  <a:pt x="13866" y="3045"/>
                </a:lnTo>
                <a:lnTo>
                  <a:pt x="13756" y="3081"/>
                </a:lnTo>
                <a:lnTo>
                  <a:pt x="13573" y="2971"/>
                </a:lnTo>
                <a:lnTo>
                  <a:pt x="13609" y="2788"/>
                </a:lnTo>
                <a:lnTo>
                  <a:pt x="13683" y="2678"/>
                </a:lnTo>
                <a:lnTo>
                  <a:pt x="13720" y="2605"/>
                </a:lnTo>
                <a:lnTo>
                  <a:pt x="13793" y="2568"/>
                </a:lnTo>
                <a:close/>
                <a:moveTo>
                  <a:pt x="9428" y="3705"/>
                </a:moveTo>
                <a:lnTo>
                  <a:pt x="9831" y="4475"/>
                </a:lnTo>
                <a:lnTo>
                  <a:pt x="10161" y="5246"/>
                </a:lnTo>
                <a:lnTo>
                  <a:pt x="8327" y="4402"/>
                </a:lnTo>
                <a:lnTo>
                  <a:pt x="8878" y="4035"/>
                </a:lnTo>
                <a:lnTo>
                  <a:pt x="9428" y="3705"/>
                </a:lnTo>
                <a:close/>
                <a:moveTo>
                  <a:pt x="5283" y="3668"/>
                </a:moveTo>
                <a:lnTo>
                  <a:pt x="6383" y="4072"/>
                </a:lnTo>
                <a:lnTo>
                  <a:pt x="7410" y="4512"/>
                </a:lnTo>
                <a:lnTo>
                  <a:pt x="6383" y="5319"/>
                </a:lnTo>
                <a:lnTo>
                  <a:pt x="5393" y="6163"/>
                </a:lnTo>
                <a:lnTo>
                  <a:pt x="5319" y="5282"/>
                </a:lnTo>
                <a:lnTo>
                  <a:pt x="5283" y="4365"/>
                </a:lnTo>
                <a:lnTo>
                  <a:pt x="5283" y="3668"/>
                </a:lnTo>
                <a:close/>
                <a:moveTo>
                  <a:pt x="13096" y="2494"/>
                </a:moveTo>
                <a:lnTo>
                  <a:pt x="13023" y="2641"/>
                </a:lnTo>
                <a:lnTo>
                  <a:pt x="12986" y="2825"/>
                </a:lnTo>
                <a:lnTo>
                  <a:pt x="12949" y="3008"/>
                </a:lnTo>
                <a:lnTo>
                  <a:pt x="12986" y="3191"/>
                </a:lnTo>
                <a:lnTo>
                  <a:pt x="13096" y="3412"/>
                </a:lnTo>
                <a:lnTo>
                  <a:pt x="13243" y="3595"/>
                </a:lnTo>
                <a:lnTo>
                  <a:pt x="13426" y="3705"/>
                </a:lnTo>
                <a:lnTo>
                  <a:pt x="13646" y="3778"/>
                </a:lnTo>
                <a:lnTo>
                  <a:pt x="13793" y="3815"/>
                </a:lnTo>
                <a:lnTo>
                  <a:pt x="13536" y="4512"/>
                </a:lnTo>
                <a:lnTo>
                  <a:pt x="13243" y="5209"/>
                </a:lnTo>
                <a:lnTo>
                  <a:pt x="12913" y="5869"/>
                </a:lnTo>
                <a:lnTo>
                  <a:pt x="12546" y="6529"/>
                </a:lnTo>
                <a:lnTo>
                  <a:pt x="11665" y="6016"/>
                </a:lnTo>
                <a:lnTo>
                  <a:pt x="10785" y="5576"/>
                </a:lnTo>
                <a:lnTo>
                  <a:pt x="10602" y="5026"/>
                </a:lnTo>
                <a:lnTo>
                  <a:pt x="10345" y="4475"/>
                </a:lnTo>
                <a:lnTo>
                  <a:pt x="10125" y="3962"/>
                </a:lnTo>
                <a:lnTo>
                  <a:pt x="9831" y="3448"/>
                </a:lnTo>
                <a:lnTo>
                  <a:pt x="10602" y="3045"/>
                </a:lnTo>
                <a:lnTo>
                  <a:pt x="11005" y="2898"/>
                </a:lnTo>
                <a:lnTo>
                  <a:pt x="11409" y="2751"/>
                </a:lnTo>
                <a:lnTo>
                  <a:pt x="11849" y="2641"/>
                </a:lnTo>
                <a:lnTo>
                  <a:pt x="12252" y="2568"/>
                </a:lnTo>
                <a:lnTo>
                  <a:pt x="12692" y="2494"/>
                </a:lnTo>
                <a:close/>
                <a:moveTo>
                  <a:pt x="2605" y="6713"/>
                </a:moveTo>
                <a:lnTo>
                  <a:pt x="2678" y="6750"/>
                </a:lnTo>
                <a:lnTo>
                  <a:pt x="2752" y="6823"/>
                </a:lnTo>
                <a:lnTo>
                  <a:pt x="2788" y="6970"/>
                </a:lnTo>
                <a:lnTo>
                  <a:pt x="2752" y="7116"/>
                </a:lnTo>
                <a:lnTo>
                  <a:pt x="2715" y="7153"/>
                </a:lnTo>
                <a:lnTo>
                  <a:pt x="2605" y="7226"/>
                </a:lnTo>
                <a:lnTo>
                  <a:pt x="2458" y="7336"/>
                </a:lnTo>
                <a:lnTo>
                  <a:pt x="2165" y="7116"/>
                </a:lnTo>
                <a:lnTo>
                  <a:pt x="2275" y="6970"/>
                </a:lnTo>
                <a:lnTo>
                  <a:pt x="2275" y="6896"/>
                </a:lnTo>
                <a:lnTo>
                  <a:pt x="2458" y="6860"/>
                </a:lnTo>
                <a:lnTo>
                  <a:pt x="2715" y="6860"/>
                </a:lnTo>
                <a:lnTo>
                  <a:pt x="2715" y="6823"/>
                </a:lnTo>
                <a:lnTo>
                  <a:pt x="2678" y="6786"/>
                </a:lnTo>
                <a:lnTo>
                  <a:pt x="2605" y="6713"/>
                </a:lnTo>
                <a:close/>
                <a:moveTo>
                  <a:pt x="8364" y="6529"/>
                </a:moveTo>
                <a:lnTo>
                  <a:pt x="8547" y="6566"/>
                </a:lnTo>
                <a:lnTo>
                  <a:pt x="8657" y="6603"/>
                </a:lnTo>
                <a:lnTo>
                  <a:pt x="8657" y="6713"/>
                </a:lnTo>
                <a:lnTo>
                  <a:pt x="8694" y="6860"/>
                </a:lnTo>
                <a:lnTo>
                  <a:pt x="8694" y="6970"/>
                </a:lnTo>
                <a:lnTo>
                  <a:pt x="8694" y="7116"/>
                </a:lnTo>
                <a:lnTo>
                  <a:pt x="8657" y="7226"/>
                </a:lnTo>
                <a:lnTo>
                  <a:pt x="8621" y="7336"/>
                </a:lnTo>
                <a:lnTo>
                  <a:pt x="8547" y="7446"/>
                </a:lnTo>
                <a:lnTo>
                  <a:pt x="8364" y="7446"/>
                </a:lnTo>
                <a:lnTo>
                  <a:pt x="8107" y="7520"/>
                </a:lnTo>
                <a:lnTo>
                  <a:pt x="7850" y="7593"/>
                </a:lnTo>
                <a:lnTo>
                  <a:pt x="7704" y="7483"/>
                </a:lnTo>
                <a:lnTo>
                  <a:pt x="7630" y="7336"/>
                </a:lnTo>
                <a:lnTo>
                  <a:pt x="7557" y="7190"/>
                </a:lnTo>
                <a:lnTo>
                  <a:pt x="7594" y="7006"/>
                </a:lnTo>
                <a:lnTo>
                  <a:pt x="7667" y="6750"/>
                </a:lnTo>
                <a:lnTo>
                  <a:pt x="7777" y="6750"/>
                </a:lnTo>
                <a:lnTo>
                  <a:pt x="7850" y="6786"/>
                </a:lnTo>
                <a:lnTo>
                  <a:pt x="7924" y="6750"/>
                </a:lnTo>
                <a:lnTo>
                  <a:pt x="7960" y="6713"/>
                </a:lnTo>
                <a:lnTo>
                  <a:pt x="8071" y="6566"/>
                </a:lnTo>
                <a:lnTo>
                  <a:pt x="8364" y="6529"/>
                </a:lnTo>
                <a:close/>
                <a:moveTo>
                  <a:pt x="3155" y="3191"/>
                </a:moveTo>
                <a:lnTo>
                  <a:pt x="3595" y="3228"/>
                </a:lnTo>
                <a:lnTo>
                  <a:pt x="4036" y="3301"/>
                </a:lnTo>
                <a:lnTo>
                  <a:pt x="4439" y="3412"/>
                </a:lnTo>
                <a:lnTo>
                  <a:pt x="4879" y="3522"/>
                </a:lnTo>
                <a:lnTo>
                  <a:pt x="4843" y="4072"/>
                </a:lnTo>
                <a:lnTo>
                  <a:pt x="4843" y="4659"/>
                </a:lnTo>
                <a:lnTo>
                  <a:pt x="4879" y="5282"/>
                </a:lnTo>
                <a:lnTo>
                  <a:pt x="4989" y="6529"/>
                </a:lnTo>
                <a:lnTo>
                  <a:pt x="4182" y="7263"/>
                </a:lnTo>
                <a:lnTo>
                  <a:pt x="3779" y="7630"/>
                </a:lnTo>
                <a:lnTo>
                  <a:pt x="3375" y="8033"/>
                </a:lnTo>
                <a:lnTo>
                  <a:pt x="3265" y="7960"/>
                </a:lnTo>
                <a:lnTo>
                  <a:pt x="2898" y="7667"/>
                </a:lnTo>
                <a:lnTo>
                  <a:pt x="3008" y="7520"/>
                </a:lnTo>
                <a:lnTo>
                  <a:pt x="3119" y="7410"/>
                </a:lnTo>
                <a:lnTo>
                  <a:pt x="3155" y="7336"/>
                </a:lnTo>
                <a:lnTo>
                  <a:pt x="3192" y="7300"/>
                </a:lnTo>
                <a:lnTo>
                  <a:pt x="3192" y="7153"/>
                </a:lnTo>
                <a:lnTo>
                  <a:pt x="3229" y="6933"/>
                </a:lnTo>
                <a:lnTo>
                  <a:pt x="3192" y="6823"/>
                </a:lnTo>
                <a:lnTo>
                  <a:pt x="3155" y="6676"/>
                </a:lnTo>
                <a:lnTo>
                  <a:pt x="3119" y="6566"/>
                </a:lnTo>
                <a:lnTo>
                  <a:pt x="3045" y="6456"/>
                </a:lnTo>
                <a:lnTo>
                  <a:pt x="2972" y="6383"/>
                </a:lnTo>
                <a:lnTo>
                  <a:pt x="2862" y="6309"/>
                </a:lnTo>
                <a:lnTo>
                  <a:pt x="2752" y="6273"/>
                </a:lnTo>
                <a:lnTo>
                  <a:pt x="2605" y="6236"/>
                </a:lnTo>
                <a:lnTo>
                  <a:pt x="2495" y="6236"/>
                </a:lnTo>
                <a:lnTo>
                  <a:pt x="2348" y="6273"/>
                </a:lnTo>
                <a:lnTo>
                  <a:pt x="2128" y="6383"/>
                </a:lnTo>
                <a:lnTo>
                  <a:pt x="1908" y="6529"/>
                </a:lnTo>
                <a:lnTo>
                  <a:pt x="1761" y="6713"/>
                </a:lnTo>
                <a:lnTo>
                  <a:pt x="1321" y="6309"/>
                </a:lnTo>
                <a:lnTo>
                  <a:pt x="954" y="5833"/>
                </a:lnTo>
                <a:lnTo>
                  <a:pt x="734" y="5502"/>
                </a:lnTo>
                <a:lnTo>
                  <a:pt x="624" y="5172"/>
                </a:lnTo>
                <a:lnTo>
                  <a:pt x="551" y="4805"/>
                </a:lnTo>
                <a:lnTo>
                  <a:pt x="514" y="4439"/>
                </a:lnTo>
                <a:lnTo>
                  <a:pt x="551" y="4255"/>
                </a:lnTo>
                <a:lnTo>
                  <a:pt x="624" y="4072"/>
                </a:lnTo>
                <a:lnTo>
                  <a:pt x="734" y="3925"/>
                </a:lnTo>
                <a:lnTo>
                  <a:pt x="844" y="3778"/>
                </a:lnTo>
                <a:lnTo>
                  <a:pt x="991" y="3668"/>
                </a:lnTo>
                <a:lnTo>
                  <a:pt x="1174" y="3558"/>
                </a:lnTo>
                <a:lnTo>
                  <a:pt x="1541" y="3412"/>
                </a:lnTo>
                <a:lnTo>
                  <a:pt x="1908" y="3265"/>
                </a:lnTo>
                <a:lnTo>
                  <a:pt x="2312" y="3191"/>
                </a:lnTo>
                <a:close/>
                <a:moveTo>
                  <a:pt x="11005" y="6199"/>
                </a:moveTo>
                <a:lnTo>
                  <a:pt x="12289" y="6896"/>
                </a:lnTo>
                <a:lnTo>
                  <a:pt x="11885" y="7483"/>
                </a:lnTo>
                <a:lnTo>
                  <a:pt x="11482" y="8033"/>
                </a:lnTo>
                <a:lnTo>
                  <a:pt x="11335" y="7410"/>
                </a:lnTo>
                <a:lnTo>
                  <a:pt x="11188" y="6750"/>
                </a:lnTo>
                <a:lnTo>
                  <a:pt x="11005" y="6199"/>
                </a:lnTo>
                <a:close/>
                <a:moveTo>
                  <a:pt x="7264" y="8180"/>
                </a:moveTo>
                <a:lnTo>
                  <a:pt x="7410" y="8253"/>
                </a:lnTo>
                <a:lnTo>
                  <a:pt x="7594" y="8290"/>
                </a:lnTo>
                <a:lnTo>
                  <a:pt x="7960" y="8290"/>
                </a:lnTo>
                <a:lnTo>
                  <a:pt x="7704" y="8327"/>
                </a:lnTo>
                <a:lnTo>
                  <a:pt x="7557" y="8327"/>
                </a:lnTo>
                <a:lnTo>
                  <a:pt x="7447" y="8290"/>
                </a:lnTo>
                <a:lnTo>
                  <a:pt x="7337" y="8253"/>
                </a:lnTo>
                <a:lnTo>
                  <a:pt x="7264" y="8180"/>
                </a:lnTo>
                <a:close/>
                <a:moveTo>
                  <a:pt x="8181" y="5979"/>
                </a:moveTo>
                <a:lnTo>
                  <a:pt x="7997" y="6016"/>
                </a:lnTo>
                <a:lnTo>
                  <a:pt x="7814" y="6089"/>
                </a:lnTo>
                <a:lnTo>
                  <a:pt x="7667" y="6236"/>
                </a:lnTo>
                <a:lnTo>
                  <a:pt x="7410" y="6346"/>
                </a:lnTo>
                <a:lnTo>
                  <a:pt x="7190" y="6529"/>
                </a:lnTo>
                <a:lnTo>
                  <a:pt x="6970" y="6713"/>
                </a:lnTo>
                <a:lnTo>
                  <a:pt x="6787" y="6933"/>
                </a:lnTo>
                <a:lnTo>
                  <a:pt x="6677" y="7080"/>
                </a:lnTo>
                <a:lnTo>
                  <a:pt x="6640" y="7263"/>
                </a:lnTo>
                <a:lnTo>
                  <a:pt x="6567" y="7410"/>
                </a:lnTo>
                <a:lnTo>
                  <a:pt x="6567" y="7593"/>
                </a:lnTo>
                <a:lnTo>
                  <a:pt x="6567" y="7923"/>
                </a:lnTo>
                <a:lnTo>
                  <a:pt x="6677" y="8253"/>
                </a:lnTo>
                <a:lnTo>
                  <a:pt x="6787" y="8437"/>
                </a:lnTo>
                <a:lnTo>
                  <a:pt x="6897" y="8584"/>
                </a:lnTo>
                <a:lnTo>
                  <a:pt x="7043" y="8694"/>
                </a:lnTo>
                <a:lnTo>
                  <a:pt x="7190" y="8767"/>
                </a:lnTo>
                <a:lnTo>
                  <a:pt x="7374" y="8804"/>
                </a:lnTo>
                <a:lnTo>
                  <a:pt x="7557" y="8840"/>
                </a:lnTo>
                <a:lnTo>
                  <a:pt x="7924" y="8840"/>
                </a:lnTo>
                <a:lnTo>
                  <a:pt x="8254" y="8767"/>
                </a:lnTo>
                <a:lnTo>
                  <a:pt x="8584" y="8620"/>
                </a:lnTo>
                <a:lnTo>
                  <a:pt x="8914" y="8364"/>
                </a:lnTo>
                <a:lnTo>
                  <a:pt x="9208" y="8070"/>
                </a:lnTo>
                <a:lnTo>
                  <a:pt x="9464" y="7740"/>
                </a:lnTo>
                <a:lnTo>
                  <a:pt x="9538" y="7593"/>
                </a:lnTo>
                <a:lnTo>
                  <a:pt x="9611" y="7410"/>
                </a:lnTo>
                <a:lnTo>
                  <a:pt x="9648" y="7226"/>
                </a:lnTo>
                <a:lnTo>
                  <a:pt x="9648" y="7043"/>
                </a:lnTo>
                <a:lnTo>
                  <a:pt x="9648" y="6860"/>
                </a:lnTo>
                <a:lnTo>
                  <a:pt x="9574" y="6713"/>
                </a:lnTo>
                <a:lnTo>
                  <a:pt x="9464" y="6529"/>
                </a:lnTo>
                <a:lnTo>
                  <a:pt x="9354" y="6419"/>
                </a:lnTo>
                <a:lnTo>
                  <a:pt x="9208" y="6273"/>
                </a:lnTo>
                <a:lnTo>
                  <a:pt x="9061" y="6199"/>
                </a:lnTo>
                <a:lnTo>
                  <a:pt x="8731" y="6053"/>
                </a:lnTo>
                <a:lnTo>
                  <a:pt x="8364" y="5979"/>
                </a:lnTo>
                <a:close/>
                <a:moveTo>
                  <a:pt x="5063" y="7080"/>
                </a:moveTo>
                <a:lnTo>
                  <a:pt x="5246" y="8180"/>
                </a:lnTo>
                <a:lnTo>
                  <a:pt x="5466" y="9281"/>
                </a:lnTo>
                <a:lnTo>
                  <a:pt x="4622" y="8804"/>
                </a:lnTo>
                <a:lnTo>
                  <a:pt x="3779" y="8290"/>
                </a:lnTo>
                <a:lnTo>
                  <a:pt x="4439" y="7667"/>
                </a:lnTo>
                <a:lnTo>
                  <a:pt x="5063" y="7080"/>
                </a:lnTo>
                <a:close/>
                <a:moveTo>
                  <a:pt x="7887" y="4732"/>
                </a:moveTo>
                <a:lnTo>
                  <a:pt x="9171" y="5282"/>
                </a:lnTo>
                <a:lnTo>
                  <a:pt x="10381" y="5869"/>
                </a:lnTo>
                <a:lnTo>
                  <a:pt x="10602" y="6529"/>
                </a:lnTo>
                <a:lnTo>
                  <a:pt x="10785" y="7190"/>
                </a:lnTo>
                <a:lnTo>
                  <a:pt x="10932" y="7850"/>
                </a:lnTo>
                <a:lnTo>
                  <a:pt x="11078" y="8547"/>
                </a:lnTo>
                <a:lnTo>
                  <a:pt x="10565" y="9097"/>
                </a:lnTo>
                <a:lnTo>
                  <a:pt x="10015" y="9647"/>
                </a:lnTo>
                <a:lnTo>
                  <a:pt x="9428" y="10161"/>
                </a:lnTo>
                <a:lnTo>
                  <a:pt x="8841" y="10674"/>
                </a:lnTo>
                <a:lnTo>
                  <a:pt x="8107" y="10418"/>
                </a:lnTo>
                <a:lnTo>
                  <a:pt x="7374" y="10161"/>
                </a:lnTo>
                <a:lnTo>
                  <a:pt x="6677" y="9867"/>
                </a:lnTo>
                <a:lnTo>
                  <a:pt x="5980" y="9537"/>
                </a:lnTo>
                <a:lnTo>
                  <a:pt x="5723" y="8143"/>
                </a:lnTo>
                <a:lnTo>
                  <a:pt x="5466" y="6713"/>
                </a:lnTo>
                <a:lnTo>
                  <a:pt x="6677" y="5722"/>
                </a:lnTo>
                <a:lnTo>
                  <a:pt x="7887" y="4732"/>
                </a:lnTo>
                <a:close/>
                <a:moveTo>
                  <a:pt x="11152" y="9171"/>
                </a:moveTo>
                <a:lnTo>
                  <a:pt x="11225" y="10161"/>
                </a:lnTo>
                <a:lnTo>
                  <a:pt x="11225" y="11188"/>
                </a:lnTo>
                <a:lnTo>
                  <a:pt x="11225" y="11225"/>
                </a:lnTo>
                <a:lnTo>
                  <a:pt x="10308" y="11041"/>
                </a:lnTo>
                <a:lnTo>
                  <a:pt x="9391" y="10821"/>
                </a:lnTo>
                <a:lnTo>
                  <a:pt x="10015" y="10308"/>
                </a:lnTo>
                <a:lnTo>
                  <a:pt x="10565" y="9794"/>
                </a:lnTo>
                <a:lnTo>
                  <a:pt x="11152" y="9171"/>
                </a:lnTo>
                <a:close/>
                <a:moveTo>
                  <a:pt x="12729" y="7153"/>
                </a:moveTo>
                <a:lnTo>
                  <a:pt x="13243" y="7483"/>
                </a:lnTo>
                <a:lnTo>
                  <a:pt x="13756" y="7813"/>
                </a:lnTo>
                <a:lnTo>
                  <a:pt x="14233" y="8180"/>
                </a:lnTo>
                <a:lnTo>
                  <a:pt x="14673" y="8584"/>
                </a:lnTo>
                <a:lnTo>
                  <a:pt x="15113" y="9024"/>
                </a:lnTo>
                <a:lnTo>
                  <a:pt x="15480" y="9464"/>
                </a:lnTo>
                <a:lnTo>
                  <a:pt x="15810" y="9941"/>
                </a:lnTo>
                <a:lnTo>
                  <a:pt x="16067" y="10454"/>
                </a:lnTo>
                <a:lnTo>
                  <a:pt x="16251" y="11005"/>
                </a:lnTo>
                <a:lnTo>
                  <a:pt x="16177" y="11041"/>
                </a:lnTo>
                <a:lnTo>
                  <a:pt x="15957" y="11188"/>
                </a:lnTo>
                <a:lnTo>
                  <a:pt x="15700" y="11298"/>
                </a:lnTo>
                <a:lnTo>
                  <a:pt x="15444" y="11371"/>
                </a:lnTo>
                <a:lnTo>
                  <a:pt x="15187" y="11445"/>
                </a:lnTo>
                <a:lnTo>
                  <a:pt x="15113" y="11371"/>
                </a:lnTo>
                <a:lnTo>
                  <a:pt x="15077" y="11408"/>
                </a:lnTo>
                <a:lnTo>
                  <a:pt x="14233" y="11445"/>
                </a:lnTo>
                <a:lnTo>
                  <a:pt x="13389" y="11408"/>
                </a:lnTo>
                <a:lnTo>
                  <a:pt x="12582" y="11371"/>
                </a:lnTo>
                <a:lnTo>
                  <a:pt x="11739" y="11298"/>
                </a:lnTo>
                <a:lnTo>
                  <a:pt x="11702" y="10198"/>
                </a:lnTo>
                <a:lnTo>
                  <a:pt x="11665" y="9464"/>
                </a:lnTo>
                <a:lnTo>
                  <a:pt x="11592" y="8694"/>
                </a:lnTo>
                <a:lnTo>
                  <a:pt x="12179" y="7923"/>
                </a:lnTo>
                <a:lnTo>
                  <a:pt x="12729" y="7153"/>
                </a:lnTo>
                <a:close/>
                <a:moveTo>
                  <a:pt x="6126" y="10161"/>
                </a:moveTo>
                <a:lnTo>
                  <a:pt x="6787" y="10454"/>
                </a:lnTo>
                <a:lnTo>
                  <a:pt x="7447" y="10711"/>
                </a:lnTo>
                <a:lnTo>
                  <a:pt x="8327" y="11005"/>
                </a:lnTo>
                <a:lnTo>
                  <a:pt x="7557" y="11555"/>
                </a:lnTo>
                <a:lnTo>
                  <a:pt x="6713" y="11995"/>
                </a:lnTo>
                <a:lnTo>
                  <a:pt x="6603" y="12068"/>
                </a:lnTo>
                <a:lnTo>
                  <a:pt x="6346" y="11078"/>
                </a:lnTo>
                <a:lnTo>
                  <a:pt x="6126" y="10161"/>
                </a:lnTo>
                <a:close/>
                <a:moveTo>
                  <a:pt x="3449" y="8657"/>
                </a:moveTo>
                <a:lnTo>
                  <a:pt x="3889" y="8950"/>
                </a:lnTo>
                <a:lnTo>
                  <a:pt x="4733" y="9427"/>
                </a:lnTo>
                <a:lnTo>
                  <a:pt x="5613" y="9904"/>
                </a:lnTo>
                <a:lnTo>
                  <a:pt x="5870" y="11078"/>
                </a:lnTo>
                <a:lnTo>
                  <a:pt x="6016" y="11665"/>
                </a:lnTo>
                <a:lnTo>
                  <a:pt x="6200" y="12288"/>
                </a:lnTo>
                <a:lnTo>
                  <a:pt x="5686" y="12509"/>
                </a:lnTo>
                <a:lnTo>
                  <a:pt x="5136" y="12729"/>
                </a:lnTo>
                <a:lnTo>
                  <a:pt x="4622" y="12875"/>
                </a:lnTo>
                <a:lnTo>
                  <a:pt x="4072" y="12985"/>
                </a:lnTo>
                <a:lnTo>
                  <a:pt x="3705" y="12985"/>
                </a:lnTo>
                <a:lnTo>
                  <a:pt x="3375" y="12949"/>
                </a:lnTo>
                <a:lnTo>
                  <a:pt x="3045" y="12875"/>
                </a:lnTo>
                <a:lnTo>
                  <a:pt x="2715" y="12692"/>
                </a:lnTo>
                <a:lnTo>
                  <a:pt x="2568" y="12582"/>
                </a:lnTo>
                <a:lnTo>
                  <a:pt x="2458" y="12435"/>
                </a:lnTo>
                <a:lnTo>
                  <a:pt x="2348" y="12288"/>
                </a:lnTo>
                <a:lnTo>
                  <a:pt x="2275" y="12105"/>
                </a:lnTo>
                <a:lnTo>
                  <a:pt x="2165" y="11775"/>
                </a:lnTo>
                <a:lnTo>
                  <a:pt x="2165" y="11371"/>
                </a:lnTo>
                <a:lnTo>
                  <a:pt x="2201" y="11005"/>
                </a:lnTo>
                <a:lnTo>
                  <a:pt x="2275" y="10638"/>
                </a:lnTo>
                <a:lnTo>
                  <a:pt x="2385" y="10271"/>
                </a:lnTo>
                <a:lnTo>
                  <a:pt x="2532" y="9941"/>
                </a:lnTo>
                <a:lnTo>
                  <a:pt x="2715" y="9574"/>
                </a:lnTo>
                <a:lnTo>
                  <a:pt x="2935" y="9281"/>
                </a:lnTo>
                <a:lnTo>
                  <a:pt x="3192" y="8950"/>
                </a:lnTo>
                <a:lnTo>
                  <a:pt x="3449" y="8657"/>
                </a:lnTo>
                <a:close/>
                <a:moveTo>
                  <a:pt x="8291" y="14049"/>
                </a:moveTo>
                <a:lnTo>
                  <a:pt x="8401" y="14086"/>
                </a:lnTo>
                <a:lnTo>
                  <a:pt x="8401" y="14196"/>
                </a:lnTo>
                <a:lnTo>
                  <a:pt x="8401" y="14343"/>
                </a:lnTo>
                <a:lnTo>
                  <a:pt x="8364" y="14489"/>
                </a:lnTo>
                <a:lnTo>
                  <a:pt x="8291" y="14599"/>
                </a:lnTo>
                <a:lnTo>
                  <a:pt x="8181" y="14673"/>
                </a:lnTo>
                <a:lnTo>
                  <a:pt x="7960" y="14489"/>
                </a:lnTo>
                <a:lnTo>
                  <a:pt x="7777" y="14306"/>
                </a:lnTo>
                <a:lnTo>
                  <a:pt x="7850" y="14159"/>
                </a:lnTo>
                <a:lnTo>
                  <a:pt x="7997" y="14086"/>
                </a:lnTo>
                <a:lnTo>
                  <a:pt x="8144" y="14049"/>
                </a:lnTo>
                <a:close/>
                <a:moveTo>
                  <a:pt x="8914" y="11188"/>
                </a:moveTo>
                <a:lnTo>
                  <a:pt x="10051" y="11481"/>
                </a:lnTo>
                <a:lnTo>
                  <a:pt x="11225" y="11702"/>
                </a:lnTo>
                <a:lnTo>
                  <a:pt x="11188" y="12288"/>
                </a:lnTo>
                <a:lnTo>
                  <a:pt x="11115" y="12839"/>
                </a:lnTo>
                <a:lnTo>
                  <a:pt x="10968" y="13426"/>
                </a:lnTo>
                <a:lnTo>
                  <a:pt x="10822" y="13976"/>
                </a:lnTo>
                <a:lnTo>
                  <a:pt x="10638" y="14269"/>
                </a:lnTo>
                <a:lnTo>
                  <a:pt x="10455" y="14563"/>
                </a:lnTo>
                <a:lnTo>
                  <a:pt x="10198" y="14819"/>
                </a:lnTo>
                <a:lnTo>
                  <a:pt x="9905" y="15003"/>
                </a:lnTo>
                <a:lnTo>
                  <a:pt x="9648" y="15113"/>
                </a:lnTo>
                <a:lnTo>
                  <a:pt x="9391" y="15150"/>
                </a:lnTo>
                <a:lnTo>
                  <a:pt x="9098" y="15113"/>
                </a:lnTo>
                <a:lnTo>
                  <a:pt x="8841" y="15040"/>
                </a:lnTo>
                <a:lnTo>
                  <a:pt x="8951" y="14856"/>
                </a:lnTo>
                <a:lnTo>
                  <a:pt x="8988" y="14673"/>
                </a:lnTo>
                <a:lnTo>
                  <a:pt x="9061" y="14453"/>
                </a:lnTo>
                <a:lnTo>
                  <a:pt x="9061" y="14269"/>
                </a:lnTo>
                <a:lnTo>
                  <a:pt x="9024" y="14086"/>
                </a:lnTo>
                <a:lnTo>
                  <a:pt x="8951" y="13976"/>
                </a:lnTo>
                <a:lnTo>
                  <a:pt x="8841" y="13829"/>
                </a:lnTo>
                <a:lnTo>
                  <a:pt x="8731" y="13756"/>
                </a:lnTo>
                <a:lnTo>
                  <a:pt x="8547" y="13646"/>
                </a:lnTo>
                <a:lnTo>
                  <a:pt x="8401" y="13609"/>
                </a:lnTo>
                <a:lnTo>
                  <a:pt x="8254" y="13572"/>
                </a:lnTo>
                <a:lnTo>
                  <a:pt x="8071" y="13572"/>
                </a:lnTo>
                <a:lnTo>
                  <a:pt x="7887" y="13609"/>
                </a:lnTo>
                <a:lnTo>
                  <a:pt x="7740" y="13682"/>
                </a:lnTo>
                <a:lnTo>
                  <a:pt x="7594" y="13792"/>
                </a:lnTo>
                <a:lnTo>
                  <a:pt x="7447" y="13902"/>
                </a:lnTo>
                <a:lnTo>
                  <a:pt x="7264" y="13609"/>
                </a:lnTo>
                <a:lnTo>
                  <a:pt x="7080" y="13242"/>
                </a:lnTo>
                <a:lnTo>
                  <a:pt x="6897" y="12912"/>
                </a:lnTo>
                <a:lnTo>
                  <a:pt x="6750" y="12545"/>
                </a:lnTo>
                <a:lnTo>
                  <a:pt x="7814" y="11958"/>
                </a:lnTo>
                <a:lnTo>
                  <a:pt x="8364" y="11591"/>
                </a:lnTo>
                <a:lnTo>
                  <a:pt x="8914" y="11188"/>
                </a:lnTo>
                <a:close/>
                <a:moveTo>
                  <a:pt x="6493" y="0"/>
                </a:moveTo>
                <a:lnTo>
                  <a:pt x="6163" y="294"/>
                </a:lnTo>
                <a:lnTo>
                  <a:pt x="5870" y="624"/>
                </a:lnTo>
                <a:lnTo>
                  <a:pt x="5613" y="991"/>
                </a:lnTo>
                <a:lnTo>
                  <a:pt x="5429" y="1394"/>
                </a:lnTo>
                <a:lnTo>
                  <a:pt x="5246" y="1798"/>
                </a:lnTo>
                <a:lnTo>
                  <a:pt x="5099" y="2201"/>
                </a:lnTo>
                <a:lnTo>
                  <a:pt x="5026" y="2641"/>
                </a:lnTo>
                <a:lnTo>
                  <a:pt x="4953" y="3081"/>
                </a:lnTo>
                <a:lnTo>
                  <a:pt x="4219" y="2898"/>
                </a:lnTo>
                <a:lnTo>
                  <a:pt x="3485" y="2788"/>
                </a:lnTo>
                <a:lnTo>
                  <a:pt x="2752" y="2715"/>
                </a:lnTo>
                <a:lnTo>
                  <a:pt x="2385" y="2751"/>
                </a:lnTo>
                <a:lnTo>
                  <a:pt x="2055" y="2788"/>
                </a:lnTo>
                <a:lnTo>
                  <a:pt x="1725" y="2825"/>
                </a:lnTo>
                <a:lnTo>
                  <a:pt x="1394" y="2898"/>
                </a:lnTo>
                <a:lnTo>
                  <a:pt x="1101" y="3045"/>
                </a:lnTo>
                <a:lnTo>
                  <a:pt x="808" y="3191"/>
                </a:lnTo>
                <a:lnTo>
                  <a:pt x="551" y="3338"/>
                </a:lnTo>
                <a:lnTo>
                  <a:pt x="367" y="3558"/>
                </a:lnTo>
                <a:lnTo>
                  <a:pt x="184" y="3815"/>
                </a:lnTo>
                <a:lnTo>
                  <a:pt x="74" y="4108"/>
                </a:lnTo>
                <a:lnTo>
                  <a:pt x="1" y="4402"/>
                </a:lnTo>
                <a:lnTo>
                  <a:pt x="1" y="4732"/>
                </a:lnTo>
                <a:lnTo>
                  <a:pt x="37" y="5026"/>
                </a:lnTo>
                <a:lnTo>
                  <a:pt x="147" y="5356"/>
                </a:lnTo>
                <a:lnTo>
                  <a:pt x="257" y="5649"/>
                </a:lnTo>
                <a:lnTo>
                  <a:pt x="441" y="5943"/>
                </a:lnTo>
                <a:lnTo>
                  <a:pt x="624" y="6236"/>
                </a:lnTo>
                <a:lnTo>
                  <a:pt x="844" y="6493"/>
                </a:lnTo>
                <a:lnTo>
                  <a:pt x="1211" y="6860"/>
                </a:lnTo>
                <a:lnTo>
                  <a:pt x="1615" y="7263"/>
                </a:lnTo>
                <a:lnTo>
                  <a:pt x="1615" y="7300"/>
                </a:lnTo>
                <a:lnTo>
                  <a:pt x="1615" y="7520"/>
                </a:lnTo>
                <a:lnTo>
                  <a:pt x="1688" y="7777"/>
                </a:lnTo>
                <a:lnTo>
                  <a:pt x="1725" y="7887"/>
                </a:lnTo>
                <a:lnTo>
                  <a:pt x="1835" y="7960"/>
                </a:lnTo>
                <a:lnTo>
                  <a:pt x="1908" y="8033"/>
                </a:lnTo>
                <a:lnTo>
                  <a:pt x="2055" y="8070"/>
                </a:lnTo>
                <a:lnTo>
                  <a:pt x="2165" y="8107"/>
                </a:lnTo>
                <a:lnTo>
                  <a:pt x="2275" y="8070"/>
                </a:lnTo>
                <a:lnTo>
                  <a:pt x="2532" y="7997"/>
                </a:lnTo>
                <a:lnTo>
                  <a:pt x="3045" y="8400"/>
                </a:lnTo>
                <a:lnTo>
                  <a:pt x="2642" y="8914"/>
                </a:lnTo>
                <a:lnTo>
                  <a:pt x="2312" y="9464"/>
                </a:lnTo>
                <a:lnTo>
                  <a:pt x="2018" y="10051"/>
                </a:lnTo>
                <a:lnTo>
                  <a:pt x="1871" y="10344"/>
                </a:lnTo>
                <a:lnTo>
                  <a:pt x="1798" y="10674"/>
                </a:lnTo>
                <a:lnTo>
                  <a:pt x="1725" y="10968"/>
                </a:lnTo>
                <a:lnTo>
                  <a:pt x="1688" y="11261"/>
                </a:lnTo>
                <a:lnTo>
                  <a:pt x="1688" y="11555"/>
                </a:lnTo>
                <a:lnTo>
                  <a:pt x="1725" y="11885"/>
                </a:lnTo>
                <a:lnTo>
                  <a:pt x="1798" y="12142"/>
                </a:lnTo>
                <a:lnTo>
                  <a:pt x="1908" y="12435"/>
                </a:lnTo>
                <a:lnTo>
                  <a:pt x="2055" y="12692"/>
                </a:lnTo>
                <a:lnTo>
                  <a:pt x="2238" y="12912"/>
                </a:lnTo>
                <a:lnTo>
                  <a:pt x="2495" y="13132"/>
                </a:lnTo>
                <a:lnTo>
                  <a:pt x="2788" y="13279"/>
                </a:lnTo>
                <a:lnTo>
                  <a:pt x="3045" y="13389"/>
                </a:lnTo>
                <a:lnTo>
                  <a:pt x="3375" y="13426"/>
                </a:lnTo>
                <a:lnTo>
                  <a:pt x="3669" y="13462"/>
                </a:lnTo>
                <a:lnTo>
                  <a:pt x="3999" y="13462"/>
                </a:lnTo>
                <a:lnTo>
                  <a:pt x="4292" y="13426"/>
                </a:lnTo>
                <a:lnTo>
                  <a:pt x="4586" y="13389"/>
                </a:lnTo>
                <a:lnTo>
                  <a:pt x="5026" y="13242"/>
                </a:lnTo>
                <a:lnTo>
                  <a:pt x="5503" y="13095"/>
                </a:lnTo>
                <a:lnTo>
                  <a:pt x="5906" y="12949"/>
                </a:lnTo>
                <a:lnTo>
                  <a:pt x="6346" y="12729"/>
                </a:lnTo>
                <a:lnTo>
                  <a:pt x="6530" y="13169"/>
                </a:lnTo>
                <a:lnTo>
                  <a:pt x="6713" y="13572"/>
                </a:lnTo>
                <a:lnTo>
                  <a:pt x="6970" y="13976"/>
                </a:lnTo>
                <a:lnTo>
                  <a:pt x="7227" y="14343"/>
                </a:lnTo>
                <a:lnTo>
                  <a:pt x="7153" y="14526"/>
                </a:lnTo>
                <a:lnTo>
                  <a:pt x="7117" y="14709"/>
                </a:lnTo>
                <a:lnTo>
                  <a:pt x="7153" y="14893"/>
                </a:lnTo>
                <a:lnTo>
                  <a:pt x="7227" y="15076"/>
                </a:lnTo>
                <a:lnTo>
                  <a:pt x="7337" y="15223"/>
                </a:lnTo>
                <a:lnTo>
                  <a:pt x="7484" y="15333"/>
                </a:lnTo>
                <a:lnTo>
                  <a:pt x="7630" y="15406"/>
                </a:lnTo>
                <a:lnTo>
                  <a:pt x="7777" y="15480"/>
                </a:lnTo>
                <a:lnTo>
                  <a:pt x="7924" y="15516"/>
                </a:lnTo>
                <a:lnTo>
                  <a:pt x="8107" y="15516"/>
                </a:lnTo>
                <a:lnTo>
                  <a:pt x="8254" y="15480"/>
                </a:lnTo>
                <a:lnTo>
                  <a:pt x="8437" y="15406"/>
                </a:lnTo>
                <a:lnTo>
                  <a:pt x="8474" y="15406"/>
                </a:lnTo>
                <a:lnTo>
                  <a:pt x="8804" y="15516"/>
                </a:lnTo>
                <a:lnTo>
                  <a:pt x="9171" y="15590"/>
                </a:lnTo>
                <a:lnTo>
                  <a:pt x="9501" y="15590"/>
                </a:lnTo>
                <a:lnTo>
                  <a:pt x="9868" y="15516"/>
                </a:lnTo>
                <a:lnTo>
                  <a:pt x="10161" y="15406"/>
                </a:lnTo>
                <a:lnTo>
                  <a:pt x="10418" y="15260"/>
                </a:lnTo>
                <a:lnTo>
                  <a:pt x="10675" y="15040"/>
                </a:lnTo>
                <a:lnTo>
                  <a:pt x="10858" y="14819"/>
                </a:lnTo>
                <a:lnTo>
                  <a:pt x="11042" y="14563"/>
                </a:lnTo>
                <a:lnTo>
                  <a:pt x="11188" y="14269"/>
                </a:lnTo>
                <a:lnTo>
                  <a:pt x="11299" y="13976"/>
                </a:lnTo>
                <a:lnTo>
                  <a:pt x="11409" y="13682"/>
                </a:lnTo>
                <a:lnTo>
                  <a:pt x="11519" y="13242"/>
                </a:lnTo>
                <a:lnTo>
                  <a:pt x="11629" y="12765"/>
                </a:lnTo>
                <a:lnTo>
                  <a:pt x="11665" y="12252"/>
                </a:lnTo>
                <a:lnTo>
                  <a:pt x="11702" y="11775"/>
                </a:lnTo>
                <a:lnTo>
                  <a:pt x="12619" y="11848"/>
                </a:lnTo>
                <a:lnTo>
                  <a:pt x="13499" y="11922"/>
                </a:lnTo>
                <a:lnTo>
                  <a:pt x="14416" y="11922"/>
                </a:lnTo>
                <a:lnTo>
                  <a:pt x="15297" y="11885"/>
                </a:lnTo>
                <a:lnTo>
                  <a:pt x="15333" y="11848"/>
                </a:lnTo>
                <a:lnTo>
                  <a:pt x="15333" y="11775"/>
                </a:lnTo>
                <a:lnTo>
                  <a:pt x="15590" y="11702"/>
                </a:lnTo>
                <a:lnTo>
                  <a:pt x="15884" y="11628"/>
                </a:lnTo>
                <a:lnTo>
                  <a:pt x="16140" y="11481"/>
                </a:lnTo>
                <a:lnTo>
                  <a:pt x="16397" y="11335"/>
                </a:lnTo>
                <a:lnTo>
                  <a:pt x="16507" y="11335"/>
                </a:lnTo>
                <a:lnTo>
                  <a:pt x="16544" y="11298"/>
                </a:lnTo>
                <a:lnTo>
                  <a:pt x="16581" y="11225"/>
                </a:lnTo>
                <a:lnTo>
                  <a:pt x="16544" y="10931"/>
                </a:lnTo>
                <a:lnTo>
                  <a:pt x="16471" y="10638"/>
                </a:lnTo>
                <a:lnTo>
                  <a:pt x="16397" y="10344"/>
                </a:lnTo>
                <a:lnTo>
                  <a:pt x="16287" y="10088"/>
                </a:lnTo>
                <a:lnTo>
                  <a:pt x="15994" y="9537"/>
                </a:lnTo>
                <a:lnTo>
                  <a:pt x="15627" y="9060"/>
                </a:lnTo>
                <a:lnTo>
                  <a:pt x="15223" y="8584"/>
                </a:lnTo>
                <a:lnTo>
                  <a:pt x="14783" y="8143"/>
                </a:lnTo>
                <a:lnTo>
                  <a:pt x="14306" y="7740"/>
                </a:lnTo>
                <a:lnTo>
                  <a:pt x="13793" y="7336"/>
                </a:lnTo>
                <a:lnTo>
                  <a:pt x="12949" y="6786"/>
                </a:lnTo>
                <a:lnTo>
                  <a:pt x="13353" y="6053"/>
                </a:lnTo>
                <a:lnTo>
                  <a:pt x="13720" y="5319"/>
                </a:lnTo>
                <a:lnTo>
                  <a:pt x="14050" y="4549"/>
                </a:lnTo>
                <a:lnTo>
                  <a:pt x="14306" y="3778"/>
                </a:lnTo>
                <a:lnTo>
                  <a:pt x="14306" y="3632"/>
                </a:lnTo>
                <a:lnTo>
                  <a:pt x="14453" y="3522"/>
                </a:lnTo>
                <a:lnTo>
                  <a:pt x="14600" y="3375"/>
                </a:lnTo>
                <a:lnTo>
                  <a:pt x="14747" y="3155"/>
                </a:lnTo>
                <a:lnTo>
                  <a:pt x="14820" y="2935"/>
                </a:lnTo>
                <a:lnTo>
                  <a:pt x="14820" y="2678"/>
                </a:lnTo>
                <a:lnTo>
                  <a:pt x="14747" y="2421"/>
                </a:lnTo>
                <a:lnTo>
                  <a:pt x="14637" y="2238"/>
                </a:lnTo>
                <a:lnTo>
                  <a:pt x="14490" y="2054"/>
                </a:lnTo>
                <a:lnTo>
                  <a:pt x="14270" y="1944"/>
                </a:lnTo>
                <a:lnTo>
                  <a:pt x="14160" y="1908"/>
                </a:lnTo>
                <a:lnTo>
                  <a:pt x="14013" y="1908"/>
                </a:lnTo>
                <a:lnTo>
                  <a:pt x="13830" y="1944"/>
                </a:lnTo>
                <a:lnTo>
                  <a:pt x="13683" y="2018"/>
                </a:lnTo>
                <a:lnTo>
                  <a:pt x="13536" y="2091"/>
                </a:lnTo>
                <a:lnTo>
                  <a:pt x="13389" y="2201"/>
                </a:lnTo>
                <a:lnTo>
                  <a:pt x="12949" y="2128"/>
                </a:lnTo>
                <a:lnTo>
                  <a:pt x="12472" y="2164"/>
                </a:lnTo>
                <a:lnTo>
                  <a:pt x="12032" y="2201"/>
                </a:lnTo>
                <a:lnTo>
                  <a:pt x="11592" y="2274"/>
                </a:lnTo>
                <a:lnTo>
                  <a:pt x="11115" y="2421"/>
                </a:lnTo>
                <a:lnTo>
                  <a:pt x="10675" y="2568"/>
                </a:lnTo>
                <a:lnTo>
                  <a:pt x="10271" y="2751"/>
                </a:lnTo>
                <a:lnTo>
                  <a:pt x="9831" y="2971"/>
                </a:lnTo>
                <a:lnTo>
                  <a:pt x="9611" y="3081"/>
                </a:lnTo>
                <a:lnTo>
                  <a:pt x="9208" y="2421"/>
                </a:lnTo>
                <a:lnTo>
                  <a:pt x="8767" y="1761"/>
                </a:lnTo>
                <a:lnTo>
                  <a:pt x="8254" y="1137"/>
                </a:lnTo>
                <a:lnTo>
                  <a:pt x="7740" y="550"/>
                </a:lnTo>
                <a:lnTo>
                  <a:pt x="7630" y="477"/>
                </a:lnTo>
                <a:lnTo>
                  <a:pt x="7520" y="477"/>
                </a:lnTo>
                <a:lnTo>
                  <a:pt x="7117" y="624"/>
                </a:lnTo>
                <a:lnTo>
                  <a:pt x="6713" y="807"/>
                </a:lnTo>
                <a:lnTo>
                  <a:pt x="6640" y="844"/>
                </a:lnTo>
                <a:lnTo>
                  <a:pt x="6603" y="881"/>
                </a:lnTo>
                <a:lnTo>
                  <a:pt x="6640" y="991"/>
                </a:lnTo>
                <a:lnTo>
                  <a:pt x="6677" y="1064"/>
                </a:lnTo>
                <a:lnTo>
                  <a:pt x="6787" y="1064"/>
                </a:lnTo>
                <a:lnTo>
                  <a:pt x="7153" y="1027"/>
                </a:lnTo>
                <a:lnTo>
                  <a:pt x="7484" y="991"/>
                </a:lnTo>
                <a:lnTo>
                  <a:pt x="7960" y="1541"/>
                </a:lnTo>
                <a:lnTo>
                  <a:pt x="8401" y="2091"/>
                </a:lnTo>
                <a:lnTo>
                  <a:pt x="8841" y="2715"/>
                </a:lnTo>
                <a:lnTo>
                  <a:pt x="9208" y="3301"/>
                </a:lnTo>
                <a:lnTo>
                  <a:pt x="8511" y="3742"/>
                </a:lnTo>
                <a:lnTo>
                  <a:pt x="7850" y="4219"/>
                </a:lnTo>
                <a:lnTo>
                  <a:pt x="6603" y="3668"/>
                </a:lnTo>
                <a:lnTo>
                  <a:pt x="5980" y="3412"/>
                </a:lnTo>
                <a:lnTo>
                  <a:pt x="5319" y="3191"/>
                </a:lnTo>
                <a:lnTo>
                  <a:pt x="5393" y="2788"/>
                </a:lnTo>
                <a:lnTo>
                  <a:pt x="5466" y="2384"/>
                </a:lnTo>
                <a:lnTo>
                  <a:pt x="5576" y="1981"/>
                </a:lnTo>
                <a:lnTo>
                  <a:pt x="5723" y="1577"/>
                </a:lnTo>
                <a:lnTo>
                  <a:pt x="5906" y="1211"/>
                </a:lnTo>
                <a:lnTo>
                  <a:pt x="6126" y="844"/>
                </a:lnTo>
                <a:lnTo>
                  <a:pt x="6383" y="514"/>
                </a:lnTo>
                <a:lnTo>
                  <a:pt x="6640" y="184"/>
                </a:lnTo>
                <a:lnTo>
                  <a:pt x="6677" y="110"/>
                </a:lnTo>
                <a:lnTo>
                  <a:pt x="6677" y="37"/>
                </a:lnTo>
                <a:lnTo>
                  <a:pt x="6603" y="0"/>
                </a:lnTo>
                <a:close/>
              </a:path>
            </a:pathLst>
          </a:custGeom>
          <a:solidFill>
            <a:srgbClr val="6D9EEB"/>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05" name="Shape 205"/>
          <p:cNvSpPr/>
          <p:nvPr/>
        </p:nvSpPr>
        <p:spPr>
          <a:xfrm>
            <a:off x="4765584" y="4075593"/>
            <a:ext cx="339602" cy="400617"/>
          </a:xfrm>
          <a:custGeom>
            <a:avLst/>
            <a:gdLst/>
            <a:ahLst/>
            <a:cxnLst/>
            <a:rect l="0" t="0" r="0" b="0"/>
            <a:pathLst>
              <a:path w="9391" h="11079" extrusionOk="0">
                <a:moveTo>
                  <a:pt x="4916" y="441"/>
                </a:moveTo>
                <a:lnTo>
                  <a:pt x="5026" y="477"/>
                </a:lnTo>
                <a:lnTo>
                  <a:pt x="5099" y="551"/>
                </a:lnTo>
                <a:lnTo>
                  <a:pt x="5099" y="771"/>
                </a:lnTo>
                <a:lnTo>
                  <a:pt x="5026" y="954"/>
                </a:lnTo>
                <a:lnTo>
                  <a:pt x="4953" y="1064"/>
                </a:lnTo>
                <a:lnTo>
                  <a:pt x="4842" y="1138"/>
                </a:lnTo>
                <a:lnTo>
                  <a:pt x="4732" y="1174"/>
                </a:lnTo>
                <a:lnTo>
                  <a:pt x="4622" y="1138"/>
                </a:lnTo>
                <a:lnTo>
                  <a:pt x="4366" y="1028"/>
                </a:lnTo>
                <a:lnTo>
                  <a:pt x="4439" y="917"/>
                </a:lnTo>
                <a:lnTo>
                  <a:pt x="4439" y="771"/>
                </a:lnTo>
                <a:lnTo>
                  <a:pt x="4402" y="697"/>
                </a:lnTo>
                <a:lnTo>
                  <a:pt x="4366" y="661"/>
                </a:lnTo>
                <a:lnTo>
                  <a:pt x="4476" y="551"/>
                </a:lnTo>
                <a:lnTo>
                  <a:pt x="4622" y="477"/>
                </a:lnTo>
                <a:lnTo>
                  <a:pt x="4769" y="441"/>
                </a:lnTo>
                <a:close/>
                <a:moveTo>
                  <a:pt x="3375" y="6493"/>
                </a:moveTo>
                <a:lnTo>
                  <a:pt x="3375" y="6530"/>
                </a:lnTo>
                <a:lnTo>
                  <a:pt x="3339" y="6530"/>
                </a:lnTo>
                <a:lnTo>
                  <a:pt x="3375" y="6493"/>
                </a:lnTo>
                <a:close/>
                <a:moveTo>
                  <a:pt x="4292" y="6933"/>
                </a:moveTo>
                <a:lnTo>
                  <a:pt x="4256" y="7007"/>
                </a:lnTo>
                <a:lnTo>
                  <a:pt x="4219" y="6970"/>
                </a:lnTo>
                <a:lnTo>
                  <a:pt x="4292" y="6933"/>
                </a:lnTo>
                <a:close/>
                <a:moveTo>
                  <a:pt x="5209" y="4219"/>
                </a:moveTo>
                <a:lnTo>
                  <a:pt x="5429" y="4329"/>
                </a:lnTo>
                <a:lnTo>
                  <a:pt x="5649" y="4439"/>
                </a:lnTo>
                <a:lnTo>
                  <a:pt x="5686" y="4549"/>
                </a:lnTo>
                <a:lnTo>
                  <a:pt x="5723" y="4586"/>
                </a:lnTo>
                <a:lnTo>
                  <a:pt x="5796" y="4586"/>
                </a:lnTo>
                <a:lnTo>
                  <a:pt x="6016" y="4879"/>
                </a:lnTo>
                <a:lnTo>
                  <a:pt x="6163" y="5173"/>
                </a:lnTo>
                <a:lnTo>
                  <a:pt x="6200" y="5503"/>
                </a:lnTo>
                <a:lnTo>
                  <a:pt x="6200" y="5833"/>
                </a:lnTo>
                <a:lnTo>
                  <a:pt x="6090" y="6126"/>
                </a:lnTo>
                <a:lnTo>
                  <a:pt x="5943" y="6420"/>
                </a:lnTo>
                <a:lnTo>
                  <a:pt x="5796" y="6603"/>
                </a:lnTo>
                <a:lnTo>
                  <a:pt x="5649" y="6750"/>
                </a:lnTo>
                <a:lnTo>
                  <a:pt x="5649" y="6713"/>
                </a:lnTo>
                <a:lnTo>
                  <a:pt x="5649" y="6566"/>
                </a:lnTo>
                <a:lnTo>
                  <a:pt x="5649" y="6383"/>
                </a:lnTo>
                <a:lnTo>
                  <a:pt x="5613" y="6346"/>
                </a:lnTo>
                <a:lnTo>
                  <a:pt x="5576" y="6310"/>
                </a:lnTo>
                <a:lnTo>
                  <a:pt x="5539" y="6310"/>
                </a:lnTo>
                <a:lnTo>
                  <a:pt x="5503" y="6346"/>
                </a:lnTo>
                <a:lnTo>
                  <a:pt x="5393" y="6493"/>
                </a:lnTo>
                <a:lnTo>
                  <a:pt x="5356" y="6676"/>
                </a:lnTo>
                <a:lnTo>
                  <a:pt x="5319" y="6933"/>
                </a:lnTo>
                <a:lnTo>
                  <a:pt x="5099" y="7007"/>
                </a:lnTo>
                <a:lnTo>
                  <a:pt x="5099" y="6860"/>
                </a:lnTo>
                <a:lnTo>
                  <a:pt x="5099" y="6713"/>
                </a:lnTo>
                <a:lnTo>
                  <a:pt x="5136" y="6566"/>
                </a:lnTo>
                <a:lnTo>
                  <a:pt x="5209" y="6456"/>
                </a:lnTo>
                <a:lnTo>
                  <a:pt x="5246" y="6420"/>
                </a:lnTo>
                <a:lnTo>
                  <a:pt x="5209" y="6383"/>
                </a:lnTo>
                <a:lnTo>
                  <a:pt x="5173" y="6346"/>
                </a:lnTo>
                <a:lnTo>
                  <a:pt x="5136" y="6346"/>
                </a:lnTo>
                <a:lnTo>
                  <a:pt x="4953" y="6456"/>
                </a:lnTo>
                <a:lnTo>
                  <a:pt x="4842" y="6640"/>
                </a:lnTo>
                <a:lnTo>
                  <a:pt x="4769" y="6823"/>
                </a:lnTo>
                <a:lnTo>
                  <a:pt x="4769" y="7043"/>
                </a:lnTo>
                <a:lnTo>
                  <a:pt x="4696" y="7043"/>
                </a:lnTo>
                <a:lnTo>
                  <a:pt x="4659" y="7007"/>
                </a:lnTo>
                <a:lnTo>
                  <a:pt x="4622" y="6970"/>
                </a:lnTo>
                <a:lnTo>
                  <a:pt x="4586" y="6970"/>
                </a:lnTo>
                <a:lnTo>
                  <a:pt x="5026" y="6016"/>
                </a:lnTo>
                <a:lnTo>
                  <a:pt x="5026" y="5943"/>
                </a:lnTo>
                <a:lnTo>
                  <a:pt x="4989" y="5906"/>
                </a:lnTo>
                <a:lnTo>
                  <a:pt x="4953" y="5906"/>
                </a:lnTo>
                <a:lnTo>
                  <a:pt x="4916" y="5943"/>
                </a:lnTo>
                <a:lnTo>
                  <a:pt x="4402" y="6750"/>
                </a:lnTo>
                <a:lnTo>
                  <a:pt x="4366" y="6676"/>
                </a:lnTo>
                <a:lnTo>
                  <a:pt x="4329" y="6640"/>
                </a:lnTo>
                <a:lnTo>
                  <a:pt x="4256" y="6640"/>
                </a:lnTo>
                <a:lnTo>
                  <a:pt x="4439" y="6236"/>
                </a:lnTo>
                <a:lnTo>
                  <a:pt x="4659" y="5796"/>
                </a:lnTo>
                <a:lnTo>
                  <a:pt x="4696" y="5759"/>
                </a:lnTo>
                <a:lnTo>
                  <a:pt x="4659" y="5723"/>
                </a:lnTo>
                <a:lnTo>
                  <a:pt x="4586" y="5723"/>
                </a:lnTo>
                <a:lnTo>
                  <a:pt x="4182" y="6273"/>
                </a:lnTo>
                <a:lnTo>
                  <a:pt x="3999" y="6566"/>
                </a:lnTo>
                <a:lnTo>
                  <a:pt x="3852" y="6860"/>
                </a:lnTo>
                <a:lnTo>
                  <a:pt x="3669" y="6786"/>
                </a:lnTo>
                <a:lnTo>
                  <a:pt x="3779" y="6750"/>
                </a:lnTo>
                <a:lnTo>
                  <a:pt x="3852" y="6640"/>
                </a:lnTo>
                <a:lnTo>
                  <a:pt x="3889" y="6566"/>
                </a:lnTo>
                <a:lnTo>
                  <a:pt x="3889" y="6420"/>
                </a:lnTo>
                <a:lnTo>
                  <a:pt x="3889" y="6383"/>
                </a:lnTo>
                <a:lnTo>
                  <a:pt x="3815" y="6383"/>
                </a:lnTo>
                <a:lnTo>
                  <a:pt x="3999" y="6163"/>
                </a:lnTo>
                <a:lnTo>
                  <a:pt x="4512" y="5539"/>
                </a:lnTo>
                <a:lnTo>
                  <a:pt x="4512" y="5466"/>
                </a:lnTo>
                <a:lnTo>
                  <a:pt x="4476" y="5429"/>
                </a:lnTo>
                <a:lnTo>
                  <a:pt x="4402" y="5429"/>
                </a:lnTo>
                <a:lnTo>
                  <a:pt x="3779" y="6016"/>
                </a:lnTo>
                <a:lnTo>
                  <a:pt x="3632" y="6126"/>
                </a:lnTo>
                <a:lnTo>
                  <a:pt x="3595" y="6090"/>
                </a:lnTo>
                <a:lnTo>
                  <a:pt x="3559" y="6090"/>
                </a:lnTo>
                <a:lnTo>
                  <a:pt x="3485" y="6126"/>
                </a:lnTo>
                <a:lnTo>
                  <a:pt x="3669" y="5869"/>
                </a:lnTo>
                <a:lnTo>
                  <a:pt x="3889" y="5649"/>
                </a:lnTo>
                <a:lnTo>
                  <a:pt x="4146" y="5466"/>
                </a:lnTo>
                <a:lnTo>
                  <a:pt x="4402" y="5283"/>
                </a:lnTo>
                <a:lnTo>
                  <a:pt x="4439" y="5246"/>
                </a:lnTo>
                <a:lnTo>
                  <a:pt x="4402" y="5209"/>
                </a:lnTo>
                <a:lnTo>
                  <a:pt x="4402" y="5173"/>
                </a:lnTo>
                <a:lnTo>
                  <a:pt x="4329" y="5136"/>
                </a:lnTo>
                <a:lnTo>
                  <a:pt x="3962" y="5319"/>
                </a:lnTo>
                <a:lnTo>
                  <a:pt x="3632" y="5539"/>
                </a:lnTo>
                <a:lnTo>
                  <a:pt x="3339" y="5796"/>
                </a:lnTo>
                <a:lnTo>
                  <a:pt x="3082" y="6126"/>
                </a:lnTo>
                <a:lnTo>
                  <a:pt x="3045" y="6016"/>
                </a:lnTo>
                <a:lnTo>
                  <a:pt x="3082" y="5980"/>
                </a:lnTo>
                <a:lnTo>
                  <a:pt x="3339" y="5613"/>
                </a:lnTo>
                <a:lnTo>
                  <a:pt x="3632" y="5283"/>
                </a:lnTo>
                <a:lnTo>
                  <a:pt x="3962" y="4952"/>
                </a:lnTo>
                <a:lnTo>
                  <a:pt x="4292" y="4659"/>
                </a:lnTo>
                <a:lnTo>
                  <a:pt x="4292" y="4622"/>
                </a:lnTo>
                <a:lnTo>
                  <a:pt x="4256" y="4586"/>
                </a:lnTo>
                <a:lnTo>
                  <a:pt x="4219" y="4586"/>
                </a:lnTo>
                <a:lnTo>
                  <a:pt x="3925" y="4732"/>
                </a:lnTo>
                <a:lnTo>
                  <a:pt x="3632" y="4879"/>
                </a:lnTo>
                <a:lnTo>
                  <a:pt x="3375" y="5099"/>
                </a:lnTo>
                <a:lnTo>
                  <a:pt x="3155" y="5356"/>
                </a:lnTo>
                <a:lnTo>
                  <a:pt x="3228" y="5209"/>
                </a:lnTo>
                <a:lnTo>
                  <a:pt x="3339" y="5062"/>
                </a:lnTo>
                <a:lnTo>
                  <a:pt x="3559" y="4842"/>
                </a:lnTo>
                <a:lnTo>
                  <a:pt x="3852" y="4622"/>
                </a:lnTo>
                <a:lnTo>
                  <a:pt x="4146" y="4476"/>
                </a:lnTo>
                <a:lnTo>
                  <a:pt x="4402" y="4366"/>
                </a:lnTo>
                <a:lnTo>
                  <a:pt x="4659" y="4292"/>
                </a:lnTo>
                <a:lnTo>
                  <a:pt x="4953" y="4219"/>
                </a:lnTo>
                <a:close/>
                <a:moveTo>
                  <a:pt x="807" y="8767"/>
                </a:moveTo>
                <a:lnTo>
                  <a:pt x="807" y="8841"/>
                </a:lnTo>
                <a:lnTo>
                  <a:pt x="844" y="8914"/>
                </a:lnTo>
                <a:lnTo>
                  <a:pt x="918" y="8951"/>
                </a:lnTo>
                <a:lnTo>
                  <a:pt x="1138" y="8951"/>
                </a:lnTo>
                <a:lnTo>
                  <a:pt x="1211" y="8987"/>
                </a:lnTo>
                <a:lnTo>
                  <a:pt x="1321" y="8987"/>
                </a:lnTo>
                <a:lnTo>
                  <a:pt x="1321" y="9061"/>
                </a:lnTo>
                <a:lnTo>
                  <a:pt x="1321" y="9097"/>
                </a:lnTo>
                <a:lnTo>
                  <a:pt x="1248" y="9171"/>
                </a:lnTo>
                <a:lnTo>
                  <a:pt x="1174" y="9207"/>
                </a:lnTo>
                <a:lnTo>
                  <a:pt x="954" y="9244"/>
                </a:lnTo>
                <a:lnTo>
                  <a:pt x="844" y="9207"/>
                </a:lnTo>
                <a:lnTo>
                  <a:pt x="697" y="9134"/>
                </a:lnTo>
                <a:lnTo>
                  <a:pt x="587" y="9061"/>
                </a:lnTo>
                <a:lnTo>
                  <a:pt x="551" y="8951"/>
                </a:lnTo>
                <a:lnTo>
                  <a:pt x="661" y="8841"/>
                </a:lnTo>
                <a:lnTo>
                  <a:pt x="807" y="8767"/>
                </a:lnTo>
                <a:close/>
                <a:moveTo>
                  <a:pt x="8511" y="8657"/>
                </a:moveTo>
                <a:lnTo>
                  <a:pt x="8621" y="8694"/>
                </a:lnTo>
                <a:lnTo>
                  <a:pt x="8731" y="8731"/>
                </a:lnTo>
                <a:lnTo>
                  <a:pt x="8841" y="8804"/>
                </a:lnTo>
                <a:lnTo>
                  <a:pt x="8951" y="8877"/>
                </a:lnTo>
                <a:lnTo>
                  <a:pt x="8987" y="8987"/>
                </a:lnTo>
                <a:lnTo>
                  <a:pt x="9024" y="9097"/>
                </a:lnTo>
                <a:lnTo>
                  <a:pt x="9024" y="9134"/>
                </a:lnTo>
                <a:lnTo>
                  <a:pt x="8987" y="9134"/>
                </a:lnTo>
                <a:lnTo>
                  <a:pt x="8877" y="9097"/>
                </a:lnTo>
                <a:lnTo>
                  <a:pt x="8804" y="9134"/>
                </a:lnTo>
                <a:lnTo>
                  <a:pt x="8731" y="9171"/>
                </a:lnTo>
                <a:lnTo>
                  <a:pt x="8621" y="9281"/>
                </a:lnTo>
                <a:lnTo>
                  <a:pt x="8474" y="9354"/>
                </a:lnTo>
                <a:lnTo>
                  <a:pt x="8327" y="9318"/>
                </a:lnTo>
                <a:lnTo>
                  <a:pt x="8254" y="9244"/>
                </a:lnTo>
                <a:lnTo>
                  <a:pt x="8217" y="9171"/>
                </a:lnTo>
                <a:lnTo>
                  <a:pt x="8217" y="9024"/>
                </a:lnTo>
                <a:lnTo>
                  <a:pt x="8254" y="8841"/>
                </a:lnTo>
                <a:lnTo>
                  <a:pt x="8254" y="8694"/>
                </a:lnTo>
                <a:lnTo>
                  <a:pt x="8511" y="8657"/>
                </a:lnTo>
                <a:close/>
                <a:moveTo>
                  <a:pt x="5026" y="9501"/>
                </a:moveTo>
                <a:lnTo>
                  <a:pt x="5063" y="9574"/>
                </a:lnTo>
                <a:lnTo>
                  <a:pt x="4989" y="9538"/>
                </a:lnTo>
                <a:lnTo>
                  <a:pt x="5026" y="9501"/>
                </a:lnTo>
                <a:close/>
                <a:moveTo>
                  <a:pt x="4696" y="9868"/>
                </a:moveTo>
                <a:lnTo>
                  <a:pt x="4953" y="9941"/>
                </a:lnTo>
                <a:lnTo>
                  <a:pt x="4916" y="10014"/>
                </a:lnTo>
                <a:lnTo>
                  <a:pt x="4879" y="10271"/>
                </a:lnTo>
                <a:lnTo>
                  <a:pt x="4842" y="10308"/>
                </a:lnTo>
                <a:lnTo>
                  <a:pt x="4549" y="10308"/>
                </a:lnTo>
                <a:lnTo>
                  <a:pt x="4439" y="10235"/>
                </a:lnTo>
                <a:lnTo>
                  <a:pt x="4329" y="10125"/>
                </a:lnTo>
                <a:lnTo>
                  <a:pt x="4292" y="10051"/>
                </a:lnTo>
                <a:lnTo>
                  <a:pt x="4256" y="9941"/>
                </a:lnTo>
                <a:lnTo>
                  <a:pt x="4329" y="9904"/>
                </a:lnTo>
                <a:lnTo>
                  <a:pt x="4439" y="9868"/>
                </a:lnTo>
                <a:close/>
                <a:moveTo>
                  <a:pt x="4806" y="0"/>
                </a:moveTo>
                <a:lnTo>
                  <a:pt x="4622" y="37"/>
                </a:lnTo>
                <a:lnTo>
                  <a:pt x="4476" y="110"/>
                </a:lnTo>
                <a:lnTo>
                  <a:pt x="4292" y="147"/>
                </a:lnTo>
                <a:lnTo>
                  <a:pt x="4146" y="257"/>
                </a:lnTo>
                <a:lnTo>
                  <a:pt x="3999" y="367"/>
                </a:lnTo>
                <a:lnTo>
                  <a:pt x="3889" y="477"/>
                </a:lnTo>
                <a:lnTo>
                  <a:pt x="3779" y="624"/>
                </a:lnTo>
                <a:lnTo>
                  <a:pt x="3705" y="807"/>
                </a:lnTo>
                <a:lnTo>
                  <a:pt x="3669" y="954"/>
                </a:lnTo>
                <a:lnTo>
                  <a:pt x="3669" y="1138"/>
                </a:lnTo>
                <a:lnTo>
                  <a:pt x="3705" y="1321"/>
                </a:lnTo>
                <a:lnTo>
                  <a:pt x="3815" y="1578"/>
                </a:lnTo>
                <a:lnTo>
                  <a:pt x="3999" y="1761"/>
                </a:lnTo>
                <a:lnTo>
                  <a:pt x="4182" y="1871"/>
                </a:lnTo>
                <a:lnTo>
                  <a:pt x="4402" y="1945"/>
                </a:lnTo>
                <a:lnTo>
                  <a:pt x="4366" y="2055"/>
                </a:lnTo>
                <a:lnTo>
                  <a:pt x="4329" y="2165"/>
                </a:lnTo>
                <a:lnTo>
                  <a:pt x="4329" y="2531"/>
                </a:lnTo>
                <a:lnTo>
                  <a:pt x="4329" y="2898"/>
                </a:lnTo>
                <a:lnTo>
                  <a:pt x="4329" y="3522"/>
                </a:lnTo>
                <a:lnTo>
                  <a:pt x="4329" y="3669"/>
                </a:lnTo>
                <a:lnTo>
                  <a:pt x="4366" y="3779"/>
                </a:lnTo>
                <a:lnTo>
                  <a:pt x="4072" y="3925"/>
                </a:lnTo>
                <a:lnTo>
                  <a:pt x="3815" y="4109"/>
                </a:lnTo>
                <a:lnTo>
                  <a:pt x="3742" y="4182"/>
                </a:lnTo>
                <a:lnTo>
                  <a:pt x="3742" y="4255"/>
                </a:lnTo>
                <a:lnTo>
                  <a:pt x="3522" y="4402"/>
                </a:lnTo>
                <a:lnTo>
                  <a:pt x="3339" y="4549"/>
                </a:lnTo>
                <a:lnTo>
                  <a:pt x="3155" y="4696"/>
                </a:lnTo>
                <a:lnTo>
                  <a:pt x="3008" y="4879"/>
                </a:lnTo>
                <a:lnTo>
                  <a:pt x="2862" y="5062"/>
                </a:lnTo>
                <a:lnTo>
                  <a:pt x="2752" y="5283"/>
                </a:lnTo>
                <a:lnTo>
                  <a:pt x="2678" y="5503"/>
                </a:lnTo>
                <a:lnTo>
                  <a:pt x="2642" y="5686"/>
                </a:lnTo>
                <a:lnTo>
                  <a:pt x="2642" y="5906"/>
                </a:lnTo>
                <a:lnTo>
                  <a:pt x="2678" y="6126"/>
                </a:lnTo>
                <a:lnTo>
                  <a:pt x="2752" y="6346"/>
                </a:lnTo>
                <a:lnTo>
                  <a:pt x="2825" y="6566"/>
                </a:lnTo>
                <a:lnTo>
                  <a:pt x="2898" y="6676"/>
                </a:lnTo>
                <a:lnTo>
                  <a:pt x="2421" y="7080"/>
                </a:lnTo>
                <a:lnTo>
                  <a:pt x="1908" y="7447"/>
                </a:lnTo>
                <a:lnTo>
                  <a:pt x="1431" y="7850"/>
                </a:lnTo>
                <a:lnTo>
                  <a:pt x="1211" y="8070"/>
                </a:lnTo>
                <a:lnTo>
                  <a:pt x="991" y="8327"/>
                </a:lnTo>
                <a:lnTo>
                  <a:pt x="771" y="8364"/>
                </a:lnTo>
                <a:lnTo>
                  <a:pt x="624" y="8327"/>
                </a:lnTo>
                <a:lnTo>
                  <a:pt x="477" y="8327"/>
                </a:lnTo>
                <a:lnTo>
                  <a:pt x="367" y="8364"/>
                </a:lnTo>
                <a:lnTo>
                  <a:pt x="257" y="8437"/>
                </a:lnTo>
                <a:lnTo>
                  <a:pt x="184" y="8511"/>
                </a:lnTo>
                <a:lnTo>
                  <a:pt x="111" y="8584"/>
                </a:lnTo>
                <a:lnTo>
                  <a:pt x="37" y="8804"/>
                </a:lnTo>
                <a:lnTo>
                  <a:pt x="0" y="9061"/>
                </a:lnTo>
                <a:lnTo>
                  <a:pt x="0" y="9318"/>
                </a:lnTo>
                <a:lnTo>
                  <a:pt x="74" y="9538"/>
                </a:lnTo>
                <a:lnTo>
                  <a:pt x="257" y="9684"/>
                </a:lnTo>
                <a:lnTo>
                  <a:pt x="477" y="9831"/>
                </a:lnTo>
                <a:lnTo>
                  <a:pt x="697" y="9904"/>
                </a:lnTo>
                <a:lnTo>
                  <a:pt x="954" y="9941"/>
                </a:lnTo>
                <a:lnTo>
                  <a:pt x="1174" y="9904"/>
                </a:lnTo>
                <a:lnTo>
                  <a:pt x="1431" y="9868"/>
                </a:lnTo>
                <a:lnTo>
                  <a:pt x="1651" y="9794"/>
                </a:lnTo>
                <a:lnTo>
                  <a:pt x="1798" y="9648"/>
                </a:lnTo>
                <a:lnTo>
                  <a:pt x="1908" y="9574"/>
                </a:lnTo>
                <a:lnTo>
                  <a:pt x="1945" y="9464"/>
                </a:lnTo>
                <a:lnTo>
                  <a:pt x="1981" y="9354"/>
                </a:lnTo>
                <a:lnTo>
                  <a:pt x="1981" y="9207"/>
                </a:lnTo>
                <a:lnTo>
                  <a:pt x="1908" y="8987"/>
                </a:lnTo>
                <a:lnTo>
                  <a:pt x="1798" y="8767"/>
                </a:lnTo>
                <a:lnTo>
                  <a:pt x="1651" y="8584"/>
                </a:lnTo>
                <a:lnTo>
                  <a:pt x="1431" y="8437"/>
                </a:lnTo>
                <a:lnTo>
                  <a:pt x="1394" y="8437"/>
                </a:lnTo>
                <a:lnTo>
                  <a:pt x="1578" y="8254"/>
                </a:lnTo>
                <a:lnTo>
                  <a:pt x="1761" y="8070"/>
                </a:lnTo>
                <a:lnTo>
                  <a:pt x="2165" y="7777"/>
                </a:lnTo>
                <a:lnTo>
                  <a:pt x="2421" y="7557"/>
                </a:lnTo>
                <a:lnTo>
                  <a:pt x="2642" y="7337"/>
                </a:lnTo>
                <a:lnTo>
                  <a:pt x="2862" y="7080"/>
                </a:lnTo>
                <a:lnTo>
                  <a:pt x="3008" y="6786"/>
                </a:lnTo>
                <a:lnTo>
                  <a:pt x="3118" y="6897"/>
                </a:lnTo>
                <a:lnTo>
                  <a:pt x="3302" y="7043"/>
                </a:lnTo>
                <a:lnTo>
                  <a:pt x="3632" y="7227"/>
                </a:lnTo>
                <a:lnTo>
                  <a:pt x="3999" y="7337"/>
                </a:lnTo>
                <a:lnTo>
                  <a:pt x="4366" y="7410"/>
                </a:lnTo>
                <a:lnTo>
                  <a:pt x="4439" y="7410"/>
                </a:lnTo>
                <a:lnTo>
                  <a:pt x="4402" y="7887"/>
                </a:lnTo>
                <a:lnTo>
                  <a:pt x="4402" y="8364"/>
                </a:lnTo>
                <a:lnTo>
                  <a:pt x="4439" y="9318"/>
                </a:lnTo>
                <a:lnTo>
                  <a:pt x="4256" y="9391"/>
                </a:lnTo>
                <a:lnTo>
                  <a:pt x="4109" y="9464"/>
                </a:lnTo>
                <a:lnTo>
                  <a:pt x="3999" y="9574"/>
                </a:lnTo>
                <a:lnTo>
                  <a:pt x="3925" y="9684"/>
                </a:lnTo>
                <a:lnTo>
                  <a:pt x="3889" y="9794"/>
                </a:lnTo>
                <a:lnTo>
                  <a:pt x="3852" y="9941"/>
                </a:lnTo>
                <a:lnTo>
                  <a:pt x="3815" y="10125"/>
                </a:lnTo>
                <a:lnTo>
                  <a:pt x="3852" y="10271"/>
                </a:lnTo>
                <a:lnTo>
                  <a:pt x="3925" y="10565"/>
                </a:lnTo>
                <a:lnTo>
                  <a:pt x="4072" y="10821"/>
                </a:lnTo>
                <a:lnTo>
                  <a:pt x="4182" y="10895"/>
                </a:lnTo>
                <a:lnTo>
                  <a:pt x="4329" y="10968"/>
                </a:lnTo>
                <a:lnTo>
                  <a:pt x="4439" y="11042"/>
                </a:lnTo>
                <a:lnTo>
                  <a:pt x="4586" y="11078"/>
                </a:lnTo>
                <a:lnTo>
                  <a:pt x="4879" y="11078"/>
                </a:lnTo>
                <a:lnTo>
                  <a:pt x="5173" y="11005"/>
                </a:lnTo>
                <a:lnTo>
                  <a:pt x="5283" y="10932"/>
                </a:lnTo>
                <a:lnTo>
                  <a:pt x="5393" y="10821"/>
                </a:lnTo>
                <a:lnTo>
                  <a:pt x="5466" y="10711"/>
                </a:lnTo>
                <a:lnTo>
                  <a:pt x="5503" y="10601"/>
                </a:lnTo>
                <a:lnTo>
                  <a:pt x="5576" y="10308"/>
                </a:lnTo>
                <a:lnTo>
                  <a:pt x="5539" y="10051"/>
                </a:lnTo>
                <a:lnTo>
                  <a:pt x="5503" y="9904"/>
                </a:lnTo>
                <a:lnTo>
                  <a:pt x="5393" y="9794"/>
                </a:lnTo>
                <a:lnTo>
                  <a:pt x="5319" y="9684"/>
                </a:lnTo>
                <a:lnTo>
                  <a:pt x="5173" y="9611"/>
                </a:lnTo>
                <a:lnTo>
                  <a:pt x="5136" y="9428"/>
                </a:lnTo>
                <a:lnTo>
                  <a:pt x="5099" y="9354"/>
                </a:lnTo>
                <a:lnTo>
                  <a:pt x="4842" y="9354"/>
                </a:lnTo>
                <a:lnTo>
                  <a:pt x="4806" y="8474"/>
                </a:lnTo>
                <a:lnTo>
                  <a:pt x="4806" y="7960"/>
                </a:lnTo>
                <a:lnTo>
                  <a:pt x="4769" y="7447"/>
                </a:lnTo>
                <a:lnTo>
                  <a:pt x="5136" y="7410"/>
                </a:lnTo>
                <a:lnTo>
                  <a:pt x="5503" y="7300"/>
                </a:lnTo>
                <a:lnTo>
                  <a:pt x="5833" y="7117"/>
                </a:lnTo>
                <a:lnTo>
                  <a:pt x="6126" y="6860"/>
                </a:lnTo>
                <a:lnTo>
                  <a:pt x="6200" y="6786"/>
                </a:lnTo>
                <a:lnTo>
                  <a:pt x="6310" y="6933"/>
                </a:lnTo>
                <a:lnTo>
                  <a:pt x="6493" y="7080"/>
                </a:lnTo>
                <a:lnTo>
                  <a:pt x="6677" y="7190"/>
                </a:lnTo>
                <a:lnTo>
                  <a:pt x="6860" y="7300"/>
                </a:lnTo>
                <a:lnTo>
                  <a:pt x="7043" y="7630"/>
                </a:lnTo>
                <a:lnTo>
                  <a:pt x="7263" y="7997"/>
                </a:lnTo>
                <a:lnTo>
                  <a:pt x="7557" y="8437"/>
                </a:lnTo>
                <a:lnTo>
                  <a:pt x="7667" y="8584"/>
                </a:lnTo>
                <a:lnTo>
                  <a:pt x="7557" y="8767"/>
                </a:lnTo>
                <a:lnTo>
                  <a:pt x="7484" y="8951"/>
                </a:lnTo>
                <a:lnTo>
                  <a:pt x="7447" y="9097"/>
                </a:lnTo>
                <a:lnTo>
                  <a:pt x="7447" y="9281"/>
                </a:lnTo>
                <a:lnTo>
                  <a:pt x="7484" y="9428"/>
                </a:lnTo>
                <a:lnTo>
                  <a:pt x="7520" y="9611"/>
                </a:lnTo>
                <a:lnTo>
                  <a:pt x="7594" y="9758"/>
                </a:lnTo>
                <a:lnTo>
                  <a:pt x="7704" y="9904"/>
                </a:lnTo>
                <a:lnTo>
                  <a:pt x="7850" y="10014"/>
                </a:lnTo>
                <a:lnTo>
                  <a:pt x="7960" y="10125"/>
                </a:lnTo>
                <a:lnTo>
                  <a:pt x="8107" y="10161"/>
                </a:lnTo>
                <a:lnTo>
                  <a:pt x="8254" y="10198"/>
                </a:lnTo>
                <a:lnTo>
                  <a:pt x="8547" y="10198"/>
                </a:lnTo>
                <a:lnTo>
                  <a:pt x="8694" y="10125"/>
                </a:lnTo>
                <a:lnTo>
                  <a:pt x="8877" y="10051"/>
                </a:lnTo>
                <a:lnTo>
                  <a:pt x="9098" y="9831"/>
                </a:lnTo>
                <a:lnTo>
                  <a:pt x="9281" y="9538"/>
                </a:lnTo>
                <a:lnTo>
                  <a:pt x="9354" y="9391"/>
                </a:lnTo>
                <a:lnTo>
                  <a:pt x="9391" y="9244"/>
                </a:lnTo>
                <a:lnTo>
                  <a:pt x="9391" y="9061"/>
                </a:lnTo>
                <a:lnTo>
                  <a:pt x="9391" y="8914"/>
                </a:lnTo>
                <a:lnTo>
                  <a:pt x="9318" y="8767"/>
                </a:lnTo>
                <a:lnTo>
                  <a:pt x="9244" y="8621"/>
                </a:lnTo>
                <a:lnTo>
                  <a:pt x="9134" y="8511"/>
                </a:lnTo>
                <a:lnTo>
                  <a:pt x="8987" y="8437"/>
                </a:lnTo>
                <a:lnTo>
                  <a:pt x="8841" y="8364"/>
                </a:lnTo>
                <a:lnTo>
                  <a:pt x="8694" y="8327"/>
                </a:lnTo>
                <a:lnTo>
                  <a:pt x="8364" y="8290"/>
                </a:lnTo>
                <a:lnTo>
                  <a:pt x="8180" y="8290"/>
                </a:lnTo>
                <a:lnTo>
                  <a:pt x="7997" y="8364"/>
                </a:lnTo>
                <a:lnTo>
                  <a:pt x="7924" y="8217"/>
                </a:lnTo>
                <a:lnTo>
                  <a:pt x="7814" y="8070"/>
                </a:lnTo>
                <a:lnTo>
                  <a:pt x="7557" y="7667"/>
                </a:lnTo>
                <a:lnTo>
                  <a:pt x="7300" y="7300"/>
                </a:lnTo>
                <a:lnTo>
                  <a:pt x="7227" y="7153"/>
                </a:lnTo>
                <a:lnTo>
                  <a:pt x="7153" y="7007"/>
                </a:lnTo>
                <a:lnTo>
                  <a:pt x="7043" y="6933"/>
                </a:lnTo>
                <a:lnTo>
                  <a:pt x="6897" y="6897"/>
                </a:lnTo>
                <a:lnTo>
                  <a:pt x="6640" y="6750"/>
                </a:lnTo>
                <a:lnTo>
                  <a:pt x="6346" y="6530"/>
                </a:lnTo>
                <a:lnTo>
                  <a:pt x="6530" y="6236"/>
                </a:lnTo>
                <a:lnTo>
                  <a:pt x="6603" y="5869"/>
                </a:lnTo>
                <a:lnTo>
                  <a:pt x="6603" y="5503"/>
                </a:lnTo>
                <a:lnTo>
                  <a:pt x="6567" y="5173"/>
                </a:lnTo>
                <a:lnTo>
                  <a:pt x="6456" y="4842"/>
                </a:lnTo>
                <a:lnTo>
                  <a:pt x="6310" y="4586"/>
                </a:lnTo>
                <a:lnTo>
                  <a:pt x="6126" y="4329"/>
                </a:lnTo>
                <a:lnTo>
                  <a:pt x="5870" y="4109"/>
                </a:lnTo>
                <a:lnTo>
                  <a:pt x="5613" y="3962"/>
                </a:lnTo>
                <a:lnTo>
                  <a:pt x="5356" y="3815"/>
                </a:lnTo>
                <a:lnTo>
                  <a:pt x="5026" y="3742"/>
                </a:lnTo>
                <a:lnTo>
                  <a:pt x="4732" y="3742"/>
                </a:lnTo>
                <a:lnTo>
                  <a:pt x="4732" y="3522"/>
                </a:lnTo>
                <a:lnTo>
                  <a:pt x="4696" y="2678"/>
                </a:lnTo>
                <a:lnTo>
                  <a:pt x="4732" y="2385"/>
                </a:lnTo>
                <a:lnTo>
                  <a:pt x="4696" y="2165"/>
                </a:lnTo>
                <a:lnTo>
                  <a:pt x="4659" y="1981"/>
                </a:lnTo>
                <a:lnTo>
                  <a:pt x="4842" y="1945"/>
                </a:lnTo>
                <a:lnTo>
                  <a:pt x="5063" y="1871"/>
                </a:lnTo>
                <a:lnTo>
                  <a:pt x="5246" y="1761"/>
                </a:lnTo>
                <a:lnTo>
                  <a:pt x="5393" y="1651"/>
                </a:lnTo>
                <a:lnTo>
                  <a:pt x="5539" y="1468"/>
                </a:lnTo>
                <a:lnTo>
                  <a:pt x="5613" y="1284"/>
                </a:lnTo>
                <a:lnTo>
                  <a:pt x="5686" y="1101"/>
                </a:lnTo>
                <a:lnTo>
                  <a:pt x="5686" y="844"/>
                </a:lnTo>
                <a:lnTo>
                  <a:pt x="5613" y="624"/>
                </a:lnTo>
                <a:lnTo>
                  <a:pt x="5503" y="404"/>
                </a:lnTo>
                <a:lnTo>
                  <a:pt x="5466" y="257"/>
                </a:lnTo>
                <a:lnTo>
                  <a:pt x="5429" y="184"/>
                </a:lnTo>
                <a:lnTo>
                  <a:pt x="5356" y="147"/>
                </a:lnTo>
                <a:lnTo>
                  <a:pt x="5209" y="147"/>
                </a:lnTo>
                <a:lnTo>
                  <a:pt x="5063" y="110"/>
                </a:lnTo>
                <a:lnTo>
                  <a:pt x="4989" y="37"/>
                </a:lnTo>
                <a:lnTo>
                  <a:pt x="4806" y="0"/>
                </a:lnTo>
                <a:close/>
              </a:path>
            </a:pathLst>
          </a:custGeom>
          <a:solidFill>
            <a:srgbClr val="6D9EEB"/>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06" name="Shape 206"/>
          <p:cNvSpPr/>
          <p:nvPr/>
        </p:nvSpPr>
        <p:spPr>
          <a:xfrm>
            <a:off x="5521858" y="4998019"/>
            <a:ext cx="463059" cy="177962"/>
          </a:xfrm>
          <a:custGeom>
            <a:avLst/>
            <a:gdLst/>
            <a:ahLst/>
            <a:cxnLst/>
            <a:rect l="0" t="0" r="0" b="0"/>
            <a:pathLst>
              <a:path w="16325" h="6274" extrusionOk="0">
                <a:moveTo>
                  <a:pt x="14710" y="1"/>
                </a:moveTo>
                <a:lnTo>
                  <a:pt x="14527" y="74"/>
                </a:lnTo>
                <a:lnTo>
                  <a:pt x="14380" y="147"/>
                </a:lnTo>
                <a:lnTo>
                  <a:pt x="14270" y="221"/>
                </a:lnTo>
                <a:lnTo>
                  <a:pt x="14270" y="257"/>
                </a:lnTo>
                <a:lnTo>
                  <a:pt x="14197" y="221"/>
                </a:lnTo>
                <a:lnTo>
                  <a:pt x="14087" y="221"/>
                </a:lnTo>
                <a:lnTo>
                  <a:pt x="14013" y="294"/>
                </a:lnTo>
                <a:lnTo>
                  <a:pt x="13977" y="331"/>
                </a:lnTo>
                <a:lnTo>
                  <a:pt x="13977" y="441"/>
                </a:lnTo>
                <a:lnTo>
                  <a:pt x="14013" y="551"/>
                </a:lnTo>
                <a:lnTo>
                  <a:pt x="14050" y="587"/>
                </a:lnTo>
                <a:lnTo>
                  <a:pt x="14123" y="624"/>
                </a:lnTo>
                <a:lnTo>
                  <a:pt x="14343" y="624"/>
                </a:lnTo>
                <a:lnTo>
                  <a:pt x="14527" y="551"/>
                </a:lnTo>
                <a:lnTo>
                  <a:pt x="14710" y="477"/>
                </a:lnTo>
                <a:lnTo>
                  <a:pt x="14894" y="441"/>
                </a:lnTo>
                <a:lnTo>
                  <a:pt x="14967" y="477"/>
                </a:lnTo>
                <a:lnTo>
                  <a:pt x="15004" y="514"/>
                </a:lnTo>
                <a:lnTo>
                  <a:pt x="14967" y="587"/>
                </a:lnTo>
                <a:lnTo>
                  <a:pt x="14930" y="661"/>
                </a:lnTo>
                <a:lnTo>
                  <a:pt x="14747" y="881"/>
                </a:lnTo>
                <a:lnTo>
                  <a:pt x="14123" y="1725"/>
                </a:lnTo>
                <a:lnTo>
                  <a:pt x="14123" y="1798"/>
                </a:lnTo>
                <a:lnTo>
                  <a:pt x="14087" y="1871"/>
                </a:lnTo>
                <a:lnTo>
                  <a:pt x="14123" y="1981"/>
                </a:lnTo>
                <a:lnTo>
                  <a:pt x="14233" y="2055"/>
                </a:lnTo>
                <a:lnTo>
                  <a:pt x="14343" y="2091"/>
                </a:lnTo>
                <a:lnTo>
                  <a:pt x="14820" y="2091"/>
                </a:lnTo>
                <a:lnTo>
                  <a:pt x="15260" y="2055"/>
                </a:lnTo>
                <a:lnTo>
                  <a:pt x="15774" y="1945"/>
                </a:lnTo>
                <a:lnTo>
                  <a:pt x="16031" y="1871"/>
                </a:lnTo>
                <a:lnTo>
                  <a:pt x="16251" y="1761"/>
                </a:lnTo>
                <a:lnTo>
                  <a:pt x="16324" y="1651"/>
                </a:lnTo>
                <a:lnTo>
                  <a:pt x="16324" y="1541"/>
                </a:lnTo>
                <a:lnTo>
                  <a:pt x="16288" y="1468"/>
                </a:lnTo>
                <a:lnTo>
                  <a:pt x="16214" y="1431"/>
                </a:lnTo>
                <a:lnTo>
                  <a:pt x="16141" y="1394"/>
                </a:lnTo>
                <a:lnTo>
                  <a:pt x="15957" y="1431"/>
                </a:lnTo>
                <a:lnTo>
                  <a:pt x="15774" y="1468"/>
                </a:lnTo>
                <a:lnTo>
                  <a:pt x="15370" y="1541"/>
                </a:lnTo>
                <a:lnTo>
                  <a:pt x="14820" y="1615"/>
                </a:lnTo>
                <a:lnTo>
                  <a:pt x="14820" y="1615"/>
                </a:lnTo>
                <a:lnTo>
                  <a:pt x="15260" y="1028"/>
                </a:lnTo>
                <a:lnTo>
                  <a:pt x="15370" y="844"/>
                </a:lnTo>
                <a:lnTo>
                  <a:pt x="15481" y="698"/>
                </a:lnTo>
                <a:lnTo>
                  <a:pt x="15517" y="477"/>
                </a:lnTo>
                <a:lnTo>
                  <a:pt x="15517" y="404"/>
                </a:lnTo>
                <a:lnTo>
                  <a:pt x="15481" y="294"/>
                </a:lnTo>
                <a:lnTo>
                  <a:pt x="15370" y="184"/>
                </a:lnTo>
                <a:lnTo>
                  <a:pt x="15224" y="74"/>
                </a:lnTo>
                <a:lnTo>
                  <a:pt x="15077" y="37"/>
                </a:lnTo>
                <a:lnTo>
                  <a:pt x="14894" y="1"/>
                </a:lnTo>
                <a:close/>
                <a:moveTo>
                  <a:pt x="6604" y="2788"/>
                </a:moveTo>
                <a:lnTo>
                  <a:pt x="6163" y="2898"/>
                </a:lnTo>
                <a:lnTo>
                  <a:pt x="5576" y="2972"/>
                </a:lnTo>
                <a:lnTo>
                  <a:pt x="5283" y="3045"/>
                </a:lnTo>
                <a:lnTo>
                  <a:pt x="4990" y="3118"/>
                </a:lnTo>
                <a:lnTo>
                  <a:pt x="4953" y="3155"/>
                </a:lnTo>
                <a:lnTo>
                  <a:pt x="4880" y="3229"/>
                </a:lnTo>
                <a:lnTo>
                  <a:pt x="4880" y="3302"/>
                </a:lnTo>
                <a:lnTo>
                  <a:pt x="4880" y="3339"/>
                </a:lnTo>
                <a:lnTo>
                  <a:pt x="4880" y="3412"/>
                </a:lnTo>
                <a:lnTo>
                  <a:pt x="4916" y="3485"/>
                </a:lnTo>
                <a:lnTo>
                  <a:pt x="4990" y="3522"/>
                </a:lnTo>
                <a:lnTo>
                  <a:pt x="5063" y="3522"/>
                </a:lnTo>
                <a:lnTo>
                  <a:pt x="5613" y="3485"/>
                </a:lnTo>
                <a:lnTo>
                  <a:pt x="6163" y="3412"/>
                </a:lnTo>
                <a:lnTo>
                  <a:pt x="6640" y="3339"/>
                </a:lnTo>
                <a:lnTo>
                  <a:pt x="6860" y="3265"/>
                </a:lnTo>
                <a:lnTo>
                  <a:pt x="6970" y="3192"/>
                </a:lnTo>
                <a:lnTo>
                  <a:pt x="7044" y="3118"/>
                </a:lnTo>
                <a:lnTo>
                  <a:pt x="7044" y="3008"/>
                </a:lnTo>
                <a:lnTo>
                  <a:pt x="7044" y="2972"/>
                </a:lnTo>
                <a:lnTo>
                  <a:pt x="7007" y="2898"/>
                </a:lnTo>
                <a:lnTo>
                  <a:pt x="6897" y="2862"/>
                </a:lnTo>
                <a:lnTo>
                  <a:pt x="6824" y="2825"/>
                </a:lnTo>
                <a:lnTo>
                  <a:pt x="6604" y="2788"/>
                </a:lnTo>
                <a:close/>
                <a:moveTo>
                  <a:pt x="13500" y="1945"/>
                </a:moveTo>
                <a:lnTo>
                  <a:pt x="13280" y="1981"/>
                </a:lnTo>
                <a:lnTo>
                  <a:pt x="13060" y="2018"/>
                </a:lnTo>
                <a:lnTo>
                  <a:pt x="12876" y="2055"/>
                </a:lnTo>
                <a:lnTo>
                  <a:pt x="12693" y="2201"/>
                </a:lnTo>
                <a:lnTo>
                  <a:pt x="12546" y="2275"/>
                </a:lnTo>
                <a:lnTo>
                  <a:pt x="12436" y="2422"/>
                </a:lnTo>
                <a:lnTo>
                  <a:pt x="12289" y="2678"/>
                </a:lnTo>
                <a:lnTo>
                  <a:pt x="12179" y="3008"/>
                </a:lnTo>
                <a:lnTo>
                  <a:pt x="12179" y="3339"/>
                </a:lnTo>
                <a:lnTo>
                  <a:pt x="12179" y="3522"/>
                </a:lnTo>
                <a:lnTo>
                  <a:pt x="12216" y="3669"/>
                </a:lnTo>
                <a:lnTo>
                  <a:pt x="12289" y="3815"/>
                </a:lnTo>
                <a:lnTo>
                  <a:pt x="12363" y="3962"/>
                </a:lnTo>
                <a:lnTo>
                  <a:pt x="12473" y="4109"/>
                </a:lnTo>
                <a:lnTo>
                  <a:pt x="12583" y="4219"/>
                </a:lnTo>
                <a:lnTo>
                  <a:pt x="12729" y="4292"/>
                </a:lnTo>
                <a:lnTo>
                  <a:pt x="12876" y="4366"/>
                </a:lnTo>
                <a:lnTo>
                  <a:pt x="12986" y="4402"/>
                </a:lnTo>
                <a:lnTo>
                  <a:pt x="13096" y="4402"/>
                </a:lnTo>
                <a:lnTo>
                  <a:pt x="13353" y="4329"/>
                </a:lnTo>
                <a:lnTo>
                  <a:pt x="13757" y="4146"/>
                </a:lnTo>
                <a:lnTo>
                  <a:pt x="14197" y="3999"/>
                </a:lnTo>
                <a:lnTo>
                  <a:pt x="14417" y="3852"/>
                </a:lnTo>
                <a:lnTo>
                  <a:pt x="14564" y="3705"/>
                </a:lnTo>
                <a:lnTo>
                  <a:pt x="14600" y="3632"/>
                </a:lnTo>
                <a:lnTo>
                  <a:pt x="14564" y="3559"/>
                </a:lnTo>
                <a:lnTo>
                  <a:pt x="14527" y="3485"/>
                </a:lnTo>
                <a:lnTo>
                  <a:pt x="14453" y="3449"/>
                </a:lnTo>
                <a:lnTo>
                  <a:pt x="14343" y="3412"/>
                </a:lnTo>
                <a:lnTo>
                  <a:pt x="14197" y="3449"/>
                </a:lnTo>
                <a:lnTo>
                  <a:pt x="13940" y="3522"/>
                </a:lnTo>
                <a:lnTo>
                  <a:pt x="13426" y="3742"/>
                </a:lnTo>
                <a:lnTo>
                  <a:pt x="13280" y="3815"/>
                </a:lnTo>
                <a:lnTo>
                  <a:pt x="13133" y="3852"/>
                </a:lnTo>
                <a:lnTo>
                  <a:pt x="12986" y="3852"/>
                </a:lnTo>
                <a:lnTo>
                  <a:pt x="12839" y="3779"/>
                </a:lnTo>
                <a:lnTo>
                  <a:pt x="12766" y="3669"/>
                </a:lnTo>
                <a:lnTo>
                  <a:pt x="12729" y="3559"/>
                </a:lnTo>
                <a:lnTo>
                  <a:pt x="12656" y="3339"/>
                </a:lnTo>
                <a:lnTo>
                  <a:pt x="12656" y="3118"/>
                </a:lnTo>
                <a:lnTo>
                  <a:pt x="12729" y="2898"/>
                </a:lnTo>
                <a:lnTo>
                  <a:pt x="12839" y="2715"/>
                </a:lnTo>
                <a:lnTo>
                  <a:pt x="12986" y="2532"/>
                </a:lnTo>
                <a:lnTo>
                  <a:pt x="13133" y="2458"/>
                </a:lnTo>
                <a:lnTo>
                  <a:pt x="13280" y="2422"/>
                </a:lnTo>
                <a:lnTo>
                  <a:pt x="13610" y="2385"/>
                </a:lnTo>
                <a:lnTo>
                  <a:pt x="13940" y="2348"/>
                </a:lnTo>
                <a:lnTo>
                  <a:pt x="14307" y="2348"/>
                </a:lnTo>
                <a:lnTo>
                  <a:pt x="14307" y="2311"/>
                </a:lnTo>
                <a:lnTo>
                  <a:pt x="14307" y="2275"/>
                </a:lnTo>
                <a:lnTo>
                  <a:pt x="14307" y="2238"/>
                </a:lnTo>
                <a:lnTo>
                  <a:pt x="14123" y="2128"/>
                </a:lnTo>
                <a:lnTo>
                  <a:pt x="13903" y="2055"/>
                </a:lnTo>
                <a:lnTo>
                  <a:pt x="13720" y="1981"/>
                </a:lnTo>
                <a:lnTo>
                  <a:pt x="13500" y="1945"/>
                </a:lnTo>
                <a:close/>
                <a:moveTo>
                  <a:pt x="6787" y="4182"/>
                </a:moveTo>
                <a:lnTo>
                  <a:pt x="6347" y="4292"/>
                </a:lnTo>
                <a:lnTo>
                  <a:pt x="5907" y="4366"/>
                </a:lnTo>
                <a:lnTo>
                  <a:pt x="5466" y="4439"/>
                </a:lnTo>
                <a:lnTo>
                  <a:pt x="5063" y="4549"/>
                </a:lnTo>
                <a:lnTo>
                  <a:pt x="4990" y="4622"/>
                </a:lnTo>
                <a:lnTo>
                  <a:pt x="4953" y="4696"/>
                </a:lnTo>
                <a:lnTo>
                  <a:pt x="4953" y="4806"/>
                </a:lnTo>
                <a:lnTo>
                  <a:pt x="5063" y="4843"/>
                </a:lnTo>
                <a:lnTo>
                  <a:pt x="5283" y="4879"/>
                </a:lnTo>
                <a:lnTo>
                  <a:pt x="5980" y="4879"/>
                </a:lnTo>
                <a:lnTo>
                  <a:pt x="6457" y="4769"/>
                </a:lnTo>
                <a:lnTo>
                  <a:pt x="6897" y="4659"/>
                </a:lnTo>
                <a:lnTo>
                  <a:pt x="6970" y="4622"/>
                </a:lnTo>
                <a:lnTo>
                  <a:pt x="7044" y="4586"/>
                </a:lnTo>
                <a:lnTo>
                  <a:pt x="7080" y="4512"/>
                </a:lnTo>
                <a:lnTo>
                  <a:pt x="7117" y="4439"/>
                </a:lnTo>
                <a:lnTo>
                  <a:pt x="7080" y="4292"/>
                </a:lnTo>
                <a:lnTo>
                  <a:pt x="7007" y="4219"/>
                </a:lnTo>
                <a:lnTo>
                  <a:pt x="6934" y="4182"/>
                </a:lnTo>
                <a:close/>
                <a:moveTo>
                  <a:pt x="11079" y="2055"/>
                </a:moveTo>
                <a:lnTo>
                  <a:pt x="10785" y="2091"/>
                </a:lnTo>
                <a:lnTo>
                  <a:pt x="10565" y="2165"/>
                </a:lnTo>
                <a:lnTo>
                  <a:pt x="10382" y="2311"/>
                </a:lnTo>
                <a:lnTo>
                  <a:pt x="10235" y="2495"/>
                </a:lnTo>
                <a:lnTo>
                  <a:pt x="10198" y="2385"/>
                </a:lnTo>
                <a:lnTo>
                  <a:pt x="10088" y="2348"/>
                </a:lnTo>
                <a:lnTo>
                  <a:pt x="9942" y="2311"/>
                </a:lnTo>
                <a:lnTo>
                  <a:pt x="9611" y="2311"/>
                </a:lnTo>
                <a:lnTo>
                  <a:pt x="9501" y="2348"/>
                </a:lnTo>
                <a:lnTo>
                  <a:pt x="9208" y="2495"/>
                </a:lnTo>
                <a:lnTo>
                  <a:pt x="8988" y="2678"/>
                </a:lnTo>
                <a:lnTo>
                  <a:pt x="8951" y="2568"/>
                </a:lnTo>
                <a:lnTo>
                  <a:pt x="8915" y="2532"/>
                </a:lnTo>
                <a:lnTo>
                  <a:pt x="8878" y="2532"/>
                </a:lnTo>
                <a:lnTo>
                  <a:pt x="8804" y="2568"/>
                </a:lnTo>
                <a:lnTo>
                  <a:pt x="8731" y="2752"/>
                </a:lnTo>
                <a:lnTo>
                  <a:pt x="8658" y="2935"/>
                </a:lnTo>
                <a:lnTo>
                  <a:pt x="8621" y="3339"/>
                </a:lnTo>
                <a:lnTo>
                  <a:pt x="8584" y="3705"/>
                </a:lnTo>
                <a:lnTo>
                  <a:pt x="8621" y="4072"/>
                </a:lnTo>
                <a:lnTo>
                  <a:pt x="8694" y="4439"/>
                </a:lnTo>
                <a:lnTo>
                  <a:pt x="8768" y="4806"/>
                </a:lnTo>
                <a:lnTo>
                  <a:pt x="8804" y="4879"/>
                </a:lnTo>
                <a:lnTo>
                  <a:pt x="8878" y="4953"/>
                </a:lnTo>
                <a:lnTo>
                  <a:pt x="8951" y="4989"/>
                </a:lnTo>
                <a:lnTo>
                  <a:pt x="9061" y="4953"/>
                </a:lnTo>
                <a:lnTo>
                  <a:pt x="9135" y="4916"/>
                </a:lnTo>
                <a:lnTo>
                  <a:pt x="9208" y="4879"/>
                </a:lnTo>
                <a:lnTo>
                  <a:pt x="9245" y="4769"/>
                </a:lnTo>
                <a:lnTo>
                  <a:pt x="9208" y="4659"/>
                </a:lnTo>
                <a:lnTo>
                  <a:pt x="9135" y="4182"/>
                </a:lnTo>
                <a:lnTo>
                  <a:pt x="9098" y="3669"/>
                </a:lnTo>
                <a:lnTo>
                  <a:pt x="9135" y="3339"/>
                </a:lnTo>
                <a:lnTo>
                  <a:pt x="9208" y="3118"/>
                </a:lnTo>
                <a:lnTo>
                  <a:pt x="9391" y="2972"/>
                </a:lnTo>
                <a:lnTo>
                  <a:pt x="9575" y="2825"/>
                </a:lnTo>
                <a:lnTo>
                  <a:pt x="9795" y="2788"/>
                </a:lnTo>
                <a:lnTo>
                  <a:pt x="9868" y="4072"/>
                </a:lnTo>
                <a:lnTo>
                  <a:pt x="9905" y="4146"/>
                </a:lnTo>
                <a:lnTo>
                  <a:pt x="9942" y="4219"/>
                </a:lnTo>
                <a:lnTo>
                  <a:pt x="10015" y="4292"/>
                </a:lnTo>
                <a:lnTo>
                  <a:pt x="10125" y="4292"/>
                </a:lnTo>
                <a:lnTo>
                  <a:pt x="10198" y="4329"/>
                </a:lnTo>
                <a:lnTo>
                  <a:pt x="10272" y="4292"/>
                </a:lnTo>
                <a:lnTo>
                  <a:pt x="10308" y="4219"/>
                </a:lnTo>
                <a:lnTo>
                  <a:pt x="10345" y="4146"/>
                </a:lnTo>
                <a:lnTo>
                  <a:pt x="10455" y="3559"/>
                </a:lnTo>
                <a:lnTo>
                  <a:pt x="10565" y="3008"/>
                </a:lnTo>
                <a:lnTo>
                  <a:pt x="10602" y="2862"/>
                </a:lnTo>
                <a:lnTo>
                  <a:pt x="10675" y="2752"/>
                </a:lnTo>
                <a:lnTo>
                  <a:pt x="10785" y="2642"/>
                </a:lnTo>
                <a:lnTo>
                  <a:pt x="10895" y="2568"/>
                </a:lnTo>
                <a:lnTo>
                  <a:pt x="11079" y="2568"/>
                </a:lnTo>
                <a:lnTo>
                  <a:pt x="11115" y="2642"/>
                </a:lnTo>
                <a:lnTo>
                  <a:pt x="11115" y="2752"/>
                </a:lnTo>
                <a:lnTo>
                  <a:pt x="11115" y="2862"/>
                </a:lnTo>
                <a:lnTo>
                  <a:pt x="11189" y="3449"/>
                </a:lnTo>
                <a:lnTo>
                  <a:pt x="11299" y="4036"/>
                </a:lnTo>
                <a:lnTo>
                  <a:pt x="11372" y="4256"/>
                </a:lnTo>
                <a:lnTo>
                  <a:pt x="11446" y="4512"/>
                </a:lnTo>
                <a:lnTo>
                  <a:pt x="11556" y="4732"/>
                </a:lnTo>
                <a:lnTo>
                  <a:pt x="11629" y="4806"/>
                </a:lnTo>
                <a:lnTo>
                  <a:pt x="11739" y="4843"/>
                </a:lnTo>
                <a:lnTo>
                  <a:pt x="11849" y="4843"/>
                </a:lnTo>
                <a:lnTo>
                  <a:pt x="11922" y="4806"/>
                </a:lnTo>
                <a:lnTo>
                  <a:pt x="11996" y="4769"/>
                </a:lnTo>
                <a:lnTo>
                  <a:pt x="12032" y="4696"/>
                </a:lnTo>
                <a:lnTo>
                  <a:pt x="12069" y="4586"/>
                </a:lnTo>
                <a:lnTo>
                  <a:pt x="11996" y="4476"/>
                </a:lnTo>
                <a:lnTo>
                  <a:pt x="11922" y="4402"/>
                </a:lnTo>
                <a:lnTo>
                  <a:pt x="11886" y="4256"/>
                </a:lnTo>
                <a:lnTo>
                  <a:pt x="11812" y="4072"/>
                </a:lnTo>
                <a:lnTo>
                  <a:pt x="11776" y="3779"/>
                </a:lnTo>
                <a:lnTo>
                  <a:pt x="11666" y="3339"/>
                </a:lnTo>
                <a:lnTo>
                  <a:pt x="11629" y="2862"/>
                </a:lnTo>
                <a:lnTo>
                  <a:pt x="11629" y="2532"/>
                </a:lnTo>
                <a:lnTo>
                  <a:pt x="11592" y="2385"/>
                </a:lnTo>
                <a:lnTo>
                  <a:pt x="11482" y="2275"/>
                </a:lnTo>
                <a:lnTo>
                  <a:pt x="11299" y="2128"/>
                </a:lnTo>
                <a:lnTo>
                  <a:pt x="11189" y="2091"/>
                </a:lnTo>
                <a:lnTo>
                  <a:pt x="11079" y="2055"/>
                </a:lnTo>
                <a:close/>
                <a:moveTo>
                  <a:pt x="2715" y="1138"/>
                </a:moveTo>
                <a:lnTo>
                  <a:pt x="2569" y="1174"/>
                </a:lnTo>
                <a:lnTo>
                  <a:pt x="2422" y="1284"/>
                </a:lnTo>
                <a:lnTo>
                  <a:pt x="2385" y="1358"/>
                </a:lnTo>
                <a:lnTo>
                  <a:pt x="2165" y="1284"/>
                </a:lnTo>
                <a:lnTo>
                  <a:pt x="1762" y="1284"/>
                </a:lnTo>
                <a:lnTo>
                  <a:pt x="1542" y="1358"/>
                </a:lnTo>
                <a:lnTo>
                  <a:pt x="771" y="1504"/>
                </a:lnTo>
                <a:lnTo>
                  <a:pt x="368" y="1651"/>
                </a:lnTo>
                <a:lnTo>
                  <a:pt x="184" y="1725"/>
                </a:lnTo>
                <a:lnTo>
                  <a:pt x="38" y="1835"/>
                </a:lnTo>
                <a:lnTo>
                  <a:pt x="1" y="1908"/>
                </a:lnTo>
                <a:lnTo>
                  <a:pt x="1" y="1981"/>
                </a:lnTo>
                <a:lnTo>
                  <a:pt x="38" y="2018"/>
                </a:lnTo>
                <a:lnTo>
                  <a:pt x="111" y="2055"/>
                </a:lnTo>
                <a:lnTo>
                  <a:pt x="74" y="2348"/>
                </a:lnTo>
                <a:lnTo>
                  <a:pt x="74" y="2642"/>
                </a:lnTo>
                <a:lnTo>
                  <a:pt x="74" y="3705"/>
                </a:lnTo>
                <a:lnTo>
                  <a:pt x="111" y="4843"/>
                </a:lnTo>
                <a:lnTo>
                  <a:pt x="148" y="5980"/>
                </a:lnTo>
                <a:lnTo>
                  <a:pt x="184" y="6090"/>
                </a:lnTo>
                <a:lnTo>
                  <a:pt x="294" y="6200"/>
                </a:lnTo>
                <a:lnTo>
                  <a:pt x="404" y="6236"/>
                </a:lnTo>
                <a:lnTo>
                  <a:pt x="514" y="6200"/>
                </a:lnTo>
                <a:lnTo>
                  <a:pt x="624" y="6236"/>
                </a:lnTo>
                <a:lnTo>
                  <a:pt x="845" y="6273"/>
                </a:lnTo>
                <a:lnTo>
                  <a:pt x="1028" y="6236"/>
                </a:lnTo>
                <a:lnTo>
                  <a:pt x="1395" y="6163"/>
                </a:lnTo>
                <a:lnTo>
                  <a:pt x="2385" y="5980"/>
                </a:lnTo>
                <a:lnTo>
                  <a:pt x="2605" y="5943"/>
                </a:lnTo>
                <a:lnTo>
                  <a:pt x="2752" y="5906"/>
                </a:lnTo>
                <a:lnTo>
                  <a:pt x="2899" y="5833"/>
                </a:lnTo>
                <a:lnTo>
                  <a:pt x="2972" y="5686"/>
                </a:lnTo>
                <a:lnTo>
                  <a:pt x="2972" y="5576"/>
                </a:lnTo>
                <a:lnTo>
                  <a:pt x="2935" y="5503"/>
                </a:lnTo>
                <a:lnTo>
                  <a:pt x="2825" y="5429"/>
                </a:lnTo>
                <a:lnTo>
                  <a:pt x="2679" y="5393"/>
                </a:lnTo>
                <a:lnTo>
                  <a:pt x="2532" y="5393"/>
                </a:lnTo>
                <a:lnTo>
                  <a:pt x="2385" y="5429"/>
                </a:lnTo>
                <a:lnTo>
                  <a:pt x="2055" y="5503"/>
                </a:lnTo>
                <a:lnTo>
                  <a:pt x="1762" y="5576"/>
                </a:lnTo>
                <a:lnTo>
                  <a:pt x="1028" y="5723"/>
                </a:lnTo>
                <a:lnTo>
                  <a:pt x="698" y="5796"/>
                </a:lnTo>
                <a:lnTo>
                  <a:pt x="661" y="4953"/>
                </a:lnTo>
                <a:lnTo>
                  <a:pt x="624" y="4109"/>
                </a:lnTo>
                <a:lnTo>
                  <a:pt x="845" y="4109"/>
                </a:lnTo>
                <a:lnTo>
                  <a:pt x="1028" y="4072"/>
                </a:lnTo>
                <a:lnTo>
                  <a:pt x="1431" y="3962"/>
                </a:lnTo>
                <a:lnTo>
                  <a:pt x="2459" y="3742"/>
                </a:lnTo>
                <a:lnTo>
                  <a:pt x="2495" y="3779"/>
                </a:lnTo>
                <a:lnTo>
                  <a:pt x="2605" y="3779"/>
                </a:lnTo>
                <a:lnTo>
                  <a:pt x="2679" y="3742"/>
                </a:lnTo>
                <a:lnTo>
                  <a:pt x="2752" y="3705"/>
                </a:lnTo>
                <a:lnTo>
                  <a:pt x="2789" y="3669"/>
                </a:lnTo>
                <a:lnTo>
                  <a:pt x="2862" y="3559"/>
                </a:lnTo>
                <a:lnTo>
                  <a:pt x="2899" y="3485"/>
                </a:lnTo>
                <a:lnTo>
                  <a:pt x="2899" y="3412"/>
                </a:lnTo>
                <a:lnTo>
                  <a:pt x="2862" y="3339"/>
                </a:lnTo>
                <a:lnTo>
                  <a:pt x="2825" y="3265"/>
                </a:lnTo>
                <a:lnTo>
                  <a:pt x="2715" y="3155"/>
                </a:lnTo>
                <a:lnTo>
                  <a:pt x="2532" y="3155"/>
                </a:lnTo>
                <a:lnTo>
                  <a:pt x="1431" y="3449"/>
                </a:lnTo>
                <a:lnTo>
                  <a:pt x="1028" y="3522"/>
                </a:lnTo>
                <a:lnTo>
                  <a:pt x="808" y="3595"/>
                </a:lnTo>
                <a:lnTo>
                  <a:pt x="624" y="3632"/>
                </a:lnTo>
                <a:lnTo>
                  <a:pt x="588" y="2788"/>
                </a:lnTo>
                <a:lnTo>
                  <a:pt x="588" y="2458"/>
                </a:lnTo>
                <a:lnTo>
                  <a:pt x="551" y="2091"/>
                </a:lnTo>
                <a:lnTo>
                  <a:pt x="1065" y="1981"/>
                </a:lnTo>
                <a:lnTo>
                  <a:pt x="1615" y="1835"/>
                </a:lnTo>
                <a:lnTo>
                  <a:pt x="1798" y="1798"/>
                </a:lnTo>
                <a:lnTo>
                  <a:pt x="2055" y="1798"/>
                </a:lnTo>
                <a:lnTo>
                  <a:pt x="2165" y="1871"/>
                </a:lnTo>
                <a:lnTo>
                  <a:pt x="2238" y="1908"/>
                </a:lnTo>
                <a:lnTo>
                  <a:pt x="2312" y="1945"/>
                </a:lnTo>
                <a:lnTo>
                  <a:pt x="2422" y="1945"/>
                </a:lnTo>
                <a:lnTo>
                  <a:pt x="2495" y="1908"/>
                </a:lnTo>
                <a:lnTo>
                  <a:pt x="3009" y="1651"/>
                </a:lnTo>
                <a:lnTo>
                  <a:pt x="3082" y="1615"/>
                </a:lnTo>
                <a:lnTo>
                  <a:pt x="3119" y="1578"/>
                </a:lnTo>
                <a:lnTo>
                  <a:pt x="3156" y="1431"/>
                </a:lnTo>
                <a:lnTo>
                  <a:pt x="3119" y="1284"/>
                </a:lnTo>
                <a:lnTo>
                  <a:pt x="3082" y="1248"/>
                </a:lnTo>
                <a:lnTo>
                  <a:pt x="3009" y="1174"/>
                </a:lnTo>
                <a:lnTo>
                  <a:pt x="2862" y="1138"/>
                </a:lnTo>
                <a:close/>
              </a:path>
            </a:pathLst>
          </a:custGeom>
          <a:solidFill>
            <a:srgbClr val="6D9EEB"/>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07" name="Shape 207"/>
          <p:cNvSpPr/>
          <p:nvPr/>
        </p:nvSpPr>
        <p:spPr>
          <a:xfrm>
            <a:off x="8052572" y="4825260"/>
            <a:ext cx="589992" cy="414129"/>
          </a:xfrm>
          <a:custGeom>
            <a:avLst/>
            <a:gdLst/>
            <a:ahLst/>
            <a:cxnLst/>
            <a:rect l="0" t="0" r="0" b="0"/>
            <a:pathLst>
              <a:path w="20800" h="14600" extrusionOk="0">
                <a:moveTo>
                  <a:pt x="5466" y="441"/>
                </a:moveTo>
                <a:lnTo>
                  <a:pt x="5650" y="478"/>
                </a:lnTo>
                <a:lnTo>
                  <a:pt x="5577" y="478"/>
                </a:lnTo>
                <a:lnTo>
                  <a:pt x="5466" y="441"/>
                </a:lnTo>
                <a:close/>
                <a:moveTo>
                  <a:pt x="4843" y="478"/>
                </a:moveTo>
                <a:lnTo>
                  <a:pt x="4806" y="514"/>
                </a:lnTo>
                <a:lnTo>
                  <a:pt x="4586" y="551"/>
                </a:lnTo>
                <a:lnTo>
                  <a:pt x="4843" y="478"/>
                </a:lnTo>
                <a:close/>
                <a:moveTo>
                  <a:pt x="5173" y="808"/>
                </a:moveTo>
                <a:lnTo>
                  <a:pt x="5210" y="844"/>
                </a:lnTo>
                <a:lnTo>
                  <a:pt x="5246" y="918"/>
                </a:lnTo>
                <a:lnTo>
                  <a:pt x="5356" y="991"/>
                </a:lnTo>
                <a:lnTo>
                  <a:pt x="5503" y="1028"/>
                </a:lnTo>
                <a:lnTo>
                  <a:pt x="5760" y="1028"/>
                </a:lnTo>
                <a:lnTo>
                  <a:pt x="5870" y="991"/>
                </a:lnTo>
                <a:lnTo>
                  <a:pt x="5980" y="991"/>
                </a:lnTo>
                <a:lnTo>
                  <a:pt x="6017" y="1028"/>
                </a:lnTo>
                <a:lnTo>
                  <a:pt x="6053" y="1101"/>
                </a:lnTo>
                <a:lnTo>
                  <a:pt x="6163" y="1431"/>
                </a:lnTo>
                <a:lnTo>
                  <a:pt x="6163" y="1725"/>
                </a:lnTo>
                <a:lnTo>
                  <a:pt x="6127" y="2055"/>
                </a:lnTo>
                <a:lnTo>
                  <a:pt x="6053" y="2348"/>
                </a:lnTo>
                <a:lnTo>
                  <a:pt x="5980" y="2532"/>
                </a:lnTo>
                <a:lnTo>
                  <a:pt x="5907" y="2715"/>
                </a:lnTo>
                <a:lnTo>
                  <a:pt x="5650" y="3009"/>
                </a:lnTo>
                <a:lnTo>
                  <a:pt x="5393" y="3229"/>
                </a:lnTo>
                <a:lnTo>
                  <a:pt x="5063" y="3412"/>
                </a:lnTo>
                <a:lnTo>
                  <a:pt x="5063" y="3375"/>
                </a:lnTo>
                <a:lnTo>
                  <a:pt x="5063" y="3302"/>
                </a:lnTo>
                <a:lnTo>
                  <a:pt x="5026" y="3265"/>
                </a:lnTo>
                <a:lnTo>
                  <a:pt x="4953" y="3229"/>
                </a:lnTo>
                <a:lnTo>
                  <a:pt x="4880" y="3229"/>
                </a:lnTo>
                <a:lnTo>
                  <a:pt x="5063" y="2789"/>
                </a:lnTo>
                <a:lnTo>
                  <a:pt x="5063" y="2715"/>
                </a:lnTo>
                <a:lnTo>
                  <a:pt x="4990" y="2679"/>
                </a:lnTo>
                <a:lnTo>
                  <a:pt x="4953" y="2679"/>
                </a:lnTo>
                <a:lnTo>
                  <a:pt x="4880" y="2715"/>
                </a:lnTo>
                <a:lnTo>
                  <a:pt x="4549" y="3229"/>
                </a:lnTo>
                <a:lnTo>
                  <a:pt x="4329" y="3559"/>
                </a:lnTo>
                <a:lnTo>
                  <a:pt x="4109" y="3522"/>
                </a:lnTo>
                <a:lnTo>
                  <a:pt x="3853" y="3486"/>
                </a:lnTo>
                <a:lnTo>
                  <a:pt x="3706" y="3449"/>
                </a:lnTo>
                <a:lnTo>
                  <a:pt x="3999" y="3192"/>
                </a:lnTo>
                <a:lnTo>
                  <a:pt x="4586" y="2642"/>
                </a:lnTo>
                <a:lnTo>
                  <a:pt x="4586" y="2568"/>
                </a:lnTo>
                <a:lnTo>
                  <a:pt x="4586" y="2495"/>
                </a:lnTo>
                <a:lnTo>
                  <a:pt x="4513" y="2458"/>
                </a:lnTo>
                <a:lnTo>
                  <a:pt x="4439" y="2458"/>
                </a:lnTo>
                <a:lnTo>
                  <a:pt x="3486" y="3119"/>
                </a:lnTo>
                <a:lnTo>
                  <a:pt x="3302" y="3265"/>
                </a:lnTo>
                <a:lnTo>
                  <a:pt x="3229" y="3192"/>
                </a:lnTo>
                <a:lnTo>
                  <a:pt x="3266" y="3082"/>
                </a:lnTo>
                <a:lnTo>
                  <a:pt x="3302" y="3009"/>
                </a:lnTo>
                <a:lnTo>
                  <a:pt x="3266" y="2935"/>
                </a:lnTo>
                <a:lnTo>
                  <a:pt x="3229" y="2899"/>
                </a:lnTo>
                <a:lnTo>
                  <a:pt x="3339" y="2935"/>
                </a:lnTo>
                <a:lnTo>
                  <a:pt x="3669" y="2752"/>
                </a:lnTo>
                <a:lnTo>
                  <a:pt x="4733" y="2055"/>
                </a:lnTo>
                <a:lnTo>
                  <a:pt x="4770" y="1982"/>
                </a:lnTo>
                <a:lnTo>
                  <a:pt x="4770" y="1945"/>
                </a:lnTo>
                <a:lnTo>
                  <a:pt x="4733" y="1872"/>
                </a:lnTo>
                <a:lnTo>
                  <a:pt x="4660" y="1872"/>
                </a:lnTo>
                <a:lnTo>
                  <a:pt x="4329" y="1982"/>
                </a:lnTo>
                <a:lnTo>
                  <a:pt x="3816" y="2202"/>
                </a:lnTo>
                <a:lnTo>
                  <a:pt x="3302" y="2458"/>
                </a:lnTo>
                <a:lnTo>
                  <a:pt x="3082" y="2642"/>
                </a:lnTo>
                <a:lnTo>
                  <a:pt x="2935" y="2789"/>
                </a:lnTo>
                <a:lnTo>
                  <a:pt x="2899" y="2605"/>
                </a:lnTo>
                <a:lnTo>
                  <a:pt x="2899" y="2458"/>
                </a:lnTo>
                <a:lnTo>
                  <a:pt x="3082" y="2385"/>
                </a:lnTo>
                <a:lnTo>
                  <a:pt x="3266" y="2238"/>
                </a:lnTo>
                <a:lnTo>
                  <a:pt x="3632" y="2018"/>
                </a:lnTo>
                <a:lnTo>
                  <a:pt x="4109" y="1725"/>
                </a:lnTo>
                <a:lnTo>
                  <a:pt x="4586" y="1505"/>
                </a:lnTo>
                <a:lnTo>
                  <a:pt x="4660" y="1431"/>
                </a:lnTo>
                <a:lnTo>
                  <a:pt x="4660" y="1358"/>
                </a:lnTo>
                <a:lnTo>
                  <a:pt x="4586" y="1321"/>
                </a:lnTo>
                <a:lnTo>
                  <a:pt x="4513" y="1285"/>
                </a:lnTo>
                <a:lnTo>
                  <a:pt x="4256" y="1358"/>
                </a:lnTo>
                <a:lnTo>
                  <a:pt x="3963" y="1431"/>
                </a:lnTo>
                <a:lnTo>
                  <a:pt x="3706" y="1505"/>
                </a:lnTo>
                <a:lnTo>
                  <a:pt x="3449" y="1651"/>
                </a:lnTo>
                <a:lnTo>
                  <a:pt x="3156" y="1798"/>
                </a:lnTo>
                <a:lnTo>
                  <a:pt x="3302" y="1578"/>
                </a:lnTo>
                <a:lnTo>
                  <a:pt x="3486" y="1358"/>
                </a:lnTo>
                <a:lnTo>
                  <a:pt x="3779" y="1211"/>
                </a:lnTo>
                <a:lnTo>
                  <a:pt x="4109" y="1065"/>
                </a:lnTo>
                <a:lnTo>
                  <a:pt x="4733" y="844"/>
                </a:lnTo>
                <a:lnTo>
                  <a:pt x="4770" y="918"/>
                </a:lnTo>
                <a:lnTo>
                  <a:pt x="4843" y="991"/>
                </a:lnTo>
                <a:lnTo>
                  <a:pt x="4916" y="991"/>
                </a:lnTo>
                <a:lnTo>
                  <a:pt x="4990" y="1028"/>
                </a:lnTo>
                <a:lnTo>
                  <a:pt x="5063" y="991"/>
                </a:lnTo>
                <a:lnTo>
                  <a:pt x="5100" y="955"/>
                </a:lnTo>
                <a:lnTo>
                  <a:pt x="5173" y="881"/>
                </a:lnTo>
                <a:lnTo>
                  <a:pt x="5173" y="808"/>
                </a:lnTo>
                <a:close/>
                <a:moveTo>
                  <a:pt x="9648" y="3302"/>
                </a:moveTo>
                <a:lnTo>
                  <a:pt x="9905" y="3375"/>
                </a:lnTo>
                <a:lnTo>
                  <a:pt x="9905" y="3412"/>
                </a:lnTo>
                <a:lnTo>
                  <a:pt x="10125" y="3632"/>
                </a:lnTo>
                <a:lnTo>
                  <a:pt x="10308" y="3889"/>
                </a:lnTo>
                <a:lnTo>
                  <a:pt x="10162" y="4036"/>
                </a:lnTo>
                <a:lnTo>
                  <a:pt x="9978" y="4182"/>
                </a:lnTo>
                <a:lnTo>
                  <a:pt x="9795" y="4293"/>
                </a:lnTo>
                <a:lnTo>
                  <a:pt x="9612" y="4329"/>
                </a:lnTo>
                <a:lnTo>
                  <a:pt x="9501" y="4293"/>
                </a:lnTo>
                <a:lnTo>
                  <a:pt x="9428" y="4256"/>
                </a:lnTo>
                <a:lnTo>
                  <a:pt x="9501" y="4146"/>
                </a:lnTo>
                <a:lnTo>
                  <a:pt x="9501" y="4072"/>
                </a:lnTo>
                <a:lnTo>
                  <a:pt x="9465" y="3999"/>
                </a:lnTo>
                <a:lnTo>
                  <a:pt x="9391" y="3926"/>
                </a:lnTo>
                <a:lnTo>
                  <a:pt x="9245" y="3926"/>
                </a:lnTo>
                <a:lnTo>
                  <a:pt x="9465" y="3816"/>
                </a:lnTo>
                <a:lnTo>
                  <a:pt x="9501" y="3779"/>
                </a:lnTo>
                <a:lnTo>
                  <a:pt x="9538" y="3742"/>
                </a:lnTo>
                <a:lnTo>
                  <a:pt x="9538" y="3632"/>
                </a:lnTo>
                <a:lnTo>
                  <a:pt x="9465" y="3559"/>
                </a:lnTo>
                <a:lnTo>
                  <a:pt x="9391" y="3522"/>
                </a:lnTo>
                <a:lnTo>
                  <a:pt x="9355" y="3522"/>
                </a:lnTo>
                <a:lnTo>
                  <a:pt x="9061" y="3632"/>
                </a:lnTo>
                <a:lnTo>
                  <a:pt x="9208" y="3375"/>
                </a:lnTo>
                <a:lnTo>
                  <a:pt x="9281" y="3412"/>
                </a:lnTo>
                <a:lnTo>
                  <a:pt x="9355" y="3412"/>
                </a:lnTo>
                <a:lnTo>
                  <a:pt x="9501" y="3375"/>
                </a:lnTo>
                <a:lnTo>
                  <a:pt x="9648" y="3302"/>
                </a:lnTo>
                <a:close/>
                <a:moveTo>
                  <a:pt x="1505" y="4329"/>
                </a:moveTo>
                <a:lnTo>
                  <a:pt x="1615" y="4366"/>
                </a:lnTo>
                <a:lnTo>
                  <a:pt x="1725" y="4439"/>
                </a:lnTo>
                <a:lnTo>
                  <a:pt x="1872" y="4586"/>
                </a:lnTo>
                <a:lnTo>
                  <a:pt x="1908" y="4769"/>
                </a:lnTo>
                <a:lnTo>
                  <a:pt x="1945" y="4916"/>
                </a:lnTo>
                <a:lnTo>
                  <a:pt x="1908" y="5100"/>
                </a:lnTo>
                <a:lnTo>
                  <a:pt x="1872" y="5246"/>
                </a:lnTo>
                <a:lnTo>
                  <a:pt x="1762" y="5393"/>
                </a:lnTo>
                <a:lnTo>
                  <a:pt x="1615" y="5503"/>
                </a:lnTo>
                <a:lnTo>
                  <a:pt x="1468" y="5576"/>
                </a:lnTo>
                <a:lnTo>
                  <a:pt x="1432" y="5430"/>
                </a:lnTo>
                <a:lnTo>
                  <a:pt x="1432" y="5283"/>
                </a:lnTo>
                <a:lnTo>
                  <a:pt x="1432" y="5210"/>
                </a:lnTo>
                <a:lnTo>
                  <a:pt x="1395" y="5136"/>
                </a:lnTo>
                <a:lnTo>
                  <a:pt x="1395" y="5063"/>
                </a:lnTo>
                <a:lnTo>
                  <a:pt x="1321" y="4989"/>
                </a:lnTo>
                <a:lnTo>
                  <a:pt x="1285" y="4953"/>
                </a:lnTo>
                <a:lnTo>
                  <a:pt x="1175" y="4989"/>
                </a:lnTo>
                <a:lnTo>
                  <a:pt x="1028" y="5063"/>
                </a:lnTo>
                <a:lnTo>
                  <a:pt x="1138" y="4989"/>
                </a:lnTo>
                <a:lnTo>
                  <a:pt x="1321" y="4879"/>
                </a:lnTo>
                <a:lnTo>
                  <a:pt x="1468" y="4769"/>
                </a:lnTo>
                <a:lnTo>
                  <a:pt x="1542" y="4696"/>
                </a:lnTo>
                <a:lnTo>
                  <a:pt x="1505" y="4623"/>
                </a:lnTo>
                <a:lnTo>
                  <a:pt x="1468" y="4549"/>
                </a:lnTo>
                <a:lnTo>
                  <a:pt x="1395" y="4513"/>
                </a:lnTo>
                <a:lnTo>
                  <a:pt x="1432" y="4476"/>
                </a:lnTo>
                <a:lnTo>
                  <a:pt x="1468" y="4439"/>
                </a:lnTo>
                <a:lnTo>
                  <a:pt x="1468" y="4403"/>
                </a:lnTo>
                <a:lnTo>
                  <a:pt x="1432" y="4329"/>
                </a:lnTo>
                <a:close/>
                <a:moveTo>
                  <a:pt x="1138" y="5576"/>
                </a:moveTo>
                <a:lnTo>
                  <a:pt x="1138" y="5650"/>
                </a:lnTo>
                <a:lnTo>
                  <a:pt x="1028" y="5613"/>
                </a:lnTo>
                <a:lnTo>
                  <a:pt x="1138" y="5576"/>
                </a:lnTo>
                <a:close/>
                <a:moveTo>
                  <a:pt x="7887" y="5907"/>
                </a:moveTo>
                <a:lnTo>
                  <a:pt x="8218" y="5980"/>
                </a:lnTo>
                <a:lnTo>
                  <a:pt x="8291" y="6090"/>
                </a:lnTo>
                <a:lnTo>
                  <a:pt x="8401" y="6163"/>
                </a:lnTo>
                <a:lnTo>
                  <a:pt x="8511" y="6273"/>
                </a:lnTo>
                <a:lnTo>
                  <a:pt x="8621" y="6383"/>
                </a:lnTo>
                <a:lnTo>
                  <a:pt x="8694" y="6530"/>
                </a:lnTo>
                <a:lnTo>
                  <a:pt x="8768" y="6677"/>
                </a:lnTo>
                <a:lnTo>
                  <a:pt x="8805" y="6934"/>
                </a:lnTo>
                <a:lnTo>
                  <a:pt x="8768" y="7154"/>
                </a:lnTo>
                <a:lnTo>
                  <a:pt x="8658" y="7374"/>
                </a:lnTo>
                <a:lnTo>
                  <a:pt x="8548" y="7557"/>
                </a:lnTo>
                <a:lnTo>
                  <a:pt x="8438" y="7704"/>
                </a:lnTo>
                <a:lnTo>
                  <a:pt x="8291" y="7814"/>
                </a:lnTo>
                <a:lnTo>
                  <a:pt x="8144" y="7887"/>
                </a:lnTo>
                <a:lnTo>
                  <a:pt x="7998" y="7961"/>
                </a:lnTo>
                <a:lnTo>
                  <a:pt x="8071" y="7594"/>
                </a:lnTo>
                <a:lnTo>
                  <a:pt x="8071" y="7520"/>
                </a:lnTo>
                <a:lnTo>
                  <a:pt x="8034" y="7484"/>
                </a:lnTo>
                <a:lnTo>
                  <a:pt x="7961" y="7484"/>
                </a:lnTo>
                <a:lnTo>
                  <a:pt x="7924" y="7520"/>
                </a:lnTo>
                <a:lnTo>
                  <a:pt x="7741" y="7741"/>
                </a:lnTo>
                <a:lnTo>
                  <a:pt x="7557" y="7997"/>
                </a:lnTo>
                <a:lnTo>
                  <a:pt x="7264" y="7924"/>
                </a:lnTo>
                <a:lnTo>
                  <a:pt x="7484" y="7594"/>
                </a:lnTo>
                <a:lnTo>
                  <a:pt x="7741" y="7337"/>
                </a:lnTo>
                <a:lnTo>
                  <a:pt x="7741" y="7264"/>
                </a:lnTo>
                <a:lnTo>
                  <a:pt x="7741" y="7227"/>
                </a:lnTo>
                <a:lnTo>
                  <a:pt x="7631" y="7227"/>
                </a:lnTo>
                <a:lnTo>
                  <a:pt x="7447" y="7337"/>
                </a:lnTo>
                <a:lnTo>
                  <a:pt x="7264" y="7447"/>
                </a:lnTo>
                <a:lnTo>
                  <a:pt x="7080" y="7594"/>
                </a:lnTo>
                <a:lnTo>
                  <a:pt x="6934" y="7777"/>
                </a:lnTo>
                <a:lnTo>
                  <a:pt x="6860" y="7704"/>
                </a:lnTo>
                <a:lnTo>
                  <a:pt x="6714" y="7557"/>
                </a:lnTo>
                <a:lnTo>
                  <a:pt x="7227" y="7264"/>
                </a:lnTo>
                <a:lnTo>
                  <a:pt x="7741" y="6934"/>
                </a:lnTo>
                <a:lnTo>
                  <a:pt x="7741" y="6897"/>
                </a:lnTo>
                <a:lnTo>
                  <a:pt x="7704" y="6860"/>
                </a:lnTo>
                <a:lnTo>
                  <a:pt x="7411" y="6860"/>
                </a:lnTo>
                <a:lnTo>
                  <a:pt x="7080" y="6934"/>
                </a:lnTo>
                <a:lnTo>
                  <a:pt x="6787" y="7044"/>
                </a:lnTo>
                <a:lnTo>
                  <a:pt x="6530" y="7227"/>
                </a:lnTo>
                <a:lnTo>
                  <a:pt x="6494" y="7007"/>
                </a:lnTo>
                <a:lnTo>
                  <a:pt x="6494" y="6750"/>
                </a:lnTo>
                <a:lnTo>
                  <a:pt x="6604" y="6713"/>
                </a:lnTo>
                <a:lnTo>
                  <a:pt x="6970" y="6603"/>
                </a:lnTo>
                <a:lnTo>
                  <a:pt x="7117" y="6530"/>
                </a:lnTo>
                <a:lnTo>
                  <a:pt x="7301" y="6420"/>
                </a:lnTo>
                <a:lnTo>
                  <a:pt x="7337" y="6347"/>
                </a:lnTo>
                <a:lnTo>
                  <a:pt x="7337" y="6310"/>
                </a:lnTo>
                <a:lnTo>
                  <a:pt x="7301" y="6310"/>
                </a:lnTo>
                <a:lnTo>
                  <a:pt x="7007" y="6273"/>
                </a:lnTo>
                <a:lnTo>
                  <a:pt x="6750" y="6310"/>
                </a:lnTo>
                <a:lnTo>
                  <a:pt x="6750" y="6310"/>
                </a:lnTo>
                <a:lnTo>
                  <a:pt x="6860" y="6200"/>
                </a:lnTo>
                <a:lnTo>
                  <a:pt x="6970" y="6090"/>
                </a:lnTo>
                <a:lnTo>
                  <a:pt x="7117" y="6017"/>
                </a:lnTo>
                <a:lnTo>
                  <a:pt x="7264" y="5943"/>
                </a:lnTo>
                <a:lnTo>
                  <a:pt x="7557" y="5907"/>
                </a:lnTo>
                <a:close/>
                <a:moveTo>
                  <a:pt x="4953" y="1"/>
                </a:moveTo>
                <a:lnTo>
                  <a:pt x="4733" y="37"/>
                </a:lnTo>
                <a:lnTo>
                  <a:pt x="4476" y="111"/>
                </a:lnTo>
                <a:lnTo>
                  <a:pt x="4256" y="184"/>
                </a:lnTo>
                <a:lnTo>
                  <a:pt x="4036" y="294"/>
                </a:lnTo>
                <a:lnTo>
                  <a:pt x="3632" y="551"/>
                </a:lnTo>
                <a:lnTo>
                  <a:pt x="3302" y="881"/>
                </a:lnTo>
                <a:lnTo>
                  <a:pt x="2972" y="1248"/>
                </a:lnTo>
                <a:lnTo>
                  <a:pt x="2679" y="1651"/>
                </a:lnTo>
                <a:lnTo>
                  <a:pt x="2569" y="1872"/>
                </a:lnTo>
                <a:lnTo>
                  <a:pt x="2495" y="2092"/>
                </a:lnTo>
                <a:lnTo>
                  <a:pt x="2422" y="2348"/>
                </a:lnTo>
                <a:lnTo>
                  <a:pt x="2385" y="2568"/>
                </a:lnTo>
                <a:lnTo>
                  <a:pt x="2422" y="2789"/>
                </a:lnTo>
                <a:lnTo>
                  <a:pt x="2459" y="2935"/>
                </a:lnTo>
                <a:lnTo>
                  <a:pt x="2532" y="3119"/>
                </a:lnTo>
                <a:lnTo>
                  <a:pt x="2605" y="3265"/>
                </a:lnTo>
                <a:lnTo>
                  <a:pt x="2495" y="3339"/>
                </a:lnTo>
                <a:lnTo>
                  <a:pt x="2018" y="3559"/>
                </a:lnTo>
                <a:lnTo>
                  <a:pt x="1798" y="3706"/>
                </a:lnTo>
                <a:lnTo>
                  <a:pt x="1688" y="3779"/>
                </a:lnTo>
                <a:lnTo>
                  <a:pt x="1578" y="3852"/>
                </a:lnTo>
                <a:lnTo>
                  <a:pt x="1065" y="3852"/>
                </a:lnTo>
                <a:lnTo>
                  <a:pt x="881" y="3926"/>
                </a:lnTo>
                <a:lnTo>
                  <a:pt x="735" y="3999"/>
                </a:lnTo>
                <a:lnTo>
                  <a:pt x="588" y="4109"/>
                </a:lnTo>
                <a:lnTo>
                  <a:pt x="478" y="4256"/>
                </a:lnTo>
                <a:lnTo>
                  <a:pt x="368" y="4403"/>
                </a:lnTo>
                <a:lnTo>
                  <a:pt x="184" y="4623"/>
                </a:lnTo>
                <a:lnTo>
                  <a:pt x="74" y="4879"/>
                </a:lnTo>
                <a:lnTo>
                  <a:pt x="38" y="4989"/>
                </a:lnTo>
                <a:lnTo>
                  <a:pt x="1" y="5136"/>
                </a:lnTo>
                <a:lnTo>
                  <a:pt x="38" y="5283"/>
                </a:lnTo>
                <a:lnTo>
                  <a:pt x="74" y="5430"/>
                </a:lnTo>
                <a:lnTo>
                  <a:pt x="184" y="5576"/>
                </a:lnTo>
                <a:lnTo>
                  <a:pt x="258" y="5723"/>
                </a:lnTo>
                <a:lnTo>
                  <a:pt x="404" y="5833"/>
                </a:lnTo>
                <a:lnTo>
                  <a:pt x="514" y="5943"/>
                </a:lnTo>
                <a:lnTo>
                  <a:pt x="661" y="6017"/>
                </a:lnTo>
                <a:lnTo>
                  <a:pt x="845" y="6053"/>
                </a:lnTo>
                <a:lnTo>
                  <a:pt x="1175" y="6127"/>
                </a:lnTo>
                <a:lnTo>
                  <a:pt x="1358" y="6127"/>
                </a:lnTo>
                <a:lnTo>
                  <a:pt x="1505" y="6090"/>
                </a:lnTo>
                <a:lnTo>
                  <a:pt x="1688" y="6053"/>
                </a:lnTo>
                <a:lnTo>
                  <a:pt x="1835" y="5980"/>
                </a:lnTo>
                <a:lnTo>
                  <a:pt x="2055" y="5760"/>
                </a:lnTo>
                <a:lnTo>
                  <a:pt x="2275" y="5503"/>
                </a:lnTo>
                <a:lnTo>
                  <a:pt x="2385" y="5210"/>
                </a:lnTo>
                <a:lnTo>
                  <a:pt x="2422" y="5063"/>
                </a:lnTo>
                <a:lnTo>
                  <a:pt x="2422" y="4879"/>
                </a:lnTo>
                <a:lnTo>
                  <a:pt x="2385" y="4733"/>
                </a:lnTo>
                <a:lnTo>
                  <a:pt x="2349" y="4586"/>
                </a:lnTo>
                <a:lnTo>
                  <a:pt x="2275" y="4403"/>
                </a:lnTo>
                <a:lnTo>
                  <a:pt x="2202" y="4256"/>
                </a:lnTo>
                <a:lnTo>
                  <a:pt x="2092" y="4146"/>
                </a:lnTo>
                <a:lnTo>
                  <a:pt x="2055" y="4109"/>
                </a:lnTo>
                <a:lnTo>
                  <a:pt x="2165" y="4036"/>
                </a:lnTo>
                <a:lnTo>
                  <a:pt x="2495" y="3816"/>
                </a:lnTo>
                <a:lnTo>
                  <a:pt x="2679" y="3669"/>
                </a:lnTo>
                <a:lnTo>
                  <a:pt x="2862" y="3522"/>
                </a:lnTo>
                <a:lnTo>
                  <a:pt x="3119" y="3706"/>
                </a:lnTo>
                <a:lnTo>
                  <a:pt x="3156" y="3779"/>
                </a:lnTo>
                <a:lnTo>
                  <a:pt x="3229" y="3816"/>
                </a:lnTo>
                <a:lnTo>
                  <a:pt x="3339" y="3816"/>
                </a:lnTo>
                <a:lnTo>
                  <a:pt x="3706" y="3962"/>
                </a:lnTo>
                <a:lnTo>
                  <a:pt x="4109" y="4036"/>
                </a:lnTo>
                <a:lnTo>
                  <a:pt x="4513" y="4072"/>
                </a:lnTo>
                <a:lnTo>
                  <a:pt x="4880" y="3999"/>
                </a:lnTo>
                <a:lnTo>
                  <a:pt x="5246" y="3889"/>
                </a:lnTo>
                <a:lnTo>
                  <a:pt x="5283" y="3962"/>
                </a:lnTo>
                <a:lnTo>
                  <a:pt x="5320" y="4036"/>
                </a:lnTo>
                <a:lnTo>
                  <a:pt x="5540" y="4219"/>
                </a:lnTo>
                <a:lnTo>
                  <a:pt x="5723" y="4439"/>
                </a:lnTo>
                <a:lnTo>
                  <a:pt x="5980" y="4916"/>
                </a:lnTo>
                <a:lnTo>
                  <a:pt x="6200" y="5430"/>
                </a:lnTo>
                <a:lnTo>
                  <a:pt x="6347" y="5650"/>
                </a:lnTo>
                <a:lnTo>
                  <a:pt x="6530" y="5870"/>
                </a:lnTo>
                <a:lnTo>
                  <a:pt x="6347" y="6017"/>
                </a:lnTo>
                <a:lnTo>
                  <a:pt x="6237" y="6200"/>
                </a:lnTo>
                <a:lnTo>
                  <a:pt x="6127" y="6383"/>
                </a:lnTo>
                <a:lnTo>
                  <a:pt x="6053" y="6567"/>
                </a:lnTo>
                <a:lnTo>
                  <a:pt x="5797" y="6713"/>
                </a:lnTo>
                <a:lnTo>
                  <a:pt x="5723" y="6824"/>
                </a:lnTo>
                <a:lnTo>
                  <a:pt x="5723" y="6934"/>
                </a:lnTo>
                <a:lnTo>
                  <a:pt x="5760" y="7044"/>
                </a:lnTo>
                <a:lnTo>
                  <a:pt x="5833" y="7080"/>
                </a:lnTo>
                <a:lnTo>
                  <a:pt x="6017" y="7080"/>
                </a:lnTo>
                <a:lnTo>
                  <a:pt x="6053" y="7300"/>
                </a:lnTo>
                <a:lnTo>
                  <a:pt x="6127" y="7520"/>
                </a:lnTo>
                <a:lnTo>
                  <a:pt x="6127" y="7631"/>
                </a:lnTo>
                <a:lnTo>
                  <a:pt x="6127" y="7741"/>
                </a:lnTo>
                <a:lnTo>
                  <a:pt x="6200" y="7814"/>
                </a:lnTo>
                <a:lnTo>
                  <a:pt x="6310" y="7851"/>
                </a:lnTo>
                <a:lnTo>
                  <a:pt x="6347" y="7851"/>
                </a:lnTo>
                <a:lnTo>
                  <a:pt x="6494" y="8034"/>
                </a:lnTo>
                <a:lnTo>
                  <a:pt x="6640" y="8144"/>
                </a:lnTo>
                <a:lnTo>
                  <a:pt x="6787" y="8254"/>
                </a:lnTo>
                <a:lnTo>
                  <a:pt x="6860" y="8291"/>
                </a:lnTo>
                <a:lnTo>
                  <a:pt x="6934" y="8327"/>
                </a:lnTo>
                <a:lnTo>
                  <a:pt x="7191" y="8438"/>
                </a:lnTo>
                <a:lnTo>
                  <a:pt x="7447" y="8474"/>
                </a:lnTo>
                <a:lnTo>
                  <a:pt x="7741" y="8474"/>
                </a:lnTo>
                <a:lnTo>
                  <a:pt x="7998" y="8438"/>
                </a:lnTo>
                <a:lnTo>
                  <a:pt x="8254" y="8364"/>
                </a:lnTo>
                <a:lnTo>
                  <a:pt x="8511" y="8254"/>
                </a:lnTo>
                <a:lnTo>
                  <a:pt x="8731" y="8071"/>
                </a:lnTo>
                <a:lnTo>
                  <a:pt x="8915" y="7887"/>
                </a:lnTo>
                <a:lnTo>
                  <a:pt x="9098" y="7631"/>
                </a:lnTo>
                <a:lnTo>
                  <a:pt x="9245" y="7300"/>
                </a:lnTo>
                <a:lnTo>
                  <a:pt x="9281" y="7007"/>
                </a:lnTo>
                <a:lnTo>
                  <a:pt x="9318" y="6824"/>
                </a:lnTo>
                <a:lnTo>
                  <a:pt x="9281" y="6677"/>
                </a:lnTo>
                <a:lnTo>
                  <a:pt x="9208" y="6457"/>
                </a:lnTo>
                <a:lnTo>
                  <a:pt x="9135" y="6200"/>
                </a:lnTo>
                <a:lnTo>
                  <a:pt x="8951" y="5980"/>
                </a:lnTo>
                <a:lnTo>
                  <a:pt x="8878" y="5907"/>
                </a:lnTo>
                <a:lnTo>
                  <a:pt x="8768" y="5833"/>
                </a:lnTo>
                <a:lnTo>
                  <a:pt x="8805" y="5686"/>
                </a:lnTo>
                <a:lnTo>
                  <a:pt x="9025" y="5246"/>
                </a:lnTo>
                <a:lnTo>
                  <a:pt x="9208" y="4769"/>
                </a:lnTo>
                <a:lnTo>
                  <a:pt x="9428" y="4806"/>
                </a:lnTo>
                <a:lnTo>
                  <a:pt x="9648" y="4806"/>
                </a:lnTo>
                <a:lnTo>
                  <a:pt x="9832" y="4733"/>
                </a:lnTo>
                <a:lnTo>
                  <a:pt x="10052" y="4659"/>
                </a:lnTo>
                <a:lnTo>
                  <a:pt x="10235" y="4549"/>
                </a:lnTo>
                <a:lnTo>
                  <a:pt x="10419" y="4403"/>
                </a:lnTo>
                <a:lnTo>
                  <a:pt x="10712" y="4109"/>
                </a:lnTo>
                <a:lnTo>
                  <a:pt x="10785" y="3962"/>
                </a:lnTo>
                <a:lnTo>
                  <a:pt x="10785" y="3816"/>
                </a:lnTo>
                <a:lnTo>
                  <a:pt x="10639" y="3559"/>
                </a:lnTo>
                <a:lnTo>
                  <a:pt x="10492" y="3339"/>
                </a:lnTo>
                <a:lnTo>
                  <a:pt x="10345" y="3155"/>
                </a:lnTo>
                <a:lnTo>
                  <a:pt x="10125" y="2972"/>
                </a:lnTo>
                <a:lnTo>
                  <a:pt x="9905" y="2825"/>
                </a:lnTo>
                <a:lnTo>
                  <a:pt x="9795" y="2789"/>
                </a:lnTo>
                <a:lnTo>
                  <a:pt x="9685" y="2752"/>
                </a:lnTo>
                <a:lnTo>
                  <a:pt x="9501" y="2862"/>
                </a:lnTo>
                <a:lnTo>
                  <a:pt x="9391" y="2825"/>
                </a:lnTo>
                <a:lnTo>
                  <a:pt x="9318" y="2862"/>
                </a:lnTo>
                <a:lnTo>
                  <a:pt x="9025" y="3009"/>
                </a:lnTo>
                <a:lnTo>
                  <a:pt x="8768" y="3192"/>
                </a:lnTo>
                <a:lnTo>
                  <a:pt x="8658" y="3302"/>
                </a:lnTo>
                <a:lnTo>
                  <a:pt x="8548" y="3449"/>
                </a:lnTo>
                <a:lnTo>
                  <a:pt x="8474" y="3559"/>
                </a:lnTo>
                <a:lnTo>
                  <a:pt x="8438" y="3742"/>
                </a:lnTo>
                <a:lnTo>
                  <a:pt x="8438" y="3852"/>
                </a:lnTo>
                <a:lnTo>
                  <a:pt x="8438" y="3962"/>
                </a:lnTo>
                <a:lnTo>
                  <a:pt x="8474" y="4182"/>
                </a:lnTo>
                <a:lnTo>
                  <a:pt x="8621" y="4403"/>
                </a:lnTo>
                <a:lnTo>
                  <a:pt x="8768" y="4549"/>
                </a:lnTo>
                <a:lnTo>
                  <a:pt x="8878" y="4623"/>
                </a:lnTo>
                <a:lnTo>
                  <a:pt x="8694" y="4879"/>
                </a:lnTo>
                <a:lnTo>
                  <a:pt x="8548" y="5136"/>
                </a:lnTo>
                <a:lnTo>
                  <a:pt x="8291" y="5613"/>
                </a:lnTo>
                <a:lnTo>
                  <a:pt x="8144" y="5540"/>
                </a:lnTo>
                <a:lnTo>
                  <a:pt x="7961" y="5503"/>
                </a:lnTo>
                <a:lnTo>
                  <a:pt x="7777" y="5466"/>
                </a:lnTo>
                <a:lnTo>
                  <a:pt x="7411" y="5466"/>
                </a:lnTo>
                <a:lnTo>
                  <a:pt x="7227" y="5503"/>
                </a:lnTo>
                <a:lnTo>
                  <a:pt x="7044" y="5540"/>
                </a:lnTo>
                <a:lnTo>
                  <a:pt x="6860" y="5650"/>
                </a:lnTo>
                <a:lnTo>
                  <a:pt x="6750" y="5320"/>
                </a:lnTo>
                <a:lnTo>
                  <a:pt x="6604" y="5026"/>
                </a:lnTo>
                <a:lnTo>
                  <a:pt x="6273" y="4476"/>
                </a:lnTo>
                <a:lnTo>
                  <a:pt x="6163" y="4256"/>
                </a:lnTo>
                <a:lnTo>
                  <a:pt x="6053" y="4072"/>
                </a:lnTo>
                <a:lnTo>
                  <a:pt x="5870" y="3889"/>
                </a:lnTo>
                <a:lnTo>
                  <a:pt x="5687" y="3779"/>
                </a:lnTo>
                <a:lnTo>
                  <a:pt x="5723" y="3706"/>
                </a:lnTo>
                <a:lnTo>
                  <a:pt x="5723" y="3632"/>
                </a:lnTo>
                <a:lnTo>
                  <a:pt x="5907" y="3486"/>
                </a:lnTo>
                <a:lnTo>
                  <a:pt x="6053" y="3339"/>
                </a:lnTo>
                <a:lnTo>
                  <a:pt x="6200" y="3155"/>
                </a:lnTo>
                <a:lnTo>
                  <a:pt x="6347" y="2972"/>
                </a:lnTo>
                <a:lnTo>
                  <a:pt x="6457" y="2752"/>
                </a:lnTo>
                <a:lnTo>
                  <a:pt x="6530" y="2532"/>
                </a:lnTo>
                <a:lnTo>
                  <a:pt x="6604" y="2312"/>
                </a:lnTo>
                <a:lnTo>
                  <a:pt x="6677" y="2055"/>
                </a:lnTo>
                <a:lnTo>
                  <a:pt x="6677" y="1615"/>
                </a:lnTo>
                <a:lnTo>
                  <a:pt x="6677" y="1358"/>
                </a:lnTo>
                <a:lnTo>
                  <a:pt x="6640" y="1138"/>
                </a:lnTo>
                <a:lnTo>
                  <a:pt x="6567" y="881"/>
                </a:lnTo>
                <a:lnTo>
                  <a:pt x="6457" y="698"/>
                </a:lnTo>
                <a:lnTo>
                  <a:pt x="6273" y="551"/>
                </a:lnTo>
                <a:lnTo>
                  <a:pt x="6200" y="478"/>
                </a:lnTo>
                <a:lnTo>
                  <a:pt x="6090" y="478"/>
                </a:lnTo>
                <a:lnTo>
                  <a:pt x="6017" y="331"/>
                </a:lnTo>
                <a:lnTo>
                  <a:pt x="5907" y="221"/>
                </a:lnTo>
                <a:lnTo>
                  <a:pt x="5760" y="148"/>
                </a:lnTo>
                <a:lnTo>
                  <a:pt x="5613" y="74"/>
                </a:lnTo>
                <a:lnTo>
                  <a:pt x="5283" y="1"/>
                </a:lnTo>
                <a:close/>
                <a:moveTo>
                  <a:pt x="15114" y="6750"/>
                </a:moveTo>
                <a:lnTo>
                  <a:pt x="15187" y="6787"/>
                </a:lnTo>
                <a:lnTo>
                  <a:pt x="15481" y="6897"/>
                </a:lnTo>
                <a:lnTo>
                  <a:pt x="15591" y="6970"/>
                </a:lnTo>
                <a:lnTo>
                  <a:pt x="15737" y="7044"/>
                </a:lnTo>
                <a:lnTo>
                  <a:pt x="15847" y="7190"/>
                </a:lnTo>
                <a:lnTo>
                  <a:pt x="15921" y="7337"/>
                </a:lnTo>
                <a:lnTo>
                  <a:pt x="16068" y="7667"/>
                </a:lnTo>
                <a:lnTo>
                  <a:pt x="16141" y="8034"/>
                </a:lnTo>
                <a:lnTo>
                  <a:pt x="16178" y="8438"/>
                </a:lnTo>
                <a:lnTo>
                  <a:pt x="16178" y="8621"/>
                </a:lnTo>
                <a:lnTo>
                  <a:pt x="16141" y="8804"/>
                </a:lnTo>
                <a:lnTo>
                  <a:pt x="16068" y="8988"/>
                </a:lnTo>
                <a:lnTo>
                  <a:pt x="15957" y="9134"/>
                </a:lnTo>
                <a:lnTo>
                  <a:pt x="15701" y="9355"/>
                </a:lnTo>
                <a:lnTo>
                  <a:pt x="15407" y="9575"/>
                </a:lnTo>
                <a:lnTo>
                  <a:pt x="15077" y="9758"/>
                </a:lnTo>
                <a:lnTo>
                  <a:pt x="14710" y="9905"/>
                </a:lnTo>
                <a:lnTo>
                  <a:pt x="14710" y="9905"/>
                </a:lnTo>
                <a:lnTo>
                  <a:pt x="15187" y="9208"/>
                </a:lnTo>
                <a:lnTo>
                  <a:pt x="15187" y="9134"/>
                </a:lnTo>
                <a:lnTo>
                  <a:pt x="15150" y="9098"/>
                </a:lnTo>
                <a:lnTo>
                  <a:pt x="15114" y="9061"/>
                </a:lnTo>
                <a:lnTo>
                  <a:pt x="15040" y="9098"/>
                </a:lnTo>
                <a:lnTo>
                  <a:pt x="14564" y="9538"/>
                </a:lnTo>
                <a:lnTo>
                  <a:pt x="14123" y="9978"/>
                </a:lnTo>
                <a:lnTo>
                  <a:pt x="13940" y="9978"/>
                </a:lnTo>
                <a:lnTo>
                  <a:pt x="13757" y="9905"/>
                </a:lnTo>
                <a:lnTo>
                  <a:pt x="13940" y="9648"/>
                </a:lnTo>
                <a:lnTo>
                  <a:pt x="14160" y="9391"/>
                </a:lnTo>
                <a:lnTo>
                  <a:pt x="14380" y="9134"/>
                </a:lnTo>
                <a:lnTo>
                  <a:pt x="14637" y="8914"/>
                </a:lnTo>
                <a:lnTo>
                  <a:pt x="14674" y="8841"/>
                </a:lnTo>
                <a:lnTo>
                  <a:pt x="14674" y="8804"/>
                </a:lnTo>
                <a:lnTo>
                  <a:pt x="14637" y="8731"/>
                </a:lnTo>
                <a:lnTo>
                  <a:pt x="14564" y="8731"/>
                </a:lnTo>
                <a:lnTo>
                  <a:pt x="14784" y="8584"/>
                </a:lnTo>
                <a:lnTo>
                  <a:pt x="14820" y="8511"/>
                </a:lnTo>
                <a:lnTo>
                  <a:pt x="14784" y="8438"/>
                </a:lnTo>
                <a:lnTo>
                  <a:pt x="14710" y="8401"/>
                </a:lnTo>
                <a:lnTo>
                  <a:pt x="14637" y="8401"/>
                </a:lnTo>
                <a:lnTo>
                  <a:pt x="14233" y="8621"/>
                </a:lnTo>
                <a:lnTo>
                  <a:pt x="13867" y="8841"/>
                </a:lnTo>
                <a:lnTo>
                  <a:pt x="13500" y="9061"/>
                </a:lnTo>
                <a:lnTo>
                  <a:pt x="13170" y="9318"/>
                </a:lnTo>
                <a:lnTo>
                  <a:pt x="13060" y="9098"/>
                </a:lnTo>
                <a:lnTo>
                  <a:pt x="13720" y="8658"/>
                </a:lnTo>
                <a:lnTo>
                  <a:pt x="14417" y="8291"/>
                </a:lnTo>
                <a:lnTo>
                  <a:pt x="14454" y="8217"/>
                </a:lnTo>
                <a:lnTo>
                  <a:pt x="14454" y="8144"/>
                </a:lnTo>
                <a:lnTo>
                  <a:pt x="14417" y="8107"/>
                </a:lnTo>
                <a:lnTo>
                  <a:pt x="14343" y="8107"/>
                </a:lnTo>
                <a:lnTo>
                  <a:pt x="13647" y="8364"/>
                </a:lnTo>
                <a:lnTo>
                  <a:pt x="12986" y="8658"/>
                </a:lnTo>
                <a:lnTo>
                  <a:pt x="12986" y="8474"/>
                </a:lnTo>
                <a:lnTo>
                  <a:pt x="13133" y="8401"/>
                </a:lnTo>
                <a:lnTo>
                  <a:pt x="13243" y="8327"/>
                </a:lnTo>
                <a:lnTo>
                  <a:pt x="13500" y="8144"/>
                </a:lnTo>
                <a:lnTo>
                  <a:pt x="14013" y="7924"/>
                </a:lnTo>
                <a:lnTo>
                  <a:pt x="14307" y="7814"/>
                </a:lnTo>
                <a:lnTo>
                  <a:pt x="14564" y="7777"/>
                </a:lnTo>
                <a:lnTo>
                  <a:pt x="14600" y="7741"/>
                </a:lnTo>
                <a:lnTo>
                  <a:pt x="14600" y="7704"/>
                </a:lnTo>
                <a:lnTo>
                  <a:pt x="14564" y="7667"/>
                </a:lnTo>
                <a:lnTo>
                  <a:pt x="14233" y="7667"/>
                </a:lnTo>
                <a:lnTo>
                  <a:pt x="13903" y="7704"/>
                </a:lnTo>
                <a:lnTo>
                  <a:pt x="13573" y="7777"/>
                </a:lnTo>
                <a:lnTo>
                  <a:pt x="13280" y="7851"/>
                </a:lnTo>
                <a:lnTo>
                  <a:pt x="13500" y="7594"/>
                </a:lnTo>
                <a:lnTo>
                  <a:pt x="14087" y="7484"/>
                </a:lnTo>
                <a:lnTo>
                  <a:pt x="14380" y="7410"/>
                </a:lnTo>
                <a:lnTo>
                  <a:pt x="14674" y="7264"/>
                </a:lnTo>
                <a:lnTo>
                  <a:pt x="14710" y="7227"/>
                </a:lnTo>
                <a:lnTo>
                  <a:pt x="14710" y="7190"/>
                </a:lnTo>
                <a:lnTo>
                  <a:pt x="14710" y="7154"/>
                </a:lnTo>
                <a:lnTo>
                  <a:pt x="14637" y="7117"/>
                </a:lnTo>
                <a:lnTo>
                  <a:pt x="14343" y="7080"/>
                </a:lnTo>
                <a:lnTo>
                  <a:pt x="14013" y="7080"/>
                </a:lnTo>
                <a:lnTo>
                  <a:pt x="14270" y="6934"/>
                </a:lnTo>
                <a:lnTo>
                  <a:pt x="14527" y="6824"/>
                </a:lnTo>
                <a:lnTo>
                  <a:pt x="14820" y="6750"/>
                </a:lnTo>
                <a:close/>
                <a:moveTo>
                  <a:pt x="5246" y="9098"/>
                </a:moveTo>
                <a:lnTo>
                  <a:pt x="5320" y="9208"/>
                </a:lnTo>
                <a:lnTo>
                  <a:pt x="5393" y="9245"/>
                </a:lnTo>
                <a:lnTo>
                  <a:pt x="5577" y="9245"/>
                </a:lnTo>
                <a:lnTo>
                  <a:pt x="5650" y="9281"/>
                </a:lnTo>
                <a:lnTo>
                  <a:pt x="5760" y="9318"/>
                </a:lnTo>
                <a:lnTo>
                  <a:pt x="5833" y="9391"/>
                </a:lnTo>
                <a:lnTo>
                  <a:pt x="5870" y="9465"/>
                </a:lnTo>
                <a:lnTo>
                  <a:pt x="5907" y="9538"/>
                </a:lnTo>
                <a:lnTo>
                  <a:pt x="5907" y="9648"/>
                </a:lnTo>
                <a:lnTo>
                  <a:pt x="5870" y="9758"/>
                </a:lnTo>
                <a:lnTo>
                  <a:pt x="5797" y="9831"/>
                </a:lnTo>
                <a:lnTo>
                  <a:pt x="5723" y="9905"/>
                </a:lnTo>
                <a:lnTo>
                  <a:pt x="5650" y="9978"/>
                </a:lnTo>
                <a:lnTo>
                  <a:pt x="5540" y="10015"/>
                </a:lnTo>
                <a:lnTo>
                  <a:pt x="5466" y="9868"/>
                </a:lnTo>
                <a:lnTo>
                  <a:pt x="5356" y="9758"/>
                </a:lnTo>
                <a:lnTo>
                  <a:pt x="5210" y="9685"/>
                </a:lnTo>
                <a:lnTo>
                  <a:pt x="5026" y="9648"/>
                </a:lnTo>
                <a:lnTo>
                  <a:pt x="5063" y="9648"/>
                </a:lnTo>
                <a:lnTo>
                  <a:pt x="5210" y="9575"/>
                </a:lnTo>
                <a:lnTo>
                  <a:pt x="5283" y="9538"/>
                </a:lnTo>
                <a:lnTo>
                  <a:pt x="5283" y="9501"/>
                </a:lnTo>
                <a:lnTo>
                  <a:pt x="5283" y="9355"/>
                </a:lnTo>
                <a:lnTo>
                  <a:pt x="5210" y="9245"/>
                </a:lnTo>
                <a:lnTo>
                  <a:pt x="5100" y="9245"/>
                </a:lnTo>
                <a:lnTo>
                  <a:pt x="4953" y="9281"/>
                </a:lnTo>
                <a:lnTo>
                  <a:pt x="4806" y="9355"/>
                </a:lnTo>
                <a:lnTo>
                  <a:pt x="4806" y="9355"/>
                </a:lnTo>
                <a:lnTo>
                  <a:pt x="4843" y="9281"/>
                </a:lnTo>
                <a:lnTo>
                  <a:pt x="4880" y="9208"/>
                </a:lnTo>
                <a:lnTo>
                  <a:pt x="4843" y="9171"/>
                </a:lnTo>
                <a:lnTo>
                  <a:pt x="5026" y="9134"/>
                </a:lnTo>
                <a:lnTo>
                  <a:pt x="5246" y="9098"/>
                </a:lnTo>
                <a:close/>
                <a:moveTo>
                  <a:pt x="6347" y="8034"/>
                </a:moveTo>
                <a:lnTo>
                  <a:pt x="6347" y="8071"/>
                </a:lnTo>
                <a:lnTo>
                  <a:pt x="6310" y="8181"/>
                </a:lnTo>
                <a:lnTo>
                  <a:pt x="6127" y="8254"/>
                </a:lnTo>
                <a:lnTo>
                  <a:pt x="5980" y="8364"/>
                </a:lnTo>
                <a:lnTo>
                  <a:pt x="5687" y="8621"/>
                </a:lnTo>
                <a:lnTo>
                  <a:pt x="5577" y="8621"/>
                </a:lnTo>
                <a:lnTo>
                  <a:pt x="5466" y="8694"/>
                </a:lnTo>
                <a:lnTo>
                  <a:pt x="5393" y="8768"/>
                </a:lnTo>
                <a:lnTo>
                  <a:pt x="5246" y="8731"/>
                </a:lnTo>
                <a:lnTo>
                  <a:pt x="4806" y="8731"/>
                </a:lnTo>
                <a:lnTo>
                  <a:pt x="4549" y="8841"/>
                </a:lnTo>
                <a:lnTo>
                  <a:pt x="4293" y="9024"/>
                </a:lnTo>
                <a:lnTo>
                  <a:pt x="4183" y="9171"/>
                </a:lnTo>
                <a:lnTo>
                  <a:pt x="4073" y="9355"/>
                </a:lnTo>
                <a:lnTo>
                  <a:pt x="4073" y="9501"/>
                </a:lnTo>
                <a:lnTo>
                  <a:pt x="4073" y="9648"/>
                </a:lnTo>
                <a:lnTo>
                  <a:pt x="4073" y="9721"/>
                </a:lnTo>
                <a:lnTo>
                  <a:pt x="4146" y="9831"/>
                </a:lnTo>
                <a:lnTo>
                  <a:pt x="4256" y="9978"/>
                </a:lnTo>
                <a:lnTo>
                  <a:pt x="4439" y="10162"/>
                </a:lnTo>
                <a:lnTo>
                  <a:pt x="4623" y="10308"/>
                </a:lnTo>
                <a:lnTo>
                  <a:pt x="4843" y="10382"/>
                </a:lnTo>
                <a:lnTo>
                  <a:pt x="5026" y="10455"/>
                </a:lnTo>
                <a:lnTo>
                  <a:pt x="5246" y="10492"/>
                </a:lnTo>
                <a:lnTo>
                  <a:pt x="5466" y="10492"/>
                </a:lnTo>
                <a:lnTo>
                  <a:pt x="5723" y="10455"/>
                </a:lnTo>
                <a:lnTo>
                  <a:pt x="5907" y="10345"/>
                </a:lnTo>
                <a:lnTo>
                  <a:pt x="6090" y="10235"/>
                </a:lnTo>
                <a:lnTo>
                  <a:pt x="6237" y="10052"/>
                </a:lnTo>
                <a:lnTo>
                  <a:pt x="6347" y="9868"/>
                </a:lnTo>
                <a:lnTo>
                  <a:pt x="6384" y="9575"/>
                </a:lnTo>
                <a:lnTo>
                  <a:pt x="6310" y="9355"/>
                </a:lnTo>
                <a:lnTo>
                  <a:pt x="6200" y="9134"/>
                </a:lnTo>
                <a:lnTo>
                  <a:pt x="6017" y="8951"/>
                </a:lnTo>
                <a:lnTo>
                  <a:pt x="6310" y="8658"/>
                </a:lnTo>
                <a:lnTo>
                  <a:pt x="6420" y="8548"/>
                </a:lnTo>
                <a:lnTo>
                  <a:pt x="6567" y="8401"/>
                </a:lnTo>
                <a:lnTo>
                  <a:pt x="6567" y="8327"/>
                </a:lnTo>
                <a:lnTo>
                  <a:pt x="6567" y="8254"/>
                </a:lnTo>
                <a:lnTo>
                  <a:pt x="6530" y="8217"/>
                </a:lnTo>
                <a:lnTo>
                  <a:pt x="6494" y="8181"/>
                </a:lnTo>
                <a:lnTo>
                  <a:pt x="6384" y="8071"/>
                </a:lnTo>
                <a:lnTo>
                  <a:pt x="6347" y="8034"/>
                </a:lnTo>
                <a:close/>
                <a:moveTo>
                  <a:pt x="19992" y="10418"/>
                </a:moveTo>
                <a:lnTo>
                  <a:pt x="20139" y="10492"/>
                </a:lnTo>
                <a:lnTo>
                  <a:pt x="20139" y="10602"/>
                </a:lnTo>
                <a:lnTo>
                  <a:pt x="20176" y="10638"/>
                </a:lnTo>
                <a:lnTo>
                  <a:pt x="20213" y="10638"/>
                </a:lnTo>
                <a:lnTo>
                  <a:pt x="20249" y="10602"/>
                </a:lnTo>
                <a:lnTo>
                  <a:pt x="20286" y="10785"/>
                </a:lnTo>
                <a:lnTo>
                  <a:pt x="20286" y="11042"/>
                </a:lnTo>
                <a:lnTo>
                  <a:pt x="20286" y="11189"/>
                </a:lnTo>
                <a:lnTo>
                  <a:pt x="20213" y="11372"/>
                </a:lnTo>
                <a:lnTo>
                  <a:pt x="20139" y="11519"/>
                </a:lnTo>
                <a:lnTo>
                  <a:pt x="20066" y="11665"/>
                </a:lnTo>
                <a:lnTo>
                  <a:pt x="19956" y="11812"/>
                </a:lnTo>
                <a:lnTo>
                  <a:pt x="19809" y="11886"/>
                </a:lnTo>
                <a:lnTo>
                  <a:pt x="19662" y="11959"/>
                </a:lnTo>
                <a:lnTo>
                  <a:pt x="19479" y="11959"/>
                </a:lnTo>
                <a:lnTo>
                  <a:pt x="19442" y="11886"/>
                </a:lnTo>
                <a:lnTo>
                  <a:pt x="19222" y="11776"/>
                </a:lnTo>
                <a:lnTo>
                  <a:pt x="19626" y="11702"/>
                </a:lnTo>
                <a:lnTo>
                  <a:pt x="19662" y="11665"/>
                </a:lnTo>
                <a:lnTo>
                  <a:pt x="19736" y="11629"/>
                </a:lnTo>
                <a:lnTo>
                  <a:pt x="19736" y="11482"/>
                </a:lnTo>
                <a:lnTo>
                  <a:pt x="19699" y="11372"/>
                </a:lnTo>
                <a:lnTo>
                  <a:pt x="19626" y="11335"/>
                </a:lnTo>
                <a:lnTo>
                  <a:pt x="19406" y="11335"/>
                </a:lnTo>
                <a:lnTo>
                  <a:pt x="19662" y="11152"/>
                </a:lnTo>
                <a:lnTo>
                  <a:pt x="19736" y="11115"/>
                </a:lnTo>
                <a:lnTo>
                  <a:pt x="19736" y="11042"/>
                </a:lnTo>
                <a:lnTo>
                  <a:pt x="19736" y="10969"/>
                </a:lnTo>
                <a:lnTo>
                  <a:pt x="19736" y="10932"/>
                </a:lnTo>
                <a:lnTo>
                  <a:pt x="19699" y="10858"/>
                </a:lnTo>
                <a:lnTo>
                  <a:pt x="19626" y="10822"/>
                </a:lnTo>
                <a:lnTo>
                  <a:pt x="19552" y="10822"/>
                </a:lnTo>
                <a:lnTo>
                  <a:pt x="19479" y="10858"/>
                </a:lnTo>
                <a:lnTo>
                  <a:pt x="19332" y="10895"/>
                </a:lnTo>
                <a:lnTo>
                  <a:pt x="19185" y="10932"/>
                </a:lnTo>
                <a:lnTo>
                  <a:pt x="19185" y="10932"/>
                </a:lnTo>
                <a:lnTo>
                  <a:pt x="19626" y="10748"/>
                </a:lnTo>
                <a:lnTo>
                  <a:pt x="19662" y="10712"/>
                </a:lnTo>
                <a:lnTo>
                  <a:pt x="19662" y="10675"/>
                </a:lnTo>
                <a:lnTo>
                  <a:pt x="19626" y="10638"/>
                </a:lnTo>
                <a:lnTo>
                  <a:pt x="19479" y="10602"/>
                </a:lnTo>
                <a:lnTo>
                  <a:pt x="19295" y="10602"/>
                </a:lnTo>
                <a:lnTo>
                  <a:pt x="19369" y="10565"/>
                </a:lnTo>
                <a:lnTo>
                  <a:pt x="19589" y="10455"/>
                </a:lnTo>
                <a:lnTo>
                  <a:pt x="19772" y="10418"/>
                </a:lnTo>
                <a:close/>
                <a:moveTo>
                  <a:pt x="16691" y="13390"/>
                </a:moveTo>
                <a:lnTo>
                  <a:pt x="16801" y="13463"/>
                </a:lnTo>
                <a:lnTo>
                  <a:pt x="16874" y="13536"/>
                </a:lnTo>
                <a:lnTo>
                  <a:pt x="16728" y="13646"/>
                </a:lnTo>
                <a:lnTo>
                  <a:pt x="16581" y="13756"/>
                </a:lnTo>
                <a:lnTo>
                  <a:pt x="16434" y="13903"/>
                </a:lnTo>
                <a:lnTo>
                  <a:pt x="16361" y="14050"/>
                </a:lnTo>
                <a:lnTo>
                  <a:pt x="16104" y="14013"/>
                </a:lnTo>
                <a:lnTo>
                  <a:pt x="16068" y="13976"/>
                </a:lnTo>
                <a:lnTo>
                  <a:pt x="16691" y="13390"/>
                </a:lnTo>
                <a:close/>
                <a:moveTo>
                  <a:pt x="16654" y="11959"/>
                </a:moveTo>
                <a:lnTo>
                  <a:pt x="17058" y="12326"/>
                </a:lnTo>
                <a:lnTo>
                  <a:pt x="17278" y="12546"/>
                </a:lnTo>
                <a:lnTo>
                  <a:pt x="17498" y="12803"/>
                </a:lnTo>
                <a:lnTo>
                  <a:pt x="17681" y="13059"/>
                </a:lnTo>
                <a:lnTo>
                  <a:pt x="17755" y="13169"/>
                </a:lnTo>
                <a:lnTo>
                  <a:pt x="17792" y="13279"/>
                </a:lnTo>
                <a:lnTo>
                  <a:pt x="17792" y="13426"/>
                </a:lnTo>
                <a:lnTo>
                  <a:pt x="17755" y="13536"/>
                </a:lnTo>
                <a:lnTo>
                  <a:pt x="17718" y="13646"/>
                </a:lnTo>
                <a:lnTo>
                  <a:pt x="17608" y="13756"/>
                </a:lnTo>
                <a:lnTo>
                  <a:pt x="17498" y="13866"/>
                </a:lnTo>
                <a:lnTo>
                  <a:pt x="17351" y="13940"/>
                </a:lnTo>
                <a:lnTo>
                  <a:pt x="17278" y="13866"/>
                </a:lnTo>
                <a:lnTo>
                  <a:pt x="17168" y="13866"/>
                </a:lnTo>
                <a:lnTo>
                  <a:pt x="17095" y="13903"/>
                </a:lnTo>
                <a:lnTo>
                  <a:pt x="17058" y="13940"/>
                </a:lnTo>
                <a:lnTo>
                  <a:pt x="17021" y="13940"/>
                </a:lnTo>
                <a:lnTo>
                  <a:pt x="16948" y="13976"/>
                </a:lnTo>
                <a:lnTo>
                  <a:pt x="16911" y="14050"/>
                </a:lnTo>
                <a:lnTo>
                  <a:pt x="16874" y="14050"/>
                </a:lnTo>
                <a:lnTo>
                  <a:pt x="16948" y="13940"/>
                </a:lnTo>
                <a:lnTo>
                  <a:pt x="17095" y="13793"/>
                </a:lnTo>
                <a:lnTo>
                  <a:pt x="17168" y="13683"/>
                </a:lnTo>
                <a:lnTo>
                  <a:pt x="17205" y="13573"/>
                </a:lnTo>
                <a:lnTo>
                  <a:pt x="17168" y="13500"/>
                </a:lnTo>
                <a:lnTo>
                  <a:pt x="17131" y="13426"/>
                </a:lnTo>
                <a:lnTo>
                  <a:pt x="17021" y="13316"/>
                </a:lnTo>
                <a:lnTo>
                  <a:pt x="16874" y="13206"/>
                </a:lnTo>
                <a:lnTo>
                  <a:pt x="16691" y="13169"/>
                </a:lnTo>
                <a:lnTo>
                  <a:pt x="16618" y="13169"/>
                </a:lnTo>
                <a:lnTo>
                  <a:pt x="16581" y="13206"/>
                </a:lnTo>
                <a:lnTo>
                  <a:pt x="15627" y="13793"/>
                </a:lnTo>
                <a:lnTo>
                  <a:pt x="15517" y="13756"/>
                </a:lnTo>
                <a:lnTo>
                  <a:pt x="15407" y="13646"/>
                </a:lnTo>
                <a:lnTo>
                  <a:pt x="15884" y="13353"/>
                </a:lnTo>
                <a:lnTo>
                  <a:pt x="16361" y="13096"/>
                </a:lnTo>
                <a:lnTo>
                  <a:pt x="16398" y="13023"/>
                </a:lnTo>
                <a:lnTo>
                  <a:pt x="16398" y="12986"/>
                </a:lnTo>
                <a:lnTo>
                  <a:pt x="16361" y="12913"/>
                </a:lnTo>
                <a:lnTo>
                  <a:pt x="16288" y="12913"/>
                </a:lnTo>
                <a:lnTo>
                  <a:pt x="15994" y="12949"/>
                </a:lnTo>
                <a:lnTo>
                  <a:pt x="15701" y="13059"/>
                </a:lnTo>
                <a:lnTo>
                  <a:pt x="15407" y="13169"/>
                </a:lnTo>
                <a:lnTo>
                  <a:pt x="15150" y="13279"/>
                </a:lnTo>
                <a:lnTo>
                  <a:pt x="15040" y="13023"/>
                </a:lnTo>
                <a:lnTo>
                  <a:pt x="15077" y="12986"/>
                </a:lnTo>
                <a:lnTo>
                  <a:pt x="16068" y="12399"/>
                </a:lnTo>
                <a:lnTo>
                  <a:pt x="16104" y="12362"/>
                </a:lnTo>
                <a:lnTo>
                  <a:pt x="16104" y="12326"/>
                </a:lnTo>
                <a:lnTo>
                  <a:pt x="16068" y="12289"/>
                </a:lnTo>
                <a:lnTo>
                  <a:pt x="15994" y="12252"/>
                </a:lnTo>
                <a:lnTo>
                  <a:pt x="15554" y="12362"/>
                </a:lnTo>
                <a:lnTo>
                  <a:pt x="15150" y="12472"/>
                </a:lnTo>
                <a:lnTo>
                  <a:pt x="15150" y="12472"/>
                </a:lnTo>
                <a:lnTo>
                  <a:pt x="15297" y="12326"/>
                </a:lnTo>
                <a:lnTo>
                  <a:pt x="15517" y="12179"/>
                </a:lnTo>
                <a:lnTo>
                  <a:pt x="15737" y="12069"/>
                </a:lnTo>
                <a:lnTo>
                  <a:pt x="15994" y="11996"/>
                </a:lnTo>
                <a:lnTo>
                  <a:pt x="16324" y="11959"/>
                </a:lnTo>
                <a:close/>
                <a:moveTo>
                  <a:pt x="14857" y="6310"/>
                </a:moveTo>
                <a:lnTo>
                  <a:pt x="14600" y="6347"/>
                </a:lnTo>
                <a:lnTo>
                  <a:pt x="14380" y="6383"/>
                </a:lnTo>
                <a:lnTo>
                  <a:pt x="14197" y="6457"/>
                </a:lnTo>
                <a:lnTo>
                  <a:pt x="13793" y="6677"/>
                </a:lnTo>
                <a:lnTo>
                  <a:pt x="13426" y="6970"/>
                </a:lnTo>
                <a:lnTo>
                  <a:pt x="13243" y="7154"/>
                </a:lnTo>
                <a:lnTo>
                  <a:pt x="12950" y="7190"/>
                </a:lnTo>
                <a:lnTo>
                  <a:pt x="12840" y="7227"/>
                </a:lnTo>
                <a:lnTo>
                  <a:pt x="12803" y="7300"/>
                </a:lnTo>
                <a:lnTo>
                  <a:pt x="12766" y="7374"/>
                </a:lnTo>
                <a:lnTo>
                  <a:pt x="12766" y="7447"/>
                </a:lnTo>
                <a:lnTo>
                  <a:pt x="11042" y="7631"/>
                </a:lnTo>
                <a:lnTo>
                  <a:pt x="10052" y="7667"/>
                </a:lnTo>
                <a:lnTo>
                  <a:pt x="9575" y="7704"/>
                </a:lnTo>
                <a:lnTo>
                  <a:pt x="9098" y="7741"/>
                </a:lnTo>
                <a:lnTo>
                  <a:pt x="9025" y="7777"/>
                </a:lnTo>
                <a:lnTo>
                  <a:pt x="8988" y="7814"/>
                </a:lnTo>
                <a:lnTo>
                  <a:pt x="8951" y="7924"/>
                </a:lnTo>
                <a:lnTo>
                  <a:pt x="9025" y="8034"/>
                </a:lnTo>
                <a:lnTo>
                  <a:pt x="9061" y="8071"/>
                </a:lnTo>
                <a:lnTo>
                  <a:pt x="9135" y="8107"/>
                </a:lnTo>
                <a:lnTo>
                  <a:pt x="9612" y="8144"/>
                </a:lnTo>
                <a:lnTo>
                  <a:pt x="10125" y="8144"/>
                </a:lnTo>
                <a:lnTo>
                  <a:pt x="11152" y="8071"/>
                </a:lnTo>
                <a:lnTo>
                  <a:pt x="11922" y="8034"/>
                </a:lnTo>
                <a:lnTo>
                  <a:pt x="12693" y="7961"/>
                </a:lnTo>
                <a:lnTo>
                  <a:pt x="12546" y="8254"/>
                </a:lnTo>
                <a:lnTo>
                  <a:pt x="12473" y="8438"/>
                </a:lnTo>
                <a:lnTo>
                  <a:pt x="12473" y="8584"/>
                </a:lnTo>
                <a:lnTo>
                  <a:pt x="12509" y="8914"/>
                </a:lnTo>
                <a:lnTo>
                  <a:pt x="12363" y="9024"/>
                </a:lnTo>
                <a:lnTo>
                  <a:pt x="12253" y="9134"/>
                </a:lnTo>
                <a:lnTo>
                  <a:pt x="12253" y="9245"/>
                </a:lnTo>
                <a:lnTo>
                  <a:pt x="12289" y="9355"/>
                </a:lnTo>
                <a:lnTo>
                  <a:pt x="12399" y="9428"/>
                </a:lnTo>
                <a:lnTo>
                  <a:pt x="12546" y="9465"/>
                </a:lnTo>
                <a:lnTo>
                  <a:pt x="12693" y="9465"/>
                </a:lnTo>
                <a:lnTo>
                  <a:pt x="12803" y="9685"/>
                </a:lnTo>
                <a:lnTo>
                  <a:pt x="12950" y="9868"/>
                </a:lnTo>
                <a:lnTo>
                  <a:pt x="13096" y="10052"/>
                </a:lnTo>
                <a:lnTo>
                  <a:pt x="13243" y="10198"/>
                </a:lnTo>
                <a:lnTo>
                  <a:pt x="13426" y="10308"/>
                </a:lnTo>
                <a:lnTo>
                  <a:pt x="13647" y="10418"/>
                </a:lnTo>
                <a:lnTo>
                  <a:pt x="13867" y="10455"/>
                </a:lnTo>
                <a:lnTo>
                  <a:pt x="14087" y="10492"/>
                </a:lnTo>
                <a:lnTo>
                  <a:pt x="14233" y="10492"/>
                </a:lnTo>
                <a:lnTo>
                  <a:pt x="14600" y="10418"/>
                </a:lnTo>
                <a:lnTo>
                  <a:pt x="14967" y="10345"/>
                </a:lnTo>
                <a:lnTo>
                  <a:pt x="14930" y="10455"/>
                </a:lnTo>
                <a:lnTo>
                  <a:pt x="14930" y="10602"/>
                </a:lnTo>
                <a:lnTo>
                  <a:pt x="15004" y="10895"/>
                </a:lnTo>
                <a:lnTo>
                  <a:pt x="15077" y="11079"/>
                </a:lnTo>
                <a:lnTo>
                  <a:pt x="15150" y="11299"/>
                </a:lnTo>
                <a:lnTo>
                  <a:pt x="15297" y="11482"/>
                </a:lnTo>
                <a:lnTo>
                  <a:pt x="15481" y="11629"/>
                </a:lnTo>
                <a:lnTo>
                  <a:pt x="15481" y="11665"/>
                </a:lnTo>
                <a:lnTo>
                  <a:pt x="15261" y="11739"/>
                </a:lnTo>
                <a:lnTo>
                  <a:pt x="15077" y="11886"/>
                </a:lnTo>
                <a:lnTo>
                  <a:pt x="14894" y="11996"/>
                </a:lnTo>
                <a:lnTo>
                  <a:pt x="14784" y="12142"/>
                </a:lnTo>
                <a:lnTo>
                  <a:pt x="14674" y="12326"/>
                </a:lnTo>
                <a:lnTo>
                  <a:pt x="14600" y="12509"/>
                </a:lnTo>
                <a:lnTo>
                  <a:pt x="14564" y="12693"/>
                </a:lnTo>
                <a:lnTo>
                  <a:pt x="14527" y="12876"/>
                </a:lnTo>
                <a:lnTo>
                  <a:pt x="14527" y="12986"/>
                </a:lnTo>
                <a:lnTo>
                  <a:pt x="14527" y="13059"/>
                </a:lnTo>
                <a:lnTo>
                  <a:pt x="14600" y="13353"/>
                </a:lnTo>
                <a:lnTo>
                  <a:pt x="14747" y="13610"/>
                </a:lnTo>
                <a:lnTo>
                  <a:pt x="14747" y="13720"/>
                </a:lnTo>
                <a:lnTo>
                  <a:pt x="14784" y="13830"/>
                </a:lnTo>
                <a:lnTo>
                  <a:pt x="14930" y="13903"/>
                </a:lnTo>
                <a:lnTo>
                  <a:pt x="15004" y="13976"/>
                </a:lnTo>
                <a:lnTo>
                  <a:pt x="15297" y="14197"/>
                </a:lnTo>
                <a:lnTo>
                  <a:pt x="15627" y="14380"/>
                </a:lnTo>
                <a:lnTo>
                  <a:pt x="15994" y="14527"/>
                </a:lnTo>
                <a:lnTo>
                  <a:pt x="16398" y="14600"/>
                </a:lnTo>
                <a:lnTo>
                  <a:pt x="16801" y="14600"/>
                </a:lnTo>
                <a:lnTo>
                  <a:pt x="17205" y="14527"/>
                </a:lnTo>
                <a:lnTo>
                  <a:pt x="17571" y="14417"/>
                </a:lnTo>
                <a:lnTo>
                  <a:pt x="17902" y="14233"/>
                </a:lnTo>
                <a:lnTo>
                  <a:pt x="18122" y="14013"/>
                </a:lnTo>
                <a:lnTo>
                  <a:pt x="18268" y="13793"/>
                </a:lnTo>
                <a:lnTo>
                  <a:pt x="18305" y="13536"/>
                </a:lnTo>
                <a:lnTo>
                  <a:pt x="18305" y="13316"/>
                </a:lnTo>
                <a:lnTo>
                  <a:pt x="18232" y="13059"/>
                </a:lnTo>
                <a:lnTo>
                  <a:pt x="18122" y="12803"/>
                </a:lnTo>
                <a:lnTo>
                  <a:pt x="17975" y="12546"/>
                </a:lnTo>
                <a:lnTo>
                  <a:pt x="17792" y="12326"/>
                </a:lnTo>
                <a:lnTo>
                  <a:pt x="17902" y="12289"/>
                </a:lnTo>
                <a:lnTo>
                  <a:pt x="18232" y="12106"/>
                </a:lnTo>
                <a:lnTo>
                  <a:pt x="18599" y="11849"/>
                </a:lnTo>
                <a:lnTo>
                  <a:pt x="18709" y="12032"/>
                </a:lnTo>
                <a:lnTo>
                  <a:pt x="18855" y="12179"/>
                </a:lnTo>
                <a:lnTo>
                  <a:pt x="19002" y="12289"/>
                </a:lnTo>
                <a:lnTo>
                  <a:pt x="19149" y="12362"/>
                </a:lnTo>
                <a:lnTo>
                  <a:pt x="19406" y="12436"/>
                </a:lnTo>
                <a:lnTo>
                  <a:pt x="19662" y="12399"/>
                </a:lnTo>
                <a:lnTo>
                  <a:pt x="19919" y="12326"/>
                </a:lnTo>
                <a:lnTo>
                  <a:pt x="20139" y="12179"/>
                </a:lnTo>
                <a:lnTo>
                  <a:pt x="20359" y="11996"/>
                </a:lnTo>
                <a:lnTo>
                  <a:pt x="20543" y="11776"/>
                </a:lnTo>
                <a:lnTo>
                  <a:pt x="20653" y="11519"/>
                </a:lnTo>
                <a:lnTo>
                  <a:pt x="20726" y="11225"/>
                </a:lnTo>
                <a:lnTo>
                  <a:pt x="20799" y="10858"/>
                </a:lnTo>
                <a:lnTo>
                  <a:pt x="20763" y="10675"/>
                </a:lnTo>
                <a:lnTo>
                  <a:pt x="20726" y="10528"/>
                </a:lnTo>
                <a:lnTo>
                  <a:pt x="20689" y="10382"/>
                </a:lnTo>
                <a:lnTo>
                  <a:pt x="20579" y="10272"/>
                </a:lnTo>
                <a:lnTo>
                  <a:pt x="20359" y="10088"/>
                </a:lnTo>
                <a:lnTo>
                  <a:pt x="20066" y="9978"/>
                </a:lnTo>
                <a:lnTo>
                  <a:pt x="19919" y="9941"/>
                </a:lnTo>
                <a:lnTo>
                  <a:pt x="19626" y="9941"/>
                </a:lnTo>
                <a:lnTo>
                  <a:pt x="19516" y="10015"/>
                </a:lnTo>
                <a:lnTo>
                  <a:pt x="19479" y="10088"/>
                </a:lnTo>
                <a:lnTo>
                  <a:pt x="19185" y="10198"/>
                </a:lnTo>
                <a:lnTo>
                  <a:pt x="18929" y="10308"/>
                </a:lnTo>
                <a:lnTo>
                  <a:pt x="18819" y="10418"/>
                </a:lnTo>
                <a:lnTo>
                  <a:pt x="18672" y="10528"/>
                </a:lnTo>
                <a:lnTo>
                  <a:pt x="18599" y="10675"/>
                </a:lnTo>
                <a:lnTo>
                  <a:pt x="18525" y="10822"/>
                </a:lnTo>
                <a:lnTo>
                  <a:pt x="18452" y="11115"/>
                </a:lnTo>
                <a:lnTo>
                  <a:pt x="18452" y="11409"/>
                </a:lnTo>
                <a:lnTo>
                  <a:pt x="18048" y="11702"/>
                </a:lnTo>
                <a:lnTo>
                  <a:pt x="17645" y="11996"/>
                </a:lnTo>
                <a:lnTo>
                  <a:pt x="17608" y="12032"/>
                </a:lnTo>
                <a:lnTo>
                  <a:pt x="17608" y="12106"/>
                </a:lnTo>
                <a:lnTo>
                  <a:pt x="17241" y="11776"/>
                </a:lnTo>
                <a:lnTo>
                  <a:pt x="16911" y="11519"/>
                </a:lnTo>
                <a:lnTo>
                  <a:pt x="16838" y="11482"/>
                </a:lnTo>
                <a:lnTo>
                  <a:pt x="16691" y="11482"/>
                </a:lnTo>
                <a:lnTo>
                  <a:pt x="16654" y="11555"/>
                </a:lnTo>
                <a:lnTo>
                  <a:pt x="16434" y="11519"/>
                </a:lnTo>
                <a:lnTo>
                  <a:pt x="16214" y="11519"/>
                </a:lnTo>
                <a:lnTo>
                  <a:pt x="15774" y="11555"/>
                </a:lnTo>
                <a:lnTo>
                  <a:pt x="15811" y="11445"/>
                </a:lnTo>
                <a:lnTo>
                  <a:pt x="15774" y="11335"/>
                </a:lnTo>
                <a:lnTo>
                  <a:pt x="15664" y="11152"/>
                </a:lnTo>
                <a:lnTo>
                  <a:pt x="15554" y="11005"/>
                </a:lnTo>
                <a:lnTo>
                  <a:pt x="15444" y="10822"/>
                </a:lnTo>
                <a:lnTo>
                  <a:pt x="15371" y="10602"/>
                </a:lnTo>
                <a:lnTo>
                  <a:pt x="15334" y="10418"/>
                </a:lnTo>
                <a:lnTo>
                  <a:pt x="15297" y="10308"/>
                </a:lnTo>
                <a:lnTo>
                  <a:pt x="15224" y="10235"/>
                </a:lnTo>
                <a:lnTo>
                  <a:pt x="15627" y="10015"/>
                </a:lnTo>
                <a:lnTo>
                  <a:pt x="16031" y="9758"/>
                </a:lnTo>
                <a:lnTo>
                  <a:pt x="16361" y="9428"/>
                </a:lnTo>
                <a:lnTo>
                  <a:pt x="16471" y="9281"/>
                </a:lnTo>
                <a:lnTo>
                  <a:pt x="16581" y="9098"/>
                </a:lnTo>
                <a:lnTo>
                  <a:pt x="16654" y="8878"/>
                </a:lnTo>
                <a:lnTo>
                  <a:pt x="16691" y="8621"/>
                </a:lnTo>
                <a:lnTo>
                  <a:pt x="16691" y="8364"/>
                </a:lnTo>
                <a:lnTo>
                  <a:pt x="16691" y="8107"/>
                </a:lnTo>
                <a:lnTo>
                  <a:pt x="16581" y="7631"/>
                </a:lnTo>
                <a:lnTo>
                  <a:pt x="16398" y="7190"/>
                </a:lnTo>
                <a:lnTo>
                  <a:pt x="16251" y="6897"/>
                </a:lnTo>
                <a:lnTo>
                  <a:pt x="16031" y="6640"/>
                </a:lnTo>
                <a:lnTo>
                  <a:pt x="15884" y="6530"/>
                </a:lnTo>
                <a:lnTo>
                  <a:pt x="15737" y="6457"/>
                </a:lnTo>
                <a:lnTo>
                  <a:pt x="15591" y="6420"/>
                </a:lnTo>
                <a:lnTo>
                  <a:pt x="15407" y="6383"/>
                </a:lnTo>
                <a:lnTo>
                  <a:pt x="15077" y="6310"/>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08" name="Shape 208"/>
          <p:cNvSpPr/>
          <p:nvPr/>
        </p:nvSpPr>
        <p:spPr>
          <a:xfrm>
            <a:off x="8052577" y="4029277"/>
            <a:ext cx="388118" cy="408938"/>
          </a:xfrm>
          <a:custGeom>
            <a:avLst/>
            <a:gdLst/>
            <a:ahLst/>
            <a:cxnLst/>
            <a:rect l="0" t="0" r="0" b="0"/>
            <a:pathLst>
              <a:path w="13683" h="14417" extrusionOk="0">
                <a:moveTo>
                  <a:pt x="9281" y="2311"/>
                </a:moveTo>
                <a:lnTo>
                  <a:pt x="9170" y="2385"/>
                </a:lnTo>
                <a:lnTo>
                  <a:pt x="9134" y="2495"/>
                </a:lnTo>
                <a:lnTo>
                  <a:pt x="9097" y="2568"/>
                </a:lnTo>
                <a:lnTo>
                  <a:pt x="9097" y="2678"/>
                </a:lnTo>
                <a:lnTo>
                  <a:pt x="9134" y="2862"/>
                </a:lnTo>
                <a:lnTo>
                  <a:pt x="9207" y="3082"/>
                </a:lnTo>
                <a:lnTo>
                  <a:pt x="9464" y="3742"/>
                </a:lnTo>
                <a:lnTo>
                  <a:pt x="9721" y="4402"/>
                </a:lnTo>
                <a:lnTo>
                  <a:pt x="9647" y="4439"/>
                </a:lnTo>
                <a:lnTo>
                  <a:pt x="9060" y="5283"/>
                </a:lnTo>
                <a:lnTo>
                  <a:pt x="8804" y="5649"/>
                </a:lnTo>
                <a:lnTo>
                  <a:pt x="8694" y="5833"/>
                </a:lnTo>
                <a:lnTo>
                  <a:pt x="8657" y="5943"/>
                </a:lnTo>
                <a:lnTo>
                  <a:pt x="8694" y="6053"/>
                </a:lnTo>
                <a:lnTo>
                  <a:pt x="8804" y="6016"/>
                </a:lnTo>
                <a:lnTo>
                  <a:pt x="8877" y="5980"/>
                </a:lnTo>
                <a:lnTo>
                  <a:pt x="9024" y="5833"/>
                </a:lnTo>
                <a:lnTo>
                  <a:pt x="9281" y="5503"/>
                </a:lnTo>
                <a:lnTo>
                  <a:pt x="9941" y="4659"/>
                </a:lnTo>
                <a:lnTo>
                  <a:pt x="10014" y="4659"/>
                </a:lnTo>
                <a:lnTo>
                  <a:pt x="10124" y="4622"/>
                </a:lnTo>
                <a:lnTo>
                  <a:pt x="10161" y="4549"/>
                </a:lnTo>
                <a:lnTo>
                  <a:pt x="10161" y="4439"/>
                </a:lnTo>
                <a:lnTo>
                  <a:pt x="9684" y="3229"/>
                </a:lnTo>
                <a:lnTo>
                  <a:pt x="9427" y="2715"/>
                </a:lnTo>
                <a:lnTo>
                  <a:pt x="9354" y="2532"/>
                </a:lnTo>
                <a:lnTo>
                  <a:pt x="9317" y="2422"/>
                </a:lnTo>
                <a:lnTo>
                  <a:pt x="9317" y="2348"/>
                </a:lnTo>
                <a:lnTo>
                  <a:pt x="9317" y="2311"/>
                </a:lnTo>
                <a:close/>
                <a:moveTo>
                  <a:pt x="8694" y="1615"/>
                </a:moveTo>
                <a:lnTo>
                  <a:pt x="8767" y="1798"/>
                </a:lnTo>
                <a:lnTo>
                  <a:pt x="8804" y="1908"/>
                </a:lnTo>
                <a:lnTo>
                  <a:pt x="8914" y="1981"/>
                </a:lnTo>
                <a:lnTo>
                  <a:pt x="9024" y="2055"/>
                </a:lnTo>
                <a:lnTo>
                  <a:pt x="9170" y="2018"/>
                </a:lnTo>
                <a:lnTo>
                  <a:pt x="9391" y="1908"/>
                </a:lnTo>
                <a:lnTo>
                  <a:pt x="9611" y="1725"/>
                </a:lnTo>
                <a:lnTo>
                  <a:pt x="9867" y="2275"/>
                </a:lnTo>
                <a:lnTo>
                  <a:pt x="10161" y="2752"/>
                </a:lnTo>
                <a:lnTo>
                  <a:pt x="10454" y="3265"/>
                </a:lnTo>
                <a:lnTo>
                  <a:pt x="10674" y="3779"/>
                </a:lnTo>
                <a:lnTo>
                  <a:pt x="10528" y="3925"/>
                </a:lnTo>
                <a:lnTo>
                  <a:pt x="10381" y="4072"/>
                </a:lnTo>
                <a:lnTo>
                  <a:pt x="10271" y="4256"/>
                </a:lnTo>
                <a:lnTo>
                  <a:pt x="10234" y="4476"/>
                </a:lnTo>
                <a:lnTo>
                  <a:pt x="10271" y="4586"/>
                </a:lnTo>
                <a:lnTo>
                  <a:pt x="10344" y="4659"/>
                </a:lnTo>
                <a:lnTo>
                  <a:pt x="10344" y="4806"/>
                </a:lnTo>
                <a:lnTo>
                  <a:pt x="10381" y="4879"/>
                </a:lnTo>
                <a:lnTo>
                  <a:pt x="10491" y="4916"/>
                </a:lnTo>
                <a:lnTo>
                  <a:pt x="10491" y="4953"/>
                </a:lnTo>
                <a:lnTo>
                  <a:pt x="10344" y="5173"/>
                </a:lnTo>
                <a:lnTo>
                  <a:pt x="9977" y="5649"/>
                </a:lnTo>
                <a:lnTo>
                  <a:pt x="9647" y="6163"/>
                </a:lnTo>
                <a:lnTo>
                  <a:pt x="9501" y="6090"/>
                </a:lnTo>
                <a:lnTo>
                  <a:pt x="9317" y="6053"/>
                </a:lnTo>
                <a:lnTo>
                  <a:pt x="9134" y="6126"/>
                </a:lnTo>
                <a:lnTo>
                  <a:pt x="8950" y="6200"/>
                </a:lnTo>
                <a:lnTo>
                  <a:pt x="8840" y="6346"/>
                </a:lnTo>
                <a:lnTo>
                  <a:pt x="8730" y="6493"/>
                </a:lnTo>
                <a:lnTo>
                  <a:pt x="8327" y="6493"/>
                </a:lnTo>
                <a:lnTo>
                  <a:pt x="7556" y="6530"/>
                </a:lnTo>
                <a:lnTo>
                  <a:pt x="7520" y="6456"/>
                </a:lnTo>
                <a:lnTo>
                  <a:pt x="7410" y="6383"/>
                </a:lnTo>
                <a:lnTo>
                  <a:pt x="7080" y="6273"/>
                </a:lnTo>
                <a:lnTo>
                  <a:pt x="7043" y="6273"/>
                </a:lnTo>
                <a:lnTo>
                  <a:pt x="6970" y="6236"/>
                </a:lnTo>
                <a:lnTo>
                  <a:pt x="6786" y="6236"/>
                </a:lnTo>
                <a:lnTo>
                  <a:pt x="6639" y="6200"/>
                </a:lnTo>
                <a:lnTo>
                  <a:pt x="5832" y="5429"/>
                </a:lnTo>
                <a:lnTo>
                  <a:pt x="5246" y="4879"/>
                </a:lnTo>
                <a:lnTo>
                  <a:pt x="5319" y="4696"/>
                </a:lnTo>
                <a:lnTo>
                  <a:pt x="5319" y="4512"/>
                </a:lnTo>
                <a:lnTo>
                  <a:pt x="5282" y="4439"/>
                </a:lnTo>
                <a:lnTo>
                  <a:pt x="5246" y="4366"/>
                </a:lnTo>
                <a:lnTo>
                  <a:pt x="5099" y="4256"/>
                </a:lnTo>
                <a:lnTo>
                  <a:pt x="5282" y="3815"/>
                </a:lnTo>
                <a:lnTo>
                  <a:pt x="5796" y="2715"/>
                </a:lnTo>
                <a:lnTo>
                  <a:pt x="6126" y="2018"/>
                </a:lnTo>
                <a:lnTo>
                  <a:pt x="6273" y="2018"/>
                </a:lnTo>
                <a:lnTo>
                  <a:pt x="6419" y="1981"/>
                </a:lnTo>
                <a:lnTo>
                  <a:pt x="6566" y="1908"/>
                </a:lnTo>
                <a:lnTo>
                  <a:pt x="6713" y="1798"/>
                </a:lnTo>
                <a:lnTo>
                  <a:pt x="6823" y="1688"/>
                </a:lnTo>
                <a:lnTo>
                  <a:pt x="7483" y="1651"/>
                </a:lnTo>
                <a:lnTo>
                  <a:pt x="8694" y="1615"/>
                </a:lnTo>
                <a:close/>
                <a:moveTo>
                  <a:pt x="6823" y="6823"/>
                </a:moveTo>
                <a:lnTo>
                  <a:pt x="6933" y="6897"/>
                </a:lnTo>
                <a:lnTo>
                  <a:pt x="6749" y="6897"/>
                </a:lnTo>
                <a:lnTo>
                  <a:pt x="6713" y="6860"/>
                </a:lnTo>
                <a:lnTo>
                  <a:pt x="6823" y="6823"/>
                </a:lnTo>
                <a:close/>
                <a:moveTo>
                  <a:pt x="2714" y="5393"/>
                </a:moveTo>
                <a:lnTo>
                  <a:pt x="2641" y="5429"/>
                </a:lnTo>
                <a:lnTo>
                  <a:pt x="2531" y="5503"/>
                </a:lnTo>
                <a:lnTo>
                  <a:pt x="2458" y="5576"/>
                </a:lnTo>
                <a:lnTo>
                  <a:pt x="2274" y="5796"/>
                </a:lnTo>
                <a:lnTo>
                  <a:pt x="1981" y="6310"/>
                </a:lnTo>
                <a:lnTo>
                  <a:pt x="1651" y="6860"/>
                </a:lnTo>
                <a:lnTo>
                  <a:pt x="1504" y="7080"/>
                </a:lnTo>
                <a:lnTo>
                  <a:pt x="1431" y="7190"/>
                </a:lnTo>
                <a:lnTo>
                  <a:pt x="1394" y="7263"/>
                </a:lnTo>
                <a:lnTo>
                  <a:pt x="1394" y="7337"/>
                </a:lnTo>
                <a:lnTo>
                  <a:pt x="1321" y="7374"/>
                </a:lnTo>
                <a:lnTo>
                  <a:pt x="1321" y="7410"/>
                </a:lnTo>
                <a:lnTo>
                  <a:pt x="1321" y="7520"/>
                </a:lnTo>
                <a:lnTo>
                  <a:pt x="1394" y="7557"/>
                </a:lnTo>
                <a:lnTo>
                  <a:pt x="1504" y="7594"/>
                </a:lnTo>
                <a:lnTo>
                  <a:pt x="1614" y="7520"/>
                </a:lnTo>
                <a:lnTo>
                  <a:pt x="1724" y="7447"/>
                </a:lnTo>
                <a:lnTo>
                  <a:pt x="1834" y="7337"/>
                </a:lnTo>
                <a:lnTo>
                  <a:pt x="2018" y="7043"/>
                </a:lnTo>
                <a:lnTo>
                  <a:pt x="2128" y="6823"/>
                </a:lnTo>
                <a:lnTo>
                  <a:pt x="2568" y="6200"/>
                </a:lnTo>
                <a:lnTo>
                  <a:pt x="2751" y="5870"/>
                </a:lnTo>
                <a:lnTo>
                  <a:pt x="2861" y="5723"/>
                </a:lnTo>
                <a:lnTo>
                  <a:pt x="2861" y="5539"/>
                </a:lnTo>
                <a:lnTo>
                  <a:pt x="2861" y="5466"/>
                </a:lnTo>
                <a:lnTo>
                  <a:pt x="2788" y="5429"/>
                </a:lnTo>
                <a:lnTo>
                  <a:pt x="2714" y="5393"/>
                </a:lnTo>
                <a:close/>
                <a:moveTo>
                  <a:pt x="4072" y="4843"/>
                </a:moveTo>
                <a:lnTo>
                  <a:pt x="4182" y="5026"/>
                </a:lnTo>
                <a:lnTo>
                  <a:pt x="4328" y="5173"/>
                </a:lnTo>
                <a:lnTo>
                  <a:pt x="4475" y="5209"/>
                </a:lnTo>
                <a:lnTo>
                  <a:pt x="4622" y="5246"/>
                </a:lnTo>
                <a:lnTo>
                  <a:pt x="4769" y="5246"/>
                </a:lnTo>
                <a:lnTo>
                  <a:pt x="4915" y="5209"/>
                </a:lnTo>
                <a:lnTo>
                  <a:pt x="5319" y="5576"/>
                </a:lnTo>
                <a:lnTo>
                  <a:pt x="6163" y="6456"/>
                </a:lnTo>
                <a:lnTo>
                  <a:pt x="6126" y="6530"/>
                </a:lnTo>
                <a:lnTo>
                  <a:pt x="6089" y="6640"/>
                </a:lnTo>
                <a:lnTo>
                  <a:pt x="6126" y="6787"/>
                </a:lnTo>
                <a:lnTo>
                  <a:pt x="6163" y="6897"/>
                </a:lnTo>
                <a:lnTo>
                  <a:pt x="6236" y="7007"/>
                </a:lnTo>
                <a:lnTo>
                  <a:pt x="6236" y="7080"/>
                </a:lnTo>
                <a:lnTo>
                  <a:pt x="5942" y="7410"/>
                </a:lnTo>
                <a:lnTo>
                  <a:pt x="5686" y="7777"/>
                </a:lnTo>
                <a:lnTo>
                  <a:pt x="5172" y="8511"/>
                </a:lnTo>
                <a:lnTo>
                  <a:pt x="4695" y="9134"/>
                </a:lnTo>
                <a:lnTo>
                  <a:pt x="4585" y="9061"/>
                </a:lnTo>
                <a:lnTo>
                  <a:pt x="4439" y="9061"/>
                </a:lnTo>
                <a:lnTo>
                  <a:pt x="4255" y="9098"/>
                </a:lnTo>
                <a:lnTo>
                  <a:pt x="4108" y="9208"/>
                </a:lnTo>
                <a:lnTo>
                  <a:pt x="3998" y="9354"/>
                </a:lnTo>
                <a:lnTo>
                  <a:pt x="3925" y="9538"/>
                </a:lnTo>
                <a:lnTo>
                  <a:pt x="3595" y="9501"/>
                </a:lnTo>
                <a:lnTo>
                  <a:pt x="2825" y="9538"/>
                </a:lnTo>
                <a:lnTo>
                  <a:pt x="2788" y="9354"/>
                </a:lnTo>
                <a:lnTo>
                  <a:pt x="2678" y="9208"/>
                </a:lnTo>
                <a:lnTo>
                  <a:pt x="2531" y="9098"/>
                </a:lnTo>
                <a:lnTo>
                  <a:pt x="2384" y="9061"/>
                </a:lnTo>
                <a:lnTo>
                  <a:pt x="2238" y="9061"/>
                </a:lnTo>
                <a:lnTo>
                  <a:pt x="2054" y="9098"/>
                </a:lnTo>
                <a:lnTo>
                  <a:pt x="1577" y="8437"/>
                </a:lnTo>
                <a:lnTo>
                  <a:pt x="1394" y="8107"/>
                </a:lnTo>
                <a:lnTo>
                  <a:pt x="1137" y="7777"/>
                </a:lnTo>
                <a:lnTo>
                  <a:pt x="1211" y="7594"/>
                </a:lnTo>
                <a:lnTo>
                  <a:pt x="1247" y="7447"/>
                </a:lnTo>
                <a:lnTo>
                  <a:pt x="1211" y="7263"/>
                </a:lnTo>
                <a:lnTo>
                  <a:pt x="1174" y="7117"/>
                </a:lnTo>
                <a:lnTo>
                  <a:pt x="1064" y="7007"/>
                </a:lnTo>
                <a:lnTo>
                  <a:pt x="1101" y="6933"/>
                </a:lnTo>
                <a:lnTo>
                  <a:pt x="1174" y="6823"/>
                </a:lnTo>
                <a:lnTo>
                  <a:pt x="1247" y="6640"/>
                </a:lnTo>
                <a:lnTo>
                  <a:pt x="1614" y="5980"/>
                </a:lnTo>
                <a:lnTo>
                  <a:pt x="1944" y="5356"/>
                </a:lnTo>
                <a:lnTo>
                  <a:pt x="2164" y="5356"/>
                </a:lnTo>
                <a:lnTo>
                  <a:pt x="2384" y="5283"/>
                </a:lnTo>
                <a:lnTo>
                  <a:pt x="2531" y="5136"/>
                </a:lnTo>
                <a:lnTo>
                  <a:pt x="2604" y="5063"/>
                </a:lnTo>
                <a:lnTo>
                  <a:pt x="2641" y="4953"/>
                </a:lnTo>
                <a:lnTo>
                  <a:pt x="2678" y="4916"/>
                </a:lnTo>
                <a:lnTo>
                  <a:pt x="3118" y="4953"/>
                </a:lnTo>
                <a:lnTo>
                  <a:pt x="3705" y="4916"/>
                </a:lnTo>
                <a:lnTo>
                  <a:pt x="4072" y="4843"/>
                </a:lnTo>
                <a:close/>
                <a:moveTo>
                  <a:pt x="8877" y="7740"/>
                </a:moveTo>
                <a:lnTo>
                  <a:pt x="8877" y="7777"/>
                </a:lnTo>
                <a:lnTo>
                  <a:pt x="8877" y="7814"/>
                </a:lnTo>
                <a:lnTo>
                  <a:pt x="8914" y="7997"/>
                </a:lnTo>
                <a:lnTo>
                  <a:pt x="8914" y="8070"/>
                </a:lnTo>
                <a:lnTo>
                  <a:pt x="8950" y="8181"/>
                </a:lnTo>
                <a:lnTo>
                  <a:pt x="9391" y="8731"/>
                </a:lnTo>
                <a:lnTo>
                  <a:pt x="9794" y="9281"/>
                </a:lnTo>
                <a:lnTo>
                  <a:pt x="9941" y="9464"/>
                </a:lnTo>
                <a:lnTo>
                  <a:pt x="10014" y="9538"/>
                </a:lnTo>
                <a:lnTo>
                  <a:pt x="10124" y="9574"/>
                </a:lnTo>
                <a:lnTo>
                  <a:pt x="10234" y="9574"/>
                </a:lnTo>
                <a:lnTo>
                  <a:pt x="10308" y="9538"/>
                </a:lnTo>
                <a:lnTo>
                  <a:pt x="10381" y="9501"/>
                </a:lnTo>
                <a:lnTo>
                  <a:pt x="10418" y="9391"/>
                </a:lnTo>
                <a:lnTo>
                  <a:pt x="10418" y="9354"/>
                </a:lnTo>
                <a:lnTo>
                  <a:pt x="10418" y="9244"/>
                </a:lnTo>
                <a:lnTo>
                  <a:pt x="10381" y="9171"/>
                </a:lnTo>
                <a:lnTo>
                  <a:pt x="10308" y="9134"/>
                </a:lnTo>
                <a:lnTo>
                  <a:pt x="10198" y="9098"/>
                </a:lnTo>
                <a:lnTo>
                  <a:pt x="10088" y="8951"/>
                </a:lnTo>
                <a:lnTo>
                  <a:pt x="10014" y="8841"/>
                </a:lnTo>
                <a:lnTo>
                  <a:pt x="9647" y="8401"/>
                </a:lnTo>
                <a:lnTo>
                  <a:pt x="9281" y="7924"/>
                </a:lnTo>
                <a:lnTo>
                  <a:pt x="9207" y="7850"/>
                </a:lnTo>
                <a:lnTo>
                  <a:pt x="9134" y="7814"/>
                </a:lnTo>
                <a:lnTo>
                  <a:pt x="8950" y="7740"/>
                </a:lnTo>
                <a:close/>
                <a:moveTo>
                  <a:pt x="2128" y="9721"/>
                </a:moveTo>
                <a:lnTo>
                  <a:pt x="2054" y="9758"/>
                </a:lnTo>
                <a:lnTo>
                  <a:pt x="2054" y="9721"/>
                </a:lnTo>
                <a:close/>
                <a:moveTo>
                  <a:pt x="5612" y="9281"/>
                </a:moveTo>
                <a:lnTo>
                  <a:pt x="5576" y="9318"/>
                </a:lnTo>
                <a:lnTo>
                  <a:pt x="5576" y="9354"/>
                </a:lnTo>
                <a:lnTo>
                  <a:pt x="5576" y="9538"/>
                </a:lnTo>
                <a:lnTo>
                  <a:pt x="5649" y="9684"/>
                </a:lnTo>
                <a:lnTo>
                  <a:pt x="5796" y="9941"/>
                </a:lnTo>
                <a:lnTo>
                  <a:pt x="6163" y="10455"/>
                </a:lnTo>
                <a:lnTo>
                  <a:pt x="6456" y="10895"/>
                </a:lnTo>
                <a:lnTo>
                  <a:pt x="6603" y="11115"/>
                </a:lnTo>
                <a:lnTo>
                  <a:pt x="6823" y="11298"/>
                </a:lnTo>
                <a:lnTo>
                  <a:pt x="6860" y="11372"/>
                </a:lnTo>
                <a:lnTo>
                  <a:pt x="6970" y="11482"/>
                </a:lnTo>
                <a:lnTo>
                  <a:pt x="7043" y="11519"/>
                </a:lnTo>
                <a:lnTo>
                  <a:pt x="7116" y="11519"/>
                </a:lnTo>
                <a:lnTo>
                  <a:pt x="7190" y="11482"/>
                </a:lnTo>
                <a:lnTo>
                  <a:pt x="7226" y="11408"/>
                </a:lnTo>
                <a:lnTo>
                  <a:pt x="7263" y="11188"/>
                </a:lnTo>
                <a:lnTo>
                  <a:pt x="7226" y="11078"/>
                </a:lnTo>
                <a:lnTo>
                  <a:pt x="7153" y="10968"/>
                </a:lnTo>
                <a:lnTo>
                  <a:pt x="7080" y="10932"/>
                </a:lnTo>
                <a:lnTo>
                  <a:pt x="7006" y="10895"/>
                </a:lnTo>
                <a:lnTo>
                  <a:pt x="6933" y="10785"/>
                </a:lnTo>
                <a:lnTo>
                  <a:pt x="6860" y="10675"/>
                </a:lnTo>
                <a:lnTo>
                  <a:pt x="6713" y="10455"/>
                </a:lnTo>
                <a:lnTo>
                  <a:pt x="6273" y="9831"/>
                </a:lnTo>
                <a:lnTo>
                  <a:pt x="6016" y="9501"/>
                </a:lnTo>
                <a:lnTo>
                  <a:pt x="5869" y="9391"/>
                </a:lnTo>
                <a:lnTo>
                  <a:pt x="5722" y="9281"/>
                </a:lnTo>
                <a:close/>
                <a:moveTo>
                  <a:pt x="8730" y="6970"/>
                </a:moveTo>
                <a:lnTo>
                  <a:pt x="8804" y="7080"/>
                </a:lnTo>
                <a:lnTo>
                  <a:pt x="8914" y="7153"/>
                </a:lnTo>
                <a:lnTo>
                  <a:pt x="8987" y="7227"/>
                </a:lnTo>
                <a:lnTo>
                  <a:pt x="9097" y="7263"/>
                </a:lnTo>
                <a:lnTo>
                  <a:pt x="9391" y="7227"/>
                </a:lnTo>
                <a:lnTo>
                  <a:pt x="9501" y="7263"/>
                </a:lnTo>
                <a:lnTo>
                  <a:pt x="9574" y="7300"/>
                </a:lnTo>
                <a:lnTo>
                  <a:pt x="9721" y="7557"/>
                </a:lnTo>
                <a:lnTo>
                  <a:pt x="9867" y="7814"/>
                </a:lnTo>
                <a:lnTo>
                  <a:pt x="10234" y="8364"/>
                </a:lnTo>
                <a:lnTo>
                  <a:pt x="10711" y="9098"/>
                </a:lnTo>
                <a:lnTo>
                  <a:pt x="10638" y="9281"/>
                </a:lnTo>
                <a:lnTo>
                  <a:pt x="10601" y="9428"/>
                </a:lnTo>
                <a:lnTo>
                  <a:pt x="10564" y="9758"/>
                </a:lnTo>
                <a:lnTo>
                  <a:pt x="10528" y="9941"/>
                </a:lnTo>
                <a:lnTo>
                  <a:pt x="10528" y="10125"/>
                </a:lnTo>
                <a:lnTo>
                  <a:pt x="10528" y="10235"/>
                </a:lnTo>
                <a:lnTo>
                  <a:pt x="10564" y="10271"/>
                </a:lnTo>
                <a:lnTo>
                  <a:pt x="10344" y="10638"/>
                </a:lnTo>
                <a:lnTo>
                  <a:pt x="9794" y="11555"/>
                </a:lnTo>
                <a:lnTo>
                  <a:pt x="9684" y="11519"/>
                </a:lnTo>
                <a:lnTo>
                  <a:pt x="9537" y="11519"/>
                </a:lnTo>
                <a:lnTo>
                  <a:pt x="9391" y="11555"/>
                </a:lnTo>
                <a:lnTo>
                  <a:pt x="9281" y="11629"/>
                </a:lnTo>
                <a:lnTo>
                  <a:pt x="9170" y="11702"/>
                </a:lnTo>
                <a:lnTo>
                  <a:pt x="9097" y="11812"/>
                </a:lnTo>
                <a:lnTo>
                  <a:pt x="9024" y="11922"/>
                </a:lnTo>
                <a:lnTo>
                  <a:pt x="8987" y="12032"/>
                </a:lnTo>
                <a:lnTo>
                  <a:pt x="8400" y="12069"/>
                </a:lnTo>
                <a:lnTo>
                  <a:pt x="7483" y="12142"/>
                </a:lnTo>
                <a:lnTo>
                  <a:pt x="7006" y="12142"/>
                </a:lnTo>
                <a:lnTo>
                  <a:pt x="6970" y="11959"/>
                </a:lnTo>
                <a:lnTo>
                  <a:pt x="6823" y="11775"/>
                </a:lnTo>
                <a:lnTo>
                  <a:pt x="6749" y="11739"/>
                </a:lnTo>
                <a:lnTo>
                  <a:pt x="6676" y="11702"/>
                </a:lnTo>
                <a:lnTo>
                  <a:pt x="6493" y="11665"/>
                </a:lnTo>
                <a:lnTo>
                  <a:pt x="6419" y="11629"/>
                </a:lnTo>
                <a:lnTo>
                  <a:pt x="6346" y="11665"/>
                </a:lnTo>
                <a:lnTo>
                  <a:pt x="6273" y="11739"/>
                </a:lnTo>
                <a:lnTo>
                  <a:pt x="6199" y="11739"/>
                </a:lnTo>
                <a:lnTo>
                  <a:pt x="5979" y="11225"/>
                </a:lnTo>
                <a:lnTo>
                  <a:pt x="5722" y="10712"/>
                </a:lnTo>
                <a:lnTo>
                  <a:pt x="5466" y="10308"/>
                </a:lnTo>
                <a:lnTo>
                  <a:pt x="5172" y="9868"/>
                </a:lnTo>
                <a:lnTo>
                  <a:pt x="5209" y="9758"/>
                </a:lnTo>
                <a:lnTo>
                  <a:pt x="5246" y="9648"/>
                </a:lnTo>
                <a:lnTo>
                  <a:pt x="5246" y="9501"/>
                </a:lnTo>
                <a:lnTo>
                  <a:pt x="5209" y="9391"/>
                </a:lnTo>
                <a:lnTo>
                  <a:pt x="5135" y="9318"/>
                </a:lnTo>
                <a:lnTo>
                  <a:pt x="5099" y="9318"/>
                </a:lnTo>
                <a:lnTo>
                  <a:pt x="5209" y="9171"/>
                </a:lnTo>
                <a:lnTo>
                  <a:pt x="5759" y="8401"/>
                </a:lnTo>
                <a:lnTo>
                  <a:pt x="6163" y="7850"/>
                </a:lnTo>
                <a:lnTo>
                  <a:pt x="6383" y="7594"/>
                </a:lnTo>
                <a:lnTo>
                  <a:pt x="6529" y="7300"/>
                </a:lnTo>
                <a:lnTo>
                  <a:pt x="6676" y="7337"/>
                </a:lnTo>
                <a:lnTo>
                  <a:pt x="6933" y="7337"/>
                </a:lnTo>
                <a:lnTo>
                  <a:pt x="7080" y="7300"/>
                </a:lnTo>
                <a:lnTo>
                  <a:pt x="7190" y="7263"/>
                </a:lnTo>
                <a:lnTo>
                  <a:pt x="7300" y="7153"/>
                </a:lnTo>
                <a:lnTo>
                  <a:pt x="7410" y="7080"/>
                </a:lnTo>
                <a:lnTo>
                  <a:pt x="7483" y="6970"/>
                </a:lnTo>
                <a:close/>
                <a:moveTo>
                  <a:pt x="4769" y="1"/>
                </a:moveTo>
                <a:lnTo>
                  <a:pt x="4769" y="37"/>
                </a:lnTo>
                <a:lnTo>
                  <a:pt x="4805" y="184"/>
                </a:lnTo>
                <a:lnTo>
                  <a:pt x="4879" y="294"/>
                </a:lnTo>
                <a:lnTo>
                  <a:pt x="4989" y="367"/>
                </a:lnTo>
                <a:lnTo>
                  <a:pt x="5099" y="404"/>
                </a:lnTo>
                <a:lnTo>
                  <a:pt x="5172" y="551"/>
                </a:lnTo>
                <a:lnTo>
                  <a:pt x="5282" y="697"/>
                </a:lnTo>
                <a:lnTo>
                  <a:pt x="5466" y="991"/>
                </a:lnTo>
                <a:lnTo>
                  <a:pt x="5539" y="1101"/>
                </a:lnTo>
                <a:lnTo>
                  <a:pt x="5466" y="1284"/>
                </a:lnTo>
                <a:lnTo>
                  <a:pt x="5466" y="1468"/>
                </a:lnTo>
                <a:lnTo>
                  <a:pt x="5539" y="1688"/>
                </a:lnTo>
                <a:lnTo>
                  <a:pt x="5649" y="1835"/>
                </a:lnTo>
                <a:lnTo>
                  <a:pt x="5722" y="1908"/>
                </a:lnTo>
                <a:lnTo>
                  <a:pt x="5356" y="2605"/>
                </a:lnTo>
                <a:lnTo>
                  <a:pt x="4879" y="3595"/>
                </a:lnTo>
                <a:lnTo>
                  <a:pt x="4769" y="3852"/>
                </a:lnTo>
                <a:lnTo>
                  <a:pt x="4622" y="4072"/>
                </a:lnTo>
                <a:lnTo>
                  <a:pt x="4402" y="4072"/>
                </a:lnTo>
                <a:lnTo>
                  <a:pt x="4292" y="4109"/>
                </a:lnTo>
                <a:lnTo>
                  <a:pt x="4182" y="4182"/>
                </a:lnTo>
                <a:lnTo>
                  <a:pt x="4108" y="4292"/>
                </a:lnTo>
                <a:lnTo>
                  <a:pt x="4072" y="4402"/>
                </a:lnTo>
                <a:lnTo>
                  <a:pt x="3485" y="4476"/>
                </a:lnTo>
                <a:lnTo>
                  <a:pt x="3045" y="4512"/>
                </a:lnTo>
                <a:lnTo>
                  <a:pt x="2678" y="4549"/>
                </a:lnTo>
                <a:lnTo>
                  <a:pt x="2568" y="4366"/>
                </a:lnTo>
                <a:lnTo>
                  <a:pt x="2458" y="4219"/>
                </a:lnTo>
                <a:lnTo>
                  <a:pt x="2274" y="4146"/>
                </a:lnTo>
                <a:lnTo>
                  <a:pt x="2091" y="4109"/>
                </a:lnTo>
                <a:lnTo>
                  <a:pt x="1907" y="4109"/>
                </a:lnTo>
                <a:lnTo>
                  <a:pt x="1797" y="4182"/>
                </a:lnTo>
                <a:lnTo>
                  <a:pt x="1651" y="4292"/>
                </a:lnTo>
                <a:lnTo>
                  <a:pt x="1577" y="4402"/>
                </a:lnTo>
                <a:lnTo>
                  <a:pt x="1504" y="4512"/>
                </a:lnTo>
                <a:lnTo>
                  <a:pt x="1504" y="4622"/>
                </a:lnTo>
                <a:lnTo>
                  <a:pt x="1431" y="4769"/>
                </a:lnTo>
                <a:lnTo>
                  <a:pt x="1431" y="4953"/>
                </a:lnTo>
                <a:lnTo>
                  <a:pt x="1467" y="5099"/>
                </a:lnTo>
                <a:lnTo>
                  <a:pt x="1504" y="5173"/>
                </a:lnTo>
                <a:lnTo>
                  <a:pt x="1504" y="5209"/>
                </a:lnTo>
                <a:lnTo>
                  <a:pt x="1247" y="5760"/>
                </a:lnTo>
                <a:lnTo>
                  <a:pt x="880" y="6420"/>
                </a:lnTo>
                <a:lnTo>
                  <a:pt x="770" y="6640"/>
                </a:lnTo>
                <a:lnTo>
                  <a:pt x="770" y="6713"/>
                </a:lnTo>
                <a:lnTo>
                  <a:pt x="734" y="6823"/>
                </a:lnTo>
                <a:lnTo>
                  <a:pt x="734" y="6787"/>
                </a:lnTo>
                <a:lnTo>
                  <a:pt x="624" y="6787"/>
                </a:lnTo>
                <a:lnTo>
                  <a:pt x="550" y="6823"/>
                </a:lnTo>
                <a:lnTo>
                  <a:pt x="404" y="6933"/>
                </a:lnTo>
                <a:lnTo>
                  <a:pt x="330" y="6970"/>
                </a:lnTo>
                <a:lnTo>
                  <a:pt x="257" y="7007"/>
                </a:lnTo>
                <a:lnTo>
                  <a:pt x="183" y="7117"/>
                </a:lnTo>
                <a:lnTo>
                  <a:pt x="110" y="7227"/>
                </a:lnTo>
                <a:lnTo>
                  <a:pt x="110" y="7447"/>
                </a:lnTo>
                <a:lnTo>
                  <a:pt x="0" y="7777"/>
                </a:lnTo>
                <a:lnTo>
                  <a:pt x="37" y="7850"/>
                </a:lnTo>
                <a:lnTo>
                  <a:pt x="73" y="7887"/>
                </a:lnTo>
                <a:lnTo>
                  <a:pt x="110" y="7960"/>
                </a:lnTo>
                <a:lnTo>
                  <a:pt x="183" y="7960"/>
                </a:lnTo>
                <a:lnTo>
                  <a:pt x="367" y="8034"/>
                </a:lnTo>
                <a:lnTo>
                  <a:pt x="660" y="8034"/>
                </a:lnTo>
                <a:lnTo>
                  <a:pt x="660" y="7997"/>
                </a:lnTo>
                <a:lnTo>
                  <a:pt x="770" y="7997"/>
                </a:lnTo>
                <a:lnTo>
                  <a:pt x="880" y="8181"/>
                </a:lnTo>
                <a:lnTo>
                  <a:pt x="990" y="8364"/>
                </a:lnTo>
                <a:lnTo>
                  <a:pt x="1211" y="8657"/>
                </a:lnTo>
                <a:lnTo>
                  <a:pt x="1651" y="9281"/>
                </a:lnTo>
                <a:lnTo>
                  <a:pt x="1687" y="9354"/>
                </a:lnTo>
                <a:lnTo>
                  <a:pt x="1651" y="9501"/>
                </a:lnTo>
                <a:lnTo>
                  <a:pt x="1614" y="9648"/>
                </a:lnTo>
                <a:lnTo>
                  <a:pt x="1577" y="9831"/>
                </a:lnTo>
                <a:lnTo>
                  <a:pt x="1577" y="9941"/>
                </a:lnTo>
                <a:lnTo>
                  <a:pt x="1614" y="10051"/>
                </a:lnTo>
                <a:lnTo>
                  <a:pt x="1541" y="10235"/>
                </a:lnTo>
                <a:lnTo>
                  <a:pt x="1431" y="10418"/>
                </a:lnTo>
                <a:lnTo>
                  <a:pt x="1357" y="10601"/>
                </a:lnTo>
                <a:lnTo>
                  <a:pt x="1211" y="10785"/>
                </a:lnTo>
                <a:lnTo>
                  <a:pt x="1137" y="10858"/>
                </a:lnTo>
                <a:lnTo>
                  <a:pt x="1137" y="10968"/>
                </a:lnTo>
                <a:lnTo>
                  <a:pt x="1174" y="11078"/>
                </a:lnTo>
                <a:lnTo>
                  <a:pt x="1247" y="11152"/>
                </a:lnTo>
                <a:lnTo>
                  <a:pt x="1357" y="11188"/>
                </a:lnTo>
                <a:lnTo>
                  <a:pt x="1467" y="11152"/>
                </a:lnTo>
                <a:lnTo>
                  <a:pt x="1541" y="11078"/>
                </a:lnTo>
                <a:lnTo>
                  <a:pt x="1577" y="10968"/>
                </a:lnTo>
                <a:lnTo>
                  <a:pt x="1614" y="10932"/>
                </a:lnTo>
                <a:lnTo>
                  <a:pt x="1687" y="10822"/>
                </a:lnTo>
                <a:lnTo>
                  <a:pt x="1761" y="10638"/>
                </a:lnTo>
                <a:lnTo>
                  <a:pt x="1834" y="10491"/>
                </a:lnTo>
                <a:lnTo>
                  <a:pt x="1907" y="10198"/>
                </a:lnTo>
                <a:lnTo>
                  <a:pt x="2164" y="10198"/>
                </a:lnTo>
                <a:lnTo>
                  <a:pt x="2348" y="10161"/>
                </a:lnTo>
                <a:lnTo>
                  <a:pt x="2494" y="10088"/>
                </a:lnTo>
                <a:lnTo>
                  <a:pt x="2641" y="10015"/>
                </a:lnTo>
                <a:lnTo>
                  <a:pt x="2714" y="9905"/>
                </a:lnTo>
                <a:lnTo>
                  <a:pt x="3338" y="9905"/>
                </a:lnTo>
                <a:lnTo>
                  <a:pt x="3998" y="9941"/>
                </a:lnTo>
                <a:lnTo>
                  <a:pt x="4035" y="10051"/>
                </a:lnTo>
                <a:lnTo>
                  <a:pt x="4072" y="10088"/>
                </a:lnTo>
                <a:lnTo>
                  <a:pt x="4145" y="10161"/>
                </a:lnTo>
                <a:lnTo>
                  <a:pt x="4292" y="10235"/>
                </a:lnTo>
                <a:lnTo>
                  <a:pt x="4439" y="10308"/>
                </a:lnTo>
                <a:lnTo>
                  <a:pt x="4622" y="10308"/>
                </a:lnTo>
                <a:lnTo>
                  <a:pt x="4805" y="10271"/>
                </a:lnTo>
                <a:lnTo>
                  <a:pt x="4879" y="10235"/>
                </a:lnTo>
                <a:lnTo>
                  <a:pt x="5282" y="10822"/>
                </a:lnTo>
                <a:lnTo>
                  <a:pt x="5429" y="11115"/>
                </a:lnTo>
                <a:lnTo>
                  <a:pt x="5576" y="11408"/>
                </a:lnTo>
                <a:lnTo>
                  <a:pt x="5796" y="11995"/>
                </a:lnTo>
                <a:lnTo>
                  <a:pt x="5759" y="12105"/>
                </a:lnTo>
                <a:lnTo>
                  <a:pt x="5759" y="12215"/>
                </a:lnTo>
                <a:lnTo>
                  <a:pt x="5759" y="12362"/>
                </a:lnTo>
                <a:lnTo>
                  <a:pt x="5759" y="12472"/>
                </a:lnTo>
                <a:lnTo>
                  <a:pt x="5759" y="12509"/>
                </a:lnTo>
                <a:lnTo>
                  <a:pt x="5722" y="12619"/>
                </a:lnTo>
                <a:lnTo>
                  <a:pt x="5722" y="12692"/>
                </a:lnTo>
                <a:lnTo>
                  <a:pt x="5759" y="12766"/>
                </a:lnTo>
                <a:lnTo>
                  <a:pt x="5979" y="12876"/>
                </a:lnTo>
                <a:lnTo>
                  <a:pt x="5759" y="13169"/>
                </a:lnTo>
                <a:lnTo>
                  <a:pt x="5612" y="13463"/>
                </a:lnTo>
                <a:lnTo>
                  <a:pt x="5502" y="13793"/>
                </a:lnTo>
                <a:lnTo>
                  <a:pt x="5429" y="14123"/>
                </a:lnTo>
                <a:lnTo>
                  <a:pt x="5392" y="14196"/>
                </a:lnTo>
                <a:lnTo>
                  <a:pt x="5429" y="14270"/>
                </a:lnTo>
                <a:lnTo>
                  <a:pt x="5502" y="14343"/>
                </a:lnTo>
                <a:lnTo>
                  <a:pt x="5576" y="14380"/>
                </a:lnTo>
                <a:lnTo>
                  <a:pt x="5649" y="14416"/>
                </a:lnTo>
                <a:lnTo>
                  <a:pt x="5722" y="14416"/>
                </a:lnTo>
                <a:lnTo>
                  <a:pt x="5759" y="14380"/>
                </a:lnTo>
                <a:lnTo>
                  <a:pt x="5832" y="14306"/>
                </a:lnTo>
                <a:lnTo>
                  <a:pt x="5832" y="14233"/>
                </a:lnTo>
                <a:lnTo>
                  <a:pt x="5869" y="14086"/>
                </a:lnTo>
                <a:lnTo>
                  <a:pt x="5979" y="13793"/>
                </a:lnTo>
                <a:lnTo>
                  <a:pt x="6089" y="13463"/>
                </a:lnTo>
                <a:lnTo>
                  <a:pt x="6309" y="13022"/>
                </a:lnTo>
                <a:lnTo>
                  <a:pt x="6566" y="13022"/>
                </a:lnTo>
                <a:lnTo>
                  <a:pt x="6713" y="12986"/>
                </a:lnTo>
                <a:lnTo>
                  <a:pt x="6786" y="12876"/>
                </a:lnTo>
                <a:lnTo>
                  <a:pt x="6860" y="12582"/>
                </a:lnTo>
                <a:lnTo>
                  <a:pt x="7593" y="12582"/>
                </a:lnTo>
                <a:lnTo>
                  <a:pt x="8253" y="12546"/>
                </a:lnTo>
                <a:lnTo>
                  <a:pt x="8914" y="12509"/>
                </a:lnTo>
                <a:lnTo>
                  <a:pt x="8950" y="12509"/>
                </a:lnTo>
                <a:lnTo>
                  <a:pt x="8950" y="12619"/>
                </a:lnTo>
                <a:lnTo>
                  <a:pt x="9024" y="12692"/>
                </a:lnTo>
                <a:lnTo>
                  <a:pt x="9170" y="12802"/>
                </a:lnTo>
                <a:lnTo>
                  <a:pt x="9354" y="12876"/>
                </a:lnTo>
                <a:lnTo>
                  <a:pt x="9537" y="12912"/>
                </a:lnTo>
                <a:lnTo>
                  <a:pt x="9647" y="13279"/>
                </a:lnTo>
                <a:lnTo>
                  <a:pt x="9794" y="13829"/>
                </a:lnTo>
                <a:lnTo>
                  <a:pt x="9904" y="14050"/>
                </a:lnTo>
                <a:lnTo>
                  <a:pt x="9977" y="14160"/>
                </a:lnTo>
                <a:lnTo>
                  <a:pt x="10051" y="14270"/>
                </a:lnTo>
                <a:lnTo>
                  <a:pt x="10198" y="14270"/>
                </a:lnTo>
                <a:lnTo>
                  <a:pt x="10271" y="14233"/>
                </a:lnTo>
                <a:lnTo>
                  <a:pt x="10308" y="14160"/>
                </a:lnTo>
                <a:lnTo>
                  <a:pt x="10308" y="14013"/>
                </a:lnTo>
                <a:lnTo>
                  <a:pt x="10308" y="13903"/>
                </a:lnTo>
                <a:lnTo>
                  <a:pt x="10198" y="13609"/>
                </a:lnTo>
                <a:lnTo>
                  <a:pt x="9977" y="12949"/>
                </a:lnTo>
                <a:lnTo>
                  <a:pt x="9904" y="12729"/>
                </a:lnTo>
                <a:lnTo>
                  <a:pt x="9977" y="12619"/>
                </a:lnTo>
                <a:lnTo>
                  <a:pt x="10088" y="12399"/>
                </a:lnTo>
                <a:lnTo>
                  <a:pt x="10124" y="12215"/>
                </a:lnTo>
                <a:lnTo>
                  <a:pt x="10161" y="12032"/>
                </a:lnTo>
                <a:lnTo>
                  <a:pt x="10161" y="11885"/>
                </a:lnTo>
                <a:lnTo>
                  <a:pt x="10124" y="11849"/>
                </a:lnTo>
                <a:lnTo>
                  <a:pt x="10601" y="11042"/>
                </a:lnTo>
                <a:lnTo>
                  <a:pt x="11115" y="10235"/>
                </a:lnTo>
                <a:lnTo>
                  <a:pt x="11371" y="10088"/>
                </a:lnTo>
                <a:lnTo>
                  <a:pt x="11518" y="9978"/>
                </a:lnTo>
                <a:lnTo>
                  <a:pt x="11628" y="9868"/>
                </a:lnTo>
                <a:lnTo>
                  <a:pt x="11665" y="9831"/>
                </a:lnTo>
                <a:lnTo>
                  <a:pt x="11738" y="9758"/>
                </a:lnTo>
                <a:lnTo>
                  <a:pt x="11812" y="9611"/>
                </a:lnTo>
                <a:lnTo>
                  <a:pt x="11885" y="9464"/>
                </a:lnTo>
                <a:lnTo>
                  <a:pt x="12068" y="9501"/>
                </a:lnTo>
                <a:lnTo>
                  <a:pt x="12288" y="9501"/>
                </a:lnTo>
                <a:lnTo>
                  <a:pt x="12875" y="9538"/>
                </a:lnTo>
                <a:lnTo>
                  <a:pt x="13426" y="9501"/>
                </a:lnTo>
                <a:lnTo>
                  <a:pt x="13499" y="9501"/>
                </a:lnTo>
                <a:lnTo>
                  <a:pt x="13572" y="9464"/>
                </a:lnTo>
                <a:lnTo>
                  <a:pt x="13646" y="9391"/>
                </a:lnTo>
                <a:lnTo>
                  <a:pt x="13646" y="9318"/>
                </a:lnTo>
                <a:lnTo>
                  <a:pt x="13682" y="9244"/>
                </a:lnTo>
                <a:lnTo>
                  <a:pt x="13646" y="9171"/>
                </a:lnTo>
                <a:lnTo>
                  <a:pt x="13609" y="9098"/>
                </a:lnTo>
                <a:lnTo>
                  <a:pt x="13536" y="9024"/>
                </a:lnTo>
                <a:lnTo>
                  <a:pt x="13426" y="9024"/>
                </a:lnTo>
                <a:lnTo>
                  <a:pt x="13059" y="8988"/>
                </a:lnTo>
                <a:lnTo>
                  <a:pt x="12655" y="8988"/>
                </a:lnTo>
                <a:lnTo>
                  <a:pt x="11885" y="9024"/>
                </a:lnTo>
                <a:lnTo>
                  <a:pt x="11812" y="8951"/>
                </a:lnTo>
                <a:lnTo>
                  <a:pt x="11738" y="8877"/>
                </a:lnTo>
                <a:lnTo>
                  <a:pt x="11518" y="8767"/>
                </a:lnTo>
                <a:lnTo>
                  <a:pt x="11445" y="8767"/>
                </a:lnTo>
                <a:lnTo>
                  <a:pt x="11335" y="8804"/>
                </a:lnTo>
                <a:lnTo>
                  <a:pt x="11225" y="8767"/>
                </a:lnTo>
                <a:lnTo>
                  <a:pt x="11078" y="8804"/>
                </a:lnTo>
                <a:lnTo>
                  <a:pt x="10638" y="8107"/>
                </a:lnTo>
                <a:lnTo>
                  <a:pt x="10271" y="7594"/>
                </a:lnTo>
                <a:lnTo>
                  <a:pt x="10088" y="7300"/>
                </a:lnTo>
                <a:lnTo>
                  <a:pt x="9904" y="7080"/>
                </a:lnTo>
                <a:lnTo>
                  <a:pt x="9977" y="6970"/>
                </a:lnTo>
                <a:lnTo>
                  <a:pt x="10051" y="6823"/>
                </a:lnTo>
                <a:lnTo>
                  <a:pt x="10088" y="6713"/>
                </a:lnTo>
                <a:lnTo>
                  <a:pt x="10124" y="6567"/>
                </a:lnTo>
                <a:lnTo>
                  <a:pt x="10088" y="6493"/>
                </a:lnTo>
                <a:lnTo>
                  <a:pt x="10051" y="6456"/>
                </a:lnTo>
                <a:lnTo>
                  <a:pt x="9941" y="6456"/>
                </a:lnTo>
                <a:lnTo>
                  <a:pt x="10124" y="6236"/>
                </a:lnTo>
                <a:lnTo>
                  <a:pt x="10308" y="5980"/>
                </a:lnTo>
                <a:lnTo>
                  <a:pt x="10638" y="5503"/>
                </a:lnTo>
                <a:lnTo>
                  <a:pt x="11005" y="4953"/>
                </a:lnTo>
                <a:lnTo>
                  <a:pt x="11078" y="4953"/>
                </a:lnTo>
                <a:lnTo>
                  <a:pt x="11151" y="4916"/>
                </a:lnTo>
                <a:lnTo>
                  <a:pt x="11225" y="4843"/>
                </a:lnTo>
                <a:lnTo>
                  <a:pt x="11298" y="4769"/>
                </a:lnTo>
                <a:lnTo>
                  <a:pt x="11518" y="4586"/>
                </a:lnTo>
                <a:lnTo>
                  <a:pt x="11591" y="4476"/>
                </a:lnTo>
                <a:lnTo>
                  <a:pt x="11665" y="4366"/>
                </a:lnTo>
                <a:lnTo>
                  <a:pt x="11702" y="4256"/>
                </a:lnTo>
                <a:lnTo>
                  <a:pt x="11702" y="4146"/>
                </a:lnTo>
                <a:lnTo>
                  <a:pt x="11665" y="3999"/>
                </a:lnTo>
                <a:lnTo>
                  <a:pt x="11591" y="3889"/>
                </a:lnTo>
                <a:lnTo>
                  <a:pt x="11518" y="3779"/>
                </a:lnTo>
                <a:lnTo>
                  <a:pt x="11408" y="3742"/>
                </a:lnTo>
                <a:lnTo>
                  <a:pt x="11298" y="3705"/>
                </a:lnTo>
                <a:lnTo>
                  <a:pt x="11151" y="3669"/>
                </a:lnTo>
                <a:lnTo>
                  <a:pt x="10931" y="3192"/>
                </a:lnTo>
                <a:lnTo>
                  <a:pt x="10674" y="2752"/>
                </a:lnTo>
                <a:lnTo>
                  <a:pt x="10344" y="2091"/>
                </a:lnTo>
                <a:lnTo>
                  <a:pt x="10124" y="1725"/>
                </a:lnTo>
                <a:lnTo>
                  <a:pt x="9904" y="1431"/>
                </a:lnTo>
                <a:lnTo>
                  <a:pt x="9941" y="1284"/>
                </a:lnTo>
                <a:lnTo>
                  <a:pt x="9941" y="1211"/>
                </a:lnTo>
                <a:lnTo>
                  <a:pt x="9977" y="1064"/>
                </a:lnTo>
                <a:lnTo>
                  <a:pt x="9941" y="954"/>
                </a:lnTo>
                <a:lnTo>
                  <a:pt x="9904" y="844"/>
                </a:lnTo>
                <a:lnTo>
                  <a:pt x="9831" y="697"/>
                </a:lnTo>
                <a:lnTo>
                  <a:pt x="9721" y="587"/>
                </a:lnTo>
                <a:lnTo>
                  <a:pt x="9574" y="514"/>
                </a:lnTo>
                <a:lnTo>
                  <a:pt x="9427" y="477"/>
                </a:lnTo>
                <a:lnTo>
                  <a:pt x="9244" y="514"/>
                </a:lnTo>
                <a:lnTo>
                  <a:pt x="9097" y="551"/>
                </a:lnTo>
                <a:lnTo>
                  <a:pt x="8987" y="661"/>
                </a:lnTo>
                <a:lnTo>
                  <a:pt x="8914" y="808"/>
                </a:lnTo>
                <a:lnTo>
                  <a:pt x="8877" y="954"/>
                </a:lnTo>
                <a:lnTo>
                  <a:pt x="8840" y="1028"/>
                </a:lnTo>
                <a:lnTo>
                  <a:pt x="7887" y="1101"/>
                </a:lnTo>
                <a:lnTo>
                  <a:pt x="7080" y="1174"/>
                </a:lnTo>
                <a:lnTo>
                  <a:pt x="6933" y="1174"/>
                </a:lnTo>
                <a:lnTo>
                  <a:pt x="6860" y="1064"/>
                </a:lnTo>
                <a:lnTo>
                  <a:pt x="6749" y="918"/>
                </a:lnTo>
                <a:lnTo>
                  <a:pt x="6713" y="881"/>
                </a:lnTo>
                <a:lnTo>
                  <a:pt x="6639" y="808"/>
                </a:lnTo>
                <a:lnTo>
                  <a:pt x="6529" y="771"/>
                </a:lnTo>
                <a:lnTo>
                  <a:pt x="6456" y="771"/>
                </a:lnTo>
                <a:lnTo>
                  <a:pt x="6383" y="808"/>
                </a:lnTo>
                <a:lnTo>
                  <a:pt x="5942" y="808"/>
                </a:lnTo>
                <a:lnTo>
                  <a:pt x="5686" y="477"/>
                </a:lnTo>
                <a:lnTo>
                  <a:pt x="5576" y="294"/>
                </a:lnTo>
                <a:lnTo>
                  <a:pt x="5466" y="111"/>
                </a:lnTo>
                <a:lnTo>
                  <a:pt x="5429" y="37"/>
                </a:lnTo>
                <a:lnTo>
                  <a:pt x="5356" y="1"/>
                </a:lnTo>
                <a:lnTo>
                  <a:pt x="5209" y="1"/>
                </a:lnTo>
                <a:lnTo>
                  <a:pt x="5025" y="37"/>
                </a:lnTo>
                <a:lnTo>
                  <a:pt x="4915" y="1"/>
                </a:lnTo>
                <a:close/>
              </a:path>
            </a:pathLst>
          </a:custGeom>
          <a:solidFill>
            <a:srgbClr val="6D9EEB"/>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09" name="Shape 209"/>
          <p:cNvSpPr/>
          <p:nvPr/>
        </p:nvSpPr>
        <p:spPr>
          <a:xfrm>
            <a:off x="6984573" y="4950383"/>
            <a:ext cx="297606" cy="211234"/>
          </a:xfrm>
          <a:custGeom>
            <a:avLst/>
            <a:gdLst/>
            <a:ahLst/>
            <a:cxnLst/>
            <a:rect l="0" t="0" r="0" b="0"/>
            <a:pathLst>
              <a:path w="10492" h="7447" extrusionOk="0">
                <a:moveTo>
                  <a:pt x="7300" y="1761"/>
                </a:moveTo>
                <a:lnTo>
                  <a:pt x="7117" y="1797"/>
                </a:lnTo>
                <a:lnTo>
                  <a:pt x="6897" y="1834"/>
                </a:lnTo>
                <a:lnTo>
                  <a:pt x="6713" y="1907"/>
                </a:lnTo>
                <a:lnTo>
                  <a:pt x="6530" y="2017"/>
                </a:lnTo>
                <a:lnTo>
                  <a:pt x="6383" y="2128"/>
                </a:lnTo>
                <a:lnTo>
                  <a:pt x="6273" y="2274"/>
                </a:lnTo>
                <a:lnTo>
                  <a:pt x="6200" y="2458"/>
                </a:lnTo>
                <a:lnTo>
                  <a:pt x="6200" y="2531"/>
                </a:lnTo>
                <a:lnTo>
                  <a:pt x="6237" y="2604"/>
                </a:lnTo>
                <a:lnTo>
                  <a:pt x="6310" y="2641"/>
                </a:lnTo>
                <a:lnTo>
                  <a:pt x="6383" y="2641"/>
                </a:lnTo>
                <a:lnTo>
                  <a:pt x="6530" y="2604"/>
                </a:lnTo>
                <a:lnTo>
                  <a:pt x="6640" y="2531"/>
                </a:lnTo>
                <a:lnTo>
                  <a:pt x="6860" y="2384"/>
                </a:lnTo>
                <a:lnTo>
                  <a:pt x="7007" y="2348"/>
                </a:lnTo>
                <a:lnTo>
                  <a:pt x="7154" y="2274"/>
                </a:lnTo>
                <a:lnTo>
                  <a:pt x="7484" y="2274"/>
                </a:lnTo>
                <a:lnTo>
                  <a:pt x="7667" y="2311"/>
                </a:lnTo>
                <a:lnTo>
                  <a:pt x="7851" y="2384"/>
                </a:lnTo>
                <a:lnTo>
                  <a:pt x="7924" y="2458"/>
                </a:lnTo>
                <a:lnTo>
                  <a:pt x="7961" y="2531"/>
                </a:lnTo>
                <a:lnTo>
                  <a:pt x="7997" y="2641"/>
                </a:lnTo>
                <a:lnTo>
                  <a:pt x="7997" y="2751"/>
                </a:lnTo>
                <a:lnTo>
                  <a:pt x="7961" y="2898"/>
                </a:lnTo>
                <a:lnTo>
                  <a:pt x="7887" y="3045"/>
                </a:lnTo>
                <a:lnTo>
                  <a:pt x="7667" y="3338"/>
                </a:lnTo>
                <a:lnTo>
                  <a:pt x="7190" y="3998"/>
                </a:lnTo>
                <a:lnTo>
                  <a:pt x="6713" y="4622"/>
                </a:lnTo>
                <a:lnTo>
                  <a:pt x="5686" y="5869"/>
                </a:lnTo>
                <a:lnTo>
                  <a:pt x="5613" y="6016"/>
                </a:lnTo>
                <a:lnTo>
                  <a:pt x="5650" y="6162"/>
                </a:lnTo>
                <a:lnTo>
                  <a:pt x="5686" y="6236"/>
                </a:lnTo>
                <a:lnTo>
                  <a:pt x="5723" y="6273"/>
                </a:lnTo>
                <a:lnTo>
                  <a:pt x="5796" y="6309"/>
                </a:lnTo>
                <a:lnTo>
                  <a:pt x="5870" y="6309"/>
                </a:lnTo>
                <a:lnTo>
                  <a:pt x="6567" y="6273"/>
                </a:lnTo>
                <a:lnTo>
                  <a:pt x="7264" y="6309"/>
                </a:lnTo>
                <a:lnTo>
                  <a:pt x="8034" y="6346"/>
                </a:lnTo>
                <a:lnTo>
                  <a:pt x="8401" y="6419"/>
                </a:lnTo>
                <a:lnTo>
                  <a:pt x="8547" y="6419"/>
                </a:lnTo>
                <a:lnTo>
                  <a:pt x="8731" y="6383"/>
                </a:lnTo>
                <a:lnTo>
                  <a:pt x="8841" y="6309"/>
                </a:lnTo>
                <a:lnTo>
                  <a:pt x="8878" y="6199"/>
                </a:lnTo>
                <a:lnTo>
                  <a:pt x="8878" y="6089"/>
                </a:lnTo>
                <a:lnTo>
                  <a:pt x="8768" y="6016"/>
                </a:lnTo>
                <a:lnTo>
                  <a:pt x="8658" y="5942"/>
                </a:lnTo>
                <a:lnTo>
                  <a:pt x="8474" y="5869"/>
                </a:lnTo>
                <a:lnTo>
                  <a:pt x="8107" y="5796"/>
                </a:lnTo>
                <a:lnTo>
                  <a:pt x="7410" y="5759"/>
                </a:lnTo>
                <a:lnTo>
                  <a:pt x="6457" y="5759"/>
                </a:lnTo>
                <a:lnTo>
                  <a:pt x="7557" y="4365"/>
                </a:lnTo>
                <a:lnTo>
                  <a:pt x="7851" y="3998"/>
                </a:lnTo>
                <a:lnTo>
                  <a:pt x="8144" y="3595"/>
                </a:lnTo>
                <a:lnTo>
                  <a:pt x="8291" y="3375"/>
                </a:lnTo>
                <a:lnTo>
                  <a:pt x="8401" y="3191"/>
                </a:lnTo>
                <a:lnTo>
                  <a:pt x="8474" y="2935"/>
                </a:lnTo>
                <a:lnTo>
                  <a:pt x="8511" y="2714"/>
                </a:lnTo>
                <a:lnTo>
                  <a:pt x="8511" y="2494"/>
                </a:lnTo>
                <a:lnTo>
                  <a:pt x="8437" y="2311"/>
                </a:lnTo>
                <a:lnTo>
                  <a:pt x="8327" y="2164"/>
                </a:lnTo>
                <a:lnTo>
                  <a:pt x="8217" y="2017"/>
                </a:lnTo>
                <a:lnTo>
                  <a:pt x="8071" y="1907"/>
                </a:lnTo>
                <a:lnTo>
                  <a:pt x="7887" y="1834"/>
                </a:lnTo>
                <a:lnTo>
                  <a:pt x="7667" y="1797"/>
                </a:lnTo>
                <a:lnTo>
                  <a:pt x="7484" y="1761"/>
                </a:lnTo>
                <a:close/>
                <a:moveTo>
                  <a:pt x="954" y="0"/>
                </a:moveTo>
                <a:lnTo>
                  <a:pt x="771" y="37"/>
                </a:lnTo>
                <a:lnTo>
                  <a:pt x="624" y="110"/>
                </a:lnTo>
                <a:lnTo>
                  <a:pt x="441" y="183"/>
                </a:lnTo>
                <a:lnTo>
                  <a:pt x="294" y="257"/>
                </a:lnTo>
                <a:lnTo>
                  <a:pt x="147" y="404"/>
                </a:lnTo>
                <a:lnTo>
                  <a:pt x="37" y="514"/>
                </a:lnTo>
                <a:lnTo>
                  <a:pt x="1" y="587"/>
                </a:lnTo>
                <a:lnTo>
                  <a:pt x="1" y="660"/>
                </a:lnTo>
                <a:lnTo>
                  <a:pt x="74" y="770"/>
                </a:lnTo>
                <a:lnTo>
                  <a:pt x="184" y="844"/>
                </a:lnTo>
                <a:lnTo>
                  <a:pt x="257" y="844"/>
                </a:lnTo>
                <a:lnTo>
                  <a:pt x="331" y="807"/>
                </a:lnTo>
                <a:lnTo>
                  <a:pt x="661" y="660"/>
                </a:lnTo>
                <a:lnTo>
                  <a:pt x="844" y="624"/>
                </a:lnTo>
                <a:lnTo>
                  <a:pt x="1028" y="587"/>
                </a:lnTo>
                <a:lnTo>
                  <a:pt x="991" y="624"/>
                </a:lnTo>
                <a:lnTo>
                  <a:pt x="991" y="844"/>
                </a:lnTo>
                <a:lnTo>
                  <a:pt x="991" y="1064"/>
                </a:lnTo>
                <a:lnTo>
                  <a:pt x="1101" y="1467"/>
                </a:lnTo>
                <a:lnTo>
                  <a:pt x="1358" y="2641"/>
                </a:lnTo>
                <a:lnTo>
                  <a:pt x="2312" y="7263"/>
                </a:lnTo>
                <a:lnTo>
                  <a:pt x="2348" y="7336"/>
                </a:lnTo>
                <a:lnTo>
                  <a:pt x="2422" y="7410"/>
                </a:lnTo>
                <a:lnTo>
                  <a:pt x="2495" y="7446"/>
                </a:lnTo>
                <a:lnTo>
                  <a:pt x="2678" y="7446"/>
                </a:lnTo>
                <a:lnTo>
                  <a:pt x="2752" y="7410"/>
                </a:lnTo>
                <a:lnTo>
                  <a:pt x="2825" y="7336"/>
                </a:lnTo>
                <a:lnTo>
                  <a:pt x="2862" y="7263"/>
                </a:lnTo>
                <a:lnTo>
                  <a:pt x="4072" y="4108"/>
                </a:lnTo>
                <a:lnTo>
                  <a:pt x="5246" y="990"/>
                </a:lnTo>
                <a:lnTo>
                  <a:pt x="6457" y="917"/>
                </a:lnTo>
                <a:lnTo>
                  <a:pt x="7667" y="880"/>
                </a:lnTo>
                <a:lnTo>
                  <a:pt x="8988" y="917"/>
                </a:lnTo>
                <a:lnTo>
                  <a:pt x="9648" y="990"/>
                </a:lnTo>
                <a:lnTo>
                  <a:pt x="9978" y="990"/>
                </a:lnTo>
                <a:lnTo>
                  <a:pt x="10308" y="954"/>
                </a:lnTo>
                <a:lnTo>
                  <a:pt x="10382" y="917"/>
                </a:lnTo>
                <a:lnTo>
                  <a:pt x="10455" y="880"/>
                </a:lnTo>
                <a:lnTo>
                  <a:pt x="10492" y="807"/>
                </a:lnTo>
                <a:lnTo>
                  <a:pt x="10492" y="734"/>
                </a:lnTo>
                <a:lnTo>
                  <a:pt x="10418" y="587"/>
                </a:lnTo>
                <a:lnTo>
                  <a:pt x="10382" y="514"/>
                </a:lnTo>
                <a:lnTo>
                  <a:pt x="10308" y="477"/>
                </a:lnTo>
                <a:lnTo>
                  <a:pt x="10015" y="404"/>
                </a:lnTo>
                <a:lnTo>
                  <a:pt x="9721" y="367"/>
                </a:lnTo>
                <a:lnTo>
                  <a:pt x="9134" y="330"/>
                </a:lnTo>
                <a:lnTo>
                  <a:pt x="7814" y="293"/>
                </a:lnTo>
                <a:lnTo>
                  <a:pt x="6420" y="330"/>
                </a:lnTo>
                <a:lnTo>
                  <a:pt x="5026" y="404"/>
                </a:lnTo>
                <a:lnTo>
                  <a:pt x="4916" y="440"/>
                </a:lnTo>
                <a:lnTo>
                  <a:pt x="4843" y="477"/>
                </a:lnTo>
                <a:lnTo>
                  <a:pt x="4806" y="550"/>
                </a:lnTo>
                <a:lnTo>
                  <a:pt x="4733" y="624"/>
                </a:lnTo>
                <a:lnTo>
                  <a:pt x="2678" y="6162"/>
                </a:lnTo>
                <a:lnTo>
                  <a:pt x="2128" y="3705"/>
                </a:lnTo>
                <a:lnTo>
                  <a:pt x="1725" y="1981"/>
                </a:lnTo>
                <a:lnTo>
                  <a:pt x="1541" y="1210"/>
                </a:lnTo>
                <a:lnTo>
                  <a:pt x="1468" y="844"/>
                </a:lnTo>
                <a:lnTo>
                  <a:pt x="1431" y="660"/>
                </a:lnTo>
                <a:lnTo>
                  <a:pt x="1395" y="550"/>
                </a:lnTo>
                <a:lnTo>
                  <a:pt x="1431" y="550"/>
                </a:lnTo>
                <a:lnTo>
                  <a:pt x="1468" y="514"/>
                </a:lnTo>
                <a:lnTo>
                  <a:pt x="1468" y="477"/>
                </a:lnTo>
                <a:lnTo>
                  <a:pt x="1505" y="367"/>
                </a:lnTo>
                <a:lnTo>
                  <a:pt x="1505" y="220"/>
                </a:lnTo>
                <a:lnTo>
                  <a:pt x="1468" y="110"/>
                </a:lnTo>
                <a:lnTo>
                  <a:pt x="1395" y="73"/>
                </a:lnTo>
                <a:lnTo>
                  <a:pt x="1321" y="37"/>
                </a:lnTo>
                <a:lnTo>
                  <a:pt x="1138" y="0"/>
                </a:lnTo>
                <a:close/>
              </a:path>
            </a:pathLst>
          </a:custGeom>
          <a:solidFill>
            <a:srgbClr val="6D9EEB"/>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10" name="Shape 210"/>
          <p:cNvSpPr/>
          <p:nvPr/>
        </p:nvSpPr>
        <p:spPr>
          <a:xfrm>
            <a:off x="8749725" y="4950125"/>
            <a:ext cx="288245" cy="184202"/>
          </a:xfrm>
          <a:custGeom>
            <a:avLst/>
            <a:gdLst/>
            <a:ahLst/>
            <a:cxnLst/>
            <a:rect l="0" t="0" r="0" b="0"/>
            <a:pathLst>
              <a:path w="10162" h="6494" extrusionOk="0">
                <a:moveTo>
                  <a:pt x="8291" y="587"/>
                </a:moveTo>
                <a:lnTo>
                  <a:pt x="8291" y="698"/>
                </a:lnTo>
                <a:lnTo>
                  <a:pt x="8327" y="771"/>
                </a:lnTo>
                <a:lnTo>
                  <a:pt x="8401" y="808"/>
                </a:lnTo>
                <a:lnTo>
                  <a:pt x="8474" y="808"/>
                </a:lnTo>
                <a:lnTo>
                  <a:pt x="8768" y="771"/>
                </a:lnTo>
                <a:lnTo>
                  <a:pt x="8914" y="771"/>
                </a:lnTo>
                <a:lnTo>
                  <a:pt x="8988" y="808"/>
                </a:lnTo>
                <a:lnTo>
                  <a:pt x="9024" y="844"/>
                </a:lnTo>
                <a:lnTo>
                  <a:pt x="9208" y="1101"/>
                </a:lnTo>
                <a:lnTo>
                  <a:pt x="9318" y="1321"/>
                </a:lnTo>
                <a:lnTo>
                  <a:pt x="9465" y="1615"/>
                </a:lnTo>
                <a:lnTo>
                  <a:pt x="9538" y="1871"/>
                </a:lnTo>
                <a:lnTo>
                  <a:pt x="9611" y="2165"/>
                </a:lnTo>
                <a:lnTo>
                  <a:pt x="9648" y="2458"/>
                </a:lnTo>
                <a:lnTo>
                  <a:pt x="9648" y="2715"/>
                </a:lnTo>
                <a:lnTo>
                  <a:pt x="9575" y="2972"/>
                </a:lnTo>
                <a:lnTo>
                  <a:pt x="9501" y="3229"/>
                </a:lnTo>
                <a:lnTo>
                  <a:pt x="9354" y="3485"/>
                </a:lnTo>
                <a:lnTo>
                  <a:pt x="9171" y="3669"/>
                </a:lnTo>
                <a:lnTo>
                  <a:pt x="8988" y="3852"/>
                </a:lnTo>
                <a:lnTo>
                  <a:pt x="8731" y="3962"/>
                </a:lnTo>
                <a:lnTo>
                  <a:pt x="8474" y="3999"/>
                </a:lnTo>
                <a:lnTo>
                  <a:pt x="8327" y="3999"/>
                </a:lnTo>
                <a:lnTo>
                  <a:pt x="8217" y="3925"/>
                </a:lnTo>
                <a:lnTo>
                  <a:pt x="8107" y="3852"/>
                </a:lnTo>
                <a:lnTo>
                  <a:pt x="7997" y="3742"/>
                </a:lnTo>
                <a:lnTo>
                  <a:pt x="7851" y="3485"/>
                </a:lnTo>
                <a:lnTo>
                  <a:pt x="7740" y="3229"/>
                </a:lnTo>
                <a:lnTo>
                  <a:pt x="7630" y="2935"/>
                </a:lnTo>
                <a:lnTo>
                  <a:pt x="7594" y="2605"/>
                </a:lnTo>
                <a:lnTo>
                  <a:pt x="7557" y="2311"/>
                </a:lnTo>
                <a:lnTo>
                  <a:pt x="7594" y="1981"/>
                </a:lnTo>
                <a:lnTo>
                  <a:pt x="7630" y="1578"/>
                </a:lnTo>
                <a:lnTo>
                  <a:pt x="7777" y="1211"/>
                </a:lnTo>
                <a:lnTo>
                  <a:pt x="7887" y="1028"/>
                </a:lnTo>
                <a:lnTo>
                  <a:pt x="7997" y="844"/>
                </a:lnTo>
                <a:lnTo>
                  <a:pt x="8107" y="698"/>
                </a:lnTo>
                <a:lnTo>
                  <a:pt x="8291" y="587"/>
                </a:lnTo>
                <a:close/>
                <a:moveTo>
                  <a:pt x="8401" y="147"/>
                </a:moveTo>
                <a:lnTo>
                  <a:pt x="8181" y="221"/>
                </a:lnTo>
                <a:lnTo>
                  <a:pt x="7961" y="294"/>
                </a:lnTo>
                <a:lnTo>
                  <a:pt x="7814" y="404"/>
                </a:lnTo>
                <a:lnTo>
                  <a:pt x="7667" y="551"/>
                </a:lnTo>
                <a:lnTo>
                  <a:pt x="7520" y="698"/>
                </a:lnTo>
                <a:lnTo>
                  <a:pt x="7410" y="881"/>
                </a:lnTo>
                <a:lnTo>
                  <a:pt x="7264" y="1284"/>
                </a:lnTo>
                <a:lnTo>
                  <a:pt x="7154" y="1688"/>
                </a:lnTo>
                <a:lnTo>
                  <a:pt x="7117" y="2055"/>
                </a:lnTo>
                <a:lnTo>
                  <a:pt x="7080" y="2458"/>
                </a:lnTo>
                <a:lnTo>
                  <a:pt x="7154" y="2935"/>
                </a:lnTo>
                <a:lnTo>
                  <a:pt x="7264" y="3375"/>
                </a:lnTo>
                <a:lnTo>
                  <a:pt x="7410" y="3779"/>
                </a:lnTo>
                <a:lnTo>
                  <a:pt x="7520" y="3962"/>
                </a:lnTo>
                <a:lnTo>
                  <a:pt x="7667" y="4146"/>
                </a:lnTo>
                <a:lnTo>
                  <a:pt x="7814" y="4292"/>
                </a:lnTo>
                <a:lnTo>
                  <a:pt x="7961" y="4402"/>
                </a:lnTo>
                <a:lnTo>
                  <a:pt x="8144" y="4476"/>
                </a:lnTo>
                <a:lnTo>
                  <a:pt x="8364" y="4512"/>
                </a:lnTo>
                <a:lnTo>
                  <a:pt x="8584" y="4512"/>
                </a:lnTo>
                <a:lnTo>
                  <a:pt x="8768" y="4476"/>
                </a:lnTo>
                <a:lnTo>
                  <a:pt x="8988" y="4439"/>
                </a:lnTo>
                <a:lnTo>
                  <a:pt x="9134" y="4366"/>
                </a:lnTo>
                <a:lnTo>
                  <a:pt x="9318" y="4256"/>
                </a:lnTo>
                <a:lnTo>
                  <a:pt x="9465" y="4146"/>
                </a:lnTo>
                <a:lnTo>
                  <a:pt x="9721" y="3852"/>
                </a:lnTo>
                <a:lnTo>
                  <a:pt x="9905" y="3522"/>
                </a:lnTo>
                <a:lnTo>
                  <a:pt x="10051" y="3118"/>
                </a:lnTo>
                <a:lnTo>
                  <a:pt x="10161" y="2752"/>
                </a:lnTo>
                <a:lnTo>
                  <a:pt x="10161" y="2348"/>
                </a:lnTo>
                <a:lnTo>
                  <a:pt x="10125" y="2091"/>
                </a:lnTo>
                <a:lnTo>
                  <a:pt x="10051" y="1761"/>
                </a:lnTo>
                <a:lnTo>
                  <a:pt x="9941" y="1394"/>
                </a:lnTo>
                <a:lnTo>
                  <a:pt x="9758" y="1064"/>
                </a:lnTo>
                <a:lnTo>
                  <a:pt x="9575" y="734"/>
                </a:lnTo>
                <a:lnTo>
                  <a:pt x="9354" y="441"/>
                </a:lnTo>
                <a:lnTo>
                  <a:pt x="9244" y="331"/>
                </a:lnTo>
                <a:lnTo>
                  <a:pt x="9098" y="257"/>
                </a:lnTo>
                <a:lnTo>
                  <a:pt x="8988" y="221"/>
                </a:lnTo>
                <a:lnTo>
                  <a:pt x="8841" y="184"/>
                </a:lnTo>
                <a:lnTo>
                  <a:pt x="8621" y="147"/>
                </a:lnTo>
                <a:close/>
                <a:moveTo>
                  <a:pt x="3999" y="1"/>
                </a:moveTo>
                <a:lnTo>
                  <a:pt x="3926" y="37"/>
                </a:lnTo>
                <a:lnTo>
                  <a:pt x="3852" y="111"/>
                </a:lnTo>
                <a:lnTo>
                  <a:pt x="3816" y="404"/>
                </a:lnTo>
                <a:lnTo>
                  <a:pt x="3779" y="734"/>
                </a:lnTo>
                <a:lnTo>
                  <a:pt x="3705" y="1321"/>
                </a:lnTo>
                <a:lnTo>
                  <a:pt x="3632" y="2458"/>
                </a:lnTo>
                <a:lnTo>
                  <a:pt x="2898" y="2385"/>
                </a:lnTo>
                <a:lnTo>
                  <a:pt x="2128" y="2385"/>
                </a:lnTo>
                <a:lnTo>
                  <a:pt x="1395" y="2422"/>
                </a:lnTo>
                <a:lnTo>
                  <a:pt x="1028" y="2495"/>
                </a:lnTo>
                <a:lnTo>
                  <a:pt x="661" y="2568"/>
                </a:lnTo>
                <a:lnTo>
                  <a:pt x="661" y="2495"/>
                </a:lnTo>
                <a:lnTo>
                  <a:pt x="588" y="2458"/>
                </a:lnTo>
                <a:lnTo>
                  <a:pt x="551" y="2495"/>
                </a:lnTo>
                <a:lnTo>
                  <a:pt x="478" y="1651"/>
                </a:lnTo>
                <a:lnTo>
                  <a:pt x="441" y="918"/>
                </a:lnTo>
                <a:lnTo>
                  <a:pt x="404" y="551"/>
                </a:lnTo>
                <a:lnTo>
                  <a:pt x="367" y="184"/>
                </a:lnTo>
                <a:lnTo>
                  <a:pt x="331" y="111"/>
                </a:lnTo>
                <a:lnTo>
                  <a:pt x="147" y="111"/>
                </a:lnTo>
                <a:lnTo>
                  <a:pt x="111" y="184"/>
                </a:lnTo>
                <a:lnTo>
                  <a:pt x="37" y="514"/>
                </a:lnTo>
                <a:lnTo>
                  <a:pt x="1" y="881"/>
                </a:lnTo>
                <a:lnTo>
                  <a:pt x="1" y="1578"/>
                </a:lnTo>
                <a:lnTo>
                  <a:pt x="37" y="2275"/>
                </a:lnTo>
                <a:lnTo>
                  <a:pt x="111" y="2972"/>
                </a:lnTo>
                <a:lnTo>
                  <a:pt x="184" y="3632"/>
                </a:lnTo>
                <a:lnTo>
                  <a:pt x="294" y="4329"/>
                </a:lnTo>
                <a:lnTo>
                  <a:pt x="404" y="4989"/>
                </a:lnTo>
                <a:lnTo>
                  <a:pt x="478" y="5356"/>
                </a:lnTo>
                <a:lnTo>
                  <a:pt x="551" y="5503"/>
                </a:lnTo>
                <a:lnTo>
                  <a:pt x="588" y="5650"/>
                </a:lnTo>
                <a:lnTo>
                  <a:pt x="551" y="5723"/>
                </a:lnTo>
                <a:lnTo>
                  <a:pt x="588" y="5833"/>
                </a:lnTo>
                <a:lnTo>
                  <a:pt x="661" y="5906"/>
                </a:lnTo>
                <a:lnTo>
                  <a:pt x="734" y="5943"/>
                </a:lnTo>
                <a:lnTo>
                  <a:pt x="881" y="5943"/>
                </a:lnTo>
                <a:lnTo>
                  <a:pt x="954" y="5906"/>
                </a:lnTo>
                <a:lnTo>
                  <a:pt x="1028" y="5833"/>
                </a:lnTo>
                <a:lnTo>
                  <a:pt x="1064" y="5760"/>
                </a:lnTo>
                <a:lnTo>
                  <a:pt x="1064" y="5650"/>
                </a:lnTo>
                <a:lnTo>
                  <a:pt x="1064" y="5466"/>
                </a:lnTo>
                <a:lnTo>
                  <a:pt x="881" y="4696"/>
                </a:lnTo>
                <a:lnTo>
                  <a:pt x="734" y="3889"/>
                </a:lnTo>
                <a:lnTo>
                  <a:pt x="624" y="3082"/>
                </a:lnTo>
                <a:lnTo>
                  <a:pt x="588" y="2935"/>
                </a:lnTo>
                <a:lnTo>
                  <a:pt x="991" y="2972"/>
                </a:lnTo>
                <a:lnTo>
                  <a:pt x="1358" y="2935"/>
                </a:lnTo>
                <a:lnTo>
                  <a:pt x="2128" y="2898"/>
                </a:lnTo>
                <a:lnTo>
                  <a:pt x="2862" y="2898"/>
                </a:lnTo>
                <a:lnTo>
                  <a:pt x="3632" y="2972"/>
                </a:lnTo>
                <a:lnTo>
                  <a:pt x="3559" y="4256"/>
                </a:lnTo>
                <a:lnTo>
                  <a:pt x="3485" y="4843"/>
                </a:lnTo>
                <a:lnTo>
                  <a:pt x="3485" y="4989"/>
                </a:lnTo>
                <a:lnTo>
                  <a:pt x="3522" y="5173"/>
                </a:lnTo>
                <a:lnTo>
                  <a:pt x="3559" y="5283"/>
                </a:lnTo>
                <a:lnTo>
                  <a:pt x="3632" y="5393"/>
                </a:lnTo>
                <a:lnTo>
                  <a:pt x="3669" y="5429"/>
                </a:lnTo>
                <a:lnTo>
                  <a:pt x="3742" y="5466"/>
                </a:lnTo>
                <a:lnTo>
                  <a:pt x="3852" y="5393"/>
                </a:lnTo>
                <a:lnTo>
                  <a:pt x="3926" y="5319"/>
                </a:lnTo>
                <a:lnTo>
                  <a:pt x="3999" y="5209"/>
                </a:lnTo>
                <a:lnTo>
                  <a:pt x="4036" y="4916"/>
                </a:lnTo>
                <a:lnTo>
                  <a:pt x="4036" y="4366"/>
                </a:lnTo>
                <a:lnTo>
                  <a:pt x="4109" y="2935"/>
                </a:lnTo>
                <a:lnTo>
                  <a:pt x="4146" y="1468"/>
                </a:lnTo>
                <a:lnTo>
                  <a:pt x="4182" y="771"/>
                </a:lnTo>
                <a:lnTo>
                  <a:pt x="4182" y="441"/>
                </a:lnTo>
                <a:lnTo>
                  <a:pt x="4146" y="111"/>
                </a:lnTo>
                <a:lnTo>
                  <a:pt x="4072" y="37"/>
                </a:lnTo>
                <a:lnTo>
                  <a:pt x="3999" y="1"/>
                </a:lnTo>
                <a:close/>
                <a:moveTo>
                  <a:pt x="5503" y="3779"/>
                </a:moveTo>
                <a:lnTo>
                  <a:pt x="5246" y="3815"/>
                </a:lnTo>
                <a:lnTo>
                  <a:pt x="5026" y="3925"/>
                </a:lnTo>
                <a:lnTo>
                  <a:pt x="4879" y="3999"/>
                </a:lnTo>
                <a:lnTo>
                  <a:pt x="4806" y="4109"/>
                </a:lnTo>
                <a:lnTo>
                  <a:pt x="4806" y="4146"/>
                </a:lnTo>
                <a:lnTo>
                  <a:pt x="4843" y="4182"/>
                </a:lnTo>
                <a:lnTo>
                  <a:pt x="4916" y="4256"/>
                </a:lnTo>
                <a:lnTo>
                  <a:pt x="5246" y="4256"/>
                </a:lnTo>
                <a:lnTo>
                  <a:pt x="5723" y="4219"/>
                </a:lnTo>
                <a:lnTo>
                  <a:pt x="5723" y="4219"/>
                </a:lnTo>
                <a:lnTo>
                  <a:pt x="5686" y="4329"/>
                </a:lnTo>
                <a:lnTo>
                  <a:pt x="5576" y="4439"/>
                </a:lnTo>
                <a:lnTo>
                  <a:pt x="5393" y="4622"/>
                </a:lnTo>
                <a:lnTo>
                  <a:pt x="5026" y="5099"/>
                </a:lnTo>
                <a:lnTo>
                  <a:pt x="4659" y="5613"/>
                </a:lnTo>
                <a:lnTo>
                  <a:pt x="4366" y="6126"/>
                </a:lnTo>
                <a:lnTo>
                  <a:pt x="4329" y="6273"/>
                </a:lnTo>
                <a:lnTo>
                  <a:pt x="4366" y="6420"/>
                </a:lnTo>
                <a:lnTo>
                  <a:pt x="4476" y="6493"/>
                </a:lnTo>
                <a:lnTo>
                  <a:pt x="4623" y="6493"/>
                </a:lnTo>
                <a:lnTo>
                  <a:pt x="6310" y="6126"/>
                </a:lnTo>
                <a:lnTo>
                  <a:pt x="6383" y="6090"/>
                </a:lnTo>
                <a:lnTo>
                  <a:pt x="6457" y="6016"/>
                </a:lnTo>
                <a:lnTo>
                  <a:pt x="6493" y="5943"/>
                </a:lnTo>
                <a:lnTo>
                  <a:pt x="6457" y="5833"/>
                </a:lnTo>
                <a:lnTo>
                  <a:pt x="6420" y="5760"/>
                </a:lnTo>
                <a:lnTo>
                  <a:pt x="6383" y="5686"/>
                </a:lnTo>
                <a:lnTo>
                  <a:pt x="6273" y="5650"/>
                </a:lnTo>
                <a:lnTo>
                  <a:pt x="6163" y="5650"/>
                </a:lnTo>
                <a:lnTo>
                  <a:pt x="5026" y="5906"/>
                </a:lnTo>
                <a:lnTo>
                  <a:pt x="5319" y="5466"/>
                </a:lnTo>
                <a:lnTo>
                  <a:pt x="5650" y="5063"/>
                </a:lnTo>
                <a:lnTo>
                  <a:pt x="5870" y="4806"/>
                </a:lnTo>
                <a:lnTo>
                  <a:pt x="6053" y="4549"/>
                </a:lnTo>
                <a:lnTo>
                  <a:pt x="6126" y="4402"/>
                </a:lnTo>
                <a:lnTo>
                  <a:pt x="6200" y="4256"/>
                </a:lnTo>
                <a:lnTo>
                  <a:pt x="6200" y="4109"/>
                </a:lnTo>
                <a:lnTo>
                  <a:pt x="6200" y="3925"/>
                </a:lnTo>
                <a:lnTo>
                  <a:pt x="6163" y="3889"/>
                </a:lnTo>
                <a:lnTo>
                  <a:pt x="6126" y="3815"/>
                </a:lnTo>
                <a:lnTo>
                  <a:pt x="5980" y="3779"/>
                </a:lnTo>
                <a:close/>
              </a:path>
            </a:pathLst>
          </a:custGeom>
          <a:solidFill>
            <a:srgbClr val="6D9EEB"/>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11" name="Shape 211"/>
          <p:cNvSpPr/>
          <p:nvPr/>
        </p:nvSpPr>
        <p:spPr>
          <a:xfrm>
            <a:off x="6160715" y="4780234"/>
            <a:ext cx="323616" cy="321546"/>
          </a:xfrm>
          <a:custGeom>
            <a:avLst/>
            <a:gdLst/>
            <a:ahLst/>
            <a:cxnLst/>
            <a:rect l="0" t="0" r="0" b="0"/>
            <a:pathLst>
              <a:path w="11409" h="11336" extrusionOk="0">
                <a:moveTo>
                  <a:pt x="5173" y="4219"/>
                </a:moveTo>
                <a:lnTo>
                  <a:pt x="5136" y="4256"/>
                </a:lnTo>
                <a:lnTo>
                  <a:pt x="5100" y="4292"/>
                </a:lnTo>
                <a:lnTo>
                  <a:pt x="4990" y="4366"/>
                </a:lnTo>
                <a:lnTo>
                  <a:pt x="4916" y="4476"/>
                </a:lnTo>
                <a:lnTo>
                  <a:pt x="4916" y="4512"/>
                </a:lnTo>
                <a:lnTo>
                  <a:pt x="4843" y="4659"/>
                </a:lnTo>
                <a:lnTo>
                  <a:pt x="4843" y="4769"/>
                </a:lnTo>
                <a:lnTo>
                  <a:pt x="4880" y="4843"/>
                </a:lnTo>
                <a:lnTo>
                  <a:pt x="4990" y="4916"/>
                </a:lnTo>
                <a:lnTo>
                  <a:pt x="5100" y="4989"/>
                </a:lnTo>
                <a:lnTo>
                  <a:pt x="5283" y="4989"/>
                </a:lnTo>
                <a:lnTo>
                  <a:pt x="5430" y="4916"/>
                </a:lnTo>
                <a:lnTo>
                  <a:pt x="5540" y="4769"/>
                </a:lnTo>
                <a:lnTo>
                  <a:pt x="5577" y="4696"/>
                </a:lnTo>
                <a:lnTo>
                  <a:pt x="5613" y="4623"/>
                </a:lnTo>
                <a:lnTo>
                  <a:pt x="5577" y="4549"/>
                </a:lnTo>
                <a:lnTo>
                  <a:pt x="5577" y="4476"/>
                </a:lnTo>
                <a:lnTo>
                  <a:pt x="5430" y="4402"/>
                </a:lnTo>
                <a:lnTo>
                  <a:pt x="5320" y="4366"/>
                </a:lnTo>
                <a:lnTo>
                  <a:pt x="5320" y="4292"/>
                </a:lnTo>
                <a:lnTo>
                  <a:pt x="5246" y="4256"/>
                </a:lnTo>
                <a:lnTo>
                  <a:pt x="5173" y="4219"/>
                </a:lnTo>
                <a:close/>
                <a:moveTo>
                  <a:pt x="5980" y="6016"/>
                </a:moveTo>
                <a:lnTo>
                  <a:pt x="6017" y="6053"/>
                </a:lnTo>
                <a:lnTo>
                  <a:pt x="6053" y="6126"/>
                </a:lnTo>
                <a:lnTo>
                  <a:pt x="6053" y="6200"/>
                </a:lnTo>
                <a:lnTo>
                  <a:pt x="5907" y="6237"/>
                </a:lnTo>
                <a:lnTo>
                  <a:pt x="5943" y="6090"/>
                </a:lnTo>
                <a:lnTo>
                  <a:pt x="5980" y="6016"/>
                </a:lnTo>
                <a:close/>
                <a:moveTo>
                  <a:pt x="5833" y="5613"/>
                </a:moveTo>
                <a:lnTo>
                  <a:pt x="5723" y="5650"/>
                </a:lnTo>
                <a:lnTo>
                  <a:pt x="5650" y="5723"/>
                </a:lnTo>
                <a:lnTo>
                  <a:pt x="5613" y="5796"/>
                </a:lnTo>
                <a:lnTo>
                  <a:pt x="5613" y="5870"/>
                </a:lnTo>
                <a:lnTo>
                  <a:pt x="5687" y="5943"/>
                </a:lnTo>
                <a:lnTo>
                  <a:pt x="5577" y="6163"/>
                </a:lnTo>
                <a:lnTo>
                  <a:pt x="5540" y="6420"/>
                </a:lnTo>
                <a:lnTo>
                  <a:pt x="5577" y="6530"/>
                </a:lnTo>
                <a:lnTo>
                  <a:pt x="5687" y="6567"/>
                </a:lnTo>
                <a:lnTo>
                  <a:pt x="5833" y="6603"/>
                </a:lnTo>
                <a:lnTo>
                  <a:pt x="5980" y="6603"/>
                </a:lnTo>
                <a:lnTo>
                  <a:pt x="6090" y="6567"/>
                </a:lnTo>
                <a:lnTo>
                  <a:pt x="6237" y="6530"/>
                </a:lnTo>
                <a:lnTo>
                  <a:pt x="6347" y="6457"/>
                </a:lnTo>
                <a:lnTo>
                  <a:pt x="6420" y="6347"/>
                </a:lnTo>
                <a:lnTo>
                  <a:pt x="6457" y="6200"/>
                </a:lnTo>
                <a:lnTo>
                  <a:pt x="6457" y="6053"/>
                </a:lnTo>
                <a:lnTo>
                  <a:pt x="6420" y="5943"/>
                </a:lnTo>
                <a:lnTo>
                  <a:pt x="6347" y="5833"/>
                </a:lnTo>
                <a:lnTo>
                  <a:pt x="6274" y="5760"/>
                </a:lnTo>
                <a:lnTo>
                  <a:pt x="6163" y="5686"/>
                </a:lnTo>
                <a:lnTo>
                  <a:pt x="6053" y="5650"/>
                </a:lnTo>
                <a:lnTo>
                  <a:pt x="5943" y="5613"/>
                </a:lnTo>
                <a:close/>
                <a:moveTo>
                  <a:pt x="3926" y="441"/>
                </a:moveTo>
                <a:lnTo>
                  <a:pt x="4623" y="478"/>
                </a:lnTo>
                <a:lnTo>
                  <a:pt x="5356" y="478"/>
                </a:lnTo>
                <a:lnTo>
                  <a:pt x="6824" y="551"/>
                </a:lnTo>
                <a:lnTo>
                  <a:pt x="7631" y="551"/>
                </a:lnTo>
                <a:lnTo>
                  <a:pt x="7704" y="734"/>
                </a:lnTo>
                <a:lnTo>
                  <a:pt x="7777" y="1064"/>
                </a:lnTo>
                <a:lnTo>
                  <a:pt x="7521" y="1174"/>
                </a:lnTo>
                <a:lnTo>
                  <a:pt x="7191" y="1211"/>
                </a:lnTo>
                <a:lnTo>
                  <a:pt x="7044" y="1211"/>
                </a:lnTo>
                <a:lnTo>
                  <a:pt x="6860" y="1174"/>
                </a:lnTo>
                <a:lnTo>
                  <a:pt x="6714" y="1174"/>
                </a:lnTo>
                <a:lnTo>
                  <a:pt x="6530" y="1211"/>
                </a:lnTo>
                <a:lnTo>
                  <a:pt x="6494" y="1248"/>
                </a:lnTo>
                <a:lnTo>
                  <a:pt x="6457" y="1321"/>
                </a:lnTo>
                <a:lnTo>
                  <a:pt x="6420" y="1395"/>
                </a:lnTo>
                <a:lnTo>
                  <a:pt x="6457" y="1468"/>
                </a:lnTo>
                <a:lnTo>
                  <a:pt x="6457" y="1505"/>
                </a:lnTo>
                <a:lnTo>
                  <a:pt x="6494" y="1578"/>
                </a:lnTo>
                <a:lnTo>
                  <a:pt x="6567" y="1651"/>
                </a:lnTo>
                <a:lnTo>
                  <a:pt x="6567" y="1871"/>
                </a:lnTo>
                <a:lnTo>
                  <a:pt x="6567" y="2092"/>
                </a:lnTo>
                <a:lnTo>
                  <a:pt x="6640" y="2642"/>
                </a:lnTo>
                <a:lnTo>
                  <a:pt x="6677" y="3192"/>
                </a:lnTo>
                <a:lnTo>
                  <a:pt x="6714" y="3632"/>
                </a:lnTo>
                <a:lnTo>
                  <a:pt x="6714" y="4072"/>
                </a:lnTo>
                <a:lnTo>
                  <a:pt x="6677" y="4586"/>
                </a:lnTo>
                <a:lnTo>
                  <a:pt x="6640" y="4843"/>
                </a:lnTo>
                <a:lnTo>
                  <a:pt x="6640" y="5099"/>
                </a:lnTo>
                <a:lnTo>
                  <a:pt x="6677" y="5246"/>
                </a:lnTo>
                <a:lnTo>
                  <a:pt x="6640" y="5319"/>
                </a:lnTo>
                <a:lnTo>
                  <a:pt x="6640" y="5393"/>
                </a:lnTo>
                <a:lnTo>
                  <a:pt x="6640" y="5466"/>
                </a:lnTo>
                <a:lnTo>
                  <a:pt x="6714" y="5540"/>
                </a:lnTo>
                <a:lnTo>
                  <a:pt x="7117" y="5796"/>
                </a:lnTo>
                <a:lnTo>
                  <a:pt x="7484" y="6016"/>
                </a:lnTo>
                <a:lnTo>
                  <a:pt x="7851" y="6310"/>
                </a:lnTo>
                <a:lnTo>
                  <a:pt x="8218" y="6640"/>
                </a:lnTo>
                <a:lnTo>
                  <a:pt x="8915" y="7300"/>
                </a:lnTo>
                <a:lnTo>
                  <a:pt x="8621" y="7337"/>
                </a:lnTo>
                <a:lnTo>
                  <a:pt x="8328" y="7300"/>
                </a:lnTo>
                <a:lnTo>
                  <a:pt x="8108" y="7227"/>
                </a:lnTo>
                <a:lnTo>
                  <a:pt x="7887" y="7154"/>
                </a:lnTo>
                <a:lnTo>
                  <a:pt x="7484" y="6933"/>
                </a:lnTo>
                <a:lnTo>
                  <a:pt x="7117" y="6823"/>
                </a:lnTo>
                <a:lnTo>
                  <a:pt x="6750" y="6787"/>
                </a:lnTo>
                <a:lnTo>
                  <a:pt x="6384" y="6823"/>
                </a:lnTo>
                <a:lnTo>
                  <a:pt x="5980" y="6933"/>
                </a:lnTo>
                <a:lnTo>
                  <a:pt x="5577" y="7044"/>
                </a:lnTo>
                <a:lnTo>
                  <a:pt x="5210" y="7227"/>
                </a:lnTo>
                <a:lnTo>
                  <a:pt x="4843" y="7374"/>
                </a:lnTo>
                <a:lnTo>
                  <a:pt x="4439" y="7520"/>
                </a:lnTo>
                <a:lnTo>
                  <a:pt x="4109" y="7557"/>
                </a:lnTo>
                <a:lnTo>
                  <a:pt x="3816" y="7594"/>
                </a:lnTo>
                <a:lnTo>
                  <a:pt x="3889" y="7557"/>
                </a:lnTo>
                <a:lnTo>
                  <a:pt x="3926" y="7484"/>
                </a:lnTo>
                <a:lnTo>
                  <a:pt x="3926" y="7374"/>
                </a:lnTo>
                <a:lnTo>
                  <a:pt x="3926" y="7300"/>
                </a:lnTo>
                <a:lnTo>
                  <a:pt x="3889" y="7227"/>
                </a:lnTo>
                <a:lnTo>
                  <a:pt x="3816" y="7190"/>
                </a:lnTo>
                <a:lnTo>
                  <a:pt x="2789" y="7190"/>
                </a:lnTo>
                <a:lnTo>
                  <a:pt x="2935" y="7044"/>
                </a:lnTo>
                <a:lnTo>
                  <a:pt x="3266" y="6677"/>
                </a:lnTo>
                <a:lnTo>
                  <a:pt x="3559" y="6713"/>
                </a:lnTo>
                <a:lnTo>
                  <a:pt x="3853" y="6713"/>
                </a:lnTo>
                <a:lnTo>
                  <a:pt x="4403" y="6677"/>
                </a:lnTo>
                <a:lnTo>
                  <a:pt x="4549" y="6640"/>
                </a:lnTo>
                <a:lnTo>
                  <a:pt x="4623" y="6530"/>
                </a:lnTo>
                <a:lnTo>
                  <a:pt x="4623" y="6457"/>
                </a:lnTo>
                <a:lnTo>
                  <a:pt x="4586" y="6383"/>
                </a:lnTo>
                <a:lnTo>
                  <a:pt x="4513" y="6310"/>
                </a:lnTo>
                <a:lnTo>
                  <a:pt x="4403" y="6273"/>
                </a:lnTo>
                <a:lnTo>
                  <a:pt x="3669" y="6273"/>
                </a:lnTo>
                <a:lnTo>
                  <a:pt x="3926" y="6016"/>
                </a:lnTo>
                <a:lnTo>
                  <a:pt x="4183" y="5723"/>
                </a:lnTo>
                <a:lnTo>
                  <a:pt x="4293" y="5723"/>
                </a:lnTo>
                <a:lnTo>
                  <a:pt x="4366" y="5686"/>
                </a:lnTo>
                <a:lnTo>
                  <a:pt x="4439" y="5576"/>
                </a:lnTo>
                <a:lnTo>
                  <a:pt x="4476" y="5466"/>
                </a:lnTo>
                <a:lnTo>
                  <a:pt x="4403" y="3449"/>
                </a:lnTo>
                <a:lnTo>
                  <a:pt x="4366" y="2495"/>
                </a:lnTo>
                <a:lnTo>
                  <a:pt x="4329" y="2018"/>
                </a:lnTo>
                <a:lnTo>
                  <a:pt x="4293" y="1541"/>
                </a:lnTo>
                <a:lnTo>
                  <a:pt x="4256" y="1431"/>
                </a:lnTo>
                <a:lnTo>
                  <a:pt x="4549" y="1505"/>
                </a:lnTo>
                <a:lnTo>
                  <a:pt x="4953" y="1578"/>
                </a:lnTo>
                <a:lnTo>
                  <a:pt x="5173" y="1578"/>
                </a:lnTo>
                <a:lnTo>
                  <a:pt x="5356" y="1505"/>
                </a:lnTo>
                <a:lnTo>
                  <a:pt x="5393" y="1468"/>
                </a:lnTo>
                <a:lnTo>
                  <a:pt x="5430" y="1431"/>
                </a:lnTo>
                <a:lnTo>
                  <a:pt x="5430" y="1358"/>
                </a:lnTo>
                <a:lnTo>
                  <a:pt x="5393" y="1321"/>
                </a:lnTo>
                <a:lnTo>
                  <a:pt x="5246" y="1211"/>
                </a:lnTo>
                <a:lnTo>
                  <a:pt x="5063" y="1174"/>
                </a:lnTo>
                <a:lnTo>
                  <a:pt x="4733" y="1138"/>
                </a:lnTo>
                <a:lnTo>
                  <a:pt x="4219" y="1064"/>
                </a:lnTo>
                <a:lnTo>
                  <a:pt x="4183" y="1028"/>
                </a:lnTo>
                <a:lnTo>
                  <a:pt x="4146" y="991"/>
                </a:lnTo>
                <a:lnTo>
                  <a:pt x="3999" y="991"/>
                </a:lnTo>
                <a:lnTo>
                  <a:pt x="3853" y="1028"/>
                </a:lnTo>
                <a:lnTo>
                  <a:pt x="3706" y="1064"/>
                </a:lnTo>
                <a:lnTo>
                  <a:pt x="3596" y="1064"/>
                </a:lnTo>
                <a:lnTo>
                  <a:pt x="3522" y="1028"/>
                </a:lnTo>
                <a:lnTo>
                  <a:pt x="3486" y="991"/>
                </a:lnTo>
                <a:lnTo>
                  <a:pt x="3412" y="881"/>
                </a:lnTo>
                <a:lnTo>
                  <a:pt x="3412" y="771"/>
                </a:lnTo>
                <a:lnTo>
                  <a:pt x="3412" y="698"/>
                </a:lnTo>
                <a:lnTo>
                  <a:pt x="3486" y="624"/>
                </a:lnTo>
                <a:lnTo>
                  <a:pt x="3559" y="551"/>
                </a:lnTo>
                <a:lnTo>
                  <a:pt x="3742" y="478"/>
                </a:lnTo>
                <a:lnTo>
                  <a:pt x="3926" y="441"/>
                </a:lnTo>
                <a:close/>
                <a:moveTo>
                  <a:pt x="6090" y="8071"/>
                </a:moveTo>
                <a:lnTo>
                  <a:pt x="6127" y="8144"/>
                </a:lnTo>
                <a:lnTo>
                  <a:pt x="6127" y="8217"/>
                </a:lnTo>
                <a:lnTo>
                  <a:pt x="6090" y="8291"/>
                </a:lnTo>
                <a:lnTo>
                  <a:pt x="6053" y="8364"/>
                </a:lnTo>
                <a:lnTo>
                  <a:pt x="5980" y="8401"/>
                </a:lnTo>
                <a:lnTo>
                  <a:pt x="5907" y="8401"/>
                </a:lnTo>
                <a:lnTo>
                  <a:pt x="5833" y="8364"/>
                </a:lnTo>
                <a:lnTo>
                  <a:pt x="5760" y="8291"/>
                </a:lnTo>
                <a:lnTo>
                  <a:pt x="5760" y="8181"/>
                </a:lnTo>
                <a:lnTo>
                  <a:pt x="5833" y="8144"/>
                </a:lnTo>
                <a:lnTo>
                  <a:pt x="5943" y="8071"/>
                </a:lnTo>
                <a:lnTo>
                  <a:pt x="6017" y="8107"/>
                </a:lnTo>
                <a:lnTo>
                  <a:pt x="6053" y="8107"/>
                </a:lnTo>
                <a:lnTo>
                  <a:pt x="6090" y="8071"/>
                </a:lnTo>
                <a:close/>
                <a:moveTo>
                  <a:pt x="5907" y="7630"/>
                </a:moveTo>
                <a:lnTo>
                  <a:pt x="5797" y="7667"/>
                </a:lnTo>
                <a:lnTo>
                  <a:pt x="5687" y="7704"/>
                </a:lnTo>
                <a:lnTo>
                  <a:pt x="5577" y="7777"/>
                </a:lnTo>
                <a:lnTo>
                  <a:pt x="5467" y="7887"/>
                </a:lnTo>
                <a:lnTo>
                  <a:pt x="5467" y="7924"/>
                </a:lnTo>
                <a:lnTo>
                  <a:pt x="5430" y="7997"/>
                </a:lnTo>
                <a:lnTo>
                  <a:pt x="5503" y="8071"/>
                </a:lnTo>
                <a:lnTo>
                  <a:pt x="5430" y="8217"/>
                </a:lnTo>
                <a:lnTo>
                  <a:pt x="5430" y="8364"/>
                </a:lnTo>
                <a:lnTo>
                  <a:pt x="5467" y="8474"/>
                </a:lnTo>
                <a:lnTo>
                  <a:pt x="5540" y="8584"/>
                </a:lnTo>
                <a:lnTo>
                  <a:pt x="5650" y="8694"/>
                </a:lnTo>
                <a:lnTo>
                  <a:pt x="5797" y="8731"/>
                </a:lnTo>
                <a:lnTo>
                  <a:pt x="5907" y="8768"/>
                </a:lnTo>
                <a:lnTo>
                  <a:pt x="6053" y="8768"/>
                </a:lnTo>
                <a:lnTo>
                  <a:pt x="6200" y="8731"/>
                </a:lnTo>
                <a:lnTo>
                  <a:pt x="6310" y="8658"/>
                </a:lnTo>
                <a:lnTo>
                  <a:pt x="6384" y="8584"/>
                </a:lnTo>
                <a:lnTo>
                  <a:pt x="6457" y="8474"/>
                </a:lnTo>
                <a:lnTo>
                  <a:pt x="6494" y="8327"/>
                </a:lnTo>
                <a:lnTo>
                  <a:pt x="6494" y="8217"/>
                </a:lnTo>
                <a:lnTo>
                  <a:pt x="6494" y="8071"/>
                </a:lnTo>
                <a:lnTo>
                  <a:pt x="6457" y="7961"/>
                </a:lnTo>
                <a:lnTo>
                  <a:pt x="6384" y="7851"/>
                </a:lnTo>
                <a:lnTo>
                  <a:pt x="6310" y="7777"/>
                </a:lnTo>
                <a:lnTo>
                  <a:pt x="6200" y="7704"/>
                </a:lnTo>
                <a:lnTo>
                  <a:pt x="6053" y="7667"/>
                </a:lnTo>
                <a:lnTo>
                  <a:pt x="5907" y="7630"/>
                </a:lnTo>
                <a:close/>
                <a:moveTo>
                  <a:pt x="4476" y="9134"/>
                </a:moveTo>
                <a:lnTo>
                  <a:pt x="4513" y="9281"/>
                </a:lnTo>
                <a:lnTo>
                  <a:pt x="4476" y="9391"/>
                </a:lnTo>
                <a:lnTo>
                  <a:pt x="4403" y="9538"/>
                </a:lnTo>
                <a:lnTo>
                  <a:pt x="4256" y="9648"/>
                </a:lnTo>
                <a:lnTo>
                  <a:pt x="4183" y="9685"/>
                </a:lnTo>
                <a:lnTo>
                  <a:pt x="4109" y="9685"/>
                </a:lnTo>
                <a:lnTo>
                  <a:pt x="4036" y="9648"/>
                </a:lnTo>
                <a:lnTo>
                  <a:pt x="3963" y="9575"/>
                </a:lnTo>
                <a:lnTo>
                  <a:pt x="3926" y="9501"/>
                </a:lnTo>
                <a:lnTo>
                  <a:pt x="3926" y="9428"/>
                </a:lnTo>
                <a:lnTo>
                  <a:pt x="3963" y="9354"/>
                </a:lnTo>
                <a:lnTo>
                  <a:pt x="4036" y="9281"/>
                </a:lnTo>
                <a:lnTo>
                  <a:pt x="4219" y="9208"/>
                </a:lnTo>
                <a:lnTo>
                  <a:pt x="4403" y="9171"/>
                </a:lnTo>
                <a:lnTo>
                  <a:pt x="4439" y="9171"/>
                </a:lnTo>
                <a:lnTo>
                  <a:pt x="4476" y="9134"/>
                </a:lnTo>
                <a:close/>
                <a:moveTo>
                  <a:pt x="7741" y="9391"/>
                </a:moveTo>
                <a:lnTo>
                  <a:pt x="7814" y="9464"/>
                </a:lnTo>
                <a:lnTo>
                  <a:pt x="7851" y="9575"/>
                </a:lnTo>
                <a:lnTo>
                  <a:pt x="7851" y="9685"/>
                </a:lnTo>
                <a:lnTo>
                  <a:pt x="7814" y="9795"/>
                </a:lnTo>
                <a:lnTo>
                  <a:pt x="7704" y="9868"/>
                </a:lnTo>
                <a:lnTo>
                  <a:pt x="7557" y="9905"/>
                </a:lnTo>
                <a:lnTo>
                  <a:pt x="7447" y="9905"/>
                </a:lnTo>
                <a:lnTo>
                  <a:pt x="7301" y="9868"/>
                </a:lnTo>
                <a:lnTo>
                  <a:pt x="7227" y="9795"/>
                </a:lnTo>
                <a:lnTo>
                  <a:pt x="7301" y="9648"/>
                </a:lnTo>
                <a:lnTo>
                  <a:pt x="7374" y="9538"/>
                </a:lnTo>
                <a:lnTo>
                  <a:pt x="7484" y="9464"/>
                </a:lnTo>
                <a:lnTo>
                  <a:pt x="7631" y="9428"/>
                </a:lnTo>
                <a:lnTo>
                  <a:pt x="7704" y="9391"/>
                </a:lnTo>
                <a:close/>
                <a:moveTo>
                  <a:pt x="4439" y="8658"/>
                </a:moveTo>
                <a:lnTo>
                  <a:pt x="4293" y="8694"/>
                </a:lnTo>
                <a:lnTo>
                  <a:pt x="4146" y="8694"/>
                </a:lnTo>
                <a:lnTo>
                  <a:pt x="4073" y="8731"/>
                </a:lnTo>
                <a:lnTo>
                  <a:pt x="3999" y="8804"/>
                </a:lnTo>
                <a:lnTo>
                  <a:pt x="3963" y="8951"/>
                </a:lnTo>
                <a:lnTo>
                  <a:pt x="3742" y="9061"/>
                </a:lnTo>
                <a:lnTo>
                  <a:pt x="3596" y="9244"/>
                </a:lnTo>
                <a:lnTo>
                  <a:pt x="3559" y="9354"/>
                </a:lnTo>
                <a:lnTo>
                  <a:pt x="3522" y="9501"/>
                </a:lnTo>
                <a:lnTo>
                  <a:pt x="3559" y="9611"/>
                </a:lnTo>
                <a:lnTo>
                  <a:pt x="3596" y="9758"/>
                </a:lnTo>
                <a:lnTo>
                  <a:pt x="3706" y="9868"/>
                </a:lnTo>
                <a:lnTo>
                  <a:pt x="3779" y="9978"/>
                </a:lnTo>
                <a:lnTo>
                  <a:pt x="3926" y="10051"/>
                </a:lnTo>
                <a:lnTo>
                  <a:pt x="4036" y="10088"/>
                </a:lnTo>
                <a:lnTo>
                  <a:pt x="4366" y="10088"/>
                </a:lnTo>
                <a:lnTo>
                  <a:pt x="4513" y="10015"/>
                </a:lnTo>
                <a:lnTo>
                  <a:pt x="4623" y="9905"/>
                </a:lnTo>
                <a:lnTo>
                  <a:pt x="4733" y="9795"/>
                </a:lnTo>
                <a:lnTo>
                  <a:pt x="4843" y="9648"/>
                </a:lnTo>
                <a:lnTo>
                  <a:pt x="4880" y="9501"/>
                </a:lnTo>
                <a:lnTo>
                  <a:pt x="4916" y="9354"/>
                </a:lnTo>
                <a:lnTo>
                  <a:pt x="4916" y="9171"/>
                </a:lnTo>
                <a:lnTo>
                  <a:pt x="4880" y="9024"/>
                </a:lnTo>
                <a:lnTo>
                  <a:pt x="4806" y="8878"/>
                </a:lnTo>
                <a:lnTo>
                  <a:pt x="4733" y="8768"/>
                </a:lnTo>
                <a:lnTo>
                  <a:pt x="4586" y="8694"/>
                </a:lnTo>
                <a:lnTo>
                  <a:pt x="4439" y="8658"/>
                </a:lnTo>
                <a:close/>
                <a:moveTo>
                  <a:pt x="7447" y="8951"/>
                </a:moveTo>
                <a:lnTo>
                  <a:pt x="7337" y="8988"/>
                </a:lnTo>
                <a:lnTo>
                  <a:pt x="7264" y="9061"/>
                </a:lnTo>
                <a:lnTo>
                  <a:pt x="7227" y="9134"/>
                </a:lnTo>
                <a:lnTo>
                  <a:pt x="7227" y="9208"/>
                </a:lnTo>
                <a:lnTo>
                  <a:pt x="7117" y="9318"/>
                </a:lnTo>
                <a:lnTo>
                  <a:pt x="7007" y="9391"/>
                </a:lnTo>
                <a:lnTo>
                  <a:pt x="6934" y="9501"/>
                </a:lnTo>
                <a:lnTo>
                  <a:pt x="6897" y="9611"/>
                </a:lnTo>
                <a:lnTo>
                  <a:pt x="6897" y="9575"/>
                </a:lnTo>
                <a:lnTo>
                  <a:pt x="6860" y="9611"/>
                </a:lnTo>
                <a:lnTo>
                  <a:pt x="6824" y="9758"/>
                </a:lnTo>
                <a:lnTo>
                  <a:pt x="6824" y="9905"/>
                </a:lnTo>
                <a:lnTo>
                  <a:pt x="6860" y="9978"/>
                </a:lnTo>
                <a:lnTo>
                  <a:pt x="6897" y="10051"/>
                </a:lnTo>
                <a:lnTo>
                  <a:pt x="7007" y="10125"/>
                </a:lnTo>
                <a:lnTo>
                  <a:pt x="7044" y="10161"/>
                </a:lnTo>
                <a:lnTo>
                  <a:pt x="7044" y="10198"/>
                </a:lnTo>
                <a:lnTo>
                  <a:pt x="7227" y="10271"/>
                </a:lnTo>
                <a:lnTo>
                  <a:pt x="7374" y="10345"/>
                </a:lnTo>
                <a:lnTo>
                  <a:pt x="7704" y="10345"/>
                </a:lnTo>
                <a:lnTo>
                  <a:pt x="7851" y="10271"/>
                </a:lnTo>
                <a:lnTo>
                  <a:pt x="7998" y="10198"/>
                </a:lnTo>
                <a:lnTo>
                  <a:pt x="8108" y="10088"/>
                </a:lnTo>
                <a:lnTo>
                  <a:pt x="8181" y="9941"/>
                </a:lnTo>
                <a:lnTo>
                  <a:pt x="8254" y="9795"/>
                </a:lnTo>
                <a:lnTo>
                  <a:pt x="8291" y="9611"/>
                </a:lnTo>
                <a:lnTo>
                  <a:pt x="8254" y="9464"/>
                </a:lnTo>
                <a:lnTo>
                  <a:pt x="8218" y="9318"/>
                </a:lnTo>
                <a:lnTo>
                  <a:pt x="8144" y="9171"/>
                </a:lnTo>
                <a:lnTo>
                  <a:pt x="7998" y="9024"/>
                </a:lnTo>
                <a:lnTo>
                  <a:pt x="7924" y="8988"/>
                </a:lnTo>
                <a:lnTo>
                  <a:pt x="7851" y="8951"/>
                </a:lnTo>
                <a:close/>
                <a:moveTo>
                  <a:pt x="6970" y="7227"/>
                </a:moveTo>
                <a:lnTo>
                  <a:pt x="7227" y="7300"/>
                </a:lnTo>
                <a:lnTo>
                  <a:pt x="7741" y="7520"/>
                </a:lnTo>
                <a:lnTo>
                  <a:pt x="8071" y="7667"/>
                </a:lnTo>
                <a:lnTo>
                  <a:pt x="8474" y="7740"/>
                </a:lnTo>
                <a:lnTo>
                  <a:pt x="8658" y="7777"/>
                </a:lnTo>
                <a:lnTo>
                  <a:pt x="8878" y="7777"/>
                </a:lnTo>
                <a:lnTo>
                  <a:pt x="9061" y="7740"/>
                </a:lnTo>
                <a:lnTo>
                  <a:pt x="9245" y="7667"/>
                </a:lnTo>
                <a:lnTo>
                  <a:pt x="9575" y="8071"/>
                </a:lnTo>
                <a:lnTo>
                  <a:pt x="10125" y="8841"/>
                </a:lnTo>
                <a:lnTo>
                  <a:pt x="10639" y="9648"/>
                </a:lnTo>
                <a:lnTo>
                  <a:pt x="10785" y="9868"/>
                </a:lnTo>
                <a:lnTo>
                  <a:pt x="10822" y="10015"/>
                </a:lnTo>
                <a:lnTo>
                  <a:pt x="10785" y="10161"/>
                </a:lnTo>
                <a:lnTo>
                  <a:pt x="10749" y="10235"/>
                </a:lnTo>
                <a:lnTo>
                  <a:pt x="10639" y="10345"/>
                </a:lnTo>
                <a:lnTo>
                  <a:pt x="10455" y="10455"/>
                </a:lnTo>
                <a:lnTo>
                  <a:pt x="10235" y="10602"/>
                </a:lnTo>
                <a:lnTo>
                  <a:pt x="9758" y="10565"/>
                </a:lnTo>
                <a:lnTo>
                  <a:pt x="9281" y="10492"/>
                </a:lnTo>
                <a:lnTo>
                  <a:pt x="8328" y="10455"/>
                </a:lnTo>
                <a:lnTo>
                  <a:pt x="7374" y="10492"/>
                </a:lnTo>
                <a:lnTo>
                  <a:pt x="6420" y="10528"/>
                </a:lnTo>
                <a:lnTo>
                  <a:pt x="2092" y="10675"/>
                </a:lnTo>
                <a:lnTo>
                  <a:pt x="1065" y="10712"/>
                </a:lnTo>
                <a:lnTo>
                  <a:pt x="735" y="10712"/>
                </a:lnTo>
                <a:lnTo>
                  <a:pt x="625" y="10638"/>
                </a:lnTo>
                <a:lnTo>
                  <a:pt x="588" y="10602"/>
                </a:lnTo>
                <a:lnTo>
                  <a:pt x="551" y="10565"/>
                </a:lnTo>
                <a:lnTo>
                  <a:pt x="588" y="10418"/>
                </a:lnTo>
                <a:lnTo>
                  <a:pt x="735" y="10198"/>
                </a:lnTo>
                <a:lnTo>
                  <a:pt x="1065" y="9685"/>
                </a:lnTo>
                <a:lnTo>
                  <a:pt x="1542" y="9575"/>
                </a:lnTo>
                <a:lnTo>
                  <a:pt x="1762" y="9538"/>
                </a:lnTo>
                <a:lnTo>
                  <a:pt x="2018" y="9501"/>
                </a:lnTo>
                <a:lnTo>
                  <a:pt x="2092" y="9464"/>
                </a:lnTo>
                <a:lnTo>
                  <a:pt x="2128" y="9428"/>
                </a:lnTo>
                <a:lnTo>
                  <a:pt x="2165" y="9281"/>
                </a:lnTo>
                <a:lnTo>
                  <a:pt x="2128" y="9171"/>
                </a:lnTo>
                <a:lnTo>
                  <a:pt x="2092" y="9134"/>
                </a:lnTo>
                <a:lnTo>
                  <a:pt x="2018" y="9098"/>
                </a:lnTo>
                <a:lnTo>
                  <a:pt x="1872" y="9061"/>
                </a:lnTo>
                <a:lnTo>
                  <a:pt x="1725" y="9061"/>
                </a:lnTo>
                <a:lnTo>
                  <a:pt x="1395" y="9134"/>
                </a:lnTo>
                <a:lnTo>
                  <a:pt x="1395" y="9134"/>
                </a:lnTo>
                <a:lnTo>
                  <a:pt x="1798" y="8547"/>
                </a:lnTo>
                <a:lnTo>
                  <a:pt x="1835" y="8511"/>
                </a:lnTo>
                <a:lnTo>
                  <a:pt x="1945" y="8547"/>
                </a:lnTo>
                <a:lnTo>
                  <a:pt x="2092" y="8584"/>
                </a:lnTo>
                <a:lnTo>
                  <a:pt x="2459" y="8621"/>
                </a:lnTo>
                <a:lnTo>
                  <a:pt x="2972" y="8621"/>
                </a:lnTo>
                <a:lnTo>
                  <a:pt x="3082" y="8584"/>
                </a:lnTo>
                <a:lnTo>
                  <a:pt x="3156" y="8511"/>
                </a:lnTo>
                <a:lnTo>
                  <a:pt x="3192" y="8401"/>
                </a:lnTo>
                <a:lnTo>
                  <a:pt x="3156" y="8291"/>
                </a:lnTo>
                <a:lnTo>
                  <a:pt x="3082" y="8217"/>
                </a:lnTo>
                <a:lnTo>
                  <a:pt x="2972" y="8181"/>
                </a:lnTo>
                <a:lnTo>
                  <a:pt x="2055" y="8181"/>
                </a:lnTo>
                <a:lnTo>
                  <a:pt x="2532" y="7520"/>
                </a:lnTo>
                <a:lnTo>
                  <a:pt x="2752" y="7557"/>
                </a:lnTo>
                <a:lnTo>
                  <a:pt x="2899" y="7704"/>
                </a:lnTo>
                <a:lnTo>
                  <a:pt x="3046" y="7777"/>
                </a:lnTo>
                <a:lnTo>
                  <a:pt x="3192" y="7851"/>
                </a:lnTo>
                <a:lnTo>
                  <a:pt x="3376" y="7924"/>
                </a:lnTo>
                <a:lnTo>
                  <a:pt x="3742" y="7961"/>
                </a:lnTo>
                <a:lnTo>
                  <a:pt x="4073" y="7961"/>
                </a:lnTo>
                <a:lnTo>
                  <a:pt x="4549" y="7887"/>
                </a:lnTo>
                <a:lnTo>
                  <a:pt x="4953" y="7777"/>
                </a:lnTo>
                <a:lnTo>
                  <a:pt x="5797" y="7410"/>
                </a:lnTo>
                <a:lnTo>
                  <a:pt x="6237" y="7264"/>
                </a:lnTo>
                <a:lnTo>
                  <a:pt x="6494" y="7227"/>
                </a:lnTo>
                <a:close/>
                <a:moveTo>
                  <a:pt x="4036" y="1"/>
                </a:moveTo>
                <a:lnTo>
                  <a:pt x="3816" y="37"/>
                </a:lnTo>
                <a:lnTo>
                  <a:pt x="3596" y="74"/>
                </a:lnTo>
                <a:lnTo>
                  <a:pt x="3412" y="147"/>
                </a:lnTo>
                <a:lnTo>
                  <a:pt x="3229" y="257"/>
                </a:lnTo>
                <a:lnTo>
                  <a:pt x="3119" y="404"/>
                </a:lnTo>
                <a:lnTo>
                  <a:pt x="3009" y="551"/>
                </a:lnTo>
                <a:lnTo>
                  <a:pt x="2972" y="771"/>
                </a:lnTo>
                <a:lnTo>
                  <a:pt x="3009" y="991"/>
                </a:lnTo>
                <a:lnTo>
                  <a:pt x="3082" y="1174"/>
                </a:lnTo>
                <a:lnTo>
                  <a:pt x="3156" y="1285"/>
                </a:lnTo>
                <a:lnTo>
                  <a:pt x="3266" y="1358"/>
                </a:lnTo>
                <a:lnTo>
                  <a:pt x="3412" y="1431"/>
                </a:lnTo>
                <a:lnTo>
                  <a:pt x="3559" y="1468"/>
                </a:lnTo>
                <a:lnTo>
                  <a:pt x="3706" y="1468"/>
                </a:lnTo>
                <a:lnTo>
                  <a:pt x="3853" y="1431"/>
                </a:lnTo>
                <a:lnTo>
                  <a:pt x="3999" y="1395"/>
                </a:lnTo>
                <a:lnTo>
                  <a:pt x="4073" y="1395"/>
                </a:lnTo>
                <a:lnTo>
                  <a:pt x="3963" y="1468"/>
                </a:lnTo>
                <a:lnTo>
                  <a:pt x="3926" y="1578"/>
                </a:lnTo>
                <a:lnTo>
                  <a:pt x="3889" y="2055"/>
                </a:lnTo>
                <a:lnTo>
                  <a:pt x="3889" y="2532"/>
                </a:lnTo>
                <a:lnTo>
                  <a:pt x="3926" y="3449"/>
                </a:lnTo>
                <a:lnTo>
                  <a:pt x="3926" y="5099"/>
                </a:lnTo>
                <a:lnTo>
                  <a:pt x="3926" y="5283"/>
                </a:lnTo>
                <a:lnTo>
                  <a:pt x="3963" y="5466"/>
                </a:lnTo>
                <a:lnTo>
                  <a:pt x="3963" y="5503"/>
                </a:lnTo>
                <a:lnTo>
                  <a:pt x="3742" y="5613"/>
                </a:lnTo>
                <a:lnTo>
                  <a:pt x="3559" y="5723"/>
                </a:lnTo>
                <a:lnTo>
                  <a:pt x="3229" y="6016"/>
                </a:lnTo>
                <a:lnTo>
                  <a:pt x="2899" y="6347"/>
                </a:lnTo>
                <a:lnTo>
                  <a:pt x="2605" y="6677"/>
                </a:lnTo>
                <a:lnTo>
                  <a:pt x="2239" y="7080"/>
                </a:lnTo>
                <a:lnTo>
                  <a:pt x="1908" y="7484"/>
                </a:lnTo>
                <a:lnTo>
                  <a:pt x="1285" y="8364"/>
                </a:lnTo>
                <a:lnTo>
                  <a:pt x="698" y="9244"/>
                </a:lnTo>
                <a:lnTo>
                  <a:pt x="148" y="10125"/>
                </a:lnTo>
                <a:lnTo>
                  <a:pt x="38" y="10308"/>
                </a:lnTo>
                <a:lnTo>
                  <a:pt x="1" y="10492"/>
                </a:lnTo>
                <a:lnTo>
                  <a:pt x="38" y="10675"/>
                </a:lnTo>
                <a:lnTo>
                  <a:pt x="111" y="10858"/>
                </a:lnTo>
                <a:lnTo>
                  <a:pt x="221" y="11005"/>
                </a:lnTo>
                <a:lnTo>
                  <a:pt x="368" y="11115"/>
                </a:lnTo>
                <a:lnTo>
                  <a:pt x="551" y="11225"/>
                </a:lnTo>
                <a:lnTo>
                  <a:pt x="771" y="11262"/>
                </a:lnTo>
                <a:lnTo>
                  <a:pt x="1321" y="11299"/>
                </a:lnTo>
                <a:lnTo>
                  <a:pt x="1872" y="11262"/>
                </a:lnTo>
                <a:lnTo>
                  <a:pt x="3009" y="11189"/>
                </a:lnTo>
                <a:lnTo>
                  <a:pt x="5503" y="11115"/>
                </a:lnTo>
                <a:lnTo>
                  <a:pt x="7447" y="11042"/>
                </a:lnTo>
                <a:lnTo>
                  <a:pt x="8401" y="11005"/>
                </a:lnTo>
                <a:lnTo>
                  <a:pt x="9355" y="11042"/>
                </a:lnTo>
                <a:lnTo>
                  <a:pt x="9391" y="11152"/>
                </a:lnTo>
                <a:lnTo>
                  <a:pt x="9465" y="11225"/>
                </a:lnTo>
                <a:lnTo>
                  <a:pt x="9612" y="11299"/>
                </a:lnTo>
                <a:lnTo>
                  <a:pt x="9795" y="11335"/>
                </a:lnTo>
                <a:lnTo>
                  <a:pt x="9978" y="11335"/>
                </a:lnTo>
                <a:lnTo>
                  <a:pt x="10125" y="11299"/>
                </a:lnTo>
                <a:lnTo>
                  <a:pt x="10272" y="11299"/>
                </a:lnTo>
                <a:lnTo>
                  <a:pt x="10382" y="11262"/>
                </a:lnTo>
                <a:lnTo>
                  <a:pt x="10455" y="11189"/>
                </a:lnTo>
                <a:lnTo>
                  <a:pt x="10565" y="11115"/>
                </a:lnTo>
                <a:lnTo>
                  <a:pt x="10785" y="10968"/>
                </a:lnTo>
                <a:lnTo>
                  <a:pt x="10969" y="10785"/>
                </a:lnTo>
                <a:lnTo>
                  <a:pt x="11152" y="10602"/>
                </a:lnTo>
                <a:lnTo>
                  <a:pt x="11299" y="10455"/>
                </a:lnTo>
                <a:lnTo>
                  <a:pt x="11336" y="10308"/>
                </a:lnTo>
                <a:lnTo>
                  <a:pt x="11372" y="10198"/>
                </a:lnTo>
                <a:lnTo>
                  <a:pt x="11409" y="10051"/>
                </a:lnTo>
                <a:lnTo>
                  <a:pt x="11372" y="9941"/>
                </a:lnTo>
                <a:lnTo>
                  <a:pt x="11299" y="9685"/>
                </a:lnTo>
                <a:lnTo>
                  <a:pt x="11189" y="9464"/>
                </a:lnTo>
                <a:lnTo>
                  <a:pt x="10859" y="8914"/>
                </a:lnTo>
                <a:lnTo>
                  <a:pt x="10492" y="8364"/>
                </a:lnTo>
                <a:lnTo>
                  <a:pt x="10125" y="7887"/>
                </a:lnTo>
                <a:lnTo>
                  <a:pt x="9722" y="7410"/>
                </a:lnTo>
                <a:lnTo>
                  <a:pt x="9318" y="6933"/>
                </a:lnTo>
                <a:lnTo>
                  <a:pt x="8878" y="6493"/>
                </a:lnTo>
                <a:lnTo>
                  <a:pt x="8474" y="6126"/>
                </a:lnTo>
                <a:lnTo>
                  <a:pt x="8071" y="5760"/>
                </a:lnTo>
                <a:lnTo>
                  <a:pt x="7851" y="5576"/>
                </a:lnTo>
                <a:lnTo>
                  <a:pt x="7594" y="5430"/>
                </a:lnTo>
                <a:lnTo>
                  <a:pt x="7374" y="5319"/>
                </a:lnTo>
                <a:lnTo>
                  <a:pt x="7117" y="5209"/>
                </a:lnTo>
                <a:lnTo>
                  <a:pt x="7117" y="5173"/>
                </a:lnTo>
                <a:lnTo>
                  <a:pt x="7191" y="4953"/>
                </a:lnTo>
                <a:lnTo>
                  <a:pt x="7227" y="4696"/>
                </a:lnTo>
                <a:lnTo>
                  <a:pt x="7227" y="4182"/>
                </a:lnTo>
                <a:lnTo>
                  <a:pt x="7227" y="3669"/>
                </a:lnTo>
                <a:lnTo>
                  <a:pt x="7191" y="3192"/>
                </a:lnTo>
                <a:lnTo>
                  <a:pt x="7154" y="2825"/>
                </a:lnTo>
                <a:lnTo>
                  <a:pt x="7117" y="2385"/>
                </a:lnTo>
                <a:lnTo>
                  <a:pt x="7044" y="2165"/>
                </a:lnTo>
                <a:lnTo>
                  <a:pt x="7007" y="1945"/>
                </a:lnTo>
                <a:lnTo>
                  <a:pt x="6934" y="1761"/>
                </a:lnTo>
                <a:lnTo>
                  <a:pt x="6824" y="1615"/>
                </a:lnTo>
                <a:lnTo>
                  <a:pt x="7191" y="1651"/>
                </a:lnTo>
                <a:lnTo>
                  <a:pt x="7521" y="1651"/>
                </a:lnTo>
                <a:lnTo>
                  <a:pt x="7851" y="1541"/>
                </a:lnTo>
                <a:lnTo>
                  <a:pt x="7998" y="1468"/>
                </a:lnTo>
                <a:lnTo>
                  <a:pt x="8144" y="1358"/>
                </a:lnTo>
                <a:lnTo>
                  <a:pt x="8254" y="1248"/>
                </a:lnTo>
                <a:lnTo>
                  <a:pt x="8254" y="1174"/>
                </a:lnTo>
                <a:lnTo>
                  <a:pt x="8254" y="1101"/>
                </a:lnTo>
                <a:lnTo>
                  <a:pt x="8144" y="624"/>
                </a:lnTo>
                <a:lnTo>
                  <a:pt x="8071" y="404"/>
                </a:lnTo>
                <a:lnTo>
                  <a:pt x="7998" y="294"/>
                </a:lnTo>
                <a:lnTo>
                  <a:pt x="7924" y="221"/>
                </a:lnTo>
                <a:lnTo>
                  <a:pt x="7851" y="147"/>
                </a:lnTo>
                <a:lnTo>
                  <a:pt x="7777" y="147"/>
                </a:lnTo>
                <a:lnTo>
                  <a:pt x="7631" y="111"/>
                </a:lnTo>
                <a:lnTo>
                  <a:pt x="6824" y="74"/>
                </a:lnTo>
                <a:lnTo>
                  <a:pt x="4036" y="1"/>
                </a:lnTo>
                <a:close/>
              </a:path>
            </a:pathLst>
          </a:custGeom>
          <a:solidFill>
            <a:srgbClr val="6D9EEB"/>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12" name="Shape 212"/>
          <p:cNvSpPr/>
          <p:nvPr/>
        </p:nvSpPr>
        <p:spPr>
          <a:xfrm>
            <a:off x="8522444" y="4000279"/>
            <a:ext cx="306966" cy="385027"/>
          </a:xfrm>
          <a:custGeom>
            <a:avLst/>
            <a:gdLst/>
            <a:ahLst/>
            <a:cxnLst/>
            <a:rect l="0" t="0" r="0" b="0"/>
            <a:pathLst>
              <a:path w="10822" h="13574" extrusionOk="0">
                <a:moveTo>
                  <a:pt x="10235" y="1358"/>
                </a:moveTo>
                <a:lnTo>
                  <a:pt x="10345" y="1652"/>
                </a:lnTo>
                <a:lnTo>
                  <a:pt x="10345" y="1982"/>
                </a:lnTo>
                <a:lnTo>
                  <a:pt x="10345" y="2312"/>
                </a:lnTo>
                <a:lnTo>
                  <a:pt x="10235" y="2605"/>
                </a:lnTo>
                <a:lnTo>
                  <a:pt x="10235" y="2569"/>
                </a:lnTo>
                <a:lnTo>
                  <a:pt x="10198" y="1945"/>
                </a:lnTo>
                <a:lnTo>
                  <a:pt x="10235" y="1358"/>
                </a:lnTo>
                <a:close/>
                <a:moveTo>
                  <a:pt x="9538" y="2092"/>
                </a:moveTo>
                <a:lnTo>
                  <a:pt x="9538" y="2422"/>
                </a:lnTo>
                <a:lnTo>
                  <a:pt x="9538" y="2789"/>
                </a:lnTo>
                <a:lnTo>
                  <a:pt x="9465" y="2202"/>
                </a:lnTo>
                <a:lnTo>
                  <a:pt x="9538" y="2092"/>
                </a:lnTo>
                <a:close/>
                <a:moveTo>
                  <a:pt x="9941" y="1285"/>
                </a:moveTo>
                <a:lnTo>
                  <a:pt x="9868" y="1835"/>
                </a:lnTo>
                <a:lnTo>
                  <a:pt x="9831" y="2129"/>
                </a:lnTo>
                <a:lnTo>
                  <a:pt x="9831" y="2459"/>
                </a:lnTo>
                <a:lnTo>
                  <a:pt x="9831" y="2642"/>
                </a:lnTo>
                <a:lnTo>
                  <a:pt x="9868" y="2789"/>
                </a:lnTo>
                <a:lnTo>
                  <a:pt x="9941" y="2936"/>
                </a:lnTo>
                <a:lnTo>
                  <a:pt x="10015" y="3046"/>
                </a:lnTo>
                <a:lnTo>
                  <a:pt x="10051" y="3046"/>
                </a:lnTo>
                <a:lnTo>
                  <a:pt x="9941" y="3229"/>
                </a:lnTo>
                <a:lnTo>
                  <a:pt x="9648" y="3632"/>
                </a:lnTo>
                <a:lnTo>
                  <a:pt x="9575" y="3046"/>
                </a:lnTo>
                <a:lnTo>
                  <a:pt x="9611" y="3119"/>
                </a:lnTo>
                <a:lnTo>
                  <a:pt x="9648" y="3156"/>
                </a:lnTo>
                <a:lnTo>
                  <a:pt x="9721" y="3192"/>
                </a:lnTo>
                <a:lnTo>
                  <a:pt x="9795" y="3156"/>
                </a:lnTo>
                <a:lnTo>
                  <a:pt x="9868" y="3156"/>
                </a:lnTo>
                <a:lnTo>
                  <a:pt x="9905" y="3082"/>
                </a:lnTo>
                <a:lnTo>
                  <a:pt x="9905" y="3046"/>
                </a:lnTo>
                <a:lnTo>
                  <a:pt x="9905" y="2972"/>
                </a:lnTo>
                <a:lnTo>
                  <a:pt x="9868" y="2936"/>
                </a:lnTo>
                <a:lnTo>
                  <a:pt x="9831" y="2899"/>
                </a:lnTo>
                <a:lnTo>
                  <a:pt x="9758" y="2899"/>
                </a:lnTo>
                <a:lnTo>
                  <a:pt x="9758" y="2642"/>
                </a:lnTo>
                <a:lnTo>
                  <a:pt x="9721" y="2092"/>
                </a:lnTo>
                <a:lnTo>
                  <a:pt x="9685" y="2018"/>
                </a:lnTo>
                <a:lnTo>
                  <a:pt x="9587" y="2018"/>
                </a:lnTo>
                <a:lnTo>
                  <a:pt x="9611" y="1982"/>
                </a:lnTo>
                <a:lnTo>
                  <a:pt x="9721" y="1762"/>
                </a:lnTo>
                <a:lnTo>
                  <a:pt x="9831" y="1542"/>
                </a:lnTo>
                <a:lnTo>
                  <a:pt x="9941" y="1285"/>
                </a:lnTo>
                <a:close/>
                <a:moveTo>
                  <a:pt x="9318" y="2385"/>
                </a:moveTo>
                <a:lnTo>
                  <a:pt x="9281" y="3119"/>
                </a:lnTo>
                <a:lnTo>
                  <a:pt x="9318" y="3889"/>
                </a:lnTo>
                <a:lnTo>
                  <a:pt x="9354" y="3963"/>
                </a:lnTo>
                <a:lnTo>
                  <a:pt x="9098" y="4183"/>
                </a:lnTo>
                <a:lnTo>
                  <a:pt x="9098" y="3963"/>
                </a:lnTo>
                <a:lnTo>
                  <a:pt x="9098" y="3743"/>
                </a:lnTo>
                <a:lnTo>
                  <a:pt x="9024" y="3302"/>
                </a:lnTo>
                <a:lnTo>
                  <a:pt x="8988" y="2715"/>
                </a:lnTo>
                <a:lnTo>
                  <a:pt x="9134" y="2569"/>
                </a:lnTo>
                <a:lnTo>
                  <a:pt x="9318" y="2385"/>
                </a:lnTo>
                <a:close/>
                <a:moveTo>
                  <a:pt x="8107" y="3596"/>
                </a:moveTo>
                <a:lnTo>
                  <a:pt x="7997" y="3889"/>
                </a:lnTo>
                <a:lnTo>
                  <a:pt x="7924" y="4219"/>
                </a:lnTo>
                <a:lnTo>
                  <a:pt x="7887" y="3779"/>
                </a:lnTo>
                <a:lnTo>
                  <a:pt x="8107" y="3596"/>
                </a:lnTo>
                <a:close/>
                <a:moveTo>
                  <a:pt x="8731" y="2972"/>
                </a:moveTo>
                <a:lnTo>
                  <a:pt x="8731" y="3302"/>
                </a:lnTo>
                <a:lnTo>
                  <a:pt x="8731" y="3816"/>
                </a:lnTo>
                <a:lnTo>
                  <a:pt x="8768" y="4109"/>
                </a:lnTo>
                <a:lnTo>
                  <a:pt x="8841" y="4366"/>
                </a:lnTo>
                <a:lnTo>
                  <a:pt x="8841" y="4403"/>
                </a:lnTo>
                <a:lnTo>
                  <a:pt x="8621" y="4586"/>
                </a:lnTo>
                <a:lnTo>
                  <a:pt x="8621" y="4586"/>
                </a:lnTo>
                <a:lnTo>
                  <a:pt x="8658" y="4219"/>
                </a:lnTo>
                <a:lnTo>
                  <a:pt x="8694" y="3816"/>
                </a:lnTo>
                <a:lnTo>
                  <a:pt x="8694" y="3449"/>
                </a:lnTo>
                <a:lnTo>
                  <a:pt x="8658" y="3082"/>
                </a:lnTo>
                <a:lnTo>
                  <a:pt x="8731" y="2972"/>
                </a:lnTo>
                <a:close/>
                <a:moveTo>
                  <a:pt x="8364" y="3339"/>
                </a:moveTo>
                <a:lnTo>
                  <a:pt x="8254" y="4733"/>
                </a:lnTo>
                <a:lnTo>
                  <a:pt x="8291" y="4806"/>
                </a:lnTo>
                <a:lnTo>
                  <a:pt x="8291" y="4843"/>
                </a:lnTo>
                <a:lnTo>
                  <a:pt x="8217" y="4916"/>
                </a:lnTo>
                <a:lnTo>
                  <a:pt x="8181" y="4880"/>
                </a:lnTo>
                <a:lnTo>
                  <a:pt x="8327" y="3522"/>
                </a:lnTo>
                <a:lnTo>
                  <a:pt x="8291" y="3486"/>
                </a:lnTo>
                <a:lnTo>
                  <a:pt x="8254" y="3449"/>
                </a:lnTo>
                <a:lnTo>
                  <a:pt x="8364" y="3339"/>
                </a:lnTo>
                <a:close/>
                <a:moveTo>
                  <a:pt x="7704" y="3963"/>
                </a:moveTo>
                <a:lnTo>
                  <a:pt x="7667" y="4329"/>
                </a:lnTo>
                <a:lnTo>
                  <a:pt x="7594" y="4696"/>
                </a:lnTo>
                <a:lnTo>
                  <a:pt x="7520" y="5026"/>
                </a:lnTo>
                <a:lnTo>
                  <a:pt x="7410" y="5393"/>
                </a:lnTo>
                <a:lnTo>
                  <a:pt x="7410" y="5467"/>
                </a:lnTo>
                <a:lnTo>
                  <a:pt x="7337" y="5430"/>
                </a:lnTo>
                <a:lnTo>
                  <a:pt x="7300" y="5430"/>
                </a:lnTo>
                <a:lnTo>
                  <a:pt x="7300" y="4990"/>
                </a:lnTo>
                <a:lnTo>
                  <a:pt x="7264" y="4696"/>
                </a:lnTo>
                <a:lnTo>
                  <a:pt x="7227" y="4366"/>
                </a:lnTo>
                <a:lnTo>
                  <a:pt x="7704" y="3963"/>
                </a:lnTo>
                <a:close/>
                <a:moveTo>
                  <a:pt x="7044" y="4513"/>
                </a:moveTo>
                <a:lnTo>
                  <a:pt x="6970" y="5026"/>
                </a:lnTo>
                <a:lnTo>
                  <a:pt x="6970" y="5320"/>
                </a:lnTo>
                <a:lnTo>
                  <a:pt x="6970" y="5540"/>
                </a:lnTo>
                <a:lnTo>
                  <a:pt x="7007" y="5650"/>
                </a:lnTo>
                <a:lnTo>
                  <a:pt x="7080" y="5760"/>
                </a:lnTo>
                <a:lnTo>
                  <a:pt x="6677" y="6053"/>
                </a:lnTo>
                <a:lnTo>
                  <a:pt x="6677" y="6053"/>
                </a:lnTo>
                <a:lnTo>
                  <a:pt x="6713" y="5797"/>
                </a:lnTo>
                <a:lnTo>
                  <a:pt x="6750" y="5540"/>
                </a:lnTo>
                <a:lnTo>
                  <a:pt x="6750" y="5173"/>
                </a:lnTo>
                <a:lnTo>
                  <a:pt x="6677" y="4843"/>
                </a:lnTo>
                <a:lnTo>
                  <a:pt x="7044" y="4513"/>
                </a:lnTo>
                <a:close/>
                <a:moveTo>
                  <a:pt x="6603" y="4916"/>
                </a:moveTo>
                <a:lnTo>
                  <a:pt x="6567" y="5173"/>
                </a:lnTo>
                <a:lnTo>
                  <a:pt x="6530" y="5430"/>
                </a:lnTo>
                <a:lnTo>
                  <a:pt x="6457" y="5613"/>
                </a:lnTo>
                <a:lnTo>
                  <a:pt x="6383" y="5760"/>
                </a:lnTo>
                <a:lnTo>
                  <a:pt x="6310" y="5943"/>
                </a:lnTo>
                <a:lnTo>
                  <a:pt x="6310" y="6127"/>
                </a:lnTo>
                <a:lnTo>
                  <a:pt x="6310" y="6200"/>
                </a:lnTo>
                <a:lnTo>
                  <a:pt x="6383" y="6237"/>
                </a:lnTo>
                <a:lnTo>
                  <a:pt x="5980" y="6494"/>
                </a:lnTo>
                <a:lnTo>
                  <a:pt x="6053" y="6090"/>
                </a:lnTo>
                <a:lnTo>
                  <a:pt x="6053" y="5760"/>
                </a:lnTo>
                <a:lnTo>
                  <a:pt x="6016" y="5393"/>
                </a:lnTo>
                <a:lnTo>
                  <a:pt x="6603" y="4916"/>
                </a:lnTo>
                <a:close/>
                <a:moveTo>
                  <a:pt x="5870" y="5540"/>
                </a:moveTo>
                <a:lnTo>
                  <a:pt x="5796" y="5943"/>
                </a:lnTo>
                <a:lnTo>
                  <a:pt x="5686" y="6347"/>
                </a:lnTo>
                <a:lnTo>
                  <a:pt x="5613" y="6567"/>
                </a:lnTo>
                <a:lnTo>
                  <a:pt x="5613" y="6677"/>
                </a:lnTo>
                <a:lnTo>
                  <a:pt x="5613" y="6750"/>
                </a:lnTo>
                <a:lnTo>
                  <a:pt x="5173" y="7081"/>
                </a:lnTo>
                <a:lnTo>
                  <a:pt x="5393" y="5943"/>
                </a:lnTo>
                <a:lnTo>
                  <a:pt x="5870" y="5540"/>
                </a:lnTo>
                <a:close/>
                <a:moveTo>
                  <a:pt x="9134" y="478"/>
                </a:moveTo>
                <a:lnTo>
                  <a:pt x="9428" y="588"/>
                </a:lnTo>
                <a:lnTo>
                  <a:pt x="9318" y="735"/>
                </a:lnTo>
                <a:lnTo>
                  <a:pt x="9318" y="845"/>
                </a:lnTo>
                <a:lnTo>
                  <a:pt x="9354" y="918"/>
                </a:lnTo>
                <a:lnTo>
                  <a:pt x="9428" y="955"/>
                </a:lnTo>
                <a:lnTo>
                  <a:pt x="9538" y="955"/>
                </a:lnTo>
                <a:lnTo>
                  <a:pt x="9538" y="1101"/>
                </a:lnTo>
                <a:lnTo>
                  <a:pt x="9465" y="1285"/>
                </a:lnTo>
                <a:lnTo>
                  <a:pt x="9318" y="1615"/>
                </a:lnTo>
                <a:lnTo>
                  <a:pt x="9134" y="1908"/>
                </a:lnTo>
                <a:lnTo>
                  <a:pt x="8914" y="2202"/>
                </a:lnTo>
                <a:lnTo>
                  <a:pt x="8841" y="2165"/>
                </a:lnTo>
                <a:lnTo>
                  <a:pt x="8804" y="2202"/>
                </a:lnTo>
                <a:lnTo>
                  <a:pt x="8768" y="2202"/>
                </a:lnTo>
                <a:lnTo>
                  <a:pt x="8731" y="2275"/>
                </a:lnTo>
                <a:lnTo>
                  <a:pt x="8731" y="2349"/>
                </a:lnTo>
                <a:lnTo>
                  <a:pt x="8364" y="2715"/>
                </a:lnTo>
                <a:lnTo>
                  <a:pt x="7740" y="3339"/>
                </a:lnTo>
                <a:lnTo>
                  <a:pt x="7667" y="3339"/>
                </a:lnTo>
                <a:lnTo>
                  <a:pt x="7667" y="3412"/>
                </a:lnTo>
                <a:lnTo>
                  <a:pt x="6493" y="4439"/>
                </a:lnTo>
                <a:lnTo>
                  <a:pt x="5650" y="5173"/>
                </a:lnTo>
                <a:lnTo>
                  <a:pt x="4806" y="5870"/>
                </a:lnTo>
                <a:lnTo>
                  <a:pt x="4769" y="5870"/>
                </a:lnTo>
                <a:lnTo>
                  <a:pt x="4733" y="5907"/>
                </a:lnTo>
                <a:lnTo>
                  <a:pt x="4623" y="6017"/>
                </a:lnTo>
                <a:lnTo>
                  <a:pt x="3889" y="6567"/>
                </a:lnTo>
                <a:lnTo>
                  <a:pt x="3852" y="6567"/>
                </a:lnTo>
                <a:lnTo>
                  <a:pt x="3816" y="6604"/>
                </a:lnTo>
                <a:lnTo>
                  <a:pt x="3632" y="6714"/>
                </a:lnTo>
                <a:lnTo>
                  <a:pt x="3339" y="6897"/>
                </a:lnTo>
                <a:lnTo>
                  <a:pt x="3155" y="7007"/>
                </a:lnTo>
                <a:lnTo>
                  <a:pt x="3045" y="7154"/>
                </a:lnTo>
                <a:lnTo>
                  <a:pt x="2972" y="7117"/>
                </a:lnTo>
                <a:lnTo>
                  <a:pt x="2605" y="6824"/>
                </a:lnTo>
                <a:lnTo>
                  <a:pt x="2312" y="6457"/>
                </a:lnTo>
                <a:lnTo>
                  <a:pt x="2128" y="6274"/>
                </a:lnTo>
                <a:lnTo>
                  <a:pt x="1945" y="6090"/>
                </a:lnTo>
                <a:lnTo>
                  <a:pt x="2202" y="5943"/>
                </a:lnTo>
                <a:lnTo>
                  <a:pt x="2458" y="5723"/>
                </a:lnTo>
                <a:lnTo>
                  <a:pt x="2605" y="5943"/>
                </a:lnTo>
                <a:lnTo>
                  <a:pt x="2825" y="6127"/>
                </a:lnTo>
                <a:lnTo>
                  <a:pt x="2935" y="6200"/>
                </a:lnTo>
                <a:lnTo>
                  <a:pt x="3082" y="6237"/>
                </a:lnTo>
                <a:lnTo>
                  <a:pt x="3229" y="6237"/>
                </a:lnTo>
                <a:lnTo>
                  <a:pt x="3339" y="6127"/>
                </a:lnTo>
                <a:lnTo>
                  <a:pt x="3375" y="6090"/>
                </a:lnTo>
                <a:lnTo>
                  <a:pt x="3412" y="6017"/>
                </a:lnTo>
                <a:lnTo>
                  <a:pt x="3375" y="5870"/>
                </a:lnTo>
                <a:lnTo>
                  <a:pt x="3339" y="5797"/>
                </a:lnTo>
                <a:lnTo>
                  <a:pt x="3265" y="5760"/>
                </a:lnTo>
                <a:lnTo>
                  <a:pt x="3119" y="5760"/>
                </a:lnTo>
                <a:lnTo>
                  <a:pt x="3082" y="5797"/>
                </a:lnTo>
                <a:lnTo>
                  <a:pt x="3082" y="5760"/>
                </a:lnTo>
                <a:lnTo>
                  <a:pt x="2935" y="5650"/>
                </a:lnTo>
                <a:lnTo>
                  <a:pt x="2752" y="5503"/>
                </a:lnTo>
                <a:lnTo>
                  <a:pt x="2825" y="5430"/>
                </a:lnTo>
                <a:lnTo>
                  <a:pt x="3302" y="4990"/>
                </a:lnTo>
                <a:lnTo>
                  <a:pt x="3375" y="5173"/>
                </a:lnTo>
                <a:lnTo>
                  <a:pt x="3449" y="5283"/>
                </a:lnTo>
                <a:lnTo>
                  <a:pt x="3559" y="5393"/>
                </a:lnTo>
                <a:lnTo>
                  <a:pt x="3669" y="5503"/>
                </a:lnTo>
                <a:lnTo>
                  <a:pt x="3816" y="5540"/>
                </a:lnTo>
                <a:lnTo>
                  <a:pt x="3926" y="5540"/>
                </a:lnTo>
                <a:lnTo>
                  <a:pt x="3999" y="5467"/>
                </a:lnTo>
                <a:lnTo>
                  <a:pt x="4036" y="5393"/>
                </a:lnTo>
                <a:lnTo>
                  <a:pt x="4036" y="5283"/>
                </a:lnTo>
                <a:lnTo>
                  <a:pt x="3889" y="5136"/>
                </a:lnTo>
                <a:lnTo>
                  <a:pt x="3742" y="4990"/>
                </a:lnTo>
                <a:lnTo>
                  <a:pt x="3632" y="4843"/>
                </a:lnTo>
                <a:lnTo>
                  <a:pt x="3595" y="4770"/>
                </a:lnTo>
                <a:lnTo>
                  <a:pt x="3595" y="4733"/>
                </a:lnTo>
                <a:lnTo>
                  <a:pt x="3926" y="4439"/>
                </a:lnTo>
                <a:lnTo>
                  <a:pt x="4146" y="4256"/>
                </a:lnTo>
                <a:lnTo>
                  <a:pt x="4182" y="4403"/>
                </a:lnTo>
                <a:lnTo>
                  <a:pt x="4256" y="4513"/>
                </a:lnTo>
                <a:lnTo>
                  <a:pt x="4329" y="4623"/>
                </a:lnTo>
                <a:lnTo>
                  <a:pt x="4439" y="4770"/>
                </a:lnTo>
                <a:lnTo>
                  <a:pt x="4586" y="4843"/>
                </a:lnTo>
                <a:lnTo>
                  <a:pt x="4696" y="4880"/>
                </a:lnTo>
                <a:lnTo>
                  <a:pt x="4806" y="4843"/>
                </a:lnTo>
                <a:lnTo>
                  <a:pt x="4843" y="4770"/>
                </a:lnTo>
                <a:lnTo>
                  <a:pt x="4879" y="4733"/>
                </a:lnTo>
                <a:lnTo>
                  <a:pt x="4879" y="4623"/>
                </a:lnTo>
                <a:lnTo>
                  <a:pt x="4843" y="4549"/>
                </a:lnTo>
                <a:lnTo>
                  <a:pt x="4769" y="4476"/>
                </a:lnTo>
                <a:lnTo>
                  <a:pt x="4623" y="4329"/>
                </a:lnTo>
                <a:lnTo>
                  <a:pt x="4513" y="4219"/>
                </a:lnTo>
                <a:lnTo>
                  <a:pt x="4476" y="4073"/>
                </a:lnTo>
                <a:lnTo>
                  <a:pt x="4476" y="3999"/>
                </a:lnTo>
                <a:lnTo>
                  <a:pt x="4989" y="3522"/>
                </a:lnTo>
                <a:lnTo>
                  <a:pt x="5063" y="3632"/>
                </a:lnTo>
                <a:lnTo>
                  <a:pt x="5173" y="3853"/>
                </a:lnTo>
                <a:lnTo>
                  <a:pt x="5356" y="4036"/>
                </a:lnTo>
                <a:lnTo>
                  <a:pt x="5430" y="4073"/>
                </a:lnTo>
                <a:lnTo>
                  <a:pt x="5503" y="4109"/>
                </a:lnTo>
                <a:lnTo>
                  <a:pt x="5576" y="4073"/>
                </a:lnTo>
                <a:lnTo>
                  <a:pt x="5650" y="4036"/>
                </a:lnTo>
                <a:lnTo>
                  <a:pt x="5686" y="3963"/>
                </a:lnTo>
                <a:lnTo>
                  <a:pt x="5686" y="3926"/>
                </a:lnTo>
                <a:lnTo>
                  <a:pt x="5686" y="3853"/>
                </a:lnTo>
                <a:lnTo>
                  <a:pt x="5650" y="3779"/>
                </a:lnTo>
                <a:lnTo>
                  <a:pt x="5246" y="3302"/>
                </a:lnTo>
                <a:lnTo>
                  <a:pt x="5980" y="2642"/>
                </a:lnTo>
                <a:lnTo>
                  <a:pt x="6016" y="2715"/>
                </a:lnTo>
                <a:lnTo>
                  <a:pt x="6163" y="3082"/>
                </a:lnTo>
                <a:lnTo>
                  <a:pt x="6200" y="3156"/>
                </a:lnTo>
                <a:lnTo>
                  <a:pt x="6237" y="3192"/>
                </a:lnTo>
                <a:lnTo>
                  <a:pt x="6383" y="3192"/>
                </a:lnTo>
                <a:lnTo>
                  <a:pt x="6457" y="3156"/>
                </a:lnTo>
                <a:lnTo>
                  <a:pt x="6493" y="3082"/>
                </a:lnTo>
                <a:lnTo>
                  <a:pt x="6530" y="3009"/>
                </a:lnTo>
                <a:lnTo>
                  <a:pt x="6493" y="2936"/>
                </a:lnTo>
                <a:lnTo>
                  <a:pt x="6383" y="2605"/>
                </a:lnTo>
                <a:lnTo>
                  <a:pt x="6273" y="2422"/>
                </a:lnTo>
                <a:lnTo>
                  <a:pt x="7007" y="1725"/>
                </a:lnTo>
                <a:lnTo>
                  <a:pt x="7044" y="1945"/>
                </a:lnTo>
                <a:lnTo>
                  <a:pt x="7080" y="2129"/>
                </a:lnTo>
                <a:lnTo>
                  <a:pt x="7154" y="2349"/>
                </a:lnTo>
                <a:lnTo>
                  <a:pt x="7227" y="2532"/>
                </a:lnTo>
                <a:lnTo>
                  <a:pt x="7300" y="2605"/>
                </a:lnTo>
                <a:lnTo>
                  <a:pt x="7410" y="2642"/>
                </a:lnTo>
                <a:lnTo>
                  <a:pt x="7557" y="2569"/>
                </a:lnTo>
                <a:lnTo>
                  <a:pt x="7630" y="2495"/>
                </a:lnTo>
                <a:lnTo>
                  <a:pt x="7667" y="2385"/>
                </a:lnTo>
                <a:lnTo>
                  <a:pt x="7667" y="2312"/>
                </a:lnTo>
                <a:lnTo>
                  <a:pt x="7630" y="2239"/>
                </a:lnTo>
                <a:lnTo>
                  <a:pt x="7557" y="2165"/>
                </a:lnTo>
                <a:lnTo>
                  <a:pt x="7484" y="2165"/>
                </a:lnTo>
                <a:lnTo>
                  <a:pt x="7337" y="1835"/>
                </a:lnTo>
                <a:lnTo>
                  <a:pt x="7227" y="1542"/>
                </a:lnTo>
                <a:lnTo>
                  <a:pt x="7740" y="1101"/>
                </a:lnTo>
                <a:lnTo>
                  <a:pt x="8217" y="735"/>
                </a:lnTo>
                <a:lnTo>
                  <a:pt x="8364" y="625"/>
                </a:lnTo>
                <a:lnTo>
                  <a:pt x="8511" y="551"/>
                </a:lnTo>
                <a:lnTo>
                  <a:pt x="8841" y="478"/>
                </a:lnTo>
                <a:close/>
                <a:moveTo>
                  <a:pt x="3485" y="7264"/>
                </a:moveTo>
                <a:lnTo>
                  <a:pt x="3449" y="7447"/>
                </a:lnTo>
                <a:lnTo>
                  <a:pt x="3302" y="7337"/>
                </a:lnTo>
                <a:lnTo>
                  <a:pt x="3485" y="7264"/>
                </a:lnTo>
                <a:close/>
                <a:moveTo>
                  <a:pt x="5099" y="6163"/>
                </a:moveTo>
                <a:lnTo>
                  <a:pt x="4733" y="7264"/>
                </a:lnTo>
                <a:lnTo>
                  <a:pt x="4733" y="7337"/>
                </a:lnTo>
                <a:lnTo>
                  <a:pt x="4586" y="7447"/>
                </a:lnTo>
                <a:lnTo>
                  <a:pt x="4586" y="7337"/>
                </a:lnTo>
                <a:lnTo>
                  <a:pt x="4586" y="7301"/>
                </a:lnTo>
                <a:lnTo>
                  <a:pt x="4623" y="6860"/>
                </a:lnTo>
                <a:lnTo>
                  <a:pt x="4733" y="6457"/>
                </a:lnTo>
                <a:lnTo>
                  <a:pt x="5026" y="6237"/>
                </a:lnTo>
                <a:lnTo>
                  <a:pt x="5099" y="6163"/>
                </a:lnTo>
                <a:close/>
                <a:moveTo>
                  <a:pt x="4292" y="6750"/>
                </a:moveTo>
                <a:lnTo>
                  <a:pt x="4219" y="7117"/>
                </a:lnTo>
                <a:lnTo>
                  <a:pt x="4219" y="7484"/>
                </a:lnTo>
                <a:lnTo>
                  <a:pt x="4219" y="7594"/>
                </a:lnTo>
                <a:lnTo>
                  <a:pt x="4292" y="7631"/>
                </a:lnTo>
                <a:lnTo>
                  <a:pt x="3889" y="7924"/>
                </a:lnTo>
                <a:lnTo>
                  <a:pt x="3816" y="7851"/>
                </a:lnTo>
                <a:lnTo>
                  <a:pt x="3889" y="7777"/>
                </a:lnTo>
                <a:lnTo>
                  <a:pt x="3926" y="7667"/>
                </a:lnTo>
                <a:lnTo>
                  <a:pt x="3926" y="7594"/>
                </a:lnTo>
                <a:lnTo>
                  <a:pt x="3889" y="7521"/>
                </a:lnTo>
                <a:lnTo>
                  <a:pt x="3852" y="7484"/>
                </a:lnTo>
                <a:lnTo>
                  <a:pt x="3816" y="7484"/>
                </a:lnTo>
                <a:lnTo>
                  <a:pt x="3889" y="7227"/>
                </a:lnTo>
                <a:lnTo>
                  <a:pt x="3926" y="7007"/>
                </a:lnTo>
                <a:lnTo>
                  <a:pt x="3926" y="6970"/>
                </a:lnTo>
                <a:lnTo>
                  <a:pt x="4292" y="6750"/>
                </a:lnTo>
                <a:close/>
                <a:moveTo>
                  <a:pt x="1101" y="6127"/>
                </a:moveTo>
                <a:lnTo>
                  <a:pt x="1358" y="6200"/>
                </a:lnTo>
                <a:lnTo>
                  <a:pt x="1578" y="6310"/>
                </a:lnTo>
                <a:lnTo>
                  <a:pt x="1761" y="6457"/>
                </a:lnTo>
                <a:lnTo>
                  <a:pt x="1945" y="6677"/>
                </a:lnTo>
                <a:lnTo>
                  <a:pt x="2312" y="7081"/>
                </a:lnTo>
                <a:lnTo>
                  <a:pt x="2715" y="7447"/>
                </a:lnTo>
                <a:lnTo>
                  <a:pt x="3155" y="7777"/>
                </a:lnTo>
                <a:lnTo>
                  <a:pt x="3339" y="7961"/>
                </a:lnTo>
                <a:lnTo>
                  <a:pt x="3522" y="8144"/>
                </a:lnTo>
                <a:lnTo>
                  <a:pt x="3522" y="8181"/>
                </a:lnTo>
                <a:lnTo>
                  <a:pt x="3485" y="8291"/>
                </a:lnTo>
                <a:lnTo>
                  <a:pt x="3485" y="8401"/>
                </a:lnTo>
                <a:lnTo>
                  <a:pt x="3559" y="8474"/>
                </a:lnTo>
                <a:lnTo>
                  <a:pt x="3669" y="8511"/>
                </a:lnTo>
                <a:lnTo>
                  <a:pt x="3669" y="8621"/>
                </a:lnTo>
                <a:lnTo>
                  <a:pt x="3669" y="8658"/>
                </a:lnTo>
                <a:lnTo>
                  <a:pt x="3595" y="8695"/>
                </a:lnTo>
                <a:lnTo>
                  <a:pt x="3229" y="8731"/>
                </a:lnTo>
                <a:lnTo>
                  <a:pt x="3009" y="8474"/>
                </a:lnTo>
                <a:lnTo>
                  <a:pt x="2825" y="8254"/>
                </a:lnTo>
                <a:lnTo>
                  <a:pt x="2165" y="7484"/>
                </a:lnTo>
                <a:lnTo>
                  <a:pt x="1615" y="6897"/>
                </a:lnTo>
                <a:lnTo>
                  <a:pt x="1321" y="6604"/>
                </a:lnTo>
                <a:lnTo>
                  <a:pt x="1174" y="6494"/>
                </a:lnTo>
                <a:lnTo>
                  <a:pt x="991" y="6420"/>
                </a:lnTo>
                <a:lnTo>
                  <a:pt x="1101" y="6127"/>
                </a:lnTo>
                <a:close/>
                <a:moveTo>
                  <a:pt x="8731" y="1"/>
                </a:moveTo>
                <a:lnTo>
                  <a:pt x="8474" y="74"/>
                </a:lnTo>
                <a:lnTo>
                  <a:pt x="8217" y="184"/>
                </a:lnTo>
                <a:lnTo>
                  <a:pt x="7997" y="331"/>
                </a:lnTo>
                <a:lnTo>
                  <a:pt x="7777" y="478"/>
                </a:lnTo>
                <a:lnTo>
                  <a:pt x="7154" y="1028"/>
                </a:lnTo>
                <a:lnTo>
                  <a:pt x="6530" y="1578"/>
                </a:lnTo>
                <a:lnTo>
                  <a:pt x="4036" y="3779"/>
                </a:lnTo>
                <a:lnTo>
                  <a:pt x="2825" y="4843"/>
                </a:lnTo>
                <a:lnTo>
                  <a:pt x="2312" y="5283"/>
                </a:lnTo>
                <a:lnTo>
                  <a:pt x="2092" y="5540"/>
                </a:lnTo>
                <a:lnTo>
                  <a:pt x="1871" y="5797"/>
                </a:lnTo>
                <a:lnTo>
                  <a:pt x="1761" y="5833"/>
                </a:lnTo>
                <a:lnTo>
                  <a:pt x="1725" y="5943"/>
                </a:lnTo>
                <a:lnTo>
                  <a:pt x="1541" y="5833"/>
                </a:lnTo>
                <a:lnTo>
                  <a:pt x="1358" y="5797"/>
                </a:lnTo>
                <a:lnTo>
                  <a:pt x="1174" y="5760"/>
                </a:lnTo>
                <a:lnTo>
                  <a:pt x="954" y="5760"/>
                </a:lnTo>
                <a:lnTo>
                  <a:pt x="844" y="5797"/>
                </a:lnTo>
                <a:lnTo>
                  <a:pt x="771" y="5907"/>
                </a:lnTo>
                <a:lnTo>
                  <a:pt x="624" y="6420"/>
                </a:lnTo>
                <a:lnTo>
                  <a:pt x="624" y="6494"/>
                </a:lnTo>
                <a:lnTo>
                  <a:pt x="661" y="6567"/>
                </a:lnTo>
                <a:lnTo>
                  <a:pt x="698" y="6604"/>
                </a:lnTo>
                <a:lnTo>
                  <a:pt x="771" y="6640"/>
                </a:lnTo>
                <a:lnTo>
                  <a:pt x="918" y="6860"/>
                </a:lnTo>
                <a:lnTo>
                  <a:pt x="1101" y="7081"/>
                </a:lnTo>
                <a:lnTo>
                  <a:pt x="1505" y="7484"/>
                </a:lnTo>
                <a:lnTo>
                  <a:pt x="2385" y="8511"/>
                </a:lnTo>
                <a:lnTo>
                  <a:pt x="2715" y="8951"/>
                </a:lnTo>
                <a:lnTo>
                  <a:pt x="2935" y="9171"/>
                </a:lnTo>
                <a:lnTo>
                  <a:pt x="3155" y="9318"/>
                </a:lnTo>
                <a:lnTo>
                  <a:pt x="3302" y="9355"/>
                </a:lnTo>
                <a:lnTo>
                  <a:pt x="3412" y="9355"/>
                </a:lnTo>
                <a:lnTo>
                  <a:pt x="3522" y="9281"/>
                </a:lnTo>
                <a:lnTo>
                  <a:pt x="3595" y="9171"/>
                </a:lnTo>
                <a:lnTo>
                  <a:pt x="3816" y="9135"/>
                </a:lnTo>
                <a:lnTo>
                  <a:pt x="3962" y="9061"/>
                </a:lnTo>
                <a:lnTo>
                  <a:pt x="4072" y="8951"/>
                </a:lnTo>
                <a:lnTo>
                  <a:pt x="4146" y="8805"/>
                </a:lnTo>
                <a:lnTo>
                  <a:pt x="4146" y="8548"/>
                </a:lnTo>
                <a:lnTo>
                  <a:pt x="4109" y="8328"/>
                </a:lnTo>
                <a:lnTo>
                  <a:pt x="5320" y="7557"/>
                </a:lnTo>
                <a:lnTo>
                  <a:pt x="6530" y="6750"/>
                </a:lnTo>
                <a:lnTo>
                  <a:pt x="7667" y="5907"/>
                </a:lnTo>
                <a:lnTo>
                  <a:pt x="8804" y="5026"/>
                </a:lnTo>
                <a:lnTo>
                  <a:pt x="9281" y="4660"/>
                </a:lnTo>
                <a:lnTo>
                  <a:pt x="9721" y="4219"/>
                </a:lnTo>
                <a:lnTo>
                  <a:pt x="10125" y="3743"/>
                </a:lnTo>
                <a:lnTo>
                  <a:pt x="10308" y="3486"/>
                </a:lnTo>
                <a:lnTo>
                  <a:pt x="10455" y="3229"/>
                </a:lnTo>
                <a:lnTo>
                  <a:pt x="10602" y="2972"/>
                </a:lnTo>
                <a:lnTo>
                  <a:pt x="10712" y="2679"/>
                </a:lnTo>
                <a:lnTo>
                  <a:pt x="10785" y="2385"/>
                </a:lnTo>
                <a:lnTo>
                  <a:pt x="10822" y="2129"/>
                </a:lnTo>
                <a:lnTo>
                  <a:pt x="10822" y="1835"/>
                </a:lnTo>
                <a:lnTo>
                  <a:pt x="10785" y="1542"/>
                </a:lnTo>
                <a:lnTo>
                  <a:pt x="10675" y="1248"/>
                </a:lnTo>
                <a:lnTo>
                  <a:pt x="10528" y="955"/>
                </a:lnTo>
                <a:lnTo>
                  <a:pt x="10382" y="735"/>
                </a:lnTo>
                <a:lnTo>
                  <a:pt x="10198" y="515"/>
                </a:lnTo>
                <a:lnTo>
                  <a:pt x="9978" y="368"/>
                </a:lnTo>
                <a:lnTo>
                  <a:pt x="9758" y="221"/>
                </a:lnTo>
                <a:lnTo>
                  <a:pt x="9501" y="111"/>
                </a:lnTo>
                <a:lnTo>
                  <a:pt x="9281" y="38"/>
                </a:lnTo>
                <a:lnTo>
                  <a:pt x="8988" y="1"/>
                </a:lnTo>
                <a:close/>
                <a:moveTo>
                  <a:pt x="1981" y="12399"/>
                </a:moveTo>
                <a:lnTo>
                  <a:pt x="1981" y="12509"/>
                </a:lnTo>
                <a:lnTo>
                  <a:pt x="1981" y="12656"/>
                </a:lnTo>
                <a:lnTo>
                  <a:pt x="1908" y="12913"/>
                </a:lnTo>
                <a:lnTo>
                  <a:pt x="1798" y="12913"/>
                </a:lnTo>
                <a:lnTo>
                  <a:pt x="1871" y="12656"/>
                </a:lnTo>
                <a:lnTo>
                  <a:pt x="1981" y="12399"/>
                </a:lnTo>
                <a:close/>
                <a:moveTo>
                  <a:pt x="1651" y="9391"/>
                </a:moveTo>
                <a:lnTo>
                  <a:pt x="1688" y="9575"/>
                </a:lnTo>
                <a:lnTo>
                  <a:pt x="1908" y="10198"/>
                </a:lnTo>
                <a:lnTo>
                  <a:pt x="2348" y="11372"/>
                </a:lnTo>
                <a:lnTo>
                  <a:pt x="2422" y="11739"/>
                </a:lnTo>
                <a:lnTo>
                  <a:pt x="2458" y="12106"/>
                </a:lnTo>
                <a:lnTo>
                  <a:pt x="2422" y="12436"/>
                </a:lnTo>
                <a:lnTo>
                  <a:pt x="2348" y="12619"/>
                </a:lnTo>
                <a:lnTo>
                  <a:pt x="2275" y="12766"/>
                </a:lnTo>
                <a:lnTo>
                  <a:pt x="2312" y="12583"/>
                </a:lnTo>
                <a:lnTo>
                  <a:pt x="2275" y="12436"/>
                </a:lnTo>
                <a:lnTo>
                  <a:pt x="2202" y="12326"/>
                </a:lnTo>
                <a:lnTo>
                  <a:pt x="2128" y="12216"/>
                </a:lnTo>
                <a:lnTo>
                  <a:pt x="2018" y="12179"/>
                </a:lnTo>
                <a:lnTo>
                  <a:pt x="1871" y="12179"/>
                </a:lnTo>
                <a:lnTo>
                  <a:pt x="1835" y="12253"/>
                </a:lnTo>
                <a:lnTo>
                  <a:pt x="1835" y="12326"/>
                </a:lnTo>
                <a:lnTo>
                  <a:pt x="1578" y="12656"/>
                </a:lnTo>
                <a:lnTo>
                  <a:pt x="1505" y="12840"/>
                </a:lnTo>
                <a:lnTo>
                  <a:pt x="1431" y="13023"/>
                </a:lnTo>
                <a:lnTo>
                  <a:pt x="1358" y="13023"/>
                </a:lnTo>
                <a:lnTo>
                  <a:pt x="1578" y="12509"/>
                </a:lnTo>
                <a:lnTo>
                  <a:pt x="1761" y="11996"/>
                </a:lnTo>
                <a:lnTo>
                  <a:pt x="1761" y="11959"/>
                </a:lnTo>
                <a:lnTo>
                  <a:pt x="1725" y="11922"/>
                </a:lnTo>
                <a:lnTo>
                  <a:pt x="1688" y="11922"/>
                </a:lnTo>
                <a:lnTo>
                  <a:pt x="1651" y="11959"/>
                </a:lnTo>
                <a:lnTo>
                  <a:pt x="1321" y="12399"/>
                </a:lnTo>
                <a:lnTo>
                  <a:pt x="1028" y="12913"/>
                </a:lnTo>
                <a:lnTo>
                  <a:pt x="881" y="12840"/>
                </a:lnTo>
                <a:lnTo>
                  <a:pt x="881" y="12729"/>
                </a:lnTo>
                <a:lnTo>
                  <a:pt x="1028" y="12436"/>
                </a:lnTo>
                <a:lnTo>
                  <a:pt x="1174" y="12143"/>
                </a:lnTo>
                <a:lnTo>
                  <a:pt x="1358" y="11849"/>
                </a:lnTo>
                <a:lnTo>
                  <a:pt x="1541" y="11556"/>
                </a:lnTo>
                <a:lnTo>
                  <a:pt x="1541" y="11519"/>
                </a:lnTo>
                <a:lnTo>
                  <a:pt x="1505" y="11482"/>
                </a:lnTo>
                <a:lnTo>
                  <a:pt x="1468" y="11519"/>
                </a:lnTo>
                <a:lnTo>
                  <a:pt x="1138" y="11812"/>
                </a:lnTo>
                <a:lnTo>
                  <a:pt x="954" y="11996"/>
                </a:lnTo>
                <a:lnTo>
                  <a:pt x="808" y="12179"/>
                </a:lnTo>
                <a:lnTo>
                  <a:pt x="698" y="12399"/>
                </a:lnTo>
                <a:lnTo>
                  <a:pt x="588" y="12619"/>
                </a:lnTo>
                <a:lnTo>
                  <a:pt x="551" y="12583"/>
                </a:lnTo>
                <a:lnTo>
                  <a:pt x="624" y="12473"/>
                </a:lnTo>
                <a:lnTo>
                  <a:pt x="661" y="12363"/>
                </a:lnTo>
                <a:lnTo>
                  <a:pt x="1138" y="11629"/>
                </a:lnTo>
                <a:lnTo>
                  <a:pt x="1321" y="11262"/>
                </a:lnTo>
                <a:lnTo>
                  <a:pt x="1468" y="10859"/>
                </a:lnTo>
                <a:lnTo>
                  <a:pt x="1431" y="10822"/>
                </a:lnTo>
                <a:lnTo>
                  <a:pt x="1395" y="10822"/>
                </a:lnTo>
                <a:lnTo>
                  <a:pt x="1064" y="11189"/>
                </a:lnTo>
                <a:lnTo>
                  <a:pt x="734" y="11556"/>
                </a:lnTo>
                <a:lnTo>
                  <a:pt x="844" y="11372"/>
                </a:lnTo>
                <a:lnTo>
                  <a:pt x="1248" y="10749"/>
                </a:lnTo>
                <a:lnTo>
                  <a:pt x="1651" y="10125"/>
                </a:lnTo>
                <a:lnTo>
                  <a:pt x="1651" y="10052"/>
                </a:lnTo>
                <a:lnTo>
                  <a:pt x="1615" y="9978"/>
                </a:lnTo>
                <a:lnTo>
                  <a:pt x="1505" y="9978"/>
                </a:lnTo>
                <a:lnTo>
                  <a:pt x="1321" y="10162"/>
                </a:lnTo>
                <a:lnTo>
                  <a:pt x="1505" y="9795"/>
                </a:lnTo>
                <a:lnTo>
                  <a:pt x="1651" y="9391"/>
                </a:lnTo>
                <a:close/>
                <a:moveTo>
                  <a:pt x="1541" y="8768"/>
                </a:moveTo>
                <a:lnTo>
                  <a:pt x="1468" y="8805"/>
                </a:lnTo>
                <a:lnTo>
                  <a:pt x="1395" y="8915"/>
                </a:lnTo>
                <a:lnTo>
                  <a:pt x="1395" y="9025"/>
                </a:lnTo>
                <a:lnTo>
                  <a:pt x="1395" y="9061"/>
                </a:lnTo>
                <a:lnTo>
                  <a:pt x="1211" y="9355"/>
                </a:lnTo>
                <a:lnTo>
                  <a:pt x="1101" y="9648"/>
                </a:lnTo>
                <a:lnTo>
                  <a:pt x="661" y="10602"/>
                </a:lnTo>
                <a:lnTo>
                  <a:pt x="294" y="11409"/>
                </a:lnTo>
                <a:lnTo>
                  <a:pt x="147" y="11812"/>
                </a:lnTo>
                <a:lnTo>
                  <a:pt x="37" y="12253"/>
                </a:lnTo>
                <a:lnTo>
                  <a:pt x="1" y="12399"/>
                </a:lnTo>
                <a:lnTo>
                  <a:pt x="1" y="12509"/>
                </a:lnTo>
                <a:lnTo>
                  <a:pt x="74" y="12729"/>
                </a:lnTo>
                <a:lnTo>
                  <a:pt x="221" y="12913"/>
                </a:lnTo>
                <a:lnTo>
                  <a:pt x="404" y="13096"/>
                </a:lnTo>
                <a:lnTo>
                  <a:pt x="441" y="13170"/>
                </a:lnTo>
                <a:lnTo>
                  <a:pt x="514" y="13206"/>
                </a:lnTo>
                <a:lnTo>
                  <a:pt x="588" y="13243"/>
                </a:lnTo>
                <a:lnTo>
                  <a:pt x="661" y="13243"/>
                </a:lnTo>
                <a:lnTo>
                  <a:pt x="734" y="13280"/>
                </a:lnTo>
                <a:lnTo>
                  <a:pt x="881" y="13353"/>
                </a:lnTo>
                <a:lnTo>
                  <a:pt x="954" y="13426"/>
                </a:lnTo>
                <a:lnTo>
                  <a:pt x="1101" y="13426"/>
                </a:lnTo>
                <a:lnTo>
                  <a:pt x="1431" y="13536"/>
                </a:lnTo>
                <a:lnTo>
                  <a:pt x="1468" y="13573"/>
                </a:lnTo>
                <a:lnTo>
                  <a:pt x="1688" y="13573"/>
                </a:lnTo>
                <a:lnTo>
                  <a:pt x="1908" y="13536"/>
                </a:lnTo>
                <a:lnTo>
                  <a:pt x="2128" y="13463"/>
                </a:lnTo>
                <a:lnTo>
                  <a:pt x="2312" y="13390"/>
                </a:lnTo>
                <a:lnTo>
                  <a:pt x="2495" y="13280"/>
                </a:lnTo>
                <a:lnTo>
                  <a:pt x="2605" y="13133"/>
                </a:lnTo>
                <a:lnTo>
                  <a:pt x="2715" y="12986"/>
                </a:lnTo>
                <a:lnTo>
                  <a:pt x="2788" y="12840"/>
                </a:lnTo>
                <a:lnTo>
                  <a:pt x="2862" y="12693"/>
                </a:lnTo>
                <a:lnTo>
                  <a:pt x="2935" y="12326"/>
                </a:lnTo>
                <a:lnTo>
                  <a:pt x="2935" y="11959"/>
                </a:lnTo>
                <a:lnTo>
                  <a:pt x="2862" y="11592"/>
                </a:lnTo>
                <a:lnTo>
                  <a:pt x="2788" y="11226"/>
                </a:lnTo>
                <a:lnTo>
                  <a:pt x="2678" y="10895"/>
                </a:lnTo>
                <a:lnTo>
                  <a:pt x="2055" y="9061"/>
                </a:lnTo>
                <a:lnTo>
                  <a:pt x="1981" y="8951"/>
                </a:lnTo>
                <a:lnTo>
                  <a:pt x="1871" y="8878"/>
                </a:lnTo>
                <a:lnTo>
                  <a:pt x="1761" y="8805"/>
                </a:lnTo>
                <a:lnTo>
                  <a:pt x="1651" y="8768"/>
                </a:lnTo>
                <a:close/>
              </a:path>
            </a:pathLst>
          </a:custGeom>
          <a:solidFill>
            <a:srgbClr val="6D9EEB"/>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13" name="Shape 213"/>
          <p:cNvSpPr/>
          <p:nvPr/>
        </p:nvSpPr>
        <p:spPr>
          <a:xfrm>
            <a:off x="4892224" y="4552927"/>
            <a:ext cx="416228" cy="409988"/>
          </a:xfrm>
          <a:custGeom>
            <a:avLst/>
            <a:gdLst/>
            <a:ahLst/>
            <a:cxnLst/>
            <a:rect l="0" t="0" r="0" b="0"/>
            <a:pathLst>
              <a:path w="14674" h="14454" extrusionOk="0">
                <a:moveTo>
                  <a:pt x="7887" y="3779"/>
                </a:moveTo>
                <a:lnTo>
                  <a:pt x="7961" y="3816"/>
                </a:lnTo>
                <a:lnTo>
                  <a:pt x="8071" y="3889"/>
                </a:lnTo>
                <a:lnTo>
                  <a:pt x="8218" y="4072"/>
                </a:lnTo>
                <a:lnTo>
                  <a:pt x="8291" y="4292"/>
                </a:lnTo>
                <a:lnTo>
                  <a:pt x="8364" y="4513"/>
                </a:lnTo>
                <a:lnTo>
                  <a:pt x="8401" y="4696"/>
                </a:lnTo>
                <a:lnTo>
                  <a:pt x="8401" y="4916"/>
                </a:lnTo>
                <a:lnTo>
                  <a:pt x="8401" y="5099"/>
                </a:lnTo>
                <a:lnTo>
                  <a:pt x="8291" y="5283"/>
                </a:lnTo>
                <a:lnTo>
                  <a:pt x="8144" y="4659"/>
                </a:lnTo>
                <a:lnTo>
                  <a:pt x="8034" y="4219"/>
                </a:lnTo>
                <a:lnTo>
                  <a:pt x="7961" y="3999"/>
                </a:lnTo>
                <a:lnTo>
                  <a:pt x="7887" y="3779"/>
                </a:lnTo>
                <a:close/>
                <a:moveTo>
                  <a:pt x="4329" y="5063"/>
                </a:moveTo>
                <a:lnTo>
                  <a:pt x="4476" y="5209"/>
                </a:lnTo>
                <a:lnTo>
                  <a:pt x="4586" y="5356"/>
                </a:lnTo>
                <a:lnTo>
                  <a:pt x="4696" y="5503"/>
                </a:lnTo>
                <a:lnTo>
                  <a:pt x="4769" y="5686"/>
                </a:lnTo>
                <a:lnTo>
                  <a:pt x="4769" y="5870"/>
                </a:lnTo>
                <a:lnTo>
                  <a:pt x="4769" y="6053"/>
                </a:lnTo>
                <a:lnTo>
                  <a:pt x="4659" y="6126"/>
                </a:lnTo>
                <a:lnTo>
                  <a:pt x="4549" y="6237"/>
                </a:lnTo>
                <a:lnTo>
                  <a:pt x="4439" y="5980"/>
                </a:lnTo>
                <a:lnTo>
                  <a:pt x="4329" y="5686"/>
                </a:lnTo>
                <a:lnTo>
                  <a:pt x="4293" y="5393"/>
                </a:lnTo>
                <a:lnTo>
                  <a:pt x="4293" y="5209"/>
                </a:lnTo>
                <a:lnTo>
                  <a:pt x="4293" y="5136"/>
                </a:lnTo>
                <a:lnTo>
                  <a:pt x="4329" y="5063"/>
                </a:lnTo>
                <a:close/>
                <a:moveTo>
                  <a:pt x="6604" y="7594"/>
                </a:moveTo>
                <a:lnTo>
                  <a:pt x="6714" y="7667"/>
                </a:lnTo>
                <a:lnTo>
                  <a:pt x="6787" y="7814"/>
                </a:lnTo>
                <a:lnTo>
                  <a:pt x="6934" y="8071"/>
                </a:lnTo>
                <a:lnTo>
                  <a:pt x="7337" y="8694"/>
                </a:lnTo>
                <a:lnTo>
                  <a:pt x="7117" y="8878"/>
                </a:lnTo>
                <a:lnTo>
                  <a:pt x="7080" y="8768"/>
                </a:lnTo>
                <a:lnTo>
                  <a:pt x="6860" y="8474"/>
                </a:lnTo>
                <a:lnTo>
                  <a:pt x="6677" y="8144"/>
                </a:lnTo>
                <a:lnTo>
                  <a:pt x="6567" y="7887"/>
                </a:lnTo>
                <a:lnTo>
                  <a:pt x="6420" y="7667"/>
                </a:lnTo>
                <a:lnTo>
                  <a:pt x="6604" y="7594"/>
                </a:lnTo>
                <a:close/>
                <a:moveTo>
                  <a:pt x="5283" y="8107"/>
                </a:moveTo>
                <a:lnTo>
                  <a:pt x="5356" y="8144"/>
                </a:lnTo>
                <a:lnTo>
                  <a:pt x="5833" y="9428"/>
                </a:lnTo>
                <a:lnTo>
                  <a:pt x="5650" y="9501"/>
                </a:lnTo>
                <a:lnTo>
                  <a:pt x="5686" y="9318"/>
                </a:lnTo>
                <a:lnTo>
                  <a:pt x="5650" y="9208"/>
                </a:lnTo>
                <a:lnTo>
                  <a:pt x="5613" y="9061"/>
                </a:lnTo>
                <a:lnTo>
                  <a:pt x="5503" y="8768"/>
                </a:lnTo>
                <a:lnTo>
                  <a:pt x="5246" y="8107"/>
                </a:lnTo>
                <a:close/>
                <a:moveTo>
                  <a:pt x="7337" y="9905"/>
                </a:moveTo>
                <a:lnTo>
                  <a:pt x="7337" y="10235"/>
                </a:lnTo>
                <a:lnTo>
                  <a:pt x="7190" y="9978"/>
                </a:lnTo>
                <a:lnTo>
                  <a:pt x="7337" y="9905"/>
                </a:lnTo>
                <a:close/>
                <a:moveTo>
                  <a:pt x="9721" y="9061"/>
                </a:moveTo>
                <a:lnTo>
                  <a:pt x="9832" y="9281"/>
                </a:lnTo>
                <a:lnTo>
                  <a:pt x="9942" y="9501"/>
                </a:lnTo>
                <a:lnTo>
                  <a:pt x="10052" y="9685"/>
                </a:lnTo>
                <a:lnTo>
                  <a:pt x="10162" y="9868"/>
                </a:lnTo>
                <a:lnTo>
                  <a:pt x="10198" y="10015"/>
                </a:lnTo>
                <a:lnTo>
                  <a:pt x="10198" y="10161"/>
                </a:lnTo>
                <a:lnTo>
                  <a:pt x="10198" y="10308"/>
                </a:lnTo>
                <a:lnTo>
                  <a:pt x="10125" y="10455"/>
                </a:lnTo>
                <a:lnTo>
                  <a:pt x="10052" y="10345"/>
                </a:lnTo>
                <a:lnTo>
                  <a:pt x="9978" y="10308"/>
                </a:lnTo>
                <a:lnTo>
                  <a:pt x="9758" y="9758"/>
                </a:lnTo>
                <a:lnTo>
                  <a:pt x="9685" y="9464"/>
                </a:lnTo>
                <a:lnTo>
                  <a:pt x="9575" y="9171"/>
                </a:lnTo>
                <a:lnTo>
                  <a:pt x="9648" y="9134"/>
                </a:lnTo>
                <a:lnTo>
                  <a:pt x="9721" y="9061"/>
                </a:lnTo>
                <a:close/>
                <a:moveTo>
                  <a:pt x="7667" y="9758"/>
                </a:moveTo>
                <a:lnTo>
                  <a:pt x="7777" y="9795"/>
                </a:lnTo>
                <a:lnTo>
                  <a:pt x="7924" y="9868"/>
                </a:lnTo>
                <a:lnTo>
                  <a:pt x="8071" y="10015"/>
                </a:lnTo>
                <a:lnTo>
                  <a:pt x="8181" y="10235"/>
                </a:lnTo>
                <a:lnTo>
                  <a:pt x="8291" y="10638"/>
                </a:lnTo>
                <a:lnTo>
                  <a:pt x="8328" y="10822"/>
                </a:lnTo>
                <a:lnTo>
                  <a:pt x="8328" y="10968"/>
                </a:lnTo>
                <a:lnTo>
                  <a:pt x="8291" y="11115"/>
                </a:lnTo>
                <a:lnTo>
                  <a:pt x="8181" y="11189"/>
                </a:lnTo>
                <a:lnTo>
                  <a:pt x="8181" y="11115"/>
                </a:lnTo>
                <a:lnTo>
                  <a:pt x="8144" y="11005"/>
                </a:lnTo>
                <a:lnTo>
                  <a:pt x="8071" y="10968"/>
                </a:lnTo>
                <a:lnTo>
                  <a:pt x="7997" y="10895"/>
                </a:lnTo>
                <a:lnTo>
                  <a:pt x="7887" y="10675"/>
                </a:lnTo>
                <a:lnTo>
                  <a:pt x="7814" y="10382"/>
                </a:lnTo>
                <a:lnTo>
                  <a:pt x="7741" y="9831"/>
                </a:lnTo>
                <a:lnTo>
                  <a:pt x="7667" y="9758"/>
                </a:lnTo>
                <a:close/>
                <a:moveTo>
                  <a:pt x="10162" y="1321"/>
                </a:moveTo>
                <a:lnTo>
                  <a:pt x="10198" y="1541"/>
                </a:lnTo>
                <a:lnTo>
                  <a:pt x="10272" y="1725"/>
                </a:lnTo>
                <a:lnTo>
                  <a:pt x="10455" y="2092"/>
                </a:lnTo>
                <a:lnTo>
                  <a:pt x="10932" y="3229"/>
                </a:lnTo>
                <a:lnTo>
                  <a:pt x="10969" y="3302"/>
                </a:lnTo>
                <a:lnTo>
                  <a:pt x="10749" y="3375"/>
                </a:lnTo>
                <a:lnTo>
                  <a:pt x="10528" y="3449"/>
                </a:lnTo>
                <a:lnTo>
                  <a:pt x="9758" y="3742"/>
                </a:lnTo>
                <a:lnTo>
                  <a:pt x="8988" y="4146"/>
                </a:lnTo>
                <a:lnTo>
                  <a:pt x="8841" y="4219"/>
                </a:lnTo>
                <a:lnTo>
                  <a:pt x="8731" y="4329"/>
                </a:lnTo>
                <a:lnTo>
                  <a:pt x="8658" y="4072"/>
                </a:lnTo>
                <a:lnTo>
                  <a:pt x="8511" y="3816"/>
                </a:lnTo>
                <a:lnTo>
                  <a:pt x="8364" y="3595"/>
                </a:lnTo>
                <a:lnTo>
                  <a:pt x="8254" y="3522"/>
                </a:lnTo>
                <a:lnTo>
                  <a:pt x="8144" y="3449"/>
                </a:lnTo>
                <a:lnTo>
                  <a:pt x="7997" y="3412"/>
                </a:lnTo>
                <a:lnTo>
                  <a:pt x="7851" y="3375"/>
                </a:lnTo>
                <a:lnTo>
                  <a:pt x="7777" y="3375"/>
                </a:lnTo>
                <a:lnTo>
                  <a:pt x="7704" y="3412"/>
                </a:lnTo>
                <a:lnTo>
                  <a:pt x="7667" y="3485"/>
                </a:lnTo>
                <a:lnTo>
                  <a:pt x="7667" y="3559"/>
                </a:lnTo>
                <a:lnTo>
                  <a:pt x="7484" y="3595"/>
                </a:lnTo>
                <a:lnTo>
                  <a:pt x="7337" y="3706"/>
                </a:lnTo>
                <a:lnTo>
                  <a:pt x="7190" y="3852"/>
                </a:lnTo>
                <a:lnTo>
                  <a:pt x="7044" y="3999"/>
                </a:lnTo>
                <a:lnTo>
                  <a:pt x="7007" y="4109"/>
                </a:lnTo>
                <a:lnTo>
                  <a:pt x="7044" y="4219"/>
                </a:lnTo>
                <a:lnTo>
                  <a:pt x="7264" y="4696"/>
                </a:lnTo>
                <a:lnTo>
                  <a:pt x="7080" y="4769"/>
                </a:lnTo>
                <a:lnTo>
                  <a:pt x="6310" y="5026"/>
                </a:lnTo>
                <a:lnTo>
                  <a:pt x="5576" y="5283"/>
                </a:lnTo>
                <a:lnTo>
                  <a:pt x="5320" y="5356"/>
                </a:lnTo>
                <a:lnTo>
                  <a:pt x="5210" y="5393"/>
                </a:lnTo>
                <a:lnTo>
                  <a:pt x="5136" y="5466"/>
                </a:lnTo>
                <a:lnTo>
                  <a:pt x="5100" y="5356"/>
                </a:lnTo>
                <a:lnTo>
                  <a:pt x="4916" y="5063"/>
                </a:lnTo>
                <a:lnTo>
                  <a:pt x="4806" y="4879"/>
                </a:lnTo>
                <a:lnTo>
                  <a:pt x="4659" y="4733"/>
                </a:lnTo>
                <a:lnTo>
                  <a:pt x="4513" y="4623"/>
                </a:lnTo>
                <a:lnTo>
                  <a:pt x="4329" y="4549"/>
                </a:lnTo>
                <a:lnTo>
                  <a:pt x="4183" y="4513"/>
                </a:lnTo>
                <a:lnTo>
                  <a:pt x="4036" y="4586"/>
                </a:lnTo>
                <a:lnTo>
                  <a:pt x="3852" y="4586"/>
                </a:lnTo>
                <a:lnTo>
                  <a:pt x="3779" y="4623"/>
                </a:lnTo>
                <a:lnTo>
                  <a:pt x="3742" y="4696"/>
                </a:lnTo>
                <a:lnTo>
                  <a:pt x="3706" y="4989"/>
                </a:lnTo>
                <a:lnTo>
                  <a:pt x="3706" y="5283"/>
                </a:lnTo>
                <a:lnTo>
                  <a:pt x="3742" y="5576"/>
                </a:lnTo>
                <a:lnTo>
                  <a:pt x="3816" y="5870"/>
                </a:lnTo>
                <a:lnTo>
                  <a:pt x="3596" y="5833"/>
                </a:lnTo>
                <a:lnTo>
                  <a:pt x="3376" y="5870"/>
                </a:lnTo>
                <a:lnTo>
                  <a:pt x="2972" y="6016"/>
                </a:lnTo>
                <a:lnTo>
                  <a:pt x="2422" y="6163"/>
                </a:lnTo>
                <a:lnTo>
                  <a:pt x="2165" y="6273"/>
                </a:lnTo>
                <a:lnTo>
                  <a:pt x="2055" y="6347"/>
                </a:lnTo>
                <a:lnTo>
                  <a:pt x="1945" y="6457"/>
                </a:lnTo>
                <a:lnTo>
                  <a:pt x="1945" y="6530"/>
                </a:lnTo>
                <a:lnTo>
                  <a:pt x="1982" y="6567"/>
                </a:lnTo>
                <a:lnTo>
                  <a:pt x="2238" y="6603"/>
                </a:lnTo>
                <a:lnTo>
                  <a:pt x="2459" y="6567"/>
                </a:lnTo>
                <a:lnTo>
                  <a:pt x="2972" y="6457"/>
                </a:lnTo>
                <a:lnTo>
                  <a:pt x="3449" y="6347"/>
                </a:lnTo>
                <a:lnTo>
                  <a:pt x="3706" y="6237"/>
                </a:lnTo>
                <a:lnTo>
                  <a:pt x="3816" y="6163"/>
                </a:lnTo>
                <a:lnTo>
                  <a:pt x="3889" y="6090"/>
                </a:lnTo>
                <a:lnTo>
                  <a:pt x="4073" y="6383"/>
                </a:lnTo>
                <a:lnTo>
                  <a:pt x="4256" y="6677"/>
                </a:lnTo>
                <a:lnTo>
                  <a:pt x="4293" y="6713"/>
                </a:lnTo>
                <a:lnTo>
                  <a:pt x="4366" y="6823"/>
                </a:lnTo>
                <a:lnTo>
                  <a:pt x="4549" y="6970"/>
                </a:lnTo>
                <a:lnTo>
                  <a:pt x="4659" y="7007"/>
                </a:lnTo>
                <a:lnTo>
                  <a:pt x="4733" y="7044"/>
                </a:lnTo>
                <a:lnTo>
                  <a:pt x="4806" y="7007"/>
                </a:lnTo>
                <a:lnTo>
                  <a:pt x="4879" y="6933"/>
                </a:lnTo>
                <a:lnTo>
                  <a:pt x="5063" y="6640"/>
                </a:lnTo>
                <a:lnTo>
                  <a:pt x="5173" y="6347"/>
                </a:lnTo>
                <a:lnTo>
                  <a:pt x="5210" y="6053"/>
                </a:lnTo>
                <a:lnTo>
                  <a:pt x="5210" y="5760"/>
                </a:lnTo>
                <a:lnTo>
                  <a:pt x="5320" y="5760"/>
                </a:lnTo>
                <a:lnTo>
                  <a:pt x="5430" y="5723"/>
                </a:lnTo>
                <a:lnTo>
                  <a:pt x="5686" y="5650"/>
                </a:lnTo>
                <a:lnTo>
                  <a:pt x="6457" y="5430"/>
                </a:lnTo>
                <a:lnTo>
                  <a:pt x="7190" y="5173"/>
                </a:lnTo>
                <a:lnTo>
                  <a:pt x="7447" y="5063"/>
                </a:lnTo>
                <a:lnTo>
                  <a:pt x="7631" y="5430"/>
                </a:lnTo>
                <a:lnTo>
                  <a:pt x="7704" y="5613"/>
                </a:lnTo>
                <a:lnTo>
                  <a:pt x="7814" y="5760"/>
                </a:lnTo>
                <a:lnTo>
                  <a:pt x="7924" y="5833"/>
                </a:lnTo>
                <a:lnTo>
                  <a:pt x="8218" y="5833"/>
                </a:lnTo>
                <a:lnTo>
                  <a:pt x="8328" y="5760"/>
                </a:lnTo>
                <a:lnTo>
                  <a:pt x="8548" y="5576"/>
                </a:lnTo>
                <a:lnTo>
                  <a:pt x="8731" y="5356"/>
                </a:lnTo>
                <a:lnTo>
                  <a:pt x="8804" y="5173"/>
                </a:lnTo>
                <a:lnTo>
                  <a:pt x="8841" y="4989"/>
                </a:lnTo>
                <a:lnTo>
                  <a:pt x="8841" y="4806"/>
                </a:lnTo>
                <a:lnTo>
                  <a:pt x="8804" y="4586"/>
                </a:lnTo>
                <a:lnTo>
                  <a:pt x="8914" y="4586"/>
                </a:lnTo>
                <a:lnTo>
                  <a:pt x="9061" y="4513"/>
                </a:lnTo>
                <a:lnTo>
                  <a:pt x="9942" y="4109"/>
                </a:lnTo>
                <a:lnTo>
                  <a:pt x="10639" y="3852"/>
                </a:lnTo>
                <a:lnTo>
                  <a:pt x="10895" y="3742"/>
                </a:lnTo>
                <a:lnTo>
                  <a:pt x="11115" y="3669"/>
                </a:lnTo>
                <a:lnTo>
                  <a:pt x="11519" y="4586"/>
                </a:lnTo>
                <a:lnTo>
                  <a:pt x="11849" y="5540"/>
                </a:lnTo>
                <a:lnTo>
                  <a:pt x="12069" y="6237"/>
                </a:lnTo>
                <a:lnTo>
                  <a:pt x="12032" y="6347"/>
                </a:lnTo>
                <a:lnTo>
                  <a:pt x="11996" y="6457"/>
                </a:lnTo>
                <a:lnTo>
                  <a:pt x="11959" y="6457"/>
                </a:lnTo>
                <a:lnTo>
                  <a:pt x="11592" y="6603"/>
                </a:lnTo>
                <a:lnTo>
                  <a:pt x="10969" y="6787"/>
                </a:lnTo>
                <a:lnTo>
                  <a:pt x="9685" y="7227"/>
                </a:lnTo>
                <a:lnTo>
                  <a:pt x="8438" y="7630"/>
                </a:lnTo>
                <a:lnTo>
                  <a:pt x="7887" y="7777"/>
                </a:lnTo>
                <a:lnTo>
                  <a:pt x="7631" y="7924"/>
                </a:lnTo>
                <a:lnTo>
                  <a:pt x="7521" y="7997"/>
                </a:lnTo>
                <a:lnTo>
                  <a:pt x="7447" y="8107"/>
                </a:lnTo>
                <a:lnTo>
                  <a:pt x="7447" y="8144"/>
                </a:lnTo>
                <a:lnTo>
                  <a:pt x="7631" y="8181"/>
                </a:lnTo>
                <a:lnTo>
                  <a:pt x="7997" y="8181"/>
                </a:lnTo>
                <a:lnTo>
                  <a:pt x="8181" y="8107"/>
                </a:lnTo>
                <a:lnTo>
                  <a:pt x="8914" y="7887"/>
                </a:lnTo>
                <a:lnTo>
                  <a:pt x="10565" y="7374"/>
                </a:lnTo>
                <a:lnTo>
                  <a:pt x="12216" y="6860"/>
                </a:lnTo>
                <a:lnTo>
                  <a:pt x="12289" y="6823"/>
                </a:lnTo>
                <a:lnTo>
                  <a:pt x="12546" y="7777"/>
                </a:lnTo>
                <a:lnTo>
                  <a:pt x="12766" y="8474"/>
                </a:lnTo>
                <a:lnTo>
                  <a:pt x="12729" y="8511"/>
                </a:lnTo>
                <a:lnTo>
                  <a:pt x="12693" y="8584"/>
                </a:lnTo>
                <a:lnTo>
                  <a:pt x="11629" y="8988"/>
                </a:lnTo>
                <a:lnTo>
                  <a:pt x="11042" y="9208"/>
                </a:lnTo>
                <a:lnTo>
                  <a:pt x="10859" y="9281"/>
                </a:lnTo>
                <a:lnTo>
                  <a:pt x="10749" y="9391"/>
                </a:lnTo>
                <a:lnTo>
                  <a:pt x="10455" y="9575"/>
                </a:lnTo>
                <a:lnTo>
                  <a:pt x="10455" y="9611"/>
                </a:lnTo>
                <a:lnTo>
                  <a:pt x="10418" y="9501"/>
                </a:lnTo>
                <a:lnTo>
                  <a:pt x="10198" y="9024"/>
                </a:lnTo>
                <a:lnTo>
                  <a:pt x="10052" y="8804"/>
                </a:lnTo>
                <a:lnTo>
                  <a:pt x="9942" y="8731"/>
                </a:lnTo>
                <a:lnTo>
                  <a:pt x="9832" y="8694"/>
                </a:lnTo>
                <a:lnTo>
                  <a:pt x="9758" y="8694"/>
                </a:lnTo>
                <a:lnTo>
                  <a:pt x="9721" y="8768"/>
                </a:lnTo>
                <a:lnTo>
                  <a:pt x="9685" y="8841"/>
                </a:lnTo>
                <a:lnTo>
                  <a:pt x="9501" y="8841"/>
                </a:lnTo>
                <a:lnTo>
                  <a:pt x="9355" y="8804"/>
                </a:lnTo>
                <a:lnTo>
                  <a:pt x="9208" y="8841"/>
                </a:lnTo>
                <a:lnTo>
                  <a:pt x="9061" y="8878"/>
                </a:lnTo>
                <a:lnTo>
                  <a:pt x="8988" y="8988"/>
                </a:lnTo>
                <a:lnTo>
                  <a:pt x="8914" y="9098"/>
                </a:lnTo>
                <a:lnTo>
                  <a:pt x="8914" y="9208"/>
                </a:lnTo>
                <a:lnTo>
                  <a:pt x="9025" y="9611"/>
                </a:lnTo>
                <a:lnTo>
                  <a:pt x="9135" y="10051"/>
                </a:lnTo>
                <a:lnTo>
                  <a:pt x="8694" y="10161"/>
                </a:lnTo>
                <a:lnTo>
                  <a:pt x="8658" y="10198"/>
                </a:lnTo>
                <a:lnTo>
                  <a:pt x="8621" y="10235"/>
                </a:lnTo>
                <a:lnTo>
                  <a:pt x="8584" y="10345"/>
                </a:lnTo>
                <a:lnTo>
                  <a:pt x="8511" y="10125"/>
                </a:lnTo>
                <a:lnTo>
                  <a:pt x="8401" y="9905"/>
                </a:lnTo>
                <a:lnTo>
                  <a:pt x="8254" y="9685"/>
                </a:lnTo>
                <a:lnTo>
                  <a:pt x="8034" y="9501"/>
                </a:lnTo>
                <a:lnTo>
                  <a:pt x="7777" y="9391"/>
                </a:lnTo>
                <a:lnTo>
                  <a:pt x="7557" y="9391"/>
                </a:lnTo>
                <a:lnTo>
                  <a:pt x="7411" y="9428"/>
                </a:lnTo>
                <a:lnTo>
                  <a:pt x="7300" y="9464"/>
                </a:lnTo>
                <a:lnTo>
                  <a:pt x="7190" y="9538"/>
                </a:lnTo>
                <a:lnTo>
                  <a:pt x="7080" y="9611"/>
                </a:lnTo>
                <a:lnTo>
                  <a:pt x="7044" y="9721"/>
                </a:lnTo>
                <a:lnTo>
                  <a:pt x="7007" y="9868"/>
                </a:lnTo>
                <a:lnTo>
                  <a:pt x="7044" y="9941"/>
                </a:lnTo>
                <a:lnTo>
                  <a:pt x="7117" y="9978"/>
                </a:lnTo>
                <a:lnTo>
                  <a:pt x="7044" y="10235"/>
                </a:lnTo>
                <a:lnTo>
                  <a:pt x="7080" y="10492"/>
                </a:lnTo>
                <a:lnTo>
                  <a:pt x="4806" y="11152"/>
                </a:lnTo>
                <a:lnTo>
                  <a:pt x="4219" y="11335"/>
                </a:lnTo>
                <a:lnTo>
                  <a:pt x="3632" y="11519"/>
                </a:lnTo>
                <a:lnTo>
                  <a:pt x="3449" y="11629"/>
                </a:lnTo>
                <a:lnTo>
                  <a:pt x="3192" y="10602"/>
                </a:lnTo>
                <a:lnTo>
                  <a:pt x="2862" y="9611"/>
                </a:lnTo>
                <a:lnTo>
                  <a:pt x="3339" y="9538"/>
                </a:lnTo>
                <a:lnTo>
                  <a:pt x="3816" y="9428"/>
                </a:lnTo>
                <a:lnTo>
                  <a:pt x="4769" y="9134"/>
                </a:lnTo>
                <a:lnTo>
                  <a:pt x="4843" y="9318"/>
                </a:lnTo>
                <a:lnTo>
                  <a:pt x="4953" y="9501"/>
                </a:lnTo>
                <a:lnTo>
                  <a:pt x="5063" y="9685"/>
                </a:lnTo>
                <a:lnTo>
                  <a:pt x="5246" y="9831"/>
                </a:lnTo>
                <a:lnTo>
                  <a:pt x="5356" y="9868"/>
                </a:lnTo>
                <a:lnTo>
                  <a:pt x="5466" y="9905"/>
                </a:lnTo>
                <a:lnTo>
                  <a:pt x="5613" y="9905"/>
                </a:lnTo>
                <a:lnTo>
                  <a:pt x="5723" y="9868"/>
                </a:lnTo>
                <a:lnTo>
                  <a:pt x="5980" y="9758"/>
                </a:lnTo>
                <a:lnTo>
                  <a:pt x="6163" y="9648"/>
                </a:lnTo>
                <a:lnTo>
                  <a:pt x="6237" y="9538"/>
                </a:lnTo>
                <a:lnTo>
                  <a:pt x="6273" y="9501"/>
                </a:lnTo>
                <a:lnTo>
                  <a:pt x="6237" y="9428"/>
                </a:lnTo>
                <a:lnTo>
                  <a:pt x="5980" y="8731"/>
                </a:lnTo>
                <a:lnTo>
                  <a:pt x="6200" y="8731"/>
                </a:lnTo>
                <a:lnTo>
                  <a:pt x="6383" y="8658"/>
                </a:lnTo>
                <a:lnTo>
                  <a:pt x="6604" y="9244"/>
                </a:lnTo>
                <a:lnTo>
                  <a:pt x="6677" y="9318"/>
                </a:lnTo>
                <a:lnTo>
                  <a:pt x="6714" y="9354"/>
                </a:lnTo>
                <a:lnTo>
                  <a:pt x="6787" y="9354"/>
                </a:lnTo>
                <a:lnTo>
                  <a:pt x="7044" y="9318"/>
                </a:lnTo>
                <a:lnTo>
                  <a:pt x="7300" y="9208"/>
                </a:lnTo>
                <a:lnTo>
                  <a:pt x="7521" y="9061"/>
                </a:lnTo>
                <a:lnTo>
                  <a:pt x="7704" y="8878"/>
                </a:lnTo>
                <a:lnTo>
                  <a:pt x="7741" y="8841"/>
                </a:lnTo>
                <a:lnTo>
                  <a:pt x="7777" y="8768"/>
                </a:lnTo>
                <a:lnTo>
                  <a:pt x="7741" y="8658"/>
                </a:lnTo>
                <a:lnTo>
                  <a:pt x="7264" y="7887"/>
                </a:lnTo>
                <a:lnTo>
                  <a:pt x="7080" y="7520"/>
                </a:lnTo>
                <a:lnTo>
                  <a:pt x="6970" y="7337"/>
                </a:lnTo>
                <a:lnTo>
                  <a:pt x="6824" y="7227"/>
                </a:lnTo>
                <a:lnTo>
                  <a:pt x="6640" y="7154"/>
                </a:lnTo>
                <a:lnTo>
                  <a:pt x="6457" y="7190"/>
                </a:lnTo>
                <a:lnTo>
                  <a:pt x="6383" y="7227"/>
                </a:lnTo>
                <a:lnTo>
                  <a:pt x="6310" y="7264"/>
                </a:lnTo>
                <a:lnTo>
                  <a:pt x="6237" y="7337"/>
                </a:lnTo>
                <a:lnTo>
                  <a:pt x="6200" y="7410"/>
                </a:lnTo>
                <a:lnTo>
                  <a:pt x="6017" y="7447"/>
                </a:lnTo>
                <a:lnTo>
                  <a:pt x="5980" y="7484"/>
                </a:lnTo>
                <a:lnTo>
                  <a:pt x="5943" y="7520"/>
                </a:lnTo>
                <a:lnTo>
                  <a:pt x="5907" y="7594"/>
                </a:lnTo>
                <a:lnTo>
                  <a:pt x="5907" y="7667"/>
                </a:lnTo>
                <a:lnTo>
                  <a:pt x="6200" y="8291"/>
                </a:lnTo>
                <a:lnTo>
                  <a:pt x="6163" y="8364"/>
                </a:lnTo>
                <a:lnTo>
                  <a:pt x="6127" y="8401"/>
                </a:lnTo>
                <a:lnTo>
                  <a:pt x="6090" y="8401"/>
                </a:lnTo>
                <a:lnTo>
                  <a:pt x="6053" y="8437"/>
                </a:lnTo>
                <a:lnTo>
                  <a:pt x="5943" y="8474"/>
                </a:lnTo>
                <a:lnTo>
                  <a:pt x="5907" y="8511"/>
                </a:lnTo>
                <a:lnTo>
                  <a:pt x="5613" y="7814"/>
                </a:lnTo>
                <a:lnTo>
                  <a:pt x="5576" y="7777"/>
                </a:lnTo>
                <a:lnTo>
                  <a:pt x="5540" y="7704"/>
                </a:lnTo>
                <a:lnTo>
                  <a:pt x="5393" y="7704"/>
                </a:lnTo>
                <a:lnTo>
                  <a:pt x="5356" y="7667"/>
                </a:lnTo>
                <a:lnTo>
                  <a:pt x="5173" y="7667"/>
                </a:lnTo>
                <a:lnTo>
                  <a:pt x="4990" y="7704"/>
                </a:lnTo>
                <a:lnTo>
                  <a:pt x="4843" y="7814"/>
                </a:lnTo>
                <a:lnTo>
                  <a:pt x="4733" y="7961"/>
                </a:lnTo>
                <a:lnTo>
                  <a:pt x="4659" y="8144"/>
                </a:lnTo>
                <a:lnTo>
                  <a:pt x="4623" y="8327"/>
                </a:lnTo>
                <a:lnTo>
                  <a:pt x="4623" y="8511"/>
                </a:lnTo>
                <a:lnTo>
                  <a:pt x="4623" y="8694"/>
                </a:lnTo>
                <a:lnTo>
                  <a:pt x="3669" y="8951"/>
                </a:lnTo>
                <a:lnTo>
                  <a:pt x="3229" y="9134"/>
                </a:lnTo>
                <a:lnTo>
                  <a:pt x="2752" y="9318"/>
                </a:lnTo>
                <a:lnTo>
                  <a:pt x="2348" y="7997"/>
                </a:lnTo>
                <a:lnTo>
                  <a:pt x="1908" y="6677"/>
                </a:lnTo>
                <a:lnTo>
                  <a:pt x="1541" y="5356"/>
                </a:lnTo>
                <a:lnTo>
                  <a:pt x="1395" y="4696"/>
                </a:lnTo>
                <a:lnTo>
                  <a:pt x="1285" y="3999"/>
                </a:lnTo>
                <a:lnTo>
                  <a:pt x="1505" y="3962"/>
                </a:lnTo>
                <a:lnTo>
                  <a:pt x="1725" y="3926"/>
                </a:lnTo>
                <a:lnTo>
                  <a:pt x="2165" y="3816"/>
                </a:lnTo>
                <a:lnTo>
                  <a:pt x="3302" y="3485"/>
                </a:lnTo>
                <a:lnTo>
                  <a:pt x="5760" y="2825"/>
                </a:lnTo>
                <a:lnTo>
                  <a:pt x="6934" y="2495"/>
                </a:lnTo>
                <a:lnTo>
                  <a:pt x="8071" y="2092"/>
                </a:lnTo>
                <a:lnTo>
                  <a:pt x="9135" y="1725"/>
                </a:lnTo>
                <a:lnTo>
                  <a:pt x="9758" y="1505"/>
                </a:lnTo>
                <a:lnTo>
                  <a:pt x="9978" y="1395"/>
                </a:lnTo>
                <a:lnTo>
                  <a:pt x="10088" y="1358"/>
                </a:lnTo>
                <a:lnTo>
                  <a:pt x="10162" y="1321"/>
                </a:lnTo>
                <a:close/>
                <a:moveTo>
                  <a:pt x="12876" y="8988"/>
                </a:moveTo>
                <a:lnTo>
                  <a:pt x="13023" y="9575"/>
                </a:lnTo>
                <a:lnTo>
                  <a:pt x="13096" y="9905"/>
                </a:lnTo>
                <a:lnTo>
                  <a:pt x="13206" y="10198"/>
                </a:lnTo>
                <a:lnTo>
                  <a:pt x="12619" y="10271"/>
                </a:lnTo>
                <a:lnTo>
                  <a:pt x="12069" y="10418"/>
                </a:lnTo>
                <a:lnTo>
                  <a:pt x="11519" y="10565"/>
                </a:lnTo>
                <a:lnTo>
                  <a:pt x="10969" y="10748"/>
                </a:lnTo>
                <a:lnTo>
                  <a:pt x="9685" y="11225"/>
                </a:lnTo>
                <a:lnTo>
                  <a:pt x="8438" y="11702"/>
                </a:lnTo>
                <a:lnTo>
                  <a:pt x="5980" y="12619"/>
                </a:lnTo>
                <a:lnTo>
                  <a:pt x="4879" y="13023"/>
                </a:lnTo>
                <a:lnTo>
                  <a:pt x="4329" y="13243"/>
                </a:lnTo>
                <a:lnTo>
                  <a:pt x="3816" y="13499"/>
                </a:lnTo>
                <a:lnTo>
                  <a:pt x="3669" y="12692"/>
                </a:lnTo>
                <a:lnTo>
                  <a:pt x="3522" y="11885"/>
                </a:lnTo>
                <a:lnTo>
                  <a:pt x="3742" y="11885"/>
                </a:lnTo>
                <a:lnTo>
                  <a:pt x="3999" y="11812"/>
                </a:lnTo>
                <a:lnTo>
                  <a:pt x="5173" y="11482"/>
                </a:lnTo>
                <a:lnTo>
                  <a:pt x="7190" y="10932"/>
                </a:lnTo>
                <a:lnTo>
                  <a:pt x="7374" y="11335"/>
                </a:lnTo>
                <a:lnTo>
                  <a:pt x="7594" y="11702"/>
                </a:lnTo>
                <a:lnTo>
                  <a:pt x="7631" y="11775"/>
                </a:lnTo>
                <a:lnTo>
                  <a:pt x="7814" y="11775"/>
                </a:lnTo>
                <a:lnTo>
                  <a:pt x="7887" y="11702"/>
                </a:lnTo>
                <a:lnTo>
                  <a:pt x="7961" y="11629"/>
                </a:lnTo>
                <a:lnTo>
                  <a:pt x="8107" y="11592"/>
                </a:lnTo>
                <a:lnTo>
                  <a:pt x="8401" y="11519"/>
                </a:lnTo>
                <a:lnTo>
                  <a:pt x="8474" y="11445"/>
                </a:lnTo>
                <a:lnTo>
                  <a:pt x="8548" y="11372"/>
                </a:lnTo>
                <a:lnTo>
                  <a:pt x="8658" y="11189"/>
                </a:lnTo>
                <a:lnTo>
                  <a:pt x="8694" y="11005"/>
                </a:lnTo>
                <a:lnTo>
                  <a:pt x="8694" y="10785"/>
                </a:lnTo>
                <a:lnTo>
                  <a:pt x="8658" y="10602"/>
                </a:lnTo>
                <a:lnTo>
                  <a:pt x="8621" y="10418"/>
                </a:lnTo>
                <a:lnTo>
                  <a:pt x="8658" y="10492"/>
                </a:lnTo>
                <a:lnTo>
                  <a:pt x="8768" y="10528"/>
                </a:lnTo>
                <a:lnTo>
                  <a:pt x="9025" y="10492"/>
                </a:lnTo>
                <a:lnTo>
                  <a:pt x="9281" y="10418"/>
                </a:lnTo>
                <a:lnTo>
                  <a:pt x="9428" y="10638"/>
                </a:lnTo>
                <a:lnTo>
                  <a:pt x="9611" y="10822"/>
                </a:lnTo>
                <a:lnTo>
                  <a:pt x="9758" y="10895"/>
                </a:lnTo>
                <a:lnTo>
                  <a:pt x="9942" y="10932"/>
                </a:lnTo>
                <a:lnTo>
                  <a:pt x="10088" y="10932"/>
                </a:lnTo>
                <a:lnTo>
                  <a:pt x="10235" y="10858"/>
                </a:lnTo>
                <a:lnTo>
                  <a:pt x="10382" y="10785"/>
                </a:lnTo>
                <a:lnTo>
                  <a:pt x="10492" y="10638"/>
                </a:lnTo>
                <a:lnTo>
                  <a:pt x="10565" y="10492"/>
                </a:lnTo>
                <a:lnTo>
                  <a:pt x="10602" y="10345"/>
                </a:lnTo>
                <a:lnTo>
                  <a:pt x="10639" y="10161"/>
                </a:lnTo>
                <a:lnTo>
                  <a:pt x="10602" y="9978"/>
                </a:lnTo>
                <a:lnTo>
                  <a:pt x="10492" y="9648"/>
                </a:lnTo>
                <a:lnTo>
                  <a:pt x="10749" y="9648"/>
                </a:lnTo>
                <a:lnTo>
                  <a:pt x="11005" y="9611"/>
                </a:lnTo>
                <a:lnTo>
                  <a:pt x="11629" y="9428"/>
                </a:lnTo>
                <a:lnTo>
                  <a:pt x="12876" y="8988"/>
                </a:lnTo>
                <a:close/>
                <a:moveTo>
                  <a:pt x="13206" y="10675"/>
                </a:moveTo>
                <a:lnTo>
                  <a:pt x="13096" y="10712"/>
                </a:lnTo>
                <a:lnTo>
                  <a:pt x="11592" y="11262"/>
                </a:lnTo>
                <a:lnTo>
                  <a:pt x="8731" y="12362"/>
                </a:lnTo>
                <a:lnTo>
                  <a:pt x="7300" y="12876"/>
                </a:lnTo>
                <a:lnTo>
                  <a:pt x="6604" y="13133"/>
                </a:lnTo>
                <a:lnTo>
                  <a:pt x="5870" y="13316"/>
                </a:lnTo>
                <a:lnTo>
                  <a:pt x="4696" y="13573"/>
                </a:lnTo>
                <a:lnTo>
                  <a:pt x="5393" y="13279"/>
                </a:lnTo>
                <a:lnTo>
                  <a:pt x="6090" y="13023"/>
                </a:lnTo>
                <a:lnTo>
                  <a:pt x="8438" y="12179"/>
                </a:lnTo>
                <a:lnTo>
                  <a:pt x="9611" y="11702"/>
                </a:lnTo>
                <a:lnTo>
                  <a:pt x="10822" y="11299"/>
                </a:lnTo>
                <a:lnTo>
                  <a:pt x="11409" y="11078"/>
                </a:lnTo>
                <a:lnTo>
                  <a:pt x="11996" y="10895"/>
                </a:lnTo>
                <a:lnTo>
                  <a:pt x="12619" y="10748"/>
                </a:lnTo>
                <a:lnTo>
                  <a:pt x="13206" y="10675"/>
                </a:lnTo>
                <a:close/>
                <a:moveTo>
                  <a:pt x="10492" y="478"/>
                </a:moveTo>
                <a:lnTo>
                  <a:pt x="10712" y="1064"/>
                </a:lnTo>
                <a:lnTo>
                  <a:pt x="10969" y="1688"/>
                </a:lnTo>
                <a:lnTo>
                  <a:pt x="11482" y="2862"/>
                </a:lnTo>
                <a:lnTo>
                  <a:pt x="11996" y="4182"/>
                </a:lnTo>
                <a:lnTo>
                  <a:pt x="12473" y="5466"/>
                </a:lnTo>
                <a:lnTo>
                  <a:pt x="12876" y="6713"/>
                </a:lnTo>
                <a:lnTo>
                  <a:pt x="13280" y="7924"/>
                </a:lnTo>
                <a:lnTo>
                  <a:pt x="13683" y="9171"/>
                </a:lnTo>
                <a:lnTo>
                  <a:pt x="14013" y="10418"/>
                </a:lnTo>
                <a:lnTo>
                  <a:pt x="13793" y="10418"/>
                </a:lnTo>
                <a:lnTo>
                  <a:pt x="13573" y="10492"/>
                </a:lnTo>
                <a:lnTo>
                  <a:pt x="13573" y="10418"/>
                </a:lnTo>
                <a:lnTo>
                  <a:pt x="13573" y="10308"/>
                </a:lnTo>
                <a:lnTo>
                  <a:pt x="13646" y="10235"/>
                </a:lnTo>
                <a:lnTo>
                  <a:pt x="13646" y="10125"/>
                </a:lnTo>
                <a:lnTo>
                  <a:pt x="13610" y="9831"/>
                </a:lnTo>
                <a:lnTo>
                  <a:pt x="13610" y="9758"/>
                </a:lnTo>
                <a:lnTo>
                  <a:pt x="13610" y="9721"/>
                </a:lnTo>
                <a:lnTo>
                  <a:pt x="13426" y="9024"/>
                </a:lnTo>
                <a:lnTo>
                  <a:pt x="13096" y="7777"/>
                </a:lnTo>
                <a:lnTo>
                  <a:pt x="12693" y="6603"/>
                </a:lnTo>
                <a:lnTo>
                  <a:pt x="12289" y="5430"/>
                </a:lnTo>
                <a:lnTo>
                  <a:pt x="11849" y="4256"/>
                </a:lnTo>
                <a:lnTo>
                  <a:pt x="11372" y="3119"/>
                </a:lnTo>
                <a:lnTo>
                  <a:pt x="10859" y="1981"/>
                </a:lnTo>
                <a:lnTo>
                  <a:pt x="10675" y="1651"/>
                </a:lnTo>
                <a:lnTo>
                  <a:pt x="10492" y="1358"/>
                </a:lnTo>
                <a:lnTo>
                  <a:pt x="10602" y="1285"/>
                </a:lnTo>
                <a:lnTo>
                  <a:pt x="10639" y="1174"/>
                </a:lnTo>
                <a:lnTo>
                  <a:pt x="10602" y="1064"/>
                </a:lnTo>
                <a:lnTo>
                  <a:pt x="10565" y="991"/>
                </a:lnTo>
                <a:lnTo>
                  <a:pt x="10528" y="954"/>
                </a:lnTo>
                <a:lnTo>
                  <a:pt x="10455" y="918"/>
                </a:lnTo>
                <a:lnTo>
                  <a:pt x="10272" y="881"/>
                </a:lnTo>
                <a:lnTo>
                  <a:pt x="10088" y="918"/>
                </a:lnTo>
                <a:lnTo>
                  <a:pt x="9391" y="1138"/>
                </a:lnTo>
                <a:lnTo>
                  <a:pt x="8658" y="1431"/>
                </a:lnTo>
                <a:lnTo>
                  <a:pt x="7924" y="1688"/>
                </a:lnTo>
                <a:lnTo>
                  <a:pt x="7190" y="1945"/>
                </a:lnTo>
                <a:lnTo>
                  <a:pt x="5650" y="2422"/>
                </a:lnTo>
                <a:lnTo>
                  <a:pt x="4109" y="2862"/>
                </a:lnTo>
                <a:lnTo>
                  <a:pt x="2569" y="3265"/>
                </a:lnTo>
                <a:lnTo>
                  <a:pt x="1762" y="3485"/>
                </a:lnTo>
                <a:lnTo>
                  <a:pt x="1358" y="3632"/>
                </a:lnTo>
                <a:lnTo>
                  <a:pt x="1175" y="3706"/>
                </a:lnTo>
                <a:lnTo>
                  <a:pt x="1028" y="3816"/>
                </a:lnTo>
                <a:lnTo>
                  <a:pt x="991" y="3816"/>
                </a:lnTo>
                <a:lnTo>
                  <a:pt x="955" y="3889"/>
                </a:lnTo>
                <a:lnTo>
                  <a:pt x="918" y="3962"/>
                </a:lnTo>
                <a:lnTo>
                  <a:pt x="991" y="4586"/>
                </a:lnTo>
                <a:lnTo>
                  <a:pt x="1101" y="5209"/>
                </a:lnTo>
                <a:lnTo>
                  <a:pt x="1248" y="5796"/>
                </a:lnTo>
                <a:lnTo>
                  <a:pt x="1395" y="6420"/>
                </a:lnTo>
                <a:lnTo>
                  <a:pt x="1725" y="7594"/>
                </a:lnTo>
                <a:lnTo>
                  <a:pt x="2128" y="8768"/>
                </a:lnTo>
                <a:lnTo>
                  <a:pt x="2532" y="9978"/>
                </a:lnTo>
                <a:lnTo>
                  <a:pt x="2899" y="11152"/>
                </a:lnTo>
                <a:lnTo>
                  <a:pt x="3045" y="11739"/>
                </a:lnTo>
                <a:lnTo>
                  <a:pt x="3192" y="12362"/>
                </a:lnTo>
                <a:lnTo>
                  <a:pt x="3302" y="12949"/>
                </a:lnTo>
                <a:lnTo>
                  <a:pt x="3412" y="13573"/>
                </a:lnTo>
                <a:lnTo>
                  <a:pt x="3412" y="13683"/>
                </a:lnTo>
                <a:lnTo>
                  <a:pt x="3486" y="13720"/>
                </a:lnTo>
                <a:lnTo>
                  <a:pt x="3559" y="13756"/>
                </a:lnTo>
                <a:lnTo>
                  <a:pt x="3632" y="13793"/>
                </a:lnTo>
                <a:lnTo>
                  <a:pt x="3669" y="13830"/>
                </a:lnTo>
                <a:lnTo>
                  <a:pt x="3742" y="13830"/>
                </a:lnTo>
                <a:lnTo>
                  <a:pt x="4036" y="13756"/>
                </a:lnTo>
                <a:lnTo>
                  <a:pt x="3706" y="13903"/>
                </a:lnTo>
                <a:lnTo>
                  <a:pt x="3412" y="14086"/>
                </a:lnTo>
                <a:lnTo>
                  <a:pt x="2569" y="11115"/>
                </a:lnTo>
                <a:lnTo>
                  <a:pt x="2128" y="9611"/>
                </a:lnTo>
                <a:lnTo>
                  <a:pt x="1725" y="8144"/>
                </a:lnTo>
                <a:lnTo>
                  <a:pt x="955" y="5136"/>
                </a:lnTo>
                <a:lnTo>
                  <a:pt x="808" y="4439"/>
                </a:lnTo>
                <a:lnTo>
                  <a:pt x="661" y="3999"/>
                </a:lnTo>
                <a:lnTo>
                  <a:pt x="588" y="3779"/>
                </a:lnTo>
                <a:lnTo>
                  <a:pt x="478" y="3632"/>
                </a:lnTo>
                <a:lnTo>
                  <a:pt x="1065" y="3522"/>
                </a:lnTo>
                <a:lnTo>
                  <a:pt x="1652" y="3412"/>
                </a:lnTo>
                <a:lnTo>
                  <a:pt x="2825" y="3045"/>
                </a:lnTo>
                <a:lnTo>
                  <a:pt x="4183" y="2642"/>
                </a:lnTo>
                <a:lnTo>
                  <a:pt x="5503" y="2202"/>
                </a:lnTo>
                <a:lnTo>
                  <a:pt x="8034" y="1358"/>
                </a:lnTo>
                <a:lnTo>
                  <a:pt x="9281" y="918"/>
                </a:lnTo>
                <a:lnTo>
                  <a:pt x="9905" y="734"/>
                </a:lnTo>
                <a:lnTo>
                  <a:pt x="10198" y="624"/>
                </a:lnTo>
                <a:lnTo>
                  <a:pt x="10492" y="478"/>
                </a:lnTo>
                <a:close/>
                <a:moveTo>
                  <a:pt x="10455" y="1"/>
                </a:moveTo>
                <a:lnTo>
                  <a:pt x="10162" y="37"/>
                </a:lnTo>
                <a:lnTo>
                  <a:pt x="9832" y="147"/>
                </a:lnTo>
                <a:lnTo>
                  <a:pt x="9245" y="367"/>
                </a:lnTo>
                <a:lnTo>
                  <a:pt x="7997" y="808"/>
                </a:lnTo>
                <a:lnTo>
                  <a:pt x="5503" y="1651"/>
                </a:lnTo>
                <a:lnTo>
                  <a:pt x="2935" y="2495"/>
                </a:lnTo>
                <a:lnTo>
                  <a:pt x="1615" y="2899"/>
                </a:lnTo>
                <a:lnTo>
                  <a:pt x="918" y="3082"/>
                </a:lnTo>
                <a:lnTo>
                  <a:pt x="258" y="3339"/>
                </a:lnTo>
                <a:lnTo>
                  <a:pt x="184" y="3412"/>
                </a:lnTo>
                <a:lnTo>
                  <a:pt x="148" y="3522"/>
                </a:lnTo>
                <a:lnTo>
                  <a:pt x="38" y="3559"/>
                </a:lnTo>
                <a:lnTo>
                  <a:pt x="1" y="3595"/>
                </a:lnTo>
                <a:lnTo>
                  <a:pt x="1" y="3632"/>
                </a:lnTo>
                <a:lnTo>
                  <a:pt x="38" y="3779"/>
                </a:lnTo>
                <a:lnTo>
                  <a:pt x="111" y="3926"/>
                </a:lnTo>
                <a:lnTo>
                  <a:pt x="184" y="4036"/>
                </a:lnTo>
                <a:lnTo>
                  <a:pt x="221" y="4146"/>
                </a:lnTo>
                <a:lnTo>
                  <a:pt x="294" y="4366"/>
                </a:lnTo>
                <a:lnTo>
                  <a:pt x="588" y="5796"/>
                </a:lnTo>
                <a:lnTo>
                  <a:pt x="955" y="7227"/>
                </a:lnTo>
                <a:lnTo>
                  <a:pt x="1285" y="8658"/>
                </a:lnTo>
                <a:lnTo>
                  <a:pt x="2055" y="11482"/>
                </a:lnTo>
                <a:lnTo>
                  <a:pt x="2459" y="12876"/>
                </a:lnTo>
                <a:lnTo>
                  <a:pt x="2899" y="14233"/>
                </a:lnTo>
                <a:lnTo>
                  <a:pt x="2935" y="14380"/>
                </a:lnTo>
                <a:lnTo>
                  <a:pt x="3045" y="14416"/>
                </a:lnTo>
                <a:lnTo>
                  <a:pt x="3155" y="14453"/>
                </a:lnTo>
                <a:lnTo>
                  <a:pt x="3302" y="14416"/>
                </a:lnTo>
                <a:lnTo>
                  <a:pt x="3596" y="14343"/>
                </a:lnTo>
                <a:lnTo>
                  <a:pt x="3889" y="14270"/>
                </a:lnTo>
                <a:lnTo>
                  <a:pt x="4513" y="14086"/>
                </a:lnTo>
                <a:lnTo>
                  <a:pt x="5980" y="13793"/>
                </a:lnTo>
                <a:lnTo>
                  <a:pt x="6714" y="13610"/>
                </a:lnTo>
                <a:lnTo>
                  <a:pt x="7447" y="13353"/>
                </a:lnTo>
                <a:lnTo>
                  <a:pt x="8878" y="12839"/>
                </a:lnTo>
                <a:lnTo>
                  <a:pt x="11739" y="11775"/>
                </a:lnTo>
                <a:lnTo>
                  <a:pt x="13133" y="11225"/>
                </a:lnTo>
                <a:lnTo>
                  <a:pt x="13646" y="11078"/>
                </a:lnTo>
                <a:lnTo>
                  <a:pt x="13903" y="10968"/>
                </a:lnTo>
                <a:lnTo>
                  <a:pt x="14160" y="10822"/>
                </a:lnTo>
                <a:lnTo>
                  <a:pt x="14197" y="10932"/>
                </a:lnTo>
                <a:lnTo>
                  <a:pt x="14270" y="10968"/>
                </a:lnTo>
                <a:lnTo>
                  <a:pt x="14380" y="11005"/>
                </a:lnTo>
                <a:lnTo>
                  <a:pt x="14490" y="11005"/>
                </a:lnTo>
                <a:lnTo>
                  <a:pt x="14563" y="10932"/>
                </a:lnTo>
                <a:lnTo>
                  <a:pt x="14637" y="10895"/>
                </a:lnTo>
                <a:lnTo>
                  <a:pt x="14674" y="10785"/>
                </a:lnTo>
                <a:lnTo>
                  <a:pt x="14637" y="10675"/>
                </a:lnTo>
                <a:lnTo>
                  <a:pt x="14270" y="9318"/>
                </a:lnTo>
                <a:lnTo>
                  <a:pt x="13867" y="7997"/>
                </a:lnTo>
                <a:lnTo>
                  <a:pt x="13426" y="6640"/>
                </a:lnTo>
                <a:lnTo>
                  <a:pt x="12949" y="5356"/>
                </a:lnTo>
                <a:lnTo>
                  <a:pt x="12473" y="4036"/>
                </a:lnTo>
                <a:lnTo>
                  <a:pt x="11922" y="2752"/>
                </a:lnTo>
                <a:lnTo>
                  <a:pt x="11409" y="1468"/>
                </a:lnTo>
                <a:lnTo>
                  <a:pt x="11115" y="881"/>
                </a:lnTo>
                <a:lnTo>
                  <a:pt x="10785" y="257"/>
                </a:lnTo>
                <a:lnTo>
                  <a:pt x="10749" y="221"/>
                </a:lnTo>
                <a:lnTo>
                  <a:pt x="10675" y="184"/>
                </a:lnTo>
                <a:lnTo>
                  <a:pt x="10639" y="111"/>
                </a:lnTo>
                <a:lnTo>
                  <a:pt x="10602" y="74"/>
                </a:lnTo>
                <a:lnTo>
                  <a:pt x="10528" y="37"/>
                </a:lnTo>
                <a:lnTo>
                  <a:pt x="10455" y="1"/>
                </a:lnTo>
                <a:close/>
              </a:path>
            </a:pathLst>
          </a:custGeom>
          <a:solidFill>
            <a:srgbClr val="3C78D8"/>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14" name="Shape 214"/>
          <p:cNvSpPr/>
          <p:nvPr/>
        </p:nvSpPr>
        <p:spPr>
          <a:xfrm>
            <a:off x="8829403" y="4583868"/>
            <a:ext cx="391238" cy="289295"/>
          </a:xfrm>
          <a:custGeom>
            <a:avLst/>
            <a:gdLst/>
            <a:ahLst/>
            <a:cxnLst/>
            <a:rect l="0" t="0" r="0" b="0"/>
            <a:pathLst>
              <a:path w="13793" h="10199" extrusionOk="0">
                <a:moveTo>
                  <a:pt x="5649" y="2128"/>
                </a:moveTo>
                <a:lnTo>
                  <a:pt x="5503" y="2165"/>
                </a:lnTo>
                <a:lnTo>
                  <a:pt x="5356" y="2238"/>
                </a:lnTo>
                <a:lnTo>
                  <a:pt x="5209" y="2312"/>
                </a:lnTo>
                <a:lnTo>
                  <a:pt x="5099" y="2422"/>
                </a:lnTo>
                <a:lnTo>
                  <a:pt x="4989" y="2532"/>
                </a:lnTo>
                <a:lnTo>
                  <a:pt x="4916" y="2642"/>
                </a:lnTo>
                <a:lnTo>
                  <a:pt x="4879" y="2788"/>
                </a:lnTo>
                <a:lnTo>
                  <a:pt x="4842" y="2935"/>
                </a:lnTo>
                <a:lnTo>
                  <a:pt x="4842" y="3119"/>
                </a:lnTo>
                <a:lnTo>
                  <a:pt x="4879" y="3265"/>
                </a:lnTo>
                <a:lnTo>
                  <a:pt x="4916" y="3375"/>
                </a:lnTo>
                <a:lnTo>
                  <a:pt x="5026" y="3485"/>
                </a:lnTo>
                <a:lnTo>
                  <a:pt x="5136" y="3522"/>
                </a:lnTo>
                <a:lnTo>
                  <a:pt x="5209" y="3522"/>
                </a:lnTo>
                <a:lnTo>
                  <a:pt x="5319" y="3449"/>
                </a:lnTo>
                <a:lnTo>
                  <a:pt x="5356" y="3375"/>
                </a:lnTo>
                <a:lnTo>
                  <a:pt x="5393" y="3119"/>
                </a:lnTo>
                <a:lnTo>
                  <a:pt x="5393" y="2899"/>
                </a:lnTo>
                <a:lnTo>
                  <a:pt x="5429" y="3045"/>
                </a:lnTo>
                <a:lnTo>
                  <a:pt x="5466" y="3229"/>
                </a:lnTo>
                <a:lnTo>
                  <a:pt x="5503" y="3632"/>
                </a:lnTo>
                <a:lnTo>
                  <a:pt x="5576" y="3926"/>
                </a:lnTo>
                <a:lnTo>
                  <a:pt x="5613" y="4072"/>
                </a:lnTo>
                <a:lnTo>
                  <a:pt x="5723" y="4219"/>
                </a:lnTo>
                <a:lnTo>
                  <a:pt x="5796" y="4256"/>
                </a:lnTo>
                <a:lnTo>
                  <a:pt x="5833" y="4256"/>
                </a:lnTo>
                <a:lnTo>
                  <a:pt x="5906" y="4219"/>
                </a:lnTo>
                <a:lnTo>
                  <a:pt x="5943" y="4146"/>
                </a:lnTo>
                <a:lnTo>
                  <a:pt x="5980" y="4036"/>
                </a:lnTo>
                <a:lnTo>
                  <a:pt x="5980" y="3926"/>
                </a:lnTo>
                <a:lnTo>
                  <a:pt x="5943" y="3669"/>
                </a:lnTo>
                <a:lnTo>
                  <a:pt x="5833" y="3082"/>
                </a:lnTo>
                <a:lnTo>
                  <a:pt x="5759" y="2825"/>
                </a:lnTo>
                <a:lnTo>
                  <a:pt x="5686" y="2715"/>
                </a:lnTo>
                <a:lnTo>
                  <a:pt x="5613" y="2642"/>
                </a:lnTo>
                <a:lnTo>
                  <a:pt x="5723" y="2605"/>
                </a:lnTo>
                <a:lnTo>
                  <a:pt x="6016" y="2605"/>
                </a:lnTo>
                <a:lnTo>
                  <a:pt x="6163" y="2642"/>
                </a:lnTo>
                <a:lnTo>
                  <a:pt x="6310" y="3045"/>
                </a:lnTo>
                <a:lnTo>
                  <a:pt x="6456" y="3522"/>
                </a:lnTo>
                <a:lnTo>
                  <a:pt x="6603" y="3999"/>
                </a:lnTo>
                <a:lnTo>
                  <a:pt x="6640" y="4072"/>
                </a:lnTo>
                <a:lnTo>
                  <a:pt x="6677" y="4109"/>
                </a:lnTo>
                <a:lnTo>
                  <a:pt x="6750" y="4146"/>
                </a:lnTo>
                <a:lnTo>
                  <a:pt x="6823" y="4109"/>
                </a:lnTo>
                <a:lnTo>
                  <a:pt x="6897" y="4072"/>
                </a:lnTo>
                <a:lnTo>
                  <a:pt x="6970" y="4036"/>
                </a:lnTo>
                <a:lnTo>
                  <a:pt x="7007" y="3926"/>
                </a:lnTo>
                <a:lnTo>
                  <a:pt x="7007" y="3852"/>
                </a:lnTo>
                <a:lnTo>
                  <a:pt x="6860" y="3412"/>
                </a:lnTo>
                <a:lnTo>
                  <a:pt x="6750" y="3009"/>
                </a:lnTo>
                <a:lnTo>
                  <a:pt x="6677" y="2862"/>
                </a:lnTo>
                <a:lnTo>
                  <a:pt x="6970" y="3045"/>
                </a:lnTo>
                <a:lnTo>
                  <a:pt x="7227" y="3229"/>
                </a:lnTo>
                <a:lnTo>
                  <a:pt x="7227" y="3449"/>
                </a:lnTo>
                <a:lnTo>
                  <a:pt x="7263" y="3669"/>
                </a:lnTo>
                <a:lnTo>
                  <a:pt x="7410" y="4072"/>
                </a:lnTo>
                <a:lnTo>
                  <a:pt x="7484" y="4146"/>
                </a:lnTo>
                <a:lnTo>
                  <a:pt x="7520" y="4182"/>
                </a:lnTo>
                <a:lnTo>
                  <a:pt x="7667" y="4182"/>
                </a:lnTo>
                <a:lnTo>
                  <a:pt x="7740" y="4146"/>
                </a:lnTo>
                <a:lnTo>
                  <a:pt x="7777" y="4109"/>
                </a:lnTo>
                <a:lnTo>
                  <a:pt x="7814" y="4036"/>
                </a:lnTo>
                <a:lnTo>
                  <a:pt x="7777" y="3926"/>
                </a:lnTo>
                <a:lnTo>
                  <a:pt x="7704" y="3669"/>
                </a:lnTo>
                <a:lnTo>
                  <a:pt x="8034" y="3962"/>
                </a:lnTo>
                <a:lnTo>
                  <a:pt x="8070" y="3999"/>
                </a:lnTo>
                <a:lnTo>
                  <a:pt x="8107" y="3999"/>
                </a:lnTo>
                <a:lnTo>
                  <a:pt x="8144" y="3962"/>
                </a:lnTo>
                <a:lnTo>
                  <a:pt x="8144" y="3926"/>
                </a:lnTo>
                <a:lnTo>
                  <a:pt x="8144" y="3742"/>
                </a:lnTo>
                <a:lnTo>
                  <a:pt x="8107" y="3595"/>
                </a:lnTo>
                <a:lnTo>
                  <a:pt x="7960" y="3302"/>
                </a:lnTo>
                <a:lnTo>
                  <a:pt x="7740" y="3009"/>
                </a:lnTo>
                <a:lnTo>
                  <a:pt x="7484" y="2788"/>
                </a:lnTo>
                <a:lnTo>
                  <a:pt x="7190" y="2568"/>
                </a:lnTo>
                <a:lnTo>
                  <a:pt x="6897" y="2422"/>
                </a:lnTo>
                <a:lnTo>
                  <a:pt x="6566" y="2275"/>
                </a:lnTo>
                <a:lnTo>
                  <a:pt x="6273" y="2165"/>
                </a:lnTo>
                <a:lnTo>
                  <a:pt x="5943" y="2128"/>
                </a:lnTo>
                <a:close/>
                <a:moveTo>
                  <a:pt x="12215" y="3485"/>
                </a:moveTo>
                <a:lnTo>
                  <a:pt x="12142" y="3522"/>
                </a:lnTo>
                <a:lnTo>
                  <a:pt x="12142" y="3559"/>
                </a:lnTo>
                <a:lnTo>
                  <a:pt x="12142" y="3742"/>
                </a:lnTo>
                <a:lnTo>
                  <a:pt x="12142" y="3926"/>
                </a:lnTo>
                <a:lnTo>
                  <a:pt x="12252" y="4292"/>
                </a:lnTo>
                <a:lnTo>
                  <a:pt x="12436" y="4769"/>
                </a:lnTo>
                <a:lnTo>
                  <a:pt x="12582" y="5136"/>
                </a:lnTo>
                <a:lnTo>
                  <a:pt x="12546" y="5209"/>
                </a:lnTo>
                <a:lnTo>
                  <a:pt x="12546" y="5320"/>
                </a:lnTo>
                <a:lnTo>
                  <a:pt x="12582" y="5356"/>
                </a:lnTo>
                <a:lnTo>
                  <a:pt x="12582" y="5430"/>
                </a:lnTo>
                <a:lnTo>
                  <a:pt x="11885" y="5613"/>
                </a:lnTo>
                <a:lnTo>
                  <a:pt x="11885" y="5430"/>
                </a:lnTo>
                <a:lnTo>
                  <a:pt x="11849" y="5246"/>
                </a:lnTo>
                <a:lnTo>
                  <a:pt x="11702" y="4843"/>
                </a:lnTo>
                <a:lnTo>
                  <a:pt x="11629" y="4549"/>
                </a:lnTo>
                <a:lnTo>
                  <a:pt x="11482" y="4256"/>
                </a:lnTo>
                <a:lnTo>
                  <a:pt x="11335" y="3999"/>
                </a:lnTo>
                <a:lnTo>
                  <a:pt x="11115" y="3742"/>
                </a:lnTo>
                <a:lnTo>
                  <a:pt x="11005" y="3742"/>
                </a:lnTo>
                <a:lnTo>
                  <a:pt x="10968" y="3779"/>
                </a:lnTo>
                <a:lnTo>
                  <a:pt x="10932" y="3852"/>
                </a:lnTo>
                <a:lnTo>
                  <a:pt x="10968" y="4109"/>
                </a:lnTo>
                <a:lnTo>
                  <a:pt x="11078" y="4366"/>
                </a:lnTo>
                <a:lnTo>
                  <a:pt x="11262" y="4879"/>
                </a:lnTo>
                <a:lnTo>
                  <a:pt x="11372" y="5320"/>
                </a:lnTo>
                <a:lnTo>
                  <a:pt x="11445" y="5540"/>
                </a:lnTo>
                <a:lnTo>
                  <a:pt x="11555" y="5686"/>
                </a:lnTo>
                <a:lnTo>
                  <a:pt x="11482" y="5723"/>
                </a:lnTo>
                <a:lnTo>
                  <a:pt x="11372" y="5723"/>
                </a:lnTo>
                <a:lnTo>
                  <a:pt x="11262" y="5686"/>
                </a:lnTo>
                <a:lnTo>
                  <a:pt x="11152" y="5650"/>
                </a:lnTo>
                <a:lnTo>
                  <a:pt x="11078" y="5576"/>
                </a:lnTo>
                <a:lnTo>
                  <a:pt x="10895" y="5393"/>
                </a:lnTo>
                <a:lnTo>
                  <a:pt x="10785" y="5209"/>
                </a:lnTo>
                <a:lnTo>
                  <a:pt x="10712" y="5173"/>
                </a:lnTo>
                <a:lnTo>
                  <a:pt x="10675" y="4916"/>
                </a:lnTo>
                <a:lnTo>
                  <a:pt x="10601" y="4696"/>
                </a:lnTo>
                <a:lnTo>
                  <a:pt x="10418" y="4292"/>
                </a:lnTo>
                <a:lnTo>
                  <a:pt x="10381" y="4256"/>
                </a:lnTo>
                <a:lnTo>
                  <a:pt x="10345" y="4219"/>
                </a:lnTo>
                <a:lnTo>
                  <a:pt x="10198" y="4219"/>
                </a:lnTo>
                <a:lnTo>
                  <a:pt x="10125" y="4292"/>
                </a:lnTo>
                <a:lnTo>
                  <a:pt x="10088" y="4366"/>
                </a:lnTo>
                <a:lnTo>
                  <a:pt x="10088" y="4402"/>
                </a:lnTo>
                <a:lnTo>
                  <a:pt x="10125" y="4659"/>
                </a:lnTo>
                <a:lnTo>
                  <a:pt x="10051" y="4623"/>
                </a:lnTo>
                <a:lnTo>
                  <a:pt x="9941" y="4586"/>
                </a:lnTo>
                <a:lnTo>
                  <a:pt x="9868" y="4623"/>
                </a:lnTo>
                <a:lnTo>
                  <a:pt x="9794" y="4696"/>
                </a:lnTo>
                <a:lnTo>
                  <a:pt x="9721" y="4806"/>
                </a:lnTo>
                <a:lnTo>
                  <a:pt x="9684" y="4916"/>
                </a:lnTo>
                <a:lnTo>
                  <a:pt x="9721" y="5026"/>
                </a:lnTo>
                <a:lnTo>
                  <a:pt x="9758" y="5099"/>
                </a:lnTo>
                <a:lnTo>
                  <a:pt x="9905" y="5246"/>
                </a:lnTo>
                <a:lnTo>
                  <a:pt x="10125" y="5356"/>
                </a:lnTo>
                <a:lnTo>
                  <a:pt x="10271" y="5430"/>
                </a:lnTo>
                <a:lnTo>
                  <a:pt x="10345" y="5540"/>
                </a:lnTo>
                <a:lnTo>
                  <a:pt x="10528" y="5796"/>
                </a:lnTo>
                <a:lnTo>
                  <a:pt x="10712" y="5980"/>
                </a:lnTo>
                <a:lnTo>
                  <a:pt x="10932" y="6163"/>
                </a:lnTo>
                <a:lnTo>
                  <a:pt x="11078" y="6200"/>
                </a:lnTo>
                <a:lnTo>
                  <a:pt x="11225" y="6237"/>
                </a:lnTo>
                <a:lnTo>
                  <a:pt x="11519" y="6237"/>
                </a:lnTo>
                <a:lnTo>
                  <a:pt x="11849" y="6163"/>
                </a:lnTo>
                <a:lnTo>
                  <a:pt x="12142" y="6090"/>
                </a:lnTo>
                <a:lnTo>
                  <a:pt x="12986" y="5833"/>
                </a:lnTo>
                <a:lnTo>
                  <a:pt x="13353" y="5686"/>
                </a:lnTo>
                <a:lnTo>
                  <a:pt x="13536" y="5613"/>
                </a:lnTo>
                <a:lnTo>
                  <a:pt x="13719" y="5540"/>
                </a:lnTo>
                <a:lnTo>
                  <a:pt x="13793" y="5466"/>
                </a:lnTo>
                <a:lnTo>
                  <a:pt x="13793" y="5356"/>
                </a:lnTo>
                <a:lnTo>
                  <a:pt x="13756" y="5283"/>
                </a:lnTo>
                <a:lnTo>
                  <a:pt x="13646" y="5246"/>
                </a:lnTo>
                <a:lnTo>
                  <a:pt x="13353" y="5246"/>
                </a:lnTo>
                <a:lnTo>
                  <a:pt x="13059" y="5320"/>
                </a:lnTo>
                <a:lnTo>
                  <a:pt x="13059" y="5099"/>
                </a:lnTo>
                <a:lnTo>
                  <a:pt x="12986" y="4879"/>
                </a:lnTo>
                <a:lnTo>
                  <a:pt x="12839" y="4513"/>
                </a:lnTo>
                <a:lnTo>
                  <a:pt x="12619" y="3962"/>
                </a:lnTo>
                <a:lnTo>
                  <a:pt x="12509" y="3706"/>
                </a:lnTo>
                <a:lnTo>
                  <a:pt x="12326" y="3485"/>
                </a:lnTo>
                <a:close/>
                <a:moveTo>
                  <a:pt x="12069" y="1"/>
                </a:moveTo>
                <a:lnTo>
                  <a:pt x="11702" y="37"/>
                </a:lnTo>
                <a:lnTo>
                  <a:pt x="11335" y="147"/>
                </a:lnTo>
                <a:lnTo>
                  <a:pt x="10638" y="368"/>
                </a:lnTo>
                <a:lnTo>
                  <a:pt x="9905" y="588"/>
                </a:lnTo>
                <a:lnTo>
                  <a:pt x="9538" y="698"/>
                </a:lnTo>
                <a:lnTo>
                  <a:pt x="9171" y="844"/>
                </a:lnTo>
                <a:lnTo>
                  <a:pt x="8914" y="1028"/>
                </a:lnTo>
                <a:lnTo>
                  <a:pt x="8694" y="1211"/>
                </a:lnTo>
                <a:lnTo>
                  <a:pt x="8547" y="1431"/>
                </a:lnTo>
                <a:lnTo>
                  <a:pt x="8437" y="1688"/>
                </a:lnTo>
                <a:lnTo>
                  <a:pt x="8401" y="1945"/>
                </a:lnTo>
                <a:lnTo>
                  <a:pt x="8401" y="2238"/>
                </a:lnTo>
                <a:lnTo>
                  <a:pt x="8401" y="2532"/>
                </a:lnTo>
                <a:lnTo>
                  <a:pt x="8474" y="2825"/>
                </a:lnTo>
                <a:lnTo>
                  <a:pt x="8804" y="4402"/>
                </a:lnTo>
                <a:lnTo>
                  <a:pt x="8951" y="5173"/>
                </a:lnTo>
                <a:lnTo>
                  <a:pt x="9098" y="5980"/>
                </a:lnTo>
                <a:lnTo>
                  <a:pt x="9134" y="6347"/>
                </a:lnTo>
                <a:lnTo>
                  <a:pt x="9134" y="6713"/>
                </a:lnTo>
                <a:lnTo>
                  <a:pt x="8914" y="6126"/>
                </a:lnTo>
                <a:lnTo>
                  <a:pt x="8841" y="5796"/>
                </a:lnTo>
                <a:lnTo>
                  <a:pt x="8731" y="5430"/>
                </a:lnTo>
                <a:lnTo>
                  <a:pt x="8657" y="5246"/>
                </a:lnTo>
                <a:lnTo>
                  <a:pt x="8547" y="5099"/>
                </a:lnTo>
                <a:lnTo>
                  <a:pt x="8437" y="4953"/>
                </a:lnTo>
                <a:lnTo>
                  <a:pt x="8327" y="4879"/>
                </a:lnTo>
                <a:lnTo>
                  <a:pt x="8254" y="4879"/>
                </a:lnTo>
                <a:lnTo>
                  <a:pt x="8217" y="4916"/>
                </a:lnTo>
                <a:lnTo>
                  <a:pt x="8180" y="5026"/>
                </a:lnTo>
                <a:lnTo>
                  <a:pt x="8180" y="5136"/>
                </a:lnTo>
                <a:lnTo>
                  <a:pt x="8217" y="5393"/>
                </a:lnTo>
                <a:lnTo>
                  <a:pt x="8364" y="5906"/>
                </a:lnTo>
                <a:lnTo>
                  <a:pt x="8584" y="6567"/>
                </a:lnTo>
                <a:lnTo>
                  <a:pt x="8767" y="7227"/>
                </a:lnTo>
                <a:lnTo>
                  <a:pt x="8731" y="7374"/>
                </a:lnTo>
                <a:lnTo>
                  <a:pt x="8731" y="7447"/>
                </a:lnTo>
                <a:lnTo>
                  <a:pt x="8731" y="7520"/>
                </a:lnTo>
                <a:lnTo>
                  <a:pt x="8804" y="7594"/>
                </a:lnTo>
                <a:lnTo>
                  <a:pt x="8694" y="7740"/>
                </a:lnTo>
                <a:lnTo>
                  <a:pt x="8547" y="7887"/>
                </a:lnTo>
                <a:lnTo>
                  <a:pt x="8401" y="7997"/>
                </a:lnTo>
                <a:lnTo>
                  <a:pt x="8180" y="8107"/>
                </a:lnTo>
                <a:lnTo>
                  <a:pt x="8144" y="8034"/>
                </a:lnTo>
                <a:lnTo>
                  <a:pt x="8144" y="7997"/>
                </a:lnTo>
                <a:lnTo>
                  <a:pt x="8070" y="7961"/>
                </a:lnTo>
                <a:lnTo>
                  <a:pt x="7630" y="6530"/>
                </a:lnTo>
                <a:lnTo>
                  <a:pt x="7337" y="5650"/>
                </a:lnTo>
                <a:lnTo>
                  <a:pt x="7153" y="5283"/>
                </a:lnTo>
                <a:lnTo>
                  <a:pt x="7080" y="5026"/>
                </a:lnTo>
                <a:lnTo>
                  <a:pt x="7080" y="4953"/>
                </a:lnTo>
                <a:lnTo>
                  <a:pt x="7080" y="4879"/>
                </a:lnTo>
                <a:lnTo>
                  <a:pt x="7117" y="4806"/>
                </a:lnTo>
                <a:lnTo>
                  <a:pt x="7153" y="4733"/>
                </a:lnTo>
                <a:lnTo>
                  <a:pt x="7117" y="4659"/>
                </a:lnTo>
                <a:lnTo>
                  <a:pt x="7080" y="4623"/>
                </a:lnTo>
                <a:lnTo>
                  <a:pt x="6860" y="4476"/>
                </a:lnTo>
                <a:lnTo>
                  <a:pt x="6750" y="4439"/>
                </a:lnTo>
                <a:lnTo>
                  <a:pt x="6640" y="4476"/>
                </a:lnTo>
                <a:lnTo>
                  <a:pt x="6603" y="4549"/>
                </a:lnTo>
                <a:lnTo>
                  <a:pt x="6603" y="4623"/>
                </a:lnTo>
                <a:lnTo>
                  <a:pt x="6640" y="4659"/>
                </a:lnTo>
                <a:lnTo>
                  <a:pt x="6677" y="4769"/>
                </a:lnTo>
                <a:lnTo>
                  <a:pt x="6640" y="4879"/>
                </a:lnTo>
                <a:lnTo>
                  <a:pt x="6640" y="5063"/>
                </a:lnTo>
                <a:lnTo>
                  <a:pt x="6713" y="5320"/>
                </a:lnTo>
                <a:lnTo>
                  <a:pt x="6787" y="5576"/>
                </a:lnTo>
                <a:lnTo>
                  <a:pt x="6970" y="6090"/>
                </a:lnTo>
                <a:lnTo>
                  <a:pt x="7667" y="8254"/>
                </a:lnTo>
                <a:lnTo>
                  <a:pt x="7300" y="8254"/>
                </a:lnTo>
                <a:lnTo>
                  <a:pt x="6970" y="8181"/>
                </a:lnTo>
                <a:lnTo>
                  <a:pt x="6970" y="8107"/>
                </a:lnTo>
                <a:lnTo>
                  <a:pt x="6970" y="8034"/>
                </a:lnTo>
                <a:lnTo>
                  <a:pt x="6897" y="7997"/>
                </a:lnTo>
                <a:lnTo>
                  <a:pt x="6530" y="6383"/>
                </a:lnTo>
                <a:lnTo>
                  <a:pt x="6310" y="5503"/>
                </a:lnTo>
                <a:lnTo>
                  <a:pt x="6200" y="5099"/>
                </a:lnTo>
                <a:lnTo>
                  <a:pt x="6090" y="4916"/>
                </a:lnTo>
                <a:lnTo>
                  <a:pt x="5980" y="4733"/>
                </a:lnTo>
                <a:lnTo>
                  <a:pt x="5943" y="4696"/>
                </a:lnTo>
                <a:lnTo>
                  <a:pt x="5906" y="4696"/>
                </a:lnTo>
                <a:lnTo>
                  <a:pt x="5833" y="4733"/>
                </a:lnTo>
                <a:lnTo>
                  <a:pt x="5833" y="4769"/>
                </a:lnTo>
                <a:lnTo>
                  <a:pt x="5796" y="4989"/>
                </a:lnTo>
                <a:lnTo>
                  <a:pt x="5796" y="5173"/>
                </a:lnTo>
                <a:lnTo>
                  <a:pt x="5870" y="5576"/>
                </a:lnTo>
                <a:lnTo>
                  <a:pt x="6053" y="6383"/>
                </a:lnTo>
                <a:lnTo>
                  <a:pt x="6420" y="7887"/>
                </a:lnTo>
                <a:lnTo>
                  <a:pt x="6420" y="7887"/>
                </a:lnTo>
                <a:lnTo>
                  <a:pt x="6163" y="7740"/>
                </a:lnTo>
                <a:lnTo>
                  <a:pt x="5980" y="7520"/>
                </a:lnTo>
                <a:lnTo>
                  <a:pt x="5759" y="7227"/>
                </a:lnTo>
                <a:lnTo>
                  <a:pt x="5576" y="6897"/>
                </a:lnTo>
                <a:lnTo>
                  <a:pt x="5466" y="6567"/>
                </a:lnTo>
                <a:lnTo>
                  <a:pt x="5393" y="6237"/>
                </a:lnTo>
                <a:lnTo>
                  <a:pt x="5246" y="5540"/>
                </a:lnTo>
                <a:lnTo>
                  <a:pt x="5173" y="5209"/>
                </a:lnTo>
                <a:lnTo>
                  <a:pt x="5063" y="4879"/>
                </a:lnTo>
                <a:lnTo>
                  <a:pt x="4916" y="4586"/>
                </a:lnTo>
                <a:lnTo>
                  <a:pt x="4732" y="4366"/>
                </a:lnTo>
                <a:lnTo>
                  <a:pt x="4512" y="4146"/>
                </a:lnTo>
                <a:lnTo>
                  <a:pt x="4292" y="3962"/>
                </a:lnTo>
                <a:lnTo>
                  <a:pt x="4035" y="3816"/>
                </a:lnTo>
                <a:lnTo>
                  <a:pt x="3779" y="3706"/>
                </a:lnTo>
                <a:lnTo>
                  <a:pt x="3485" y="3595"/>
                </a:lnTo>
                <a:lnTo>
                  <a:pt x="3192" y="3522"/>
                </a:lnTo>
                <a:lnTo>
                  <a:pt x="2862" y="3449"/>
                </a:lnTo>
                <a:lnTo>
                  <a:pt x="2128" y="3449"/>
                </a:lnTo>
                <a:lnTo>
                  <a:pt x="1798" y="3522"/>
                </a:lnTo>
                <a:lnTo>
                  <a:pt x="1101" y="3669"/>
                </a:lnTo>
                <a:lnTo>
                  <a:pt x="404" y="3889"/>
                </a:lnTo>
                <a:lnTo>
                  <a:pt x="184" y="3962"/>
                </a:lnTo>
                <a:lnTo>
                  <a:pt x="74" y="4036"/>
                </a:lnTo>
                <a:lnTo>
                  <a:pt x="0" y="4109"/>
                </a:lnTo>
                <a:lnTo>
                  <a:pt x="0" y="4182"/>
                </a:lnTo>
                <a:lnTo>
                  <a:pt x="0" y="4219"/>
                </a:lnTo>
                <a:lnTo>
                  <a:pt x="0" y="4402"/>
                </a:lnTo>
                <a:lnTo>
                  <a:pt x="37" y="4439"/>
                </a:lnTo>
                <a:lnTo>
                  <a:pt x="74" y="4513"/>
                </a:lnTo>
                <a:lnTo>
                  <a:pt x="257" y="4586"/>
                </a:lnTo>
                <a:lnTo>
                  <a:pt x="404" y="4586"/>
                </a:lnTo>
                <a:lnTo>
                  <a:pt x="514" y="4513"/>
                </a:lnTo>
                <a:lnTo>
                  <a:pt x="624" y="4439"/>
                </a:lnTo>
                <a:lnTo>
                  <a:pt x="881" y="4329"/>
                </a:lnTo>
                <a:lnTo>
                  <a:pt x="881" y="4366"/>
                </a:lnTo>
                <a:lnTo>
                  <a:pt x="881" y="4549"/>
                </a:lnTo>
                <a:lnTo>
                  <a:pt x="881" y="4696"/>
                </a:lnTo>
                <a:lnTo>
                  <a:pt x="954" y="5026"/>
                </a:lnTo>
                <a:lnTo>
                  <a:pt x="1211" y="5686"/>
                </a:lnTo>
                <a:lnTo>
                  <a:pt x="1468" y="6493"/>
                </a:lnTo>
                <a:lnTo>
                  <a:pt x="1761" y="7300"/>
                </a:lnTo>
                <a:lnTo>
                  <a:pt x="1798" y="7374"/>
                </a:lnTo>
                <a:lnTo>
                  <a:pt x="1871" y="7447"/>
                </a:lnTo>
                <a:lnTo>
                  <a:pt x="2055" y="7447"/>
                </a:lnTo>
                <a:lnTo>
                  <a:pt x="2128" y="7410"/>
                </a:lnTo>
                <a:lnTo>
                  <a:pt x="2165" y="7337"/>
                </a:lnTo>
                <a:lnTo>
                  <a:pt x="2201" y="7227"/>
                </a:lnTo>
                <a:lnTo>
                  <a:pt x="2201" y="7154"/>
                </a:lnTo>
                <a:lnTo>
                  <a:pt x="1945" y="6383"/>
                </a:lnTo>
                <a:lnTo>
                  <a:pt x="1688" y="5650"/>
                </a:lnTo>
                <a:lnTo>
                  <a:pt x="1468" y="4989"/>
                </a:lnTo>
                <a:lnTo>
                  <a:pt x="1321" y="4696"/>
                </a:lnTo>
                <a:lnTo>
                  <a:pt x="1138" y="4402"/>
                </a:lnTo>
                <a:lnTo>
                  <a:pt x="1211" y="4329"/>
                </a:lnTo>
                <a:lnTo>
                  <a:pt x="1248" y="4329"/>
                </a:lnTo>
                <a:lnTo>
                  <a:pt x="1248" y="4292"/>
                </a:lnTo>
                <a:lnTo>
                  <a:pt x="1211" y="4292"/>
                </a:lnTo>
                <a:lnTo>
                  <a:pt x="1174" y="4256"/>
                </a:lnTo>
                <a:lnTo>
                  <a:pt x="1138" y="4256"/>
                </a:lnTo>
                <a:lnTo>
                  <a:pt x="1504" y="4182"/>
                </a:lnTo>
                <a:lnTo>
                  <a:pt x="1871" y="4109"/>
                </a:lnTo>
                <a:lnTo>
                  <a:pt x="1945" y="4256"/>
                </a:lnTo>
                <a:lnTo>
                  <a:pt x="2055" y="4439"/>
                </a:lnTo>
                <a:lnTo>
                  <a:pt x="2238" y="4879"/>
                </a:lnTo>
                <a:lnTo>
                  <a:pt x="2421" y="5320"/>
                </a:lnTo>
                <a:lnTo>
                  <a:pt x="2495" y="5760"/>
                </a:lnTo>
                <a:lnTo>
                  <a:pt x="2605" y="6200"/>
                </a:lnTo>
                <a:lnTo>
                  <a:pt x="2715" y="6420"/>
                </a:lnTo>
                <a:lnTo>
                  <a:pt x="2788" y="6603"/>
                </a:lnTo>
                <a:lnTo>
                  <a:pt x="2935" y="6787"/>
                </a:lnTo>
                <a:lnTo>
                  <a:pt x="3082" y="6933"/>
                </a:lnTo>
                <a:lnTo>
                  <a:pt x="3228" y="6970"/>
                </a:lnTo>
                <a:lnTo>
                  <a:pt x="3302" y="6933"/>
                </a:lnTo>
                <a:lnTo>
                  <a:pt x="3375" y="6860"/>
                </a:lnTo>
                <a:lnTo>
                  <a:pt x="3375" y="6750"/>
                </a:lnTo>
                <a:lnTo>
                  <a:pt x="3302" y="6530"/>
                </a:lnTo>
                <a:lnTo>
                  <a:pt x="3192" y="6347"/>
                </a:lnTo>
                <a:lnTo>
                  <a:pt x="3082" y="6126"/>
                </a:lnTo>
                <a:lnTo>
                  <a:pt x="3008" y="5943"/>
                </a:lnTo>
                <a:lnTo>
                  <a:pt x="2898" y="5503"/>
                </a:lnTo>
                <a:lnTo>
                  <a:pt x="2788" y="5063"/>
                </a:lnTo>
                <a:lnTo>
                  <a:pt x="2605" y="4549"/>
                </a:lnTo>
                <a:lnTo>
                  <a:pt x="2458" y="4292"/>
                </a:lnTo>
                <a:lnTo>
                  <a:pt x="2311" y="4036"/>
                </a:lnTo>
                <a:lnTo>
                  <a:pt x="2752" y="4036"/>
                </a:lnTo>
                <a:lnTo>
                  <a:pt x="3192" y="4109"/>
                </a:lnTo>
                <a:lnTo>
                  <a:pt x="3192" y="4219"/>
                </a:lnTo>
                <a:lnTo>
                  <a:pt x="3228" y="4366"/>
                </a:lnTo>
                <a:lnTo>
                  <a:pt x="3302" y="4623"/>
                </a:lnTo>
                <a:lnTo>
                  <a:pt x="3522" y="5063"/>
                </a:lnTo>
                <a:lnTo>
                  <a:pt x="3779" y="5833"/>
                </a:lnTo>
                <a:lnTo>
                  <a:pt x="3852" y="5943"/>
                </a:lnTo>
                <a:lnTo>
                  <a:pt x="3889" y="6016"/>
                </a:lnTo>
                <a:lnTo>
                  <a:pt x="3962" y="6090"/>
                </a:lnTo>
                <a:lnTo>
                  <a:pt x="4109" y="6126"/>
                </a:lnTo>
                <a:lnTo>
                  <a:pt x="4146" y="6090"/>
                </a:lnTo>
                <a:lnTo>
                  <a:pt x="4219" y="6053"/>
                </a:lnTo>
                <a:lnTo>
                  <a:pt x="4292" y="5943"/>
                </a:lnTo>
                <a:lnTo>
                  <a:pt x="4292" y="5796"/>
                </a:lnTo>
                <a:lnTo>
                  <a:pt x="4256" y="5686"/>
                </a:lnTo>
                <a:lnTo>
                  <a:pt x="4182" y="5540"/>
                </a:lnTo>
                <a:lnTo>
                  <a:pt x="3852" y="4659"/>
                </a:lnTo>
                <a:lnTo>
                  <a:pt x="3669" y="4292"/>
                </a:lnTo>
                <a:lnTo>
                  <a:pt x="4035" y="4513"/>
                </a:lnTo>
                <a:lnTo>
                  <a:pt x="4182" y="4623"/>
                </a:lnTo>
                <a:lnTo>
                  <a:pt x="4329" y="4769"/>
                </a:lnTo>
                <a:lnTo>
                  <a:pt x="4439" y="4953"/>
                </a:lnTo>
                <a:lnTo>
                  <a:pt x="4512" y="5136"/>
                </a:lnTo>
                <a:lnTo>
                  <a:pt x="4659" y="5540"/>
                </a:lnTo>
                <a:lnTo>
                  <a:pt x="4806" y="6347"/>
                </a:lnTo>
                <a:lnTo>
                  <a:pt x="4842" y="6640"/>
                </a:lnTo>
                <a:lnTo>
                  <a:pt x="4952" y="6933"/>
                </a:lnTo>
                <a:lnTo>
                  <a:pt x="5063" y="7190"/>
                </a:lnTo>
                <a:lnTo>
                  <a:pt x="5209" y="7447"/>
                </a:lnTo>
                <a:lnTo>
                  <a:pt x="5393" y="7704"/>
                </a:lnTo>
                <a:lnTo>
                  <a:pt x="5576" y="7924"/>
                </a:lnTo>
                <a:lnTo>
                  <a:pt x="5759" y="8144"/>
                </a:lnTo>
                <a:lnTo>
                  <a:pt x="5980" y="8327"/>
                </a:lnTo>
                <a:lnTo>
                  <a:pt x="6236" y="8474"/>
                </a:lnTo>
                <a:lnTo>
                  <a:pt x="6493" y="8621"/>
                </a:lnTo>
                <a:lnTo>
                  <a:pt x="6750" y="8694"/>
                </a:lnTo>
                <a:lnTo>
                  <a:pt x="7043" y="8768"/>
                </a:lnTo>
                <a:lnTo>
                  <a:pt x="7300" y="8804"/>
                </a:lnTo>
                <a:lnTo>
                  <a:pt x="7924" y="8804"/>
                </a:lnTo>
                <a:lnTo>
                  <a:pt x="8217" y="8694"/>
                </a:lnTo>
                <a:lnTo>
                  <a:pt x="8511" y="8621"/>
                </a:lnTo>
                <a:lnTo>
                  <a:pt x="8731" y="8474"/>
                </a:lnTo>
                <a:lnTo>
                  <a:pt x="8951" y="8291"/>
                </a:lnTo>
                <a:lnTo>
                  <a:pt x="9171" y="8107"/>
                </a:lnTo>
                <a:lnTo>
                  <a:pt x="9354" y="7887"/>
                </a:lnTo>
                <a:lnTo>
                  <a:pt x="9464" y="7667"/>
                </a:lnTo>
                <a:lnTo>
                  <a:pt x="9611" y="7410"/>
                </a:lnTo>
                <a:lnTo>
                  <a:pt x="9684" y="7117"/>
                </a:lnTo>
                <a:lnTo>
                  <a:pt x="9721" y="6787"/>
                </a:lnTo>
                <a:lnTo>
                  <a:pt x="9758" y="6457"/>
                </a:lnTo>
                <a:lnTo>
                  <a:pt x="9721" y="6090"/>
                </a:lnTo>
                <a:lnTo>
                  <a:pt x="9684" y="5760"/>
                </a:lnTo>
                <a:lnTo>
                  <a:pt x="9538" y="5063"/>
                </a:lnTo>
                <a:lnTo>
                  <a:pt x="9354" y="4366"/>
                </a:lnTo>
                <a:lnTo>
                  <a:pt x="9024" y="2788"/>
                </a:lnTo>
                <a:lnTo>
                  <a:pt x="8951" y="2422"/>
                </a:lnTo>
                <a:lnTo>
                  <a:pt x="8951" y="2238"/>
                </a:lnTo>
                <a:lnTo>
                  <a:pt x="8951" y="2055"/>
                </a:lnTo>
                <a:lnTo>
                  <a:pt x="9024" y="2348"/>
                </a:lnTo>
                <a:lnTo>
                  <a:pt x="9098" y="2568"/>
                </a:lnTo>
                <a:lnTo>
                  <a:pt x="9244" y="2788"/>
                </a:lnTo>
                <a:lnTo>
                  <a:pt x="9391" y="3009"/>
                </a:lnTo>
                <a:lnTo>
                  <a:pt x="9501" y="3082"/>
                </a:lnTo>
                <a:lnTo>
                  <a:pt x="9611" y="3119"/>
                </a:lnTo>
                <a:lnTo>
                  <a:pt x="9684" y="3119"/>
                </a:lnTo>
                <a:lnTo>
                  <a:pt x="9758" y="3082"/>
                </a:lnTo>
                <a:lnTo>
                  <a:pt x="9794" y="3045"/>
                </a:lnTo>
                <a:lnTo>
                  <a:pt x="9831" y="2972"/>
                </a:lnTo>
                <a:lnTo>
                  <a:pt x="9758" y="2788"/>
                </a:lnTo>
                <a:lnTo>
                  <a:pt x="9648" y="2605"/>
                </a:lnTo>
                <a:lnTo>
                  <a:pt x="9464" y="2275"/>
                </a:lnTo>
                <a:lnTo>
                  <a:pt x="9318" y="1908"/>
                </a:lnTo>
                <a:lnTo>
                  <a:pt x="9244" y="1725"/>
                </a:lnTo>
                <a:lnTo>
                  <a:pt x="9134" y="1541"/>
                </a:lnTo>
                <a:lnTo>
                  <a:pt x="9171" y="1505"/>
                </a:lnTo>
                <a:lnTo>
                  <a:pt x="9354" y="1358"/>
                </a:lnTo>
                <a:lnTo>
                  <a:pt x="9538" y="1248"/>
                </a:lnTo>
                <a:lnTo>
                  <a:pt x="9978" y="1101"/>
                </a:lnTo>
                <a:lnTo>
                  <a:pt x="10051" y="1395"/>
                </a:lnTo>
                <a:lnTo>
                  <a:pt x="10125" y="1688"/>
                </a:lnTo>
                <a:lnTo>
                  <a:pt x="10345" y="2238"/>
                </a:lnTo>
                <a:lnTo>
                  <a:pt x="10418" y="2495"/>
                </a:lnTo>
                <a:lnTo>
                  <a:pt x="10491" y="2825"/>
                </a:lnTo>
                <a:lnTo>
                  <a:pt x="10565" y="2972"/>
                </a:lnTo>
                <a:lnTo>
                  <a:pt x="10638" y="3082"/>
                </a:lnTo>
                <a:lnTo>
                  <a:pt x="10748" y="3192"/>
                </a:lnTo>
                <a:lnTo>
                  <a:pt x="10858" y="3229"/>
                </a:lnTo>
                <a:lnTo>
                  <a:pt x="10968" y="3229"/>
                </a:lnTo>
                <a:lnTo>
                  <a:pt x="11042" y="3192"/>
                </a:lnTo>
                <a:lnTo>
                  <a:pt x="11115" y="3119"/>
                </a:lnTo>
                <a:lnTo>
                  <a:pt x="11115" y="3009"/>
                </a:lnTo>
                <a:lnTo>
                  <a:pt x="11115" y="2972"/>
                </a:lnTo>
                <a:lnTo>
                  <a:pt x="11078" y="2899"/>
                </a:lnTo>
                <a:lnTo>
                  <a:pt x="11005" y="2825"/>
                </a:lnTo>
                <a:lnTo>
                  <a:pt x="10932" y="2642"/>
                </a:lnTo>
                <a:lnTo>
                  <a:pt x="10895" y="2458"/>
                </a:lnTo>
                <a:lnTo>
                  <a:pt x="10675" y="1835"/>
                </a:lnTo>
                <a:lnTo>
                  <a:pt x="10528" y="1395"/>
                </a:lnTo>
                <a:lnTo>
                  <a:pt x="10418" y="1174"/>
                </a:lnTo>
                <a:lnTo>
                  <a:pt x="10308" y="991"/>
                </a:lnTo>
                <a:lnTo>
                  <a:pt x="10455" y="918"/>
                </a:lnTo>
                <a:lnTo>
                  <a:pt x="11005" y="734"/>
                </a:lnTo>
                <a:lnTo>
                  <a:pt x="11152" y="1174"/>
                </a:lnTo>
                <a:lnTo>
                  <a:pt x="11298" y="1615"/>
                </a:lnTo>
                <a:lnTo>
                  <a:pt x="11555" y="2348"/>
                </a:lnTo>
                <a:lnTo>
                  <a:pt x="11702" y="2678"/>
                </a:lnTo>
                <a:lnTo>
                  <a:pt x="11775" y="2788"/>
                </a:lnTo>
                <a:lnTo>
                  <a:pt x="11922" y="2899"/>
                </a:lnTo>
                <a:lnTo>
                  <a:pt x="11959" y="2935"/>
                </a:lnTo>
                <a:lnTo>
                  <a:pt x="12032" y="2899"/>
                </a:lnTo>
                <a:lnTo>
                  <a:pt x="12069" y="2899"/>
                </a:lnTo>
                <a:lnTo>
                  <a:pt x="12105" y="2825"/>
                </a:lnTo>
                <a:lnTo>
                  <a:pt x="12142" y="2715"/>
                </a:lnTo>
                <a:lnTo>
                  <a:pt x="12142" y="2568"/>
                </a:lnTo>
                <a:lnTo>
                  <a:pt x="12069" y="2275"/>
                </a:lnTo>
                <a:lnTo>
                  <a:pt x="11812" y="1688"/>
                </a:lnTo>
                <a:lnTo>
                  <a:pt x="11592" y="1101"/>
                </a:lnTo>
                <a:lnTo>
                  <a:pt x="11445" y="698"/>
                </a:lnTo>
                <a:lnTo>
                  <a:pt x="11372" y="588"/>
                </a:lnTo>
                <a:lnTo>
                  <a:pt x="11665" y="441"/>
                </a:lnTo>
                <a:lnTo>
                  <a:pt x="11922" y="294"/>
                </a:lnTo>
                <a:lnTo>
                  <a:pt x="12105" y="147"/>
                </a:lnTo>
                <a:lnTo>
                  <a:pt x="12142" y="111"/>
                </a:lnTo>
                <a:lnTo>
                  <a:pt x="12142" y="74"/>
                </a:lnTo>
                <a:lnTo>
                  <a:pt x="12105" y="37"/>
                </a:lnTo>
                <a:lnTo>
                  <a:pt x="12069" y="1"/>
                </a:lnTo>
                <a:close/>
                <a:moveTo>
                  <a:pt x="4072" y="7080"/>
                </a:moveTo>
                <a:lnTo>
                  <a:pt x="4035" y="7117"/>
                </a:lnTo>
                <a:lnTo>
                  <a:pt x="3999" y="7154"/>
                </a:lnTo>
                <a:lnTo>
                  <a:pt x="3999" y="7337"/>
                </a:lnTo>
                <a:lnTo>
                  <a:pt x="3999" y="7557"/>
                </a:lnTo>
                <a:lnTo>
                  <a:pt x="4072" y="7961"/>
                </a:lnTo>
                <a:lnTo>
                  <a:pt x="4219" y="8327"/>
                </a:lnTo>
                <a:lnTo>
                  <a:pt x="4366" y="8731"/>
                </a:lnTo>
                <a:lnTo>
                  <a:pt x="4439" y="8804"/>
                </a:lnTo>
                <a:lnTo>
                  <a:pt x="4182" y="8988"/>
                </a:lnTo>
                <a:lnTo>
                  <a:pt x="3889" y="9098"/>
                </a:lnTo>
                <a:lnTo>
                  <a:pt x="3852" y="8951"/>
                </a:lnTo>
                <a:lnTo>
                  <a:pt x="3815" y="8804"/>
                </a:lnTo>
                <a:lnTo>
                  <a:pt x="3669" y="8511"/>
                </a:lnTo>
                <a:lnTo>
                  <a:pt x="3522" y="8071"/>
                </a:lnTo>
                <a:lnTo>
                  <a:pt x="3449" y="7887"/>
                </a:lnTo>
                <a:lnTo>
                  <a:pt x="3339" y="7667"/>
                </a:lnTo>
                <a:lnTo>
                  <a:pt x="3228" y="7630"/>
                </a:lnTo>
                <a:lnTo>
                  <a:pt x="3155" y="7630"/>
                </a:lnTo>
                <a:lnTo>
                  <a:pt x="3045" y="7704"/>
                </a:lnTo>
                <a:lnTo>
                  <a:pt x="3045" y="7777"/>
                </a:lnTo>
                <a:lnTo>
                  <a:pt x="3082" y="7997"/>
                </a:lnTo>
                <a:lnTo>
                  <a:pt x="3118" y="8217"/>
                </a:lnTo>
                <a:lnTo>
                  <a:pt x="3265" y="8658"/>
                </a:lnTo>
                <a:lnTo>
                  <a:pt x="3339" y="8951"/>
                </a:lnTo>
                <a:lnTo>
                  <a:pt x="3412" y="9098"/>
                </a:lnTo>
                <a:lnTo>
                  <a:pt x="3485" y="9244"/>
                </a:lnTo>
                <a:lnTo>
                  <a:pt x="2825" y="9428"/>
                </a:lnTo>
                <a:lnTo>
                  <a:pt x="2788" y="9281"/>
                </a:lnTo>
                <a:lnTo>
                  <a:pt x="2642" y="8768"/>
                </a:lnTo>
                <a:lnTo>
                  <a:pt x="2532" y="8547"/>
                </a:lnTo>
                <a:lnTo>
                  <a:pt x="2385" y="8327"/>
                </a:lnTo>
                <a:lnTo>
                  <a:pt x="2385" y="8254"/>
                </a:lnTo>
                <a:lnTo>
                  <a:pt x="2385" y="8217"/>
                </a:lnTo>
                <a:lnTo>
                  <a:pt x="2421" y="8181"/>
                </a:lnTo>
                <a:lnTo>
                  <a:pt x="2421" y="8144"/>
                </a:lnTo>
                <a:lnTo>
                  <a:pt x="2421" y="8107"/>
                </a:lnTo>
                <a:lnTo>
                  <a:pt x="2385" y="8107"/>
                </a:lnTo>
                <a:lnTo>
                  <a:pt x="2275" y="8144"/>
                </a:lnTo>
                <a:lnTo>
                  <a:pt x="2128" y="8144"/>
                </a:lnTo>
                <a:lnTo>
                  <a:pt x="2055" y="8181"/>
                </a:lnTo>
                <a:lnTo>
                  <a:pt x="2018" y="8254"/>
                </a:lnTo>
                <a:lnTo>
                  <a:pt x="1981" y="8327"/>
                </a:lnTo>
                <a:lnTo>
                  <a:pt x="1981" y="8401"/>
                </a:lnTo>
                <a:lnTo>
                  <a:pt x="2165" y="8841"/>
                </a:lnTo>
                <a:lnTo>
                  <a:pt x="2348" y="9318"/>
                </a:lnTo>
                <a:lnTo>
                  <a:pt x="2385" y="9575"/>
                </a:lnTo>
                <a:lnTo>
                  <a:pt x="1945" y="9685"/>
                </a:lnTo>
                <a:lnTo>
                  <a:pt x="1871" y="9721"/>
                </a:lnTo>
                <a:lnTo>
                  <a:pt x="1798" y="9795"/>
                </a:lnTo>
                <a:lnTo>
                  <a:pt x="1798" y="9868"/>
                </a:lnTo>
                <a:lnTo>
                  <a:pt x="1761" y="9941"/>
                </a:lnTo>
                <a:lnTo>
                  <a:pt x="1798" y="10015"/>
                </a:lnTo>
                <a:lnTo>
                  <a:pt x="1835" y="10088"/>
                </a:lnTo>
                <a:lnTo>
                  <a:pt x="1908" y="10161"/>
                </a:lnTo>
                <a:lnTo>
                  <a:pt x="1981" y="10198"/>
                </a:lnTo>
                <a:lnTo>
                  <a:pt x="2275" y="10198"/>
                </a:lnTo>
                <a:lnTo>
                  <a:pt x="2385" y="10125"/>
                </a:lnTo>
                <a:lnTo>
                  <a:pt x="2495" y="10088"/>
                </a:lnTo>
                <a:lnTo>
                  <a:pt x="2532" y="10051"/>
                </a:lnTo>
                <a:lnTo>
                  <a:pt x="2568" y="10088"/>
                </a:lnTo>
                <a:lnTo>
                  <a:pt x="2605" y="10125"/>
                </a:lnTo>
                <a:lnTo>
                  <a:pt x="2678" y="10125"/>
                </a:lnTo>
                <a:lnTo>
                  <a:pt x="2788" y="10088"/>
                </a:lnTo>
                <a:lnTo>
                  <a:pt x="2825" y="9978"/>
                </a:lnTo>
                <a:lnTo>
                  <a:pt x="3265" y="9868"/>
                </a:lnTo>
                <a:lnTo>
                  <a:pt x="3742" y="9721"/>
                </a:lnTo>
                <a:lnTo>
                  <a:pt x="4146" y="9575"/>
                </a:lnTo>
                <a:lnTo>
                  <a:pt x="4549" y="9354"/>
                </a:lnTo>
                <a:lnTo>
                  <a:pt x="4732" y="9208"/>
                </a:lnTo>
                <a:lnTo>
                  <a:pt x="4879" y="9061"/>
                </a:lnTo>
                <a:lnTo>
                  <a:pt x="5026" y="8841"/>
                </a:lnTo>
                <a:lnTo>
                  <a:pt x="5136" y="8621"/>
                </a:lnTo>
                <a:lnTo>
                  <a:pt x="5209" y="8401"/>
                </a:lnTo>
                <a:lnTo>
                  <a:pt x="5173" y="8181"/>
                </a:lnTo>
                <a:lnTo>
                  <a:pt x="5099" y="7997"/>
                </a:lnTo>
                <a:lnTo>
                  <a:pt x="5026" y="7887"/>
                </a:lnTo>
                <a:lnTo>
                  <a:pt x="4952" y="7814"/>
                </a:lnTo>
                <a:lnTo>
                  <a:pt x="4842" y="7814"/>
                </a:lnTo>
                <a:lnTo>
                  <a:pt x="4806" y="7851"/>
                </a:lnTo>
                <a:lnTo>
                  <a:pt x="4806" y="7887"/>
                </a:lnTo>
                <a:lnTo>
                  <a:pt x="4732" y="8327"/>
                </a:lnTo>
                <a:lnTo>
                  <a:pt x="4512" y="7667"/>
                </a:lnTo>
                <a:lnTo>
                  <a:pt x="4366" y="7374"/>
                </a:lnTo>
                <a:lnTo>
                  <a:pt x="4182" y="7117"/>
                </a:lnTo>
                <a:lnTo>
                  <a:pt x="4146" y="7080"/>
                </a:lnTo>
                <a:close/>
              </a:path>
            </a:pathLst>
          </a:custGeom>
          <a:solidFill>
            <a:srgbClr val="6D9EEB"/>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15" name="Shape 215"/>
          <p:cNvSpPr/>
          <p:nvPr/>
        </p:nvSpPr>
        <p:spPr>
          <a:xfrm>
            <a:off x="4489179" y="4206693"/>
            <a:ext cx="180033" cy="373539"/>
          </a:xfrm>
          <a:custGeom>
            <a:avLst/>
            <a:gdLst/>
            <a:ahLst/>
            <a:cxnLst/>
            <a:rect l="0" t="0" r="0" b="0"/>
            <a:pathLst>
              <a:path w="6347" h="13169" extrusionOk="0">
                <a:moveTo>
                  <a:pt x="588" y="330"/>
                </a:moveTo>
                <a:lnTo>
                  <a:pt x="808" y="367"/>
                </a:lnTo>
                <a:lnTo>
                  <a:pt x="1028" y="440"/>
                </a:lnTo>
                <a:lnTo>
                  <a:pt x="1211" y="550"/>
                </a:lnTo>
                <a:lnTo>
                  <a:pt x="1395" y="734"/>
                </a:lnTo>
                <a:lnTo>
                  <a:pt x="1578" y="917"/>
                </a:lnTo>
                <a:lnTo>
                  <a:pt x="1688" y="1101"/>
                </a:lnTo>
                <a:lnTo>
                  <a:pt x="1798" y="1321"/>
                </a:lnTo>
                <a:lnTo>
                  <a:pt x="1908" y="1541"/>
                </a:lnTo>
                <a:lnTo>
                  <a:pt x="1982" y="1761"/>
                </a:lnTo>
                <a:lnTo>
                  <a:pt x="2018" y="2018"/>
                </a:lnTo>
                <a:lnTo>
                  <a:pt x="2018" y="2458"/>
                </a:lnTo>
                <a:lnTo>
                  <a:pt x="2018" y="2495"/>
                </a:lnTo>
                <a:lnTo>
                  <a:pt x="1982" y="2421"/>
                </a:lnTo>
                <a:lnTo>
                  <a:pt x="1762" y="1944"/>
                </a:lnTo>
                <a:lnTo>
                  <a:pt x="1615" y="1724"/>
                </a:lnTo>
                <a:lnTo>
                  <a:pt x="1432" y="1504"/>
                </a:lnTo>
                <a:lnTo>
                  <a:pt x="1395" y="1467"/>
                </a:lnTo>
                <a:lnTo>
                  <a:pt x="1322" y="1467"/>
                </a:lnTo>
                <a:lnTo>
                  <a:pt x="1285" y="1504"/>
                </a:lnTo>
                <a:lnTo>
                  <a:pt x="1285" y="1578"/>
                </a:lnTo>
                <a:lnTo>
                  <a:pt x="1322" y="1834"/>
                </a:lnTo>
                <a:lnTo>
                  <a:pt x="1395" y="2128"/>
                </a:lnTo>
                <a:lnTo>
                  <a:pt x="1615" y="2641"/>
                </a:lnTo>
                <a:lnTo>
                  <a:pt x="1725" y="2935"/>
                </a:lnTo>
                <a:lnTo>
                  <a:pt x="1615" y="2861"/>
                </a:lnTo>
                <a:lnTo>
                  <a:pt x="1468" y="2715"/>
                </a:lnTo>
                <a:lnTo>
                  <a:pt x="1248" y="2348"/>
                </a:lnTo>
                <a:lnTo>
                  <a:pt x="1065" y="1981"/>
                </a:lnTo>
                <a:lnTo>
                  <a:pt x="955" y="1724"/>
                </a:lnTo>
                <a:lnTo>
                  <a:pt x="845" y="1394"/>
                </a:lnTo>
                <a:lnTo>
                  <a:pt x="735" y="1027"/>
                </a:lnTo>
                <a:lnTo>
                  <a:pt x="661" y="697"/>
                </a:lnTo>
                <a:lnTo>
                  <a:pt x="588" y="330"/>
                </a:lnTo>
                <a:close/>
                <a:moveTo>
                  <a:pt x="3706" y="2825"/>
                </a:moveTo>
                <a:lnTo>
                  <a:pt x="3926" y="2861"/>
                </a:lnTo>
                <a:lnTo>
                  <a:pt x="4109" y="2935"/>
                </a:lnTo>
                <a:lnTo>
                  <a:pt x="4733" y="3118"/>
                </a:lnTo>
                <a:lnTo>
                  <a:pt x="4990" y="3228"/>
                </a:lnTo>
                <a:lnTo>
                  <a:pt x="5283" y="3375"/>
                </a:lnTo>
                <a:lnTo>
                  <a:pt x="5503" y="3522"/>
                </a:lnTo>
                <a:lnTo>
                  <a:pt x="5687" y="3668"/>
                </a:lnTo>
                <a:lnTo>
                  <a:pt x="5687" y="3668"/>
                </a:lnTo>
                <a:lnTo>
                  <a:pt x="5540" y="3632"/>
                </a:lnTo>
                <a:lnTo>
                  <a:pt x="5467" y="3632"/>
                </a:lnTo>
                <a:lnTo>
                  <a:pt x="5393" y="3705"/>
                </a:lnTo>
                <a:lnTo>
                  <a:pt x="5356" y="3778"/>
                </a:lnTo>
                <a:lnTo>
                  <a:pt x="5393" y="3888"/>
                </a:lnTo>
                <a:lnTo>
                  <a:pt x="5026" y="4035"/>
                </a:lnTo>
                <a:lnTo>
                  <a:pt x="4660" y="4109"/>
                </a:lnTo>
                <a:lnTo>
                  <a:pt x="4293" y="4182"/>
                </a:lnTo>
                <a:lnTo>
                  <a:pt x="3889" y="4182"/>
                </a:lnTo>
                <a:lnTo>
                  <a:pt x="3449" y="4109"/>
                </a:lnTo>
                <a:lnTo>
                  <a:pt x="3046" y="3999"/>
                </a:lnTo>
                <a:lnTo>
                  <a:pt x="2862" y="3925"/>
                </a:lnTo>
                <a:lnTo>
                  <a:pt x="2642" y="3815"/>
                </a:lnTo>
                <a:lnTo>
                  <a:pt x="2459" y="3668"/>
                </a:lnTo>
                <a:lnTo>
                  <a:pt x="2349" y="3595"/>
                </a:lnTo>
                <a:lnTo>
                  <a:pt x="2312" y="3522"/>
                </a:lnTo>
                <a:lnTo>
                  <a:pt x="2532" y="3668"/>
                </a:lnTo>
                <a:lnTo>
                  <a:pt x="2789" y="3815"/>
                </a:lnTo>
                <a:lnTo>
                  <a:pt x="3046" y="3888"/>
                </a:lnTo>
                <a:lnTo>
                  <a:pt x="3339" y="3999"/>
                </a:lnTo>
                <a:lnTo>
                  <a:pt x="3596" y="4035"/>
                </a:lnTo>
                <a:lnTo>
                  <a:pt x="3889" y="4109"/>
                </a:lnTo>
                <a:lnTo>
                  <a:pt x="4073" y="4109"/>
                </a:lnTo>
                <a:lnTo>
                  <a:pt x="4183" y="4072"/>
                </a:lnTo>
                <a:lnTo>
                  <a:pt x="4329" y="4035"/>
                </a:lnTo>
                <a:lnTo>
                  <a:pt x="4439" y="3962"/>
                </a:lnTo>
                <a:lnTo>
                  <a:pt x="4476" y="3888"/>
                </a:lnTo>
                <a:lnTo>
                  <a:pt x="4439" y="3778"/>
                </a:lnTo>
                <a:lnTo>
                  <a:pt x="4329" y="3705"/>
                </a:lnTo>
                <a:lnTo>
                  <a:pt x="4219" y="3632"/>
                </a:lnTo>
                <a:lnTo>
                  <a:pt x="3963" y="3595"/>
                </a:lnTo>
                <a:lnTo>
                  <a:pt x="3706" y="3558"/>
                </a:lnTo>
                <a:lnTo>
                  <a:pt x="3449" y="3522"/>
                </a:lnTo>
                <a:lnTo>
                  <a:pt x="2715" y="3338"/>
                </a:lnTo>
                <a:lnTo>
                  <a:pt x="2862" y="3228"/>
                </a:lnTo>
                <a:lnTo>
                  <a:pt x="3082" y="3081"/>
                </a:lnTo>
                <a:lnTo>
                  <a:pt x="3302" y="2935"/>
                </a:lnTo>
                <a:lnTo>
                  <a:pt x="3486" y="2861"/>
                </a:lnTo>
                <a:lnTo>
                  <a:pt x="3706" y="2825"/>
                </a:lnTo>
                <a:close/>
                <a:moveTo>
                  <a:pt x="1285" y="5686"/>
                </a:moveTo>
                <a:lnTo>
                  <a:pt x="1725" y="5723"/>
                </a:lnTo>
                <a:lnTo>
                  <a:pt x="1762" y="5723"/>
                </a:lnTo>
                <a:lnTo>
                  <a:pt x="1835" y="5869"/>
                </a:lnTo>
                <a:lnTo>
                  <a:pt x="1908" y="5943"/>
                </a:lnTo>
                <a:lnTo>
                  <a:pt x="2018" y="5943"/>
                </a:lnTo>
                <a:lnTo>
                  <a:pt x="2129" y="5869"/>
                </a:lnTo>
                <a:lnTo>
                  <a:pt x="2165" y="5759"/>
                </a:lnTo>
                <a:lnTo>
                  <a:pt x="2642" y="5796"/>
                </a:lnTo>
                <a:lnTo>
                  <a:pt x="3082" y="5796"/>
                </a:lnTo>
                <a:lnTo>
                  <a:pt x="3339" y="5833"/>
                </a:lnTo>
                <a:lnTo>
                  <a:pt x="3522" y="5869"/>
                </a:lnTo>
                <a:lnTo>
                  <a:pt x="3522" y="6016"/>
                </a:lnTo>
                <a:lnTo>
                  <a:pt x="3376" y="5979"/>
                </a:lnTo>
                <a:lnTo>
                  <a:pt x="3266" y="6016"/>
                </a:lnTo>
                <a:lnTo>
                  <a:pt x="3119" y="6089"/>
                </a:lnTo>
                <a:lnTo>
                  <a:pt x="3082" y="6163"/>
                </a:lnTo>
                <a:lnTo>
                  <a:pt x="3082" y="6236"/>
                </a:lnTo>
                <a:lnTo>
                  <a:pt x="2752" y="6236"/>
                </a:lnTo>
                <a:lnTo>
                  <a:pt x="1322" y="6163"/>
                </a:lnTo>
                <a:lnTo>
                  <a:pt x="808" y="6089"/>
                </a:lnTo>
                <a:lnTo>
                  <a:pt x="515" y="6053"/>
                </a:lnTo>
                <a:lnTo>
                  <a:pt x="258" y="6089"/>
                </a:lnTo>
                <a:lnTo>
                  <a:pt x="368" y="5943"/>
                </a:lnTo>
                <a:lnTo>
                  <a:pt x="515" y="5833"/>
                </a:lnTo>
                <a:lnTo>
                  <a:pt x="661" y="5723"/>
                </a:lnTo>
                <a:lnTo>
                  <a:pt x="808" y="5686"/>
                </a:lnTo>
                <a:close/>
                <a:moveTo>
                  <a:pt x="2239" y="6676"/>
                </a:moveTo>
                <a:lnTo>
                  <a:pt x="3009" y="6713"/>
                </a:lnTo>
                <a:lnTo>
                  <a:pt x="3156" y="6750"/>
                </a:lnTo>
                <a:lnTo>
                  <a:pt x="3156" y="7997"/>
                </a:lnTo>
                <a:lnTo>
                  <a:pt x="3119" y="9244"/>
                </a:lnTo>
                <a:lnTo>
                  <a:pt x="2422" y="9354"/>
                </a:lnTo>
                <a:lnTo>
                  <a:pt x="2422" y="8951"/>
                </a:lnTo>
                <a:lnTo>
                  <a:pt x="2312" y="7630"/>
                </a:lnTo>
                <a:lnTo>
                  <a:pt x="2275" y="6933"/>
                </a:lnTo>
                <a:lnTo>
                  <a:pt x="2239" y="6676"/>
                </a:lnTo>
                <a:close/>
                <a:moveTo>
                  <a:pt x="1065" y="6566"/>
                </a:moveTo>
                <a:lnTo>
                  <a:pt x="1872" y="6676"/>
                </a:lnTo>
                <a:lnTo>
                  <a:pt x="1835" y="6786"/>
                </a:lnTo>
                <a:lnTo>
                  <a:pt x="1835" y="6933"/>
                </a:lnTo>
                <a:lnTo>
                  <a:pt x="1872" y="7226"/>
                </a:lnTo>
                <a:lnTo>
                  <a:pt x="1945" y="8804"/>
                </a:lnTo>
                <a:lnTo>
                  <a:pt x="1982" y="9391"/>
                </a:lnTo>
                <a:lnTo>
                  <a:pt x="1542" y="9391"/>
                </a:lnTo>
                <a:lnTo>
                  <a:pt x="1101" y="9427"/>
                </a:lnTo>
                <a:lnTo>
                  <a:pt x="1028" y="8254"/>
                </a:lnTo>
                <a:lnTo>
                  <a:pt x="955" y="7410"/>
                </a:lnTo>
                <a:lnTo>
                  <a:pt x="918" y="6970"/>
                </a:lnTo>
                <a:lnTo>
                  <a:pt x="808" y="6566"/>
                </a:lnTo>
                <a:close/>
                <a:moveTo>
                  <a:pt x="3082" y="9721"/>
                </a:moveTo>
                <a:lnTo>
                  <a:pt x="3009" y="10454"/>
                </a:lnTo>
                <a:lnTo>
                  <a:pt x="2972" y="10454"/>
                </a:lnTo>
                <a:lnTo>
                  <a:pt x="2862" y="10418"/>
                </a:lnTo>
                <a:lnTo>
                  <a:pt x="2752" y="10418"/>
                </a:lnTo>
                <a:lnTo>
                  <a:pt x="2605" y="10454"/>
                </a:lnTo>
                <a:lnTo>
                  <a:pt x="2495" y="10528"/>
                </a:lnTo>
                <a:lnTo>
                  <a:pt x="2495" y="10418"/>
                </a:lnTo>
                <a:lnTo>
                  <a:pt x="2459" y="9831"/>
                </a:lnTo>
                <a:lnTo>
                  <a:pt x="2789" y="9794"/>
                </a:lnTo>
                <a:lnTo>
                  <a:pt x="3082" y="9721"/>
                </a:lnTo>
                <a:close/>
                <a:moveTo>
                  <a:pt x="1138" y="9758"/>
                </a:moveTo>
                <a:lnTo>
                  <a:pt x="1358" y="9831"/>
                </a:lnTo>
                <a:lnTo>
                  <a:pt x="1542" y="9831"/>
                </a:lnTo>
                <a:lnTo>
                  <a:pt x="1982" y="9868"/>
                </a:lnTo>
                <a:lnTo>
                  <a:pt x="2018" y="10088"/>
                </a:lnTo>
                <a:lnTo>
                  <a:pt x="1982" y="10124"/>
                </a:lnTo>
                <a:lnTo>
                  <a:pt x="1688" y="10088"/>
                </a:lnTo>
                <a:lnTo>
                  <a:pt x="1615" y="10124"/>
                </a:lnTo>
                <a:lnTo>
                  <a:pt x="1542" y="10161"/>
                </a:lnTo>
                <a:lnTo>
                  <a:pt x="1542" y="10234"/>
                </a:lnTo>
                <a:lnTo>
                  <a:pt x="1578" y="10308"/>
                </a:lnTo>
                <a:lnTo>
                  <a:pt x="1725" y="10454"/>
                </a:lnTo>
                <a:lnTo>
                  <a:pt x="1945" y="10491"/>
                </a:lnTo>
                <a:lnTo>
                  <a:pt x="2018" y="10491"/>
                </a:lnTo>
                <a:lnTo>
                  <a:pt x="2018" y="10748"/>
                </a:lnTo>
                <a:lnTo>
                  <a:pt x="1798" y="10785"/>
                </a:lnTo>
                <a:lnTo>
                  <a:pt x="1798" y="10748"/>
                </a:lnTo>
                <a:lnTo>
                  <a:pt x="1762" y="10748"/>
                </a:lnTo>
                <a:lnTo>
                  <a:pt x="1688" y="10785"/>
                </a:lnTo>
                <a:lnTo>
                  <a:pt x="1615" y="10821"/>
                </a:lnTo>
                <a:lnTo>
                  <a:pt x="1542" y="10895"/>
                </a:lnTo>
                <a:lnTo>
                  <a:pt x="1505" y="11005"/>
                </a:lnTo>
                <a:lnTo>
                  <a:pt x="1542" y="11078"/>
                </a:lnTo>
                <a:lnTo>
                  <a:pt x="1652" y="11151"/>
                </a:lnTo>
                <a:lnTo>
                  <a:pt x="2055" y="11151"/>
                </a:lnTo>
                <a:lnTo>
                  <a:pt x="2129" y="11408"/>
                </a:lnTo>
                <a:lnTo>
                  <a:pt x="2239" y="11592"/>
                </a:lnTo>
                <a:lnTo>
                  <a:pt x="2275" y="11628"/>
                </a:lnTo>
                <a:lnTo>
                  <a:pt x="2349" y="11628"/>
                </a:lnTo>
                <a:lnTo>
                  <a:pt x="2422" y="11592"/>
                </a:lnTo>
                <a:lnTo>
                  <a:pt x="2459" y="11555"/>
                </a:lnTo>
                <a:lnTo>
                  <a:pt x="2532" y="11371"/>
                </a:lnTo>
                <a:lnTo>
                  <a:pt x="2569" y="11188"/>
                </a:lnTo>
                <a:lnTo>
                  <a:pt x="2569" y="11005"/>
                </a:lnTo>
                <a:lnTo>
                  <a:pt x="2532" y="10785"/>
                </a:lnTo>
                <a:lnTo>
                  <a:pt x="2679" y="10821"/>
                </a:lnTo>
                <a:lnTo>
                  <a:pt x="3009" y="10821"/>
                </a:lnTo>
                <a:lnTo>
                  <a:pt x="2936" y="11408"/>
                </a:lnTo>
                <a:lnTo>
                  <a:pt x="2862" y="11812"/>
                </a:lnTo>
                <a:lnTo>
                  <a:pt x="2825" y="11995"/>
                </a:lnTo>
                <a:lnTo>
                  <a:pt x="2752" y="12178"/>
                </a:lnTo>
                <a:lnTo>
                  <a:pt x="2642" y="12362"/>
                </a:lnTo>
                <a:lnTo>
                  <a:pt x="2532" y="12472"/>
                </a:lnTo>
                <a:lnTo>
                  <a:pt x="2349" y="12582"/>
                </a:lnTo>
                <a:lnTo>
                  <a:pt x="2129" y="12619"/>
                </a:lnTo>
                <a:lnTo>
                  <a:pt x="1945" y="12619"/>
                </a:lnTo>
                <a:lnTo>
                  <a:pt x="1798" y="12582"/>
                </a:lnTo>
                <a:lnTo>
                  <a:pt x="1652" y="12472"/>
                </a:lnTo>
                <a:lnTo>
                  <a:pt x="1505" y="12362"/>
                </a:lnTo>
                <a:lnTo>
                  <a:pt x="1432" y="12215"/>
                </a:lnTo>
                <a:lnTo>
                  <a:pt x="1322" y="12068"/>
                </a:lnTo>
                <a:lnTo>
                  <a:pt x="1211" y="11738"/>
                </a:lnTo>
                <a:lnTo>
                  <a:pt x="1138" y="11335"/>
                </a:lnTo>
                <a:lnTo>
                  <a:pt x="1138" y="10858"/>
                </a:lnTo>
                <a:lnTo>
                  <a:pt x="1138" y="10014"/>
                </a:lnTo>
                <a:lnTo>
                  <a:pt x="1138" y="9758"/>
                </a:lnTo>
                <a:close/>
                <a:moveTo>
                  <a:pt x="625" y="0"/>
                </a:moveTo>
                <a:lnTo>
                  <a:pt x="478" y="37"/>
                </a:lnTo>
                <a:lnTo>
                  <a:pt x="331" y="110"/>
                </a:lnTo>
                <a:lnTo>
                  <a:pt x="294" y="184"/>
                </a:lnTo>
                <a:lnTo>
                  <a:pt x="294" y="220"/>
                </a:lnTo>
                <a:lnTo>
                  <a:pt x="294" y="294"/>
                </a:lnTo>
                <a:lnTo>
                  <a:pt x="331" y="330"/>
                </a:lnTo>
                <a:lnTo>
                  <a:pt x="294" y="587"/>
                </a:lnTo>
                <a:lnTo>
                  <a:pt x="294" y="844"/>
                </a:lnTo>
                <a:lnTo>
                  <a:pt x="331" y="1101"/>
                </a:lnTo>
                <a:lnTo>
                  <a:pt x="368" y="1321"/>
                </a:lnTo>
                <a:lnTo>
                  <a:pt x="551" y="1834"/>
                </a:lnTo>
                <a:lnTo>
                  <a:pt x="735" y="2274"/>
                </a:lnTo>
                <a:lnTo>
                  <a:pt x="918" y="2641"/>
                </a:lnTo>
                <a:lnTo>
                  <a:pt x="1175" y="3008"/>
                </a:lnTo>
                <a:lnTo>
                  <a:pt x="1322" y="3155"/>
                </a:lnTo>
                <a:lnTo>
                  <a:pt x="1505" y="3265"/>
                </a:lnTo>
                <a:lnTo>
                  <a:pt x="1652" y="3375"/>
                </a:lnTo>
                <a:lnTo>
                  <a:pt x="1872" y="3375"/>
                </a:lnTo>
                <a:lnTo>
                  <a:pt x="1798" y="3815"/>
                </a:lnTo>
                <a:lnTo>
                  <a:pt x="1725" y="4365"/>
                </a:lnTo>
                <a:lnTo>
                  <a:pt x="1725" y="4659"/>
                </a:lnTo>
                <a:lnTo>
                  <a:pt x="1762" y="4806"/>
                </a:lnTo>
                <a:lnTo>
                  <a:pt x="1798" y="4916"/>
                </a:lnTo>
                <a:lnTo>
                  <a:pt x="1762" y="5319"/>
                </a:lnTo>
                <a:lnTo>
                  <a:pt x="1615" y="5319"/>
                </a:lnTo>
                <a:lnTo>
                  <a:pt x="1138" y="5282"/>
                </a:lnTo>
                <a:lnTo>
                  <a:pt x="918" y="5246"/>
                </a:lnTo>
                <a:lnTo>
                  <a:pt x="698" y="5282"/>
                </a:lnTo>
                <a:lnTo>
                  <a:pt x="404" y="5392"/>
                </a:lnTo>
                <a:lnTo>
                  <a:pt x="294" y="5466"/>
                </a:lnTo>
                <a:lnTo>
                  <a:pt x="184" y="5576"/>
                </a:lnTo>
                <a:lnTo>
                  <a:pt x="111" y="5686"/>
                </a:lnTo>
                <a:lnTo>
                  <a:pt x="74" y="5796"/>
                </a:lnTo>
                <a:lnTo>
                  <a:pt x="38" y="5943"/>
                </a:lnTo>
                <a:lnTo>
                  <a:pt x="1" y="6089"/>
                </a:lnTo>
                <a:lnTo>
                  <a:pt x="38" y="6163"/>
                </a:lnTo>
                <a:lnTo>
                  <a:pt x="111" y="6199"/>
                </a:lnTo>
                <a:lnTo>
                  <a:pt x="38" y="6273"/>
                </a:lnTo>
                <a:lnTo>
                  <a:pt x="38" y="6346"/>
                </a:lnTo>
                <a:lnTo>
                  <a:pt x="38" y="6456"/>
                </a:lnTo>
                <a:lnTo>
                  <a:pt x="111" y="6530"/>
                </a:lnTo>
                <a:lnTo>
                  <a:pt x="184" y="6566"/>
                </a:lnTo>
                <a:lnTo>
                  <a:pt x="294" y="6566"/>
                </a:lnTo>
                <a:lnTo>
                  <a:pt x="368" y="6493"/>
                </a:lnTo>
                <a:lnTo>
                  <a:pt x="441" y="6493"/>
                </a:lnTo>
                <a:lnTo>
                  <a:pt x="441" y="6530"/>
                </a:lnTo>
                <a:lnTo>
                  <a:pt x="441" y="6786"/>
                </a:lnTo>
                <a:lnTo>
                  <a:pt x="441" y="7080"/>
                </a:lnTo>
                <a:lnTo>
                  <a:pt x="515" y="7593"/>
                </a:lnTo>
                <a:lnTo>
                  <a:pt x="588" y="8657"/>
                </a:lnTo>
                <a:lnTo>
                  <a:pt x="625" y="9721"/>
                </a:lnTo>
                <a:lnTo>
                  <a:pt x="625" y="10785"/>
                </a:lnTo>
                <a:lnTo>
                  <a:pt x="661" y="11225"/>
                </a:lnTo>
                <a:lnTo>
                  <a:pt x="698" y="11665"/>
                </a:lnTo>
                <a:lnTo>
                  <a:pt x="808" y="12105"/>
                </a:lnTo>
                <a:lnTo>
                  <a:pt x="881" y="12289"/>
                </a:lnTo>
                <a:lnTo>
                  <a:pt x="991" y="12509"/>
                </a:lnTo>
                <a:lnTo>
                  <a:pt x="1065" y="12655"/>
                </a:lnTo>
                <a:lnTo>
                  <a:pt x="1175" y="12765"/>
                </a:lnTo>
                <a:lnTo>
                  <a:pt x="1322" y="12912"/>
                </a:lnTo>
                <a:lnTo>
                  <a:pt x="1468" y="12985"/>
                </a:lnTo>
                <a:lnTo>
                  <a:pt x="1615" y="13059"/>
                </a:lnTo>
                <a:lnTo>
                  <a:pt x="1798" y="13096"/>
                </a:lnTo>
                <a:lnTo>
                  <a:pt x="1945" y="13132"/>
                </a:lnTo>
                <a:lnTo>
                  <a:pt x="2129" y="13169"/>
                </a:lnTo>
                <a:lnTo>
                  <a:pt x="2349" y="13132"/>
                </a:lnTo>
                <a:lnTo>
                  <a:pt x="2569" y="13096"/>
                </a:lnTo>
                <a:lnTo>
                  <a:pt x="2752" y="12985"/>
                </a:lnTo>
                <a:lnTo>
                  <a:pt x="2899" y="12875"/>
                </a:lnTo>
                <a:lnTo>
                  <a:pt x="3009" y="12765"/>
                </a:lnTo>
                <a:lnTo>
                  <a:pt x="3119" y="12582"/>
                </a:lnTo>
                <a:lnTo>
                  <a:pt x="3302" y="12215"/>
                </a:lnTo>
                <a:lnTo>
                  <a:pt x="3412" y="11812"/>
                </a:lnTo>
                <a:lnTo>
                  <a:pt x="3449" y="11408"/>
                </a:lnTo>
                <a:lnTo>
                  <a:pt x="3522" y="10601"/>
                </a:lnTo>
                <a:lnTo>
                  <a:pt x="3632" y="9647"/>
                </a:lnTo>
                <a:lnTo>
                  <a:pt x="3669" y="8657"/>
                </a:lnTo>
                <a:lnTo>
                  <a:pt x="3669" y="7667"/>
                </a:lnTo>
                <a:lnTo>
                  <a:pt x="3669" y="6676"/>
                </a:lnTo>
                <a:lnTo>
                  <a:pt x="3743" y="6603"/>
                </a:lnTo>
                <a:lnTo>
                  <a:pt x="3779" y="6530"/>
                </a:lnTo>
                <a:lnTo>
                  <a:pt x="3779" y="6456"/>
                </a:lnTo>
                <a:lnTo>
                  <a:pt x="3889" y="6273"/>
                </a:lnTo>
                <a:lnTo>
                  <a:pt x="3963" y="6053"/>
                </a:lnTo>
                <a:lnTo>
                  <a:pt x="3999" y="5833"/>
                </a:lnTo>
                <a:lnTo>
                  <a:pt x="3963" y="5723"/>
                </a:lnTo>
                <a:lnTo>
                  <a:pt x="3926" y="5612"/>
                </a:lnTo>
                <a:lnTo>
                  <a:pt x="3816" y="5502"/>
                </a:lnTo>
                <a:lnTo>
                  <a:pt x="3669" y="5429"/>
                </a:lnTo>
                <a:lnTo>
                  <a:pt x="3486" y="5392"/>
                </a:lnTo>
                <a:lnTo>
                  <a:pt x="3266" y="5356"/>
                </a:lnTo>
                <a:lnTo>
                  <a:pt x="2532" y="5356"/>
                </a:lnTo>
                <a:lnTo>
                  <a:pt x="2165" y="5319"/>
                </a:lnTo>
                <a:lnTo>
                  <a:pt x="2092" y="4806"/>
                </a:lnTo>
                <a:lnTo>
                  <a:pt x="2165" y="4585"/>
                </a:lnTo>
                <a:lnTo>
                  <a:pt x="2165" y="4365"/>
                </a:lnTo>
                <a:lnTo>
                  <a:pt x="2202" y="3962"/>
                </a:lnTo>
                <a:lnTo>
                  <a:pt x="2459" y="4145"/>
                </a:lnTo>
                <a:lnTo>
                  <a:pt x="2715" y="4292"/>
                </a:lnTo>
                <a:lnTo>
                  <a:pt x="2972" y="4402"/>
                </a:lnTo>
                <a:lnTo>
                  <a:pt x="3266" y="4475"/>
                </a:lnTo>
                <a:lnTo>
                  <a:pt x="3522" y="4549"/>
                </a:lnTo>
                <a:lnTo>
                  <a:pt x="3816" y="4585"/>
                </a:lnTo>
                <a:lnTo>
                  <a:pt x="4403" y="4585"/>
                </a:lnTo>
                <a:lnTo>
                  <a:pt x="4660" y="4549"/>
                </a:lnTo>
                <a:lnTo>
                  <a:pt x="4953" y="4475"/>
                </a:lnTo>
                <a:lnTo>
                  <a:pt x="5210" y="4402"/>
                </a:lnTo>
                <a:lnTo>
                  <a:pt x="5503" y="4292"/>
                </a:lnTo>
                <a:lnTo>
                  <a:pt x="5760" y="4182"/>
                </a:lnTo>
                <a:lnTo>
                  <a:pt x="5833" y="4109"/>
                </a:lnTo>
                <a:lnTo>
                  <a:pt x="5833" y="3999"/>
                </a:lnTo>
                <a:lnTo>
                  <a:pt x="5833" y="3888"/>
                </a:lnTo>
                <a:lnTo>
                  <a:pt x="5797" y="3778"/>
                </a:lnTo>
                <a:lnTo>
                  <a:pt x="5797" y="3778"/>
                </a:lnTo>
                <a:lnTo>
                  <a:pt x="5833" y="3815"/>
                </a:lnTo>
                <a:lnTo>
                  <a:pt x="5980" y="3962"/>
                </a:lnTo>
                <a:lnTo>
                  <a:pt x="6053" y="3999"/>
                </a:lnTo>
                <a:lnTo>
                  <a:pt x="6200" y="4035"/>
                </a:lnTo>
                <a:lnTo>
                  <a:pt x="6237" y="4035"/>
                </a:lnTo>
                <a:lnTo>
                  <a:pt x="6274" y="3999"/>
                </a:lnTo>
                <a:lnTo>
                  <a:pt x="6347" y="3888"/>
                </a:lnTo>
                <a:lnTo>
                  <a:pt x="6310" y="3742"/>
                </a:lnTo>
                <a:lnTo>
                  <a:pt x="6274" y="3632"/>
                </a:lnTo>
                <a:lnTo>
                  <a:pt x="6200" y="3522"/>
                </a:lnTo>
                <a:lnTo>
                  <a:pt x="6090" y="3375"/>
                </a:lnTo>
                <a:lnTo>
                  <a:pt x="5833" y="3192"/>
                </a:lnTo>
                <a:lnTo>
                  <a:pt x="5613" y="3045"/>
                </a:lnTo>
                <a:lnTo>
                  <a:pt x="5283" y="2861"/>
                </a:lnTo>
                <a:lnTo>
                  <a:pt x="4953" y="2715"/>
                </a:lnTo>
                <a:lnTo>
                  <a:pt x="4256" y="2495"/>
                </a:lnTo>
                <a:lnTo>
                  <a:pt x="3926" y="2421"/>
                </a:lnTo>
                <a:lnTo>
                  <a:pt x="3596" y="2385"/>
                </a:lnTo>
                <a:lnTo>
                  <a:pt x="3302" y="2458"/>
                </a:lnTo>
                <a:lnTo>
                  <a:pt x="2972" y="2605"/>
                </a:lnTo>
                <a:lnTo>
                  <a:pt x="2679" y="2788"/>
                </a:lnTo>
                <a:lnTo>
                  <a:pt x="2349" y="3081"/>
                </a:lnTo>
                <a:lnTo>
                  <a:pt x="2349" y="3045"/>
                </a:lnTo>
                <a:lnTo>
                  <a:pt x="2385" y="2788"/>
                </a:lnTo>
                <a:lnTo>
                  <a:pt x="2459" y="2568"/>
                </a:lnTo>
                <a:lnTo>
                  <a:pt x="2495" y="2458"/>
                </a:lnTo>
                <a:lnTo>
                  <a:pt x="2495" y="2311"/>
                </a:lnTo>
                <a:lnTo>
                  <a:pt x="2495" y="2201"/>
                </a:lnTo>
                <a:lnTo>
                  <a:pt x="2422" y="2128"/>
                </a:lnTo>
                <a:lnTo>
                  <a:pt x="2385" y="1871"/>
                </a:lnTo>
                <a:lnTo>
                  <a:pt x="2312" y="1614"/>
                </a:lnTo>
                <a:lnTo>
                  <a:pt x="2129" y="1137"/>
                </a:lnTo>
                <a:lnTo>
                  <a:pt x="2018" y="917"/>
                </a:lnTo>
                <a:lnTo>
                  <a:pt x="1835" y="661"/>
                </a:lnTo>
                <a:lnTo>
                  <a:pt x="1652" y="440"/>
                </a:lnTo>
                <a:lnTo>
                  <a:pt x="1395" y="220"/>
                </a:lnTo>
                <a:lnTo>
                  <a:pt x="1138" y="74"/>
                </a:lnTo>
                <a:lnTo>
                  <a:pt x="881" y="0"/>
                </a:lnTo>
                <a:close/>
              </a:path>
            </a:pathLst>
          </a:custGeom>
          <a:solidFill>
            <a:srgbClr val="6D9EEB"/>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16" name="Shape 216"/>
          <p:cNvSpPr/>
          <p:nvPr/>
        </p:nvSpPr>
        <p:spPr>
          <a:xfrm rot="1920548">
            <a:off x="7236726" y="4658174"/>
            <a:ext cx="501522" cy="425557"/>
          </a:xfrm>
          <a:custGeom>
            <a:avLst/>
            <a:gdLst/>
            <a:ahLst/>
            <a:cxnLst/>
            <a:rect l="0" t="0" r="0" b="0"/>
            <a:pathLst>
              <a:path w="17681" h="15004" extrusionOk="0">
                <a:moveTo>
                  <a:pt x="6823" y="1981"/>
                </a:moveTo>
                <a:lnTo>
                  <a:pt x="6676" y="2018"/>
                </a:lnTo>
                <a:lnTo>
                  <a:pt x="6566" y="2055"/>
                </a:lnTo>
                <a:lnTo>
                  <a:pt x="6493" y="2201"/>
                </a:lnTo>
                <a:lnTo>
                  <a:pt x="6420" y="2385"/>
                </a:lnTo>
                <a:lnTo>
                  <a:pt x="6383" y="2531"/>
                </a:lnTo>
                <a:lnTo>
                  <a:pt x="6383" y="2641"/>
                </a:lnTo>
                <a:lnTo>
                  <a:pt x="6420" y="2752"/>
                </a:lnTo>
                <a:lnTo>
                  <a:pt x="6493" y="2825"/>
                </a:lnTo>
                <a:lnTo>
                  <a:pt x="6566" y="2862"/>
                </a:lnTo>
                <a:lnTo>
                  <a:pt x="6713" y="2862"/>
                </a:lnTo>
                <a:lnTo>
                  <a:pt x="6860" y="2825"/>
                </a:lnTo>
                <a:lnTo>
                  <a:pt x="6933" y="2752"/>
                </a:lnTo>
                <a:lnTo>
                  <a:pt x="7006" y="2641"/>
                </a:lnTo>
                <a:lnTo>
                  <a:pt x="7080" y="2531"/>
                </a:lnTo>
                <a:lnTo>
                  <a:pt x="7080" y="2421"/>
                </a:lnTo>
                <a:lnTo>
                  <a:pt x="7080" y="2275"/>
                </a:lnTo>
                <a:lnTo>
                  <a:pt x="7006" y="2165"/>
                </a:lnTo>
                <a:lnTo>
                  <a:pt x="6933" y="2055"/>
                </a:lnTo>
                <a:lnTo>
                  <a:pt x="6823" y="1981"/>
                </a:lnTo>
                <a:close/>
                <a:moveTo>
                  <a:pt x="5282" y="2641"/>
                </a:moveTo>
                <a:lnTo>
                  <a:pt x="5209" y="2678"/>
                </a:lnTo>
                <a:lnTo>
                  <a:pt x="5136" y="2715"/>
                </a:lnTo>
                <a:lnTo>
                  <a:pt x="5062" y="2788"/>
                </a:lnTo>
                <a:lnTo>
                  <a:pt x="5062" y="2898"/>
                </a:lnTo>
                <a:lnTo>
                  <a:pt x="5062" y="2935"/>
                </a:lnTo>
                <a:lnTo>
                  <a:pt x="4989" y="2972"/>
                </a:lnTo>
                <a:lnTo>
                  <a:pt x="4952" y="3045"/>
                </a:lnTo>
                <a:lnTo>
                  <a:pt x="4952" y="3118"/>
                </a:lnTo>
                <a:lnTo>
                  <a:pt x="4952" y="3228"/>
                </a:lnTo>
                <a:lnTo>
                  <a:pt x="5026" y="3338"/>
                </a:lnTo>
                <a:lnTo>
                  <a:pt x="5099" y="3412"/>
                </a:lnTo>
                <a:lnTo>
                  <a:pt x="5319" y="3412"/>
                </a:lnTo>
                <a:lnTo>
                  <a:pt x="5429" y="3338"/>
                </a:lnTo>
                <a:lnTo>
                  <a:pt x="5502" y="3265"/>
                </a:lnTo>
                <a:lnTo>
                  <a:pt x="5576" y="3155"/>
                </a:lnTo>
                <a:lnTo>
                  <a:pt x="5613" y="3008"/>
                </a:lnTo>
                <a:lnTo>
                  <a:pt x="5576" y="2862"/>
                </a:lnTo>
                <a:lnTo>
                  <a:pt x="5502" y="2752"/>
                </a:lnTo>
                <a:lnTo>
                  <a:pt x="5392" y="2678"/>
                </a:lnTo>
                <a:lnTo>
                  <a:pt x="5282" y="2641"/>
                </a:lnTo>
                <a:close/>
                <a:moveTo>
                  <a:pt x="6786" y="3559"/>
                </a:moveTo>
                <a:lnTo>
                  <a:pt x="6640" y="3595"/>
                </a:lnTo>
                <a:lnTo>
                  <a:pt x="6493" y="3705"/>
                </a:lnTo>
                <a:lnTo>
                  <a:pt x="6383" y="3815"/>
                </a:lnTo>
                <a:lnTo>
                  <a:pt x="6309" y="3962"/>
                </a:lnTo>
                <a:lnTo>
                  <a:pt x="6273" y="4109"/>
                </a:lnTo>
                <a:lnTo>
                  <a:pt x="6273" y="4255"/>
                </a:lnTo>
                <a:lnTo>
                  <a:pt x="6273" y="4366"/>
                </a:lnTo>
                <a:lnTo>
                  <a:pt x="6383" y="4439"/>
                </a:lnTo>
                <a:lnTo>
                  <a:pt x="6493" y="4476"/>
                </a:lnTo>
                <a:lnTo>
                  <a:pt x="6603" y="4439"/>
                </a:lnTo>
                <a:lnTo>
                  <a:pt x="6750" y="4329"/>
                </a:lnTo>
                <a:lnTo>
                  <a:pt x="6860" y="4329"/>
                </a:lnTo>
                <a:lnTo>
                  <a:pt x="6970" y="4292"/>
                </a:lnTo>
                <a:lnTo>
                  <a:pt x="7080" y="4182"/>
                </a:lnTo>
                <a:lnTo>
                  <a:pt x="7153" y="4035"/>
                </a:lnTo>
                <a:lnTo>
                  <a:pt x="7153" y="3852"/>
                </a:lnTo>
                <a:lnTo>
                  <a:pt x="7080" y="3705"/>
                </a:lnTo>
                <a:lnTo>
                  <a:pt x="7043" y="3632"/>
                </a:lnTo>
                <a:lnTo>
                  <a:pt x="6970" y="3595"/>
                </a:lnTo>
                <a:lnTo>
                  <a:pt x="6786" y="3559"/>
                </a:lnTo>
                <a:close/>
                <a:moveTo>
                  <a:pt x="4806" y="5979"/>
                </a:moveTo>
                <a:lnTo>
                  <a:pt x="4622" y="6090"/>
                </a:lnTo>
                <a:lnTo>
                  <a:pt x="4439" y="6200"/>
                </a:lnTo>
                <a:lnTo>
                  <a:pt x="4402" y="6236"/>
                </a:lnTo>
                <a:lnTo>
                  <a:pt x="4329" y="6310"/>
                </a:lnTo>
                <a:lnTo>
                  <a:pt x="4255" y="6383"/>
                </a:lnTo>
                <a:lnTo>
                  <a:pt x="4219" y="6493"/>
                </a:lnTo>
                <a:lnTo>
                  <a:pt x="4219" y="6566"/>
                </a:lnTo>
                <a:lnTo>
                  <a:pt x="4255" y="6713"/>
                </a:lnTo>
                <a:lnTo>
                  <a:pt x="4329" y="6860"/>
                </a:lnTo>
                <a:lnTo>
                  <a:pt x="4365" y="6897"/>
                </a:lnTo>
                <a:lnTo>
                  <a:pt x="4475" y="6970"/>
                </a:lnTo>
                <a:lnTo>
                  <a:pt x="4585" y="7007"/>
                </a:lnTo>
                <a:lnTo>
                  <a:pt x="4696" y="7043"/>
                </a:lnTo>
                <a:lnTo>
                  <a:pt x="4842" y="7007"/>
                </a:lnTo>
                <a:lnTo>
                  <a:pt x="4952" y="6970"/>
                </a:lnTo>
                <a:lnTo>
                  <a:pt x="5026" y="6897"/>
                </a:lnTo>
                <a:lnTo>
                  <a:pt x="5209" y="6750"/>
                </a:lnTo>
                <a:lnTo>
                  <a:pt x="5282" y="6640"/>
                </a:lnTo>
                <a:lnTo>
                  <a:pt x="5319" y="6493"/>
                </a:lnTo>
                <a:lnTo>
                  <a:pt x="5356" y="6346"/>
                </a:lnTo>
                <a:lnTo>
                  <a:pt x="5356" y="6236"/>
                </a:lnTo>
                <a:lnTo>
                  <a:pt x="5282" y="6126"/>
                </a:lnTo>
                <a:lnTo>
                  <a:pt x="5209" y="6053"/>
                </a:lnTo>
                <a:lnTo>
                  <a:pt x="5136" y="5979"/>
                </a:lnTo>
                <a:close/>
                <a:moveTo>
                  <a:pt x="4219" y="4916"/>
                </a:moveTo>
                <a:lnTo>
                  <a:pt x="4219" y="5062"/>
                </a:lnTo>
                <a:lnTo>
                  <a:pt x="4255" y="5136"/>
                </a:lnTo>
                <a:lnTo>
                  <a:pt x="4292" y="5173"/>
                </a:lnTo>
                <a:lnTo>
                  <a:pt x="4439" y="5209"/>
                </a:lnTo>
                <a:lnTo>
                  <a:pt x="4549" y="5173"/>
                </a:lnTo>
                <a:lnTo>
                  <a:pt x="4585" y="5136"/>
                </a:lnTo>
                <a:lnTo>
                  <a:pt x="4622" y="5062"/>
                </a:lnTo>
                <a:lnTo>
                  <a:pt x="4659" y="5026"/>
                </a:lnTo>
                <a:lnTo>
                  <a:pt x="4989" y="5136"/>
                </a:lnTo>
                <a:lnTo>
                  <a:pt x="5319" y="5209"/>
                </a:lnTo>
                <a:lnTo>
                  <a:pt x="5392" y="5319"/>
                </a:lnTo>
                <a:lnTo>
                  <a:pt x="5466" y="5429"/>
                </a:lnTo>
                <a:lnTo>
                  <a:pt x="5686" y="5613"/>
                </a:lnTo>
                <a:lnTo>
                  <a:pt x="5869" y="5833"/>
                </a:lnTo>
                <a:lnTo>
                  <a:pt x="5979" y="6053"/>
                </a:lnTo>
                <a:lnTo>
                  <a:pt x="6016" y="6273"/>
                </a:lnTo>
                <a:lnTo>
                  <a:pt x="5979" y="6530"/>
                </a:lnTo>
                <a:lnTo>
                  <a:pt x="5943" y="6676"/>
                </a:lnTo>
                <a:lnTo>
                  <a:pt x="5869" y="6823"/>
                </a:lnTo>
                <a:lnTo>
                  <a:pt x="5686" y="7080"/>
                </a:lnTo>
                <a:lnTo>
                  <a:pt x="5466" y="7227"/>
                </a:lnTo>
                <a:lnTo>
                  <a:pt x="5209" y="7373"/>
                </a:lnTo>
                <a:lnTo>
                  <a:pt x="4916" y="7447"/>
                </a:lnTo>
                <a:lnTo>
                  <a:pt x="4622" y="7483"/>
                </a:lnTo>
                <a:lnTo>
                  <a:pt x="4329" y="7520"/>
                </a:lnTo>
                <a:lnTo>
                  <a:pt x="4035" y="7483"/>
                </a:lnTo>
                <a:lnTo>
                  <a:pt x="3778" y="7447"/>
                </a:lnTo>
                <a:lnTo>
                  <a:pt x="3485" y="7337"/>
                </a:lnTo>
                <a:lnTo>
                  <a:pt x="3338" y="7227"/>
                </a:lnTo>
                <a:lnTo>
                  <a:pt x="3228" y="7080"/>
                </a:lnTo>
                <a:lnTo>
                  <a:pt x="3155" y="6897"/>
                </a:lnTo>
                <a:lnTo>
                  <a:pt x="3118" y="6713"/>
                </a:lnTo>
                <a:lnTo>
                  <a:pt x="3082" y="6383"/>
                </a:lnTo>
                <a:lnTo>
                  <a:pt x="3155" y="6090"/>
                </a:lnTo>
                <a:lnTo>
                  <a:pt x="3228" y="5796"/>
                </a:lnTo>
                <a:lnTo>
                  <a:pt x="3375" y="5539"/>
                </a:lnTo>
                <a:lnTo>
                  <a:pt x="3558" y="5319"/>
                </a:lnTo>
                <a:lnTo>
                  <a:pt x="3742" y="5173"/>
                </a:lnTo>
                <a:lnTo>
                  <a:pt x="3962" y="5026"/>
                </a:lnTo>
                <a:lnTo>
                  <a:pt x="4219" y="4916"/>
                </a:lnTo>
                <a:close/>
                <a:moveTo>
                  <a:pt x="11628" y="7190"/>
                </a:moveTo>
                <a:lnTo>
                  <a:pt x="11958" y="7263"/>
                </a:lnTo>
                <a:lnTo>
                  <a:pt x="12252" y="7263"/>
                </a:lnTo>
                <a:lnTo>
                  <a:pt x="12362" y="7227"/>
                </a:lnTo>
                <a:lnTo>
                  <a:pt x="12435" y="7447"/>
                </a:lnTo>
                <a:lnTo>
                  <a:pt x="12509" y="7704"/>
                </a:lnTo>
                <a:lnTo>
                  <a:pt x="12509" y="7814"/>
                </a:lnTo>
                <a:lnTo>
                  <a:pt x="12472" y="7814"/>
                </a:lnTo>
                <a:lnTo>
                  <a:pt x="12399" y="7850"/>
                </a:lnTo>
                <a:lnTo>
                  <a:pt x="12399" y="7887"/>
                </a:lnTo>
                <a:lnTo>
                  <a:pt x="12252" y="7814"/>
                </a:lnTo>
                <a:lnTo>
                  <a:pt x="11738" y="7557"/>
                </a:lnTo>
                <a:lnTo>
                  <a:pt x="11702" y="7483"/>
                </a:lnTo>
                <a:lnTo>
                  <a:pt x="11628" y="7373"/>
                </a:lnTo>
                <a:lnTo>
                  <a:pt x="11628" y="7190"/>
                </a:lnTo>
                <a:close/>
                <a:moveTo>
                  <a:pt x="4329" y="4402"/>
                </a:moveTo>
                <a:lnTo>
                  <a:pt x="4255" y="4476"/>
                </a:lnTo>
                <a:lnTo>
                  <a:pt x="4035" y="4512"/>
                </a:lnTo>
                <a:lnTo>
                  <a:pt x="3815" y="4622"/>
                </a:lnTo>
                <a:lnTo>
                  <a:pt x="3632" y="4732"/>
                </a:lnTo>
                <a:lnTo>
                  <a:pt x="3448" y="4842"/>
                </a:lnTo>
                <a:lnTo>
                  <a:pt x="3265" y="4989"/>
                </a:lnTo>
                <a:lnTo>
                  <a:pt x="3082" y="5173"/>
                </a:lnTo>
                <a:lnTo>
                  <a:pt x="2971" y="5356"/>
                </a:lnTo>
                <a:lnTo>
                  <a:pt x="2825" y="5576"/>
                </a:lnTo>
                <a:lnTo>
                  <a:pt x="2715" y="5906"/>
                </a:lnTo>
                <a:lnTo>
                  <a:pt x="2641" y="6236"/>
                </a:lnTo>
                <a:lnTo>
                  <a:pt x="2641" y="6603"/>
                </a:lnTo>
                <a:lnTo>
                  <a:pt x="2678" y="6933"/>
                </a:lnTo>
                <a:lnTo>
                  <a:pt x="2825" y="7263"/>
                </a:lnTo>
                <a:lnTo>
                  <a:pt x="3008" y="7520"/>
                </a:lnTo>
                <a:lnTo>
                  <a:pt x="3118" y="7667"/>
                </a:lnTo>
                <a:lnTo>
                  <a:pt x="3265" y="7740"/>
                </a:lnTo>
                <a:lnTo>
                  <a:pt x="3412" y="7850"/>
                </a:lnTo>
                <a:lnTo>
                  <a:pt x="3595" y="7887"/>
                </a:lnTo>
                <a:lnTo>
                  <a:pt x="3962" y="7997"/>
                </a:lnTo>
                <a:lnTo>
                  <a:pt x="4292" y="8034"/>
                </a:lnTo>
                <a:lnTo>
                  <a:pt x="4659" y="7997"/>
                </a:lnTo>
                <a:lnTo>
                  <a:pt x="5026" y="7960"/>
                </a:lnTo>
                <a:lnTo>
                  <a:pt x="5356" y="7850"/>
                </a:lnTo>
                <a:lnTo>
                  <a:pt x="5686" y="7704"/>
                </a:lnTo>
                <a:lnTo>
                  <a:pt x="5979" y="7483"/>
                </a:lnTo>
                <a:lnTo>
                  <a:pt x="6236" y="7227"/>
                </a:lnTo>
                <a:lnTo>
                  <a:pt x="6383" y="6933"/>
                </a:lnTo>
                <a:lnTo>
                  <a:pt x="6456" y="6640"/>
                </a:lnTo>
                <a:lnTo>
                  <a:pt x="6530" y="6346"/>
                </a:lnTo>
                <a:lnTo>
                  <a:pt x="6493" y="6016"/>
                </a:lnTo>
                <a:lnTo>
                  <a:pt x="6420" y="5759"/>
                </a:lnTo>
                <a:lnTo>
                  <a:pt x="6273" y="5503"/>
                </a:lnTo>
                <a:lnTo>
                  <a:pt x="6163" y="5393"/>
                </a:lnTo>
                <a:lnTo>
                  <a:pt x="5979" y="5246"/>
                </a:lnTo>
                <a:lnTo>
                  <a:pt x="5833" y="5099"/>
                </a:lnTo>
                <a:lnTo>
                  <a:pt x="5796" y="5026"/>
                </a:lnTo>
                <a:lnTo>
                  <a:pt x="5796" y="4952"/>
                </a:lnTo>
                <a:lnTo>
                  <a:pt x="5759" y="4879"/>
                </a:lnTo>
                <a:lnTo>
                  <a:pt x="5723" y="4806"/>
                </a:lnTo>
                <a:lnTo>
                  <a:pt x="5649" y="4732"/>
                </a:lnTo>
                <a:lnTo>
                  <a:pt x="5539" y="4696"/>
                </a:lnTo>
                <a:lnTo>
                  <a:pt x="5209" y="4659"/>
                </a:lnTo>
                <a:lnTo>
                  <a:pt x="5136" y="4586"/>
                </a:lnTo>
                <a:lnTo>
                  <a:pt x="5136" y="4512"/>
                </a:lnTo>
                <a:lnTo>
                  <a:pt x="5062" y="4439"/>
                </a:lnTo>
                <a:lnTo>
                  <a:pt x="4585" y="4439"/>
                </a:lnTo>
                <a:lnTo>
                  <a:pt x="4475" y="4402"/>
                </a:lnTo>
                <a:close/>
                <a:moveTo>
                  <a:pt x="1761" y="7447"/>
                </a:moveTo>
                <a:lnTo>
                  <a:pt x="1908" y="7483"/>
                </a:lnTo>
                <a:lnTo>
                  <a:pt x="2054" y="7520"/>
                </a:lnTo>
                <a:lnTo>
                  <a:pt x="2164" y="7630"/>
                </a:lnTo>
                <a:lnTo>
                  <a:pt x="2275" y="7740"/>
                </a:lnTo>
                <a:lnTo>
                  <a:pt x="2348" y="7887"/>
                </a:lnTo>
                <a:lnTo>
                  <a:pt x="2348" y="8070"/>
                </a:lnTo>
                <a:lnTo>
                  <a:pt x="2348" y="8107"/>
                </a:lnTo>
                <a:lnTo>
                  <a:pt x="2311" y="8144"/>
                </a:lnTo>
                <a:lnTo>
                  <a:pt x="2238" y="8144"/>
                </a:lnTo>
                <a:lnTo>
                  <a:pt x="2128" y="8070"/>
                </a:lnTo>
                <a:lnTo>
                  <a:pt x="2018" y="7960"/>
                </a:lnTo>
                <a:lnTo>
                  <a:pt x="1908" y="7814"/>
                </a:lnTo>
                <a:lnTo>
                  <a:pt x="1724" y="7520"/>
                </a:lnTo>
                <a:lnTo>
                  <a:pt x="1651" y="7447"/>
                </a:lnTo>
                <a:close/>
                <a:moveTo>
                  <a:pt x="14233" y="7630"/>
                </a:moveTo>
                <a:lnTo>
                  <a:pt x="14159" y="7667"/>
                </a:lnTo>
                <a:lnTo>
                  <a:pt x="14123" y="7740"/>
                </a:lnTo>
                <a:lnTo>
                  <a:pt x="14013" y="7960"/>
                </a:lnTo>
                <a:lnTo>
                  <a:pt x="14013" y="8070"/>
                </a:lnTo>
                <a:lnTo>
                  <a:pt x="14049" y="8180"/>
                </a:lnTo>
                <a:lnTo>
                  <a:pt x="14086" y="8254"/>
                </a:lnTo>
                <a:lnTo>
                  <a:pt x="14159" y="8290"/>
                </a:lnTo>
                <a:lnTo>
                  <a:pt x="14306" y="8290"/>
                </a:lnTo>
                <a:lnTo>
                  <a:pt x="14416" y="8254"/>
                </a:lnTo>
                <a:lnTo>
                  <a:pt x="14453" y="8180"/>
                </a:lnTo>
                <a:lnTo>
                  <a:pt x="14490" y="8107"/>
                </a:lnTo>
                <a:lnTo>
                  <a:pt x="14490" y="7997"/>
                </a:lnTo>
                <a:lnTo>
                  <a:pt x="14490" y="7924"/>
                </a:lnTo>
                <a:lnTo>
                  <a:pt x="14490" y="7777"/>
                </a:lnTo>
                <a:lnTo>
                  <a:pt x="14453" y="7704"/>
                </a:lnTo>
                <a:lnTo>
                  <a:pt x="14416" y="7667"/>
                </a:lnTo>
                <a:lnTo>
                  <a:pt x="14306" y="7630"/>
                </a:lnTo>
                <a:close/>
                <a:moveTo>
                  <a:pt x="7410" y="6236"/>
                </a:moveTo>
                <a:lnTo>
                  <a:pt x="7300" y="6310"/>
                </a:lnTo>
                <a:lnTo>
                  <a:pt x="7227" y="6346"/>
                </a:lnTo>
                <a:lnTo>
                  <a:pt x="7190" y="6420"/>
                </a:lnTo>
                <a:lnTo>
                  <a:pt x="7153" y="6566"/>
                </a:lnTo>
                <a:lnTo>
                  <a:pt x="7153" y="6750"/>
                </a:lnTo>
                <a:lnTo>
                  <a:pt x="7190" y="6933"/>
                </a:lnTo>
                <a:lnTo>
                  <a:pt x="7227" y="7007"/>
                </a:lnTo>
                <a:lnTo>
                  <a:pt x="7300" y="7080"/>
                </a:lnTo>
                <a:lnTo>
                  <a:pt x="7667" y="7153"/>
                </a:lnTo>
                <a:lnTo>
                  <a:pt x="7410" y="7373"/>
                </a:lnTo>
                <a:lnTo>
                  <a:pt x="7263" y="7520"/>
                </a:lnTo>
                <a:lnTo>
                  <a:pt x="7190" y="7593"/>
                </a:lnTo>
                <a:lnTo>
                  <a:pt x="7153" y="7704"/>
                </a:lnTo>
                <a:lnTo>
                  <a:pt x="7153" y="7887"/>
                </a:lnTo>
                <a:lnTo>
                  <a:pt x="7227" y="8070"/>
                </a:lnTo>
                <a:lnTo>
                  <a:pt x="7337" y="8180"/>
                </a:lnTo>
                <a:lnTo>
                  <a:pt x="7483" y="8290"/>
                </a:lnTo>
                <a:lnTo>
                  <a:pt x="7520" y="8400"/>
                </a:lnTo>
                <a:lnTo>
                  <a:pt x="7557" y="8474"/>
                </a:lnTo>
                <a:lnTo>
                  <a:pt x="7593" y="8511"/>
                </a:lnTo>
                <a:lnTo>
                  <a:pt x="7740" y="8511"/>
                </a:lnTo>
                <a:lnTo>
                  <a:pt x="7813" y="8437"/>
                </a:lnTo>
                <a:lnTo>
                  <a:pt x="7850" y="8364"/>
                </a:lnTo>
                <a:lnTo>
                  <a:pt x="7923" y="8217"/>
                </a:lnTo>
                <a:lnTo>
                  <a:pt x="7923" y="8144"/>
                </a:lnTo>
                <a:lnTo>
                  <a:pt x="7887" y="8070"/>
                </a:lnTo>
                <a:lnTo>
                  <a:pt x="7850" y="7997"/>
                </a:lnTo>
                <a:lnTo>
                  <a:pt x="7777" y="7960"/>
                </a:lnTo>
                <a:lnTo>
                  <a:pt x="7667" y="7924"/>
                </a:lnTo>
                <a:lnTo>
                  <a:pt x="7630" y="7887"/>
                </a:lnTo>
                <a:lnTo>
                  <a:pt x="7630" y="7814"/>
                </a:lnTo>
                <a:lnTo>
                  <a:pt x="7630" y="7777"/>
                </a:lnTo>
                <a:lnTo>
                  <a:pt x="7703" y="7667"/>
                </a:lnTo>
                <a:lnTo>
                  <a:pt x="7850" y="7593"/>
                </a:lnTo>
                <a:lnTo>
                  <a:pt x="7997" y="7410"/>
                </a:lnTo>
                <a:lnTo>
                  <a:pt x="8107" y="7190"/>
                </a:lnTo>
                <a:lnTo>
                  <a:pt x="8107" y="7080"/>
                </a:lnTo>
                <a:lnTo>
                  <a:pt x="8070" y="6970"/>
                </a:lnTo>
                <a:lnTo>
                  <a:pt x="8034" y="6897"/>
                </a:lnTo>
                <a:lnTo>
                  <a:pt x="7960" y="6823"/>
                </a:lnTo>
                <a:lnTo>
                  <a:pt x="7740" y="6750"/>
                </a:lnTo>
                <a:lnTo>
                  <a:pt x="7520" y="6713"/>
                </a:lnTo>
                <a:lnTo>
                  <a:pt x="7557" y="6566"/>
                </a:lnTo>
                <a:lnTo>
                  <a:pt x="7593" y="6493"/>
                </a:lnTo>
                <a:lnTo>
                  <a:pt x="7667" y="6456"/>
                </a:lnTo>
                <a:lnTo>
                  <a:pt x="7703" y="6383"/>
                </a:lnTo>
                <a:lnTo>
                  <a:pt x="7667" y="6310"/>
                </a:lnTo>
                <a:lnTo>
                  <a:pt x="7593" y="6236"/>
                </a:lnTo>
                <a:close/>
                <a:moveTo>
                  <a:pt x="1651" y="6897"/>
                </a:moveTo>
                <a:lnTo>
                  <a:pt x="1578" y="6933"/>
                </a:lnTo>
                <a:lnTo>
                  <a:pt x="1541" y="7007"/>
                </a:lnTo>
                <a:lnTo>
                  <a:pt x="1504" y="7080"/>
                </a:lnTo>
                <a:lnTo>
                  <a:pt x="1504" y="7227"/>
                </a:lnTo>
                <a:lnTo>
                  <a:pt x="1541" y="7300"/>
                </a:lnTo>
                <a:lnTo>
                  <a:pt x="1578" y="7373"/>
                </a:lnTo>
                <a:lnTo>
                  <a:pt x="1541" y="7410"/>
                </a:lnTo>
                <a:lnTo>
                  <a:pt x="1504" y="7410"/>
                </a:lnTo>
                <a:lnTo>
                  <a:pt x="1468" y="7483"/>
                </a:lnTo>
                <a:lnTo>
                  <a:pt x="1431" y="7557"/>
                </a:lnTo>
                <a:lnTo>
                  <a:pt x="1468" y="7814"/>
                </a:lnTo>
                <a:lnTo>
                  <a:pt x="1578" y="8034"/>
                </a:lnTo>
                <a:lnTo>
                  <a:pt x="1724" y="8254"/>
                </a:lnTo>
                <a:lnTo>
                  <a:pt x="1908" y="8437"/>
                </a:lnTo>
                <a:lnTo>
                  <a:pt x="2128" y="8547"/>
                </a:lnTo>
                <a:lnTo>
                  <a:pt x="2238" y="8584"/>
                </a:lnTo>
                <a:lnTo>
                  <a:pt x="2348" y="8621"/>
                </a:lnTo>
                <a:lnTo>
                  <a:pt x="2458" y="8621"/>
                </a:lnTo>
                <a:lnTo>
                  <a:pt x="2568" y="8547"/>
                </a:lnTo>
                <a:lnTo>
                  <a:pt x="2641" y="8474"/>
                </a:lnTo>
                <a:lnTo>
                  <a:pt x="2715" y="8364"/>
                </a:lnTo>
                <a:lnTo>
                  <a:pt x="2788" y="8144"/>
                </a:lnTo>
                <a:lnTo>
                  <a:pt x="2788" y="7960"/>
                </a:lnTo>
                <a:lnTo>
                  <a:pt x="2751" y="7740"/>
                </a:lnTo>
                <a:lnTo>
                  <a:pt x="2678" y="7557"/>
                </a:lnTo>
                <a:lnTo>
                  <a:pt x="2531" y="7373"/>
                </a:lnTo>
                <a:lnTo>
                  <a:pt x="2385" y="7227"/>
                </a:lnTo>
                <a:lnTo>
                  <a:pt x="2201" y="7117"/>
                </a:lnTo>
                <a:lnTo>
                  <a:pt x="1981" y="7043"/>
                </a:lnTo>
                <a:lnTo>
                  <a:pt x="1908" y="6933"/>
                </a:lnTo>
                <a:lnTo>
                  <a:pt x="1834" y="6897"/>
                </a:lnTo>
                <a:close/>
                <a:moveTo>
                  <a:pt x="14306" y="7227"/>
                </a:moveTo>
                <a:lnTo>
                  <a:pt x="14453" y="7263"/>
                </a:lnTo>
                <a:lnTo>
                  <a:pt x="14563" y="7300"/>
                </a:lnTo>
                <a:lnTo>
                  <a:pt x="14636" y="7410"/>
                </a:lnTo>
                <a:lnTo>
                  <a:pt x="14673" y="7520"/>
                </a:lnTo>
                <a:lnTo>
                  <a:pt x="14673" y="7667"/>
                </a:lnTo>
                <a:lnTo>
                  <a:pt x="14673" y="7814"/>
                </a:lnTo>
                <a:lnTo>
                  <a:pt x="14600" y="8070"/>
                </a:lnTo>
                <a:lnTo>
                  <a:pt x="14490" y="8290"/>
                </a:lnTo>
                <a:lnTo>
                  <a:pt x="14343" y="8511"/>
                </a:lnTo>
                <a:lnTo>
                  <a:pt x="14269" y="8584"/>
                </a:lnTo>
                <a:lnTo>
                  <a:pt x="14196" y="8621"/>
                </a:lnTo>
                <a:lnTo>
                  <a:pt x="14123" y="8621"/>
                </a:lnTo>
                <a:lnTo>
                  <a:pt x="14049" y="8584"/>
                </a:lnTo>
                <a:lnTo>
                  <a:pt x="14013" y="8547"/>
                </a:lnTo>
                <a:lnTo>
                  <a:pt x="13976" y="8474"/>
                </a:lnTo>
                <a:lnTo>
                  <a:pt x="13903" y="8290"/>
                </a:lnTo>
                <a:lnTo>
                  <a:pt x="13939" y="8034"/>
                </a:lnTo>
                <a:lnTo>
                  <a:pt x="13976" y="7777"/>
                </a:lnTo>
                <a:lnTo>
                  <a:pt x="14086" y="7263"/>
                </a:lnTo>
                <a:lnTo>
                  <a:pt x="14306" y="7227"/>
                </a:lnTo>
                <a:close/>
                <a:moveTo>
                  <a:pt x="14233" y="6750"/>
                </a:moveTo>
                <a:lnTo>
                  <a:pt x="14123" y="6786"/>
                </a:lnTo>
                <a:lnTo>
                  <a:pt x="13866" y="6786"/>
                </a:lnTo>
                <a:lnTo>
                  <a:pt x="13829" y="6823"/>
                </a:lnTo>
                <a:lnTo>
                  <a:pt x="13756" y="6933"/>
                </a:lnTo>
                <a:lnTo>
                  <a:pt x="13609" y="7373"/>
                </a:lnTo>
                <a:lnTo>
                  <a:pt x="13499" y="7850"/>
                </a:lnTo>
                <a:lnTo>
                  <a:pt x="13462" y="8107"/>
                </a:lnTo>
                <a:lnTo>
                  <a:pt x="13462" y="8327"/>
                </a:lnTo>
                <a:lnTo>
                  <a:pt x="13499" y="8584"/>
                </a:lnTo>
                <a:lnTo>
                  <a:pt x="13572" y="8804"/>
                </a:lnTo>
                <a:lnTo>
                  <a:pt x="13683" y="8914"/>
                </a:lnTo>
                <a:lnTo>
                  <a:pt x="13829" y="9024"/>
                </a:lnTo>
                <a:lnTo>
                  <a:pt x="13976" y="9097"/>
                </a:lnTo>
                <a:lnTo>
                  <a:pt x="14123" y="9134"/>
                </a:lnTo>
                <a:lnTo>
                  <a:pt x="14343" y="9097"/>
                </a:lnTo>
                <a:lnTo>
                  <a:pt x="14490" y="9024"/>
                </a:lnTo>
                <a:lnTo>
                  <a:pt x="14600" y="8877"/>
                </a:lnTo>
                <a:lnTo>
                  <a:pt x="14746" y="8731"/>
                </a:lnTo>
                <a:lnTo>
                  <a:pt x="14966" y="8400"/>
                </a:lnTo>
                <a:lnTo>
                  <a:pt x="15076" y="8180"/>
                </a:lnTo>
                <a:lnTo>
                  <a:pt x="15113" y="7997"/>
                </a:lnTo>
                <a:lnTo>
                  <a:pt x="15150" y="7814"/>
                </a:lnTo>
                <a:lnTo>
                  <a:pt x="15150" y="7593"/>
                </a:lnTo>
                <a:lnTo>
                  <a:pt x="15113" y="7410"/>
                </a:lnTo>
                <a:lnTo>
                  <a:pt x="15040" y="7190"/>
                </a:lnTo>
                <a:lnTo>
                  <a:pt x="15003" y="7080"/>
                </a:lnTo>
                <a:lnTo>
                  <a:pt x="14893" y="7007"/>
                </a:lnTo>
                <a:lnTo>
                  <a:pt x="14673" y="6823"/>
                </a:lnTo>
                <a:lnTo>
                  <a:pt x="14526" y="6786"/>
                </a:lnTo>
                <a:lnTo>
                  <a:pt x="14379" y="6750"/>
                </a:lnTo>
                <a:close/>
                <a:moveTo>
                  <a:pt x="6273" y="7887"/>
                </a:moveTo>
                <a:lnTo>
                  <a:pt x="6199" y="7924"/>
                </a:lnTo>
                <a:lnTo>
                  <a:pt x="6126" y="7997"/>
                </a:lnTo>
                <a:lnTo>
                  <a:pt x="5979" y="8107"/>
                </a:lnTo>
                <a:lnTo>
                  <a:pt x="5869" y="8290"/>
                </a:lnTo>
                <a:lnTo>
                  <a:pt x="5796" y="8474"/>
                </a:lnTo>
                <a:lnTo>
                  <a:pt x="5796" y="8584"/>
                </a:lnTo>
                <a:lnTo>
                  <a:pt x="5833" y="8657"/>
                </a:lnTo>
                <a:lnTo>
                  <a:pt x="5906" y="8694"/>
                </a:lnTo>
                <a:lnTo>
                  <a:pt x="6236" y="8694"/>
                </a:lnTo>
                <a:lnTo>
                  <a:pt x="6420" y="8767"/>
                </a:lnTo>
                <a:lnTo>
                  <a:pt x="6199" y="9024"/>
                </a:lnTo>
                <a:lnTo>
                  <a:pt x="6199" y="9061"/>
                </a:lnTo>
                <a:lnTo>
                  <a:pt x="6199" y="9134"/>
                </a:lnTo>
                <a:lnTo>
                  <a:pt x="6236" y="9244"/>
                </a:lnTo>
                <a:lnTo>
                  <a:pt x="6346" y="9354"/>
                </a:lnTo>
                <a:lnTo>
                  <a:pt x="6456" y="9391"/>
                </a:lnTo>
                <a:lnTo>
                  <a:pt x="6713" y="9391"/>
                </a:lnTo>
                <a:lnTo>
                  <a:pt x="6786" y="9318"/>
                </a:lnTo>
                <a:lnTo>
                  <a:pt x="6860" y="9207"/>
                </a:lnTo>
                <a:lnTo>
                  <a:pt x="6823" y="9097"/>
                </a:lnTo>
                <a:lnTo>
                  <a:pt x="6750" y="9024"/>
                </a:lnTo>
                <a:lnTo>
                  <a:pt x="6860" y="8951"/>
                </a:lnTo>
                <a:lnTo>
                  <a:pt x="6933" y="8877"/>
                </a:lnTo>
                <a:lnTo>
                  <a:pt x="6933" y="8804"/>
                </a:lnTo>
                <a:lnTo>
                  <a:pt x="6933" y="8731"/>
                </a:lnTo>
                <a:lnTo>
                  <a:pt x="6896" y="8621"/>
                </a:lnTo>
                <a:lnTo>
                  <a:pt x="6750" y="8511"/>
                </a:lnTo>
                <a:lnTo>
                  <a:pt x="6603" y="8437"/>
                </a:lnTo>
                <a:lnTo>
                  <a:pt x="6456" y="8364"/>
                </a:lnTo>
                <a:lnTo>
                  <a:pt x="6273" y="8327"/>
                </a:lnTo>
                <a:lnTo>
                  <a:pt x="6346" y="8180"/>
                </a:lnTo>
                <a:lnTo>
                  <a:pt x="6420" y="8034"/>
                </a:lnTo>
                <a:lnTo>
                  <a:pt x="6420" y="7960"/>
                </a:lnTo>
                <a:lnTo>
                  <a:pt x="6383" y="7924"/>
                </a:lnTo>
                <a:lnTo>
                  <a:pt x="6346" y="7924"/>
                </a:lnTo>
                <a:lnTo>
                  <a:pt x="6273" y="7887"/>
                </a:lnTo>
                <a:close/>
                <a:moveTo>
                  <a:pt x="7630" y="551"/>
                </a:moveTo>
                <a:lnTo>
                  <a:pt x="7777" y="587"/>
                </a:lnTo>
                <a:lnTo>
                  <a:pt x="7923" y="661"/>
                </a:lnTo>
                <a:lnTo>
                  <a:pt x="8437" y="1101"/>
                </a:lnTo>
                <a:lnTo>
                  <a:pt x="8657" y="1321"/>
                </a:lnTo>
                <a:lnTo>
                  <a:pt x="8877" y="1578"/>
                </a:lnTo>
                <a:lnTo>
                  <a:pt x="9061" y="1834"/>
                </a:lnTo>
                <a:lnTo>
                  <a:pt x="9207" y="2128"/>
                </a:lnTo>
                <a:lnTo>
                  <a:pt x="9281" y="2421"/>
                </a:lnTo>
                <a:lnTo>
                  <a:pt x="9317" y="2752"/>
                </a:lnTo>
                <a:lnTo>
                  <a:pt x="9281" y="3082"/>
                </a:lnTo>
                <a:lnTo>
                  <a:pt x="9244" y="3375"/>
                </a:lnTo>
                <a:lnTo>
                  <a:pt x="9024" y="3962"/>
                </a:lnTo>
                <a:lnTo>
                  <a:pt x="8804" y="4512"/>
                </a:lnTo>
                <a:lnTo>
                  <a:pt x="8584" y="5099"/>
                </a:lnTo>
                <a:lnTo>
                  <a:pt x="8547" y="5356"/>
                </a:lnTo>
                <a:lnTo>
                  <a:pt x="8510" y="5613"/>
                </a:lnTo>
                <a:lnTo>
                  <a:pt x="8510" y="5869"/>
                </a:lnTo>
                <a:lnTo>
                  <a:pt x="8547" y="6163"/>
                </a:lnTo>
                <a:lnTo>
                  <a:pt x="8584" y="6310"/>
                </a:lnTo>
                <a:lnTo>
                  <a:pt x="8657" y="6493"/>
                </a:lnTo>
                <a:lnTo>
                  <a:pt x="8804" y="6823"/>
                </a:lnTo>
                <a:lnTo>
                  <a:pt x="8987" y="7117"/>
                </a:lnTo>
                <a:lnTo>
                  <a:pt x="9134" y="7447"/>
                </a:lnTo>
                <a:lnTo>
                  <a:pt x="9207" y="7777"/>
                </a:lnTo>
                <a:lnTo>
                  <a:pt x="9244" y="8144"/>
                </a:lnTo>
                <a:lnTo>
                  <a:pt x="9207" y="8474"/>
                </a:lnTo>
                <a:lnTo>
                  <a:pt x="9097" y="8804"/>
                </a:lnTo>
                <a:lnTo>
                  <a:pt x="8951" y="9134"/>
                </a:lnTo>
                <a:lnTo>
                  <a:pt x="8767" y="9428"/>
                </a:lnTo>
                <a:lnTo>
                  <a:pt x="8510" y="9684"/>
                </a:lnTo>
                <a:lnTo>
                  <a:pt x="8254" y="9904"/>
                </a:lnTo>
                <a:lnTo>
                  <a:pt x="7960" y="10051"/>
                </a:lnTo>
                <a:lnTo>
                  <a:pt x="7667" y="10198"/>
                </a:lnTo>
                <a:lnTo>
                  <a:pt x="7373" y="10308"/>
                </a:lnTo>
                <a:lnTo>
                  <a:pt x="7043" y="10345"/>
                </a:lnTo>
                <a:lnTo>
                  <a:pt x="6676" y="10418"/>
                </a:lnTo>
                <a:lnTo>
                  <a:pt x="6493" y="10381"/>
                </a:lnTo>
                <a:lnTo>
                  <a:pt x="6309" y="10345"/>
                </a:lnTo>
                <a:lnTo>
                  <a:pt x="6163" y="10235"/>
                </a:lnTo>
                <a:lnTo>
                  <a:pt x="6016" y="10088"/>
                </a:lnTo>
                <a:lnTo>
                  <a:pt x="5906" y="9941"/>
                </a:lnTo>
                <a:lnTo>
                  <a:pt x="5759" y="9831"/>
                </a:lnTo>
                <a:lnTo>
                  <a:pt x="5649" y="9758"/>
                </a:lnTo>
                <a:lnTo>
                  <a:pt x="5502" y="9684"/>
                </a:lnTo>
                <a:lnTo>
                  <a:pt x="5209" y="9611"/>
                </a:lnTo>
                <a:lnTo>
                  <a:pt x="4916" y="9611"/>
                </a:lnTo>
                <a:lnTo>
                  <a:pt x="4622" y="9684"/>
                </a:lnTo>
                <a:lnTo>
                  <a:pt x="3999" y="9868"/>
                </a:lnTo>
                <a:lnTo>
                  <a:pt x="3705" y="9978"/>
                </a:lnTo>
                <a:lnTo>
                  <a:pt x="3412" y="10051"/>
                </a:lnTo>
                <a:lnTo>
                  <a:pt x="3118" y="10088"/>
                </a:lnTo>
                <a:lnTo>
                  <a:pt x="2825" y="10051"/>
                </a:lnTo>
                <a:lnTo>
                  <a:pt x="2495" y="10014"/>
                </a:lnTo>
                <a:lnTo>
                  <a:pt x="2201" y="9904"/>
                </a:lnTo>
                <a:lnTo>
                  <a:pt x="1944" y="9794"/>
                </a:lnTo>
                <a:lnTo>
                  <a:pt x="1651" y="9648"/>
                </a:lnTo>
                <a:lnTo>
                  <a:pt x="1394" y="9464"/>
                </a:lnTo>
                <a:lnTo>
                  <a:pt x="1174" y="9281"/>
                </a:lnTo>
                <a:lnTo>
                  <a:pt x="954" y="8987"/>
                </a:lnTo>
                <a:lnTo>
                  <a:pt x="771" y="8694"/>
                </a:lnTo>
                <a:lnTo>
                  <a:pt x="624" y="8364"/>
                </a:lnTo>
                <a:lnTo>
                  <a:pt x="550" y="8034"/>
                </a:lnTo>
                <a:lnTo>
                  <a:pt x="514" y="7667"/>
                </a:lnTo>
                <a:lnTo>
                  <a:pt x="514" y="7337"/>
                </a:lnTo>
                <a:lnTo>
                  <a:pt x="587" y="6970"/>
                </a:lnTo>
                <a:lnTo>
                  <a:pt x="661" y="6640"/>
                </a:lnTo>
                <a:lnTo>
                  <a:pt x="807" y="6310"/>
                </a:lnTo>
                <a:lnTo>
                  <a:pt x="991" y="6016"/>
                </a:lnTo>
                <a:lnTo>
                  <a:pt x="1211" y="5759"/>
                </a:lnTo>
                <a:lnTo>
                  <a:pt x="1468" y="5539"/>
                </a:lnTo>
                <a:lnTo>
                  <a:pt x="2018" y="5099"/>
                </a:lnTo>
                <a:lnTo>
                  <a:pt x="2568" y="4622"/>
                </a:lnTo>
                <a:lnTo>
                  <a:pt x="2788" y="4366"/>
                </a:lnTo>
                <a:lnTo>
                  <a:pt x="2971" y="4109"/>
                </a:lnTo>
                <a:lnTo>
                  <a:pt x="3082" y="3815"/>
                </a:lnTo>
                <a:lnTo>
                  <a:pt x="3192" y="3485"/>
                </a:lnTo>
                <a:lnTo>
                  <a:pt x="3265" y="3118"/>
                </a:lnTo>
                <a:lnTo>
                  <a:pt x="3302" y="2715"/>
                </a:lnTo>
                <a:lnTo>
                  <a:pt x="3375" y="2348"/>
                </a:lnTo>
                <a:lnTo>
                  <a:pt x="3448" y="2165"/>
                </a:lnTo>
                <a:lnTo>
                  <a:pt x="3558" y="1981"/>
                </a:lnTo>
                <a:lnTo>
                  <a:pt x="3705" y="1798"/>
                </a:lnTo>
                <a:lnTo>
                  <a:pt x="3852" y="1651"/>
                </a:lnTo>
                <a:lnTo>
                  <a:pt x="4072" y="1541"/>
                </a:lnTo>
                <a:lnTo>
                  <a:pt x="4292" y="1468"/>
                </a:lnTo>
                <a:lnTo>
                  <a:pt x="4512" y="1431"/>
                </a:lnTo>
                <a:lnTo>
                  <a:pt x="4769" y="1394"/>
                </a:lnTo>
                <a:lnTo>
                  <a:pt x="4989" y="1394"/>
                </a:lnTo>
                <a:lnTo>
                  <a:pt x="5209" y="1468"/>
                </a:lnTo>
                <a:lnTo>
                  <a:pt x="4952" y="1688"/>
                </a:lnTo>
                <a:lnTo>
                  <a:pt x="4916" y="1761"/>
                </a:lnTo>
                <a:lnTo>
                  <a:pt x="4879" y="1834"/>
                </a:lnTo>
                <a:lnTo>
                  <a:pt x="4916" y="1981"/>
                </a:lnTo>
                <a:lnTo>
                  <a:pt x="4989" y="2091"/>
                </a:lnTo>
                <a:lnTo>
                  <a:pt x="5062" y="2128"/>
                </a:lnTo>
                <a:lnTo>
                  <a:pt x="5136" y="2128"/>
                </a:lnTo>
                <a:lnTo>
                  <a:pt x="5319" y="2091"/>
                </a:lnTo>
                <a:lnTo>
                  <a:pt x="5429" y="2018"/>
                </a:lnTo>
                <a:lnTo>
                  <a:pt x="5539" y="1945"/>
                </a:lnTo>
                <a:lnTo>
                  <a:pt x="5613" y="1798"/>
                </a:lnTo>
                <a:lnTo>
                  <a:pt x="5759" y="1651"/>
                </a:lnTo>
                <a:lnTo>
                  <a:pt x="5833" y="1614"/>
                </a:lnTo>
                <a:lnTo>
                  <a:pt x="5869" y="1578"/>
                </a:lnTo>
                <a:lnTo>
                  <a:pt x="6420" y="1138"/>
                </a:lnTo>
                <a:lnTo>
                  <a:pt x="7006" y="771"/>
                </a:lnTo>
                <a:lnTo>
                  <a:pt x="7337" y="624"/>
                </a:lnTo>
                <a:lnTo>
                  <a:pt x="7483" y="551"/>
                </a:lnTo>
                <a:close/>
                <a:moveTo>
                  <a:pt x="10821" y="9281"/>
                </a:moveTo>
                <a:lnTo>
                  <a:pt x="10968" y="9538"/>
                </a:lnTo>
                <a:lnTo>
                  <a:pt x="11115" y="9758"/>
                </a:lnTo>
                <a:lnTo>
                  <a:pt x="11335" y="9978"/>
                </a:lnTo>
                <a:lnTo>
                  <a:pt x="11592" y="10161"/>
                </a:lnTo>
                <a:lnTo>
                  <a:pt x="11408" y="10418"/>
                </a:lnTo>
                <a:lnTo>
                  <a:pt x="11188" y="10198"/>
                </a:lnTo>
                <a:lnTo>
                  <a:pt x="10968" y="9978"/>
                </a:lnTo>
                <a:lnTo>
                  <a:pt x="10711" y="9831"/>
                </a:lnTo>
                <a:lnTo>
                  <a:pt x="10455" y="9648"/>
                </a:lnTo>
                <a:lnTo>
                  <a:pt x="10601" y="9464"/>
                </a:lnTo>
                <a:lnTo>
                  <a:pt x="10821" y="9281"/>
                </a:lnTo>
                <a:close/>
                <a:moveTo>
                  <a:pt x="13903" y="9941"/>
                </a:moveTo>
                <a:lnTo>
                  <a:pt x="13829" y="9978"/>
                </a:lnTo>
                <a:lnTo>
                  <a:pt x="13756" y="10014"/>
                </a:lnTo>
                <a:lnTo>
                  <a:pt x="13719" y="10014"/>
                </a:lnTo>
                <a:lnTo>
                  <a:pt x="13719" y="10051"/>
                </a:lnTo>
                <a:lnTo>
                  <a:pt x="13646" y="10161"/>
                </a:lnTo>
                <a:lnTo>
                  <a:pt x="13609" y="10271"/>
                </a:lnTo>
                <a:lnTo>
                  <a:pt x="13646" y="10418"/>
                </a:lnTo>
                <a:lnTo>
                  <a:pt x="13719" y="10565"/>
                </a:lnTo>
                <a:lnTo>
                  <a:pt x="13829" y="10638"/>
                </a:lnTo>
                <a:lnTo>
                  <a:pt x="13939" y="10675"/>
                </a:lnTo>
                <a:lnTo>
                  <a:pt x="14049" y="10638"/>
                </a:lnTo>
                <a:lnTo>
                  <a:pt x="14159" y="10601"/>
                </a:lnTo>
                <a:lnTo>
                  <a:pt x="14269" y="10491"/>
                </a:lnTo>
                <a:lnTo>
                  <a:pt x="14343" y="10418"/>
                </a:lnTo>
                <a:lnTo>
                  <a:pt x="14379" y="10308"/>
                </a:lnTo>
                <a:lnTo>
                  <a:pt x="14379" y="10271"/>
                </a:lnTo>
                <a:lnTo>
                  <a:pt x="14379" y="10198"/>
                </a:lnTo>
                <a:lnTo>
                  <a:pt x="14306" y="10124"/>
                </a:lnTo>
                <a:lnTo>
                  <a:pt x="14233" y="10051"/>
                </a:lnTo>
                <a:lnTo>
                  <a:pt x="14159" y="10014"/>
                </a:lnTo>
                <a:lnTo>
                  <a:pt x="14086" y="9978"/>
                </a:lnTo>
                <a:lnTo>
                  <a:pt x="13939" y="9941"/>
                </a:lnTo>
                <a:close/>
                <a:moveTo>
                  <a:pt x="7593" y="0"/>
                </a:moveTo>
                <a:lnTo>
                  <a:pt x="7447" y="37"/>
                </a:lnTo>
                <a:lnTo>
                  <a:pt x="7190" y="110"/>
                </a:lnTo>
                <a:lnTo>
                  <a:pt x="6970" y="221"/>
                </a:lnTo>
                <a:lnTo>
                  <a:pt x="6566" y="441"/>
                </a:lnTo>
                <a:lnTo>
                  <a:pt x="6199" y="697"/>
                </a:lnTo>
                <a:lnTo>
                  <a:pt x="5502" y="1211"/>
                </a:lnTo>
                <a:lnTo>
                  <a:pt x="5209" y="1064"/>
                </a:lnTo>
                <a:lnTo>
                  <a:pt x="4916" y="991"/>
                </a:lnTo>
                <a:lnTo>
                  <a:pt x="4585" y="991"/>
                </a:lnTo>
                <a:lnTo>
                  <a:pt x="4255" y="1027"/>
                </a:lnTo>
                <a:lnTo>
                  <a:pt x="3999" y="1101"/>
                </a:lnTo>
                <a:lnTo>
                  <a:pt x="3778" y="1211"/>
                </a:lnTo>
                <a:lnTo>
                  <a:pt x="3595" y="1358"/>
                </a:lnTo>
                <a:lnTo>
                  <a:pt x="3412" y="1504"/>
                </a:lnTo>
                <a:lnTo>
                  <a:pt x="3228" y="1688"/>
                </a:lnTo>
                <a:lnTo>
                  <a:pt x="3118" y="1908"/>
                </a:lnTo>
                <a:lnTo>
                  <a:pt x="3008" y="2128"/>
                </a:lnTo>
                <a:lnTo>
                  <a:pt x="2935" y="2348"/>
                </a:lnTo>
                <a:lnTo>
                  <a:pt x="2861" y="2678"/>
                </a:lnTo>
                <a:lnTo>
                  <a:pt x="2788" y="3008"/>
                </a:lnTo>
                <a:lnTo>
                  <a:pt x="2751" y="3338"/>
                </a:lnTo>
                <a:lnTo>
                  <a:pt x="2641" y="3669"/>
                </a:lnTo>
                <a:lnTo>
                  <a:pt x="2605" y="3852"/>
                </a:lnTo>
                <a:lnTo>
                  <a:pt x="2495" y="3999"/>
                </a:lnTo>
                <a:lnTo>
                  <a:pt x="2275" y="4255"/>
                </a:lnTo>
                <a:lnTo>
                  <a:pt x="2018" y="4476"/>
                </a:lnTo>
                <a:lnTo>
                  <a:pt x="1761" y="4696"/>
                </a:lnTo>
                <a:lnTo>
                  <a:pt x="1284" y="5062"/>
                </a:lnTo>
                <a:lnTo>
                  <a:pt x="844" y="5466"/>
                </a:lnTo>
                <a:lnTo>
                  <a:pt x="661" y="5649"/>
                </a:lnTo>
                <a:lnTo>
                  <a:pt x="514" y="5906"/>
                </a:lnTo>
                <a:lnTo>
                  <a:pt x="367" y="6126"/>
                </a:lnTo>
                <a:lnTo>
                  <a:pt x="220" y="6420"/>
                </a:lnTo>
                <a:lnTo>
                  <a:pt x="110" y="6713"/>
                </a:lnTo>
                <a:lnTo>
                  <a:pt x="37" y="7007"/>
                </a:lnTo>
                <a:lnTo>
                  <a:pt x="0" y="7263"/>
                </a:lnTo>
                <a:lnTo>
                  <a:pt x="0" y="7557"/>
                </a:lnTo>
                <a:lnTo>
                  <a:pt x="37" y="7850"/>
                </a:lnTo>
                <a:lnTo>
                  <a:pt x="74" y="8144"/>
                </a:lnTo>
                <a:lnTo>
                  <a:pt x="147" y="8400"/>
                </a:lnTo>
                <a:lnTo>
                  <a:pt x="220" y="8657"/>
                </a:lnTo>
                <a:lnTo>
                  <a:pt x="367" y="8914"/>
                </a:lnTo>
                <a:lnTo>
                  <a:pt x="514" y="9171"/>
                </a:lnTo>
                <a:lnTo>
                  <a:pt x="661" y="9391"/>
                </a:lnTo>
                <a:lnTo>
                  <a:pt x="844" y="9611"/>
                </a:lnTo>
                <a:lnTo>
                  <a:pt x="1064" y="9831"/>
                </a:lnTo>
                <a:lnTo>
                  <a:pt x="1284" y="10014"/>
                </a:lnTo>
                <a:lnTo>
                  <a:pt x="1541" y="10161"/>
                </a:lnTo>
                <a:lnTo>
                  <a:pt x="1798" y="10308"/>
                </a:lnTo>
                <a:lnTo>
                  <a:pt x="2054" y="10381"/>
                </a:lnTo>
                <a:lnTo>
                  <a:pt x="2348" y="10491"/>
                </a:lnTo>
                <a:lnTo>
                  <a:pt x="2641" y="10528"/>
                </a:lnTo>
                <a:lnTo>
                  <a:pt x="2898" y="10565"/>
                </a:lnTo>
                <a:lnTo>
                  <a:pt x="3192" y="10565"/>
                </a:lnTo>
                <a:lnTo>
                  <a:pt x="3485" y="10528"/>
                </a:lnTo>
                <a:lnTo>
                  <a:pt x="3742" y="10491"/>
                </a:lnTo>
                <a:lnTo>
                  <a:pt x="4035" y="10418"/>
                </a:lnTo>
                <a:lnTo>
                  <a:pt x="4365" y="10271"/>
                </a:lnTo>
                <a:lnTo>
                  <a:pt x="4696" y="10161"/>
                </a:lnTo>
                <a:lnTo>
                  <a:pt x="4879" y="10124"/>
                </a:lnTo>
                <a:lnTo>
                  <a:pt x="5209" y="10124"/>
                </a:lnTo>
                <a:lnTo>
                  <a:pt x="5392" y="10161"/>
                </a:lnTo>
                <a:lnTo>
                  <a:pt x="5502" y="10271"/>
                </a:lnTo>
                <a:lnTo>
                  <a:pt x="5613" y="10381"/>
                </a:lnTo>
                <a:lnTo>
                  <a:pt x="5833" y="10601"/>
                </a:lnTo>
                <a:lnTo>
                  <a:pt x="5979" y="10711"/>
                </a:lnTo>
                <a:lnTo>
                  <a:pt x="6089" y="10785"/>
                </a:lnTo>
                <a:lnTo>
                  <a:pt x="6273" y="10858"/>
                </a:lnTo>
                <a:lnTo>
                  <a:pt x="6420" y="10895"/>
                </a:lnTo>
                <a:lnTo>
                  <a:pt x="6933" y="10895"/>
                </a:lnTo>
                <a:lnTo>
                  <a:pt x="7227" y="10858"/>
                </a:lnTo>
                <a:lnTo>
                  <a:pt x="7483" y="10821"/>
                </a:lnTo>
                <a:lnTo>
                  <a:pt x="7740" y="10748"/>
                </a:lnTo>
                <a:lnTo>
                  <a:pt x="7997" y="10638"/>
                </a:lnTo>
                <a:lnTo>
                  <a:pt x="8217" y="10528"/>
                </a:lnTo>
                <a:lnTo>
                  <a:pt x="8437" y="10381"/>
                </a:lnTo>
                <a:lnTo>
                  <a:pt x="8657" y="10198"/>
                </a:lnTo>
                <a:lnTo>
                  <a:pt x="8877" y="10014"/>
                </a:lnTo>
                <a:lnTo>
                  <a:pt x="9061" y="9831"/>
                </a:lnTo>
                <a:lnTo>
                  <a:pt x="9207" y="9611"/>
                </a:lnTo>
                <a:lnTo>
                  <a:pt x="9354" y="9391"/>
                </a:lnTo>
                <a:lnTo>
                  <a:pt x="9501" y="9171"/>
                </a:lnTo>
                <a:lnTo>
                  <a:pt x="9574" y="8914"/>
                </a:lnTo>
                <a:lnTo>
                  <a:pt x="9684" y="8694"/>
                </a:lnTo>
                <a:lnTo>
                  <a:pt x="9721" y="8400"/>
                </a:lnTo>
                <a:lnTo>
                  <a:pt x="9721" y="8144"/>
                </a:lnTo>
                <a:lnTo>
                  <a:pt x="9721" y="7887"/>
                </a:lnTo>
                <a:lnTo>
                  <a:pt x="9684" y="7630"/>
                </a:lnTo>
                <a:lnTo>
                  <a:pt x="9611" y="7373"/>
                </a:lnTo>
                <a:lnTo>
                  <a:pt x="9537" y="7117"/>
                </a:lnTo>
                <a:lnTo>
                  <a:pt x="9281" y="6640"/>
                </a:lnTo>
                <a:lnTo>
                  <a:pt x="9171" y="6383"/>
                </a:lnTo>
                <a:lnTo>
                  <a:pt x="9061" y="6090"/>
                </a:lnTo>
                <a:lnTo>
                  <a:pt x="9061" y="5833"/>
                </a:lnTo>
                <a:lnTo>
                  <a:pt x="9061" y="5576"/>
                </a:lnTo>
                <a:lnTo>
                  <a:pt x="9097" y="5319"/>
                </a:lnTo>
                <a:lnTo>
                  <a:pt x="9134" y="5062"/>
                </a:lnTo>
                <a:lnTo>
                  <a:pt x="9317" y="4512"/>
                </a:lnTo>
                <a:lnTo>
                  <a:pt x="9501" y="4035"/>
                </a:lnTo>
                <a:lnTo>
                  <a:pt x="9684" y="3559"/>
                </a:lnTo>
                <a:lnTo>
                  <a:pt x="9794" y="3082"/>
                </a:lnTo>
                <a:lnTo>
                  <a:pt x="9831" y="2825"/>
                </a:lnTo>
                <a:lnTo>
                  <a:pt x="9831" y="2568"/>
                </a:lnTo>
                <a:lnTo>
                  <a:pt x="9794" y="2311"/>
                </a:lnTo>
                <a:lnTo>
                  <a:pt x="9721" y="2055"/>
                </a:lnTo>
                <a:lnTo>
                  <a:pt x="9611" y="1834"/>
                </a:lnTo>
                <a:lnTo>
                  <a:pt x="9501" y="1578"/>
                </a:lnTo>
                <a:lnTo>
                  <a:pt x="9354" y="1358"/>
                </a:lnTo>
                <a:lnTo>
                  <a:pt x="9207" y="1174"/>
                </a:lnTo>
                <a:lnTo>
                  <a:pt x="8841" y="771"/>
                </a:lnTo>
                <a:lnTo>
                  <a:pt x="8400" y="404"/>
                </a:lnTo>
                <a:lnTo>
                  <a:pt x="7960" y="110"/>
                </a:lnTo>
                <a:lnTo>
                  <a:pt x="7850" y="37"/>
                </a:lnTo>
                <a:lnTo>
                  <a:pt x="7703" y="0"/>
                </a:lnTo>
                <a:close/>
                <a:moveTo>
                  <a:pt x="12912" y="10675"/>
                </a:moveTo>
                <a:lnTo>
                  <a:pt x="12839" y="10711"/>
                </a:lnTo>
                <a:lnTo>
                  <a:pt x="12765" y="10785"/>
                </a:lnTo>
                <a:lnTo>
                  <a:pt x="12729" y="10858"/>
                </a:lnTo>
                <a:lnTo>
                  <a:pt x="12729" y="11005"/>
                </a:lnTo>
                <a:lnTo>
                  <a:pt x="12765" y="11115"/>
                </a:lnTo>
                <a:lnTo>
                  <a:pt x="12876" y="11225"/>
                </a:lnTo>
                <a:lnTo>
                  <a:pt x="13022" y="11262"/>
                </a:lnTo>
                <a:lnTo>
                  <a:pt x="13132" y="11225"/>
                </a:lnTo>
                <a:lnTo>
                  <a:pt x="13242" y="11115"/>
                </a:lnTo>
                <a:lnTo>
                  <a:pt x="13279" y="11005"/>
                </a:lnTo>
                <a:lnTo>
                  <a:pt x="13279" y="10858"/>
                </a:lnTo>
                <a:lnTo>
                  <a:pt x="13242" y="10785"/>
                </a:lnTo>
                <a:lnTo>
                  <a:pt x="13169" y="10711"/>
                </a:lnTo>
                <a:lnTo>
                  <a:pt x="13096" y="10675"/>
                </a:lnTo>
                <a:close/>
                <a:moveTo>
                  <a:pt x="13572" y="11262"/>
                </a:moveTo>
                <a:lnTo>
                  <a:pt x="13499" y="11298"/>
                </a:lnTo>
                <a:lnTo>
                  <a:pt x="13462" y="11372"/>
                </a:lnTo>
                <a:lnTo>
                  <a:pt x="13389" y="11408"/>
                </a:lnTo>
                <a:lnTo>
                  <a:pt x="13316" y="11445"/>
                </a:lnTo>
                <a:lnTo>
                  <a:pt x="13242" y="11555"/>
                </a:lnTo>
                <a:lnTo>
                  <a:pt x="13242" y="11702"/>
                </a:lnTo>
                <a:lnTo>
                  <a:pt x="13242" y="11775"/>
                </a:lnTo>
                <a:lnTo>
                  <a:pt x="13279" y="11849"/>
                </a:lnTo>
                <a:lnTo>
                  <a:pt x="13352" y="11959"/>
                </a:lnTo>
                <a:lnTo>
                  <a:pt x="13609" y="11959"/>
                </a:lnTo>
                <a:lnTo>
                  <a:pt x="13719" y="11922"/>
                </a:lnTo>
                <a:lnTo>
                  <a:pt x="13829" y="11849"/>
                </a:lnTo>
                <a:lnTo>
                  <a:pt x="13866" y="11738"/>
                </a:lnTo>
                <a:lnTo>
                  <a:pt x="13939" y="11628"/>
                </a:lnTo>
                <a:lnTo>
                  <a:pt x="13939" y="11555"/>
                </a:lnTo>
                <a:lnTo>
                  <a:pt x="13939" y="11518"/>
                </a:lnTo>
                <a:lnTo>
                  <a:pt x="13903" y="11445"/>
                </a:lnTo>
                <a:lnTo>
                  <a:pt x="13866" y="11372"/>
                </a:lnTo>
                <a:lnTo>
                  <a:pt x="13829" y="11298"/>
                </a:lnTo>
                <a:lnTo>
                  <a:pt x="13719" y="11262"/>
                </a:lnTo>
                <a:close/>
                <a:moveTo>
                  <a:pt x="12215" y="11555"/>
                </a:moveTo>
                <a:lnTo>
                  <a:pt x="12142" y="11592"/>
                </a:lnTo>
                <a:lnTo>
                  <a:pt x="12069" y="11702"/>
                </a:lnTo>
                <a:lnTo>
                  <a:pt x="12032" y="11812"/>
                </a:lnTo>
                <a:lnTo>
                  <a:pt x="12032" y="11959"/>
                </a:lnTo>
                <a:lnTo>
                  <a:pt x="12032" y="12069"/>
                </a:lnTo>
                <a:lnTo>
                  <a:pt x="12105" y="12362"/>
                </a:lnTo>
                <a:lnTo>
                  <a:pt x="12252" y="12582"/>
                </a:lnTo>
                <a:lnTo>
                  <a:pt x="12325" y="12619"/>
                </a:lnTo>
                <a:lnTo>
                  <a:pt x="12399" y="12656"/>
                </a:lnTo>
                <a:lnTo>
                  <a:pt x="12509" y="12656"/>
                </a:lnTo>
                <a:lnTo>
                  <a:pt x="12582" y="12582"/>
                </a:lnTo>
                <a:lnTo>
                  <a:pt x="12619" y="12545"/>
                </a:lnTo>
                <a:lnTo>
                  <a:pt x="12692" y="12545"/>
                </a:lnTo>
                <a:lnTo>
                  <a:pt x="12802" y="12619"/>
                </a:lnTo>
                <a:lnTo>
                  <a:pt x="12876" y="12619"/>
                </a:lnTo>
                <a:lnTo>
                  <a:pt x="12949" y="12582"/>
                </a:lnTo>
                <a:lnTo>
                  <a:pt x="12986" y="12545"/>
                </a:lnTo>
                <a:lnTo>
                  <a:pt x="13022" y="12435"/>
                </a:lnTo>
                <a:lnTo>
                  <a:pt x="12986" y="12325"/>
                </a:lnTo>
                <a:lnTo>
                  <a:pt x="12912" y="12215"/>
                </a:lnTo>
                <a:lnTo>
                  <a:pt x="12802" y="12179"/>
                </a:lnTo>
                <a:lnTo>
                  <a:pt x="12655" y="12142"/>
                </a:lnTo>
                <a:lnTo>
                  <a:pt x="12545" y="12142"/>
                </a:lnTo>
                <a:lnTo>
                  <a:pt x="12472" y="12179"/>
                </a:lnTo>
                <a:lnTo>
                  <a:pt x="12399" y="12032"/>
                </a:lnTo>
                <a:lnTo>
                  <a:pt x="12399" y="11849"/>
                </a:lnTo>
                <a:lnTo>
                  <a:pt x="12399" y="11665"/>
                </a:lnTo>
                <a:lnTo>
                  <a:pt x="12362" y="11592"/>
                </a:lnTo>
                <a:lnTo>
                  <a:pt x="12289" y="11555"/>
                </a:lnTo>
                <a:close/>
                <a:moveTo>
                  <a:pt x="14049" y="5466"/>
                </a:moveTo>
                <a:lnTo>
                  <a:pt x="14196" y="5503"/>
                </a:lnTo>
                <a:lnTo>
                  <a:pt x="14490" y="5649"/>
                </a:lnTo>
                <a:lnTo>
                  <a:pt x="14673" y="5723"/>
                </a:lnTo>
                <a:lnTo>
                  <a:pt x="14930" y="5906"/>
                </a:lnTo>
                <a:lnTo>
                  <a:pt x="15150" y="6090"/>
                </a:lnTo>
                <a:lnTo>
                  <a:pt x="15370" y="6310"/>
                </a:lnTo>
                <a:lnTo>
                  <a:pt x="15590" y="6566"/>
                </a:lnTo>
                <a:lnTo>
                  <a:pt x="15773" y="6860"/>
                </a:lnTo>
                <a:lnTo>
                  <a:pt x="15883" y="7190"/>
                </a:lnTo>
                <a:lnTo>
                  <a:pt x="15993" y="7520"/>
                </a:lnTo>
                <a:lnTo>
                  <a:pt x="16067" y="7850"/>
                </a:lnTo>
                <a:lnTo>
                  <a:pt x="16104" y="8217"/>
                </a:lnTo>
                <a:lnTo>
                  <a:pt x="16104" y="8547"/>
                </a:lnTo>
                <a:lnTo>
                  <a:pt x="16067" y="9244"/>
                </a:lnTo>
                <a:lnTo>
                  <a:pt x="15957" y="9941"/>
                </a:lnTo>
                <a:lnTo>
                  <a:pt x="15773" y="10601"/>
                </a:lnTo>
                <a:lnTo>
                  <a:pt x="15517" y="11225"/>
                </a:lnTo>
                <a:lnTo>
                  <a:pt x="15370" y="11555"/>
                </a:lnTo>
                <a:lnTo>
                  <a:pt x="15186" y="11849"/>
                </a:lnTo>
                <a:lnTo>
                  <a:pt x="15003" y="12105"/>
                </a:lnTo>
                <a:lnTo>
                  <a:pt x="14783" y="12362"/>
                </a:lnTo>
                <a:lnTo>
                  <a:pt x="14526" y="12619"/>
                </a:lnTo>
                <a:lnTo>
                  <a:pt x="14269" y="12839"/>
                </a:lnTo>
                <a:lnTo>
                  <a:pt x="14013" y="13022"/>
                </a:lnTo>
                <a:lnTo>
                  <a:pt x="13719" y="13169"/>
                </a:lnTo>
                <a:lnTo>
                  <a:pt x="13389" y="13316"/>
                </a:lnTo>
                <a:lnTo>
                  <a:pt x="13059" y="13463"/>
                </a:lnTo>
                <a:lnTo>
                  <a:pt x="12802" y="13499"/>
                </a:lnTo>
                <a:lnTo>
                  <a:pt x="12509" y="13536"/>
                </a:lnTo>
                <a:lnTo>
                  <a:pt x="12325" y="13499"/>
                </a:lnTo>
                <a:lnTo>
                  <a:pt x="12179" y="13426"/>
                </a:lnTo>
                <a:lnTo>
                  <a:pt x="12032" y="13279"/>
                </a:lnTo>
                <a:lnTo>
                  <a:pt x="11922" y="13169"/>
                </a:lnTo>
                <a:lnTo>
                  <a:pt x="11482" y="12692"/>
                </a:lnTo>
                <a:lnTo>
                  <a:pt x="11298" y="12435"/>
                </a:lnTo>
                <a:lnTo>
                  <a:pt x="11225" y="12289"/>
                </a:lnTo>
                <a:lnTo>
                  <a:pt x="11188" y="12105"/>
                </a:lnTo>
                <a:lnTo>
                  <a:pt x="11188" y="11922"/>
                </a:lnTo>
                <a:lnTo>
                  <a:pt x="11262" y="11738"/>
                </a:lnTo>
                <a:lnTo>
                  <a:pt x="11445" y="11408"/>
                </a:lnTo>
                <a:lnTo>
                  <a:pt x="11812" y="10785"/>
                </a:lnTo>
                <a:lnTo>
                  <a:pt x="12142" y="10161"/>
                </a:lnTo>
                <a:lnTo>
                  <a:pt x="12472" y="9501"/>
                </a:lnTo>
                <a:lnTo>
                  <a:pt x="12765" y="8877"/>
                </a:lnTo>
                <a:lnTo>
                  <a:pt x="12876" y="8547"/>
                </a:lnTo>
                <a:lnTo>
                  <a:pt x="12949" y="8217"/>
                </a:lnTo>
                <a:lnTo>
                  <a:pt x="12986" y="7887"/>
                </a:lnTo>
                <a:lnTo>
                  <a:pt x="12949" y="7593"/>
                </a:lnTo>
                <a:lnTo>
                  <a:pt x="12876" y="7263"/>
                </a:lnTo>
                <a:lnTo>
                  <a:pt x="12765" y="6970"/>
                </a:lnTo>
                <a:lnTo>
                  <a:pt x="12729" y="6750"/>
                </a:lnTo>
                <a:lnTo>
                  <a:pt x="12692" y="6566"/>
                </a:lnTo>
                <a:lnTo>
                  <a:pt x="12729" y="6346"/>
                </a:lnTo>
                <a:lnTo>
                  <a:pt x="12802" y="6200"/>
                </a:lnTo>
                <a:lnTo>
                  <a:pt x="12876" y="6016"/>
                </a:lnTo>
                <a:lnTo>
                  <a:pt x="12986" y="5869"/>
                </a:lnTo>
                <a:lnTo>
                  <a:pt x="13132" y="5723"/>
                </a:lnTo>
                <a:lnTo>
                  <a:pt x="13279" y="5613"/>
                </a:lnTo>
                <a:lnTo>
                  <a:pt x="13316" y="5686"/>
                </a:lnTo>
                <a:lnTo>
                  <a:pt x="13389" y="5723"/>
                </a:lnTo>
                <a:lnTo>
                  <a:pt x="13536" y="5759"/>
                </a:lnTo>
                <a:lnTo>
                  <a:pt x="13646" y="5686"/>
                </a:lnTo>
                <a:lnTo>
                  <a:pt x="13719" y="5649"/>
                </a:lnTo>
                <a:lnTo>
                  <a:pt x="13756" y="5576"/>
                </a:lnTo>
                <a:lnTo>
                  <a:pt x="13829" y="5503"/>
                </a:lnTo>
                <a:lnTo>
                  <a:pt x="13939" y="5466"/>
                </a:lnTo>
                <a:close/>
                <a:moveTo>
                  <a:pt x="13646" y="3852"/>
                </a:moveTo>
                <a:lnTo>
                  <a:pt x="13609" y="3925"/>
                </a:lnTo>
                <a:lnTo>
                  <a:pt x="13499" y="4182"/>
                </a:lnTo>
                <a:lnTo>
                  <a:pt x="13462" y="4476"/>
                </a:lnTo>
                <a:lnTo>
                  <a:pt x="13462" y="4732"/>
                </a:lnTo>
                <a:lnTo>
                  <a:pt x="13499" y="5026"/>
                </a:lnTo>
                <a:lnTo>
                  <a:pt x="13316" y="5099"/>
                </a:lnTo>
                <a:lnTo>
                  <a:pt x="13132" y="5173"/>
                </a:lnTo>
                <a:lnTo>
                  <a:pt x="13022" y="4769"/>
                </a:lnTo>
                <a:lnTo>
                  <a:pt x="12839" y="4439"/>
                </a:lnTo>
                <a:lnTo>
                  <a:pt x="12802" y="4402"/>
                </a:lnTo>
                <a:lnTo>
                  <a:pt x="12729" y="4402"/>
                </a:lnTo>
                <a:lnTo>
                  <a:pt x="12692" y="4439"/>
                </a:lnTo>
                <a:lnTo>
                  <a:pt x="12692" y="4476"/>
                </a:lnTo>
                <a:lnTo>
                  <a:pt x="12655" y="4732"/>
                </a:lnTo>
                <a:lnTo>
                  <a:pt x="12692" y="4952"/>
                </a:lnTo>
                <a:lnTo>
                  <a:pt x="12802" y="5429"/>
                </a:lnTo>
                <a:lnTo>
                  <a:pt x="12582" y="5649"/>
                </a:lnTo>
                <a:lnTo>
                  <a:pt x="12399" y="5466"/>
                </a:lnTo>
                <a:lnTo>
                  <a:pt x="12142" y="5173"/>
                </a:lnTo>
                <a:lnTo>
                  <a:pt x="12105" y="5136"/>
                </a:lnTo>
                <a:lnTo>
                  <a:pt x="12032" y="5173"/>
                </a:lnTo>
                <a:lnTo>
                  <a:pt x="11995" y="5209"/>
                </a:lnTo>
                <a:lnTo>
                  <a:pt x="11995" y="5283"/>
                </a:lnTo>
                <a:lnTo>
                  <a:pt x="12032" y="5466"/>
                </a:lnTo>
                <a:lnTo>
                  <a:pt x="12142" y="5649"/>
                </a:lnTo>
                <a:lnTo>
                  <a:pt x="12252" y="5796"/>
                </a:lnTo>
                <a:lnTo>
                  <a:pt x="12435" y="5906"/>
                </a:lnTo>
                <a:lnTo>
                  <a:pt x="12399" y="6016"/>
                </a:lnTo>
                <a:lnTo>
                  <a:pt x="12362" y="6053"/>
                </a:lnTo>
                <a:lnTo>
                  <a:pt x="12142" y="6016"/>
                </a:lnTo>
                <a:lnTo>
                  <a:pt x="11738" y="5833"/>
                </a:lnTo>
                <a:lnTo>
                  <a:pt x="11665" y="5686"/>
                </a:lnTo>
                <a:lnTo>
                  <a:pt x="11628" y="5649"/>
                </a:lnTo>
                <a:lnTo>
                  <a:pt x="11592" y="5686"/>
                </a:lnTo>
                <a:lnTo>
                  <a:pt x="11555" y="5833"/>
                </a:lnTo>
                <a:lnTo>
                  <a:pt x="11518" y="5906"/>
                </a:lnTo>
                <a:lnTo>
                  <a:pt x="11518" y="5979"/>
                </a:lnTo>
                <a:lnTo>
                  <a:pt x="11555" y="6053"/>
                </a:lnTo>
                <a:lnTo>
                  <a:pt x="11628" y="6126"/>
                </a:lnTo>
                <a:lnTo>
                  <a:pt x="11775" y="6236"/>
                </a:lnTo>
                <a:lnTo>
                  <a:pt x="11995" y="6346"/>
                </a:lnTo>
                <a:lnTo>
                  <a:pt x="12289" y="6456"/>
                </a:lnTo>
                <a:lnTo>
                  <a:pt x="12252" y="6676"/>
                </a:lnTo>
                <a:lnTo>
                  <a:pt x="12289" y="6897"/>
                </a:lnTo>
                <a:lnTo>
                  <a:pt x="11555" y="6897"/>
                </a:lnTo>
                <a:lnTo>
                  <a:pt x="11445" y="6933"/>
                </a:lnTo>
                <a:lnTo>
                  <a:pt x="11408" y="7007"/>
                </a:lnTo>
                <a:lnTo>
                  <a:pt x="11408" y="7153"/>
                </a:lnTo>
                <a:lnTo>
                  <a:pt x="11408" y="7337"/>
                </a:lnTo>
                <a:lnTo>
                  <a:pt x="11482" y="7483"/>
                </a:lnTo>
                <a:lnTo>
                  <a:pt x="11555" y="7593"/>
                </a:lnTo>
                <a:lnTo>
                  <a:pt x="11592" y="7630"/>
                </a:lnTo>
                <a:lnTo>
                  <a:pt x="11922" y="7960"/>
                </a:lnTo>
                <a:lnTo>
                  <a:pt x="12142" y="8107"/>
                </a:lnTo>
                <a:lnTo>
                  <a:pt x="12252" y="8180"/>
                </a:lnTo>
                <a:lnTo>
                  <a:pt x="12362" y="8217"/>
                </a:lnTo>
                <a:lnTo>
                  <a:pt x="12472" y="8217"/>
                </a:lnTo>
                <a:lnTo>
                  <a:pt x="12362" y="8547"/>
                </a:lnTo>
                <a:lnTo>
                  <a:pt x="12252" y="8804"/>
                </a:lnTo>
                <a:lnTo>
                  <a:pt x="12215" y="8841"/>
                </a:lnTo>
                <a:lnTo>
                  <a:pt x="12179" y="8877"/>
                </a:lnTo>
                <a:lnTo>
                  <a:pt x="11812" y="8731"/>
                </a:lnTo>
                <a:lnTo>
                  <a:pt x="11555" y="8584"/>
                </a:lnTo>
                <a:lnTo>
                  <a:pt x="11335" y="8364"/>
                </a:lnTo>
                <a:lnTo>
                  <a:pt x="11225" y="8364"/>
                </a:lnTo>
                <a:lnTo>
                  <a:pt x="11188" y="8437"/>
                </a:lnTo>
                <a:lnTo>
                  <a:pt x="11188" y="8511"/>
                </a:lnTo>
                <a:lnTo>
                  <a:pt x="11335" y="8731"/>
                </a:lnTo>
                <a:lnTo>
                  <a:pt x="11555" y="8951"/>
                </a:lnTo>
                <a:lnTo>
                  <a:pt x="11812" y="9134"/>
                </a:lnTo>
                <a:lnTo>
                  <a:pt x="12069" y="9244"/>
                </a:lnTo>
                <a:lnTo>
                  <a:pt x="11848" y="9648"/>
                </a:lnTo>
                <a:lnTo>
                  <a:pt x="11738" y="9648"/>
                </a:lnTo>
                <a:lnTo>
                  <a:pt x="11665" y="9721"/>
                </a:lnTo>
                <a:lnTo>
                  <a:pt x="11262" y="9428"/>
                </a:lnTo>
                <a:lnTo>
                  <a:pt x="10895" y="9134"/>
                </a:lnTo>
                <a:lnTo>
                  <a:pt x="10858" y="9097"/>
                </a:lnTo>
                <a:lnTo>
                  <a:pt x="10821" y="9134"/>
                </a:lnTo>
                <a:lnTo>
                  <a:pt x="10601" y="9391"/>
                </a:lnTo>
                <a:lnTo>
                  <a:pt x="10381" y="9648"/>
                </a:lnTo>
                <a:lnTo>
                  <a:pt x="10308" y="9648"/>
                </a:lnTo>
                <a:lnTo>
                  <a:pt x="10234" y="9684"/>
                </a:lnTo>
                <a:lnTo>
                  <a:pt x="10198" y="9758"/>
                </a:lnTo>
                <a:lnTo>
                  <a:pt x="10234" y="9831"/>
                </a:lnTo>
                <a:lnTo>
                  <a:pt x="10748" y="10308"/>
                </a:lnTo>
                <a:lnTo>
                  <a:pt x="11188" y="10821"/>
                </a:lnTo>
                <a:lnTo>
                  <a:pt x="10968" y="11262"/>
                </a:lnTo>
                <a:lnTo>
                  <a:pt x="10785" y="11152"/>
                </a:lnTo>
                <a:lnTo>
                  <a:pt x="10601" y="11078"/>
                </a:lnTo>
                <a:lnTo>
                  <a:pt x="10381" y="11042"/>
                </a:lnTo>
                <a:lnTo>
                  <a:pt x="10308" y="11005"/>
                </a:lnTo>
                <a:lnTo>
                  <a:pt x="10198" y="10968"/>
                </a:lnTo>
                <a:lnTo>
                  <a:pt x="10161" y="10931"/>
                </a:lnTo>
                <a:lnTo>
                  <a:pt x="10088" y="10931"/>
                </a:lnTo>
                <a:lnTo>
                  <a:pt x="9978" y="10968"/>
                </a:lnTo>
                <a:lnTo>
                  <a:pt x="9941" y="11078"/>
                </a:lnTo>
                <a:lnTo>
                  <a:pt x="9941" y="11152"/>
                </a:lnTo>
                <a:lnTo>
                  <a:pt x="9978" y="11188"/>
                </a:lnTo>
                <a:lnTo>
                  <a:pt x="10124" y="11335"/>
                </a:lnTo>
                <a:lnTo>
                  <a:pt x="10308" y="11445"/>
                </a:lnTo>
                <a:lnTo>
                  <a:pt x="10565" y="11555"/>
                </a:lnTo>
                <a:lnTo>
                  <a:pt x="10675" y="11592"/>
                </a:lnTo>
                <a:lnTo>
                  <a:pt x="10785" y="11592"/>
                </a:lnTo>
                <a:lnTo>
                  <a:pt x="10748" y="11775"/>
                </a:lnTo>
                <a:lnTo>
                  <a:pt x="10711" y="11959"/>
                </a:lnTo>
                <a:lnTo>
                  <a:pt x="10675" y="12179"/>
                </a:lnTo>
                <a:lnTo>
                  <a:pt x="10711" y="12362"/>
                </a:lnTo>
                <a:lnTo>
                  <a:pt x="10785" y="12582"/>
                </a:lnTo>
                <a:lnTo>
                  <a:pt x="10638" y="12692"/>
                </a:lnTo>
                <a:lnTo>
                  <a:pt x="10455" y="12876"/>
                </a:lnTo>
                <a:lnTo>
                  <a:pt x="10381" y="12949"/>
                </a:lnTo>
                <a:lnTo>
                  <a:pt x="10308" y="12949"/>
                </a:lnTo>
                <a:lnTo>
                  <a:pt x="10271" y="12986"/>
                </a:lnTo>
                <a:lnTo>
                  <a:pt x="10234" y="13059"/>
                </a:lnTo>
                <a:lnTo>
                  <a:pt x="10234" y="13169"/>
                </a:lnTo>
                <a:lnTo>
                  <a:pt x="10271" y="13206"/>
                </a:lnTo>
                <a:lnTo>
                  <a:pt x="10308" y="13242"/>
                </a:lnTo>
                <a:lnTo>
                  <a:pt x="10455" y="13242"/>
                </a:lnTo>
                <a:lnTo>
                  <a:pt x="10565" y="13206"/>
                </a:lnTo>
                <a:lnTo>
                  <a:pt x="10748" y="13059"/>
                </a:lnTo>
                <a:lnTo>
                  <a:pt x="11005" y="12912"/>
                </a:lnTo>
                <a:lnTo>
                  <a:pt x="11408" y="13352"/>
                </a:lnTo>
                <a:lnTo>
                  <a:pt x="11482" y="13426"/>
                </a:lnTo>
                <a:lnTo>
                  <a:pt x="11335" y="13609"/>
                </a:lnTo>
                <a:lnTo>
                  <a:pt x="11262" y="13829"/>
                </a:lnTo>
                <a:lnTo>
                  <a:pt x="11188" y="13829"/>
                </a:lnTo>
                <a:lnTo>
                  <a:pt x="11115" y="13866"/>
                </a:lnTo>
                <a:lnTo>
                  <a:pt x="11005" y="13939"/>
                </a:lnTo>
                <a:lnTo>
                  <a:pt x="10968" y="14013"/>
                </a:lnTo>
                <a:lnTo>
                  <a:pt x="11005" y="14123"/>
                </a:lnTo>
                <a:lnTo>
                  <a:pt x="11041" y="14233"/>
                </a:lnTo>
                <a:lnTo>
                  <a:pt x="11151" y="14306"/>
                </a:lnTo>
                <a:lnTo>
                  <a:pt x="11262" y="14343"/>
                </a:lnTo>
                <a:lnTo>
                  <a:pt x="11372" y="14343"/>
                </a:lnTo>
                <a:lnTo>
                  <a:pt x="11482" y="14270"/>
                </a:lnTo>
                <a:lnTo>
                  <a:pt x="11555" y="14196"/>
                </a:lnTo>
                <a:lnTo>
                  <a:pt x="11628" y="14086"/>
                </a:lnTo>
                <a:lnTo>
                  <a:pt x="11665" y="13976"/>
                </a:lnTo>
                <a:lnTo>
                  <a:pt x="11665" y="13866"/>
                </a:lnTo>
                <a:lnTo>
                  <a:pt x="11738" y="13719"/>
                </a:lnTo>
                <a:lnTo>
                  <a:pt x="11848" y="13829"/>
                </a:lnTo>
                <a:lnTo>
                  <a:pt x="11995" y="13903"/>
                </a:lnTo>
                <a:lnTo>
                  <a:pt x="12142" y="13976"/>
                </a:lnTo>
                <a:lnTo>
                  <a:pt x="12325" y="14013"/>
                </a:lnTo>
                <a:lnTo>
                  <a:pt x="12362" y="14049"/>
                </a:lnTo>
                <a:lnTo>
                  <a:pt x="12252" y="14270"/>
                </a:lnTo>
                <a:lnTo>
                  <a:pt x="12179" y="14453"/>
                </a:lnTo>
                <a:lnTo>
                  <a:pt x="12105" y="14563"/>
                </a:lnTo>
                <a:lnTo>
                  <a:pt x="11995" y="14600"/>
                </a:lnTo>
                <a:lnTo>
                  <a:pt x="11958" y="14600"/>
                </a:lnTo>
                <a:lnTo>
                  <a:pt x="11885" y="14636"/>
                </a:lnTo>
                <a:lnTo>
                  <a:pt x="11848" y="14746"/>
                </a:lnTo>
                <a:lnTo>
                  <a:pt x="11848" y="14856"/>
                </a:lnTo>
                <a:lnTo>
                  <a:pt x="11922" y="14930"/>
                </a:lnTo>
                <a:lnTo>
                  <a:pt x="11995" y="15003"/>
                </a:lnTo>
                <a:lnTo>
                  <a:pt x="12069" y="15003"/>
                </a:lnTo>
                <a:lnTo>
                  <a:pt x="12215" y="14966"/>
                </a:lnTo>
                <a:lnTo>
                  <a:pt x="12362" y="14856"/>
                </a:lnTo>
                <a:lnTo>
                  <a:pt x="12472" y="14746"/>
                </a:lnTo>
                <a:lnTo>
                  <a:pt x="12545" y="14563"/>
                </a:lnTo>
                <a:lnTo>
                  <a:pt x="12619" y="14416"/>
                </a:lnTo>
                <a:lnTo>
                  <a:pt x="12692" y="14049"/>
                </a:lnTo>
                <a:lnTo>
                  <a:pt x="13132" y="13976"/>
                </a:lnTo>
                <a:lnTo>
                  <a:pt x="13536" y="13829"/>
                </a:lnTo>
                <a:lnTo>
                  <a:pt x="13279" y="14526"/>
                </a:lnTo>
                <a:lnTo>
                  <a:pt x="13206" y="14710"/>
                </a:lnTo>
                <a:lnTo>
                  <a:pt x="13206" y="14820"/>
                </a:lnTo>
                <a:lnTo>
                  <a:pt x="13242" y="14856"/>
                </a:lnTo>
                <a:lnTo>
                  <a:pt x="13279" y="14930"/>
                </a:lnTo>
                <a:lnTo>
                  <a:pt x="13352" y="14966"/>
                </a:lnTo>
                <a:lnTo>
                  <a:pt x="13426" y="14966"/>
                </a:lnTo>
                <a:lnTo>
                  <a:pt x="13499" y="14930"/>
                </a:lnTo>
                <a:lnTo>
                  <a:pt x="13572" y="14893"/>
                </a:lnTo>
                <a:lnTo>
                  <a:pt x="13609" y="14820"/>
                </a:lnTo>
                <a:lnTo>
                  <a:pt x="13719" y="14563"/>
                </a:lnTo>
                <a:lnTo>
                  <a:pt x="13793" y="14270"/>
                </a:lnTo>
                <a:lnTo>
                  <a:pt x="13829" y="13976"/>
                </a:lnTo>
                <a:lnTo>
                  <a:pt x="13829" y="13719"/>
                </a:lnTo>
                <a:lnTo>
                  <a:pt x="14269" y="13463"/>
                </a:lnTo>
                <a:lnTo>
                  <a:pt x="14306" y="13939"/>
                </a:lnTo>
                <a:lnTo>
                  <a:pt x="14343" y="14049"/>
                </a:lnTo>
                <a:lnTo>
                  <a:pt x="14379" y="14123"/>
                </a:lnTo>
                <a:lnTo>
                  <a:pt x="14379" y="14159"/>
                </a:lnTo>
                <a:lnTo>
                  <a:pt x="14416" y="14270"/>
                </a:lnTo>
                <a:lnTo>
                  <a:pt x="14490" y="14343"/>
                </a:lnTo>
                <a:lnTo>
                  <a:pt x="14673" y="14343"/>
                </a:lnTo>
                <a:lnTo>
                  <a:pt x="14673" y="14306"/>
                </a:lnTo>
                <a:lnTo>
                  <a:pt x="14746" y="14233"/>
                </a:lnTo>
                <a:lnTo>
                  <a:pt x="14783" y="14159"/>
                </a:lnTo>
                <a:lnTo>
                  <a:pt x="14710" y="13903"/>
                </a:lnTo>
                <a:lnTo>
                  <a:pt x="14673" y="13646"/>
                </a:lnTo>
                <a:lnTo>
                  <a:pt x="14563" y="13279"/>
                </a:lnTo>
                <a:lnTo>
                  <a:pt x="15003" y="12876"/>
                </a:lnTo>
                <a:lnTo>
                  <a:pt x="15113" y="13022"/>
                </a:lnTo>
                <a:lnTo>
                  <a:pt x="15223" y="13132"/>
                </a:lnTo>
                <a:lnTo>
                  <a:pt x="15370" y="13352"/>
                </a:lnTo>
                <a:lnTo>
                  <a:pt x="15480" y="13463"/>
                </a:lnTo>
                <a:lnTo>
                  <a:pt x="15590" y="13536"/>
                </a:lnTo>
                <a:lnTo>
                  <a:pt x="15663" y="13536"/>
                </a:lnTo>
                <a:lnTo>
                  <a:pt x="15737" y="13463"/>
                </a:lnTo>
                <a:lnTo>
                  <a:pt x="15773" y="13389"/>
                </a:lnTo>
                <a:lnTo>
                  <a:pt x="15773" y="13316"/>
                </a:lnTo>
                <a:lnTo>
                  <a:pt x="15737" y="13132"/>
                </a:lnTo>
                <a:lnTo>
                  <a:pt x="15627" y="12986"/>
                </a:lnTo>
                <a:lnTo>
                  <a:pt x="15480" y="12876"/>
                </a:lnTo>
                <a:lnTo>
                  <a:pt x="15370" y="12729"/>
                </a:lnTo>
                <a:lnTo>
                  <a:pt x="15260" y="12582"/>
                </a:lnTo>
                <a:lnTo>
                  <a:pt x="15480" y="12289"/>
                </a:lnTo>
                <a:lnTo>
                  <a:pt x="15700" y="11995"/>
                </a:lnTo>
                <a:lnTo>
                  <a:pt x="15773" y="12069"/>
                </a:lnTo>
                <a:lnTo>
                  <a:pt x="15993" y="12215"/>
                </a:lnTo>
                <a:lnTo>
                  <a:pt x="16177" y="12399"/>
                </a:lnTo>
                <a:lnTo>
                  <a:pt x="16250" y="12435"/>
                </a:lnTo>
                <a:lnTo>
                  <a:pt x="16397" y="12435"/>
                </a:lnTo>
                <a:lnTo>
                  <a:pt x="16434" y="12399"/>
                </a:lnTo>
                <a:lnTo>
                  <a:pt x="16470" y="12325"/>
                </a:lnTo>
                <a:lnTo>
                  <a:pt x="16507" y="12252"/>
                </a:lnTo>
                <a:lnTo>
                  <a:pt x="16507" y="12179"/>
                </a:lnTo>
                <a:lnTo>
                  <a:pt x="16434" y="12105"/>
                </a:lnTo>
                <a:lnTo>
                  <a:pt x="16250" y="11922"/>
                </a:lnTo>
                <a:lnTo>
                  <a:pt x="16030" y="11775"/>
                </a:lnTo>
                <a:lnTo>
                  <a:pt x="15883" y="11702"/>
                </a:lnTo>
                <a:lnTo>
                  <a:pt x="16140" y="11115"/>
                </a:lnTo>
                <a:lnTo>
                  <a:pt x="16324" y="11225"/>
                </a:lnTo>
                <a:lnTo>
                  <a:pt x="16617" y="11335"/>
                </a:lnTo>
                <a:lnTo>
                  <a:pt x="16984" y="11408"/>
                </a:lnTo>
                <a:lnTo>
                  <a:pt x="17057" y="11408"/>
                </a:lnTo>
                <a:lnTo>
                  <a:pt x="17094" y="11372"/>
                </a:lnTo>
                <a:lnTo>
                  <a:pt x="17131" y="11298"/>
                </a:lnTo>
                <a:lnTo>
                  <a:pt x="17167" y="11225"/>
                </a:lnTo>
                <a:lnTo>
                  <a:pt x="17167" y="11152"/>
                </a:lnTo>
                <a:lnTo>
                  <a:pt x="17131" y="11078"/>
                </a:lnTo>
                <a:lnTo>
                  <a:pt x="17094" y="11042"/>
                </a:lnTo>
                <a:lnTo>
                  <a:pt x="17021" y="11005"/>
                </a:lnTo>
                <a:lnTo>
                  <a:pt x="16764" y="10968"/>
                </a:lnTo>
                <a:lnTo>
                  <a:pt x="16544" y="10895"/>
                </a:lnTo>
                <a:lnTo>
                  <a:pt x="16250" y="10821"/>
                </a:lnTo>
                <a:lnTo>
                  <a:pt x="16397" y="10345"/>
                </a:lnTo>
                <a:lnTo>
                  <a:pt x="16507" y="9831"/>
                </a:lnTo>
                <a:lnTo>
                  <a:pt x="16727" y="9941"/>
                </a:lnTo>
                <a:lnTo>
                  <a:pt x="16984" y="9978"/>
                </a:lnTo>
                <a:lnTo>
                  <a:pt x="17131" y="10014"/>
                </a:lnTo>
                <a:lnTo>
                  <a:pt x="17277" y="10014"/>
                </a:lnTo>
                <a:lnTo>
                  <a:pt x="17424" y="9978"/>
                </a:lnTo>
                <a:lnTo>
                  <a:pt x="17461" y="9904"/>
                </a:lnTo>
                <a:lnTo>
                  <a:pt x="17497" y="9831"/>
                </a:lnTo>
                <a:lnTo>
                  <a:pt x="17497" y="9794"/>
                </a:lnTo>
                <a:lnTo>
                  <a:pt x="17497" y="9721"/>
                </a:lnTo>
                <a:lnTo>
                  <a:pt x="17387" y="9648"/>
                </a:lnTo>
                <a:lnTo>
                  <a:pt x="17277" y="9611"/>
                </a:lnTo>
                <a:lnTo>
                  <a:pt x="17167" y="9574"/>
                </a:lnTo>
                <a:lnTo>
                  <a:pt x="16544" y="9501"/>
                </a:lnTo>
                <a:lnTo>
                  <a:pt x="16544" y="9464"/>
                </a:lnTo>
                <a:lnTo>
                  <a:pt x="16580" y="8987"/>
                </a:lnTo>
                <a:lnTo>
                  <a:pt x="16617" y="8511"/>
                </a:lnTo>
                <a:lnTo>
                  <a:pt x="16800" y="8584"/>
                </a:lnTo>
                <a:lnTo>
                  <a:pt x="17021" y="8621"/>
                </a:lnTo>
                <a:lnTo>
                  <a:pt x="17204" y="8657"/>
                </a:lnTo>
                <a:lnTo>
                  <a:pt x="17424" y="8621"/>
                </a:lnTo>
                <a:lnTo>
                  <a:pt x="17571" y="8584"/>
                </a:lnTo>
                <a:lnTo>
                  <a:pt x="17644" y="8511"/>
                </a:lnTo>
                <a:lnTo>
                  <a:pt x="17681" y="8437"/>
                </a:lnTo>
                <a:lnTo>
                  <a:pt x="17681" y="8364"/>
                </a:lnTo>
                <a:lnTo>
                  <a:pt x="17644" y="8290"/>
                </a:lnTo>
                <a:lnTo>
                  <a:pt x="17534" y="8217"/>
                </a:lnTo>
                <a:lnTo>
                  <a:pt x="17387" y="8217"/>
                </a:lnTo>
                <a:lnTo>
                  <a:pt x="17094" y="8254"/>
                </a:lnTo>
                <a:lnTo>
                  <a:pt x="16617" y="8217"/>
                </a:lnTo>
                <a:lnTo>
                  <a:pt x="16580" y="7814"/>
                </a:lnTo>
                <a:lnTo>
                  <a:pt x="16507" y="7410"/>
                </a:lnTo>
                <a:lnTo>
                  <a:pt x="16507" y="7410"/>
                </a:lnTo>
                <a:lnTo>
                  <a:pt x="16690" y="7447"/>
                </a:lnTo>
                <a:lnTo>
                  <a:pt x="16874" y="7447"/>
                </a:lnTo>
                <a:lnTo>
                  <a:pt x="17021" y="7410"/>
                </a:lnTo>
                <a:lnTo>
                  <a:pt x="17204" y="7337"/>
                </a:lnTo>
                <a:lnTo>
                  <a:pt x="17351" y="7263"/>
                </a:lnTo>
                <a:lnTo>
                  <a:pt x="17387" y="7190"/>
                </a:lnTo>
                <a:lnTo>
                  <a:pt x="17424" y="7117"/>
                </a:lnTo>
                <a:lnTo>
                  <a:pt x="17424" y="7043"/>
                </a:lnTo>
                <a:lnTo>
                  <a:pt x="17424" y="7007"/>
                </a:lnTo>
                <a:lnTo>
                  <a:pt x="17351" y="6933"/>
                </a:lnTo>
                <a:lnTo>
                  <a:pt x="17314" y="6897"/>
                </a:lnTo>
                <a:lnTo>
                  <a:pt x="17131" y="6897"/>
                </a:lnTo>
                <a:lnTo>
                  <a:pt x="16947" y="6970"/>
                </a:lnTo>
                <a:lnTo>
                  <a:pt x="16764" y="7007"/>
                </a:lnTo>
                <a:lnTo>
                  <a:pt x="16397" y="7080"/>
                </a:lnTo>
                <a:lnTo>
                  <a:pt x="16324" y="6897"/>
                </a:lnTo>
                <a:lnTo>
                  <a:pt x="16140" y="6493"/>
                </a:lnTo>
                <a:lnTo>
                  <a:pt x="16397" y="6420"/>
                </a:lnTo>
                <a:lnTo>
                  <a:pt x="16764" y="6273"/>
                </a:lnTo>
                <a:lnTo>
                  <a:pt x="16947" y="6200"/>
                </a:lnTo>
                <a:lnTo>
                  <a:pt x="17094" y="6090"/>
                </a:lnTo>
                <a:lnTo>
                  <a:pt x="17131" y="6053"/>
                </a:lnTo>
                <a:lnTo>
                  <a:pt x="17131" y="5979"/>
                </a:lnTo>
                <a:lnTo>
                  <a:pt x="17131" y="5906"/>
                </a:lnTo>
                <a:lnTo>
                  <a:pt x="17021" y="5833"/>
                </a:lnTo>
                <a:lnTo>
                  <a:pt x="16910" y="5796"/>
                </a:lnTo>
                <a:lnTo>
                  <a:pt x="16764" y="5833"/>
                </a:lnTo>
                <a:lnTo>
                  <a:pt x="16580" y="5906"/>
                </a:lnTo>
                <a:lnTo>
                  <a:pt x="16250" y="6090"/>
                </a:lnTo>
                <a:lnTo>
                  <a:pt x="16104" y="6163"/>
                </a:lnTo>
                <a:lnTo>
                  <a:pt x="15957" y="6236"/>
                </a:lnTo>
                <a:lnTo>
                  <a:pt x="15957" y="6200"/>
                </a:lnTo>
                <a:lnTo>
                  <a:pt x="15957" y="6163"/>
                </a:lnTo>
                <a:lnTo>
                  <a:pt x="15920" y="6163"/>
                </a:lnTo>
                <a:lnTo>
                  <a:pt x="15590" y="5796"/>
                </a:lnTo>
                <a:lnTo>
                  <a:pt x="15920" y="5503"/>
                </a:lnTo>
                <a:lnTo>
                  <a:pt x="16250" y="5173"/>
                </a:lnTo>
                <a:lnTo>
                  <a:pt x="16287" y="5099"/>
                </a:lnTo>
                <a:lnTo>
                  <a:pt x="16324" y="4989"/>
                </a:lnTo>
                <a:lnTo>
                  <a:pt x="16287" y="4916"/>
                </a:lnTo>
                <a:lnTo>
                  <a:pt x="16250" y="4879"/>
                </a:lnTo>
                <a:lnTo>
                  <a:pt x="16177" y="4806"/>
                </a:lnTo>
                <a:lnTo>
                  <a:pt x="16030" y="4806"/>
                </a:lnTo>
                <a:lnTo>
                  <a:pt x="15957" y="4842"/>
                </a:lnTo>
                <a:lnTo>
                  <a:pt x="15627" y="5209"/>
                </a:lnTo>
                <a:lnTo>
                  <a:pt x="15333" y="5576"/>
                </a:lnTo>
                <a:lnTo>
                  <a:pt x="15076" y="5393"/>
                </a:lnTo>
                <a:lnTo>
                  <a:pt x="14820" y="5246"/>
                </a:lnTo>
                <a:lnTo>
                  <a:pt x="14673" y="5173"/>
                </a:lnTo>
                <a:lnTo>
                  <a:pt x="14746" y="5026"/>
                </a:lnTo>
                <a:lnTo>
                  <a:pt x="14966" y="4659"/>
                </a:lnTo>
                <a:lnTo>
                  <a:pt x="15003" y="4586"/>
                </a:lnTo>
                <a:lnTo>
                  <a:pt x="15003" y="4512"/>
                </a:lnTo>
                <a:lnTo>
                  <a:pt x="14930" y="4402"/>
                </a:lnTo>
                <a:lnTo>
                  <a:pt x="14856" y="4366"/>
                </a:lnTo>
                <a:lnTo>
                  <a:pt x="14746" y="4366"/>
                </a:lnTo>
                <a:lnTo>
                  <a:pt x="14673" y="4439"/>
                </a:lnTo>
                <a:lnTo>
                  <a:pt x="14526" y="4622"/>
                </a:lnTo>
                <a:lnTo>
                  <a:pt x="14416" y="4842"/>
                </a:lnTo>
                <a:lnTo>
                  <a:pt x="14343" y="5026"/>
                </a:lnTo>
                <a:lnTo>
                  <a:pt x="14159" y="4989"/>
                </a:lnTo>
                <a:lnTo>
                  <a:pt x="13939" y="4989"/>
                </a:lnTo>
                <a:lnTo>
                  <a:pt x="13903" y="4732"/>
                </a:lnTo>
                <a:lnTo>
                  <a:pt x="13866" y="4476"/>
                </a:lnTo>
                <a:lnTo>
                  <a:pt x="13829" y="3962"/>
                </a:lnTo>
                <a:lnTo>
                  <a:pt x="13829" y="3889"/>
                </a:lnTo>
                <a:lnTo>
                  <a:pt x="13756" y="3852"/>
                </a:lnTo>
                <a:close/>
              </a:path>
            </a:pathLst>
          </a:custGeom>
          <a:solidFill>
            <a:srgbClr val="6D9EEB"/>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17" name="Shape 217"/>
          <p:cNvSpPr/>
          <p:nvPr/>
        </p:nvSpPr>
        <p:spPr>
          <a:xfrm>
            <a:off x="8263292" y="4517805"/>
            <a:ext cx="479681" cy="339217"/>
          </a:xfrm>
          <a:custGeom>
            <a:avLst/>
            <a:gdLst/>
            <a:ahLst/>
            <a:cxnLst/>
            <a:rect l="0" t="0" r="0" b="0"/>
            <a:pathLst>
              <a:path w="16911" h="11959" extrusionOk="0">
                <a:moveTo>
                  <a:pt x="12215" y="8951"/>
                </a:moveTo>
                <a:lnTo>
                  <a:pt x="12032" y="9098"/>
                </a:lnTo>
                <a:lnTo>
                  <a:pt x="11848" y="9244"/>
                </a:lnTo>
                <a:lnTo>
                  <a:pt x="11408" y="9538"/>
                </a:lnTo>
                <a:lnTo>
                  <a:pt x="11005" y="9685"/>
                </a:lnTo>
                <a:lnTo>
                  <a:pt x="10638" y="9868"/>
                </a:lnTo>
                <a:lnTo>
                  <a:pt x="10124" y="10051"/>
                </a:lnTo>
                <a:lnTo>
                  <a:pt x="9977" y="10125"/>
                </a:lnTo>
                <a:lnTo>
                  <a:pt x="9794" y="10161"/>
                </a:lnTo>
                <a:lnTo>
                  <a:pt x="9904" y="9978"/>
                </a:lnTo>
                <a:lnTo>
                  <a:pt x="10051" y="9795"/>
                </a:lnTo>
                <a:lnTo>
                  <a:pt x="10344" y="9758"/>
                </a:lnTo>
                <a:lnTo>
                  <a:pt x="10601" y="9648"/>
                </a:lnTo>
                <a:lnTo>
                  <a:pt x="10858" y="9538"/>
                </a:lnTo>
                <a:lnTo>
                  <a:pt x="11115" y="9354"/>
                </a:lnTo>
                <a:lnTo>
                  <a:pt x="11335" y="9171"/>
                </a:lnTo>
                <a:lnTo>
                  <a:pt x="11371" y="9061"/>
                </a:lnTo>
                <a:lnTo>
                  <a:pt x="11445" y="9061"/>
                </a:lnTo>
                <a:lnTo>
                  <a:pt x="11481" y="9024"/>
                </a:lnTo>
                <a:lnTo>
                  <a:pt x="11848" y="8951"/>
                </a:lnTo>
                <a:close/>
                <a:moveTo>
                  <a:pt x="12619" y="8988"/>
                </a:moveTo>
                <a:lnTo>
                  <a:pt x="12839" y="9061"/>
                </a:lnTo>
                <a:lnTo>
                  <a:pt x="12839" y="9171"/>
                </a:lnTo>
                <a:lnTo>
                  <a:pt x="12215" y="9685"/>
                </a:lnTo>
                <a:lnTo>
                  <a:pt x="11518" y="10125"/>
                </a:lnTo>
                <a:lnTo>
                  <a:pt x="11115" y="10345"/>
                </a:lnTo>
                <a:lnTo>
                  <a:pt x="10711" y="10528"/>
                </a:lnTo>
                <a:lnTo>
                  <a:pt x="10308" y="10712"/>
                </a:lnTo>
                <a:lnTo>
                  <a:pt x="9904" y="10932"/>
                </a:lnTo>
                <a:lnTo>
                  <a:pt x="9831" y="10822"/>
                </a:lnTo>
                <a:lnTo>
                  <a:pt x="9794" y="10712"/>
                </a:lnTo>
                <a:lnTo>
                  <a:pt x="9757" y="10455"/>
                </a:lnTo>
                <a:lnTo>
                  <a:pt x="9904" y="10455"/>
                </a:lnTo>
                <a:lnTo>
                  <a:pt x="10051" y="10381"/>
                </a:lnTo>
                <a:lnTo>
                  <a:pt x="10344" y="10271"/>
                </a:lnTo>
                <a:lnTo>
                  <a:pt x="11078" y="10015"/>
                </a:lnTo>
                <a:lnTo>
                  <a:pt x="11481" y="9831"/>
                </a:lnTo>
                <a:lnTo>
                  <a:pt x="11922" y="9611"/>
                </a:lnTo>
                <a:lnTo>
                  <a:pt x="12288" y="9318"/>
                </a:lnTo>
                <a:lnTo>
                  <a:pt x="12435" y="9171"/>
                </a:lnTo>
                <a:lnTo>
                  <a:pt x="12619" y="8988"/>
                </a:lnTo>
                <a:close/>
                <a:moveTo>
                  <a:pt x="9464" y="514"/>
                </a:moveTo>
                <a:lnTo>
                  <a:pt x="9721" y="551"/>
                </a:lnTo>
                <a:lnTo>
                  <a:pt x="9941" y="588"/>
                </a:lnTo>
                <a:lnTo>
                  <a:pt x="10161" y="661"/>
                </a:lnTo>
                <a:lnTo>
                  <a:pt x="10344" y="771"/>
                </a:lnTo>
                <a:lnTo>
                  <a:pt x="10491" y="918"/>
                </a:lnTo>
                <a:lnTo>
                  <a:pt x="10564" y="1101"/>
                </a:lnTo>
                <a:lnTo>
                  <a:pt x="10601" y="1101"/>
                </a:lnTo>
                <a:lnTo>
                  <a:pt x="10528" y="1211"/>
                </a:lnTo>
                <a:lnTo>
                  <a:pt x="10528" y="1321"/>
                </a:lnTo>
                <a:lnTo>
                  <a:pt x="10564" y="1615"/>
                </a:lnTo>
                <a:lnTo>
                  <a:pt x="10638" y="1871"/>
                </a:lnTo>
                <a:lnTo>
                  <a:pt x="10748" y="2091"/>
                </a:lnTo>
                <a:lnTo>
                  <a:pt x="10931" y="2348"/>
                </a:lnTo>
                <a:lnTo>
                  <a:pt x="11005" y="2495"/>
                </a:lnTo>
                <a:lnTo>
                  <a:pt x="11041" y="2678"/>
                </a:lnTo>
                <a:lnTo>
                  <a:pt x="11041" y="2752"/>
                </a:lnTo>
                <a:lnTo>
                  <a:pt x="11005" y="2788"/>
                </a:lnTo>
                <a:lnTo>
                  <a:pt x="10931" y="2788"/>
                </a:lnTo>
                <a:lnTo>
                  <a:pt x="10858" y="2752"/>
                </a:lnTo>
                <a:lnTo>
                  <a:pt x="10784" y="2642"/>
                </a:lnTo>
                <a:lnTo>
                  <a:pt x="10674" y="2312"/>
                </a:lnTo>
                <a:lnTo>
                  <a:pt x="10601" y="2128"/>
                </a:lnTo>
                <a:lnTo>
                  <a:pt x="10491" y="1981"/>
                </a:lnTo>
                <a:lnTo>
                  <a:pt x="10381" y="1798"/>
                </a:lnTo>
                <a:lnTo>
                  <a:pt x="10234" y="1651"/>
                </a:lnTo>
                <a:lnTo>
                  <a:pt x="10088" y="1541"/>
                </a:lnTo>
                <a:lnTo>
                  <a:pt x="9904" y="1431"/>
                </a:lnTo>
                <a:lnTo>
                  <a:pt x="9721" y="1358"/>
                </a:lnTo>
                <a:lnTo>
                  <a:pt x="9537" y="1321"/>
                </a:lnTo>
                <a:lnTo>
                  <a:pt x="9134" y="1321"/>
                </a:lnTo>
                <a:lnTo>
                  <a:pt x="8950" y="1358"/>
                </a:lnTo>
                <a:lnTo>
                  <a:pt x="8767" y="1431"/>
                </a:lnTo>
                <a:lnTo>
                  <a:pt x="8694" y="1468"/>
                </a:lnTo>
                <a:lnTo>
                  <a:pt x="8657" y="1505"/>
                </a:lnTo>
                <a:lnTo>
                  <a:pt x="8694" y="1615"/>
                </a:lnTo>
                <a:lnTo>
                  <a:pt x="8767" y="1688"/>
                </a:lnTo>
                <a:lnTo>
                  <a:pt x="8804" y="1725"/>
                </a:lnTo>
                <a:lnTo>
                  <a:pt x="8877" y="1725"/>
                </a:lnTo>
                <a:lnTo>
                  <a:pt x="9097" y="1688"/>
                </a:lnTo>
                <a:lnTo>
                  <a:pt x="9281" y="1688"/>
                </a:lnTo>
                <a:lnTo>
                  <a:pt x="9501" y="1725"/>
                </a:lnTo>
                <a:lnTo>
                  <a:pt x="9684" y="1798"/>
                </a:lnTo>
                <a:lnTo>
                  <a:pt x="9867" y="1871"/>
                </a:lnTo>
                <a:lnTo>
                  <a:pt x="10014" y="2018"/>
                </a:lnTo>
                <a:lnTo>
                  <a:pt x="10161" y="2165"/>
                </a:lnTo>
                <a:lnTo>
                  <a:pt x="10271" y="2348"/>
                </a:lnTo>
                <a:lnTo>
                  <a:pt x="10418" y="2788"/>
                </a:lnTo>
                <a:lnTo>
                  <a:pt x="10528" y="2972"/>
                </a:lnTo>
                <a:lnTo>
                  <a:pt x="10638" y="3119"/>
                </a:lnTo>
                <a:lnTo>
                  <a:pt x="10528" y="3192"/>
                </a:lnTo>
                <a:lnTo>
                  <a:pt x="10308" y="3375"/>
                </a:lnTo>
                <a:lnTo>
                  <a:pt x="10088" y="3595"/>
                </a:lnTo>
                <a:lnTo>
                  <a:pt x="9904" y="3816"/>
                </a:lnTo>
                <a:lnTo>
                  <a:pt x="9794" y="4072"/>
                </a:lnTo>
                <a:lnTo>
                  <a:pt x="9721" y="4292"/>
                </a:lnTo>
                <a:lnTo>
                  <a:pt x="9684" y="4512"/>
                </a:lnTo>
                <a:lnTo>
                  <a:pt x="9721" y="4733"/>
                </a:lnTo>
                <a:lnTo>
                  <a:pt x="9757" y="4953"/>
                </a:lnTo>
                <a:lnTo>
                  <a:pt x="9867" y="5136"/>
                </a:lnTo>
                <a:lnTo>
                  <a:pt x="10014" y="5283"/>
                </a:lnTo>
                <a:lnTo>
                  <a:pt x="10198" y="5429"/>
                </a:lnTo>
                <a:lnTo>
                  <a:pt x="10418" y="5503"/>
                </a:lnTo>
                <a:lnTo>
                  <a:pt x="10638" y="5576"/>
                </a:lnTo>
                <a:lnTo>
                  <a:pt x="10895" y="5540"/>
                </a:lnTo>
                <a:lnTo>
                  <a:pt x="11151" y="5503"/>
                </a:lnTo>
                <a:lnTo>
                  <a:pt x="11371" y="5393"/>
                </a:lnTo>
                <a:lnTo>
                  <a:pt x="12032" y="5063"/>
                </a:lnTo>
                <a:lnTo>
                  <a:pt x="12692" y="4659"/>
                </a:lnTo>
                <a:lnTo>
                  <a:pt x="12729" y="4586"/>
                </a:lnTo>
                <a:lnTo>
                  <a:pt x="12765" y="4512"/>
                </a:lnTo>
                <a:lnTo>
                  <a:pt x="12765" y="4439"/>
                </a:lnTo>
                <a:lnTo>
                  <a:pt x="12729" y="4402"/>
                </a:lnTo>
                <a:lnTo>
                  <a:pt x="12692" y="4329"/>
                </a:lnTo>
                <a:lnTo>
                  <a:pt x="12619" y="4292"/>
                </a:lnTo>
                <a:lnTo>
                  <a:pt x="12472" y="4292"/>
                </a:lnTo>
                <a:lnTo>
                  <a:pt x="12032" y="4549"/>
                </a:lnTo>
                <a:lnTo>
                  <a:pt x="11591" y="4843"/>
                </a:lnTo>
                <a:lnTo>
                  <a:pt x="11371" y="4953"/>
                </a:lnTo>
                <a:lnTo>
                  <a:pt x="11151" y="5063"/>
                </a:lnTo>
                <a:lnTo>
                  <a:pt x="10895" y="5136"/>
                </a:lnTo>
                <a:lnTo>
                  <a:pt x="10528" y="5136"/>
                </a:lnTo>
                <a:lnTo>
                  <a:pt x="10418" y="5099"/>
                </a:lnTo>
                <a:lnTo>
                  <a:pt x="10308" y="5026"/>
                </a:lnTo>
                <a:lnTo>
                  <a:pt x="10234" y="4953"/>
                </a:lnTo>
                <a:lnTo>
                  <a:pt x="10161" y="4843"/>
                </a:lnTo>
                <a:lnTo>
                  <a:pt x="10124" y="4733"/>
                </a:lnTo>
                <a:lnTo>
                  <a:pt x="10088" y="4476"/>
                </a:lnTo>
                <a:lnTo>
                  <a:pt x="10124" y="4366"/>
                </a:lnTo>
                <a:lnTo>
                  <a:pt x="10161" y="4219"/>
                </a:lnTo>
                <a:lnTo>
                  <a:pt x="10271" y="3999"/>
                </a:lnTo>
                <a:lnTo>
                  <a:pt x="10454" y="3816"/>
                </a:lnTo>
                <a:lnTo>
                  <a:pt x="10674" y="3632"/>
                </a:lnTo>
                <a:lnTo>
                  <a:pt x="10968" y="3375"/>
                </a:lnTo>
                <a:lnTo>
                  <a:pt x="11225" y="3119"/>
                </a:lnTo>
                <a:lnTo>
                  <a:pt x="11335" y="2972"/>
                </a:lnTo>
                <a:lnTo>
                  <a:pt x="11408" y="2825"/>
                </a:lnTo>
                <a:lnTo>
                  <a:pt x="11408" y="2642"/>
                </a:lnTo>
                <a:lnTo>
                  <a:pt x="11408" y="2422"/>
                </a:lnTo>
                <a:lnTo>
                  <a:pt x="11335" y="2275"/>
                </a:lnTo>
                <a:lnTo>
                  <a:pt x="11261" y="2165"/>
                </a:lnTo>
                <a:lnTo>
                  <a:pt x="11078" y="1871"/>
                </a:lnTo>
                <a:lnTo>
                  <a:pt x="10895" y="1578"/>
                </a:lnTo>
                <a:lnTo>
                  <a:pt x="10821" y="1431"/>
                </a:lnTo>
                <a:lnTo>
                  <a:pt x="10821" y="1284"/>
                </a:lnTo>
                <a:lnTo>
                  <a:pt x="10895" y="1248"/>
                </a:lnTo>
                <a:lnTo>
                  <a:pt x="11298" y="1138"/>
                </a:lnTo>
                <a:lnTo>
                  <a:pt x="11702" y="1028"/>
                </a:lnTo>
                <a:lnTo>
                  <a:pt x="12142" y="954"/>
                </a:lnTo>
                <a:lnTo>
                  <a:pt x="12582" y="918"/>
                </a:lnTo>
                <a:lnTo>
                  <a:pt x="12802" y="954"/>
                </a:lnTo>
                <a:lnTo>
                  <a:pt x="13022" y="1028"/>
                </a:lnTo>
                <a:lnTo>
                  <a:pt x="13205" y="1101"/>
                </a:lnTo>
                <a:lnTo>
                  <a:pt x="13352" y="1211"/>
                </a:lnTo>
                <a:lnTo>
                  <a:pt x="13499" y="1358"/>
                </a:lnTo>
                <a:lnTo>
                  <a:pt x="13609" y="1505"/>
                </a:lnTo>
                <a:lnTo>
                  <a:pt x="13829" y="1908"/>
                </a:lnTo>
                <a:lnTo>
                  <a:pt x="14012" y="2202"/>
                </a:lnTo>
                <a:lnTo>
                  <a:pt x="13866" y="2422"/>
                </a:lnTo>
                <a:lnTo>
                  <a:pt x="13682" y="2568"/>
                </a:lnTo>
                <a:lnTo>
                  <a:pt x="13499" y="2678"/>
                </a:lnTo>
                <a:lnTo>
                  <a:pt x="13279" y="2788"/>
                </a:lnTo>
                <a:lnTo>
                  <a:pt x="12839" y="2935"/>
                </a:lnTo>
                <a:lnTo>
                  <a:pt x="12362" y="3082"/>
                </a:lnTo>
                <a:lnTo>
                  <a:pt x="11995" y="3229"/>
                </a:lnTo>
                <a:lnTo>
                  <a:pt x="11518" y="3449"/>
                </a:lnTo>
                <a:lnTo>
                  <a:pt x="11298" y="3559"/>
                </a:lnTo>
                <a:lnTo>
                  <a:pt x="11151" y="3742"/>
                </a:lnTo>
                <a:lnTo>
                  <a:pt x="11041" y="3889"/>
                </a:lnTo>
                <a:lnTo>
                  <a:pt x="11005" y="3999"/>
                </a:lnTo>
                <a:lnTo>
                  <a:pt x="11005" y="4109"/>
                </a:lnTo>
                <a:lnTo>
                  <a:pt x="11005" y="4182"/>
                </a:lnTo>
                <a:lnTo>
                  <a:pt x="11041" y="4256"/>
                </a:lnTo>
                <a:lnTo>
                  <a:pt x="11115" y="4292"/>
                </a:lnTo>
                <a:lnTo>
                  <a:pt x="11335" y="4292"/>
                </a:lnTo>
                <a:lnTo>
                  <a:pt x="11371" y="4219"/>
                </a:lnTo>
                <a:lnTo>
                  <a:pt x="11408" y="4146"/>
                </a:lnTo>
                <a:lnTo>
                  <a:pt x="11445" y="4072"/>
                </a:lnTo>
                <a:lnTo>
                  <a:pt x="11555" y="3962"/>
                </a:lnTo>
                <a:lnTo>
                  <a:pt x="11775" y="3816"/>
                </a:lnTo>
                <a:lnTo>
                  <a:pt x="12068" y="3669"/>
                </a:lnTo>
                <a:lnTo>
                  <a:pt x="12288" y="3595"/>
                </a:lnTo>
                <a:lnTo>
                  <a:pt x="12802" y="3412"/>
                </a:lnTo>
                <a:lnTo>
                  <a:pt x="13279" y="3229"/>
                </a:lnTo>
                <a:lnTo>
                  <a:pt x="13572" y="3119"/>
                </a:lnTo>
                <a:lnTo>
                  <a:pt x="13866" y="2972"/>
                </a:lnTo>
                <a:lnTo>
                  <a:pt x="14086" y="2752"/>
                </a:lnTo>
                <a:lnTo>
                  <a:pt x="14159" y="2642"/>
                </a:lnTo>
                <a:lnTo>
                  <a:pt x="14233" y="2495"/>
                </a:lnTo>
                <a:lnTo>
                  <a:pt x="14306" y="2568"/>
                </a:lnTo>
                <a:lnTo>
                  <a:pt x="14489" y="2715"/>
                </a:lnTo>
                <a:lnTo>
                  <a:pt x="14673" y="2788"/>
                </a:lnTo>
                <a:lnTo>
                  <a:pt x="14893" y="2898"/>
                </a:lnTo>
                <a:lnTo>
                  <a:pt x="15076" y="3009"/>
                </a:lnTo>
                <a:lnTo>
                  <a:pt x="15296" y="3192"/>
                </a:lnTo>
                <a:lnTo>
                  <a:pt x="15480" y="3449"/>
                </a:lnTo>
                <a:lnTo>
                  <a:pt x="15626" y="3705"/>
                </a:lnTo>
                <a:lnTo>
                  <a:pt x="15700" y="3999"/>
                </a:lnTo>
                <a:lnTo>
                  <a:pt x="15480" y="4366"/>
                </a:lnTo>
                <a:lnTo>
                  <a:pt x="15370" y="4549"/>
                </a:lnTo>
                <a:lnTo>
                  <a:pt x="15186" y="4696"/>
                </a:lnTo>
                <a:lnTo>
                  <a:pt x="14966" y="4879"/>
                </a:lnTo>
                <a:lnTo>
                  <a:pt x="14709" y="5063"/>
                </a:lnTo>
                <a:lnTo>
                  <a:pt x="14416" y="5173"/>
                </a:lnTo>
                <a:lnTo>
                  <a:pt x="14123" y="5283"/>
                </a:lnTo>
                <a:lnTo>
                  <a:pt x="13572" y="5429"/>
                </a:lnTo>
                <a:lnTo>
                  <a:pt x="13022" y="5613"/>
                </a:lnTo>
                <a:lnTo>
                  <a:pt x="12765" y="5723"/>
                </a:lnTo>
                <a:lnTo>
                  <a:pt x="12509" y="5870"/>
                </a:lnTo>
                <a:lnTo>
                  <a:pt x="12288" y="6016"/>
                </a:lnTo>
                <a:lnTo>
                  <a:pt x="12105" y="6236"/>
                </a:lnTo>
                <a:lnTo>
                  <a:pt x="11958" y="6420"/>
                </a:lnTo>
                <a:lnTo>
                  <a:pt x="11922" y="6640"/>
                </a:lnTo>
                <a:lnTo>
                  <a:pt x="11922" y="6823"/>
                </a:lnTo>
                <a:lnTo>
                  <a:pt x="11958" y="7007"/>
                </a:lnTo>
                <a:lnTo>
                  <a:pt x="12032" y="7154"/>
                </a:lnTo>
                <a:lnTo>
                  <a:pt x="12178" y="7300"/>
                </a:lnTo>
                <a:lnTo>
                  <a:pt x="12325" y="7410"/>
                </a:lnTo>
                <a:lnTo>
                  <a:pt x="12545" y="7520"/>
                </a:lnTo>
                <a:lnTo>
                  <a:pt x="12765" y="7557"/>
                </a:lnTo>
                <a:lnTo>
                  <a:pt x="12985" y="7557"/>
                </a:lnTo>
                <a:lnTo>
                  <a:pt x="13205" y="7520"/>
                </a:lnTo>
                <a:lnTo>
                  <a:pt x="13426" y="7484"/>
                </a:lnTo>
                <a:lnTo>
                  <a:pt x="13682" y="7410"/>
                </a:lnTo>
                <a:lnTo>
                  <a:pt x="13976" y="7300"/>
                </a:lnTo>
                <a:lnTo>
                  <a:pt x="14196" y="7154"/>
                </a:lnTo>
                <a:lnTo>
                  <a:pt x="14306" y="7043"/>
                </a:lnTo>
                <a:lnTo>
                  <a:pt x="14343" y="6970"/>
                </a:lnTo>
                <a:lnTo>
                  <a:pt x="14379" y="6823"/>
                </a:lnTo>
                <a:lnTo>
                  <a:pt x="14343" y="6787"/>
                </a:lnTo>
                <a:lnTo>
                  <a:pt x="14269" y="6750"/>
                </a:lnTo>
                <a:lnTo>
                  <a:pt x="14086" y="6750"/>
                </a:lnTo>
                <a:lnTo>
                  <a:pt x="13902" y="6823"/>
                </a:lnTo>
                <a:lnTo>
                  <a:pt x="13536" y="6970"/>
                </a:lnTo>
                <a:lnTo>
                  <a:pt x="13316" y="7043"/>
                </a:lnTo>
                <a:lnTo>
                  <a:pt x="13095" y="7080"/>
                </a:lnTo>
                <a:lnTo>
                  <a:pt x="12655" y="7080"/>
                </a:lnTo>
                <a:lnTo>
                  <a:pt x="12509" y="7007"/>
                </a:lnTo>
                <a:lnTo>
                  <a:pt x="12435" y="6933"/>
                </a:lnTo>
                <a:lnTo>
                  <a:pt x="12362" y="6823"/>
                </a:lnTo>
                <a:lnTo>
                  <a:pt x="12362" y="6713"/>
                </a:lnTo>
                <a:lnTo>
                  <a:pt x="12398" y="6603"/>
                </a:lnTo>
                <a:lnTo>
                  <a:pt x="12472" y="6493"/>
                </a:lnTo>
                <a:lnTo>
                  <a:pt x="12655" y="6310"/>
                </a:lnTo>
                <a:lnTo>
                  <a:pt x="12875" y="6163"/>
                </a:lnTo>
                <a:lnTo>
                  <a:pt x="13132" y="6053"/>
                </a:lnTo>
                <a:lnTo>
                  <a:pt x="13609" y="5906"/>
                </a:lnTo>
                <a:lnTo>
                  <a:pt x="14453" y="5613"/>
                </a:lnTo>
                <a:lnTo>
                  <a:pt x="14893" y="5429"/>
                </a:lnTo>
                <a:lnTo>
                  <a:pt x="15076" y="5319"/>
                </a:lnTo>
                <a:lnTo>
                  <a:pt x="15260" y="5173"/>
                </a:lnTo>
                <a:lnTo>
                  <a:pt x="15516" y="4953"/>
                </a:lnTo>
                <a:lnTo>
                  <a:pt x="15736" y="4659"/>
                </a:lnTo>
                <a:lnTo>
                  <a:pt x="15736" y="4696"/>
                </a:lnTo>
                <a:lnTo>
                  <a:pt x="15700" y="4806"/>
                </a:lnTo>
                <a:lnTo>
                  <a:pt x="15773" y="4916"/>
                </a:lnTo>
                <a:lnTo>
                  <a:pt x="15847" y="4989"/>
                </a:lnTo>
                <a:lnTo>
                  <a:pt x="15957" y="5026"/>
                </a:lnTo>
                <a:lnTo>
                  <a:pt x="16103" y="5063"/>
                </a:lnTo>
                <a:lnTo>
                  <a:pt x="16177" y="5099"/>
                </a:lnTo>
                <a:lnTo>
                  <a:pt x="16250" y="5209"/>
                </a:lnTo>
                <a:lnTo>
                  <a:pt x="16323" y="5356"/>
                </a:lnTo>
                <a:lnTo>
                  <a:pt x="16140" y="5393"/>
                </a:lnTo>
                <a:lnTo>
                  <a:pt x="15920" y="5466"/>
                </a:lnTo>
                <a:lnTo>
                  <a:pt x="15553" y="5650"/>
                </a:lnTo>
                <a:lnTo>
                  <a:pt x="15003" y="5833"/>
                </a:lnTo>
                <a:lnTo>
                  <a:pt x="14783" y="5906"/>
                </a:lnTo>
                <a:lnTo>
                  <a:pt x="14709" y="5980"/>
                </a:lnTo>
                <a:lnTo>
                  <a:pt x="14636" y="6090"/>
                </a:lnTo>
                <a:lnTo>
                  <a:pt x="14599" y="6163"/>
                </a:lnTo>
                <a:lnTo>
                  <a:pt x="14673" y="6273"/>
                </a:lnTo>
                <a:lnTo>
                  <a:pt x="14783" y="6310"/>
                </a:lnTo>
                <a:lnTo>
                  <a:pt x="14893" y="6310"/>
                </a:lnTo>
                <a:lnTo>
                  <a:pt x="15150" y="6273"/>
                </a:lnTo>
                <a:lnTo>
                  <a:pt x="15406" y="6163"/>
                </a:lnTo>
                <a:lnTo>
                  <a:pt x="15626" y="6053"/>
                </a:lnTo>
                <a:lnTo>
                  <a:pt x="16030" y="5870"/>
                </a:lnTo>
                <a:lnTo>
                  <a:pt x="16213" y="5723"/>
                </a:lnTo>
                <a:lnTo>
                  <a:pt x="16397" y="5576"/>
                </a:lnTo>
                <a:lnTo>
                  <a:pt x="16397" y="5833"/>
                </a:lnTo>
                <a:lnTo>
                  <a:pt x="16397" y="6090"/>
                </a:lnTo>
                <a:lnTo>
                  <a:pt x="16397" y="6493"/>
                </a:lnTo>
                <a:lnTo>
                  <a:pt x="16397" y="6567"/>
                </a:lnTo>
                <a:lnTo>
                  <a:pt x="16323" y="6603"/>
                </a:lnTo>
                <a:lnTo>
                  <a:pt x="16177" y="6933"/>
                </a:lnTo>
                <a:lnTo>
                  <a:pt x="16067" y="7264"/>
                </a:lnTo>
                <a:lnTo>
                  <a:pt x="15076" y="7264"/>
                </a:lnTo>
                <a:lnTo>
                  <a:pt x="14783" y="7300"/>
                </a:lnTo>
                <a:lnTo>
                  <a:pt x="14526" y="7410"/>
                </a:lnTo>
                <a:lnTo>
                  <a:pt x="14343" y="7594"/>
                </a:lnTo>
                <a:lnTo>
                  <a:pt x="14196" y="7814"/>
                </a:lnTo>
                <a:lnTo>
                  <a:pt x="14086" y="8034"/>
                </a:lnTo>
                <a:lnTo>
                  <a:pt x="14049" y="8181"/>
                </a:lnTo>
                <a:lnTo>
                  <a:pt x="14012" y="8327"/>
                </a:lnTo>
                <a:lnTo>
                  <a:pt x="14049" y="8584"/>
                </a:lnTo>
                <a:lnTo>
                  <a:pt x="14159" y="8841"/>
                </a:lnTo>
                <a:lnTo>
                  <a:pt x="14306" y="9098"/>
                </a:lnTo>
                <a:lnTo>
                  <a:pt x="14489" y="9318"/>
                </a:lnTo>
                <a:lnTo>
                  <a:pt x="14673" y="9538"/>
                </a:lnTo>
                <a:lnTo>
                  <a:pt x="14856" y="9758"/>
                </a:lnTo>
                <a:lnTo>
                  <a:pt x="15003" y="9831"/>
                </a:lnTo>
                <a:lnTo>
                  <a:pt x="15150" y="9868"/>
                </a:lnTo>
                <a:lnTo>
                  <a:pt x="15223" y="9831"/>
                </a:lnTo>
                <a:lnTo>
                  <a:pt x="15260" y="9758"/>
                </a:lnTo>
                <a:lnTo>
                  <a:pt x="15260" y="9685"/>
                </a:lnTo>
                <a:lnTo>
                  <a:pt x="15260" y="9574"/>
                </a:lnTo>
                <a:lnTo>
                  <a:pt x="15150" y="9428"/>
                </a:lnTo>
                <a:lnTo>
                  <a:pt x="14893" y="9134"/>
                </a:lnTo>
                <a:lnTo>
                  <a:pt x="14709" y="8951"/>
                </a:lnTo>
                <a:lnTo>
                  <a:pt x="14563" y="8731"/>
                </a:lnTo>
                <a:lnTo>
                  <a:pt x="14489" y="8511"/>
                </a:lnTo>
                <a:lnTo>
                  <a:pt x="14453" y="8364"/>
                </a:lnTo>
                <a:lnTo>
                  <a:pt x="14453" y="8254"/>
                </a:lnTo>
                <a:lnTo>
                  <a:pt x="14489" y="8107"/>
                </a:lnTo>
                <a:lnTo>
                  <a:pt x="14563" y="7997"/>
                </a:lnTo>
                <a:lnTo>
                  <a:pt x="14673" y="7850"/>
                </a:lnTo>
                <a:lnTo>
                  <a:pt x="14893" y="7740"/>
                </a:lnTo>
                <a:lnTo>
                  <a:pt x="15113" y="7667"/>
                </a:lnTo>
                <a:lnTo>
                  <a:pt x="15333" y="7630"/>
                </a:lnTo>
                <a:lnTo>
                  <a:pt x="16103" y="7630"/>
                </a:lnTo>
                <a:lnTo>
                  <a:pt x="15993" y="7850"/>
                </a:lnTo>
                <a:lnTo>
                  <a:pt x="15957" y="7961"/>
                </a:lnTo>
                <a:lnTo>
                  <a:pt x="15993" y="8107"/>
                </a:lnTo>
                <a:lnTo>
                  <a:pt x="16030" y="8327"/>
                </a:lnTo>
                <a:lnTo>
                  <a:pt x="16030" y="8584"/>
                </a:lnTo>
                <a:lnTo>
                  <a:pt x="16030" y="8804"/>
                </a:lnTo>
                <a:lnTo>
                  <a:pt x="15993" y="9024"/>
                </a:lnTo>
                <a:lnTo>
                  <a:pt x="15920" y="8841"/>
                </a:lnTo>
                <a:lnTo>
                  <a:pt x="15847" y="8694"/>
                </a:lnTo>
                <a:lnTo>
                  <a:pt x="15736" y="8511"/>
                </a:lnTo>
                <a:lnTo>
                  <a:pt x="15590" y="8364"/>
                </a:lnTo>
                <a:lnTo>
                  <a:pt x="15516" y="8327"/>
                </a:lnTo>
                <a:lnTo>
                  <a:pt x="15370" y="8327"/>
                </a:lnTo>
                <a:lnTo>
                  <a:pt x="15296" y="8364"/>
                </a:lnTo>
                <a:lnTo>
                  <a:pt x="15260" y="8437"/>
                </a:lnTo>
                <a:lnTo>
                  <a:pt x="15260" y="8511"/>
                </a:lnTo>
                <a:lnTo>
                  <a:pt x="15260" y="8584"/>
                </a:lnTo>
                <a:lnTo>
                  <a:pt x="15296" y="8657"/>
                </a:lnTo>
                <a:lnTo>
                  <a:pt x="15480" y="8914"/>
                </a:lnTo>
                <a:lnTo>
                  <a:pt x="15590" y="9171"/>
                </a:lnTo>
                <a:lnTo>
                  <a:pt x="15626" y="9464"/>
                </a:lnTo>
                <a:lnTo>
                  <a:pt x="15590" y="9795"/>
                </a:lnTo>
                <a:lnTo>
                  <a:pt x="15590" y="9868"/>
                </a:lnTo>
                <a:lnTo>
                  <a:pt x="15626" y="9978"/>
                </a:lnTo>
                <a:lnTo>
                  <a:pt x="15370" y="10308"/>
                </a:lnTo>
                <a:lnTo>
                  <a:pt x="15040" y="10638"/>
                </a:lnTo>
                <a:lnTo>
                  <a:pt x="14893" y="10748"/>
                </a:lnTo>
                <a:lnTo>
                  <a:pt x="14673" y="10895"/>
                </a:lnTo>
                <a:lnTo>
                  <a:pt x="14269" y="11042"/>
                </a:lnTo>
                <a:lnTo>
                  <a:pt x="14306" y="10968"/>
                </a:lnTo>
                <a:lnTo>
                  <a:pt x="14343" y="10638"/>
                </a:lnTo>
                <a:lnTo>
                  <a:pt x="14306" y="10345"/>
                </a:lnTo>
                <a:lnTo>
                  <a:pt x="14233" y="10015"/>
                </a:lnTo>
                <a:lnTo>
                  <a:pt x="14086" y="9721"/>
                </a:lnTo>
                <a:lnTo>
                  <a:pt x="13902" y="9428"/>
                </a:lnTo>
                <a:lnTo>
                  <a:pt x="13682" y="9171"/>
                </a:lnTo>
                <a:lnTo>
                  <a:pt x="13499" y="9024"/>
                </a:lnTo>
                <a:lnTo>
                  <a:pt x="13426" y="8914"/>
                </a:lnTo>
                <a:lnTo>
                  <a:pt x="13352" y="8841"/>
                </a:lnTo>
                <a:lnTo>
                  <a:pt x="13169" y="8841"/>
                </a:lnTo>
                <a:lnTo>
                  <a:pt x="12839" y="8694"/>
                </a:lnTo>
                <a:lnTo>
                  <a:pt x="12875" y="8584"/>
                </a:lnTo>
                <a:lnTo>
                  <a:pt x="12875" y="8437"/>
                </a:lnTo>
                <a:lnTo>
                  <a:pt x="12875" y="8364"/>
                </a:lnTo>
                <a:lnTo>
                  <a:pt x="12839" y="8327"/>
                </a:lnTo>
                <a:lnTo>
                  <a:pt x="12765" y="8291"/>
                </a:lnTo>
                <a:lnTo>
                  <a:pt x="12655" y="8291"/>
                </a:lnTo>
                <a:lnTo>
                  <a:pt x="12582" y="8327"/>
                </a:lnTo>
                <a:lnTo>
                  <a:pt x="12545" y="8401"/>
                </a:lnTo>
                <a:lnTo>
                  <a:pt x="12472" y="8584"/>
                </a:lnTo>
                <a:lnTo>
                  <a:pt x="12252" y="8547"/>
                </a:lnTo>
                <a:lnTo>
                  <a:pt x="12032" y="8584"/>
                </a:lnTo>
                <a:lnTo>
                  <a:pt x="11812" y="8621"/>
                </a:lnTo>
                <a:lnTo>
                  <a:pt x="11628" y="8694"/>
                </a:lnTo>
                <a:lnTo>
                  <a:pt x="11555" y="8584"/>
                </a:lnTo>
                <a:lnTo>
                  <a:pt x="11445" y="8511"/>
                </a:lnTo>
                <a:lnTo>
                  <a:pt x="11261" y="8511"/>
                </a:lnTo>
                <a:lnTo>
                  <a:pt x="11188" y="8584"/>
                </a:lnTo>
                <a:lnTo>
                  <a:pt x="11115" y="8657"/>
                </a:lnTo>
                <a:lnTo>
                  <a:pt x="11041" y="8731"/>
                </a:lnTo>
                <a:lnTo>
                  <a:pt x="10895" y="8914"/>
                </a:lnTo>
                <a:lnTo>
                  <a:pt x="10748" y="9061"/>
                </a:lnTo>
                <a:lnTo>
                  <a:pt x="10454" y="9208"/>
                </a:lnTo>
                <a:lnTo>
                  <a:pt x="10124" y="9318"/>
                </a:lnTo>
                <a:lnTo>
                  <a:pt x="9794" y="9391"/>
                </a:lnTo>
                <a:lnTo>
                  <a:pt x="9464" y="9428"/>
                </a:lnTo>
                <a:lnTo>
                  <a:pt x="8767" y="9428"/>
                </a:lnTo>
                <a:lnTo>
                  <a:pt x="8327" y="9354"/>
                </a:lnTo>
                <a:lnTo>
                  <a:pt x="8180" y="9318"/>
                </a:lnTo>
                <a:lnTo>
                  <a:pt x="8143" y="9318"/>
                </a:lnTo>
                <a:lnTo>
                  <a:pt x="8143" y="9281"/>
                </a:lnTo>
                <a:lnTo>
                  <a:pt x="8143" y="9134"/>
                </a:lnTo>
                <a:lnTo>
                  <a:pt x="8033" y="9024"/>
                </a:lnTo>
                <a:lnTo>
                  <a:pt x="8290" y="8621"/>
                </a:lnTo>
                <a:lnTo>
                  <a:pt x="8547" y="8181"/>
                </a:lnTo>
                <a:lnTo>
                  <a:pt x="8767" y="7924"/>
                </a:lnTo>
                <a:lnTo>
                  <a:pt x="8987" y="7630"/>
                </a:lnTo>
                <a:lnTo>
                  <a:pt x="9244" y="7410"/>
                </a:lnTo>
                <a:lnTo>
                  <a:pt x="9501" y="7154"/>
                </a:lnTo>
                <a:lnTo>
                  <a:pt x="9794" y="6970"/>
                </a:lnTo>
                <a:lnTo>
                  <a:pt x="10088" y="6787"/>
                </a:lnTo>
                <a:lnTo>
                  <a:pt x="10234" y="6713"/>
                </a:lnTo>
                <a:lnTo>
                  <a:pt x="10418" y="6713"/>
                </a:lnTo>
                <a:lnTo>
                  <a:pt x="10491" y="6750"/>
                </a:lnTo>
                <a:lnTo>
                  <a:pt x="10528" y="6823"/>
                </a:lnTo>
                <a:lnTo>
                  <a:pt x="10528" y="6897"/>
                </a:lnTo>
                <a:lnTo>
                  <a:pt x="10528" y="7043"/>
                </a:lnTo>
                <a:lnTo>
                  <a:pt x="10454" y="7154"/>
                </a:lnTo>
                <a:lnTo>
                  <a:pt x="10308" y="7374"/>
                </a:lnTo>
                <a:lnTo>
                  <a:pt x="10051" y="7667"/>
                </a:lnTo>
                <a:lnTo>
                  <a:pt x="9757" y="7961"/>
                </a:lnTo>
                <a:lnTo>
                  <a:pt x="9501" y="8291"/>
                </a:lnTo>
                <a:lnTo>
                  <a:pt x="9281" y="8657"/>
                </a:lnTo>
                <a:lnTo>
                  <a:pt x="9281" y="8731"/>
                </a:lnTo>
                <a:lnTo>
                  <a:pt x="9317" y="8841"/>
                </a:lnTo>
                <a:lnTo>
                  <a:pt x="9391" y="8878"/>
                </a:lnTo>
                <a:lnTo>
                  <a:pt x="9501" y="8878"/>
                </a:lnTo>
                <a:lnTo>
                  <a:pt x="9721" y="8694"/>
                </a:lnTo>
                <a:lnTo>
                  <a:pt x="9941" y="8474"/>
                </a:lnTo>
                <a:lnTo>
                  <a:pt x="10271" y="7997"/>
                </a:lnTo>
                <a:lnTo>
                  <a:pt x="10601" y="7630"/>
                </a:lnTo>
                <a:lnTo>
                  <a:pt x="10748" y="7447"/>
                </a:lnTo>
                <a:lnTo>
                  <a:pt x="10858" y="7227"/>
                </a:lnTo>
                <a:lnTo>
                  <a:pt x="10895" y="7043"/>
                </a:lnTo>
                <a:lnTo>
                  <a:pt x="10895" y="6860"/>
                </a:lnTo>
                <a:lnTo>
                  <a:pt x="10858" y="6677"/>
                </a:lnTo>
                <a:lnTo>
                  <a:pt x="10784" y="6530"/>
                </a:lnTo>
                <a:lnTo>
                  <a:pt x="10674" y="6383"/>
                </a:lnTo>
                <a:lnTo>
                  <a:pt x="10491" y="6310"/>
                </a:lnTo>
                <a:lnTo>
                  <a:pt x="10344" y="6310"/>
                </a:lnTo>
                <a:lnTo>
                  <a:pt x="10124" y="6347"/>
                </a:lnTo>
                <a:lnTo>
                  <a:pt x="9904" y="6420"/>
                </a:lnTo>
                <a:lnTo>
                  <a:pt x="9684" y="6567"/>
                </a:lnTo>
                <a:lnTo>
                  <a:pt x="9281" y="6860"/>
                </a:lnTo>
                <a:lnTo>
                  <a:pt x="8914" y="7190"/>
                </a:lnTo>
                <a:lnTo>
                  <a:pt x="8584" y="7557"/>
                </a:lnTo>
                <a:lnTo>
                  <a:pt x="8290" y="7887"/>
                </a:lnTo>
                <a:lnTo>
                  <a:pt x="8033" y="8254"/>
                </a:lnTo>
                <a:lnTo>
                  <a:pt x="7850" y="8657"/>
                </a:lnTo>
                <a:lnTo>
                  <a:pt x="7777" y="8878"/>
                </a:lnTo>
                <a:lnTo>
                  <a:pt x="7740" y="9098"/>
                </a:lnTo>
                <a:lnTo>
                  <a:pt x="7703" y="9098"/>
                </a:lnTo>
                <a:lnTo>
                  <a:pt x="7667" y="9171"/>
                </a:lnTo>
                <a:lnTo>
                  <a:pt x="7556" y="9208"/>
                </a:lnTo>
                <a:lnTo>
                  <a:pt x="7300" y="9208"/>
                </a:lnTo>
                <a:lnTo>
                  <a:pt x="6823" y="9098"/>
                </a:lnTo>
                <a:lnTo>
                  <a:pt x="6236" y="9098"/>
                </a:lnTo>
                <a:lnTo>
                  <a:pt x="5686" y="9171"/>
                </a:lnTo>
                <a:lnTo>
                  <a:pt x="5612" y="9171"/>
                </a:lnTo>
                <a:lnTo>
                  <a:pt x="5612" y="8988"/>
                </a:lnTo>
                <a:lnTo>
                  <a:pt x="5612" y="8804"/>
                </a:lnTo>
                <a:lnTo>
                  <a:pt x="5686" y="8657"/>
                </a:lnTo>
                <a:lnTo>
                  <a:pt x="5759" y="8511"/>
                </a:lnTo>
                <a:lnTo>
                  <a:pt x="5869" y="8364"/>
                </a:lnTo>
                <a:lnTo>
                  <a:pt x="6016" y="8291"/>
                </a:lnTo>
                <a:lnTo>
                  <a:pt x="6163" y="8181"/>
                </a:lnTo>
                <a:lnTo>
                  <a:pt x="6383" y="8144"/>
                </a:lnTo>
                <a:lnTo>
                  <a:pt x="6749" y="8034"/>
                </a:lnTo>
                <a:lnTo>
                  <a:pt x="7080" y="7924"/>
                </a:lnTo>
                <a:lnTo>
                  <a:pt x="7410" y="7777"/>
                </a:lnTo>
                <a:lnTo>
                  <a:pt x="7703" y="7594"/>
                </a:lnTo>
                <a:lnTo>
                  <a:pt x="7960" y="7374"/>
                </a:lnTo>
                <a:lnTo>
                  <a:pt x="8217" y="7154"/>
                </a:lnTo>
                <a:lnTo>
                  <a:pt x="8437" y="6897"/>
                </a:lnTo>
                <a:lnTo>
                  <a:pt x="8620" y="6603"/>
                </a:lnTo>
                <a:lnTo>
                  <a:pt x="8767" y="6383"/>
                </a:lnTo>
                <a:lnTo>
                  <a:pt x="8914" y="6090"/>
                </a:lnTo>
                <a:lnTo>
                  <a:pt x="8950" y="5943"/>
                </a:lnTo>
                <a:lnTo>
                  <a:pt x="8987" y="5796"/>
                </a:lnTo>
                <a:lnTo>
                  <a:pt x="8950" y="5650"/>
                </a:lnTo>
                <a:lnTo>
                  <a:pt x="8914" y="5540"/>
                </a:lnTo>
                <a:lnTo>
                  <a:pt x="8804" y="5540"/>
                </a:lnTo>
                <a:lnTo>
                  <a:pt x="8694" y="5576"/>
                </a:lnTo>
                <a:lnTo>
                  <a:pt x="8620" y="5686"/>
                </a:lnTo>
                <a:lnTo>
                  <a:pt x="8510" y="5943"/>
                </a:lnTo>
                <a:lnTo>
                  <a:pt x="8327" y="6310"/>
                </a:lnTo>
                <a:lnTo>
                  <a:pt x="8107" y="6677"/>
                </a:lnTo>
                <a:lnTo>
                  <a:pt x="7813" y="7007"/>
                </a:lnTo>
                <a:lnTo>
                  <a:pt x="7483" y="7264"/>
                </a:lnTo>
                <a:lnTo>
                  <a:pt x="7116" y="7484"/>
                </a:lnTo>
                <a:lnTo>
                  <a:pt x="6713" y="7667"/>
                </a:lnTo>
                <a:lnTo>
                  <a:pt x="6346" y="7777"/>
                </a:lnTo>
                <a:lnTo>
                  <a:pt x="6016" y="7887"/>
                </a:lnTo>
                <a:lnTo>
                  <a:pt x="5832" y="7924"/>
                </a:lnTo>
                <a:lnTo>
                  <a:pt x="5686" y="8034"/>
                </a:lnTo>
                <a:lnTo>
                  <a:pt x="5539" y="8144"/>
                </a:lnTo>
                <a:lnTo>
                  <a:pt x="5429" y="8291"/>
                </a:lnTo>
                <a:lnTo>
                  <a:pt x="5282" y="8511"/>
                </a:lnTo>
                <a:lnTo>
                  <a:pt x="5209" y="8768"/>
                </a:lnTo>
                <a:lnTo>
                  <a:pt x="5209" y="9024"/>
                </a:lnTo>
                <a:lnTo>
                  <a:pt x="5282" y="9281"/>
                </a:lnTo>
                <a:lnTo>
                  <a:pt x="4915" y="9391"/>
                </a:lnTo>
                <a:lnTo>
                  <a:pt x="4512" y="9501"/>
                </a:lnTo>
                <a:lnTo>
                  <a:pt x="4365" y="9501"/>
                </a:lnTo>
                <a:lnTo>
                  <a:pt x="4218" y="9464"/>
                </a:lnTo>
                <a:lnTo>
                  <a:pt x="4072" y="9428"/>
                </a:lnTo>
                <a:lnTo>
                  <a:pt x="3962" y="9354"/>
                </a:lnTo>
                <a:lnTo>
                  <a:pt x="3852" y="9244"/>
                </a:lnTo>
                <a:lnTo>
                  <a:pt x="3778" y="9134"/>
                </a:lnTo>
                <a:lnTo>
                  <a:pt x="3742" y="9024"/>
                </a:lnTo>
                <a:lnTo>
                  <a:pt x="3778" y="8841"/>
                </a:lnTo>
                <a:lnTo>
                  <a:pt x="3815" y="8768"/>
                </a:lnTo>
                <a:lnTo>
                  <a:pt x="3778" y="8694"/>
                </a:lnTo>
                <a:lnTo>
                  <a:pt x="3888" y="8547"/>
                </a:lnTo>
                <a:lnTo>
                  <a:pt x="3962" y="8401"/>
                </a:lnTo>
                <a:lnTo>
                  <a:pt x="4108" y="8107"/>
                </a:lnTo>
                <a:lnTo>
                  <a:pt x="4255" y="7850"/>
                </a:lnTo>
                <a:lnTo>
                  <a:pt x="4439" y="7520"/>
                </a:lnTo>
                <a:lnTo>
                  <a:pt x="4475" y="7374"/>
                </a:lnTo>
                <a:lnTo>
                  <a:pt x="4512" y="7227"/>
                </a:lnTo>
                <a:lnTo>
                  <a:pt x="4475" y="7043"/>
                </a:lnTo>
                <a:lnTo>
                  <a:pt x="4439" y="6897"/>
                </a:lnTo>
                <a:lnTo>
                  <a:pt x="4328" y="6823"/>
                </a:lnTo>
                <a:lnTo>
                  <a:pt x="4218" y="6750"/>
                </a:lnTo>
                <a:lnTo>
                  <a:pt x="4108" y="6713"/>
                </a:lnTo>
                <a:lnTo>
                  <a:pt x="3962" y="6713"/>
                </a:lnTo>
                <a:lnTo>
                  <a:pt x="3705" y="6750"/>
                </a:lnTo>
                <a:lnTo>
                  <a:pt x="3485" y="6823"/>
                </a:lnTo>
                <a:lnTo>
                  <a:pt x="3191" y="7007"/>
                </a:lnTo>
                <a:lnTo>
                  <a:pt x="2935" y="7227"/>
                </a:lnTo>
                <a:lnTo>
                  <a:pt x="2751" y="7447"/>
                </a:lnTo>
                <a:lnTo>
                  <a:pt x="2568" y="7667"/>
                </a:lnTo>
                <a:lnTo>
                  <a:pt x="2494" y="7667"/>
                </a:lnTo>
                <a:lnTo>
                  <a:pt x="2421" y="7704"/>
                </a:lnTo>
                <a:lnTo>
                  <a:pt x="2348" y="7850"/>
                </a:lnTo>
                <a:lnTo>
                  <a:pt x="2348" y="7887"/>
                </a:lnTo>
                <a:lnTo>
                  <a:pt x="2348" y="7961"/>
                </a:lnTo>
                <a:lnTo>
                  <a:pt x="2384" y="8034"/>
                </a:lnTo>
                <a:lnTo>
                  <a:pt x="2458" y="8071"/>
                </a:lnTo>
                <a:lnTo>
                  <a:pt x="2568" y="8107"/>
                </a:lnTo>
                <a:lnTo>
                  <a:pt x="2678" y="8107"/>
                </a:lnTo>
                <a:lnTo>
                  <a:pt x="2788" y="8071"/>
                </a:lnTo>
                <a:lnTo>
                  <a:pt x="2861" y="7997"/>
                </a:lnTo>
                <a:lnTo>
                  <a:pt x="3191" y="7630"/>
                </a:lnTo>
                <a:lnTo>
                  <a:pt x="3338" y="7447"/>
                </a:lnTo>
                <a:lnTo>
                  <a:pt x="3521" y="7300"/>
                </a:lnTo>
                <a:lnTo>
                  <a:pt x="3742" y="7227"/>
                </a:lnTo>
                <a:lnTo>
                  <a:pt x="3962" y="7154"/>
                </a:lnTo>
                <a:lnTo>
                  <a:pt x="4035" y="7154"/>
                </a:lnTo>
                <a:lnTo>
                  <a:pt x="4035" y="7190"/>
                </a:lnTo>
                <a:lnTo>
                  <a:pt x="4035" y="7300"/>
                </a:lnTo>
                <a:lnTo>
                  <a:pt x="3925" y="7557"/>
                </a:lnTo>
                <a:lnTo>
                  <a:pt x="3668" y="8034"/>
                </a:lnTo>
                <a:lnTo>
                  <a:pt x="3558" y="8327"/>
                </a:lnTo>
                <a:lnTo>
                  <a:pt x="3485" y="8474"/>
                </a:lnTo>
                <a:lnTo>
                  <a:pt x="3411" y="8547"/>
                </a:lnTo>
                <a:lnTo>
                  <a:pt x="3301" y="8621"/>
                </a:lnTo>
                <a:lnTo>
                  <a:pt x="3301" y="8657"/>
                </a:lnTo>
                <a:lnTo>
                  <a:pt x="3265" y="8694"/>
                </a:lnTo>
                <a:lnTo>
                  <a:pt x="3118" y="8804"/>
                </a:lnTo>
                <a:lnTo>
                  <a:pt x="2935" y="8841"/>
                </a:lnTo>
                <a:lnTo>
                  <a:pt x="2751" y="8878"/>
                </a:lnTo>
                <a:lnTo>
                  <a:pt x="2531" y="8878"/>
                </a:lnTo>
                <a:lnTo>
                  <a:pt x="2348" y="8841"/>
                </a:lnTo>
                <a:lnTo>
                  <a:pt x="2164" y="8768"/>
                </a:lnTo>
                <a:lnTo>
                  <a:pt x="2018" y="8694"/>
                </a:lnTo>
                <a:lnTo>
                  <a:pt x="1871" y="8584"/>
                </a:lnTo>
                <a:lnTo>
                  <a:pt x="1724" y="8437"/>
                </a:lnTo>
                <a:lnTo>
                  <a:pt x="1651" y="8291"/>
                </a:lnTo>
                <a:lnTo>
                  <a:pt x="1577" y="8144"/>
                </a:lnTo>
                <a:lnTo>
                  <a:pt x="1504" y="7961"/>
                </a:lnTo>
                <a:lnTo>
                  <a:pt x="1504" y="7777"/>
                </a:lnTo>
                <a:lnTo>
                  <a:pt x="1504" y="7594"/>
                </a:lnTo>
                <a:lnTo>
                  <a:pt x="1504" y="7447"/>
                </a:lnTo>
                <a:lnTo>
                  <a:pt x="1577" y="7264"/>
                </a:lnTo>
                <a:lnTo>
                  <a:pt x="1614" y="7154"/>
                </a:lnTo>
                <a:lnTo>
                  <a:pt x="1651" y="7043"/>
                </a:lnTo>
                <a:lnTo>
                  <a:pt x="1614" y="6970"/>
                </a:lnTo>
                <a:lnTo>
                  <a:pt x="1687" y="6970"/>
                </a:lnTo>
                <a:lnTo>
                  <a:pt x="1944" y="6860"/>
                </a:lnTo>
                <a:lnTo>
                  <a:pt x="2201" y="6787"/>
                </a:lnTo>
                <a:lnTo>
                  <a:pt x="2788" y="6493"/>
                </a:lnTo>
                <a:lnTo>
                  <a:pt x="3375" y="6163"/>
                </a:lnTo>
                <a:lnTo>
                  <a:pt x="3815" y="5870"/>
                </a:lnTo>
                <a:lnTo>
                  <a:pt x="3998" y="5686"/>
                </a:lnTo>
                <a:lnTo>
                  <a:pt x="4145" y="5503"/>
                </a:lnTo>
                <a:lnTo>
                  <a:pt x="4292" y="5283"/>
                </a:lnTo>
                <a:lnTo>
                  <a:pt x="4402" y="5099"/>
                </a:lnTo>
                <a:lnTo>
                  <a:pt x="4475" y="4843"/>
                </a:lnTo>
                <a:lnTo>
                  <a:pt x="4512" y="4586"/>
                </a:lnTo>
                <a:lnTo>
                  <a:pt x="4512" y="4402"/>
                </a:lnTo>
                <a:lnTo>
                  <a:pt x="4475" y="4182"/>
                </a:lnTo>
                <a:lnTo>
                  <a:pt x="4365" y="3999"/>
                </a:lnTo>
                <a:lnTo>
                  <a:pt x="4292" y="3926"/>
                </a:lnTo>
                <a:lnTo>
                  <a:pt x="4218" y="3889"/>
                </a:lnTo>
                <a:lnTo>
                  <a:pt x="3962" y="3816"/>
                </a:lnTo>
                <a:lnTo>
                  <a:pt x="3742" y="3779"/>
                </a:lnTo>
                <a:lnTo>
                  <a:pt x="3485" y="3816"/>
                </a:lnTo>
                <a:lnTo>
                  <a:pt x="3228" y="3852"/>
                </a:lnTo>
                <a:lnTo>
                  <a:pt x="2935" y="3962"/>
                </a:lnTo>
                <a:lnTo>
                  <a:pt x="2678" y="4072"/>
                </a:lnTo>
                <a:lnTo>
                  <a:pt x="2164" y="4366"/>
                </a:lnTo>
                <a:lnTo>
                  <a:pt x="1504" y="4733"/>
                </a:lnTo>
                <a:lnTo>
                  <a:pt x="1211" y="4916"/>
                </a:lnTo>
                <a:lnTo>
                  <a:pt x="917" y="5099"/>
                </a:lnTo>
                <a:lnTo>
                  <a:pt x="844" y="5173"/>
                </a:lnTo>
                <a:lnTo>
                  <a:pt x="807" y="5246"/>
                </a:lnTo>
                <a:lnTo>
                  <a:pt x="807" y="5319"/>
                </a:lnTo>
                <a:lnTo>
                  <a:pt x="844" y="5356"/>
                </a:lnTo>
                <a:lnTo>
                  <a:pt x="880" y="5429"/>
                </a:lnTo>
                <a:lnTo>
                  <a:pt x="954" y="5466"/>
                </a:lnTo>
                <a:lnTo>
                  <a:pt x="1101" y="5466"/>
                </a:lnTo>
                <a:lnTo>
                  <a:pt x="1541" y="5246"/>
                </a:lnTo>
                <a:lnTo>
                  <a:pt x="1944" y="4989"/>
                </a:lnTo>
                <a:lnTo>
                  <a:pt x="2788" y="4512"/>
                </a:lnTo>
                <a:lnTo>
                  <a:pt x="3191" y="4329"/>
                </a:lnTo>
                <a:lnTo>
                  <a:pt x="3375" y="4256"/>
                </a:lnTo>
                <a:lnTo>
                  <a:pt x="3595" y="4219"/>
                </a:lnTo>
                <a:lnTo>
                  <a:pt x="3742" y="4182"/>
                </a:lnTo>
                <a:lnTo>
                  <a:pt x="3852" y="4219"/>
                </a:lnTo>
                <a:lnTo>
                  <a:pt x="3998" y="4256"/>
                </a:lnTo>
                <a:lnTo>
                  <a:pt x="4035" y="4292"/>
                </a:lnTo>
                <a:lnTo>
                  <a:pt x="4072" y="4366"/>
                </a:lnTo>
                <a:lnTo>
                  <a:pt x="4108" y="4476"/>
                </a:lnTo>
                <a:lnTo>
                  <a:pt x="4108" y="4586"/>
                </a:lnTo>
                <a:lnTo>
                  <a:pt x="4072" y="4843"/>
                </a:lnTo>
                <a:lnTo>
                  <a:pt x="3998" y="5026"/>
                </a:lnTo>
                <a:lnTo>
                  <a:pt x="3852" y="5246"/>
                </a:lnTo>
                <a:lnTo>
                  <a:pt x="3705" y="5393"/>
                </a:lnTo>
                <a:lnTo>
                  <a:pt x="3558" y="5576"/>
                </a:lnTo>
                <a:lnTo>
                  <a:pt x="3155" y="5833"/>
                </a:lnTo>
                <a:lnTo>
                  <a:pt x="2788" y="6053"/>
                </a:lnTo>
                <a:lnTo>
                  <a:pt x="2348" y="6310"/>
                </a:lnTo>
                <a:lnTo>
                  <a:pt x="1908" y="6530"/>
                </a:lnTo>
                <a:lnTo>
                  <a:pt x="1467" y="6750"/>
                </a:lnTo>
                <a:lnTo>
                  <a:pt x="1321" y="6823"/>
                </a:lnTo>
                <a:lnTo>
                  <a:pt x="1247" y="6860"/>
                </a:lnTo>
                <a:lnTo>
                  <a:pt x="1211" y="6933"/>
                </a:lnTo>
                <a:lnTo>
                  <a:pt x="1174" y="6933"/>
                </a:lnTo>
                <a:lnTo>
                  <a:pt x="1064" y="6860"/>
                </a:lnTo>
                <a:lnTo>
                  <a:pt x="880" y="6713"/>
                </a:lnTo>
                <a:lnTo>
                  <a:pt x="697" y="6457"/>
                </a:lnTo>
                <a:lnTo>
                  <a:pt x="587" y="6273"/>
                </a:lnTo>
                <a:lnTo>
                  <a:pt x="514" y="6053"/>
                </a:lnTo>
                <a:lnTo>
                  <a:pt x="477" y="5833"/>
                </a:lnTo>
                <a:lnTo>
                  <a:pt x="477" y="5613"/>
                </a:lnTo>
                <a:lnTo>
                  <a:pt x="477" y="5356"/>
                </a:lnTo>
                <a:lnTo>
                  <a:pt x="550" y="5136"/>
                </a:lnTo>
                <a:lnTo>
                  <a:pt x="660" y="4879"/>
                </a:lnTo>
                <a:lnTo>
                  <a:pt x="770" y="4659"/>
                </a:lnTo>
                <a:lnTo>
                  <a:pt x="917" y="4476"/>
                </a:lnTo>
                <a:lnTo>
                  <a:pt x="1101" y="4292"/>
                </a:lnTo>
                <a:lnTo>
                  <a:pt x="1504" y="3962"/>
                </a:lnTo>
                <a:lnTo>
                  <a:pt x="1908" y="3705"/>
                </a:lnTo>
                <a:lnTo>
                  <a:pt x="2384" y="3485"/>
                </a:lnTo>
                <a:lnTo>
                  <a:pt x="2458" y="3412"/>
                </a:lnTo>
                <a:lnTo>
                  <a:pt x="2494" y="3302"/>
                </a:lnTo>
                <a:lnTo>
                  <a:pt x="2568" y="3119"/>
                </a:lnTo>
                <a:lnTo>
                  <a:pt x="2715" y="2898"/>
                </a:lnTo>
                <a:lnTo>
                  <a:pt x="2898" y="2715"/>
                </a:lnTo>
                <a:lnTo>
                  <a:pt x="3045" y="2532"/>
                </a:lnTo>
                <a:lnTo>
                  <a:pt x="3228" y="2385"/>
                </a:lnTo>
                <a:lnTo>
                  <a:pt x="3448" y="2238"/>
                </a:lnTo>
                <a:lnTo>
                  <a:pt x="3632" y="2128"/>
                </a:lnTo>
                <a:lnTo>
                  <a:pt x="3852" y="2055"/>
                </a:lnTo>
                <a:lnTo>
                  <a:pt x="4108" y="1981"/>
                </a:lnTo>
                <a:lnTo>
                  <a:pt x="4328" y="1945"/>
                </a:lnTo>
                <a:lnTo>
                  <a:pt x="4549" y="1908"/>
                </a:lnTo>
                <a:lnTo>
                  <a:pt x="4695" y="2055"/>
                </a:lnTo>
                <a:lnTo>
                  <a:pt x="4879" y="2165"/>
                </a:lnTo>
                <a:lnTo>
                  <a:pt x="5135" y="2348"/>
                </a:lnTo>
                <a:lnTo>
                  <a:pt x="5356" y="2568"/>
                </a:lnTo>
                <a:lnTo>
                  <a:pt x="5466" y="2715"/>
                </a:lnTo>
                <a:lnTo>
                  <a:pt x="5539" y="2898"/>
                </a:lnTo>
                <a:lnTo>
                  <a:pt x="5649" y="3229"/>
                </a:lnTo>
                <a:lnTo>
                  <a:pt x="5722" y="3559"/>
                </a:lnTo>
                <a:lnTo>
                  <a:pt x="5686" y="3926"/>
                </a:lnTo>
                <a:lnTo>
                  <a:pt x="5612" y="4256"/>
                </a:lnTo>
                <a:lnTo>
                  <a:pt x="5466" y="4549"/>
                </a:lnTo>
                <a:lnTo>
                  <a:pt x="5062" y="5063"/>
                </a:lnTo>
                <a:lnTo>
                  <a:pt x="4879" y="5319"/>
                </a:lnTo>
                <a:lnTo>
                  <a:pt x="4732" y="5613"/>
                </a:lnTo>
                <a:lnTo>
                  <a:pt x="4659" y="5943"/>
                </a:lnTo>
                <a:lnTo>
                  <a:pt x="4659" y="6090"/>
                </a:lnTo>
                <a:lnTo>
                  <a:pt x="4659" y="6273"/>
                </a:lnTo>
                <a:lnTo>
                  <a:pt x="4695" y="6420"/>
                </a:lnTo>
                <a:lnTo>
                  <a:pt x="4769" y="6567"/>
                </a:lnTo>
                <a:lnTo>
                  <a:pt x="4805" y="6677"/>
                </a:lnTo>
                <a:lnTo>
                  <a:pt x="4915" y="6787"/>
                </a:lnTo>
                <a:lnTo>
                  <a:pt x="5135" y="6933"/>
                </a:lnTo>
                <a:lnTo>
                  <a:pt x="5392" y="7007"/>
                </a:lnTo>
                <a:lnTo>
                  <a:pt x="5649" y="7043"/>
                </a:lnTo>
                <a:lnTo>
                  <a:pt x="5942" y="7007"/>
                </a:lnTo>
                <a:lnTo>
                  <a:pt x="6199" y="6933"/>
                </a:lnTo>
                <a:lnTo>
                  <a:pt x="6456" y="6823"/>
                </a:lnTo>
                <a:lnTo>
                  <a:pt x="6676" y="6677"/>
                </a:lnTo>
                <a:lnTo>
                  <a:pt x="6896" y="6457"/>
                </a:lnTo>
                <a:lnTo>
                  <a:pt x="7043" y="6200"/>
                </a:lnTo>
                <a:lnTo>
                  <a:pt x="7226" y="5980"/>
                </a:lnTo>
                <a:lnTo>
                  <a:pt x="7667" y="5246"/>
                </a:lnTo>
                <a:lnTo>
                  <a:pt x="7887" y="4879"/>
                </a:lnTo>
                <a:lnTo>
                  <a:pt x="8107" y="4476"/>
                </a:lnTo>
                <a:lnTo>
                  <a:pt x="8143" y="4402"/>
                </a:lnTo>
                <a:lnTo>
                  <a:pt x="8107" y="4329"/>
                </a:lnTo>
                <a:lnTo>
                  <a:pt x="8070" y="4256"/>
                </a:lnTo>
                <a:lnTo>
                  <a:pt x="8033" y="4182"/>
                </a:lnTo>
                <a:lnTo>
                  <a:pt x="7777" y="4182"/>
                </a:lnTo>
                <a:lnTo>
                  <a:pt x="7703" y="4256"/>
                </a:lnTo>
                <a:lnTo>
                  <a:pt x="7520" y="4586"/>
                </a:lnTo>
                <a:lnTo>
                  <a:pt x="7300" y="4879"/>
                </a:lnTo>
                <a:lnTo>
                  <a:pt x="6933" y="5540"/>
                </a:lnTo>
                <a:lnTo>
                  <a:pt x="6749" y="5796"/>
                </a:lnTo>
                <a:lnTo>
                  <a:pt x="6566" y="6053"/>
                </a:lnTo>
                <a:lnTo>
                  <a:pt x="6383" y="6273"/>
                </a:lnTo>
                <a:lnTo>
                  <a:pt x="6126" y="6493"/>
                </a:lnTo>
                <a:lnTo>
                  <a:pt x="5942" y="6567"/>
                </a:lnTo>
                <a:lnTo>
                  <a:pt x="5796" y="6603"/>
                </a:lnTo>
                <a:lnTo>
                  <a:pt x="5612" y="6567"/>
                </a:lnTo>
                <a:lnTo>
                  <a:pt x="5466" y="6530"/>
                </a:lnTo>
                <a:lnTo>
                  <a:pt x="5319" y="6457"/>
                </a:lnTo>
                <a:lnTo>
                  <a:pt x="5209" y="6347"/>
                </a:lnTo>
                <a:lnTo>
                  <a:pt x="5135" y="6200"/>
                </a:lnTo>
                <a:lnTo>
                  <a:pt x="5099" y="6016"/>
                </a:lnTo>
                <a:lnTo>
                  <a:pt x="5135" y="5833"/>
                </a:lnTo>
                <a:lnTo>
                  <a:pt x="5172" y="5686"/>
                </a:lnTo>
                <a:lnTo>
                  <a:pt x="5356" y="5393"/>
                </a:lnTo>
                <a:lnTo>
                  <a:pt x="5759" y="4879"/>
                </a:lnTo>
                <a:lnTo>
                  <a:pt x="5906" y="4659"/>
                </a:lnTo>
                <a:lnTo>
                  <a:pt x="6016" y="4402"/>
                </a:lnTo>
                <a:lnTo>
                  <a:pt x="6126" y="4146"/>
                </a:lnTo>
                <a:lnTo>
                  <a:pt x="6163" y="3889"/>
                </a:lnTo>
                <a:lnTo>
                  <a:pt x="6163" y="3632"/>
                </a:lnTo>
                <a:lnTo>
                  <a:pt x="6163" y="3339"/>
                </a:lnTo>
                <a:lnTo>
                  <a:pt x="6089" y="3082"/>
                </a:lnTo>
                <a:lnTo>
                  <a:pt x="6016" y="2825"/>
                </a:lnTo>
                <a:lnTo>
                  <a:pt x="5832" y="2532"/>
                </a:lnTo>
                <a:lnTo>
                  <a:pt x="5576" y="2165"/>
                </a:lnTo>
                <a:lnTo>
                  <a:pt x="5429" y="2018"/>
                </a:lnTo>
                <a:lnTo>
                  <a:pt x="5282" y="1908"/>
                </a:lnTo>
                <a:lnTo>
                  <a:pt x="5099" y="1798"/>
                </a:lnTo>
                <a:lnTo>
                  <a:pt x="4915" y="1725"/>
                </a:lnTo>
                <a:lnTo>
                  <a:pt x="4915" y="1688"/>
                </a:lnTo>
                <a:lnTo>
                  <a:pt x="4915" y="1468"/>
                </a:lnTo>
                <a:lnTo>
                  <a:pt x="4989" y="1321"/>
                </a:lnTo>
                <a:lnTo>
                  <a:pt x="5062" y="1174"/>
                </a:lnTo>
                <a:lnTo>
                  <a:pt x="5172" y="1028"/>
                </a:lnTo>
                <a:lnTo>
                  <a:pt x="5319" y="918"/>
                </a:lnTo>
                <a:lnTo>
                  <a:pt x="5502" y="844"/>
                </a:lnTo>
                <a:lnTo>
                  <a:pt x="5686" y="808"/>
                </a:lnTo>
                <a:lnTo>
                  <a:pt x="5869" y="771"/>
                </a:lnTo>
                <a:lnTo>
                  <a:pt x="6016" y="771"/>
                </a:lnTo>
                <a:lnTo>
                  <a:pt x="6199" y="808"/>
                </a:lnTo>
                <a:lnTo>
                  <a:pt x="6529" y="918"/>
                </a:lnTo>
                <a:lnTo>
                  <a:pt x="7190" y="1211"/>
                </a:lnTo>
                <a:lnTo>
                  <a:pt x="7080" y="1321"/>
                </a:lnTo>
                <a:lnTo>
                  <a:pt x="7043" y="1431"/>
                </a:lnTo>
                <a:lnTo>
                  <a:pt x="7043" y="1541"/>
                </a:lnTo>
                <a:lnTo>
                  <a:pt x="7043" y="1651"/>
                </a:lnTo>
                <a:lnTo>
                  <a:pt x="7153" y="1871"/>
                </a:lnTo>
                <a:lnTo>
                  <a:pt x="7300" y="2018"/>
                </a:lnTo>
                <a:lnTo>
                  <a:pt x="7446" y="2165"/>
                </a:lnTo>
                <a:lnTo>
                  <a:pt x="7556" y="2275"/>
                </a:lnTo>
                <a:lnTo>
                  <a:pt x="7446" y="2495"/>
                </a:lnTo>
                <a:lnTo>
                  <a:pt x="7263" y="3045"/>
                </a:lnTo>
                <a:lnTo>
                  <a:pt x="7153" y="3265"/>
                </a:lnTo>
                <a:lnTo>
                  <a:pt x="7043" y="3485"/>
                </a:lnTo>
                <a:lnTo>
                  <a:pt x="6933" y="3705"/>
                </a:lnTo>
                <a:lnTo>
                  <a:pt x="6896" y="3926"/>
                </a:lnTo>
                <a:lnTo>
                  <a:pt x="6896" y="3999"/>
                </a:lnTo>
                <a:lnTo>
                  <a:pt x="6970" y="4036"/>
                </a:lnTo>
                <a:lnTo>
                  <a:pt x="7043" y="4072"/>
                </a:lnTo>
                <a:lnTo>
                  <a:pt x="7116" y="4036"/>
                </a:lnTo>
                <a:lnTo>
                  <a:pt x="7263" y="3889"/>
                </a:lnTo>
                <a:lnTo>
                  <a:pt x="7410" y="3705"/>
                </a:lnTo>
                <a:lnTo>
                  <a:pt x="7593" y="3265"/>
                </a:lnTo>
                <a:lnTo>
                  <a:pt x="7777" y="2715"/>
                </a:lnTo>
                <a:lnTo>
                  <a:pt x="7813" y="2458"/>
                </a:lnTo>
                <a:lnTo>
                  <a:pt x="7813" y="2422"/>
                </a:lnTo>
                <a:lnTo>
                  <a:pt x="8363" y="2678"/>
                </a:lnTo>
                <a:lnTo>
                  <a:pt x="8584" y="2862"/>
                </a:lnTo>
                <a:lnTo>
                  <a:pt x="8694" y="3009"/>
                </a:lnTo>
                <a:lnTo>
                  <a:pt x="8804" y="3155"/>
                </a:lnTo>
                <a:lnTo>
                  <a:pt x="8877" y="3302"/>
                </a:lnTo>
                <a:lnTo>
                  <a:pt x="8877" y="3449"/>
                </a:lnTo>
                <a:lnTo>
                  <a:pt x="8840" y="3595"/>
                </a:lnTo>
                <a:lnTo>
                  <a:pt x="8694" y="3705"/>
                </a:lnTo>
                <a:lnTo>
                  <a:pt x="8620" y="3779"/>
                </a:lnTo>
                <a:lnTo>
                  <a:pt x="8584" y="3852"/>
                </a:lnTo>
                <a:lnTo>
                  <a:pt x="8584" y="3926"/>
                </a:lnTo>
                <a:lnTo>
                  <a:pt x="8620" y="3999"/>
                </a:lnTo>
                <a:lnTo>
                  <a:pt x="8657" y="4072"/>
                </a:lnTo>
                <a:lnTo>
                  <a:pt x="8730" y="4109"/>
                </a:lnTo>
                <a:lnTo>
                  <a:pt x="8840" y="4109"/>
                </a:lnTo>
                <a:lnTo>
                  <a:pt x="8914" y="4072"/>
                </a:lnTo>
                <a:lnTo>
                  <a:pt x="9097" y="3926"/>
                </a:lnTo>
                <a:lnTo>
                  <a:pt x="9207" y="3779"/>
                </a:lnTo>
                <a:lnTo>
                  <a:pt x="9281" y="3595"/>
                </a:lnTo>
                <a:lnTo>
                  <a:pt x="9281" y="3412"/>
                </a:lnTo>
                <a:lnTo>
                  <a:pt x="9281" y="3192"/>
                </a:lnTo>
                <a:lnTo>
                  <a:pt x="9207" y="3009"/>
                </a:lnTo>
                <a:lnTo>
                  <a:pt x="9097" y="2825"/>
                </a:lnTo>
                <a:lnTo>
                  <a:pt x="8987" y="2642"/>
                </a:lnTo>
                <a:lnTo>
                  <a:pt x="8804" y="2458"/>
                </a:lnTo>
                <a:lnTo>
                  <a:pt x="8584" y="2348"/>
                </a:lnTo>
                <a:lnTo>
                  <a:pt x="8107" y="2091"/>
                </a:lnTo>
                <a:lnTo>
                  <a:pt x="7887" y="1981"/>
                </a:lnTo>
                <a:lnTo>
                  <a:pt x="7593" y="1798"/>
                </a:lnTo>
                <a:lnTo>
                  <a:pt x="7446" y="1651"/>
                </a:lnTo>
                <a:lnTo>
                  <a:pt x="7373" y="1541"/>
                </a:lnTo>
                <a:lnTo>
                  <a:pt x="7336" y="1431"/>
                </a:lnTo>
                <a:lnTo>
                  <a:pt x="7373" y="1284"/>
                </a:lnTo>
                <a:lnTo>
                  <a:pt x="7483" y="1358"/>
                </a:lnTo>
                <a:lnTo>
                  <a:pt x="7556" y="1358"/>
                </a:lnTo>
                <a:lnTo>
                  <a:pt x="7593" y="1321"/>
                </a:lnTo>
                <a:lnTo>
                  <a:pt x="7630" y="1248"/>
                </a:lnTo>
                <a:lnTo>
                  <a:pt x="7703" y="1138"/>
                </a:lnTo>
                <a:lnTo>
                  <a:pt x="7813" y="954"/>
                </a:lnTo>
                <a:lnTo>
                  <a:pt x="7923" y="808"/>
                </a:lnTo>
                <a:lnTo>
                  <a:pt x="8107" y="698"/>
                </a:lnTo>
                <a:lnTo>
                  <a:pt x="8290" y="624"/>
                </a:lnTo>
                <a:lnTo>
                  <a:pt x="8474" y="588"/>
                </a:lnTo>
                <a:lnTo>
                  <a:pt x="8694" y="551"/>
                </a:lnTo>
                <a:lnTo>
                  <a:pt x="9060" y="514"/>
                </a:lnTo>
                <a:close/>
                <a:moveTo>
                  <a:pt x="13279" y="9318"/>
                </a:moveTo>
                <a:lnTo>
                  <a:pt x="13426" y="9428"/>
                </a:lnTo>
                <a:lnTo>
                  <a:pt x="13426" y="9464"/>
                </a:lnTo>
                <a:lnTo>
                  <a:pt x="13352" y="9464"/>
                </a:lnTo>
                <a:lnTo>
                  <a:pt x="13242" y="9538"/>
                </a:lnTo>
                <a:lnTo>
                  <a:pt x="12985" y="9868"/>
                </a:lnTo>
                <a:lnTo>
                  <a:pt x="12692" y="10198"/>
                </a:lnTo>
                <a:lnTo>
                  <a:pt x="12362" y="10492"/>
                </a:lnTo>
                <a:lnTo>
                  <a:pt x="12032" y="10748"/>
                </a:lnTo>
                <a:lnTo>
                  <a:pt x="11445" y="11078"/>
                </a:lnTo>
                <a:lnTo>
                  <a:pt x="10858" y="11409"/>
                </a:lnTo>
                <a:lnTo>
                  <a:pt x="10638" y="11372"/>
                </a:lnTo>
                <a:lnTo>
                  <a:pt x="10418" y="11299"/>
                </a:lnTo>
                <a:lnTo>
                  <a:pt x="10234" y="11188"/>
                </a:lnTo>
                <a:lnTo>
                  <a:pt x="10051" y="11078"/>
                </a:lnTo>
                <a:lnTo>
                  <a:pt x="10491" y="11005"/>
                </a:lnTo>
                <a:lnTo>
                  <a:pt x="10895" y="10858"/>
                </a:lnTo>
                <a:lnTo>
                  <a:pt x="11298" y="10675"/>
                </a:lnTo>
                <a:lnTo>
                  <a:pt x="11702" y="10492"/>
                </a:lnTo>
                <a:lnTo>
                  <a:pt x="12142" y="10235"/>
                </a:lnTo>
                <a:lnTo>
                  <a:pt x="12545" y="9941"/>
                </a:lnTo>
                <a:lnTo>
                  <a:pt x="12912" y="9648"/>
                </a:lnTo>
                <a:lnTo>
                  <a:pt x="13279" y="9318"/>
                </a:lnTo>
                <a:close/>
                <a:moveTo>
                  <a:pt x="13609" y="9648"/>
                </a:moveTo>
                <a:lnTo>
                  <a:pt x="13719" y="9795"/>
                </a:lnTo>
                <a:lnTo>
                  <a:pt x="13792" y="9978"/>
                </a:lnTo>
                <a:lnTo>
                  <a:pt x="13939" y="10345"/>
                </a:lnTo>
                <a:lnTo>
                  <a:pt x="13939" y="10602"/>
                </a:lnTo>
                <a:lnTo>
                  <a:pt x="13939" y="10858"/>
                </a:lnTo>
                <a:lnTo>
                  <a:pt x="13866" y="10968"/>
                </a:lnTo>
                <a:lnTo>
                  <a:pt x="13829" y="10932"/>
                </a:lnTo>
                <a:lnTo>
                  <a:pt x="13719" y="10932"/>
                </a:lnTo>
                <a:lnTo>
                  <a:pt x="13719" y="10968"/>
                </a:lnTo>
                <a:lnTo>
                  <a:pt x="13609" y="11188"/>
                </a:lnTo>
                <a:lnTo>
                  <a:pt x="12765" y="11299"/>
                </a:lnTo>
                <a:lnTo>
                  <a:pt x="12912" y="11188"/>
                </a:lnTo>
                <a:lnTo>
                  <a:pt x="13316" y="10895"/>
                </a:lnTo>
                <a:lnTo>
                  <a:pt x="13682" y="10565"/>
                </a:lnTo>
                <a:lnTo>
                  <a:pt x="13756" y="10492"/>
                </a:lnTo>
                <a:lnTo>
                  <a:pt x="13756" y="10381"/>
                </a:lnTo>
                <a:lnTo>
                  <a:pt x="13719" y="10308"/>
                </a:lnTo>
                <a:lnTo>
                  <a:pt x="13609" y="10271"/>
                </a:lnTo>
                <a:lnTo>
                  <a:pt x="13536" y="10271"/>
                </a:lnTo>
                <a:lnTo>
                  <a:pt x="13462" y="10308"/>
                </a:lnTo>
                <a:lnTo>
                  <a:pt x="13059" y="10638"/>
                </a:lnTo>
                <a:lnTo>
                  <a:pt x="12655" y="10968"/>
                </a:lnTo>
                <a:lnTo>
                  <a:pt x="12398" y="11152"/>
                </a:lnTo>
                <a:lnTo>
                  <a:pt x="12325" y="11225"/>
                </a:lnTo>
                <a:lnTo>
                  <a:pt x="12252" y="11372"/>
                </a:lnTo>
                <a:lnTo>
                  <a:pt x="11665" y="11409"/>
                </a:lnTo>
                <a:lnTo>
                  <a:pt x="11481" y="11445"/>
                </a:lnTo>
                <a:lnTo>
                  <a:pt x="11775" y="11299"/>
                </a:lnTo>
                <a:lnTo>
                  <a:pt x="12068" y="11115"/>
                </a:lnTo>
                <a:lnTo>
                  <a:pt x="12362" y="10932"/>
                </a:lnTo>
                <a:lnTo>
                  <a:pt x="12655" y="10748"/>
                </a:lnTo>
                <a:lnTo>
                  <a:pt x="12912" y="10492"/>
                </a:lnTo>
                <a:lnTo>
                  <a:pt x="13132" y="10271"/>
                </a:lnTo>
                <a:lnTo>
                  <a:pt x="13352" y="10015"/>
                </a:lnTo>
                <a:lnTo>
                  <a:pt x="13572" y="9721"/>
                </a:lnTo>
                <a:lnTo>
                  <a:pt x="13609" y="9648"/>
                </a:lnTo>
                <a:close/>
                <a:moveTo>
                  <a:pt x="9060" y="1"/>
                </a:moveTo>
                <a:lnTo>
                  <a:pt x="8804" y="37"/>
                </a:lnTo>
                <a:lnTo>
                  <a:pt x="8547" y="37"/>
                </a:lnTo>
                <a:lnTo>
                  <a:pt x="8290" y="111"/>
                </a:lnTo>
                <a:lnTo>
                  <a:pt x="8033" y="184"/>
                </a:lnTo>
                <a:lnTo>
                  <a:pt x="7813" y="294"/>
                </a:lnTo>
                <a:lnTo>
                  <a:pt x="7593" y="441"/>
                </a:lnTo>
                <a:lnTo>
                  <a:pt x="7410" y="624"/>
                </a:lnTo>
                <a:lnTo>
                  <a:pt x="7300" y="844"/>
                </a:lnTo>
                <a:lnTo>
                  <a:pt x="6896" y="624"/>
                </a:lnTo>
                <a:lnTo>
                  <a:pt x="6493" y="441"/>
                </a:lnTo>
                <a:lnTo>
                  <a:pt x="6273" y="367"/>
                </a:lnTo>
                <a:lnTo>
                  <a:pt x="6053" y="331"/>
                </a:lnTo>
                <a:lnTo>
                  <a:pt x="5612" y="331"/>
                </a:lnTo>
                <a:lnTo>
                  <a:pt x="5392" y="404"/>
                </a:lnTo>
                <a:lnTo>
                  <a:pt x="5209" y="477"/>
                </a:lnTo>
                <a:lnTo>
                  <a:pt x="5025" y="588"/>
                </a:lnTo>
                <a:lnTo>
                  <a:pt x="4842" y="734"/>
                </a:lnTo>
                <a:lnTo>
                  <a:pt x="4695" y="881"/>
                </a:lnTo>
                <a:lnTo>
                  <a:pt x="4585" y="1064"/>
                </a:lnTo>
                <a:lnTo>
                  <a:pt x="4512" y="1248"/>
                </a:lnTo>
                <a:lnTo>
                  <a:pt x="4475" y="1468"/>
                </a:lnTo>
                <a:lnTo>
                  <a:pt x="4182" y="1505"/>
                </a:lnTo>
                <a:lnTo>
                  <a:pt x="3888" y="1541"/>
                </a:lnTo>
                <a:lnTo>
                  <a:pt x="3595" y="1651"/>
                </a:lnTo>
                <a:lnTo>
                  <a:pt x="3338" y="1798"/>
                </a:lnTo>
                <a:lnTo>
                  <a:pt x="3081" y="1945"/>
                </a:lnTo>
                <a:lnTo>
                  <a:pt x="2861" y="2091"/>
                </a:lnTo>
                <a:lnTo>
                  <a:pt x="2641" y="2312"/>
                </a:lnTo>
                <a:lnTo>
                  <a:pt x="2421" y="2532"/>
                </a:lnTo>
                <a:lnTo>
                  <a:pt x="2238" y="2788"/>
                </a:lnTo>
                <a:lnTo>
                  <a:pt x="2091" y="3082"/>
                </a:lnTo>
                <a:lnTo>
                  <a:pt x="1981" y="3155"/>
                </a:lnTo>
                <a:lnTo>
                  <a:pt x="1834" y="3229"/>
                </a:lnTo>
                <a:lnTo>
                  <a:pt x="1504" y="3375"/>
                </a:lnTo>
                <a:lnTo>
                  <a:pt x="1211" y="3559"/>
                </a:lnTo>
                <a:lnTo>
                  <a:pt x="954" y="3779"/>
                </a:lnTo>
                <a:lnTo>
                  <a:pt x="697" y="3999"/>
                </a:lnTo>
                <a:lnTo>
                  <a:pt x="477" y="4256"/>
                </a:lnTo>
                <a:lnTo>
                  <a:pt x="330" y="4512"/>
                </a:lnTo>
                <a:lnTo>
                  <a:pt x="183" y="4769"/>
                </a:lnTo>
                <a:lnTo>
                  <a:pt x="73" y="5063"/>
                </a:lnTo>
                <a:lnTo>
                  <a:pt x="37" y="5319"/>
                </a:lnTo>
                <a:lnTo>
                  <a:pt x="0" y="5613"/>
                </a:lnTo>
                <a:lnTo>
                  <a:pt x="0" y="5906"/>
                </a:lnTo>
                <a:lnTo>
                  <a:pt x="73" y="6200"/>
                </a:lnTo>
                <a:lnTo>
                  <a:pt x="183" y="6493"/>
                </a:lnTo>
                <a:lnTo>
                  <a:pt x="294" y="6713"/>
                </a:lnTo>
                <a:lnTo>
                  <a:pt x="440" y="6933"/>
                </a:lnTo>
                <a:lnTo>
                  <a:pt x="660" y="7117"/>
                </a:lnTo>
                <a:lnTo>
                  <a:pt x="880" y="7300"/>
                </a:lnTo>
                <a:lnTo>
                  <a:pt x="1064" y="7374"/>
                </a:lnTo>
                <a:lnTo>
                  <a:pt x="1027" y="7594"/>
                </a:lnTo>
                <a:lnTo>
                  <a:pt x="1027" y="7814"/>
                </a:lnTo>
                <a:lnTo>
                  <a:pt x="1064" y="8034"/>
                </a:lnTo>
                <a:lnTo>
                  <a:pt x="1101" y="8217"/>
                </a:lnTo>
                <a:lnTo>
                  <a:pt x="1174" y="8437"/>
                </a:lnTo>
                <a:lnTo>
                  <a:pt x="1284" y="8621"/>
                </a:lnTo>
                <a:lnTo>
                  <a:pt x="1431" y="8804"/>
                </a:lnTo>
                <a:lnTo>
                  <a:pt x="1614" y="8988"/>
                </a:lnTo>
                <a:lnTo>
                  <a:pt x="1797" y="9098"/>
                </a:lnTo>
                <a:lnTo>
                  <a:pt x="1981" y="9208"/>
                </a:lnTo>
                <a:lnTo>
                  <a:pt x="2201" y="9281"/>
                </a:lnTo>
                <a:lnTo>
                  <a:pt x="2421" y="9318"/>
                </a:lnTo>
                <a:lnTo>
                  <a:pt x="2641" y="9354"/>
                </a:lnTo>
                <a:lnTo>
                  <a:pt x="2861" y="9318"/>
                </a:lnTo>
                <a:lnTo>
                  <a:pt x="3081" y="9281"/>
                </a:lnTo>
                <a:lnTo>
                  <a:pt x="3301" y="9208"/>
                </a:lnTo>
                <a:lnTo>
                  <a:pt x="3375" y="9354"/>
                </a:lnTo>
                <a:lnTo>
                  <a:pt x="3448" y="9501"/>
                </a:lnTo>
                <a:lnTo>
                  <a:pt x="3595" y="9648"/>
                </a:lnTo>
                <a:lnTo>
                  <a:pt x="3742" y="9758"/>
                </a:lnTo>
                <a:lnTo>
                  <a:pt x="3925" y="9868"/>
                </a:lnTo>
                <a:lnTo>
                  <a:pt x="4108" y="9905"/>
                </a:lnTo>
                <a:lnTo>
                  <a:pt x="4292" y="9941"/>
                </a:lnTo>
                <a:lnTo>
                  <a:pt x="4475" y="9941"/>
                </a:lnTo>
                <a:lnTo>
                  <a:pt x="4842" y="9905"/>
                </a:lnTo>
                <a:lnTo>
                  <a:pt x="5246" y="9795"/>
                </a:lnTo>
                <a:lnTo>
                  <a:pt x="5686" y="9648"/>
                </a:lnTo>
                <a:lnTo>
                  <a:pt x="6163" y="9574"/>
                </a:lnTo>
                <a:lnTo>
                  <a:pt x="6603" y="9574"/>
                </a:lnTo>
                <a:lnTo>
                  <a:pt x="7080" y="9611"/>
                </a:lnTo>
                <a:lnTo>
                  <a:pt x="7446" y="9648"/>
                </a:lnTo>
                <a:lnTo>
                  <a:pt x="7630" y="9648"/>
                </a:lnTo>
                <a:lnTo>
                  <a:pt x="7813" y="9611"/>
                </a:lnTo>
                <a:lnTo>
                  <a:pt x="7960" y="9721"/>
                </a:lnTo>
                <a:lnTo>
                  <a:pt x="8143" y="9795"/>
                </a:lnTo>
                <a:lnTo>
                  <a:pt x="8327" y="9831"/>
                </a:lnTo>
                <a:lnTo>
                  <a:pt x="8547" y="9868"/>
                </a:lnTo>
                <a:lnTo>
                  <a:pt x="9024" y="9905"/>
                </a:lnTo>
                <a:lnTo>
                  <a:pt x="9391" y="9868"/>
                </a:lnTo>
                <a:lnTo>
                  <a:pt x="9501" y="9868"/>
                </a:lnTo>
                <a:lnTo>
                  <a:pt x="9354" y="10161"/>
                </a:lnTo>
                <a:lnTo>
                  <a:pt x="9317" y="10308"/>
                </a:lnTo>
                <a:lnTo>
                  <a:pt x="9281" y="10492"/>
                </a:lnTo>
                <a:lnTo>
                  <a:pt x="9317" y="10638"/>
                </a:lnTo>
                <a:lnTo>
                  <a:pt x="9354" y="10785"/>
                </a:lnTo>
                <a:lnTo>
                  <a:pt x="9464" y="11078"/>
                </a:lnTo>
                <a:lnTo>
                  <a:pt x="9647" y="11335"/>
                </a:lnTo>
                <a:lnTo>
                  <a:pt x="9831" y="11519"/>
                </a:lnTo>
                <a:lnTo>
                  <a:pt x="9977" y="11629"/>
                </a:lnTo>
                <a:lnTo>
                  <a:pt x="10198" y="11739"/>
                </a:lnTo>
                <a:lnTo>
                  <a:pt x="10381" y="11812"/>
                </a:lnTo>
                <a:lnTo>
                  <a:pt x="10821" y="11922"/>
                </a:lnTo>
                <a:lnTo>
                  <a:pt x="11298" y="11959"/>
                </a:lnTo>
                <a:lnTo>
                  <a:pt x="11775" y="11922"/>
                </a:lnTo>
                <a:lnTo>
                  <a:pt x="12215" y="11885"/>
                </a:lnTo>
                <a:lnTo>
                  <a:pt x="13095" y="11775"/>
                </a:lnTo>
                <a:lnTo>
                  <a:pt x="13939" y="11665"/>
                </a:lnTo>
                <a:lnTo>
                  <a:pt x="14343" y="11555"/>
                </a:lnTo>
                <a:lnTo>
                  <a:pt x="14746" y="11409"/>
                </a:lnTo>
                <a:lnTo>
                  <a:pt x="15076" y="11262"/>
                </a:lnTo>
                <a:lnTo>
                  <a:pt x="15370" y="11042"/>
                </a:lnTo>
                <a:lnTo>
                  <a:pt x="15626" y="10785"/>
                </a:lnTo>
                <a:lnTo>
                  <a:pt x="15847" y="10528"/>
                </a:lnTo>
                <a:lnTo>
                  <a:pt x="16030" y="10235"/>
                </a:lnTo>
                <a:lnTo>
                  <a:pt x="16213" y="9941"/>
                </a:lnTo>
                <a:lnTo>
                  <a:pt x="16360" y="9648"/>
                </a:lnTo>
                <a:lnTo>
                  <a:pt x="16433" y="9318"/>
                </a:lnTo>
                <a:lnTo>
                  <a:pt x="16507" y="8988"/>
                </a:lnTo>
                <a:lnTo>
                  <a:pt x="16543" y="8657"/>
                </a:lnTo>
                <a:lnTo>
                  <a:pt x="16507" y="8327"/>
                </a:lnTo>
                <a:lnTo>
                  <a:pt x="16470" y="7997"/>
                </a:lnTo>
                <a:lnTo>
                  <a:pt x="16690" y="7447"/>
                </a:lnTo>
                <a:lnTo>
                  <a:pt x="16837" y="6933"/>
                </a:lnTo>
                <a:lnTo>
                  <a:pt x="16910" y="6347"/>
                </a:lnTo>
                <a:lnTo>
                  <a:pt x="16910" y="5796"/>
                </a:lnTo>
                <a:lnTo>
                  <a:pt x="16837" y="5429"/>
                </a:lnTo>
                <a:lnTo>
                  <a:pt x="16727" y="5063"/>
                </a:lnTo>
                <a:lnTo>
                  <a:pt x="16654" y="4916"/>
                </a:lnTo>
                <a:lnTo>
                  <a:pt x="16543" y="4769"/>
                </a:lnTo>
                <a:lnTo>
                  <a:pt x="16397" y="4659"/>
                </a:lnTo>
                <a:lnTo>
                  <a:pt x="16250" y="4586"/>
                </a:lnTo>
                <a:lnTo>
                  <a:pt x="16250" y="4146"/>
                </a:lnTo>
                <a:lnTo>
                  <a:pt x="16177" y="3742"/>
                </a:lnTo>
                <a:lnTo>
                  <a:pt x="16030" y="3375"/>
                </a:lnTo>
                <a:lnTo>
                  <a:pt x="15773" y="3009"/>
                </a:lnTo>
                <a:lnTo>
                  <a:pt x="15626" y="2825"/>
                </a:lnTo>
                <a:lnTo>
                  <a:pt x="15443" y="2642"/>
                </a:lnTo>
                <a:lnTo>
                  <a:pt x="15223" y="2495"/>
                </a:lnTo>
                <a:lnTo>
                  <a:pt x="15003" y="2385"/>
                </a:lnTo>
                <a:lnTo>
                  <a:pt x="14746" y="2238"/>
                </a:lnTo>
                <a:lnTo>
                  <a:pt x="14526" y="2055"/>
                </a:lnTo>
                <a:lnTo>
                  <a:pt x="14379" y="1835"/>
                </a:lnTo>
                <a:lnTo>
                  <a:pt x="14233" y="1578"/>
                </a:lnTo>
                <a:lnTo>
                  <a:pt x="14123" y="1358"/>
                </a:lnTo>
                <a:lnTo>
                  <a:pt x="13976" y="1138"/>
                </a:lnTo>
                <a:lnTo>
                  <a:pt x="13829" y="991"/>
                </a:lnTo>
                <a:lnTo>
                  <a:pt x="13682" y="808"/>
                </a:lnTo>
                <a:lnTo>
                  <a:pt x="13499" y="698"/>
                </a:lnTo>
                <a:lnTo>
                  <a:pt x="13279" y="588"/>
                </a:lnTo>
                <a:lnTo>
                  <a:pt x="13059" y="514"/>
                </a:lnTo>
                <a:lnTo>
                  <a:pt x="12802" y="441"/>
                </a:lnTo>
                <a:lnTo>
                  <a:pt x="12362" y="441"/>
                </a:lnTo>
                <a:lnTo>
                  <a:pt x="11885" y="477"/>
                </a:lnTo>
                <a:lnTo>
                  <a:pt x="11408" y="588"/>
                </a:lnTo>
                <a:lnTo>
                  <a:pt x="10968" y="698"/>
                </a:lnTo>
                <a:lnTo>
                  <a:pt x="10821" y="514"/>
                </a:lnTo>
                <a:lnTo>
                  <a:pt x="10601" y="331"/>
                </a:lnTo>
                <a:lnTo>
                  <a:pt x="10381" y="221"/>
                </a:lnTo>
                <a:lnTo>
                  <a:pt x="10124" y="147"/>
                </a:lnTo>
                <a:lnTo>
                  <a:pt x="9867" y="74"/>
                </a:lnTo>
                <a:lnTo>
                  <a:pt x="9574" y="37"/>
                </a:lnTo>
                <a:lnTo>
                  <a:pt x="9060" y="1"/>
                </a:lnTo>
                <a:close/>
              </a:path>
            </a:pathLst>
          </a:custGeom>
          <a:solidFill>
            <a:srgbClr val="3C78D8"/>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18" name="Shape 218"/>
          <p:cNvSpPr/>
          <p:nvPr/>
        </p:nvSpPr>
        <p:spPr>
          <a:xfrm rot="-5400000">
            <a:off x="7684355" y="3982230"/>
            <a:ext cx="279906" cy="357966"/>
          </a:xfrm>
          <a:custGeom>
            <a:avLst/>
            <a:gdLst/>
            <a:ahLst/>
            <a:cxnLst/>
            <a:rect l="0" t="0" r="0" b="0"/>
            <a:pathLst>
              <a:path w="9868" h="12620" extrusionOk="0">
                <a:moveTo>
                  <a:pt x="4182" y="661"/>
                </a:moveTo>
                <a:lnTo>
                  <a:pt x="4182" y="918"/>
                </a:lnTo>
                <a:lnTo>
                  <a:pt x="4182" y="1431"/>
                </a:lnTo>
                <a:lnTo>
                  <a:pt x="4145" y="2202"/>
                </a:lnTo>
                <a:lnTo>
                  <a:pt x="3925" y="2165"/>
                </a:lnTo>
                <a:lnTo>
                  <a:pt x="3962" y="2018"/>
                </a:lnTo>
                <a:lnTo>
                  <a:pt x="3962" y="1835"/>
                </a:lnTo>
                <a:lnTo>
                  <a:pt x="3889" y="1468"/>
                </a:lnTo>
                <a:lnTo>
                  <a:pt x="3852" y="1101"/>
                </a:lnTo>
                <a:lnTo>
                  <a:pt x="3889" y="918"/>
                </a:lnTo>
                <a:lnTo>
                  <a:pt x="3962" y="771"/>
                </a:lnTo>
                <a:lnTo>
                  <a:pt x="3999" y="698"/>
                </a:lnTo>
                <a:lnTo>
                  <a:pt x="4072" y="661"/>
                </a:lnTo>
                <a:close/>
                <a:moveTo>
                  <a:pt x="1541" y="404"/>
                </a:moveTo>
                <a:lnTo>
                  <a:pt x="1578" y="441"/>
                </a:lnTo>
                <a:lnTo>
                  <a:pt x="1614" y="514"/>
                </a:lnTo>
                <a:lnTo>
                  <a:pt x="1614" y="1138"/>
                </a:lnTo>
                <a:lnTo>
                  <a:pt x="1688" y="2202"/>
                </a:lnTo>
                <a:lnTo>
                  <a:pt x="1284" y="2238"/>
                </a:lnTo>
                <a:lnTo>
                  <a:pt x="1211" y="2238"/>
                </a:lnTo>
                <a:lnTo>
                  <a:pt x="1211" y="1871"/>
                </a:lnTo>
                <a:lnTo>
                  <a:pt x="1174" y="1505"/>
                </a:lnTo>
                <a:lnTo>
                  <a:pt x="1211" y="1211"/>
                </a:lnTo>
                <a:lnTo>
                  <a:pt x="1248" y="954"/>
                </a:lnTo>
                <a:lnTo>
                  <a:pt x="1358" y="404"/>
                </a:lnTo>
                <a:close/>
                <a:moveTo>
                  <a:pt x="3815" y="2678"/>
                </a:moveTo>
                <a:lnTo>
                  <a:pt x="4439" y="2715"/>
                </a:lnTo>
                <a:lnTo>
                  <a:pt x="5026" y="2789"/>
                </a:lnTo>
                <a:lnTo>
                  <a:pt x="5026" y="2825"/>
                </a:lnTo>
                <a:lnTo>
                  <a:pt x="5136" y="3485"/>
                </a:lnTo>
                <a:lnTo>
                  <a:pt x="3925" y="3559"/>
                </a:lnTo>
                <a:lnTo>
                  <a:pt x="2678" y="3632"/>
                </a:lnTo>
                <a:lnTo>
                  <a:pt x="1358" y="3669"/>
                </a:lnTo>
                <a:lnTo>
                  <a:pt x="917" y="3706"/>
                </a:lnTo>
                <a:lnTo>
                  <a:pt x="477" y="3742"/>
                </a:lnTo>
                <a:lnTo>
                  <a:pt x="441" y="3229"/>
                </a:lnTo>
                <a:lnTo>
                  <a:pt x="441" y="2972"/>
                </a:lnTo>
                <a:lnTo>
                  <a:pt x="404" y="2862"/>
                </a:lnTo>
                <a:lnTo>
                  <a:pt x="331" y="2752"/>
                </a:lnTo>
                <a:lnTo>
                  <a:pt x="587" y="2789"/>
                </a:lnTo>
                <a:lnTo>
                  <a:pt x="807" y="2789"/>
                </a:lnTo>
                <a:lnTo>
                  <a:pt x="1284" y="2752"/>
                </a:lnTo>
                <a:lnTo>
                  <a:pt x="1945" y="2678"/>
                </a:lnTo>
                <a:close/>
                <a:moveTo>
                  <a:pt x="4916" y="3999"/>
                </a:moveTo>
                <a:lnTo>
                  <a:pt x="4989" y="4072"/>
                </a:lnTo>
                <a:lnTo>
                  <a:pt x="5136" y="4109"/>
                </a:lnTo>
                <a:lnTo>
                  <a:pt x="5209" y="4072"/>
                </a:lnTo>
                <a:lnTo>
                  <a:pt x="5246" y="4623"/>
                </a:lnTo>
                <a:lnTo>
                  <a:pt x="5209" y="5173"/>
                </a:lnTo>
                <a:lnTo>
                  <a:pt x="5173" y="5430"/>
                </a:lnTo>
                <a:lnTo>
                  <a:pt x="5099" y="5723"/>
                </a:lnTo>
                <a:lnTo>
                  <a:pt x="4989" y="5980"/>
                </a:lnTo>
                <a:lnTo>
                  <a:pt x="4806" y="6200"/>
                </a:lnTo>
                <a:lnTo>
                  <a:pt x="4659" y="6310"/>
                </a:lnTo>
                <a:lnTo>
                  <a:pt x="4476" y="6420"/>
                </a:lnTo>
                <a:lnTo>
                  <a:pt x="4292" y="6457"/>
                </a:lnTo>
                <a:lnTo>
                  <a:pt x="4072" y="6493"/>
                </a:lnTo>
                <a:lnTo>
                  <a:pt x="3632" y="6530"/>
                </a:lnTo>
                <a:lnTo>
                  <a:pt x="3265" y="6567"/>
                </a:lnTo>
                <a:lnTo>
                  <a:pt x="2605" y="6567"/>
                </a:lnTo>
                <a:lnTo>
                  <a:pt x="2642" y="6493"/>
                </a:lnTo>
                <a:lnTo>
                  <a:pt x="2678" y="6383"/>
                </a:lnTo>
                <a:lnTo>
                  <a:pt x="2788" y="6310"/>
                </a:lnTo>
                <a:lnTo>
                  <a:pt x="2825" y="6273"/>
                </a:lnTo>
                <a:lnTo>
                  <a:pt x="2825" y="6237"/>
                </a:lnTo>
                <a:lnTo>
                  <a:pt x="2788" y="6200"/>
                </a:lnTo>
                <a:lnTo>
                  <a:pt x="2715" y="6200"/>
                </a:lnTo>
                <a:lnTo>
                  <a:pt x="2605" y="6237"/>
                </a:lnTo>
                <a:lnTo>
                  <a:pt x="2458" y="6310"/>
                </a:lnTo>
                <a:lnTo>
                  <a:pt x="2348" y="6420"/>
                </a:lnTo>
                <a:lnTo>
                  <a:pt x="2311" y="6567"/>
                </a:lnTo>
                <a:lnTo>
                  <a:pt x="1724" y="6493"/>
                </a:lnTo>
                <a:lnTo>
                  <a:pt x="1541" y="6457"/>
                </a:lnTo>
                <a:lnTo>
                  <a:pt x="1688" y="6420"/>
                </a:lnTo>
                <a:lnTo>
                  <a:pt x="2055" y="6383"/>
                </a:lnTo>
                <a:lnTo>
                  <a:pt x="2201" y="6310"/>
                </a:lnTo>
                <a:lnTo>
                  <a:pt x="2275" y="6237"/>
                </a:lnTo>
                <a:lnTo>
                  <a:pt x="2311" y="6163"/>
                </a:lnTo>
                <a:lnTo>
                  <a:pt x="2311" y="6090"/>
                </a:lnTo>
                <a:lnTo>
                  <a:pt x="2275" y="6016"/>
                </a:lnTo>
                <a:lnTo>
                  <a:pt x="2238" y="5980"/>
                </a:lnTo>
                <a:lnTo>
                  <a:pt x="2201" y="5943"/>
                </a:lnTo>
                <a:lnTo>
                  <a:pt x="2055" y="5943"/>
                </a:lnTo>
                <a:lnTo>
                  <a:pt x="1981" y="6016"/>
                </a:lnTo>
                <a:lnTo>
                  <a:pt x="1798" y="6053"/>
                </a:lnTo>
                <a:lnTo>
                  <a:pt x="1394" y="6127"/>
                </a:lnTo>
                <a:lnTo>
                  <a:pt x="1138" y="6200"/>
                </a:lnTo>
                <a:lnTo>
                  <a:pt x="917" y="6273"/>
                </a:lnTo>
                <a:lnTo>
                  <a:pt x="807" y="6200"/>
                </a:lnTo>
                <a:lnTo>
                  <a:pt x="697" y="6127"/>
                </a:lnTo>
                <a:lnTo>
                  <a:pt x="661" y="5980"/>
                </a:lnTo>
                <a:lnTo>
                  <a:pt x="624" y="5870"/>
                </a:lnTo>
                <a:lnTo>
                  <a:pt x="624" y="5870"/>
                </a:lnTo>
                <a:lnTo>
                  <a:pt x="844" y="5906"/>
                </a:lnTo>
                <a:lnTo>
                  <a:pt x="1504" y="5906"/>
                </a:lnTo>
                <a:lnTo>
                  <a:pt x="1724" y="5870"/>
                </a:lnTo>
                <a:lnTo>
                  <a:pt x="1945" y="5833"/>
                </a:lnTo>
                <a:lnTo>
                  <a:pt x="1981" y="5796"/>
                </a:lnTo>
                <a:lnTo>
                  <a:pt x="2018" y="5760"/>
                </a:lnTo>
                <a:lnTo>
                  <a:pt x="2055" y="5650"/>
                </a:lnTo>
                <a:lnTo>
                  <a:pt x="1981" y="5540"/>
                </a:lnTo>
                <a:lnTo>
                  <a:pt x="1945" y="5503"/>
                </a:lnTo>
                <a:lnTo>
                  <a:pt x="1504" y="5503"/>
                </a:lnTo>
                <a:lnTo>
                  <a:pt x="1101" y="5540"/>
                </a:lnTo>
                <a:lnTo>
                  <a:pt x="844" y="5576"/>
                </a:lnTo>
                <a:lnTo>
                  <a:pt x="587" y="5576"/>
                </a:lnTo>
                <a:lnTo>
                  <a:pt x="587" y="5356"/>
                </a:lnTo>
                <a:lnTo>
                  <a:pt x="734" y="5430"/>
                </a:lnTo>
                <a:lnTo>
                  <a:pt x="881" y="5466"/>
                </a:lnTo>
                <a:lnTo>
                  <a:pt x="1211" y="5466"/>
                </a:lnTo>
                <a:lnTo>
                  <a:pt x="1541" y="5393"/>
                </a:lnTo>
                <a:lnTo>
                  <a:pt x="1835" y="5246"/>
                </a:lnTo>
                <a:lnTo>
                  <a:pt x="1871" y="5173"/>
                </a:lnTo>
                <a:lnTo>
                  <a:pt x="1908" y="5099"/>
                </a:lnTo>
                <a:lnTo>
                  <a:pt x="1908" y="5026"/>
                </a:lnTo>
                <a:lnTo>
                  <a:pt x="1871" y="4953"/>
                </a:lnTo>
                <a:lnTo>
                  <a:pt x="1835" y="4916"/>
                </a:lnTo>
                <a:lnTo>
                  <a:pt x="1761" y="4879"/>
                </a:lnTo>
                <a:lnTo>
                  <a:pt x="1724" y="4879"/>
                </a:lnTo>
                <a:lnTo>
                  <a:pt x="1614" y="4916"/>
                </a:lnTo>
                <a:lnTo>
                  <a:pt x="1358" y="5026"/>
                </a:lnTo>
                <a:lnTo>
                  <a:pt x="1101" y="5099"/>
                </a:lnTo>
                <a:lnTo>
                  <a:pt x="844" y="5099"/>
                </a:lnTo>
                <a:lnTo>
                  <a:pt x="551" y="5063"/>
                </a:lnTo>
                <a:lnTo>
                  <a:pt x="551" y="4916"/>
                </a:lnTo>
                <a:lnTo>
                  <a:pt x="844" y="4879"/>
                </a:lnTo>
                <a:lnTo>
                  <a:pt x="1138" y="4879"/>
                </a:lnTo>
                <a:lnTo>
                  <a:pt x="1724" y="4769"/>
                </a:lnTo>
                <a:lnTo>
                  <a:pt x="1908" y="4696"/>
                </a:lnTo>
                <a:lnTo>
                  <a:pt x="2091" y="4586"/>
                </a:lnTo>
                <a:lnTo>
                  <a:pt x="2128" y="4513"/>
                </a:lnTo>
                <a:lnTo>
                  <a:pt x="2165" y="4439"/>
                </a:lnTo>
                <a:lnTo>
                  <a:pt x="2128" y="4329"/>
                </a:lnTo>
                <a:lnTo>
                  <a:pt x="2055" y="4256"/>
                </a:lnTo>
                <a:lnTo>
                  <a:pt x="1945" y="4182"/>
                </a:lnTo>
                <a:lnTo>
                  <a:pt x="1871" y="4182"/>
                </a:lnTo>
                <a:lnTo>
                  <a:pt x="1835" y="4219"/>
                </a:lnTo>
                <a:lnTo>
                  <a:pt x="1761" y="4256"/>
                </a:lnTo>
                <a:lnTo>
                  <a:pt x="1724" y="4329"/>
                </a:lnTo>
                <a:lnTo>
                  <a:pt x="1468" y="4403"/>
                </a:lnTo>
                <a:lnTo>
                  <a:pt x="991" y="4476"/>
                </a:lnTo>
                <a:lnTo>
                  <a:pt x="551" y="4586"/>
                </a:lnTo>
                <a:lnTo>
                  <a:pt x="514" y="4146"/>
                </a:lnTo>
                <a:lnTo>
                  <a:pt x="1358" y="4146"/>
                </a:lnTo>
                <a:lnTo>
                  <a:pt x="2678" y="4109"/>
                </a:lnTo>
                <a:lnTo>
                  <a:pt x="3815" y="4072"/>
                </a:lnTo>
                <a:lnTo>
                  <a:pt x="4916" y="3999"/>
                </a:lnTo>
                <a:close/>
                <a:moveTo>
                  <a:pt x="1211" y="1"/>
                </a:moveTo>
                <a:lnTo>
                  <a:pt x="1101" y="37"/>
                </a:lnTo>
                <a:lnTo>
                  <a:pt x="1028" y="147"/>
                </a:lnTo>
                <a:lnTo>
                  <a:pt x="881" y="771"/>
                </a:lnTo>
                <a:lnTo>
                  <a:pt x="807" y="1395"/>
                </a:lnTo>
                <a:lnTo>
                  <a:pt x="807" y="1835"/>
                </a:lnTo>
                <a:lnTo>
                  <a:pt x="807" y="2092"/>
                </a:lnTo>
                <a:lnTo>
                  <a:pt x="881" y="2312"/>
                </a:lnTo>
                <a:lnTo>
                  <a:pt x="551" y="2385"/>
                </a:lnTo>
                <a:lnTo>
                  <a:pt x="367" y="2458"/>
                </a:lnTo>
                <a:lnTo>
                  <a:pt x="221" y="2568"/>
                </a:lnTo>
                <a:lnTo>
                  <a:pt x="184" y="2605"/>
                </a:lnTo>
                <a:lnTo>
                  <a:pt x="147" y="2678"/>
                </a:lnTo>
                <a:lnTo>
                  <a:pt x="37" y="2825"/>
                </a:lnTo>
                <a:lnTo>
                  <a:pt x="37" y="3009"/>
                </a:lnTo>
                <a:lnTo>
                  <a:pt x="37" y="3375"/>
                </a:lnTo>
                <a:lnTo>
                  <a:pt x="37" y="3852"/>
                </a:lnTo>
                <a:lnTo>
                  <a:pt x="37" y="3889"/>
                </a:lnTo>
                <a:lnTo>
                  <a:pt x="0" y="3962"/>
                </a:lnTo>
                <a:lnTo>
                  <a:pt x="37" y="4072"/>
                </a:lnTo>
                <a:lnTo>
                  <a:pt x="74" y="4439"/>
                </a:lnTo>
                <a:lnTo>
                  <a:pt x="110" y="5540"/>
                </a:lnTo>
                <a:lnTo>
                  <a:pt x="110" y="5943"/>
                </a:lnTo>
                <a:lnTo>
                  <a:pt x="184" y="6127"/>
                </a:lnTo>
                <a:lnTo>
                  <a:pt x="257" y="6310"/>
                </a:lnTo>
                <a:lnTo>
                  <a:pt x="367" y="6457"/>
                </a:lnTo>
                <a:lnTo>
                  <a:pt x="477" y="6567"/>
                </a:lnTo>
                <a:lnTo>
                  <a:pt x="624" y="6677"/>
                </a:lnTo>
                <a:lnTo>
                  <a:pt x="771" y="6750"/>
                </a:lnTo>
                <a:lnTo>
                  <a:pt x="1101" y="6860"/>
                </a:lnTo>
                <a:lnTo>
                  <a:pt x="1468" y="6934"/>
                </a:lnTo>
                <a:lnTo>
                  <a:pt x="2091" y="7007"/>
                </a:lnTo>
                <a:lnTo>
                  <a:pt x="2678" y="7044"/>
                </a:lnTo>
                <a:lnTo>
                  <a:pt x="2605" y="7264"/>
                </a:lnTo>
                <a:lnTo>
                  <a:pt x="2605" y="7484"/>
                </a:lnTo>
                <a:lnTo>
                  <a:pt x="2605" y="7887"/>
                </a:lnTo>
                <a:lnTo>
                  <a:pt x="2605" y="8548"/>
                </a:lnTo>
                <a:lnTo>
                  <a:pt x="2678" y="9208"/>
                </a:lnTo>
                <a:lnTo>
                  <a:pt x="2825" y="10455"/>
                </a:lnTo>
                <a:lnTo>
                  <a:pt x="3045" y="11665"/>
                </a:lnTo>
                <a:lnTo>
                  <a:pt x="3118" y="11922"/>
                </a:lnTo>
                <a:lnTo>
                  <a:pt x="3228" y="12106"/>
                </a:lnTo>
                <a:lnTo>
                  <a:pt x="3375" y="12252"/>
                </a:lnTo>
                <a:lnTo>
                  <a:pt x="3595" y="12399"/>
                </a:lnTo>
                <a:lnTo>
                  <a:pt x="3779" y="12472"/>
                </a:lnTo>
                <a:lnTo>
                  <a:pt x="3999" y="12546"/>
                </a:lnTo>
                <a:lnTo>
                  <a:pt x="4476" y="12619"/>
                </a:lnTo>
                <a:lnTo>
                  <a:pt x="4732" y="12582"/>
                </a:lnTo>
                <a:lnTo>
                  <a:pt x="4952" y="12509"/>
                </a:lnTo>
                <a:lnTo>
                  <a:pt x="5136" y="12399"/>
                </a:lnTo>
                <a:lnTo>
                  <a:pt x="5283" y="12216"/>
                </a:lnTo>
                <a:lnTo>
                  <a:pt x="5429" y="12032"/>
                </a:lnTo>
                <a:lnTo>
                  <a:pt x="5503" y="11812"/>
                </a:lnTo>
                <a:lnTo>
                  <a:pt x="5576" y="11592"/>
                </a:lnTo>
                <a:lnTo>
                  <a:pt x="5613" y="11372"/>
                </a:lnTo>
                <a:lnTo>
                  <a:pt x="5613" y="11079"/>
                </a:lnTo>
                <a:lnTo>
                  <a:pt x="5613" y="10785"/>
                </a:lnTo>
                <a:lnTo>
                  <a:pt x="5539" y="10162"/>
                </a:lnTo>
                <a:lnTo>
                  <a:pt x="5539" y="9538"/>
                </a:lnTo>
                <a:lnTo>
                  <a:pt x="5649" y="8951"/>
                </a:lnTo>
                <a:lnTo>
                  <a:pt x="5723" y="8658"/>
                </a:lnTo>
                <a:lnTo>
                  <a:pt x="5833" y="8364"/>
                </a:lnTo>
                <a:lnTo>
                  <a:pt x="5980" y="8071"/>
                </a:lnTo>
                <a:lnTo>
                  <a:pt x="6090" y="7961"/>
                </a:lnTo>
                <a:lnTo>
                  <a:pt x="6200" y="7851"/>
                </a:lnTo>
                <a:lnTo>
                  <a:pt x="6273" y="7814"/>
                </a:lnTo>
                <a:lnTo>
                  <a:pt x="6310" y="7814"/>
                </a:lnTo>
                <a:lnTo>
                  <a:pt x="6456" y="7887"/>
                </a:lnTo>
                <a:lnTo>
                  <a:pt x="6530" y="7997"/>
                </a:lnTo>
                <a:lnTo>
                  <a:pt x="6603" y="8144"/>
                </a:lnTo>
                <a:lnTo>
                  <a:pt x="6640" y="8291"/>
                </a:lnTo>
                <a:lnTo>
                  <a:pt x="6603" y="8474"/>
                </a:lnTo>
                <a:lnTo>
                  <a:pt x="6566" y="8804"/>
                </a:lnTo>
                <a:lnTo>
                  <a:pt x="6530" y="9208"/>
                </a:lnTo>
                <a:lnTo>
                  <a:pt x="6566" y="9428"/>
                </a:lnTo>
                <a:lnTo>
                  <a:pt x="6603" y="9648"/>
                </a:lnTo>
                <a:lnTo>
                  <a:pt x="6676" y="9868"/>
                </a:lnTo>
                <a:lnTo>
                  <a:pt x="6787" y="10051"/>
                </a:lnTo>
                <a:lnTo>
                  <a:pt x="6970" y="10162"/>
                </a:lnTo>
                <a:lnTo>
                  <a:pt x="7153" y="10272"/>
                </a:lnTo>
                <a:lnTo>
                  <a:pt x="7447" y="10345"/>
                </a:lnTo>
                <a:lnTo>
                  <a:pt x="7777" y="10382"/>
                </a:lnTo>
                <a:lnTo>
                  <a:pt x="8437" y="10382"/>
                </a:lnTo>
                <a:lnTo>
                  <a:pt x="9061" y="10308"/>
                </a:lnTo>
                <a:lnTo>
                  <a:pt x="9684" y="10162"/>
                </a:lnTo>
                <a:lnTo>
                  <a:pt x="9758" y="10125"/>
                </a:lnTo>
                <a:lnTo>
                  <a:pt x="9831" y="10051"/>
                </a:lnTo>
                <a:lnTo>
                  <a:pt x="9868" y="9941"/>
                </a:lnTo>
                <a:lnTo>
                  <a:pt x="9831" y="9868"/>
                </a:lnTo>
                <a:lnTo>
                  <a:pt x="9794" y="9758"/>
                </a:lnTo>
                <a:lnTo>
                  <a:pt x="9721" y="9685"/>
                </a:lnTo>
                <a:lnTo>
                  <a:pt x="9648" y="9648"/>
                </a:lnTo>
                <a:lnTo>
                  <a:pt x="9538" y="9648"/>
                </a:lnTo>
                <a:lnTo>
                  <a:pt x="8951" y="9758"/>
                </a:lnTo>
                <a:lnTo>
                  <a:pt x="8327" y="9831"/>
                </a:lnTo>
                <a:lnTo>
                  <a:pt x="7740" y="9831"/>
                </a:lnTo>
                <a:lnTo>
                  <a:pt x="7447" y="9795"/>
                </a:lnTo>
                <a:lnTo>
                  <a:pt x="7300" y="9721"/>
                </a:lnTo>
                <a:lnTo>
                  <a:pt x="7190" y="9648"/>
                </a:lnTo>
                <a:lnTo>
                  <a:pt x="7117" y="9575"/>
                </a:lnTo>
                <a:lnTo>
                  <a:pt x="7080" y="9465"/>
                </a:lnTo>
                <a:lnTo>
                  <a:pt x="7080" y="9208"/>
                </a:lnTo>
                <a:lnTo>
                  <a:pt x="7080" y="8914"/>
                </a:lnTo>
                <a:lnTo>
                  <a:pt x="7117" y="8694"/>
                </a:lnTo>
                <a:lnTo>
                  <a:pt x="7153" y="8474"/>
                </a:lnTo>
                <a:lnTo>
                  <a:pt x="7153" y="8254"/>
                </a:lnTo>
                <a:lnTo>
                  <a:pt x="7117" y="8034"/>
                </a:lnTo>
                <a:lnTo>
                  <a:pt x="7043" y="7851"/>
                </a:lnTo>
                <a:lnTo>
                  <a:pt x="6970" y="7667"/>
                </a:lnTo>
                <a:lnTo>
                  <a:pt x="6823" y="7520"/>
                </a:lnTo>
                <a:lnTo>
                  <a:pt x="6676" y="7410"/>
                </a:lnTo>
                <a:lnTo>
                  <a:pt x="6530" y="7337"/>
                </a:lnTo>
                <a:lnTo>
                  <a:pt x="6383" y="7300"/>
                </a:lnTo>
                <a:lnTo>
                  <a:pt x="6200" y="7300"/>
                </a:lnTo>
                <a:lnTo>
                  <a:pt x="6016" y="7337"/>
                </a:lnTo>
                <a:lnTo>
                  <a:pt x="5833" y="7447"/>
                </a:lnTo>
                <a:lnTo>
                  <a:pt x="5649" y="7594"/>
                </a:lnTo>
                <a:lnTo>
                  <a:pt x="5503" y="7814"/>
                </a:lnTo>
                <a:lnTo>
                  <a:pt x="5393" y="8034"/>
                </a:lnTo>
                <a:lnTo>
                  <a:pt x="5283" y="8291"/>
                </a:lnTo>
                <a:lnTo>
                  <a:pt x="5136" y="8768"/>
                </a:lnTo>
                <a:lnTo>
                  <a:pt x="5026" y="9281"/>
                </a:lnTo>
                <a:lnTo>
                  <a:pt x="4989" y="9795"/>
                </a:lnTo>
                <a:lnTo>
                  <a:pt x="5026" y="10308"/>
                </a:lnTo>
                <a:lnTo>
                  <a:pt x="5062" y="10858"/>
                </a:lnTo>
                <a:lnTo>
                  <a:pt x="5062" y="11372"/>
                </a:lnTo>
                <a:lnTo>
                  <a:pt x="5062" y="11519"/>
                </a:lnTo>
                <a:lnTo>
                  <a:pt x="5026" y="11665"/>
                </a:lnTo>
                <a:lnTo>
                  <a:pt x="4952" y="11775"/>
                </a:lnTo>
                <a:lnTo>
                  <a:pt x="4879" y="11886"/>
                </a:lnTo>
                <a:lnTo>
                  <a:pt x="4769" y="11959"/>
                </a:lnTo>
                <a:lnTo>
                  <a:pt x="4659" y="12032"/>
                </a:lnTo>
                <a:lnTo>
                  <a:pt x="4512" y="12069"/>
                </a:lnTo>
                <a:lnTo>
                  <a:pt x="4366" y="12069"/>
                </a:lnTo>
                <a:lnTo>
                  <a:pt x="4109" y="11996"/>
                </a:lnTo>
                <a:lnTo>
                  <a:pt x="3815" y="11922"/>
                </a:lnTo>
                <a:lnTo>
                  <a:pt x="3705" y="11849"/>
                </a:lnTo>
                <a:lnTo>
                  <a:pt x="3595" y="11739"/>
                </a:lnTo>
                <a:lnTo>
                  <a:pt x="3559" y="11592"/>
                </a:lnTo>
                <a:lnTo>
                  <a:pt x="3522" y="11445"/>
                </a:lnTo>
                <a:lnTo>
                  <a:pt x="3302" y="10272"/>
                </a:lnTo>
                <a:lnTo>
                  <a:pt x="3155" y="9061"/>
                </a:lnTo>
                <a:lnTo>
                  <a:pt x="3045" y="7887"/>
                </a:lnTo>
                <a:lnTo>
                  <a:pt x="3045" y="7484"/>
                </a:lnTo>
                <a:lnTo>
                  <a:pt x="3008" y="7264"/>
                </a:lnTo>
                <a:lnTo>
                  <a:pt x="2935" y="7044"/>
                </a:lnTo>
                <a:lnTo>
                  <a:pt x="3375" y="7044"/>
                </a:lnTo>
                <a:lnTo>
                  <a:pt x="3779" y="7007"/>
                </a:lnTo>
                <a:lnTo>
                  <a:pt x="4219" y="6970"/>
                </a:lnTo>
                <a:lnTo>
                  <a:pt x="4622" y="6860"/>
                </a:lnTo>
                <a:lnTo>
                  <a:pt x="4806" y="6787"/>
                </a:lnTo>
                <a:lnTo>
                  <a:pt x="4952" y="6677"/>
                </a:lnTo>
                <a:lnTo>
                  <a:pt x="5099" y="6603"/>
                </a:lnTo>
                <a:lnTo>
                  <a:pt x="5209" y="6493"/>
                </a:lnTo>
                <a:lnTo>
                  <a:pt x="5429" y="6200"/>
                </a:lnTo>
                <a:lnTo>
                  <a:pt x="5539" y="5906"/>
                </a:lnTo>
                <a:lnTo>
                  <a:pt x="5649" y="5576"/>
                </a:lnTo>
                <a:lnTo>
                  <a:pt x="5723" y="5210"/>
                </a:lnTo>
                <a:lnTo>
                  <a:pt x="5723" y="4806"/>
                </a:lnTo>
                <a:lnTo>
                  <a:pt x="5686" y="4036"/>
                </a:lnTo>
                <a:lnTo>
                  <a:pt x="5649" y="3559"/>
                </a:lnTo>
                <a:lnTo>
                  <a:pt x="5576" y="3082"/>
                </a:lnTo>
                <a:lnTo>
                  <a:pt x="5539" y="2789"/>
                </a:lnTo>
                <a:lnTo>
                  <a:pt x="5503" y="2678"/>
                </a:lnTo>
                <a:lnTo>
                  <a:pt x="5466" y="2568"/>
                </a:lnTo>
                <a:lnTo>
                  <a:pt x="5429" y="2422"/>
                </a:lnTo>
                <a:lnTo>
                  <a:pt x="5356" y="2348"/>
                </a:lnTo>
                <a:lnTo>
                  <a:pt x="5173" y="2238"/>
                </a:lnTo>
                <a:lnTo>
                  <a:pt x="5026" y="2202"/>
                </a:lnTo>
                <a:lnTo>
                  <a:pt x="4916" y="2202"/>
                </a:lnTo>
                <a:lnTo>
                  <a:pt x="4879" y="2238"/>
                </a:lnTo>
                <a:lnTo>
                  <a:pt x="4586" y="2238"/>
                </a:lnTo>
                <a:lnTo>
                  <a:pt x="4622" y="808"/>
                </a:lnTo>
                <a:lnTo>
                  <a:pt x="4586" y="551"/>
                </a:lnTo>
                <a:lnTo>
                  <a:pt x="4549" y="441"/>
                </a:lnTo>
                <a:lnTo>
                  <a:pt x="4512" y="331"/>
                </a:lnTo>
                <a:lnTo>
                  <a:pt x="4439" y="258"/>
                </a:lnTo>
                <a:lnTo>
                  <a:pt x="4329" y="221"/>
                </a:lnTo>
                <a:lnTo>
                  <a:pt x="4219" y="184"/>
                </a:lnTo>
                <a:lnTo>
                  <a:pt x="4072" y="221"/>
                </a:lnTo>
                <a:lnTo>
                  <a:pt x="3815" y="331"/>
                </a:lnTo>
                <a:lnTo>
                  <a:pt x="3705" y="404"/>
                </a:lnTo>
                <a:lnTo>
                  <a:pt x="3632" y="514"/>
                </a:lnTo>
                <a:lnTo>
                  <a:pt x="3522" y="734"/>
                </a:lnTo>
                <a:lnTo>
                  <a:pt x="3449" y="991"/>
                </a:lnTo>
                <a:lnTo>
                  <a:pt x="3485" y="1321"/>
                </a:lnTo>
                <a:lnTo>
                  <a:pt x="3522" y="1651"/>
                </a:lnTo>
                <a:lnTo>
                  <a:pt x="3559" y="1908"/>
                </a:lnTo>
                <a:lnTo>
                  <a:pt x="3669" y="2165"/>
                </a:lnTo>
                <a:lnTo>
                  <a:pt x="2091" y="2165"/>
                </a:lnTo>
                <a:lnTo>
                  <a:pt x="2055" y="1358"/>
                </a:lnTo>
                <a:lnTo>
                  <a:pt x="2018" y="514"/>
                </a:lnTo>
                <a:lnTo>
                  <a:pt x="2018" y="368"/>
                </a:lnTo>
                <a:lnTo>
                  <a:pt x="1945" y="221"/>
                </a:lnTo>
                <a:lnTo>
                  <a:pt x="1871" y="147"/>
                </a:lnTo>
                <a:lnTo>
                  <a:pt x="1761" y="74"/>
                </a:lnTo>
                <a:lnTo>
                  <a:pt x="1651" y="37"/>
                </a:lnTo>
                <a:lnTo>
                  <a:pt x="1504" y="1"/>
                </a:lnTo>
                <a:close/>
              </a:path>
            </a:pathLst>
          </a:custGeom>
          <a:solidFill>
            <a:srgbClr val="3C78D8"/>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19" name="Shape 219"/>
          <p:cNvSpPr/>
          <p:nvPr/>
        </p:nvSpPr>
        <p:spPr>
          <a:xfrm>
            <a:off x="7659648" y="4370196"/>
            <a:ext cx="377708" cy="426638"/>
          </a:xfrm>
          <a:custGeom>
            <a:avLst/>
            <a:gdLst/>
            <a:ahLst/>
            <a:cxnLst/>
            <a:rect l="0" t="0" r="0" b="0"/>
            <a:pathLst>
              <a:path w="13316" h="15041" extrusionOk="0">
                <a:moveTo>
                  <a:pt x="5466" y="1"/>
                </a:moveTo>
                <a:lnTo>
                  <a:pt x="5466" y="38"/>
                </a:lnTo>
                <a:lnTo>
                  <a:pt x="5576" y="1248"/>
                </a:lnTo>
                <a:lnTo>
                  <a:pt x="5612" y="1321"/>
                </a:lnTo>
                <a:lnTo>
                  <a:pt x="5649" y="1395"/>
                </a:lnTo>
                <a:lnTo>
                  <a:pt x="5759" y="1431"/>
                </a:lnTo>
                <a:lnTo>
                  <a:pt x="5833" y="1395"/>
                </a:lnTo>
                <a:lnTo>
                  <a:pt x="6713" y="881"/>
                </a:lnTo>
                <a:lnTo>
                  <a:pt x="6713" y="881"/>
                </a:lnTo>
                <a:lnTo>
                  <a:pt x="6640" y="1285"/>
                </a:lnTo>
                <a:lnTo>
                  <a:pt x="6603" y="1652"/>
                </a:lnTo>
                <a:lnTo>
                  <a:pt x="6603" y="2055"/>
                </a:lnTo>
                <a:lnTo>
                  <a:pt x="6640" y="2459"/>
                </a:lnTo>
                <a:lnTo>
                  <a:pt x="6676" y="2569"/>
                </a:lnTo>
                <a:lnTo>
                  <a:pt x="6750" y="2605"/>
                </a:lnTo>
                <a:lnTo>
                  <a:pt x="6823" y="2642"/>
                </a:lnTo>
                <a:lnTo>
                  <a:pt x="6896" y="2679"/>
                </a:lnTo>
                <a:lnTo>
                  <a:pt x="6970" y="2642"/>
                </a:lnTo>
                <a:lnTo>
                  <a:pt x="7043" y="2605"/>
                </a:lnTo>
                <a:lnTo>
                  <a:pt x="7080" y="2532"/>
                </a:lnTo>
                <a:lnTo>
                  <a:pt x="7080" y="2459"/>
                </a:lnTo>
                <a:lnTo>
                  <a:pt x="7043" y="2275"/>
                </a:lnTo>
                <a:lnTo>
                  <a:pt x="7006" y="1835"/>
                </a:lnTo>
                <a:lnTo>
                  <a:pt x="7043" y="1395"/>
                </a:lnTo>
                <a:lnTo>
                  <a:pt x="7116" y="955"/>
                </a:lnTo>
                <a:lnTo>
                  <a:pt x="7226" y="514"/>
                </a:lnTo>
                <a:lnTo>
                  <a:pt x="7190" y="404"/>
                </a:lnTo>
                <a:lnTo>
                  <a:pt x="7153" y="294"/>
                </a:lnTo>
                <a:lnTo>
                  <a:pt x="7043" y="258"/>
                </a:lnTo>
                <a:lnTo>
                  <a:pt x="6933" y="294"/>
                </a:lnTo>
                <a:lnTo>
                  <a:pt x="5906" y="918"/>
                </a:lnTo>
                <a:lnTo>
                  <a:pt x="5869" y="698"/>
                </a:lnTo>
                <a:lnTo>
                  <a:pt x="5796" y="478"/>
                </a:lnTo>
                <a:lnTo>
                  <a:pt x="5686" y="221"/>
                </a:lnTo>
                <a:lnTo>
                  <a:pt x="5576" y="1"/>
                </a:lnTo>
                <a:close/>
                <a:moveTo>
                  <a:pt x="8840" y="3816"/>
                </a:moveTo>
                <a:lnTo>
                  <a:pt x="8730" y="3852"/>
                </a:lnTo>
                <a:lnTo>
                  <a:pt x="8657" y="3926"/>
                </a:lnTo>
                <a:lnTo>
                  <a:pt x="8510" y="4146"/>
                </a:lnTo>
                <a:lnTo>
                  <a:pt x="8364" y="4293"/>
                </a:lnTo>
                <a:lnTo>
                  <a:pt x="8143" y="4476"/>
                </a:lnTo>
                <a:lnTo>
                  <a:pt x="7997" y="4659"/>
                </a:lnTo>
                <a:lnTo>
                  <a:pt x="7997" y="4733"/>
                </a:lnTo>
                <a:lnTo>
                  <a:pt x="7997" y="4769"/>
                </a:lnTo>
                <a:lnTo>
                  <a:pt x="8033" y="4806"/>
                </a:lnTo>
                <a:lnTo>
                  <a:pt x="8070" y="4843"/>
                </a:lnTo>
                <a:lnTo>
                  <a:pt x="8253" y="4843"/>
                </a:lnTo>
                <a:lnTo>
                  <a:pt x="8400" y="4806"/>
                </a:lnTo>
                <a:lnTo>
                  <a:pt x="8547" y="4733"/>
                </a:lnTo>
                <a:lnTo>
                  <a:pt x="8694" y="4659"/>
                </a:lnTo>
                <a:lnTo>
                  <a:pt x="8914" y="4403"/>
                </a:lnTo>
                <a:lnTo>
                  <a:pt x="9097" y="4146"/>
                </a:lnTo>
                <a:lnTo>
                  <a:pt x="9134" y="4073"/>
                </a:lnTo>
                <a:lnTo>
                  <a:pt x="9134" y="3963"/>
                </a:lnTo>
                <a:lnTo>
                  <a:pt x="9097" y="3889"/>
                </a:lnTo>
                <a:lnTo>
                  <a:pt x="9024" y="3852"/>
                </a:lnTo>
                <a:lnTo>
                  <a:pt x="8914" y="3816"/>
                </a:lnTo>
                <a:close/>
                <a:moveTo>
                  <a:pt x="147" y="2972"/>
                </a:moveTo>
                <a:lnTo>
                  <a:pt x="73" y="3009"/>
                </a:lnTo>
                <a:lnTo>
                  <a:pt x="37" y="3082"/>
                </a:lnTo>
                <a:lnTo>
                  <a:pt x="0" y="3229"/>
                </a:lnTo>
                <a:lnTo>
                  <a:pt x="37" y="3559"/>
                </a:lnTo>
                <a:lnTo>
                  <a:pt x="110" y="4073"/>
                </a:lnTo>
                <a:lnTo>
                  <a:pt x="220" y="4549"/>
                </a:lnTo>
                <a:lnTo>
                  <a:pt x="257" y="4623"/>
                </a:lnTo>
                <a:lnTo>
                  <a:pt x="330" y="4696"/>
                </a:lnTo>
                <a:lnTo>
                  <a:pt x="514" y="4696"/>
                </a:lnTo>
                <a:lnTo>
                  <a:pt x="1174" y="4219"/>
                </a:lnTo>
                <a:lnTo>
                  <a:pt x="1247" y="4843"/>
                </a:lnTo>
                <a:lnTo>
                  <a:pt x="1284" y="4990"/>
                </a:lnTo>
                <a:lnTo>
                  <a:pt x="1321" y="5173"/>
                </a:lnTo>
                <a:lnTo>
                  <a:pt x="1394" y="5320"/>
                </a:lnTo>
                <a:lnTo>
                  <a:pt x="1431" y="5356"/>
                </a:lnTo>
                <a:lnTo>
                  <a:pt x="1541" y="5393"/>
                </a:lnTo>
                <a:lnTo>
                  <a:pt x="1614" y="5393"/>
                </a:lnTo>
                <a:lnTo>
                  <a:pt x="1687" y="5356"/>
                </a:lnTo>
                <a:lnTo>
                  <a:pt x="1724" y="5320"/>
                </a:lnTo>
                <a:lnTo>
                  <a:pt x="1761" y="5246"/>
                </a:lnTo>
                <a:lnTo>
                  <a:pt x="1761" y="5173"/>
                </a:lnTo>
                <a:lnTo>
                  <a:pt x="1724" y="5063"/>
                </a:lnTo>
                <a:lnTo>
                  <a:pt x="1724" y="5026"/>
                </a:lnTo>
                <a:lnTo>
                  <a:pt x="1687" y="4953"/>
                </a:lnTo>
                <a:lnTo>
                  <a:pt x="1651" y="4549"/>
                </a:lnTo>
                <a:lnTo>
                  <a:pt x="1614" y="4183"/>
                </a:lnTo>
                <a:lnTo>
                  <a:pt x="1577" y="3816"/>
                </a:lnTo>
                <a:lnTo>
                  <a:pt x="1577" y="3706"/>
                </a:lnTo>
                <a:lnTo>
                  <a:pt x="1467" y="3632"/>
                </a:lnTo>
                <a:lnTo>
                  <a:pt x="1357" y="3632"/>
                </a:lnTo>
                <a:lnTo>
                  <a:pt x="1247" y="3669"/>
                </a:lnTo>
                <a:lnTo>
                  <a:pt x="880" y="3889"/>
                </a:lnTo>
                <a:lnTo>
                  <a:pt x="550" y="4146"/>
                </a:lnTo>
                <a:lnTo>
                  <a:pt x="330" y="3302"/>
                </a:lnTo>
                <a:lnTo>
                  <a:pt x="294" y="3082"/>
                </a:lnTo>
                <a:lnTo>
                  <a:pt x="220" y="2972"/>
                </a:lnTo>
                <a:close/>
                <a:moveTo>
                  <a:pt x="8400" y="2679"/>
                </a:moveTo>
                <a:lnTo>
                  <a:pt x="10124" y="5173"/>
                </a:lnTo>
                <a:lnTo>
                  <a:pt x="10161" y="5210"/>
                </a:lnTo>
                <a:lnTo>
                  <a:pt x="10124" y="5246"/>
                </a:lnTo>
                <a:lnTo>
                  <a:pt x="9684" y="5613"/>
                </a:lnTo>
                <a:lnTo>
                  <a:pt x="9207" y="6017"/>
                </a:lnTo>
                <a:lnTo>
                  <a:pt x="8804" y="6310"/>
                </a:lnTo>
                <a:lnTo>
                  <a:pt x="8584" y="6017"/>
                </a:lnTo>
                <a:lnTo>
                  <a:pt x="6970" y="3852"/>
                </a:lnTo>
                <a:lnTo>
                  <a:pt x="7703" y="3339"/>
                </a:lnTo>
                <a:lnTo>
                  <a:pt x="8033" y="3045"/>
                </a:lnTo>
                <a:lnTo>
                  <a:pt x="8364" y="2752"/>
                </a:lnTo>
                <a:lnTo>
                  <a:pt x="8400" y="2679"/>
                </a:lnTo>
                <a:close/>
                <a:moveTo>
                  <a:pt x="2494" y="7227"/>
                </a:moveTo>
                <a:lnTo>
                  <a:pt x="2421" y="7301"/>
                </a:lnTo>
                <a:lnTo>
                  <a:pt x="2421" y="7411"/>
                </a:lnTo>
                <a:lnTo>
                  <a:pt x="2678" y="7887"/>
                </a:lnTo>
                <a:lnTo>
                  <a:pt x="2494" y="8034"/>
                </a:lnTo>
                <a:lnTo>
                  <a:pt x="2458" y="8108"/>
                </a:lnTo>
                <a:lnTo>
                  <a:pt x="2421" y="8218"/>
                </a:lnTo>
                <a:lnTo>
                  <a:pt x="2421" y="8291"/>
                </a:lnTo>
                <a:lnTo>
                  <a:pt x="2494" y="8328"/>
                </a:lnTo>
                <a:lnTo>
                  <a:pt x="2605" y="8364"/>
                </a:lnTo>
                <a:lnTo>
                  <a:pt x="2678" y="8328"/>
                </a:lnTo>
                <a:lnTo>
                  <a:pt x="2861" y="8254"/>
                </a:lnTo>
                <a:lnTo>
                  <a:pt x="2935" y="8364"/>
                </a:lnTo>
                <a:lnTo>
                  <a:pt x="3155" y="8694"/>
                </a:lnTo>
                <a:lnTo>
                  <a:pt x="3301" y="8841"/>
                </a:lnTo>
                <a:lnTo>
                  <a:pt x="3375" y="8878"/>
                </a:lnTo>
                <a:lnTo>
                  <a:pt x="3485" y="8915"/>
                </a:lnTo>
                <a:lnTo>
                  <a:pt x="3558" y="8878"/>
                </a:lnTo>
                <a:lnTo>
                  <a:pt x="3595" y="8804"/>
                </a:lnTo>
                <a:lnTo>
                  <a:pt x="3632" y="8731"/>
                </a:lnTo>
                <a:lnTo>
                  <a:pt x="3595" y="8621"/>
                </a:lnTo>
                <a:lnTo>
                  <a:pt x="3558" y="8438"/>
                </a:lnTo>
                <a:lnTo>
                  <a:pt x="3301" y="8108"/>
                </a:lnTo>
                <a:lnTo>
                  <a:pt x="3228" y="7997"/>
                </a:lnTo>
                <a:lnTo>
                  <a:pt x="3558" y="7704"/>
                </a:lnTo>
                <a:lnTo>
                  <a:pt x="3595" y="7594"/>
                </a:lnTo>
                <a:lnTo>
                  <a:pt x="3595" y="7484"/>
                </a:lnTo>
                <a:lnTo>
                  <a:pt x="3558" y="7411"/>
                </a:lnTo>
                <a:lnTo>
                  <a:pt x="3485" y="7374"/>
                </a:lnTo>
                <a:lnTo>
                  <a:pt x="3412" y="7337"/>
                </a:lnTo>
                <a:lnTo>
                  <a:pt x="3338" y="7337"/>
                </a:lnTo>
                <a:lnTo>
                  <a:pt x="3228" y="7411"/>
                </a:lnTo>
                <a:lnTo>
                  <a:pt x="2971" y="7631"/>
                </a:lnTo>
                <a:lnTo>
                  <a:pt x="2641" y="7264"/>
                </a:lnTo>
                <a:lnTo>
                  <a:pt x="2568" y="7227"/>
                </a:lnTo>
                <a:close/>
                <a:moveTo>
                  <a:pt x="3191" y="6090"/>
                </a:moveTo>
                <a:lnTo>
                  <a:pt x="3595" y="6860"/>
                </a:lnTo>
                <a:lnTo>
                  <a:pt x="3998" y="7594"/>
                </a:lnTo>
                <a:lnTo>
                  <a:pt x="4439" y="8328"/>
                </a:lnTo>
                <a:lnTo>
                  <a:pt x="4915" y="9025"/>
                </a:lnTo>
                <a:lnTo>
                  <a:pt x="4769" y="9098"/>
                </a:lnTo>
                <a:lnTo>
                  <a:pt x="4622" y="9171"/>
                </a:lnTo>
                <a:lnTo>
                  <a:pt x="4365" y="9355"/>
                </a:lnTo>
                <a:lnTo>
                  <a:pt x="3778" y="9721"/>
                </a:lnTo>
                <a:lnTo>
                  <a:pt x="3522" y="9905"/>
                </a:lnTo>
                <a:lnTo>
                  <a:pt x="3412" y="10015"/>
                </a:lnTo>
                <a:lnTo>
                  <a:pt x="3265" y="10052"/>
                </a:lnTo>
                <a:lnTo>
                  <a:pt x="3228" y="10052"/>
                </a:lnTo>
                <a:lnTo>
                  <a:pt x="3191" y="10088"/>
                </a:lnTo>
                <a:lnTo>
                  <a:pt x="3191" y="10162"/>
                </a:lnTo>
                <a:lnTo>
                  <a:pt x="2421" y="9025"/>
                </a:lnTo>
                <a:lnTo>
                  <a:pt x="1761" y="7997"/>
                </a:lnTo>
                <a:lnTo>
                  <a:pt x="1064" y="7007"/>
                </a:lnTo>
                <a:lnTo>
                  <a:pt x="1394" y="6897"/>
                </a:lnTo>
                <a:lnTo>
                  <a:pt x="1724" y="6714"/>
                </a:lnTo>
                <a:lnTo>
                  <a:pt x="2348" y="6383"/>
                </a:lnTo>
                <a:lnTo>
                  <a:pt x="2494" y="6310"/>
                </a:lnTo>
                <a:lnTo>
                  <a:pt x="2641" y="6273"/>
                </a:lnTo>
                <a:lnTo>
                  <a:pt x="2935" y="6237"/>
                </a:lnTo>
                <a:lnTo>
                  <a:pt x="3081" y="6200"/>
                </a:lnTo>
                <a:lnTo>
                  <a:pt x="3191" y="6090"/>
                </a:lnTo>
                <a:close/>
                <a:moveTo>
                  <a:pt x="12729" y="11005"/>
                </a:moveTo>
                <a:lnTo>
                  <a:pt x="12655" y="11225"/>
                </a:lnTo>
                <a:lnTo>
                  <a:pt x="12582" y="11115"/>
                </a:lnTo>
                <a:lnTo>
                  <a:pt x="12729" y="11005"/>
                </a:lnTo>
                <a:close/>
                <a:moveTo>
                  <a:pt x="9647" y="12949"/>
                </a:moveTo>
                <a:lnTo>
                  <a:pt x="9721" y="13096"/>
                </a:lnTo>
                <a:lnTo>
                  <a:pt x="9831" y="13280"/>
                </a:lnTo>
                <a:lnTo>
                  <a:pt x="9941" y="13463"/>
                </a:lnTo>
                <a:lnTo>
                  <a:pt x="10088" y="13573"/>
                </a:lnTo>
                <a:lnTo>
                  <a:pt x="10051" y="13573"/>
                </a:lnTo>
                <a:lnTo>
                  <a:pt x="9647" y="13756"/>
                </a:lnTo>
                <a:lnTo>
                  <a:pt x="9647" y="13646"/>
                </a:lnTo>
                <a:lnTo>
                  <a:pt x="9574" y="13536"/>
                </a:lnTo>
                <a:lnTo>
                  <a:pt x="9427" y="13426"/>
                </a:lnTo>
                <a:lnTo>
                  <a:pt x="9354" y="13280"/>
                </a:lnTo>
                <a:lnTo>
                  <a:pt x="9281" y="13133"/>
                </a:lnTo>
                <a:lnTo>
                  <a:pt x="9244" y="12986"/>
                </a:lnTo>
                <a:lnTo>
                  <a:pt x="9647" y="12949"/>
                </a:lnTo>
                <a:close/>
                <a:moveTo>
                  <a:pt x="6640" y="12839"/>
                </a:moveTo>
                <a:lnTo>
                  <a:pt x="6493" y="13426"/>
                </a:lnTo>
                <a:lnTo>
                  <a:pt x="6419" y="14013"/>
                </a:lnTo>
                <a:lnTo>
                  <a:pt x="6419" y="14160"/>
                </a:lnTo>
                <a:lnTo>
                  <a:pt x="6163" y="13940"/>
                </a:lnTo>
                <a:lnTo>
                  <a:pt x="6126" y="13940"/>
                </a:lnTo>
                <a:lnTo>
                  <a:pt x="6126" y="13903"/>
                </a:lnTo>
                <a:lnTo>
                  <a:pt x="6126" y="13646"/>
                </a:lnTo>
                <a:lnTo>
                  <a:pt x="6163" y="13353"/>
                </a:lnTo>
                <a:lnTo>
                  <a:pt x="6236" y="13096"/>
                </a:lnTo>
                <a:lnTo>
                  <a:pt x="6346" y="12876"/>
                </a:lnTo>
                <a:lnTo>
                  <a:pt x="6640" y="12839"/>
                </a:lnTo>
                <a:close/>
                <a:moveTo>
                  <a:pt x="7336" y="13170"/>
                </a:moveTo>
                <a:lnTo>
                  <a:pt x="7263" y="13206"/>
                </a:lnTo>
                <a:lnTo>
                  <a:pt x="7226" y="13243"/>
                </a:lnTo>
                <a:lnTo>
                  <a:pt x="7080" y="13720"/>
                </a:lnTo>
                <a:lnTo>
                  <a:pt x="7006" y="13977"/>
                </a:lnTo>
                <a:lnTo>
                  <a:pt x="7006" y="14233"/>
                </a:lnTo>
                <a:lnTo>
                  <a:pt x="7006" y="14307"/>
                </a:lnTo>
                <a:lnTo>
                  <a:pt x="7043" y="14380"/>
                </a:lnTo>
                <a:lnTo>
                  <a:pt x="7116" y="14453"/>
                </a:lnTo>
                <a:lnTo>
                  <a:pt x="7190" y="14490"/>
                </a:lnTo>
                <a:lnTo>
                  <a:pt x="7263" y="14527"/>
                </a:lnTo>
                <a:lnTo>
                  <a:pt x="7336" y="14527"/>
                </a:lnTo>
                <a:lnTo>
                  <a:pt x="7410" y="14453"/>
                </a:lnTo>
                <a:lnTo>
                  <a:pt x="7483" y="14380"/>
                </a:lnTo>
                <a:lnTo>
                  <a:pt x="7483" y="14270"/>
                </a:lnTo>
                <a:lnTo>
                  <a:pt x="7446" y="14160"/>
                </a:lnTo>
                <a:lnTo>
                  <a:pt x="7373" y="14123"/>
                </a:lnTo>
                <a:lnTo>
                  <a:pt x="7373" y="13830"/>
                </a:lnTo>
                <a:lnTo>
                  <a:pt x="7410" y="13280"/>
                </a:lnTo>
                <a:lnTo>
                  <a:pt x="7373" y="13206"/>
                </a:lnTo>
                <a:lnTo>
                  <a:pt x="7336" y="13170"/>
                </a:lnTo>
                <a:close/>
                <a:moveTo>
                  <a:pt x="10418" y="5613"/>
                </a:moveTo>
                <a:lnTo>
                  <a:pt x="11188" y="6714"/>
                </a:lnTo>
                <a:lnTo>
                  <a:pt x="11555" y="7264"/>
                </a:lnTo>
                <a:lnTo>
                  <a:pt x="11922" y="7814"/>
                </a:lnTo>
                <a:lnTo>
                  <a:pt x="12252" y="8474"/>
                </a:lnTo>
                <a:lnTo>
                  <a:pt x="12399" y="8841"/>
                </a:lnTo>
                <a:lnTo>
                  <a:pt x="12545" y="9208"/>
                </a:lnTo>
                <a:lnTo>
                  <a:pt x="12619" y="9575"/>
                </a:lnTo>
                <a:lnTo>
                  <a:pt x="12692" y="9942"/>
                </a:lnTo>
                <a:lnTo>
                  <a:pt x="12729" y="10308"/>
                </a:lnTo>
                <a:lnTo>
                  <a:pt x="12729" y="10675"/>
                </a:lnTo>
                <a:lnTo>
                  <a:pt x="12325" y="10932"/>
                </a:lnTo>
                <a:lnTo>
                  <a:pt x="12288" y="10969"/>
                </a:lnTo>
                <a:lnTo>
                  <a:pt x="12252" y="11042"/>
                </a:lnTo>
                <a:lnTo>
                  <a:pt x="12288" y="11079"/>
                </a:lnTo>
                <a:lnTo>
                  <a:pt x="12325" y="11152"/>
                </a:lnTo>
                <a:lnTo>
                  <a:pt x="12435" y="11372"/>
                </a:lnTo>
                <a:lnTo>
                  <a:pt x="12509" y="11446"/>
                </a:lnTo>
                <a:lnTo>
                  <a:pt x="12582" y="11519"/>
                </a:lnTo>
                <a:lnTo>
                  <a:pt x="12472" y="11776"/>
                </a:lnTo>
                <a:lnTo>
                  <a:pt x="12325" y="12032"/>
                </a:lnTo>
                <a:lnTo>
                  <a:pt x="11848" y="11666"/>
                </a:lnTo>
                <a:lnTo>
                  <a:pt x="11775" y="11629"/>
                </a:lnTo>
                <a:lnTo>
                  <a:pt x="11702" y="11666"/>
                </a:lnTo>
                <a:lnTo>
                  <a:pt x="11665" y="11739"/>
                </a:lnTo>
                <a:lnTo>
                  <a:pt x="11702" y="11812"/>
                </a:lnTo>
                <a:lnTo>
                  <a:pt x="12142" y="12326"/>
                </a:lnTo>
                <a:lnTo>
                  <a:pt x="11848" y="12619"/>
                </a:lnTo>
                <a:lnTo>
                  <a:pt x="11812" y="12546"/>
                </a:lnTo>
                <a:lnTo>
                  <a:pt x="11665" y="12399"/>
                </a:lnTo>
                <a:lnTo>
                  <a:pt x="11518" y="12253"/>
                </a:lnTo>
                <a:lnTo>
                  <a:pt x="11371" y="12069"/>
                </a:lnTo>
                <a:lnTo>
                  <a:pt x="11298" y="11886"/>
                </a:lnTo>
                <a:lnTo>
                  <a:pt x="11225" y="11849"/>
                </a:lnTo>
                <a:lnTo>
                  <a:pt x="11188" y="11812"/>
                </a:lnTo>
                <a:lnTo>
                  <a:pt x="11115" y="11849"/>
                </a:lnTo>
                <a:lnTo>
                  <a:pt x="11078" y="11922"/>
                </a:lnTo>
                <a:lnTo>
                  <a:pt x="11078" y="12106"/>
                </a:lnTo>
                <a:lnTo>
                  <a:pt x="11115" y="12253"/>
                </a:lnTo>
                <a:lnTo>
                  <a:pt x="11188" y="12436"/>
                </a:lnTo>
                <a:lnTo>
                  <a:pt x="11261" y="12583"/>
                </a:lnTo>
                <a:lnTo>
                  <a:pt x="11371" y="12729"/>
                </a:lnTo>
                <a:lnTo>
                  <a:pt x="11518" y="12876"/>
                </a:lnTo>
                <a:lnTo>
                  <a:pt x="11115" y="13096"/>
                </a:lnTo>
                <a:lnTo>
                  <a:pt x="11151" y="12986"/>
                </a:lnTo>
                <a:lnTo>
                  <a:pt x="11151" y="12839"/>
                </a:lnTo>
                <a:lnTo>
                  <a:pt x="11078" y="12766"/>
                </a:lnTo>
                <a:lnTo>
                  <a:pt x="10968" y="12656"/>
                </a:lnTo>
                <a:lnTo>
                  <a:pt x="10931" y="12656"/>
                </a:lnTo>
                <a:lnTo>
                  <a:pt x="10858" y="12693"/>
                </a:lnTo>
                <a:lnTo>
                  <a:pt x="10858" y="12766"/>
                </a:lnTo>
                <a:lnTo>
                  <a:pt x="10821" y="12729"/>
                </a:lnTo>
                <a:lnTo>
                  <a:pt x="10491" y="12436"/>
                </a:lnTo>
                <a:lnTo>
                  <a:pt x="10418" y="12363"/>
                </a:lnTo>
                <a:lnTo>
                  <a:pt x="10344" y="12399"/>
                </a:lnTo>
                <a:lnTo>
                  <a:pt x="10308" y="12473"/>
                </a:lnTo>
                <a:lnTo>
                  <a:pt x="10308" y="12546"/>
                </a:lnTo>
                <a:lnTo>
                  <a:pt x="10491" y="12839"/>
                </a:lnTo>
                <a:lnTo>
                  <a:pt x="10711" y="13206"/>
                </a:lnTo>
                <a:lnTo>
                  <a:pt x="10785" y="13280"/>
                </a:lnTo>
                <a:lnTo>
                  <a:pt x="10381" y="13426"/>
                </a:lnTo>
                <a:lnTo>
                  <a:pt x="10381" y="13353"/>
                </a:lnTo>
                <a:lnTo>
                  <a:pt x="10344" y="13280"/>
                </a:lnTo>
                <a:lnTo>
                  <a:pt x="10234" y="13133"/>
                </a:lnTo>
                <a:lnTo>
                  <a:pt x="10051" y="12913"/>
                </a:lnTo>
                <a:lnTo>
                  <a:pt x="9904" y="12693"/>
                </a:lnTo>
                <a:lnTo>
                  <a:pt x="9831" y="12619"/>
                </a:lnTo>
                <a:lnTo>
                  <a:pt x="9721" y="12619"/>
                </a:lnTo>
                <a:lnTo>
                  <a:pt x="9391" y="12693"/>
                </a:lnTo>
                <a:lnTo>
                  <a:pt x="9097" y="12729"/>
                </a:lnTo>
                <a:lnTo>
                  <a:pt x="9024" y="12766"/>
                </a:lnTo>
                <a:lnTo>
                  <a:pt x="8987" y="12839"/>
                </a:lnTo>
                <a:lnTo>
                  <a:pt x="8987" y="12913"/>
                </a:lnTo>
                <a:lnTo>
                  <a:pt x="9024" y="12986"/>
                </a:lnTo>
                <a:lnTo>
                  <a:pt x="9024" y="13243"/>
                </a:lnTo>
                <a:lnTo>
                  <a:pt x="9097" y="13500"/>
                </a:lnTo>
                <a:lnTo>
                  <a:pt x="9134" y="13646"/>
                </a:lnTo>
                <a:lnTo>
                  <a:pt x="9207" y="13756"/>
                </a:lnTo>
                <a:lnTo>
                  <a:pt x="9317" y="13830"/>
                </a:lnTo>
                <a:lnTo>
                  <a:pt x="9427" y="13867"/>
                </a:lnTo>
                <a:lnTo>
                  <a:pt x="8987" y="14050"/>
                </a:lnTo>
                <a:lnTo>
                  <a:pt x="8950" y="13977"/>
                </a:lnTo>
                <a:lnTo>
                  <a:pt x="8804" y="13903"/>
                </a:lnTo>
                <a:lnTo>
                  <a:pt x="8767" y="13903"/>
                </a:lnTo>
                <a:lnTo>
                  <a:pt x="8620" y="13536"/>
                </a:lnTo>
                <a:lnTo>
                  <a:pt x="8510" y="13390"/>
                </a:lnTo>
                <a:lnTo>
                  <a:pt x="8364" y="13206"/>
                </a:lnTo>
                <a:lnTo>
                  <a:pt x="8327" y="13206"/>
                </a:lnTo>
                <a:lnTo>
                  <a:pt x="8327" y="13243"/>
                </a:lnTo>
                <a:lnTo>
                  <a:pt x="8327" y="13500"/>
                </a:lnTo>
                <a:lnTo>
                  <a:pt x="8364" y="13756"/>
                </a:lnTo>
                <a:lnTo>
                  <a:pt x="8510" y="14270"/>
                </a:lnTo>
                <a:lnTo>
                  <a:pt x="8070" y="14453"/>
                </a:lnTo>
                <a:lnTo>
                  <a:pt x="8033" y="14160"/>
                </a:lnTo>
                <a:lnTo>
                  <a:pt x="7960" y="13903"/>
                </a:lnTo>
                <a:lnTo>
                  <a:pt x="7923" y="13536"/>
                </a:lnTo>
                <a:lnTo>
                  <a:pt x="7923" y="13206"/>
                </a:lnTo>
                <a:lnTo>
                  <a:pt x="7887" y="13133"/>
                </a:lnTo>
                <a:lnTo>
                  <a:pt x="7813" y="13096"/>
                </a:lnTo>
                <a:lnTo>
                  <a:pt x="7777" y="13096"/>
                </a:lnTo>
                <a:lnTo>
                  <a:pt x="7703" y="13170"/>
                </a:lnTo>
                <a:lnTo>
                  <a:pt x="7667" y="13536"/>
                </a:lnTo>
                <a:lnTo>
                  <a:pt x="7630" y="13903"/>
                </a:lnTo>
                <a:lnTo>
                  <a:pt x="7667" y="14233"/>
                </a:lnTo>
                <a:lnTo>
                  <a:pt x="7667" y="14380"/>
                </a:lnTo>
                <a:lnTo>
                  <a:pt x="7740" y="14527"/>
                </a:lnTo>
                <a:lnTo>
                  <a:pt x="7483" y="14563"/>
                </a:lnTo>
                <a:lnTo>
                  <a:pt x="7190" y="14527"/>
                </a:lnTo>
                <a:lnTo>
                  <a:pt x="7006" y="14453"/>
                </a:lnTo>
                <a:lnTo>
                  <a:pt x="6786" y="14380"/>
                </a:lnTo>
                <a:lnTo>
                  <a:pt x="6823" y="14160"/>
                </a:lnTo>
                <a:lnTo>
                  <a:pt x="6860" y="13646"/>
                </a:lnTo>
                <a:lnTo>
                  <a:pt x="6860" y="13206"/>
                </a:lnTo>
                <a:lnTo>
                  <a:pt x="6860" y="12766"/>
                </a:lnTo>
                <a:lnTo>
                  <a:pt x="6823" y="12693"/>
                </a:lnTo>
                <a:lnTo>
                  <a:pt x="6713" y="12656"/>
                </a:lnTo>
                <a:lnTo>
                  <a:pt x="6346" y="12693"/>
                </a:lnTo>
                <a:lnTo>
                  <a:pt x="6309" y="12656"/>
                </a:lnTo>
                <a:lnTo>
                  <a:pt x="6236" y="12693"/>
                </a:lnTo>
                <a:lnTo>
                  <a:pt x="6089" y="12913"/>
                </a:lnTo>
                <a:lnTo>
                  <a:pt x="5943" y="13133"/>
                </a:lnTo>
                <a:lnTo>
                  <a:pt x="5869" y="13390"/>
                </a:lnTo>
                <a:lnTo>
                  <a:pt x="5796" y="13610"/>
                </a:lnTo>
                <a:lnTo>
                  <a:pt x="5392" y="13206"/>
                </a:lnTo>
                <a:lnTo>
                  <a:pt x="5686" y="12839"/>
                </a:lnTo>
                <a:lnTo>
                  <a:pt x="5943" y="12473"/>
                </a:lnTo>
                <a:lnTo>
                  <a:pt x="5943" y="12363"/>
                </a:lnTo>
                <a:lnTo>
                  <a:pt x="5943" y="12289"/>
                </a:lnTo>
                <a:lnTo>
                  <a:pt x="5869" y="12216"/>
                </a:lnTo>
                <a:lnTo>
                  <a:pt x="5686" y="12216"/>
                </a:lnTo>
                <a:lnTo>
                  <a:pt x="5612" y="12289"/>
                </a:lnTo>
                <a:lnTo>
                  <a:pt x="5209" y="12949"/>
                </a:lnTo>
                <a:lnTo>
                  <a:pt x="4952" y="12619"/>
                </a:lnTo>
                <a:lnTo>
                  <a:pt x="5136" y="12473"/>
                </a:lnTo>
                <a:lnTo>
                  <a:pt x="5319" y="12289"/>
                </a:lnTo>
                <a:lnTo>
                  <a:pt x="5466" y="12069"/>
                </a:lnTo>
                <a:lnTo>
                  <a:pt x="5576" y="11849"/>
                </a:lnTo>
                <a:lnTo>
                  <a:pt x="5576" y="11776"/>
                </a:lnTo>
                <a:lnTo>
                  <a:pt x="5576" y="11739"/>
                </a:lnTo>
                <a:lnTo>
                  <a:pt x="5539" y="11666"/>
                </a:lnTo>
                <a:lnTo>
                  <a:pt x="5502" y="11629"/>
                </a:lnTo>
                <a:lnTo>
                  <a:pt x="5319" y="11629"/>
                </a:lnTo>
                <a:lnTo>
                  <a:pt x="5282" y="11702"/>
                </a:lnTo>
                <a:lnTo>
                  <a:pt x="4805" y="12399"/>
                </a:lnTo>
                <a:lnTo>
                  <a:pt x="4439" y="11922"/>
                </a:lnTo>
                <a:lnTo>
                  <a:pt x="4549" y="11812"/>
                </a:lnTo>
                <a:lnTo>
                  <a:pt x="4879" y="11409"/>
                </a:lnTo>
                <a:lnTo>
                  <a:pt x="5209" y="10969"/>
                </a:lnTo>
                <a:lnTo>
                  <a:pt x="5209" y="10895"/>
                </a:lnTo>
                <a:lnTo>
                  <a:pt x="5246" y="10859"/>
                </a:lnTo>
                <a:lnTo>
                  <a:pt x="5282" y="10785"/>
                </a:lnTo>
                <a:lnTo>
                  <a:pt x="5282" y="10712"/>
                </a:lnTo>
                <a:lnTo>
                  <a:pt x="5209" y="10639"/>
                </a:lnTo>
                <a:lnTo>
                  <a:pt x="5099" y="10602"/>
                </a:lnTo>
                <a:lnTo>
                  <a:pt x="5026" y="10602"/>
                </a:lnTo>
                <a:lnTo>
                  <a:pt x="4952" y="10639"/>
                </a:lnTo>
                <a:lnTo>
                  <a:pt x="4549" y="11225"/>
                </a:lnTo>
                <a:lnTo>
                  <a:pt x="4329" y="11556"/>
                </a:lnTo>
                <a:lnTo>
                  <a:pt x="4292" y="11482"/>
                </a:lnTo>
                <a:lnTo>
                  <a:pt x="4145" y="11482"/>
                </a:lnTo>
                <a:lnTo>
                  <a:pt x="3888" y="11152"/>
                </a:lnTo>
                <a:lnTo>
                  <a:pt x="4329" y="10822"/>
                </a:lnTo>
                <a:lnTo>
                  <a:pt x="4549" y="10675"/>
                </a:lnTo>
                <a:lnTo>
                  <a:pt x="4732" y="10455"/>
                </a:lnTo>
                <a:lnTo>
                  <a:pt x="4769" y="10418"/>
                </a:lnTo>
                <a:lnTo>
                  <a:pt x="4805" y="10345"/>
                </a:lnTo>
                <a:lnTo>
                  <a:pt x="4732" y="10235"/>
                </a:lnTo>
                <a:lnTo>
                  <a:pt x="4659" y="10162"/>
                </a:lnTo>
                <a:lnTo>
                  <a:pt x="4585" y="10162"/>
                </a:lnTo>
                <a:lnTo>
                  <a:pt x="4512" y="10198"/>
                </a:lnTo>
                <a:lnTo>
                  <a:pt x="4292" y="10345"/>
                </a:lnTo>
                <a:lnTo>
                  <a:pt x="4072" y="10528"/>
                </a:lnTo>
                <a:lnTo>
                  <a:pt x="3705" y="10895"/>
                </a:lnTo>
                <a:lnTo>
                  <a:pt x="3256" y="10239"/>
                </a:lnTo>
                <a:lnTo>
                  <a:pt x="3256" y="10239"/>
                </a:lnTo>
                <a:lnTo>
                  <a:pt x="3485" y="10272"/>
                </a:lnTo>
                <a:lnTo>
                  <a:pt x="3742" y="10235"/>
                </a:lnTo>
                <a:lnTo>
                  <a:pt x="3888" y="10162"/>
                </a:lnTo>
                <a:lnTo>
                  <a:pt x="4072" y="10052"/>
                </a:lnTo>
                <a:lnTo>
                  <a:pt x="4365" y="9868"/>
                </a:lnTo>
                <a:lnTo>
                  <a:pt x="4769" y="9648"/>
                </a:lnTo>
                <a:lnTo>
                  <a:pt x="4989" y="9538"/>
                </a:lnTo>
                <a:lnTo>
                  <a:pt x="5172" y="9391"/>
                </a:lnTo>
                <a:lnTo>
                  <a:pt x="6053" y="10675"/>
                </a:lnTo>
                <a:lnTo>
                  <a:pt x="6383" y="11115"/>
                </a:lnTo>
                <a:lnTo>
                  <a:pt x="6713" y="11556"/>
                </a:lnTo>
                <a:lnTo>
                  <a:pt x="6896" y="11739"/>
                </a:lnTo>
                <a:lnTo>
                  <a:pt x="7116" y="11922"/>
                </a:lnTo>
                <a:lnTo>
                  <a:pt x="7336" y="12069"/>
                </a:lnTo>
                <a:lnTo>
                  <a:pt x="7593" y="12179"/>
                </a:lnTo>
                <a:lnTo>
                  <a:pt x="7813" y="12253"/>
                </a:lnTo>
                <a:lnTo>
                  <a:pt x="8070" y="12289"/>
                </a:lnTo>
                <a:lnTo>
                  <a:pt x="8547" y="12289"/>
                </a:lnTo>
                <a:lnTo>
                  <a:pt x="8767" y="12253"/>
                </a:lnTo>
                <a:lnTo>
                  <a:pt x="8987" y="12179"/>
                </a:lnTo>
                <a:lnTo>
                  <a:pt x="9207" y="12106"/>
                </a:lnTo>
                <a:lnTo>
                  <a:pt x="9427" y="11996"/>
                </a:lnTo>
                <a:lnTo>
                  <a:pt x="9684" y="11849"/>
                </a:lnTo>
                <a:lnTo>
                  <a:pt x="9867" y="11666"/>
                </a:lnTo>
                <a:lnTo>
                  <a:pt x="10051" y="11482"/>
                </a:lnTo>
                <a:lnTo>
                  <a:pt x="10198" y="11262"/>
                </a:lnTo>
                <a:lnTo>
                  <a:pt x="10308" y="11042"/>
                </a:lnTo>
                <a:lnTo>
                  <a:pt x="10418" y="10822"/>
                </a:lnTo>
                <a:lnTo>
                  <a:pt x="10491" y="10565"/>
                </a:lnTo>
                <a:lnTo>
                  <a:pt x="10528" y="10345"/>
                </a:lnTo>
                <a:lnTo>
                  <a:pt x="10564" y="9832"/>
                </a:lnTo>
                <a:lnTo>
                  <a:pt x="10528" y="9318"/>
                </a:lnTo>
                <a:lnTo>
                  <a:pt x="10418" y="8804"/>
                </a:lnTo>
                <a:lnTo>
                  <a:pt x="10234" y="8328"/>
                </a:lnTo>
                <a:lnTo>
                  <a:pt x="9978" y="7887"/>
                </a:lnTo>
                <a:lnTo>
                  <a:pt x="9684" y="7484"/>
                </a:lnTo>
                <a:lnTo>
                  <a:pt x="9097" y="6640"/>
                </a:lnTo>
                <a:lnTo>
                  <a:pt x="9354" y="6494"/>
                </a:lnTo>
                <a:lnTo>
                  <a:pt x="9574" y="6347"/>
                </a:lnTo>
                <a:lnTo>
                  <a:pt x="10014" y="5980"/>
                </a:lnTo>
                <a:lnTo>
                  <a:pt x="10418" y="5613"/>
                </a:lnTo>
                <a:close/>
                <a:moveTo>
                  <a:pt x="8400" y="2055"/>
                </a:moveTo>
                <a:lnTo>
                  <a:pt x="8290" y="2092"/>
                </a:lnTo>
                <a:lnTo>
                  <a:pt x="8217" y="2165"/>
                </a:lnTo>
                <a:lnTo>
                  <a:pt x="8180" y="2202"/>
                </a:lnTo>
                <a:lnTo>
                  <a:pt x="8180" y="2312"/>
                </a:lnTo>
                <a:lnTo>
                  <a:pt x="8180" y="2385"/>
                </a:lnTo>
                <a:lnTo>
                  <a:pt x="8107" y="2422"/>
                </a:lnTo>
                <a:lnTo>
                  <a:pt x="8033" y="2459"/>
                </a:lnTo>
                <a:lnTo>
                  <a:pt x="7300" y="3045"/>
                </a:lnTo>
                <a:lnTo>
                  <a:pt x="6896" y="3339"/>
                </a:lnTo>
                <a:lnTo>
                  <a:pt x="6529" y="3596"/>
                </a:lnTo>
                <a:lnTo>
                  <a:pt x="6456" y="3669"/>
                </a:lnTo>
                <a:lnTo>
                  <a:pt x="6419" y="3742"/>
                </a:lnTo>
                <a:lnTo>
                  <a:pt x="6419" y="3852"/>
                </a:lnTo>
                <a:lnTo>
                  <a:pt x="6419" y="3926"/>
                </a:lnTo>
                <a:lnTo>
                  <a:pt x="8547" y="6677"/>
                </a:lnTo>
                <a:lnTo>
                  <a:pt x="8547" y="6750"/>
                </a:lnTo>
                <a:lnTo>
                  <a:pt x="8620" y="6787"/>
                </a:lnTo>
                <a:lnTo>
                  <a:pt x="9391" y="7851"/>
                </a:lnTo>
                <a:lnTo>
                  <a:pt x="9684" y="8291"/>
                </a:lnTo>
                <a:lnTo>
                  <a:pt x="9904" y="8768"/>
                </a:lnTo>
                <a:lnTo>
                  <a:pt x="10014" y="9025"/>
                </a:lnTo>
                <a:lnTo>
                  <a:pt x="10088" y="9281"/>
                </a:lnTo>
                <a:lnTo>
                  <a:pt x="10124" y="9538"/>
                </a:lnTo>
                <a:lnTo>
                  <a:pt x="10124" y="9832"/>
                </a:lnTo>
                <a:lnTo>
                  <a:pt x="10124" y="10088"/>
                </a:lnTo>
                <a:lnTo>
                  <a:pt x="10088" y="10308"/>
                </a:lnTo>
                <a:lnTo>
                  <a:pt x="10014" y="10565"/>
                </a:lnTo>
                <a:lnTo>
                  <a:pt x="9904" y="10785"/>
                </a:lnTo>
                <a:lnTo>
                  <a:pt x="9794" y="11005"/>
                </a:lnTo>
                <a:lnTo>
                  <a:pt x="9647" y="11189"/>
                </a:lnTo>
                <a:lnTo>
                  <a:pt x="9464" y="11372"/>
                </a:lnTo>
                <a:lnTo>
                  <a:pt x="9281" y="11556"/>
                </a:lnTo>
                <a:lnTo>
                  <a:pt x="9097" y="11666"/>
                </a:lnTo>
                <a:lnTo>
                  <a:pt x="8877" y="11739"/>
                </a:lnTo>
                <a:lnTo>
                  <a:pt x="8657" y="11776"/>
                </a:lnTo>
                <a:lnTo>
                  <a:pt x="8437" y="11812"/>
                </a:lnTo>
                <a:lnTo>
                  <a:pt x="7997" y="11812"/>
                </a:lnTo>
                <a:lnTo>
                  <a:pt x="7813" y="11739"/>
                </a:lnTo>
                <a:lnTo>
                  <a:pt x="7593" y="11666"/>
                </a:lnTo>
                <a:lnTo>
                  <a:pt x="7373" y="11519"/>
                </a:lnTo>
                <a:lnTo>
                  <a:pt x="7153" y="11372"/>
                </a:lnTo>
                <a:lnTo>
                  <a:pt x="6970" y="11152"/>
                </a:lnTo>
                <a:lnTo>
                  <a:pt x="6823" y="10932"/>
                </a:lnTo>
                <a:lnTo>
                  <a:pt x="6053" y="9905"/>
                </a:lnTo>
                <a:lnTo>
                  <a:pt x="5356" y="8878"/>
                </a:lnTo>
                <a:lnTo>
                  <a:pt x="4659" y="7814"/>
                </a:lnTo>
                <a:lnTo>
                  <a:pt x="4035" y="6714"/>
                </a:lnTo>
                <a:lnTo>
                  <a:pt x="3742" y="6163"/>
                </a:lnTo>
                <a:lnTo>
                  <a:pt x="3485" y="5613"/>
                </a:lnTo>
                <a:lnTo>
                  <a:pt x="3412" y="5540"/>
                </a:lnTo>
                <a:lnTo>
                  <a:pt x="3301" y="5503"/>
                </a:lnTo>
                <a:lnTo>
                  <a:pt x="3191" y="5503"/>
                </a:lnTo>
                <a:lnTo>
                  <a:pt x="3118" y="5576"/>
                </a:lnTo>
                <a:lnTo>
                  <a:pt x="3008" y="5687"/>
                </a:lnTo>
                <a:lnTo>
                  <a:pt x="2861" y="5760"/>
                </a:lnTo>
                <a:lnTo>
                  <a:pt x="2715" y="5833"/>
                </a:lnTo>
                <a:lnTo>
                  <a:pt x="2568" y="5833"/>
                </a:lnTo>
                <a:lnTo>
                  <a:pt x="2421" y="5870"/>
                </a:lnTo>
                <a:lnTo>
                  <a:pt x="2274" y="5907"/>
                </a:lnTo>
                <a:lnTo>
                  <a:pt x="2018" y="6053"/>
                </a:lnTo>
                <a:lnTo>
                  <a:pt x="1431" y="6420"/>
                </a:lnTo>
                <a:lnTo>
                  <a:pt x="1137" y="6604"/>
                </a:lnTo>
                <a:lnTo>
                  <a:pt x="880" y="6824"/>
                </a:lnTo>
                <a:lnTo>
                  <a:pt x="770" y="6824"/>
                </a:lnTo>
                <a:lnTo>
                  <a:pt x="697" y="6897"/>
                </a:lnTo>
                <a:lnTo>
                  <a:pt x="660" y="6970"/>
                </a:lnTo>
                <a:lnTo>
                  <a:pt x="697" y="7080"/>
                </a:lnTo>
                <a:lnTo>
                  <a:pt x="1101" y="7814"/>
                </a:lnTo>
                <a:lnTo>
                  <a:pt x="1541" y="8548"/>
                </a:lnTo>
                <a:lnTo>
                  <a:pt x="2458" y="9942"/>
                </a:lnTo>
                <a:lnTo>
                  <a:pt x="3412" y="11335"/>
                </a:lnTo>
                <a:lnTo>
                  <a:pt x="4402" y="12693"/>
                </a:lnTo>
                <a:lnTo>
                  <a:pt x="4989" y="13426"/>
                </a:lnTo>
                <a:lnTo>
                  <a:pt x="4952" y="13426"/>
                </a:lnTo>
                <a:lnTo>
                  <a:pt x="4952" y="13500"/>
                </a:lnTo>
                <a:lnTo>
                  <a:pt x="4989" y="13536"/>
                </a:lnTo>
                <a:lnTo>
                  <a:pt x="5026" y="13573"/>
                </a:lnTo>
                <a:lnTo>
                  <a:pt x="5099" y="13536"/>
                </a:lnTo>
                <a:lnTo>
                  <a:pt x="5429" y="13940"/>
                </a:lnTo>
                <a:lnTo>
                  <a:pt x="5796" y="14307"/>
                </a:lnTo>
                <a:lnTo>
                  <a:pt x="5833" y="14343"/>
                </a:lnTo>
                <a:lnTo>
                  <a:pt x="5906" y="14380"/>
                </a:lnTo>
                <a:lnTo>
                  <a:pt x="6126" y="14563"/>
                </a:lnTo>
                <a:lnTo>
                  <a:pt x="6383" y="14710"/>
                </a:lnTo>
                <a:lnTo>
                  <a:pt x="6640" y="14857"/>
                </a:lnTo>
                <a:lnTo>
                  <a:pt x="6933" y="14967"/>
                </a:lnTo>
                <a:lnTo>
                  <a:pt x="7226" y="15040"/>
                </a:lnTo>
                <a:lnTo>
                  <a:pt x="7850" y="15040"/>
                </a:lnTo>
                <a:lnTo>
                  <a:pt x="8180" y="14967"/>
                </a:lnTo>
                <a:lnTo>
                  <a:pt x="8510" y="14820"/>
                </a:lnTo>
                <a:lnTo>
                  <a:pt x="8877" y="14673"/>
                </a:lnTo>
                <a:lnTo>
                  <a:pt x="9574" y="14343"/>
                </a:lnTo>
                <a:lnTo>
                  <a:pt x="11115" y="13683"/>
                </a:lnTo>
                <a:lnTo>
                  <a:pt x="11592" y="13426"/>
                </a:lnTo>
                <a:lnTo>
                  <a:pt x="11995" y="13170"/>
                </a:lnTo>
                <a:lnTo>
                  <a:pt x="12399" y="12839"/>
                </a:lnTo>
                <a:lnTo>
                  <a:pt x="12729" y="12436"/>
                </a:lnTo>
                <a:lnTo>
                  <a:pt x="12912" y="12142"/>
                </a:lnTo>
                <a:lnTo>
                  <a:pt x="13059" y="11849"/>
                </a:lnTo>
                <a:lnTo>
                  <a:pt x="13169" y="11519"/>
                </a:lnTo>
                <a:lnTo>
                  <a:pt x="13242" y="11189"/>
                </a:lnTo>
                <a:lnTo>
                  <a:pt x="13279" y="10859"/>
                </a:lnTo>
                <a:lnTo>
                  <a:pt x="13316" y="10528"/>
                </a:lnTo>
                <a:lnTo>
                  <a:pt x="13279" y="10198"/>
                </a:lnTo>
                <a:lnTo>
                  <a:pt x="13242" y="9868"/>
                </a:lnTo>
                <a:lnTo>
                  <a:pt x="13169" y="9538"/>
                </a:lnTo>
                <a:lnTo>
                  <a:pt x="13095" y="9208"/>
                </a:lnTo>
                <a:lnTo>
                  <a:pt x="12875" y="8584"/>
                </a:lnTo>
                <a:lnTo>
                  <a:pt x="12582" y="7961"/>
                </a:lnTo>
                <a:lnTo>
                  <a:pt x="12252" y="7374"/>
                </a:lnTo>
                <a:lnTo>
                  <a:pt x="11885" y="6824"/>
                </a:lnTo>
                <a:lnTo>
                  <a:pt x="10271" y="4476"/>
                </a:lnTo>
                <a:lnTo>
                  <a:pt x="8657" y="2165"/>
                </a:lnTo>
                <a:lnTo>
                  <a:pt x="8584" y="2092"/>
                </a:lnTo>
                <a:lnTo>
                  <a:pt x="8474" y="2055"/>
                </a:lnTo>
                <a:close/>
              </a:path>
            </a:pathLst>
          </a:custGeom>
          <a:solidFill>
            <a:srgbClr val="6D9EEB"/>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20" name="Shape 220"/>
          <p:cNvSpPr/>
          <p:nvPr/>
        </p:nvSpPr>
        <p:spPr>
          <a:xfrm>
            <a:off x="5059563" y="4957957"/>
            <a:ext cx="386048" cy="258065"/>
          </a:xfrm>
          <a:custGeom>
            <a:avLst/>
            <a:gdLst/>
            <a:ahLst/>
            <a:cxnLst/>
            <a:rect l="0" t="0" r="0" b="0"/>
            <a:pathLst>
              <a:path w="13610" h="9098" extrusionOk="0">
                <a:moveTo>
                  <a:pt x="4696" y="0"/>
                </a:moveTo>
                <a:lnTo>
                  <a:pt x="4586" y="74"/>
                </a:lnTo>
                <a:lnTo>
                  <a:pt x="4256" y="440"/>
                </a:lnTo>
                <a:lnTo>
                  <a:pt x="3999" y="844"/>
                </a:lnTo>
                <a:lnTo>
                  <a:pt x="3742" y="1247"/>
                </a:lnTo>
                <a:lnTo>
                  <a:pt x="3522" y="1688"/>
                </a:lnTo>
                <a:lnTo>
                  <a:pt x="3339" y="2128"/>
                </a:lnTo>
                <a:lnTo>
                  <a:pt x="3228" y="2605"/>
                </a:lnTo>
                <a:lnTo>
                  <a:pt x="3118" y="3081"/>
                </a:lnTo>
                <a:lnTo>
                  <a:pt x="3045" y="3595"/>
                </a:lnTo>
                <a:lnTo>
                  <a:pt x="3008" y="3852"/>
                </a:lnTo>
                <a:lnTo>
                  <a:pt x="2935" y="4072"/>
                </a:lnTo>
                <a:lnTo>
                  <a:pt x="2825" y="4329"/>
                </a:lnTo>
                <a:lnTo>
                  <a:pt x="2678" y="4512"/>
                </a:lnTo>
                <a:lnTo>
                  <a:pt x="2605" y="4622"/>
                </a:lnTo>
                <a:lnTo>
                  <a:pt x="2495" y="4659"/>
                </a:lnTo>
                <a:lnTo>
                  <a:pt x="2275" y="4732"/>
                </a:lnTo>
                <a:lnTo>
                  <a:pt x="1835" y="4732"/>
                </a:lnTo>
                <a:lnTo>
                  <a:pt x="1541" y="4659"/>
                </a:lnTo>
                <a:lnTo>
                  <a:pt x="991" y="4659"/>
                </a:lnTo>
                <a:lnTo>
                  <a:pt x="881" y="4732"/>
                </a:lnTo>
                <a:lnTo>
                  <a:pt x="771" y="4769"/>
                </a:lnTo>
                <a:lnTo>
                  <a:pt x="587" y="4732"/>
                </a:lnTo>
                <a:lnTo>
                  <a:pt x="404" y="4732"/>
                </a:lnTo>
                <a:lnTo>
                  <a:pt x="257" y="4805"/>
                </a:lnTo>
                <a:lnTo>
                  <a:pt x="74" y="4879"/>
                </a:lnTo>
                <a:lnTo>
                  <a:pt x="37" y="4952"/>
                </a:lnTo>
                <a:lnTo>
                  <a:pt x="0" y="5026"/>
                </a:lnTo>
                <a:lnTo>
                  <a:pt x="0" y="5172"/>
                </a:lnTo>
                <a:lnTo>
                  <a:pt x="37" y="5209"/>
                </a:lnTo>
                <a:lnTo>
                  <a:pt x="74" y="5246"/>
                </a:lnTo>
                <a:lnTo>
                  <a:pt x="147" y="5282"/>
                </a:lnTo>
                <a:lnTo>
                  <a:pt x="221" y="5246"/>
                </a:lnTo>
                <a:lnTo>
                  <a:pt x="514" y="5172"/>
                </a:lnTo>
                <a:lnTo>
                  <a:pt x="587" y="5282"/>
                </a:lnTo>
                <a:lnTo>
                  <a:pt x="697" y="5356"/>
                </a:lnTo>
                <a:lnTo>
                  <a:pt x="807" y="5356"/>
                </a:lnTo>
                <a:lnTo>
                  <a:pt x="881" y="5319"/>
                </a:lnTo>
                <a:lnTo>
                  <a:pt x="918" y="5282"/>
                </a:lnTo>
                <a:lnTo>
                  <a:pt x="991" y="5209"/>
                </a:lnTo>
                <a:lnTo>
                  <a:pt x="1064" y="5172"/>
                </a:lnTo>
                <a:lnTo>
                  <a:pt x="1248" y="5136"/>
                </a:lnTo>
                <a:lnTo>
                  <a:pt x="1431" y="5172"/>
                </a:lnTo>
                <a:lnTo>
                  <a:pt x="1614" y="5209"/>
                </a:lnTo>
                <a:lnTo>
                  <a:pt x="1981" y="5282"/>
                </a:lnTo>
                <a:lnTo>
                  <a:pt x="2201" y="5282"/>
                </a:lnTo>
                <a:lnTo>
                  <a:pt x="2385" y="5246"/>
                </a:lnTo>
                <a:lnTo>
                  <a:pt x="2605" y="5209"/>
                </a:lnTo>
                <a:lnTo>
                  <a:pt x="2752" y="5136"/>
                </a:lnTo>
                <a:lnTo>
                  <a:pt x="2935" y="5026"/>
                </a:lnTo>
                <a:lnTo>
                  <a:pt x="3082" y="4879"/>
                </a:lnTo>
                <a:lnTo>
                  <a:pt x="3192" y="4732"/>
                </a:lnTo>
                <a:lnTo>
                  <a:pt x="3302" y="4549"/>
                </a:lnTo>
                <a:lnTo>
                  <a:pt x="3449" y="4182"/>
                </a:lnTo>
                <a:lnTo>
                  <a:pt x="3522" y="3925"/>
                </a:lnTo>
                <a:lnTo>
                  <a:pt x="3559" y="3668"/>
                </a:lnTo>
                <a:lnTo>
                  <a:pt x="3632" y="3118"/>
                </a:lnTo>
                <a:lnTo>
                  <a:pt x="3742" y="2641"/>
                </a:lnTo>
                <a:lnTo>
                  <a:pt x="3889" y="2201"/>
                </a:lnTo>
                <a:lnTo>
                  <a:pt x="4035" y="1834"/>
                </a:lnTo>
                <a:lnTo>
                  <a:pt x="4219" y="1467"/>
                </a:lnTo>
                <a:lnTo>
                  <a:pt x="4402" y="1137"/>
                </a:lnTo>
                <a:lnTo>
                  <a:pt x="4659" y="844"/>
                </a:lnTo>
                <a:lnTo>
                  <a:pt x="5173" y="2861"/>
                </a:lnTo>
                <a:lnTo>
                  <a:pt x="5649" y="4842"/>
                </a:lnTo>
                <a:lnTo>
                  <a:pt x="6126" y="6860"/>
                </a:lnTo>
                <a:lnTo>
                  <a:pt x="6567" y="8914"/>
                </a:lnTo>
                <a:lnTo>
                  <a:pt x="6603" y="8987"/>
                </a:lnTo>
                <a:lnTo>
                  <a:pt x="6713" y="9061"/>
                </a:lnTo>
                <a:lnTo>
                  <a:pt x="6787" y="9097"/>
                </a:lnTo>
                <a:lnTo>
                  <a:pt x="6897" y="9097"/>
                </a:lnTo>
                <a:lnTo>
                  <a:pt x="7153" y="8987"/>
                </a:lnTo>
                <a:lnTo>
                  <a:pt x="7374" y="8804"/>
                </a:lnTo>
                <a:lnTo>
                  <a:pt x="7520" y="8620"/>
                </a:lnTo>
                <a:lnTo>
                  <a:pt x="7667" y="8364"/>
                </a:lnTo>
                <a:lnTo>
                  <a:pt x="7814" y="7997"/>
                </a:lnTo>
                <a:lnTo>
                  <a:pt x="7924" y="7593"/>
                </a:lnTo>
                <a:lnTo>
                  <a:pt x="8181" y="6823"/>
                </a:lnTo>
                <a:lnTo>
                  <a:pt x="9061" y="3962"/>
                </a:lnTo>
                <a:lnTo>
                  <a:pt x="9208" y="4439"/>
                </a:lnTo>
                <a:lnTo>
                  <a:pt x="9318" y="4952"/>
                </a:lnTo>
                <a:lnTo>
                  <a:pt x="9318" y="5062"/>
                </a:lnTo>
                <a:lnTo>
                  <a:pt x="9391" y="5136"/>
                </a:lnTo>
                <a:lnTo>
                  <a:pt x="9464" y="5209"/>
                </a:lnTo>
                <a:lnTo>
                  <a:pt x="9574" y="5209"/>
                </a:lnTo>
                <a:lnTo>
                  <a:pt x="12032" y="5062"/>
                </a:lnTo>
                <a:lnTo>
                  <a:pt x="12069" y="5136"/>
                </a:lnTo>
                <a:lnTo>
                  <a:pt x="12105" y="5209"/>
                </a:lnTo>
                <a:lnTo>
                  <a:pt x="12326" y="5356"/>
                </a:lnTo>
                <a:lnTo>
                  <a:pt x="12582" y="5429"/>
                </a:lnTo>
                <a:lnTo>
                  <a:pt x="12619" y="5466"/>
                </a:lnTo>
                <a:lnTo>
                  <a:pt x="12912" y="5466"/>
                </a:lnTo>
                <a:lnTo>
                  <a:pt x="13059" y="5429"/>
                </a:lnTo>
                <a:lnTo>
                  <a:pt x="13206" y="5319"/>
                </a:lnTo>
                <a:lnTo>
                  <a:pt x="13316" y="5209"/>
                </a:lnTo>
                <a:lnTo>
                  <a:pt x="13426" y="5062"/>
                </a:lnTo>
                <a:lnTo>
                  <a:pt x="13536" y="4915"/>
                </a:lnTo>
                <a:lnTo>
                  <a:pt x="13609" y="4732"/>
                </a:lnTo>
                <a:lnTo>
                  <a:pt x="13609" y="4659"/>
                </a:lnTo>
                <a:lnTo>
                  <a:pt x="13609" y="4549"/>
                </a:lnTo>
                <a:lnTo>
                  <a:pt x="13536" y="4439"/>
                </a:lnTo>
                <a:lnTo>
                  <a:pt x="13426" y="4292"/>
                </a:lnTo>
                <a:lnTo>
                  <a:pt x="13279" y="4219"/>
                </a:lnTo>
                <a:lnTo>
                  <a:pt x="13133" y="4145"/>
                </a:lnTo>
                <a:lnTo>
                  <a:pt x="12949" y="4072"/>
                </a:lnTo>
                <a:lnTo>
                  <a:pt x="12802" y="4072"/>
                </a:lnTo>
                <a:lnTo>
                  <a:pt x="12619" y="4108"/>
                </a:lnTo>
                <a:lnTo>
                  <a:pt x="12436" y="4182"/>
                </a:lnTo>
                <a:lnTo>
                  <a:pt x="12326" y="4255"/>
                </a:lnTo>
                <a:lnTo>
                  <a:pt x="12252" y="4329"/>
                </a:lnTo>
                <a:lnTo>
                  <a:pt x="12142" y="4512"/>
                </a:lnTo>
                <a:lnTo>
                  <a:pt x="9794" y="4659"/>
                </a:lnTo>
                <a:lnTo>
                  <a:pt x="9721" y="4255"/>
                </a:lnTo>
                <a:lnTo>
                  <a:pt x="9611" y="3852"/>
                </a:lnTo>
                <a:lnTo>
                  <a:pt x="9464" y="3448"/>
                </a:lnTo>
                <a:lnTo>
                  <a:pt x="9281" y="3045"/>
                </a:lnTo>
                <a:lnTo>
                  <a:pt x="9208" y="2971"/>
                </a:lnTo>
                <a:lnTo>
                  <a:pt x="9134" y="2935"/>
                </a:lnTo>
                <a:lnTo>
                  <a:pt x="8987" y="2935"/>
                </a:lnTo>
                <a:lnTo>
                  <a:pt x="8841" y="2971"/>
                </a:lnTo>
                <a:lnTo>
                  <a:pt x="8804" y="3045"/>
                </a:lnTo>
                <a:lnTo>
                  <a:pt x="8767" y="3118"/>
                </a:lnTo>
                <a:lnTo>
                  <a:pt x="7850" y="6016"/>
                </a:lnTo>
                <a:lnTo>
                  <a:pt x="7374" y="7557"/>
                </a:lnTo>
                <a:lnTo>
                  <a:pt x="7227" y="7997"/>
                </a:lnTo>
                <a:lnTo>
                  <a:pt x="7153" y="8217"/>
                </a:lnTo>
                <a:lnTo>
                  <a:pt x="7007" y="8400"/>
                </a:lnTo>
                <a:lnTo>
                  <a:pt x="6567" y="6346"/>
                </a:lnTo>
                <a:lnTo>
                  <a:pt x="6090" y="4292"/>
                </a:lnTo>
                <a:lnTo>
                  <a:pt x="5576" y="2238"/>
                </a:lnTo>
                <a:lnTo>
                  <a:pt x="5026" y="220"/>
                </a:lnTo>
                <a:lnTo>
                  <a:pt x="4953" y="74"/>
                </a:lnTo>
                <a:lnTo>
                  <a:pt x="4842" y="37"/>
                </a:lnTo>
                <a:lnTo>
                  <a:pt x="4696" y="0"/>
                </a:lnTo>
                <a:close/>
              </a:path>
            </a:pathLst>
          </a:custGeom>
          <a:solidFill>
            <a:srgbClr val="6D9EEB"/>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21" name="Shape 221"/>
          <p:cNvSpPr/>
          <p:nvPr/>
        </p:nvSpPr>
        <p:spPr>
          <a:xfrm>
            <a:off x="7782420" y="4885132"/>
            <a:ext cx="174842" cy="187322"/>
          </a:xfrm>
          <a:custGeom>
            <a:avLst/>
            <a:gdLst/>
            <a:ahLst/>
            <a:cxnLst/>
            <a:rect l="0" t="0" r="0" b="0"/>
            <a:pathLst>
              <a:path w="6164" h="6604" extrusionOk="0">
                <a:moveTo>
                  <a:pt x="3962" y="0"/>
                </a:moveTo>
                <a:lnTo>
                  <a:pt x="3926" y="37"/>
                </a:lnTo>
                <a:lnTo>
                  <a:pt x="3889" y="74"/>
                </a:lnTo>
                <a:lnTo>
                  <a:pt x="3889" y="147"/>
                </a:lnTo>
                <a:lnTo>
                  <a:pt x="3522" y="477"/>
                </a:lnTo>
                <a:lnTo>
                  <a:pt x="3229" y="807"/>
                </a:lnTo>
                <a:lnTo>
                  <a:pt x="2788" y="1284"/>
                </a:lnTo>
                <a:lnTo>
                  <a:pt x="2458" y="1651"/>
                </a:lnTo>
                <a:lnTo>
                  <a:pt x="2201" y="1578"/>
                </a:lnTo>
                <a:lnTo>
                  <a:pt x="1321" y="1321"/>
                </a:lnTo>
                <a:lnTo>
                  <a:pt x="1138" y="1284"/>
                </a:lnTo>
                <a:lnTo>
                  <a:pt x="808" y="1211"/>
                </a:lnTo>
                <a:lnTo>
                  <a:pt x="661" y="1174"/>
                </a:lnTo>
                <a:lnTo>
                  <a:pt x="514" y="1211"/>
                </a:lnTo>
                <a:lnTo>
                  <a:pt x="441" y="1248"/>
                </a:lnTo>
                <a:lnTo>
                  <a:pt x="441" y="1284"/>
                </a:lnTo>
                <a:lnTo>
                  <a:pt x="441" y="1358"/>
                </a:lnTo>
                <a:lnTo>
                  <a:pt x="477" y="1468"/>
                </a:lnTo>
                <a:lnTo>
                  <a:pt x="551" y="1541"/>
                </a:lnTo>
                <a:lnTo>
                  <a:pt x="661" y="1614"/>
                </a:lnTo>
                <a:lnTo>
                  <a:pt x="771" y="1651"/>
                </a:lnTo>
                <a:lnTo>
                  <a:pt x="1064" y="1761"/>
                </a:lnTo>
                <a:lnTo>
                  <a:pt x="1284" y="1798"/>
                </a:lnTo>
                <a:lnTo>
                  <a:pt x="2055" y="2018"/>
                </a:lnTo>
                <a:lnTo>
                  <a:pt x="2055" y="2091"/>
                </a:lnTo>
                <a:lnTo>
                  <a:pt x="2091" y="2165"/>
                </a:lnTo>
                <a:lnTo>
                  <a:pt x="2165" y="2238"/>
                </a:lnTo>
                <a:lnTo>
                  <a:pt x="2201" y="2238"/>
                </a:lnTo>
                <a:lnTo>
                  <a:pt x="2275" y="2275"/>
                </a:lnTo>
                <a:lnTo>
                  <a:pt x="2385" y="2238"/>
                </a:lnTo>
                <a:lnTo>
                  <a:pt x="2532" y="2165"/>
                </a:lnTo>
                <a:lnTo>
                  <a:pt x="2678" y="2128"/>
                </a:lnTo>
                <a:lnTo>
                  <a:pt x="2752" y="2091"/>
                </a:lnTo>
                <a:lnTo>
                  <a:pt x="2788" y="2055"/>
                </a:lnTo>
                <a:lnTo>
                  <a:pt x="2788" y="1981"/>
                </a:lnTo>
                <a:lnTo>
                  <a:pt x="2788" y="1908"/>
                </a:lnTo>
                <a:lnTo>
                  <a:pt x="2935" y="1761"/>
                </a:lnTo>
                <a:lnTo>
                  <a:pt x="3375" y="1284"/>
                </a:lnTo>
                <a:lnTo>
                  <a:pt x="3815" y="771"/>
                </a:lnTo>
                <a:lnTo>
                  <a:pt x="3852" y="1394"/>
                </a:lnTo>
                <a:lnTo>
                  <a:pt x="3852" y="2091"/>
                </a:lnTo>
                <a:lnTo>
                  <a:pt x="3889" y="2421"/>
                </a:lnTo>
                <a:lnTo>
                  <a:pt x="3962" y="2605"/>
                </a:lnTo>
                <a:lnTo>
                  <a:pt x="4036" y="2751"/>
                </a:lnTo>
                <a:lnTo>
                  <a:pt x="4109" y="2825"/>
                </a:lnTo>
                <a:lnTo>
                  <a:pt x="4219" y="2825"/>
                </a:lnTo>
                <a:lnTo>
                  <a:pt x="4476" y="3008"/>
                </a:lnTo>
                <a:lnTo>
                  <a:pt x="4732" y="3155"/>
                </a:lnTo>
                <a:lnTo>
                  <a:pt x="5063" y="3265"/>
                </a:lnTo>
                <a:lnTo>
                  <a:pt x="5356" y="3338"/>
                </a:lnTo>
                <a:lnTo>
                  <a:pt x="5246" y="3412"/>
                </a:lnTo>
                <a:lnTo>
                  <a:pt x="4732" y="3669"/>
                </a:lnTo>
                <a:lnTo>
                  <a:pt x="4512" y="3779"/>
                </a:lnTo>
                <a:lnTo>
                  <a:pt x="4292" y="3925"/>
                </a:lnTo>
                <a:lnTo>
                  <a:pt x="4219" y="3925"/>
                </a:lnTo>
                <a:lnTo>
                  <a:pt x="4182" y="3962"/>
                </a:lnTo>
                <a:lnTo>
                  <a:pt x="4072" y="4072"/>
                </a:lnTo>
                <a:lnTo>
                  <a:pt x="3962" y="4292"/>
                </a:lnTo>
                <a:lnTo>
                  <a:pt x="3889" y="4549"/>
                </a:lnTo>
                <a:lnTo>
                  <a:pt x="3852" y="5283"/>
                </a:lnTo>
                <a:lnTo>
                  <a:pt x="3852" y="5649"/>
                </a:lnTo>
                <a:lnTo>
                  <a:pt x="3852" y="6053"/>
                </a:lnTo>
                <a:lnTo>
                  <a:pt x="3559" y="5723"/>
                </a:lnTo>
                <a:lnTo>
                  <a:pt x="3229" y="5393"/>
                </a:lnTo>
                <a:lnTo>
                  <a:pt x="2642" y="4769"/>
                </a:lnTo>
                <a:lnTo>
                  <a:pt x="2568" y="4659"/>
                </a:lnTo>
                <a:lnTo>
                  <a:pt x="2495" y="4586"/>
                </a:lnTo>
                <a:lnTo>
                  <a:pt x="2385" y="4586"/>
                </a:lnTo>
                <a:lnTo>
                  <a:pt x="2385" y="4622"/>
                </a:lnTo>
                <a:lnTo>
                  <a:pt x="2312" y="4622"/>
                </a:lnTo>
                <a:lnTo>
                  <a:pt x="1908" y="4769"/>
                </a:lnTo>
                <a:lnTo>
                  <a:pt x="1468" y="4842"/>
                </a:lnTo>
                <a:lnTo>
                  <a:pt x="1064" y="4916"/>
                </a:lnTo>
                <a:lnTo>
                  <a:pt x="624" y="4952"/>
                </a:lnTo>
                <a:lnTo>
                  <a:pt x="1138" y="4329"/>
                </a:lnTo>
                <a:lnTo>
                  <a:pt x="1358" y="3999"/>
                </a:lnTo>
                <a:lnTo>
                  <a:pt x="1541" y="3632"/>
                </a:lnTo>
                <a:lnTo>
                  <a:pt x="1688" y="3595"/>
                </a:lnTo>
                <a:lnTo>
                  <a:pt x="1725" y="3558"/>
                </a:lnTo>
                <a:lnTo>
                  <a:pt x="1761" y="3485"/>
                </a:lnTo>
                <a:lnTo>
                  <a:pt x="1798" y="3448"/>
                </a:lnTo>
                <a:lnTo>
                  <a:pt x="1798" y="3375"/>
                </a:lnTo>
                <a:lnTo>
                  <a:pt x="1761" y="3302"/>
                </a:lnTo>
                <a:lnTo>
                  <a:pt x="1725" y="3265"/>
                </a:lnTo>
                <a:lnTo>
                  <a:pt x="1651" y="3228"/>
                </a:lnTo>
                <a:lnTo>
                  <a:pt x="1541" y="3045"/>
                </a:lnTo>
                <a:lnTo>
                  <a:pt x="1211" y="2458"/>
                </a:lnTo>
                <a:lnTo>
                  <a:pt x="844" y="1908"/>
                </a:lnTo>
                <a:lnTo>
                  <a:pt x="624" y="1651"/>
                </a:lnTo>
                <a:lnTo>
                  <a:pt x="367" y="1431"/>
                </a:lnTo>
                <a:lnTo>
                  <a:pt x="257" y="1394"/>
                </a:lnTo>
                <a:lnTo>
                  <a:pt x="184" y="1431"/>
                </a:lnTo>
                <a:lnTo>
                  <a:pt x="111" y="1504"/>
                </a:lnTo>
                <a:lnTo>
                  <a:pt x="111" y="1578"/>
                </a:lnTo>
                <a:lnTo>
                  <a:pt x="111" y="1614"/>
                </a:lnTo>
                <a:lnTo>
                  <a:pt x="331" y="1945"/>
                </a:lnTo>
                <a:lnTo>
                  <a:pt x="551" y="2238"/>
                </a:lnTo>
                <a:lnTo>
                  <a:pt x="771" y="2531"/>
                </a:lnTo>
                <a:lnTo>
                  <a:pt x="954" y="2825"/>
                </a:lnTo>
                <a:lnTo>
                  <a:pt x="1101" y="3155"/>
                </a:lnTo>
                <a:lnTo>
                  <a:pt x="1174" y="3338"/>
                </a:lnTo>
                <a:lnTo>
                  <a:pt x="1284" y="3522"/>
                </a:lnTo>
                <a:lnTo>
                  <a:pt x="1101" y="3669"/>
                </a:lnTo>
                <a:lnTo>
                  <a:pt x="918" y="3815"/>
                </a:lnTo>
                <a:lnTo>
                  <a:pt x="587" y="4219"/>
                </a:lnTo>
                <a:lnTo>
                  <a:pt x="294" y="4622"/>
                </a:lnTo>
                <a:lnTo>
                  <a:pt x="37" y="5062"/>
                </a:lnTo>
                <a:lnTo>
                  <a:pt x="1" y="5172"/>
                </a:lnTo>
                <a:lnTo>
                  <a:pt x="1" y="5283"/>
                </a:lnTo>
                <a:lnTo>
                  <a:pt x="74" y="5356"/>
                </a:lnTo>
                <a:lnTo>
                  <a:pt x="184" y="5393"/>
                </a:lnTo>
                <a:lnTo>
                  <a:pt x="734" y="5393"/>
                </a:lnTo>
                <a:lnTo>
                  <a:pt x="1284" y="5356"/>
                </a:lnTo>
                <a:lnTo>
                  <a:pt x="1835" y="5246"/>
                </a:lnTo>
                <a:lnTo>
                  <a:pt x="2348" y="5062"/>
                </a:lnTo>
                <a:lnTo>
                  <a:pt x="2568" y="5356"/>
                </a:lnTo>
                <a:lnTo>
                  <a:pt x="2788" y="5576"/>
                </a:lnTo>
                <a:lnTo>
                  <a:pt x="3229" y="6163"/>
                </a:lnTo>
                <a:lnTo>
                  <a:pt x="3485" y="6383"/>
                </a:lnTo>
                <a:lnTo>
                  <a:pt x="3632" y="6493"/>
                </a:lnTo>
                <a:lnTo>
                  <a:pt x="3779" y="6566"/>
                </a:lnTo>
                <a:lnTo>
                  <a:pt x="3889" y="6566"/>
                </a:lnTo>
                <a:lnTo>
                  <a:pt x="4036" y="6530"/>
                </a:lnTo>
                <a:lnTo>
                  <a:pt x="4146" y="6603"/>
                </a:lnTo>
                <a:lnTo>
                  <a:pt x="4292" y="6603"/>
                </a:lnTo>
                <a:lnTo>
                  <a:pt x="4366" y="6530"/>
                </a:lnTo>
                <a:lnTo>
                  <a:pt x="4402" y="6456"/>
                </a:lnTo>
                <a:lnTo>
                  <a:pt x="4439" y="6383"/>
                </a:lnTo>
                <a:lnTo>
                  <a:pt x="4402" y="6310"/>
                </a:lnTo>
                <a:lnTo>
                  <a:pt x="4366" y="6273"/>
                </a:lnTo>
                <a:lnTo>
                  <a:pt x="4329" y="6236"/>
                </a:lnTo>
                <a:lnTo>
                  <a:pt x="4292" y="6053"/>
                </a:lnTo>
                <a:lnTo>
                  <a:pt x="4292" y="5833"/>
                </a:lnTo>
                <a:lnTo>
                  <a:pt x="4256" y="5172"/>
                </a:lnTo>
                <a:lnTo>
                  <a:pt x="4256" y="4769"/>
                </a:lnTo>
                <a:lnTo>
                  <a:pt x="4256" y="4402"/>
                </a:lnTo>
                <a:lnTo>
                  <a:pt x="4402" y="4402"/>
                </a:lnTo>
                <a:lnTo>
                  <a:pt x="4476" y="4365"/>
                </a:lnTo>
                <a:lnTo>
                  <a:pt x="4549" y="4292"/>
                </a:lnTo>
                <a:lnTo>
                  <a:pt x="4549" y="4255"/>
                </a:lnTo>
                <a:lnTo>
                  <a:pt x="4622" y="4219"/>
                </a:lnTo>
                <a:lnTo>
                  <a:pt x="5209" y="3889"/>
                </a:lnTo>
                <a:lnTo>
                  <a:pt x="5539" y="3705"/>
                </a:lnTo>
                <a:lnTo>
                  <a:pt x="5686" y="3595"/>
                </a:lnTo>
                <a:lnTo>
                  <a:pt x="5833" y="3485"/>
                </a:lnTo>
                <a:lnTo>
                  <a:pt x="5980" y="3485"/>
                </a:lnTo>
                <a:lnTo>
                  <a:pt x="6090" y="3448"/>
                </a:lnTo>
                <a:lnTo>
                  <a:pt x="6126" y="3375"/>
                </a:lnTo>
                <a:lnTo>
                  <a:pt x="6163" y="3302"/>
                </a:lnTo>
                <a:lnTo>
                  <a:pt x="6163" y="3228"/>
                </a:lnTo>
                <a:lnTo>
                  <a:pt x="6126" y="3118"/>
                </a:lnTo>
                <a:lnTo>
                  <a:pt x="6090" y="3045"/>
                </a:lnTo>
                <a:lnTo>
                  <a:pt x="5980" y="3008"/>
                </a:lnTo>
                <a:lnTo>
                  <a:pt x="5576" y="2935"/>
                </a:lnTo>
                <a:lnTo>
                  <a:pt x="5173" y="2788"/>
                </a:lnTo>
                <a:lnTo>
                  <a:pt x="4769" y="2678"/>
                </a:lnTo>
                <a:lnTo>
                  <a:pt x="4366" y="2568"/>
                </a:lnTo>
                <a:lnTo>
                  <a:pt x="4366" y="2275"/>
                </a:lnTo>
                <a:lnTo>
                  <a:pt x="4329" y="2018"/>
                </a:lnTo>
                <a:lnTo>
                  <a:pt x="4256" y="1468"/>
                </a:lnTo>
                <a:lnTo>
                  <a:pt x="4256" y="881"/>
                </a:lnTo>
                <a:lnTo>
                  <a:pt x="4219" y="551"/>
                </a:lnTo>
                <a:lnTo>
                  <a:pt x="4182" y="257"/>
                </a:lnTo>
                <a:lnTo>
                  <a:pt x="4219" y="184"/>
                </a:lnTo>
                <a:lnTo>
                  <a:pt x="4256" y="110"/>
                </a:lnTo>
                <a:lnTo>
                  <a:pt x="4219" y="37"/>
                </a:lnTo>
                <a:lnTo>
                  <a:pt x="4182" y="0"/>
                </a:lnTo>
                <a:close/>
              </a:path>
            </a:pathLst>
          </a:custGeom>
          <a:solidFill>
            <a:srgbClr val="6D9EEB"/>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22" name="Shape 222"/>
          <p:cNvSpPr/>
          <p:nvPr/>
        </p:nvSpPr>
        <p:spPr>
          <a:xfrm>
            <a:off x="1482765" y="4209515"/>
            <a:ext cx="210213" cy="458889"/>
          </a:xfrm>
          <a:custGeom>
            <a:avLst/>
            <a:gdLst/>
            <a:ahLst/>
            <a:cxnLst/>
            <a:rect l="0" t="0" r="0" b="0"/>
            <a:pathLst>
              <a:path w="7411" h="16178" extrusionOk="0">
                <a:moveTo>
                  <a:pt x="3339" y="147"/>
                </a:moveTo>
                <a:lnTo>
                  <a:pt x="3229" y="441"/>
                </a:lnTo>
                <a:lnTo>
                  <a:pt x="3155" y="734"/>
                </a:lnTo>
                <a:lnTo>
                  <a:pt x="3119" y="1358"/>
                </a:lnTo>
                <a:lnTo>
                  <a:pt x="3082" y="2972"/>
                </a:lnTo>
                <a:lnTo>
                  <a:pt x="3119" y="4476"/>
                </a:lnTo>
                <a:lnTo>
                  <a:pt x="3119" y="5283"/>
                </a:lnTo>
                <a:lnTo>
                  <a:pt x="3119" y="5576"/>
                </a:lnTo>
                <a:lnTo>
                  <a:pt x="3155" y="5723"/>
                </a:lnTo>
                <a:lnTo>
                  <a:pt x="3229" y="5870"/>
                </a:lnTo>
                <a:lnTo>
                  <a:pt x="3265" y="5906"/>
                </a:lnTo>
                <a:lnTo>
                  <a:pt x="3339" y="5943"/>
                </a:lnTo>
                <a:lnTo>
                  <a:pt x="3375" y="5943"/>
                </a:lnTo>
                <a:lnTo>
                  <a:pt x="3449" y="5870"/>
                </a:lnTo>
                <a:lnTo>
                  <a:pt x="3486" y="5760"/>
                </a:lnTo>
                <a:lnTo>
                  <a:pt x="3522" y="5649"/>
                </a:lnTo>
                <a:lnTo>
                  <a:pt x="3522" y="5393"/>
                </a:lnTo>
                <a:lnTo>
                  <a:pt x="3522" y="4586"/>
                </a:lnTo>
                <a:lnTo>
                  <a:pt x="3486" y="2972"/>
                </a:lnTo>
                <a:lnTo>
                  <a:pt x="3522" y="1504"/>
                </a:lnTo>
                <a:lnTo>
                  <a:pt x="3522" y="808"/>
                </a:lnTo>
                <a:lnTo>
                  <a:pt x="3486" y="477"/>
                </a:lnTo>
                <a:lnTo>
                  <a:pt x="3412" y="294"/>
                </a:lnTo>
                <a:lnTo>
                  <a:pt x="3375" y="147"/>
                </a:lnTo>
                <a:close/>
                <a:moveTo>
                  <a:pt x="1725" y="1"/>
                </a:moveTo>
                <a:lnTo>
                  <a:pt x="1688" y="37"/>
                </a:lnTo>
                <a:lnTo>
                  <a:pt x="1615" y="147"/>
                </a:lnTo>
                <a:lnTo>
                  <a:pt x="1578" y="294"/>
                </a:lnTo>
                <a:lnTo>
                  <a:pt x="1541" y="624"/>
                </a:lnTo>
                <a:lnTo>
                  <a:pt x="1578" y="1284"/>
                </a:lnTo>
                <a:lnTo>
                  <a:pt x="1615" y="2898"/>
                </a:lnTo>
                <a:lnTo>
                  <a:pt x="1725" y="6236"/>
                </a:lnTo>
                <a:lnTo>
                  <a:pt x="1761" y="6346"/>
                </a:lnTo>
                <a:lnTo>
                  <a:pt x="1798" y="6383"/>
                </a:lnTo>
                <a:lnTo>
                  <a:pt x="1872" y="6420"/>
                </a:lnTo>
                <a:lnTo>
                  <a:pt x="1945" y="6456"/>
                </a:lnTo>
                <a:lnTo>
                  <a:pt x="2018" y="6420"/>
                </a:lnTo>
                <a:lnTo>
                  <a:pt x="2092" y="6383"/>
                </a:lnTo>
                <a:lnTo>
                  <a:pt x="2165" y="6346"/>
                </a:lnTo>
                <a:lnTo>
                  <a:pt x="2165" y="6236"/>
                </a:lnTo>
                <a:lnTo>
                  <a:pt x="2165" y="5980"/>
                </a:lnTo>
                <a:lnTo>
                  <a:pt x="2165" y="5943"/>
                </a:lnTo>
                <a:lnTo>
                  <a:pt x="2055" y="3008"/>
                </a:lnTo>
                <a:lnTo>
                  <a:pt x="1982" y="1394"/>
                </a:lnTo>
                <a:lnTo>
                  <a:pt x="1945" y="587"/>
                </a:lnTo>
                <a:lnTo>
                  <a:pt x="1908" y="294"/>
                </a:lnTo>
                <a:lnTo>
                  <a:pt x="1872" y="147"/>
                </a:lnTo>
                <a:lnTo>
                  <a:pt x="1761" y="37"/>
                </a:lnTo>
                <a:lnTo>
                  <a:pt x="1725" y="1"/>
                </a:lnTo>
                <a:close/>
                <a:moveTo>
                  <a:pt x="4953" y="184"/>
                </a:moveTo>
                <a:lnTo>
                  <a:pt x="4879" y="221"/>
                </a:lnTo>
                <a:lnTo>
                  <a:pt x="4843" y="257"/>
                </a:lnTo>
                <a:lnTo>
                  <a:pt x="4843" y="331"/>
                </a:lnTo>
                <a:lnTo>
                  <a:pt x="4769" y="1101"/>
                </a:lnTo>
                <a:lnTo>
                  <a:pt x="4733" y="1908"/>
                </a:lnTo>
                <a:lnTo>
                  <a:pt x="4733" y="3522"/>
                </a:lnTo>
                <a:lnTo>
                  <a:pt x="4733" y="5136"/>
                </a:lnTo>
                <a:lnTo>
                  <a:pt x="4696" y="5870"/>
                </a:lnTo>
                <a:lnTo>
                  <a:pt x="4696" y="6273"/>
                </a:lnTo>
                <a:lnTo>
                  <a:pt x="4769" y="6640"/>
                </a:lnTo>
                <a:lnTo>
                  <a:pt x="4806" y="6713"/>
                </a:lnTo>
                <a:lnTo>
                  <a:pt x="4916" y="6750"/>
                </a:lnTo>
                <a:lnTo>
                  <a:pt x="5026" y="6713"/>
                </a:lnTo>
                <a:lnTo>
                  <a:pt x="5100" y="6640"/>
                </a:lnTo>
                <a:lnTo>
                  <a:pt x="5173" y="6273"/>
                </a:lnTo>
                <a:lnTo>
                  <a:pt x="5173" y="5870"/>
                </a:lnTo>
                <a:lnTo>
                  <a:pt x="5136" y="5136"/>
                </a:lnTo>
                <a:lnTo>
                  <a:pt x="5136" y="3522"/>
                </a:lnTo>
                <a:lnTo>
                  <a:pt x="5173" y="1908"/>
                </a:lnTo>
                <a:lnTo>
                  <a:pt x="5136" y="1138"/>
                </a:lnTo>
                <a:lnTo>
                  <a:pt x="5100" y="331"/>
                </a:lnTo>
                <a:lnTo>
                  <a:pt x="5100" y="257"/>
                </a:lnTo>
                <a:lnTo>
                  <a:pt x="5063" y="221"/>
                </a:lnTo>
                <a:lnTo>
                  <a:pt x="4953" y="184"/>
                </a:lnTo>
                <a:close/>
                <a:moveTo>
                  <a:pt x="6273" y="2678"/>
                </a:moveTo>
                <a:lnTo>
                  <a:pt x="6273" y="2715"/>
                </a:lnTo>
                <a:lnTo>
                  <a:pt x="6200" y="3008"/>
                </a:lnTo>
                <a:lnTo>
                  <a:pt x="6163" y="3302"/>
                </a:lnTo>
                <a:lnTo>
                  <a:pt x="6127" y="3925"/>
                </a:lnTo>
                <a:lnTo>
                  <a:pt x="6127" y="5173"/>
                </a:lnTo>
                <a:lnTo>
                  <a:pt x="6090" y="7667"/>
                </a:lnTo>
                <a:lnTo>
                  <a:pt x="6090" y="7887"/>
                </a:lnTo>
                <a:lnTo>
                  <a:pt x="6127" y="7960"/>
                </a:lnTo>
                <a:lnTo>
                  <a:pt x="6163" y="8034"/>
                </a:lnTo>
                <a:lnTo>
                  <a:pt x="6237" y="8070"/>
                </a:lnTo>
                <a:lnTo>
                  <a:pt x="6383" y="8070"/>
                </a:lnTo>
                <a:lnTo>
                  <a:pt x="6457" y="8034"/>
                </a:lnTo>
                <a:lnTo>
                  <a:pt x="6493" y="7960"/>
                </a:lnTo>
                <a:lnTo>
                  <a:pt x="6530" y="7887"/>
                </a:lnTo>
                <a:lnTo>
                  <a:pt x="6530" y="5283"/>
                </a:lnTo>
                <a:lnTo>
                  <a:pt x="6530" y="3962"/>
                </a:lnTo>
                <a:lnTo>
                  <a:pt x="6493" y="3339"/>
                </a:lnTo>
                <a:lnTo>
                  <a:pt x="6457" y="3008"/>
                </a:lnTo>
                <a:lnTo>
                  <a:pt x="6383" y="2715"/>
                </a:lnTo>
                <a:lnTo>
                  <a:pt x="6347" y="2678"/>
                </a:lnTo>
                <a:close/>
                <a:moveTo>
                  <a:pt x="3265" y="7887"/>
                </a:moveTo>
                <a:lnTo>
                  <a:pt x="3082" y="8107"/>
                </a:lnTo>
                <a:lnTo>
                  <a:pt x="2862" y="8291"/>
                </a:lnTo>
                <a:lnTo>
                  <a:pt x="2679" y="8401"/>
                </a:lnTo>
                <a:lnTo>
                  <a:pt x="2458" y="8474"/>
                </a:lnTo>
                <a:lnTo>
                  <a:pt x="2458" y="8474"/>
                </a:lnTo>
                <a:lnTo>
                  <a:pt x="2605" y="8291"/>
                </a:lnTo>
                <a:lnTo>
                  <a:pt x="2752" y="8144"/>
                </a:lnTo>
                <a:lnTo>
                  <a:pt x="2972" y="7997"/>
                </a:lnTo>
                <a:lnTo>
                  <a:pt x="3192" y="7924"/>
                </a:lnTo>
                <a:lnTo>
                  <a:pt x="3265" y="7887"/>
                </a:lnTo>
                <a:close/>
                <a:moveTo>
                  <a:pt x="4806" y="9501"/>
                </a:moveTo>
                <a:lnTo>
                  <a:pt x="4513" y="9538"/>
                </a:lnTo>
                <a:lnTo>
                  <a:pt x="4329" y="9574"/>
                </a:lnTo>
                <a:lnTo>
                  <a:pt x="4072" y="9574"/>
                </a:lnTo>
                <a:lnTo>
                  <a:pt x="4072" y="9611"/>
                </a:lnTo>
                <a:lnTo>
                  <a:pt x="4072" y="9684"/>
                </a:lnTo>
                <a:lnTo>
                  <a:pt x="4109" y="9758"/>
                </a:lnTo>
                <a:lnTo>
                  <a:pt x="4146" y="9831"/>
                </a:lnTo>
                <a:lnTo>
                  <a:pt x="4219" y="9868"/>
                </a:lnTo>
                <a:lnTo>
                  <a:pt x="4293" y="9905"/>
                </a:lnTo>
                <a:lnTo>
                  <a:pt x="4476" y="9941"/>
                </a:lnTo>
                <a:lnTo>
                  <a:pt x="4659" y="9905"/>
                </a:lnTo>
                <a:lnTo>
                  <a:pt x="4806" y="9941"/>
                </a:lnTo>
                <a:lnTo>
                  <a:pt x="4953" y="9978"/>
                </a:lnTo>
                <a:lnTo>
                  <a:pt x="5100" y="10015"/>
                </a:lnTo>
                <a:lnTo>
                  <a:pt x="5246" y="10125"/>
                </a:lnTo>
                <a:lnTo>
                  <a:pt x="5320" y="10235"/>
                </a:lnTo>
                <a:lnTo>
                  <a:pt x="5430" y="10381"/>
                </a:lnTo>
                <a:lnTo>
                  <a:pt x="5466" y="10528"/>
                </a:lnTo>
                <a:lnTo>
                  <a:pt x="5503" y="10675"/>
                </a:lnTo>
                <a:lnTo>
                  <a:pt x="5540" y="10748"/>
                </a:lnTo>
                <a:lnTo>
                  <a:pt x="5613" y="10822"/>
                </a:lnTo>
                <a:lnTo>
                  <a:pt x="5833" y="10822"/>
                </a:lnTo>
                <a:lnTo>
                  <a:pt x="5907" y="10748"/>
                </a:lnTo>
                <a:lnTo>
                  <a:pt x="5943" y="10711"/>
                </a:lnTo>
                <a:lnTo>
                  <a:pt x="5980" y="10601"/>
                </a:lnTo>
                <a:lnTo>
                  <a:pt x="5907" y="10308"/>
                </a:lnTo>
                <a:lnTo>
                  <a:pt x="5760" y="10051"/>
                </a:lnTo>
                <a:lnTo>
                  <a:pt x="5576" y="9831"/>
                </a:lnTo>
                <a:lnTo>
                  <a:pt x="5356" y="9648"/>
                </a:lnTo>
                <a:lnTo>
                  <a:pt x="5100" y="9538"/>
                </a:lnTo>
                <a:lnTo>
                  <a:pt x="4806" y="9501"/>
                </a:lnTo>
                <a:close/>
                <a:moveTo>
                  <a:pt x="4879" y="8547"/>
                </a:moveTo>
                <a:lnTo>
                  <a:pt x="5136" y="8621"/>
                </a:lnTo>
                <a:lnTo>
                  <a:pt x="5393" y="8731"/>
                </a:lnTo>
                <a:lnTo>
                  <a:pt x="5650" y="8877"/>
                </a:lnTo>
                <a:lnTo>
                  <a:pt x="5907" y="9061"/>
                </a:lnTo>
                <a:lnTo>
                  <a:pt x="6090" y="9244"/>
                </a:lnTo>
                <a:lnTo>
                  <a:pt x="6310" y="9464"/>
                </a:lnTo>
                <a:lnTo>
                  <a:pt x="6457" y="9684"/>
                </a:lnTo>
                <a:lnTo>
                  <a:pt x="6603" y="9941"/>
                </a:lnTo>
                <a:lnTo>
                  <a:pt x="6714" y="10198"/>
                </a:lnTo>
                <a:lnTo>
                  <a:pt x="6787" y="10491"/>
                </a:lnTo>
                <a:lnTo>
                  <a:pt x="6860" y="10748"/>
                </a:lnTo>
                <a:lnTo>
                  <a:pt x="6934" y="11078"/>
                </a:lnTo>
                <a:lnTo>
                  <a:pt x="6934" y="11372"/>
                </a:lnTo>
                <a:lnTo>
                  <a:pt x="6934" y="11665"/>
                </a:lnTo>
                <a:lnTo>
                  <a:pt x="6934" y="11995"/>
                </a:lnTo>
                <a:lnTo>
                  <a:pt x="6824" y="12619"/>
                </a:lnTo>
                <a:lnTo>
                  <a:pt x="6677" y="13206"/>
                </a:lnTo>
                <a:lnTo>
                  <a:pt x="6530" y="13499"/>
                </a:lnTo>
                <a:lnTo>
                  <a:pt x="6383" y="13793"/>
                </a:lnTo>
                <a:lnTo>
                  <a:pt x="6310" y="13939"/>
                </a:lnTo>
                <a:lnTo>
                  <a:pt x="6163" y="14050"/>
                </a:lnTo>
                <a:lnTo>
                  <a:pt x="5907" y="14270"/>
                </a:lnTo>
                <a:lnTo>
                  <a:pt x="5540" y="14526"/>
                </a:lnTo>
                <a:lnTo>
                  <a:pt x="5173" y="14857"/>
                </a:lnTo>
                <a:lnTo>
                  <a:pt x="5026" y="14967"/>
                </a:lnTo>
                <a:lnTo>
                  <a:pt x="4659" y="15187"/>
                </a:lnTo>
                <a:lnTo>
                  <a:pt x="4659" y="15187"/>
                </a:lnTo>
                <a:lnTo>
                  <a:pt x="4806" y="14857"/>
                </a:lnTo>
                <a:lnTo>
                  <a:pt x="4916" y="14636"/>
                </a:lnTo>
                <a:lnTo>
                  <a:pt x="4953" y="14490"/>
                </a:lnTo>
                <a:lnTo>
                  <a:pt x="4989" y="14380"/>
                </a:lnTo>
                <a:lnTo>
                  <a:pt x="4953" y="14270"/>
                </a:lnTo>
                <a:lnTo>
                  <a:pt x="4916" y="14160"/>
                </a:lnTo>
                <a:lnTo>
                  <a:pt x="4843" y="14123"/>
                </a:lnTo>
                <a:lnTo>
                  <a:pt x="4659" y="14123"/>
                </a:lnTo>
                <a:lnTo>
                  <a:pt x="4586" y="14160"/>
                </a:lnTo>
                <a:lnTo>
                  <a:pt x="4549" y="14233"/>
                </a:lnTo>
                <a:lnTo>
                  <a:pt x="4513" y="14343"/>
                </a:lnTo>
                <a:lnTo>
                  <a:pt x="4549" y="14453"/>
                </a:lnTo>
                <a:lnTo>
                  <a:pt x="4513" y="14526"/>
                </a:lnTo>
                <a:lnTo>
                  <a:pt x="4439" y="14783"/>
                </a:lnTo>
                <a:lnTo>
                  <a:pt x="4366" y="15003"/>
                </a:lnTo>
                <a:lnTo>
                  <a:pt x="4329" y="15260"/>
                </a:lnTo>
                <a:lnTo>
                  <a:pt x="4366" y="15333"/>
                </a:lnTo>
                <a:lnTo>
                  <a:pt x="4293" y="15370"/>
                </a:lnTo>
                <a:lnTo>
                  <a:pt x="3999" y="15480"/>
                </a:lnTo>
                <a:lnTo>
                  <a:pt x="3632" y="15590"/>
                </a:lnTo>
                <a:lnTo>
                  <a:pt x="3816" y="15333"/>
                </a:lnTo>
                <a:lnTo>
                  <a:pt x="4109" y="14746"/>
                </a:lnTo>
                <a:lnTo>
                  <a:pt x="4109" y="14673"/>
                </a:lnTo>
                <a:lnTo>
                  <a:pt x="4109" y="14600"/>
                </a:lnTo>
                <a:lnTo>
                  <a:pt x="4072" y="14526"/>
                </a:lnTo>
                <a:lnTo>
                  <a:pt x="4036" y="14490"/>
                </a:lnTo>
                <a:lnTo>
                  <a:pt x="3962" y="14453"/>
                </a:lnTo>
                <a:lnTo>
                  <a:pt x="3889" y="14453"/>
                </a:lnTo>
                <a:lnTo>
                  <a:pt x="3816" y="14490"/>
                </a:lnTo>
                <a:lnTo>
                  <a:pt x="3779" y="14563"/>
                </a:lnTo>
                <a:lnTo>
                  <a:pt x="3486" y="15150"/>
                </a:lnTo>
                <a:lnTo>
                  <a:pt x="3339" y="15407"/>
                </a:lnTo>
                <a:lnTo>
                  <a:pt x="3229" y="15663"/>
                </a:lnTo>
                <a:lnTo>
                  <a:pt x="2899" y="15700"/>
                </a:lnTo>
                <a:lnTo>
                  <a:pt x="2532" y="15627"/>
                </a:lnTo>
                <a:lnTo>
                  <a:pt x="2752" y="15407"/>
                </a:lnTo>
                <a:lnTo>
                  <a:pt x="2935" y="15187"/>
                </a:lnTo>
                <a:lnTo>
                  <a:pt x="3119" y="14893"/>
                </a:lnTo>
                <a:lnTo>
                  <a:pt x="3265" y="14600"/>
                </a:lnTo>
                <a:lnTo>
                  <a:pt x="3339" y="14600"/>
                </a:lnTo>
                <a:lnTo>
                  <a:pt x="3375" y="14526"/>
                </a:lnTo>
                <a:lnTo>
                  <a:pt x="3412" y="14490"/>
                </a:lnTo>
                <a:lnTo>
                  <a:pt x="3449" y="14380"/>
                </a:lnTo>
                <a:lnTo>
                  <a:pt x="3412" y="14343"/>
                </a:lnTo>
                <a:lnTo>
                  <a:pt x="3412" y="14270"/>
                </a:lnTo>
                <a:lnTo>
                  <a:pt x="3339" y="14233"/>
                </a:lnTo>
                <a:lnTo>
                  <a:pt x="3229" y="14196"/>
                </a:lnTo>
                <a:lnTo>
                  <a:pt x="3155" y="14196"/>
                </a:lnTo>
                <a:lnTo>
                  <a:pt x="3045" y="14233"/>
                </a:lnTo>
                <a:lnTo>
                  <a:pt x="2935" y="14380"/>
                </a:lnTo>
                <a:lnTo>
                  <a:pt x="2752" y="14673"/>
                </a:lnTo>
                <a:lnTo>
                  <a:pt x="2495" y="15077"/>
                </a:lnTo>
                <a:lnTo>
                  <a:pt x="2238" y="15443"/>
                </a:lnTo>
                <a:lnTo>
                  <a:pt x="2202" y="15553"/>
                </a:lnTo>
                <a:lnTo>
                  <a:pt x="1908" y="15370"/>
                </a:lnTo>
                <a:lnTo>
                  <a:pt x="1615" y="15187"/>
                </a:lnTo>
                <a:lnTo>
                  <a:pt x="1761" y="15077"/>
                </a:lnTo>
                <a:lnTo>
                  <a:pt x="1872" y="14967"/>
                </a:lnTo>
                <a:lnTo>
                  <a:pt x="2238" y="14563"/>
                </a:lnTo>
                <a:lnTo>
                  <a:pt x="2568" y="14196"/>
                </a:lnTo>
                <a:lnTo>
                  <a:pt x="2715" y="13976"/>
                </a:lnTo>
                <a:lnTo>
                  <a:pt x="2789" y="13756"/>
                </a:lnTo>
                <a:lnTo>
                  <a:pt x="2789" y="13683"/>
                </a:lnTo>
                <a:lnTo>
                  <a:pt x="2752" y="13609"/>
                </a:lnTo>
                <a:lnTo>
                  <a:pt x="2642" y="13609"/>
                </a:lnTo>
                <a:lnTo>
                  <a:pt x="2422" y="13719"/>
                </a:lnTo>
                <a:lnTo>
                  <a:pt x="2238" y="13866"/>
                </a:lnTo>
                <a:lnTo>
                  <a:pt x="1945" y="14233"/>
                </a:lnTo>
                <a:lnTo>
                  <a:pt x="1578" y="14673"/>
                </a:lnTo>
                <a:lnTo>
                  <a:pt x="1505" y="14820"/>
                </a:lnTo>
                <a:lnTo>
                  <a:pt x="1431" y="15003"/>
                </a:lnTo>
                <a:lnTo>
                  <a:pt x="1138" y="14636"/>
                </a:lnTo>
                <a:lnTo>
                  <a:pt x="1468" y="14306"/>
                </a:lnTo>
                <a:lnTo>
                  <a:pt x="1761" y="13939"/>
                </a:lnTo>
                <a:lnTo>
                  <a:pt x="2312" y="13206"/>
                </a:lnTo>
                <a:lnTo>
                  <a:pt x="2312" y="13132"/>
                </a:lnTo>
                <a:lnTo>
                  <a:pt x="2312" y="13059"/>
                </a:lnTo>
                <a:lnTo>
                  <a:pt x="2238" y="12949"/>
                </a:lnTo>
                <a:lnTo>
                  <a:pt x="2202" y="12912"/>
                </a:lnTo>
                <a:lnTo>
                  <a:pt x="2055" y="12912"/>
                </a:lnTo>
                <a:lnTo>
                  <a:pt x="1982" y="12949"/>
                </a:lnTo>
                <a:lnTo>
                  <a:pt x="1431" y="13646"/>
                </a:lnTo>
                <a:lnTo>
                  <a:pt x="1211" y="14013"/>
                </a:lnTo>
                <a:lnTo>
                  <a:pt x="991" y="14380"/>
                </a:lnTo>
                <a:lnTo>
                  <a:pt x="844" y="14050"/>
                </a:lnTo>
                <a:lnTo>
                  <a:pt x="698" y="13719"/>
                </a:lnTo>
                <a:lnTo>
                  <a:pt x="1028" y="13426"/>
                </a:lnTo>
                <a:lnTo>
                  <a:pt x="1358" y="13096"/>
                </a:lnTo>
                <a:lnTo>
                  <a:pt x="1872" y="12436"/>
                </a:lnTo>
                <a:lnTo>
                  <a:pt x="1908" y="12362"/>
                </a:lnTo>
                <a:lnTo>
                  <a:pt x="1908" y="12289"/>
                </a:lnTo>
                <a:lnTo>
                  <a:pt x="1872" y="12215"/>
                </a:lnTo>
                <a:lnTo>
                  <a:pt x="1835" y="12179"/>
                </a:lnTo>
                <a:lnTo>
                  <a:pt x="1761" y="12142"/>
                </a:lnTo>
                <a:lnTo>
                  <a:pt x="1688" y="12105"/>
                </a:lnTo>
                <a:lnTo>
                  <a:pt x="1615" y="12105"/>
                </a:lnTo>
                <a:lnTo>
                  <a:pt x="1541" y="12179"/>
                </a:lnTo>
                <a:lnTo>
                  <a:pt x="1065" y="12729"/>
                </a:lnTo>
                <a:lnTo>
                  <a:pt x="808" y="13022"/>
                </a:lnTo>
                <a:lnTo>
                  <a:pt x="624" y="13353"/>
                </a:lnTo>
                <a:lnTo>
                  <a:pt x="588" y="13206"/>
                </a:lnTo>
                <a:lnTo>
                  <a:pt x="551" y="12876"/>
                </a:lnTo>
                <a:lnTo>
                  <a:pt x="771" y="12656"/>
                </a:lnTo>
                <a:lnTo>
                  <a:pt x="1028" y="12399"/>
                </a:lnTo>
                <a:lnTo>
                  <a:pt x="1321" y="12069"/>
                </a:lnTo>
                <a:lnTo>
                  <a:pt x="1468" y="11885"/>
                </a:lnTo>
                <a:lnTo>
                  <a:pt x="1505" y="11775"/>
                </a:lnTo>
                <a:lnTo>
                  <a:pt x="1505" y="11665"/>
                </a:lnTo>
                <a:lnTo>
                  <a:pt x="1505" y="11592"/>
                </a:lnTo>
                <a:lnTo>
                  <a:pt x="1468" y="11555"/>
                </a:lnTo>
                <a:lnTo>
                  <a:pt x="1395" y="11518"/>
                </a:lnTo>
                <a:lnTo>
                  <a:pt x="1358" y="11555"/>
                </a:lnTo>
                <a:lnTo>
                  <a:pt x="1175" y="11629"/>
                </a:lnTo>
                <a:lnTo>
                  <a:pt x="1028" y="11775"/>
                </a:lnTo>
                <a:lnTo>
                  <a:pt x="771" y="12105"/>
                </a:lnTo>
                <a:lnTo>
                  <a:pt x="514" y="12436"/>
                </a:lnTo>
                <a:lnTo>
                  <a:pt x="514" y="11922"/>
                </a:lnTo>
                <a:lnTo>
                  <a:pt x="624" y="11812"/>
                </a:lnTo>
                <a:lnTo>
                  <a:pt x="734" y="11702"/>
                </a:lnTo>
                <a:lnTo>
                  <a:pt x="808" y="11482"/>
                </a:lnTo>
                <a:lnTo>
                  <a:pt x="991" y="11445"/>
                </a:lnTo>
                <a:lnTo>
                  <a:pt x="1138" y="11408"/>
                </a:lnTo>
                <a:lnTo>
                  <a:pt x="1248" y="11298"/>
                </a:lnTo>
                <a:lnTo>
                  <a:pt x="1358" y="11188"/>
                </a:lnTo>
                <a:lnTo>
                  <a:pt x="1468" y="11078"/>
                </a:lnTo>
                <a:lnTo>
                  <a:pt x="1505" y="10932"/>
                </a:lnTo>
                <a:lnTo>
                  <a:pt x="1505" y="10858"/>
                </a:lnTo>
                <a:lnTo>
                  <a:pt x="1505" y="10785"/>
                </a:lnTo>
                <a:lnTo>
                  <a:pt x="1468" y="10711"/>
                </a:lnTo>
                <a:lnTo>
                  <a:pt x="1395" y="10675"/>
                </a:lnTo>
                <a:lnTo>
                  <a:pt x="1175" y="10675"/>
                </a:lnTo>
                <a:lnTo>
                  <a:pt x="1101" y="10748"/>
                </a:lnTo>
                <a:lnTo>
                  <a:pt x="1065" y="10822"/>
                </a:lnTo>
                <a:lnTo>
                  <a:pt x="1028" y="10932"/>
                </a:lnTo>
                <a:lnTo>
                  <a:pt x="954" y="11005"/>
                </a:lnTo>
                <a:lnTo>
                  <a:pt x="844" y="11042"/>
                </a:lnTo>
                <a:lnTo>
                  <a:pt x="698" y="11078"/>
                </a:lnTo>
                <a:lnTo>
                  <a:pt x="881" y="10785"/>
                </a:lnTo>
                <a:lnTo>
                  <a:pt x="954" y="10675"/>
                </a:lnTo>
                <a:lnTo>
                  <a:pt x="1101" y="10565"/>
                </a:lnTo>
                <a:lnTo>
                  <a:pt x="1211" y="10455"/>
                </a:lnTo>
                <a:lnTo>
                  <a:pt x="1395" y="10418"/>
                </a:lnTo>
                <a:lnTo>
                  <a:pt x="1541" y="10345"/>
                </a:lnTo>
                <a:lnTo>
                  <a:pt x="1725" y="10345"/>
                </a:lnTo>
                <a:lnTo>
                  <a:pt x="2092" y="10308"/>
                </a:lnTo>
                <a:lnTo>
                  <a:pt x="2422" y="10271"/>
                </a:lnTo>
                <a:lnTo>
                  <a:pt x="2715" y="10161"/>
                </a:lnTo>
                <a:lnTo>
                  <a:pt x="3009" y="9978"/>
                </a:lnTo>
                <a:lnTo>
                  <a:pt x="3229" y="9721"/>
                </a:lnTo>
                <a:lnTo>
                  <a:pt x="3412" y="9464"/>
                </a:lnTo>
                <a:lnTo>
                  <a:pt x="3559" y="9171"/>
                </a:lnTo>
                <a:lnTo>
                  <a:pt x="3706" y="8841"/>
                </a:lnTo>
                <a:lnTo>
                  <a:pt x="3706" y="8804"/>
                </a:lnTo>
                <a:lnTo>
                  <a:pt x="3706" y="8767"/>
                </a:lnTo>
                <a:lnTo>
                  <a:pt x="3926" y="8731"/>
                </a:lnTo>
                <a:lnTo>
                  <a:pt x="4146" y="8657"/>
                </a:lnTo>
                <a:lnTo>
                  <a:pt x="4366" y="8584"/>
                </a:lnTo>
                <a:lnTo>
                  <a:pt x="4586" y="8547"/>
                </a:lnTo>
                <a:close/>
                <a:moveTo>
                  <a:pt x="3265" y="7484"/>
                </a:moveTo>
                <a:lnTo>
                  <a:pt x="3009" y="7557"/>
                </a:lnTo>
                <a:lnTo>
                  <a:pt x="2789" y="7704"/>
                </a:lnTo>
                <a:lnTo>
                  <a:pt x="2568" y="7850"/>
                </a:lnTo>
                <a:lnTo>
                  <a:pt x="2422" y="7997"/>
                </a:lnTo>
                <a:lnTo>
                  <a:pt x="2275" y="8180"/>
                </a:lnTo>
                <a:lnTo>
                  <a:pt x="2165" y="8364"/>
                </a:lnTo>
                <a:lnTo>
                  <a:pt x="2092" y="8584"/>
                </a:lnTo>
                <a:lnTo>
                  <a:pt x="2018" y="8254"/>
                </a:lnTo>
                <a:lnTo>
                  <a:pt x="1945" y="7924"/>
                </a:lnTo>
                <a:lnTo>
                  <a:pt x="1872" y="7850"/>
                </a:lnTo>
                <a:lnTo>
                  <a:pt x="1835" y="7850"/>
                </a:lnTo>
                <a:lnTo>
                  <a:pt x="1761" y="7887"/>
                </a:lnTo>
                <a:lnTo>
                  <a:pt x="1688" y="7997"/>
                </a:lnTo>
                <a:lnTo>
                  <a:pt x="1651" y="8107"/>
                </a:lnTo>
                <a:lnTo>
                  <a:pt x="1615" y="8364"/>
                </a:lnTo>
                <a:lnTo>
                  <a:pt x="1651" y="8657"/>
                </a:lnTo>
                <a:lnTo>
                  <a:pt x="1725" y="8914"/>
                </a:lnTo>
                <a:lnTo>
                  <a:pt x="1872" y="9208"/>
                </a:lnTo>
                <a:lnTo>
                  <a:pt x="2055" y="9428"/>
                </a:lnTo>
                <a:lnTo>
                  <a:pt x="2275" y="9611"/>
                </a:lnTo>
                <a:lnTo>
                  <a:pt x="2495" y="9758"/>
                </a:lnTo>
                <a:lnTo>
                  <a:pt x="2312" y="9831"/>
                </a:lnTo>
                <a:lnTo>
                  <a:pt x="2128" y="9868"/>
                </a:lnTo>
                <a:lnTo>
                  <a:pt x="1688" y="9868"/>
                </a:lnTo>
                <a:lnTo>
                  <a:pt x="1468" y="9905"/>
                </a:lnTo>
                <a:lnTo>
                  <a:pt x="1248" y="9941"/>
                </a:lnTo>
                <a:lnTo>
                  <a:pt x="1065" y="10015"/>
                </a:lnTo>
                <a:lnTo>
                  <a:pt x="881" y="10125"/>
                </a:lnTo>
                <a:lnTo>
                  <a:pt x="588" y="10381"/>
                </a:lnTo>
                <a:lnTo>
                  <a:pt x="441" y="10528"/>
                </a:lnTo>
                <a:lnTo>
                  <a:pt x="331" y="10711"/>
                </a:lnTo>
                <a:lnTo>
                  <a:pt x="221" y="10932"/>
                </a:lnTo>
                <a:lnTo>
                  <a:pt x="147" y="11115"/>
                </a:lnTo>
                <a:lnTo>
                  <a:pt x="37" y="11592"/>
                </a:lnTo>
                <a:lnTo>
                  <a:pt x="1" y="12069"/>
                </a:lnTo>
                <a:lnTo>
                  <a:pt x="1" y="12546"/>
                </a:lnTo>
                <a:lnTo>
                  <a:pt x="74" y="13022"/>
                </a:lnTo>
                <a:lnTo>
                  <a:pt x="147" y="13463"/>
                </a:lnTo>
                <a:lnTo>
                  <a:pt x="258" y="13903"/>
                </a:lnTo>
                <a:lnTo>
                  <a:pt x="404" y="14270"/>
                </a:lnTo>
                <a:lnTo>
                  <a:pt x="588" y="14673"/>
                </a:lnTo>
                <a:lnTo>
                  <a:pt x="844" y="15040"/>
                </a:lnTo>
                <a:lnTo>
                  <a:pt x="1101" y="15333"/>
                </a:lnTo>
                <a:lnTo>
                  <a:pt x="1431" y="15627"/>
                </a:lnTo>
                <a:lnTo>
                  <a:pt x="1761" y="15847"/>
                </a:lnTo>
                <a:lnTo>
                  <a:pt x="2165" y="16030"/>
                </a:lnTo>
                <a:lnTo>
                  <a:pt x="2568" y="16140"/>
                </a:lnTo>
                <a:lnTo>
                  <a:pt x="2789" y="16177"/>
                </a:lnTo>
                <a:lnTo>
                  <a:pt x="3009" y="16177"/>
                </a:lnTo>
                <a:lnTo>
                  <a:pt x="3486" y="16140"/>
                </a:lnTo>
                <a:lnTo>
                  <a:pt x="3926" y="16030"/>
                </a:lnTo>
                <a:lnTo>
                  <a:pt x="4329" y="15884"/>
                </a:lnTo>
                <a:lnTo>
                  <a:pt x="4696" y="15700"/>
                </a:lnTo>
                <a:lnTo>
                  <a:pt x="5100" y="15517"/>
                </a:lnTo>
                <a:lnTo>
                  <a:pt x="5430" y="15297"/>
                </a:lnTo>
                <a:lnTo>
                  <a:pt x="5613" y="15150"/>
                </a:lnTo>
                <a:lnTo>
                  <a:pt x="5723" y="15003"/>
                </a:lnTo>
                <a:lnTo>
                  <a:pt x="6310" y="14490"/>
                </a:lnTo>
                <a:lnTo>
                  <a:pt x="6567" y="14270"/>
                </a:lnTo>
                <a:lnTo>
                  <a:pt x="6714" y="14160"/>
                </a:lnTo>
                <a:lnTo>
                  <a:pt x="6787" y="14013"/>
                </a:lnTo>
                <a:lnTo>
                  <a:pt x="6970" y="13683"/>
                </a:lnTo>
                <a:lnTo>
                  <a:pt x="7117" y="13316"/>
                </a:lnTo>
                <a:lnTo>
                  <a:pt x="7227" y="12949"/>
                </a:lnTo>
                <a:lnTo>
                  <a:pt x="7300" y="12619"/>
                </a:lnTo>
                <a:lnTo>
                  <a:pt x="7374" y="12252"/>
                </a:lnTo>
                <a:lnTo>
                  <a:pt x="7410" y="11885"/>
                </a:lnTo>
                <a:lnTo>
                  <a:pt x="7410" y="11518"/>
                </a:lnTo>
                <a:lnTo>
                  <a:pt x="7374" y="11152"/>
                </a:lnTo>
                <a:lnTo>
                  <a:pt x="7337" y="10785"/>
                </a:lnTo>
                <a:lnTo>
                  <a:pt x="7264" y="10418"/>
                </a:lnTo>
                <a:lnTo>
                  <a:pt x="7154" y="10125"/>
                </a:lnTo>
                <a:lnTo>
                  <a:pt x="7007" y="9794"/>
                </a:lnTo>
                <a:lnTo>
                  <a:pt x="6860" y="9538"/>
                </a:lnTo>
                <a:lnTo>
                  <a:pt x="6677" y="9244"/>
                </a:lnTo>
                <a:lnTo>
                  <a:pt x="6457" y="8987"/>
                </a:lnTo>
                <a:lnTo>
                  <a:pt x="6237" y="8767"/>
                </a:lnTo>
                <a:lnTo>
                  <a:pt x="5980" y="8584"/>
                </a:lnTo>
                <a:lnTo>
                  <a:pt x="5686" y="8401"/>
                </a:lnTo>
                <a:lnTo>
                  <a:pt x="5393" y="8291"/>
                </a:lnTo>
                <a:lnTo>
                  <a:pt x="5100" y="8180"/>
                </a:lnTo>
                <a:lnTo>
                  <a:pt x="4769" y="8144"/>
                </a:lnTo>
                <a:lnTo>
                  <a:pt x="4476" y="8144"/>
                </a:lnTo>
                <a:lnTo>
                  <a:pt x="4219" y="8180"/>
                </a:lnTo>
                <a:lnTo>
                  <a:pt x="3926" y="8291"/>
                </a:lnTo>
                <a:lnTo>
                  <a:pt x="3816" y="8364"/>
                </a:lnTo>
                <a:lnTo>
                  <a:pt x="3706" y="8437"/>
                </a:lnTo>
                <a:lnTo>
                  <a:pt x="3632" y="8547"/>
                </a:lnTo>
                <a:lnTo>
                  <a:pt x="3559" y="8657"/>
                </a:lnTo>
                <a:lnTo>
                  <a:pt x="3559" y="8694"/>
                </a:lnTo>
                <a:lnTo>
                  <a:pt x="3522" y="8731"/>
                </a:lnTo>
                <a:lnTo>
                  <a:pt x="3486" y="8767"/>
                </a:lnTo>
                <a:lnTo>
                  <a:pt x="3192" y="9171"/>
                </a:lnTo>
                <a:lnTo>
                  <a:pt x="3009" y="9354"/>
                </a:lnTo>
                <a:lnTo>
                  <a:pt x="2825" y="9538"/>
                </a:lnTo>
                <a:lnTo>
                  <a:pt x="2789" y="9464"/>
                </a:lnTo>
                <a:lnTo>
                  <a:pt x="2458" y="9171"/>
                </a:lnTo>
                <a:lnTo>
                  <a:pt x="2348" y="9024"/>
                </a:lnTo>
                <a:lnTo>
                  <a:pt x="2202" y="8877"/>
                </a:lnTo>
                <a:lnTo>
                  <a:pt x="2275" y="8877"/>
                </a:lnTo>
                <a:lnTo>
                  <a:pt x="2312" y="8841"/>
                </a:lnTo>
                <a:lnTo>
                  <a:pt x="2532" y="8841"/>
                </a:lnTo>
                <a:lnTo>
                  <a:pt x="2715" y="8804"/>
                </a:lnTo>
                <a:lnTo>
                  <a:pt x="2899" y="8731"/>
                </a:lnTo>
                <a:lnTo>
                  <a:pt x="3045" y="8621"/>
                </a:lnTo>
                <a:lnTo>
                  <a:pt x="3265" y="8474"/>
                </a:lnTo>
                <a:lnTo>
                  <a:pt x="3486" y="8254"/>
                </a:lnTo>
                <a:lnTo>
                  <a:pt x="3669" y="8034"/>
                </a:lnTo>
                <a:lnTo>
                  <a:pt x="3816" y="7814"/>
                </a:lnTo>
                <a:lnTo>
                  <a:pt x="3852" y="7740"/>
                </a:lnTo>
                <a:lnTo>
                  <a:pt x="3852" y="7667"/>
                </a:lnTo>
                <a:lnTo>
                  <a:pt x="3779" y="7557"/>
                </a:lnTo>
                <a:lnTo>
                  <a:pt x="3669" y="7484"/>
                </a:lnTo>
                <a:lnTo>
                  <a:pt x="3596" y="7484"/>
                </a:lnTo>
                <a:lnTo>
                  <a:pt x="3522" y="7520"/>
                </a:lnTo>
                <a:lnTo>
                  <a:pt x="3412" y="7484"/>
                </a:lnTo>
                <a:close/>
              </a:path>
            </a:pathLst>
          </a:custGeom>
          <a:solidFill>
            <a:srgbClr val="6D9EEB"/>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23" name="Shape 223"/>
          <p:cNvSpPr/>
          <p:nvPr/>
        </p:nvSpPr>
        <p:spPr>
          <a:xfrm>
            <a:off x="945960" y="4042836"/>
            <a:ext cx="414157" cy="507762"/>
          </a:xfrm>
          <a:custGeom>
            <a:avLst/>
            <a:gdLst/>
            <a:ahLst/>
            <a:cxnLst/>
            <a:rect l="0" t="0" r="0" b="0"/>
            <a:pathLst>
              <a:path w="14601" h="17901" extrusionOk="0">
                <a:moveTo>
                  <a:pt x="10492" y="4329"/>
                </a:moveTo>
                <a:lnTo>
                  <a:pt x="10859" y="4769"/>
                </a:lnTo>
                <a:lnTo>
                  <a:pt x="10712" y="4769"/>
                </a:lnTo>
                <a:lnTo>
                  <a:pt x="10712" y="4696"/>
                </a:lnTo>
                <a:lnTo>
                  <a:pt x="10675" y="4622"/>
                </a:lnTo>
                <a:lnTo>
                  <a:pt x="10639" y="4622"/>
                </a:lnTo>
                <a:lnTo>
                  <a:pt x="10602" y="4549"/>
                </a:lnTo>
                <a:lnTo>
                  <a:pt x="10565" y="4512"/>
                </a:lnTo>
                <a:lnTo>
                  <a:pt x="10455" y="4475"/>
                </a:lnTo>
                <a:lnTo>
                  <a:pt x="10345" y="4512"/>
                </a:lnTo>
                <a:lnTo>
                  <a:pt x="10308" y="4549"/>
                </a:lnTo>
                <a:lnTo>
                  <a:pt x="10272" y="4622"/>
                </a:lnTo>
                <a:lnTo>
                  <a:pt x="10272" y="4696"/>
                </a:lnTo>
                <a:lnTo>
                  <a:pt x="10052" y="4622"/>
                </a:lnTo>
                <a:lnTo>
                  <a:pt x="10492" y="4329"/>
                </a:lnTo>
                <a:close/>
                <a:moveTo>
                  <a:pt x="6897" y="3448"/>
                </a:moveTo>
                <a:lnTo>
                  <a:pt x="7044" y="3485"/>
                </a:lnTo>
                <a:lnTo>
                  <a:pt x="7227" y="3522"/>
                </a:lnTo>
                <a:lnTo>
                  <a:pt x="7374" y="3595"/>
                </a:lnTo>
                <a:lnTo>
                  <a:pt x="7484" y="3705"/>
                </a:lnTo>
                <a:lnTo>
                  <a:pt x="7521" y="3815"/>
                </a:lnTo>
                <a:lnTo>
                  <a:pt x="7521" y="3889"/>
                </a:lnTo>
                <a:lnTo>
                  <a:pt x="7484" y="3999"/>
                </a:lnTo>
                <a:lnTo>
                  <a:pt x="7447" y="4109"/>
                </a:lnTo>
                <a:lnTo>
                  <a:pt x="7264" y="4292"/>
                </a:lnTo>
                <a:lnTo>
                  <a:pt x="7154" y="4439"/>
                </a:lnTo>
                <a:lnTo>
                  <a:pt x="6934" y="4732"/>
                </a:lnTo>
                <a:lnTo>
                  <a:pt x="6714" y="4952"/>
                </a:lnTo>
                <a:lnTo>
                  <a:pt x="6494" y="5099"/>
                </a:lnTo>
                <a:lnTo>
                  <a:pt x="6384" y="5136"/>
                </a:lnTo>
                <a:lnTo>
                  <a:pt x="6310" y="5136"/>
                </a:lnTo>
                <a:lnTo>
                  <a:pt x="6237" y="5062"/>
                </a:lnTo>
                <a:lnTo>
                  <a:pt x="6200" y="4989"/>
                </a:lnTo>
                <a:lnTo>
                  <a:pt x="6163" y="4806"/>
                </a:lnTo>
                <a:lnTo>
                  <a:pt x="6163" y="4659"/>
                </a:lnTo>
                <a:lnTo>
                  <a:pt x="6163" y="4145"/>
                </a:lnTo>
                <a:lnTo>
                  <a:pt x="6127" y="3595"/>
                </a:lnTo>
                <a:lnTo>
                  <a:pt x="6273" y="3522"/>
                </a:lnTo>
                <a:lnTo>
                  <a:pt x="6420" y="3485"/>
                </a:lnTo>
                <a:lnTo>
                  <a:pt x="6567" y="3448"/>
                </a:lnTo>
                <a:close/>
                <a:moveTo>
                  <a:pt x="6457" y="3118"/>
                </a:moveTo>
                <a:lnTo>
                  <a:pt x="6237" y="3192"/>
                </a:lnTo>
                <a:lnTo>
                  <a:pt x="6017" y="3265"/>
                </a:lnTo>
                <a:lnTo>
                  <a:pt x="5833" y="3375"/>
                </a:lnTo>
                <a:lnTo>
                  <a:pt x="5723" y="3558"/>
                </a:lnTo>
                <a:lnTo>
                  <a:pt x="5723" y="3632"/>
                </a:lnTo>
                <a:lnTo>
                  <a:pt x="5760" y="3668"/>
                </a:lnTo>
                <a:lnTo>
                  <a:pt x="5797" y="3705"/>
                </a:lnTo>
                <a:lnTo>
                  <a:pt x="5870" y="3705"/>
                </a:lnTo>
                <a:lnTo>
                  <a:pt x="5980" y="3668"/>
                </a:lnTo>
                <a:lnTo>
                  <a:pt x="5943" y="4219"/>
                </a:lnTo>
                <a:lnTo>
                  <a:pt x="5943" y="4769"/>
                </a:lnTo>
                <a:lnTo>
                  <a:pt x="5943" y="4952"/>
                </a:lnTo>
                <a:lnTo>
                  <a:pt x="5980" y="5099"/>
                </a:lnTo>
                <a:lnTo>
                  <a:pt x="6053" y="5209"/>
                </a:lnTo>
                <a:lnTo>
                  <a:pt x="6163" y="5319"/>
                </a:lnTo>
                <a:lnTo>
                  <a:pt x="6237" y="5393"/>
                </a:lnTo>
                <a:lnTo>
                  <a:pt x="6530" y="5393"/>
                </a:lnTo>
                <a:lnTo>
                  <a:pt x="6714" y="5282"/>
                </a:lnTo>
                <a:lnTo>
                  <a:pt x="6897" y="5136"/>
                </a:lnTo>
                <a:lnTo>
                  <a:pt x="7227" y="4806"/>
                </a:lnTo>
                <a:lnTo>
                  <a:pt x="7447" y="4512"/>
                </a:lnTo>
                <a:lnTo>
                  <a:pt x="7594" y="4329"/>
                </a:lnTo>
                <a:lnTo>
                  <a:pt x="7741" y="4182"/>
                </a:lnTo>
                <a:lnTo>
                  <a:pt x="7814" y="3962"/>
                </a:lnTo>
                <a:lnTo>
                  <a:pt x="7851" y="3852"/>
                </a:lnTo>
                <a:lnTo>
                  <a:pt x="7851" y="3742"/>
                </a:lnTo>
                <a:lnTo>
                  <a:pt x="7777" y="3595"/>
                </a:lnTo>
                <a:lnTo>
                  <a:pt x="7667" y="3448"/>
                </a:lnTo>
                <a:lnTo>
                  <a:pt x="7521" y="3302"/>
                </a:lnTo>
                <a:lnTo>
                  <a:pt x="7374" y="3228"/>
                </a:lnTo>
                <a:lnTo>
                  <a:pt x="7190" y="3155"/>
                </a:lnTo>
                <a:lnTo>
                  <a:pt x="6970" y="3118"/>
                </a:lnTo>
                <a:close/>
                <a:moveTo>
                  <a:pt x="2789" y="3522"/>
                </a:moveTo>
                <a:lnTo>
                  <a:pt x="2935" y="3668"/>
                </a:lnTo>
                <a:lnTo>
                  <a:pt x="3082" y="3779"/>
                </a:lnTo>
                <a:lnTo>
                  <a:pt x="3449" y="3925"/>
                </a:lnTo>
                <a:lnTo>
                  <a:pt x="3632" y="3999"/>
                </a:lnTo>
                <a:lnTo>
                  <a:pt x="3669" y="4072"/>
                </a:lnTo>
                <a:lnTo>
                  <a:pt x="3706" y="4145"/>
                </a:lnTo>
                <a:lnTo>
                  <a:pt x="3706" y="4219"/>
                </a:lnTo>
                <a:lnTo>
                  <a:pt x="3742" y="4255"/>
                </a:lnTo>
                <a:lnTo>
                  <a:pt x="3779" y="4292"/>
                </a:lnTo>
                <a:lnTo>
                  <a:pt x="3852" y="4329"/>
                </a:lnTo>
                <a:lnTo>
                  <a:pt x="4036" y="4402"/>
                </a:lnTo>
                <a:lnTo>
                  <a:pt x="4219" y="4475"/>
                </a:lnTo>
                <a:lnTo>
                  <a:pt x="4403" y="4586"/>
                </a:lnTo>
                <a:lnTo>
                  <a:pt x="4549" y="4696"/>
                </a:lnTo>
                <a:lnTo>
                  <a:pt x="4843" y="5026"/>
                </a:lnTo>
                <a:lnTo>
                  <a:pt x="5100" y="5319"/>
                </a:lnTo>
                <a:lnTo>
                  <a:pt x="4770" y="5356"/>
                </a:lnTo>
                <a:lnTo>
                  <a:pt x="4476" y="5356"/>
                </a:lnTo>
                <a:lnTo>
                  <a:pt x="3816" y="5319"/>
                </a:lnTo>
                <a:lnTo>
                  <a:pt x="3486" y="5319"/>
                </a:lnTo>
                <a:lnTo>
                  <a:pt x="3156" y="5393"/>
                </a:lnTo>
                <a:lnTo>
                  <a:pt x="2972" y="5466"/>
                </a:lnTo>
                <a:lnTo>
                  <a:pt x="2789" y="5576"/>
                </a:lnTo>
                <a:lnTo>
                  <a:pt x="2605" y="5649"/>
                </a:lnTo>
                <a:lnTo>
                  <a:pt x="2495" y="5686"/>
                </a:lnTo>
                <a:lnTo>
                  <a:pt x="2349" y="5686"/>
                </a:lnTo>
                <a:lnTo>
                  <a:pt x="2312" y="5723"/>
                </a:lnTo>
                <a:lnTo>
                  <a:pt x="2275" y="5796"/>
                </a:lnTo>
                <a:lnTo>
                  <a:pt x="2275" y="5833"/>
                </a:lnTo>
                <a:lnTo>
                  <a:pt x="2349" y="6676"/>
                </a:lnTo>
                <a:lnTo>
                  <a:pt x="2128" y="6493"/>
                </a:lnTo>
                <a:lnTo>
                  <a:pt x="1908" y="6383"/>
                </a:lnTo>
                <a:lnTo>
                  <a:pt x="1908" y="6126"/>
                </a:lnTo>
                <a:lnTo>
                  <a:pt x="1835" y="5906"/>
                </a:lnTo>
                <a:lnTo>
                  <a:pt x="1725" y="5796"/>
                </a:lnTo>
                <a:lnTo>
                  <a:pt x="1578" y="5723"/>
                </a:lnTo>
                <a:lnTo>
                  <a:pt x="1285" y="5649"/>
                </a:lnTo>
                <a:lnTo>
                  <a:pt x="1101" y="5649"/>
                </a:lnTo>
                <a:lnTo>
                  <a:pt x="918" y="5686"/>
                </a:lnTo>
                <a:lnTo>
                  <a:pt x="918" y="5686"/>
                </a:lnTo>
                <a:lnTo>
                  <a:pt x="1101" y="5356"/>
                </a:lnTo>
                <a:lnTo>
                  <a:pt x="1285" y="5026"/>
                </a:lnTo>
                <a:lnTo>
                  <a:pt x="1468" y="4732"/>
                </a:lnTo>
                <a:lnTo>
                  <a:pt x="1688" y="4439"/>
                </a:lnTo>
                <a:lnTo>
                  <a:pt x="1945" y="4182"/>
                </a:lnTo>
                <a:lnTo>
                  <a:pt x="2202" y="3962"/>
                </a:lnTo>
                <a:lnTo>
                  <a:pt x="2495" y="3742"/>
                </a:lnTo>
                <a:lnTo>
                  <a:pt x="2789" y="3522"/>
                </a:lnTo>
                <a:close/>
                <a:moveTo>
                  <a:pt x="10639" y="7520"/>
                </a:moveTo>
                <a:lnTo>
                  <a:pt x="11042" y="7703"/>
                </a:lnTo>
                <a:lnTo>
                  <a:pt x="11336" y="7850"/>
                </a:lnTo>
                <a:lnTo>
                  <a:pt x="11482" y="7924"/>
                </a:lnTo>
                <a:lnTo>
                  <a:pt x="11629" y="7960"/>
                </a:lnTo>
                <a:lnTo>
                  <a:pt x="11556" y="8254"/>
                </a:lnTo>
                <a:lnTo>
                  <a:pt x="11225" y="8107"/>
                </a:lnTo>
                <a:lnTo>
                  <a:pt x="10895" y="7960"/>
                </a:lnTo>
                <a:lnTo>
                  <a:pt x="10785" y="7887"/>
                </a:lnTo>
                <a:lnTo>
                  <a:pt x="10639" y="7520"/>
                </a:lnTo>
                <a:close/>
                <a:moveTo>
                  <a:pt x="10272" y="8070"/>
                </a:moveTo>
                <a:lnTo>
                  <a:pt x="10382" y="8144"/>
                </a:lnTo>
                <a:lnTo>
                  <a:pt x="10529" y="8217"/>
                </a:lnTo>
                <a:lnTo>
                  <a:pt x="10565" y="8327"/>
                </a:lnTo>
                <a:lnTo>
                  <a:pt x="10602" y="8400"/>
                </a:lnTo>
                <a:lnTo>
                  <a:pt x="10712" y="8437"/>
                </a:lnTo>
                <a:lnTo>
                  <a:pt x="10932" y="8510"/>
                </a:lnTo>
                <a:lnTo>
                  <a:pt x="11042" y="8547"/>
                </a:lnTo>
                <a:lnTo>
                  <a:pt x="11042" y="8584"/>
                </a:lnTo>
                <a:lnTo>
                  <a:pt x="11042" y="8657"/>
                </a:lnTo>
                <a:lnTo>
                  <a:pt x="11079" y="8731"/>
                </a:lnTo>
                <a:lnTo>
                  <a:pt x="11152" y="8804"/>
                </a:lnTo>
                <a:lnTo>
                  <a:pt x="11336" y="8841"/>
                </a:lnTo>
                <a:lnTo>
                  <a:pt x="11152" y="9244"/>
                </a:lnTo>
                <a:lnTo>
                  <a:pt x="11079" y="9171"/>
                </a:lnTo>
                <a:lnTo>
                  <a:pt x="10602" y="8767"/>
                </a:lnTo>
                <a:lnTo>
                  <a:pt x="10602" y="8547"/>
                </a:lnTo>
                <a:lnTo>
                  <a:pt x="10565" y="8364"/>
                </a:lnTo>
                <a:lnTo>
                  <a:pt x="10492" y="8254"/>
                </a:lnTo>
                <a:lnTo>
                  <a:pt x="10345" y="8180"/>
                </a:lnTo>
                <a:lnTo>
                  <a:pt x="10272" y="8070"/>
                </a:lnTo>
                <a:close/>
                <a:moveTo>
                  <a:pt x="9135" y="4806"/>
                </a:moveTo>
                <a:lnTo>
                  <a:pt x="9501" y="4842"/>
                </a:lnTo>
                <a:lnTo>
                  <a:pt x="9575" y="4879"/>
                </a:lnTo>
                <a:lnTo>
                  <a:pt x="9611" y="4842"/>
                </a:lnTo>
                <a:lnTo>
                  <a:pt x="9905" y="4916"/>
                </a:lnTo>
                <a:lnTo>
                  <a:pt x="10198" y="5026"/>
                </a:lnTo>
                <a:lnTo>
                  <a:pt x="10015" y="5246"/>
                </a:lnTo>
                <a:lnTo>
                  <a:pt x="10015" y="5319"/>
                </a:lnTo>
                <a:lnTo>
                  <a:pt x="10052" y="5393"/>
                </a:lnTo>
                <a:lnTo>
                  <a:pt x="10125" y="5429"/>
                </a:lnTo>
                <a:lnTo>
                  <a:pt x="10198" y="5429"/>
                </a:lnTo>
                <a:lnTo>
                  <a:pt x="10418" y="5319"/>
                </a:lnTo>
                <a:lnTo>
                  <a:pt x="10639" y="5246"/>
                </a:lnTo>
                <a:lnTo>
                  <a:pt x="10859" y="5209"/>
                </a:lnTo>
                <a:lnTo>
                  <a:pt x="11115" y="5172"/>
                </a:lnTo>
                <a:lnTo>
                  <a:pt x="11336" y="5613"/>
                </a:lnTo>
                <a:lnTo>
                  <a:pt x="10859" y="5723"/>
                </a:lnTo>
                <a:lnTo>
                  <a:pt x="10602" y="5796"/>
                </a:lnTo>
                <a:lnTo>
                  <a:pt x="10382" y="5906"/>
                </a:lnTo>
                <a:lnTo>
                  <a:pt x="10345" y="5943"/>
                </a:lnTo>
                <a:lnTo>
                  <a:pt x="10345" y="5979"/>
                </a:lnTo>
                <a:lnTo>
                  <a:pt x="10345" y="6016"/>
                </a:lnTo>
                <a:lnTo>
                  <a:pt x="10382" y="6053"/>
                </a:lnTo>
                <a:lnTo>
                  <a:pt x="10639" y="6126"/>
                </a:lnTo>
                <a:lnTo>
                  <a:pt x="10932" y="6126"/>
                </a:lnTo>
                <a:lnTo>
                  <a:pt x="11225" y="6089"/>
                </a:lnTo>
                <a:lnTo>
                  <a:pt x="11482" y="6016"/>
                </a:lnTo>
                <a:lnTo>
                  <a:pt x="11629" y="6566"/>
                </a:lnTo>
                <a:lnTo>
                  <a:pt x="11666" y="6640"/>
                </a:lnTo>
                <a:lnTo>
                  <a:pt x="11666" y="6640"/>
                </a:lnTo>
                <a:lnTo>
                  <a:pt x="11262" y="6530"/>
                </a:lnTo>
                <a:lnTo>
                  <a:pt x="10932" y="6456"/>
                </a:lnTo>
                <a:lnTo>
                  <a:pt x="10749" y="6420"/>
                </a:lnTo>
                <a:lnTo>
                  <a:pt x="10565" y="6456"/>
                </a:lnTo>
                <a:lnTo>
                  <a:pt x="10529" y="6456"/>
                </a:lnTo>
                <a:lnTo>
                  <a:pt x="10565" y="6530"/>
                </a:lnTo>
                <a:lnTo>
                  <a:pt x="10712" y="6640"/>
                </a:lnTo>
                <a:lnTo>
                  <a:pt x="10895" y="6750"/>
                </a:lnTo>
                <a:lnTo>
                  <a:pt x="11336" y="6933"/>
                </a:lnTo>
                <a:lnTo>
                  <a:pt x="11702" y="7043"/>
                </a:lnTo>
                <a:lnTo>
                  <a:pt x="11666" y="7593"/>
                </a:lnTo>
                <a:lnTo>
                  <a:pt x="11482" y="7520"/>
                </a:lnTo>
                <a:lnTo>
                  <a:pt x="11299" y="7447"/>
                </a:lnTo>
                <a:lnTo>
                  <a:pt x="10785" y="7227"/>
                </a:lnTo>
                <a:lnTo>
                  <a:pt x="10529" y="7153"/>
                </a:lnTo>
                <a:lnTo>
                  <a:pt x="10235" y="7117"/>
                </a:lnTo>
                <a:lnTo>
                  <a:pt x="10198" y="7117"/>
                </a:lnTo>
                <a:lnTo>
                  <a:pt x="10198" y="7153"/>
                </a:lnTo>
                <a:lnTo>
                  <a:pt x="10198" y="7190"/>
                </a:lnTo>
                <a:lnTo>
                  <a:pt x="10198" y="7227"/>
                </a:lnTo>
                <a:lnTo>
                  <a:pt x="10492" y="7410"/>
                </a:lnTo>
                <a:lnTo>
                  <a:pt x="10418" y="7447"/>
                </a:lnTo>
                <a:lnTo>
                  <a:pt x="10015" y="7593"/>
                </a:lnTo>
                <a:lnTo>
                  <a:pt x="9905" y="7483"/>
                </a:lnTo>
                <a:lnTo>
                  <a:pt x="9832" y="7447"/>
                </a:lnTo>
                <a:lnTo>
                  <a:pt x="9795" y="7483"/>
                </a:lnTo>
                <a:lnTo>
                  <a:pt x="9758" y="7520"/>
                </a:lnTo>
                <a:lnTo>
                  <a:pt x="9722" y="7557"/>
                </a:lnTo>
                <a:lnTo>
                  <a:pt x="9722" y="7703"/>
                </a:lnTo>
                <a:lnTo>
                  <a:pt x="9685" y="7740"/>
                </a:lnTo>
                <a:lnTo>
                  <a:pt x="9685" y="7813"/>
                </a:lnTo>
                <a:lnTo>
                  <a:pt x="9722" y="7924"/>
                </a:lnTo>
                <a:lnTo>
                  <a:pt x="9942" y="8180"/>
                </a:lnTo>
                <a:lnTo>
                  <a:pt x="9611" y="7960"/>
                </a:lnTo>
                <a:lnTo>
                  <a:pt x="9281" y="7777"/>
                </a:lnTo>
                <a:lnTo>
                  <a:pt x="9245" y="7777"/>
                </a:lnTo>
                <a:lnTo>
                  <a:pt x="9208" y="7813"/>
                </a:lnTo>
                <a:lnTo>
                  <a:pt x="9171" y="7850"/>
                </a:lnTo>
                <a:lnTo>
                  <a:pt x="9171" y="7924"/>
                </a:lnTo>
                <a:lnTo>
                  <a:pt x="9391" y="8180"/>
                </a:lnTo>
                <a:lnTo>
                  <a:pt x="9648" y="8437"/>
                </a:lnTo>
                <a:lnTo>
                  <a:pt x="10162" y="8877"/>
                </a:lnTo>
                <a:lnTo>
                  <a:pt x="10235" y="8951"/>
                </a:lnTo>
                <a:lnTo>
                  <a:pt x="10162" y="9134"/>
                </a:lnTo>
                <a:lnTo>
                  <a:pt x="10052" y="9317"/>
                </a:lnTo>
                <a:lnTo>
                  <a:pt x="9905" y="9391"/>
                </a:lnTo>
                <a:lnTo>
                  <a:pt x="9832" y="9354"/>
                </a:lnTo>
                <a:lnTo>
                  <a:pt x="9428" y="9097"/>
                </a:lnTo>
                <a:lnTo>
                  <a:pt x="9318" y="8914"/>
                </a:lnTo>
                <a:lnTo>
                  <a:pt x="9171" y="8694"/>
                </a:lnTo>
                <a:lnTo>
                  <a:pt x="8951" y="8547"/>
                </a:lnTo>
                <a:lnTo>
                  <a:pt x="8768" y="8400"/>
                </a:lnTo>
                <a:lnTo>
                  <a:pt x="8658" y="8290"/>
                </a:lnTo>
                <a:lnTo>
                  <a:pt x="8548" y="8107"/>
                </a:lnTo>
                <a:lnTo>
                  <a:pt x="8511" y="7887"/>
                </a:lnTo>
                <a:lnTo>
                  <a:pt x="8474" y="7887"/>
                </a:lnTo>
                <a:lnTo>
                  <a:pt x="8474" y="7777"/>
                </a:lnTo>
                <a:lnTo>
                  <a:pt x="8438" y="7740"/>
                </a:lnTo>
                <a:lnTo>
                  <a:pt x="8364" y="7740"/>
                </a:lnTo>
                <a:lnTo>
                  <a:pt x="7887" y="7667"/>
                </a:lnTo>
                <a:lnTo>
                  <a:pt x="7374" y="7630"/>
                </a:lnTo>
                <a:lnTo>
                  <a:pt x="7117" y="7630"/>
                </a:lnTo>
                <a:lnTo>
                  <a:pt x="6860" y="7667"/>
                </a:lnTo>
                <a:lnTo>
                  <a:pt x="6640" y="7740"/>
                </a:lnTo>
                <a:lnTo>
                  <a:pt x="6457" y="7887"/>
                </a:lnTo>
                <a:lnTo>
                  <a:pt x="6384" y="7777"/>
                </a:lnTo>
                <a:lnTo>
                  <a:pt x="6347" y="7703"/>
                </a:lnTo>
                <a:lnTo>
                  <a:pt x="6384" y="7630"/>
                </a:lnTo>
                <a:lnTo>
                  <a:pt x="6420" y="7557"/>
                </a:lnTo>
                <a:lnTo>
                  <a:pt x="6604" y="7410"/>
                </a:lnTo>
                <a:lnTo>
                  <a:pt x="6787" y="7337"/>
                </a:lnTo>
                <a:lnTo>
                  <a:pt x="7080" y="7300"/>
                </a:lnTo>
                <a:lnTo>
                  <a:pt x="7374" y="7227"/>
                </a:lnTo>
                <a:lnTo>
                  <a:pt x="7521" y="7153"/>
                </a:lnTo>
                <a:lnTo>
                  <a:pt x="7704" y="7006"/>
                </a:lnTo>
                <a:lnTo>
                  <a:pt x="7741" y="6896"/>
                </a:lnTo>
                <a:lnTo>
                  <a:pt x="7777" y="6823"/>
                </a:lnTo>
                <a:lnTo>
                  <a:pt x="7741" y="6750"/>
                </a:lnTo>
                <a:lnTo>
                  <a:pt x="7667" y="6676"/>
                </a:lnTo>
                <a:lnTo>
                  <a:pt x="7594" y="6603"/>
                </a:lnTo>
                <a:lnTo>
                  <a:pt x="7484" y="6603"/>
                </a:lnTo>
                <a:lnTo>
                  <a:pt x="7227" y="6640"/>
                </a:lnTo>
                <a:lnTo>
                  <a:pt x="7007" y="6713"/>
                </a:lnTo>
                <a:lnTo>
                  <a:pt x="6787" y="6786"/>
                </a:lnTo>
                <a:lnTo>
                  <a:pt x="6714" y="6786"/>
                </a:lnTo>
                <a:lnTo>
                  <a:pt x="6640" y="6750"/>
                </a:lnTo>
                <a:lnTo>
                  <a:pt x="6640" y="6676"/>
                </a:lnTo>
                <a:lnTo>
                  <a:pt x="6677" y="6603"/>
                </a:lnTo>
                <a:lnTo>
                  <a:pt x="6750" y="6456"/>
                </a:lnTo>
                <a:lnTo>
                  <a:pt x="6824" y="6346"/>
                </a:lnTo>
                <a:lnTo>
                  <a:pt x="7080" y="6199"/>
                </a:lnTo>
                <a:lnTo>
                  <a:pt x="7337" y="6016"/>
                </a:lnTo>
                <a:lnTo>
                  <a:pt x="7704" y="5759"/>
                </a:lnTo>
                <a:lnTo>
                  <a:pt x="8108" y="5466"/>
                </a:lnTo>
                <a:lnTo>
                  <a:pt x="8181" y="5539"/>
                </a:lnTo>
                <a:lnTo>
                  <a:pt x="8218" y="5539"/>
                </a:lnTo>
                <a:lnTo>
                  <a:pt x="8254" y="5503"/>
                </a:lnTo>
                <a:lnTo>
                  <a:pt x="8511" y="5172"/>
                </a:lnTo>
                <a:lnTo>
                  <a:pt x="8731" y="4806"/>
                </a:lnTo>
                <a:close/>
                <a:moveTo>
                  <a:pt x="10492" y="9171"/>
                </a:moveTo>
                <a:lnTo>
                  <a:pt x="10749" y="9391"/>
                </a:lnTo>
                <a:lnTo>
                  <a:pt x="10969" y="9611"/>
                </a:lnTo>
                <a:lnTo>
                  <a:pt x="10675" y="10124"/>
                </a:lnTo>
                <a:lnTo>
                  <a:pt x="10602" y="10198"/>
                </a:lnTo>
                <a:lnTo>
                  <a:pt x="10565" y="10161"/>
                </a:lnTo>
                <a:lnTo>
                  <a:pt x="10529" y="10088"/>
                </a:lnTo>
                <a:lnTo>
                  <a:pt x="10418" y="9941"/>
                </a:lnTo>
                <a:lnTo>
                  <a:pt x="10308" y="9758"/>
                </a:lnTo>
                <a:lnTo>
                  <a:pt x="10162" y="9611"/>
                </a:lnTo>
                <a:lnTo>
                  <a:pt x="10272" y="9501"/>
                </a:lnTo>
                <a:lnTo>
                  <a:pt x="10345" y="9427"/>
                </a:lnTo>
                <a:lnTo>
                  <a:pt x="10492" y="9171"/>
                </a:lnTo>
                <a:close/>
                <a:moveTo>
                  <a:pt x="551" y="7300"/>
                </a:moveTo>
                <a:lnTo>
                  <a:pt x="808" y="7483"/>
                </a:lnTo>
                <a:lnTo>
                  <a:pt x="991" y="7703"/>
                </a:lnTo>
                <a:lnTo>
                  <a:pt x="1211" y="7924"/>
                </a:lnTo>
                <a:lnTo>
                  <a:pt x="1431" y="8144"/>
                </a:lnTo>
                <a:lnTo>
                  <a:pt x="1982" y="8584"/>
                </a:lnTo>
                <a:lnTo>
                  <a:pt x="2238" y="8841"/>
                </a:lnTo>
                <a:lnTo>
                  <a:pt x="2349" y="8987"/>
                </a:lnTo>
                <a:lnTo>
                  <a:pt x="2422" y="9134"/>
                </a:lnTo>
                <a:lnTo>
                  <a:pt x="2202" y="9281"/>
                </a:lnTo>
                <a:lnTo>
                  <a:pt x="2018" y="9464"/>
                </a:lnTo>
                <a:lnTo>
                  <a:pt x="1872" y="9684"/>
                </a:lnTo>
                <a:lnTo>
                  <a:pt x="1762" y="9978"/>
                </a:lnTo>
                <a:lnTo>
                  <a:pt x="1725" y="10344"/>
                </a:lnTo>
                <a:lnTo>
                  <a:pt x="1762" y="10675"/>
                </a:lnTo>
                <a:lnTo>
                  <a:pt x="1908" y="11408"/>
                </a:lnTo>
                <a:lnTo>
                  <a:pt x="1542" y="10968"/>
                </a:lnTo>
                <a:lnTo>
                  <a:pt x="1248" y="10528"/>
                </a:lnTo>
                <a:lnTo>
                  <a:pt x="991" y="10014"/>
                </a:lnTo>
                <a:lnTo>
                  <a:pt x="808" y="9501"/>
                </a:lnTo>
                <a:lnTo>
                  <a:pt x="661" y="8951"/>
                </a:lnTo>
                <a:lnTo>
                  <a:pt x="551" y="8400"/>
                </a:lnTo>
                <a:lnTo>
                  <a:pt x="514" y="7850"/>
                </a:lnTo>
                <a:lnTo>
                  <a:pt x="551" y="7300"/>
                </a:lnTo>
                <a:close/>
                <a:moveTo>
                  <a:pt x="6897" y="8620"/>
                </a:moveTo>
                <a:lnTo>
                  <a:pt x="6934" y="8694"/>
                </a:lnTo>
                <a:lnTo>
                  <a:pt x="7007" y="8731"/>
                </a:lnTo>
                <a:lnTo>
                  <a:pt x="7264" y="8877"/>
                </a:lnTo>
                <a:lnTo>
                  <a:pt x="7484" y="9024"/>
                </a:lnTo>
                <a:lnTo>
                  <a:pt x="7704" y="9207"/>
                </a:lnTo>
                <a:lnTo>
                  <a:pt x="7887" y="9427"/>
                </a:lnTo>
                <a:lnTo>
                  <a:pt x="8034" y="9648"/>
                </a:lnTo>
                <a:lnTo>
                  <a:pt x="8181" y="9904"/>
                </a:lnTo>
                <a:lnTo>
                  <a:pt x="8254" y="10161"/>
                </a:lnTo>
                <a:lnTo>
                  <a:pt x="8254" y="10418"/>
                </a:lnTo>
                <a:lnTo>
                  <a:pt x="8218" y="10638"/>
                </a:lnTo>
                <a:lnTo>
                  <a:pt x="7704" y="10088"/>
                </a:lnTo>
                <a:lnTo>
                  <a:pt x="7154" y="9611"/>
                </a:lnTo>
                <a:lnTo>
                  <a:pt x="7080" y="9611"/>
                </a:lnTo>
                <a:lnTo>
                  <a:pt x="7044" y="9648"/>
                </a:lnTo>
                <a:lnTo>
                  <a:pt x="7080" y="9684"/>
                </a:lnTo>
                <a:lnTo>
                  <a:pt x="7557" y="10344"/>
                </a:lnTo>
                <a:lnTo>
                  <a:pt x="8071" y="10968"/>
                </a:lnTo>
                <a:lnTo>
                  <a:pt x="7887" y="11188"/>
                </a:lnTo>
                <a:lnTo>
                  <a:pt x="7741" y="11408"/>
                </a:lnTo>
                <a:lnTo>
                  <a:pt x="7521" y="11628"/>
                </a:lnTo>
                <a:lnTo>
                  <a:pt x="7227" y="11372"/>
                </a:lnTo>
                <a:lnTo>
                  <a:pt x="6860" y="11005"/>
                </a:lnTo>
                <a:lnTo>
                  <a:pt x="6787" y="10748"/>
                </a:lnTo>
                <a:lnTo>
                  <a:pt x="6750" y="10491"/>
                </a:lnTo>
                <a:lnTo>
                  <a:pt x="6640" y="10234"/>
                </a:lnTo>
                <a:lnTo>
                  <a:pt x="6530" y="9978"/>
                </a:lnTo>
                <a:lnTo>
                  <a:pt x="6457" y="9868"/>
                </a:lnTo>
                <a:lnTo>
                  <a:pt x="6310" y="9868"/>
                </a:lnTo>
                <a:lnTo>
                  <a:pt x="5870" y="10014"/>
                </a:lnTo>
                <a:lnTo>
                  <a:pt x="5650" y="10088"/>
                </a:lnTo>
                <a:lnTo>
                  <a:pt x="5577" y="10088"/>
                </a:lnTo>
                <a:lnTo>
                  <a:pt x="5466" y="10014"/>
                </a:lnTo>
                <a:lnTo>
                  <a:pt x="5210" y="9904"/>
                </a:lnTo>
                <a:lnTo>
                  <a:pt x="5026" y="9758"/>
                </a:lnTo>
                <a:lnTo>
                  <a:pt x="4953" y="9648"/>
                </a:lnTo>
                <a:lnTo>
                  <a:pt x="4880" y="9538"/>
                </a:lnTo>
                <a:lnTo>
                  <a:pt x="4843" y="9427"/>
                </a:lnTo>
                <a:lnTo>
                  <a:pt x="4843" y="9281"/>
                </a:lnTo>
                <a:lnTo>
                  <a:pt x="4880" y="9134"/>
                </a:lnTo>
                <a:lnTo>
                  <a:pt x="4953" y="8987"/>
                </a:lnTo>
                <a:lnTo>
                  <a:pt x="5063" y="8877"/>
                </a:lnTo>
                <a:lnTo>
                  <a:pt x="5210" y="8804"/>
                </a:lnTo>
                <a:lnTo>
                  <a:pt x="5577" y="8694"/>
                </a:lnTo>
                <a:lnTo>
                  <a:pt x="5870" y="8657"/>
                </a:lnTo>
                <a:lnTo>
                  <a:pt x="6384" y="8657"/>
                </a:lnTo>
                <a:lnTo>
                  <a:pt x="6897" y="8620"/>
                </a:lnTo>
                <a:close/>
                <a:moveTo>
                  <a:pt x="8621" y="10088"/>
                </a:moveTo>
                <a:lnTo>
                  <a:pt x="9355" y="10565"/>
                </a:lnTo>
                <a:lnTo>
                  <a:pt x="9501" y="10711"/>
                </a:lnTo>
                <a:lnTo>
                  <a:pt x="9648" y="10858"/>
                </a:lnTo>
                <a:lnTo>
                  <a:pt x="9758" y="11005"/>
                </a:lnTo>
                <a:lnTo>
                  <a:pt x="9868" y="11151"/>
                </a:lnTo>
                <a:lnTo>
                  <a:pt x="9355" y="11628"/>
                </a:lnTo>
                <a:lnTo>
                  <a:pt x="9318" y="11592"/>
                </a:lnTo>
                <a:lnTo>
                  <a:pt x="9208" y="11482"/>
                </a:lnTo>
                <a:lnTo>
                  <a:pt x="9061" y="11408"/>
                </a:lnTo>
                <a:lnTo>
                  <a:pt x="8878" y="11298"/>
                </a:lnTo>
                <a:lnTo>
                  <a:pt x="8768" y="11188"/>
                </a:lnTo>
                <a:lnTo>
                  <a:pt x="8511" y="10931"/>
                </a:lnTo>
                <a:lnTo>
                  <a:pt x="8548" y="10821"/>
                </a:lnTo>
                <a:lnTo>
                  <a:pt x="8621" y="10638"/>
                </a:lnTo>
                <a:lnTo>
                  <a:pt x="8658" y="10455"/>
                </a:lnTo>
                <a:lnTo>
                  <a:pt x="8658" y="10271"/>
                </a:lnTo>
                <a:lnTo>
                  <a:pt x="8621" y="10088"/>
                </a:lnTo>
                <a:close/>
                <a:moveTo>
                  <a:pt x="6860" y="11555"/>
                </a:moveTo>
                <a:lnTo>
                  <a:pt x="7190" y="11885"/>
                </a:lnTo>
                <a:lnTo>
                  <a:pt x="7007" y="11958"/>
                </a:lnTo>
                <a:lnTo>
                  <a:pt x="6897" y="11958"/>
                </a:lnTo>
                <a:lnTo>
                  <a:pt x="6787" y="11922"/>
                </a:lnTo>
                <a:lnTo>
                  <a:pt x="6860" y="11555"/>
                </a:lnTo>
                <a:close/>
                <a:moveTo>
                  <a:pt x="8328" y="11262"/>
                </a:moveTo>
                <a:lnTo>
                  <a:pt x="8474" y="11445"/>
                </a:lnTo>
                <a:lnTo>
                  <a:pt x="8658" y="11628"/>
                </a:lnTo>
                <a:lnTo>
                  <a:pt x="8878" y="11775"/>
                </a:lnTo>
                <a:lnTo>
                  <a:pt x="8988" y="11812"/>
                </a:lnTo>
                <a:lnTo>
                  <a:pt x="9098" y="11848"/>
                </a:lnTo>
                <a:lnTo>
                  <a:pt x="8731" y="12105"/>
                </a:lnTo>
                <a:lnTo>
                  <a:pt x="8328" y="12325"/>
                </a:lnTo>
                <a:lnTo>
                  <a:pt x="8291" y="12289"/>
                </a:lnTo>
                <a:lnTo>
                  <a:pt x="7814" y="11885"/>
                </a:lnTo>
                <a:lnTo>
                  <a:pt x="8071" y="11592"/>
                </a:lnTo>
                <a:lnTo>
                  <a:pt x="8328" y="11262"/>
                </a:lnTo>
                <a:close/>
                <a:moveTo>
                  <a:pt x="6970" y="2678"/>
                </a:moveTo>
                <a:lnTo>
                  <a:pt x="7374" y="2715"/>
                </a:lnTo>
                <a:lnTo>
                  <a:pt x="7777" y="2788"/>
                </a:lnTo>
                <a:lnTo>
                  <a:pt x="8181" y="2898"/>
                </a:lnTo>
                <a:lnTo>
                  <a:pt x="8548" y="3008"/>
                </a:lnTo>
                <a:lnTo>
                  <a:pt x="8915" y="3192"/>
                </a:lnTo>
                <a:lnTo>
                  <a:pt x="9281" y="3375"/>
                </a:lnTo>
                <a:lnTo>
                  <a:pt x="9611" y="3595"/>
                </a:lnTo>
                <a:lnTo>
                  <a:pt x="9501" y="3632"/>
                </a:lnTo>
                <a:lnTo>
                  <a:pt x="9281" y="3815"/>
                </a:lnTo>
                <a:lnTo>
                  <a:pt x="9171" y="3925"/>
                </a:lnTo>
                <a:lnTo>
                  <a:pt x="9061" y="4035"/>
                </a:lnTo>
                <a:lnTo>
                  <a:pt x="9061" y="4072"/>
                </a:lnTo>
                <a:lnTo>
                  <a:pt x="9061" y="4109"/>
                </a:lnTo>
                <a:lnTo>
                  <a:pt x="9135" y="4109"/>
                </a:lnTo>
                <a:lnTo>
                  <a:pt x="9245" y="4072"/>
                </a:lnTo>
                <a:lnTo>
                  <a:pt x="9355" y="4072"/>
                </a:lnTo>
                <a:lnTo>
                  <a:pt x="9685" y="3925"/>
                </a:lnTo>
                <a:lnTo>
                  <a:pt x="9905" y="3815"/>
                </a:lnTo>
                <a:lnTo>
                  <a:pt x="10198" y="4035"/>
                </a:lnTo>
                <a:lnTo>
                  <a:pt x="9905" y="4255"/>
                </a:lnTo>
                <a:lnTo>
                  <a:pt x="9611" y="4512"/>
                </a:lnTo>
                <a:lnTo>
                  <a:pt x="9281" y="4475"/>
                </a:lnTo>
                <a:lnTo>
                  <a:pt x="8731" y="4475"/>
                </a:lnTo>
                <a:lnTo>
                  <a:pt x="8584" y="4512"/>
                </a:lnTo>
                <a:lnTo>
                  <a:pt x="8548" y="4549"/>
                </a:lnTo>
                <a:lnTo>
                  <a:pt x="8511" y="4622"/>
                </a:lnTo>
                <a:lnTo>
                  <a:pt x="8328" y="4989"/>
                </a:lnTo>
                <a:lnTo>
                  <a:pt x="8108" y="5356"/>
                </a:lnTo>
                <a:lnTo>
                  <a:pt x="7851" y="5466"/>
                </a:lnTo>
                <a:lnTo>
                  <a:pt x="7594" y="5613"/>
                </a:lnTo>
                <a:lnTo>
                  <a:pt x="7117" y="5906"/>
                </a:lnTo>
                <a:lnTo>
                  <a:pt x="6714" y="6163"/>
                </a:lnTo>
                <a:lnTo>
                  <a:pt x="6530" y="6310"/>
                </a:lnTo>
                <a:lnTo>
                  <a:pt x="6457" y="6383"/>
                </a:lnTo>
                <a:lnTo>
                  <a:pt x="6420" y="6493"/>
                </a:lnTo>
                <a:lnTo>
                  <a:pt x="6384" y="6676"/>
                </a:lnTo>
                <a:lnTo>
                  <a:pt x="6420" y="6786"/>
                </a:lnTo>
                <a:lnTo>
                  <a:pt x="6457" y="6896"/>
                </a:lnTo>
                <a:lnTo>
                  <a:pt x="6567" y="6970"/>
                </a:lnTo>
                <a:lnTo>
                  <a:pt x="6677" y="6970"/>
                </a:lnTo>
                <a:lnTo>
                  <a:pt x="6824" y="7006"/>
                </a:lnTo>
                <a:lnTo>
                  <a:pt x="7117" y="6933"/>
                </a:lnTo>
                <a:lnTo>
                  <a:pt x="7301" y="6860"/>
                </a:lnTo>
                <a:lnTo>
                  <a:pt x="7447" y="6823"/>
                </a:lnTo>
                <a:lnTo>
                  <a:pt x="7484" y="6860"/>
                </a:lnTo>
                <a:lnTo>
                  <a:pt x="7411" y="6896"/>
                </a:lnTo>
                <a:lnTo>
                  <a:pt x="7227" y="7006"/>
                </a:lnTo>
                <a:lnTo>
                  <a:pt x="6860" y="7080"/>
                </a:lnTo>
                <a:lnTo>
                  <a:pt x="6530" y="7153"/>
                </a:lnTo>
                <a:lnTo>
                  <a:pt x="6347" y="7227"/>
                </a:lnTo>
                <a:lnTo>
                  <a:pt x="6237" y="7337"/>
                </a:lnTo>
                <a:lnTo>
                  <a:pt x="6163" y="7483"/>
                </a:lnTo>
                <a:lnTo>
                  <a:pt x="6127" y="7630"/>
                </a:lnTo>
                <a:lnTo>
                  <a:pt x="6127" y="7777"/>
                </a:lnTo>
                <a:lnTo>
                  <a:pt x="6163" y="7924"/>
                </a:lnTo>
                <a:lnTo>
                  <a:pt x="6237" y="8070"/>
                </a:lnTo>
                <a:lnTo>
                  <a:pt x="6384" y="8180"/>
                </a:lnTo>
                <a:lnTo>
                  <a:pt x="6494" y="8180"/>
                </a:lnTo>
                <a:lnTo>
                  <a:pt x="6567" y="8144"/>
                </a:lnTo>
                <a:lnTo>
                  <a:pt x="6640" y="8070"/>
                </a:lnTo>
                <a:lnTo>
                  <a:pt x="6714" y="7997"/>
                </a:lnTo>
                <a:lnTo>
                  <a:pt x="6897" y="7924"/>
                </a:lnTo>
                <a:lnTo>
                  <a:pt x="7337" y="7924"/>
                </a:lnTo>
                <a:lnTo>
                  <a:pt x="8328" y="7997"/>
                </a:lnTo>
                <a:lnTo>
                  <a:pt x="8328" y="8144"/>
                </a:lnTo>
                <a:lnTo>
                  <a:pt x="8364" y="8327"/>
                </a:lnTo>
                <a:lnTo>
                  <a:pt x="8438" y="8474"/>
                </a:lnTo>
                <a:lnTo>
                  <a:pt x="8548" y="8584"/>
                </a:lnTo>
                <a:lnTo>
                  <a:pt x="8768" y="8767"/>
                </a:lnTo>
                <a:lnTo>
                  <a:pt x="8548" y="8694"/>
                </a:lnTo>
                <a:lnTo>
                  <a:pt x="8328" y="8657"/>
                </a:lnTo>
                <a:lnTo>
                  <a:pt x="8291" y="8657"/>
                </a:lnTo>
                <a:lnTo>
                  <a:pt x="8291" y="8731"/>
                </a:lnTo>
                <a:lnTo>
                  <a:pt x="8511" y="8951"/>
                </a:lnTo>
                <a:lnTo>
                  <a:pt x="8768" y="9171"/>
                </a:lnTo>
                <a:lnTo>
                  <a:pt x="9355" y="9501"/>
                </a:lnTo>
                <a:lnTo>
                  <a:pt x="9428" y="9574"/>
                </a:lnTo>
                <a:lnTo>
                  <a:pt x="9538" y="9648"/>
                </a:lnTo>
                <a:lnTo>
                  <a:pt x="9648" y="9684"/>
                </a:lnTo>
                <a:lnTo>
                  <a:pt x="9795" y="9794"/>
                </a:lnTo>
                <a:lnTo>
                  <a:pt x="9942" y="9941"/>
                </a:lnTo>
                <a:lnTo>
                  <a:pt x="10125" y="10198"/>
                </a:lnTo>
                <a:lnTo>
                  <a:pt x="10272" y="10344"/>
                </a:lnTo>
                <a:lnTo>
                  <a:pt x="10418" y="10491"/>
                </a:lnTo>
                <a:lnTo>
                  <a:pt x="10125" y="10858"/>
                </a:lnTo>
                <a:lnTo>
                  <a:pt x="9978" y="10638"/>
                </a:lnTo>
                <a:lnTo>
                  <a:pt x="9795" y="10455"/>
                </a:lnTo>
                <a:lnTo>
                  <a:pt x="9428" y="10161"/>
                </a:lnTo>
                <a:lnTo>
                  <a:pt x="8988" y="9904"/>
                </a:lnTo>
                <a:lnTo>
                  <a:pt x="8401" y="9501"/>
                </a:lnTo>
                <a:lnTo>
                  <a:pt x="8144" y="9171"/>
                </a:lnTo>
                <a:lnTo>
                  <a:pt x="7851" y="8877"/>
                </a:lnTo>
                <a:lnTo>
                  <a:pt x="7557" y="8657"/>
                </a:lnTo>
                <a:lnTo>
                  <a:pt x="7227" y="8437"/>
                </a:lnTo>
                <a:lnTo>
                  <a:pt x="7190" y="8437"/>
                </a:lnTo>
                <a:lnTo>
                  <a:pt x="7190" y="8400"/>
                </a:lnTo>
                <a:lnTo>
                  <a:pt x="7154" y="8400"/>
                </a:lnTo>
                <a:lnTo>
                  <a:pt x="7044" y="8364"/>
                </a:lnTo>
                <a:lnTo>
                  <a:pt x="6677" y="8327"/>
                </a:lnTo>
                <a:lnTo>
                  <a:pt x="6273" y="8290"/>
                </a:lnTo>
                <a:lnTo>
                  <a:pt x="5870" y="8327"/>
                </a:lnTo>
                <a:lnTo>
                  <a:pt x="5466" y="8364"/>
                </a:lnTo>
                <a:lnTo>
                  <a:pt x="5173" y="8437"/>
                </a:lnTo>
                <a:lnTo>
                  <a:pt x="4990" y="8510"/>
                </a:lnTo>
                <a:lnTo>
                  <a:pt x="4843" y="8620"/>
                </a:lnTo>
                <a:lnTo>
                  <a:pt x="4733" y="8731"/>
                </a:lnTo>
                <a:lnTo>
                  <a:pt x="4623" y="8841"/>
                </a:lnTo>
                <a:lnTo>
                  <a:pt x="4549" y="8987"/>
                </a:lnTo>
                <a:lnTo>
                  <a:pt x="4476" y="9171"/>
                </a:lnTo>
                <a:lnTo>
                  <a:pt x="4476" y="9317"/>
                </a:lnTo>
                <a:lnTo>
                  <a:pt x="4476" y="9464"/>
                </a:lnTo>
                <a:lnTo>
                  <a:pt x="4513" y="9611"/>
                </a:lnTo>
                <a:lnTo>
                  <a:pt x="4549" y="9721"/>
                </a:lnTo>
                <a:lnTo>
                  <a:pt x="4733" y="9978"/>
                </a:lnTo>
                <a:lnTo>
                  <a:pt x="4953" y="10161"/>
                </a:lnTo>
                <a:lnTo>
                  <a:pt x="5246" y="10344"/>
                </a:lnTo>
                <a:lnTo>
                  <a:pt x="5577" y="10491"/>
                </a:lnTo>
                <a:lnTo>
                  <a:pt x="5687" y="10491"/>
                </a:lnTo>
                <a:lnTo>
                  <a:pt x="5797" y="10418"/>
                </a:lnTo>
                <a:lnTo>
                  <a:pt x="6090" y="10308"/>
                </a:lnTo>
                <a:lnTo>
                  <a:pt x="6090" y="10418"/>
                </a:lnTo>
                <a:lnTo>
                  <a:pt x="6090" y="10528"/>
                </a:lnTo>
                <a:lnTo>
                  <a:pt x="6163" y="10785"/>
                </a:lnTo>
                <a:lnTo>
                  <a:pt x="6310" y="10968"/>
                </a:lnTo>
                <a:lnTo>
                  <a:pt x="6494" y="11188"/>
                </a:lnTo>
                <a:lnTo>
                  <a:pt x="6494" y="11592"/>
                </a:lnTo>
                <a:lnTo>
                  <a:pt x="6420" y="11958"/>
                </a:lnTo>
                <a:lnTo>
                  <a:pt x="6384" y="12105"/>
                </a:lnTo>
                <a:lnTo>
                  <a:pt x="6420" y="12142"/>
                </a:lnTo>
                <a:lnTo>
                  <a:pt x="6457" y="12179"/>
                </a:lnTo>
                <a:lnTo>
                  <a:pt x="6714" y="12289"/>
                </a:lnTo>
                <a:lnTo>
                  <a:pt x="6970" y="12325"/>
                </a:lnTo>
                <a:lnTo>
                  <a:pt x="7227" y="12252"/>
                </a:lnTo>
                <a:lnTo>
                  <a:pt x="7447" y="12142"/>
                </a:lnTo>
                <a:lnTo>
                  <a:pt x="7924" y="12509"/>
                </a:lnTo>
                <a:lnTo>
                  <a:pt x="7484" y="12655"/>
                </a:lnTo>
                <a:lnTo>
                  <a:pt x="7044" y="12802"/>
                </a:lnTo>
                <a:lnTo>
                  <a:pt x="6714" y="12876"/>
                </a:lnTo>
                <a:lnTo>
                  <a:pt x="6604" y="12765"/>
                </a:lnTo>
                <a:lnTo>
                  <a:pt x="6494" y="12582"/>
                </a:lnTo>
                <a:lnTo>
                  <a:pt x="6310" y="12289"/>
                </a:lnTo>
                <a:lnTo>
                  <a:pt x="6090" y="12032"/>
                </a:lnTo>
                <a:lnTo>
                  <a:pt x="5870" y="11812"/>
                </a:lnTo>
                <a:lnTo>
                  <a:pt x="5466" y="11372"/>
                </a:lnTo>
                <a:lnTo>
                  <a:pt x="5100" y="10895"/>
                </a:lnTo>
                <a:lnTo>
                  <a:pt x="5063" y="10858"/>
                </a:lnTo>
                <a:lnTo>
                  <a:pt x="4990" y="10858"/>
                </a:lnTo>
                <a:lnTo>
                  <a:pt x="4953" y="10895"/>
                </a:lnTo>
                <a:lnTo>
                  <a:pt x="4953" y="10931"/>
                </a:lnTo>
                <a:lnTo>
                  <a:pt x="4953" y="11151"/>
                </a:lnTo>
                <a:lnTo>
                  <a:pt x="5026" y="11335"/>
                </a:lnTo>
                <a:lnTo>
                  <a:pt x="5100" y="11518"/>
                </a:lnTo>
                <a:lnTo>
                  <a:pt x="5246" y="11702"/>
                </a:lnTo>
                <a:lnTo>
                  <a:pt x="5540" y="12032"/>
                </a:lnTo>
                <a:lnTo>
                  <a:pt x="5833" y="12325"/>
                </a:lnTo>
                <a:lnTo>
                  <a:pt x="6017" y="12582"/>
                </a:lnTo>
                <a:lnTo>
                  <a:pt x="6200" y="12912"/>
                </a:lnTo>
                <a:lnTo>
                  <a:pt x="5650" y="12949"/>
                </a:lnTo>
                <a:lnTo>
                  <a:pt x="5026" y="12362"/>
                </a:lnTo>
                <a:lnTo>
                  <a:pt x="4659" y="11995"/>
                </a:lnTo>
                <a:lnTo>
                  <a:pt x="4513" y="11812"/>
                </a:lnTo>
                <a:lnTo>
                  <a:pt x="4439" y="11555"/>
                </a:lnTo>
                <a:lnTo>
                  <a:pt x="4403" y="11518"/>
                </a:lnTo>
                <a:lnTo>
                  <a:pt x="4329" y="11482"/>
                </a:lnTo>
                <a:lnTo>
                  <a:pt x="4256" y="11482"/>
                </a:lnTo>
                <a:lnTo>
                  <a:pt x="4219" y="11555"/>
                </a:lnTo>
                <a:lnTo>
                  <a:pt x="4219" y="11665"/>
                </a:lnTo>
                <a:lnTo>
                  <a:pt x="4219" y="11812"/>
                </a:lnTo>
                <a:lnTo>
                  <a:pt x="4293" y="12032"/>
                </a:lnTo>
                <a:lnTo>
                  <a:pt x="4403" y="12252"/>
                </a:lnTo>
                <a:lnTo>
                  <a:pt x="4586" y="12435"/>
                </a:lnTo>
                <a:lnTo>
                  <a:pt x="4953" y="12876"/>
                </a:lnTo>
                <a:lnTo>
                  <a:pt x="4880" y="12876"/>
                </a:lnTo>
                <a:lnTo>
                  <a:pt x="4880" y="12839"/>
                </a:lnTo>
                <a:lnTo>
                  <a:pt x="4880" y="12802"/>
                </a:lnTo>
                <a:lnTo>
                  <a:pt x="4843" y="12765"/>
                </a:lnTo>
                <a:lnTo>
                  <a:pt x="4549" y="12692"/>
                </a:lnTo>
                <a:lnTo>
                  <a:pt x="4439" y="12655"/>
                </a:lnTo>
                <a:lnTo>
                  <a:pt x="4366" y="12545"/>
                </a:lnTo>
                <a:lnTo>
                  <a:pt x="4293" y="12362"/>
                </a:lnTo>
                <a:lnTo>
                  <a:pt x="4073" y="11995"/>
                </a:lnTo>
                <a:lnTo>
                  <a:pt x="3926" y="11848"/>
                </a:lnTo>
                <a:lnTo>
                  <a:pt x="3816" y="11738"/>
                </a:lnTo>
                <a:lnTo>
                  <a:pt x="3816" y="11665"/>
                </a:lnTo>
                <a:lnTo>
                  <a:pt x="3816" y="11592"/>
                </a:lnTo>
                <a:lnTo>
                  <a:pt x="3779" y="11555"/>
                </a:lnTo>
                <a:lnTo>
                  <a:pt x="3742" y="11518"/>
                </a:lnTo>
                <a:lnTo>
                  <a:pt x="3669" y="11555"/>
                </a:lnTo>
                <a:lnTo>
                  <a:pt x="3559" y="11628"/>
                </a:lnTo>
                <a:lnTo>
                  <a:pt x="3522" y="11702"/>
                </a:lnTo>
                <a:lnTo>
                  <a:pt x="3522" y="11848"/>
                </a:lnTo>
                <a:lnTo>
                  <a:pt x="3559" y="11958"/>
                </a:lnTo>
                <a:lnTo>
                  <a:pt x="3669" y="12105"/>
                </a:lnTo>
                <a:lnTo>
                  <a:pt x="3779" y="12252"/>
                </a:lnTo>
                <a:lnTo>
                  <a:pt x="3889" y="12435"/>
                </a:lnTo>
                <a:lnTo>
                  <a:pt x="3963" y="12655"/>
                </a:lnTo>
                <a:lnTo>
                  <a:pt x="3963" y="12655"/>
                </a:lnTo>
                <a:lnTo>
                  <a:pt x="3376" y="12435"/>
                </a:lnTo>
                <a:lnTo>
                  <a:pt x="2825" y="12105"/>
                </a:lnTo>
                <a:lnTo>
                  <a:pt x="2789" y="12069"/>
                </a:lnTo>
                <a:lnTo>
                  <a:pt x="2715" y="11958"/>
                </a:lnTo>
                <a:lnTo>
                  <a:pt x="2605" y="11885"/>
                </a:lnTo>
                <a:lnTo>
                  <a:pt x="2349" y="11812"/>
                </a:lnTo>
                <a:lnTo>
                  <a:pt x="2312" y="11738"/>
                </a:lnTo>
                <a:lnTo>
                  <a:pt x="2165" y="11115"/>
                </a:lnTo>
                <a:lnTo>
                  <a:pt x="2092" y="10748"/>
                </a:lnTo>
                <a:lnTo>
                  <a:pt x="2055" y="10381"/>
                </a:lnTo>
                <a:lnTo>
                  <a:pt x="2055" y="10051"/>
                </a:lnTo>
                <a:lnTo>
                  <a:pt x="2092" y="9868"/>
                </a:lnTo>
                <a:lnTo>
                  <a:pt x="2165" y="9758"/>
                </a:lnTo>
                <a:lnTo>
                  <a:pt x="2238" y="9611"/>
                </a:lnTo>
                <a:lnTo>
                  <a:pt x="2349" y="9538"/>
                </a:lnTo>
                <a:lnTo>
                  <a:pt x="2495" y="9464"/>
                </a:lnTo>
                <a:lnTo>
                  <a:pt x="2679" y="9391"/>
                </a:lnTo>
                <a:lnTo>
                  <a:pt x="2715" y="9391"/>
                </a:lnTo>
                <a:lnTo>
                  <a:pt x="2752" y="9354"/>
                </a:lnTo>
                <a:lnTo>
                  <a:pt x="2789" y="9281"/>
                </a:lnTo>
                <a:lnTo>
                  <a:pt x="2789" y="9207"/>
                </a:lnTo>
                <a:lnTo>
                  <a:pt x="2715" y="9024"/>
                </a:lnTo>
                <a:lnTo>
                  <a:pt x="2605" y="8841"/>
                </a:lnTo>
                <a:lnTo>
                  <a:pt x="2495" y="8694"/>
                </a:lnTo>
                <a:lnTo>
                  <a:pt x="2349" y="8510"/>
                </a:lnTo>
                <a:lnTo>
                  <a:pt x="2055" y="8254"/>
                </a:lnTo>
                <a:lnTo>
                  <a:pt x="1725" y="7960"/>
                </a:lnTo>
                <a:lnTo>
                  <a:pt x="1505" y="7813"/>
                </a:lnTo>
                <a:lnTo>
                  <a:pt x="1285" y="7630"/>
                </a:lnTo>
                <a:lnTo>
                  <a:pt x="1175" y="7447"/>
                </a:lnTo>
                <a:lnTo>
                  <a:pt x="991" y="7300"/>
                </a:lnTo>
                <a:lnTo>
                  <a:pt x="771" y="7153"/>
                </a:lnTo>
                <a:lnTo>
                  <a:pt x="551" y="7117"/>
                </a:lnTo>
                <a:lnTo>
                  <a:pt x="661" y="6566"/>
                </a:lnTo>
                <a:lnTo>
                  <a:pt x="771" y="6089"/>
                </a:lnTo>
                <a:lnTo>
                  <a:pt x="808" y="6016"/>
                </a:lnTo>
                <a:lnTo>
                  <a:pt x="955" y="5943"/>
                </a:lnTo>
                <a:lnTo>
                  <a:pt x="1101" y="5906"/>
                </a:lnTo>
                <a:lnTo>
                  <a:pt x="1248" y="5906"/>
                </a:lnTo>
                <a:lnTo>
                  <a:pt x="1395" y="5943"/>
                </a:lnTo>
                <a:lnTo>
                  <a:pt x="1505" y="6016"/>
                </a:lnTo>
                <a:lnTo>
                  <a:pt x="1615" y="6126"/>
                </a:lnTo>
                <a:lnTo>
                  <a:pt x="1652" y="6236"/>
                </a:lnTo>
                <a:lnTo>
                  <a:pt x="1652" y="6420"/>
                </a:lnTo>
                <a:lnTo>
                  <a:pt x="1652" y="6530"/>
                </a:lnTo>
                <a:lnTo>
                  <a:pt x="1688" y="6566"/>
                </a:lnTo>
                <a:lnTo>
                  <a:pt x="1725" y="6566"/>
                </a:lnTo>
                <a:lnTo>
                  <a:pt x="1945" y="6676"/>
                </a:lnTo>
                <a:lnTo>
                  <a:pt x="2128" y="6786"/>
                </a:lnTo>
                <a:lnTo>
                  <a:pt x="2275" y="6970"/>
                </a:lnTo>
                <a:lnTo>
                  <a:pt x="2385" y="7153"/>
                </a:lnTo>
                <a:lnTo>
                  <a:pt x="2459" y="7227"/>
                </a:lnTo>
                <a:lnTo>
                  <a:pt x="2532" y="7227"/>
                </a:lnTo>
                <a:lnTo>
                  <a:pt x="2605" y="7190"/>
                </a:lnTo>
                <a:lnTo>
                  <a:pt x="2642" y="7080"/>
                </a:lnTo>
                <a:lnTo>
                  <a:pt x="2532" y="5943"/>
                </a:lnTo>
                <a:lnTo>
                  <a:pt x="2752" y="5906"/>
                </a:lnTo>
                <a:lnTo>
                  <a:pt x="3009" y="5796"/>
                </a:lnTo>
                <a:lnTo>
                  <a:pt x="3229" y="5723"/>
                </a:lnTo>
                <a:lnTo>
                  <a:pt x="3449" y="5686"/>
                </a:lnTo>
                <a:lnTo>
                  <a:pt x="3669" y="5649"/>
                </a:lnTo>
                <a:lnTo>
                  <a:pt x="3889" y="5686"/>
                </a:lnTo>
                <a:lnTo>
                  <a:pt x="4293" y="5723"/>
                </a:lnTo>
                <a:lnTo>
                  <a:pt x="5100" y="5723"/>
                </a:lnTo>
                <a:lnTo>
                  <a:pt x="5283" y="5649"/>
                </a:lnTo>
                <a:lnTo>
                  <a:pt x="5503" y="5576"/>
                </a:lnTo>
                <a:lnTo>
                  <a:pt x="5577" y="5539"/>
                </a:lnTo>
                <a:lnTo>
                  <a:pt x="5613" y="5466"/>
                </a:lnTo>
                <a:lnTo>
                  <a:pt x="5613" y="5356"/>
                </a:lnTo>
                <a:lnTo>
                  <a:pt x="5577" y="5282"/>
                </a:lnTo>
                <a:lnTo>
                  <a:pt x="5246" y="4916"/>
                </a:lnTo>
                <a:lnTo>
                  <a:pt x="4880" y="4549"/>
                </a:lnTo>
                <a:lnTo>
                  <a:pt x="4696" y="4365"/>
                </a:lnTo>
                <a:lnTo>
                  <a:pt x="4513" y="4219"/>
                </a:lnTo>
                <a:lnTo>
                  <a:pt x="4293" y="4109"/>
                </a:lnTo>
                <a:lnTo>
                  <a:pt x="4036" y="3999"/>
                </a:lnTo>
                <a:lnTo>
                  <a:pt x="3999" y="3889"/>
                </a:lnTo>
                <a:lnTo>
                  <a:pt x="3963" y="3815"/>
                </a:lnTo>
                <a:lnTo>
                  <a:pt x="3852" y="3742"/>
                </a:lnTo>
                <a:lnTo>
                  <a:pt x="3742" y="3668"/>
                </a:lnTo>
                <a:lnTo>
                  <a:pt x="3376" y="3522"/>
                </a:lnTo>
                <a:lnTo>
                  <a:pt x="3192" y="3448"/>
                </a:lnTo>
                <a:lnTo>
                  <a:pt x="2972" y="3412"/>
                </a:lnTo>
                <a:lnTo>
                  <a:pt x="3412" y="3228"/>
                </a:lnTo>
                <a:lnTo>
                  <a:pt x="3816" y="3045"/>
                </a:lnTo>
                <a:lnTo>
                  <a:pt x="4256" y="2935"/>
                </a:lnTo>
                <a:lnTo>
                  <a:pt x="4696" y="2861"/>
                </a:lnTo>
                <a:lnTo>
                  <a:pt x="5136" y="2788"/>
                </a:lnTo>
                <a:lnTo>
                  <a:pt x="6494" y="2788"/>
                </a:lnTo>
                <a:lnTo>
                  <a:pt x="6567" y="2751"/>
                </a:lnTo>
                <a:lnTo>
                  <a:pt x="6567" y="2678"/>
                </a:lnTo>
                <a:close/>
                <a:moveTo>
                  <a:pt x="5100" y="15590"/>
                </a:moveTo>
                <a:lnTo>
                  <a:pt x="5246" y="15627"/>
                </a:lnTo>
                <a:lnTo>
                  <a:pt x="5503" y="15700"/>
                </a:lnTo>
                <a:lnTo>
                  <a:pt x="5393" y="15737"/>
                </a:lnTo>
                <a:lnTo>
                  <a:pt x="5320" y="15810"/>
                </a:lnTo>
                <a:lnTo>
                  <a:pt x="5246" y="15920"/>
                </a:lnTo>
                <a:lnTo>
                  <a:pt x="5246" y="16030"/>
                </a:lnTo>
                <a:lnTo>
                  <a:pt x="5210" y="16177"/>
                </a:lnTo>
                <a:lnTo>
                  <a:pt x="5246" y="16360"/>
                </a:lnTo>
                <a:lnTo>
                  <a:pt x="5246" y="16434"/>
                </a:lnTo>
                <a:lnTo>
                  <a:pt x="5283" y="16507"/>
                </a:lnTo>
                <a:lnTo>
                  <a:pt x="5356" y="16580"/>
                </a:lnTo>
                <a:lnTo>
                  <a:pt x="5430" y="16617"/>
                </a:lnTo>
                <a:lnTo>
                  <a:pt x="5540" y="16617"/>
                </a:lnTo>
                <a:lnTo>
                  <a:pt x="5870" y="16947"/>
                </a:lnTo>
                <a:lnTo>
                  <a:pt x="6237" y="17167"/>
                </a:lnTo>
                <a:lnTo>
                  <a:pt x="6567" y="17351"/>
                </a:lnTo>
                <a:lnTo>
                  <a:pt x="6750" y="17424"/>
                </a:lnTo>
                <a:lnTo>
                  <a:pt x="3449" y="17387"/>
                </a:lnTo>
                <a:lnTo>
                  <a:pt x="3596" y="17314"/>
                </a:lnTo>
                <a:lnTo>
                  <a:pt x="3926" y="17167"/>
                </a:lnTo>
                <a:lnTo>
                  <a:pt x="4256" y="16984"/>
                </a:lnTo>
                <a:lnTo>
                  <a:pt x="4476" y="16837"/>
                </a:lnTo>
                <a:lnTo>
                  <a:pt x="4696" y="16654"/>
                </a:lnTo>
                <a:lnTo>
                  <a:pt x="4770" y="16690"/>
                </a:lnTo>
                <a:lnTo>
                  <a:pt x="4880" y="16690"/>
                </a:lnTo>
                <a:lnTo>
                  <a:pt x="4953" y="16654"/>
                </a:lnTo>
                <a:lnTo>
                  <a:pt x="5026" y="16580"/>
                </a:lnTo>
                <a:lnTo>
                  <a:pt x="5136" y="16397"/>
                </a:lnTo>
                <a:lnTo>
                  <a:pt x="5210" y="16214"/>
                </a:lnTo>
                <a:lnTo>
                  <a:pt x="5173" y="16103"/>
                </a:lnTo>
                <a:lnTo>
                  <a:pt x="5100" y="16030"/>
                </a:lnTo>
                <a:lnTo>
                  <a:pt x="5063" y="15993"/>
                </a:lnTo>
                <a:lnTo>
                  <a:pt x="5100" y="15773"/>
                </a:lnTo>
                <a:lnTo>
                  <a:pt x="5100" y="15590"/>
                </a:lnTo>
                <a:close/>
                <a:moveTo>
                  <a:pt x="9795" y="0"/>
                </a:moveTo>
                <a:lnTo>
                  <a:pt x="9648" y="74"/>
                </a:lnTo>
                <a:lnTo>
                  <a:pt x="9391" y="110"/>
                </a:lnTo>
                <a:lnTo>
                  <a:pt x="9171" y="220"/>
                </a:lnTo>
                <a:lnTo>
                  <a:pt x="9061" y="294"/>
                </a:lnTo>
                <a:lnTo>
                  <a:pt x="8988" y="404"/>
                </a:lnTo>
                <a:lnTo>
                  <a:pt x="8951" y="514"/>
                </a:lnTo>
                <a:lnTo>
                  <a:pt x="8915" y="661"/>
                </a:lnTo>
                <a:lnTo>
                  <a:pt x="8915" y="771"/>
                </a:lnTo>
                <a:lnTo>
                  <a:pt x="8915" y="881"/>
                </a:lnTo>
                <a:lnTo>
                  <a:pt x="8988" y="1027"/>
                </a:lnTo>
                <a:lnTo>
                  <a:pt x="9025" y="1137"/>
                </a:lnTo>
                <a:lnTo>
                  <a:pt x="8254" y="2348"/>
                </a:lnTo>
                <a:lnTo>
                  <a:pt x="7631" y="2201"/>
                </a:lnTo>
                <a:lnTo>
                  <a:pt x="7007" y="2165"/>
                </a:lnTo>
                <a:lnTo>
                  <a:pt x="6384" y="2165"/>
                </a:lnTo>
                <a:lnTo>
                  <a:pt x="5797" y="2238"/>
                </a:lnTo>
                <a:lnTo>
                  <a:pt x="5650" y="2275"/>
                </a:lnTo>
                <a:lnTo>
                  <a:pt x="5577" y="2385"/>
                </a:lnTo>
                <a:lnTo>
                  <a:pt x="5100" y="2348"/>
                </a:lnTo>
                <a:lnTo>
                  <a:pt x="4623" y="2421"/>
                </a:lnTo>
                <a:lnTo>
                  <a:pt x="4109" y="2495"/>
                </a:lnTo>
                <a:lnTo>
                  <a:pt x="3632" y="2641"/>
                </a:lnTo>
                <a:lnTo>
                  <a:pt x="3192" y="2825"/>
                </a:lnTo>
                <a:lnTo>
                  <a:pt x="2715" y="3045"/>
                </a:lnTo>
                <a:lnTo>
                  <a:pt x="2312" y="3302"/>
                </a:lnTo>
                <a:lnTo>
                  <a:pt x="1945" y="3558"/>
                </a:lnTo>
                <a:lnTo>
                  <a:pt x="1505" y="3925"/>
                </a:lnTo>
                <a:lnTo>
                  <a:pt x="1138" y="4365"/>
                </a:lnTo>
                <a:lnTo>
                  <a:pt x="808" y="4806"/>
                </a:lnTo>
                <a:lnTo>
                  <a:pt x="551" y="5282"/>
                </a:lnTo>
                <a:lnTo>
                  <a:pt x="331" y="5796"/>
                </a:lnTo>
                <a:lnTo>
                  <a:pt x="184" y="6346"/>
                </a:lnTo>
                <a:lnTo>
                  <a:pt x="74" y="6896"/>
                </a:lnTo>
                <a:lnTo>
                  <a:pt x="1" y="7447"/>
                </a:lnTo>
                <a:lnTo>
                  <a:pt x="1" y="7997"/>
                </a:lnTo>
                <a:lnTo>
                  <a:pt x="38" y="8547"/>
                </a:lnTo>
                <a:lnTo>
                  <a:pt x="148" y="9097"/>
                </a:lnTo>
                <a:lnTo>
                  <a:pt x="294" y="9648"/>
                </a:lnTo>
                <a:lnTo>
                  <a:pt x="478" y="10161"/>
                </a:lnTo>
                <a:lnTo>
                  <a:pt x="698" y="10638"/>
                </a:lnTo>
                <a:lnTo>
                  <a:pt x="991" y="11115"/>
                </a:lnTo>
                <a:lnTo>
                  <a:pt x="1358" y="11555"/>
                </a:lnTo>
                <a:lnTo>
                  <a:pt x="1725" y="11958"/>
                </a:lnTo>
                <a:lnTo>
                  <a:pt x="2165" y="12325"/>
                </a:lnTo>
                <a:lnTo>
                  <a:pt x="2679" y="12655"/>
                </a:lnTo>
                <a:lnTo>
                  <a:pt x="3156" y="12912"/>
                </a:lnTo>
                <a:lnTo>
                  <a:pt x="3706" y="13132"/>
                </a:lnTo>
                <a:lnTo>
                  <a:pt x="4256" y="13279"/>
                </a:lnTo>
                <a:lnTo>
                  <a:pt x="4806" y="13389"/>
                </a:lnTo>
                <a:lnTo>
                  <a:pt x="5393" y="13462"/>
                </a:lnTo>
                <a:lnTo>
                  <a:pt x="5943" y="13462"/>
                </a:lnTo>
                <a:lnTo>
                  <a:pt x="6494" y="13426"/>
                </a:lnTo>
                <a:lnTo>
                  <a:pt x="7044" y="13352"/>
                </a:lnTo>
                <a:lnTo>
                  <a:pt x="7594" y="13206"/>
                </a:lnTo>
                <a:lnTo>
                  <a:pt x="8108" y="13022"/>
                </a:lnTo>
                <a:lnTo>
                  <a:pt x="8621" y="12802"/>
                </a:lnTo>
                <a:lnTo>
                  <a:pt x="9098" y="12509"/>
                </a:lnTo>
                <a:lnTo>
                  <a:pt x="9538" y="12215"/>
                </a:lnTo>
                <a:lnTo>
                  <a:pt x="10052" y="11775"/>
                </a:lnTo>
                <a:lnTo>
                  <a:pt x="10492" y="11262"/>
                </a:lnTo>
                <a:lnTo>
                  <a:pt x="10932" y="10711"/>
                </a:lnTo>
                <a:lnTo>
                  <a:pt x="11299" y="10161"/>
                </a:lnTo>
                <a:lnTo>
                  <a:pt x="11629" y="9538"/>
                </a:lnTo>
                <a:lnTo>
                  <a:pt x="11886" y="8914"/>
                </a:lnTo>
                <a:lnTo>
                  <a:pt x="12106" y="8290"/>
                </a:lnTo>
                <a:lnTo>
                  <a:pt x="12179" y="7924"/>
                </a:lnTo>
                <a:lnTo>
                  <a:pt x="12216" y="7593"/>
                </a:lnTo>
                <a:lnTo>
                  <a:pt x="12253" y="7080"/>
                </a:lnTo>
                <a:lnTo>
                  <a:pt x="12216" y="6603"/>
                </a:lnTo>
                <a:lnTo>
                  <a:pt x="12106" y="6126"/>
                </a:lnTo>
                <a:lnTo>
                  <a:pt x="11922" y="5649"/>
                </a:lnTo>
                <a:lnTo>
                  <a:pt x="11739" y="5172"/>
                </a:lnTo>
                <a:lnTo>
                  <a:pt x="11482" y="4732"/>
                </a:lnTo>
                <a:lnTo>
                  <a:pt x="11189" y="4329"/>
                </a:lnTo>
                <a:lnTo>
                  <a:pt x="10859" y="3962"/>
                </a:lnTo>
                <a:lnTo>
                  <a:pt x="10822" y="3852"/>
                </a:lnTo>
                <a:lnTo>
                  <a:pt x="10712" y="3815"/>
                </a:lnTo>
                <a:lnTo>
                  <a:pt x="10272" y="3375"/>
                </a:lnTo>
                <a:lnTo>
                  <a:pt x="10162" y="3302"/>
                </a:lnTo>
                <a:lnTo>
                  <a:pt x="9832" y="3082"/>
                </a:lnTo>
                <a:lnTo>
                  <a:pt x="9501" y="2861"/>
                </a:lnTo>
                <a:lnTo>
                  <a:pt x="9135" y="2678"/>
                </a:lnTo>
                <a:lnTo>
                  <a:pt x="8768" y="2531"/>
                </a:lnTo>
                <a:lnTo>
                  <a:pt x="8804" y="2458"/>
                </a:lnTo>
                <a:lnTo>
                  <a:pt x="8841" y="2421"/>
                </a:lnTo>
                <a:lnTo>
                  <a:pt x="8804" y="2348"/>
                </a:lnTo>
                <a:lnTo>
                  <a:pt x="9171" y="1871"/>
                </a:lnTo>
                <a:lnTo>
                  <a:pt x="9501" y="1394"/>
                </a:lnTo>
                <a:lnTo>
                  <a:pt x="9758" y="1394"/>
                </a:lnTo>
                <a:lnTo>
                  <a:pt x="9868" y="1358"/>
                </a:lnTo>
                <a:lnTo>
                  <a:pt x="9978" y="1284"/>
                </a:lnTo>
                <a:lnTo>
                  <a:pt x="10052" y="1211"/>
                </a:lnTo>
                <a:lnTo>
                  <a:pt x="10602" y="1468"/>
                </a:lnTo>
                <a:lnTo>
                  <a:pt x="11079" y="1798"/>
                </a:lnTo>
                <a:lnTo>
                  <a:pt x="11556" y="2128"/>
                </a:lnTo>
                <a:lnTo>
                  <a:pt x="11996" y="2531"/>
                </a:lnTo>
                <a:lnTo>
                  <a:pt x="12399" y="2972"/>
                </a:lnTo>
                <a:lnTo>
                  <a:pt x="12766" y="3412"/>
                </a:lnTo>
                <a:lnTo>
                  <a:pt x="13060" y="3925"/>
                </a:lnTo>
                <a:lnTo>
                  <a:pt x="13353" y="4439"/>
                </a:lnTo>
                <a:lnTo>
                  <a:pt x="13573" y="4989"/>
                </a:lnTo>
                <a:lnTo>
                  <a:pt x="13757" y="5539"/>
                </a:lnTo>
                <a:lnTo>
                  <a:pt x="13903" y="6126"/>
                </a:lnTo>
                <a:lnTo>
                  <a:pt x="14013" y="6713"/>
                </a:lnTo>
                <a:lnTo>
                  <a:pt x="14087" y="7300"/>
                </a:lnTo>
                <a:lnTo>
                  <a:pt x="14087" y="7887"/>
                </a:lnTo>
                <a:lnTo>
                  <a:pt x="14087" y="8510"/>
                </a:lnTo>
                <a:lnTo>
                  <a:pt x="14013" y="9097"/>
                </a:lnTo>
                <a:lnTo>
                  <a:pt x="13867" y="9758"/>
                </a:lnTo>
                <a:lnTo>
                  <a:pt x="13720" y="10381"/>
                </a:lnTo>
                <a:lnTo>
                  <a:pt x="13463" y="11005"/>
                </a:lnTo>
                <a:lnTo>
                  <a:pt x="13206" y="11592"/>
                </a:lnTo>
                <a:lnTo>
                  <a:pt x="12876" y="12179"/>
                </a:lnTo>
                <a:lnTo>
                  <a:pt x="12473" y="12692"/>
                </a:lnTo>
                <a:lnTo>
                  <a:pt x="12069" y="13206"/>
                </a:lnTo>
                <a:lnTo>
                  <a:pt x="11592" y="13683"/>
                </a:lnTo>
                <a:lnTo>
                  <a:pt x="11079" y="14049"/>
                </a:lnTo>
                <a:lnTo>
                  <a:pt x="10565" y="14416"/>
                </a:lnTo>
                <a:lnTo>
                  <a:pt x="9978" y="14710"/>
                </a:lnTo>
                <a:lnTo>
                  <a:pt x="9391" y="14966"/>
                </a:lnTo>
                <a:lnTo>
                  <a:pt x="8804" y="15150"/>
                </a:lnTo>
                <a:lnTo>
                  <a:pt x="8181" y="15260"/>
                </a:lnTo>
                <a:lnTo>
                  <a:pt x="7557" y="15333"/>
                </a:lnTo>
                <a:lnTo>
                  <a:pt x="6897" y="15370"/>
                </a:lnTo>
                <a:lnTo>
                  <a:pt x="6420" y="15333"/>
                </a:lnTo>
                <a:lnTo>
                  <a:pt x="5943" y="15296"/>
                </a:lnTo>
                <a:lnTo>
                  <a:pt x="5466" y="15186"/>
                </a:lnTo>
                <a:lnTo>
                  <a:pt x="5026" y="15076"/>
                </a:lnTo>
                <a:lnTo>
                  <a:pt x="4549" y="14893"/>
                </a:lnTo>
                <a:lnTo>
                  <a:pt x="4109" y="14673"/>
                </a:lnTo>
                <a:lnTo>
                  <a:pt x="3632" y="14453"/>
                </a:lnTo>
                <a:lnTo>
                  <a:pt x="3669" y="14416"/>
                </a:lnTo>
                <a:lnTo>
                  <a:pt x="3706" y="14343"/>
                </a:lnTo>
                <a:lnTo>
                  <a:pt x="3706" y="14269"/>
                </a:lnTo>
                <a:lnTo>
                  <a:pt x="3706" y="14196"/>
                </a:lnTo>
                <a:lnTo>
                  <a:pt x="3669" y="14123"/>
                </a:lnTo>
                <a:lnTo>
                  <a:pt x="3522" y="14013"/>
                </a:lnTo>
                <a:lnTo>
                  <a:pt x="3376" y="13939"/>
                </a:lnTo>
                <a:lnTo>
                  <a:pt x="3229" y="13903"/>
                </a:lnTo>
                <a:lnTo>
                  <a:pt x="3009" y="13903"/>
                </a:lnTo>
                <a:lnTo>
                  <a:pt x="2899" y="13939"/>
                </a:lnTo>
                <a:lnTo>
                  <a:pt x="2752" y="14013"/>
                </a:lnTo>
                <a:lnTo>
                  <a:pt x="2642" y="14123"/>
                </a:lnTo>
                <a:lnTo>
                  <a:pt x="2605" y="14269"/>
                </a:lnTo>
                <a:lnTo>
                  <a:pt x="2605" y="14416"/>
                </a:lnTo>
                <a:lnTo>
                  <a:pt x="2642" y="14563"/>
                </a:lnTo>
                <a:lnTo>
                  <a:pt x="2715" y="14710"/>
                </a:lnTo>
                <a:lnTo>
                  <a:pt x="2825" y="14820"/>
                </a:lnTo>
                <a:lnTo>
                  <a:pt x="2972" y="14856"/>
                </a:lnTo>
                <a:lnTo>
                  <a:pt x="3119" y="14893"/>
                </a:lnTo>
                <a:lnTo>
                  <a:pt x="3266" y="14856"/>
                </a:lnTo>
                <a:lnTo>
                  <a:pt x="3376" y="14746"/>
                </a:lnTo>
                <a:lnTo>
                  <a:pt x="3522" y="14856"/>
                </a:lnTo>
                <a:lnTo>
                  <a:pt x="4036" y="15150"/>
                </a:lnTo>
                <a:lnTo>
                  <a:pt x="4439" y="15333"/>
                </a:lnTo>
                <a:lnTo>
                  <a:pt x="4806" y="15480"/>
                </a:lnTo>
                <a:lnTo>
                  <a:pt x="4770" y="15553"/>
                </a:lnTo>
                <a:lnTo>
                  <a:pt x="4733" y="15590"/>
                </a:lnTo>
                <a:lnTo>
                  <a:pt x="4659" y="15810"/>
                </a:lnTo>
                <a:lnTo>
                  <a:pt x="4623" y="16030"/>
                </a:lnTo>
                <a:lnTo>
                  <a:pt x="4586" y="16470"/>
                </a:lnTo>
                <a:lnTo>
                  <a:pt x="3963" y="16654"/>
                </a:lnTo>
                <a:lnTo>
                  <a:pt x="3376" y="16910"/>
                </a:lnTo>
                <a:lnTo>
                  <a:pt x="2752" y="17167"/>
                </a:lnTo>
                <a:lnTo>
                  <a:pt x="2128" y="17387"/>
                </a:lnTo>
                <a:lnTo>
                  <a:pt x="2055" y="17424"/>
                </a:lnTo>
                <a:lnTo>
                  <a:pt x="2018" y="17497"/>
                </a:lnTo>
                <a:lnTo>
                  <a:pt x="1982" y="17571"/>
                </a:lnTo>
                <a:lnTo>
                  <a:pt x="1982" y="17644"/>
                </a:lnTo>
                <a:lnTo>
                  <a:pt x="2018" y="17717"/>
                </a:lnTo>
                <a:lnTo>
                  <a:pt x="2055" y="17791"/>
                </a:lnTo>
                <a:lnTo>
                  <a:pt x="2128" y="17828"/>
                </a:lnTo>
                <a:lnTo>
                  <a:pt x="2202" y="17864"/>
                </a:lnTo>
                <a:lnTo>
                  <a:pt x="8401" y="17901"/>
                </a:lnTo>
                <a:lnTo>
                  <a:pt x="8474" y="17901"/>
                </a:lnTo>
                <a:lnTo>
                  <a:pt x="8548" y="17864"/>
                </a:lnTo>
                <a:lnTo>
                  <a:pt x="8621" y="17791"/>
                </a:lnTo>
                <a:lnTo>
                  <a:pt x="8621" y="17717"/>
                </a:lnTo>
                <a:lnTo>
                  <a:pt x="8621" y="17644"/>
                </a:lnTo>
                <a:lnTo>
                  <a:pt x="8621" y="17571"/>
                </a:lnTo>
                <a:lnTo>
                  <a:pt x="8584" y="17497"/>
                </a:lnTo>
                <a:lnTo>
                  <a:pt x="8474" y="17424"/>
                </a:lnTo>
                <a:lnTo>
                  <a:pt x="8108" y="17277"/>
                </a:lnTo>
                <a:lnTo>
                  <a:pt x="7667" y="17167"/>
                </a:lnTo>
                <a:lnTo>
                  <a:pt x="7264" y="17057"/>
                </a:lnTo>
                <a:lnTo>
                  <a:pt x="6860" y="16947"/>
                </a:lnTo>
                <a:lnTo>
                  <a:pt x="6494" y="16764"/>
                </a:lnTo>
                <a:lnTo>
                  <a:pt x="6163" y="16544"/>
                </a:lnTo>
                <a:lnTo>
                  <a:pt x="5907" y="16324"/>
                </a:lnTo>
                <a:lnTo>
                  <a:pt x="5797" y="16214"/>
                </a:lnTo>
                <a:lnTo>
                  <a:pt x="5650" y="16140"/>
                </a:lnTo>
                <a:lnTo>
                  <a:pt x="5650" y="16103"/>
                </a:lnTo>
                <a:lnTo>
                  <a:pt x="5687" y="15920"/>
                </a:lnTo>
                <a:lnTo>
                  <a:pt x="5650" y="15737"/>
                </a:lnTo>
                <a:lnTo>
                  <a:pt x="6127" y="15810"/>
                </a:lnTo>
                <a:lnTo>
                  <a:pt x="6640" y="15847"/>
                </a:lnTo>
                <a:lnTo>
                  <a:pt x="7631" y="15847"/>
                </a:lnTo>
                <a:lnTo>
                  <a:pt x="8218" y="15773"/>
                </a:lnTo>
                <a:lnTo>
                  <a:pt x="8841" y="15627"/>
                </a:lnTo>
                <a:lnTo>
                  <a:pt x="9428" y="15480"/>
                </a:lnTo>
                <a:lnTo>
                  <a:pt x="10015" y="15260"/>
                </a:lnTo>
                <a:lnTo>
                  <a:pt x="10565" y="14966"/>
                </a:lnTo>
                <a:lnTo>
                  <a:pt x="11079" y="14673"/>
                </a:lnTo>
                <a:lnTo>
                  <a:pt x="11592" y="14306"/>
                </a:lnTo>
                <a:lnTo>
                  <a:pt x="12069" y="13903"/>
                </a:lnTo>
                <a:lnTo>
                  <a:pt x="12509" y="13462"/>
                </a:lnTo>
                <a:lnTo>
                  <a:pt x="12913" y="12986"/>
                </a:lnTo>
                <a:lnTo>
                  <a:pt x="13280" y="12472"/>
                </a:lnTo>
                <a:lnTo>
                  <a:pt x="13573" y="11922"/>
                </a:lnTo>
                <a:lnTo>
                  <a:pt x="13867" y="11372"/>
                </a:lnTo>
                <a:lnTo>
                  <a:pt x="14087" y="10785"/>
                </a:lnTo>
                <a:lnTo>
                  <a:pt x="14307" y="10198"/>
                </a:lnTo>
                <a:lnTo>
                  <a:pt x="14417" y="9574"/>
                </a:lnTo>
                <a:lnTo>
                  <a:pt x="14527" y="8951"/>
                </a:lnTo>
                <a:lnTo>
                  <a:pt x="14600" y="8327"/>
                </a:lnTo>
                <a:lnTo>
                  <a:pt x="14600" y="7703"/>
                </a:lnTo>
                <a:lnTo>
                  <a:pt x="14564" y="7080"/>
                </a:lnTo>
                <a:lnTo>
                  <a:pt x="14490" y="6456"/>
                </a:lnTo>
                <a:lnTo>
                  <a:pt x="14380" y="5833"/>
                </a:lnTo>
                <a:lnTo>
                  <a:pt x="14197" y="5209"/>
                </a:lnTo>
                <a:lnTo>
                  <a:pt x="13977" y="4622"/>
                </a:lnTo>
                <a:lnTo>
                  <a:pt x="13720" y="3999"/>
                </a:lnTo>
                <a:lnTo>
                  <a:pt x="13353" y="3412"/>
                </a:lnTo>
                <a:lnTo>
                  <a:pt x="12986" y="2861"/>
                </a:lnTo>
                <a:lnTo>
                  <a:pt x="12509" y="2311"/>
                </a:lnTo>
                <a:lnTo>
                  <a:pt x="12032" y="1834"/>
                </a:lnTo>
                <a:lnTo>
                  <a:pt x="11482" y="1394"/>
                </a:lnTo>
                <a:lnTo>
                  <a:pt x="10895" y="1027"/>
                </a:lnTo>
                <a:lnTo>
                  <a:pt x="10602" y="881"/>
                </a:lnTo>
                <a:lnTo>
                  <a:pt x="10272" y="734"/>
                </a:lnTo>
                <a:lnTo>
                  <a:pt x="10308" y="587"/>
                </a:lnTo>
                <a:lnTo>
                  <a:pt x="10308" y="441"/>
                </a:lnTo>
                <a:lnTo>
                  <a:pt x="10272" y="294"/>
                </a:lnTo>
                <a:lnTo>
                  <a:pt x="10198" y="147"/>
                </a:lnTo>
                <a:lnTo>
                  <a:pt x="10088" y="74"/>
                </a:lnTo>
                <a:lnTo>
                  <a:pt x="9942" y="0"/>
                </a:lnTo>
                <a:close/>
              </a:path>
            </a:pathLst>
          </a:custGeom>
          <a:solidFill>
            <a:srgbClr val="6D9EEB"/>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24" name="Shape 224"/>
          <p:cNvSpPr/>
          <p:nvPr/>
        </p:nvSpPr>
        <p:spPr>
          <a:xfrm>
            <a:off x="2263010" y="4132028"/>
            <a:ext cx="456818" cy="425588"/>
          </a:xfrm>
          <a:custGeom>
            <a:avLst/>
            <a:gdLst/>
            <a:ahLst/>
            <a:cxnLst/>
            <a:rect l="0" t="0" r="0" b="0"/>
            <a:pathLst>
              <a:path w="16105" h="15004" extrusionOk="0">
                <a:moveTo>
                  <a:pt x="13170" y="587"/>
                </a:moveTo>
                <a:lnTo>
                  <a:pt x="13206" y="624"/>
                </a:lnTo>
                <a:lnTo>
                  <a:pt x="13280" y="661"/>
                </a:lnTo>
                <a:lnTo>
                  <a:pt x="13353" y="697"/>
                </a:lnTo>
                <a:lnTo>
                  <a:pt x="13610" y="771"/>
                </a:lnTo>
                <a:lnTo>
                  <a:pt x="13830" y="844"/>
                </a:lnTo>
                <a:lnTo>
                  <a:pt x="14013" y="954"/>
                </a:lnTo>
                <a:lnTo>
                  <a:pt x="14160" y="1174"/>
                </a:lnTo>
                <a:lnTo>
                  <a:pt x="14307" y="1394"/>
                </a:lnTo>
                <a:lnTo>
                  <a:pt x="14343" y="1651"/>
                </a:lnTo>
                <a:lnTo>
                  <a:pt x="14307" y="1908"/>
                </a:lnTo>
                <a:lnTo>
                  <a:pt x="14233" y="2128"/>
                </a:lnTo>
                <a:lnTo>
                  <a:pt x="14087" y="2348"/>
                </a:lnTo>
                <a:lnTo>
                  <a:pt x="13903" y="2531"/>
                </a:lnTo>
                <a:lnTo>
                  <a:pt x="13683" y="2678"/>
                </a:lnTo>
                <a:lnTo>
                  <a:pt x="13463" y="2788"/>
                </a:lnTo>
                <a:lnTo>
                  <a:pt x="13170" y="2825"/>
                </a:lnTo>
                <a:lnTo>
                  <a:pt x="12840" y="2788"/>
                </a:lnTo>
                <a:lnTo>
                  <a:pt x="12656" y="2751"/>
                </a:lnTo>
                <a:lnTo>
                  <a:pt x="12546" y="2715"/>
                </a:lnTo>
                <a:lnTo>
                  <a:pt x="12436" y="2641"/>
                </a:lnTo>
                <a:lnTo>
                  <a:pt x="12363" y="2495"/>
                </a:lnTo>
                <a:lnTo>
                  <a:pt x="12289" y="2495"/>
                </a:lnTo>
                <a:lnTo>
                  <a:pt x="12253" y="2275"/>
                </a:lnTo>
                <a:lnTo>
                  <a:pt x="12253" y="2054"/>
                </a:lnTo>
                <a:lnTo>
                  <a:pt x="12253" y="1871"/>
                </a:lnTo>
                <a:lnTo>
                  <a:pt x="12289" y="1724"/>
                </a:lnTo>
                <a:lnTo>
                  <a:pt x="12399" y="1394"/>
                </a:lnTo>
                <a:lnTo>
                  <a:pt x="12583" y="1064"/>
                </a:lnTo>
                <a:lnTo>
                  <a:pt x="12840" y="807"/>
                </a:lnTo>
                <a:lnTo>
                  <a:pt x="12986" y="697"/>
                </a:lnTo>
                <a:lnTo>
                  <a:pt x="13170" y="587"/>
                </a:lnTo>
                <a:close/>
                <a:moveTo>
                  <a:pt x="9061" y="3338"/>
                </a:moveTo>
                <a:lnTo>
                  <a:pt x="9245" y="3412"/>
                </a:lnTo>
                <a:lnTo>
                  <a:pt x="9245" y="3448"/>
                </a:lnTo>
                <a:lnTo>
                  <a:pt x="9171" y="3632"/>
                </a:lnTo>
                <a:lnTo>
                  <a:pt x="9171" y="3668"/>
                </a:lnTo>
                <a:lnTo>
                  <a:pt x="9135" y="3632"/>
                </a:lnTo>
                <a:lnTo>
                  <a:pt x="9061" y="3522"/>
                </a:lnTo>
                <a:lnTo>
                  <a:pt x="8988" y="3448"/>
                </a:lnTo>
                <a:lnTo>
                  <a:pt x="8988" y="3412"/>
                </a:lnTo>
                <a:lnTo>
                  <a:pt x="8988" y="3375"/>
                </a:lnTo>
                <a:lnTo>
                  <a:pt x="9061" y="3338"/>
                </a:lnTo>
                <a:close/>
                <a:moveTo>
                  <a:pt x="14123" y="440"/>
                </a:moveTo>
                <a:lnTo>
                  <a:pt x="14233" y="477"/>
                </a:lnTo>
                <a:lnTo>
                  <a:pt x="14307" y="587"/>
                </a:lnTo>
                <a:lnTo>
                  <a:pt x="14417" y="661"/>
                </a:lnTo>
                <a:lnTo>
                  <a:pt x="14454" y="807"/>
                </a:lnTo>
                <a:lnTo>
                  <a:pt x="14527" y="807"/>
                </a:lnTo>
                <a:lnTo>
                  <a:pt x="14490" y="624"/>
                </a:lnTo>
                <a:lnTo>
                  <a:pt x="14454" y="477"/>
                </a:lnTo>
                <a:lnTo>
                  <a:pt x="14600" y="551"/>
                </a:lnTo>
                <a:lnTo>
                  <a:pt x="14784" y="624"/>
                </a:lnTo>
                <a:lnTo>
                  <a:pt x="14967" y="771"/>
                </a:lnTo>
                <a:lnTo>
                  <a:pt x="15114" y="881"/>
                </a:lnTo>
                <a:lnTo>
                  <a:pt x="15224" y="1064"/>
                </a:lnTo>
                <a:lnTo>
                  <a:pt x="15334" y="1211"/>
                </a:lnTo>
                <a:lnTo>
                  <a:pt x="15444" y="1578"/>
                </a:lnTo>
                <a:lnTo>
                  <a:pt x="15554" y="1944"/>
                </a:lnTo>
                <a:lnTo>
                  <a:pt x="15627" y="2385"/>
                </a:lnTo>
                <a:lnTo>
                  <a:pt x="15664" y="2568"/>
                </a:lnTo>
                <a:lnTo>
                  <a:pt x="15627" y="2788"/>
                </a:lnTo>
                <a:lnTo>
                  <a:pt x="15591" y="2972"/>
                </a:lnTo>
                <a:lnTo>
                  <a:pt x="15481" y="3118"/>
                </a:lnTo>
                <a:lnTo>
                  <a:pt x="15187" y="3412"/>
                </a:lnTo>
                <a:lnTo>
                  <a:pt x="14930" y="3595"/>
                </a:lnTo>
                <a:lnTo>
                  <a:pt x="14600" y="3705"/>
                </a:lnTo>
                <a:lnTo>
                  <a:pt x="14270" y="3779"/>
                </a:lnTo>
                <a:lnTo>
                  <a:pt x="13940" y="3815"/>
                </a:lnTo>
                <a:lnTo>
                  <a:pt x="13720" y="3779"/>
                </a:lnTo>
                <a:lnTo>
                  <a:pt x="13500" y="3742"/>
                </a:lnTo>
                <a:lnTo>
                  <a:pt x="13316" y="3668"/>
                </a:lnTo>
                <a:lnTo>
                  <a:pt x="13133" y="3595"/>
                </a:lnTo>
                <a:lnTo>
                  <a:pt x="12950" y="3485"/>
                </a:lnTo>
                <a:lnTo>
                  <a:pt x="12803" y="3338"/>
                </a:lnTo>
                <a:lnTo>
                  <a:pt x="12656" y="3192"/>
                </a:lnTo>
                <a:lnTo>
                  <a:pt x="12546" y="3045"/>
                </a:lnTo>
                <a:lnTo>
                  <a:pt x="12840" y="3118"/>
                </a:lnTo>
                <a:lnTo>
                  <a:pt x="13133" y="3155"/>
                </a:lnTo>
                <a:lnTo>
                  <a:pt x="13426" y="3118"/>
                </a:lnTo>
                <a:lnTo>
                  <a:pt x="13720" y="3045"/>
                </a:lnTo>
                <a:lnTo>
                  <a:pt x="13977" y="2935"/>
                </a:lnTo>
                <a:lnTo>
                  <a:pt x="14233" y="2751"/>
                </a:lnTo>
                <a:lnTo>
                  <a:pt x="14417" y="2495"/>
                </a:lnTo>
                <a:lnTo>
                  <a:pt x="14600" y="2238"/>
                </a:lnTo>
                <a:lnTo>
                  <a:pt x="14674" y="1981"/>
                </a:lnTo>
                <a:lnTo>
                  <a:pt x="14710" y="1724"/>
                </a:lnTo>
                <a:lnTo>
                  <a:pt x="14674" y="1468"/>
                </a:lnTo>
                <a:lnTo>
                  <a:pt x="14600" y="1211"/>
                </a:lnTo>
                <a:lnTo>
                  <a:pt x="14490" y="991"/>
                </a:lnTo>
                <a:lnTo>
                  <a:pt x="14343" y="771"/>
                </a:lnTo>
                <a:lnTo>
                  <a:pt x="14160" y="587"/>
                </a:lnTo>
                <a:lnTo>
                  <a:pt x="13940" y="440"/>
                </a:lnTo>
                <a:close/>
                <a:moveTo>
                  <a:pt x="13757" y="0"/>
                </a:moveTo>
                <a:lnTo>
                  <a:pt x="13610" y="74"/>
                </a:lnTo>
                <a:lnTo>
                  <a:pt x="13353" y="110"/>
                </a:lnTo>
                <a:lnTo>
                  <a:pt x="13133" y="147"/>
                </a:lnTo>
                <a:lnTo>
                  <a:pt x="12913" y="257"/>
                </a:lnTo>
                <a:lnTo>
                  <a:pt x="12729" y="404"/>
                </a:lnTo>
                <a:lnTo>
                  <a:pt x="12509" y="551"/>
                </a:lnTo>
                <a:lnTo>
                  <a:pt x="12363" y="734"/>
                </a:lnTo>
                <a:lnTo>
                  <a:pt x="12216" y="917"/>
                </a:lnTo>
                <a:lnTo>
                  <a:pt x="12069" y="1137"/>
                </a:lnTo>
                <a:lnTo>
                  <a:pt x="11996" y="1321"/>
                </a:lnTo>
                <a:lnTo>
                  <a:pt x="11922" y="1578"/>
                </a:lnTo>
                <a:lnTo>
                  <a:pt x="11849" y="1798"/>
                </a:lnTo>
                <a:lnTo>
                  <a:pt x="11849" y="2054"/>
                </a:lnTo>
                <a:lnTo>
                  <a:pt x="11849" y="2275"/>
                </a:lnTo>
                <a:lnTo>
                  <a:pt x="11886" y="2531"/>
                </a:lnTo>
                <a:lnTo>
                  <a:pt x="11959" y="2751"/>
                </a:lnTo>
                <a:lnTo>
                  <a:pt x="12033" y="2972"/>
                </a:lnTo>
                <a:lnTo>
                  <a:pt x="12143" y="3192"/>
                </a:lnTo>
                <a:lnTo>
                  <a:pt x="12253" y="3375"/>
                </a:lnTo>
                <a:lnTo>
                  <a:pt x="12399" y="3558"/>
                </a:lnTo>
                <a:lnTo>
                  <a:pt x="12583" y="3705"/>
                </a:lnTo>
                <a:lnTo>
                  <a:pt x="12766" y="3852"/>
                </a:lnTo>
                <a:lnTo>
                  <a:pt x="12986" y="3999"/>
                </a:lnTo>
                <a:lnTo>
                  <a:pt x="13206" y="4072"/>
                </a:lnTo>
                <a:lnTo>
                  <a:pt x="13426" y="4145"/>
                </a:lnTo>
                <a:lnTo>
                  <a:pt x="13683" y="4219"/>
                </a:lnTo>
                <a:lnTo>
                  <a:pt x="14123" y="4219"/>
                </a:lnTo>
                <a:lnTo>
                  <a:pt x="14564" y="4145"/>
                </a:lnTo>
                <a:lnTo>
                  <a:pt x="15004" y="3999"/>
                </a:lnTo>
                <a:lnTo>
                  <a:pt x="15371" y="3779"/>
                </a:lnTo>
                <a:lnTo>
                  <a:pt x="15591" y="3632"/>
                </a:lnTo>
                <a:lnTo>
                  <a:pt x="15737" y="3448"/>
                </a:lnTo>
                <a:lnTo>
                  <a:pt x="15884" y="3265"/>
                </a:lnTo>
                <a:lnTo>
                  <a:pt x="15994" y="3045"/>
                </a:lnTo>
                <a:lnTo>
                  <a:pt x="16067" y="2788"/>
                </a:lnTo>
                <a:lnTo>
                  <a:pt x="16104" y="2495"/>
                </a:lnTo>
                <a:lnTo>
                  <a:pt x="16067" y="2238"/>
                </a:lnTo>
                <a:lnTo>
                  <a:pt x="15994" y="1981"/>
                </a:lnTo>
                <a:lnTo>
                  <a:pt x="15884" y="1431"/>
                </a:lnTo>
                <a:lnTo>
                  <a:pt x="15774" y="1174"/>
                </a:lnTo>
                <a:lnTo>
                  <a:pt x="15664" y="954"/>
                </a:lnTo>
                <a:lnTo>
                  <a:pt x="15517" y="734"/>
                </a:lnTo>
                <a:lnTo>
                  <a:pt x="15371" y="551"/>
                </a:lnTo>
                <a:lnTo>
                  <a:pt x="15150" y="367"/>
                </a:lnTo>
                <a:lnTo>
                  <a:pt x="14930" y="220"/>
                </a:lnTo>
                <a:lnTo>
                  <a:pt x="14637" y="74"/>
                </a:lnTo>
                <a:lnTo>
                  <a:pt x="14270" y="0"/>
                </a:lnTo>
                <a:close/>
                <a:moveTo>
                  <a:pt x="11115" y="4549"/>
                </a:moveTo>
                <a:lnTo>
                  <a:pt x="11446" y="4842"/>
                </a:lnTo>
                <a:lnTo>
                  <a:pt x="11299" y="4952"/>
                </a:lnTo>
                <a:lnTo>
                  <a:pt x="11115" y="4916"/>
                </a:lnTo>
                <a:lnTo>
                  <a:pt x="10932" y="4916"/>
                </a:lnTo>
                <a:lnTo>
                  <a:pt x="10639" y="4952"/>
                </a:lnTo>
                <a:lnTo>
                  <a:pt x="10859" y="4732"/>
                </a:lnTo>
                <a:lnTo>
                  <a:pt x="11115" y="4549"/>
                </a:lnTo>
                <a:close/>
                <a:moveTo>
                  <a:pt x="6860" y="3632"/>
                </a:moveTo>
                <a:lnTo>
                  <a:pt x="7007" y="3668"/>
                </a:lnTo>
                <a:lnTo>
                  <a:pt x="7044" y="3705"/>
                </a:lnTo>
                <a:lnTo>
                  <a:pt x="7044" y="3742"/>
                </a:lnTo>
                <a:lnTo>
                  <a:pt x="7044" y="3779"/>
                </a:lnTo>
                <a:lnTo>
                  <a:pt x="7080" y="3852"/>
                </a:lnTo>
                <a:lnTo>
                  <a:pt x="7191" y="3889"/>
                </a:lnTo>
                <a:lnTo>
                  <a:pt x="7374" y="3889"/>
                </a:lnTo>
                <a:lnTo>
                  <a:pt x="7411" y="3925"/>
                </a:lnTo>
                <a:lnTo>
                  <a:pt x="7447" y="4035"/>
                </a:lnTo>
                <a:lnTo>
                  <a:pt x="7484" y="4145"/>
                </a:lnTo>
                <a:lnTo>
                  <a:pt x="7484" y="4255"/>
                </a:lnTo>
                <a:lnTo>
                  <a:pt x="7447" y="4512"/>
                </a:lnTo>
                <a:lnTo>
                  <a:pt x="7374" y="4769"/>
                </a:lnTo>
                <a:lnTo>
                  <a:pt x="7227" y="5026"/>
                </a:lnTo>
                <a:lnTo>
                  <a:pt x="7154" y="5136"/>
                </a:lnTo>
                <a:lnTo>
                  <a:pt x="7044" y="5209"/>
                </a:lnTo>
                <a:lnTo>
                  <a:pt x="6934" y="5246"/>
                </a:lnTo>
                <a:lnTo>
                  <a:pt x="6787" y="5246"/>
                </a:lnTo>
                <a:lnTo>
                  <a:pt x="6787" y="4989"/>
                </a:lnTo>
                <a:lnTo>
                  <a:pt x="6750" y="4769"/>
                </a:lnTo>
                <a:lnTo>
                  <a:pt x="6640" y="4549"/>
                </a:lnTo>
                <a:lnTo>
                  <a:pt x="6494" y="4329"/>
                </a:lnTo>
                <a:lnTo>
                  <a:pt x="6310" y="4145"/>
                </a:lnTo>
                <a:lnTo>
                  <a:pt x="6090" y="4035"/>
                </a:lnTo>
                <a:lnTo>
                  <a:pt x="6090" y="3925"/>
                </a:lnTo>
                <a:lnTo>
                  <a:pt x="6163" y="3852"/>
                </a:lnTo>
                <a:lnTo>
                  <a:pt x="6237" y="3779"/>
                </a:lnTo>
                <a:lnTo>
                  <a:pt x="6347" y="3742"/>
                </a:lnTo>
                <a:lnTo>
                  <a:pt x="6567" y="3705"/>
                </a:lnTo>
                <a:lnTo>
                  <a:pt x="6860" y="3632"/>
                </a:lnTo>
                <a:close/>
                <a:moveTo>
                  <a:pt x="6530" y="3192"/>
                </a:moveTo>
                <a:lnTo>
                  <a:pt x="6494" y="3228"/>
                </a:lnTo>
                <a:lnTo>
                  <a:pt x="6457" y="3302"/>
                </a:lnTo>
                <a:lnTo>
                  <a:pt x="6457" y="3338"/>
                </a:lnTo>
                <a:lnTo>
                  <a:pt x="6457" y="3412"/>
                </a:lnTo>
                <a:lnTo>
                  <a:pt x="6200" y="3485"/>
                </a:lnTo>
                <a:lnTo>
                  <a:pt x="5980" y="3558"/>
                </a:lnTo>
                <a:lnTo>
                  <a:pt x="5797" y="3742"/>
                </a:lnTo>
                <a:lnTo>
                  <a:pt x="5760" y="3815"/>
                </a:lnTo>
                <a:lnTo>
                  <a:pt x="5687" y="3925"/>
                </a:lnTo>
                <a:lnTo>
                  <a:pt x="5687" y="4035"/>
                </a:lnTo>
                <a:lnTo>
                  <a:pt x="5687" y="4072"/>
                </a:lnTo>
                <a:lnTo>
                  <a:pt x="5797" y="4219"/>
                </a:lnTo>
                <a:lnTo>
                  <a:pt x="5907" y="4292"/>
                </a:lnTo>
                <a:lnTo>
                  <a:pt x="6053" y="4365"/>
                </a:lnTo>
                <a:lnTo>
                  <a:pt x="6163" y="4439"/>
                </a:lnTo>
                <a:lnTo>
                  <a:pt x="6274" y="4512"/>
                </a:lnTo>
                <a:lnTo>
                  <a:pt x="6347" y="4622"/>
                </a:lnTo>
                <a:lnTo>
                  <a:pt x="6420" y="4769"/>
                </a:lnTo>
                <a:lnTo>
                  <a:pt x="6494" y="5026"/>
                </a:lnTo>
                <a:lnTo>
                  <a:pt x="6457" y="5282"/>
                </a:lnTo>
                <a:lnTo>
                  <a:pt x="6494" y="5392"/>
                </a:lnTo>
                <a:lnTo>
                  <a:pt x="6530" y="5466"/>
                </a:lnTo>
                <a:lnTo>
                  <a:pt x="6750" y="5539"/>
                </a:lnTo>
                <a:lnTo>
                  <a:pt x="6934" y="5539"/>
                </a:lnTo>
                <a:lnTo>
                  <a:pt x="7117" y="5503"/>
                </a:lnTo>
                <a:lnTo>
                  <a:pt x="7264" y="5429"/>
                </a:lnTo>
                <a:lnTo>
                  <a:pt x="7411" y="5282"/>
                </a:lnTo>
                <a:lnTo>
                  <a:pt x="7521" y="5136"/>
                </a:lnTo>
                <a:lnTo>
                  <a:pt x="7631" y="4952"/>
                </a:lnTo>
                <a:lnTo>
                  <a:pt x="7704" y="4769"/>
                </a:lnTo>
                <a:lnTo>
                  <a:pt x="7741" y="4585"/>
                </a:lnTo>
                <a:lnTo>
                  <a:pt x="7777" y="4365"/>
                </a:lnTo>
                <a:lnTo>
                  <a:pt x="7777" y="4145"/>
                </a:lnTo>
                <a:lnTo>
                  <a:pt x="7777" y="3925"/>
                </a:lnTo>
                <a:lnTo>
                  <a:pt x="7704" y="3779"/>
                </a:lnTo>
                <a:lnTo>
                  <a:pt x="7631" y="3668"/>
                </a:lnTo>
                <a:lnTo>
                  <a:pt x="7484" y="3595"/>
                </a:lnTo>
                <a:lnTo>
                  <a:pt x="7337" y="3595"/>
                </a:lnTo>
                <a:lnTo>
                  <a:pt x="7301" y="3485"/>
                </a:lnTo>
                <a:lnTo>
                  <a:pt x="7227" y="3448"/>
                </a:lnTo>
                <a:lnTo>
                  <a:pt x="7044" y="3375"/>
                </a:lnTo>
                <a:lnTo>
                  <a:pt x="6824" y="3302"/>
                </a:lnTo>
                <a:lnTo>
                  <a:pt x="6677" y="3228"/>
                </a:lnTo>
                <a:lnTo>
                  <a:pt x="6567" y="3192"/>
                </a:lnTo>
                <a:close/>
                <a:moveTo>
                  <a:pt x="11739" y="5136"/>
                </a:moveTo>
                <a:lnTo>
                  <a:pt x="12179" y="5686"/>
                </a:lnTo>
                <a:lnTo>
                  <a:pt x="11776" y="5796"/>
                </a:lnTo>
                <a:lnTo>
                  <a:pt x="11409" y="6016"/>
                </a:lnTo>
                <a:lnTo>
                  <a:pt x="11042" y="6236"/>
                </a:lnTo>
                <a:lnTo>
                  <a:pt x="10895" y="6383"/>
                </a:lnTo>
                <a:lnTo>
                  <a:pt x="10785" y="6566"/>
                </a:lnTo>
                <a:lnTo>
                  <a:pt x="10749" y="6640"/>
                </a:lnTo>
                <a:lnTo>
                  <a:pt x="10785" y="6676"/>
                </a:lnTo>
                <a:lnTo>
                  <a:pt x="10859" y="6713"/>
                </a:lnTo>
                <a:lnTo>
                  <a:pt x="10932" y="6713"/>
                </a:lnTo>
                <a:lnTo>
                  <a:pt x="11262" y="6493"/>
                </a:lnTo>
                <a:lnTo>
                  <a:pt x="11556" y="6310"/>
                </a:lnTo>
                <a:lnTo>
                  <a:pt x="11849" y="6199"/>
                </a:lnTo>
                <a:lnTo>
                  <a:pt x="12143" y="6089"/>
                </a:lnTo>
                <a:lnTo>
                  <a:pt x="12253" y="6053"/>
                </a:lnTo>
                <a:lnTo>
                  <a:pt x="12363" y="6016"/>
                </a:lnTo>
                <a:lnTo>
                  <a:pt x="12399" y="5979"/>
                </a:lnTo>
                <a:lnTo>
                  <a:pt x="12619" y="6456"/>
                </a:lnTo>
                <a:lnTo>
                  <a:pt x="12840" y="6896"/>
                </a:lnTo>
                <a:lnTo>
                  <a:pt x="12803" y="6933"/>
                </a:lnTo>
                <a:lnTo>
                  <a:pt x="12326" y="7043"/>
                </a:lnTo>
                <a:lnTo>
                  <a:pt x="11812" y="7117"/>
                </a:lnTo>
                <a:lnTo>
                  <a:pt x="11299" y="7117"/>
                </a:lnTo>
                <a:lnTo>
                  <a:pt x="10749" y="7080"/>
                </a:lnTo>
                <a:lnTo>
                  <a:pt x="10675" y="7117"/>
                </a:lnTo>
                <a:lnTo>
                  <a:pt x="10639" y="7153"/>
                </a:lnTo>
                <a:lnTo>
                  <a:pt x="10639" y="7227"/>
                </a:lnTo>
                <a:lnTo>
                  <a:pt x="10712" y="7300"/>
                </a:lnTo>
                <a:lnTo>
                  <a:pt x="10932" y="7373"/>
                </a:lnTo>
                <a:lnTo>
                  <a:pt x="11189" y="7447"/>
                </a:lnTo>
                <a:lnTo>
                  <a:pt x="11702" y="7483"/>
                </a:lnTo>
                <a:lnTo>
                  <a:pt x="11959" y="7483"/>
                </a:lnTo>
                <a:lnTo>
                  <a:pt x="12216" y="7447"/>
                </a:lnTo>
                <a:lnTo>
                  <a:pt x="12583" y="7373"/>
                </a:lnTo>
                <a:lnTo>
                  <a:pt x="12693" y="7373"/>
                </a:lnTo>
                <a:lnTo>
                  <a:pt x="12766" y="7337"/>
                </a:lnTo>
                <a:lnTo>
                  <a:pt x="12803" y="7410"/>
                </a:lnTo>
                <a:lnTo>
                  <a:pt x="12840" y="7447"/>
                </a:lnTo>
                <a:lnTo>
                  <a:pt x="12876" y="7483"/>
                </a:lnTo>
                <a:lnTo>
                  <a:pt x="12986" y="7520"/>
                </a:lnTo>
                <a:lnTo>
                  <a:pt x="13023" y="7777"/>
                </a:lnTo>
                <a:lnTo>
                  <a:pt x="13060" y="8070"/>
                </a:lnTo>
                <a:lnTo>
                  <a:pt x="12986" y="8107"/>
                </a:lnTo>
                <a:lnTo>
                  <a:pt x="12693" y="7997"/>
                </a:lnTo>
                <a:lnTo>
                  <a:pt x="12473" y="7887"/>
                </a:lnTo>
                <a:lnTo>
                  <a:pt x="12253" y="7777"/>
                </a:lnTo>
                <a:lnTo>
                  <a:pt x="11886" y="7777"/>
                </a:lnTo>
                <a:lnTo>
                  <a:pt x="11776" y="7813"/>
                </a:lnTo>
                <a:lnTo>
                  <a:pt x="11226" y="7777"/>
                </a:lnTo>
                <a:lnTo>
                  <a:pt x="10895" y="7740"/>
                </a:lnTo>
                <a:lnTo>
                  <a:pt x="10749" y="7740"/>
                </a:lnTo>
                <a:lnTo>
                  <a:pt x="10675" y="7703"/>
                </a:lnTo>
                <a:lnTo>
                  <a:pt x="10565" y="7483"/>
                </a:lnTo>
                <a:lnTo>
                  <a:pt x="10529" y="7483"/>
                </a:lnTo>
                <a:lnTo>
                  <a:pt x="10529" y="7520"/>
                </a:lnTo>
                <a:lnTo>
                  <a:pt x="10529" y="7887"/>
                </a:lnTo>
                <a:lnTo>
                  <a:pt x="10529" y="7960"/>
                </a:lnTo>
                <a:lnTo>
                  <a:pt x="10602" y="7997"/>
                </a:lnTo>
                <a:lnTo>
                  <a:pt x="11042" y="8107"/>
                </a:lnTo>
                <a:lnTo>
                  <a:pt x="11482" y="8144"/>
                </a:lnTo>
                <a:lnTo>
                  <a:pt x="11482" y="8327"/>
                </a:lnTo>
                <a:lnTo>
                  <a:pt x="11519" y="8474"/>
                </a:lnTo>
                <a:lnTo>
                  <a:pt x="11592" y="8547"/>
                </a:lnTo>
                <a:lnTo>
                  <a:pt x="11629" y="8584"/>
                </a:lnTo>
                <a:lnTo>
                  <a:pt x="11776" y="8657"/>
                </a:lnTo>
                <a:lnTo>
                  <a:pt x="11959" y="8767"/>
                </a:lnTo>
                <a:lnTo>
                  <a:pt x="11409" y="8657"/>
                </a:lnTo>
                <a:lnTo>
                  <a:pt x="10969" y="8474"/>
                </a:lnTo>
                <a:lnTo>
                  <a:pt x="10712" y="8437"/>
                </a:lnTo>
                <a:lnTo>
                  <a:pt x="10455" y="8400"/>
                </a:lnTo>
                <a:lnTo>
                  <a:pt x="10198" y="8217"/>
                </a:lnTo>
                <a:lnTo>
                  <a:pt x="10052" y="8180"/>
                </a:lnTo>
                <a:lnTo>
                  <a:pt x="9942" y="8144"/>
                </a:lnTo>
                <a:lnTo>
                  <a:pt x="9722" y="8180"/>
                </a:lnTo>
                <a:lnTo>
                  <a:pt x="9575" y="8254"/>
                </a:lnTo>
                <a:lnTo>
                  <a:pt x="9465" y="8364"/>
                </a:lnTo>
                <a:lnTo>
                  <a:pt x="9355" y="8510"/>
                </a:lnTo>
                <a:lnTo>
                  <a:pt x="9245" y="8584"/>
                </a:lnTo>
                <a:lnTo>
                  <a:pt x="9098" y="8620"/>
                </a:lnTo>
                <a:lnTo>
                  <a:pt x="8841" y="8584"/>
                </a:lnTo>
                <a:lnTo>
                  <a:pt x="8621" y="8620"/>
                </a:lnTo>
                <a:lnTo>
                  <a:pt x="8401" y="8694"/>
                </a:lnTo>
                <a:lnTo>
                  <a:pt x="8181" y="8804"/>
                </a:lnTo>
                <a:lnTo>
                  <a:pt x="7924" y="8804"/>
                </a:lnTo>
                <a:lnTo>
                  <a:pt x="7851" y="8767"/>
                </a:lnTo>
                <a:lnTo>
                  <a:pt x="7814" y="8730"/>
                </a:lnTo>
                <a:lnTo>
                  <a:pt x="7814" y="8694"/>
                </a:lnTo>
                <a:lnTo>
                  <a:pt x="7887" y="8620"/>
                </a:lnTo>
                <a:lnTo>
                  <a:pt x="7998" y="8510"/>
                </a:lnTo>
                <a:lnTo>
                  <a:pt x="8144" y="8437"/>
                </a:lnTo>
                <a:lnTo>
                  <a:pt x="8401" y="8327"/>
                </a:lnTo>
                <a:lnTo>
                  <a:pt x="8731" y="8180"/>
                </a:lnTo>
                <a:lnTo>
                  <a:pt x="8915" y="8070"/>
                </a:lnTo>
                <a:lnTo>
                  <a:pt x="9025" y="7924"/>
                </a:lnTo>
                <a:lnTo>
                  <a:pt x="9135" y="7777"/>
                </a:lnTo>
                <a:lnTo>
                  <a:pt x="9208" y="7630"/>
                </a:lnTo>
                <a:lnTo>
                  <a:pt x="9208" y="7447"/>
                </a:lnTo>
                <a:lnTo>
                  <a:pt x="9171" y="7227"/>
                </a:lnTo>
                <a:lnTo>
                  <a:pt x="9098" y="7117"/>
                </a:lnTo>
                <a:lnTo>
                  <a:pt x="8988" y="7006"/>
                </a:lnTo>
                <a:lnTo>
                  <a:pt x="8841" y="6896"/>
                </a:lnTo>
                <a:lnTo>
                  <a:pt x="8694" y="6860"/>
                </a:lnTo>
                <a:lnTo>
                  <a:pt x="8548" y="6823"/>
                </a:lnTo>
                <a:lnTo>
                  <a:pt x="8401" y="6823"/>
                </a:lnTo>
                <a:lnTo>
                  <a:pt x="8254" y="6860"/>
                </a:lnTo>
                <a:lnTo>
                  <a:pt x="8108" y="6933"/>
                </a:lnTo>
                <a:lnTo>
                  <a:pt x="7924" y="7117"/>
                </a:lnTo>
                <a:lnTo>
                  <a:pt x="7924" y="7117"/>
                </a:lnTo>
                <a:lnTo>
                  <a:pt x="7998" y="6970"/>
                </a:lnTo>
                <a:lnTo>
                  <a:pt x="8108" y="6860"/>
                </a:lnTo>
                <a:lnTo>
                  <a:pt x="8291" y="6603"/>
                </a:lnTo>
                <a:lnTo>
                  <a:pt x="8511" y="6383"/>
                </a:lnTo>
                <a:lnTo>
                  <a:pt x="8768" y="6126"/>
                </a:lnTo>
                <a:lnTo>
                  <a:pt x="8951" y="5943"/>
                </a:lnTo>
                <a:lnTo>
                  <a:pt x="9135" y="5796"/>
                </a:lnTo>
                <a:lnTo>
                  <a:pt x="9171" y="5796"/>
                </a:lnTo>
                <a:lnTo>
                  <a:pt x="9391" y="5759"/>
                </a:lnTo>
                <a:lnTo>
                  <a:pt x="9612" y="5686"/>
                </a:lnTo>
                <a:lnTo>
                  <a:pt x="10052" y="5539"/>
                </a:lnTo>
                <a:lnTo>
                  <a:pt x="10455" y="5356"/>
                </a:lnTo>
                <a:lnTo>
                  <a:pt x="10639" y="5282"/>
                </a:lnTo>
                <a:lnTo>
                  <a:pt x="10895" y="5246"/>
                </a:lnTo>
                <a:lnTo>
                  <a:pt x="10895" y="5246"/>
                </a:lnTo>
                <a:lnTo>
                  <a:pt x="10602" y="5503"/>
                </a:lnTo>
                <a:lnTo>
                  <a:pt x="10492" y="5649"/>
                </a:lnTo>
                <a:lnTo>
                  <a:pt x="10419" y="5833"/>
                </a:lnTo>
                <a:lnTo>
                  <a:pt x="10455" y="5869"/>
                </a:lnTo>
                <a:lnTo>
                  <a:pt x="10639" y="5796"/>
                </a:lnTo>
                <a:lnTo>
                  <a:pt x="10822" y="5723"/>
                </a:lnTo>
                <a:lnTo>
                  <a:pt x="11152" y="5503"/>
                </a:lnTo>
                <a:lnTo>
                  <a:pt x="11739" y="5136"/>
                </a:lnTo>
                <a:close/>
                <a:moveTo>
                  <a:pt x="11996" y="8254"/>
                </a:moveTo>
                <a:lnTo>
                  <a:pt x="12546" y="8400"/>
                </a:lnTo>
                <a:lnTo>
                  <a:pt x="12729" y="8584"/>
                </a:lnTo>
                <a:lnTo>
                  <a:pt x="12803" y="8620"/>
                </a:lnTo>
                <a:lnTo>
                  <a:pt x="12876" y="8657"/>
                </a:lnTo>
                <a:lnTo>
                  <a:pt x="12950" y="8620"/>
                </a:lnTo>
                <a:lnTo>
                  <a:pt x="13023" y="8584"/>
                </a:lnTo>
                <a:lnTo>
                  <a:pt x="12950" y="9024"/>
                </a:lnTo>
                <a:lnTo>
                  <a:pt x="12509" y="8914"/>
                </a:lnTo>
                <a:lnTo>
                  <a:pt x="12399" y="8657"/>
                </a:lnTo>
                <a:lnTo>
                  <a:pt x="12216" y="8474"/>
                </a:lnTo>
                <a:lnTo>
                  <a:pt x="12033" y="8327"/>
                </a:lnTo>
                <a:lnTo>
                  <a:pt x="11959" y="8290"/>
                </a:lnTo>
                <a:lnTo>
                  <a:pt x="11996" y="8254"/>
                </a:lnTo>
                <a:close/>
                <a:moveTo>
                  <a:pt x="10932" y="8841"/>
                </a:moveTo>
                <a:lnTo>
                  <a:pt x="11519" y="9097"/>
                </a:lnTo>
                <a:lnTo>
                  <a:pt x="12106" y="9244"/>
                </a:lnTo>
                <a:lnTo>
                  <a:pt x="12033" y="9391"/>
                </a:lnTo>
                <a:lnTo>
                  <a:pt x="11922" y="9537"/>
                </a:lnTo>
                <a:lnTo>
                  <a:pt x="11776" y="9611"/>
                </a:lnTo>
                <a:lnTo>
                  <a:pt x="11702" y="9611"/>
                </a:lnTo>
                <a:lnTo>
                  <a:pt x="11629" y="9574"/>
                </a:lnTo>
                <a:lnTo>
                  <a:pt x="11519" y="9537"/>
                </a:lnTo>
                <a:lnTo>
                  <a:pt x="11409" y="9427"/>
                </a:lnTo>
                <a:lnTo>
                  <a:pt x="11226" y="9244"/>
                </a:lnTo>
                <a:lnTo>
                  <a:pt x="10932" y="8841"/>
                </a:lnTo>
                <a:close/>
                <a:moveTo>
                  <a:pt x="12509" y="9354"/>
                </a:moveTo>
                <a:lnTo>
                  <a:pt x="12876" y="9391"/>
                </a:lnTo>
                <a:lnTo>
                  <a:pt x="12656" y="10161"/>
                </a:lnTo>
                <a:lnTo>
                  <a:pt x="12583" y="10088"/>
                </a:lnTo>
                <a:lnTo>
                  <a:pt x="12363" y="10088"/>
                </a:lnTo>
                <a:lnTo>
                  <a:pt x="12216" y="10051"/>
                </a:lnTo>
                <a:lnTo>
                  <a:pt x="11886" y="9978"/>
                </a:lnTo>
                <a:lnTo>
                  <a:pt x="12106" y="9868"/>
                </a:lnTo>
                <a:lnTo>
                  <a:pt x="12289" y="9758"/>
                </a:lnTo>
                <a:lnTo>
                  <a:pt x="12399" y="9574"/>
                </a:lnTo>
                <a:lnTo>
                  <a:pt x="12509" y="9354"/>
                </a:lnTo>
                <a:close/>
                <a:moveTo>
                  <a:pt x="10382" y="9721"/>
                </a:moveTo>
                <a:lnTo>
                  <a:pt x="11409" y="10161"/>
                </a:lnTo>
                <a:lnTo>
                  <a:pt x="11922" y="10381"/>
                </a:lnTo>
                <a:lnTo>
                  <a:pt x="12253" y="10491"/>
                </a:lnTo>
                <a:lnTo>
                  <a:pt x="12399" y="10491"/>
                </a:lnTo>
                <a:lnTo>
                  <a:pt x="12509" y="10455"/>
                </a:lnTo>
                <a:lnTo>
                  <a:pt x="12326" y="10968"/>
                </a:lnTo>
                <a:lnTo>
                  <a:pt x="12033" y="10858"/>
                </a:lnTo>
                <a:lnTo>
                  <a:pt x="11886" y="10785"/>
                </a:lnTo>
                <a:lnTo>
                  <a:pt x="11776" y="10711"/>
                </a:lnTo>
                <a:lnTo>
                  <a:pt x="11519" y="10528"/>
                </a:lnTo>
                <a:lnTo>
                  <a:pt x="11409" y="10418"/>
                </a:lnTo>
                <a:lnTo>
                  <a:pt x="11262" y="10344"/>
                </a:lnTo>
                <a:lnTo>
                  <a:pt x="11079" y="10308"/>
                </a:lnTo>
                <a:lnTo>
                  <a:pt x="10895" y="10271"/>
                </a:lnTo>
                <a:lnTo>
                  <a:pt x="10492" y="10234"/>
                </a:lnTo>
                <a:lnTo>
                  <a:pt x="10455" y="9978"/>
                </a:lnTo>
                <a:lnTo>
                  <a:pt x="10382" y="9721"/>
                </a:lnTo>
                <a:close/>
                <a:moveTo>
                  <a:pt x="10455" y="10528"/>
                </a:moveTo>
                <a:lnTo>
                  <a:pt x="10785" y="10601"/>
                </a:lnTo>
                <a:lnTo>
                  <a:pt x="10969" y="10638"/>
                </a:lnTo>
                <a:lnTo>
                  <a:pt x="11115" y="10711"/>
                </a:lnTo>
                <a:lnTo>
                  <a:pt x="11336" y="10821"/>
                </a:lnTo>
                <a:lnTo>
                  <a:pt x="11519" y="10968"/>
                </a:lnTo>
                <a:lnTo>
                  <a:pt x="11702" y="11115"/>
                </a:lnTo>
                <a:lnTo>
                  <a:pt x="11886" y="11262"/>
                </a:lnTo>
                <a:lnTo>
                  <a:pt x="12106" y="11335"/>
                </a:lnTo>
                <a:lnTo>
                  <a:pt x="11739" y="11922"/>
                </a:lnTo>
                <a:lnTo>
                  <a:pt x="11629" y="11922"/>
                </a:lnTo>
                <a:lnTo>
                  <a:pt x="11482" y="11885"/>
                </a:lnTo>
                <a:lnTo>
                  <a:pt x="11226" y="11738"/>
                </a:lnTo>
                <a:lnTo>
                  <a:pt x="10565" y="11482"/>
                </a:lnTo>
                <a:lnTo>
                  <a:pt x="10272" y="11335"/>
                </a:lnTo>
                <a:lnTo>
                  <a:pt x="10382" y="10968"/>
                </a:lnTo>
                <a:lnTo>
                  <a:pt x="10455" y="10601"/>
                </a:lnTo>
                <a:lnTo>
                  <a:pt x="10455" y="10528"/>
                </a:lnTo>
                <a:close/>
                <a:moveTo>
                  <a:pt x="10125" y="11665"/>
                </a:moveTo>
                <a:lnTo>
                  <a:pt x="10785" y="11958"/>
                </a:lnTo>
                <a:lnTo>
                  <a:pt x="11115" y="12142"/>
                </a:lnTo>
                <a:lnTo>
                  <a:pt x="11299" y="12215"/>
                </a:lnTo>
                <a:lnTo>
                  <a:pt x="11482" y="12289"/>
                </a:lnTo>
                <a:lnTo>
                  <a:pt x="11226" y="12655"/>
                </a:lnTo>
                <a:lnTo>
                  <a:pt x="10895" y="12545"/>
                </a:lnTo>
                <a:lnTo>
                  <a:pt x="10455" y="12399"/>
                </a:lnTo>
                <a:lnTo>
                  <a:pt x="10052" y="12252"/>
                </a:lnTo>
                <a:lnTo>
                  <a:pt x="9868" y="12142"/>
                </a:lnTo>
                <a:lnTo>
                  <a:pt x="10125" y="11665"/>
                </a:lnTo>
                <a:close/>
                <a:moveTo>
                  <a:pt x="9355" y="9574"/>
                </a:moveTo>
                <a:lnTo>
                  <a:pt x="9575" y="9611"/>
                </a:lnTo>
                <a:lnTo>
                  <a:pt x="9795" y="9648"/>
                </a:lnTo>
                <a:lnTo>
                  <a:pt x="9978" y="9758"/>
                </a:lnTo>
                <a:lnTo>
                  <a:pt x="10052" y="9868"/>
                </a:lnTo>
                <a:lnTo>
                  <a:pt x="10088" y="9941"/>
                </a:lnTo>
                <a:lnTo>
                  <a:pt x="10125" y="10088"/>
                </a:lnTo>
                <a:lnTo>
                  <a:pt x="10125" y="10198"/>
                </a:lnTo>
                <a:lnTo>
                  <a:pt x="9832" y="10161"/>
                </a:lnTo>
                <a:lnTo>
                  <a:pt x="9795" y="10198"/>
                </a:lnTo>
                <a:lnTo>
                  <a:pt x="9795" y="10234"/>
                </a:lnTo>
                <a:lnTo>
                  <a:pt x="9942" y="10344"/>
                </a:lnTo>
                <a:lnTo>
                  <a:pt x="10088" y="10455"/>
                </a:lnTo>
                <a:lnTo>
                  <a:pt x="10015" y="10785"/>
                </a:lnTo>
                <a:lnTo>
                  <a:pt x="9942" y="11078"/>
                </a:lnTo>
                <a:lnTo>
                  <a:pt x="9905" y="11188"/>
                </a:lnTo>
                <a:lnTo>
                  <a:pt x="9648" y="11115"/>
                </a:lnTo>
                <a:lnTo>
                  <a:pt x="9391" y="11078"/>
                </a:lnTo>
                <a:lnTo>
                  <a:pt x="9355" y="11078"/>
                </a:lnTo>
                <a:lnTo>
                  <a:pt x="9318" y="11115"/>
                </a:lnTo>
                <a:lnTo>
                  <a:pt x="9318" y="11151"/>
                </a:lnTo>
                <a:lnTo>
                  <a:pt x="9355" y="11188"/>
                </a:lnTo>
                <a:lnTo>
                  <a:pt x="9538" y="11372"/>
                </a:lnTo>
                <a:lnTo>
                  <a:pt x="9795" y="11518"/>
                </a:lnTo>
                <a:lnTo>
                  <a:pt x="9501" y="11995"/>
                </a:lnTo>
                <a:lnTo>
                  <a:pt x="9061" y="11812"/>
                </a:lnTo>
                <a:lnTo>
                  <a:pt x="8584" y="11628"/>
                </a:lnTo>
                <a:lnTo>
                  <a:pt x="8548" y="11628"/>
                </a:lnTo>
                <a:lnTo>
                  <a:pt x="8548" y="11702"/>
                </a:lnTo>
                <a:lnTo>
                  <a:pt x="8731" y="11848"/>
                </a:lnTo>
                <a:lnTo>
                  <a:pt x="8915" y="12032"/>
                </a:lnTo>
                <a:lnTo>
                  <a:pt x="9318" y="12289"/>
                </a:lnTo>
                <a:lnTo>
                  <a:pt x="9061" y="12582"/>
                </a:lnTo>
                <a:lnTo>
                  <a:pt x="8805" y="12802"/>
                </a:lnTo>
                <a:lnTo>
                  <a:pt x="8548" y="12692"/>
                </a:lnTo>
                <a:lnTo>
                  <a:pt x="8401" y="12069"/>
                </a:lnTo>
                <a:lnTo>
                  <a:pt x="8291" y="11445"/>
                </a:lnTo>
                <a:lnTo>
                  <a:pt x="8218" y="11298"/>
                </a:lnTo>
                <a:lnTo>
                  <a:pt x="8144" y="11188"/>
                </a:lnTo>
                <a:lnTo>
                  <a:pt x="8034" y="11115"/>
                </a:lnTo>
                <a:lnTo>
                  <a:pt x="7374" y="11115"/>
                </a:lnTo>
                <a:lnTo>
                  <a:pt x="7264" y="11078"/>
                </a:lnTo>
                <a:lnTo>
                  <a:pt x="7154" y="11041"/>
                </a:lnTo>
                <a:lnTo>
                  <a:pt x="7007" y="10895"/>
                </a:lnTo>
                <a:lnTo>
                  <a:pt x="6897" y="10675"/>
                </a:lnTo>
                <a:lnTo>
                  <a:pt x="6860" y="10455"/>
                </a:lnTo>
                <a:lnTo>
                  <a:pt x="6860" y="10344"/>
                </a:lnTo>
                <a:lnTo>
                  <a:pt x="6897" y="10234"/>
                </a:lnTo>
                <a:lnTo>
                  <a:pt x="6934" y="10124"/>
                </a:lnTo>
                <a:lnTo>
                  <a:pt x="7007" y="10051"/>
                </a:lnTo>
                <a:lnTo>
                  <a:pt x="7227" y="9978"/>
                </a:lnTo>
                <a:lnTo>
                  <a:pt x="7447" y="9904"/>
                </a:lnTo>
                <a:lnTo>
                  <a:pt x="8328" y="9721"/>
                </a:lnTo>
                <a:lnTo>
                  <a:pt x="8401" y="9758"/>
                </a:lnTo>
                <a:lnTo>
                  <a:pt x="8548" y="9758"/>
                </a:lnTo>
                <a:lnTo>
                  <a:pt x="8841" y="9648"/>
                </a:lnTo>
                <a:lnTo>
                  <a:pt x="9135" y="9574"/>
                </a:lnTo>
                <a:close/>
                <a:moveTo>
                  <a:pt x="1028" y="7373"/>
                </a:moveTo>
                <a:lnTo>
                  <a:pt x="1028" y="7887"/>
                </a:lnTo>
                <a:lnTo>
                  <a:pt x="1101" y="8437"/>
                </a:lnTo>
                <a:lnTo>
                  <a:pt x="1138" y="8474"/>
                </a:lnTo>
                <a:lnTo>
                  <a:pt x="1211" y="8510"/>
                </a:lnTo>
                <a:lnTo>
                  <a:pt x="1285" y="8510"/>
                </a:lnTo>
                <a:lnTo>
                  <a:pt x="1358" y="8474"/>
                </a:lnTo>
                <a:lnTo>
                  <a:pt x="1872" y="8070"/>
                </a:lnTo>
                <a:lnTo>
                  <a:pt x="1945" y="8951"/>
                </a:lnTo>
                <a:lnTo>
                  <a:pt x="1982" y="9611"/>
                </a:lnTo>
                <a:lnTo>
                  <a:pt x="1982" y="9758"/>
                </a:lnTo>
                <a:lnTo>
                  <a:pt x="1982" y="9904"/>
                </a:lnTo>
                <a:lnTo>
                  <a:pt x="1872" y="10014"/>
                </a:lnTo>
                <a:lnTo>
                  <a:pt x="1762" y="10088"/>
                </a:lnTo>
                <a:lnTo>
                  <a:pt x="1615" y="10271"/>
                </a:lnTo>
                <a:lnTo>
                  <a:pt x="1505" y="10455"/>
                </a:lnTo>
                <a:lnTo>
                  <a:pt x="1468" y="10638"/>
                </a:lnTo>
                <a:lnTo>
                  <a:pt x="1468" y="10858"/>
                </a:lnTo>
                <a:lnTo>
                  <a:pt x="1505" y="11078"/>
                </a:lnTo>
                <a:lnTo>
                  <a:pt x="1578" y="11298"/>
                </a:lnTo>
                <a:lnTo>
                  <a:pt x="1688" y="11702"/>
                </a:lnTo>
                <a:lnTo>
                  <a:pt x="2165" y="12876"/>
                </a:lnTo>
                <a:lnTo>
                  <a:pt x="1835" y="12509"/>
                </a:lnTo>
                <a:lnTo>
                  <a:pt x="1505" y="12142"/>
                </a:lnTo>
                <a:lnTo>
                  <a:pt x="1211" y="11665"/>
                </a:lnTo>
                <a:lnTo>
                  <a:pt x="918" y="11188"/>
                </a:lnTo>
                <a:lnTo>
                  <a:pt x="735" y="10675"/>
                </a:lnTo>
                <a:lnTo>
                  <a:pt x="588" y="10161"/>
                </a:lnTo>
                <a:lnTo>
                  <a:pt x="551" y="9831"/>
                </a:lnTo>
                <a:lnTo>
                  <a:pt x="514" y="9501"/>
                </a:lnTo>
                <a:lnTo>
                  <a:pt x="551" y="9171"/>
                </a:lnTo>
                <a:lnTo>
                  <a:pt x="588" y="8841"/>
                </a:lnTo>
                <a:lnTo>
                  <a:pt x="771" y="8180"/>
                </a:lnTo>
                <a:lnTo>
                  <a:pt x="955" y="7557"/>
                </a:lnTo>
                <a:lnTo>
                  <a:pt x="1028" y="7373"/>
                </a:lnTo>
                <a:close/>
                <a:moveTo>
                  <a:pt x="9612" y="12472"/>
                </a:moveTo>
                <a:lnTo>
                  <a:pt x="9942" y="12619"/>
                </a:lnTo>
                <a:lnTo>
                  <a:pt x="10675" y="12912"/>
                </a:lnTo>
                <a:lnTo>
                  <a:pt x="10895" y="12986"/>
                </a:lnTo>
                <a:lnTo>
                  <a:pt x="10529" y="13316"/>
                </a:lnTo>
                <a:lnTo>
                  <a:pt x="10162" y="13609"/>
                </a:lnTo>
                <a:lnTo>
                  <a:pt x="9685" y="13279"/>
                </a:lnTo>
                <a:lnTo>
                  <a:pt x="9171" y="12986"/>
                </a:lnTo>
                <a:lnTo>
                  <a:pt x="9391" y="12729"/>
                </a:lnTo>
                <a:lnTo>
                  <a:pt x="9612" y="12472"/>
                </a:lnTo>
                <a:close/>
                <a:moveTo>
                  <a:pt x="2569" y="5209"/>
                </a:moveTo>
                <a:lnTo>
                  <a:pt x="2899" y="5319"/>
                </a:lnTo>
                <a:lnTo>
                  <a:pt x="3266" y="5356"/>
                </a:lnTo>
                <a:lnTo>
                  <a:pt x="3999" y="5356"/>
                </a:lnTo>
                <a:lnTo>
                  <a:pt x="4733" y="5429"/>
                </a:lnTo>
                <a:lnTo>
                  <a:pt x="5467" y="5539"/>
                </a:lnTo>
                <a:lnTo>
                  <a:pt x="5320" y="5649"/>
                </a:lnTo>
                <a:lnTo>
                  <a:pt x="5173" y="5723"/>
                </a:lnTo>
                <a:lnTo>
                  <a:pt x="4880" y="5833"/>
                </a:lnTo>
                <a:lnTo>
                  <a:pt x="4696" y="5943"/>
                </a:lnTo>
                <a:lnTo>
                  <a:pt x="4513" y="6053"/>
                </a:lnTo>
                <a:lnTo>
                  <a:pt x="4366" y="6236"/>
                </a:lnTo>
                <a:lnTo>
                  <a:pt x="4293" y="6420"/>
                </a:lnTo>
                <a:lnTo>
                  <a:pt x="4256" y="6493"/>
                </a:lnTo>
                <a:lnTo>
                  <a:pt x="4293" y="6603"/>
                </a:lnTo>
                <a:lnTo>
                  <a:pt x="4329" y="6676"/>
                </a:lnTo>
                <a:lnTo>
                  <a:pt x="4366" y="6750"/>
                </a:lnTo>
                <a:lnTo>
                  <a:pt x="4439" y="6823"/>
                </a:lnTo>
                <a:lnTo>
                  <a:pt x="4549" y="6823"/>
                </a:lnTo>
                <a:lnTo>
                  <a:pt x="4660" y="6860"/>
                </a:lnTo>
                <a:lnTo>
                  <a:pt x="4696" y="6933"/>
                </a:lnTo>
                <a:lnTo>
                  <a:pt x="4733" y="7117"/>
                </a:lnTo>
                <a:lnTo>
                  <a:pt x="4770" y="7300"/>
                </a:lnTo>
                <a:lnTo>
                  <a:pt x="4770" y="7667"/>
                </a:lnTo>
                <a:lnTo>
                  <a:pt x="4806" y="7813"/>
                </a:lnTo>
                <a:lnTo>
                  <a:pt x="4586" y="7520"/>
                </a:lnTo>
                <a:lnTo>
                  <a:pt x="4366" y="7263"/>
                </a:lnTo>
                <a:lnTo>
                  <a:pt x="4256" y="7190"/>
                </a:lnTo>
                <a:lnTo>
                  <a:pt x="4146" y="7153"/>
                </a:lnTo>
                <a:lnTo>
                  <a:pt x="3999" y="7117"/>
                </a:lnTo>
                <a:lnTo>
                  <a:pt x="3889" y="7153"/>
                </a:lnTo>
                <a:lnTo>
                  <a:pt x="3632" y="7227"/>
                </a:lnTo>
                <a:lnTo>
                  <a:pt x="3412" y="7373"/>
                </a:lnTo>
                <a:lnTo>
                  <a:pt x="3192" y="7593"/>
                </a:lnTo>
                <a:lnTo>
                  <a:pt x="2972" y="7813"/>
                </a:lnTo>
                <a:lnTo>
                  <a:pt x="2825" y="8070"/>
                </a:lnTo>
                <a:lnTo>
                  <a:pt x="2715" y="8364"/>
                </a:lnTo>
                <a:lnTo>
                  <a:pt x="2642" y="8657"/>
                </a:lnTo>
                <a:lnTo>
                  <a:pt x="2605" y="8951"/>
                </a:lnTo>
                <a:lnTo>
                  <a:pt x="2605" y="9244"/>
                </a:lnTo>
                <a:lnTo>
                  <a:pt x="2679" y="9537"/>
                </a:lnTo>
                <a:lnTo>
                  <a:pt x="2679" y="9611"/>
                </a:lnTo>
                <a:lnTo>
                  <a:pt x="2752" y="9648"/>
                </a:lnTo>
                <a:lnTo>
                  <a:pt x="2789" y="9684"/>
                </a:lnTo>
                <a:lnTo>
                  <a:pt x="3156" y="9684"/>
                </a:lnTo>
                <a:lnTo>
                  <a:pt x="3449" y="9758"/>
                </a:lnTo>
                <a:lnTo>
                  <a:pt x="3706" y="9868"/>
                </a:lnTo>
                <a:lnTo>
                  <a:pt x="3963" y="10014"/>
                </a:lnTo>
                <a:lnTo>
                  <a:pt x="4183" y="10198"/>
                </a:lnTo>
                <a:lnTo>
                  <a:pt x="4403" y="10418"/>
                </a:lnTo>
                <a:lnTo>
                  <a:pt x="4770" y="10858"/>
                </a:lnTo>
                <a:lnTo>
                  <a:pt x="4403" y="11151"/>
                </a:lnTo>
                <a:lnTo>
                  <a:pt x="4109" y="11445"/>
                </a:lnTo>
                <a:lnTo>
                  <a:pt x="3816" y="11775"/>
                </a:lnTo>
                <a:lnTo>
                  <a:pt x="3596" y="12142"/>
                </a:lnTo>
                <a:lnTo>
                  <a:pt x="3412" y="12545"/>
                </a:lnTo>
                <a:lnTo>
                  <a:pt x="3266" y="12986"/>
                </a:lnTo>
                <a:lnTo>
                  <a:pt x="3192" y="13426"/>
                </a:lnTo>
                <a:lnTo>
                  <a:pt x="3156" y="13866"/>
                </a:lnTo>
                <a:lnTo>
                  <a:pt x="3082" y="13829"/>
                </a:lnTo>
                <a:lnTo>
                  <a:pt x="2972" y="13719"/>
                </a:lnTo>
                <a:lnTo>
                  <a:pt x="2899" y="13572"/>
                </a:lnTo>
                <a:lnTo>
                  <a:pt x="2459" y="12582"/>
                </a:lnTo>
                <a:lnTo>
                  <a:pt x="2092" y="11702"/>
                </a:lnTo>
                <a:lnTo>
                  <a:pt x="1945" y="11262"/>
                </a:lnTo>
                <a:lnTo>
                  <a:pt x="1872" y="10821"/>
                </a:lnTo>
                <a:lnTo>
                  <a:pt x="1872" y="10638"/>
                </a:lnTo>
                <a:lnTo>
                  <a:pt x="1945" y="10491"/>
                </a:lnTo>
                <a:lnTo>
                  <a:pt x="2055" y="10381"/>
                </a:lnTo>
                <a:lnTo>
                  <a:pt x="2202" y="10271"/>
                </a:lnTo>
                <a:lnTo>
                  <a:pt x="2312" y="10161"/>
                </a:lnTo>
                <a:lnTo>
                  <a:pt x="2385" y="10051"/>
                </a:lnTo>
                <a:lnTo>
                  <a:pt x="2385" y="9904"/>
                </a:lnTo>
                <a:lnTo>
                  <a:pt x="2385" y="9721"/>
                </a:lnTo>
                <a:lnTo>
                  <a:pt x="2312" y="8730"/>
                </a:lnTo>
                <a:lnTo>
                  <a:pt x="2165" y="7740"/>
                </a:lnTo>
                <a:lnTo>
                  <a:pt x="2165" y="7667"/>
                </a:lnTo>
                <a:lnTo>
                  <a:pt x="2092" y="7593"/>
                </a:lnTo>
                <a:lnTo>
                  <a:pt x="1945" y="7593"/>
                </a:lnTo>
                <a:lnTo>
                  <a:pt x="1358" y="8070"/>
                </a:lnTo>
                <a:lnTo>
                  <a:pt x="1321" y="7667"/>
                </a:lnTo>
                <a:lnTo>
                  <a:pt x="1358" y="7263"/>
                </a:lnTo>
                <a:lnTo>
                  <a:pt x="1395" y="6860"/>
                </a:lnTo>
                <a:lnTo>
                  <a:pt x="1505" y="6456"/>
                </a:lnTo>
                <a:lnTo>
                  <a:pt x="1505" y="6383"/>
                </a:lnTo>
                <a:lnTo>
                  <a:pt x="1468" y="6310"/>
                </a:lnTo>
                <a:lnTo>
                  <a:pt x="1725" y="5796"/>
                </a:lnTo>
                <a:lnTo>
                  <a:pt x="1982" y="5319"/>
                </a:lnTo>
                <a:lnTo>
                  <a:pt x="2239" y="5356"/>
                </a:lnTo>
                <a:lnTo>
                  <a:pt x="2495" y="5392"/>
                </a:lnTo>
                <a:lnTo>
                  <a:pt x="2569" y="5356"/>
                </a:lnTo>
                <a:lnTo>
                  <a:pt x="2605" y="5319"/>
                </a:lnTo>
                <a:lnTo>
                  <a:pt x="2605" y="5282"/>
                </a:lnTo>
                <a:lnTo>
                  <a:pt x="2569" y="5209"/>
                </a:lnTo>
                <a:close/>
                <a:moveTo>
                  <a:pt x="8805" y="13939"/>
                </a:moveTo>
                <a:lnTo>
                  <a:pt x="9098" y="13976"/>
                </a:lnTo>
                <a:lnTo>
                  <a:pt x="9391" y="14049"/>
                </a:lnTo>
                <a:lnTo>
                  <a:pt x="9208" y="14086"/>
                </a:lnTo>
                <a:lnTo>
                  <a:pt x="9171" y="14049"/>
                </a:lnTo>
                <a:lnTo>
                  <a:pt x="9061" y="14049"/>
                </a:lnTo>
                <a:lnTo>
                  <a:pt x="8988" y="13976"/>
                </a:lnTo>
                <a:lnTo>
                  <a:pt x="8805" y="13939"/>
                </a:lnTo>
                <a:close/>
                <a:moveTo>
                  <a:pt x="5815" y="14178"/>
                </a:moveTo>
                <a:lnTo>
                  <a:pt x="5797" y="14196"/>
                </a:lnTo>
                <a:lnTo>
                  <a:pt x="5760" y="14196"/>
                </a:lnTo>
                <a:lnTo>
                  <a:pt x="5815" y="14178"/>
                </a:lnTo>
                <a:close/>
                <a:moveTo>
                  <a:pt x="7154" y="2935"/>
                </a:moveTo>
                <a:lnTo>
                  <a:pt x="7594" y="3008"/>
                </a:lnTo>
                <a:lnTo>
                  <a:pt x="8034" y="3082"/>
                </a:lnTo>
                <a:lnTo>
                  <a:pt x="8438" y="3155"/>
                </a:lnTo>
                <a:lnTo>
                  <a:pt x="8401" y="3192"/>
                </a:lnTo>
                <a:lnTo>
                  <a:pt x="8401" y="3228"/>
                </a:lnTo>
                <a:lnTo>
                  <a:pt x="8401" y="3265"/>
                </a:lnTo>
                <a:lnTo>
                  <a:pt x="8438" y="3265"/>
                </a:lnTo>
                <a:lnTo>
                  <a:pt x="8621" y="3228"/>
                </a:lnTo>
                <a:lnTo>
                  <a:pt x="8768" y="3265"/>
                </a:lnTo>
                <a:lnTo>
                  <a:pt x="8805" y="3265"/>
                </a:lnTo>
                <a:lnTo>
                  <a:pt x="8768" y="3338"/>
                </a:lnTo>
                <a:lnTo>
                  <a:pt x="8768" y="3412"/>
                </a:lnTo>
                <a:lnTo>
                  <a:pt x="8768" y="3448"/>
                </a:lnTo>
                <a:lnTo>
                  <a:pt x="8805" y="3485"/>
                </a:lnTo>
                <a:lnTo>
                  <a:pt x="8841" y="3485"/>
                </a:lnTo>
                <a:lnTo>
                  <a:pt x="8915" y="3522"/>
                </a:lnTo>
                <a:lnTo>
                  <a:pt x="8988" y="3558"/>
                </a:lnTo>
                <a:lnTo>
                  <a:pt x="9098" y="3668"/>
                </a:lnTo>
                <a:lnTo>
                  <a:pt x="9208" y="3815"/>
                </a:lnTo>
                <a:lnTo>
                  <a:pt x="9245" y="3852"/>
                </a:lnTo>
                <a:lnTo>
                  <a:pt x="9281" y="3889"/>
                </a:lnTo>
                <a:lnTo>
                  <a:pt x="9318" y="3852"/>
                </a:lnTo>
                <a:lnTo>
                  <a:pt x="9391" y="3742"/>
                </a:lnTo>
                <a:lnTo>
                  <a:pt x="9465" y="3632"/>
                </a:lnTo>
                <a:lnTo>
                  <a:pt x="9538" y="3558"/>
                </a:lnTo>
                <a:lnTo>
                  <a:pt x="9758" y="3632"/>
                </a:lnTo>
                <a:lnTo>
                  <a:pt x="9612" y="3815"/>
                </a:lnTo>
                <a:lnTo>
                  <a:pt x="9501" y="3999"/>
                </a:lnTo>
                <a:lnTo>
                  <a:pt x="9465" y="4072"/>
                </a:lnTo>
                <a:lnTo>
                  <a:pt x="9465" y="4182"/>
                </a:lnTo>
                <a:lnTo>
                  <a:pt x="9575" y="4182"/>
                </a:lnTo>
                <a:lnTo>
                  <a:pt x="9648" y="4145"/>
                </a:lnTo>
                <a:lnTo>
                  <a:pt x="9795" y="4035"/>
                </a:lnTo>
                <a:lnTo>
                  <a:pt x="10052" y="3815"/>
                </a:lnTo>
                <a:lnTo>
                  <a:pt x="10308" y="3962"/>
                </a:lnTo>
                <a:lnTo>
                  <a:pt x="10235" y="4035"/>
                </a:lnTo>
                <a:lnTo>
                  <a:pt x="9978" y="4365"/>
                </a:lnTo>
                <a:lnTo>
                  <a:pt x="9868" y="4512"/>
                </a:lnTo>
                <a:lnTo>
                  <a:pt x="9795" y="4696"/>
                </a:lnTo>
                <a:lnTo>
                  <a:pt x="9795" y="4732"/>
                </a:lnTo>
                <a:lnTo>
                  <a:pt x="9832" y="4732"/>
                </a:lnTo>
                <a:lnTo>
                  <a:pt x="10015" y="4659"/>
                </a:lnTo>
                <a:lnTo>
                  <a:pt x="10198" y="4549"/>
                </a:lnTo>
                <a:lnTo>
                  <a:pt x="10492" y="4329"/>
                </a:lnTo>
                <a:lnTo>
                  <a:pt x="10639" y="4182"/>
                </a:lnTo>
                <a:lnTo>
                  <a:pt x="10822" y="4292"/>
                </a:lnTo>
                <a:lnTo>
                  <a:pt x="10565" y="4549"/>
                </a:lnTo>
                <a:lnTo>
                  <a:pt x="10272" y="4879"/>
                </a:lnTo>
                <a:lnTo>
                  <a:pt x="10052" y="5209"/>
                </a:lnTo>
                <a:lnTo>
                  <a:pt x="9942" y="5246"/>
                </a:lnTo>
                <a:lnTo>
                  <a:pt x="9648" y="5392"/>
                </a:lnTo>
                <a:lnTo>
                  <a:pt x="9391" y="5539"/>
                </a:lnTo>
                <a:lnTo>
                  <a:pt x="9281" y="5539"/>
                </a:lnTo>
                <a:lnTo>
                  <a:pt x="9135" y="5576"/>
                </a:lnTo>
                <a:lnTo>
                  <a:pt x="8805" y="5759"/>
                </a:lnTo>
                <a:lnTo>
                  <a:pt x="8548" y="5979"/>
                </a:lnTo>
                <a:lnTo>
                  <a:pt x="8364" y="6089"/>
                </a:lnTo>
                <a:lnTo>
                  <a:pt x="8071" y="6346"/>
                </a:lnTo>
                <a:lnTo>
                  <a:pt x="7924" y="6566"/>
                </a:lnTo>
                <a:lnTo>
                  <a:pt x="7741" y="6750"/>
                </a:lnTo>
                <a:lnTo>
                  <a:pt x="7631" y="6970"/>
                </a:lnTo>
                <a:lnTo>
                  <a:pt x="7594" y="7153"/>
                </a:lnTo>
                <a:lnTo>
                  <a:pt x="7631" y="7227"/>
                </a:lnTo>
                <a:lnTo>
                  <a:pt x="7667" y="7300"/>
                </a:lnTo>
                <a:lnTo>
                  <a:pt x="7741" y="7373"/>
                </a:lnTo>
                <a:lnTo>
                  <a:pt x="7851" y="7410"/>
                </a:lnTo>
                <a:lnTo>
                  <a:pt x="7998" y="7410"/>
                </a:lnTo>
                <a:lnTo>
                  <a:pt x="8144" y="7337"/>
                </a:lnTo>
                <a:lnTo>
                  <a:pt x="8401" y="7190"/>
                </a:lnTo>
                <a:lnTo>
                  <a:pt x="8548" y="7153"/>
                </a:lnTo>
                <a:lnTo>
                  <a:pt x="8731" y="7227"/>
                </a:lnTo>
                <a:lnTo>
                  <a:pt x="8805" y="7263"/>
                </a:lnTo>
                <a:lnTo>
                  <a:pt x="8878" y="7337"/>
                </a:lnTo>
                <a:lnTo>
                  <a:pt x="8915" y="7410"/>
                </a:lnTo>
                <a:lnTo>
                  <a:pt x="8915" y="7483"/>
                </a:lnTo>
                <a:lnTo>
                  <a:pt x="8841" y="7593"/>
                </a:lnTo>
                <a:lnTo>
                  <a:pt x="8731" y="7740"/>
                </a:lnTo>
                <a:lnTo>
                  <a:pt x="8584" y="7850"/>
                </a:lnTo>
                <a:lnTo>
                  <a:pt x="8401" y="7960"/>
                </a:lnTo>
                <a:lnTo>
                  <a:pt x="8144" y="8070"/>
                </a:lnTo>
                <a:lnTo>
                  <a:pt x="7961" y="8144"/>
                </a:lnTo>
                <a:lnTo>
                  <a:pt x="7741" y="8254"/>
                </a:lnTo>
                <a:lnTo>
                  <a:pt x="7557" y="8400"/>
                </a:lnTo>
                <a:lnTo>
                  <a:pt x="7521" y="8474"/>
                </a:lnTo>
                <a:lnTo>
                  <a:pt x="7484" y="8584"/>
                </a:lnTo>
                <a:lnTo>
                  <a:pt x="7447" y="8767"/>
                </a:lnTo>
                <a:lnTo>
                  <a:pt x="7521" y="8914"/>
                </a:lnTo>
                <a:lnTo>
                  <a:pt x="7631" y="9061"/>
                </a:lnTo>
                <a:lnTo>
                  <a:pt x="7777" y="9134"/>
                </a:lnTo>
                <a:lnTo>
                  <a:pt x="7887" y="9171"/>
                </a:lnTo>
                <a:lnTo>
                  <a:pt x="8034" y="9207"/>
                </a:lnTo>
                <a:lnTo>
                  <a:pt x="8254" y="9134"/>
                </a:lnTo>
                <a:lnTo>
                  <a:pt x="8694" y="8951"/>
                </a:lnTo>
                <a:lnTo>
                  <a:pt x="9208" y="8951"/>
                </a:lnTo>
                <a:lnTo>
                  <a:pt x="9391" y="8877"/>
                </a:lnTo>
                <a:lnTo>
                  <a:pt x="9575" y="8767"/>
                </a:lnTo>
                <a:lnTo>
                  <a:pt x="9685" y="8657"/>
                </a:lnTo>
                <a:lnTo>
                  <a:pt x="9795" y="8547"/>
                </a:lnTo>
                <a:lnTo>
                  <a:pt x="9905" y="8547"/>
                </a:lnTo>
                <a:lnTo>
                  <a:pt x="10052" y="8584"/>
                </a:lnTo>
                <a:lnTo>
                  <a:pt x="10088" y="8620"/>
                </a:lnTo>
                <a:lnTo>
                  <a:pt x="10125" y="8620"/>
                </a:lnTo>
                <a:lnTo>
                  <a:pt x="10198" y="8657"/>
                </a:lnTo>
                <a:lnTo>
                  <a:pt x="10382" y="8804"/>
                </a:lnTo>
                <a:lnTo>
                  <a:pt x="10565" y="8987"/>
                </a:lnTo>
                <a:lnTo>
                  <a:pt x="11115" y="9648"/>
                </a:lnTo>
                <a:lnTo>
                  <a:pt x="10382" y="9391"/>
                </a:lnTo>
                <a:lnTo>
                  <a:pt x="10015" y="9281"/>
                </a:lnTo>
                <a:lnTo>
                  <a:pt x="9648" y="9171"/>
                </a:lnTo>
                <a:lnTo>
                  <a:pt x="9612" y="9207"/>
                </a:lnTo>
                <a:lnTo>
                  <a:pt x="9281" y="9171"/>
                </a:lnTo>
                <a:lnTo>
                  <a:pt x="8951" y="9207"/>
                </a:lnTo>
                <a:lnTo>
                  <a:pt x="8621" y="9281"/>
                </a:lnTo>
                <a:lnTo>
                  <a:pt x="8328" y="9391"/>
                </a:lnTo>
                <a:lnTo>
                  <a:pt x="8291" y="9427"/>
                </a:lnTo>
                <a:lnTo>
                  <a:pt x="8144" y="9427"/>
                </a:lnTo>
                <a:lnTo>
                  <a:pt x="7631" y="9537"/>
                </a:lnTo>
                <a:lnTo>
                  <a:pt x="7117" y="9648"/>
                </a:lnTo>
                <a:lnTo>
                  <a:pt x="6934" y="9684"/>
                </a:lnTo>
                <a:lnTo>
                  <a:pt x="6787" y="9794"/>
                </a:lnTo>
                <a:lnTo>
                  <a:pt x="6677" y="9904"/>
                </a:lnTo>
                <a:lnTo>
                  <a:pt x="6567" y="10088"/>
                </a:lnTo>
                <a:lnTo>
                  <a:pt x="6494" y="10271"/>
                </a:lnTo>
                <a:lnTo>
                  <a:pt x="6494" y="10455"/>
                </a:lnTo>
                <a:lnTo>
                  <a:pt x="6494" y="10601"/>
                </a:lnTo>
                <a:lnTo>
                  <a:pt x="6530" y="10785"/>
                </a:lnTo>
                <a:lnTo>
                  <a:pt x="6604" y="10968"/>
                </a:lnTo>
                <a:lnTo>
                  <a:pt x="6714" y="11115"/>
                </a:lnTo>
                <a:lnTo>
                  <a:pt x="6824" y="11225"/>
                </a:lnTo>
                <a:lnTo>
                  <a:pt x="6970" y="11335"/>
                </a:lnTo>
                <a:lnTo>
                  <a:pt x="7117" y="11408"/>
                </a:lnTo>
                <a:lnTo>
                  <a:pt x="7301" y="11445"/>
                </a:lnTo>
                <a:lnTo>
                  <a:pt x="7484" y="11482"/>
                </a:lnTo>
                <a:lnTo>
                  <a:pt x="7777" y="11482"/>
                </a:lnTo>
                <a:lnTo>
                  <a:pt x="7851" y="11555"/>
                </a:lnTo>
                <a:lnTo>
                  <a:pt x="7924" y="11665"/>
                </a:lnTo>
                <a:lnTo>
                  <a:pt x="7961" y="11812"/>
                </a:lnTo>
                <a:lnTo>
                  <a:pt x="8034" y="12105"/>
                </a:lnTo>
                <a:lnTo>
                  <a:pt x="8071" y="12362"/>
                </a:lnTo>
                <a:lnTo>
                  <a:pt x="8108" y="12509"/>
                </a:lnTo>
                <a:lnTo>
                  <a:pt x="7851" y="12435"/>
                </a:lnTo>
                <a:lnTo>
                  <a:pt x="7631" y="12399"/>
                </a:lnTo>
                <a:lnTo>
                  <a:pt x="7557" y="12362"/>
                </a:lnTo>
                <a:lnTo>
                  <a:pt x="7521" y="12215"/>
                </a:lnTo>
                <a:lnTo>
                  <a:pt x="7521" y="12179"/>
                </a:lnTo>
                <a:lnTo>
                  <a:pt x="7447" y="12179"/>
                </a:lnTo>
                <a:lnTo>
                  <a:pt x="7447" y="12215"/>
                </a:lnTo>
                <a:lnTo>
                  <a:pt x="7411" y="12472"/>
                </a:lnTo>
                <a:lnTo>
                  <a:pt x="7411" y="12509"/>
                </a:lnTo>
                <a:lnTo>
                  <a:pt x="7447" y="12545"/>
                </a:lnTo>
                <a:lnTo>
                  <a:pt x="7851" y="12729"/>
                </a:lnTo>
                <a:lnTo>
                  <a:pt x="8254" y="12949"/>
                </a:lnTo>
                <a:lnTo>
                  <a:pt x="8438" y="13316"/>
                </a:lnTo>
                <a:lnTo>
                  <a:pt x="8474" y="13389"/>
                </a:lnTo>
                <a:lnTo>
                  <a:pt x="8548" y="13426"/>
                </a:lnTo>
                <a:lnTo>
                  <a:pt x="8621" y="13426"/>
                </a:lnTo>
                <a:lnTo>
                  <a:pt x="8694" y="13389"/>
                </a:lnTo>
                <a:lnTo>
                  <a:pt x="8841" y="13279"/>
                </a:lnTo>
                <a:lnTo>
                  <a:pt x="9428" y="13609"/>
                </a:lnTo>
                <a:lnTo>
                  <a:pt x="9281" y="13609"/>
                </a:lnTo>
                <a:lnTo>
                  <a:pt x="8548" y="13536"/>
                </a:lnTo>
                <a:lnTo>
                  <a:pt x="7851" y="13536"/>
                </a:lnTo>
                <a:lnTo>
                  <a:pt x="7374" y="13206"/>
                </a:lnTo>
                <a:lnTo>
                  <a:pt x="6860" y="12912"/>
                </a:lnTo>
                <a:lnTo>
                  <a:pt x="6824" y="12876"/>
                </a:lnTo>
                <a:lnTo>
                  <a:pt x="6750" y="12912"/>
                </a:lnTo>
                <a:lnTo>
                  <a:pt x="6750" y="12949"/>
                </a:lnTo>
                <a:lnTo>
                  <a:pt x="6750" y="13022"/>
                </a:lnTo>
                <a:lnTo>
                  <a:pt x="6970" y="13316"/>
                </a:lnTo>
                <a:lnTo>
                  <a:pt x="7227" y="13572"/>
                </a:lnTo>
                <a:lnTo>
                  <a:pt x="6897" y="13609"/>
                </a:lnTo>
                <a:lnTo>
                  <a:pt x="6567" y="13646"/>
                </a:lnTo>
                <a:lnTo>
                  <a:pt x="6310" y="13426"/>
                </a:lnTo>
                <a:lnTo>
                  <a:pt x="6090" y="13169"/>
                </a:lnTo>
                <a:lnTo>
                  <a:pt x="6017" y="13169"/>
                </a:lnTo>
                <a:lnTo>
                  <a:pt x="5943" y="13242"/>
                </a:lnTo>
                <a:lnTo>
                  <a:pt x="5907" y="13389"/>
                </a:lnTo>
                <a:lnTo>
                  <a:pt x="5943" y="13499"/>
                </a:lnTo>
                <a:lnTo>
                  <a:pt x="5980" y="13646"/>
                </a:lnTo>
                <a:lnTo>
                  <a:pt x="6090" y="13756"/>
                </a:lnTo>
                <a:lnTo>
                  <a:pt x="5760" y="13829"/>
                </a:lnTo>
                <a:lnTo>
                  <a:pt x="5430" y="13939"/>
                </a:lnTo>
                <a:lnTo>
                  <a:pt x="5393" y="13903"/>
                </a:lnTo>
                <a:lnTo>
                  <a:pt x="5173" y="13682"/>
                </a:lnTo>
                <a:lnTo>
                  <a:pt x="5026" y="13609"/>
                </a:lnTo>
                <a:lnTo>
                  <a:pt x="4916" y="13572"/>
                </a:lnTo>
                <a:lnTo>
                  <a:pt x="4880" y="13572"/>
                </a:lnTo>
                <a:lnTo>
                  <a:pt x="4880" y="13609"/>
                </a:lnTo>
                <a:lnTo>
                  <a:pt x="4880" y="13682"/>
                </a:lnTo>
                <a:lnTo>
                  <a:pt x="4916" y="13793"/>
                </a:lnTo>
                <a:lnTo>
                  <a:pt x="4990" y="13939"/>
                </a:lnTo>
                <a:lnTo>
                  <a:pt x="5100" y="14086"/>
                </a:lnTo>
                <a:lnTo>
                  <a:pt x="5136" y="14086"/>
                </a:lnTo>
                <a:lnTo>
                  <a:pt x="4843" y="14306"/>
                </a:lnTo>
                <a:lnTo>
                  <a:pt x="4623" y="14269"/>
                </a:lnTo>
                <a:lnTo>
                  <a:pt x="4109" y="14196"/>
                </a:lnTo>
                <a:lnTo>
                  <a:pt x="3853" y="14159"/>
                </a:lnTo>
                <a:lnTo>
                  <a:pt x="3596" y="14086"/>
                </a:lnTo>
                <a:lnTo>
                  <a:pt x="3669" y="14013"/>
                </a:lnTo>
                <a:lnTo>
                  <a:pt x="3706" y="13903"/>
                </a:lnTo>
                <a:lnTo>
                  <a:pt x="3706" y="13829"/>
                </a:lnTo>
                <a:lnTo>
                  <a:pt x="3669" y="13719"/>
                </a:lnTo>
                <a:lnTo>
                  <a:pt x="3632" y="13646"/>
                </a:lnTo>
                <a:lnTo>
                  <a:pt x="3559" y="13609"/>
                </a:lnTo>
                <a:lnTo>
                  <a:pt x="3632" y="13242"/>
                </a:lnTo>
                <a:lnTo>
                  <a:pt x="3742" y="12876"/>
                </a:lnTo>
                <a:lnTo>
                  <a:pt x="3889" y="12509"/>
                </a:lnTo>
                <a:lnTo>
                  <a:pt x="4073" y="12179"/>
                </a:lnTo>
                <a:lnTo>
                  <a:pt x="4293" y="11848"/>
                </a:lnTo>
                <a:lnTo>
                  <a:pt x="4549" y="11555"/>
                </a:lnTo>
                <a:lnTo>
                  <a:pt x="4843" y="11298"/>
                </a:lnTo>
                <a:lnTo>
                  <a:pt x="5173" y="11115"/>
                </a:lnTo>
                <a:lnTo>
                  <a:pt x="5246" y="11041"/>
                </a:lnTo>
                <a:lnTo>
                  <a:pt x="5283" y="10931"/>
                </a:lnTo>
                <a:lnTo>
                  <a:pt x="5283" y="10858"/>
                </a:lnTo>
                <a:lnTo>
                  <a:pt x="5210" y="10785"/>
                </a:lnTo>
                <a:lnTo>
                  <a:pt x="4770" y="10234"/>
                </a:lnTo>
                <a:lnTo>
                  <a:pt x="4549" y="9978"/>
                </a:lnTo>
                <a:lnTo>
                  <a:pt x="4293" y="9758"/>
                </a:lnTo>
                <a:lnTo>
                  <a:pt x="3999" y="9574"/>
                </a:lnTo>
                <a:lnTo>
                  <a:pt x="3706" y="9427"/>
                </a:lnTo>
                <a:lnTo>
                  <a:pt x="3376" y="9317"/>
                </a:lnTo>
                <a:lnTo>
                  <a:pt x="3046" y="9281"/>
                </a:lnTo>
                <a:lnTo>
                  <a:pt x="3046" y="8877"/>
                </a:lnTo>
                <a:lnTo>
                  <a:pt x="3119" y="8510"/>
                </a:lnTo>
                <a:lnTo>
                  <a:pt x="3266" y="8180"/>
                </a:lnTo>
                <a:lnTo>
                  <a:pt x="3486" y="7887"/>
                </a:lnTo>
                <a:lnTo>
                  <a:pt x="3632" y="7740"/>
                </a:lnTo>
                <a:lnTo>
                  <a:pt x="3816" y="7593"/>
                </a:lnTo>
                <a:lnTo>
                  <a:pt x="3889" y="7557"/>
                </a:lnTo>
                <a:lnTo>
                  <a:pt x="3963" y="7557"/>
                </a:lnTo>
                <a:lnTo>
                  <a:pt x="4036" y="7593"/>
                </a:lnTo>
                <a:lnTo>
                  <a:pt x="4109" y="7630"/>
                </a:lnTo>
                <a:lnTo>
                  <a:pt x="4219" y="7740"/>
                </a:lnTo>
                <a:lnTo>
                  <a:pt x="4329" y="7887"/>
                </a:lnTo>
                <a:lnTo>
                  <a:pt x="4916" y="8657"/>
                </a:lnTo>
                <a:lnTo>
                  <a:pt x="5026" y="8730"/>
                </a:lnTo>
                <a:lnTo>
                  <a:pt x="5136" y="8767"/>
                </a:lnTo>
                <a:lnTo>
                  <a:pt x="5210" y="8730"/>
                </a:lnTo>
                <a:lnTo>
                  <a:pt x="5246" y="8694"/>
                </a:lnTo>
                <a:lnTo>
                  <a:pt x="5283" y="8620"/>
                </a:lnTo>
                <a:lnTo>
                  <a:pt x="5283" y="8547"/>
                </a:lnTo>
                <a:lnTo>
                  <a:pt x="5136" y="7006"/>
                </a:lnTo>
                <a:lnTo>
                  <a:pt x="5100" y="6823"/>
                </a:lnTo>
                <a:lnTo>
                  <a:pt x="4990" y="6640"/>
                </a:lnTo>
                <a:lnTo>
                  <a:pt x="4880" y="6493"/>
                </a:lnTo>
                <a:lnTo>
                  <a:pt x="4660" y="6456"/>
                </a:lnTo>
                <a:lnTo>
                  <a:pt x="4733" y="6420"/>
                </a:lnTo>
                <a:lnTo>
                  <a:pt x="4843" y="6346"/>
                </a:lnTo>
                <a:lnTo>
                  <a:pt x="5026" y="6199"/>
                </a:lnTo>
                <a:lnTo>
                  <a:pt x="5430" y="6016"/>
                </a:lnTo>
                <a:lnTo>
                  <a:pt x="5613" y="5943"/>
                </a:lnTo>
                <a:lnTo>
                  <a:pt x="5760" y="5796"/>
                </a:lnTo>
                <a:lnTo>
                  <a:pt x="5870" y="5649"/>
                </a:lnTo>
                <a:lnTo>
                  <a:pt x="5980" y="5466"/>
                </a:lnTo>
                <a:lnTo>
                  <a:pt x="5980" y="5392"/>
                </a:lnTo>
                <a:lnTo>
                  <a:pt x="5943" y="5319"/>
                </a:lnTo>
                <a:lnTo>
                  <a:pt x="5907" y="5246"/>
                </a:lnTo>
                <a:lnTo>
                  <a:pt x="5833" y="5209"/>
                </a:lnTo>
                <a:lnTo>
                  <a:pt x="4990" y="5099"/>
                </a:lnTo>
                <a:lnTo>
                  <a:pt x="4109" y="4989"/>
                </a:lnTo>
                <a:lnTo>
                  <a:pt x="3742" y="4989"/>
                </a:lnTo>
                <a:lnTo>
                  <a:pt x="3302" y="4952"/>
                </a:lnTo>
                <a:lnTo>
                  <a:pt x="2899" y="4989"/>
                </a:lnTo>
                <a:lnTo>
                  <a:pt x="2715" y="5026"/>
                </a:lnTo>
                <a:lnTo>
                  <a:pt x="2532" y="5099"/>
                </a:lnTo>
                <a:lnTo>
                  <a:pt x="2495" y="5136"/>
                </a:lnTo>
                <a:lnTo>
                  <a:pt x="2532" y="5209"/>
                </a:lnTo>
                <a:lnTo>
                  <a:pt x="2165" y="5062"/>
                </a:lnTo>
                <a:lnTo>
                  <a:pt x="2459" y="4732"/>
                </a:lnTo>
                <a:lnTo>
                  <a:pt x="2752" y="4402"/>
                </a:lnTo>
                <a:lnTo>
                  <a:pt x="3082" y="4145"/>
                </a:lnTo>
                <a:lnTo>
                  <a:pt x="3449" y="3889"/>
                </a:lnTo>
                <a:lnTo>
                  <a:pt x="3816" y="3668"/>
                </a:lnTo>
                <a:lnTo>
                  <a:pt x="4219" y="3448"/>
                </a:lnTo>
                <a:lnTo>
                  <a:pt x="4623" y="3302"/>
                </a:lnTo>
                <a:lnTo>
                  <a:pt x="5026" y="3155"/>
                </a:lnTo>
                <a:lnTo>
                  <a:pt x="5467" y="3045"/>
                </a:lnTo>
                <a:lnTo>
                  <a:pt x="5907" y="2972"/>
                </a:lnTo>
                <a:lnTo>
                  <a:pt x="6310" y="2935"/>
                </a:lnTo>
                <a:close/>
                <a:moveTo>
                  <a:pt x="5393" y="14343"/>
                </a:moveTo>
                <a:lnTo>
                  <a:pt x="5430" y="14379"/>
                </a:lnTo>
                <a:lnTo>
                  <a:pt x="5356" y="14379"/>
                </a:lnTo>
                <a:lnTo>
                  <a:pt x="5393" y="14343"/>
                </a:lnTo>
                <a:close/>
                <a:moveTo>
                  <a:pt x="7704" y="13903"/>
                </a:moveTo>
                <a:lnTo>
                  <a:pt x="7961" y="14049"/>
                </a:lnTo>
                <a:lnTo>
                  <a:pt x="8291" y="14196"/>
                </a:lnTo>
                <a:lnTo>
                  <a:pt x="8584" y="14306"/>
                </a:lnTo>
                <a:lnTo>
                  <a:pt x="8181" y="14379"/>
                </a:lnTo>
                <a:lnTo>
                  <a:pt x="7741" y="14416"/>
                </a:lnTo>
                <a:lnTo>
                  <a:pt x="7704" y="14306"/>
                </a:lnTo>
                <a:lnTo>
                  <a:pt x="7631" y="14233"/>
                </a:lnTo>
                <a:lnTo>
                  <a:pt x="7264" y="14123"/>
                </a:lnTo>
                <a:lnTo>
                  <a:pt x="6970" y="13939"/>
                </a:lnTo>
                <a:lnTo>
                  <a:pt x="7521" y="13903"/>
                </a:lnTo>
                <a:close/>
                <a:moveTo>
                  <a:pt x="6420" y="14013"/>
                </a:moveTo>
                <a:lnTo>
                  <a:pt x="6567" y="14123"/>
                </a:lnTo>
                <a:lnTo>
                  <a:pt x="6787" y="14306"/>
                </a:lnTo>
                <a:lnTo>
                  <a:pt x="7007" y="14453"/>
                </a:lnTo>
                <a:lnTo>
                  <a:pt x="6053" y="14416"/>
                </a:lnTo>
                <a:lnTo>
                  <a:pt x="6053" y="14343"/>
                </a:lnTo>
                <a:lnTo>
                  <a:pt x="6053" y="14269"/>
                </a:lnTo>
                <a:lnTo>
                  <a:pt x="5980" y="14196"/>
                </a:lnTo>
                <a:lnTo>
                  <a:pt x="5907" y="14159"/>
                </a:lnTo>
                <a:lnTo>
                  <a:pt x="5870" y="14159"/>
                </a:lnTo>
                <a:lnTo>
                  <a:pt x="5980" y="14123"/>
                </a:lnTo>
                <a:lnTo>
                  <a:pt x="6420" y="14013"/>
                </a:lnTo>
                <a:close/>
                <a:moveTo>
                  <a:pt x="6824" y="2385"/>
                </a:moveTo>
                <a:lnTo>
                  <a:pt x="6750" y="2421"/>
                </a:lnTo>
                <a:lnTo>
                  <a:pt x="6677" y="2495"/>
                </a:lnTo>
                <a:lnTo>
                  <a:pt x="6127" y="2531"/>
                </a:lnTo>
                <a:lnTo>
                  <a:pt x="5540" y="2605"/>
                </a:lnTo>
                <a:lnTo>
                  <a:pt x="5026" y="2715"/>
                </a:lnTo>
                <a:lnTo>
                  <a:pt x="4476" y="2861"/>
                </a:lnTo>
                <a:lnTo>
                  <a:pt x="3926" y="3082"/>
                </a:lnTo>
                <a:lnTo>
                  <a:pt x="3376" y="3375"/>
                </a:lnTo>
                <a:lnTo>
                  <a:pt x="2899" y="3705"/>
                </a:lnTo>
                <a:lnTo>
                  <a:pt x="2459" y="4109"/>
                </a:lnTo>
                <a:lnTo>
                  <a:pt x="2018" y="4512"/>
                </a:lnTo>
                <a:lnTo>
                  <a:pt x="1652" y="4989"/>
                </a:lnTo>
                <a:lnTo>
                  <a:pt x="1321" y="5466"/>
                </a:lnTo>
                <a:lnTo>
                  <a:pt x="1065" y="6016"/>
                </a:lnTo>
                <a:lnTo>
                  <a:pt x="735" y="6713"/>
                </a:lnTo>
                <a:lnTo>
                  <a:pt x="478" y="7447"/>
                </a:lnTo>
                <a:lnTo>
                  <a:pt x="221" y="8180"/>
                </a:lnTo>
                <a:lnTo>
                  <a:pt x="74" y="8914"/>
                </a:lnTo>
                <a:lnTo>
                  <a:pt x="38" y="9244"/>
                </a:lnTo>
                <a:lnTo>
                  <a:pt x="1" y="9611"/>
                </a:lnTo>
                <a:lnTo>
                  <a:pt x="38" y="9941"/>
                </a:lnTo>
                <a:lnTo>
                  <a:pt x="74" y="10271"/>
                </a:lnTo>
                <a:lnTo>
                  <a:pt x="148" y="10601"/>
                </a:lnTo>
                <a:lnTo>
                  <a:pt x="258" y="10931"/>
                </a:lnTo>
                <a:lnTo>
                  <a:pt x="368" y="11262"/>
                </a:lnTo>
                <a:lnTo>
                  <a:pt x="514" y="11555"/>
                </a:lnTo>
                <a:lnTo>
                  <a:pt x="881" y="12142"/>
                </a:lnTo>
                <a:lnTo>
                  <a:pt x="1285" y="12692"/>
                </a:lnTo>
                <a:lnTo>
                  <a:pt x="1725" y="13206"/>
                </a:lnTo>
                <a:lnTo>
                  <a:pt x="2202" y="13719"/>
                </a:lnTo>
                <a:lnTo>
                  <a:pt x="2459" y="13976"/>
                </a:lnTo>
                <a:lnTo>
                  <a:pt x="2752" y="14233"/>
                </a:lnTo>
                <a:lnTo>
                  <a:pt x="2825" y="14343"/>
                </a:lnTo>
                <a:lnTo>
                  <a:pt x="2899" y="14416"/>
                </a:lnTo>
                <a:lnTo>
                  <a:pt x="3009" y="14453"/>
                </a:lnTo>
                <a:lnTo>
                  <a:pt x="3119" y="14453"/>
                </a:lnTo>
                <a:lnTo>
                  <a:pt x="3192" y="14526"/>
                </a:lnTo>
                <a:lnTo>
                  <a:pt x="3559" y="14636"/>
                </a:lnTo>
                <a:lnTo>
                  <a:pt x="3889" y="14746"/>
                </a:lnTo>
                <a:lnTo>
                  <a:pt x="4623" y="14820"/>
                </a:lnTo>
                <a:lnTo>
                  <a:pt x="6017" y="14966"/>
                </a:lnTo>
                <a:lnTo>
                  <a:pt x="6714" y="15003"/>
                </a:lnTo>
                <a:lnTo>
                  <a:pt x="7411" y="15003"/>
                </a:lnTo>
                <a:lnTo>
                  <a:pt x="8108" y="14930"/>
                </a:lnTo>
                <a:lnTo>
                  <a:pt x="8768" y="14783"/>
                </a:lnTo>
                <a:lnTo>
                  <a:pt x="9465" y="14600"/>
                </a:lnTo>
                <a:lnTo>
                  <a:pt x="9758" y="14453"/>
                </a:lnTo>
                <a:lnTo>
                  <a:pt x="10088" y="14306"/>
                </a:lnTo>
                <a:lnTo>
                  <a:pt x="10382" y="14159"/>
                </a:lnTo>
                <a:lnTo>
                  <a:pt x="10675" y="13976"/>
                </a:lnTo>
                <a:lnTo>
                  <a:pt x="11152" y="13536"/>
                </a:lnTo>
                <a:lnTo>
                  <a:pt x="11629" y="13059"/>
                </a:lnTo>
                <a:lnTo>
                  <a:pt x="12033" y="12509"/>
                </a:lnTo>
                <a:lnTo>
                  <a:pt x="12399" y="11958"/>
                </a:lnTo>
                <a:lnTo>
                  <a:pt x="12729" y="11372"/>
                </a:lnTo>
                <a:lnTo>
                  <a:pt x="12986" y="10748"/>
                </a:lnTo>
                <a:lnTo>
                  <a:pt x="13243" y="10161"/>
                </a:lnTo>
                <a:lnTo>
                  <a:pt x="13426" y="9464"/>
                </a:lnTo>
                <a:lnTo>
                  <a:pt x="13500" y="9097"/>
                </a:lnTo>
                <a:lnTo>
                  <a:pt x="13573" y="8730"/>
                </a:lnTo>
                <a:lnTo>
                  <a:pt x="13573" y="8400"/>
                </a:lnTo>
                <a:lnTo>
                  <a:pt x="13573" y="8034"/>
                </a:lnTo>
                <a:lnTo>
                  <a:pt x="13573" y="7667"/>
                </a:lnTo>
                <a:lnTo>
                  <a:pt x="13500" y="7300"/>
                </a:lnTo>
                <a:lnTo>
                  <a:pt x="13426" y="6970"/>
                </a:lnTo>
                <a:lnTo>
                  <a:pt x="13353" y="6640"/>
                </a:lnTo>
                <a:lnTo>
                  <a:pt x="13206" y="6346"/>
                </a:lnTo>
                <a:lnTo>
                  <a:pt x="13060" y="6053"/>
                </a:lnTo>
                <a:lnTo>
                  <a:pt x="12693" y="5466"/>
                </a:lnTo>
                <a:lnTo>
                  <a:pt x="12289" y="4916"/>
                </a:lnTo>
                <a:lnTo>
                  <a:pt x="11849" y="4475"/>
                </a:lnTo>
                <a:lnTo>
                  <a:pt x="11372" y="4035"/>
                </a:lnTo>
                <a:lnTo>
                  <a:pt x="10895" y="3668"/>
                </a:lnTo>
                <a:lnTo>
                  <a:pt x="10345" y="3338"/>
                </a:lnTo>
                <a:lnTo>
                  <a:pt x="9795" y="3045"/>
                </a:lnTo>
                <a:lnTo>
                  <a:pt x="9208" y="2788"/>
                </a:lnTo>
                <a:lnTo>
                  <a:pt x="8584" y="2605"/>
                </a:lnTo>
                <a:lnTo>
                  <a:pt x="7998" y="2458"/>
                </a:lnTo>
                <a:lnTo>
                  <a:pt x="7447" y="2385"/>
                </a:lnTo>
                <a:close/>
              </a:path>
            </a:pathLst>
          </a:custGeom>
          <a:solidFill>
            <a:srgbClr val="6D9EEB"/>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25" name="Shape 225"/>
          <p:cNvSpPr/>
          <p:nvPr/>
        </p:nvSpPr>
        <p:spPr>
          <a:xfrm>
            <a:off x="1780917" y="4041241"/>
            <a:ext cx="372518" cy="384998"/>
          </a:xfrm>
          <a:custGeom>
            <a:avLst/>
            <a:gdLst/>
            <a:ahLst/>
            <a:cxnLst/>
            <a:rect l="0" t="0" r="0" b="0"/>
            <a:pathLst>
              <a:path w="13133" h="13573" extrusionOk="0">
                <a:moveTo>
                  <a:pt x="2714" y="1798"/>
                </a:moveTo>
                <a:lnTo>
                  <a:pt x="2971" y="1908"/>
                </a:lnTo>
                <a:lnTo>
                  <a:pt x="3118" y="2018"/>
                </a:lnTo>
                <a:lnTo>
                  <a:pt x="3265" y="2128"/>
                </a:lnTo>
                <a:lnTo>
                  <a:pt x="3411" y="2311"/>
                </a:lnTo>
                <a:lnTo>
                  <a:pt x="3485" y="2458"/>
                </a:lnTo>
                <a:lnTo>
                  <a:pt x="3375" y="2458"/>
                </a:lnTo>
                <a:lnTo>
                  <a:pt x="3301" y="2495"/>
                </a:lnTo>
                <a:lnTo>
                  <a:pt x="3265" y="2568"/>
                </a:lnTo>
                <a:lnTo>
                  <a:pt x="3228" y="2605"/>
                </a:lnTo>
                <a:lnTo>
                  <a:pt x="3155" y="2568"/>
                </a:lnTo>
                <a:lnTo>
                  <a:pt x="3008" y="2348"/>
                </a:lnTo>
                <a:lnTo>
                  <a:pt x="2825" y="1981"/>
                </a:lnTo>
                <a:lnTo>
                  <a:pt x="2714" y="1798"/>
                </a:lnTo>
                <a:close/>
                <a:moveTo>
                  <a:pt x="1908" y="2825"/>
                </a:moveTo>
                <a:lnTo>
                  <a:pt x="1797" y="2861"/>
                </a:lnTo>
                <a:lnTo>
                  <a:pt x="1761" y="2898"/>
                </a:lnTo>
                <a:lnTo>
                  <a:pt x="1687" y="2971"/>
                </a:lnTo>
                <a:lnTo>
                  <a:pt x="1687" y="3045"/>
                </a:lnTo>
                <a:lnTo>
                  <a:pt x="1687" y="3118"/>
                </a:lnTo>
                <a:lnTo>
                  <a:pt x="1724" y="3191"/>
                </a:lnTo>
                <a:lnTo>
                  <a:pt x="1797" y="3228"/>
                </a:lnTo>
                <a:lnTo>
                  <a:pt x="1944" y="3301"/>
                </a:lnTo>
                <a:lnTo>
                  <a:pt x="2054" y="3412"/>
                </a:lnTo>
                <a:lnTo>
                  <a:pt x="2164" y="3522"/>
                </a:lnTo>
                <a:lnTo>
                  <a:pt x="2201" y="3595"/>
                </a:lnTo>
                <a:lnTo>
                  <a:pt x="2274" y="3632"/>
                </a:lnTo>
                <a:lnTo>
                  <a:pt x="2384" y="3632"/>
                </a:lnTo>
                <a:lnTo>
                  <a:pt x="2458" y="3558"/>
                </a:lnTo>
                <a:lnTo>
                  <a:pt x="2494" y="3448"/>
                </a:lnTo>
                <a:lnTo>
                  <a:pt x="2494" y="3338"/>
                </a:lnTo>
                <a:lnTo>
                  <a:pt x="2421" y="3228"/>
                </a:lnTo>
                <a:lnTo>
                  <a:pt x="2348" y="3155"/>
                </a:lnTo>
                <a:lnTo>
                  <a:pt x="2164" y="2971"/>
                </a:lnTo>
                <a:lnTo>
                  <a:pt x="1981" y="2861"/>
                </a:lnTo>
                <a:lnTo>
                  <a:pt x="1908" y="2825"/>
                </a:lnTo>
                <a:close/>
                <a:moveTo>
                  <a:pt x="1137" y="2311"/>
                </a:moveTo>
                <a:lnTo>
                  <a:pt x="1614" y="2458"/>
                </a:lnTo>
                <a:lnTo>
                  <a:pt x="2054" y="2678"/>
                </a:lnTo>
                <a:lnTo>
                  <a:pt x="2201" y="2751"/>
                </a:lnTo>
                <a:lnTo>
                  <a:pt x="2348" y="2898"/>
                </a:lnTo>
                <a:lnTo>
                  <a:pt x="2458" y="3008"/>
                </a:lnTo>
                <a:lnTo>
                  <a:pt x="2531" y="3191"/>
                </a:lnTo>
                <a:lnTo>
                  <a:pt x="2568" y="3265"/>
                </a:lnTo>
                <a:lnTo>
                  <a:pt x="2568" y="3338"/>
                </a:lnTo>
                <a:lnTo>
                  <a:pt x="2531" y="3485"/>
                </a:lnTo>
                <a:lnTo>
                  <a:pt x="2384" y="3742"/>
                </a:lnTo>
                <a:lnTo>
                  <a:pt x="2274" y="3852"/>
                </a:lnTo>
                <a:lnTo>
                  <a:pt x="2164" y="3962"/>
                </a:lnTo>
                <a:lnTo>
                  <a:pt x="1834" y="3632"/>
                </a:lnTo>
                <a:lnTo>
                  <a:pt x="1541" y="3228"/>
                </a:lnTo>
                <a:lnTo>
                  <a:pt x="1321" y="2788"/>
                </a:lnTo>
                <a:lnTo>
                  <a:pt x="1137" y="2311"/>
                </a:lnTo>
                <a:close/>
                <a:moveTo>
                  <a:pt x="8804" y="514"/>
                </a:moveTo>
                <a:lnTo>
                  <a:pt x="8694" y="2531"/>
                </a:lnTo>
                <a:lnTo>
                  <a:pt x="8657" y="3632"/>
                </a:lnTo>
                <a:lnTo>
                  <a:pt x="8657" y="4549"/>
                </a:lnTo>
                <a:lnTo>
                  <a:pt x="7556" y="3778"/>
                </a:lnTo>
                <a:lnTo>
                  <a:pt x="7043" y="3375"/>
                </a:lnTo>
                <a:lnTo>
                  <a:pt x="6529" y="2971"/>
                </a:lnTo>
                <a:lnTo>
                  <a:pt x="6639" y="2788"/>
                </a:lnTo>
                <a:lnTo>
                  <a:pt x="6713" y="2678"/>
                </a:lnTo>
                <a:lnTo>
                  <a:pt x="7556" y="1798"/>
                </a:lnTo>
                <a:lnTo>
                  <a:pt x="8290" y="991"/>
                </a:lnTo>
                <a:lnTo>
                  <a:pt x="8510" y="734"/>
                </a:lnTo>
                <a:lnTo>
                  <a:pt x="8657" y="624"/>
                </a:lnTo>
                <a:lnTo>
                  <a:pt x="8804" y="514"/>
                </a:lnTo>
                <a:close/>
                <a:moveTo>
                  <a:pt x="660" y="4145"/>
                </a:moveTo>
                <a:lnTo>
                  <a:pt x="880" y="4219"/>
                </a:lnTo>
                <a:lnTo>
                  <a:pt x="1064" y="4255"/>
                </a:lnTo>
                <a:lnTo>
                  <a:pt x="1247" y="4329"/>
                </a:lnTo>
                <a:lnTo>
                  <a:pt x="1357" y="4439"/>
                </a:lnTo>
                <a:lnTo>
                  <a:pt x="1431" y="4585"/>
                </a:lnTo>
                <a:lnTo>
                  <a:pt x="1467" y="4659"/>
                </a:lnTo>
                <a:lnTo>
                  <a:pt x="1467" y="4732"/>
                </a:lnTo>
                <a:lnTo>
                  <a:pt x="1467" y="4805"/>
                </a:lnTo>
                <a:lnTo>
                  <a:pt x="1394" y="4842"/>
                </a:lnTo>
                <a:lnTo>
                  <a:pt x="1284" y="4805"/>
                </a:lnTo>
                <a:lnTo>
                  <a:pt x="1211" y="4769"/>
                </a:lnTo>
                <a:lnTo>
                  <a:pt x="990" y="4585"/>
                </a:lnTo>
                <a:lnTo>
                  <a:pt x="844" y="4402"/>
                </a:lnTo>
                <a:lnTo>
                  <a:pt x="660" y="4145"/>
                </a:lnTo>
                <a:close/>
                <a:moveTo>
                  <a:pt x="3962" y="2935"/>
                </a:moveTo>
                <a:lnTo>
                  <a:pt x="4218" y="3155"/>
                </a:lnTo>
                <a:lnTo>
                  <a:pt x="4035" y="3338"/>
                </a:lnTo>
                <a:lnTo>
                  <a:pt x="2641" y="4659"/>
                </a:lnTo>
                <a:lnTo>
                  <a:pt x="2311" y="5026"/>
                </a:lnTo>
                <a:lnTo>
                  <a:pt x="2054" y="5392"/>
                </a:lnTo>
                <a:lnTo>
                  <a:pt x="1797" y="5172"/>
                </a:lnTo>
                <a:lnTo>
                  <a:pt x="2971" y="4072"/>
                </a:lnTo>
                <a:lnTo>
                  <a:pt x="3485" y="3522"/>
                </a:lnTo>
                <a:lnTo>
                  <a:pt x="3742" y="3265"/>
                </a:lnTo>
                <a:lnTo>
                  <a:pt x="3962" y="2935"/>
                </a:lnTo>
                <a:close/>
                <a:moveTo>
                  <a:pt x="4989" y="5209"/>
                </a:moveTo>
                <a:lnTo>
                  <a:pt x="5356" y="5686"/>
                </a:lnTo>
                <a:lnTo>
                  <a:pt x="5686" y="6199"/>
                </a:lnTo>
                <a:lnTo>
                  <a:pt x="6199" y="7080"/>
                </a:lnTo>
                <a:lnTo>
                  <a:pt x="6199" y="7080"/>
                </a:lnTo>
                <a:lnTo>
                  <a:pt x="5282" y="6640"/>
                </a:lnTo>
                <a:lnTo>
                  <a:pt x="4365" y="6199"/>
                </a:lnTo>
                <a:lnTo>
                  <a:pt x="4512" y="5943"/>
                </a:lnTo>
                <a:lnTo>
                  <a:pt x="4989" y="5209"/>
                </a:lnTo>
                <a:close/>
                <a:moveTo>
                  <a:pt x="4879" y="4695"/>
                </a:moveTo>
                <a:lnTo>
                  <a:pt x="4805" y="4805"/>
                </a:lnTo>
                <a:lnTo>
                  <a:pt x="4218" y="5649"/>
                </a:lnTo>
                <a:lnTo>
                  <a:pt x="3962" y="6053"/>
                </a:lnTo>
                <a:lnTo>
                  <a:pt x="3852" y="6053"/>
                </a:lnTo>
                <a:lnTo>
                  <a:pt x="3778" y="6126"/>
                </a:lnTo>
                <a:lnTo>
                  <a:pt x="3742" y="6199"/>
                </a:lnTo>
                <a:lnTo>
                  <a:pt x="3705" y="6273"/>
                </a:lnTo>
                <a:lnTo>
                  <a:pt x="3742" y="6346"/>
                </a:lnTo>
                <a:lnTo>
                  <a:pt x="3778" y="6493"/>
                </a:lnTo>
                <a:lnTo>
                  <a:pt x="3852" y="6529"/>
                </a:lnTo>
                <a:lnTo>
                  <a:pt x="3925" y="6566"/>
                </a:lnTo>
                <a:lnTo>
                  <a:pt x="3998" y="6566"/>
                </a:lnTo>
                <a:lnTo>
                  <a:pt x="5172" y="7080"/>
                </a:lnTo>
                <a:lnTo>
                  <a:pt x="5722" y="7336"/>
                </a:lnTo>
                <a:lnTo>
                  <a:pt x="6053" y="7447"/>
                </a:lnTo>
                <a:lnTo>
                  <a:pt x="6346" y="7483"/>
                </a:lnTo>
                <a:lnTo>
                  <a:pt x="6419" y="7483"/>
                </a:lnTo>
                <a:lnTo>
                  <a:pt x="6493" y="7447"/>
                </a:lnTo>
                <a:lnTo>
                  <a:pt x="6529" y="7483"/>
                </a:lnTo>
                <a:lnTo>
                  <a:pt x="6603" y="7483"/>
                </a:lnTo>
                <a:lnTo>
                  <a:pt x="6639" y="7447"/>
                </a:lnTo>
                <a:lnTo>
                  <a:pt x="6639" y="7410"/>
                </a:lnTo>
                <a:lnTo>
                  <a:pt x="6566" y="7080"/>
                </a:lnTo>
                <a:lnTo>
                  <a:pt x="6456" y="6750"/>
                </a:lnTo>
                <a:lnTo>
                  <a:pt x="6273" y="6419"/>
                </a:lnTo>
                <a:lnTo>
                  <a:pt x="6089" y="6089"/>
                </a:lnTo>
                <a:lnTo>
                  <a:pt x="5649" y="5429"/>
                </a:lnTo>
                <a:lnTo>
                  <a:pt x="5135" y="4769"/>
                </a:lnTo>
                <a:lnTo>
                  <a:pt x="5062" y="4695"/>
                </a:lnTo>
                <a:close/>
                <a:moveTo>
                  <a:pt x="9757" y="9537"/>
                </a:moveTo>
                <a:lnTo>
                  <a:pt x="9794" y="9647"/>
                </a:lnTo>
                <a:lnTo>
                  <a:pt x="9831" y="9757"/>
                </a:lnTo>
                <a:lnTo>
                  <a:pt x="9867" y="9867"/>
                </a:lnTo>
                <a:lnTo>
                  <a:pt x="9867" y="9978"/>
                </a:lnTo>
                <a:lnTo>
                  <a:pt x="9831" y="10088"/>
                </a:lnTo>
                <a:lnTo>
                  <a:pt x="9794" y="9757"/>
                </a:lnTo>
                <a:lnTo>
                  <a:pt x="9757" y="9537"/>
                </a:lnTo>
                <a:close/>
                <a:moveTo>
                  <a:pt x="8950" y="8877"/>
                </a:moveTo>
                <a:lnTo>
                  <a:pt x="9207" y="9024"/>
                </a:lnTo>
                <a:lnTo>
                  <a:pt x="9207" y="9207"/>
                </a:lnTo>
                <a:lnTo>
                  <a:pt x="9281" y="9391"/>
                </a:lnTo>
                <a:lnTo>
                  <a:pt x="9391" y="9757"/>
                </a:lnTo>
                <a:lnTo>
                  <a:pt x="9574" y="10418"/>
                </a:lnTo>
                <a:lnTo>
                  <a:pt x="9464" y="10491"/>
                </a:lnTo>
                <a:lnTo>
                  <a:pt x="9391" y="10271"/>
                </a:lnTo>
                <a:lnTo>
                  <a:pt x="9281" y="10088"/>
                </a:lnTo>
                <a:lnTo>
                  <a:pt x="8914" y="9281"/>
                </a:lnTo>
                <a:lnTo>
                  <a:pt x="8840" y="9134"/>
                </a:lnTo>
                <a:lnTo>
                  <a:pt x="8767" y="9024"/>
                </a:lnTo>
                <a:lnTo>
                  <a:pt x="8950" y="8877"/>
                </a:lnTo>
                <a:close/>
                <a:moveTo>
                  <a:pt x="8547" y="9244"/>
                </a:moveTo>
                <a:lnTo>
                  <a:pt x="8547" y="9281"/>
                </a:lnTo>
                <a:lnTo>
                  <a:pt x="8657" y="9281"/>
                </a:lnTo>
                <a:lnTo>
                  <a:pt x="8694" y="9244"/>
                </a:lnTo>
                <a:lnTo>
                  <a:pt x="8657" y="9354"/>
                </a:lnTo>
                <a:lnTo>
                  <a:pt x="8657" y="9464"/>
                </a:lnTo>
                <a:lnTo>
                  <a:pt x="8767" y="9721"/>
                </a:lnTo>
                <a:lnTo>
                  <a:pt x="9024" y="10198"/>
                </a:lnTo>
                <a:lnTo>
                  <a:pt x="9170" y="10528"/>
                </a:lnTo>
                <a:lnTo>
                  <a:pt x="8804" y="10234"/>
                </a:lnTo>
                <a:lnTo>
                  <a:pt x="8804" y="10198"/>
                </a:lnTo>
                <a:lnTo>
                  <a:pt x="8767" y="9904"/>
                </a:lnTo>
                <a:lnTo>
                  <a:pt x="8657" y="9611"/>
                </a:lnTo>
                <a:lnTo>
                  <a:pt x="8584" y="9464"/>
                </a:lnTo>
                <a:lnTo>
                  <a:pt x="8474" y="9317"/>
                </a:lnTo>
                <a:lnTo>
                  <a:pt x="8547" y="9244"/>
                </a:lnTo>
                <a:close/>
                <a:moveTo>
                  <a:pt x="9464" y="10601"/>
                </a:moveTo>
                <a:lnTo>
                  <a:pt x="9574" y="10638"/>
                </a:lnTo>
                <a:lnTo>
                  <a:pt x="9464" y="10638"/>
                </a:lnTo>
                <a:lnTo>
                  <a:pt x="9464" y="10601"/>
                </a:lnTo>
                <a:close/>
                <a:moveTo>
                  <a:pt x="8877" y="8510"/>
                </a:moveTo>
                <a:lnTo>
                  <a:pt x="8584" y="8730"/>
                </a:lnTo>
                <a:lnTo>
                  <a:pt x="8327" y="8914"/>
                </a:lnTo>
                <a:lnTo>
                  <a:pt x="8143" y="9171"/>
                </a:lnTo>
                <a:lnTo>
                  <a:pt x="8070" y="9354"/>
                </a:lnTo>
                <a:lnTo>
                  <a:pt x="7997" y="9501"/>
                </a:lnTo>
                <a:lnTo>
                  <a:pt x="7997" y="9647"/>
                </a:lnTo>
                <a:lnTo>
                  <a:pt x="8033" y="9831"/>
                </a:lnTo>
                <a:lnTo>
                  <a:pt x="8070" y="9978"/>
                </a:lnTo>
                <a:lnTo>
                  <a:pt x="8143" y="10088"/>
                </a:lnTo>
                <a:lnTo>
                  <a:pt x="8363" y="10344"/>
                </a:lnTo>
                <a:lnTo>
                  <a:pt x="8584" y="10564"/>
                </a:lnTo>
                <a:lnTo>
                  <a:pt x="8914" y="10785"/>
                </a:lnTo>
                <a:lnTo>
                  <a:pt x="9244" y="10968"/>
                </a:lnTo>
                <a:lnTo>
                  <a:pt x="9391" y="11041"/>
                </a:lnTo>
                <a:lnTo>
                  <a:pt x="9537" y="11078"/>
                </a:lnTo>
                <a:lnTo>
                  <a:pt x="9684" y="11041"/>
                </a:lnTo>
                <a:lnTo>
                  <a:pt x="9867" y="10968"/>
                </a:lnTo>
                <a:lnTo>
                  <a:pt x="10051" y="10821"/>
                </a:lnTo>
                <a:lnTo>
                  <a:pt x="10234" y="10601"/>
                </a:lnTo>
                <a:lnTo>
                  <a:pt x="10271" y="10491"/>
                </a:lnTo>
                <a:lnTo>
                  <a:pt x="10271" y="10381"/>
                </a:lnTo>
                <a:lnTo>
                  <a:pt x="10271" y="10271"/>
                </a:lnTo>
                <a:lnTo>
                  <a:pt x="10198" y="10161"/>
                </a:lnTo>
                <a:lnTo>
                  <a:pt x="10198" y="9904"/>
                </a:lnTo>
                <a:lnTo>
                  <a:pt x="10161" y="9684"/>
                </a:lnTo>
                <a:lnTo>
                  <a:pt x="10088" y="9464"/>
                </a:lnTo>
                <a:lnTo>
                  <a:pt x="9977" y="9244"/>
                </a:lnTo>
                <a:lnTo>
                  <a:pt x="9831" y="9060"/>
                </a:lnTo>
                <a:lnTo>
                  <a:pt x="9647" y="8914"/>
                </a:lnTo>
                <a:lnTo>
                  <a:pt x="9464" y="8767"/>
                </a:lnTo>
                <a:lnTo>
                  <a:pt x="9060" y="8510"/>
                </a:lnTo>
                <a:close/>
                <a:moveTo>
                  <a:pt x="2604" y="8510"/>
                </a:moveTo>
                <a:lnTo>
                  <a:pt x="3815" y="9757"/>
                </a:lnTo>
                <a:lnTo>
                  <a:pt x="4292" y="10271"/>
                </a:lnTo>
                <a:lnTo>
                  <a:pt x="3852" y="10344"/>
                </a:lnTo>
                <a:lnTo>
                  <a:pt x="2678" y="10674"/>
                </a:lnTo>
                <a:lnTo>
                  <a:pt x="1577" y="10968"/>
                </a:lnTo>
                <a:lnTo>
                  <a:pt x="1064" y="11115"/>
                </a:lnTo>
                <a:lnTo>
                  <a:pt x="697" y="11188"/>
                </a:lnTo>
                <a:lnTo>
                  <a:pt x="587" y="11188"/>
                </a:lnTo>
                <a:lnTo>
                  <a:pt x="477" y="11151"/>
                </a:lnTo>
                <a:lnTo>
                  <a:pt x="1577" y="9721"/>
                </a:lnTo>
                <a:lnTo>
                  <a:pt x="1908" y="9317"/>
                </a:lnTo>
                <a:lnTo>
                  <a:pt x="2201" y="8914"/>
                </a:lnTo>
                <a:lnTo>
                  <a:pt x="2421" y="8730"/>
                </a:lnTo>
                <a:lnTo>
                  <a:pt x="2604" y="8510"/>
                </a:lnTo>
                <a:close/>
                <a:moveTo>
                  <a:pt x="8914" y="8180"/>
                </a:moveTo>
                <a:lnTo>
                  <a:pt x="9097" y="8217"/>
                </a:lnTo>
                <a:lnTo>
                  <a:pt x="9244" y="8253"/>
                </a:lnTo>
                <a:lnTo>
                  <a:pt x="9574" y="8400"/>
                </a:lnTo>
                <a:lnTo>
                  <a:pt x="9867" y="8584"/>
                </a:lnTo>
                <a:lnTo>
                  <a:pt x="10124" y="8840"/>
                </a:lnTo>
                <a:lnTo>
                  <a:pt x="10308" y="9171"/>
                </a:lnTo>
                <a:lnTo>
                  <a:pt x="10454" y="9464"/>
                </a:lnTo>
                <a:lnTo>
                  <a:pt x="10564" y="9794"/>
                </a:lnTo>
                <a:lnTo>
                  <a:pt x="10601" y="10161"/>
                </a:lnTo>
                <a:lnTo>
                  <a:pt x="10601" y="10528"/>
                </a:lnTo>
                <a:lnTo>
                  <a:pt x="10491" y="10858"/>
                </a:lnTo>
                <a:lnTo>
                  <a:pt x="10491" y="10895"/>
                </a:lnTo>
                <a:lnTo>
                  <a:pt x="10454" y="10858"/>
                </a:lnTo>
                <a:lnTo>
                  <a:pt x="10344" y="10785"/>
                </a:lnTo>
                <a:lnTo>
                  <a:pt x="10271" y="10785"/>
                </a:lnTo>
                <a:lnTo>
                  <a:pt x="10161" y="10821"/>
                </a:lnTo>
                <a:lnTo>
                  <a:pt x="10124" y="10931"/>
                </a:lnTo>
                <a:lnTo>
                  <a:pt x="10088" y="11078"/>
                </a:lnTo>
                <a:lnTo>
                  <a:pt x="10051" y="11188"/>
                </a:lnTo>
                <a:lnTo>
                  <a:pt x="9867" y="11298"/>
                </a:lnTo>
                <a:lnTo>
                  <a:pt x="9794" y="11371"/>
                </a:lnTo>
                <a:lnTo>
                  <a:pt x="9757" y="11445"/>
                </a:lnTo>
                <a:lnTo>
                  <a:pt x="9611" y="11481"/>
                </a:lnTo>
                <a:lnTo>
                  <a:pt x="9464" y="11481"/>
                </a:lnTo>
                <a:lnTo>
                  <a:pt x="9354" y="11445"/>
                </a:lnTo>
                <a:lnTo>
                  <a:pt x="9207" y="11408"/>
                </a:lnTo>
                <a:lnTo>
                  <a:pt x="8620" y="11078"/>
                </a:lnTo>
                <a:lnTo>
                  <a:pt x="8327" y="10895"/>
                </a:lnTo>
                <a:lnTo>
                  <a:pt x="8070" y="10674"/>
                </a:lnTo>
                <a:lnTo>
                  <a:pt x="7850" y="10418"/>
                </a:lnTo>
                <a:lnTo>
                  <a:pt x="7703" y="10124"/>
                </a:lnTo>
                <a:lnTo>
                  <a:pt x="7593" y="9794"/>
                </a:lnTo>
                <a:lnTo>
                  <a:pt x="7593" y="9501"/>
                </a:lnTo>
                <a:lnTo>
                  <a:pt x="7630" y="9171"/>
                </a:lnTo>
                <a:lnTo>
                  <a:pt x="7777" y="8877"/>
                </a:lnTo>
                <a:lnTo>
                  <a:pt x="7960" y="8620"/>
                </a:lnTo>
                <a:lnTo>
                  <a:pt x="8217" y="8400"/>
                </a:lnTo>
                <a:lnTo>
                  <a:pt x="8400" y="8290"/>
                </a:lnTo>
                <a:lnTo>
                  <a:pt x="8584" y="8217"/>
                </a:lnTo>
                <a:lnTo>
                  <a:pt x="8730" y="8180"/>
                </a:lnTo>
                <a:close/>
                <a:moveTo>
                  <a:pt x="8767" y="7777"/>
                </a:moveTo>
                <a:lnTo>
                  <a:pt x="8547" y="7813"/>
                </a:lnTo>
                <a:lnTo>
                  <a:pt x="8363" y="7850"/>
                </a:lnTo>
                <a:lnTo>
                  <a:pt x="8143" y="7960"/>
                </a:lnTo>
                <a:lnTo>
                  <a:pt x="7960" y="8033"/>
                </a:lnTo>
                <a:lnTo>
                  <a:pt x="7777" y="8180"/>
                </a:lnTo>
                <a:lnTo>
                  <a:pt x="7593" y="8364"/>
                </a:lnTo>
                <a:lnTo>
                  <a:pt x="7446" y="8510"/>
                </a:lnTo>
                <a:lnTo>
                  <a:pt x="7336" y="8657"/>
                </a:lnTo>
                <a:lnTo>
                  <a:pt x="7190" y="9024"/>
                </a:lnTo>
                <a:lnTo>
                  <a:pt x="7116" y="9427"/>
                </a:lnTo>
                <a:lnTo>
                  <a:pt x="7116" y="9831"/>
                </a:lnTo>
                <a:lnTo>
                  <a:pt x="7153" y="10051"/>
                </a:lnTo>
                <a:lnTo>
                  <a:pt x="7226" y="10271"/>
                </a:lnTo>
                <a:lnTo>
                  <a:pt x="7336" y="10454"/>
                </a:lnTo>
                <a:lnTo>
                  <a:pt x="7446" y="10638"/>
                </a:lnTo>
                <a:lnTo>
                  <a:pt x="7740" y="11005"/>
                </a:lnTo>
                <a:lnTo>
                  <a:pt x="8107" y="11298"/>
                </a:lnTo>
                <a:lnTo>
                  <a:pt x="8510" y="11555"/>
                </a:lnTo>
                <a:lnTo>
                  <a:pt x="8914" y="11775"/>
                </a:lnTo>
                <a:lnTo>
                  <a:pt x="9134" y="11885"/>
                </a:lnTo>
                <a:lnTo>
                  <a:pt x="9354" y="11958"/>
                </a:lnTo>
                <a:lnTo>
                  <a:pt x="9574" y="11958"/>
                </a:lnTo>
                <a:lnTo>
                  <a:pt x="9757" y="11922"/>
                </a:lnTo>
                <a:lnTo>
                  <a:pt x="9977" y="11848"/>
                </a:lnTo>
                <a:lnTo>
                  <a:pt x="10198" y="11702"/>
                </a:lnTo>
                <a:lnTo>
                  <a:pt x="10381" y="11555"/>
                </a:lnTo>
                <a:lnTo>
                  <a:pt x="10491" y="11371"/>
                </a:lnTo>
                <a:lnTo>
                  <a:pt x="10674" y="11298"/>
                </a:lnTo>
                <a:lnTo>
                  <a:pt x="10784" y="11151"/>
                </a:lnTo>
                <a:lnTo>
                  <a:pt x="10895" y="10968"/>
                </a:lnTo>
                <a:lnTo>
                  <a:pt x="10968" y="10785"/>
                </a:lnTo>
                <a:lnTo>
                  <a:pt x="11005" y="10601"/>
                </a:lnTo>
                <a:lnTo>
                  <a:pt x="11005" y="10381"/>
                </a:lnTo>
                <a:lnTo>
                  <a:pt x="11005" y="10124"/>
                </a:lnTo>
                <a:lnTo>
                  <a:pt x="10968" y="9684"/>
                </a:lnTo>
                <a:lnTo>
                  <a:pt x="10821" y="9207"/>
                </a:lnTo>
                <a:lnTo>
                  <a:pt x="10638" y="8804"/>
                </a:lnTo>
                <a:lnTo>
                  <a:pt x="10491" y="8620"/>
                </a:lnTo>
                <a:lnTo>
                  <a:pt x="10344" y="8437"/>
                </a:lnTo>
                <a:lnTo>
                  <a:pt x="10198" y="8290"/>
                </a:lnTo>
                <a:lnTo>
                  <a:pt x="10014" y="8143"/>
                </a:lnTo>
                <a:lnTo>
                  <a:pt x="9831" y="8033"/>
                </a:lnTo>
                <a:lnTo>
                  <a:pt x="9611" y="7923"/>
                </a:lnTo>
                <a:lnTo>
                  <a:pt x="9427" y="7850"/>
                </a:lnTo>
                <a:lnTo>
                  <a:pt x="9207" y="7813"/>
                </a:lnTo>
                <a:lnTo>
                  <a:pt x="8987" y="7777"/>
                </a:lnTo>
                <a:close/>
                <a:moveTo>
                  <a:pt x="9024" y="0"/>
                </a:moveTo>
                <a:lnTo>
                  <a:pt x="8767" y="37"/>
                </a:lnTo>
                <a:lnTo>
                  <a:pt x="8547" y="110"/>
                </a:lnTo>
                <a:lnTo>
                  <a:pt x="8363" y="257"/>
                </a:lnTo>
                <a:lnTo>
                  <a:pt x="8180" y="440"/>
                </a:lnTo>
                <a:lnTo>
                  <a:pt x="7593" y="1027"/>
                </a:lnTo>
                <a:lnTo>
                  <a:pt x="7006" y="1651"/>
                </a:lnTo>
                <a:lnTo>
                  <a:pt x="6639" y="2054"/>
                </a:lnTo>
                <a:lnTo>
                  <a:pt x="6383" y="2311"/>
                </a:lnTo>
                <a:lnTo>
                  <a:pt x="6199" y="2605"/>
                </a:lnTo>
                <a:lnTo>
                  <a:pt x="5796" y="2201"/>
                </a:lnTo>
                <a:lnTo>
                  <a:pt x="5722" y="2128"/>
                </a:lnTo>
                <a:lnTo>
                  <a:pt x="5502" y="2128"/>
                </a:lnTo>
                <a:lnTo>
                  <a:pt x="5392" y="2201"/>
                </a:lnTo>
                <a:lnTo>
                  <a:pt x="5356" y="2238"/>
                </a:lnTo>
                <a:lnTo>
                  <a:pt x="4915" y="2531"/>
                </a:lnTo>
                <a:lnTo>
                  <a:pt x="4512" y="2898"/>
                </a:lnTo>
                <a:lnTo>
                  <a:pt x="4292" y="2715"/>
                </a:lnTo>
                <a:lnTo>
                  <a:pt x="4072" y="2495"/>
                </a:lnTo>
                <a:lnTo>
                  <a:pt x="3998" y="2458"/>
                </a:lnTo>
                <a:lnTo>
                  <a:pt x="3888" y="2458"/>
                </a:lnTo>
                <a:lnTo>
                  <a:pt x="3815" y="2495"/>
                </a:lnTo>
                <a:lnTo>
                  <a:pt x="3778" y="2568"/>
                </a:lnTo>
                <a:lnTo>
                  <a:pt x="3778" y="2421"/>
                </a:lnTo>
                <a:lnTo>
                  <a:pt x="3778" y="2311"/>
                </a:lnTo>
                <a:lnTo>
                  <a:pt x="3668" y="2128"/>
                </a:lnTo>
                <a:lnTo>
                  <a:pt x="3521" y="1908"/>
                </a:lnTo>
                <a:lnTo>
                  <a:pt x="3338" y="1761"/>
                </a:lnTo>
                <a:lnTo>
                  <a:pt x="3118" y="1614"/>
                </a:lnTo>
                <a:lnTo>
                  <a:pt x="2861" y="1504"/>
                </a:lnTo>
                <a:lnTo>
                  <a:pt x="2458" y="1321"/>
                </a:lnTo>
                <a:lnTo>
                  <a:pt x="2348" y="1321"/>
                </a:lnTo>
                <a:lnTo>
                  <a:pt x="2238" y="1357"/>
                </a:lnTo>
                <a:lnTo>
                  <a:pt x="2201" y="1431"/>
                </a:lnTo>
                <a:lnTo>
                  <a:pt x="2201" y="1504"/>
                </a:lnTo>
                <a:lnTo>
                  <a:pt x="2531" y="2238"/>
                </a:lnTo>
                <a:lnTo>
                  <a:pt x="2678" y="2531"/>
                </a:lnTo>
                <a:lnTo>
                  <a:pt x="2751" y="2678"/>
                </a:lnTo>
                <a:lnTo>
                  <a:pt x="2861" y="2825"/>
                </a:lnTo>
                <a:lnTo>
                  <a:pt x="3008" y="2898"/>
                </a:lnTo>
                <a:lnTo>
                  <a:pt x="3191" y="2935"/>
                </a:lnTo>
                <a:lnTo>
                  <a:pt x="3338" y="2935"/>
                </a:lnTo>
                <a:lnTo>
                  <a:pt x="3485" y="2861"/>
                </a:lnTo>
                <a:lnTo>
                  <a:pt x="3632" y="2788"/>
                </a:lnTo>
                <a:lnTo>
                  <a:pt x="3301" y="3155"/>
                </a:lnTo>
                <a:lnTo>
                  <a:pt x="2971" y="3485"/>
                </a:lnTo>
                <a:lnTo>
                  <a:pt x="2935" y="3412"/>
                </a:lnTo>
                <a:lnTo>
                  <a:pt x="2935" y="3265"/>
                </a:lnTo>
                <a:lnTo>
                  <a:pt x="2898" y="3081"/>
                </a:lnTo>
                <a:lnTo>
                  <a:pt x="2825" y="2825"/>
                </a:lnTo>
                <a:lnTo>
                  <a:pt x="2678" y="2605"/>
                </a:lnTo>
                <a:lnTo>
                  <a:pt x="2458" y="2384"/>
                </a:lnTo>
                <a:lnTo>
                  <a:pt x="2238" y="2238"/>
                </a:lnTo>
                <a:lnTo>
                  <a:pt x="1981" y="2091"/>
                </a:lnTo>
                <a:lnTo>
                  <a:pt x="1687" y="1981"/>
                </a:lnTo>
                <a:lnTo>
                  <a:pt x="1431" y="1908"/>
                </a:lnTo>
                <a:lnTo>
                  <a:pt x="880" y="1834"/>
                </a:lnTo>
                <a:lnTo>
                  <a:pt x="770" y="1834"/>
                </a:lnTo>
                <a:lnTo>
                  <a:pt x="697" y="1871"/>
                </a:lnTo>
                <a:lnTo>
                  <a:pt x="624" y="1944"/>
                </a:lnTo>
                <a:lnTo>
                  <a:pt x="624" y="2054"/>
                </a:lnTo>
                <a:lnTo>
                  <a:pt x="697" y="2384"/>
                </a:lnTo>
                <a:lnTo>
                  <a:pt x="807" y="2751"/>
                </a:lnTo>
                <a:lnTo>
                  <a:pt x="917" y="3045"/>
                </a:lnTo>
                <a:lnTo>
                  <a:pt x="1101" y="3375"/>
                </a:lnTo>
                <a:lnTo>
                  <a:pt x="1284" y="3668"/>
                </a:lnTo>
                <a:lnTo>
                  <a:pt x="1504" y="3925"/>
                </a:lnTo>
                <a:lnTo>
                  <a:pt x="1724" y="4182"/>
                </a:lnTo>
                <a:lnTo>
                  <a:pt x="1981" y="4439"/>
                </a:lnTo>
                <a:lnTo>
                  <a:pt x="2018" y="4439"/>
                </a:lnTo>
                <a:lnTo>
                  <a:pt x="1761" y="4695"/>
                </a:lnTo>
                <a:lnTo>
                  <a:pt x="1761" y="4549"/>
                </a:lnTo>
                <a:lnTo>
                  <a:pt x="1724" y="4402"/>
                </a:lnTo>
                <a:lnTo>
                  <a:pt x="1614" y="4255"/>
                </a:lnTo>
                <a:lnTo>
                  <a:pt x="1467" y="4108"/>
                </a:lnTo>
                <a:lnTo>
                  <a:pt x="1321" y="3998"/>
                </a:lnTo>
                <a:lnTo>
                  <a:pt x="1101" y="3925"/>
                </a:lnTo>
                <a:lnTo>
                  <a:pt x="697" y="3815"/>
                </a:lnTo>
                <a:lnTo>
                  <a:pt x="330" y="3742"/>
                </a:lnTo>
                <a:lnTo>
                  <a:pt x="220" y="3742"/>
                </a:lnTo>
                <a:lnTo>
                  <a:pt x="147" y="3815"/>
                </a:lnTo>
                <a:lnTo>
                  <a:pt x="110" y="3925"/>
                </a:lnTo>
                <a:lnTo>
                  <a:pt x="147" y="3998"/>
                </a:lnTo>
                <a:lnTo>
                  <a:pt x="367" y="4329"/>
                </a:lnTo>
                <a:lnTo>
                  <a:pt x="624" y="4732"/>
                </a:lnTo>
                <a:lnTo>
                  <a:pt x="807" y="4915"/>
                </a:lnTo>
                <a:lnTo>
                  <a:pt x="954" y="5062"/>
                </a:lnTo>
                <a:lnTo>
                  <a:pt x="1137" y="5172"/>
                </a:lnTo>
                <a:lnTo>
                  <a:pt x="1321" y="5246"/>
                </a:lnTo>
                <a:lnTo>
                  <a:pt x="1321" y="5282"/>
                </a:lnTo>
                <a:lnTo>
                  <a:pt x="1394" y="5356"/>
                </a:lnTo>
                <a:lnTo>
                  <a:pt x="1834" y="5759"/>
                </a:lnTo>
                <a:lnTo>
                  <a:pt x="1651" y="6126"/>
                </a:lnTo>
                <a:lnTo>
                  <a:pt x="1504" y="6493"/>
                </a:lnTo>
                <a:lnTo>
                  <a:pt x="1394" y="6896"/>
                </a:lnTo>
                <a:lnTo>
                  <a:pt x="1321" y="6933"/>
                </a:lnTo>
                <a:lnTo>
                  <a:pt x="1321" y="7043"/>
                </a:lnTo>
                <a:lnTo>
                  <a:pt x="1321" y="7153"/>
                </a:lnTo>
                <a:lnTo>
                  <a:pt x="1357" y="7263"/>
                </a:lnTo>
                <a:lnTo>
                  <a:pt x="1431" y="7373"/>
                </a:lnTo>
                <a:lnTo>
                  <a:pt x="1467" y="7410"/>
                </a:lnTo>
                <a:lnTo>
                  <a:pt x="1541" y="7447"/>
                </a:lnTo>
                <a:lnTo>
                  <a:pt x="1651" y="7593"/>
                </a:lnTo>
                <a:lnTo>
                  <a:pt x="2311" y="8217"/>
                </a:lnTo>
                <a:lnTo>
                  <a:pt x="2164" y="8327"/>
                </a:lnTo>
                <a:lnTo>
                  <a:pt x="2018" y="8437"/>
                </a:lnTo>
                <a:lnTo>
                  <a:pt x="1761" y="8694"/>
                </a:lnTo>
                <a:lnTo>
                  <a:pt x="1394" y="9207"/>
                </a:lnTo>
                <a:lnTo>
                  <a:pt x="990" y="9721"/>
                </a:lnTo>
                <a:lnTo>
                  <a:pt x="220" y="10748"/>
                </a:lnTo>
                <a:lnTo>
                  <a:pt x="73" y="10968"/>
                </a:lnTo>
                <a:lnTo>
                  <a:pt x="0" y="11151"/>
                </a:lnTo>
                <a:lnTo>
                  <a:pt x="0" y="11225"/>
                </a:lnTo>
                <a:lnTo>
                  <a:pt x="37" y="11335"/>
                </a:lnTo>
                <a:lnTo>
                  <a:pt x="183" y="11518"/>
                </a:lnTo>
                <a:lnTo>
                  <a:pt x="257" y="11592"/>
                </a:lnTo>
                <a:lnTo>
                  <a:pt x="367" y="11628"/>
                </a:lnTo>
                <a:lnTo>
                  <a:pt x="550" y="11665"/>
                </a:lnTo>
                <a:lnTo>
                  <a:pt x="770" y="11628"/>
                </a:lnTo>
                <a:lnTo>
                  <a:pt x="990" y="11592"/>
                </a:lnTo>
                <a:lnTo>
                  <a:pt x="2348" y="11188"/>
                </a:lnTo>
                <a:lnTo>
                  <a:pt x="3595" y="10821"/>
                </a:lnTo>
                <a:lnTo>
                  <a:pt x="4072" y="10711"/>
                </a:lnTo>
                <a:lnTo>
                  <a:pt x="4292" y="10638"/>
                </a:lnTo>
                <a:lnTo>
                  <a:pt x="4512" y="10491"/>
                </a:lnTo>
                <a:lnTo>
                  <a:pt x="5025" y="11005"/>
                </a:lnTo>
                <a:lnTo>
                  <a:pt x="5539" y="11518"/>
                </a:lnTo>
                <a:lnTo>
                  <a:pt x="6089" y="11995"/>
                </a:lnTo>
                <a:lnTo>
                  <a:pt x="6676" y="12398"/>
                </a:lnTo>
                <a:lnTo>
                  <a:pt x="7006" y="12619"/>
                </a:lnTo>
                <a:lnTo>
                  <a:pt x="7373" y="12802"/>
                </a:lnTo>
                <a:lnTo>
                  <a:pt x="7740" y="12985"/>
                </a:lnTo>
                <a:lnTo>
                  <a:pt x="8070" y="13132"/>
                </a:lnTo>
                <a:lnTo>
                  <a:pt x="8474" y="13242"/>
                </a:lnTo>
                <a:lnTo>
                  <a:pt x="8840" y="13352"/>
                </a:lnTo>
                <a:lnTo>
                  <a:pt x="9207" y="13426"/>
                </a:lnTo>
                <a:lnTo>
                  <a:pt x="9611" y="13499"/>
                </a:lnTo>
                <a:lnTo>
                  <a:pt x="9977" y="13536"/>
                </a:lnTo>
                <a:lnTo>
                  <a:pt x="10381" y="13572"/>
                </a:lnTo>
                <a:lnTo>
                  <a:pt x="11115" y="13536"/>
                </a:lnTo>
                <a:lnTo>
                  <a:pt x="11812" y="13426"/>
                </a:lnTo>
                <a:lnTo>
                  <a:pt x="12215" y="13316"/>
                </a:lnTo>
                <a:lnTo>
                  <a:pt x="12362" y="13279"/>
                </a:lnTo>
                <a:lnTo>
                  <a:pt x="12435" y="13279"/>
                </a:lnTo>
                <a:lnTo>
                  <a:pt x="12435" y="13316"/>
                </a:lnTo>
                <a:lnTo>
                  <a:pt x="12509" y="13352"/>
                </a:lnTo>
                <a:lnTo>
                  <a:pt x="12545" y="13352"/>
                </a:lnTo>
                <a:lnTo>
                  <a:pt x="12582" y="13316"/>
                </a:lnTo>
                <a:lnTo>
                  <a:pt x="12619" y="13279"/>
                </a:lnTo>
                <a:lnTo>
                  <a:pt x="12655" y="13169"/>
                </a:lnTo>
                <a:lnTo>
                  <a:pt x="12655" y="13022"/>
                </a:lnTo>
                <a:lnTo>
                  <a:pt x="12545" y="12949"/>
                </a:lnTo>
                <a:lnTo>
                  <a:pt x="12435" y="12912"/>
                </a:lnTo>
                <a:lnTo>
                  <a:pt x="12178" y="12912"/>
                </a:lnTo>
                <a:lnTo>
                  <a:pt x="11702" y="13022"/>
                </a:lnTo>
                <a:lnTo>
                  <a:pt x="11188" y="13095"/>
                </a:lnTo>
                <a:lnTo>
                  <a:pt x="10748" y="13132"/>
                </a:lnTo>
                <a:lnTo>
                  <a:pt x="10308" y="13095"/>
                </a:lnTo>
                <a:lnTo>
                  <a:pt x="9867" y="13095"/>
                </a:lnTo>
                <a:lnTo>
                  <a:pt x="9464" y="13022"/>
                </a:lnTo>
                <a:lnTo>
                  <a:pt x="9024" y="12949"/>
                </a:lnTo>
                <a:lnTo>
                  <a:pt x="8584" y="12802"/>
                </a:lnTo>
                <a:lnTo>
                  <a:pt x="8180" y="12655"/>
                </a:lnTo>
                <a:lnTo>
                  <a:pt x="7777" y="12509"/>
                </a:lnTo>
                <a:lnTo>
                  <a:pt x="7300" y="12252"/>
                </a:lnTo>
                <a:lnTo>
                  <a:pt x="6860" y="11958"/>
                </a:lnTo>
                <a:lnTo>
                  <a:pt x="6419" y="11628"/>
                </a:lnTo>
                <a:lnTo>
                  <a:pt x="6016" y="11298"/>
                </a:lnTo>
                <a:lnTo>
                  <a:pt x="5246" y="10564"/>
                </a:lnTo>
                <a:lnTo>
                  <a:pt x="4512" y="9794"/>
                </a:lnTo>
                <a:lnTo>
                  <a:pt x="3008" y="8290"/>
                </a:lnTo>
                <a:lnTo>
                  <a:pt x="2274" y="7520"/>
                </a:lnTo>
                <a:lnTo>
                  <a:pt x="2091" y="7300"/>
                </a:lnTo>
                <a:lnTo>
                  <a:pt x="1871" y="7080"/>
                </a:lnTo>
                <a:lnTo>
                  <a:pt x="1944" y="6713"/>
                </a:lnTo>
                <a:lnTo>
                  <a:pt x="2054" y="6383"/>
                </a:lnTo>
                <a:lnTo>
                  <a:pt x="2238" y="6053"/>
                </a:lnTo>
                <a:lnTo>
                  <a:pt x="2421" y="5722"/>
                </a:lnTo>
                <a:lnTo>
                  <a:pt x="2641" y="5429"/>
                </a:lnTo>
                <a:lnTo>
                  <a:pt x="2898" y="5172"/>
                </a:lnTo>
                <a:lnTo>
                  <a:pt x="3411" y="4622"/>
                </a:lnTo>
                <a:lnTo>
                  <a:pt x="4475" y="3558"/>
                </a:lnTo>
                <a:lnTo>
                  <a:pt x="5025" y="3045"/>
                </a:lnTo>
                <a:lnTo>
                  <a:pt x="5246" y="2825"/>
                </a:lnTo>
                <a:lnTo>
                  <a:pt x="5392" y="2678"/>
                </a:lnTo>
                <a:lnTo>
                  <a:pt x="5502" y="2605"/>
                </a:lnTo>
                <a:lnTo>
                  <a:pt x="5612" y="2715"/>
                </a:lnTo>
                <a:lnTo>
                  <a:pt x="5392" y="2825"/>
                </a:lnTo>
                <a:lnTo>
                  <a:pt x="5246" y="2971"/>
                </a:lnTo>
                <a:lnTo>
                  <a:pt x="4952" y="3301"/>
                </a:lnTo>
                <a:lnTo>
                  <a:pt x="4805" y="3485"/>
                </a:lnTo>
                <a:lnTo>
                  <a:pt x="4695" y="3668"/>
                </a:lnTo>
                <a:lnTo>
                  <a:pt x="4585" y="3888"/>
                </a:lnTo>
                <a:lnTo>
                  <a:pt x="4585" y="3962"/>
                </a:lnTo>
                <a:lnTo>
                  <a:pt x="4622" y="4072"/>
                </a:lnTo>
                <a:lnTo>
                  <a:pt x="4659" y="4145"/>
                </a:lnTo>
                <a:lnTo>
                  <a:pt x="4732" y="4145"/>
                </a:lnTo>
                <a:lnTo>
                  <a:pt x="4915" y="4035"/>
                </a:lnTo>
                <a:lnTo>
                  <a:pt x="5025" y="3888"/>
                </a:lnTo>
                <a:lnTo>
                  <a:pt x="5209" y="3558"/>
                </a:lnTo>
                <a:lnTo>
                  <a:pt x="5502" y="3228"/>
                </a:lnTo>
                <a:lnTo>
                  <a:pt x="5759" y="2898"/>
                </a:lnTo>
                <a:lnTo>
                  <a:pt x="6016" y="3118"/>
                </a:lnTo>
                <a:lnTo>
                  <a:pt x="5832" y="3301"/>
                </a:lnTo>
                <a:lnTo>
                  <a:pt x="5612" y="3522"/>
                </a:lnTo>
                <a:lnTo>
                  <a:pt x="5466" y="3742"/>
                </a:lnTo>
                <a:lnTo>
                  <a:pt x="5356" y="3962"/>
                </a:lnTo>
                <a:lnTo>
                  <a:pt x="5319" y="4072"/>
                </a:lnTo>
                <a:lnTo>
                  <a:pt x="5392" y="4182"/>
                </a:lnTo>
                <a:lnTo>
                  <a:pt x="5502" y="4219"/>
                </a:lnTo>
                <a:lnTo>
                  <a:pt x="5539" y="4219"/>
                </a:lnTo>
                <a:lnTo>
                  <a:pt x="5612" y="4182"/>
                </a:lnTo>
                <a:lnTo>
                  <a:pt x="5796" y="3998"/>
                </a:lnTo>
                <a:lnTo>
                  <a:pt x="5942" y="3778"/>
                </a:lnTo>
                <a:lnTo>
                  <a:pt x="6089" y="3558"/>
                </a:lnTo>
                <a:lnTo>
                  <a:pt x="6199" y="3301"/>
                </a:lnTo>
                <a:lnTo>
                  <a:pt x="6309" y="3375"/>
                </a:lnTo>
                <a:lnTo>
                  <a:pt x="6456" y="3485"/>
                </a:lnTo>
                <a:lnTo>
                  <a:pt x="6346" y="3595"/>
                </a:lnTo>
                <a:lnTo>
                  <a:pt x="6236" y="3705"/>
                </a:lnTo>
                <a:lnTo>
                  <a:pt x="6089" y="3962"/>
                </a:lnTo>
                <a:lnTo>
                  <a:pt x="5869" y="4255"/>
                </a:lnTo>
                <a:lnTo>
                  <a:pt x="5796" y="4402"/>
                </a:lnTo>
                <a:lnTo>
                  <a:pt x="5722" y="4585"/>
                </a:lnTo>
                <a:lnTo>
                  <a:pt x="5722" y="4622"/>
                </a:lnTo>
                <a:lnTo>
                  <a:pt x="5722" y="4695"/>
                </a:lnTo>
                <a:lnTo>
                  <a:pt x="5796" y="4732"/>
                </a:lnTo>
                <a:lnTo>
                  <a:pt x="5906" y="4769"/>
                </a:lnTo>
                <a:lnTo>
                  <a:pt x="6016" y="4695"/>
                </a:lnTo>
                <a:lnTo>
                  <a:pt x="6126" y="4585"/>
                </a:lnTo>
                <a:lnTo>
                  <a:pt x="6199" y="4439"/>
                </a:lnTo>
                <a:lnTo>
                  <a:pt x="6383" y="4145"/>
                </a:lnTo>
                <a:lnTo>
                  <a:pt x="6456" y="3962"/>
                </a:lnTo>
                <a:lnTo>
                  <a:pt x="6603" y="3632"/>
                </a:lnTo>
                <a:lnTo>
                  <a:pt x="7300" y="4145"/>
                </a:lnTo>
                <a:lnTo>
                  <a:pt x="7116" y="4292"/>
                </a:lnTo>
                <a:lnTo>
                  <a:pt x="6933" y="4439"/>
                </a:lnTo>
                <a:lnTo>
                  <a:pt x="6713" y="4695"/>
                </a:lnTo>
                <a:lnTo>
                  <a:pt x="6529" y="5026"/>
                </a:lnTo>
                <a:lnTo>
                  <a:pt x="6529" y="5099"/>
                </a:lnTo>
                <a:lnTo>
                  <a:pt x="6529" y="5172"/>
                </a:lnTo>
                <a:lnTo>
                  <a:pt x="6566" y="5209"/>
                </a:lnTo>
                <a:lnTo>
                  <a:pt x="6639" y="5246"/>
                </a:lnTo>
                <a:lnTo>
                  <a:pt x="6676" y="5282"/>
                </a:lnTo>
                <a:lnTo>
                  <a:pt x="6749" y="5282"/>
                </a:lnTo>
                <a:lnTo>
                  <a:pt x="6823" y="5246"/>
                </a:lnTo>
                <a:lnTo>
                  <a:pt x="6860" y="5172"/>
                </a:lnTo>
                <a:lnTo>
                  <a:pt x="7153" y="4695"/>
                </a:lnTo>
                <a:lnTo>
                  <a:pt x="7410" y="4255"/>
                </a:lnTo>
                <a:lnTo>
                  <a:pt x="7740" y="4475"/>
                </a:lnTo>
                <a:lnTo>
                  <a:pt x="7483" y="4732"/>
                </a:lnTo>
                <a:lnTo>
                  <a:pt x="7116" y="5136"/>
                </a:lnTo>
                <a:lnTo>
                  <a:pt x="7080" y="5209"/>
                </a:lnTo>
                <a:lnTo>
                  <a:pt x="7043" y="5246"/>
                </a:lnTo>
                <a:lnTo>
                  <a:pt x="7080" y="5319"/>
                </a:lnTo>
                <a:lnTo>
                  <a:pt x="7116" y="5356"/>
                </a:lnTo>
                <a:lnTo>
                  <a:pt x="7190" y="5392"/>
                </a:lnTo>
                <a:lnTo>
                  <a:pt x="7263" y="5429"/>
                </a:lnTo>
                <a:lnTo>
                  <a:pt x="7336" y="5429"/>
                </a:lnTo>
                <a:lnTo>
                  <a:pt x="7373" y="5356"/>
                </a:lnTo>
                <a:lnTo>
                  <a:pt x="7556" y="5172"/>
                </a:lnTo>
                <a:lnTo>
                  <a:pt x="7740" y="4989"/>
                </a:lnTo>
                <a:lnTo>
                  <a:pt x="7813" y="4805"/>
                </a:lnTo>
                <a:lnTo>
                  <a:pt x="7850" y="4695"/>
                </a:lnTo>
                <a:lnTo>
                  <a:pt x="7887" y="4585"/>
                </a:lnTo>
                <a:lnTo>
                  <a:pt x="8474" y="4989"/>
                </a:lnTo>
                <a:lnTo>
                  <a:pt x="8107" y="5319"/>
                </a:lnTo>
                <a:lnTo>
                  <a:pt x="7813" y="5722"/>
                </a:lnTo>
                <a:lnTo>
                  <a:pt x="7777" y="5796"/>
                </a:lnTo>
                <a:lnTo>
                  <a:pt x="7777" y="5833"/>
                </a:lnTo>
                <a:lnTo>
                  <a:pt x="7813" y="5943"/>
                </a:lnTo>
                <a:lnTo>
                  <a:pt x="7887" y="5979"/>
                </a:lnTo>
                <a:lnTo>
                  <a:pt x="7997" y="5979"/>
                </a:lnTo>
                <a:lnTo>
                  <a:pt x="8033" y="5943"/>
                </a:lnTo>
                <a:lnTo>
                  <a:pt x="8327" y="5502"/>
                </a:lnTo>
                <a:lnTo>
                  <a:pt x="8584" y="5062"/>
                </a:lnTo>
                <a:lnTo>
                  <a:pt x="9024" y="5356"/>
                </a:lnTo>
                <a:lnTo>
                  <a:pt x="8767" y="5612"/>
                </a:lnTo>
                <a:lnTo>
                  <a:pt x="8584" y="5796"/>
                </a:lnTo>
                <a:lnTo>
                  <a:pt x="8510" y="5906"/>
                </a:lnTo>
                <a:lnTo>
                  <a:pt x="8474" y="6053"/>
                </a:lnTo>
                <a:lnTo>
                  <a:pt x="8253" y="6383"/>
                </a:lnTo>
                <a:lnTo>
                  <a:pt x="8217" y="6456"/>
                </a:lnTo>
                <a:lnTo>
                  <a:pt x="8253" y="6566"/>
                </a:lnTo>
                <a:lnTo>
                  <a:pt x="8290" y="6603"/>
                </a:lnTo>
                <a:lnTo>
                  <a:pt x="8363" y="6640"/>
                </a:lnTo>
                <a:lnTo>
                  <a:pt x="8474" y="6640"/>
                </a:lnTo>
                <a:lnTo>
                  <a:pt x="8547" y="6566"/>
                </a:lnTo>
                <a:lnTo>
                  <a:pt x="8804" y="6199"/>
                </a:lnTo>
                <a:lnTo>
                  <a:pt x="8877" y="6126"/>
                </a:lnTo>
                <a:lnTo>
                  <a:pt x="8950" y="6016"/>
                </a:lnTo>
                <a:lnTo>
                  <a:pt x="9097" y="5796"/>
                </a:lnTo>
                <a:lnTo>
                  <a:pt x="9244" y="5539"/>
                </a:lnTo>
                <a:lnTo>
                  <a:pt x="9537" y="5722"/>
                </a:lnTo>
                <a:lnTo>
                  <a:pt x="9354" y="5906"/>
                </a:lnTo>
                <a:lnTo>
                  <a:pt x="9207" y="6126"/>
                </a:lnTo>
                <a:lnTo>
                  <a:pt x="8950" y="6419"/>
                </a:lnTo>
                <a:lnTo>
                  <a:pt x="8877" y="6566"/>
                </a:lnTo>
                <a:lnTo>
                  <a:pt x="8840" y="6750"/>
                </a:lnTo>
                <a:lnTo>
                  <a:pt x="8914" y="6823"/>
                </a:lnTo>
                <a:lnTo>
                  <a:pt x="8950" y="6860"/>
                </a:lnTo>
                <a:lnTo>
                  <a:pt x="8987" y="6860"/>
                </a:lnTo>
                <a:lnTo>
                  <a:pt x="9134" y="6786"/>
                </a:lnTo>
                <a:lnTo>
                  <a:pt x="9244" y="6640"/>
                </a:lnTo>
                <a:lnTo>
                  <a:pt x="9391" y="6383"/>
                </a:lnTo>
                <a:lnTo>
                  <a:pt x="9537" y="6126"/>
                </a:lnTo>
                <a:lnTo>
                  <a:pt x="9721" y="5869"/>
                </a:lnTo>
                <a:lnTo>
                  <a:pt x="10198" y="6236"/>
                </a:lnTo>
                <a:lnTo>
                  <a:pt x="10051" y="6419"/>
                </a:lnTo>
                <a:lnTo>
                  <a:pt x="9867" y="6640"/>
                </a:lnTo>
                <a:lnTo>
                  <a:pt x="9684" y="6860"/>
                </a:lnTo>
                <a:lnTo>
                  <a:pt x="9611" y="7006"/>
                </a:lnTo>
                <a:lnTo>
                  <a:pt x="9574" y="7116"/>
                </a:lnTo>
                <a:lnTo>
                  <a:pt x="9574" y="7190"/>
                </a:lnTo>
                <a:lnTo>
                  <a:pt x="9611" y="7263"/>
                </a:lnTo>
                <a:lnTo>
                  <a:pt x="9757" y="7263"/>
                </a:lnTo>
                <a:lnTo>
                  <a:pt x="9867" y="7190"/>
                </a:lnTo>
                <a:lnTo>
                  <a:pt x="9941" y="7080"/>
                </a:lnTo>
                <a:lnTo>
                  <a:pt x="10124" y="6823"/>
                </a:lnTo>
                <a:lnTo>
                  <a:pt x="10271" y="6603"/>
                </a:lnTo>
                <a:lnTo>
                  <a:pt x="10381" y="6383"/>
                </a:lnTo>
                <a:lnTo>
                  <a:pt x="10895" y="6823"/>
                </a:lnTo>
                <a:lnTo>
                  <a:pt x="10931" y="6860"/>
                </a:lnTo>
                <a:lnTo>
                  <a:pt x="10638" y="7226"/>
                </a:lnTo>
                <a:lnTo>
                  <a:pt x="10381" y="7593"/>
                </a:lnTo>
                <a:lnTo>
                  <a:pt x="10271" y="7703"/>
                </a:lnTo>
                <a:lnTo>
                  <a:pt x="10271" y="7777"/>
                </a:lnTo>
                <a:lnTo>
                  <a:pt x="10271" y="7813"/>
                </a:lnTo>
                <a:lnTo>
                  <a:pt x="10344" y="7923"/>
                </a:lnTo>
                <a:lnTo>
                  <a:pt x="10418" y="7960"/>
                </a:lnTo>
                <a:lnTo>
                  <a:pt x="10491" y="7923"/>
                </a:lnTo>
                <a:lnTo>
                  <a:pt x="10528" y="7887"/>
                </a:lnTo>
                <a:lnTo>
                  <a:pt x="10821" y="7483"/>
                </a:lnTo>
                <a:lnTo>
                  <a:pt x="11115" y="7043"/>
                </a:lnTo>
                <a:lnTo>
                  <a:pt x="11445" y="7447"/>
                </a:lnTo>
                <a:lnTo>
                  <a:pt x="11298" y="7703"/>
                </a:lnTo>
                <a:lnTo>
                  <a:pt x="11151" y="7960"/>
                </a:lnTo>
                <a:lnTo>
                  <a:pt x="10968" y="8253"/>
                </a:lnTo>
                <a:lnTo>
                  <a:pt x="10931" y="8437"/>
                </a:lnTo>
                <a:lnTo>
                  <a:pt x="10931" y="8510"/>
                </a:lnTo>
                <a:lnTo>
                  <a:pt x="10931" y="8584"/>
                </a:lnTo>
                <a:lnTo>
                  <a:pt x="10968" y="8657"/>
                </a:lnTo>
                <a:lnTo>
                  <a:pt x="11041" y="8657"/>
                </a:lnTo>
                <a:lnTo>
                  <a:pt x="11188" y="8584"/>
                </a:lnTo>
                <a:lnTo>
                  <a:pt x="11261" y="8474"/>
                </a:lnTo>
                <a:lnTo>
                  <a:pt x="11408" y="8180"/>
                </a:lnTo>
                <a:lnTo>
                  <a:pt x="11628" y="7703"/>
                </a:lnTo>
                <a:lnTo>
                  <a:pt x="11812" y="7997"/>
                </a:lnTo>
                <a:lnTo>
                  <a:pt x="11995" y="8290"/>
                </a:lnTo>
                <a:lnTo>
                  <a:pt x="11812" y="8694"/>
                </a:lnTo>
                <a:lnTo>
                  <a:pt x="11628" y="9097"/>
                </a:lnTo>
                <a:lnTo>
                  <a:pt x="11518" y="9097"/>
                </a:lnTo>
                <a:lnTo>
                  <a:pt x="11408" y="9317"/>
                </a:lnTo>
                <a:lnTo>
                  <a:pt x="11335" y="9501"/>
                </a:lnTo>
                <a:lnTo>
                  <a:pt x="11335" y="9574"/>
                </a:lnTo>
                <a:lnTo>
                  <a:pt x="11335" y="9647"/>
                </a:lnTo>
                <a:lnTo>
                  <a:pt x="11408" y="9721"/>
                </a:lnTo>
                <a:lnTo>
                  <a:pt x="11591" y="9721"/>
                </a:lnTo>
                <a:lnTo>
                  <a:pt x="11628" y="9684"/>
                </a:lnTo>
                <a:lnTo>
                  <a:pt x="11812" y="9427"/>
                </a:lnTo>
                <a:lnTo>
                  <a:pt x="11958" y="9171"/>
                </a:lnTo>
                <a:lnTo>
                  <a:pt x="12105" y="8914"/>
                </a:lnTo>
                <a:lnTo>
                  <a:pt x="12178" y="8657"/>
                </a:lnTo>
                <a:lnTo>
                  <a:pt x="12325" y="9024"/>
                </a:lnTo>
                <a:lnTo>
                  <a:pt x="12472" y="9427"/>
                </a:lnTo>
                <a:lnTo>
                  <a:pt x="12068" y="10088"/>
                </a:lnTo>
                <a:lnTo>
                  <a:pt x="11995" y="10088"/>
                </a:lnTo>
                <a:lnTo>
                  <a:pt x="11922" y="10271"/>
                </a:lnTo>
                <a:lnTo>
                  <a:pt x="11848" y="10418"/>
                </a:lnTo>
                <a:lnTo>
                  <a:pt x="11848" y="10491"/>
                </a:lnTo>
                <a:lnTo>
                  <a:pt x="11848" y="10528"/>
                </a:lnTo>
                <a:lnTo>
                  <a:pt x="11922" y="10601"/>
                </a:lnTo>
                <a:lnTo>
                  <a:pt x="12068" y="10601"/>
                </a:lnTo>
                <a:lnTo>
                  <a:pt x="12142" y="10564"/>
                </a:lnTo>
                <a:lnTo>
                  <a:pt x="12362" y="10198"/>
                </a:lnTo>
                <a:lnTo>
                  <a:pt x="12582" y="9831"/>
                </a:lnTo>
                <a:lnTo>
                  <a:pt x="12692" y="10454"/>
                </a:lnTo>
                <a:lnTo>
                  <a:pt x="12509" y="10638"/>
                </a:lnTo>
                <a:lnTo>
                  <a:pt x="12362" y="10858"/>
                </a:lnTo>
                <a:lnTo>
                  <a:pt x="12215" y="11078"/>
                </a:lnTo>
                <a:lnTo>
                  <a:pt x="12178" y="11225"/>
                </a:lnTo>
                <a:lnTo>
                  <a:pt x="12178" y="11371"/>
                </a:lnTo>
                <a:lnTo>
                  <a:pt x="12215" y="11408"/>
                </a:lnTo>
                <a:lnTo>
                  <a:pt x="12252" y="11408"/>
                </a:lnTo>
                <a:lnTo>
                  <a:pt x="12362" y="11371"/>
                </a:lnTo>
                <a:lnTo>
                  <a:pt x="12472" y="11298"/>
                </a:lnTo>
                <a:lnTo>
                  <a:pt x="12582" y="11078"/>
                </a:lnTo>
                <a:lnTo>
                  <a:pt x="12692" y="10858"/>
                </a:lnTo>
                <a:lnTo>
                  <a:pt x="12729" y="11188"/>
                </a:lnTo>
                <a:lnTo>
                  <a:pt x="12655" y="11775"/>
                </a:lnTo>
                <a:lnTo>
                  <a:pt x="12509" y="11922"/>
                </a:lnTo>
                <a:lnTo>
                  <a:pt x="12362" y="12068"/>
                </a:lnTo>
                <a:lnTo>
                  <a:pt x="12325" y="12215"/>
                </a:lnTo>
                <a:lnTo>
                  <a:pt x="12325" y="12288"/>
                </a:lnTo>
                <a:lnTo>
                  <a:pt x="12362" y="12362"/>
                </a:lnTo>
                <a:lnTo>
                  <a:pt x="12435" y="12398"/>
                </a:lnTo>
                <a:lnTo>
                  <a:pt x="12472" y="12398"/>
                </a:lnTo>
                <a:lnTo>
                  <a:pt x="12619" y="12288"/>
                </a:lnTo>
                <a:lnTo>
                  <a:pt x="12655" y="12655"/>
                </a:lnTo>
                <a:lnTo>
                  <a:pt x="12692" y="12692"/>
                </a:lnTo>
                <a:lnTo>
                  <a:pt x="12729" y="12655"/>
                </a:lnTo>
                <a:lnTo>
                  <a:pt x="12802" y="12545"/>
                </a:lnTo>
                <a:lnTo>
                  <a:pt x="12912" y="12398"/>
                </a:lnTo>
                <a:lnTo>
                  <a:pt x="13022" y="12068"/>
                </a:lnTo>
                <a:lnTo>
                  <a:pt x="13095" y="11738"/>
                </a:lnTo>
                <a:lnTo>
                  <a:pt x="13132" y="11408"/>
                </a:lnTo>
                <a:lnTo>
                  <a:pt x="13132" y="11005"/>
                </a:lnTo>
                <a:lnTo>
                  <a:pt x="13132" y="10638"/>
                </a:lnTo>
                <a:lnTo>
                  <a:pt x="13095" y="10234"/>
                </a:lnTo>
                <a:lnTo>
                  <a:pt x="13022" y="9867"/>
                </a:lnTo>
                <a:lnTo>
                  <a:pt x="12949" y="9464"/>
                </a:lnTo>
                <a:lnTo>
                  <a:pt x="12839" y="9060"/>
                </a:lnTo>
                <a:lnTo>
                  <a:pt x="12692" y="8694"/>
                </a:lnTo>
                <a:lnTo>
                  <a:pt x="12545" y="8327"/>
                </a:lnTo>
                <a:lnTo>
                  <a:pt x="12325" y="7960"/>
                </a:lnTo>
                <a:lnTo>
                  <a:pt x="12142" y="7630"/>
                </a:lnTo>
                <a:lnTo>
                  <a:pt x="11885" y="7300"/>
                </a:lnTo>
                <a:lnTo>
                  <a:pt x="11628" y="6970"/>
                </a:lnTo>
                <a:lnTo>
                  <a:pt x="11335" y="6640"/>
                </a:lnTo>
                <a:lnTo>
                  <a:pt x="11041" y="6346"/>
                </a:lnTo>
                <a:lnTo>
                  <a:pt x="10344" y="5759"/>
                </a:lnTo>
                <a:lnTo>
                  <a:pt x="9647" y="5246"/>
                </a:lnTo>
                <a:lnTo>
                  <a:pt x="8914" y="4732"/>
                </a:lnTo>
                <a:lnTo>
                  <a:pt x="8987" y="4439"/>
                </a:lnTo>
                <a:lnTo>
                  <a:pt x="9024" y="4182"/>
                </a:lnTo>
                <a:lnTo>
                  <a:pt x="9060" y="3558"/>
                </a:lnTo>
                <a:lnTo>
                  <a:pt x="9097" y="2898"/>
                </a:lnTo>
                <a:lnTo>
                  <a:pt x="9281" y="220"/>
                </a:lnTo>
                <a:lnTo>
                  <a:pt x="9244" y="110"/>
                </a:lnTo>
                <a:lnTo>
                  <a:pt x="9207" y="37"/>
                </a:lnTo>
                <a:lnTo>
                  <a:pt x="9097" y="0"/>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26" name="Shape 226"/>
          <p:cNvSpPr/>
          <p:nvPr/>
        </p:nvSpPr>
        <p:spPr>
          <a:xfrm>
            <a:off x="1706532" y="4533962"/>
            <a:ext cx="521292" cy="538992"/>
          </a:xfrm>
          <a:custGeom>
            <a:avLst/>
            <a:gdLst/>
            <a:ahLst/>
            <a:cxnLst/>
            <a:rect l="0" t="0" r="0" b="0"/>
            <a:pathLst>
              <a:path w="18378" h="19002" extrusionOk="0">
                <a:moveTo>
                  <a:pt x="13793" y="5429"/>
                </a:moveTo>
                <a:lnTo>
                  <a:pt x="13682" y="5466"/>
                </a:lnTo>
                <a:lnTo>
                  <a:pt x="13572" y="5502"/>
                </a:lnTo>
                <a:lnTo>
                  <a:pt x="13499" y="5576"/>
                </a:lnTo>
                <a:lnTo>
                  <a:pt x="13352" y="5759"/>
                </a:lnTo>
                <a:lnTo>
                  <a:pt x="13352" y="5869"/>
                </a:lnTo>
                <a:lnTo>
                  <a:pt x="13352" y="5979"/>
                </a:lnTo>
                <a:lnTo>
                  <a:pt x="13389" y="6016"/>
                </a:lnTo>
                <a:lnTo>
                  <a:pt x="13426" y="6053"/>
                </a:lnTo>
                <a:lnTo>
                  <a:pt x="13499" y="6053"/>
                </a:lnTo>
                <a:lnTo>
                  <a:pt x="13572" y="5979"/>
                </a:lnTo>
                <a:lnTo>
                  <a:pt x="13646" y="5943"/>
                </a:lnTo>
                <a:lnTo>
                  <a:pt x="13719" y="5796"/>
                </a:lnTo>
                <a:lnTo>
                  <a:pt x="13829" y="5649"/>
                </a:lnTo>
                <a:lnTo>
                  <a:pt x="13903" y="5502"/>
                </a:lnTo>
                <a:lnTo>
                  <a:pt x="13903" y="5466"/>
                </a:lnTo>
                <a:lnTo>
                  <a:pt x="13903" y="5429"/>
                </a:lnTo>
                <a:close/>
                <a:moveTo>
                  <a:pt x="13242" y="6089"/>
                </a:moveTo>
                <a:lnTo>
                  <a:pt x="13169" y="6126"/>
                </a:lnTo>
                <a:lnTo>
                  <a:pt x="13022" y="6309"/>
                </a:lnTo>
                <a:lnTo>
                  <a:pt x="12912" y="6493"/>
                </a:lnTo>
                <a:lnTo>
                  <a:pt x="12875" y="6529"/>
                </a:lnTo>
                <a:lnTo>
                  <a:pt x="12875" y="6603"/>
                </a:lnTo>
                <a:lnTo>
                  <a:pt x="12949" y="6676"/>
                </a:lnTo>
                <a:lnTo>
                  <a:pt x="13022" y="6713"/>
                </a:lnTo>
                <a:lnTo>
                  <a:pt x="13096" y="6676"/>
                </a:lnTo>
                <a:lnTo>
                  <a:pt x="13132" y="6639"/>
                </a:lnTo>
                <a:lnTo>
                  <a:pt x="13242" y="6456"/>
                </a:lnTo>
                <a:lnTo>
                  <a:pt x="13352" y="6273"/>
                </a:lnTo>
                <a:lnTo>
                  <a:pt x="13389" y="6199"/>
                </a:lnTo>
                <a:lnTo>
                  <a:pt x="13316" y="6126"/>
                </a:lnTo>
                <a:lnTo>
                  <a:pt x="13242" y="6089"/>
                </a:lnTo>
                <a:close/>
                <a:moveTo>
                  <a:pt x="17241" y="6419"/>
                </a:moveTo>
                <a:lnTo>
                  <a:pt x="17534" y="6713"/>
                </a:lnTo>
                <a:lnTo>
                  <a:pt x="17497" y="6713"/>
                </a:lnTo>
                <a:lnTo>
                  <a:pt x="17387" y="6823"/>
                </a:lnTo>
                <a:lnTo>
                  <a:pt x="17351" y="6676"/>
                </a:lnTo>
                <a:lnTo>
                  <a:pt x="17241" y="6419"/>
                </a:lnTo>
                <a:close/>
                <a:moveTo>
                  <a:pt x="12692" y="6786"/>
                </a:moveTo>
                <a:lnTo>
                  <a:pt x="12582" y="6860"/>
                </a:lnTo>
                <a:lnTo>
                  <a:pt x="12435" y="6970"/>
                </a:lnTo>
                <a:lnTo>
                  <a:pt x="12399" y="7116"/>
                </a:lnTo>
                <a:lnTo>
                  <a:pt x="12362" y="7190"/>
                </a:lnTo>
                <a:lnTo>
                  <a:pt x="12399" y="7226"/>
                </a:lnTo>
                <a:lnTo>
                  <a:pt x="12472" y="7300"/>
                </a:lnTo>
                <a:lnTo>
                  <a:pt x="12582" y="7300"/>
                </a:lnTo>
                <a:lnTo>
                  <a:pt x="12619" y="7263"/>
                </a:lnTo>
                <a:lnTo>
                  <a:pt x="12655" y="7190"/>
                </a:lnTo>
                <a:lnTo>
                  <a:pt x="12729" y="7043"/>
                </a:lnTo>
                <a:lnTo>
                  <a:pt x="12802" y="7006"/>
                </a:lnTo>
                <a:lnTo>
                  <a:pt x="12839" y="6933"/>
                </a:lnTo>
                <a:lnTo>
                  <a:pt x="12875" y="6860"/>
                </a:lnTo>
                <a:lnTo>
                  <a:pt x="12875" y="6823"/>
                </a:lnTo>
                <a:lnTo>
                  <a:pt x="12839" y="6823"/>
                </a:lnTo>
                <a:lnTo>
                  <a:pt x="12765" y="6786"/>
                </a:lnTo>
                <a:close/>
                <a:moveTo>
                  <a:pt x="17571" y="6750"/>
                </a:moveTo>
                <a:lnTo>
                  <a:pt x="17828" y="7043"/>
                </a:lnTo>
                <a:lnTo>
                  <a:pt x="18048" y="7373"/>
                </a:lnTo>
                <a:lnTo>
                  <a:pt x="17828" y="7593"/>
                </a:lnTo>
                <a:lnTo>
                  <a:pt x="17828" y="7520"/>
                </a:lnTo>
                <a:lnTo>
                  <a:pt x="17864" y="7336"/>
                </a:lnTo>
                <a:lnTo>
                  <a:pt x="17828" y="7116"/>
                </a:lnTo>
                <a:lnTo>
                  <a:pt x="17828" y="7080"/>
                </a:lnTo>
                <a:lnTo>
                  <a:pt x="17754" y="7006"/>
                </a:lnTo>
                <a:lnTo>
                  <a:pt x="17681" y="7006"/>
                </a:lnTo>
                <a:lnTo>
                  <a:pt x="17644" y="7043"/>
                </a:lnTo>
                <a:lnTo>
                  <a:pt x="17681" y="7080"/>
                </a:lnTo>
                <a:lnTo>
                  <a:pt x="17644" y="7226"/>
                </a:lnTo>
                <a:lnTo>
                  <a:pt x="17607" y="7446"/>
                </a:lnTo>
                <a:lnTo>
                  <a:pt x="17534" y="7667"/>
                </a:lnTo>
                <a:lnTo>
                  <a:pt x="17534" y="7887"/>
                </a:lnTo>
                <a:lnTo>
                  <a:pt x="17534" y="7960"/>
                </a:lnTo>
                <a:lnTo>
                  <a:pt x="17131" y="8584"/>
                </a:lnTo>
                <a:lnTo>
                  <a:pt x="17167" y="8217"/>
                </a:lnTo>
                <a:lnTo>
                  <a:pt x="17241" y="7850"/>
                </a:lnTo>
                <a:lnTo>
                  <a:pt x="17387" y="7630"/>
                </a:lnTo>
                <a:lnTo>
                  <a:pt x="17387" y="7593"/>
                </a:lnTo>
                <a:lnTo>
                  <a:pt x="17387" y="7520"/>
                </a:lnTo>
                <a:lnTo>
                  <a:pt x="17461" y="7483"/>
                </a:lnTo>
                <a:lnTo>
                  <a:pt x="17497" y="7446"/>
                </a:lnTo>
                <a:lnTo>
                  <a:pt x="17534" y="7373"/>
                </a:lnTo>
                <a:lnTo>
                  <a:pt x="17534" y="7263"/>
                </a:lnTo>
                <a:lnTo>
                  <a:pt x="17497" y="7080"/>
                </a:lnTo>
                <a:lnTo>
                  <a:pt x="17571" y="6750"/>
                </a:lnTo>
                <a:close/>
                <a:moveTo>
                  <a:pt x="16874" y="8840"/>
                </a:moveTo>
                <a:lnTo>
                  <a:pt x="16947" y="8877"/>
                </a:lnTo>
                <a:lnTo>
                  <a:pt x="16874" y="8950"/>
                </a:lnTo>
                <a:lnTo>
                  <a:pt x="16874" y="8877"/>
                </a:lnTo>
                <a:lnTo>
                  <a:pt x="16874" y="8840"/>
                </a:lnTo>
                <a:close/>
                <a:moveTo>
                  <a:pt x="11445" y="8584"/>
                </a:moveTo>
                <a:lnTo>
                  <a:pt x="11408" y="8620"/>
                </a:lnTo>
                <a:lnTo>
                  <a:pt x="11298" y="8657"/>
                </a:lnTo>
                <a:lnTo>
                  <a:pt x="11188" y="8804"/>
                </a:lnTo>
                <a:lnTo>
                  <a:pt x="11188" y="8840"/>
                </a:lnTo>
                <a:lnTo>
                  <a:pt x="11188" y="8914"/>
                </a:lnTo>
                <a:lnTo>
                  <a:pt x="11188" y="8987"/>
                </a:lnTo>
                <a:lnTo>
                  <a:pt x="11225" y="9024"/>
                </a:lnTo>
                <a:lnTo>
                  <a:pt x="11408" y="9024"/>
                </a:lnTo>
                <a:lnTo>
                  <a:pt x="11445" y="8987"/>
                </a:lnTo>
                <a:lnTo>
                  <a:pt x="11555" y="8804"/>
                </a:lnTo>
                <a:lnTo>
                  <a:pt x="11555" y="8730"/>
                </a:lnTo>
                <a:lnTo>
                  <a:pt x="11555" y="8657"/>
                </a:lnTo>
                <a:lnTo>
                  <a:pt x="11518" y="8620"/>
                </a:lnTo>
                <a:lnTo>
                  <a:pt x="11445" y="8584"/>
                </a:lnTo>
                <a:close/>
                <a:moveTo>
                  <a:pt x="16580" y="8804"/>
                </a:moveTo>
                <a:lnTo>
                  <a:pt x="16580" y="8877"/>
                </a:lnTo>
                <a:lnTo>
                  <a:pt x="16580" y="9060"/>
                </a:lnTo>
                <a:lnTo>
                  <a:pt x="16617" y="9170"/>
                </a:lnTo>
                <a:lnTo>
                  <a:pt x="16654" y="9244"/>
                </a:lnTo>
                <a:lnTo>
                  <a:pt x="16397" y="9611"/>
                </a:lnTo>
                <a:lnTo>
                  <a:pt x="16360" y="9391"/>
                </a:lnTo>
                <a:lnTo>
                  <a:pt x="16324" y="9170"/>
                </a:lnTo>
                <a:lnTo>
                  <a:pt x="16324" y="9097"/>
                </a:lnTo>
                <a:lnTo>
                  <a:pt x="16580" y="8804"/>
                </a:lnTo>
                <a:close/>
                <a:moveTo>
                  <a:pt x="16067" y="9391"/>
                </a:moveTo>
                <a:lnTo>
                  <a:pt x="16067" y="9684"/>
                </a:lnTo>
                <a:lnTo>
                  <a:pt x="16103" y="9794"/>
                </a:lnTo>
                <a:lnTo>
                  <a:pt x="16177" y="9941"/>
                </a:lnTo>
                <a:lnTo>
                  <a:pt x="15993" y="10161"/>
                </a:lnTo>
                <a:lnTo>
                  <a:pt x="15920" y="10308"/>
                </a:lnTo>
                <a:lnTo>
                  <a:pt x="15957" y="9867"/>
                </a:lnTo>
                <a:lnTo>
                  <a:pt x="15920" y="9794"/>
                </a:lnTo>
                <a:lnTo>
                  <a:pt x="15847" y="9757"/>
                </a:lnTo>
                <a:lnTo>
                  <a:pt x="15810" y="9721"/>
                </a:lnTo>
                <a:lnTo>
                  <a:pt x="16067" y="9391"/>
                </a:lnTo>
                <a:close/>
                <a:moveTo>
                  <a:pt x="9611" y="2348"/>
                </a:moveTo>
                <a:lnTo>
                  <a:pt x="9574" y="2421"/>
                </a:lnTo>
                <a:lnTo>
                  <a:pt x="9134" y="2861"/>
                </a:lnTo>
                <a:lnTo>
                  <a:pt x="8767" y="3375"/>
                </a:lnTo>
                <a:lnTo>
                  <a:pt x="7997" y="4365"/>
                </a:lnTo>
                <a:lnTo>
                  <a:pt x="7630" y="4879"/>
                </a:lnTo>
                <a:lnTo>
                  <a:pt x="7227" y="5356"/>
                </a:lnTo>
                <a:lnTo>
                  <a:pt x="6823" y="5832"/>
                </a:lnTo>
                <a:lnTo>
                  <a:pt x="6346" y="6273"/>
                </a:lnTo>
                <a:lnTo>
                  <a:pt x="6273" y="6346"/>
                </a:lnTo>
                <a:lnTo>
                  <a:pt x="6273" y="6456"/>
                </a:lnTo>
                <a:lnTo>
                  <a:pt x="6236" y="6456"/>
                </a:lnTo>
                <a:lnTo>
                  <a:pt x="6163" y="6493"/>
                </a:lnTo>
                <a:lnTo>
                  <a:pt x="6163" y="6566"/>
                </a:lnTo>
                <a:lnTo>
                  <a:pt x="6199" y="6603"/>
                </a:lnTo>
                <a:lnTo>
                  <a:pt x="6309" y="6786"/>
                </a:lnTo>
                <a:lnTo>
                  <a:pt x="6493" y="6970"/>
                </a:lnTo>
                <a:lnTo>
                  <a:pt x="6823" y="7263"/>
                </a:lnTo>
                <a:lnTo>
                  <a:pt x="7593" y="7813"/>
                </a:lnTo>
                <a:lnTo>
                  <a:pt x="8437" y="8363"/>
                </a:lnTo>
                <a:lnTo>
                  <a:pt x="8620" y="8510"/>
                </a:lnTo>
                <a:lnTo>
                  <a:pt x="8767" y="8694"/>
                </a:lnTo>
                <a:lnTo>
                  <a:pt x="9061" y="9060"/>
                </a:lnTo>
                <a:lnTo>
                  <a:pt x="9207" y="9207"/>
                </a:lnTo>
                <a:lnTo>
                  <a:pt x="9391" y="9354"/>
                </a:lnTo>
                <a:lnTo>
                  <a:pt x="9758" y="9574"/>
                </a:lnTo>
                <a:lnTo>
                  <a:pt x="10638" y="10161"/>
                </a:lnTo>
                <a:lnTo>
                  <a:pt x="11482" y="10784"/>
                </a:lnTo>
                <a:lnTo>
                  <a:pt x="12289" y="11408"/>
                </a:lnTo>
                <a:lnTo>
                  <a:pt x="12362" y="11445"/>
                </a:lnTo>
                <a:lnTo>
                  <a:pt x="12472" y="11445"/>
                </a:lnTo>
                <a:lnTo>
                  <a:pt x="12545" y="11408"/>
                </a:lnTo>
                <a:lnTo>
                  <a:pt x="12582" y="11371"/>
                </a:lnTo>
                <a:lnTo>
                  <a:pt x="12619" y="11298"/>
                </a:lnTo>
                <a:lnTo>
                  <a:pt x="12655" y="11188"/>
                </a:lnTo>
                <a:lnTo>
                  <a:pt x="12619" y="11115"/>
                </a:lnTo>
                <a:lnTo>
                  <a:pt x="12545" y="11041"/>
                </a:lnTo>
                <a:lnTo>
                  <a:pt x="11775" y="10418"/>
                </a:lnTo>
                <a:lnTo>
                  <a:pt x="11812" y="10381"/>
                </a:lnTo>
                <a:lnTo>
                  <a:pt x="11922" y="10198"/>
                </a:lnTo>
                <a:lnTo>
                  <a:pt x="11995" y="10014"/>
                </a:lnTo>
                <a:lnTo>
                  <a:pt x="11995" y="9941"/>
                </a:lnTo>
                <a:lnTo>
                  <a:pt x="11958" y="9904"/>
                </a:lnTo>
                <a:lnTo>
                  <a:pt x="11885" y="9904"/>
                </a:lnTo>
                <a:lnTo>
                  <a:pt x="11738" y="10051"/>
                </a:lnTo>
                <a:lnTo>
                  <a:pt x="11592" y="10234"/>
                </a:lnTo>
                <a:lnTo>
                  <a:pt x="11555" y="10271"/>
                </a:lnTo>
                <a:lnTo>
                  <a:pt x="11005" y="9867"/>
                </a:lnTo>
                <a:lnTo>
                  <a:pt x="10821" y="9757"/>
                </a:lnTo>
                <a:lnTo>
                  <a:pt x="10858" y="9684"/>
                </a:lnTo>
                <a:lnTo>
                  <a:pt x="10895" y="9611"/>
                </a:lnTo>
                <a:lnTo>
                  <a:pt x="11041" y="9464"/>
                </a:lnTo>
                <a:lnTo>
                  <a:pt x="11078" y="9427"/>
                </a:lnTo>
                <a:lnTo>
                  <a:pt x="11078" y="9354"/>
                </a:lnTo>
                <a:lnTo>
                  <a:pt x="11078" y="9317"/>
                </a:lnTo>
                <a:lnTo>
                  <a:pt x="11005" y="9281"/>
                </a:lnTo>
                <a:lnTo>
                  <a:pt x="10968" y="9317"/>
                </a:lnTo>
                <a:lnTo>
                  <a:pt x="10895" y="9281"/>
                </a:lnTo>
                <a:lnTo>
                  <a:pt x="10821" y="9317"/>
                </a:lnTo>
                <a:lnTo>
                  <a:pt x="10711" y="9427"/>
                </a:lnTo>
                <a:lnTo>
                  <a:pt x="10601" y="9574"/>
                </a:lnTo>
                <a:lnTo>
                  <a:pt x="10124" y="9281"/>
                </a:lnTo>
                <a:lnTo>
                  <a:pt x="10051" y="9207"/>
                </a:lnTo>
                <a:lnTo>
                  <a:pt x="10234" y="8914"/>
                </a:lnTo>
                <a:lnTo>
                  <a:pt x="10234" y="8840"/>
                </a:lnTo>
                <a:lnTo>
                  <a:pt x="10234" y="8804"/>
                </a:lnTo>
                <a:lnTo>
                  <a:pt x="10198" y="8730"/>
                </a:lnTo>
                <a:lnTo>
                  <a:pt x="10088" y="8694"/>
                </a:lnTo>
                <a:lnTo>
                  <a:pt x="10051" y="8730"/>
                </a:lnTo>
                <a:lnTo>
                  <a:pt x="10014" y="8767"/>
                </a:lnTo>
                <a:lnTo>
                  <a:pt x="9758" y="9060"/>
                </a:lnTo>
                <a:lnTo>
                  <a:pt x="9537" y="8877"/>
                </a:lnTo>
                <a:lnTo>
                  <a:pt x="9354" y="8694"/>
                </a:lnTo>
                <a:lnTo>
                  <a:pt x="9134" y="8437"/>
                </a:lnTo>
                <a:lnTo>
                  <a:pt x="9207" y="8327"/>
                </a:lnTo>
                <a:lnTo>
                  <a:pt x="9281" y="8217"/>
                </a:lnTo>
                <a:lnTo>
                  <a:pt x="9354" y="7960"/>
                </a:lnTo>
                <a:lnTo>
                  <a:pt x="9354" y="7887"/>
                </a:lnTo>
                <a:lnTo>
                  <a:pt x="9317" y="7850"/>
                </a:lnTo>
                <a:lnTo>
                  <a:pt x="9244" y="7850"/>
                </a:lnTo>
                <a:lnTo>
                  <a:pt x="9171" y="7887"/>
                </a:lnTo>
                <a:lnTo>
                  <a:pt x="8987" y="8107"/>
                </a:lnTo>
                <a:lnTo>
                  <a:pt x="8951" y="8180"/>
                </a:lnTo>
                <a:lnTo>
                  <a:pt x="8767" y="8033"/>
                </a:lnTo>
                <a:lnTo>
                  <a:pt x="8327" y="7740"/>
                </a:lnTo>
                <a:lnTo>
                  <a:pt x="8364" y="7446"/>
                </a:lnTo>
                <a:lnTo>
                  <a:pt x="8364" y="7410"/>
                </a:lnTo>
                <a:lnTo>
                  <a:pt x="8327" y="7336"/>
                </a:lnTo>
                <a:lnTo>
                  <a:pt x="8290" y="7300"/>
                </a:lnTo>
                <a:lnTo>
                  <a:pt x="8180" y="7300"/>
                </a:lnTo>
                <a:lnTo>
                  <a:pt x="8107" y="7336"/>
                </a:lnTo>
                <a:lnTo>
                  <a:pt x="8070" y="7446"/>
                </a:lnTo>
                <a:lnTo>
                  <a:pt x="8034" y="7556"/>
                </a:lnTo>
                <a:lnTo>
                  <a:pt x="7960" y="7520"/>
                </a:lnTo>
                <a:lnTo>
                  <a:pt x="7410" y="7116"/>
                </a:lnTo>
                <a:lnTo>
                  <a:pt x="7447" y="7080"/>
                </a:lnTo>
                <a:lnTo>
                  <a:pt x="7520" y="6970"/>
                </a:lnTo>
                <a:lnTo>
                  <a:pt x="7520" y="6896"/>
                </a:lnTo>
                <a:lnTo>
                  <a:pt x="7520" y="6860"/>
                </a:lnTo>
                <a:lnTo>
                  <a:pt x="7557" y="6750"/>
                </a:lnTo>
                <a:lnTo>
                  <a:pt x="7520" y="6713"/>
                </a:lnTo>
                <a:lnTo>
                  <a:pt x="7483" y="6713"/>
                </a:lnTo>
                <a:lnTo>
                  <a:pt x="7410" y="6750"/>
                </a:lnTo>
                <a:lnTo>
                  <a:pt x="7337" y="6750"/>
                </a:lnTo>
                <a:lnTo>
                  <a:pt x="7227" y="6823"/>
                </a:lnTo>
                <a:lnTo>
                  <a:pt x="7116" y="6896"/>
                </a:lnTo>
                <a:lnTo>
                  <a:pt x="6640" y="6639"/>
                </a:lnTo>
                <a:lnTo>
                  <a:pt x="6640" y="6603"/>
                </a:lnTo>
                <a:lnTo>
                  <a:pt x="7116" y="6163"/>
                </a:lnTo>
                <a:lnTo>
                  <a:pt x="7557" y="5649"/>
                </a:lnTo>
                <a:lnTo>
                  <a:pt x="7593" y="5722"/>
                </a:lnTo>
                <a:lnTo>
                  <a:pt x="7630" y="5759"/>
                </a:lnTo>
                <a:lnTo>
                  <a:pt x="7740" y="5759"/>
                </a:lnTo>
                <a:lnTo>
                  <a:pt x="8034" y="5576"/>
                </a:lnTo>
                <a:lnTo>
                  <a:pt x="8327" y="5392"/>
                </a:lnTo>
                <a:lnTo>
                  <a:pt x="8620" y="5209"/>
                </a:lnTo>
                <a:lnTo>
                  <a:pt x="8914" y="5025"/>
                </a:lnTo>
                <a:lnTo>
                  <a:pt x="9244" y="4879"/>
                </a:lnTo>
                <a:lnTo>
                  <a:pt x="9574" y="4732"/>
                </a:lnTo>
                <a:lnTo>
                  <a:pt x="9941" y="4659"/>
                </a:lnTo>
                <a:lnTo>
                  <a:pt x="10308" y="4622"/>
                </a:lnTo>
                <a:lnTo>
                  <a:pt x="10491" y="4622"/>
                </a:lnTo>
                <a:lnTo>
                  <a:pt x="10675" y="4659"/>
                </a:lnTo>
                <a:lnTo>
                  <a:pt x="10821" y="4732"/>
                </a:lnTo>
                <a:lnTo>
                  <a:pt x="10931" y="4842"/>
                </a:lnTo>
                <a:lnTo>
                  <a:pt x="11041" y="4989"/>
                </a:lnTo>
                <a:lnTo>
                  <a:pt x="11078" y="5136"/>
                </a:lnTo>
                <a:lnTo>
                  <a:pt x="11151" y="5502"/>
                </a:lnTo>
                <a:lnTo>
                  <a:pt x="11151" y="5906"/>
                </a:lnTo>
                <a:lnTo>
                  <a:pt x="11151" y="6309"/>
                </a:lnTo>
                <a:lnTo>
                  <a:pt x="11151" y="6676"/>
                </a:lnTo>
                <a:lnTo>
                  <a:pt x="11188" y="7006"/>
                </a:lnTo>
                <a:lnTo>
                  <a:pt x="11261" y="7373"/>
                </a:lnTo>
                <a:lnTo>
                  <a:pt x="11445" y="7703"/>
                </a:lnTo>
                <a:lnTo>
                  <a:pt x="11408" y="7813"/>
                </a:lnTo>
                <a:lnTo>
                  <a:pt x="11372" y="7923"/>
                </a:lnTo>
                <a:lnTo>
                  <a:pt x="11372" y="8033"/>
                </a:lnTo>
                <a:lnTo>
                  <a:pt x="11372" y="8143"/>
                </a:lnTo>
                <a:lnTo>
                  <a:pt x="11445" y="8253"/>
                </a:lnTo>
                <a:lnTo>
                  <a:pt x="11482" y="8327"/>
                </a:lnTo>
                <a:lnTo>
                  <a:pt x="11592" y="8400"/>
                </a:lnTo>
                <a:lnTo>
                  <a:pt x="11665" y="8474"/>
                </a:lnTo>
                <a:lnTo>
                  <a:pt x="11775" y="8510"/>
                </a:lnTo>
                <a:lnTo>
                  <a:pt x="12105" y="8510"/>
                </a:lnTo>
                <a:lnTo>
                  <a:pt x="12435" y="8694"/>
                </a:lnTo>
                <a:lnTo>
                  <a:pt x="12765" y="8840"/>
                </a:lnTo>
                <a:lnTo>
                  <a:pt x="13022" y="8877"/>
                </a:lnTo>
                <a:lnTo>
                  <a:pt x="13316" y="8877"/>
                </a:lnTo>
                <a:lnTo>
                  <a:pt x="13646" y="8804"/>
                </a:lnTo>
                <a:lnTo>
                  <a:pt x="13939" y="8694"/>
                </a:lnTo>
                <a:lnTo>
                  <a:pt x="14233" y="8584"/>
                </a:lnTo>
                <a:lnTo>
                  <a:pt x="14489" y="8400"/>
                </a:lnTo>
                <a:lnTo>
                  <a:pt x="14746" y="8217"/>
                </a:lnTo>
                <a:lnTo>
                  <a:pt x="14930" y="8033"/>
                </a:lnTo>
                <a:lnTo>
                  <a:pt x="14966" y="7997"/>
                </a:lnTo>
                <a:lnTo>
                  <a:pt x="14966" y="7923"/>
                </a:lnTo>
                <a:lnTo>
                  <a:pt x="14930" y="7813"/>
                </a:lnTo>
                <a:lnTo>
                  <a:pt x="14820" y="7777"/>
                </a:lnTo>
                <a:lnTo>
                  <a:pt x="14710" y="7777"/>
                </a:lnTo>
                <a:lnTo>
                  <a:pt x="14123" y="8143"/>
                </a:lnTo>
                <a:lnTo>
                  <a:pt x="13829" y="8290"/>
                </a:lnTo>
                <a:lnTo>
                  <a:pt x="13462" y="8400"/>
                </a:lnTo>
                <a:lnTo>
                  <a:pt x="13206" y="8474"/>
                </a:lnTo>
                <a:lnTo>
                  <a:pt x="12912" y="8437"/>
                </a:lnTo>
                <a:lnTo>
                  <a:pt x="12692" y="8363"/>
                </a:lnTo>
                <a:lnTo>
                  <a:pt x="12472" y="8217"/>
                </a:lnTo>
                <a:lnTo>
                  <a:pt x="12545" y="8107"/>
                </a:lnTo>
                <a:lnTo>
                  <a:pt x="12582" y="7960"/>
                </a:lnTo>
                <a:lnTo>
                  <a:pt x="12582" y="7850"/>
                </a:lnTo>
                <a:lnTo>
                  <a:pt x="12545" y="7777"/>
                </a:lnTo>
                <a:lnTo>
                  <a:pt x="12509" y="7740"/>
                </a:lnTo>
                <a:lnTo>
                  <a:pt x="12325" y="7630"/>
                </a:lnTo>
                <a:lnTo>
                  <a:pt x="12142" y="7520"/>
                </a:lnTo>
                <a:lnTo>
                  <a:pt x="11812" y="7520"/>
                </a:lnTo>
                <a:lnTo>
                  <a:pt x="11628" y="7116"/>
                </a:lnTo>
                <a:lnTo>
                  <a:pt x="11518" y="6713"/>
                </a:lnTo>
                <a:lnTo>
                  <a:pt x="11518" y="6346"/>
                </a:lnTo>
                <a:lnTo>
                  <a:pt x="11518" y="6016"/>
                </a:lnTo>
                <a:lnTo>
                  <a:pt x="11555" y="5649"/>
                </a:lnTo>
                <a:lnTo>
                  <a:pt x="11518" y="5282"/>
                </a:lnTo>
                <a:lnTo>
                  <a:pt x="11445" y="4989"/>
                </a:lnTo>
                <a:lnTo>
                  <a:pt x="11335" y="4732"/>
                </a:lnTo>
                <a:lnTo>
                  <a:pt x="11188" y="4549"/>
                </a:lnTo>
                <a:lnTo>
                  <a:pt x="11005" y="4402"/>
                </a:lnTo>
                <a:lnTo>
                  <a:pt x="10785" y="4329"/>
                </a:lnTo>
                <a:lnTo>
                  <a:pt x="10565" y="4255"/>
                </a:lnTo>
                <a:lnTo>
                  <a:pt x="10051" y="4255"/>
                </a:lnTo>
                <a:lnTo>
                  <a:pt x="9758" y="4292"/>
                </a:lnTo>
                <a:lnTo>
                  <a:pt x="9464" y="4365"/>
                </a:lnTo>
                <a:lnTo>
                  <a:pt x="8914" y="4585"/>
                </a:lnTo>
                <a:lnTo>
                  <a:pt x="8400" y="4879"/>
                </a:lnTo>
                <a:lnTo>
                  <a:pt x="7960" y="5209"/>
                </a:lnTo>
                <a:lnTo>
                  <a:pt x="8290" y="4769"/>
                </a:lnTo>
                <a:lnTo>
                  <a:pt x="9061" y="3742"/>
                </a:lnTo>
                <a:lnTo>
                  <a:pt x="9464" y="3191"/>
                </a:lnTo>
                <a:lnTo>
                  <a:pt x="9831" y="2641"/>
                </a:lnTo>
                <a:lnTo>
                  <a:pt x="9868" y="2568"/>
                </a:lnTo>
                <a:lnTo>
                  <a:pt x="9868" y="2531"/>
                </a:lnTo>
                <a:lnTo>
                  <a:pt x="9794" y="2421"/>
                </a:lnTo>
                <a:lnTo>
                  <a:pt x="9721" y="2384"/>
                </a:lnTo>
                <a:lnTo>
                  <a:pt x="9684" y="2348"/>
                </a:lnTo>
                <a:close/>
                <a:moveTo>
                  <a:pt x="15663" y="9867"/>
                </a:moveTo>
                <a:lnTo>
                  <a:pt x="15700" y="9904"/>
                </a:lnTo>
                <a:lnTo>
                  <a:pt x="15627" y="10381"/>
                </a:lnTo>
                <a:lnTo>
                  <a:pt x="15663" y="10418"/>
                </a:lnTo>
                <a:lnTo>
                  <a:pt x="15663" y="10454"/>
                </a:lnTo>
                <a:lnTo>
                  <a:pt x="15773" y="10491"/>
                </a:lnTo>
                <a:lnTo>
                  <a:pt x="15443" y="10895"/>
                </a:lnTo>
                <a:lnTo>
                  <a:pt x="15443" y="10821"/>
                </a:lnTo>
                <a:lnTo>
                  <a:pt x="15333" y="10491"/>
                </a:lnTo>
                <a:lnTo>
                  <a:pt x="15296" y="10454"/>
                </a:lnTo>
                <a:lnTo>
                  <a:pt x="15260" y="10454"/>
                </a:lnTo>
                <a:lnTo>
                  <a:pt x="15223" y="10491"/>
                </a:lnTo>
                <a:lnTo>
                  <a:pt x="15223" y="10528"/>
                </a:lnTo>
                <a:lnTo>
                  <a:pt x="15186" y="10821"/>
                </a:lnTo>
                <a:lnTo>
                  <a:pt x="15186" y="11188"/>
                </a:lnTo>
                <a:lnTo>
                  <a:pt x="15223" y="11225"/>
                </a:lnTo>
                <a:lnTo>
                  <a:pt x="14746" y="11848"/>
                </a:lnTo>
                <a:lnTo>
                  <a:pt x="14746" y="11591"/>
                </a:lnTo>
                <a:lnTo>
                  <a:pt x="14746" y="11371"/>
                </a:lnTo>
                <a:lnTo>
                  <a:pt x="14746" y="11115"/>
                </a:lnTo>
                <a:lnTo>
                  <a:pt x="14710" y="11078"/>
                </a:lnTo>
                <a:lnTo>
                  <a:pt x="15333" y="10308"/>
                </a:lnTo>
                <a:lnTo>
                  <a:pt x="15663" y="9867"/>
                </a:lnTo>
                <a:close/>
                <a:moveTo>
                  <a:pt x="14526" y="11298"/>
                </a:moveTo>
                <a:lnTo>
                  <a:pt x="14453" y="11555"/>
                </a:lnTo>
                <a:lnTo>
                  <a:pt x="14416" y="11775"/>
                </a:lnTo>
                <a:lnTo>
                  <a:pt x="14453" y="11885"/>
                </a:lnTo>
                <a:lnTo>
                  <a:pt x="14489" y="11958"/>
                </a:lnTo>
                <a:lnTo>
                  <a:pt x="14563" y="11995"/>
                </a:lnTo>
                <a:lnTo>
                  <a:pt x="14600" y="11995"/>
                </a:lnTo>
                <a:lnTo>
                  <a:pt x="14123" y="12619"/>
                </a:lnTo>
                <a:lnTo>
                  <a:pt x="14049" y="12655"/>
                </a:lnTo>
                <a:lnTo>
                  <a:pt x="14049" y="12362"/>
                </a:lnTo>
                <a:lnTo>
                  <a:pt x="14049" y="12142"/>
                </a:lnTo>
                <a:lnTo>
                  <a:pt x="14049" y="12032"/>
                </a:lnTo>
                <a:lnTo>
                  <a:pt x="14013" y="11922"/>
                </a:lnTo>
                <a:lnTo>
                  <a:pt x="14526" y="11298"/>
                </a:lnTo>
                <a:close/>
                <a:moveTo>
                  <a:pt x="4806" y="7997"/>
                </a:moveTo>
                <a:lnTo>
                  <a:pt x="4769" y="8033"/>
                </a:lnTo>
                <a:lnTo>
                  <a:pt x="4769" y="8070"/>
                </a:lnTo>
                <a:lnTo>
                  <a:pt x="4952" y="8217"/>
                </a:lnTo>
                <a:lnTo>
                  <a:pt x="5099" y="8327"/>
                </a:lnTo>
                <a:lnTo>
                  <a:pt x="5576" y="8584"/>
                </a:lnTo>
                <a:lnTo>
                  <a:pt x="6126" y="8840"/>
                </a:lnTo>
                <a:lnTo>
                  <a:pt x="6640" y="9134"/>
                </a:lnTo>
                <a:lnTo>
                  <a:pt x="7116" y="9501"/>
                </a:lnTo>
                <a:lnTo>
                  <a:pt x="7557" y="9831"/>
                </a:lnTo>
                <a:lnTo>
                  <a:pt x="8437" y="10638"/>
                </a:lnTo>
                <a:lnTo>
                  <a:pt x="9244" y="11371"/>
                </a:lnTo>
                <a:lnTo>
                  <a:pt x="10088" y="12105"/>
                </a:lnTo>
                <a:lnTo>
                  <a:pt x="10344" y="12325"/>
                </a:lnTo>
                <a:lnTo>
                  <a:pt x="10748" y="12655"/>
                </a:lnTo>
                <a:lnTo>
                  <a:pt x="10931" y="12765"/>
                </a:lnTo>
                <a:lnTo>
                  <a:pt x="11115" y="12839"/>
                </a:lnTo>
                <a:lnTo>
                  <a:pt x="11225" y="12839"/>
                </a:lnTo>
                <a:lnTo>
                  <a:pt x="11298" y="12802"/>
                </a:lnTo>
                <a:lnTo>
                  <a:pt x="11335" y="12765"/>
                </a:lnTo>
                <a:lnTo>
                  <a:pt x="11372" y="12692"/>
                </a:lnTo>
                <a:lnTo>
                  <a:pt x="11372" y="12582"/>
                </a:lnTo>
                <a:lnTo>
                  <a:pt x="11335" y="12472"/>
                </a:lnTo>
                <a:lnTo>
                  <a:pt x="11151" y="12325"/>
                </a:lnTo>
                <a:lnTo>
                  <a:pt x="10711" y="11995"/>
                </a:lnTo>
                <a:lnTo>
                  <a:pt x="10271" y="11628"/>
                </a:lnTo>
                <a:lnTo>
                  <a:pt x="9391" y="10858"/>
                </a:lnTo>
                <a:lnTo>
                  <a:pt x="8547" y="10051"/>
                </a:lnTo>
                <a:lnTo>
                  <a:pt x="8107" y="9684"/>
                </a:lnTo>
                <a:lnTo>
                  <a:pt x="7703" y="9354"/>
                </a:lnTo>
                <a:lnTo>
                  <a:pt x="7227" y="9024"/>
                </a:lnTo>
                <a:lnTo>
                  <a:pt x="6786" y="8694"/>
                </a:lnTo>
                <a:lnTo>
                  <a:pt x="6309" y="8437"/>
                </a:lnTo>
                <a:lnTo>
                  <a:pt x="5833" y="8217"/>
                </a:lnTo>
                <a:lnTo>
                  <a:pt x="5356" y="8033"/>
                </a:lnTo>
                <a:lnTo>
                  <a:pt x="5209" y="7997"/>
                </a:lnTo>
                <a:close/>
                <a:moveTo>
                  <a:pt x="954" y="12582"/>
                </a:moveTo>
                <a:lnTo>
                  <a:pt x="1101" y="12692"/>
                </a:lnTo>
                <a:lnTo>
                  <a:pt x="1064" y="12765"/>
                </a:lnTo>
                <a:lnTo>
                  <a:pt x="1064" y="12839"/>
                </a:lnTo>
                <a:lnTo>
                  <a:pt x="1064" y="12875"/>
                </a:lnTo>
                <a:lnTo>
                  <a:pt x="1101" y="12839"/>
                </a:lnTo>
                <a:lnTo>
                  <a:pt x="1211" y="12912"/>
                </a:lnTo>
                <a:lnTo>
                  <a:pt x="1247" y="12985"/>
                </a:lnTo>
                <a:lnTo>
                  <a:pt x="1247" y="13059"/>
                </a:lnTo>
                <a:lnTo>
                  <a:pt x="1284" y="13242"/>
                </a:lnTo>
                <a:lnTo>
                  <a:pt x="991" y="13095"/>
                </a:lnTo>
                <a:lnTo>
                  <a:pt x="844" y="13059"/>
                </a:lnTo>
                <a:lnTo>
                  <a:pt x="697" y="13022"/>
                </a:lnTo>
                <a:lnTo>
                  <a:pt x="844" y="12765"/>
                </a:lnTo>
                <a:lnTo>
                  <a:pt x="954" y="12582"/>
                </a:lnTo>
                <a:close/>
                <a:moveTo>
                  <a:pt x="2715" y="10858"/>
                </a:moveTo>
                <a:lnTo>
                  <a:pt x="2641" y="10931"/>
                </a:lnTo>
                <a:lnTo>
                  <a:pt x="2641" y="10968"/>
                </a:lnTo>
                <a:lnTo>
                  <a:pt x="2788" y="11151"/>
                </a:lnTo>
                <a:lnTo>
                  <a:pt x="2935" y="11261"/>
                </a:lnTo>
                <a:lnTo>
                  <a:pt x="3302" y="11445"/>
                </a:lnTo>
                <a:lnTo>
                  <a:pt x="3778" y="11775"/>
                </a:lnTo>
                <a:lnTo>
                  <a:pt x="4255" y="12105"/>
                </a:lnTo>
                <a:lnTo>
                  <a:pt x="5099" y="12765"/>
                </a:lnTo>
                <a:lnTo>
                  <a:pt x="5539" y="13095"/>
                </a:lnTo>
                <a:lnTo>
                  <a:pt x="5759" y="13242"/>
                </a:lnTo>
                <a:lnTo>
                  <a:pt x="5869" y="13279"/>
                </a:lnTo>
                <a:lnTo>
                  <a:pt x="6053" y="13279"/>
                </a:lnTo>
                <a:lnTo>
                  <a:pt x="6126" y="13242"/>
                </a:lnTo>
                <a:lnTo>
                  <a:pt x="6163" y="13169"/>
                </a:lnTo>
                <a:lnTo>
                  <a:pt x="6126" y="13059"/>
                </a:lnTo>
                <a:lnTo>
                  <a:pt x="6089" y="12985"/>
                </a:lnTo>
                <a:lnTo>
                  <a:pt x="6016" y="12875"/>
                </a:lnTo>
                <a:lnTo>
                  <a:pt x="5869" y="12729"/>
                </a:lnTo>
                <a:lnTo>
                  <a:pt x="5502" y="12472"/>
                </a:lnTo>
                <a:lnTo>
                  <a:pt x="4512" y="11738"/>
                </a:lnTo>
                <a:lnTo>
                  <a:pt x="4035" y="11408"/>
                </a:lnTo>
                <a:lnTo>
                  <a:pt x="3522" y="11078"/>
                </a:lnTo>
                <a:lnTo>
                  <a:pt x="3338" y="11005"/>
                </a:lnTo>
                <a:lnTo>
                  <a:pt x="3118" y="10895"/>
                </a:lnTo>
                <a:lnTo>
                  <a:pt x="2935" y="10858"/>
                </a:lnTo>
                <a:close/>
                <a:moveTo>
                  <a:pt x="13756" y="12252"/>
                </a:moveTo>
                <a:lnTo>
                  <a:pt x="13719" y="12362"/>
                </a:lnTo>
                <a:lnTo>
                  <a:pt x="13719" y="12619"/>
                </a:lnTo>
                <a:lnTo>
                  <a:pt x="13719" y="12912"/>
                </a:lnTo>
                <a:lnTo>
                  <a:pt x="13756" y="12985"/>
                </a:lnTo>
                <a:lnTo>
                  <a:pt x="13793" y="13022"/>
                </a:lnTo>
                <a:lnTo>
                  <a:pt x="13719" y="13095"/>
                </a:lnTo>
                <a:lnTo>
                  <a:pt x="13389" y="13536"/>
                </a:lnTo>
                <a:lnTo>
                  <a:pt x="13426" y="13132"/>
                </a:lnTo>
                <a:lnTo>
                  <a:pt x="13462" y="12912"/>
                </a:lnTo>
                <a:lnTo>
                  <a:pt x="13462" y="12765"/>
                </a:lnTo>
                <a:lnTo>
                  <a:pt x="13426" y="12655"/>
                </a:lnTo>
                <a:lnTo>
                  <a:pt x="13756" y="12252"/>
                </a:lnTo>
                <a:close/>
                <a:moveTo>
                  <a:pt x="4402" y="8694"/>
                </a:moveTo>
                <a:lnTo>
                  <a:pt x="4329" y="8730"/>
                </a:lnTo>
                <a:lnTo>
                  <a:pt x="4255" y="8804"/>
                </a:lnTo>
                <a:lnTo>
                  <a:pt x="4255" y="8877"/>
                </a:lnTo>
                <a:lnTo>
                  <a:pt x="4255" y="8987"/>
                </a:lnTo>
                <a:lnTo>
                  <a:pt x="4292" y="9060"/>
                </a:lnTo>
                <a:lnTo>
                  <a:pt x="4365" y="9134"/>
                </a:lnTo>
                <a:lnTo>
                  <a:pt x="4512" y="9207"/>
                </a:lnTo>
                <a:lnTo>
                  <a:pt x="4842" y="9354"/>
                </a:lnTo>
                <a:lnTo>
                  <a:pt x="5136" y="9501"/>
                </a:lnTo>
                <a:lnTo>
                  <a:pt x="5392" y="9647"/>
                </a:lnTo>
                <a:lnTo>
                  <a:pt x="5869" y="10014"/>
                </a:lnTo>
                <a:lnTo>
                  <a:pt x="6346" y="10418"/>
                </a:lnTo>
                <a:lnTo>
                  <a:pt x="6786" y="10858"/>
                </a:lnTo>
                <a:lnTo>
                  <a:pt x="8584" y="12398"/>
                </a:lnTo>
                <a:lnTo>
                  <a:pt x="9501" y="13169"/>
                </a:lnTo>
                <a:lnTo>
                  <a:pt x="9721" y="13315"/>
                </a:lnTo>
                <a:lnTo>
                  <a:pt x="9941" y="13462"/>
                </a:lnTo>
                <a:lnTo>
                  <a:pt x="10161" y="13572"/>
                </a:lnTo>
                <a:lnTo>
                  <a:pt x="10271" y="13609"/>
                </a:lnTo>
                <a:lnTo>
                  <a:pt x="10381" y="13609"/>
                </a:lnTo>
                <a:lnTo>
                  <a:pt x="10454" y="13572"/>
                </a:lnTo>
                <a:lnTo>
                  <a:pt x="10491" y="13536"/>
                </a:lnTo>
                <a:lnTo>
                  <a:pt x="10528" y="13462"/>
                </a:lnTo>
                <a:lnTo>
                  <a:pt x="10491" y="13389"/>
                </a:lnTo>
                <a:lnTo>
                  <a:pt x="10418" y="13242"/>
                </a:lnTo>
                <a:lnTo>
                  <a:pt x="10271" y="13132"/>
                </a:lnTo>
                <a:lnTo>
                  <a:pt x="9978" y="12949"/>
                </a:lnTo>
                <a:lnTo>
                  <a:pt x="9537" y="12619"/>
                </a:lnTo>
                <a:lnTo>
                  <a:pt x="9134" y="12288"/>
                </a:lnTo>
                <a:lnTo>
                  <a:pt x="7557" y="10931"/>
                </a:lnTo>
                <a:lnTo>
                  <a:pt x="6823" y="10271"/>
                </a:lnTo>
                <a:lnTo>
                  <a:pt x="6089" y="9647"/>
                </a:lnTo>
                <a:lnTo>
                  <a:pt x="5686" y="9354"/>
                </a:lnTo>
                <a:lnTo>
                  <a:pt x="5246" y="9097"/>
                </a:lnTo>
                <a:lnTo>
                  <a:pt x="4769" y="8950"/>
                </a:lnTo>
                <a:lnTo>
                  <a:pt x="4549" y="8840"/>
                </a:lnTo>
                <a:lnTo>
                  <a:pt x="4475" y="8767"/>
                </a:lnTo>
                <a:lnTo>
                  <a:pt x="4439" y="8694"/>
                </a:lnTo>
                <a:close/>
                <a:moveTo>
                  <a:pt x="1541" y="13022"/>
                </a:moveTo>
                <a:lnTo>
                  <a:pt x="2091" y="13389"/>
                </a:lnTo>
                <a:lnTo>
                  <a:pt x="2091" y="13572"/>
                </a:lnTo>
                <a:lnTo>
                  <a:pt x="2126" y="13749"/>
                </a:lnTo>
                <a:lnTo>
                  <a:pt x="1504" y="13389"/>
                </a:lnTo>
                <a:lnTo>
                  <a:pt x="1578" y="13352"/>
                </a:lnTo>
                <a:lnTo>
                  <a:pt x="1614" y="13315"/>
                </a:lnTo>
                <a:lnTo>
                  <a:pt x="1614" y="13279"/>
                </a:lnTo>
                <a:lnTo>
                  <a:pt x="1614" y="13205"/>
                </a:lnTo>
                <a:lnTo>
                  <a:pt x="1541" y="13095"/>
                </a:lnTo>
                <a:lnTo>
                  <a:pt x="1541" y="13022"/>
                </a:lnTo>
                <a:close/>
                <a:moveTo>
                  <a:pt x="13206" y="12949"/>
                </a:moveTo>
                <a:lnTo>
                  <a:pt x="13169" y="13022"/>
                </a:lnTo>
                <a:lnTo>
                  <a:pt x="13059" y="13756"/>
                </a:lnTo>
                <a:lnTo>
                  <a:pt x="13059" y="13829"/>
                </a:lnTo>
                <a:lnTo>
                  <a:pt x="13096" y="13866"/>
                </a:lnTo>
                <a:lnTo>
                  <a:pt x="12912" y="14086"/>
                </a:lnTo>
                <a:lnTo>
                  <a:pt x="12912" y="13719"/>
                </a:lnTo>
                <a:lnTo>
                  <a:pt x="12875" y="13352"/>
                </a:lnTo>
                <a:lnTo>
                  <a:pt x="13206" y="12949"/>
                </a:lnTo>
                <a:close/>
                <a:moveTo>
                  <a:pt x="2458" y="13646"/>
                </a:moveTo>
                <a:lnTo>
                  <a:pt x="2641" y="13792"/>
                </a:lnTo>
                <a:lnTo>
                  <a:pt x="2788" y="13902"/>
                </a:lnTo>
                <a:lnTo>
                  <a:pt x="2788" y="14086"/>
                </a:lnTo>
                <a:lnTo>
                  <a:pt x="2825" y="14233"/>
                </a:lnTo>
                <a:lnTo>
                  <a:pt x="2605" y="14086"/>
                </a:lnTo>
                <a:lnTo>
                  <a:pt x="2385" y="13939"/>
                </a:lnTo>
                <a:lnTo>
                  <a:pt x="2495" y="13939"/>
                </a:lnTo>
                <a:lnTo>
                  <a:pt x="2568" y="13866"/>
                </a:lnTo>
                <a:lnTo>
                  <a:pt x="2568" y="13829"/>
                </a:lnTo>
                <a:lnTo>
                  <a:pt x="2568" y="13756"/>
                </a:lnTo>
                <a:lnTo>
                  <a:pt x="2458" y="13646"/>
                </a:lnTo>
                <a:close/>
                <a:moveTo>
                  <a:pt x="3595" y="9794"/>
                </a:moveTo>
                <a:lnTo>
                  <a:pt x="3558" y="9831"/>
                </a:lnTo>
                <a:lnTo>
                  <a:pt x="3522" y="9867"/>
                </a:lnTo>
                <a:lnTo>
                  <a:pt x="3558" y="9977"/>
                </a:lnTo>
                <a:lnTo>
                  <a:pt x="3595" y="10088"/>
                </a:lnTo>
                <a:lnTo>
                  <a:pt x="3815" y="10234"/>
                </a:lnTo>
                <a:lnTo>
                  <a:pt x="4659" y="10821"/>
                </a:lnTo>
                <a:lnTo>
                  <a:pt x="5466" y="11518"/>
                </a:lnTo>
                <a:lnTo>
                  <a:pt x="6236" y="12178"/>
                </a:lnTo>
                <a:lnTo>
                  <a:pt x="7080" y="12839"/>
                </a:lnTo>
                <a:lnTo>
                  <a:pt x="7923" y="13462"/>
                </a:lnTo>
                <a:lnTo>
                  <a:pt x="8730" y="14049"/>
                </a:lnTo>
                <a:lnTo>
                  <a:pt x="9134" y="14343"/>
                </a:lnTo>
                <a:lnTo>
                  <a:pt x="9574" y="14563"/>
                </a:lnTo>
                <a:lnTo>
                  <a:pt x="9684" y="14563"/>
                </a:lnTo>
                <a:lnTo>
                  <a:pt x="9794" y="14526"/>
                </a:lnTo>
                <a:lnTo>
                  <a:pt x="9868" y="14453"/>
                </a:lnTo>
                <a:lnTo>
                  <a:pt x="9904" y="14416"/>
                </a:lnTo>
                <a:lnTo>
                  <a:pt x="9904" y="14379"/>
                </a:lnTo>
                <a:lnTo>
                  <a:pt x="9904" y="14306"/>
                </a:lnTo>
                <a:lnTo>
                  <a:pt x="9868" y="14269"/>
                </a:lnTo>
                <a:lnTo>
                  <a:pt x="9794" y="14196"/>
                </a:lnTo>
                <a:lnTo>
                  <a:pt x="9721" y="14159"/>
                </a:lnTo>
                <a:lnTo>
                  <a:pt x="9501" y="14012"/>
                </a:lnTo>
                <a:lnTo>
                  <a:pt x="9281" y="13866"/>
                </a:lnTo>
                <a:lnTo>
                  <a:pt x="8290" y="13205"/>
                </a:lnTo>
                <a:lnTo>
                  <a:pt x="7373" y="12508"/>
                </a:lnTo>
                <a:lnTo>
                  <a:pt x="6493" y="11812"/>
                </a:lnTo>
                <a:lnTo>
                  <a:pt x="5649" y="11115"/>
                </a:lnTo>
                <a:lnTo>
                  <a:pt x="4769" y="10418"/>
                </a:lnTo>
                <a:lnTo>
                  <a:pt x="4549" y="10234"/>
                </a:lnTo>
                <a:lnTo>
                  <a:pt x="4145" y="9977"/>
                </a:lnTo>
                <a:lnTo>
                  <a:pt x="3925" y="9867"/>
                </a:lnTo>
                <a:lnTo>
                  <a:pt x="3742" y="9794"/>
                </a:lnTo>
                <a:close/>
                <a:moveTo>
                  <a:pt x="3155" y="14122"/>
                </a:moveTo>
                <a:lnTo>
                  <a:pt x="3778" y="14563"/>
                </a:lnTo>
                <a:lnTo>
                  <a:pt x="3742" y="14746"/>
                </a:lnTo>
                <a:lnTo>
                  <a:pt x="3742" y="14856"/>
                </a:lnTo>
                <a:lnTo>
                  <a:pt x="3338" y="14563"/>
                </a:lnTo>
                <a:lnTo>
                  <a:pt x="3338" y="14489"/>
                </a:lnTo>
                <a:lnTo>
                  <a:pt x="3302" y="14416"/>
                </a:lnTo>
                <a:lnTo>
                  <a:pt x="3192" y="14269"/>
                </a:lnTo>
                <a:lnTo>
                  <a:pt x="3155" y="14122"/>
                </a:lnTo>
                <a:close/>
                <a:moveTo>
                  <a:pt x="12692" y="13536"/>
                </a:moveTo>
                <a:lnTo>
                  <a:pt x="12619" y="13976"/>
                </a:lnTo>
                <a:lnTo>
                  <a:pt x="12582" y="14416"/>
                </a:lnTo>
                <a:lnTo>
                  <a:pt x="12582" y="14489"/>
                </a:lnTo>
                <a:lnTo>
                  <a:pt x="12142" y="15040"/>
                </a:lnTo>
                <a:lnTo>
                  <a:pt x="12142" y="14893"/>
                </a:lnTo>
                <a:lnTo>
                  <a:pt x="12142" y="14563"/>
                </a:lnTo>
                <a:lnTo>
                  <a:pt x="12105" y="14269"/>
                </a:lnTo>
                <a:lnTo>
                  <a:pt x="12692" y="13536"/>
                </a:lnTo>
                <a:close/>
                <a:moveTo>
                  <a:pt x="4035" y="14746"/>
                </a:moveTo>
                <a:lnTo>
                  <a:pt x="4402" y="15003"/>
                </a:lnTo>
                <a:lnTo>
                  <a:pt x="4402" y="15040"/>
                </a:lnTo>
                <a:lnTo>
                  <a:pt x="4402" y="15150"/>
                </a:lnTo>
                <a:lnTo>
                  <a:pt x="4439" y="15223"/>
                </a:lnTo>
                <a:lnTo>
                  <a:pt x="4549" y="15370"/>
                </a:lnTo>
                <a:lnTo>
                  <a:pt x="4659" y="15553"/>
                </a:lnTo>
                <a:lnTo>
                  <a:pt x="4255" y="15223"/>
                </a:lnTo>
                <a:lnTo>
                  <a:pt x="4255" y="15150"/>
                </a:lnTo>
                <a:lnTo>
                  <a:pt x="4219" y="15076"/>
                </a:lnTo>
                <a:lnTo>
                  <a:pt x="4109" y="14966"/>
                </a:lnTo>
                <a:lnTo>
                  <a:pt x="4035" y="14856"/>
                </a:lnTo>
                <a:lnTo>
                  <a:pt x="4035" y="14746"/>
                </a:lnTo>
                <a:close/>
                <a:moveTo>
                  <a:pt x="11922" y="14489"/>
                </a:moveTo>
                <a:lnTo>
                  <a:pt x="11885" y="14856"/>
                </a:lnTo>
                <a:lnTo>
                  <a:pt x="11848" y="15113"/>
                </a:lnTo>
                <a:lnTo>
                  <a:pt x="11848" y="15260"/>
                </a:lnTo>
                <a:lnTo>
                  <a:pt x="11848" y="15370"/>
                </a:lnTo>
                <a:lnTo>
                  <a:pt x="11555" y="15700"/>
                </a:lnTo>
                <a:lnTo>
                  <a:pt x="11592" y="15480"/>
                </a:lnTo>
                <a:lnTo>
                  <a:pt x="11555" y="15223"/>
                </a:lnTo>
                <a:lnTo>
                  <a:pt x="11555" y="15150"/>
                </a:lnTo>
                <a:lnTo>
                  <a:pt x="11482" y="15113"/>
                </a:lnTo>
                <a:lnTo>
                  <a:pt x="11445" y="15113"/>
                </a:lnTo>
                <a:lnTo>
                  <a:pt x="11922" y="14489"/>
                </a:lnTo>
                <a:close/>
                <a:moveTo>
                  <a:pt x="4769" y="15223"/>
                </a:moveTo>
                <a:lnTo>
                  <a:pt x="5026" y="15406"/>
                </a:lnTo>
                <a:lnTo>
                  <a:pt x="5576" y="15810"/>
                </a:lnTo>
                <a:lnTo>
                  <a:pt x="5576" y="15883"/>
                </a:lnTo>
                <a:lnTo>
                  <a:pt x="5576" y="16177"/>
                </a:lnTo>
                <a:lnTo>
                  <a:pt x="5576" y="16287"/>
                </a:lnTo>
                <a:lnTo>
                  <a:pt x="4916" y="15773"/>
                </a:lnTo>
                <a:lnTo>
                  <a:pt x="4952" y="15663"/>
                </a:lnTo>
                <a:lnTo>
                  <a:pt x="4952" y="15553"/>
                </a:lnTo>
                <a:lnTo>
                  <a:pt x="4916" y="15480"/>
                </a:lnTo>
                <a:lnTo>
                  <a:pt x="4879" y="15370"/>
                </a:lnTo>
                <a:lnTo>
                  <a:pt x="4769" y="15223"/>
                </a:lnTo>
                <a:close/>
                <a:moveTo>
                  <a:pt x="5833" y="15993"/>
                </a:moveTo>
                <a:lnTo>
                  <a:pt x="6456" y="16507"/>
                </a:lnTo>
                <a:lnTo>
                  <a:pt x="6420" y="16580"/>
                </a:lnTo>
                <a:lnTo>
                  <a:pt x="6383" y="16690"/>
                </a:lnTo>
                <a:lnTo>
                  <a:pt x="6346" y="16874"/>
                </a:lnTo>
                <a:lnTo>
                  <a:pt x="5869" y="16507"/>
                </a:lnTo>
                <a:lnTo>
                  <a:pt x="5869" y="16323"/>
                </a:lnTo>
                <a:lnTo>
                  <a:pt x="5869" y="16140"/>
                </a:lnTo>
                <a:lnTo>
                  <a:pt x="5833" y="15993"/>
                </a:lnTo>
                <a:close/>
                <a:moveTo>
                  <a:pt x="11298" y="15260"/>
                </a:moveTo>
                <a:lnTo>
                  <a:pt x="11298" y="15443"/>
                </a:lnTo>
                <a:lnTo>
                  <a:pt x="11225" y="15957"/>
                </a:lnTo>
                <a:lnTo>
                  <a:pt x="11225" y="16030"/>
                </a:lnTo>
                <a:lnTo>
                  <a:pt x="11261" y="16067"/>
                </a:lnTo>
                <a:lnTo>
                  <a:pt x="10088" y="17387"/>
                </a:lnTo>
                <a:lnTo>
                  <a:pt x="10088" y="17130"/>
                </a:lnTo>
                <a:lnTo>
                  <a:pt x="10088" y="16984"/>
                </a:lnTo>
                <a:lnTo>
                  <a:pt x="10308" y="16653"/>
                </a:lnTo>
                <a:lnTo>
                  <a:pt x="10821" y="15920"/>
                </a:lnTo>
                <a:lnTo>
                  <a:pt x="10785" y="16067"/>
                </a:lnTo>
                <a:lnTo>
                  <a:pt x="10711" y="16287"/>
                </a:lnTo>
                <a:lnTo>
                  <a:pt x="10711" y="16397"/>
                </a:lnTo>
                <a:lnTo>
                  <a:pt x="10711" y="16507"/>
                </a:lnTo>
                <a:lnTo>
                  <a:pt x="10748" y="16543"/>
                </a:lnTo>
                <a:lnTo>
                  <a:pt x="10785" y="16543"/>
                </a:lnTo>
                <a:lnTo>
                  <a:pt x="10895" y="16470"/>
                </a:lnTo>
                <a:lnTo>
                  <a:pt x="10968" y="16360"/>
                </a:lnTo>
                <a:lnTo>
                  <a:pt x="11005" y="16103"/>
                </a:lnTo>
                <a:lnTo>
                  <a:pt x="11005" y="15663"/>
                </a:lnTo>
                <a:lnTo>
                  <a:pt x="11225" y="15370"/>
                </a:lnTo>
                <a:lnTo>
                  <a:pt x="11298" y="15260"/>
                </a:lnTo>
                <a:close/>
                <a:moveTo>
                  <a:pt x="6566" y="16580"/>
                </a:moveTo>
                <a:lnTo>
                  <a:pt x="7006" y="17020"/>
                </a:lnTo>
                <a:lnTo>
                  <a:pt x="7006" y="17240"/>
                </a:lnTo>
                <a:lnTo>
                  <a:pt x="7006" y="17460"/>
                </a:lnTo>
                <a:lnTo>
                  <a:pt x="6896" y="17350"/>
                </a:lnTo>
                <a:lnTo>
                  <a:pt x="6640" y="17130"/>
                </a:lnTo>
                <a:lnTo>
                  <a:pt x="6640" y="17020"/>
                </a:lnTo>
                <a:lnTo>
                  <a:pt x="6603" y="16800"/>
                </a:lnTo>
                <a:lnTo>
                  <a:pt x="6566" y="16580"/>
                </a:lnTo>
                <a:close/>
                <a:moveTo>
                  <a:pt x="9464" y="404"/>
                </a:moveTo>
                <a:lnTo>
                  <a:pt x="9684" y="440"/>
                </a:lnTo>
                <a:lnTo>
                  <a:pt x="9868" y="477"/>
                </a:lnTo>
                <a:lnTo>
                  <a:pt x="10051" y="587"/>
                </a:lnTo>
                <a:lnTo>
                  <a:pt x="10418" y="844"/>
                </a:lnTo>
                <a:lnTo>
                  <a:pt x="10711" y="1064"/>
                </a:lnTo>
                <a:lnTo>
                  <a:pt x="12582" y="2421"/>
                </a:lnTo>
                <a:lnTo>
                  <a:pt x="14489" y="3815"/>
                </a:lnTo>
                <a:lnTo>
                  <a:pt x="15443" y="4512"/>
                </a:lnTo>
                <a:lnTo>
                  <a:pt x="15700" y="4732"/>
                </a:lnTo>
                <a:lnTo>
                  <a:pt x="15847" y="4805"/>
                </a:lnTo>
                <a:lnTo>
                  <a:pt x="15993" y="4879"/>
                </a:lnTo>
                <a:lnTo>
                  <a:pt x="15590" y="5356"/>
                </a:lnTo>
                <a:lnTo>
                  <a:pt x="15223" y="5869"/>
                </a:lnTo>
                <a:lnTo>
                  <a:pt x="15040" y="6089"/>
                </a:lnTo>
                <a:lnTo>
                  <a:pt x="14856" y="6383"/>
                </a:lnTo>
                <a:lnTo>
                  <a:pt x="14783" y="6529"/>
                </a:lnTo>
                <a:lnTo>
                  <a:pt x="14746" y="6639"/>
                </a:lnTo>
                <a:lnTo>
                  <a:pt x="14746" y="6786"/>
                </a:lnTo>
                <a:lnTo>
                  <a:pt x="14856" y="6896"/>
                </a:lnTo>
                <a:lnTo>
                  <a:pt x="14966" y="7006"/>
                </a:lnTo>
                <a:lnTo>
                  <a:pt x="15076" y="7080"/>
                </a:lnTo>
                <a:lnTo>
                  <a:pt x="15370" y="7190"/>
                </a:lnTo>
                <a:lnTo>
                  <a:pt x="15957" y="7300"/>
                </a:lnTo>
                <a:lnTo>
                  <a:pt x="16727" y="7446"/>
                </a:lnTo>
                <a:lnTo>
                  <a:pt x="17021" y="7520"/>
                </a:lnTo>
                <a:lnTo>
                  <a:pt x="16984" y="7593"/>
                </a:lnTo>
                <a:lnTo>
                  <a:pt x="16470" y="8143"/>
                </a:lnTo>
                <a:lnTo>
                  <a:pt x="15993" y="8730"/>
                </a:lnTo>
                <a:lnTo>
                  <a:pt x="15040" y="9904"/>
                </a:lnTo>
                <a:lnTo>
                  <a:pt x="12912" y="12508"/>
                </a:lnTo>
                <a:lnTo>
                  <a:pt x="11848" y="13792"/>
                </a:lnTo>
                <a:lnTo>
                  <a:pt x="10821" y="15113"/>
                </a:lnTo>
                <a:lnTo>
                  <a:pt x="10344" y="15736"/>
                </a:lnTo>
                <a:lnTo>
                  <a:pt x="9904" y="16397"/>
                </a:lnTo>
                <a:lnTo>
                  <a:pt x="9464" y="17057"/>
                </a:lnTo>
                <a:lnTo>
                  <a:pt x="9317" y="17277"/>
                </a:lnTo>
                <a:lnTo>
                  <a:pt x="9207" y="17497"/>
                </a:lnTo>
                <a:lnTo>
                  <a:pt x="8987" y="17387"/>
                </a:lnTo>
                <a:lnTo>
                  <a:pt x="8767" y="17350"/>
                </a:lnTo>
                <a:lnTo>
                  <a:pt x="8290" y="17204"/>
                </a:lnTo>
                <a:lnTo>
                  <a:pt x="7997" y="17094"/>
                </a:lnTo>
                <a:lnTo>
                  <a:pt x="7740" y="16910"/>
                </a:lnTo>
                <a:lnTo>
                  <a:pt x="7483" y="16727"/>
                </a:lnTo>
                <a:lnTo>
                  <a:pt x="7227" y="16507"/>
                </a:lnTo>
                <a:lnTo>
                  <a:pt x="6750" y="16067"/>
                </a:lnTo>
                <a:lnTo>
                  <a:pt x="6273" y="15663"/>
                </a:lnTo>
                <a:lnTo>
                  <a:pt x="5723" y="15296"/>
                </a:lnTo>
                <a:lnTo>
                  <a:pt x="5209" y="14929"/>
                </a:lnTo>
                <a:lnTo>
                  <a:pt x="3045" y="13462"/>
                </a:lnTo>
                <a:lnTo>
                  <a:pt x="1908" y="12619"/>
                </a:lnTo>
                <a:lnTo>
                  <a:pt x="1321" y="12215"/>
                </a:lnTo>
                <a:lnTo>
                  <a:pt x="697" y="11848"/>
                </a:lnTo>
                <a:lnTo>
                  <a:pt x="624" y="11812"/>
                </a:lnTo>
                <a:lnTo>
                  <a:pt x="1614" y="10381"/>
                </a:lnTo>
                <a:lnTo>
                  <a:pt x="2641" y="8950"/>
                </a:lnTo>
                <a:lnTo>
                  <a:pt x="3668" y="7556"/>
                </a:lnTo>
                <a:lnTo>
                  <a:pt x="4732" y="6163"/>
                </a:lnTo>
                <a:lnTo>
                  <a:pt x="6970" y="3338"/>
                </a:lnTo>
                <a:lnTo>
                  <a:pt x="8144" y="1944"/>
                </a:lnTo>
                <a:lnTo>
                  <a:pt x="8730" y="1284"/>
                </a:lnTo>
                <a:lnTo>
                  <a:pt x="9244" y="550"/>
                </a:lnTo>
                <a:lnTo>
                  <a:pt x="9281" y="477"/>
                </a:lnTo>
                <a:lnTo>
                  <a:pt x="9281" y="404"/>
                </a:lnTo>
                <a:close/>
                <a:moveTo>
                  <a:pt x="7227" y="17204"/>
                </a:moveTo>
                <a:lnTo>
                  <a:pt x="7667" y="17460"/>
                </a:lnTo>
                <a:lnTo>
                  <a:pt x="8107" y="17681"/>
                </a:lnTo>
                <a:lnTo>
                  <a:pt x="8070" y="17937"/>
                </a:lnTo>
                <a:lnTo>
                  <a:pt x="8107" y="18194"/>
                </a:lnTo>
                <a:lnTo>
                  <a:pt x="7850" y="18084"/>
                </a:lnTo>
                <a:lnTo>
                  <a:pt x="7447" y="17791"/>
                </a:lnTo>
                <a:lnTo>
                  <a:pt x="7410" y="17644"/>
                </a:lnTo>
                <a:lnTo>
                  <a:pt x="7337" y="17497"/>
                </a:lnTo>
                <a:lnTo>
                  <a:pt x="7227" y="17204"/>
                </a:lnTo>
                <a:close/>
                <a:moveTo>
                  <a:pt x="9831" y="17460"/>
                </a:moveTo>
                <a:lnTo>
                  <a:pt x="9868" y="17534"/>
                </a:lnTo>
                <a:lnTo>
                  <a:pt x="9904" y="17571"/>
                </a:lnTo>
                <a:lnTo>
                  <a:pt x="9464" y="18084"/>
                </a:lnTo>
                <a:lnTo>
                  <a:pt x="9207" y="18341"/>
                </a:lnTo>
                <a:lnTo>
                  <a:pt x="9171" y="18231"/>
                </a:lnTo>
                <a:lnTo>
                  <a:pt x="9134" y="18121"/>
                </a:lnTo>
                <a:lnTo>
                  <a:pt x="9134" y="17974"/>
                </a:lnTo>
                <a:lnTo>
                  <a:pt x="9317" y="17974"/>
                </a:lnTo>
                <a:lnTo>
                  <a:pt x="9317" y="17937"/>
                </a:lnTo>
                <a:lnTo>
                  <a:pt x="9391" y="17937"/>
                </a:lnTo>
                <a:lnTo>
                  <a:pt x="9464" y="17901"/>
                </a:lnTo>
                <a:lnTo>
                  <a:pt x="9574" y="17827"/>
                </a:lnTo>
                <a:lnTo>
                  <a:pt x="9647" y="17681"/>
                </a:lnTo>
                <a:lnTo>
                  <a:pt x="9794" y="17460"/>
                </a:lnTo>
                <a:close/>
                <a:moveTo>
                  <a:pt x="9464" y="0"/>
                </a:moveTo>
                <a:lnTo>
                  <a:pt x="9281" y="37"/>
                </a:lnTo>
                <a:lnTo>
                  <a:pt x="9134" y="110"/>
                </a:lnTo>
                <a:lnTo>
                  <a:pt x="9024" y="147"/>
                </a:lnTo>
                <a:lnTo>
                  <a:pt x="8951" y="257"/>
                </a:lnTo>
                <a:lnTo>
                  <a:pt x="8914" y="294"/>
                </a:lnTo>
                <a:lnTo>
                  <a:pt x="8914" y="330"/>
                </a:lnTo>
                <a:lnTo>
                  <a:pt x="8327" y="954"/>
                </a:lnTo>
                <a:lnTo>
                  <a:pt x="7740" y="1614"/>
                </a:lnTo>
                <a:lnTo>
                  <a:pt x="6640" y="2971"/>
                </a:lnTo>
                <a:lnTo>
                  <a:pt x="5502" y="4365"/>
                </a:lnTo>
                <a:lnTo>
                  <a:pt x="4402" y="5759"/>
                </a:lnTo>
                <a:lnTo>
                  <a:pt x="2421" y="8400"/>
                </a:lnTo>
                <a:lnTo>
                  <a:pt x="477" y="11041"/>
                </a:lnTo>
                <a:lnTo>
                  <a:pt x="330" y="11261"/>
                </a:lnTo>
                <a:lnTo>
                  <a:pt x="37" y="11701"/>
                </a:lnTo>
                <a:lnTo>
                  <a:pt x="0" y="11775"/>
                </a:lnTo>
                <a:lnTo>
                  <a:pt x="0" y="11885"/>
                </a:lnTo>
                <a:lnTo>
                  <a:pt x="37" y="11958"/>
                </a:lnTo>
                <a:lnTo>
                  <a:pt x="74" y="12032"/>
                </a:lnTo>
                <a:lnTo>
                  <a:pt x="147" y="12068"/>
                </a:lnTo>
                <a:lnTo>
                  <a:pt x="220" y="12105"/>
                </a:lnTo>
                <a:lnTo>
                  <a:pt x="294" y="12105"/>
                </a:lnTo>
                <a:lnTo>
                  <a:pt x="404" y="12068"/>
                </a:lnTo>
                <a:lnTo>
                  <a:pt x="440" y="12142"/>
                </a:lnTo>
                <a:lnTo>
                  <a:pt x="697" y="12398"/>
                </a:lnTo>
                <a:lnTo>
                  <a:pt x="587" y="12508"/>
                </a:lnTo>
                <a:lnTo>
                  <a:pt x="514" y="12655"/>
                </a:lnTo>
                <a:lnTo>
                  <a:pt x="440" y="12802"/>
                </a:lnTo>
                <a:lnTo>
                  <a:pt x="404" y="12949"/>
                </a:lnTo>
                <a:lnTo>
                  <a:pt x="404" y="13022"/>
                </a:lnTo>
                <a:lnTo>
                  <a:pt x="440" y="13059"/>
                </a:lnTo>
                <a:lnTo>
                  <a:pt x="514" y="13095"/>
                </a:lnTo>
                <a:lnTo>
                  <a:pt x="550" y="13095"/>
                </a:lnTo>
                <a:lnTo>
                  <a:pt x="624" y="13205"/>
                </a:lnTo>
                <a:lnTo>
                  <a:pt x="697" y="13315"/>
                </a:lnTo>
                <a:lnTo>
                  <a:pt x="881" y="13462"/>
                </a:lnTo>
                <a:lnTo>
                  <a:pt x="1284" y="13719"/>
                </a:lnTo>
                <a:lnTo>
                  <a:pt x="2385" y="14416"/>
                </a:lnTo>
                <a:lnTo>
                  <a:pt x="3558" y="15223"/>
                </a:lnTo>
                <a:lnTo>
                  <a:pt x="4659" y="16103"/>
                </a:lnTo>
                <a:lnTo>
                  <a:pt x="6420" y="17534"/>
                </a:lnTo>
                <a:lnTo>
                  <a:pt x="6420" y="17571"/>
                </a:lnTo>
                <a:lnTo>
                  <a:pt x="6493" y="17644"/>
                </a:lnTo>
                <a:lnTo>
                  <a:pt x="6566" y="17644"/>
                </a:lnTo>
                <a:lnTo>
                  <a:pt x="6823" y="17864"/>
                </a:lnTo>
                <a:lnTo>
                  <a:pt x="7300" y="18231"/>
                </a:lnTo>
                <a:lnTo>
                  <a:pt x="7777" y="18561"/>
                </a:lnTo>
                <a:lnTo>
                  <a:pt x="8034" y="18671"/>
                </a:lnTo>
                <a:lnTo>
                  <a:pt x="8254" y="18781"/>
                </a:lnTo>
                <a:lnTo>
                  <a:pt x="8510" y="18854"/>
                </a:lnTo>
                <a:lnTo>
                  <a:pt x="8620" y="18854"/>
                </a:lnTo>
                <a:lnTo>
                  <a:pt x="8767" y="18818"/>
                </a:lnTo>
                <a:lnTo>
                  <a:pt x="8804" y="18744"/>
                </a:lnTo>
                <a:lnTo>
                  <a:pt x="8840" y="18708"/>
                </a:lnTo>
                <a:lnTo>
                  <a:pt x="8840" y="18634"/>
                </a:lnTo>
                <a:lnTo>
                  <a:pt x="8804" y="18561"/>
                </a:lnTo>
                <a:lnTo>
                  <a:pt x="8730" y="18488"/>
                </a:lnTo>
                <a:lnTo>
                  <a:pt x="8620" y="18414"/>
                </a:lnTo>
                <a:lnTo>
                  <a:pt x="8437" y="18341"/>
                </a:lnTo>
                <a:lnTo>
                  <a:pt x="8400" y="18341"/>
                </a:lnTo>
                <a:lnTo>
                  <a:pt x="8400" y="18157"/>
                </a:lnTo>
                <a:lnTo>
                  <a:pt x="8400" y="17974"/>
                </a:lnTo>
                <a:lnTo>
                  <a:pt x="8364" y="17791"/>
                </a:lnTo>
                <a:lnTo>
                  <a:pt x="8620" y="17864"/>
                </a:lnTo>
                <a:lnTo>
                  <a:pt x="8951" y="17937"/>
                </a:lnTo>
                <a:lnTo>
                  <a:pt x="8877" y="18121"/>
                </a:lnTo>
                <a:lnTo>
                  <a:pt x="8877" y="18267"/>
                </a:lnTo>
                <a:lnTo>
                  <a:pt x="8914" y="18451"/>
                </a:lnTo>
                <a:lnTo>
                  <a:pt x="8987" y="18598"/>
                </a:lnTo>
                <a:lnTo>
                  <a:pt x="8877" y="18781"/>
                </a:lnTo>
                <a:lnTo>
                  <a:pt x="8877" y="18854"/>
                </a:lnTo>
                <a:lnTo>
                  <a:pt x="8914" y="18964"/>
                </a:lnTo>
                <a:lnTo>
                  <a:pt x="9024" y="19001"/>
                </a:lnTo>
                <a:lnTo>
                  <a:pt x="9097" y="18964"/>
                </a:lnTo>
                <a:lnTo>
                  <a:pt x="9281" y="18854"/>
                </a:lnTo>
                <a:lnTo>
                  <a:pt x="9427" y="18708"/>
                </a:lnTo>
                <a:lnTo>
                  <a:pt x="9721" y="18414"/>
                </a:lnTo>
                <a:lnTo>
                  <a:pt x="10344" y="17717"/>
                </a:lnTo>
                <a:lnTo>
                  <a:pt x="11555" y="16397"/>
                </a:lnTo>
                <a:lnTo>
                  <a:pt x="12802" y="14929"/>
                </a:lnTo>
                <a:lnTo>
                  <a:pt x="14013" y="13462"/>
                </a:lnTo>
                <a:lnTo>
                  <a:pt x="15150" y="11958"/>
                </a:lnTo>
                <a:lnTo>
                  <a:pt x="16214" y="10454"/>
                </a:lnTo>
                <a:lnTo>
                  <a:pt x="17314" y="8950"/>
                </a:lnTo>
                <a:lnTo>
                  <a:pt x="17791" y="8253"/>
                </a:lnTo>
                <a:lnTo>
                  <a:pt x="18011" y="7887"/>
                </a:lnTo>
                <a:lnTo>
                  <a:pt x="18231" y="7483"/>
                </a:lnTo>
                <a:lnTo>
                  <a:pt x="18304" y="7483"/>
                </a:lnTo>
                <a:lnTo>
                  <a:pt x="18341" y="7446"/>
                </a:lnTo>
                <a:lnTo>
                  <a:pt x="18378" y="7373"/>
                </a:lnTo>
                <a:lnTo>
                  <a:pt x="18378" y="7300"/>
                </a:lnTo>
                <a:lnTo>
                  <a:pt x="18268" y="7080"/>
                </a:lnTo>
                <a:lnTo>
                  <a:pt x="18158" y="6860"/>
                </a:lnTo>
                <a:lnTo>
                  <a:pt x="17828" y="6493"/>
                </a:lnTo>
                <a:lnTo>
                  <a:pt x="17644" y="6346"/>
                </a:lnTo>
                <a:lnTo>
                  <a:pt x="17424" y="6199"/>
                </a:lnTo>
                <a:lnTo>
                  <a:pt x="17277" y="6126"/>
                </a:lnTo>
                <a:lnTo>
                  <a:pt x="17131" y="6089"/>
                </a:lnTo>
                <a:lnTo>
                  <a:pt x="16910" y="5576"/>
                </a:lnTo>
                <a:lnTo>
                  <a:pt x="16837" y="5319"/>
                </a:lnTo>
                <a:lnTo>
                  <a:pt x="16800" y="5062"/>
                </a:lnTo>
                <a:lnTo>
                  <a:pt x="16800" y="4915"/>
                </a:lnTo>
                <a:lnTo>
                  <a:pt x="16727" y="4769"/>
                </a:lnTo>
                <a:lnTo>
                  <a:pt x="16654" y="4695"/>
                </a:lnTo>
                <a:lnTo>
                  <a:pt x="16470" y="4695"/>
                </a:lnTo>
                <a:lnTo>
                  <a:pt x="16397" y="4732"/>
                </a:lnTo>
                <a:lnTo>
                  <a:pt x="16360" y="4769"/>
                </a:lnTo>
                <a:lnTo>
                  <a:pt x="16397" y="4842"/>
                </a:lnTo>
                <a:lnTo>
                  <a:pt x="16434" y="4879"/>
                </a:lnTo>
                <a:lnTo>
                  <a:pt x="16434" y="4915"/>
                </a:lnTo>
                <a:lnTo>
                  <a:pt x="16434" y="5099"/>
                </a:lnTo>
                <a:lnTo>
                  <a:pt x="16434" y="5356"/>
                </a:lnTo>
                <a:lnTo>
                  <a:pt x="16470" y="5539"/>
                </a:lnTo>
                <a:lnTo>
                  <a:pt x="16544" y="5759"/>
                </a:lnTo>
                <a:lnTo>
                  <a:pt x="16690" y="6126"/>
                </a:lnTo>
                <a:lnTo>
                  <a:pt x="16984" y="7006"/>
                </a:lnTo>
                <a:lnTo>
                  <a:pt x="17021" y="7080"/>
                </a:lnTo>
                <a:lnTo>
                  <a:pt x="16544" y="6970"/>
                </a:lnTo>
                <a:lnTo>
                  <a:pt x="15920" y="6860"/>
                </a:lnTo>
                <a:lnTo>
                  <a:pt x="15296" y="6713"/>
                </a:lnTo>
                <a:lnTo>
                  <a:pt x="15186" y="6639"/>
                </a:lnTo>
                <a:lnTo>
                  <a:pt x="15223" y="6603"/>
                </a:lnTo>
                <a:lnTo>
                  <a:pt x="15333" y="6419"/>
                </a:lnTo>
                <a:lnTo>
                  <a:pt x="15700" y="5906"/>
                </a:lnTo>
                <a:lnTo>
                  <a:pt x="16030" y="5392"/>
                </a:lnTo>
                <a:lnTo>
                  <a:pt x="16287" y="4915"/>
                </a:lnTo>
                <a:lnTo>
                  <a:pt x="16360" y="4842"/>
                </a:lnTo>
                <a:lnTo>
                  <a:pt x="16360" y="4732"/>
                </a:lnTo>
                <a:lnTo>
                  <a:pt x="16324" y="4622"/>
                </a:lnTo>
                <a:lnTo>
                  <a:pt x="16250" y="4512"/>
                </a:lnTo>
                <a:lnTo>
                  <a:pt x="16067" y="4329"/>
                </a:lnTo>
                <a:lnTo>
                  <a:pt x="15590" y="4035"/>
                </a:lnTo>
                <a:lnTo>
                  <a:pt x="14526" y="3265"/>
                </a:lnTo>
                <a:lnTo>
                  <a:pt x="12435" y="1724"/>
                </a:lnTo>
                <a:lnTo>
                  <a:pt x="11445" y="1027"/>
                </a:lnTo>
                <a:lnTo>
                  <a:pt x="10454" y="330"/>
                </a:lnTo>
                <a:lnTo>
                  <a:pt x="10124" y="147"/>
                </a:lnTo>
                <a:lnTo>
                  <a:pt x="9794" y="37"/>
                </a:lnTo>
                <a:lnTo>
                  <a:pt x="9611" y="0"/>
                </a:lnTo>
                <a:close/>
              </a:path>
            </a:pathLst>
          </a:custGeom>
          <a:solidFill>
            <a:srgbClr val="3C78D8"/>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27" name="Shape 227"/>
          <p:cNvSpPr/>
          <p:nvPr/>
        </p:nvSpPr>
        <p:spPr>
          <a:xfrm>
            <a:off x="700454" y="4557600"/>
            <a:ext cx="504670" cy="400627"/>
          </a:xfrm>
          <a:custGeom>
            <a:avLst/>
            <a:gdLst/>
            <a:ahLst/>
            <a:cxnLst/>
            <a:rect l="0" t="0" r="0" b="0"/>
            <a:pathLst>
              <a:path w="17792" h="14124" extrusionOk="0">
                <a:moveTo>
                  <a:pt x="10565" y="2275"/>
                </a:moveTo>
                <a:lnTo>
                  <a:pt x="10785" y="2312"/>
                </a:lnTo>
                <a:lnTo>
                  <a:pt x="11189" y="2422"/>
                </a:lnTo>
                <a:lnTo>
                  <a:pt x="11555" y="2605"/>
                </a:lnTo>
                <a:lnTo>
                  <a:pt x="11445" y="2605"/>
                </a:lnTo>
                <a:lnTo>
                  <a:pt x="10638" y="2899"/>
                </a:lnTo>
                <a:lnTo>
                  <a:pt x="9868" y="3192"/>
                </a:lnTo>
                <a:lnTo>
                  <a:pt x="9245" y="3449"/>
                </a:lnTo>
                <a:lnTo>
                  <a:pt x="8584" y="3706"/>
                </a:lnTo>
                <a:lnTo>
                  <a:pt x="7961" y="4036"/>
                </a:lnTo>
                <a:lnTo>
                  <a:pt x="7667" y="4219"/>
                </a:lnTo>
                <a:lnTo>
                  <a:pt x="7410" y="4439"/>
                </a:lnTo>
                <a:lnTo>
                  <a:pt x="7631" y="4073"/>
                </a:lnTo>
                <a:lnTo>
                  <a:pt x="7887" y="3743"/>
                </a:lnTo>
                <a:lnTo>
                  <a:pt x="8144" y="3412"/>
                </a:lnTo>
                <a:lnTo>
                  <a:pt x="8438" y="3156"/>
                </a:lnTo>
                <a:lnTo>
                  <a:pt x="8768" y="2899"/>
                </a:lnTo>
                <a:lnTo>
                  <a:pt x="9098" y="2679"/>
                </a:lnTo>
                <a:lnTo>
                  <a:pt x="9501" y="2495"/>
                </a:lnTo>
                <a:lnTo>
                  <a:pt x="9905" y="2349"/>
                </a:lnTo>
                <a:lnTo>
                  <a:pt x="10125" y="2312"/>
                </a:lnTo>
                <a:lnTo>
                  <a:pt x="10345" y="2275"/>
                </a:lnTo>
                <a:close/>
                <a:moveTo>
                  <a:pt x="1285" y="2129"/>
                </a:moveTo>
                <a:lnTo>
                  <a:pt x="1248" y="2165"/>
                </a:lnTo>
                <a:lnTo>
                  <a:pt x="1101" y="2275"/>
                </a:lnTo>
                <a:lnTo>
                  <a:pt x="991" y="2422"/>
                </a:lnTo>
                <a:lnTo>
                  <a:pt x="808" y="2715"/>
                </a:lnTo>
                <a:lnTo>
                  <a:pt x="588" y="2605"/>
                </a:lnTo>
                <a:lnTo>
                  <a:pt x="441" y="2422"/>
                </a:lnTo>
                <a:lnTo>
                  <a:pt x="258" y="2239"/>
                </a:lnTo>
                <a:lnTo>
                  <a:pt x="184" y="2202"/>
                </a:lnTo>
                <a:lnTo>
                  <a:pt x="111" y="2202"/>
                </a:lnTo>
                <a:lnTo>
                  <a:pt x="37" y="2239"/>
                </a:lnTo>
                <a:lnTo>
                  <a:pt x="1" y="2312"/>
                </a:lnTo>
                <a:lnTo>
                  <a:pt x="1" y="2495"/>
                </a:lnTo>
                <a:lnTo>
                  <a:pt x="74" y="2642"/>
                </a:lnTo>
                <a:lnTo>
                  <a:pt x="147" y="2789"/>
                </a:lnTo>
                <a:lnTo>
                  <a:pt x="258" y="2936"/>
                </a:lnTo>
                <a:lnTo>
                  <a:pt x="404" y="3046"/>
                </a:lnTo>
                <a:lnTo>
                  <a:pt x="588" y="3119"/>
                </a:lnTo>
                <a:lnTo>
                  <a:pt x="294" y="3706"/>
                </a:lnTo>
                <a:lnTo>
                  <a:pt x="74" y="4293"/>
                </a:lnTo>
                <a:lnTo>
                  <a:pt x="74" y="4403"/>
                </a:lnTo>
                <a:lnTo>
                  <a:pt x="74" y="4476"/>
                </a:lnTo>
                <a:lnTo>
                  <a:pt x="147" y="4549"/>
                </a:lnTo>
                <a:lnTo>
                  <a:pt x="221" y="4586"/>
                </a:lnTo>
                <a:lnTo>
                  <a:pt x="294" y="4623"/>
                </a:lnTo>
                <a:lnTo>
                  <a:pt x="368" y="4586"/>
                </a:lnTo>
                <a:lnTo>
                  <a:pt x="441" y="4549"/>
                </a:lnTo>
                <a:lnTo>
                  <a:pt x="514" y="4476"/>
                </a:lnTo>
                <a:lnTo>
                  <a:pt x="991" y="3339"/>
                </a:lnTo>
                <a:lnTo>
                  <a:pt x="1248" y="2789"/>
                </a:lnTo>
                <a:lnTo>
                  <a:pt x="1321" y="2495"/>
                </a:lnTo>
                <a:lnTo>
                  <a:pt x="1395" y="2202"/>
                </a:lnTo>
                <a:lnTo>
                  <a:pt x="1358" y="2165"/>
                </a:lnTo>
                <a:lnTo>
                  <a:pt x="1321" y="2129"/>
                </a:lnTo>
                <a:close/>
                <a:moveTo>
                  <a:pt x="11702" y="2715"/>
                </a:moveTo>
                <a:lnTo>
                  <a:pt x="11959" y="2936"/>
                </a:lnTo>
                <a:lnTo>
                  <a:pt x="12142" y="3156"/>
                </a:lnTo>
                <a:lnTo>
                  <a:pt x="12216" y="3266"/>
                </a:lnTo>
                <a:lnTo>
                  <a:pt x="11812" y="3412"/>
                </a:lnTo>
                <a:lnTo>
                  <a:pt x="11445" y="3559"/>
                </a:lnTo>
                <a:lnTo>
                  <a:pt x="9758" y="4183"/>
                </a:lnTo>
                <a:lnTo>
                  <a:pt x="8254" y="4770"/>
                </a:lnTo>
                <a:lnTo>
                  <a:pt x="7484" y="5100"/>
                </a:lnTo>
                <a:lnTo>
                  <a:pt x="7117" y="5283"/>
                </a:lnTo>
                <a:lnTo>
                  <a:pt x="6787" y="5503"/>
                </a:lnTo>
                <a:lnTo>
                  <a:pt x="7337" y="4549"/>
                </a:lnTo>
                <a:lnTo>
                  <a:pt x="7374" y="4549"/>
                </a:lnTo>
                <a:lnTo>
                  <a:pt x="8364" y="4073"/>
                </a:lnTo>
                <a:lnTo>
                  <a:pt x="9355" y="3632"/>
                </a:lnTo>
                <a:lnTo>
                  <a:pt x="11409" y="2862"/>
                </a:lnTo>
                <a:lnTo>
                  <a:pt x="11445" y="2936"/>
                </a:lnTo>
                <a:lnTo>
                  <a:pt x="11519" y="2972"/>
                </a:lnTo>
                <a:lnTo>
                  <a:pt x="11592" y="3009"/>
                </a:lnTo>
                <a:lnTo>
                  <a:pt x="11666" y="2972"/>
                </a:lnTo>
                <a:lnTo>
                  <a:pt x="11739" y="2899"/>
                </a:lnTo>
                <a:lnTo>
                  <a:pt x="11739" y="2789"/>
                </a:lnTo>
                <a:lnTo>
                  <a:pt x="11702" y="2715"/>
                </a:lnTo>
                <a:close/>
                <a:moveTo>
                  <a:pt x="12326" y="3522"/>
                </a:moveTo>
                <a:lnTo>
                  <a:pt x="12399" y="3596"/>
                </a:lnTo>
                <a:lnTo>
                  <a:pt x="12436" y="3596"/>
                </a:lnTo>
                <a:lnTo>
                  <a:pt x="12583" y="3926"/>
                </a:lnTo>
                <a:lnTo>
                  <a:pt x="12546" y="3926"/>
                </a:lnTo>
                <a:lnTo>
                  <a:pt x="12473" y="3963"/>
                </a:lnTo>
                <a:lnTo>
                  <a:pt x="12289" y="4109"/>
                </a:lnTo>
                <a:lnTo>
                  <a:pt x="12106" y="4219"/>
                </a:lnTo>
                <a:lnTo>
                  <a:pt x="11702" y="4403"/>
                </a:lnTo>
                <a:lnTo>
                  <a:pt x="11262" y="4586"/>
                </a:lnTo>
                <a:lnTo>
                  <a:pt x="10822" y="4733"/>
                </a:lnTo>
                <a:lnTo>
                  <a:pt x="9941" y="5026"/>
                </a:lnTo>
                <a:lnTo>
                  <a:pt x="9061" y="5393"/>
                </a:lnTo>
                <a:lnTo>
                  <a:pt x="8217" y="5723"/>
                </a:lnTo>
                <a:lnTo>
                  <a:pt x="7374" y="6127"/>
                </a:lnTo>
                <a:lnTo>
                  <a:pt x="6750" y="6384"/>
                </a:lnTo>
                <a:lnTo>
                  <a:pt x="6420" y="6567"/>
                </a:lnTo>
                <a:lnTo>
                  <a:pt x="6090" y="6750"/>
                </a:lnTo>
                <a:lnTo>
                  <a:pt x="6310" y="6384"/>
                </a:lnTo>
                <a:lnTo>
                  <a:pt x="6677" y="5650"/>
                </a:lnTo>
                <a:lnTo>
                  <a:pt x="7410" y="5467"/>
                </a:lnTo>
                <a:lnTo>
                  <a:pt x="8107" y="5173"/>
                </a:lnTo>
                <a:lnTo>
                  <a:pt x="9465" y="4623"/>
                </a:lnTo>
                <a:lnTo>
                  <a:pt x="10932" y="4073"/>
                </a:lnTo>
                <a:lnTo>
                  <a:pt x="11629" y="3816"/>
                </a:lnTo>
                <a:lnTo>
                  <a:pt x="12326" y="3522"/>
                </a:lnTo>
                <a:close/>
                <a:moveTo>
                  <a:pt x="5100" y="8401"/>
                </a:moveTo>
                <a:lnTo>
                  <a:pt x="4989" y="8438"/>
                </a:lnTo>
                <a:lnTo>
                  <a:pt x="4953" y="8474"/>
                </a:lnTo>
                <a:lnTo>
                  <a:pt x="4953" y="8511"/>
                </a:lnTo>
                <a:lnTo>
                  <a:pt x="4916" y="8768"/>
                </a:lnTo>
                <a:lnTo>
                  <a:pt x="4879" y="8988"/>
                </a:lnTo>
                <a:lnTo>
                  <a:pt x="4879" y="9245"/>
                </a:lnTo>
                <a:lnTo>
                  <a:pt x="4916" y="9355"/>
                </a:lnTo>
                <a:lnTo>
                  <a:pt x="4989" y="9465"/>
                </a:lnTo>
                <a:lnTo>
                  <a:pt x="5026" y="9501"/>
                </a:lnTo>
                <a:lnTo>
                  <a:pt x="5173" y="9501"/>
                </a:lnTo>
                <a:lnTo>
                  <a:pt x="5210" y="9465"/>
                </a:lnTo>
                <a:lnTo>
                  <a:pt x="5283" y="9391"/>
                </a:lnTo>
                <a:lnTo>
                  <a:pt x="5320" y="9281"/>
                </a:lnTo>
                <a:lnTo>
                  <a:pt x="5320" y="9061"/>
                </a:lnTo>
                <a:lnTo>
                  <a:pt x="5320" y="8768"/>
                </a:lnTo>
                <a:lnTo>
                  <a:pt x="5283" y="8511"/>
                </a:lnTo>
                <a:lnTo>
                  <a:pt x="5246" y="8474"/>
                </a:lnTo>
                <a:lnTo>
                  <a:pt x="5210" y="8438"/>
                </a:lnTo>
                <a:lnTo>
                  <a:pt x="5100" y="8401"/>
                </a:lnTo>
                <a:close/>
                <a:moveTo>
                  <a:pt x="5210" y="9685"/>
                </a:moveTo>
                <a:lnTo>
                  <a:pt x="5136" y="9722"/>
                </a:lnTo>
                <a:lnTo>
                  <a:pt x="5063" y="9758"/>
                </a:lnTo>
                <a:lnTo>
                  <a:pt x="5026" y="9795"/>
                </a:lnTo>
                <a:lnTo>
                  <a:pt x="4989" y="9905"/>
                </a:lnTo>
                <a:lnTo>
                  <a:pt x="4989" y="9978"/>
                </a:lnTo>
                <a:lnTo>
                  <a:pt x="4916" y="10308"/>
                </a:lnTo>
                <a:lnTo>
                  <a:pt x="4916" y="10639"/>
                </a:lnTo>
                <a:lnTo>
                  <a:pt x="4953" y="10749"/>
                </a:lnTo>
                <a:lnTo>
                  <a:pt x="4989" y="10785"/>
                </a:lnTo>
                <a:lnTo>
                  <a:pt x="5063" y="10822"/>
                </a:lnTo>
                <a:lnTo>
                  <a:pt x="5173" y="10822"/>
                </a:lnTo>
                <a:lnTo>
                  <a:pt x="5246" y="10785"/>
                </a:lnTo>
                <a:lnTo>
                  <a:pt x="5283" y="10749"/>
                </a:lnTo>
                <a:lnTo>
                  <a:pt x="5283" y="10639"/>
                </a:lnTo>
                <a:lnTo>
                  <a:pt x="5283" y="10272"/>
                </a:lnTo>
                <a:lnTo>
                  <a:pt x="5356" y="9905"/>
                </a:lnTo>
                <a:lnTo>
                  <a:pt x="5356" y="9832"/>
                </a:lnTo>
                <a:lnTo>
                  <a:pt x="5320" y="9758"/>
                </a:lnTo>
                <a:lnTo>
                  <a:pt x="5283" y="9722"/>
                </a:lnTo>
                <a:lnTo>
                  <a:pt x="5210" y="9685"/>
                </a:lnTo>
                <a:close/>
                <a:moveTo>
                  <a:pt x="14600" y="9501"/>
                </a:moveTo>
                <a:lnTo>
                  <a:pt x="14563" y="9575"/>
                </a:lnTo>
                <a:lnTo>
                  <a:pt x="14490" y="9868"/>
                </a:lnTo>
                <a:lnTo>
                  <a:pt x="14417" y="10125"/>
                </a:lnTo>
                <a:lnTo>
                  <a:pt x="14380" y="10712"/>
                </a:lnTo>
                <a:lnTo>
                  <a:pt x="14417" y="10785"/>
                </a:lnTo>
                <a:lnTo>
                  <a:pt x="14453" y="10859"/>
                </a:lnTo>
                <a:lnTo>
                  <a:pt x="14527" y="10895"/>
                </a:lnTo>
                <a:lnTo>
                  <a:pt x="14600" y="10932"/>
                </a:lnTo>
                <a:lnTo>
                  <a:pt x="14673" y="10932"/>
                </a:lnTo>
                <a:lnTo>
                  <a:pt x="14747" y="10895"/>
                </a:lnTo>
                <a:lnTo>
                  <a:pt x="14783" y="10859"/>
                </a:lnTo>
                <a:lnTo>
                  <a:pt x="14820" y="10785"/>
                </a:lnTo>
                <a:lnTo>
                  <a:pt x="14820" y="10639"/>
                </a:lnTo>
                <a:lnTo>
                  <a:pt x="14820" y="10088"/>
                </a:lnTo>
                <a:lnTo>
                  <a:pt x="14820" y="9832"/>
                </a:lnTo>
                <a:lnTo>
                  <a:pt x="14747" y="9575"/>
                </a:lnTo>
                <a:lnTo>
                  <a:pt x="14710" y="9501"/>
                </a:lnTo>
                <a:close/>
                <a:moveTo>
                  <a:pt x="12729" y="4183"/>
                </a:moveTo>
                <a:lnTo>
                  <a:pt x="12986" y="4880"/>
                </a:lnTo>
                <a:lnTo>
                  <a:pt x="12766" y="4990"/>
                </a:lnTo>
                <a:lnTo>
                  <a:pt x="12509" y="5100"/>
                </a:lnTo>
                <a:lnTo>
                  <a:pt x="12032" y="5320"/>
                </a:lnTo>
                <a:lnTo>
                  <a:pt x="10969" y="5833"/>
                </a:lnTo>
                <a:lnTo>
                  <a:pt x="9978" y="6310"/>
                </a:lnTo>
                <a:lnTo>
                  <a:pt x="8988" y="6714"/>
                </a:lnTo>
                <a:lnTo>
                  <a:pt x="8071" y="7007"/>
                </a:lnTo>
                <a:lnTo>
                  <a:pt x="7117" y="7301"/>
                </a:lnTo>
                <a:lnTo>
                  <a:pt x="6677" y="7484"/>
                </a:lnTo>
                <a:lnTo>
                  <a:pt x="6237" y="7704"/>
                </a:lnTo>
                <a:lnTo>
                  <a:pt x="5796" y="7924"/>
                </a:lnTo>
                <a:lnTo>
                  <a:pt x="5430" y="8218"/>
                </a:lnTo>
                <a:lnTo>
                  <a:pt x="5393" y="8254"/>
                </a:lnTo>
                <a:lnTo>
                  <a:pt x="5393" y="8291"/>
                </a:lnTo>
                <a:lnTo>
                  <a:pt x="5430" y="8328"/>
                </a:lnTo>
                <a:lnTo>
                  <a:pt x="5466" y="8328"/>
                </a:lnTo>
                <a:lnTo>
                  <a:pt x="6420" y="7961"/>
                </a:lnTo>
                <a:lnTo>
                  <a:pt x="7337" y="7594"/>
                </a:lnTo>
                <a:lnTo>
                  <a:pt x="8364" y="7264"/>
                </a:lnTo>
                <a:lnTo>
                  <a:pt x="9391" y="6897"/>
                </a:lnTo>
                <a:lnTo>
                  <a:pt x="10345" y="6530"/>
                </a:lnTo>
                <a:lnTo>
                  <a:pt x="11262" y="6090"/>
                </a:lnTo>
                <a:lnTo>
                  <a:pt x="12326" y="5577"/>
                </a:lnTo>
                <a:lnTo>
                  <a:pt x="12729" y="5393"/>
                </a:lnTo>
                <a:lnTo>
                  <a:pt x="12913" y="5283"/>
                </a:lnTo>
                <a:lnTo>
                  <a:pt x="13133" y="5210"/>
                </a:lnTo>
                <a:lnTo>
                  <a:pt x="13169" y="5356"/>
                </a:lnTo>
                <a:lnTo>
                  <a:pt x="13426" y="5870"/>
                </a:lnTo>
                <a:lnTo>
                  <a:pt x="13390" y="5870"/>
                </a:lnTo>
                <a:lnTo>
                  <a:pt x="13353" y="5797"/>
                </a:lnTo>
                <a:lnTo>
                  <a:pt x="13280" y="5760"/>
                </a:lnTo>
                <a:lnTo>
                  <a:pt x="13206" y="5723"/>
                </a:lnTo>
                <a:lnTo>
                  <a:pt x="13133" y="5760"/>
                </a:lnTo>
                <a:lnTo>
                  <a:pt x="12216" y="6237"/>
                </a:lnTo>
                <a:lnTo>
                  <a:pt x="11299" y="6677"/>
                </a:lnTo>
                <a:lnTo>
                  <a:pt x="10345" y="7081"/>
                </a:lnTo>
                <a:lnTo>
                  <a:pt x="9428" y="7484"/>
                </a:lnTo>
                <a:lnTo>
                  <a:pt x="8474" y="7851"/>
                </a:lnTo>
                <a:lnTo>
                  <a:pt x="7520" y="8181"/>
                </a:lnTo>
                <a:lnTo>
                  <a:pt x="6640" y="8474"/>
                </a:lnTo>
                <a:lnTo>
                  <a:pt x="6163" y="8658"/>
                </a:lnTo>
                <a:lnTo>
                  <a:pt x="5980" y="8768"/>
                </a:lnTo>
                <a:lnTo>
                  <a:pt x="5760" y="8878"/>
                </a:lnTo>
                <a:lnTo>
                  <a:pt x="5760" y="8915"/>
                </a:lnTo>
                <a:lnTo>
                  <a:pt x="5760" y="8951"/>
                </a:lnTo>
                <a:lnTo>
                  <a:pt x="6273" y="8951"/>
                </a:lnTo>
                <a:lnTo>
                  <a:pt x="6713" y="8805"/>
                </a:lnTo>
                <a:lnTo>
                  <a:pt x="7631" y="8511"/>
                </a:lnTo>
                <a:lnTo>
                  <a:pt x="8621" y="8144"/>
                </a:lnTo>
                <a:lnTo>
                  <a:pt x="9611" y="7777"/>
                </a:lnTo>
                <a:lnTo>
                  <a:pt x="10528" y="7411"/>
                </a:lnTo>
                <a:lnTo>
                  <a:pt x="11409" y="7007"/>
                </a:lnTo>
                <a:lnTo>
                  <a:pt x="12289" y="6604"/>
                </a:lnTo>
                <a:lnTo>
                  <a:pt x="13133" y="6163"/>
                </a:lnTo>
                <a:lnTo>
                  <a:pt x="13206" y="6200"/>
                </a:lnTo>
                <a:lnTo>
                  <a:pt x="13316" y="6200"/>
                </a:lnTo>
                <a:lnTo>
                  <a:pt x="13390" y="6163"/>
                </a:lnTo>
                <a:lnTo>
                  <a:pt x="13463" y="6090"/>
                </a:lnTo>
                <a:lnTo>
                  <a:pt x="13500" y="6053"/>
                </a:lnTo>
                <a:lnTo>
                  <a:pt x="13866" y="6714"/>
                </a:lnTo>
                <a:lnTo>
                  <a:pt x="13646" y="6787"/>
                </a:lnTo>
                <a:lnTo>
                  <a:pt x="13463" y="6860"/>
                </a:lnTo>
                <a:lnTo>
                  <a:pt x="12913" y="7081"/>
                </a:lnTo>
                <a:lnTo>
                  <a:pt x="12399" y="7337"/>
                </a:lnTo>
                <a:lnTo>
                  <a:pt x="11225" y="7961"/>
                </a:lnTo>
                <a:lnTo>
                  <a:pt x="10675" y="8254"/>
                </a:lnTo>
                <a:lnTo>
                  <a:pt x="10052" y="8548"/>
                </a:lnTo>
                <a:lnTo>
                  <a:pt x="9428" y="8768"/>
                </a:lnTo>
                <a:lnTo>
                  <a:pt x="8804" y="8951"/>
                </a:lnTo>
                <a:lnTo>
                  <a:pt x="7520" y="9318"/>
                </a:lnTo>
                <a:lnTo>
                  <a:pt x="6200" y="9722"/>
                </a:lnTo>
                <a:lnTo>
                  <a:pt x="5796" y="9868"/>
                </a:lnTo>
                <a:lnTo>
                  <a:pt x="5650" y="10015"/>
                </a:lnTo>
                <a:lnTo>
                  <a:pt x="5576" y="10052"/>
                </a:lnTo>
                <a:lnTo>
                  <a:pt x="5576" y="10015"/>
                </a:lnTo>
                <a:lnTo>
                  <a:pt x="5540" y="9978"/>
                </a:lnTo>
                <a:lnTo>
                  <a:pt x="5540" y="10015"/>
                </a:lnTo>
                <a:lnTo>
                  <a:pt x="5503" y="10088"/>
                </a:lnTo>
                <a:lnTo>
                  <a:pt x="5503" y="10198"/>
                </a:lnTo>
                <a:lnTo>
                  <a:pt x="5540" y="10235"/>
                </a:lnTo>
                <a:lnTo>
                  <a:pt x="5576" y="10235"/>
                </a:lnTo>
                <a:lnTo>
                  <a:pt x="5796" y="10125"/>
                </a:lnTo>
                <a:lnTo>
                  <a:pt x="6017" y="10052"/>
                </a:lnTo>
                <a:lnTo>
                  <a:pt x="6530" y="9942"/>
                </a:lnTo>
                <a:lnTo>
                  <a:pt x="7704" y="9575"/>
                </a:lnTo>
                <a:lnTo>
                  <a:pt x="8878" y="9281"/>
                </a:lnTo>
                <a:lnTo>
                  <a:pt x="9465" y="9098"/>
                </a:lnTo>
                <a:lnTo>
                  <a:pt x="10015" y="8878"/>
                </a:lnTo>
                <a:lnTo>
                  <a:pt x="10528" y="8695"/>
                </a:lnTo>
                <a:lnTo>
                  <a:pt x="11005" y="8438"/>
                </a:lnTo>
                <a:lnTo>
                  <a:pt x="11959" y="7924"/>
                </a:lnTo>
                <a:lnTo>
                  <a:pt x="12473" y="7667"/>
                </a:lnTo>
                <a:lnTo>
                  <a:pt x="12986" y="7411"/>
                </a:lnTo>
                <a:lnTo>
                  <a:pt x="13573" y="7191"/>
                </a:lnTo>
                <a:lnTo>
                  <a:pt x="13756" y="7117"/>
                </a:lnTo>
                <a:lnTo>
                  <a:pt x="14013" y="7044"/>
                </a:lnTo>
                <a:lnTo>
                  <a:pt x="14050" y="7081"/>
                </a:lnTo>
                <a:lnTo>
                  <a:pt x="14160" y="7081"/>
                </a:lnTo>
                <a:lnTo>
                  <a:pt x="14197" y="7191"/>
                </a:lnTo>
                <a:lnTo>
                  <a:pt x="13830" y="7374"/>
                </a:lnTo>
                <a:lnTo>
                  <a:pt x="13500" y="7594"/>
                </a:lnTo>
                <a:lnTo>
                  <a:pt x="12436" y="8218"/>
                </a:lnTo>
                <a:lnTo>
                  <a:pt x="11335" y="8768"/>
                </a:lnTo>
                <a:lnTo>
                  <a:pt x="10198" y="9245"/>
                </a:lnTo>
                <a:lnTo>
                  <a:pt x="9061" y="9685"/>
                </a:lnTo>
                <a:lnTo>
                  <a:pt x="7887" y="10088"/>
                </a:lnTo>
                <a:lnTo>
                  <a:pt x="6750" y="10455"/>
                </a:lnTo>
                <a:lnTo>
                  <a:pt x="6200" y="10639"/>
                </a:lnTo>
                <a:lnTo>
                  <a:pt x="5906" y="10749"/>
                </a:lnTo>
                <a:lnTo>
                  <a:pt x="5650" y="10895"/>
                </a:lnTo>
                <a:lnTo>
                  <a:pt x="5613" y="10932"/>
                </a:lnTo>
                <a:lnTo>
                  <a:pt x="5613" y="10969"/>
                </a:lnTo>
                <a:lnTo>
                  <a:pt x="5613" y="11005"/>
                </a:lnTo>
                <a:lnTo>
                  <a:pt x="5686" y="11042"/>
                </a:lnTo>
                <a:lnTo>
                  <a:pt x="5943" y="11005"/>
                </a:lnTo>
                <a:lnTo>
                  <a:pt x="6200" y="10969"/>
                </a:lnTo>
                <a:lnTo>
                  <a:pt x="6713" y="10822"/>
                </a:lnTo>
                <a:lnTo>
                  <a:pt x="7337" y="10602"/>
                </a:lnTo>
                <a:lnTo>
                  <a:pt x="7961" y="10419"/>
                </a:lnTo>
                <a:lnTo>
                  <a:pt x="9208" y="10015"/>
                </a:lnTo>
                <a:lnTo>
                  <a:pt x="10418" y="9538"/>
                </a:lnTo>
                <a:lnTo>
                  <a:pt x="11445" y="9061"/>
                </a:lnTo>
                <a:lnTo>
                  <a:pt x="12473" y="8584"/>
                </a:lnTo>
                <a:lnTo>
                  <a:pt x="13573" y="7961"/>
                </a:lnTo>
                <a:lnTo>
                  <a:pt x="14013" y="7741"/>
                </a:lnTo>
                <a:lnTo>
                  <a:pt x="14233" y="7594"/>
                </a:lnTo>
                <a:lnTo>
                  <a:pt x="14417" y="7447"/>
                </a:lnTo>
                <a:lnTo>
                  <a:pt x="14527" y="7594"/>
                </a:lnTo>
                <a:lnTo>
                  <a:pt x="14527" y="7631"/>
                </a:lnTo>
                <a:lnTo>
                  <a:pt x="14417" y="7961"/>
                </a:lnTo>
                <a:lnTo>
                  <a:pt x="14417" y="8328"/>
                </a:lnTo>
                <a:lnTo>
                  <a:pt x="14343" y="8254"/>
                </a:lnTo>
                <a:lnTo>
                  <a:pt x="14233" y="8254"/>
                </a:lnTo>
                <a:lnTo>
                  <a:pt x="13830" y="8438"/>
                </a:lnTo>
                <a:lnTo>
                  <a:pt x="13426" y="8658"/>
                </a:lnTo>
                <a:lnTo>
                  <a:pt x="12693" y="9135"/>
                </a:lnTo>
                <a:lnTo>
                  <a:pt x="12252" y="9428"/>
                </a:lnTo>
                <a:lnTo>
                  <a:pt x="11776" y="9685"/>
                </a:lnTo>
                <a:lnTo>
                  <a:pt x="11299" y="9942"/>
                </a:lnTo>
                <a:lnTo>
                  <a:pt x="10822" y="10125"/>
                </a:lnTo>
                <a:lnTo>
                  <a:pt x="8658" y="10822"/>
                </a:lnTo>
                <a:lnTo>
                  <a:pt x="7741" y="11115"/>
                </a:lnTo>
                <a:lnTo>
                  <a:pt x="7300" y="11262"/>
                </a:lnTo>
                <a:lnTo>
                  <a:pt x="6860" y="11446"/>
                </a:lnTo>
                <a:lnTo>
                  <a:pt x="5283" y="11409"/>
                </a:lnTo>
                <a:lnTo>
                  <a:pt x="5246" y="11189"/>
                </a:lnTo>
                <a:lnTo>
                  <a:pt x="5173" y="11115"/>
                </a:lnTo>
                <a:lnTo>
                  <a:pt x="5026" y="11115"/>
                </a:lnTo>
                <a:lnTo>
                  <a:pt x="4989" y="11189"/>
                </a:lnTo>
                <a:lnTo>
                  <a:pt x="4953" y="11409"/>
                </a:lnTo>
                <a:lnTo>
                  <a:pt x="4182" y="11336"/>
                </a:lnTo>
                <a:lnTo>
                  <a:pt x="3816" y="11336"/>
                </a:lnTo>
                <a:lnTo>
                  <a:pt x="3412" y="11372"/>
                </a:lnTo>
                <a:lnTo>
                  <a:pt x="3119" y="11409"/>
                </a:lnTo>
                <a:lnTo>
                  <a:pt x="2862" y="11556"/>
                </a:lnTo>
                <a:lnTo>
                  <a:pt x="2825" y="11005"/>
                </a:lnTo>
                <a:lnTo>
                  <a:pt x="2715" y="9428"/>
                </a:lnTo>
                <a:lnTo>
                  <a:pt x="2715" y="9171"/>
                </a:lnTo>
                <a:lnTo>
                  <a:pt x="2972" y="9171"/>
                </a:lnTo>
                <a:lnTo>
                  <a:pt x="3265" y="9135"/>
                </a:lnTo>
                <a:lnTo>
                  <a:pt x="3522" y="9061"/>
                </a:lnTo>
                <a:lnTo>
                  <a:pt x="3779" y="8988"/>
                </a:lnTo>
                <a:lnTo>
                  <a:pt x="4036" y="8841"/>
                </a:lnTo>
                <a:lnTo>
                  <a:pt x="4293" y="8695"/>
                </a:lnTo>
                <a:lnTo>
                  <a:pt x="4733" y="8401"/>
                </a:lnTo>
                <a:lnTo>
                  <a:pt x="5063" y="8108"/>
                </a:lnTo>
                <a:lnTo>
                  <a:pt x="5356" y="7777"/>
                </a:lnTo>
                <a:lnTo>
                  <a:pt x="5613" y="7447"/>
                </a:lnTo>
                <a:lnTo>
                  <a:pt x="5870" y="7117"/>
                </a:lnTo>
                <a:lnTo>
                  <a:pt x="6273" y="7007"/>
                </a:lnTo>
                <a:lnTo>
                  <a:pt x="6640" y="6824"/>
                </a:lnTo>
                <a:lnTo>
                  <a:pt x="7410" y="6420"/>
                </a:lnTo>
                <a:lnTo>
                  <a:pt x="8401" y="5980"/>
                </a:lnTo>
                <a:lnTo>
                  <a:pt x="9355" y="5577"/>
                </a:lnTo>
                <a:lnTo>
                  <a:pt x="10308" y="5246"/>
                </a:lnTo>
                <a:lnTo>
                  <a:pt x="11262" y="4880"/>
                </a:lnTo>
                <a:lnTo>
                  <a:pt x="12032" y="4623"/>
                </a:lnTo>
                <a:lnTo>
                  <a:pt x="12436" y="4403"/>
                </a:lnTo>
                <a:lnTo>
                  <a:pt x="12619" y="4219"/>
                </a:lnTo>
                <a:lnTo>
                  <a:pt x="12729" y="4183"/>
                </a:lnTo>
                <a:close/>
                <a:moveTo>
                  <a:pt x="2385" y="1"/>
                </a:moveTo>
                <a:lnTo>
                  <a:pt x="2238" y="38"/>
                </a:lnTo>
                <a:lnTo>
                  <a:pt x="2202" y="74"/>
                </a:lnTo>
                <a:lnTo>
                  <a:pt x="2165" y="111"/>
                </a:lnTo>
                <a:lnTo>
                  <a:pt x="2055" y="368"/>
                </a:lnTo>
                <a:lnTo>
                  <a:pt x="1982" y="515"/>
                </a:lnTo>
                <a:lnTo>
                  <a:pt x="1578" y="1432"/>
                </a:lnTo>
                <a:lnTo>
                  <a:pt x="1541" y="1542"/>
                </a:lnTo>
                <a:lnTo>
                  <a:pt x="1578" y="1615"/>
                </a:lnTo>
                <a:lnTo>
                  <a:pt x="1615" y="1688"/>
                </a:lnTo>
                <a:lnTo>
                  <a:pt x="1688" y="1762"/>
                </a:lnTo>
                <a:lnTo>
                  <a:pt x="1761" y="1798"/>
                </a:lnTo>
                <a:lnTo>
                  <a:pt x="1835" y="1798"/>
                </a:lnTo>
                <a:lnTo>
                  <a:pt x="1908" y="1762"/>
                </a:lnTo>
                <a:lnTo>
                  <a:pt x="1982" y="1652"/>
                </a:lnTo>
                <a:lnTo>
                  <a:pt x="2128" y="1358"/>
                </a:lnTo>
                <a:lnTo>
                  <a:pt x="2092" y="2165"/>
                </a:lnTo>
                <a:lnTo>
                  <a:pt x="2092" y="2972"/>
                </a:lnTo>
                <a:lnTo>
                  <a:pt x="2055" y="4073"/>
                </a:lnTo>
                <a:lnTo>
                  <a:pt x="1982" y="4109"/>
                </a:lnTo>
                <a:lnTo>
                  <a:pt x="1835" y="4073"/>
                </a:lnTo>
                <a:lnTo>
                  <a:pt x="1725" y="3999"/>
                </a:lnTo>
                <a:lnTo>
                  <a:pt x="1615" y="3999"/>
                </a:lnTo>
                <a:lnTo>
                  <a:pt x="1541" y="4036"/>
                </a:lnTo>
                <a:lnTo>
                  <a:pt x="1505" y="4109"/>
                </a:lnTo>
                <a:lnTo>
                  <a:pt x="1541" y="4219"/>
                </a:lnTo>
                <a:lnTo>
                  <a:pt x="1651" y="4293"/>
                </a:lnTo>
                <a:lnTo>
                  <a:pt x="1761" y="4366"/>
                </a:lnTo>
                <a:lnTo>
                  <a:pt x="1908" y="4403"/>
                </a:lnTo>
                <a:lnTo>
                  <a:pt x="2055" y="4439"/>
                </a:lnTo>
                <a:lnTo>
                  <a:pt x="2055" y="5540"/>
                </a:lnTo>
                <a:lnTo>
                  <a:pt x="1908" y="5577"/>
                </a:lnTo>
                <a:lnTo>
                  <a:pt x="1651" y="5613"/>
                </a:lnTo>
                <a:lnTo>
                  <a:pt x="1615" y="5687"/>
                </a:lnTo>
                <a:lnTo>
                  <a:pt x="1541" y="5723"/>
                </a:lnTo>
                <a:lnTo>
                  <a:pt x="1541" y="5760"/>
                </a:lnTo>
                <a:lnTo>
                  <a:pt x="1505" y="5797"/>
                </a:lnTo>
                <a:lnTo>
                  <a:pt x="1541" y="5833"/>
                </a:lnTo>
                <a:lnTo>
                  <a:pt x="1578" y="5833"/>
                </a:lnTo>
                <a:lnTo>
                  <a:pt x="1651" y="5907"/>
                </a:lnTo>
                <a:lnTo>
                  <a:pt x="2055" y="5907"/>
                </a:lnTo>
                <a:lnTo>
                  <a:pt x="2092" y="6200"/>
                </a:lnTo>
                <a:lnTo>
                  <a:pt x="2092" y="7154"/>
                </a:lnTo>
                <a:lnTo>
                  <a:pt x="1835" y="7227"/>
                </a:lnTo>
                <a:lnTo>
                  <a:pt x="1541" y="7374"/>
                </a:lnTo>
                <a:lnTo>
                  <a:pt x="1505" y="7411"/>
                </a:lnTo>
                <a:lnTo>
                  <a:pt x="1505" y="7447"/>
                </a:lnTo>
                <a:lnTo>
                  <a:pt x="1541" y="7484"/>
                </a:lnTo>
                <a:lnTo>
                  <a:pt x="1578" y="7521"/>
                </a:lnTo>
                <a:lnTo>
                  <a:pt x="2092" y="7521"/>
                </a:lnTo>
                <a:lnTo>
                  <a:pt x="2165" y="8951"/>
                </a:lnTo>
                <a:lnTo>
                  <a:pt x="2165" y="8988"/>
                </a:lnTo>
                <a:lnTo>
                  <a:pt x="1982" y="8951"/>
                </a:lnTo>
                <a:lnTo>
                  <a:pt x="1578" y="8951"/>
                </a:lnTo>
                <a:lnTo>
                  <a:pt x="1505" y="8988"/>
                </a:lnTo>
                <a:lnTo>
                  <a:pt x="1468" y="9061"/>
                </a:lnTo>
                <a:lnTo>
                  <a:pt x="1468" y="9135"/>
                </a:lnTo>
                <a:lnTo>
                  <a:pt x="1541" y="9208"/>
                </a:lnTo>
                <a:lnTo>
                  <a:pt x="1688" y="9245"/>
                </a:lnTo>
                <a:lnTo>
                  <a:pt x="1835" y="9318"/>
                </a:lnTo>
                <a:lnTo>
                  <a:pt x="2202" y="9391"/>
                </a:lnTo>
                <a:lnTo>
                  <a:pt x="2238" y="10419"/>
                </a:lnTo>
                <a:lnTo>
                  <a:pt x="2018" y="10419"/>
                </a:lnTo>
                <a:lnTo>
                  <a:pt x="1798" y="10455"/>
                </a:lnTo>
                <a:lnTo>
                  <a:pt x="1725" y="10529"/>
                </a:lnTo>
                <a:lnTo>
                  <a:pt x="1651" y="10602"/>
                </a:lnTo>
                <a:lnTo>
                  <a:pt x="1578" y="10675"/>
                </a:lnTo>
                <a:lnTo>
                  <a:pt x="1615" y="10749"/>
                </a:lnTo>
                <a:lnTo>
                  <a:pt x="1688" y="10822"/>
                </a:lnTo>
                <a:lnTo>
                  <a:pt x="2128" y="10822"/>
                </a:lnTo>
                <a:lnTo>
                  <a:pt x="2275" y="10859"/>
                </a:lnTo>
                <a:lnTo>
                  <a:pt x="2275" y="10895"/>
                </a:lnTo>
                <a:lnTo>
                  <a:pt x="2312" y="11702"/>
                </a:lnTo>
                <a:lnTo>
                  <a:pt x="2348" y="11959"/>
                </a:lnTo>
                <a:lnTo>
                  <a:pt x="2385" y="12106"/>
                </a:lnTo>
                <a:lnTo>
                  <a:pt x="2495" y="12216"/>
                </a:lnTo>
                <a:lnTo>
                  <a:pt x="2568" y="12253"/>
                </a:lnTo>
                <a:lnTo>
                  <a:pt x="2679" y="12253"/>
                </a:lnTo>
                <a:lnTo>
                  <a:pt x="2752" y="12216"/>
                </a:lnTo>
                <a:lnTo>
                  <a:pt x="2789" y="12143"/>
                </a:lnTo>
                <a:lnTo>
                  <a:pt x="2825" y="12106"/>
                </a:lnTo>
                <a:lnTo>
                  <a:pt x="3009" y="11959"/>
                </a:lnTo>
                <a:lnTo>
                  <a:pt x="3265" y="11886"/>
                </a:lnTo>
                <a:lnTo>
                  <a:pt x="3486" y="11849"/>
                </a:lnTo>
                <a:lnTo>
                  <a:pt x="3742" y="11849"/>
                </a:lnTo>
                <a:lnTo>
                  <a:pt x="3742" y="12033"/>
                </a:lnTo>
                <a:lnTo>
                  <a:pt x="3742" y="12216"/>
                </a:lnTo>
                <a:lnTo>
                  <a:pt x="3816" y="12363"/>
                </a:lnTo>
                <a:lnTo>
                  <a:pt x="3889" y="12509"/>
                </a:lnTo>
                <a:lnTo>
                  <a:pt x="3962" y="12583"/>
                </a:lnTo>
                <a:lnTo>
                  <a:pt x="4036" y="12546"/>
                </a:lnTo>
                <a:lnTo>
                  <a:pt x="4109" y="12509"/>
                </a:lnTo>
                <a:lnTo>
                  <a:pt x="4146" y="12436"/>
                </a:lnTo>
                <a:lnTo>
                  <a:pt x="4072" y="12216"/>
                </a:lnTo>
                <a:lnTo>
                  <a:pt x="4036" y="12069"/>
                </a:lnTo>
                <a:lnTo>
                  <a:pt x="4036" y="11886"/>
                </a:lnTo>
                <a:lnTo>
                  <a:pt x="5063" y="11922"/>
                </a:lnTo>
                <a:lnTo>
                  <a:pt x="5063" y="12143"/>
                </a:lnTo>
                <a:lnTo>
                  <a:pt x="5100" y="12619"/>
                </a:lnTo>
                <a:lnTo>
                  <a:pt x="5136" y="12693"/>
                </a:lnTo>
                <a:lnTo>
                  <a:pt x="5173" y="12766"/>
                </a:lnTo>
                <a:lnTo>
                  <a:pt x="5320" y="12766"/>
                </a:lnTo>
                <a:lnTo>
                  <a:pt x="5466" y="12729"/>
                </a:lnTo>
                <a:lnTo>
                  <a:pt x="5503" y="12619"/>
                </a:lnTo>
                <a:lnTo>
                  <a:pt x="5540" y="12473"/>
                </a:lnTo>
                <a:lnTo>
                  <a:pt x="5466" y="12363"/>
                </a:lnTo>
                <a:lnTo>
                  <a:pt x="5393" y="12326"/>
                </a:lnTo>
                <a:lnTo>
                  <a:pt x="5356" y="12106"/>
                </a:lnTo>
                <a:lnTo>
                  <a:pt x="5283" y="11922"/>
                </a:lnTo>
                <a:lnTo>
                  <a:pt x="5906" y="11959"/>
                </a:lnTo>
                <a:lnTo>
                  <a:pt x="6493" y="11959"/>
                </a:lnTo>
                <a:lnTo>
                  <a:pt x="6493" y="11996"/>
                </a:lnTo>
                <a:lnTo>
                  <a:pt x="6457" y="12179"/>
                </a:lnTo>
                <a:lnTo>
                  <a:pt x="6420" y="12399"/>
                </a:lnTo>
                <a:lnTo>
                  <a:pt x="6457" y="12583"/>
                </a:lnTo>
                <a:lnTo>
                  <a:pt x="6567" y="12766"/>
                </a:lnTo>
                <a:lnTo>
                  <a:pt x="6603" y="12840"/>
                </a:lnTo>
                <a:lnTo>
                  <a:pt x="6677" y="12876"/>
                </a:lnTo>
                <a:lnTo>
                  <a:pt x="6750" y="12876"/>
                </a:lnTo>
                <a:lnTo>
                  <a:pt x="6824" y="12840"/>
                </a:lnTo>
                <a:lnTo>
                  <a:pt x="6897" y="12766"/>
                </a:lnTo>
                <a:lnTo>
                  <a:pt x="6897" y="12729"/>
                </a:lnTo>
                <a:lnTo>
                  <a:pt x="6897" y="12656"/>
                </a:lnTo>
                <a:lnTo>
                  <a:pt x="6824" y="12619"/>
                </a:lnTo>
                <a:lnTo>
                  <a:pt x="6787" y="12583"/>
                </a:lnTo>
                <a:lnTo>
                  <a:pt x="6713" y="12399"/>
                </a:lnTo>
                <a:lnTo>
                  <a:pt x="6677" y="12216"/>
                </a:lnTo>
                <a:lnTo>
                  <a:pt x="6640" y="11996"/>
                </a:lnTo>
                <a:lnTo>
                  <a:pt x="6640" y="11959"/>
                </a:lnTo>
                <a:lnTo>
                  <a:pt x="7924" y="11996"/>
                </a:lnTo>
                <a:lnTo>
                  <a:pt x="7851" y="12033"/>
                </a:lnTo>
                <a:lnTo>
                  <a:pt x="7814" y="12106"/>
                </a:lnTo>
                <a:lnTo>
                  <a:pt x="7777" y="12253"/>
                </a:lnTo>
                <a:lnTo>
                  <a:pt x="7777" y="12399"/>
                </a:lnTo>
                <a:lnTo>
                  <a:pt x="7777" y="12509"/>
                </a:lnTo>
                <a:lnTo>
                  <a:pt x="7814" y="12619"/>
                </a:lnTo>
                <a:lnTo>
                  <a:pt x="7887" y="12729"/>
                </a:lnTo>
                <a:lnTo>
                  <a:pt x="7961" y="12766"/>
                </a:lnTo>
                <a:lnTo>
                  <a:pt x="8034" y="12729"/>
                </a:lnTo>
                <a:lnTo>
                  <a:pt x="8107" y="12693"/>
                </a:lnTo>
                <a:lnTo>
                  <a:pt x="8144" y="12619"/>
                </a:lnTo>
                <a:lnTo>
                  <a:pt x="8107" y="12473"/>
                </a:lnTo>
                <a:lnTo>
                  <a:pt x="8071" y="12289"/>
                </a:lnTo>
                <a:lnTo>
                  <a:pt x="8071" y="12179"/>
                </a:lnTo>
                <a:lnTo>
                  <a:pt x="8034" y="12106"/>
                </a:lnTo>
                <a:lnTo>
                  <a:pt x="8034" y="12033"/>
                </a:lnTo>
                <a:lnTo>
                  <a:pt x="8034" y="11996"/>
                </a:lnTo>
                <a:lnTo>
                  <a:pt x="9391" y="11996"/>
                </a:lnTo>
                <a:lnTo>
                  <a:pt x="9318" y="12216"/>
                </a:lnTo>
                <a:lnTo>
                  <a:pt x="9318" y="12473"/>
                </a:lnTo>
                <a:lnTo>
                  <a:pt x="9355" y="12546"/>
                </a:lnTo>
                <a:lnTo>
                  <a:pt x="9428" y="12583"/>
                </a:lnTo>
                <a:lnTo>
                  <a:pt x="9611" y="12583"/>
                </a:lnTo>
                <a:lnTo>
                  <a:pt x="9685" y="12546"/>
                </a:lnTo>
                <a:lnTo>
                  <a:pt x="9721" y="12473"/>
                </a:lnTo>
                <a:lnTo>
                  <a:pt x="9721" y="12436"/>
                </a:lnTo>
                <a:lnTo>
                  <a:pt x="9721" y="12363"/>
                </a:lnTo>
                <a:lnTo>
                  <a:pt x="9611" y="12326"/>
                </a:lnTo>
                <a:lnTo>
                  <a:pt x="9611" y="11996"/>
                </a:lnTo>
                <a:lnTo>
                  <a:pt x="10638" y="11996"/>
                </a:lnTo>
                <a:lnTo>
                  <a:pt x="10675" y="12253"/>
                </a:lnTo>
                <a:lnTo>
                  <a:pt x="10748" y="12509"/>
                </a:lnTo>
                <a:lnTo>
                  <a:pt x="10822" y="12583"/>
                </a:lnTo>
                <a:lnTo>
                  <a:pt x="10969" y="12583"/>
                </a:lnTo>
                <a:lnTo>
                  <a:pt x="11005" y="12509"/>
                </a:lnTo>
                <a:lnTo>
                  <a:pt x="11042" y="12399"/>
                </a:lnTo>
                <a:lnTo>
                  <a:pt x="10969" y="12179"/>
                </a:lnTo>
                <a:lnTo>
                  <a:pt x="10895" y="11996"/>
                </a:lnTo>
                <a:lnTo>
                  <a:pt x="12106" y="11996"/>
                </a:lnTo>
                <a:lnTo>
                  <a:pt x="12069" y="12069"/>
                </a:lnTo>
                <a:lnTo>
                  <a:pt x="12032" y="12143"/>
                </a:lnTo>
                <a:lnTo>
                  <a:pt x="11996" y="12363"/>
                </a:lnTo>
                <a:lnTo>
                  <a:pt x="12032" y="12473"/>
                </a:lnTo>
                <a:lnTo>
                  <a:pt x="12069" y="12619"/>
                </a:lnTo>
                <a:lnTo>
                  <a:pt x="12142" y="12729"/>
                </a:lnTo>
                <a:lnTo>
                  <a:pt x="12216" y="12803"/>
                </a:lnTo>
                <a:lnTo>
                  <a:pt x="12289" y="12840"/>
                </a:lnTo>
                <a:lnTo>
                  <a:pt x="12362" y="12803"/>
                </a:lnTo>
                <a:lnTo>
                  <a:pt x="12399" y="12766"/>
                </a:lnTo>
                <a:lnTo>
                  <a:pt x="12399" y="12693"/>
                </a:lnTo>
                <a:lnTo>
                  <a:pt x="12362" y="12546"/>
                </a:lnTo>
                <a:lnTo>
                  <a:pt x="12289" y="12363"/>
                </a:lnTo>
                <a:lnTo>
                  <a:pt x="12252" y="12179"/>
                </a:lnTo>
                <a:lnTo>
                  <a:pt x="12252" y="11959"/>
                </a:lnTo>
                <a:lnTo>
                  <a:pt x="13353" y="11959"/>
                </a:lnTo>
                <a:lnTo>
                  <a:pt x="13280" y="12106"/>
                </a:lnTo>
                <a:lnTo>
                  <a:pt x="13243" y="12253"/>
                </a:lnTo>
                <a:lnTo>
                  <a:pt x="13243" y="12436"/>
                </a:lnTo>
                <a:lnTo>
                  <a:pt x="13316" y="12583"/>
                </a:lnTo>
                <a:lnTo>
                  <a:pt x="13353" y="12619"/>
                </a:lnTo>
                <a:lnTo>
                  <a:pt x="13426" y="12656"/>
                </a:lnTo>
                <a:lnTo>
                  <a:pt x="13500" y="12656"/>
                </a:lnTo>
                <a:lnTo>
                  <a:pt x="13573" y="12583"/>
                </a:lnTo>
                <a:lnTo>
                  <a:pt x="13610" y="12436"/>
                </a:lnTo>
                <a:lnTo>
                  <a:pt x="13536" y="12216"/>
                </a:lnTo>
                <a:lnTo>
                  <a:pt x="13536" y="12069"/>
                </a:lnTo>
                <a:lnTo>
                  <a:pt x="13573" y="11922"/>
                </a:lnTo>
                <a:lnTo>
                  <a:pt x="14563" y="11886"/>
                </a:lnTo>
                <a:lnTo>
                  <a:pt x="14563" y="11886"/>
                </a:lnTo>
                <a:lnTo>
                  <a:pt x="14527" y="12363"/>
                </a:lnTo>
                <a:lnTo>
                  <a:pt x="14563" y="12436"/>
                </a:lnTo>
                <a:lnTo>
                  <a:pt x="14637" y="12509"/>
                </a:lnTo>
                <a:lnTo>
                  <a:pt x="14747" y="12509"/>
                </a:lnTo>
                <a:lnTo>
                  <a:pt x="14820" y="12473"/>
                </a:lnTo>
                <a:lnTo>
                  <a:pt x="14893" y="12399"/>
                </a:lnTo>
                <a:lnTo>
                  <a:pt x="14967" y="12289"/>
                </a:lnTo>
                <a:lnTo>
                  <a:pt x="14967" y="12179"/>
                </a:lnTo>
                <a:lnTo>
                  <a:pt x="14967" y="12069"/>
                </a:lnTo>
                <a:lnTo>
                  <a:pt x="14930" y="11996"/>
                </a:lnTo>
                <a:lnTo>
                  <a:pt x="14857" y="11959"/>
                </a:lnTo>
                <a:lnTo>
                  <a:pt x="14857" y="11886"/>
                </a:lnTo>
                <a:lnTo>
                  <a:pt x="16618" y="11776"/>
                </a:lnTo>
                <a:lnTo>
                  <a:pt x="16654" y="11812"/>
                </a:lnTo>
                <a:lnTo>
                  <a:pt x="16544" y="11996"/>
                </a:lnTo>
                <a:lnTo>
                  <a:pt x="16361" y="12179"/>
                </a:lnTo>
                <a:lnTo>
                  <a:pt x="16287" y="12289"/>
                </a:lnTo>
                <a:lnTo>
                  <a:pt x="16251" y="12363"/>
                </a:lnTo>
                <a:lnTo>
                  <a:pt x="16287" y="12436"/>
                </a:lnTo>
                <a:lnTo>
                  <a:pt x="16324" y="12509"/>
                </a:lnTo>
                <a:lnTo>
                  <a:pt x="16397" y="12546"/>
                </a:lnTo>
                <a:lnTo>
                  <a:pt x="16471" y="12583"/>
                </a:lnTo>
                <a:lnTo>
                  <a:pt x="16544" y="12583"/>
                </a:lnTo>
                <a:lnTo>
                  <a:pt x="16581" y="12546"/>
                </a:lnTo>
                <a:lnTo>
                  <a:pt x="16728" y="12473"/>
                </a:lnTo>
                <a:lnTo>
                  <a:pt x="16801" y="12363"/>
                </a:lnTo>
                <a:lnTo>
                  <a:pt x="16984" y="12106"/>
                </a:lnTo>
                <a:lnTo>
                  <a:pt x="17461" y="11482"/>
                </a:lnTo>
                <a:lnTo>
                  <a:pt x="17461" y="11409"/>
                </a:lnTo>
                <a:lnTo>
                  <a:pt x="17461" y="11336"/>
                </a:lnTo>
                <a:lnTo>
                  <a:pt x="17461" y="11262"/>
                </a:lnTo>
                <a:lnTo>
                  <a:pt x="17425" y="11189"/>
                </a:lnTo>
                <a:lnTo>
                  <a:pt x="17058" y="10895"/>
                </a:lnTo>
                <a:lnTo>
                  <a:pt x="16728" y="10639"/>
                </a:lnTo>
                <a:lnTo>
                  <a:pt x="16654" y="10602"/>
                </a:lnTo>
                <a:lnTo>
                  <a:pt x="16581" y="10602"/>
                </a:lnTo>
                <a:lnTo>
                  <a:pt x="16544" y="10639"/>
                </a:lnTo>
                <a:lnTo>
                  <a:pt x="16471" y="10675"/>
                </a:lnTo>
                <a:lnTo>
                  <a:pt x="16434" y="10785"/>
                </a:lnTo>
                <a:lnTo>
                  <a:pt x="16434" y="10859"/>
                </a:lnTo>
                <a:lnTo>
                  <a:pt x="16471" y="10932"/>
                </a:lnTo>
                <a:lnTo>
                  <a:pt x="16801" y="11226"/>
                </a:lnTo>
                <a:lnTo>
                  <a:pt x="13940" y="11372"/>
                </a:lnTo>
                <a:lnTo>
                  <a:pt x="14050" y="11336"/>
                </a:lnTo>
                <a:lnTo>
                  <a:pt x="14270" y="11189"/>
                </a:lnTo>
                <a:lnTo>
                  <a:pt x="14343" y="11115"/>
                </a:lnTo>
                <a:lnTo>
                  <a:pt x="14417" y="11005"/>
                </a:lnTo>
                <a:lnTo>
                  <a:pt x="14417" y="10932"/>
                </a:lnTo>
                <a:lnTo>
                  <a:pt x="14380" y="10895"/>
                </a:lnTo>
                <a:lnTo>
                  <a:pt x="14233" y="10895"/>
                </a:lnTo>
                <a:lnTo>
                  <a:pt x="14123" y="10932"/>
                </a:lnTo>
                <a:lnTo>
                  <a:pt x="13903" y="11079"/>
                </a:lnTo>
                <a:lnTo>
                  <a:pt x="13720" y="11226"/>
                </a:lnTo>
                <a:lnTo>
                  <a:pt x="13573" y="11409"/>
                </a:lnTo>
                <a:lnTo>
                  <a:pt x="12289" y="11446"/>
                </a:lnTo>
                <a:lnTo>
                  <a:pt x="12546" y="11336"/>
                </a:lnTo>
                <a:lnTo>
                  <a:pt x="12839" y="11226"/>
                </a:lnTo>
                <a:lnTo>
                  <a:pt x="13169" y="11079"/>
                </a:lnTo>
                <a:lnTo>
                  <a:pt x="13500" y="10895"/>
                </a:lnTo>
                <a:lnTo>
                  <a:pt x="13793" y="10675"/>
                </a:lnTo>
                <a:lnTo>
                  <a:pt x="14050" y="10419"/>
                </a:lnTo>
                <a:lnTo>
                  <a:pt x="14087" y="10308"/>
                </a:lnTo>
                <a:lnTo>
                  <a:pt x="14050" y="10235"/>
                </a:lnTo>
                <a:lnTo>
                  <a:pt x="13976" y="10198"/>
                </a:lnTo>
                <a:lnTo>
                  <a:pt x="13903" y="10235"/>
                </a:lnTo>
                <a:lnTo>
                  <a:pt x="13646" y="10382"/>
                </a:lnTo>
                <a:lnTo>
                  <a:pt x="13390" y="10565"/>
                </a:lnTo>
                <a:lnTo>
                  <a:pt x="13133" y="10749"/>
                </a:lnTo>
                <a:lnTo>
                  <a:pt x="12876" y="10895"/>
                </a:lnTo>
                <a:lnTo>
                  <a:pt x="12583" y="11042"/>
                </a:lnTo>
                <a:lnTo>
                  <a:pt x="12289" y="11152"/>
                </a:lnTo>
                <a:lnTo>
                  <a:pt x="11996" y="11299"/>
                </a:lnTo>
                <a:lnTo>
                  <a:pt x="11702" y="11446"/>
                </a:lnTo>
                <a:lnTo>
                  <a:pt x="10162" y="11482"/>
                </a:lnTo>
                <a:lnTo>
                  <a:pt x="10602" y="11299"/>
                </a:lnTo>
                <a:lnTo>
                  <a:pt x="12216" y="10639"/>
                </a:lnTo>
                <a:lnTo>
                  <a:pt x="12766" y="10455"/>
                </a:lnTo>
                <a:lnTo>
                  <a:pt x="13316" y="10162"/>
                </a:lnTo>
                <a:lnTo>
                  <a:pt x="13573" y="10015"/>
                </a:lnTo>
                <a:lnTo>
                  <a:pt x="13793" y="9832"/>
                </a:lnTo>
                <a:lnTo>
                  <a:pt x="13976" y="9612"/>
                </a:lnTo>
                <a:lnTo>
                  <a:pt x="14087" y="9355"/>
                </a:lnTo>
                <a:lnTo>
                  <a:pt x="14087" y="9245"/>
                </a:lnTo>
                <a:lnTo>
                  <a:pt x="14050" y="9208"/>
                </a:lnTo>
                <a:lnTo>
                  <a:pt x="13940" y="9171"/>
                </a:lnTo>
                <a:lnTo>
                  <a:pt x="13866" y="9208"/>
                </a:lnTo>
                <a:lnTo>
                  <a:pt x="13463" y="9612"/>
                </a:lnTo>
                <a:lnTo>
                  <a:pt x="13243" y="9795"/>
                </a:lnTo>
                <a:lnTo>
                  <a:pt x="12986" y="9978"/>
                </a:lnTo>
                <a:lnTo>
                  <a:pt x="12693" y="10125"/>
                </a:lnTo>
                <a:lnTo>
                  <a:pt x="12399" y="10235"/>
                </a:lnTo>
                <a:lnTo>
                  <a:pt x="11776" y="10492"/>
                </a:lnTo>
                <a:lnTo>
                  <a:pt x="10418" y="11042"/>
                </a:lnTo>
                <a:lnTo>
                  <a:pt x="9905" y="11262"/>
                </a:lnTo>
                <a:lnTo>
                  <a:pt x="9428" y="11482"/>
                </a:lnTo>
                <a:lnTo>
                  <a:pt x="7667" y="11482"/>
                </a:lnTo>
                <a:lnTo>
                  <a:pt x="8621" y="11152"/>
                </a:lnTo>
                <a:lnTo>
                  <a:pt x="10895" y="10419"/>
                </a:lnTo>
                <a:lnTo>
                  <a:pt x="11335" y="10235"/>
                </a:lnTo>
                <a:lnTo>
                  <a:pt x="11776" y="10052"/>
                </a:lnTo>
                <a:lnTo>
                  <a:pt x="12179" y="9832"/>
                </a:lnTo>
                <a:lnTo>
                  <a:pt x="12583" y="9575"/>
                </a:lnTo>
                <a:lnTo>
                  <a:pt x="13426" y="9025"/>
                </a:lnTo>
                <a:lnTo>
                  <a:pt x="13866" y="8768"/>
                </a:lnTo>
                <a:lnTo>
                  <a:pt x="14307" y="8548"/>
                </a:lnTo>
                <a:lnTo>
                  <a:pt x="14380" y="8511"/>
                </a:lnTo>
                <a:lnTo>
                  <a:pt x="14417" y="8474"/>
                </a:lnTo>
                <a:lnTo>
                  <a:pt x="14417" y="8841"/>
                </a:lnTo>
                <a:lnTo>
                  <a:pt x="14453" y="8915"/>
                </a:lnTo>
                <a:lnTo>
                  <a:pt x="14490" y="8951"/>
                </a:lnTo>
                <a:lnTo>
                  <a:pt x="14527" y="8988"/>
                </a:lnTo>
                <a:lnTo>
                  <a:pt x="14600" y="9025"/>
                </a:lnTo>
                <a:lnTo>
                  <a:pt x="14673" y="8988"/>
                </a:lnTo>
                <a:lnTo>
                  <a:pt x="14747" y="8951"/>
                </a:lnTo>
                <a:lnTo>
                  <a:pt x="14783" y="8915"/>
                </a:lnTo>
                <a:lnTo>
                  <a:pt x="14783" y="8841"/>
                </a:lnTo>
                <a:lnTo>
                  <a:pt x="14783" y="8291"/>
                </a:lnTo>
                <a:lnTo>
                  <a:pt x="14747" y="8034"/>
                </a:lnTo>
                <a:lnTo>
                  <a:pt x="14673" y="7777"/>
                </a:lnTo>
                <a:lnTo>
                  <a:pt x="15077" y="8181"/>
                </a:lnTo>
                <a:lnTo>
                  <a:pt x="15517" y="8584"/>
                </a:lnTo>
                <a:lnTo>
                  <a:pt x="15737" y="8768"/>
                </a:lnTo>
                <a:lnTo>
                  <a:pt x="15847" y="8841"/>
                </a:lnTo>
                <a:lnTo>
                  <a:pt x="15994" y="8878"/>
                </a:lnTo>
                <a:lnTo>
                  <a:pt x="16361" y="8915"/>
                </a:lnTo>
                <a:lnTo>
                  <a:pt x="16764" y="8915"/>
                </a:lnTo>
                <a:lnTo>
                  <a:pt x="17204" y="8878"/>
                </a:lnTo>
                <a:lnTo>
                  <a:pt x="17608" y="8731"/>
                </a:lnTo>
                <a:lnTo>
                  <a:pt x="17681" y="8695"/>
                </a:lnTo>
                <a:lnTo>
                  <a:pt x="17755" y="8584"/>
                </a:lnTo>
                <a:lnTo>
                  <a:pt x="17791" y="8511"/>
                </a:lnTo>
                <a:lnTo>
                  <a:pt x="17755" y="8438"/>
                </a:lnTo>
                <a:lnTo>
                  <a:pt x="17718" y="8328"/>
                </a:lnTo>
                <a:lnTo>
                  <a:pt x="17681" y="8291"/>
                </a:lnTo>
                <a:lnTo>
                  <a:pt x="17571" y="8254"/>
                </a:lnTo>
                <a:lnTo>
                  <a:pt x="17461" y="8254"/>
                </a:lnTo>
                <a:lnTo>
                  <a:pt x="17131" y="8364"/>
                </a:lnTo>
                <a:lnTo>
                  <a:pt x="16764" y="8401"/>
                </a:lnTo>
                <a:lnTo>
                  <a:pt x="16397" y="8438"/>
                </a:lnTo>
                <a:lnTo>
                  <a:pt x="16177" y="8401"/>
                </a:lnTo>
                <a:lnTo>
                  <a:pt x="16031" y="8364"/>
                </a:lnTo>
                <a:lnTo>
                  <a:pt x="15480" y="7888"/>
                </a:lnTo>
                <a:lnTo>
                  <a:pt x="15004" y="7374"/>
                </a:lnTo>
                <a:lnTo>
                  <a:pt x="14563" y="6824"/>
                </a:lnTo>
                <a:lnTo>
                  <a:pt x="14160" y="6237"/>
                </a:lnTo>
                <a:lnTo>
                  <a:pt x="13830" y="5613"/>
                </a:lnTo>
                <a:lnTo>
                  <a:pt x="13536" y="4990"/>
                </a:lnTo>
                <a:lnTo>
                  <a:pt x="13096" y="3926"/>
                </a:lnTo>
                <a:lnTo>
                  <a:pt x="12803" y="3412"/>
                </a:lnTo>
                <a:lnTo>
                  <a:pt x="12509" y="2936"/>
                </a:lnTo>
                <a:lnTo>
                  <a:pt x="12326" y="2752"/>
                </a:lnTo>
                <a:lnTo>
                  <a:pt x="12142" y="2532"/>
                </a:lnTo>
                <a:lnTo>
                  <a:pt x="11959" y="2349"/>
                </a:lnTo>
                <a:lnTo>
                  <a:pt x="11739" y="2202"/>
                </a:lnTo>
                <a:lnTo>
                  <a:pt x="11482" y="2092"/>
                </a:lnTo>
                <a:lnTo>
                  <a:pt x="11225" y="1982"/>
                </a:lnTo>
                <a:lnTo>
                  <a:pt x="10932" y="1908"/>
                </a:lnTo>
                <a:lnTo>
                  <a:pt x="10602" y="1872"/>
                </a:lnTo>
                <a:lnTo>
                  <a:pt x="10308" y="1872"/>
                </a:lnTo>
                <a:lnTo>
                  <a:pt x="9978" y="1908"/>
                </a:lnTo>
                <a:lnTo>
                  <a:pt x="9685" y="1982"/>
                </a:lnTo>
                <a:lnTo>
                  <a:pt x="9391" y="2055"/>
                </a:lnTo>
                <a:lnTo>
                  <a:pt x="9098" y="2202"/>
                </a:lnTo>
                <a:lnTo>
                  <a:pt x="8841" y="2349"/>
                </a:lnTo>
                <a:lnTo>
                  <a:pt x="8584" y="2495"/>
                </a:lnTo>
                <a:lnTo>
                  <a:pt x="8327" y="2715"/>
                </a:lnTo>
                <a:lnTo>
                  <a:pt x="7887" y="3119"/>
                </a:lnTo>
                <a:lnTo>
                  <a:pt x="7484" y="3632"/>
                </a:lnTo>
                <a:lnTo>
                  <a:pt x="7117" y="4146"/>
                </a:lnTo>
                <a:lnTo>
                  <a:pt x="6787" y="4660"/>
                </a:lnTo>
                <a:lnTo>
                  <a:pt x="6127" y="5833"/>
                </a:lnTo>
                <a:lnTo>
                  <a:pt x="5796" y="6457"/>
                </a:lnTo>
                <a:lnTo>
                  <a:pt x="5430" y="7044"/>
                </a:lnTo>
                <a:lnTo>
                  <a:pt x="4989" y="7594"/>
                </a:lnTo>
                <a:lnTo>
                  <a:pt x="4769" y="7851"/>
                </a:lnTo>
                <a:lnTo>
                  <a:pt x="4513" y="8071"/>
                </a:lnTo>
                <a:lnTo>
                  <a:pt x="4256" y="8291"/>
                </a:lnTo>
                <a:lnTo>
                  <a:pt x="3962" y="8474"/>
                </a:lnTo>
                <a:lnTo>
                  <a:pt x="3669" y="8621"/>
                </a:lnTo>
                <a:lnTo>
                  <a:pt x="3339" y="8731"/>
                </a:lnTo>
                <a:lnTo>
                  <a:pt x="3009" y="8841"/>
                </a:lnTo>
                <a:lnTo>
                  <a:pt x="2715" y="8915"/>
                </a:lnTo>
                <a:lnTo>
                  <a:pt x="2605" y="6200"/>
                </a:lnTo>
                <a:lnTo>
                  <a:pt x="2568" y="3119"/>
                </a:lnTo>
                <a:lnTo>
                  <a:pt x="2605" y="1505"/>
                </a:lnTo>
                <a:lnTo>
                  <a:pt x="2568" y="1138"/>
                </a:lnTo>
                <a:lnTo>
                  <a:pt x="2715" y="1395"/>
                </a:lnTo>
                <a:lnTo>
                  <a:pt x="2862" y="1652"/>
                </a:lnTo>
                <a:lnTo>
                  <a:pt x="2899" y="1725"/>
                </a:lnTo>
                <a:lnTo>
                  <a:pt x="2972" y="1762"/>
                </a:lnTo>
                <a:lnTo>
                  <a:pt x="3119" y="1762"/>
                </a:lnTo>
                <a:lnTo>
                  <a:pt x="3192" y="1688"/>
                </a:lnTo>
                <a:lnTo>
                  <a:pt x="3229" y="1652"/>
                </a:lnTo>
                <a:lnTo>
                  <a:pt x="3265" y="1578"/>
                </a:lnTo>
                <a:lnTo>
                  <a:pt x="3265" y="1505"/>
                </a:lnTo>
                <a:lnTo>
                  <a:pt x="3155" y="1138"/>
                </a:lnTo>
                <a:lnTo>
                  <a:pt x="2972" y="771"/>
                </a:lnTo>
                <a:lnTo>
                  <a:pt x="2568" y="111"/>
                </a:lnTo>
                <a:lnTo>
                  <a:pt x="2495" y="38"/>
                </a:lnTo>
                <a:lnTo>
                  <a:pt x="2385" y="1"/>
                </a:lnTo>
                <a:close/>
                <a:moveTo>
                  <a:pt x="15554" y="12546"/>
                </a:moveTo>
                <a:lnTo>
                  <a:pt x="15480" y="12583"/>
                </a:lnTo>
                <a:lnTo>
                  <a:pt x="15370" y="12619"/>
                </a:lnTo>
                <a:lnTo>
                  <a:pt x="15224" y="12766"/>
                </a:lnTo>
                <a:lnTo>
                  <a:pt x="15077" y="12913"/>
                </a:lnTo>
                <a:lnTo>
                  <a:pt x="15077" y="12950"/>
                </a:lnTo>
                <a:lnTo>
                  <a:pt x="14820" y="12803"/>
                </a:lnTo>
                <a:lnTo>
                  <a:pt x="14527" y="12693"/>
                </a:lnTo>
                <a:lnTo>
                  <a:pt x="14453" y="12693"/>
                </a:lnTo>
                <a:lnTo>
                  <a:pt x="14417" y="12729"/>
                </a:lnTo>
                <a:lnTo>
                  <a:pt x="14380" y="12803"/>
                </a:lnTo>
                <a:lnTo>
                  <a:pt x="14380" y="12876"/>
                </a:lnTo>
                <a:lnTo>
                  <a:pt x="14563" y="13096"/>
                </a:lnTo>
                <a:lnTo>
                  <a:pt x="14783" y="13316"/>
                </a:lnTo>
                <a:lnTo>
                  <a:pt x="14673" y="13463"/>
                </a:lnTo>
                <a:lnTo>
                  <a:pt x="14490" y="13720"/>
                </a:lnTo>
                <a:lnTo>
                  <a:pt x="14417" y="13867"/>
                </a:lnTo>
                <a:lnTo>
                  <a:pt x="14417" y="14013"/>
                </a:lnTo>
                <a:lnTo>
                  <a:pt x="14453" y="14087"/>
                </a:lnTo>
                <a:lnTo>
                  <a:pt x="14490" y="14123"/>
                </a:lnTo>
                <a:lnTo>
                  <a:pt x="14600" y="14123"/>
                </a:lnTo>
                <a:lnTo>
                  <a:pt x="14673" y="14087"/>
                </a:lnTo>
                <a:lnTo>
                  <a:pt x="14783" y="14050"/>
                </a:lnTo>
                <a:lnTo>
                  <a:pt x="14893" y="13903"/>
                </a:lnTo>
                <a:lnTo>
                  <a:pt x="15150" y="13573"/>
                </a:lnTo>
                <a:lnTo>
                  <a:pt x="15590" y="13903"/>
                </a:lnTo>
                <a:lnTo>
                  <a:pt x="15700" y="13940"/>
                </a:lnTo>
                <a:lnTo>
                  <a:pt x="15774" y="13940"/>
                </a:lnTo>
                <a:lnTo>
                  <a:pt x="15847" y="13903"/>
                </a:lnTo>
                <a:lnTo>
                  <a:pt x="15884" y="13830"/>
                </a:lnTo>
                <a:lnTo>
                  <a:pt x="15921" y="13757"/>
                </a:lnTo>
                <a:lnTo>
                  <a:pt x="15921" y="13647"/>
                </a:lnTo>
                <a:lnTo>
                  <a:pt x="15921" y="13573"/>
                </a:lnTo>
                <a:lnTo>
                  <a:pt x="15847" y="13500"/>
                </a:lnTo>
                <a:lnTo>
                  <a:pt x="15407" y="13170"/>
                </a:lnTo>
                <a:lnTo>
                  <a:pt x="15480" y="13096"/>
                </a:lnTo>
                <a:lnTo>
                  <a:pt x="15590" y="12876"/>
                </a:lnTo>
                <a:lnTo>
                  <a:pt x="15664" y="12803"/>
                </a:lnTo>
                <a:lnTo>
                  <a:pt x="15737" y="12766"/>
                </a:lnTo>
                <a:lnTo>
                  <a:pt x="15774" y="12729"/>
                </a:lnTo>
                <a:lnTo>
                  <a:pt x="15811" y="12693"/>
                </a:lnTo>
                <a:lnTo>
                  <a:pt x="15811" y="12656"/>
                </a:lnTo>
                <a:lnTo>
                  <a:pt x="15774" y="12656"/>
                </a:lnTo>
                <a:lnTo>
                  <a:pt x="15664" y="12583"/>
                </a:lnTo>
                <a:lnTo>
                  <a:pt x="15554" y="12546"/>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28" name="Shape 228"/>
          <p:cNvSpPr/>
          <p:nvPr/>
        </p:nvSpPr>
        <p:spPr>
          <a:xfrm>
            <a:off x="400967" y="4075599"/>
            <a:ext cx="470320" cy="442210"/>
          </a:xfrm>
          <a:custGeom>
            <a:avLst/>
            <a:gdLst/>
            <a:ahLst/>
            <a:cxnLst/>
            <a:rect l="0" t="0" r="0" b="0"/>
            <a:pathLst>
              <a:path w="16581" h="15590" extrusionOk="0">
                <a:moveTo>
                  <a:pt x="13793" y="2568"/>
                </a:moveTo>
                <a:lnTo>
                  <a:pt x="14123" y="2641"/>
                </a:lnTo>
                <a:lnTo>
                  <a:pt x="14123" y="2678"/>
                </a:lnTo>
                <a:lnTo>
                  <a:pt x="14086" y="2825"/>
                </a:lnTo>
                <a:lnTo>
                  <a:pt x="14013" y="2935"/>
                </a:lnTo>
                <a:lnTo>
                  <a:pt x="13866" y="3045"/>
                </a:lnTo>
                <a:lnTo>
                  <a:pt x="13756" y="3081"/>
                </a:lnTo>
                <a:lnTo>
                  <a:pt x="13573" y="2971"/>
                </a:lnTo>
                <a:lnTo>
                  <a:pt x="13609" y="2788"/>
                </a:lnTo>
                <a:lnTo>
                  <a:pt x="13683" y="2678"/>
                </a:lnTo>
                <a:lnTo>
                  <a:pt x="13720" y="2605"/>
                </a:lnTo>
                <a:lnTo>
                  <a:pt x="13793" y="2568"/>
                </a:lnTo>
                <a:close/>
                <a:moveTo>
                  <a:pt x="9428" y="3705"/>
                </a:moveTo>
                <a:lnTo>
                  <a:pt x="9831" y="4475"/>
                </a:lnTo>
                <a:lnTo>
                  <a:pt x="10161" y="5246"/>
                </a:lnTo>
                <a:lnTo>
                  <a:pt x="8327" y="4402"/>
                </a:lnTo>
                <a:lnTo>
                  <a:pt x="8878" y="4035"/>
                </a:lnTo>
                <a:lnTo>
                  <a:pt x="9428" y="3705"/>
                </a:lnTo>
                <a:close/>
                <a:moveTo>
                  <a:pt x="5283" y="3668"/>
                </a:moveTo>
                <a:lnTo>
                  <a:pt x="6383" y="4072"/>
                </a:lnTo>
                <a:lnTo>
                  <a:pt x="7410" y="4512"/>
                </a:lnTo>
                <a:lnTo>
                  <a:pt x="6383" y="5319"/>
                </a:lnTo>
                <a:lnTo>
                  <a:pt x="5393" y="6163"/>
                </a:lnTo>
                <a:lnTo>
                  <a:pt x="5319" y="5282"/>
                </a:lnTo>
                <a:lnTo>
                  <a:pt x="5283" y="4365"/>
                </a:lnTo>
                <a:lnTo>
                  <a:pt x="5283" y="3668"/>
                </a:lnTo>
                <a:close/>
                <a:moveTo>
                  <a:pt x="13096" y="2494"/>
                </a:moveTo>
                <a:lnTo>
                  <a:pt x="13023" y="2641"/>
                </a:lnTo>
                <a:lnTo>
                  <a:pt x="12986" y="2825"/>
                </a:lnTo>
                <a:lnTo>
                  <a:pt x="12949" y="3008"/>
                </a:lnTo>
                <a:lnTo>
                  <a:pt x="12986" y="3191"/>
                </a:lnTo>
                <a:lnTo>
                  <a:pt x="13096" y="3412"/>
                </a:lnTo>
                <a:lnTo>
                  <a:pt x="13243" y="3595"/>
                </a:lnTo>
                <a:lnTo>
                  <a:pt x="13426" y="3705"/>
                </a:lnTo>
                <a:lnTo>
                  <a:pt x="13646" y="3778"/>
                </a:lnTo>
                <a:lnTo>
                  <a:pt x="13793" y="3815"/>
                </a:lnTo>
                <a:lnTo>
                  <a:pt x="13536" y="4512"/>
                </a:lnTo>
                <a:lnTo>
                  <a:pt x="13243" y="5209"/>
                </a:lnTo>
                <a:lnTo>
                  <a:pt x="12913" y="5869"/>
                </a:lnTo>
                <a:lnTo>
                  <a:pt x="12546" y="6529"/>
                </a:lnTo>
                <a:lnTo>
                  <a:pt x="11665" y="6016"/>
                </a:lnTo>
                <a:lnTo>
                  <a:pt x="10785" y="5576"/>
                </a:lnTo>
                <a:lnTo>
                  <a:pt x="10602" y="5026"/>
                </a:lnTo>
                <a:lnTo>
                  <a:pt x="10345" y="4475"/>
                </a:lnTo>
                <a:lnTo>
                  <a:pt x="10125" y="3962"/>
                </a:lnTo>
                <a:lnTo>
                  <a:pt x="9831" y="3448"/>
                </a:lnTo>
                <a:lnTo>
                  <a:pt x="10602" y="3045"/>
                </a:lnTo>
                <a:lnTo>
                  <a:pt x="11005" y="2898"/>
                </a:lnTo>
                <a:lnTo>
                  <a:pt x="11409" y="2751"/>
                </a:lnTo>
                <a:lnTo>
                  <a:pt x="11849" y="2641"/>
                </a:lnTo>
                <a:lnTo>
                  <a:pt x="12252" y="2568"/>
                </a:lnTo>
                <a:lnTo>
                  <a:pt x="12692" y="2494"/>
                </a:lnTo>
                <a:close/>
                <a:moveTo>
                  <a:pt x="2605" y="6713"/>
                </a:moveTo>
                <a:lnTo>
                  <a:pt x="2678" y="6750"/>
                </a:lnTo>
                <a:lnTo>
                  <a:pt x="2752" y="6823"/>
                </a:lnTo>
                <a:lnTo>
                  <a:pt x="2788" y="6970"/>
                </a:lnTo>
                <a:lnTo>
                  <a:pt x="2752" y="7116"/>
                </a:lnTo>
                <a:lnTo>
                  <a:pt x="2715" y="7153"/>
                </a:lnTo>
                <a:lnTo>
                  <a:pt x="2605" y="7226"/>
                </a:lnTo>
                <a:lnTo>
                  <a:pt x="2458" y="7336"/>
                </a:lnTo>
                <a:lnTo>
                  <a:pt x="2165" y="7116"/>
                </a:lnTo>
                <a:lnTo>
                  <a:pt x="2275" y="6970"/>
                </a:lnTo>
                <a:lnTo>
                  <a:pt x="2275" y="6896"/>
                </a:lnTo>
                <a:lnTo>
                  <a:pt x="2458" y="6860"/>
                </a:lnTo>
                <a:lnTo>
                  <a:pt x="2715" y="6860"/>
                </a:lnTo>
                <a:lnTo>
                  <a:pt x="2715" y="6823"/>
                </a:lnTo>
                <a:lnTo>
                  <a:pt x="2678" y="6786"/>
                </a:lnTo>
                <a:lnTo>
                  <a:pt x="2605" y="6713"/>
                </a:lnTo>
                <a:close/>
                <a:moveTo>
                  <a:pt x="8364" y="6529"/>
                </a:moveTo>
                <a:lnTo>
                  <a:pt x="8547" y="6566"/>
                </a:lnTo>
                <a:lnTo>
                  <a:pt x="8657" y="6603"/>
                </a:lnTo>
                <a:lnTo>
                  <a:pt x="8657" y="6713"/>
                </a:lnTo>
                <a:lnTo>
                  <a:pt x="8694" y="6860"/>
                </a:lnTo>
                <a:lnTo>
                  <a:pt x="8694" y="6970"/>
                </a:lnTo>
                <a:lnTo>
                  <a:pt x="8694" y="7116"/>
                </a:lnTo>
                <a:lnTo>
                  <a:pt x="8657" y="7226"/>
                </a:lnTo>
                <a:lnTo>
                  <a:pt x="8621" y="7336"/>
                </a:lnTo>
                <a:lnTo>
                  <a:pt x="8547" y="7446"/>
                </a:lnTo>
                <a:lnTo>
                  <a:pt x="8364" y="7446"/>
                </a:lnTo>
                <a:lnTo>
                  <a:pt x="8107" y="7520"/>
                </a:lnTo>
                <a:lnTo>
                  <a:pt x="7850" y="7593"/>
                </a:lnTo>
                <a:lnTo>
                  <a:pt x="7704" y="7483"/>
                </a:lnTo>
                <a:lnTo>
                  <a:pt x="7630" y="7336"/>
                </a:lnTo>
                <a:lnTo>
                  <a:pt x="7557" y="7190"/>
                </a:lnTo>
                <a:lnTo>
                  <a:pt x="7594" y="7006"/>
                </a:lnTo>
                <a:lnTo>
                  <a:pt x="7667" y="6750"/>
                </a:lnTo>
                <a:lnTo>
                  <a:pt x="7777" y="6750"/>
                </a:lnTo>
                <a:lnTo>
                  <a:pt x="7850" y="6786"/>
                </a:lnTo>
                <a:lnTo>
                  <a:pt x="7924" y="6750"/>
                </a:lnTo>
                <a:lnTo>
                  <a:pt x="7960" y="6713"/>
                </a:lnTo>
                <a:lnTo>
                  <a:pt x="8071" y="6566"/>
                </a:lnTo>
                <a:lnTo>
                  <a:pt x="8364" y="6529"/>
                </a:lnTo>
                <a:close/>
                <a:moveTo>
                  <a:pt x="3155" y="3191"/>
                </a:moveTo>
                <a:lnTo>
                  <a:pt x="3595" y="3228"/>
                </a:lnTo>
                <a:lnTo>
                  <a:pt x="4036" y="3301"/>
                </a:lnTo>
                <a:lnTo>
                  <a:pt x="4439" y="3412"/>
                </a:lnTo>
                <a:lnTo>
                  <a:pt x="4879" y="3522"/>
                </a:lnTo>
                <a:lnTo>
                  <a:pt x="4843" y="4072"/>
                </a:lnTo>
                <a:lnTo>
                  <a:pt x="4843" y="4659"/>
                </a:lnTo>
                <a:lnTo>
                  <a:pt x="4879" y="5282"/>
                </a:lnTo>
                <a:lnTo>
                  <a:pt x="4989" y="6529"/>
                </a:lnTo>
                <a:lnTo>
                  <a:pt x="4182" y="7263"/>
                </a:lnTo>
                <a:lnTo>
                  <a:pt x="3779" y="7630"/>
                </a:lnTo>
                <a:lnTo>
                  <a:pt x="3375" y="8033"/>
                </a:lnTo>
                <a:lnTo>
                  <a:pt x="3265" y="7960"/>
                </a:lnTo>
                <a:lnTo>
                  <a:pt x="2898" y="7667"/>
                </a:lnTo>
                <a:lnTo>
                  <a:pt x="3008" y="7520"/>
                </a:lnTo>
                <a:lnTo>
                  <a:pt x="3119" y="7410"/>
                </a:lnTo>
                <a:lnTo>
                  <a:pt x="3155" y="7336"/>
                </a:lnTo>
                <a:lnTo>
                  <a:pt x="3192" y="7300"/>
                </a:lnTo>
                <a:lnTo>
                  <a:pt x="3192" y="7153"/>
                </a:lnTo>
                <a:lnTo>
                  <a:pt x="3229" y="6933"/>
                </a:lnTo>
                <a:lnTo>
                  <a:pt x="3192" y="6823"/>
                </a:lnTo>
                <a:lnTo>
                  <a:pt x="3155" y="6676"/>
                </a:lnTo>
                <a:lnTo>
                  <a:pt x="3119" y="6566"/>
                </a:lnTo>
                <a:lnTo>
                  <a:pt x="3045" y="6456"/>
                </a:lnTo>
                <a:lnTo>
                  <a:pt x="2972" y="6383"/>
                </a:lnTo>
                <a:lnTo>
                  <a:pt x="2862" y="6309"/>
                </a:lnTo>
                <a:lnTo>
                  <a:pt x="2752" y="6273"/>
                </a:lnTo>
                <a:lnTo>
                  <a:pt x="2605" y="6236"/>
                </a:lnTo>
                <a:lnTo>
                  <a:pt x="2495" y="6236"/>
                </a:lnTo>
                <a:lnTo>
                  <a:pt x="2348" y="6273"/>
                </a:lnTo>
                <a:lnTo>
                  <a:pt x="2128" y="6383"/>
                </a:lnTo>
                <a:lnTo>
                  <a:pt x="1908" y="6529"/>
                </a:lnTo>
                <a:lnTo>
                  <a:pt x="1761" y="6713"/>
                </a:lnTo>
                <a:lnTo>
                  <a:pt x="1321" y="6309"/>
                </a:lnTo>
                <a:lnTo>
                  <a:pt x="954" y="5833"/>
                </a:lnTo>
                <a:lnTo>
                  <a:pt x="734" y="5502"/>
                </a:lnTo>
                <a:lnTo>
                  <a:pt x="624" y="5172"/>
                </a:lnTo>
                <a:lnTo>
                  <a:pt x="551" y="4805"/>
                </a:lnTo>
                <a:lnTo>
                  <a:pt x="514" y="4439"/>
                </a:lnTo>
                <a:lnTo>
                  <a:pt x="551" y="4255"/>
                </a:lnTo>
                <a:lnTo>
                  <a:pt x="624" y="4072"/>
                </a:lnTo>
                <a:lnTo>
                  <a:pt x="734" y="3925"/>
                </a:lnTo>
                <a:lnTo>
                  <a:pt x="844" y="3778"/>
                </a:lnTo>
                <a:lnTo>
                  <a:pt x="991" y="3668"/>
                </a:lnTo>
                <a:lnTo>
                  <a:pt x="1174" y="3558"/>
                </a:lnTo>
                <a:lnTo>
                  <a:pt x="1541" y="3412"/>
                </a:lnTo>
                <a:lnTo>
                  <a:pt x="1908" y="3265"/>
                </a:lnTo>
                <a:lnTo>
                  <a:pt x="2312" y="3191"/>
                </a:lnTo>
                <a:close/>
                <a:moveTo>
                  <a:pt x="11005" y="6199"/>
                </a:moveTo>
                <a:lnTo>
                  <a:pt x="12289" y="6896"/>
                </a:lnTo>
                <a:lnTo>
                  <a:pt x="11885" y="7483"/>
                </a:lnTo>
                <a:lnTo>
                  <a:pt x="11482" y="8033"/>
                </a:lnTo>
                <a:lnTo>
                  <a:pt x="11335" y="7410"/>
                </a:lnTo>
                <a:lnTo>
                  <a:pt x="11188" y="6750"/>
                </a:lnTo>
                <a:lnTo>
                  <a:pt x="11005" y="6199"/>
                </a:lnTo>
                <a:close/>
                <a:moveTo>
                  <a:pt x="7264" y="8180"/>
                </a:moveTo>
                <a:lnTo>
                  <a:pt x="7410" y="8253"/>
                </a:lnTo>
                <a:lnTo>
                  <a:pt x="7594" y="8290"/>
                </a:lnTo>
                <a:lnTo>
                  <a:pt x="7960" y="8290"/>
                </a:lnTo>
                <a:lnTo>
                  <a:pt x="7704" y="8327"/>
                </a:lnTo>
                <a:lnTo>
                  <a:pt x="7557" y="8327"/>
                </a:lnTo>
                <a:lnTo>
                  <a:pt x="7447" y="8290"/>
                </a:lnTo>
                <a:lnTo>
                  <a:pt x="7337" y="8253"/>
                </a:lnTo>
                <a:lnTo>
                  <a:pt x="7264" y="8180"/>
                </a:lnTo>
                <a:close/>
                <a:moveTo>
                  <a:pt x="8181" y="5979"/>
                </a:moveTo>
                <a:lnTo>
                  <a:pt x="7997" y="6016"/>
                </a:lnTo>
                <a:lnTo>
                  <a:pt x="7814" y="6089"/>
                </a:lnTo>
                <a:lnTo>
                  <a:pt x="7667" y="6236"/>
                </a:lnTo>
                <a:lnTo>
                  <a:pt x="7410" y="6346"/>
                </a:lnTo>
                <a:lnTo>
                  <a:pt x="7190" y="6529"/>
                </a:lnTo>
                <a:lnTo>
                  <a:pt x="6970" y="6713"/>
                </a:lnTo>
                <a:lnTo>
                  <a:pt x="6787" y="6933"/>
                </a:lnTo>
                <a:lnTo>
                  <a:pt x="6677" y="7080"/>
                </a:lnTo>
                <a:lnTo>
                  <a:pt x="6640" y="7263"/>
                </a:lnTo>
                <a:lnTo>
                  <a:pt x="6567" y="7410"/>
                </a:lnTo>
                <a:lnTo>
                  <a:pt x="6567" y="7593"/>
                </a:lnTo>
                <a:lnTo>
                  <a:pt x="6567" y="7923"/>
                </a:lnTo>
                <a:lnTo>
                  <a:pt x="6677" y="8253"/>
                </a:lnTo>
                <a:lnTo>
                  <a:pt x="6787" y="8437"/>
                </a:lnTo>
                <a:lnTo>
                  <a:pt x="6897" y="8584"/>
                </a:lnTo>
                <a:lnTo>
                  <a:pt x="7043" y="8694"/>
                </a:lnTo>
                <a:lnTo>
                  <a:pt x="7190" y="8767"/>
                </a:lnTo>
                <a:lnTo>
                  <a:pt x="7374" y="8804"/>
                </a:lnTo>
                <a:lnTo>
                  <a:pt x="7557" y="8840"/>
                </a:lnTo>
                <a:lnTo>
                  <a:pt x="7924" y="8840"/>
                </a:lnTo>
                <a:lnTo>
                  <a:pt x="8254" y="8767"/>
                </a:lnTo>
                <a:lnTo>
                  <a:pt x="8584" y="8620"/>
                </a:lnTo>
                <a:lnTo>
                  <a:pt x="8914" y="8364"/>
                </a:lnTo>
                <a:lnTo>
                  <a:pt x="9208" y="8070"/>
                </a:lnTo>
                <a:lnTo>
                  <a:pt x="9464" y="7740"/>
                </a:lnTo>
                <a:lnTo>
                  <a:pt x="9538" y="7593"/>
                </a:lnTo>
                <a:lnTo>
                  <a:pt x="9611" y="7410"/>
                </a:lnTo>
                <a:lnTo>
                  <a:pt x="9648" y="7226"/>
                </a:lnTo>
                <a:lnTo>
                  <a:pt x="9648" y="7043"/>
                </a:lnTo>
                <a:lnTo>
                  <a:pt x="9648" y="6860"/>
                </a:lnTo>
                <a:lnTo>
                  <a:pt x="9574" y="6713"/>
                </a:lnTo>
                <a:lnTo>
                  <a:pt x="9464" y="6529"/>
                </a:lnTo>
                <a:lnTo>
                  <a:pt x="9354" y="6419"/>
                </a:lnTo>
                <a:lnTo>
                  <a:pt x="9208" y="6273"/>
                </a:lnTo>
                <a:lnTo>
                  <a:pt x="9061" y="6199"/>
                </a:lnTo>
                <a:lnTo>
                  <a:pt x="8731" y="6053"/>
                </a:lnTo>
                <a:lnTo>
                  <a:pt x="8364" y="5979"/>
                </a:lnTo>
                <a:close/>
                <a:moveTo>
                  <a:pt x="5063" y="7080"/>
                </a:moveTo>
                <a:lnTo>
                  <a:pt x="5246" y="8180"/>
                </a:lnTo>
                <a:lnTo>
                  <a:pt x="5466" y="9281"/>
                </a:lnTo>
                <a:lnTo>
                  <a:pt x="4622" y="8804"/>
                </a:lnTo>
                <a:lnTo>
                  <a:pt x="3779" y="8290"/>
                </a:lnTo>
                <a:lnTo>
                  <a:pt x="4439" y="7667"/>
                </a:lnTo>
                <a:lnTo>
                  <a:pt x="5063" y="7080"/>
                </a:lnTo>
                <a:close/>
                <a:moveTo>
                  <a:pt x="7887" y="4732"/>
                </a:moveTo>
                <a:lnTo>
                  <a:pt x="9171" y="5282"/>
                </a:lnTo>
                <a:lnTo>
                  <a:pt x="10381" y="5869"/>
                </a:lnTo>
                <a:lnTo>
                  <a:pt x="10602" y="6529"/>
                </a:lnTo>
                <a:lnTo>
                  <a:pt x="10785" y="7190"/>
                </a:lnTo>
                <a:lnTo>
                  <a:pt x="10932" y="7850"/>
                </a:lnTo>
                <a:lnTo>
                  <a:pt x="11078" y="8547"/>
                </a:lnTo>
                <a:lnTo>
                  <a:pt x="10565" y="9097"/>
                </a:lnTo>
                <a:lnTo>
                  <a:pt x="10015" y="9647"/>
                </a:lnTo>
                <a:lnTo>
                  <a:pt x="9428" y="10161"/>
                </a:lnTo>
                <a:lnTo>
                  <a:pt x="8841" y="10674"/>
                </a:lnTo>
                <a:lnTo>
                  <a:pt x="8107" y="10418"/>
                </a:lnTo>
                <a:lnTo>
                  <a:pt x="7374" y="10161"/>
                </a:lnTo>
                <a:lnTo>
                  <a:pt x="6677" y="9867"/>
                </a:lnTo>
                <a:lnTo>
                  <a:pt x="5980" y="9537"/>
                </a:lnTo>
                <a:lnTo>
                  <a:pt x="5723" y="8143"/>
                </a:lnTo>
                <a:lnTo>
                  <a:pt x="5466" y="6713"/>
                </a:lnTo>
                <a:lnTo>
                  <a:pt x="6677" y="5722"/>
                </a:lnTo>
                <a:lnTo>
                  <a:pt x="7887" y="4732"/>
                </a:lnTo>
                <a:close/>
                <a:moveTo>
                  <a:pt x="11152" y="9171"/>
                </a:moveTo>
                <a:lnTo>
                  <a:pt x="11225" y="10161"/>
                </a:lnTo>
                <a:lnTo>
                  <a:pt x="11225" y="11188"/>
                </a:lnTo>
                <a:lnTo>
                  <a:pt x="11225" y="11225"/>
                </a:lnTo>
                <a:lnTo>
                  <a:pt x="10308" y="11041"/>
                </a:lnTo>
                <a:lnTo>
                  <a:pt x="9391" y="10821"/>
                </a:lnTo>
                <a:lnTo>
                  <a:pt x="10015" y="10308"/>
                </a:lnTo>
                <a:lnTo>
                  <a:pt x="10565" y="9794"/>
                </a:lnTo>
                <a:lnTo>
                  <a:pt x="11152" y="9171"/>
                </a:lnTo>
                <a:close/>
                <a:moveTo>
                  <a:pt x="12729" y="7153"/>
                </a:moveTo>
                <a:lnTo>
                  <a:pt x="13243" y="7483"/>
                </a:lnTo>
                <a:lnTo>
                  <a:pt x="13756" y="7813"/>
                </a:lnTo>
                <a:lnTo>
                  <a:pt x="14233" y="8180"/>
                </a:lnTo>
                <a:lnTo>
                  <a:pt x="14673" y="8584"/>
                </a:lnTo>
                <a:lnTo>
                  <a:pt x="15113" y="9024"/>
                </a:lnTo>
                <a:lnTo>
                  <a:pt x="15480" y="9464"/>
                </a:lnTo>
                <a:lnTo>
                  <a:pt x="15810" y="9941"/>
                </a:lnTo>
                <a:lnTo>
                  <a:pt x="16067" y="10454"/>
                </a:lnTo>
                <a:lnTo>
                  <a:pt x="16251" y="11005"/>
                </a:lnTo>
                <a:lnTo>
                  <a:pt x="16177" y="11041"/>
                </a:lnTo>
                <a:lnTo>
                  <a:pt x="15957" y="11188"/>
                </a:lnTo>
                <a:lnTo>
                  <a:pt x="15700" y="11298"/>
                </a:lnTo>
                <a:lnTo>
                  <a:pt x="15444" y="11371"/>
                </a:lnTo>
                <a:lnTo>
                  <a:pt x="15187" y="11445"/>
                </a:lnTo>
                <a:lnTo>
                  <a:pt x="15113" y="11371"/>
                </a:lnTo>
                <a:lnTo>
                  <a:pt x="15077" y="11408"/>
                </a:lnTo>
                <a:lnTo>
                  <a:pt x="14233" y="11445"/>
                </a:lnTo>
                <a:lnTo>
                  <a:pt x="13389" y="11408"/>
                </a:lnTo>
                <a:lnTo>
                  <a:pt x="12582" y="11371"/>
                </a:lnTo>
                <a:lnTo>
                  <a:pt x="11739" y="11298"/>
                </a:lnTo>
                <a:lnTo>
                  <a:pt x="11702" y="10198"/>
                </a:lnTo>
                <a:lnTo>
                  <a:pt x="11665" y="9464"/>
                </a:lnTo>
                <a:lnTo>
                  <a:pt x="11592" y="8694"/>
                </a:lnTo>
                <a:lnTo>
                  <a:pt x="12179" y="7923"/>
                </a:lnTo>
                <a:lnTo>
                  <a:pt x="12729" y="7153"/>
                </a:lnTo>
                <a:close/>
                <a:moveTo>
                  <a:pt x="6126" y="10161"/>
                </a:moveTo>
                <a:lnTo>
                  <a:pt x="6787" y="10454"/>
                </a:lnTo>
                <a:lnTo>
                  <a:pt x="7447" y="10711"/>
                </a:lnTo>
                <a:lnTo>
                  <a:pt x="8327" y="11005"/>
                </a:lnTo>
                <a:lnTo>
                  <a:pt x="7557" y="11555"/>
                </a:lnTo>
                <a:lnTo>
                  <a:pt x="6713" y="11995"/>
                </a:lnTo>
                <a:lnTo>
                  <a:pt x="6603" y="12068"/>
                </a:lnTo>
                <a:lnTo>
                  <a:pt x="6346" y="11078"/>
                </a:lnTo>
                <a:lnTo>
                  <a:pt x="6126" y="10161"/>
                </a:lnTo>
                <a:close/>
                <a:moveTo>
                  <a:pt x="3449" y="8657"/>
                </a:moveTo>
                <a:lnTo>
                  <a:pt x="3889" y="8950"/>
                </a:lnTo>
                <a:lnTo>
                  <a:pt x="4733" y="9427"/>
                </a:lnTo>
                <a:lnTo>
                  <a:pt x="5613" y="9904"/>
                </a:lnTo>
                <a:lnTo>
                  <a:pt x="5870" y="11078"/>
                </a:lnTo>
                <a:lnTo>
                  <a:pt x="6016" y="11665"/>
                </a:lnTo>
                <a:lnTo>
                  <a:pt x="6200" y="12288"/>
                </a:lnTo>
                <a:lnTo>
                  <a:pt x="5686" y="12509"/>
                </a:lnTo>
                <a:lnTo>
                  <a:pt x="5136" y="12729"/>
                </a:lnTo>
                <a:lnTo>
                  <a:pt x="4622" y="12875"/>
                </a:lnTo>
                <a:lnTo>
                  <a:pt x="4072" y="12985"/>
                </a:lnTo>
                <a:lnTo>
                  <a:pt x="3705" y="12985"/>
                </a:lnTo>
                <a:lnTo>
                  <a:pt x="3375" y="12949"/>
                </a:lnTo>
                <a:lnTo>
                  <a:pt x="3045" y="12875"/>
                </a:lnTo>
                <a:lnTo>
                  <a:pt x="2715" y="12692"/>
                </a:lnTo>
                <a:lnTo>
                  <a:pt x="2568" y="12582"/>
                </a:lnTo>
                <a:lnTo>
                  <a:pt x="2458" y="12435"/>
                </a:lnTo>
                <a:lnTo>
                  <a:pt x="2348" y="12288"/>
                </a:lnTo>
                <a:lnTo>
                  <a:pt x="2275" y="12105"/>
                </a:lnTo>
                <a:lnTo>
                  <a:pt x="2165" y="11775"/>
                </a:lnTo>
                <a:lnTo>
                  <a:pt x="2165" y="11371"/>
                </a:lnTo>
                <a:lnTo>
                  <a:pt x="2201" y="11005"/>
                </a:lnTo>
                <a:lnTo>
                  <a:pt x="2275" y="10638"/>
                </a:lnTo>
                <a:lnTo>
                  <a:pt x="2385" y="10271"/>
                </a:lnTo>
                <a:lnTo>
                  <a:pt x="2532" y="9941"/>
                </a:lnTo>
                <a:lnTo>
                  <a:pt x="2715" y="9574"/>
                </a:lnTo>
                <a:lnTo>
                  <a:pt x="2935" y="9281"/>
                </a:lnTo>
                <a:lnTo>
                  <a:pt x="3192" y="8950"/>
                </a:lnTo>
                <a:lnTo>
                  <a:pt x="3449" y="8657"/>
                </a:lnTo>
                <a:close/>
                <a:moveTo>
                  <a:pt x="8291" y="14049"/>
                </a:moveTo>
                <a:lnTo>
                  <a:pt x="8401" y="14086"/>
                </a:lnTo>
                <a:lnTo>
                  <a:pt x="8401" y="14196"/>
                </a:lnTo>
                <a:lnTo>
                  <a:pt x="8401" y="14343"/>
                </a:lnTo>
                <a:lnTo>
                  <a:pt x="8364" y="14489"/>
                </a:lnTo>
                <a:lnTo>
                  <a:pt x="8291" y="14599"/>
                </a:lnTo>
                <a:lnTo>
                  <a:pt x="8181" y="14673"/>
                </a:lnTo>
                <a:lnTo>
                  <a:pt x="7960" y="14489"/>
                </a:lnTo>
                <a:lnTo>
                  <a:pt x="7777" y="14306"/>
                </a:lnTo>
                <a:lnTo>
                  <a:pt x="7850" y="14159"/>
                </a:lnTo>
                <a:lnTo>
                  <a:pt x="7997" y="14086"/>
                </a:lnTo>
                <a:lnTo>
                  <a:pt x="8144" y="14049"/>
                </a:lnTo>
                <a:close/>
                <a:moveTo>
                  <a:pt x="8914" y="11188"/>
                </a:moveTo>
                <a:lnTo>
                  <a:pt x="10051" y="11481"/>
                </a:lnTo>
                <a:lnTo>
                  <a:pt x="11225" y="11702"/>
                </a:lnTo>
                <a:lnTo>
                  <a:pt x="11188" y="12288"/>
                </a:lnTo>
                <a:lnTo>
                  <a:pt x="11115" y="12839"/>
                </a:lnTo>
                <a:lnTo>
                  <a:pt x="10968" y="13426"/>
                </a:lnTo>
                <a:lnTo>
                  <a:pt x="10822" y="13976"/>
                </a:lnTo>
                <a:lnTo>
                  <a:pt x="10638" y="14269"/>
                </a:lnTo>
                <a:lnTo>
                  <a:pt x="10455" y="14563"/>
                </a:lnTo>
                <a:lnTo>
                  <a:pt x="10198" y="14819"/>
                </a:lnTo>
                <a:lnTo>
                  <a:pt x="9905" y="15003"/>
                </a:lnTo>
                <a:lnTo>
                  <a:pt x="9648" y="15113"/>
                </a:lnTo>
                <a:lnTo>
                  <a:pt x="9391" y="15150"/>
                </a:lnTo>
                <a:lnTo>
                  <a:pt x="9098" y="15113"/>
                </a:lnTo>
                <a:lnTo>
                  <a:pt x="8841" y="15040"/>
                </a:lnTo>
                <a:lnTo>
                  <a:pt x="8951" y="14856"/>
                </a:lnTo>
                <a:lnTo>
                  <a:pt x="8988" y="14673"/>
                </a:lnTo>
                <a:lnTo>
                  <a:pt x="9061" y="14453"/>
                </a:lnTo>
                <a:lnTo>
                  <a:pt x="9061" y="14269"/>
                </a:lnTo>
                <a:lnTo>
                  <a:pt x="9024" y="14086"/>
                </a:lnTo>
                <a:lnTo>
                  <a:pt x="8951" y="13976"/>
                </a:lnTo>
                <a:lnTo>
                  <a:pt x="8841" y="13829"/>
                </a:lnTo>
                <a:lnTo>
                  <a:pt x="8731" y="13756"/>
                </a:lnTo>
                <a:lnTo>
                  <a:pt x="8547" y="13646"/>
                </a:lnTo>
                <a:lnTo>
                  <a:pt x="8401" y="13609"/>
                </a:lnTo>
                <a:lnTo>
                  <a:pt x="8254" y="13572"/>
                </a:lnTo>
                <a:lnTo>
                  <a:pt x="8071" y="13572"/>
                </a:lnTo>
                <a:lnTo>
                  <a:pt x="7887" y="13609"/>
                </a:lnTo>
                <a:lnTo>
                  <a:pt x="7740" y="13682"/>
                </a:lnTo>
                <a:lnTo>
                  <a:pt x="7594" y="13792"/>
                </a:lnTo>
                <a:lnTo>
                  <a:pt x="7447" y="13902"/>
                </a:lnTo>
                <a:lnTo>
                  <a:pt x="7264" y="13609"/>
                </a:lnTo>
                <a:lnTo>
                  <a:pt x="7080" y="13242"/>
                </a:lnTo>
                <a:lnTo>
                  <a:pt x="6897" y="12912"/>
                </a:lnTo>
                <a:lnTo>
                  <a:pt x="6750" y="12545"/>
                </a:lnTo>
                <a:lnTo>
                  <a:pt x="7814" y="11958"/>
                </a:lnTo>
                <a:lnTo>
                  <a:pt x="8364" y="11591"/>
                </a:lnTo>
                <a:lnTo>
                  <a:pt x="8914" y="11188"/>
                </a:lnTo>
                <a:close/>
                <a:moveTo>
                  <a:pt x="6493" y="0"/>
                </a:moveTo>
                <a:lnTo>
                  <a:pt x="6163" y="294"/>
                </a:lnTo>
                <a:lnTo>
                  <a:pt x="5870" y="624"/>
                </a:lnTo>
                <a:lnTo>
                  <a:pt x="5613" y="991"/>
                </a:lnTo>
                <a:lnTo>
                  <a:pt x="5429" y="1394"/>
                </a:lnTo>
                <a:lnTo>
                  <a:pt x="5246" y="1798"/>
                </a:lnTo>
                <a:lnTo>
                  <a:pt x="5099" y="2201"/>
                </a:lnTo>
                <a:lnTo>
                  <a:pt x="5026" y="2641"/>
                </a:lnTo>
                <a:lnTo>
                  <a:pt x="4953" y="3081"/>
                </a:lnTo>
                <a:lnTo>
                  <a:pt x="4219" y="2898"/>
                </a:lnTo>
                <a:lnTo>
                  <a:pt x="3485" y="2788"/>
                </a:lnTo>
                <a:lnTo>
                  <a:pt x="2752" y="2715"/>
                </a:lnTo>
                <a:lnTo>
                  <a:pt x="2385" y="2751"/>
                </a:lnTo>
                <a:lnTo>
                  <a:pt x="2055" y="2788"/>
                </a:lnTo>
                <a:lnTo>
                  <a:pt x="1725" y="2825"/>
                </a:lnTo>
                <a:lnTo>
                  <a:pt x="1394" y="2898"/>
                </a:lnTo>
                <a:lnTo>
                  <a:pt x="1101" y="3045"/>
                </a:lnTo>
                <a:lnTo>
                  <a:pt x="808" y="3191"/>
                </a:lnTo>
                <a:lnTo>
                  <a:pt x="551" y="3338"/>
                </a:lnTo>
                <a:lnTo>
                  <a:pt x="367" y="3558"/>
                </a:lnTo>
                <a:lnTo>
                  <a:pt x="184" y="3815"/>
                </a:lnTo>
                <a:lnTo>
                  <a:pt x="74" y="4108"/>
                </a:lnTo>
                <a:lnTo>
                  <a:pt x="1" y="4402"/>
                </a:lnTo>
                <a:lnTo>
                  <a:pt x="1" y="4732"/>
                </a:lnTo>
                <a:lnTo>
                  <a:pt x="37" y="5026"/>
                </a:lnTo>
                <a:lnTo>
                  <a:pt x="147" y="5356"/>
                </a:lnTo>
                <a:lnTo>
                  <a:pt x="257" y="5649"/>
                </a:lnTo>
                <a:lnTo>
                  <a:pt x="441" y="5943"/>
                </a:lnTo>
                <a:lnTo>
                  <a:pt x="624" y="6236"/>
                </a:lnTo>
                <a:lnTo>
                  <a:pt x="844" y="6493"/>
                </a:lnTo>
                <a:lnTo>
                  <a:pt x="1211" y="6860"/>
                </a:lnTo>
                <a:lnTo>
                  <a:pt x="1615" y="7263"/>
                </a:lnTo>
                <a:lnTo>
                  <a:pt x="1615" y="7300"/>
                </a:lnTo>
                <a:lnTo>
                  <a:pt x="1615" y="7520"/>
                </a:lnTo>
                <a:lnTo>
                  <a:pt x="1688" y="7777"/>
                </a:lnTo>
                <a:lnTo>
                  <a:pt x="1725" y="7887"/>
                </a:lnTo>
                <a:lnTo>
                  <a:pt x="1835" y="7960"/>
                </a:lnTo>
                <a:lnTo>
                  <a:pt x="1908" y="8033"/>
                </a:lnTo>
                <a:lnTo>
                  <a:pt x="2055" y="8070"/>
                </a:lnTo>
                <a:lnTo>
                  <a:pt x="2165" y="8107"/>
                </a:lnTo>
                <a:lnTo>
                  <a:pt x="2275" y="8070"/>
                </a:lnTo>
                <a:lnTo>
                  <a:pt x="2532" y="7997"/>
                </a:lnTo>
                <a:lnTo>
                  <a:pt x="3045" y="8400"/>
                </a:lnTo>
                <a:lnTo>
                  <a:pt x="2642" y="8914"/>
                </a:lnTo>
                <a:lnTo>
                  <a:pt x="2312" y="9464"/>
                </a:lnTo>
                <a:lnTo>
                  <a:pt x="2018" y="10051"/>
                </a:lnTo>
                <a:lnTo>
                  <a:pt x="1871" y="10344"/>
                </a:lnTo>
                <a:lnTo>
                  <a:pt x="1798" y="10674"/>
                </a:lnTo>
                <a:lnTo>
                  <a:pt x="1725" y="10968"/>
                </a:lnTo>
                <a:lnTo>
                  <a:pt x="1688" y="11261"/>
                </a:lnTo>
                <a:lnTo>
                  <a:pt x="1688" y="11555"/>
                </a:lnTo>
                <a:lnTo>
                  <a:pt x="1725" y="11885"/>
                </a:lnTo>
                <a:lnTo>
                  <a:pt x="1798" y="12142"/>
                </a:lnTo>
                <a:lnTo>
                  <a:pt x="1908" y="12435"/>
                </a:lnTo>
                <a:lnTo>
                  <a:pt x="2055" y="12692"/>
                </a:lnTo>
                <a:lnTo>
                  <a:pt x="2238" y="12912"/>
                </a:lnTo>
                <a:lnTo>
                  <a:pt x="2495" y="13132"/>
                </a:lnTo>
                <a:lnTo>
                  <a:pt x="2788" y="13279"/>
                </a:lnTo>
                <a:lnTo>
                  <a:pt x="3045" y="13389"/>
                </a:lnTo>
                <a:lnTo>
                  <a:pt x="3375" y="13426"/>
                </a:lnTo>
                <a:lnTo>
                  <a:pt x="3669" y="13462"/>
                </a:lnTo>
                <a:lnTo>
                  <a:pt x="3999" y="13462"/>
                </a:lnTo>
                <a:lnTo>
                  <a:pt x="4292" y="13426"/>
                </a:lnTo>
                <a:lnTo>
                  <a:pt x="4586" y="13389"/>
                </a:lnTo>
                <a:lnTo>
                  <a:pt x="5026" y="13242"/>
                </a:lnTo>
                <a:lnTo>
                  <a:pt x="5503" y="13095"/>
                </a:lnTo>
                <a:lnTo>
                  <a:pt x="5906" y="12949"/>
                </a:lnTo>
                <a:lnTo>
                  <a:pt x="6346" y="12729"/>
                </a:lnTo>
                <a:lnTo>
                  <a:pt x="6530" y="13169"/>
                </a:lnTo>
                <a:lnTo>
                  <a:pt x="6713" y="13572"/>
                </a:lnTo>
                <a:lnTo>
                  <a:pt x="6970" y="13976"/>
                </a:lnTo>
                <a:lnTo>
                  <a:pt x="7227" y="14343"/>
                </a:lnTo>
                <a:lnTo>
                  <a:pt x="7153" y="14526"/>
                </a:lnTo>
                <a:lnTo>
                  <a:pt x="7117" y="14709"/>
                </a:lnTo>
                <a:lnTo>
                  <a:pt x="7153" y="14893"/>
                </a:lnTo>
                <a:lnTo>
                  <a:pt x="7227" y="15076"/>
                </a:lnTo>
                <a:lnTo>
                  <a:pt x="7337" y="15223"/>
                </a:lnTo>
                <a:lnTo>
                  <a:pt x="7484" y="15333"/>
                </a:lnTo>
                <a:lnTo>
                  <a:pt x="7630" y="15406"/>
                </a:lnTo>
                <a:lnTo>
                  <a:pt x="7777" y="15480"/>
                </a:lnTo>
                <a:lnTo>
                  <a:pt x="7924" y="15516"/>
                </a:lnTo>
                <a:lnTo>
                  <a:pt x="8107" y="15516"/>
                </a:lnTo>
                <a:lnTo>
                  <a:pt x="8254" y="15480"/>
                </a:lnTo>
                <a:lnTo>
                  <a:pt x="8437" y="15406"/>
                </a:lnTo>
                <a:lnTo>
                  <a:pt x="8474" y="15406"/>
                </a:lnTo>
                <a:lnTo>
                  <a:pt x="8804" y="15516"/>
                </a:lnTo>
                <a:lnTo>
                  <a:pt x="9171" y="15590"/>
                </a:lnTo>
                <a:lnTo>
                  <a:pt x="9501" y="15590"/>
                </a:lnTo>
                <a:lnTo>
                  <a:pt x="9868" y="15516"/>
                </a:lnTo>
                <a:lnTo>
                  <a:pt x="10161" y="15406"/>
                </a:lnTo>
                <a:lnTo>
                  <a:pt x="10418" y="15260"/>
                </a:lnTo>
                <a:lnTo>
                  <a:pt x="10675" y="15040"/>
                </a:lnTo>
                <a:lnTo>
                  <a:pt x="10858" y="14819"/>
                </a:lnTo>
                <a:lnTo>
                  <a:pt x="11042" y="14563"/>
                </a:lnTo>
                <a:lnTo>
                  <a:pt x="11188" y="14269"/>
                </a:lnTo>
                <a:lnTo>
                  <a:pt x="11299" y="13976"/>
                </a:lnTo>
                <a:lnTo>
                  <a:pt x="11409" y="13682"/>
                </a:lnTo>
                <a:lnTo>
                  <a:pt x="11519" y="13242"/>
                </a:lnTo>
                <a:lnTo>
                  <a:pt x="11629" y="12765"/>
                </a:lnTo>
                <a:lnTo>
                  <a:pt x="11665" y="12252"/>
                </a:lnTo>
                <a:lnTo>
                  <a:pt x="11702" y="11775"/>
                </a:lnTo>
                <a:lnTo>
                  <a:pt x="12619" y="11848"/>
                </a:lnTo>
                <a:lnTo>
                  <a:pt x="13499" y="11922"/>
                </a:lnTo>
                <a:lnTo>
                  <a:pt x="14416" y="11922"/>
                </a:lnTo>
                <a:lnTo>
                  <a:pt x="15297" y="11885"/>
                </a:lnTo>
                <a:lnTo>
                  <a:pt x="15333" y="11848"/>
                </a:lnTo>
                <a:lnTo>
                  <a:pt x="15333" y="11775"/>
                </a:lnTo>
                <a:lnTo>
                  <a:pt x="15590" y="11702"/>
                </a:lnTo>
                <a:lnTo>
                  <a:pt x="15884" y="11628"/>
                </a:lnTo>
                <a:lnTo>
                  <a:pt x="16140" y="11481"/>
                </a:lnTo>
                <a:lnTo>
                  <a:pt x="16397" y="11335"/>
                </a:lnTo>
                <a:lnTo>
                  <a:pt x="16507" y="11335"/>
                </a:lnTo>
                <a:lnTo>
                  <a:pt x="16544" y="11298"/>
                </a:lnTo>
                <a:lnTo>
                  <a:pt x="16581" y="11225"/>
                </a:lnTo>
                <a:lnTo>
                  <a:pt x="16544" y="10931"/>
                </a:lnTo>
                <a:lnTo>
                  <a:pt x="16471" y="10638"/>
                </a:lnTo>
                <a:lnTo>
                  <a:pt x="16397" y="10344"/>
                </a:lnTo>
                <a:lnTo>
                  <a:pt x="16287" y="10088"/>
                </a:lnTo>
                <a:lnTo>
                  <a:pt x="15994" y="9537"/>
                </a:lnTo>
                <a:lnTo>
                  <a:pt x="15627" y="9060"/>
                </a:lnTo>
                <a:lnTo>
                  <a:pt x="15223" y="8584"/>
                </a:lnTo>
                <a:lnTo>
                  <a:pt x="14783" y="8143"/>
                </a:lnTo>
                <a:lnTo>
                  <a:pt x="14306" y="7740"/>
                </a:lnTo>
                <a:lnTo>
                  <a:pt x="13793" y="7336"/>
                </a:lnTo>
                <a:lnTo>
                  <a:pt x="12949" y="6786"/>
                </a:lnTo>
                <a:lnTo>
                  <a:pt x="13353" y="6053"/>
                </a:lnTo>
                <a:lnTo>
                  <a:pt x="13720" y="5319"/>
                </a:lnTo>
                <a:lnTo>
                  <a:pt x="14050" y="4549"/>
                </a:lnTo>
                <a:lnTo>
                  <a:pt x="14306" y="3778"/>
                </a:lnTo>
                <a:lnTo>
                  <a:pt x="14306" y="3632"/>
                </a:lnTo>
                <a:lnTo>
                  <a:pt x="14453" y="3522"/>
                </a:lnTo>
                <a:lnTo>
                  <a:pt x="14600" y="3375"/>
                </a:lnTo>
                <a:lnTo>
                  <a:pt x="14747" y="3155"/>
                </a:lnTo>
                <a:lnTo>
                  <a:pt x="14820" y="2935"/>
                </a:lnTo>
                <a:lnTo>
                  <a:pt x="14820" y="2678"/>
                </a:lnTo>
                <a:lnTo>
                  <a:pt x="14747" y="2421"/>
                </a:lnTo>
                <a:lnTo>
                  <a:pt x="14637" y="2238"/>
                </a:lnTo>
                <a:lnTo>
                  <a:pt x="14490" y="2054"/>
                </a:lnTo>
                <a:lnTo>
                  <a:pt x="14270" y="1944"/>
                </a:lnTo>
                <a:lnTo>
                  <a:pt x="14160" y="1908"/>
                </a:lnTo>
                <a:lnTo>
                  <a:pt x="14013" y="1908"/>
                </a:lnTo>
                <a:lnTo>
                  <a:pt x="13830" y="1944"/>
                </a:lnTo>
                <a:lnTo>
                  <a:pt x="13683" y="2018"/>
                </a:lnTo>
                <a:lnTo>
                  <a:pt x="13536" y="2091"/>
                </a:lnTo>
                <a:lnTo>
                  <a:pt x="13389" y="2201"/>
                </a:lnTo>
                <a:lnTo>
                  <a:pt x="12949" y="2128"/>
                </a:lnTo>
                <a:lnTo>
                  <a:pt x="12472" y="2164"/>
                </a:lnTo>
                <a:lnTo>
                  <a:pt x="12032" y="2201"/>
                </a:lnTo>
                <a:lnTo>
                  <a:pt x="11592" y="2274"/>
                </a:lnTo>
                <a:lnTo>
                  <a:pt x="11115" y="2421"/>
                </a:lnTo>
                <a:lnTo>
                  <a:pt x="10675" y="2568"/>
                </a:lnTo>
                <a:lnTo>
                  <a:pt x="10271" y="2751"/>
                </a:lnTo>
                <a:lnTo>
                  <a:pt x="9831" y="2971"/>
                </a:lnTo>
                <a:lnTo>
                  <a:pt x="9611" y="3081"/>
                </a:lnTo>
                <a:lnTo>
                  <a:pt x="9208" y="2421"/>
                </a:lnTo>
                <a:lnTo>
                  <a:pt x="8767" y="1761"/>
                </a:lnTo>
                <a:lnTo>
                  <a:pt x="8254" y="1137"/>
                </a:lnTo>
                <a:lnTo>
                  <a:pt x="7740" y="550"/>
                </a:lnTo>
                <a:lnTo>
                  <a:pt x="7630" y="477"/>
                </a:lnTo>
                <a:lnTo>
                  <a:pt x="7520" y="477"/>
                </a:lnTo>
                <a:lnTo>
                  <a:pt x="7117" y="624"/>
                </a:lnTo>
                <a:lnTo>
                  <a:pt x="6713" y="807"/>
                </a:lnTo>
                <a:lnTo>
                  <a:pt x="6640" y="844"/>
                </a:lnTo>
                <a:lnTo>
                  <a:pt x="6603" y="881"/>
                </a:lnTo>
                <a:lnTo>
                  <a:pt x="6640" y="991"/>
                </a:lnTo>
                <a:lnTo>
                  <a:pt x="6677" y="1064"/>
                </a:lnTo>
                <a:lnTo>
                  <a:pt x="6787" y="1064"/>
                </a:lnTo>
                <a:lnTo>
                  <a:pt x="7153" y="1027"/>
                </a:lnTo>
                <a:lnTo>
                  <a:pt x="7484" y="991"/>
                </a:lnTo>
                <a:lnTo>
                  <a:pt x="7960" y="1541"/>
                </a:lnTo>
                <a:lnTo>
                  <a:pt x="8401" y="2091"/>
                </a:lnTo>
                <a:lnTo>
                  <a:pt x="8841" y="2715"/>
                </a:lnTo>
                <a:lnTo>
                  <a:pt x="9208" y="3301"/>
                </a:lnTo>
                <a:lnTo>
                  <a:pt x="8511" y="3742"/>
                </a:lnTo>
                <a:lnTo>
                  <a:pt x="7850" y="4219"/>
                </a:lnTo>
                <a:lnTo>
                  <a:pt x="6603" y="3668"/>
                </a:lnTo>
                <a:lnTo>
                  <a:pt x="5980" y="3412"/>
                </a:lnTo>
                <a:lnTo>
                  <a:pt x="5319" y="3191"/>
                </a:lnTo>
                <a:lnTo>
                  <a:pt x="5393" y="2788"/>
                </a:lnTo>
                <a:lnTo>
                  <a:pt x="5466" y="2384"/>
                </a:lnTo>
                <a:lnTo>
                  <a:pt x="5576" y="1981"/>
                </a:lnTo>
                <a:lnTo>
                  <a:pt x="5723" y="1577"/>
                </a:lnTo>
                <a:lnTo>
                  <a:pt x="5906" y="1211"/>
                </a:lnTo>
                <a:lnTo>
                  <a:pt x="6126" y="844"/>
                </a:lnTo>
                <a:lnTo>
                  <a:pt x="6383" y="514"/>
                </a:lnTo>
                <a:lnTo>
                  <a:pt x="6640" y="184"/>
                </a:lnTo>
                <a:lnTo>
                  <a:pt x="6677" y="110"/>
                </a:lnTo>
                <a:lnTo>
                  <a:pt x="6677" y="37"/>
                </a:lnTo>
                <a:lnTo>
                  <a:pt x="6603" y="0"/>
                </a:lnTo>
                <a:close/>
              </a:path>
            </a:pathLst>
          </a:custGeom>
          <a:solidFill>
            <a:srgbClr val="6D9EEB"/>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29" name="Shape 229"/>
          <p:cNvSpPr/>
          <p:nvPr/>
        </p:nvSpPr>
        <p:spPr>
          <a:xfrm>
            <a:off x="-35016" y="4075593"/>
            <a:ext cx="339602" cy="400617"/>
          </a:xfrm>
          <a:custGeom>
            <a:avLst/>
            <a:gdLst/>
            <a:ahLst/>
            <a:cxnLst/>
            <a:rect l="0" t="0" r="0" b="0"/>
            <a:pathLst>
              <a:path w="9391" h="11079" extrusionOk="0">
                <a:moveTo>
                  <a:pt x="4916" y="441"/>
                </a:moveTo>
                <a:lnTo>
                  <a:pt x="5026" y="477"/>
                </a:lnTo>
                <a:lnTo>
                  <a:pt x="5099" y="551"/>
                </a:lnTo>
                <a:lnTo>
                  <a:pt x="5099" y="771"/>
                </a:lnTo>
                <a:lnTo>
                  <a:pt x="5026" y="954"/>
                </a:lnTo>
                <a:lnTo>
                  <a:pt x="4953" y="1064"/>
                </a:lnTo>
                <a:lnTo>
                  <a:pt x="4842" y="1138"/>
                </a:lnTo>
                <a:lnTo>
                  <a:pt x="4732" y="1174"/>
                </a:lnTo>
                <a:lnTo>
                  <a:pt x="4622" y="1138"/>
                </a:lnTo>
                <a:lnTo>
                  <a:pt x="4366" y="1028"/>
                </a:lnTo>
                <a:lnTo>
                  <a:pt x="4439" y="917"/>
                </a:lnTo>
                <a:lnTo>
                  <a:pt x="4439" y="771"/>
                </a:lnTo>
                <a:lnTo>
                  <a:pt x="4402" y="697"/>
                </a:lnTo>
                <a:lnTo>
                  <a:pt x="4366" y="661"/>
                </a:lnTo>
                <a:lnTo>
                  <a:pt x="4476" y="551"/>
                </a:lnTo>
                <a:lnTo>
                  <a:pt x="4622" y="477"/>
                </a:lnTo>
                <a:lnTo>
                  <a:pt x="4769" y="441"/>
                </a:lnTo>
                <a:close/>
                <a:moveTo>
                  <a:pt x="3375" y="6493"/>
                </a:moveTo>
                <a:lnTo>
                  <a:pt x="3375" y="6530"/>
                </a:lnTo>
                <a:lnTo>
                  <a:pt x="3339" y="6530"/>
                </a:lnTo>
                <a:lnTo>
                  <a:pt x="3375" y="6493"/>
                </a:lnTo>
                <a:close/>
                <a:moveTo>
                  <a:pt x="4292" y="6933"/>
                </a:moveTo>
                <a:lnTo>
                  <a:pt x="4256" y="7007"/>
                </a:lnTo>
                <a:lnTo>
                  <a:pt x="4219" y="6970"/>
                </a:lnTo>
                <a:lnTo>
                  <a:pt x="4292" y="6933"/>
                </a:lnTo>
                <a:close/>
                <a:moveTo>
                  <a:pt x="5209" y="4219"/>
                </a:moveTo>
                <a:lnTo>
                  <a:pt x="5429" y="4329"/>
                </a:lnTo>
                <a:lnTo>
                  <a:pt x="5649" y="4439"/>
                </a:lnTo>
                <a:lnTo>
                  <a:pt x="5686" y="4549"/>
                </a:lnTo>
                <a:lnTo>
                  <a:pt x="5723" y="4586"/>
                </a:lnTo>
                <a:lnTo>
                  <a:pt x="5796" y="4586"/>
                </a:lnTo>
                <a:lnTo>
                  <a:pt x="6016" y="4879"/>
                </a:lnTo>
                <a:lnTo>
                  <a:pt x="6163" y="5173"/>
                </a:lnTo>
                <a:lnTo>
                  <a:pt x="6200" y="5503"/>
                </a:lnTo>
                <a:lnTo>
                  <a:pt x="6200" y="5833"/>
                </a:lnTo>
                <a:lnTo>
                  <a:pt x="6090" y="6126"/>
                </a:lnTo>
                <a:lnTo>
                  <a:pt x="5943" y="6420"/>
                </a:lnTo>
                <a:lnTo>
                  <a:pt x="5796" y="6603"/>
                </a:lnTo>
                <a:lnTo>
                  <a:pt x="5649" y="6750"/>
                </a:lnTo>
                <a:lnTo>
                  <a:pt x="5649" y="6713"/>
                </a:lnTo>
                <a:lnTo>
                  <a:pt x="5649" y="6566"/>
                </a:lnTo>
                <a:lnTo>
                  <a:pt x="5649" y="6383"/>
                </a:lnTo>
                <a:lnTo>
                  <a:pt x="5613" y="6346"/>
                </a:lnTo>
                <a:lnTo>
                  <a:pt x="5576" y="6310"/>
                </a:lnTo>
                <a:lnTo>
                  <a:pt x="5539" y="6310"/>
                </a:lnTo>
                <a:lnTo>
                  <a:pt x="5503" y="6346"/>
                </a:lnTo>
                <a:lnTo>
                  <a:pt x="5393" y="6493"/>
                </a:lnTo>
                <a:lnTo>
                  <a:pt x="5356" y="6676"/>
                </a:lnTo>
                <a:lnTo>
                  <a:pt x="5319" y="6933"/>
                </a:lnTo>
                <a:lnTo>
                  <a:pt x="5099" y="7007"/>
                </a:lnTo>
                <a:lnTo>
                  <a:pt x="5099" y="6860"/>
                </a:lnTo>
                <a:lnTo>
                  <a:pt x="5099" y="6713"/>
                </a:lnTo>
                <a:lnTo>
                  <a:pt x="5136" y="6566"/>
                </a:lnTo>
                <a:lnTo>
                  <a:pt x="5209" y="6456"/>
                </a:lnTo>
                <a:lnTo>
                  <a:pt x="5246" y="6420"/>
                </a:lnTo>
                <a:lnTo>
                  <a:pt x="5209" y="6383"/>
                </a:lnTo>
                <a:lnTo>
                  <a:pt x="5173" y="6346"/>
                </a:lnTo>
                <a:lnTo>
                  <a:pt x="5136" y="6346"/>
                </a:lnTo>
                <a:lnTo>
                  <a:pt x="4953" y="6456"/>
                </a:lnTo>
                <a:lnTo>
                  <a:pt x="4842" y="6640"/>
                </a:lnTo>
                <a:lnTo>
                  <a:pt x="4769" y="6823"/>
                </a:lnTo>
                <a:lnTo>
                  <a:pt x="4769" y="7043"/>
                </a:lnTo>
                <a:lnTo>
                  <a:pt x="4696" y="7043"/>
                </a:lnTo>
                <a:lnTo>
                  <a:pt x="4659" y="7007"/>
                </a:lnTo>
                <a:lnTo>
                  <a:pt x="4622" y="6970"/>
                </a:lnTo>
                <a:lnTo>
                  <a:pt x="4586" y="6970"/>
                </a:lnTo>
                <a:lnTo>
                  <a:pt x="5026" y="6016"/>
                </a:lnTo>
                <a:lnTo>
                  <a:pt x="5026" y="5943"/>
                </a:lnTo>
                <a:lnTo>
                  <a:pt x="4989" y="5906"/>
                </a:lnTo>
                <a:lnTo>
                  <a:pt x="4953" y="5906"/>
                </a:lnTo>
                <a:lnTo>
                  <a:pt x="4916" y="5943"/>
                </a:lnTo>
                <a:lnTo>
                  <a:pt x="4402" y="6750"/>
                </a:lnTo>
                <a:lnTo>
                  <a:pt x="4366" y="6676"/>
                </a:lnTo>
                <a:lnTo>
                  <a:pt x="4329" y="6640"/>
                </a:lnTo>
                <a:lnTo>
                  <a:pt x="4256" y="6640"/>
                </a:lnTo>
                <a:lnTo>
                  <a:pt x="4439" y="6236"/>
                </a:lnTo>
                <a:lnTo>
                  <a:pt x="4659" y="5796"/>
                </a:lnTo>
                <a:lnTo>
                  <a:pt x="4696" y="5759"/>
                </a:lnTo>
                <a:lnTo>
                  <a:pt x="4659" y="5723"/>
                </a:lnTo>
                <a:lnTo>
                  <a:pt x="4586" y="5723"/>
                </a:lnTo>
                <a:lnTo>
                  <a:pt x="4182" y="6273"/>
                </a:lnTo>
                <a:lnTo>
                  <a:pt x="3999" y="6566"/>
                </a:lnTo>
                <a:lnTo>
                  <a:pt x="3852" y="6860"/>
                </a:lnTo>
                <a:lnTo>
                  <a:pt x="3669" y="6786"/>
                </a:lnTo>
                <a:lnTo>
                  <a:pt x="3779" y="6750"/>
                </a:lnTo>
                <a:lnTo>
                  <a:pt x="3852" y="6640"/>
                </a:lnTo>
                <a:lnTo>
                  <a:pt x="3889" y="6566"/>
                </a:lnTo>
                <a:lnTo>
                  <a:pt x="3889" y="6420"/>
                </a:lnTo>
                <a:lnTo>
                  <a:pt x="3889" y="6383"/>
                </a:lnTo>
                <a:lnTo>
                  <a:pt x="3815" y="6383"/>
                </a:lnTo>
                <a:lnTo>
                  <a:pt x="3999" y="6163"/>
                </a:lnTo>
                <a:lnTo>
                  <a:pt x="4512" y="5539"/>
                </a:lnTo>
                <a:lnTo>
                  <a:pt x="4512" y="5466"/>
                </a:lnTo>
                <a:lnTo>
                  <a:pt x="4476" y="5429"/>
                </a:lnTo>
                <a:lnTo>
                  <a:pt x="4402" y="5429"/>
                </a:lnTo>
                <a:lnTo>
                  <a:pt x="3779" y="6016"/>
                </a:lnTo>
                <a:lnTo>
                  <a:pt x="3632" y="6126"/>
                </a:lnTo>
                <a:lnTo>
                  <a:pt x="3595" y="6090"/>
                </a:lnTo>
                <a:lnTo>
                  <a:pt x="3559" y="6090"/>
                </a:lnTo>
                <a:lnTo>
                  <a:pt x="3485" y="6126"/>
                </a:lnTo>
                <a:lnTo>
                  <a:pt x="3669" y="5869"/>
                </a:lnTo>
                <a:lnTo>
                  <a:pt x="3889" y="5649"/>
                </a:lnTo>
                <a:lnTo>
                  <a:pt x="4146" y="5466"/>
                </a:lnTo>
                <a:lnTo>
                  <a:pt x="4402" y="5283"/>
                </a:lnTo>
                <a:lnTo>
                  <a:pt x="4439" y="5246"/>
                </a:lnTo>
                <a:lnTo>
                  <a:pt x="4402" y="5209"/>
                </a:lnTo>
                <a:lnTo>
                  <a:pt x="4402" y="5173"/>
                </a:lnTo>
                <a:lnTo>
                  <a:pt x="4329" y="5136"/>
                </a:lnTo>
                <a:lnTo>
                  <a:pt x="3962" y="5319"/>
                </a:lnTo>
                <a:lnTo>
                  <a:pt x="3632" y="5539"/>
                </a:lnTo>
                <a:lnTo>
                  <a:pt x="3339" y="5796"/>
                </a:lnTo>
                <a:lnTo>
                  <a:pt x="3082" y="6126"/>
                </a:lnTo>
                <a:lnTo>
                  <a:pt x="3045" y="6016"/>
                </a:lnTo>
                <a:lnTo>
                  <a:pt x="3082" y="5980"/>
                </a:lnTo>
                <a:lnTo>
                  <a:pt x="3339" y="5613"/>
                </a:lnTo>
                <a:lnTo>
                  <a:pt x="3632" y="5283"/>
                </a:lnTo>
                <a:lnTo>
                  <a:pt x="3962" y="4952"/>
                </a:lnTo>
                <a:lnTo>
                  <a:pt x="4292" y="4659"/>
                </a:lnTo>
                <a:lnTo>
                  <a:pt x="4292" y="4622"/>
                </a:lnTo>
                <a:lnTo>
                  <a:pt x="4256" y="4586"/>
                </a:lnTo>
                <a:lnTo>
                  <a:pt x="4219" y="4586"/>
                </a:lnTo>
                <a:lnTo>
                  <a:pt x="3925" y="4732"/>
                </a:lnTo>
                <a:lnTo>
                  <a:pt x="3632" y="4879"/>
                </a:lnTo>
                <a:lnTo>
                  <a:pt x="3375" y="5099"/>
                </a:lnTo>
                <a:lnTo>
                  <a:pt x="3155" y="5356"/>
                </a:lnTo>
                <a:lnTo>
                  <a:pt x="3228" y="5209"/>
                </a:lnTo>
                <a:lnTo>
                  <a:pt x="3339" y="5062"/>
                </a:lnTo>
                <a:lnTo>
                  <a:pt x="3559" y="4842"/>
                </a:lnTo>
                <a:lnTo>
                  <a:pt x="3852" y="4622"/>
                </a:lnTo>
                <a:lnTo>
                  <a:pt x="4146" y="4476"/>
                </a:lnTo>
                <a:lnTo>
                  <a:pt x="4402" y="4366"/>
                </a:lnTo>
                <a:lnTo>
                  <a:pt x="4659" y="4292"/>
                </a:lnTo>
                <a:lnTo>
                  <a:pt x="4953" y="4219"/>
                </a:lnTo>
                <a:close/>
                <a:moveTo>
                  <a:pt x="807" y="8767"/>
                </a:moveTo>
                <a:lnTo>
                  <a:pt x="807" y="8841"/>
                </a:lnTo>
                <a:lnTo>
                  <a:pt x="844" y="8914"/>
                </a:lnTo>
                <a:lnTo>
                  <a:pt x="918" y="8951"/>
                </a:lnTo>
                <a:lnTo>
                  <a:pt x="1138" y="8951"/>
                </a:lnTo>
                <a:lnTo>
                  <a:pt x="1211" y="8987"/>
                </a:lnTo>
                <a:lnTo>
                  <a:pt x="1321" y="8987"/>
                </a:lnTo>
                <a:lnTo>
                  <a:pt x="1321" y="9061"/>
                </a:lnTo>
                <a:lnTo>
                  <a:pt x="1321" y="9097"/>
                </a:lnTo>
                <a:lnTo>
                  <a:pt x="1248" y="9171"/>
                </a:lnTo>
                <a:lnTo>
                  <a:pt x="1174" y="9207"/>
                </a:lnTo>
                <a:lnTo>
                  <a:pt x="954" y="9244"/>
                </a:lnTo>
                <a:lnTo>
                  <a:pt x="844" y="9207"/>
                </a:lnTo>
                <a:lnTo>
                  <a:pt x="697" y="9134"/>
                </a:lnTo>
                <a:lnTo>
                  <a:pt x="587" y="9061"/>
                </a:lnTo>
                <a:lnTo>
                  <a:pt x="551" y="8951"/>
                </a:lnTo>
                <a:lnTo>
                  <a:pt x="661" y="8841"/>
                </a:lnTo>
                <a:lnTo>
                  <a:pt x="807" y="8767"/>
                </a:lnTo>
                <a:close/>
                <a:moveTo>
                  <a:pt x="8511" y="8657"/>
                </a:moveTo>
                <a:lnTo>
                  <a:pt x="8621" y="8694"/>
                </a:lnTo>
                <a:lnTo>
                  <a:pt x="8731" y="8731"/>
                </a:lnTo>
                <a:lnTo>
                  <a:pt x="8841" y="8804"/>
                </a:lnTo>
                <a:lnTo>
                  <a:pt x="8951" y="8877"/>
                </a:lnTo>
                <a:lnTo>
                  <a:pt x="8987" y="8987"/>
                </a:lnTo>
                <a:lnTo>
                  <a:pt x="9024" y="9097"/>
                </a:lnTo>
                <a:lnTo>
                  <a:pt x="9024" y="9134"/>
                </a:lnTo>
                <a:lnTo>
                  <a:pt x="8987" y="9134"/>
                </a:lnTo>
                <a:lnTo>
                  <a:pt x="8877" y="9097"/>
                </a:lnTo>
                <a:lnTo>
                  <a:pt x="8804" y="9134"/>
                </a:lnTo>
                <a:lnTo>
                  <a:pt x="8731" y="9171"/>
                </a:lnTo>
                <a:lnTo>
                  <a:pt x="8621" y="9281"/>
                </a:lnTo>
                <a:lnTo>
                  <a:pt x="8474" y="9354"/>
                </a:lnTo>
                <a:lnTo>
                  <a:pt x="8327" y="9318"/>
                </a:lnTo>
                <a:lnTo>
                  <a:pt x="8254" y="9244"/>
                </a:lnTo>
                <a:lnTo>
                  <a:pt x="8217" y="9171"/>
                </a:lnTo>
                <a:lnTo>
                  <a:pt x="8217" y="9024"/>
                </a:lnTo>
                <a:lnTo>
                  <a:pt x="8254" y="8841"/>
                </a:lnTo>
                <a:lnTo>
                  <a:pt x="8254" y="8694"/>
                </a:lnTo>
                <a:lnTo>
                  <a:pt x="8511" y="8657"/>
                </a:lnTo>
                <a:close/>
                <a:moveTo>
                  <a:pt x="5026" y="9501"/>
                </a:moveTo>
                <a:lnTo>
                  <a:pt x="5063" y="9574"/>
                </a:lnTo>
                <a:lnTo>
                  <a:pt x="4989" y="9538"/>
                </a:lnTo>
                <a:lnTo>
                  <a:pt x="5026" y="9501"/>
                </a:lnTo>
                <a:close/>
                <a:moveTo>
                  <a:pt x="4696" y="9868"/>
                </a:moveTo>
                <a:lnTo>
                  <a:pt x="4953" y="9941"/>
                </a:lnTo>
                <a:lnTo>
                  <a:pt x="4916" y="10014"/>
                </a:lnTo>
                <a:lnTo>
                  <a:pt x="4879" y="10271"/>
                </a:lnTo>
                <a:lnTo>
                  <a:pt x="4842" y="10308"/>
                </a:lnTo>
                <a:lnTo>
                  <a:pt x="4549" y="10308"/>
                </a:lnTo>
                <a:lnTo>
                  <a:pt x="4439" y="10235"/>
                </a:lnTo>
                <a:lnTo>
                  <a:pt x="4329" y="10125"/>
                </a:lnTo>
                <a:lnTo>
                  <a:pt x="4292" y="10051"/>
                </a:lnTo>
                <a:lnTo>
                  <a:pt x="4256" y="9941"/>
                </a:lnTo>
                <a:lnTo>
                  <a:pt x="4329" y="9904"/>
                </a:lnTo>
                <a:lnTo>
                  <a:pt x="4439" y="9868"/>
                </a:lnTo>
                <a:close/>
                <a:moveTo>
                  <a:pt x="4806" y="0"/>
                </a:moveTo>
                <a:lnTo>
                  <a:pt x="4622" y="37"/>
                </a:lnTo>
                <a:lnTo>
                  <a:pt x="4476" y="110"/>
                </a:lnTo>
                <a:lnTo>
                  <a:pt x="4292" y="147"/>
                </a:lnTo>
                <a:lnTo>
                  <a:pt x="4146" y="257"/>
                </a:lnTo>
                <a:lnTo>
                  <a:pt x="3999" y="367"/>
                </a:lnTo>
                <a:lnTo>
                  <a:pt x="3889" y="477"/>
                </a:lnTo>
                <a:lnTo>
                  <a:pt x="3779" y="624"/>
                </a:lnTo>
                <a:lnTo>
                  <a:pt x="3705" y="807"/>
                </a:lnTo>
                <a:lnTo>
                  <a:pt x="3669" y="954"/>
                </a:lnTo>
                <a:lnTo>
                  <a:pt x="3669" y="1138"/>
                </a:lnTo>
                <a:lnTo>
                  <a:pt x="3705" y="1321"/>
                </a:lnTo>
                <a:lnTo>
                  <a:pt x="3815" y="1578"/>
                </a:lnTo>
                <a:lnTo>
                  <a:pt x="3999" y="1761"/>
                </a:lnTo>
                <a:lnTo>
                  <a:pt x="4182" y="1871"/>
                </a:lnTo>
                <a:lnTo>
                  <a:pt x="4402" y="1945"/>
                </a:lnTo>
                <a:lnTo>
                  <a:pt x="4366" y="2055"/>
                </a:lnTo>
                <a:lnTo>
                  <a:pt x="4329" y="2165"/>
                </a:lnTo>
                <a:lnTo>
                  <a:pt x="4329" y="2531"/>
                </a:lnTo>
                <a:lnTo>
                  <a:pt x="4329" y="2898"/>
                </a:lnTo>
                <a:lnTo>
                  <a:pt x="4329" y="3522"/>
                </a:lnTo>
                <a:lnTo>
                  <a:pt x="4329" y="3669"/>
                </a:lnTo>
                <a:lnTo>
                  <a:pt x="4366" y="3779"/>
                </a:lnTo>
                <a:lnTo>
                  <a:pt x="4072" y="3925"/>
                </a:lnTo>
                <a:lnTo>
                  <a:pt x="3815" y="4109"/>
                </a:lnTo>
                <a:lnTo>
                  <a:pt x="3742" y="4182"/>
                </a:lnTo>
                <a:lnTo>
                  <a:pt x="3742" y="4255"/>
                </a:lnTo>
                <a:lnTo>
                  <a:pt x="3522" y="4402"/>
                </a:lnTo>
                <a:lnTo>
                  <a:pt x="3339" y="4549"/>
                </a:lnTo>
                <a:lnTo>
                  <a:pt x="3155" y="4696"/>
                </a:lnTo>
                <a:lnTo>
                  <a:pt x="3008" y="4879"/>
                </a:lnTo>
                <a:lnTo>
                  <a:pt x="2862" y="5062"/>
                </a:lnTo>
                <a:lnTo>
                  <a:pt x="2752" y="5283"/>
                </a:lnTo>
                <a:lnTo>
                  <a:pt x="2678" y="5503"/>
                </a:lnTo>
                <a:lnTo>
                  <a:pt x="2642" y="5686"/>
                </a:lnTo>
                <a:lnTo>
                  <a:pt x="2642" y="5906"/>
                </a:lnTo>
                <a:lnTo>
                  <a:pt x="2678" y="6126"/>
                </a:lnTo>
                <a:lnTo>
                  <a:pt x="2752" y="6346"/>
                </a:lnTo>
                <a:lnTo>
                  <a:pt x="2825" y="6566"/>
                </a:lnTo>
                <a:lnTo>
                  <a:pt x="2898" y="6676"/>
                </a:lnTo>
                <a:lnTo>
                  <a:pt x="2421" y="7080"/>
                </a:lnTo>
                <a:lnTo>
                  <a:pt x="1908" y="7447"/>
                </a:lnTo>
                <a:lnTo>
                  <a:pt x="1431" y="7850"/>
                </a:lnTo>
                <a:lnTo>
                  <a:pt x="1211" y="8070"/>
                </a:lnTo>
                <a:lnTo>
                  <a:pt x="991" y="8327"/>
                </a:lnTo>
                <a:lnTo>
                  <a:pt x="771" y="8364"/>
                </a:lnTo>
                <a:lnTo>
                  <a:pt x="624" y="8327"/>
                </a:lnTo>
                <a:lnTo>
                  <a:pt x="477" y="8327"/>
                </a:lnTo>
                <a:lnTo>
                  <a:pt x="367" y="8364"/>
                </a:lnTo>
                <a:lnTo>
                  <a:pt x="257" y="8437"/>
                </a:lnTo>
                <a:lnTo>
                  <a:pt x="184" y="8511"/>
                </a:lnTo>
                <a:lnTo>
                  <a:pt x="111" y="8584"/>
                </a:lnTo>
                <a:lnTo>
                  <a:pt x="37" y="8804"/>
                </a:lnTo>
                <a:lnTo>
                  <a:pt x="0" y="9061"/>
                </a:lnTo>
                <a:lnTo>
                  <a:pt x="0" y="9318"/>
                </a:lnTo>
                <a:lnTo>
                  <a:pt x="74" y="9538"/>
                </a:lnTo>
                <a:lnTo>
                  <a:pt x="257" y="9684"/>
                </a:lnTo>
                <a:lnTo>
                  <a:pt x="477" y="9831"/>
                </a:lnTo>
                <a:lnTo>
                  <a:pt x="697" y="9904"/>
                </a:lnTo>
                <a:lnTo>
                  <a:pt x="954" y="9941"/>
                </a:lnTo>
                <a:lnTo>
                  <a:pt x="1174" y="9904"/>
                </a:lnTo>
                <a:lnTo>
                  <a:pt x="1431" y="9868"/>
                </a:lnTo>
                <a:lnTo>
                  <a:pt x="1651" y="9794"/>
                </a:lnTo>
                <a:lnTo>
                  <a:pt x="1798" y="9648"/>
                </a:lnTo>
                <a:lnTo>
                  <a:pt x="1908" y="9574"/>
                </a:lnTo>
                <a:lnTo>
                  <a:pt x="1945" y="9464"/>
                </a:lnTo>
                <a:lnTo>
                  <a:pt x="1981" y="9354"/>
                </a:lnTo>
                <a:lnTo>
                  <a:pt x="1981" y="9207"/>
                </a:lnTo>
                <a:lnTo>
                  <a:pt x="1908" y="8987"/>
                </a:lnTo>
                <a:lnTo>
                  <a:pt x="1798" y="8767"/>
                </a:lnTo>
                <a:lnTo>
                  <a:pt x="1651" y="8584"/>
                </a:lnTo>
                <a:lnTo>
                  <a:pt x="1431" y="8437"/>
                </a:lnTo>
                <a:lnTo>
                  <a:pt x="1394" y="8437"/>
                </a:lnTo>
                <a:lnTo>
                  <a:pt x="1578" y="8254"/>
                </a:lnTo>
                <a:lnTo>
                  <a:pt x="1761" y="8070"/>
                </a:lnTo>
                <a:lnTo>
                  <a:pt x="2165" y="7777"/>
                </a:lnTo>
                <a:lnTo>
                  <a:pt x="2421" y="7557"/>
                </a:lnTo>
                <a:lnTo>
                  <a:pt x="2642" y="7337"/>
                </a:lnTo>
                <a:lnTo>
                  <a:pt x="2862" y="7080"/>
                </a:lnTo>
                <a:lnTo>
                  <a:pt x="3008" y="6786"/>
                </a:lnTo>
                <a:lnTo>
                  <a:pt x="3118" y="6897"/>
                </a:lnTo>
                <a:lnTo>
                  <a:pt x="3302" y="7043"/>
                </a:lnTo>
                <a:lnTo>
                  <a:pt x="3632" y="7227"/>
                </a:lnTo>
                <a:lnTo>
                  <a:pt x="3999" y="7337"/>
                </a:lnTo>
                <a:lnTo>
                  <a:pt x="4366" y="7410"/>
                </a:lnTo>
                <a:lnTo>
                  <a:pt x="4439" y="7410"/>
                </a:lnTo>
                <a:lnTo>
                  <a:pt x="4402" y="7887"/>
                </a:lnTo>
                <a:lnTo>
                  <a:pt x="4402" y="8364"/>
                </a:lnTo>
                <a:lnTo>
                  <a:pt x="4439" y="9318"/>
                </a:lnTo>
                <a:lnTo>
                  <a:pt x="4256" y="9391"/>
                </a:lnTo>
                <a:lnTo>
                  <a:pt x="4109" y="9464"/>
                </a:lnTo>
                <a:lnTo>
                  <a:pt x="3999" y="9574"/>
                </a:lnTo>
                <a:lnTo>
                  <a:pt x="3925" y="9684"/>
                </a:lnTo>
                <a:lnTo>
                  <a:pt x="3889" y="9794"/>
                </a:lnTo>
                <a:lnTo>
                  <a:pt x="3852" y="9941"/>
                </a:lnTo>
                <a:lnTo>
                  <a:pt x="3815" y="10125"/>
                </a:lnTo>
                <a:lnTo>
                  <a:pt x="3852" y="10271"/>
                </a:lnTo>
                <a:lnTo>
                  <a:pt x="3925" y="10565"/>
                </a:lnTo>
                <a:lnTo>
                  <a:pt x="4072" y="10821"/>
                </a:lnTo>
                <a:lnTo>
                  <a:pt x="4182" y="10895"/>
                </a:lnTo>
                <a:lnTo>
                  <a:pt x="4329" y="10968"/>
                </a:lnTo>
                <a:lnTo>
                  <a:pt x="4439" y="11042"/>
                </a:lnTo>
                <a:lnTo>
                  <a:pt x="4586" y="11078"/>
                </a:lnTo>
                <a:lnTo>
                  <a:pt x="4879" y="11078"/>
                </a:lnTo>
                <a:lnTo>
                  <a:pt x="5173" y="11005"/>
                </a:lnTo>
                <a:lnTo>
                  <a:pt x="5283" y="10932"/>
                </a:lnTo>
                <a:lnTo>
                  <a:pt x="5393" y="10821"/>
                </a:lnTo>
                <a:lnTo>
                  <a:pt x="5466" y="10711"/>
                </a:lnTo>
                <a:lnTo>
                  <a:pt x="5503" y="10601"/>
                </a:lnTo>
                <a:lnTo>
                  <a:pt x="5576" y="10308"/>
                </a:lnTo>
                <a:lnTo>
                  <a:pt x="5539" y="10051"/>
                </a:lnTo>
                <a:lnTo>
                  <a:pt x="5503" y="9904"/>
                </a:lnTo>
                <a:lnTo>
                  <a:pt x="5393" y="9794"/>
                </a:lnTo>
                <a:lnTo>
                  <a:pt x="5319" y="9684"/>
                </a:lnTo>
                <a:lnTo>
                  <a:pt x="5173" y="9611"/>
                </a:lnTo>
                <a:lnTo>
                  <a:pt x="5136" y="9428"/>
                </a:lnTo>
                <a:lnTo>
                  <a:pt x="5099" y="9354"/>
                </a:lnTo>
                <a:lnTo>
                  <a:pt x="4842" y="9354"/>
                </a:lnTo>
                <a:lnTo>
                  <a:pt x="4806" y="8474"/>
                </a:lnTo>
                <a:lnTo>
                  <a:pt x="4806" y="7960"/>
                </a:lnTo>
                <a:lnTo>
                  <a:pt x="4769" y="7447"/>
                </a:lnTo>
                <a:lnTo>
                  <a:pt x="5136" y="7410"/>
                </a:lnTo>
                <a:lnTo>
                  <a:pt x="5503" y="7300"/>
                </a:lnTo>
                <a:lnTo>
                  <a:pt x="5833" y="7117"/>
                </a:lnTo>
                <a:lnTo>
                  <a:pt x="6126" y="6860"/>
                </a:lnTo>
                <a:lnTo>
                  <a:pt x="6200" y="6786"/>
                </a:lnTo>
                <a:lnTo>
                  <a:pt x="6310" y="6933"/>
                </a:lnTo>
                <a:lnTo>
                  <a:pt x="6493" y="7080"/>
                </a:lnTo>
                <a:lnTo>
                  <a:pt x="6677" y="7190"/>
                </a:lnTo>
                <a:lnTo>
                  <a:pt x="6860" y="7300"/>
                </a:lnTo>
                <a:lnTo>
                  <a:pt x="7043" y="7630"/>
                </a:lnTo>
                <a:lnTo>
                  <a:pt x="7263" y="7997"/>
                </a:lnTo>
                <a:lnTo>
                  <a:pt x="7557" y="8437"/>
                </a:lnTo>
                <a:lnTo>
                  <a:pt x="7667" y="8584"/>
                </a:lnTo>
                <a:lnTo>
                  <a:pt x="7557" y="8767"/>
                </a:lnTo>
                <a:lnTo>
                  <a:pt x="7484" y="8951"/>
                </a:lnTo>
                <a:lnTo>
                  <a:pt x="7447" y="9097"/>
                </a:lnTo>
                <a:lnTo>
                  <a:pt x="7447" y="9281"/>
                </a:lnTo>
                <a:lnTo>
                  <a:pt x="7484" y="9428"/>
                </a:lnTo>
                <a:lnTo>
                  <a:pt x="7520" y="9611"/>
                </a:lnTo>
                <a:lnTo>
                  <a:pt x="7594" y="9758"/>
                </a:lnTo>
                <a:lnTo>
                  <a:pt x="7704" y="9904"/>
                </a:lnTo>
                <a:lnTo>
                  <a:pt x="7850" y="10014"/>
                </a:lnTo>
                <a:lnTo>
                  <a:pt x="7960" y="10125"/>
                </a:lnTo>
                <a:lnTo>
                  <a:pt x="8107" y="10161"/>
                </a:lnTo>
                <a:lnTo>
                  <a:pt x="8254" y="10198"/>
                </a:lnTo>
                <a:lnTo>
                  <a:pt x="8547" y="10198"/>
                </a:lnTo>
                <a:lnTo>
                  <a:pt x="8694" y="10125"/>
                </a:lnTo>
                <a:lnTo>
                  <a:pt x="8877" y="10051"/>
                </a:lnTo>
                <a:lnTo>
                  <a:pt x="9098" y="9831"/>
                </a:lnTo>
                <a:lnTo>
                  <a:pt x="9281" y="9538"/>
                </a:lnTo>
                <a:lnTo>
                  <a:pt x="9354" y="9391"/>
                </a:lnTo>
                <a:lnTo>
                  <a:pt x="9391" y="9244"/>
                </a:lnTo>
                <a:lnTo>
                  <a:pt x="9391" y="9061"/>
                </a:lnTo>
                <a:lnTo>
                  <a:pt x="9391" y="8914"/>
                </a:lnTo>
                <a:lnTo>
                  <a:pt x="9318" y="8767"/>
                </a:lnTo>
                <a:lnTo>
                  <a:pt x="9244" y="8621"/>
                </a:lnTo>
                <a:lnTo>
                  <a:pt x="9134" y="8511"/>
                </a:lnTo>
                <a:lnTo>
                  <a:pt x="8987" y="8437"/>
                </a:lnTo>
                <a:lnTo>
                  <a:pt x="8841" y="8364"/>
                </a:lnTo>
                <a:lnTo>
                  <a:pt x="8694" y="8327"/>
                </a:lnTo>
                <a:lnTo>
                  <a:pt x="8364" y="8290"/>
                </a:lnTo>
                <a:lnTo>
                  <a:pt x="8180" y="8290"/>
                </a:lnTo>
                <a:lnTo>
                  <a:pt x="7997" y="8364"/>
                </a:lnTo>
                <a:lnTo>
                  <a:pt x="7924" y="8217"/>
                </a:lnTo>
                <a:lnTo>
                  <a:pt x="7814" y="8070"/>
                </a:lnTo>
                <a:lnTo>
                  <a:pt x="7557" y="7667"/>
                </a:lnTo>
                <a:lnTo>
                  <a:pt x="7300" y="7300"/>
                </a:lnTo>
                <a:lnTo>
                  <a:pt x="7227" y="7153"/>
                </a:lnTo>
                <a:lnTo>
                  <a:pt x="7153" y="7007"/>
                </a:lnTo>
                <a:lnTo>
                  <a:pt x="7043" y="6933"/>
                </a:lnTo>
                <a:lnTo>
                  <a:pt x="6897" y="6897"/>
                </a:lnTo>
                <a:lnTo>
                  <a:pt x="6640" y="6750"/>
                </a:lnTo>
                <a:lnTo>
                  <a:pt x="6346" y="6530"/>
                </a:lnTo>
                <a:lnTo>
                  <a:pt x="6530" y="6236"/>
                </a:lnTo>
                <a:lnTo>
                  <a:pt x="6603" y="5869"/>
                </a:lnTo>
                <a:lnTo>
                  <a:pt x="6603" y="5503"/>
                </a:lnTo>
                <a:lnTo>
                  <a:pt x="6567" y="5173"/>
                </a:lnTo>
                <a:lnTo>
                  <a:pt x="6456" y="4842"/>
                </a:lnTo>
                <a:lnTo>
                  <a:pt x="6310" y="4586"/>
                </a:lnTo>
                <a:lnTo>
                  <a:pt x="6126" y="4329"/>
                </a:lnTo>
                <a:lnTo>
                  <a:pt x="5870" y="4109"/>
                </a:lnTo>
                <a:lnTo>
                  <a:pt x="5613" y="3962"/>
                </a:lnTo>
                <a:lnTo>
                  <a:pt x="5356" y="3815"/>
                </a:lnTo>
                <a:lnTo>
                  <a:pt x="5026" y="3742"/>
                </a:lnTo>
                <a:lnTo>
                  <a:pt x="4732" y="3742"/>
                </a:lnTo>
                <a:lnTo>
                  <a:pt x="4732" y="3522"/>
                </a:lnTo>
                <a:lnTo>
                  <a:pt x="4696" y="2678"/>
                </a:lnTo>
                <a:lnTo>
                  <a:pt x="4732" y="2385"/>
                </a:lnTo>
                <a:lnTo>
                  <a:pt x="4696" y="2165"/>
                </a:lnTo>
                <a:lnTo>
                  <a:pt x="4659" y="1981"/>
                </a:lnTo>
                <a:lnTo>
                  <a:pt x="4842" y="1945"/>
                </a:lnTo>
                <a:lnTo>
                  <a:pt x="5063" y="1871"/>
                </a:lnTo>
                <a:lnTo>
                  <a:pt x="5246" y="1761"/>
                </a:lnTo>
                <a:lnTo>
                  <a:pt x="5393" y="1651"/>
                </a:lnTo>
                <a:lnTo>
                  <a:pt x="5539" y="1468"/>
                </a:lnTo>
                <a:lnTo>
                  <a:pt x="5613" y="1284"/>
                </a:lnTo>
                <a:lnTo>
                  <a:pt x="5686" y="1101"/>
                </a:lnTo>
                <a:lnTo>
                  <a:pt x="5686" y="844"/>
                </a:lnTo>
                <a:lnTo>
                  <a:pt x="5613" y="624"/>
                </a:lnTo>
                <a:lnTo>
                  <a:pt x="5503" y="404"/>
                </a:lnTo>
                <a:lnTo>
                  <a:pt x="5466" y="257"/>
                </a:lnTo>
                <a:lnTo>
                  <a:pt x="5429" y="184"/>
                </a:lnTo>
                <a:lnTo>
                  <a:pt x="5356" y="147"/>
                </a:lnTo>
                <a:lnTo>
                  <a:pt x="5209" y="147"/>
                </a:lnTo>
                <a:lnTo>
                  <a:pt x="5063" y="110"/>
                </a:lnTo>
                <a:lnTo>
                  <a:pt x="4989" y="37"/>
                </a:lnTo>
                <a:lnTo>
                  <a:pt x="4806" y="0"/>
                </a:lnTo>
                <a:close/>
              </a:path>
            </a:pathLst>
          </a:custGeom>
          <a:solidFill>
            <a:srgbClr val="6D9EEB"/>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30" name="Shape 230"/>
          <p:cNvSpPr/>
          <p:nvPr/>
        </p:nvSpPr>
        <p:spPr>
          <a:xfrm>
            <a:off x="721258" y="4998019"/>
            <a:ext cx="463059" cy="177962"/>
          </a:xfrm>
          <a:custGeom>
            <a:avLst/>
            <a:gdLst/>
            <a:ahLst/>
            <a:cxnLst/>
            <a:rect l="0" t="0" r="0" b="0"/>
            <a:pathLst>
              <a:path w="16325" h="6274" extrusionOk="0">
                <a:moveTo>
                  <a:pt x="14710" y="1"/>
                </a:moveTo>
                <a:lnTo>
                  <a:pt x="14527" y="74"/>
                </a:lnTo>
                <a:lnTo>
                  <a:pt x="14380" y="147"/>
                </a:lnTo>
                <a:lnTo>
                  <a:pt x="14270" y="221"/>
                </a:lnTo>
                <a:lnTo>
                  <a:pt x="14270" y="257"/>
                </a:lnTo>
                <a:lnTo>
                  <a:pt x="14197" y="221"/>
                </a:lnTo>
                <a:lnTo>
                  <a:pt x="14087" y="221"/>
                </a:lnTo>
                <a:lnTo>
                  <a:pt x="14013" y="294"/>
                </a:lnTo>
                <a:lnTo>
                  <a:pt x="13977" y="331"/>
                </a:lnTo>
                <a:lnTo>
                  <a:pt x="13977" y="441"/>
                </a:lnTo>
                <a:lnTo>
                  <a:pt x="14013" y="551"/>
                </a:lnTo>
                <a:lnTo>
                  <a:pt x="14050" y="587"/>
                </a:lnTo>
                <a:lnTo>
                  <a:pt x="14123" y="624"/>
                </a:lnTo>
                <a:lnTo>
                  <a:pt x="14343" y="624"/>
                </a:lnTo>
                <a:lnTo>
                  <a:pt x="14527" y="551"/>
                </a:lnTo>
                <a:lnTo>
                  <a:pt x="14710" y="477"/>
                </a:lnTo>
                <a:lnTo>
                  <a:pt x="14894" y="441"/>
                </a:lnTo>
                <a:lnTo>
                  <a:pt x="14967" y="477"/>
                </a:lnTo>
                <a:lnTo>
                  <a:pt x="15004" y="514"/>
                </a:lnTo>
                <a:lnTo>
                  <a:pt x="14967" y="587"/>
                </a:lnTo>
                <a:lnTo>
                  <a:pt x="14930" y="661"/>
                </a:lnTo>
                <a:lnTo>
                  <a:pt x="14747" y="881"/>
                </a:lnTo>
                <a:lnTo>
                  <a:pt x="14123" y="1725"/>
                </a:lnTo>
                <a:lnTo>
                  <a:pt x="14123" y="1798"/>
                </a:lnTo>
                <a:lnTo>
                  <a:pt x="14087" y="1871"/>
                </a:lnTo>
                <a:lnTo>
                  <a:pt x="14123" y="1981"/>
                </a:lnTo>
                <a:lnTo>
                  <a:pt x="14233" y="2055"/>
                </a:lnTo>
                <a:lnTo>
                  <a:pt x="14343" y="2091"/>
                </a:lnTo>
                <a:lnTo>
                  <a:pt x="14820" y="2091"/>
                </a:lnTo>
                <a:lnTo>
                  <a:pt x="15260" y="2055"/>
                </a:lnTo>
                <a:lnTo>
                  <a:pt x="15774" y="1945"/>
                </a:lnTo>
                <a:lnTo>
                  <a:pt x="16031" y="1871"/>
                </a:lnTo>
                <a:lnTo>
                  <a:pt x="16251" y="1761"/>
                </a:lnTo>
                <a:lnTo>
                  <a:pt x="16324" y="1651"/>
                </a:lnTo>
                <a:lnTo>
                  <a:pt x="16324" y="1541"/>
                </a:lnTo>
                <a:lnTo>
                  <a:pt x="16288" y="1468"/>
                </a:lnTo>
                <a:lnTo>
                  <a:pt x="16214" y="1431"/>
                </a:lnTo>
                <a:lnTo>
                  <a:pt x="16141" y="1394"/>
                </a:lnTo>
                <a:lnTo>
                  <a:pt x="15957" y="1431"/>
                </a:lnTo>
                <a:lnTo>
                  <a:pt x="15774" y="1468"/>
                </a:lnTo>
                <a:lnTo>
                  <a:pt x="15370" y="1541"/>
                </a:lnTo>
                <a:lnTo>
                  <a:pt x="14820" y="1615"/>
                </a:lnTo>
                <a:lnTo>
                  <a:pt x="14820" y="1615"/>
                </a:lnTo>
                <a:lnTo>
                  <a:pt x="15260" y="1028"/>
                </a:lnTo>
                <a:lnTo>
                  <a:pt x="15370" y="844"/>
                </a:lnTo>
                <a:lnTo>
                  <a:pt x="15481" y="698"/>
                </a:lnTo>
                <a:lnTo>
                  <a:pt x="15517" y="477"/>
                </a:lnTo>
                <a:lnTo>
                  <a:pt x="15517" y="404"/>
                </a:lnTo>
                <a:lnTo>
                  <a:pt x="15481" y="294"/>
                </a:lnTo>
                <a:lnTo>
                  <a:pt x="15370" y="184"/>
                </a:lnTo>
                <a:lnTo>
                  <a:pt x="15224" y="74"/>
                </a:lnTo>
                <a:lnTo>
                  <a:pt x="15077" y="37"/>
                </a:lnTo>
                <a:lnTo>
                  <a:pt x="14894" y="1"/>
                </a:lnTo>
                <a:close/>
                <a:moveTo>
                  <a:pt x="6604" y="2788"/>
                </a:moveTo>
                <a:lnTo>
                  <a:pt x="6163" y="2898"/>
                </a:lnTo>
                <a:lnTo>
                  <a:pt x="5576" y="2972"/>
                </a:lnTo>
                <a:lnTo>
                  <a:pt x="5283" y="3045"/>
                </a:lnTo>
                <a:lnTo>
                  <a:pt x="4990" y="3118"/>
                </a:lnTo>
                <a:lnTo>
                  <a:pt x="4953" y="3155"/>
                </a:lnTo>
                <a:lnTo>
                  <a:pt x="4880" y="3229"/>
                </a:lnTo>
                <a:lnTo>
                  <a:pt x="4880" y="3302"/>
                </a:lnTo>
                <a:lnTo>
                  <a:pt x="4880" y="3339"/>
                </a:lnTo>
                <a:lnTo>
                  <a:pt x="4880" y="3412"/>
                </a:lnTo>
                <a:lnTo>
                  <a:pt x="4916" y="3485"/>
                </a:lnTo>
                <a:lnTo>
                  <a:pt x="4990" y="3522"/>
                </a:lnTo>
                <a:lnTo>
                  <a:pt x="5063" y="3522"/>
                </a:lnTo>
                <a:lnTo>
                  <a:pt x="5613" y="3485"/>
                </a:lnTo>
                <a:lnTo>
                  <a:pt x="6163" y="3412"/>
                </a:lnTo>
                <a:lnTo>
                  <a:pt x="6640" y="3339"/>
                </a:lnTo>
                <a:lnTo>
                  <a:pt x="6860" y="3265"/>
                </a:lnTo>
                <a:lnTo>
                  <a:pt x="6970" y="3192"/>
                </a:lnTo>
                <a:lnTo>
                  <a:pt x="7044" y="3118"/>
                </a:lnTo>
                <a:lnTo>
                  <a:pt x="7044" y="3008"/>
                </a:lnTo>
                <a:lnTo>
                  <a:pt x="7044" y="2972"/>
                </a:lnTo>
                <a:lnTo>
                  <a:pt x="7007" y="2898"/>
                </a:lnTo>
                <a:lnTo>
                  <a:pt x="6897" y="2862"/>
                </a:lnTo>
                <a:lnTo>
                  <a:pt x="6824" y="2825"/>
                </a:lnTo>
                <a:lnTo>
                  <a:pt x="6604" y="2788"/>
                </a:lnTo>
                <a:close/>
                <a:moveTo>
                  <a:pt x="13500" y="1945"/>
                </a:moveTo>
                <a:lnTo>
                  <a:pt x="13280" y="1981"/>
                </a:lnTo>
                <a:lnTo>
                  <a:pt x="13060" y="2018"/>
                </a:lnTo>
                <a:lnTo>
                  <a:pt x="12876" y="2055"/>
                </a:lnTo>
                <a:lnTo>
                  <a:pt x="12693" y="2201"/>
                </a:lnTo>
                <a:lnTo>
                  <a:pt x="12546" y="2275"/>
                </a:lnTo>
                <a:lnTo>
                  <a:pt x="12436" y="2422"/>
                </a:lnTo>
                <a:lnTo>
                  <a:pt x="12289" y="2678"/>
                </a:lnTo>
                <a:lnTo>
                  <a:pt x="12179" y="3008"/>
                </a:lnTo>
                <a:lnTo>
                  <a:pt x="12179" y="3339"/>
                </a:lnTo>
                <a:lnTo>
                  <a:pt x="12179" y="3522"/>
                </a:lnTo>
                <a:lnTo>
                  <a:pt x="12216" y="3669"/>
                </a:lnTo>
                <a:lnTo>
                  <a:pt x="12289" y="3815"/>
                </a:lnTo>
                <a:lnTo>
                  <a:pt x="12363" y="3962"/>
                </a:lnTo>
                <a:lnTo>
                  <a:pt x="12473" y="4109"/>
                </a:lnTo>
                <a:lnTo>
                  <a:pt x="12583" y="4219"/>
                </a:lnTo>
                <a:lnTo>
                  <a:pt x="12729" y="4292"/>
                </a:lnTo>
                <a:lnTo>
                  <a:pt x="12876" y="4366"/>
                </a:lnTo>
                <a:lnTo>
                  <a:pt x="12986" y="4402"/>
                </a:lnTo>
                <a:lnTo>
                  <a:pt x="13096" y="4402"/>
                </a:lnTo>
                <a:lnTo>
                  <a:pt x="13353" y="4329"/>
                </a:lnTo>
                <a:lnTo>
                  <a:pt x="13757" y="4146"/>
                </a:lnTo>
                <a:lnTo>
                  <a:pt x="14197" y="3999"/>
                </a:lnTo>
                <a:lnTo>
                  <a:pt x="14417" y="3852"/>
                </a:lnTo>
                <a:lnTo>
                  <a:pt x="14564" y="3705"/>
                </a:lnTo>
                <a:lnTo>
                  <a:pt x="14600" y="3632"/>
                </a:lnTo>
                <a:lnTo>
                  <a:pt x="14564" y="3559"/>
                </a:lnTo>
                <a:lnTo>
                  <a:pt x="14527" y="3485"/>
                </a:lnTo>
                <a:lnTo>
                  <a:pt x="14453" y="3449"/>
                </a:lnTo>
                <a:lnTo>
                  <a:pt x="14343" y="3412"/>
                </a:lnTo>
                <a:lnTo>
                  <a:pt x="14197" y="3449"/>
                </a:lnTo>
                <a:lnTo>
                  <a:pt x="13940" y="3522"/>
                </a:lnTo>
                <a:lnTo>
                  <a:pt x="13426" y="3742"/>
                </a:lnTo>
                <a:lnTo>
                  <a:pt x="13280" y="3815"/>
                </a:lnTo>
                <a:lnTo>
                  <a:pt x="13133" y="3852"/>
                </a:lnTo>
                <a:lnTo>
                  <a:pt x="12986" y="3852"/>
                </a:lnTo>
                <a:lnTo>
                  <a:pt x="12839" y="3779"/>
                </a:lnTo>
                <a:lnTo>
                  <a:pt x="12766" y="3669"/>
                </a:lnTo>
                <a:lnTo>
                  <a:pt x="12729" y="3559"/>
                </a:lnTo>
                <a:lnTo>
                  <a:pt x="12656" y="3339"/>
                </a:lnTo>
                <a:lnTo>
                  <a:pt x="12656" y="3118"/>
                </a:lnTo>
                <a:lnTo>
                  <a:pt x="12729" y="2898"/>
                </a:lnTo>
                <a:lnTo>
                  <a:pt x="12839" y="2715"/>
                </a:lnTo>
                <a:lnTo>
                  <a:pt x="12986" y="2532"/>
                </a:lnTo>
                <a:lnTo>
                  <a:pt x="13133" y="2458"/>
                </a:lnTo>
                <a:lnTo>
                  <a:pt x="13280" y="2422"/>
                </a:lnTo>
                <a:lnTo>
                  <a:pt x="13610" y="2385"/>
                </a:lnTo>
                <a:lnTo>
                  <a:pt x="13940" y="2348"/>
                </a:lnTo>
                <a:lnTo>
                  <a:pt x="14307" y="2348"/>
                </a:lnTo>
                <a:lnTo>
                  <a:pt x="14307" y="2311"/>
                </a:lnTo>
                <a:lnTo>
                  <a:pt x="14307" y="2275"/>
                </a:lnTo>
                <a:lnTo>
                  <a:pt x="14307" y="2238"/>
                </a:lnTo>
                <a:lnTo>
                  <a:pt x="14123" y="2128"/>
                </a:lnTo>
                <a:lnTo>
                  <a:pt x="13903" y="2055"/>
                </a:lnTo>
                <a:lnTo>
                  <a:pt x="13720" y="1981"/>
                </a:lnTo>
                <a:lnTo>
                  <a:pt x="13500" y="1945"/>
                </a:lnTo>
                <a:close/>
                <a:moveTo>
                  <a:pt x="6787" y="4182"/>
                </a:moveTo>
                <a:lnTo>
                  <a:pt x="6347" y="4292"/>
                </a:lnTo>
                <a:lnTo>
                  <a:pt x="5907" y="4366"/>
                </a:lnTo>
                <a:lnTo>
                  <a:pt x="5466" y="4439"/>
                </a:lnTo>
                <a:lnTo>
                  <a:pt x="5063" y="4549"/>
                </a:lnTo>
                <a:lnTo>
                  <a:pt x="4990" y="4622"/>
                </a:lnTo>
                <a:lnTo>
                  <a:pt x="4953" y="4696"/>
                </a:lnTo>
                <a:lnTo>
                  <a:pt x="4953" y="4806"/>
                </a:lnTo>
                <a:lnTo>
                  <a:pt x="5063" y="4843"/>
                </a:lnTo>
                <a:lnTo>
                  <a:pt x="5283" y="4879"/>
                </a:lnTo>
                <a:lnTo>
                  <a:pt x="5980" y="4879"/>
                </a:lnTo>
                <a:lnTo>
                  <a:pt x="6457" y="4769"/>
                </a:lnTo>
                <a:lnTo>
                  <a:pt x="6897" y="4659"/>
                </a:lnTo>
                <a:lnTo>
                  <a:pt x="6970" y="4622"/>
                </a:lnTo>
                <a:lnTo>
                  <a:pt x="7044" y="4586"/>
                </a:lnTo>
                <a:lnTo>
                  <a:pt x="7080" y="4512"/>
                </a:lnTo>
                <a:lnTo>
                  <a:pt x="7117" y="4439"/>
                </a:lnTo>
                <a:lnTo>
                  <a:pt x="7080" y="4292"/>
                </a:lnTo>
                <a:lnTo>
                  <a:pt x="7007" y="4219"/>
                </a:lnTo>
                <a:lnTo>
                  <a:pt x="6934" y="4182"/>
                </a:lnTo>
                <a:close/>
                <a:moveTo>
                  <a:pt x="11079" y="2055"/>
                </a:moveTo>
                <a:lnTo>
                  <a:pt x="10785" y="2091"/>
                </a:lnTo>
                <a:lnTo>
                  <a:pt x="10565" y="2165"/>
                </a:lnTo>
                <a:lnTo>
                  <a:pt x="10382" y="2311"/>
                </a:lnTo>
                <a:lnTo>
                  <a:pt x="10235" y="2495"/>
                </a:lnTo>
                <a:lnTo>
                  <a:pt x="10198" y="2385"/>
                </a:lnTo>
                <a:lnTo>
                  <a:pt x="10088" y="2348"/>
                </a:lnTo>
                <a:lnTo>
                  <a:pt x="9942" y="2311"/>
                </a:lnTo>
                <a:lnTo>
                  <a:pt x="9611" y="2311"/>
                </a:lnTo>
                <a:lnTo>
                  <a:pt x="9501" y="2348"/>
                </a:lnTo>
                <a:lnTo>
                  <a:pt x="9208" y="2495"/>
                </a:lnTo>
                <a:lnTo>
                  <a:pt x="8988" y="2678"/>
                </a:lnTo>
                <a:lnTo>
                  <a:pt x="8951" y="2568"/>
                </a:lnTo>
                <a:lnTo>
                  <a:pt x="8915" y="2532"/>
                </a:lnTo>
                <a:lnTo>
                  <a:pt x="8878" y="2532"/>
                </a:lnTo>
                <a:lnTo>
                  <a:pt x="8804" y="2568"/>
                </a:lnTo>
                <a:lnTo>
                  <a:pt x="8731" y="2752"/>
                </a:lnTo>
                <a:lnTo>
                  <a:pt x="8658" y="2935"/>
                </a:lnTo>
                <a:lnTo>
                  <a:pt x="8621" y="3339"/>
                </a:lnTo>
                <a:lnTo>
                  <a:pt x="8584" y="3705"/>
                </a:lnTo>
                <a:lnTo>
                  <a:pt x="8621" y="4072"/>
                </a:lnTo>
                <a:lnTo>
                  <a:pt x="8694" y="4439"/>
                </a:lnTo>
                <a:lnTo>
                  <a:pt x="8768" y="4806"/>
                </a:lnTo>
                <a:lnTo>
                  <a:pt x="8804" y="4879"/>
                </a:lnTo>
                <a:lnTo>
                  <a:pt x="8878" y="4953"/>
                </a:lnTo>
                <a:lnTo>
                  <a:pt x="8951" y="4989"/>
                </a:lnTo>
                <a:lnTo>
                  <a:pt x="9061" y="4953"/>
                </a:lnTo>
                <a:lnTo>
                  <a:pt x="9135" y="4916"/>
                </a:lnTo>
                <a:lnTo>
                  <a:pt x="9208" y="4879"/>
                </a:lnTo>
                <a:lnTo>
                  <a:pt x="9245" y="4769"/>
                </a:lnTo>
                <a:lnTo>
                  <a:pt x="9208" y="4659"/>
                </a:lnTo>
                <a:lnTo>
                  <a:pt x="9135" y="4182"/>
                </a:lnTo>
                <a:lnTo>
                  <a:pt x="9098" y="3669"/>
                </a:lnTo>
                <a:lnTo>
                  <a:pt x="9135" y="3339"/>
                </a:lnTo>
                <a:lnTo>
                  <a:pt x="9208" y="3118"/>
                </a:lnTo>
                <a:lnTo>
                  <a:pt x="9391" y="2972"/>
                </a:lnTo>
                <a:lnTo>
                  <a:pt x="9575" y="2825"/>
                </a:lnTo>
                <a:lnTo>
                  <a:pt x="9795" y="2788"/>
                </a:lnTo>
                <a:lnTo>
                  <a:pt x="9868" y="4072"/>
                </a:lnTo>
                <a:lnTo>
                  <a:pt x="9905" y="4146"/>
                </a:lnTo>
                <a:lnTo>
                  <a:pt x="9942" y="4219"/>
                </a:lnTo>
                <a:lnTo>
                  <a:pt x="10015" y="4292"/>
                </a:lnTo>
                <a:lnTo>
                  <a:pt x="10125" y="4292"/>
                </a:lnTo>
                <a:lnTo>
                  <a:pt x="10198" y="4329"/>
                </a:lnTo>
                <a:lnTo>
                  <a:pt x="10272" y="4292"/>
                </a:lnTo>
                <a:lnTo>
                  <a:pt x="10308" y="4219"/>
                </a:lnTo>
                <a:lnTo>
                  <a:pt x="10345" y="4146"/>
                </a:lnTo>
                <a:lnTo>
                  <a:pt x="10455" y="3559"/>
                </a:lnTo>
                <a:lnTo>
                  <a:pt x="10565" y="3008"/>
                </a:lnTo>
                <a:lnTo>
                  <a:pt x="10602" y="2862"/>
                </a:lnTo>
                <a:lnTo>
                  <a:pt x="10675" y="2752"/>
                </a:lnTo>
                <a:lnTo>
                  <a:pt x="10785" y="2642"/>
                </a:lnTo>
                <a:lnTo>
                  <a:pt x="10895" y="2568"/>
                </a:lnTo>
                <a:lnTo>
                  <a:pt x="11079" y="2568"/>
                </a:lnTo>
                <a:lnTo>
                  <a:pt x="11115" y="2642"/>
                </a:lnTo>
                <a:lnTo>
                  <a:pt x="11115" y="2752"/>
                </a:lnTo>
                <a:lnTo>
                  <a:pt x="11115" y="2862"/>
                </a:lnTo>
                <a:lnTo>
                  <a:pt x="11189" y="3449"/>
                </a:lnTo>
                <a:lnTo>
                  <a:pt x="11299" y="4036"/>
                </a:lnTo>
                <a:lnTo>
                  <a:pt x="11372" y="4256"/>
                </a:lnTo>
                <a:lnTo>
                  <a:pt x="11446" y="4512"/>
                </a:lnTo>
                <a:lnTo>
                  <a:pt x="11556" y="4732"/>
                </a:lnTo>
                <a:lnTo>
                  <a:pt x="11629" y="4806"/>
                </a:lnTo>
                <a:lnTo>
                  <a:pt x="11739" y="4843"/>
                </a:lnTo>
                <a:lnTo>
                  <a:pt x="11849" y="4843"/>
                </a:lnTo>
                <a:lnTo>
                  <a:pt x="11922" y="4806"/>
                </a:lnTo>
                <a:lnTo>
                  <a:pt x="11996" y="4769"/>
                </a:lnTo>
                <a:lnTo>
                  <a:pt x="12032" y="4696"/>
                </a:lnTo>
                <a:lnTo>
                  <a:pt x="12069" y="4586"/>
                </a:lnTo>
                <a:lnTo>
                  <a:pt x="11996" y="4476"/>
                </a:lnTo>
                <a:lnTo>
                  <a:pt x="11922" y="4402"/>
                </a:lnTo>
                <a:lnTo>
                  <a:pt x="11886" y="4256"/>
                </a:lnTo>
                <a:lnTo>
                  <a:pt x="11812" y="4072"/>
                </a:lnTo>
                <a:lnTo>
                  <a:pt x="11776" y="3779"/>
                </a:lnTo>
                <a:lnTo>
                  <a:pt x="11666" y="3339"/>
                </a:lnTo>
                <a:lnTo>
                  <a:pt x="11629" y="2862"/>
                </a:lnTo>
                <a:lnTo>
                  <a:pt x="11629" y="2532"/>
                </a:lnTo>
                <a:lnTo>
                  <a:pt x="11592" y="2385"/>
                </a:lnTo>
                <a:lnTo>
                  <a:pt x="11482" y="2275"/>
                </a:lnTo>
                <a:lnTo>
                  <a:pt x="11299" y="2128"/>
                </a:lnTo>
                <a:lnTo>
                  <a:pt x="11189" y="2091"/>
                </a:lnTo>
                <a:lnTo>
                  <a:pt x="11079" y="2055"/>
                </a:lnTo>
                <a:close/>
                <a:moveTo>
                  <a:pt x="2715" y="1138"/>
                </a:moveTo>
                <a:lnTo>
                  <a:pt x="2569" y="1174"/>
                </a:lnTo>
                <a:lnTo>
                  <a:pt x="2422" y="1284"/>
                </a:lnTo>
                <a:lnTo>
                  <a:pt x="2385" y="1358"/>
                </a:lnTo>
                <a:lnTo>
                  <a:pt x="2165" y="1284"/>
                </a:lnTo>
                <a:lnTo>
                  <a:pt x="1762" y="1284"/>
                </a:lnTo>
                <a:lnTo>
                  <a:pt x="1542" y="1358"/>
                </a:lnTo>
                <a:lnTo>
                  <a:pt x="771" y="1504"/>
                </a:lnTo>
                <a:lnTo>
                  <a:pt x="368" y="1651"/>
                </a:lnTo>
                <a:lnTo>
                  <a:pt x="184" y="1725"/>
                </a:lnTo>
                <a:lnTo>
                  <a:pt x="38" y="1835"/>
                </a:lnTo>
                <a:lnTo>
                  <a:pt x="1" y="1908"/>
                </a:lnTo>
                <a:lnTo>
                  <a:pt x="1" y="1981"/>
                </a:lnTo>
                <a:lnTo>
                  <a:pt x="38" y="2018"/>
                </a:lnTo>
                <a:lnTo>
                  <a:pt x="111" y="2055"/>
                </a:lnTo>
                <a:lnTo>
                  <a:pt x="74" y="2348"/>
                </a:lnTo>
                <a:lnTo>
                  <a:pt x="74" y="2642"/>
                </a:lnTo>
                <a:lnTo>
                  <a:pt x="74" y="3705"/>
                </a:lnTo>
                <a:lnTo>
                  <a:pt x="111" y="4843"/>
                </a:lnTo>
                <a:lnTo>
                  <a:pt x="148" y="5980"/>
                </a:lnTo>
                <a:lnTo>
                  <a:pt x="184" y="6090"/>
                </a:lnTo>
                <a:lnTo>
                  <a:pt x="294" y="6200"/>
                </a:lnTo>
                <a:lnTo>
                  <a:pt x="404" y="6236"/>
                </a:lnTo>
                <a:lnTo>
                  <a:pt x="514" y="6200"/>
                </a:lnTo>
                <a:lnTo>
                  <a:pt x="624" y="6236"/>
                </a:lnTo>
                <a:lnTo>
                  <a:pt x="845" y="6273"/>
                </a:lnTo>
                <a:lnTo>
                  <a:pt x="1028" y="6236"/>
                </a:lnTo>
                <a:lnTo>
                  <a:pt x="1395" y="6163"/>
                </a:lnTo>
                <a:lnTo>
                  <a:pt x="2385" y="5980"/>
                </a:lnTo>
                <a:lnTo>
                  <a:pt x="2605" y="5943"/>
                </a:lnTo>
                <a:lnTo>
                  <a:pt x="2752" y="5906"/>
                </a:lnTo>
                <a:lnTo>
                  <a:pt x="2899" y="5833"/>
                </a:lnTo>
                <a:lnTo>
                  <a:pt x="2972" y="5686"/>
                </a:lnTo>
                <a:lnTo>
                  <a:pt x="2972" y="5576"/>
                </a:lnTo>
                <a:lnTo>
                  <a:pt x="2935" y="5503"/>
                </a:lnTo>
                <a:lnTo>
                  <a:pt x="2825" y="5429"/>
                </a:lnTo>
                <a:lnTo>
                  <a:pt x="2679" y="5393"/>
                </a:lnTo>
                <a:lnTo>
                  <a:pt x="2532" y="5393"/>
                </a:lnTo>
                <a:lnTo>
                  <a:pt x="2385" y="5429"/>
                </a:lnTo>
                <a:lnTo>
                  <a:pt x="2055" y="5503"/>
                </a:lnTo>
                <a:lnTo>
                  <a:pt x="1762" y="5576"/>
                </a:lnTo>
                <a:lnTo>
                  <a:pt x="1028" y="5723"/>
                </a:lnTo>
                <a:lnTo>
                  <a:pt x="698" y="5796"/>
                </a:lnTo>
                <a:lnTo>
                  <a:pt x="661" y="4953"/>
                </a:lnTo>
                <a:lnTo>
                  <a:pt x="624" y="4109"/>
                </a:lnTo>
                <a:lnTo>
                  <a:pt x="845" y="4109"/>
                </a:lnTo>
                <a:lnTo>
                  <a:pt x="1028" y="4072"/>
                </a:lnTo>
                <a:lnTo>
                  <a:pt x="1431" y="3962"/>
                </a:lnTo>
                <a:lnTo>
                  <a:pt x="2459" y="3742"/>
                </a:lnTo>
                <a:lnTo>
                  <a:pt x="2495" y="3779"/>
                </a:lnTo>
                <a:lnTo>
                  <a:pt x="2605" y="3779"/>
                </a:lnTo>
                <a:lnTo>
                  <a:pt x="2679" y="3742"/>
                </a:lnTo>
                <a:lnTo>
                  <a:pt x="2752" y="3705"/>
                </a:lnTo>
                <a:lnTo>
                  <a:pt x="2789" y="3669"/>
                </a:lnTo>
                <a:lnTo>
                  <a:pt x="2862" y="3559"/>
                </a:lnTo>
                <a:lnTo>
                  <a:pt x="2899" y="3485"/>
                </a:lnTo>
                <a:lnTo>
                  <a:pt x="2899" y="3412"/>
                </a:lnTo>
                <a:lnTo>
                  <a:pt x="2862" y="3339"/>
                </a:lnTo>
                <a:lnTo>
                  <a:pt x="2825" y="3265"/>
                </a:lnTo>
                <a:lnTo>
                  <a:pt x="2715" y="3155"/>
                </a:lnTo>
                <a:lnTo>
                  <a:pt x="2532" y="3155"/>
                </a:lnTo>
                <a:lnTo>
                  <a:pt x="1431" y="3449"/>
                </a:lnTo>
                <a:lnTo>
                  <a:pt x="1028" y="3522"/>
                </a:lnTo>
                <a:lnTo>
                  <a:pt x="808" y="3595"/>
                </a:lnTo>
                <a:lnTo>
                  <a:pt x="624" y="3632"/>
                </a:lnTo>
                <a:lnTo>
                  <a:pt x="588" y="2788"/>
                </a:lnTo>
                <a:lnTo>
                  <a:pt x="588" y="2458"/>
                </a:lnTo>
                <a:lnTo>
                  <a:pt x="551" y="2091"/>
                </a:lnTo>
                <a:lnTo>
                  <a:pt x="1065" y="1981"/>
                </a:lnTo>
                <a:lnTo>
                  <a:pt x="1615" y="1835"/>
                </a:lnTo>
                <a:lnTo>
                  <a:pt x="1798" y="1798"/>
                </a:lnTo>
                <a:lnTo>
                  <a:pt x="2055" y="1798"/>
                </a:lnTo>
                <a:lnTo>
                  <a:pt x="2165" y="1871"/>
                </a:lnTo>
                <a:lnTo>
                  <a:pt x="2238" y="1908"/>
                </a:lnTo>
                <a:lnTo>
                  <a:pt x="2312" y="1945"/>
                </a:lnTo>
                <a:lnTo>
                  <a:pt x="2422" y="1945"/>
                </a:lnTo>
                <a:lnTo>
                  <a:pt x="2495" y="1908"/>
                </a:lnTo>
                <a:lnTo>
                  <a:pt x="3009" y="1651"/>
                </a:lnTo>
                <a:lnTo>
                  <a:pt x="3082" y="1615"/>
                </a:lnTo>
                <a:lnTo>
                  <a:pt x="3119" y="1578"/>
                </a:lnTo>
                <a:lnTo>
                  <a:pt x="3156" y="1431"/>
                </a:lnTo>
                <a:lnTo>
                  <a:pt x="3119" y="1284"/>
                </a:lnTo>
                <a:lnTo>
                  <a:pt x="3082" y="1248"/>
                </a:lnTo>
                <a:lnTo>
                  <a:pt x="3009" y="1174"/>
                </a:lnTo>
                <a:lnTo>
                  <a:pt x="2862" y="1138"/>
                </a:lnTo>
                <a:close/>
              </a:path>
            </a:pathLst>
          </a:custGeom>
          <a:solidFill>
            <a:srgbClr val="6D9EEB"/>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31" name="Shape 231"/>
          <p:cNvSpPr/>
          <p:nvPr/>
        </p:nvSpPr>
        <p:spPr>
          <a:xfrm>
            <a:off x="3251972" y="4825260"/>
            <a:ext cx="589992" cy="414129"/>
          </a:xfrm>
          <a:custGeom>
            <a:avLst/>
            <a:gdLst/>
            <a:ahLst/>
            <a:cxnLst/>
            <a:rect l="0" t="0" r="0" b="0"/>
            <a:pathLst>
              <a:path w="20800" h="14600" extrusionOk="0">
                <a:moveTo>
                  <a:pt x="5466" y="441"/>
                </a:moveTo>
                <a:lnTo>
                  <a:pt x="5650" y="478"/>
                </a:lnTo>
                <a:lnTo>
                  <a:pt x="5577" y="478"/>
                </a:lnTo>
                <a:lnTo>
                  <a:pt x="5466" y="441"/>
                </a:lnTo>
                <a:close/>
                <a:moveTo>
                  <a:pt x="4843" y="478"/>
                </a:moveTo>
                <a:lnTo>
                  <a:pt x="4806" y="514"/>
                </a:lnTo>
                <a:lnTo>
                  <a:pt x="4586" y="551"/>
                </a:lnTo>
                <a:lnTo>
                  <a:pt x="4843" y="478"/>
                </a:lnTo>
                <a:close/>
                <a:moveTo>
                  <a:pt x="5173" y="808"/>
                </a:moveTo>
                <a:lnTo>
                  <a:pt x="5210" y="844"/>
                </a:lnTo>
                <a:lnTo>
                  <a:pt x="5246" y="918"/>
                </a:lnTo>
                <a:lnTo>
                  <a:pt x="5356" y="991"/>
                </a:lnTo>
                <a:lnTo>
                  <a:pt x="5503" y="1028"/>
                </a:lnTo>
                <a:lnTo>
                  <a:pt x="5760" y="1028"/>
                </a:lnTo>
                <a:lnTo>
                  <a:pt x="5870" y="991"/>
                </a:lnTo>
                <a:lnTo>
                  <a:pt x="5980" y="991"/>
                </a:lnTo>
                <a:lnTo>
                  <a:pt x="6017" y="1028"/>
                </a:lnTo>
                <a:lnTo>
                  <a:pt x="6053" y="1101"/>
                </a:lnTo>
                <a:lnTo>
                  <a:pt x="6163" y="1431"/>
                </a:lnTo>
                <a:lnTo>
                  <a:pt x="6163" y="1725"/>
                </a:lnTo>
                <a:lnTo>
                  <a:pt x="6127" y="2055"/>
                </a:lnTo>
                <a:lnTo>
                  <a:pt x="6053" y="2348"/>
                </a:lnTo>
                <a:lnTo>
                  <a:pt x="5980" y="2532"/>
                </a:lnTo>
                <a:lnTo>
                  <a:pt x="5907" y="2715"/>
                </a:lnTo>
                <a:lnTo>
                  <a:pt x="5650" y="3009"/>
                </a:lnTo>
                <a:lnTo>
                  <a:pt x="5393" y="3229"/>
                </a:lnTo>
                <a:lnTo>
                  <a:pt x="5063" y="3412"/>
                </a:lnTo>
                <a:lnTo>
                  <a:pt x="5063" y="3375"/>
                </a:lnTo>
                <a:lnTo>
                  <a:pt x="5063" y="3302"/>
                </a:lnTo>
                <a:lnTo>
                  <a:pt x="5026" y="3265"/>
                </a:lnTo>
                <a:lnTo>
                  <a:pt x="4953" y="3229"/>
                </a:lnTo>
                <a:lnTo>
                  <a:pt x="4880" y="3229"/>
                </a:lnTo>
                <a:lnTo>
                  <a:pt x="5063" y="2789"/>
                </a:lnTo>
                <a:lnTo>
                  <a:pt x="5063" y="2715"/>
                </a:lnTo>
                <a:lnTo>
                  <a:pt x="4990" y="2679"/>
                </a:lnTo>
                <a:lnTo>
                  <a:pt x="4953" y="2679"/>
                </a:lnTo>
                <a:lnTo>
                  <a:pt x="4880" y="2715"/>
                </a:lnTo>
                <a:lnTo>
                  <a:pt x="4549" y="3229"/>
                </a:lnTo>
                <a:lnTo>
                  <a:pt x="4329" y="3559"/>
                </a:lnTo>
                <a:lnTo>
                  <a:pt x="4109" y="3522"/>
                </a:lnTo>
                <a:lnTo>
                  <a:pt x="3853" y="3486"/>
                </a:lnTo>
                <a:lnTo>
                  <a:pt x="3706" y="3449"/>
                </a:lnTo>
                <a:lnTo>
                  <a:pt x="3999" y="3192"/>
                </a:lnTo>
                <a:lnTo>
                  <a:pt x="4586" y="2642"/>
                </a:lnTo>
                <a:lnTo>
                  <a:pt x="4586" y="2568"/>
                </a:lnTo>
                <a:lnTo>
                  <a:pt x="4586" y="2495"/>
                </a:lnTo>
                <a:lnTo>
                  <a:pt x="4513" y="2458"/>
                </a:lnTo>
                <a:lnTo>
                  <a:pt x="4439" y="2458"/>
                </a:lnTo>
                <a:lnTo>
                  <a:pt x="3486" y="3119"/>
                </a:lnTo>
                <a:lnTo>
                  <a:pt x="3302" y="3265"/>
                </a:lnTo>
                <a:lnTo>
                  <a:pt x="3229" y="3192"/>
                </a:lnTo>
                <a:lnTo>
                  <a:pt x="3266" y="3082"/>
                </a:lnTo>
                <a:lnTo>
                  <a:pt x="3302" y="3009"/>
                </a:lnTo>
                <a:lnTo>
                  <a:pt x="3266" y="2935"/>
                </a:lnTo>
                <a:lnTo>
                  <a:pt x="3229" y="2899"/>
                </a:lnTo>
                <a:lnTo>
                  <a:pt x="3339" y="2935"/>
                </a:lnTo>
                <a:lnTo>
                  <a:pt x="3669" y="2752"/>
                </a:lnTo>
                <a:lnTo>
                  <a:pt x="4733" y="2055"/>
                </a:lnTo>
                <a:lnTo>
                  <a:pt x="4770" y="1982"/>
                </a:lnTo>
                <a:lnTo>
                  <a:pt x="4770" y="1945"/>
                </a:lnTo>
                <a:lnTo>
                  <a:pt x="4733" y="1872"/>
                </a:lnTo>
                <a:lnTo>
                  <a:pt x="4660" y="1872"/>
                </a:lnTo>
                <a:lnTo>
                  <a:pt x="4329" y="1982"/>
                </a:lnTo>
                <a:lnTo>
                  <a:pt x="3816" y="2202"/>
                </a:lnTo>
                <a:lnTo>
                  <a:pt x="3302" y="2458"/>
                </a:lnTo>
                <a:lnTo>
                  <a:pt x="3082" y="2642"/>
                </a:lnTo>
                <a:lnTo>
                  <a:pt x="2935" y="2789"/>
                </a:lnTo>
                <a:lnTo>
                  <a:pt x="2899" y="2605"/>
                </a:lnTo>
                <a:lnTo>
                  <a:pt x="2899" y="2458"/>
                </a:lnTo>
                <a:lnTo>
                  <a:pt x="3082" y="2385"/>
                </a:lnTo>
                <a:lnTo>
                  <a:pt x="3266" y="2238"/>
                </a:lnTo>
                <a:lnTo>
                  <a:pt x="3632" y="2018"/>
                </a:lnTo>
                <a:lnTo>
                  <a:pt x="4109" y="1725"/>
                </a:lnTo>
                <a:lnTo>
                  <a:pt x="4586" y="1505"/>
                </a:lnTo>
                <a:lnTo>
                  <a:pt x="4660" y="1431"/>
                </a:lnTo>
                <a:lnTo>
                  <a:pt x="4660" y="1358"/>
                </a:lnTo>
                <a:lnTo>
                  <a:pt x="4586" y="1321"/>
                </a:lnTo>
                <a:lnTo>
                  <a:pt x="4513" y="1285"/>
                </a:lnTo>
                <a:lnTo>
                  <a:pt x="4256" y="1358"/>
                </a:lnTo>
                <a:lnTo>
                  <a:pt x="3963" y="1431"/>
                </a:lnTo>
                <a:lnTo>
                  <a:pt x="3706" y="1505"/>
                </a:lnTo>
                <a:lnTo>
                  <a:pt x="3449" y="1651"/>
                </a:lnTo>
                <a:lnTo>
                  <a:pt x="3156" y="1798"/>
                </a:lnTo>
                <a:lnTo>
                  <a:pt x="3302" y="1578"/>
                </a:lnTo>
                <a:lnTo>
                  <a:pt x="3486" y="1358"/>
                </a:lnTo>
                <a:lnTo>
                  <a:pt x="3779" y="1211"/>
                </a:lnTo>
                <a:lnTo>
                  <a:pt x="4109" y="1065"/>
                </a:lnTo>
                <a:lnTo>
                  <a:pt x="4733" y="844"/>
                </a:lnTo>
                <a:lnTo>
                  <a:pt x="4770" y="918"/>
                </a:lnTo>
                <a:lnTo>
                  <a:pt x="4843" y="991"/>
                </a:lnTo>
                <a:lnTo>
                  <a:pt x="4916" y="991"/>
                </a:lnTo>
                <a:lnTo>
                  <a:pt x="4990" y="1028"/>
                </a:lnTo>
                <a:lnTo>
                  <a:pt x="5063" y="991"/>
                </a:lnTo>
                <a:lnTo>
                  <a:pt x="5100" y="955"/>
                </a:lnTo>
                <a:lnTo>
                  <a:pt x="5173" y="881"/>
                </a:lnTo>
                <a:lnTo>
                  <a:pt x="5173" y="808"/>
                </a:lnTo>
                <a:close/>
                <a:moveTo>
                  <a:pt x="9648" y="3302"/>
                </a:moveTo>
                <a:lnTo>
                  <a:pt x="9905" y="3375"/>
                </a:lnTo>
                <a:lnTo>
                  <a:pt x="9905" y="3412"/>
                </a:lnTo>
                <a:lnTo>
                  <a:pt x="10125" y="3632"/>
                </a:lnTo>
                <a:lnTo>
                  <a:pt x="10308" y="3889"/>
                </a:lnTo>
                <a:lnTo>
                  <a:pt x="10162" y="4036"/>
                </a:lnTo>
                <a:lnTo>
                  <a:pt x="9978" y="4182"/>
                </a:lnTo>
                <a:lnTo>
                  <a:pt x="9795" y="4293"/>
                </a:lnTo>
                <a:lnTo>
                  <a:pt x="9612" y="4329"/>
                </a:lnTo>
                <a:lnTo>
                  <a:pt x="9501" y="4293"/>
                </a:lnTo>
                <a:lnTo>
                  <a:pt x="9428" y="4256"/>
                </a:lnTo>
                <a:lnTo>
                  <a:pt x="9501" y="4146"/>
                </a:lnTo>
                <a:lnTo>
                  <a:pt x="9501" y="4072"/>
                </a:lnTo>
                <a:lnTo>
                  <a:pt x="9465" y="3999"/>
                </a:lnTo>
                <a:lnTo>
                  <a:pt x="9391" y="3926"/>
                </a:lnTo>
                <a:lnTo>
                  <a:pt x="9245" y="3926"/>
                </a:lnTo>
                <a:lnTo>
                  <a:pt x="9465" y="3816"/>
                </a:lnTo>
                <a:lnTo>
                  <a:pt x="9501" y="3779"/>
                </a:lnTo>
                <a:lnTo>
                  <a:pt x="9538" y="3742"/>
                </a:lnTo>
                <a:lnTo>
                  <a:pt x="9538" y="3632"/>
                </a:lnTo>
                <a:lnTo>
                  <a:pt x="9465" y="3559"/>
                </a:lnTo>
                <a:lnTo>
                  <a:pt x="9391" y="3522"/>
                </a:lnTo>
                <a:lnTo>
                  <a:pt x="9355" y="3522"/>
                </a:lnTo>
                <a:lnTo>
                  <a:pt x="9061" y="3632"/>
                </a:lnTo>
                <a:lnTo>
                  <a:pt x="9208" y="3375"/>
                </a:lnTo>
                <a:lnTo>
                  <a:pt x="9281" y="3412"/>
                </a:lnTo>
                <a:lnTo>
                  <a:pt x="9355" y="3412"/>
                </a:lnTo>
                <a:lnTo>
                  <a:pt x="9501" y="3375"/>
                </a:lnTo>
                <a:lnTo>
                  <a:pt x="9648" y="3302"/>
                </a:lnTo>
                <a:close/>
                <a:moveTo>
                  <a:pt x="1505" y="4329"/>
                </a:moveTo>
                <a:lnTo>
                  <a:pt x="1615" y="4366"/>
                </a:lnTo>
                <a:lnTo>
                  <a:pt x="1725" y="4439"/>
                </a:lnTo>
                <a:lnTo>
                  <a:pt x="1872" y="4586"/>
                </a:lnTo>
                <a:lnTo>
                  <a:pt x="1908" y="4769"/>
                </a:lnTo>
                <a:lnTo>
                  <a:pt x="1945" y="4916"/>
                </a:lnTo>
                <a:lnTo>
                  <a:pt x="1908" y="5100"/>
                </a:lnTo>
                <a:lnTo>
                  <a:pt x="1872" y="5246"/>
                </a:lnTo>
                <a:lnTo>
                  <a:pt x="1762" y="5393"/>
                </a:lnTo>
                <a:lnTo>
                  <a:pt x="1615" y="5503"/>
                </a:lnTo>
                <a:lnTo>
                  <a:pt x="1468" y="5576"/>
                </a:lnTo>
                <a:lnTo>
                  <a:pt x="1432" y="5430"/>
                </a:lnTo>
                <a:lnTo>
                  <a:pt x="1432" y="5283"/>
                </a:lnTo>
                <a:lnTo>
                  <a:pt x="1432" y="5210"/>
                </a:lnTo>
                <a:lnTo>
                  <a:pt x="1395" y="5136"/>
                </a:lnTo>
                <a:lnTo>
                  <a:pt x="1395" y="5063"/>
                </a:lnTo>
                <a:lnTo>
                  <a:pt x="1321" y="4989"/>
                </a:lnTo>
                <a:lnTo>
                  <a:pt x="1285" y="4953"/>
                </a:lnTo>
                <a:lnTo>
                  <a:pt x="1175" y="4989"/>
                </a:lnTo>
                <a:lnTo>
                  <a:pt x="1028" y="5063"/>
                </a:lnTo>
                <a:lnTo>
                  <a:pt x="1138" y="4989"/>
                </a:lnTo>
                <a:lnTo>
                  <a:pt x="1321" y="4879"/>
                </a:lnTo>
                <a:lnTo>
                  <a:pt x="1468" y="4769"/>
                </a:lnTo>
                <a:lnTo>
                  <a:pt x="1542" y="4696"/>
                </a:lnTo>
                <a:lnTo>
                  <a:pt x="1505" y="4623"/>
                </a:lnTo>
                <a:lnTo>
                  <a:pt x="1468" y="4549"/>
                </a:lnTo>
                <a:lnTo>
                  <a:pt x="1395" y="4513"/>
                </a:lnTo>
                <a:lnTo>
                  <a:pt x="1432" y="4476"/>
                </a:lnTo>
                <a:lnTo>
                  <a:pt x="1468" y="4439"/>
                </a:lnTo>
                <a:lnTo>
                  <a:pt x="1468" y="4403"/>
                </a:lnTo>
                <a:lnTo>
                  <a:pt x="1432" y="4329"/>
                </a:lnTo>
                <a:close/>
                <a:moveTo>
                  <a:pt x="1138" y="5576"/>
                </a:moveTo>
                <a:lnTo>
                  <a:pt x="1138" y="5650"/>
                </a:lnTo>
                <a:lnTo>
                  <a:pt x="1028" y="5613"/>
                </a:lnTo>
                <a:lnTo>
                  <a:pt x="1138" y="5576"/>
                </a:lnTo>
                <a:close/>
                <a:moveTo>
                  <a:pt x="7887" y="5907"/>
                </a:moveTo>
                <a:lnTo>
                  <a:pt x="8218" y="5980"/>
                </a:lnTo>
                <a:lnTo>
                  <a:pt x="8291" y="6090"/>
                </a:lnTo>
                <a:lnTo>
                  <a:pt x="8401" y="6163"/>
                </a:lnTo>
                <a:lnTo>
                  <a:pt x="8511" y="6273"/>
                </a:lnTo>
                <a:lnTo>
                  <a:pt x="8621" y="6383"/>
                </a:lnTo>
                <a:lnTo>
                  <a:pt x="8694" y="6530"/>
                </a:lnTo>
                <a:lnTo>
                  <a:pt x="8768" y="6677"/>
                </a:lnTo>
                <a:lnTo>
                  <a:pt x="8805" y="6934"/>
                </a:lnTo>
                <a:lnTo>
                  <a:pt x="8768" y="7154"/>
                </a:lnTo>
                <a:lnTo>
                  <a:pt x="8658" y="7374"/>
                </a:lnTo>
                <a:lnTo>
                  <a:pt x="8548" y="7557"/>
                </a:lnTo>
                <a:lnTo>
                  <a:pt x="8438" y="7704"/>
                </a:lnTo>
                <a:lnTo>
                  <a:pt x="8291" y="7814"/>
                </a:lnTo>
                <a:lnTo>
                  <a:pt x="8144" y="7887"/>
                </a:lnTo>
                <a:lnTo>
                  <a:pt x="7998" y="7961"/>
                </a:lnTo>
                <a:lnTo>
                  <a:pt x="8071" y="7594"/>
                </a:lnTo>
                <a:lnTo>
                  <a:pt x="8071" y="7520"/>
                </a:lnTo>
                <a:lnTo>
                  <a:pt x="8034" y="7484"/>
                </a:lnTo>
                <a:lnTo>
                  <a:pt x="7961" y="7484"/>
                </a:lnTo>
                <a:lnTo>
                  <a:pt x="7924" y="7520"/>
                </a:lnTo>
                <a:lnTo>
                  <a:pt x="7741" y="7741"/>
                </a:lnTo>
                <a:lnTo>
                  <a:pt x="7557" y="7997"/>
                </a:lnTo>
                <a:lnTo>
                  <a:pt x="7264" y="7924"/>
                </a:lnTo>
                <a:lnTo>
                  <a:pt x="7484" y="7594"/>
                </a:lnTo>
                <a:lnTo>
                  <a:pt x="7741" y="7337"/>
                </a:lnTo>
                <a:lnTo>
                  <a:pt x="7741" y="7264"/>
                </a:lnTo>
                <a:lnTo>
                  <a:pt x="7741" y="7227"/>
                </a:lnTo>
                <a:lnTo>
                  <a:pt x="7631" y="7227"/>
                </a:lnTo>
                <a:lnTo>
                  <a:pt x="7447" y="7337"/>
                </a:lnTo>
                <a:lnTo>
                  <a:pt x="7264" y="7447"/>
                </a:lnTo>
                <a:lnTo>
                  <a:pt x="7080" y="7594"/>
                </a:lnTo>
                <a:lnTo>
                  <a:pt x="6934" y="7777"/>
                </a:lnTo>
                <a:lnTo>
                  <a:pt x="6860" y="7704"/>
                </a:lnTo>
                <a:lnTo>
                  <a:pt x="6714" y="7557"/>
                </a:lnTo>
                <a:lnTo>
                  <a:pt x="7227" y="7264"/>
                </a:lnTo>
                <a:lnTo>
                  <a:pt x="7741" y="6934"/>
                </a:lnTo>
                <a:lnTo>
                  <a:pt x="7741" y="6897"/>
                </a:lnTo>
                <a:lnTo>
                  <a:pt x="7704" y="6860"/>
                </a:lnTo>
                <a:lnTo>
                  <a:pt x="7411" y="6860"/>
                </a:lnTo>
                <a:lnTo>
                  <a:pt x="7080" y="6934"/>
                </a:lnTo>
                <a:lnTo>
                  <a:pt x="6787" y="7044"/>
                </a:lnTo>
                <a:lnTo>
                  <a:pt x="6530" y="7227"/>
                </a:lnTo>
                <a:lnTo>
                  <a:pt x="6494" y="7007"/>
                </a:lnTo>
                <a:lnTo>
                  <a:pt x="6494" y="6750"/>
                </a:lnTo>
                <a:lnTo>
                  <a:pt x="6604" y="6713"/>
                </a:lnTo>
                <a:lnTo>
                  <a:pt x="6970" y="6603"/>
                </a:lnTo>
                <a:lnTo>
                  <a:pt x="7117" y="6530"/>
                </a:lnTo>
                <a:lnTo>
                  <a:pt x="7301" y="6420"/>
                </a:lnTo>
                <a:lnTo>
                  <a:pt x="7337" y="6347"/>
                </a:lnTo>
                <a:lnTo>
                  <a:pt x="7337" y="6310"/>
                </a:lnTo>
                <a:lnTo>
                  <a:pt x="7301" y="6310"/>
                </a:lnTo>
                <a:lnTo>
                  <a:pt x="7007" y="6273"/>
                </a:lnTo>
                <a:lnTo>
                  <a:pt x="6750" y="6310"/>
                </a:lnTo>
                <a:lnTo>
                  <a:pt x="6750" y="6310"/>
                </a:lnTo>
                <a:lnTo>
                  <a:pt x="6860" y="6200"/>
                </a:lnTo>
                <a:lnTo>
                  <a:pt x="6970" y="6090"/>
                </a:lnTo>
                <a:lnTo>
                  <a:pt x="7117" y="6017"/>
                </a:lnTo>
                <a:lnTo>
                  <a:pt x="7264" y="5943"/>
                </a:lnTo>
                <a:lnTo>
                  <a:pt x="7557" y="5907"/>
                </a:lnTo>
                <a:close/>
                <a:moveTo>
                  <a:pt x="4953" y="1"/>
                </a:moveTo>
                <a:lnTo>
                  <a:pt x="4733" y="37"/>
                </a:lnTo>
                <a:lnTo>
                  <a:pt x="4476" y="111"/>
                </a:lnTo>
                <a:lnTo>
                  <a:pt x="4256" y="184"/>
                </a:lnTo>
                <a:lnTo>
                  <a:pt x="4036" y="294"/>
                </a:lnTo>
                <a:lnTo>
                  <a:pt x="3632" y="551"/>
                </a:lnTo>
                <a:lnTo>
                  <a:pt x="3302" y="881"/>
                </a:lnTo>
                <a:lnTo>
                  <a:pt x="2972" y="1248"/>
                </a:lnTo>
                <a:lnTo>
                  <a:pt x="2679" y="1651"/>
                </a:lnTo>
                <a:lnTo>
                  <a:pt x="2569" y="1872"/>
                </a:lnTo>
                <a:lnTo>
                  <a:pt x="2495" y="2092"/>
                </a:lnTo>
                <a:lnTo>
                  <a:pt x="2422" y="2348"/>
                </a:lnTo>
                <a:lnTo>
                  <a:pt x="2385" y="2568"/>
                </a:lnTo>
                <a:lnTo>
                  <a:pt x="2422" y="2789"/>
                </a:lnTo>
                <a:lnTo>
                  <a:pt x="2459" y="2935"/>
                </a:lnTo>
                <a:lnTo>
                  <a:pt x="2532" y="3119"/>
                </a:lnTo>
                <a:lnTo>
                  <a:pt x="2605" y="3265"/>
                </a:lnTo>
                <a:lnTo>
                  <a:pt x="2495" y="3339"/>
                </a:lnTo>
                <a:lnTo>
                  <a:pt x="2018" y="3559"/>
                </a:lnTo>
                <a:lnTo>
                  <a:pt x="1798" y="3706"/>
                </a:lnTo>
                <a:lnTo>
                  <a:pt x="1688" y="3779"/>
                </a:lnTo>
                <a:lnTo>
                  <a:pt x="1578" y="3852"/>
                </a:lnTo>
                <a:lnTo>
                  <a:pt x="1065" y="3852"/>
                </a:lnTo>
                <a:lnTo>
                  <a:pt x="881" y="3926"/>
                </a:lnTo>
                <a:lnTo>
                  <a:pt x="735" y="3999"/>
                </a:lnTo>
                <a:lnTo>
                  <a:pt x="588" y="4109"/>
                </a:lnTo>
                <a:lnTo>
                  <a:pt x="478" y="4256"/>
                </a:lnTo>
                <a:lnTo>
                  <a:pt x="368" y="4403"/>
                </a:lnTo>
                <a:lnTo>
                  <a:pt x="184" y="4623"/>
                </a:lnTo>
                <a:lnTo>
                  <a:pt x="74" y="4879"/>
                </a:lnTo>
                <a:lnTo>
                  <a:pt x="38" y="4989"/>
                </a:lnTo>
                <a:lnTo>
                  <a:pt x="1" y="5136"/>
                </a:lnTo>
                <a:lnTo>
                  <a:pt x="38" y="5283"/>
                </a:lnTo>
                <a:lnTo>
                  <a:pt x="74" y="5430"/>
                </a:lnTo>
                <a:lnTo>
                  <a:pt x="184" y="5576"/>
                </a:lnTo>
                <a:lnTo>
                  <a:pt x="258" y="5723"/>
                </a:lnTo>
                <a:lnTo>
                  <a:pt x="404" y="5833"/>
                </a:lnTo>
                <a:lnTo>
                  <a:pt x="514" y="5943"/>
                </a:lnTo>
                <a:lnTo>
                  <a:pt x="661" y="6017"/>
                </a:lnTo>
                <a:lnTo>
                  <a:pt x="845" y="6053"/>
                </a:lnTo>
                <a:lnTo>
                  <a:pt x="1175" y="6127"/>
                </a:lnTo>
                <a:lnTo>
                  <a:pt x="1358" y="6127"/>
                </a:lnTo>
                <a:lnTo>
                  <a:pt x="1505" y="6090"/>
                </a:lnTo>
                <a:lnTo>
                  <a:pt x="1688" y="6053"/>
                </a:lnTo>
                <a:lnTo>
                  <a:pt x="1835" y="5980"/>
                </a:lnTo>
                <a:lnTo>
                  <a:pt x="2055" y="5760"/>
                </a:lnTo>
                <a:lnTo>
                  <a:pt x="2275" y="5503"/>
                </a:lnTo>
                <a:lnTo>
                  <a:pt x="2385" y="5210"/>
                </a:lnTo>
                <a:lnTo>
                  <a:pt x="2422" y="5063"/>
                </a:lnTo>
                <a:lnTo>
                  <a:pt x="2422" y="4879"/>
                </a:lnTo>
                <a:lnTo>
                  <a:pt x="2385" y="4733"/>
                </a:lnTo>
                <a:lnTo>
                  <a:pt x="2349" y="4586"/>
                </a:lnTo>
                <a:lnTo>
                  <a:pt x="2275" y="4403"/>
                </a:lnTo>
                <a:lnTo>
                  <a:pt x="2202" y="4256"/>
                </a:lnTo>
                <a:lnTo>
                  <a:pt x="2092" y="4146"/>
                </a:lnTo>
                <a:lnTo>
                  <a:pt x="2055" y="4109"/>
                </a:lnTo>
                <a:lnTo>
                  <a:pt x="2165" y="4036"/>
                </a:lnTo>
                <a:lnTo>
                  <a:pt x="2495" y="3816"/>
                </a:lnTo>
                <a:lnTo>
                  <a:pt x="2679" y="3669"/>
                </a:lnTo>
                <a:lnTo>
                  <a:pt x="2862" y="3522"/>
                </a:lnTo>
                <a:lnTo>
                  <a:pt x="3119" y="3706"/>
                </a:lnTo>
                <a:lnTo>
                  <a:pt x="3156" y="3779"/>
                </a:lnTo>
                <a:lnTo>
                  <a:pt x="3229" y="3816"/>
                </a:lnTo>
                <a:lnTo>
                  <a:pt x="3339" y="3816"/>
                </a:lnTo>
                <a:lnTo>
                  <a:pt x="3706" y="3962"/>
                </a:lnTo>
                <a:lnTo>
                  <a:pt x="4109" y="4036"/>
                </a:lnTo>
                <a:lnTo>
                  <a:pt x="4513" y="4072"/>
                </a:lnTo>
                <a:lnTo>
                  <a:pt x="4880" y="3999"/>
                </a:lnTo>
                <a:lnTo>
                  <a:pt x="5246" y="3889"/>
                </a:lnTo>
                <a:lnTo>
                  <a:pt x="5283" y="3962"/>
                </a:lnTo>
                <a:lnTo>
                  <a:pt x="5320" y="4036"/>
                </a:lnTo>
                <a:lnTo>
                  <a:pt x="5540" y="4219"/>
                </a:lnTo>
                <a:lnTo>
                  <a:pt x="5723" y="4439"/>
                </a:lnTo>
                <a:lnTo>
                  <a:pt x="5980" y="4916"/>
                </a:lnTo>
                <a:lnTo>
                  <a:pt x="6200" y="5430"/>
                </a:lnTo>
                <a:lnTo>
                  <a:pt x="6347" y="5650"/>
                </a:lnTo>
                <a:lnTo>
                  <a:pt x="6530" y="5870"/>
                </a:lnTo>
                <a:lnTo>
                  <a:pt x="6347" y="6017"/>
                </a:lnTo>
                <a:lnTo>
                  <a:pt x="6237" y="6200"/>
                </a:lnTo>
                <a:lnTo>
                  <a:pt x="6127" y="6383"/>
                </a:lnTo>
                <a:lnTo>
                  <a:pt x="6053" y="6567"/>
                </a:lnTo>
                <a:lnTo>
                  <a:pt x="5797" y="6713"/>
                </a:lnTo>
                <a:lnTo>
                  <a:pt x="5723" y="6824"/>
                </a:lnTo>
                <a:lnTo>
                  <a:pt x="5723" y="6934"/>
                </a:lnTo>
                <a:lnTo>
                  <a:pt x="5760" y="7044"/>
                </a:lnTo>
                <a:lnTo>
                  <a:pt x="5833" y="7080"/>
                </a:lnTo>
                <a:lnTo>
                  <a:pt x="6017" y="7080"/>
                </a:lnTo>
                <a:lnTo>
                  <a:pt x="6053" y="7300"/>
                </a:lnTo>
                <a:lnTo>
                  <a:pt x="6127" y="7520"/>
                </a:lnTo>
                <a:lnTo>
                  <a:pt x="6127" y="7631"/>
                </a:lnTo>
                <a:lnTo>
                  <a:pt x="6127" y="7741"/>
                </a:lnTo>
                <a:lnTo>
                  <a:pt x="6200" y="7814"/>
                </a:lnTo>
                <a:lnTo>
                  <a:pt x="6310" y="7851"/>
                </a:lnTo>
                <a:lnTo>
                  <a:pt x="6347" y="7851"/>
                </a:lnTo>
                <a:lnTo>
                  <a:pt x="6494" y="8034"/>
                </a:lnTo>
                <a:lnTo>
                  <a:pt x="6640" y="8144"/>
                </a:lnTo>
                <a:lnTo>
                  <a:pt x="6787" y="8254"/>
                </a:lnTo>
                <a:lnTo>
                  <a:pt x="6860" y="8291"/>
                </a:lnTo>
                <a:lnTo>
                  <a:pt x="6934" y="8327"/>
                </a:lnTo>
                <a:lnTo>
                  <a:pt x="7191" y="8438"/>
                </a:lnTo>
                <a:lnTo>
                  <a:pt x="7447" y="8474"/>
                </a:lnTo>
                <a:lnTo>
                  <a:pt x="7741" y="8474"/>
                </a:lnTo>
                <a:lnTo>
                  <a:pt x="7998" y="8438"/>
                </a:lnTo>
                <a:lnTo>
                  <a:pt x="8254" y="8364"/>
                </a:lnTo>
                <a:lnTo>
                  <a:pt x="8511" y="8254"/>
                </a:lnTo>
                <a:lnTo>
                  <a:pt x="8731" y="8071"/>
                </a:lnTo>
                <a:lnTo>
                  <a:pt x="8915" y="7887"/>
                </a:lnTo>
                <a:lnTo>
                  <a:pt x="9098" y="7631"/>
                </a:lnTo>
                <a:lnTo>
                  <a:pt x="9245" y="7300"/>
                </a:lnTo>
                <a:lnTo>
                  <a:pt x="9281" y="7007"/>
                </a:lnTo>
                <a:lnTo>
                  <a:pt x="9318" y="6824"/>
                </a:lnTo>
                <a:lnTo>
                  <a:pt x="9281" y="6677"/>
                </a:lnTo>
                <a:lnTo>
                  <a:pt x="9208" y="6457"/>
                </a:lnTo>
                <a:lnTo>
                  <a:pt x="9135" y="6200"/>
                </a:lnTo>
                <a:lnTo>
                  <a:pt x="8951" y="5980"/>
                </a:lnTo>
                <a:lnTo>
                  <a:pt x="8878" y="5907"/>
                </a:lnTo>
                <a:lnTo>
                  <a:pt x="8768" y="5833"/>
                </a:lnTo>
                <a:lnTo>
                  <a:pt x="8805" y="5686"/>
                </a:lnTo>
                <a:lnTo>
                  <a:pt x="9025" y="5246"/>
                </a:lnTo>
                <a:lnTo>
                  <a:pt x="9208" y="4769"/>
                </a:lnTo>
                <a:lnTo>
                  <a:pt x="9428" y="4806"/>
                </a:lnTo>
                <a:lnTo>
                  <a:pt x="9648" y="4806"/>
                </a:lnTo>
                <a:lnTo>
                  <a:pt x="9832" y="4733"/>
                </a:lnTo>
                <a:lnTo>
                  <a:pt x="10052" y="4659"/>
                </a:lnTo>
                <a:lnTo>
                  <a:pt x="10235" y="4549"/>
                </a:lnTo>
                <a:lnTo>
                  <a:pt x="10419" y="4403"/>
                </a:lnTo>
                <a:lnTo>
                  <a:pt x="10712" y="4109"/>
                </a:lnTo>
                <a:lnTo>
                  <a:pt x="10785" y="3962"/>
                </a:lnTo>
                <a:lnTo>
                  <a:pt x="10785" y="3816"/>
                </a:lnTo>
                <a:lnTo>
                  <a:pt x="10639" y="3559"/>
                </a:lnTo>
                <a:lnTo>
                  <a:pt x="10492" y="3339"/>
                </a:lnTo>
                <a:lnTo>
                  <a:pt x="10345" y="3155"/>
                </a:lnTo>
                <a:lnTo>
                  <a:pt x="10125" y="2972"/>
                </a:lnTo>
                <a:lnTo>
                  <a:pt x="9905" y="2825"/>
                </a:lnTo>
                <a:lnTo>
                  <a:pt x="9795" y="2789"/>
                </a:lnTo>
                <a:lnTo>
                  <a:pt x="9685" y="2752"/>
                </a:lnTo>
                <a:lnTo>
                  <a:pt x="9501" y="2862"/>
                </a:lnTo>
                <a:lnTo>
                  <a:pt x="9391" y="2825"/>
                </a:lnTo>
                <a:lnTo>
                  <a:pt x="9318" y="2862"/>
                </a:lnTo>
                <a:lnTo>
                  <a:pt x="9025" y="3009"/>
                </a:lnTo>
                <a:lnTo>
                  <a:pt x="8768" y="3192"/>
                </a:lnTo>
                <a:lnTo>
                  <a:pt x="8658" y="3302"/>
                </a:lnTo>
                <a:lnTo>
                  <a:pt x="8548" y="3449"/>
                </a:lnTo>
                <a:lnTo>
                  <a:pt x="8474" y="3559"/>
                </a:lnTo>
                <a:lnTo>
                  <a:pt x="8438" y="3742"/>
                </a:lnTo>
                <a:lnTo>
                  <a:pt x="8438" y="3852"/>
                </a:lnTo>
                <a:lnTo>
                  <a:pt x="8438" y="3962"/>
                </a:lnTo>
                <a:lnTo>
                  <a:pt x="8474" y="4182"/>
                </a:lnTo>
                <a:lnTo>
                  <a:pt x="8621" y="4403"/>
                </a:lnTo>
                <a:lnTo>
                  <a:pt x="8768" y="4549"/>
                </a:lnTo>
                <a:lnTo>
                  <a:pt x="8878" y="4623"/>
                </a:lnTo>
                <a:lnTo>
                  <a:pt x="8694" y="4879"/>
                </a:lnTo>
                <a:lnTo>
                  <a:pt x="8548" y="5136"/>
                </a:lnTo>
                <a:lnTo>
                  <a:pt x="8291" y="5613"/>
                </a:lnTo>
                <a:lnTo>
                  <a:pt x="8144" y="5540"/>
                </a:lnTo>
                <a:lnTo>
                  <a:pt x="7961" y="5503"/>
                </a:lnTo>
                <a:lnTo>
                  <a:pt x="7777" y="5466"/>
                </a:lnTo>
                <a:lnTo>
                  <a:pt x="7411" y="5466"/>
                </a:lnTo>
                <a:lnTo>
                  <a:pt x="7227" y="5503"/>
                </a:lnTo>
                <a:lnTo>
                  <a:pt x="7044" y="5540"/>
                </a:lnTo>
                <a:lnTo>
                  <a:pt x="6860" y="5650"/>
                </a:lnTo>
                <a:lnTo>
                  <a:pt x="6750" y="5320"/>
                </a:lnTo>
                <a:lnTo>
                  <a:pt x="6604" y="5026"/>
                </a:lnTo>
                <a:lnTo>
                  <a:pt x="6273" y="4476"/>
                </a:lnTo>
                <a:lnTo>
                  <a:pt x="6163" y="4256"/>
                </a:lnTo>
                <a:lnTo>
                  <a:pt x="6053" y="4072"/>
                </a:lnTo>
                <a:lnTo>
                  <a:pt x="5870" y="3889"/>
                </a:lnTo>
                <a:lnTo>
                  <a:pt x="5687" y="3779"/>
                </a:lnTo>
                <a:lnTo>
                  <a:pt x="5723" y="3706"/>
                </a:lnTo>
                <a:lnTo>
                  <a:pt x="5723" y="3632"/>
                </a:lnTo>
                <a:lnTo>
                  <a:pt x="5907" y="3486"/>
                </a:lnTo>
                <a:lnTo>
                  <a:pt x="6053" y="3339"/>
                </a:lnTo>
                <a:lnTo>
                  <a:pt x="6200" y="3155"/>
                </a:lnTo>
                <a:lnTo>
                  <a:pt x="6347" y="2972"/>
                </a:lnTo>
                <a:lnTo>
                  <a:pt x="6457" y="2752"/>
                </a:lnTo>
                <a:lnTo>
                  <a:pt x="6530" y="2532"/>
                </a:lnTo>
                <a:lnTo>
                  <a:pt x="6604" y="2312"/>
                </a:lnTo>
                <a:lnTo>
                  <a:pt x="6677" y="2055"/>
                </a:lnTo>
                <a:lnTo>
                  <a:pt x="6677" y="1615"/>
                </a:lnTo>
                <a:lnTo>
                  <a:pt x="6677" y="1358"/>
                </a:lnTo>
                <a:lnTo>
                  <a:pt x="6640" y="1138"/>
                </a:lnTo>
                <a:lnTo>
                  <a:pt x="6567" y="881"/>
                </a:lnTo>
                <a:lnTo>
                  <a:pt x="6457" y="698"/>
                </a:lnTo>
                <a:lnTo>
                  <a:pt x="6273" y="551"/>
                </a:lnTo>
                <a:lnTo>
                  <a:pt x="6200" y="478"/>
                </a:lnTo>
                <a:lnTo>
                  <a:pt x="6090" y="478"/>
                </a:lnTo>
                <a:lnTo>
                  <a:pt x="6017" y="331"/>
                </a:lnTo>
                <a:lnTo>
                  <a:pt x="5907" y="221"/>
                </a:lnTo>
                <a:lnTo>
                  <a:pt x="5760" y="148"/>
                </a:lnTo>
                <a:lnTo>
                  <a:pt x="5613" y="74"/>
                </a:lnTo>
                <a:lnTo>
                  <a:pt x="5283" y="1"/>
                </a:lnTo>
                <a:close/>
                <a:moveTo>
                  <a:pt x="15114" y="6750"/>
                </a:moveTo>
                <a:lnTo>
                  <a:pt x="15187" y="6787"/>
                </a:lnTo>
                <a:lnTo>
                  <a:pt x="15481" y="6897"/>
                </a:lnTo>
                <a:lnTo>
                  <a:pt x="15591" y="6970"/>
                </a:lnTo>
                <a:lnTo>
                  <a:pt x="15737" y="7044"/>
                </a:lnTo>
                <a:lnTo>
                  <a:pt x="15847" y="7190"/>
                </a:lnTo>
                <a:lnTo>
                  <a:pt x="15921" y="7337"/>
                </a:lnTo>
                <a:lnTo>
                  <a:pt x="16068" y="7667"/>
                </a:lnTo>
                <a:lnTo>
                  <a:pt x="16141" y="8034"/>
                </a:lnTo>
                <a:lnTo>
                  <a:pt x="16178" y="8438"/>
                </a:lnTo>
                <a:lnTo>
                  <a:pt x="16178" y="8621"/>
                </a:lnTo>
                <a:lnTo>
                  <a:pt x="16141" y="8804"/>
                </a:lnTo>
                <a:lnTo>
                  <a:pt x="16068" y="8988"/>
                </a:lnTo>
                <a:lnTo>
                  <a:pt x="15957" y="9134"/>
                </a:lnTo>
                <a:lnTo>
                  <a:pt x="15701" y="9355"/>
                </a:lnTo>
                <a:lnTo>
                  <a:pt x="15407" y="9575"/>
                </a:lnTo>
                <a:lnTo>
                  <a:pt x="15077" y="9758"/>
                </a:lnTo>
                <a:lnTo>
                  <a:pt x="14710" y="9905"/>
                </a:lnTo>
                <a:lnTo>
                  <a:pt x="14710" y="9905"/>
                </a:lnTo>
                <a:lnTo>
                  <a:pt x="15187" y="9208"/>
                </a:lnTo>
                <a:lnTo>
                  <a:pt x="15187" y="9134"/>
                </a:lnTo>
                <a:lnTo>
                  <a:pt x="15150" y="9098"/>
                </a:lnTo>
                <a:lnTo>
                  <a:pt x="15114" y="9061"/>
                </a:lnTo>
                <a:lnTo>
                  <a:pt x="15040" y="9098"/>
                </a:lnTo>
                <a:lnTo>
                  <a:pt x="14564" y="9538"/>
                </a:lnTo>
                <a:lnTo>
                  <a:pt x="14123" y="9978"/>
                </a:lnTo>
                <a:lnTo>
                  <a:pt x="13940" y="9978"/>
                </a:lnTo>
                <a:lnTo>
                  <a:pt x="13757" y="9905"/>
                </a:lnTo>
                <a:lnTo>
                  <a:pt x="13940" y="9648"/>
                </a:lnTo>
                <a:lnTo>
                  <a:pt x="14160" y="9391"/>
                </a:lnTo>
                <a:lnTo>
                  <a:pt x="14380" y="9134"/>
                </a:lnTo>
                <a:lnTo>
                  <a:pt x="14637" y="8914"/>
                </a:lnTo>
                <a:lnTo>
                  <a:pt x="14674" y="8841"/>
                </a:lnTo>
                <a:lnTo>
                  <a:pt x="14674" y="8804"/>
                </a:lnTo>
                <a:lnTo>
                  <a:pt x="14637" y="8731"/>
                </a:lnTo>
                <a:lnTo>
                  <a:pt x="14564" y="8731"/>
                </a:lnTo>
                <a:lnTo>
                  <a:pt x="14784" y="8584"/>
                </a:lnTo>
                <a:lnTo>
                  <a:pt x="14820" y="8511"/>
                </a:lnTo>
                <a:lnTo>
                  <a:pt x="14784" y="8438"/>
                </a:lnTo>
                <a:lnTo>
                  <a:pt x="14710" y="8401"/>
                </a:lnTo>
                <a:lnTo>
                  <a:pt x="14637" y="8401"/>
                </a:lnTo>
                <a:lnTo>
                  <a:pt x="14233" y="8621"/>
                </a:lnTo>
                <a:lnTo>
                  <a:pt x="13867" y="8841"/>
                </a:lnTo>
                <a:lnTo>
                  <a:pt x="13500" y="9061"/>
                </a:lnTo>
                <a:lnTo>
                  <a:pt x="13170" y="9318"/>
                </a:lnTo>
                <a:lnTo>
                  <a:pt x="13060" y="9098"/>
                </a:lnTo>
                <a:lnTo>
                  <a:pt x="13720" y="8658"/>
                </a:lnTo>
                <a:lnTo>
                  <a:pt x="14417" y="8291"/>
                </a:lnTo>
                <a:lnTo>
                  <a:pt x="14454" y="8217"/>
                </a:lnTo>
                <a:lnTo>
                  <a:pt x="14454" y="8144"/>
                </a:lnTo>
                <a:lnTo>
                  <a:pt x="14417" y="8107"/>
                </a:lnTo>
                <a:lnTo>
                  <a:pt x="14343" y="8107"/>
                </a:lnTo>
                <a:lnTo>
                  <a:pt x="13647" y="8364"/>
                </a:lnTo>
                <a:lnTo>
                  <a:pt x="12986" y="8658"/>
                </a:lnTo>
                <a:lnTo>
                  <a:pt x="12986" y="8474"/>
                </a:lnTo>
                <a:lnTo>
                  <a:pt x="13133" y="8401"/>
                </a:lnTo>
                <a:lnTo>
                  <a:pt x="13243" y="8327"/>
                </a:lnTo>
                <a:lnTo>
                  <a:pt x="13500" y="8144"/>
                </a:lnTo>
                <a:lnTo>
                  <a:pt x="14013" y="7924"/>
                </a:lnTo>
                <a:lnTo>
                  <a:pt x="14307" y="7814"/>
                </a:lnTo>
                <a:lnTo>
                  <a:pt x="14564" y="7777"/>
                </a:lnTo>
                <a:lnTo>
                  <a:pt x="14600" y="7741"/>
                </a:lnTo>
                <a:lnTo>
                  <a:pt x="14600" y="7704"/>
                </a:lnTo>
                <a:lnTo>
                  <a:pt x="14564" y="7667"/>
                </a:lnTo>
                <a:lnTo>
                  <a:pt x="14233" y="7667"/>
                </a:lnTo>
                <a:lnTo>
                  <a:pt x="13903" y="7704"/>
                </a:lnTo>
                <a:lnTo>
                  <a:pt x="13573" y="7777"/>
                </a:lnTo>
                <a:lnTo>
                  <a:pt x="13280" y="7851"/>
                </a:lnTo>
                <a:lnTo>
                  <a:pt x="13500" y="7594"/>
                </a:lnTo>
                <a:lnTo>
                  <a:pt x="14087" y="7484"/>
                </a:lnTo>
                <a:lnTo>
                  <a:pt x="14380" y="7410"/>
                </a:lnTo>
                <a:lnTo>
                  <a:pt x="14674" y="7264"/>
                </a:lnTo>
                <a:lnTo>
                  <a:pt x="14710" y="7227"/>
                </a:lnTo>
                <a:lnTo>
                  <a:pt x="14710" y="7190"/>
                </a:lnTo>
                <a:lnTo>
                  <a:pt x="14710" y="7154"/>
                </a:lnTo>
                <a:lnTo>
                  <a:pt x="14637" y="7117"/>
                </a:lnTo>
                <a:lnTo>
                  <a:pt x="14343" y="7080"/>
                </a:lnTo>
                <a:lnTo>
                  <a:pt x="14013" y="7080"/>
                </a:lnTo>
                <a:lnTo>
                  <a:pt x="14270" y="6934"/>
                </a:lnTo>
                <a:lnTo>
                  <a:pt x="14527" y="6824"/>
                </a:lnTo>
                <a:lnTo>
                  <a:pt x="14820" y="6750"/>
                </a:lnTo>
                <a:close/>
                <a:moveTo>
                  <a:pt x="5246" y="9098"/>
                </a:moveTo>
                <a:lnTo>
                  <a:pt x="5320" y="9208"/>
                </a:lnTo>
                <a:lnTo>
                  <a:pt x="5393" y="9245"/>
                </a:lnTo>
                <a:lnTo>
                  <a:pt x="5577" y="9245"/>
                </a:lnTo>
                <a:lnTo>
                  <a:pt x="5650" y="9281"/>
                </a:lnTo>
                <a:lnTo>
                  <a:pt x="5760" y="9318"/>
                </a:lnTo>
                <a:lnTo>
                  <a:pt x="5833" y="9391"/>
                </a:lnTo>
                <a:lnTo>
                  <a:pt x="5870" y="9465"/>
                </a:lnTo>
                <a:lnTo>
                  <a:pt x="5907" y="9538"/>
                </a:lnTo>
                <a:lnTo>
                  <a:pt x="5907" y="9648"/>
                </a:lnTo>
                <a:lnTo>
                  <a:pt x="5870" y="9758"/>
                </a:lnTo>
                <a:lnTo>
                  <a:pt x="5797" y="9831"/>
                </a:lnTo>
                <a:lnTo>
                  <a:pt x="5723" y="9905"/>
                </a:lnTo>
                <a:lnTo>
                  <a:pt x="5650" y="9978"/>
                </a:lnTo>
                <a:lnTo>
                  <a:pt x="5540" y="10015"/>
                </a:lnTo>
                <a:lnTo>
                  <a:pt x="5466" y="9868"/>
                </a:lnTo>
                <a:lnTo>
                  <a:pt x="5356" y="9758"/>
                </a:lnTo>
                <a:lnTo>
                  <a:pt x="5210" y="9685"/>
                </a:lnTo>
                <a:lnTo>
                  <a:pt x="5026" y="9648"/>
                </a:lnTo>
                <a:lnTo>
                  <a:pt x="5063" y="9648"/>
                </a:lnTo>
                <a:lnTo>
                  <a:pt x="5210" y="9575"/>
                </a:lnTo>
                <a:lnTo>
                  <a:pt x="5283" y="9538"/>
                </a:lnTo>
                <a:lnTo>
                  <a:pt x="5283" y="9501"/>
                </a:lnTo>
                <a:lnTo>
                  <a:pt x="5283" y="9355"/>
                </a:lnTo>
                <a:lnTo>
                  <a:pt x="5210" y="9245"/>
                </a:lnTo>
                <a:lnTo>
                  <a:pt x="5100" y="9245"/>
                </a:lnTo>
                <a:lnTo>
                  <a:pt x="4953" y="9281"/>
                </a:lnTo>
                <a:lnTo>
                  <a:pt x="4806" y="9355"/>
                </a:lnTo>
                <a:lnTo>
                  <a:pt x="4806" y="9355"/>
                </a:lnTo>
                <a:lnTo>
                  <a:pt x="4843" y="9281"/>
                </a:lnTo>
                <a:lnTo>
                  <a:pt x="4880" y="9208"/>
                </a:lnTo>
                <a:lnTo>
                  <a:pt x="4843" y="9171"/>
                </a:lnTo>
                <a:lnTo>
                  <a:pt x="5026" y="9134"/>
                </a:lnTo>
                <a:lnTo>
                  <a:pt x="5246" y="9098"/>
                </a:lnTo>
                <a:close/>
                <a:moveTo>
                  <a:pt x="6347" y="8034"/>
                </a:moveTo>
                <a:lnTo>
                  <a:pt x="6347" y="8071"/>
                </a:lnTo>
                <a:lnTo>
                  <a:pt x="6310" y="8181"/>
                </a:lnTo>
                <a:lnTo>
                  <a:pt x="6127" y="8254"/>
                </a:lnTo>
                <a:lnTo>
                  <a:pt x="5980" y="8364"/>
                </a:lnTo>
                <a:lnTo>
                  <a:pt x="5687" y="8621"/>
                </a:lnTo>
                <a:lnTo>
                  <a:pt x="5577" y="8621"/>
                </a:lnTo>
                <a:lnTo>
                  <a:pt x="5466" y="8694"/>
                </a:lnTo>
                <a:lnTo>
                  <a:pt x="5393" y="8768"/>
                </a:lnTo>
                <a:lnTo>
                  <a:pt x="5246" y="8731"/>
                </a:lnTo>
                <a:lnTo>
                  <a:pt x="4806" y="8731"/>
                </a:lnTo>
                <a:lnTo>
                  <a:pt x="4549" y="8841"/>
                </a:lnTo>
                <a:lnTo>
                  <a:pt x="4293" y="9024"/>
                </a:lnTo>
                <a:lnTo>
                  <a:pt x="4183" y="9171"/>
                </a:lnTo>
                <a:lnTo>
                  <a:pt x="4073" y="9355"/>
                </a:lnTo>
                <a:lnTo>
                  <a:pt x="4073" y="9501"/>
                </a:lnTo>
                <a:lnTo>
                  <a:pt x="4073" y="9648"/>
                </a:lnTo>
                <a:lnTo>
                  <a:pt x="4073" y="9721"/>
                </a:lnTo>
                <a:lnTo>
                  <a:pt x="4146" y="9831"/>
                </a:lnTo>
                <a:lnTo>
                  <a:pt x="4256" y="9978"/>
                </a:lnTo>
                <a:lnTo>
                  <a:pt x="4439" y="10162"/>
                </a:lnTo>
                <a:lnTo>
                  <a:pt x="4623" y="10308"/>
                </a:lnTo>
                <a:lnTo>
                  <a:pt x="4843" y="10382"/>
                </a:lnTo>
                <a:lnTo>
                  <a:pt x="5026" y="10455"/>
                </a:lnTo>
                <a:lnTo>
                  <a:pt x="5246" y="10492"/>
                </a:lnTo>
                <a:lnTo>
                  <a:pt x="5466" y="10492"/>
                </a:lnTo>
                <a:lnTo>
                  <a:pt x="5723" y="10455"/>
                </a:lnTo>
                <a:lnTo>
                  <a:pt x="5907" y="10345"/>
                </a:lnTo>
                <a:lnTo>
                  <a:pt x="6090" y="10235"/>
                </a:lnTo>
                <a:lnTo>
                  <a:pt x="6237" y="10052"/>
                </a:lnTo>
                <a:lnTo>
                  <a:pt x="6347" y="9868"/>
                </a:lnTo>
                <a:lnTo>
                  <a:pt x="6384" y="9575"/>
                </a:lnTo>
                <a:lnTo>
                  <a:pt x="6310" y="9355"/>
                </a:lnTo>
                <a:lnTo>
                  <a:pt x="6200" y="9134"/>
                </a:lnTo>
                <a:lnTo>
                  <a:pt x="6017" y="8951"/>
                </a:lnTo>
                <a:lnTo>
                  <a:pt x="6310" y="8658"/>
                </a:lnTo>
                <a:lnTo>
                  <a:pt x="6420" y="8548"/>
                </a:lnTo>
                <a:lnTo>
                  <a:pt x="6567" y="8401"/>
                </a:lnTo>
                <a:lnTo>
                  <a:pt x="6567" y="8327"/>
                </a:lnTo>
                <a:lnTo>
                  <a:pt x="6567" y="8254"/>
                </a:lnTo>
                <a:lnTo>
                  <a:pt x="6530" y="8217"/>
                </a:lnTo>
                <a:lnTo>
                  <a:pt x="6494" y="8181"/>
                </a:lnTo>
                <a:lnTo>
                  <a:pt x="6384" y="8071"/>
                </a:lnTo>
                <a:lnTo>
                  <a:pt x="6347" y="8034"/>
                </a:lnTo>
                <a:close/>
                <a:moveTo>
                  <a:pt x="19992" y="10418"/>
                </a:moveTo>
                <a:lnTo>
                  <a:pt x="20139" y="10492"/>
                </a:lnTo>
                <a:lnTo>
                  <a:pt x="20139" y="10602"/>
                </a:lnTo>
                <a:lnTo>
                  <a:pt x="20176" y="10638"/>
                </a:lnTo>
                <a:lnTo>
                  <a:pt x="20213" y="10638"/>
                </a:lnTo>
                <a:lnTo>
                  <a:pt x="20249" y="10602"/>
                </a:lnTo>
                <a:lnTo>
                  <a:pt x="20286" y="10785"/>
                </a:lnTo>
                <a:lnTo>
                  <a:pt x="20286" y="11042"/>
                </a:lnTo>
                <a:lnTo>
                  <a:pt x="20286" y="11189"/>
                </a:lnTo>
                <a:lnTo>
                  <a:pt x="20213" y="11372"/>
                </a:lnTo>
                <a:lnTo>
                  <a:pt x="20139" y="11519"/>
                </a:lnTo>
                <a:lnTo>
                  <a:pt x="20066" y="11665"/>
                </a:lnTo>
                <a:lnTo>
                  <a:pt x="19956" y="11812"/>
                </a:lnTo>
                <a:lnTo>
                  <a:pt x="19809" y="11886"/>
                </a:lnTo>
                <a:lnTo>
                  <a:pt x="19662" y="11959"/>
                </a:lnTo>
                <a:lnTo>
                  <a:pt x="19479" y="11959"/>
                </a:lnTo>
                <a:lnTo>
                  <a:pt x="19442" y="11886"/>
                </a:lnTo>
                <a:lnTo>
                  <a:pt x="19222" y="11776"/>
                </a:lnTo>
                <a:lnTo>
                  <a:pt x="19626" y="11702"/>
                </a:lnTo>
                <a:lnTo>
                  <a:pt x="19662" y="11665"/>
                </a:lnTo>
                <a:lnTo>
                  <a:pt x="19736" y="11629"/>
                </a:lnTo>
                <a:lnTo>
                  <a:pt x="19736" y="11482"/>
                </a:lnTo>
                <a:lnTo>
                  <a:pt x="19699" y="11372"/>
                </a:lnTo>
                <a:lnTo>
                  <a:pt x="19626" y="11335"/>
                </a:lnTo>
                <a:lnTo>
                  <a:pt x="19406" y="11335"/>
                </a:lnTo>
                <a:lnTo>
                  <a:pt x="19662" y="11152"/>
                </a:lnTo>
                <a:lnTo>
                  <a:pt x="19736" y="11115"/>
                </a:lnTo>
                <a:lnTo>
                  <a:pt x="19736" y="11042"/>
                </a:lnTo>
                <a:lnTo>
                  <a:pt x="19736" y="10969"/>
                </a:lnTo>
                <a:lnTo>
                  <a:pt x="19736" y="10932"/>
                </a:lnTo>
                <a:lnTo>
                  <a:pt x="19699" y="10858"/>
                </a:lnTo>
                <a:lnTo>
                  <a:pt x="19626" y="10822"/>
                </a:lnTo>
                <a:lnTo>
                  <a:pt x="19552" y="10822"/>
                </a:lnTo>
                <a:lnTo>
                  <a:pt x="19479" y="10858"/>
                </a:lnTo>
                <a:lnTo>
                  <a:pt x="19332" y="10895"/>
                </a:lnTo>
                <a:lnTo>
                  <a:pt x="19185" y="10932"/>
                </a:lnTo>
                <a:lnTo>
                  <a:pt x="19185" y="10932"/>
                </a:lnTo>
                <a:lnTo>
                  <a:pt x="19626" y="10748"/>
                </a:lnTo>
                <a:lnTo>
                  <a:pt x="19662" y="10712"/>
                </a:lnTo>
                <a:lnTo>
                  <a:pt x="19662" y="10675"/>
                </a:lnTo>
                <a:lnTo>
                  <a:pt x="19626" y="10638"/>
                </a:lnTo>
                <a:lnTo>
                  <a:pt x="19479" y="10602"/>
                </a:lnTo>
                <a:lnTo>
                  <a:pt x="19295" y="10602"/>
                </a:lnTo>
                <a:lnTo>
                  <a:pt x="19369" y="10565"/>
                </a:lnTo>
                <a:lnTo>
                  <a:pt x="19589" y="10455"/>
                </a:lnTo>
                <a:lnTo>
                  <a:pt x="19772" y="10418"/>
                </a:lnTo>
                <a:close/>
                <a:moveTo>
                  <a:pt x="16691" y="13390"/>
                </a:moveTo>
                <a:lnTo>
                  <a:pt x="16801" y="13463"/>
                </a:lnTo>
                <a:lnTo>
                  <a:pt x="16874" y="13536"/>
                </a:lnTo>
                <a:lnTo>
                  <a:pt x="16728" y="13646"/>
                </a:lnTo>
                <a:lnTo>
                  <a:pt x="16581" y="13756"/>
                </a:lnTo>
                <a:lnTo>
                  <a:pt x="16434" y="13903"/>
                </a:lnTo>
                <a:lnTo>
                  <a:pt x="16361" y="14050"/>
                </a:lnTo>
                <a:lnTo>
                  <a:pt x="16104" y="14013"/>
                </a:lnTo>
                <a:lnTo>
                  <a:pt x="16068" y="13976"/>
                </a:lnTo>
                <a:lnTo>
                  <a:pt x="16691" y="13390"/>
                </a:lnTo>
                <a:close/>
                <a:moveTo>
                  <a:pt x="16654" y="11959"/>
                </a:moveTo>
                <a:lnTo>
                  <a:pt x="17058" y="12326"/>
                </a:lnTo>
                <a:lnTo>
                  <a:pt x="17278" y="12546"/>
                </a:lnTo>
                <a:lnTo>
                  <a:pt x="17498" y="12803"/>
                </a:lnTo>
                <a:lnTo>
                  <a:pt x="17681" y="13059"/>
                </a:lnTo>
                <a:lnTo>
                  <a:pt x="17755" y="13169"/>
                </a:lnTo>
                <a:lnTo>
                  <a:pt x="17792" y="13279"/>
                </a:lnTo>
                <a:lnTo>
                  <a:pt x="17792" y="13426"/>
                </a:lnTo>
                <a:lnTo>
                  <a:pt x="17755" y="13536"/>
                </a:lnTo>
                <a:lnTo>
                  <a:pt x="17718" y="13646"/>
                </a:lnTo>
                <a:lnTo>
                  <a:pt x="17608" y="13756"/>
                </a:lnTo>
                <a:lnTo>
                  <a:pt x="17498" y="13866"/>
                </a:lnTo>
                <a:lnTo>
                  <a:pt x="17351" y="13940"/>
                </a:lnTo>
                <a:lnTo>
                  <a:pt x="17278" y="13866"/>
                </a:lnTo>
                <a:lnTo>
                  <a:pt x="17168" y="13866"/>
                </a:lnTo>
                <a:lnTo>
                  <a:pt x="17095" y="13903"/>
                </a:lnTo>
                <a:lnTo>
                  <a:pt x="17058" y="13940"/>
                </a:lnTo>
                <a:lnTo>
                  <a:pt x="17021" y="13940"/>
                </a:lnTo>
                <a:lnTo>
                  <a:pt x="16948" y="13976"/>
                </a:lnTo>
                <a:lnTo>
                  <a:pt x="16911" y="14050"/>
                </a:lnTo>
                <a:lnTo>
                  <a:pt x="16874" y="14050"/>
                </a:lnTo>
                <a:lnTo>
                  <a:pt x="16948" y="13940"/>
                </a:lnTo>
                <a:lnTo>
                  <a:pt x="17095" y="13793"/>
                </a:lnTo>
                <a:lnTo>
                  <a:pt x="17168" y="13683"/>
                </a:lnTo>
                <a:lnTo>
                  <a:pt x="17205" y="13573"/>
                </a:lnTo>
                <a:lnTo>
                  <a:pt x="17168" y="13500"/>
                </a:lnTo>
                <a:lnTo>
                  <a:pt x="17131" y="13426"/>
                </a:lnTo>
                <a:lnTo>
                  <a:pt x="17021" y="13316"/>
                </a:lnTo>
                <a:lnTo>
                  <a:pt x="16874" y="13206"/>
                </a:lnTo>
                <a:lnTo>
                  <a:pt x="16691" y="13169"/>
                </a:lnTo>
                <a:lnTo>
                  <a:pt x="16618" y="13169"/>
                </a:lnTo>
                <a:lnTo>
                  <a:pt x="16581" y="13206"/>
                </a:lnTo>
                <a:lnTo>
                  <a:pt x="15627" y="13793"/>
                </a:lnTo>
                <a:lnTo>
                  <a:pt x="15517" y="13756"/>
                </a:lnTo>
                <a:lnTo>
                  <a:pt x="15407" y="13646"/>
                </a:lnTo>
                <a:lnTo>
                  <a:pt x="15884" y="13353"/>
                </a:lnTo>
                <a:lnTo>
                  <a:pt x="16361" y="13096"/>
                </a:lnTo>
                <a:lnTo>
                  <a:pt x="16398" y="13023"/>
                </a:lnTo>
                <a:lnTo>
                  <a:pt x="16398" y="12986"/>
                </a:lnTo>
                <a:lnTo>
                  <a:pt x="16361" y="12913"/>
                </a:lnTo>
                <a:lnTo>
                  <a:pt x="16288" y="12913"/>
                </a:lnTo>
                <a:lnTo>
                  <a:pt x="15994" y="12949"/>
                </a:lnTo>
                <a:lnTo>
                  <a:pt x="15701" y="13059"/>
                </a:lnTo>
                <a:lnTo>
                  <a:pt x="15407" y="13169"/>
                </a:lnTo>
                <a:lnTo>
                  <a:pt x="15150" y="13279"/>
                </a:lnTo>
                <a:lnTo>
                  <a:pt x="15040" y="13023"/>
                </a:lnTo>
                <a:lnTo>
                  <a:pt x="15077" y="12986"/>
                </a:lnTo>
                <a:lnTo>
                  <a:pt x="16068" y="12399"/>
                </a:lnTo>
                <a:lnTo>
                  <a:pt x="16104" y="12362"/>
                </a:lnTo>
                <a:lnTo>
                  <a:pt x="16104" y="12326"/>
                </a:lnTo>
                <a:lnTo>
                  <a:pt x="16068" y="12289"/>
                </a:lnTo>
                <a:lnTo>
                  <a:pt x="15994" y="12252"/>
                </a:lnTo>
                <a:lnTo>
                  <a:pt x="15554" y="12362"/>
                </a:lnTo>
                <a:lnTo>
                  <a:pt x="15150" y="12472"/>
                </a:lnTo>
                <a:lnTo>
                  <a:pt x="15150" y="12472"/>
                </a:lnTo>
                <a:lnTo>
                  <a:pt x="15297" y="12326"/>
                </a:lnTo>
                <a:lnTo>
                  <a:pt x="15517" y="12179"/>
                </a:lnTo>
                <a:lnTo>
                  <a:pt x="15737" y="12069"/>
                </a:lnTo>
                <a:lnTo>
                  <a:pt x="15994" y="11996"/>
                </a:lnTo>
                <a:lnTo>
                  <a:pt x="16324" y="11959"/>
                </a:lnTo>
                <a:close/>
                <a:moveTo>
                  <a:pt x="14857" y="6310"/>
                </a:moveTo>
                <a:lnTo>
                  <a:pt x="14600" y="6347"/>
                </a:lnTo>
                <a:lnTo>
                  <a:pt x="14380" y="6383"/>
                </a:lnTo>
                <a:lnTo>
                  <a:pt x="14197" y="6457"/>
                </a:lnTo>
                <a:lnTo>
                  <a:pt x="13793" y="6677"/>
                </a:lnTo>
                <a:lnTo>
                  <a:pt x="13426" y="6970"/>
                </a:lnTo>
                <a:lnTo>
                  <a:pt x="13243" y="7154"/>
                </a:lnTo>
                <a:lnTo>
                  <a:pt x="12950" y="7190"/>
                </a:lnTo>
                <a:lnTo>
                  <a:pt x="12840" y="7227"/>
                </a:lnTo>
                <a:lnTo>
                  <a:pt x="12803" y="7300"/>
                </a:lnTo>
                <a:lnTo>
                  <a:pt x="12766" y="7374"/>
                </a:lnTo>
                <a:lnTo>
                  <a:pt x="12766" y="7447"/>
                </a:lnTo>
                <a:lnTo>
                  <a:pt x="11042" y="7631"/>
                </a:lnTo>
                <a:lnTo>
                  <a:pt x="10052" y="7667"/>
                </a:lnTo>
                <a:lnTo>
                  <a:pt x="9575" y="7704"/>
                </a:lnTo>
                <a:lnTo>
                  <a:pt x="9098" y="7741"/>
                </a:lnTo>
                <a:lnTo>
                  <a:pt x="9025" y="7777"/>
                </a:lnTo>
                <a:lnTo>
                  <a:pt x="8988" y="7814"/>
                </a:lnTo>
                <a:lnTo>
                  <a:pt x="8951" y="7924"/>
                </a:lnTo>
                <a:lnTo>
                  <a:pt x="9025" y="8034"/>
                </a:lnTo>
                <a:lnTo>
                  <a:pt x="9061" y="8071"/>
                </a:lnTo>
                <a:lnTo>
                  <a:pt x="9135" y="8107"/>
                </a:lnTo>
                <a:lnTo>
                  <a:pt x="9612" y="8144"/>
                </a:lnTo>
                <a:lnTo>
                  <a:pt x="10125" y="8144"/>
                </a:lnTo>
                <a:lnTo>
                  <a:pt x="11152" y="8071"/>
                </a:lnTo>
                <a:lnTo>
                  <a:pt x="11922" y="8034"/>
                </a:lnTo>
                <a:lnTo>
                  <a:pt x="12693" y="7961"/>
                </a:lnTo>
                <a:lnTo>
                  <a:pt x="12546" y="8254"/>
                </a:lnTo>
                <a:lnTo>
                  <a:pt x="12473" y="8438"/>
                </a:lnTo>
                <a:lnTo>
                  <a:pt x="12473" y="8584"/>
                </a:lnTo>
                <a:lnTo>
                  <a:pt x="12509" y="8914"/>
                </a:lnTo>
                <a:lnTo>
                  <a:pt x="12363" y="9024"/>
                </a:lnTo>
                <a:lnTo>
                  <a:pt x="12253" y="9134"/>
                </a:lnTo>
                <a:lnTo>
                  <a:pt x="12253" y="9245"/>
                </a:lnTo>
                <a:lnTo>
                  <a:pt x="12289" y="9355"/>
                </a:lnTo>
                <a:lnTo>
                  <a:pt x="12399" y="9428"/>
                </a:lnTo>
                <a:lnTo>
                  <a:pt x="12546" y="9465"/>
                </a:lnTo>
                <a:lnTo>
                  <a:pt x="12693" y="9465"/>
                </a:lnTo>
                <a:lnTo>
                  <a:pt x="12803" y="9685"/>
                </a:lnTo>
                <a:lnTo>
                  <a:pt x="12950" y="9868"/>
                </a:lnTo>
                <a:lnTo>
                  <a:pt x="13096" y="10052"/>
                </a:lnTo>
                <a:lnTo>
                  <a:pt x="13243" y="10198"/>
                </a:lnTo>
                <a:lnTo>
                  <a:pt x="13426" y="10308"/>
                </a:lnTo>
                <a:lnTo>
                  <a:pt x="13647" y="10418"/>
                </a:lnTo>
                <a:lnTo>
                  <a:pt x="13867" y="10455"/>
                </a:lnTo>
                <a:lnTo>
                  <a:pt x="14087" y="10492"/>
                </a:lnTo>
                <a:lnTo>
                  <a:pt x="14233" y="10492"/>
                </a:lnTo>
                <a:lnTo>
                  <a:pt x="14600" y="10418"/>
                </a:lnTo>
                <a:lnTo>
                  <a:pt x="14967" y="10345"/>
                </a:lnTo>
                <a:lnTo>
                  <a:pt x="14930" y="10455"/>
                </a:lnTo>
                <a:lnTo>
                  <a:pt x="14930" y="10602"/>
                </a:lnTo>
                <a:lnTo>
                  <a:pt x="15004" y="10895"/>
                </a:lnTo>
                <a:lnTo>
                  <a:pt x="15077" y="11079"/>
                </a:lnTo>
                <a:lnTo>
                  <a:pt x="15150" y="11299"/>
                </a:lnTo>
                <a:lnTo>
                  <a:pt x="15297" y="11482"/>
                </a:lnTo>
                <a:lnTo>
                  <a:pt x="15481" y="11629"/>
                </a:lnTo>
                <a:lnTo>
                  <a:pt x="15481" y="11665"/>
                </a:lnTo>
                <a:lnTo>
                  <a:pt x="15261" y="11739"/>
                </a:lnTo>
                <a:lnTo>
                  <a:pt x="15077" y="11886"/>
                </a:lnTo>
                <a:lnTo>
                  <a:pt x="14894" y="11996"/>
                </a:lnTo>
                <a:lnTo>
                  <a:pt x="14784" y="12142"/>
                </a:lnTo>
                <a:lnTo>
                  <a:pt x="14674" y="12326"/>
                </a:lnTo>
                <a:lnTo>
                  <a:pt x="14600" y="12509"/>
                </a:lnTo>
                <a:lnTo>
                  <a:pt x="14564" y="12693"/>
                </a:lnTo>
                <a:lnTo>
                  <a:pt x="14527" y="12876"/>
                </a:lnTo>
                <a:lnTo>
                  <a:pt x="14527" y="12986"/>
                </a:lnTo>
                <a:lnTo>
                  <a:pt x="14527" y="13059"/>
                </a:lnTo>
                <a:lnTo>
                  <a:pt x="14600" y="13353"/>
                </a:lnTo>
                <a:lnTo>
                  <a:pt x="14747" y="13610"/>
                </a:lnTo>
                <a:lnTo>
                  <a:pt x="14747" y="13720"/>
                </a:lnTo>
                <a:lnTo>
                  <a:pt x="14784" y="13830"/>
                </a:lnTo>
                <a:lnTo>
                  <a:pt x="14930" y="13903"/>
                </a:lnTo>
                <a:lnTo>
                  <a:pt x="15004" y="13976"/>
                </a:lnTo>
                <a:lnTo>
                  <a:pt x="15297" y="14197"/>
                </a:lnTo>
                <a:lnTo>
                  <a:pt x="15627" y="14380"/>
                </a:lnTo>
                <a:lnTo>
                  <a:pt x="15994" y="14527"/>
                </a:lnTo>
                <a:lnTo>
                  <a:pt x="16398" y="14600"/>
                </a:lnTo>
                <a:lnTo>
                  <a:pt x="16801" y="14600"/>
                </a:lnTo>
                <a:lnTo>
                  <a:pt x="17205" y="14527"/>
                </a:lnTo>
                <a:lnTo>
                  <a:pt x="17571" y="14417"/>
                </a:lnTo>
                <a:lnTo>
                  <a:pt x="17902" y="14233"/>
                </a:lnTo>
                <a:lnTo>
                  <a:pt x="18122" y="14013"/>
                </a:lnTo>
                <a:lnTo>
                  <a:pt x="18268" y="13793"/>
                </a:lnTo>
                <a:lnTo>
                  <a:pt x="18305" y="13536"/>
                </a:lnTo>
                <a:lnTo>
                  <a:pt x="18305" y="13316"/>
                </a:lnTo>
                <a:lnTo>
                  <a:pt x="18232" y="13059"/>
                </a:lnTo>
                <a:lnTo>
                  <a:pt x="18122" y="12803"/>
                </a:lnTo>
                <a:lnTo>
                  <a:pt x="17975" y="12546"/>
                </a:lnTo>
                <a:lnTo>
                  <a:pt x="17792" y="12326"/>
                </a:lnTo>
                <a:lnTo>
                  <a:pt x="17902" y="12289"/>
                </a:lnTo>
                <a:lnTo>
                  <a:pt x="18232" y="12106"/>
                </a:lnTo>
                <a:lnTo>
                  <a:pt x="18599" y="11849"/>
                </a:lnTo>
                <a:lnTo>
                  <a:pt x="18709" y="12032"/>
                </a:lnTo>
                <a:lnTo>
                  <a:pt x="18855" y="12179"/>
                </a:lnTo>
                <a:lnTo>
                  <a:pt x="19002" y="12289"/>
                </a:lnTo>
                <a:lnTo>
                  <a:pt x="19149" y="12362"/>
                </a:lnTo>
                <a:lnTo>
                  <a:pt x="19406" y="12436"/>
                </a:lnTo>
                <a:lnTo>
                  <a:pt x="19662" y="12399"/>
                </a:lnTo>
                <a:lnTo>
                  <a:pt x="19919" y="12326"/>
                </a:lnTo>
                <a:lnTo>
                  <a:pt x="20139" y="12179"/>
                </a:lnTo>
                <a:lnTo>
                  <a:pt x="20359" y="11996"/>
                </a:lnTo>
                <a:lnTo>
                  <a:pt x="20543" y="11776"/>
                </a:lnTo>
                <a:lnTo>
                  <a:pt x="20653" y="11519"/>
                </a:lnTo>
                <a:lnTo>
                  <a:pt x="20726" y="11225"/>
                </a:lnTo>
                <a:lnTo>
                  <a:pt x="20799" y="10858"/>
                </a:lnTo>
                <a:lnTo>
                  <a:pt x="20763" y="10675"/>
                </a:lnTo>
                <a:lnTo>
                  <a:pt x="20726" y="10528"/>
                </a:lnTo>
                <a:lnTo>
                  <a:pt x="20689" y="10382"/>
                </a:lnTo>
                <a:lnTo>
                  <a:pt x="20579" y="10272"/>
                </a:lnTo>
                <a:lnTo>
                  <a:pt x="20359" y="10088"/>
                </a:lnTo>
                <a:lnTo>
                  <a:pt x="20066" y="9978"/>
                </a:lnTo>
                <a:lnTo>
                  <a:pt x="19919" y="9941"/>
                </a:lnTo>
                <a:lnTo>
                  <a:pt x="19626" y="9941"/>
                </a:lnTo>
                <a:lnTo>
                  <a:pt x="19516" y="10015"/>
                </a:lnTo>
                <a:lnTo>
                  <a:pt x="19479" y="10088"/>
                </a:lnTo>
                <a:lnTo>
                  <a:pt x="19185" y="10198"/>
                </a:lnTo>
                <a:lnTo>
                  <a:pt x="18929" y="10308"/>
                </a:lnTo>
                <a:lnTo>
                  <a:pt x="18819" y="10418"/>
                </a:lnTo>
                <a:lnTo>
                  <a:pt x="18672" y="10528"/>
                </a:lnTo>
                <a:lnTo>
                  <a:pt x="18599" y="10675"/>
                </a:lnTo>
                <a:lnTo>
                  <a:pt x="18525" y="10822"/>
                </a:lnTo>
                <a:lnTo>
                  <a:pt x="18452" y="11115"/>
                </a:lnTo>
                <a:lnTo>
                  <a:pt x="18452" y="11409"/>
                </a:lnTo>
                <a:lnTo>
                  <a:pt x="18048" y="11702"/>
                </a:lnTo>
                <a:lnTo>
                  <a:pt x="17645" y="11996"/>
                </a:lnTo>
                <a:lnTo>
                  <a:pt x="17608" y="12032"/>
                </a:lnTo>
                <a:lnTo>
                  <a:pt x="17608" y="12106"/>
                </a:lnTo>
                <a:lnTo>
                  <a:pt x="17241" y="11776"/>
                </a:lnTo>
                <a:lnTo>
                  <a:pt x="16911" y="11519"/>
                </a:lnTo>
                <a:lnTo>
                  <a:pt x="16838" y="11482"/>
                </a:lnTo>
                <a:lnTo>
                  <a:pt x="16691" y="11482"/>
                </a:lnTo>
                <a:lnTo>
                  <a:pt x="16654" y="11555"/>
                </a:lnTo>
                <a:lnTo>
                  <a:pt x="16434" y="11519"/>
                </a:lnTo>
                <a:lnTo>
                  <a:pt x="16214" y="11519"/>
                </a:lnTo>
                <a:lnTo>
                  <a:pt x="15774" y="11555"/>
                </a:lnTo>
                <a:lnTo>
                  <a:pt x="15811" y="11445"/>
                </a:lnTo>
                <a:lnTo>
                  <a:pt x="15774" y="11335"/>
                </a:lnTo>
                <a:lnTo>
                  <a:pt x="15664" y="11152"/>
                </a:lnTo>
                <a:lnTo>
                  <a:pt x="15554" y="11005"/>
                </a:lnTo>
                <a:lnTo>
                  <a:pt x="15444" y="10822"/>
                </a:lnTo>
                <a:lnTo>
                  <a:pt x="15371" y="10602"/>
                </a:lnTo>
                <a:lnTo>
                  <a:pt x="15334" y="10418"/>
                </a:lnTo>
                <a:lnTo>
                  <a:pt x="15297" y="10308"/>
                </a:lnTo>
                <a:lnTo>
                  <a:pt x="15224" y="10235"/>
                </a:lnTo>
                <a:lnTo>
                  <a:pt x="15627" y="10015"/>
                </a:lnTo>
                <a:lnTo>
                  <a:pt x="16031" y="9758"/>
                </a:lnTo>
                <a:lnTo>
                  <a:pt x="16361" y="9428"/>
                </a:lnTo>
                <a:lnTo>
                  <a:pt x="16471" y="9281"/>
                </a:lnTo>
                <a:lnTo>
                  <a:pt x="16581" y="9098"/>
                </a:lnTo>
                <a:lnTo>
                  <a:pt x="16654" y="8878"/>
                </a:lnTo>
                <a:lnTo>
                  <a:pt x="16691" y="8621"/>
                </a:lnTo>
                <a:lnTo>
                  <a:pt x="16691" y="8364"/>
                </a:lnTo>
                <a:lnTo>
                  <a:pt x="16691" y="8107"/>
                </a:lnTo>
                <a:lnTo>
                  <a:pt x="16581" y="7631"/>
                </a:lnTo>
                <a:lnTo>
                  <a:pt x="16398" y="7190"/>
                </a:lnTo>
                <a:lnTo>
                  <a:pt x="16251" y="6897"/>
                </a:lnTo>
                <a:lnTo>
                  <a:pt x="16031" y="6640"/>
                </a:lnTo>
                <a:lnTo>
                  <a:pt x="15884" y="6530"/>
                </a:lnTo>
                <a:lnTo>
                  <a:pt x="15737" y="6457"/>
                </a:lnTo>
                <a:lnTo>
                  <a:pt x="15591" y="6420"/>
                </a:lnTo>
                <a:lnTo>
                  <a:pt x="15407" y="6383"/>
                </a:lnTo>
                <a:lnTo>
                  <a:pt x="15077" y="6310"/>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32" name="Shape 232"/>
          <p:cNvSpPr/>
          <p:nvPr/>
        </p:nvSpPr>
        <p:spPr>
          <a:xfrm>
            <a:off x="3251978" y="4029277"/>
            <a:ext cx="388118" cy="408938"/>
          </a:xfrm>
          <a:custGeom>
            <a:avLst/>
            <a:gdLst/>
            <a:ahLst/>
            <a:cxnLst/>
            <a:rect l="0" t="0" r="0" b="0"/>
            <a:pathLst>
              <a:path w="13683" h="14417" extrusionOk="0">
                <a:moveTo>
                  <a:pt x="9281" y="2311"/>
                </a:moveTo>
                <a:lnTo>
                  <a:pt x="9170" y="2385"/>
                </a:lnTo>
                <a:lnTo>
                  <a:pt x="9134" y="2495"/>
                </a:lnTo>
                <a:lnTo>
                  <a:pt x="9097" y="2568"/>
                </a:lnTo>
                <a:lnTo>
                  <a:pt x="9097" y="2678"/>
                </a:lnTo>
                <a:lnTo>
                  <a:pt x="9134" y="2862"/>
                </a:lnTo>
                <a:lnTo>
                  <a:pt x="9207" y="3082"/>
                </a:lnTo>
                <a:lnTo>
                  <a:pt x="9464" y="3742"/>
                </a:lnTo>
                <a:lnTo>
                  <a:pt x="9721" y="4402"/>
                </a:lnTo>
                <a:lnTo>
                  <a:pt x="9647" y="4439"/>
                </a:lnTo>
                <a:lnTo>
                  <a:pt x="9060" y="5283"/>
                </a:lnTo>
                <a:lnTo>
                  <a:pt x="8804" y="5649"/>
                </a:lnTo>
                <a:lnTo>
                  <a:pt x="8694" y="5833"/>
                </a:lnTo>
                <a:lnTo>
                  <a:pt x="8657" y="5943"/>
                </a:lnTo>
                <a:lnTo>
                  <a:pt x="8694" y="6053"/>
                </a:lnTo>
                <a:lnTo>
                  <a:pt x="8804" y="6016"/>
                </a:lnTo>
                <a:lnTo>
                  <a:pt x="8877" y="5980"/>
                </a:lnTo>
                <a:lnTo>
                  <a:pt x="9024" y="5833"/>
                </a:lnTo>
                <a:lnTo>
                  <a:pt x="9281" y="5503"/>
                </a:lnTo>
                <a:lnTo>
                  <a:pt x="9941" y="4659"/>
                </a:lnTo>
                <a:lnTo>
                  <a:pt x="10014" y="4659"/>
                </a:lnTo>
                <a:lnTo>
                  <a:pt x="10124" y="4622"/>
                </a:lnTo>
                <a:lnTo>
                  <a:pt x="10161" y="4549"/>
                </a:lnTo>
                <a:lnTo>
                  <a:pt x="10161" y="4439"/>
                </a:lnTo>
                <a:lnTo>
                  <a:pt x="9684" y="3229"/>
                </a:lnTo>
                <a:lnTo>
                  <a:pt x="9427" y="2715"/>
                </a:lnTo>
                <a:lnTo>
                  <a:pt x="9354" y="2532"/>
                </a:lnTo>
                <a:lnTo>
                  <a:pt x="9317" y="2422"/>
                </a:lnTo>
                <a:lnTo>
                  <a:pt x="9317" y="2348"/>
                </a:lnTo>
                <a:lnTo>
                  <a:pt x="9317" y="2311"/>
                </a:lnTo>
                <a:close/>
                <a:moveTo>
                  <a:pt x="8694" y="1615"/>
                </a:moveTo>
                <a:lnTo>
                  <a:pt x="8767" y="1798"/>
                </a:lnTo>
                <a:lnTo>
                  <a:pt x="8804" y="1908"/>
                </a:lnTo>
                <a:lnTo>
                  <a:pt x="8914" y="1981"/>
                </a:lnTo>
                <a:lnTo>
                  <a:pt x="9024" y="2055"/>
                </a:lnTo>
                <a:lnTo>
                  <a:pt x="9170" y="2018"/>
                </a:lnTo>
                <a:lnTo>
                  <a:pt x="9391" y="1908"/>
                </a:lnTo>
                <a:lnTo>
                  <a:pt x="9611" y="1725"/>
                </a:lnTo>
                <a:lnTo>
                  <a:pt x="9867" y="2275"/>
                </a:lnTo>
                <a:lnTo>
                  <a:pt x="10161" y="2752"/>
                </a:lnTo>
                <a:lnTo>
                  <a:pt x="10454" y="3265"/>
                </a:lnTo>
                <a:lnTo>
                  <a:pt x="10674" y="3779"/>
                </a:lnTo>
                <a:lnTo>
                  <a:pt x="10528" y="3925"/>
                </a:lnTo>
                <a:lnTo>
                  <a:pt x="10381" y="4072"/>
                </a:lnTo>
                <a:lnTo>
                  <a:pt x="10271" y="4256"/>
                </a:lnTo>
                <a:lnTo>
                  <a:pt x="10234" y="4476"/>
                </a:lnTo>
                <a:lnTo>
                  <a:pt x="10271" y="4586"/>
                </a:lnTo>
                <a:lnTo>
                  <a:pt x="10344" y="4659"/>
                </a:lnTo>
                <a:lnTo>
                  <a:pt x="10344" y="4806"/>
                </a:lnTo>
                <a:lnTo>
                  <a:pt x="10381" y="4879"/>
                </a:lnTo>
                <a:lnTo>
                  <a:pt x="10491" y="4916"/>
                </a:lnTo>
                <a:lnTo>
                  <a:pt x="10491" y="4953"/>
                </a:lnTo>
                <a:lnTo>
                  <a:pt x="10344" y="5173"/>
                </a:lnTo>
                <a:lnTo>
                  <a:pt x="9977" y="5649"/>
                </a:lnTo>
                <a:lnTo>
                  <a:pt x="9647" y="6163"/>
                </a:lnTo>
                <a:lnTo>
                  <a:pt x="9501" y="6090"/>
                </a:lnTo>
                <a:lnTo>
                  <a:pt x="9317" y="6053"/>
                </a:lnTo>
                <a:lnTo>
                  <a:pt x="9134" y="6126"/>
                </a:lnTo>
                <a:lnTo>
                  <a:pt x="8950" y="6200"/>
                </a:lnTo>
                <a:lnTo>
                  <a:pt x="8840" y="6346"/>
                </a:lnTo>
                <a:lnTo>
                  <a:pt x="8730" y="6493"/>
                </a:lnTo>
                <a:lnTo>
                  <a:pt x="8327" y="6493"/>
                </a:lnTo>
                <a:lnTo>
                  <a:pt x="7556" y="6530"/>
                </a:lnTo>
                <a:lnTo>
                  <a:pt x="7520" y="6456"/>
                </a:lnTo>
                <a:lnTo>
                  <a:pt x="7410" y="6383"/>
                </a:lnTo>
                <a:lnTo>
                  <a:pt x="7080" y="6273"/>
                </a:lnTo>
                <a:lnTo>
                  <a:pt x="7043" y="6273"/>
                </a:lnTo>
                <a:lnTo>
                  <a:pt x="6970" y="6236"/>
                </a:lnTo>
                <a:lnTo>
                  <a:pt x="6786" y="6236"/>
                </a:lnTo>
                <a:lnTo>
                  <a:pt x="6639" y="6200"/>
                </a:lnTo>
                <a:lnTo>
                  <a:pt x="5832" y="5429"/>
                </a:lnTo>
                <a:lnTo>
                  <a:pt x="5246" y="4879"/>
                </a:lnTo>
                <a:lnTo>
                  <a:pt x="5319" y="4696"/>
                </a:lnTo>
                <a:lnTo>
                  <a:pt x="5319" y="4512"/>
                </a:lnTo>
                <a:lnTo>
                  <a:pt x="5282" y="4439"/>
                </a:lnTo>
                <a:lnTo>
                  <a:pt x="5246" y="4366"/>
                </a:lnTo>
                <a:lnTo>
                  <a:pt x="5099" y="4256"/>
                </a:lnTo>
                <a:lnTo>
                  <a:pt x="5282" y="3815"/>
                </a:lnTo>
                <a:lnTo>
                  <a:pt x="5796" y="2715"/>
                </a:lnTo>
                <a:lnTo>
                  <a:pt x="6126" y="2018"/>
                </a:lnTo>
                <a:lnTo>
                  <a:pt x="6273" y="2018"/>
                </a:lnTo>
                <a:lnTo>
                  <a:pt x="6419" y="1981"/>
                </a:lnTo>
                <a:lnTo>
                  <a:pt x="6566" y="1908"/>
                </a:lnTo>
                <a:lnTo>
                  <a:pt x="6713" y="1798"/>
                </a:lnTo>
                <a:lnTo>
                  <a:pt x="6823" y="1688"/>
                </a:lnTo>
                <a:lnTo>
                  <a:pt x="7483" y="1651"/>
                </a:lnTo>
                <a:lnTo>
                  <a:pt x="8694" y="1615"/>
                </a:lnTo>
                <a:close/>
                <a:moveTo>
                  <a:pt x="6823" y="6823"/>
                </a:moveTo>
                <a:lnTo>
                  <a:pt x="6933" y="6897"/>
                </a:lnTo>
                <a:lnTo>
                  <a:pt x="6749" y="6897"/>
                </a:lnTo>
                <a:lnTo>
                  <a:pt x="6713" y="6860"/>
                </a:lnTo>
                <a:lnTo>
                  <a:pt x="6823" y="6823"/>
                </a:lnTo>
                <a:close/>
                <a:moveTo>
                  <a:pt x="2714" y="5393"/>
                </a:moveTo>
                <a:lnTo>
                  <a:pt x="2641" y="5429"/>
                </a:lnTo>
                <a:lnTo>
                  <a:pt x="2531" y="5503"/>
                </a:lnTo>
                <a:lnTo>
                  <a:pt x="2458" y="5576"/>
                </a:lnTo>
                <a:lnTo>
                  <a:pt x="2274" y="5796"/>
                </a:lnTo>
                <a:lnTo>
                  <a:pt x="1981" y="6310"/>
                </a:lnTo>
                <a:lnTo>
                  <a:pt x="1651" y="6860"/>
                </a:lnTo>
                <a:lnTo>
                  <a:pt x="1504" y="7080"/>
                </a:lnTo>
                <a:lnTo>
                  <a:pt x="1431" y="7190"/>
                </a:lnTo>
                <a:lnTo>
                  <a:pt x="1394" y="7263"/>
                </a:lnTo>
                <a:lnTo>
                  <a:pt x="1394" y="7337"/>
                </a:lnTo>
                <a:lnTo>
                  <a:pt x="1321" y="7374"/>
                </a:lnTo>
                <a:lnTo>
                  <a:pt x="1321" y="7410"/>
                </a:lnTo>
                <a:lnTo>
                  <a:pt x="1321" y="7520"/>
                </a:lnTo>
                <a:lnTo>
                  <a:pt x="1394" y="7557"/>
                </a:lnTo>
                <a:lnTo>
                  <a:pt x="1504" y="7594"/>
                </a:lnTo>
                <a:lnTo>
                  <a:pt x="1614" y="7520"/>
                </a:lnTo>
                <a:lnTo>
                  <a:pt x="1724" y="7447"/>
                </a:lnTo>
                <a:lnTo>
                  <a:pt x="1834" y="7337"/>
                </a:lnTo>
                <a:lnTo>
                  <a:pt x="2018" y="7043"/>
                </a:lnTo>
                <a:lnTo>
                  <a:pt x="2128" y="6823"/>
                </a:lnTo>
                <a:lnTo>
                  <a:pt x="2568" y="6200"/>
                </a:lnTo>
                <a:lnTo>
                  <a:pt x="2751" y="5870"/>
                </a:lnTo>
                <a:lnTo>
                  <a:pt x="2861" y="5723"/>
                </a:lnTo>
                <a:lnTo>
                  <a:pt x="2861" y="5539"/>
                </a:lnTo>
                <a:lnTo>
                  <a:pt x="2861" y="5466"/>
                </a:lnTo>
                <a:lnTo>
                  <a:pt x="2788" y="5429"/>
                </a:lnTo>
                <a:lnTo>
                  <a:pt x="2714" y="5393"/>
                </a:lnTo>
                <a:close/>
                <a:moveTo>
                  <a:pt x="4072" y="4843"/>
                </a:moveTo>
                <a:lnTo>
                  <a:pt x="4182" y="5026"/>
                </a:lnTo>
                <a:lnTo>
                  <a:pt x="4328" y="5173"/>
                </a:lnTo>
                <a:lnTo>
                  <a:pt x="4475" y="5209"/>
                </a:lnTo>
                <a:lnTo>
                  <a:pt x="4622" y="5246"/>
                </a:lnTo>
                <a:lnTo>
                  <a:pt x="4769" y="5246"/>
                </a:lnTo>
                <a:lnTo>
                  <a:pt x="4915" y="5209"/>
                </a:lnTo>
                <a:lnTo>
                  <a:pt x="5319" y="5576"/>
                </a:lnTo>
                <a:lnTo>
                  <a:pt x="6163" y="6456"/>
                </a:lnTo>
                <a:lnTo>
                  <a:pt x="6126" y="6530"/>
                </a:lnTo>
                <a:lnTo>
                  <a:pt x="6089" y="6640"/>
                </a:lnTo>
                <a:lnTo>
                  <a:pt x="6126" y="6787"/>
                </a:lnTo>
                <a:lnTo>
                  <a:pt x="6163" y="6897"/>
                </a:lnTo>
                <a:lnTo>
                  <a:pt x="6236" y="7007"/>
                </a:lnTo>
                <a:lnTo>
                  <a:pt x="6236" y="7080"/>
                </a:lnTo>
                <a:lnTo>
                  <a:pt x="5942" y="7410"/>
                </a:lnTo>
                <a:lnTo>
                  <a:pt x="5686" y="7777"/>
                </a:lnTo>
                <a:lnTo>
                  <a:pt x="5172" y="8511"/>
                </a:lnTo>
                <a:lnTo>
                  <a:pt x="4695" y="9134"/>
                </a:lnTo>
                <a:lnTo>
                  <a:pt x="4585" y="9061"/>
                </a:lnTo>
                <a:lnTo>
                  <a:pt x="4439" y="9061"/>
                </a:lnTo>
                <a:lnTo>
                  <a:pt x="4255" y="9098"/>
                </a:lnTo>
                <a:lnTo>
                  <a:pt x="4108" y="9208"/>
                </a:lnTo>
                <a:lnTo>
                  <a:pt x="3998" y="9354"/>
                </a:lnTo>
                <a:lnTo>
                  <a:pt x="3925" y="9538"/>
                </a:lnTo>
                <a:lnTo>
                  <a:pt x="3595" y="9501"/>
                </a:lnTo>
                <a:lnTo>
                  <a:pt x="2825" y="9538"/>
                </a:lnTo>
                <a:lnTo>
                  <a:pt x="2788" y="9354"/>
                </a:lnTo>
                <a:lnTo>
                  <a:pt x="2678" y="9208"/>
                </a:lnTo>
                <a:lnTo>
                  <a:pt x="2531" y="9098"/>
                </a:lnTo>
                <a:lnTo>
                  <a:pt x="2384" y="9061"/>
                </a:lnTo>
                <a:lnTo>
                  <a:pt x="2238" y="9061"/>
                </a:lnTo>
                <a:lnTo>
                  <a:pt x="2054" y="9098"/>
                </a:lnTo>
                <a:lnTo>
                  <a:pt x="1577" y="8437"/>
                </a:lnTo>
                <a:lnTo>
                  <a:pt x="1394" y="8107"/>
                </a:lnTo>
                <a:lnTo>
                  <a:pt x="1137" y="7777"/>
                </a:lnTo>
                <a:lnTo>
                  <a:pt x="1211" y="7594"/>
                </a:lnTo>
                <a:lnTo>
                  <a:pt x="1247" y="7447"/>
                </a:lnTo>
                <a:lnTo>
                  <a:pt x="1211" y="7263"/>
                </a:lnTo>
                <a:lnTo>
                  <a:pt x="1174" y="7117"/>
                </a:lnTo>
                <a:lnTo>
                  <a:pt x="1064" y="7007"/>
                </a:lnTo>
                <a:lnTo>
                  <a:pt x="1101" y="6933"/>
                </a:lnTo>
                <a:lnTo>
                  <a:pt x="1174" y="6823"/>
                </a:lnTo>
                <a:lnTo>
                  <a:pt x="1247" y="6640"/>
                </a:lnTo>
                <a:lnTo>
                  <a:pt x="1614" y="5980"/>
                </a:lnTo>
                <a:lnTo>
                  <a:pt x="1944" y="5356"/>
                </a:lnTo>
                <a:lnTo>
                  <a:pt x="2164" y="5356"/>
                </a:lnTo>
                <a:lnTo>
                  <a:pt x="2384" y="5283"/>
                </a:lnTo>
                <a:lnTo>
                  <a:pt x="2531" y="5136"/>
                </a:lnTo>
                <a:lnTo>
                  <a:pt x="2604" y="5063"/>
                </a:lnTo>
                <a:lnTo>
                  <a:pt x="2641" y="4953"/>
                </a:lnTo>
                <a:lnTo>
                  <a:pt x="2678" y="4916"/>
                </a:lnTo>
                <a:lnTo>
                  <a:pt x="3118" y="4953"/>
                </a:lnTo>
                <a:lnTo>
                  <a:pt x="3705" y="4916"/>
                </a:lnTo>
                <a:lnTo>
                  <a:pt x="4072" y="4843"/>
                </a:lnTo>
                <a:close/>
                <a:moveTo>
                  <a:pt x="8877" y="7740"/>
                </a:moveTo>
                <a:lnTo>
                  <a:pt x="8877" y="7777"/>
                </a:lnTo>
                <a:lnTo>
                  <a:pt x="8877" y="7814"/>
                </a:lnTo>
                <a:lnTo>
                  <a:pt x="8914" y="7997"/>
                </a:lnTo>
                <a:lnTo>
                  <a:pt x="8914" y="8070"/>
                </a:lnTo>
                <a:lnTo>
                  <a:pt x="8950" y="8181"/>
                </a:lnTo>
                <a:lnTo>
                  <a:pt x="9391" y="8731"/>
                </a:lnTo>
                <a:lnTo>
                  <a:pt x="9794" y="9281"/>
                </a:lnTo>
                <a:lnTo>
                  <a:pt x="9941" y="9464"/>
                </a:lnTo>
                <a:lnTo>
                  <a:pt x="10014" y="9538"/>
                </a:lnTo>
                <a:lnTo>
                  <a:pt x="10124" y="9574"/>
                </a:lnTo>
                <a:lnTo>
                  <a:pt x="10234" y="9574"/>
                </a:lnTo>
                <a:lnTo>
                  <a:pt x="10308" y="9538"/>
                </a:lnTo>
                <a:lnTo>
                  <a:pt x="10381" y="9501"/>
                </a:lnTo>
                <a:lnTo>
                  <a:pt x="10418" y="9391"/>
                </a:lnTo>
                <a:lnTo>
                  <a:pt x="10418" y="9354"/>
                </a:lnTo>
                <a:lnTo>
                  <a:pt x="10418" y="9244"/>
                </a:lnTo>
                <a:lnTo>
                  <a:pt x="10381" y="9171"/>
                </a:lnTo>
                <a:lnTo>
                  <a:pt x="10308" y="9134"/>
                </a:lnTo>
                <a:lnTo>
                  <a:pt x="10198" y="9098"/>
                </a:lnTo>
                <a:lnTo>
                  <a:pt x="10088" y="8951"/>
                </a:lnTo>
                <a:lnTo>
                  <a:pt x="10014" y="8841"/>
                </a:lnTo>
                <a:lnTo>
                  <a:pt x="9647" y="8401"/>
                </a:lnTo>
                <a:lnTo>
                  <a:pt x="9281" y="7924"/>
                </a:lnTo>
                <a:lnTo>
                  <a:pt x="9207" y="7850"/>
                </a:lnTo>
                <a:lnTo>
                  <a:pt x="9134" y="7814"/>
                </a:lnTo>
                <a:lnTo>
                  <a:pt x="8950" y="7740"/>
                </a:lnTo>
                <a:close/>
                <a:moveTo>
                  <a:pt x="2128" y="9721"/>
                </a:moveTo>
                <a:lnTo>
                  <a:pt x="2054" y="9758"/>
                </a:lnTo>
                <a:lnTo>
                  <a:pt x="2054" y="9721"/>
                </a:lnTo>
                <a:close/>
                <a:moveTo>
                  <a:pt x="5612" y="9281"/>
                </a:moveTo>
                <a:lnTo>
                  <a:pt x="5576" y="9318"/>
                </a:lnTo>
                <a:lnTo>
                  <a:pt x="5576" y="9354"/>
                </a:lnTo>
                <a:lnTo>
                  <a:pt x="5576" y="9538"/>
                </a:lnTo>
                <a:lnTo>
                  <a:pt x="5649" y="9684"/>
                </a:lnTo>
                <a:lnTo>
                  <a:pt x="5796" y="9941"/>
                </a:lnTo>
                <a:lnTo>
                  <a:pt x="6163" y="10455"/>
                </a:lnTo>
                <a:lnTo>
                  <a:pt x="6456" y="10895"/>
                </a:lnTo>
                <a:lnTo>
                  <a:pt x="6603" y="11115"/>
                </a:lnTo>
                <a:lnTo>
                  <a:pt x="6823" y="11298"/>
                </a:lnTo>
                <a:lnTo>
                  <a:pt x="6860" y="11372"/>
                </a:lnTo>
                <a:lnTo>
                  <a:pt x="6970" y="11482"/>
                </a:lnTo>
                <a:lnTo>
                  <a:pt x="7043" y="11519"/>
                </a:lnTo>
                <a:lnTo>
                  <a:pt x="7116" y="11519"/>
                </a:lnTo>
                <a:lnTo>
                  <a:pt x="7190" y="11482"/>
                </a:lnTo>
                <a:lnTo>
                  <a:pt x="7226" y="11408"/>
                </a:lnTo>
                <a:lnTo>
                  <a:pt x="7263" y="11188"/>
                </a:lnTo>
                <a:lnTo>
                  <a:pt x="7226" y="11078"/>
                </a:lnTo>
                <a:lnTo>
                  <a:pt x="7153" y="10968"/>
                </a:lnTo>
                <a:lnTo>
                  <a:pt x="7080" y="10932"/>
                </a:lnTo>
                <a:lnTo>
                  <a:pt x="7006" y="10895"/>
                </a:lnTo>
                <a:lnTo>
                  <a:pt x="6933" y="10785"/>
                </a:lnTo>
                <a:lnTo>
                  <a:pt x="6860" y="10675"/>
                </a:lnTo>
                <a:lnTo>
                  <a:pt x="6713" y="10455"/>
                </a:lnTo>
                <a:lnTo>
                  <a:pt x="6273" y="9831"/>
                </a:lnTo>
                <a:lnTo>
                  <a:pt x="6016" y="9501"/>
                </a:lnTo>
                <a:lnTo>
                  <a:pt x="5869" y="9391"/>
                </a:lnTo>
                <a:lnTo>
                  <a:pt x="5722" y="9281"/>
                </a:lnTo>
                <a:close/>
                <a:moveTo>
                  <a:pt x="8730" y="6970"/>
                </a:moveTo>
                <a:lnTo>
                  <a:pt x="8804" y="7080"/>
                </a:lnTo>
                <a:lnTo>
                  <a:pt x="8914" y="7153"/>
                </a:lnTo>
                <a:lnTo>
                  <a:pt x="8987" y="7227"/>
                </a:lnTo>
                <a:lnTo>
                  <a:pt x="9097" y="7263"/>
                </a:lnTo>
                <a:lnTo>
                  <a:pt x="9391" y="7227"/>
                </a:lnTo>
                <a:lnTo>
                  <a:pt x="9501" y="7263"/>
                </a:lnTo>
                <a:lnTo>
                  <a:pt x="9574" y="7300"/>
                </a:lnTo>
                <a:lnTo>
                  <a:pt x="9721" y="7557"/>
                </a:lnTo>
                <a:lnTo>
                  <a:pt x="9867" y="7814"/>
                </a:lnTo>
                <a:lnTo>
                  <a:pt x="10234" y="8364"/>
                </a:lnTo>
                <a:lnTo>
                  <a:pt x="10711" y="9098"/>
                </a:lnTo>
                <a:lnTo>
                  <a:pt x="10638" y="9281"/>
                </a:lnTo>
                <a:lnTo>
                  <a:pt x="10601" y="9428"/>
                </a:lnTo>
                <a:lnTo>
                  <a:pt x="10564" y="9758"/>
                </a:lnTo>
                <a:lnTo>
                  <a:pt x="10528" y="9941"/>
                </a:lnTo>
                <a:lnTo>
                  <a:pt x="10528" y="10125"/>
                </a:lnTo>
                <a:lnTo>
                  <a:pt x="10528" y="10235"/>
                </a:lnTo>
                <a:lnTo>
                  <a:pt x="10564" y="10271"/>
                </a:lnTo>
                <a:lnTo>
                  <a:pt x="10344" y="10638"/>
                </a:lnTo>
                <a:lnTo>
                  <a:pt x="9794" y="11555"/>
                </a:lnTo>
                <a:lnTo>
                  <a:pt x="9684" y="11519"/>
                </a:lnTo>
                <a:lnTo>
                  <a:pt x="9537" y="11519"/>
                </a:lnTo>
                <a:lnTo>
                  <a:pt x="9391" y="11555"/>
                </a:lnTo>
                <a:lnTo>
                  <a:pt x="9281" y="11629"/>
                </a:lnTo>
                <a:lnTo>
                  <a:pt x="9170" y="11702"/>
                </a:lnTo>
                <a:lnTo>
                  <a:pt x="9097" y="11812"/>
                </a:lnTo>
                <a:lnTo>
                  <a:pt x="9024" y="11922"/>
                </a:lnTo>
                <a:lnTo>
                  <a:pt x="8987" y="12032"/>
                </a:lnTo>
                <a:lnTo>
                  <a:pt x="8400" y="12069"/>
                </a:lnTo>
                <a:lnTo>
                  <a:pt x="7483" y="12142"/>
                </a:lnTo>
                <a:lnTo>
                  <a:pt x="7006" y="12142"/>
                </a:lnTo>
                <a:lnTo>
                  <a:pt x="6970" y="11959"/>
                </a:lnTo>
                <a:lnTo>
                  <a:pt x="6823" y="11775"/>
                </a:lnTo>
                <a:lnTo>
                  <a:pt x="6749" y="11739"/>
                </a:lnTo>
                <a:lnTo>
                  <a:pt x="6676" y="11702"/>
                </a:lnTo>
                <a:lnTo>
                  <a:pt x="6493" y="11665"/>
                </a:lnTo>
                <a:lnTo>
                  <a:pt x="6419" y="11629"/>
                </a:lnTo>
                <a:lnTo>
                  <a:pt x="6346" y="11665"/>
                </a:lnTo>
                <a:lnTo>
                  <a:pt x="6273" y="11739"/>
                </a:lnTo>
                <a:lnTo>
                  <a:pt x="6199" y="11739"/>
                </a:lnTo>
                <a:lnTo>
                  <a:pt x="5979" y="11225"/>
                </a:lnTo>
                <a:lnTo>
                  <a:pt x="5722" y="10712"/>
                </a:lnTo>
                <a:lnTo>
                  <a:pt x="5466" y="10308"/>
                </a:lnTo>
                <a:lnTo>
                  <a:pt x="5172" y="9868"/>
                </a:lnTo>
                <a:lnTo>
                  <a:pt x="5209" y="9758"/>
                </a:lnTo>
                <a:lnTo>
                  <a:pt x="5246" y="9648"/>
                </a:lnTo>
                <a:lnTo>
                  <a:pt x="5246" y="9501"/>
                </a:lnTo>
                <a:lnTo>
                  <a:pt x="5209" y="9391"/>
                </a:lnTo>
                <a:lnTo>
                  <a:pt x="5135" y="9318"/>
                </a:lnTo>
                <a:lnTo>
                  <a:pt x="5099" y="9318"/>
                </a:lnTo>
                <a:lnTo>
                  <a:pt x="5209" y="9171"/>
                </a:lnTo>
                <a:lnTo>
                  <a:pt x="5759" y="8401"/>
                </a:lnTo>
                <a:lnTo>
                  <a:pt x="6163" y="7850"/>
                </a:lnTo>
                <a:lnTo>
                  <a:pt x="6383" y="7594"/>
                </a:lnTo>
                <a:lnTo>
                  <a:pt x="6529" y="7300"/>
                </a:lnTo>
                <a:lnTo>
                  <a:pt x="6676" y="7337"/>
                </a:lnTo>
                <a:lnTo>
                  <a:pt x="6933" y="7337"/>
                </a:lnTo>
                <a:lnTo>
                  <a:pt x="7080" y="7300"/>
                </a:lnTo>
                <a:lnTo>
                  <a:pt x="7190" y="7263"/>
                </a:lnTo>
                <a:lnTo>
                  <a:pt x="7300" y="7153"/>
                </a:lnTo>
                <a:lnTo>
                  <a:pt x="7410" y="7080"/>
                </a:lnTo>
                <a:lnTo>
                  <a:pt x="7483" y="6970"/>
                </a:lnTo>
                <a:close/>
                <a:moveTo>
                  <a:pt x="4769" y="1"/>
                </a:moveTo>
                <a:lnTo>
                  <a:pt x="4769" y="37"/>
                </a:lnTo>
                <a:lnTo>
                  <a:pt x="4805" y="184"/>
                </a:lnTo>
                <a:lnTo>
                  <a:pt x="4879" y="294"/>
                </a:lnTo>
                <a:lnTo>
                  <a:pt x="4989" y="367"/>
                </a:lnTo>
                <a:lnTo>
                  <a:pt x="5099" y="404"/>
                </a:lnTo>
                <a:lnTo>
                  <a:pt x="5172" y="551"/>
                </a:lnTo>
                <a:lnTo>
                  <a:pt x="5282" y="697"/>
                </a:lnTo>
                <a:lnTo>
                  <a:pt x="5466" y="991"/>
                </a:lnTo>
                <a:lnTo>
                  <a:pt x="5539" y="1101"/>
                </a:lnTo>
                <a:lnTo>
                  <a:pt x="5466" y="1284"/>
                </a:lnTo>
                <a:lnTo>
                  <a:pt x="5466" y="1468"/>
                </a:lnTo>
                <a:lnTo>
                  <a:pt x="5539" y="1688"/>
                </a:lnTo>
                <a:lnTo>
                  <a:pt x="5649" y="1835"/>
                </a:lnTo>
                <a:lnTo>
                  <a:pt x="5722" y="1908"/>
                </a:lnTo>
                <a:lnTo>
                  <a:pt x="5356" y="2605"/>
                </a:lnTo>
                <a:lnTo>
                  <a:pt x="4879" y="3595"/>
                </a:lnTo>
                <a:lnTo>
                  <a:pt x="4769" y="3852"/>
                </a:lnTo>
                <a:lnTo>
                  <a:pt x="4622" y="4072"/>
                </a:lnTo>
                <a:lnTo>
                  <a:pt x="4402" y="4072"/>
                </a:lnTo>
                <a:lnTo>
                  <a:pt x="4292" y="4109"/>
                </a:lnTo>
                <a:lnTo>
                  <a:pt x="4182" y="4182"/>
                </a:lnTo>
                <a:lnTo>
                  <a:pt x="4108" y="4292"/>
                </a:lnTo>
                <a:lnTo>
                  <a:pt x="4072" y="4402"/>
                </a:lnTo>
                <a:lnTo>
                  <a:pt x="3485" y="4476"/>
                </a:lnTo>
                <a:lnTo>
                  <a:pt x="3045" y="4512"/>
                </a:lnTo>
                <a:lnTo>
                  <a:pt x="2678" y="4549"/>
                </a:lnTo>
                <a:lnTo>
                  <a:pt x="2568" y="4366"/>
                </a:lnTo>
                <a:lnTo>
                  <a:pt x="2458" y="4219"/>
                </a:lnTo>
                <a:lnTo>
                  <a:pt x="2274" y="4146"/>
                </a:lnTo>
                <a:lnTo>
                  <a:pt x="2091" y="4109"/>
                </a:lnTo>
                <a:lnTo>
                  <a:pt x="1907" y="4109"/>
                </a:lnTo>
                <a:lnTo>
                  <a:pt x="1797" y="4182"/>
                </a:lnTo>
                <a:lnTo>
                  <a:pt x="1651" y="4292"/>
                </a:lnTo>
                <a:lnTo>
                  <a:pt x="1577" y="4402"/>
                </a:lnTo>
                <a:lnTo>
                  <a:pt x="1504" y="4512"/>
                </a:lnTo>
                <a:lnTo>
                  <a:pt x="1504" y="4622"/>
                </a:lnTo>
                <a:lnTo>
                  <a:pt x="1431" y="4769"/>
                </a:lnTo>
                <a:lnTo>
                  <a:pt x="1431" y="4953"/>
                </a:lnTo>
                <a:lnTo>
                  <a:pt x="1467" y="5099"/>
                </a:lnTo>
                <a:lnTo>
                  <a:pt x="1504" y="5173"/>
                </a:lnTo>
                <a:lnTo>
                  <a:pt x="1504" y="5209"/>
                </a:lnTo>
                <a:lnTo>
                  <a:pt x="1247" y="5760"/>
                </a:lnTo>
                <a:lnTo>
                  <a:pt x="880" y="6420"/>
                </a:lnTo>
                <a:lnTo>
                  <a:pt x="770" y="6640"/>
                </a:lnTo>
                <a:lnTo>
                  <a:pt x="770" y="6713"/>
                </a:lnTo>
                <a:lnTo>
                  <a:pt x="734" y="6823"/>
                </a:lnTo>
                <a:lnTo>
                  <a:pt x="734" y="6787"/>
                </a:lnTo>
                <a:lnTo>
                  <a:pt x="624" y="6787"/>
                </a:lnTo>
                <a:lnTo>
                  <a:pt x="550" y="6823"/>
                </a:lnTo>
                <a:lnTo>
                  <a:pt x="404" y="6933"/>
                </a:lnTo>
                <a:lnTo>
                  <a:pt x="330" y="6970"/>
                </a:lnTo>
                <a:lnTo>
                  <a:pt x="257" y="7007"/>
                </a:lnTo>
                <a:lnTo>
                  <a:pt x="183" y="7117"/>
                </a:lnTo>
                <a:lnTo>
                  <a:pt x="110" y="7227"/>
                </a:lnTo>
                <a:lnTo>
                  <a:pt x="110" y="7447"/>
                </a:lnTo>
                <a:lnTo>
                  <a:pt x="0" y="7777"/>
                </a:lnTo>
                <a:lnTo>
                  <a:pt x="37" y="7850"/>
                </a:lnTo>
                <a:lnTo>
                  <a:pt x="73" y="7887"/>
                </a:lnTo>
                <a:lnTo>
                  <a:pt x="110" y="7960"/>
                </a:lnTo>
                <a:lnTo>
                  <a:pt x="183" y="7960"/>
                </a:lnTo>
                <a:lnTo>
                  <a:pt x="367" y="8034"/>
                </a:lnTo>
                <a:lnTo>
                  <a:pt x="660" y="8034"/>
                </a:lnTo>
                <a:lnTo>
                  <a:pt x="660" y="7997"/>
                </a:lnTo>
                <a:lnTo>
                  <a:pt x="770" y="7997"/>
                </a:lnTo>
                <a:lnTo>
                  <a:pt x="880" y="8181"/>
                </a:lnTo>
                <a:lnTo>
                  <a:pt x="990" y="8364"/>
                </a:lnTo>
                <a:lnTo>
                  <a:pt x="1211" y="8657"/>
                </a:lnTo>
                <a:lnTo>
                  <a:pt x="1651" y="9281"/>
                </a:lnTo>
                <a:lnTo>
                  <a:pt x="1687" y="9354"/>
                </a:lnTo>
                <a:lnTo>
                  <a:pt x="1651" y="9501"/>
                </a:lnTo>
                <a:lnTo>
                  <a:pt x="1614" y="9648"/>
                </a:lnTo>
                <a:lnTo>
                  <a:pt x="1577" y="9831"/>
                </a:lnTo>
                <a:lnTo>
                  <a:pt x="1577" y="9941"/>
                </a:lnTo>
                <a:lnTo>
                  <a:pt x="1614" y="10051"/>
                </a:lnTo>
                <a:lnTo>
                  <a:pt x="1541" y="10235"/>
                </a:lnTo>
                <a:lnTo>
                  <a:pt x="1431" y="10418"/>
                </a:lnTo>
                <a:lnTo>
                  <a:pt x="1357" y="10601"/>
                </a:lnTo>
                <a:lnTo>
                  <a:pt x="1211" y="10785"/>
                </a:lnTo>
                <a:lnTo>
                  <a:pt x="1137" y="10858"/>
                </a:lnTo>
                <a:lnTo>
                  <a:pt x="1137" y="10968"/>
                </a:lnTo>
                <a:lnTo>
                  <a:pt x="1174" y="11078"/>
                </a:lnTo>
                <a:lnTo>
                  <a:pt x="1247" y="11152"/>
                </a:lnTo>
                <a:lnTo>
                  <a:pt x="1357" y="11188"/>
                </a:lnTo>
                <a:lnTo>
                  <a:pt x="1467" y="11152"/>
                </a:lnTo>
                <a:lnTo>
                  <a:pt x="1541" y="11078"/>
                </a:lnTo>
                <a:lnTo>
                  <a:pt x="1577" y="10968"/>
                </a:lnTo>
                <a:lnTo>
                  <a:pt x="1614" y="10932"/>
                </a:lnTo>
                <a:lnTo>
                  <a:pt x="1687" y="10822"/>
                </a:lnTo>
                <a:lnTo>
                  <a:pt x="1761" y="10638"/>
                </a:lnTo>
                <a:lnTo>
                  <a:pt x="1834" y="10491"/>
                </a:lnTo>
                <a:lnTo>
                  <a:pt x="1907" y="10198"/>
                </a:lnTo>
                <a:lnTo>
                  <a:pt x="2164" y="10198"/>
                </a:lnTo>
                <a:lnTo>
                  <a:pt x="2348" y="10161"/>
                </a:lnTo>
                <a:lnTo>
                  <a:pt x="2494" y="10088"/>
                </a:lnTo>
                <a:lnTo>
                  <a:pt x="2641" y="10015"/>
                </a:lnTo>
                <a:lnTo>
                  <a:pt x="2714" y="9905"/>
                </a:lnTo>
                <a:lnTo>
                  <a:pt x="3338" y="9905"/>
                </a:lnTo>
                <a:lnTo>
                  <a:pt x="3998" y="9941"/>
                </a:lnTo>
                <a:lnTo>
                  <a:pt x="4035" y="10051"/>
                </a:lnTo>
                <a:lnTo>
                  <a:pt x="4072" y="10088"/>
                </a:lnTo>
                <a:lnTo>
                  <a:pt x="4145" y="10161"/>
                </a:lnTo>
                <a:lnTo>
                  <a:pt x="4292" y="10235"/>
                </a:lnTo>
                <a:lnTo>
                  <a:pt x="4439" y="10308"/>
                </a:lnTo>
                <a:lnTo>
                  <a:pt x="4622" y="10308"/>
                </a:lnTo>
                <a:lnTo>
                  <a:pt x="4805" y="10271"/>
                </a:lnTo>
                <a:lnTo>
                  <a:pt x="4879" y="10235"/>
                </a:lnTo>
                <a:lnTo>
                  <a:pt x="5282" y="10822"/>
                </a:lnTo>
                <a:lnTo>
                  <a:pt x="5429" y="11115"/>
                </a:lnTo>
                <a:lnTo>
                  <a:pt x="5576" y="11408"/>
                </a:lnTo>
                <a:lnTo>
                  <a:pt x="5796" y="11995"/>
                </a:lnTo>
                <a:lnTo>
                  <a:pt x="5759" y="12105"/>
                </a:lnTo>
                <a:lnTo>
                  <a:pt x="5759" y="12215"/>
                </a:lnTo>
                <a:lnTo>
                  <a:pt x="5759" y="12362"/>
                </a:lnTo>
                <a:lnTo>
                  <a:pt x="5759" y="12472"/>
                </a:lnTo>
                <a:lnTo>
                  <a:pt x="5759" y="12509"/>
                </a:lnTo>
                <a:lnTo>
                  <a:pt x="5722" y="12619"/>
                </a:lnTo>
                <a:lnTo>
                  <a:pt x="5722" y="12692"/>
                </a:lnTo>
                <a:lnTo>
                  <a:pt x="5759" y="12766"/>
                </a:lnTo>
                <a:lnTo>
                  <a:pt x="5979" y="12876"/>
                </a:lnTo>
                <a:lnTo>
                  <a:pt x="5759" y="13169"/>
                </a:lnTo>
                <a:lnTo>
                  <a:pt x="5612" y="13463"/>
                </a:lnTo>
                <a:lnTo>
                  <a:pt x="5502" y="13793"/>
                </a:lnTo>
                <a:lnTo>
                  <a:pt x="5429" y="14123"/>
                </a:lnTo>
                <a:lnTo>
                  <a:pt x="5392" y="14196"/>
                </a:lnTo>
                <a:lnTo>
                  <a:pt x="5429" y="14270"/>
                </a:lnTo>
                <a:lnTo>
                  <a:pt x="5502" y="14343"/>
                </a:lnTo>
                <a:lnTo>
                  <a:pt x="5576" y="14380"/>
                </a:lnTo>
                <a:lnTo>
                  <a:pt x="5649" y="14416"/>
                </a:lnTo>
                <a:lnTo>
                  <a:pt x="5722" y="14416"/>
                </a:lnTo>
                <a:lnTo>
                  <a:pt x="5759" y="14380"/>
                </a:lnTo>
                <a:lnTo>
                  <a:pt x="5832" y="14306"/>
                </a:lnTo>
                <a:lnTo>
                  <a:pt x="5832" y="14233"/>
                </a:lnTo>
                <a:lnTo>
                  <a:pt x="5869" y="14086"/>
                </a:lnTo>
                <a:lnTo>
                  <a:pt x="5979" y="13793"/>
                </a:lnTo>
                <a:lnTo>
                  <a:pt x="6089" y="13463"/>
                </a:lnTo>
                <a:lnTo>
                  <a:pt x="6309" y="13022"/>
                </a:lnTo>
                <a:lnTo>
                  <a:pt x="6566" y="13022"/>
                </a:lnTo>
                <a:lnTo>
                  <a:pt x="6713" y="12986"/>
                </a:lnTo>
                <a:lnTo>
                  <a:pt x="6786" y="12876"/>
                </a:lnTo>
                <a:lnTo>
                  <a:pt x="6860" y="12582"/>
                </a:lnTo>
                <a:lnTo>
                  <a:pt x="7593" y="12582"/>
                </a:lnTo>
                <a:lnTo>
                  <a:pt x="8253" y="12546"/>
                </a:lnTo>
                <a:lnTo>
                  <a:pt x="8914" y="12509"/>
                </a:lnTo>
                <a:lnTo>
                  <a:pt x="8950" y="12509"/>
                </a:lnTo>
                <a:lnTo>
                  <a:pt x="8950" y="12619"/>
                </a:lnTo>
                <a:lnTo>
                  <a:pt x="9024" y="12692"/>
                </a:lnTo>
                <a:lnTo>
                  <a:pt x="9170" y="12802"/>
                </a:lnTo>
                <a:lnTo>
                  <a:pt x="9354" y="12876"/>
                </a:lnTo>
                <a:lnTo>
                  <a:pt x="9537" y="12912"/>
                </a:lnTo>
                <a:lnTo>
                  <a:pt x="9647" y="13279"/>
                </a:lnTo>
                <a:lnTo>
                  <a:pt x="9794" y="13829"/>
                </a:lnTo>
                <a:lnTo>
                  <a:pt x="9904" y="14050"/>
                </a:lnTo>
                <a:lnTo>
                  <a:pt x="9977" y="14160"/>
                </a:lnTo>
                <a:lnTo>
                  <a:pt x="10051" y="14270"/>
                </a:lnTo>
                <a:lnTo>
                  <a:pt x="10198" y="14270"/>
                </a:lnTo>
                <a:lnTo>
                  <a:pt x="10271" y="14233"/>
                </a:lnTo>
                <a:lnTo>
                  <a:pt x="10308" y="14160"/>
                </a:lnTo>
                <a:lnTo>
                  <a:pt x="10308" y="14013"/>
                </a:lnTo>
                <a:lnTo>
                  <a:pt x="10308" y="13903"/>
                </a:lnTo>
                <a:lnTo>
                  <a:pt x="10198" y="13609"/>
                </a:lnTo>
                <a:lnTo>
                  <a:pt x="9977" y="12949"/>
                </a:lnTo>
                <a:lnTo>
                  <a:pt x="9904" y="12729"/>
                </a:lnTo>
                <a:lnTo>
                  <a:pt x="9977" y="12619"/>
                </a:lnTo>
                <a:lnTo>
                  <a:pt x="10088" y="12399"/>
                </a:lnTo>
                <a:lnTo>
                  <a:pt x="10124" y="12215"/>
                </a:lnTo>
                <a:lnTo>
                  <a:pt x="10161" y="12032"/>
                </a:lnTo>
                <a:lnTo>
                  <a:pt x="10161" y="11885"/>
                </a:lnTo>
                <a:lnTo>
                  <a:pt x="10124" y="11849"/>
                </a:lnTo>
                <a:lnTo>
                  <a:pt x="10601" y="11042"/>
                </a:lnTo>
                <a:lnTo>
                  <a:pt x="11115" y="10235"/>
                </a:lnTo>
                <a:lnTo>
                  <a:pt x="11371" y="10088"/>
                </a:lnTo>
                <a:lnTo>
                  <a:pt x="11518" y="9978"/>
                </a:lnTo>
                <a:lnTo>
                  <a:pt x="11628" y="9868"/>
                </a:lnTo>
                <a:lnTo>
                  <a:pt x="11665" y="9831"/>
                </a:lnTo>
                <a:lnTo>
                  <a:pt x="11738" y="9758"/>
                </a:lnTo>
                <a:lnTo>
                  <a:pt x="11812" y="9611"/>
                </a:lnTo>
                <a:lnTo>
                  <a:pt x="11885" y="9464"/>
                </a:lnTo>
                <a:lnTo>
                  <a:pt x="12068" y="9501"/>
                </a:lnTo>
                <a:lnTo>
                  <a:pt x="12288" y="9501"/>
                </a:lnTo>
                <a:lnTo>
                  <a:pt x="12875" y="9538"/>
                </a:lnTo>
                <a:lnTo>
                  <a:pt x="13426" y="9501"/>
                </a:lnTo>
                <a:lnTo>
                  <a:pt x="13499" y="9501"/>
                </a:lnTo>
                <a:lnTo>
                  <a:pt x="13572" y="9464"/>
                </a:lnTo>
                <a:lnTo>
                  <a:pt x="13646" y="9391"/>
                </a:lnTo>
                <a:lnTo>
                  <a:pt x="13646" y="9318"/>
                </a:lnTo>
                <a:lnTo>
                  <a:pt x="13682" y="9244"/>
                </a:lnTo>
                <a:lnTo>
                  <a:pt x="13646" y="9171"/>
                </a:lnTo>
                <a:lnTo>
                  <a:pt x="13609" y="9098"/>
                </a:lnTo>
                <a:lnTo>
                  <a:pt x="13536" y="9024"/>
                </a:lnTo>
                <a:lnTo>
                  <a:pt x="13426" y="9024"/>
                </a:lnTo>
                <a:lnTo>
                  <a:pt x="13059" y="8988"/>
                </a:lnTo>
                <a:lnTo>
                  <a:pt x="12655" y="8988"/>
                </a:lnTo>
                <a:lnTo>
                  <a:pt x="11885" y="9024"/>
                </a:lnTo>
                <a:lnTo>
                  <a:pt x="11812" y="8951"/>
                </a:lnTo>
                <a:lnTo>
                  <a:pt x="11738" y="8877"/>
                </a:lnTo>
                <a:lnTo>
                  <a:pt x="11518" y="8767"/>
                </a:lnTo>
                <a:lnTo>
                  <a:pt x="11445" y="8767"/>
                </a:lnTo>
                <a:lnTo>
                  <a:pt x="11335" y="8804"/>
                </a:lnTo>
                <a:lnTo>
                  <a:pt x="11225" y="8767"/>
                </a:lnTo>
                <a:lnTo>
                  <a:pt x="11078" y="8804"/>
                </a:lnTo>
                <a:lnTo>
                  <a:pt x="10638" y="8107"/>
                </a:lnTo>
                <a:lnTo>
                  <a:pt x="10271" y="7594"/>
                </a:lnTo>
                <a:lnTo>
                  <a:pt x="10088" y="7300"/>
                </a:lnTo>
                <a:lnTo>
                  <a:pt x="9904" y="7080"/>
                </a:lnTo>
                <a:lnTo>
                  <a:pt x="9977" y="6970"/>
                </a:lnTo>
                <a:lnTo>
                  <a:pt x="10051" y="6823"/>
                </a:lnTo>
                <a:lnTo>
                  <a:pt x="10088" y="6713"/>
                </a:lnTo>
                <a:lnTo>
                  <a:pt x="10124" y="6567"/>
                </a:lnTo>
                <a:lnTo>
                  <a:pt x="10088" y="6493"/>
                </a:lnTo>
                <a:lnTo>
                  <a:pt x="10051" y="6456"/>
                </a:lnTo>
                <a:lnTo>
                  <a:pt x="9941" y="6456"/>
                </a:lnTo>
                <a:lnTo>
                  <a:pt x="10124" y="6236"/>
                </a:lnTo>
                <a:lnTo>
                  <a:pt x="10308" y="5980"/>
                </a:lnTo>
                <a:lnTo>
                  <a:pt x="10638" y="5503"/>
                </a:lnTo>
                <a:lnTo>
                  <a:pt x="11005" y="4953"/>
                </a:lnTo>
                <a:lnTo>
                  <a:pt x="11078" y="4953"/>
                </a:lnTo>
                <a:lnTo>
                  <a:pt x="11151" y="4916"/>
                </a:lnTo>
                <a:lnTo>
                  <a:pt x="11225" y="4843"/>
                </a:lnTo>
                <a:lnTo>
                  <a:pt x="11298" y="4769"/>
                </a:lnTo>
                <a:lnTo>
                  <a:pt x="11518" y="4586"/>
                </a:lnTo>
                <a:lnTo>
                  <a:pt x="11591" y="4476"/>
                </a:lnTo>
                <a:lnTo>
                  <a:pt x="11665" y="4366"/>
                </a:lnTo>
                <a:lnTo>
                  <a:pt x="11702" y="4256"/>
                </a:lnTo>
                <a:lnTo>
                  <a:pt x="11702" y="4146"/>
                </a:lnTo>
                <a:lnTo>
                  <a:pt x="11665" y="3999"/>
                </a:lnTo>
                <a:lnTo>
                  <a:pt x="11591" y="3889"/>
                </a:lnTo>
                <a:lnTo>
                  <a:pt x="11518" y="3779"/>
                </a:lnTo>
                <a:lnTo>
                  <a:pt x="11408" y="3742"/>
                </a:lnTo>
                <a:lnTo>
                  <a:pt x="11298" y="3705"/>
                </a:lnTo>
                <a:lnTo>
                  <a:pt x="11151" y="3669"/>
                </a:lnTo>
                <a:lnTo>
                  <a:pt x="10931" y="3192"/>
                </a:lnTo>
                <a:lnTo>
                  <a:pt x="10674" y="2752"/>
                </a:lnTo>
                <a:lnTo>
                  <a:pt x="10344" y="2091"/>
                </a:lnTo>
                <a:lnTo>
                  <a:pt x="10124" y="1725"/>
                </a:lnTo>
                <a:lnTo>
                  <a:pt x="9904" y="1431"/>
                </a:lnTo>
                <a:lnTo>
                  <a:pt x="9941" y="1284"/>
                </a:lnTo>
                <a:lnTo>
                  <a:pt x="9941" y="1211"/>
                </a:lnTo>
                <a:lnTo>
                  <a:pt x="9977" y="1064"/>
                </a:lnTo>
                <a:lnTo>
                  <a:pt x="9941" y="954"/>
                </a:lnTo>
                <a:lnTo>
                  <a:pt x="9904" y="844"/>
                </a:lnTo>
                <a:lnTo>
                  <a:pt x="9831" y="697"/>
                </a:lnTo>
                <a:lnTo>
                  <a:pt x="9721" y="587"/>
                </a:lnTo>
                <a:lnTo>
                  <a:pt x="9574" y="514"/>
                </a:lnTo>
                <a:lnTo>
                  <a:pt x="9427" y="477"/>
                </a:lnTo>
                <a:lnTo>
                  <a:pt x="9244" y="514"/>
                </a:lnTo>
                <a:lnTo>
                  <a:pt x="9097" y="551"/>
                </a:lnTo>
                <a:lnTo>
                  <a:pt x="8987" y="661"/>
                </a:lnTo>
                <a:lnTo>
                  <a:pt x="8914" y="808"/>
                </a:lnTo>
                <a:lnTo>
                  <a:pt x="8877" y="954"/>
                </a:lnTo>
                <a:lnTo>
                  <a:pt x="8840" y="1028"/>
                </a:lnTo>
                <a:lnTo>
                  <a:pt x="7887" y="1101"/>
                </a:lnTo>
                <a:lnTo>
                  <a:pt x="7080" y="1174"/>
                </a:lnTo>
                <a:lnTo>
                  <a:pt x="6933" y="1174"/>
                </a:lnTo>
                <a:lnTo>
                  <a:pt x="6860" y="1064"/>
                </a:lnTo>
                <a:lnTo>
                  <a:pt x="6749" y="918"/>
                </a:lnTo>
                <a:lnTo>
                  <a:pt x="6713" y="881"/>
                </a:lnTo>
                <a:lnTo>
                  <a:pt x="6639" y="808"/>
                </a:lnTo>
                <a:lnTo>
                  <a:pt x="6529" y="771"/>
                </a:lnTo>
                <a:lnTo>
                  <a:pt x="6456" y="771"/>
                </a:lnTo>
                <a:lnTo>
                  <a:pt x="6383" y="808"/>
                </a:lnTo>
                <a:lnTo>
                  <a:pt x="5942" y="808"/>
                </a:lnTo>
                <a:lnTo>
                  <a:pt x="5686" y="477"/>
                </a:lnTo>
                <a:lnTo>
                  <a:pt x="5576" y="294"/>
                </a:lnTo>
                <a:lnTo>
                  <a:pt x="5466" y="111"/>
                </a:lnTo>
                <a:lnTo>
                  <a:pt x="5429" y="37"/>
                </a:lnTo>
                <a:lnTo>
                  <a:pt x="5356" y="1"/>
                </a:lnTo>
                <a:lnTo>
                  <a:pt x="5209" y="1"/>
                </a:lnTo>
                <a:lnTo>
                  <a:pt x="5025" y="37"/>
                </a:lnTo>
                <a:lnTo>
                  <a:pt x="4915" y="1"/>
                </a:lnTo>
                <a:close/>
              </a:path>
            </a:pathLst>
          </a:custGeom>
          <a:solidFill>
            <a:srgbClr val="6D9EEB"/>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33" name="Shape 233"/>
          <p:cNvSpPr/>
          <p:nvPr/>
        </p:nvSpPr>
        <p:spPr>
          <a:xfrm>
            <a:off x="2183974" y="4950383"/>
            <a:ext cx="297606" cy="211234"/>
          </a:xfrm>
          <a:custGeom>
            <a:avLst/>
            <a:gdLst/>
            <a:ahLst/>
            <a:cxnLst/>
            <a:rect l="0" t="0" r="0" b="0"/>
            <a:pathLst>
              <a:path w="10492" h="7447" extrusionOk="0">
                <a:moveTo>
                  <a:pt x="7300" y="1761"/>
                </a:moveTo>
                <a:lnTo>
                  <a:pt x="7117" y="1797"/>
                </a:lnTo>
                <a:lnTo>
                  <a:pt x="6897" y="1834"/>
                </a:lnTo>
                <a:lnTo>
                  <a:pt x="6713" y="1907"/>
                </a:lnTo>
                <a:lnTo>
                  <a:pt x="6530" y="2017"/>
                </a:lnTo>
                <a:lnTo>
                  <a:pt x="6383" y="2128"/>
                </a:lnTo>
                <a:lnTo>
                  <a:pt x="6273" y="2274"/>
                </a:lnTo>
                <a:lnTo>
                  <a:pt x="6200" y="2458"/>
                </a:lnTo>
                <a:lnTo>
                  <a:pt x="6200" y="2531"/>
                </a:lnTo>
                <a:lnTo>
                  <a:pt x="6237" y="2604"/>
                </a:lnTo>
                <a:lnTo>
                  <a:pt x="6310" y="2641"/>
                </a:lnTo>
                <a:lnTo>
                  <a:pt x="6383" y="2641"/>
                </a:lnTo>
                <a:lnTo>
                  <a:pt x="6530" y="2604"/>
                </a:lnTo>
                <a:lnTo>
                  <a:pt x="6640" y="2531"/>
                </a:lnTo>
                <a:lnTo>
                  <a:pt x="6860" y="2384"/>
                </a:lnTo>
                <a:lnTo>
                  <a:pt x="7007" y="2348"/>
                </a:lnTo>
                <a:lnTo>
                  <a:pt x="7154" y="2274"/>
                </a:lnTo>
                <a:lnTo>
                  <a:pt x="7484" y="2274"/>
                </a:lnTo>
                <a:lnTo>
                  <a:pt x="7667" y="2311"/>
                </a:lnTo>
                <a:lnTo>
                  <a:pt x="7851" y="2384"/>
                </a:lnTo>
                <a:lnTo>
                  <a:pt x="7924" y="2458"/>
                </a:lnTo>
                <a:lnTo>
                  <a:pt x="7961" y="2531"/>
                </a:lnTo>
                <a:lnTo>
                  <a:pt x="7997" y="2641"/>
                </a:lnTo>
                <a:lnTo>
                  <a:pt x="7997" y="2751"/>
                </a:lnTo>
                <a:lnTo>
                  <a:pt x="7961" y="2898"/>
                </a:lnTo>
                <a:lnTo>
                  <a:pt x="7887" y="3045"/>
                </a:lnTo>
                <a:lnTo>
                  <a:pt x="7667" y="3338"/>
                </a:lnTo>
                <a:lnTo>
                  <a:pt x="7190" y="3998"/>
                </a:lnTo>
                <a:lnTo>
                  <a:pt x="6713" y="4622"/>
                </a:lnTo>
                <a:lnTo>
                  <a:pt x="5686" y="5869"/>
                </a:lnTo>
                <a:lnTo>
                  <a:pt x="5613" y="6016"/>
                </a:lnTo>
                <a:lnTo>
                  <a:pt x="5650" y="6162"/>
                </a:lnTo>
                <a:lnTo>
                  <a:pt x="5686" y="6236"/>
                </a:lnTo>
                <a:lnTo>
                  <a:pt x="5723" y="6273"/>
                </a:lnTo>
                <a:lnTo>
                  <a:pt x="5796" y="6309"/>
                </a:lnTo>
                <a:lnTo>
                  <a:pt x="5870" y="6309"/>
                </a:lnTo>
                <a:lnTo>
                  <a:pt x="6567" y="6273"/>
                </a:lnTo>
                <a:lnTo>
                  <a:pt x="7264" y="6309"/>
                </a:lnTo>
                <a:lnTo>
                  <a:pt x="8034" y="6346"/>
                </a:lnTo>
                <a:lnTo>
                  <a:pt x="8401" y="6419"/>
                </a:lnTo>
                <a:lnTo>
                  <a:pt x="8547" y="6419"/>
                </a:lnTo>
                <a:lnTo>
                  <a:pt x="8731" y="6383"/>
                </a:lnTo>
                <a:lnTo>
                  <a:pt x="8841" y="6309"/>
                </a:lnTo>
                <a:lnTo>
                  <a:pt x="8878" y="6199"/>
                </a:lnTo>
                <a:lnTo>
                  <a:pt x="8878" y="6089"/>
                </a:lnTo>
                <a:lnTo>
                  <a:pt x="8768" y="6016"/>
                </a:lnTo>
                <a:lnTo>
                  <a:pt x="8658" y="5942"/>
                </a:lnTo>
                <a:lnTo>
                  <a:pt x="8474" y="5869"/>
                </a:lnTo>
                <a:lnTo>
                  <a:pt x="8107" y="5796"/>
                </a:lnTo>
                <a:lnTo>
                  <a:pt x="7410" y="5759"/>
                </a:lnTo>
                <a:lnTo>
                  <a:pt x="6457" y="5759"/>
                </a:lnTo>
                <a:lnTo>
                  <a:pt x="7557" y="4365"/>
                </a:lnTo>
                <a:lnTo>
                  <a:pt x="7851" y="3998"/>
                </a:lnTo>
                <a:lnTo>
                  <a:pt x="8144" y="3595"/>
                </a:lnTo>
                <a:lnTo>
                  <a:pt x="8291" y="3375"/>
                </a:lnTo>
                <a:lnTo>
                  <a:pt x="8401" y="3191"/>
                </a:lnTo>
                <a:lnTo>
                  <a:pt x="8474" y="2935"/>
                </a:lnTo>
                <a:lnTo>
                  <a:pt x="8511" y="2714"/>
                </a:lnTo>
                <a:lnTo>
                  <a:pt x="8511" y="2494"/>
                </a:lnTo>
                <a:lnTo>
                  <a:pt x="8437" y="2311"/>
                </a:lnTo>
                <a:lnTo>
                  <a:pt x="8327" y="2164"/>
                </a:lnTo>
                <a:lnTo>
                  <a:pt x="8217" y="2017"/>
                </a:lnTo>
                <a:lnTo>
                  <a:pt x="8071" y="1907"/>
                </a:lnTo>
                <a:lnTo>
                  <a:pt x="7887" y="1834"/>
                </a:lnTo>
                <a:lnTo>
                  <a:pt x="7667" y="1797"/>
                </a:lnTo>
                <a:lnTo>
                  <a:pt x="7484" y="1761"/>
                </a:lnTo>
                <a:close/>
                <a:moveTo>
                  <a:pt x="954" y="0"/>
                </a:moveTo>
                <a:lnTo>
                  <a:pt x="771" y="37"/>
                </a:lnTo>
                <a:lnTo>
                  <a:pt x="624" y="110"/>
                </a:lnTo>
                <a:lnTo>
                  <a:pt x="441" y="183"/>
                </a:lnTo>
                <a:lnTo>
                  <a:pt x="294" y="257"/>
                </a:lnTo>
                <a:lnTo>
                  <a:pt x="147" y="404"/>
                </a:lnTo>
                <a:lnTo>
                  <a:pt x="37" y="514"/>
                </a:lnTo>
                <a:lnTo>
                  <a:pt x="1" y="587"/>
                </a:lnTo>
                <a:lnTo>
                  <a:pt x="1" y="660"/>
                </a:lnTo>
                <a:lnTo>
                  <a:pt x="74" y="770"/>
                </a:lnTo>
                <a:lnTo>
                  <a:pt x="184" y="844"/>
                </a:lnTo>
                <a:lnTo>
                  <a:pt x="257" y="844"/>
                </a:lnTo>
                <a:lnTo>
                  <a:pt x="331" y="807"/>
                </a:lnTo>
                <a:lnTo>
                  <a:pt x="661" y="660"/>
                </a:lnTo>
                <a:lnTo>
                  <a:pt x="844" y="624"/>
                </a:lnTo>
                <a:lnTo>
                  <a:pt x="1028" y="587"/>
                </a:lnTo>
                <a:lnTo>
                  <a:pt x="991" y="624"/>
                </a:lnTo>
                <a:lnTo>
                  <a:pt x="991" y="844"/>
                </a:lnTo>
                <a:lnTo>
                  <a:pt x="991" y="1064"/>
                </a:lnTo>
                <a:lnTo>
                  <a:pt x="1101" y="1467"/>
                </a:lnTo>
                <a:lnTo>
                  <a:pt x="1358" y="2641"/>
                </a:lnTo>
                <a:lnTo>
                  <a:pt x="2312" y="7263"/>
                </a:lnTo>
                <a:lnTo>
                  <a:pt x="2348" y="7336"/>
                </a:lnTo>
                <a:lnTo>
                  <a:pt x="2422" y="7410"/>
                </a:lnTo>
                <a:lnTo>
                  <a:pt x="2495" y="7446"/>
                </a:lnTo>
                <a:lnTo>
                  <a:pt x="2678" y="7446"/>
                </a:lnTo>
                <a:lnTo>
                  <a:pt x="2752" y="7410"/>
                </a:lnTo>
                <a:lnTo>
                  <a:pt x="2825" y="7336"/>
                </a:lnTo>
                <a:lnTo>
                  <a:pt x="2862" y="7263"/>
                </a:lnTo>
                <a:lnTo>
                  <a:pt x="4072" y="4108"/>
                </a:lnTo>
                <a:lnTo>
                  <a:pt x="5246" y="990"/>
                </a:lnTo>
                <a:lnTo>
                  <a:pt x="6457" y="917"/>
                </a:lnTo>
                <a:lnTo>
                  <a:pt x="7667" y="880"/>
                </a:lnTo>
                <a:lnTo>
                  <a:pt x="8988" y="917"/>
                </a:lnTo>
                <a:lnTo>
                  <a:pt x="9648" y="990"/>
                </a:lnTo>
                <a:lnTo>
                  <a:pt x="9978" y="990"/>
                </a:lnTo>
                <a:lnTo>
                  <a:pt x="10308" y="954"/>
                </a:lnTo>
                <a:lnTo>
                  <a:pt x="10382" y="917"/>
                </a:lnTo>
                <a:lnTo>
                  <a:pt x="10455" y="880"/>
                </a:lnTo>
                <a:lnTo>
                  <a:pt x="10492" y="807"/>
                </a:lnTo>
                <a:lnTo>
                  <a:pt x="10492" y="734"/>
                </a:lnTo>
                <a:lnTo>
                  <a:pt x="10418" y="587"/>
                </a:lnTo>
                <a:lnTo>
                  <a:pt x="10382" y="514"/>
                </a:lnTo>
                <a:lnTo>
                  <a:pt x="10308" y="477"/>
                </a:lnTo>
                <a:lnTo>
                  <a:pt x="10015" y="404"/>
                </a:lnTo>
                <a:lnTo>
                  <a:pt x="9721" y="367"/>
                </a:lnTo>
                <a:lnTo>
                  <a:pt x="9134" y="330"/>
                </a:lnTo>
                <a:lnTo>
                  <a:pt x="7814" y="293"/>
                </a:lnTo>
                <a:lnTo>
                  <a:pt x="6420" y="330"/>
                </a:lnTo>
                <a:lnTo>
                  <a:pt x="5026" y="404"/>
                </a:lnTo>
                <a:lnTo>
                  <a:pt x="4916" y="440"/>
                </a:lnTo>
                <a:lnTo>
                  <a:pt x="4843" y="477"/>
                </a:lnTo>
                <a:lnTo>
                  <a:pt x="4806" y="550"/>
                </a:lnTo>
                <a:lnTo>
                  <a:pt x="4733" y="624"/>
                </a:lnTo>
                <a:lnTo>
                  <a:pt x="2678" y="6162"/>
                </a:lnTo>
                <a:lnTo>
                  <a:pt x="2128" y="3705"/>
                </a:lnTo>
                <a:lnTo>
                  <a:pt x="1725" y="1981"/>
                </a:lnTo>
                <a:lnTo>
                  <a:pt x="1541" y="1210"/>
                </a:lnTo>
                <a:lnTo>
                  <a:pt x="1468" y="844"/>
                </a:lnTo>
                <a:lnTo>
                  <a:pt x="1431" y="660"/>
                </a:lnTo>
                <a:lnTo>
                  <a:pt x="1395" y="550"/>
                </a:lnTo>
                <a:lnTo>
                  <a:pt x="1431" y="550"/>
                </a:lnTo>
                <a:lnTo>
                  <a:pt x="1468" y="514"/>
                </a:lnTo>
                <a:lnTo>
                  <a:pt x="1468" y="477"/>
                </a:lnTo>
                <a:lnTo>
                  <a:pt x="1505" y="367"/>
                </a:lnTo>
                <a:lnTo>
                  <a:pt x="1505" y="220"/>
                </a:lnTo>
                <a:lnTo>
                  <a:pt x="1468" y="110"/>
                </a:lnTo>
                <a:lnTo>
                  <a:pt x="1395" y="73"/>
                </a:lnTo>
                <a:lnTo>
                  <a:pt x="1321" y="37"/>
                </a:lnTo>
                <a:lnTo>
                  <a:pt x="1138" y="0"/>
                </a:lnTo>
                <a:close/>
              </a:path>
            </a:pathLst>
          </a:custGeom>
          <a:solidFill>
            <a:srgbClr val="6D9EEB"/>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34" name="Shape 234"/>
          <p:cNvSpPr/>
          <p:nvPr/>
        </p:nvSpPr>
        <p:spPr>
          <a:xfrm>
            <a:off x="3949125" y="4950125"/>
            <a:ext cx="288245" cy="184202"/>
          </a:xfrm>
          <a:custGeom>
            <a:avLst/>
            <a:gdLst/>
            <a:ahLst/>
            <a:cxnLst/>
            <a:rect l="0" t="0" r="0" b="0"/>
            <a:pathLst>
              <a:path w="10162" h="6494" extrusionOk="0">
                <a:moveTo>
                  <a:pt x="8291" y="587"/>
                </a:moveTo>
                <a:lnTo>
                  <a:pt x="8291" y="698"/>
                </a:lnTo>
                <a:lnTo>
                  <a:pt x="8327" y="771"/>
                </a:lnTo>
                <a:lnTo>
                  <a:pt x="8401" y="808"/>
                </a:lnTo>
                <a:lnTo>
                  <a:pt x="8474" y="808"/>
                </a:lnTo>
                <a:lnTo>
                  <a:pt x="8768" y="771"/>
                </a:lnTo>
                <a:lnTo>
                  <a:pt x="8914" y="771"/>
                </a:lnTo>
                <a:lnTo>
                  <a:pt x="8988" y="808"/>
                </a:lnTo>
                <a:lnTo>
                  <a:pt x="9024" y="844"/>
                </a:lnTo>
                <a:lnTo>
                  <a:pt x="9208" y="1101"/>
                </a:lnTo>
                <a:lnTo>
                  <a:pt x="9318" y="1321"/>
                </a:lnTo>
                <a:lnTo>
                  <a:pt x="9465" y="1615"/>
                </a:lnTo>
                <a:lnTo>
                  <a:pt x="9538" y="1871"/>
                </a:lnTo>
                <a:lnTo>
                  <a:pt x="9611" y="2165"/>
                </a:lnTo>
                <a:lnTo>
                  <a:pt x="9648" y="2458"/>
                </a:lnTo>
                <a:lnTo>
                  <a:pt x="9648" y="2715"/>
                </a:lnTo>
                <a:lnTo>
                  <a:pt x="9575" y="2972"/>
                </a:lnTo>
                <a:lnTo>
                  <a:pt x="9501" y="3229"/>
                </a:lnTo>
                <a:lnTo>
                  <a:pt x="9354" y="3485"/>
                </a:lnTo>
                <a:lnTo>
                  <a:pt x="9171" y="3669"/>
                </a:lnTo>
                <a:lnTo>
                  <a:pt x="8988" y="3852"/>
                </a:lnTo>
                <a:lnTo>
                  <a:pt x="8731" y="3962"/>
                </a:lnTo>
                <a:lnTo>
                  <a:pt x="8474" y="3999"/>
                </a:lnTo>
                <a:lnTo>
                  <a:pt x="8327" y="3999"/>
                </a:lnTo>
                <a:lnTo>
                  <a:pt x="8217" y="3925"/>
                </a:lnTo>
                <a:lnTo>
                  <a:pt x="8107" y="3852"/>
                </a:lnTo>
                <a:lnTo>
                  <a:pt x="7997" y="3742"/>
                </a:lnTo>
                <a:lnTo>
                  <a:pt x="7851" y="3485"/>
                </a:lnTo>
                <a:lnTo>
                  <a:pt x="7740" y="3229"/>
                </a:lnTo>
                <a:lnTo>
                  <a:pt x="7630" y="2935"/>
                </a:lnTo>
                <a:lnTo>
                  <a:pt x="7594" y="2605"/>
                </a:lnTo>
                <a:lnTo>
                  <a:pt x="7557" y="2311"/>
                </a:lnTo>
                <a:lnTo>
                  <a:pt x="7594" y="1981"/>
                </a:lnTo>
                <a:lnTo>
                  <a:pt x="7630" y="1578"/>
                </a:lnTo>
                <a:lnTo>
                  <a:pt x="7777" y="1211"/>
                </a:lnTo>
                <a:lnTo>
                  <a:pt x="7887" y="1028"/>
                </a:lnTo>
                <a:lnTo>
                  <a:pt x="7997" y="844"/>
                </a:lnTo>
                <a:lnTo>
                  <a:pt x="8107" y="698"/>
                </a:lnTo>
                <a:lnTo>
                  <a:pt x="8291" y="587"/>
                </a:lnTo>
                <a:close/>
                <a:moveTo>
                  <a:pt x="8401" y="147"/>
                </a:moveTo>
                <a:lnTo>
                  <a:pt x="8181" y="221"/>
                </a:lnTo>
                <a:lnTo>
                  <a:pt x="7961" y="294"/>
                </a:lnTo>
                <a:lnTo>
                  <a:pt x="7814" y="404"/>
                </a:lnTo>
                <a:lnTo>
                  <a:pt x="7667" y="551"/>
                </a:lnTo>
                <a:lnTo>
                  <a:pt x="7520" y="698"/>
                </a:lnTo>
                <a:lnTo>
                  <a:pt x="7410" y="881"/>
                </a:lnTo>
                <a:lnTo>
                  <a:pt x="7264" y="1284"/>
                </a:lnTo>
                <a:lnTo>
                  <a:pt x="7154" y="1688"/>
                </a:lnTo>
                <a:lnTo>
                  <a:pt x="7117" y="2055"/>
                </a:lnTo>
                <a:lnTo>
                  <a:pt x="7080" y="2458"/>
                </a:lnTo>
                <a:lnTo>
                  <a:pt x="7154" y="2935"/>
                </a:lnTo>
                <a:lnTo>
                  <a:pt x="7264" y="3375"/>
                </a:lnTo>
                <a:lnTo>
                  <a:pt x="7410" y="3779"/>
                </a:lnTo>
                <a:lnTo>
                  <a:pt x="7520" y="3962"/>
                </a:lnTo>
                <a:lnTo>
                  <a:pt x="7667" y="4146"/>
                </a:lnTo>
                <a:lnTo>
                  <a:pt x="7814" y="4292"/>
                </a:lnTo>
                <a:lnTo>
                  <a:pt x="7961" y="4402"/>
                </a:lnTo>
                <a:lnTo>
                  <a:pt x="8144" y="4476"/>
                </a:lnTo>
                <a:lnTo>
                  <a:pt x="8364" y="4512"/>
                </a:lnTo>
                <a:lnTo>
                  <a:pt x="8584" y="4512"/>
                </a:lnTo>
                <a:lnTo>
                  <a:pt x="8768" y="4476"/>
                </a:lnTo>
                <a:lnTo>
                  <a:pt x="8988" y="4439"/>
                </a:lnTo>
                <a:lnTo>
                  <a:pt x="9134" y="4366"/>
                </a:lnTo>
                <a:lnTo>
                  <a:pt x="9318" y="4256"/>
                </a:lnTo>
                <a:lnTo>
                  <a:pt x="9465" y="4146"/>
                </a:lnTo>
                <a:lnTo>
                  <a:pt x="9721" y="3852"/>
                </a:lnTo>
                <a:lnTo>
                  <a:pt x="9905" y="3522"/>
                </a:lnTo>
                <a:lnTo>
                  <a:pt x="10051" y="3118"/>
                </a:lnTo>
                <a:lnTo>
                  <a:pt x="10161" y="2752"/>
                </a:lnTo>
                <a:lnTo>
                  <a:pt x="10161" y="2348"/>
                </a:lnTo>
                <a:lnTo>
                  <a:pt x="10125" y="2091"/>
                </a:lnTo>
                <a:lnTo>
                  <a:pt x="10051" y="1761"/>
                </a:lnTo>
                <a:lnTo>
                  <a:pt x="9941" y="1394"/>
                </a:lnTo>
                <a:lnTo>
                  <a:pt x="9758" y="1064"/>
                </a:lnTo>
                <a:lnTo>
                  <a:pt x="9575" y="734"/>
                </a:lnTo>
                <a:lnTo>
                  <a:pt x="9354" y="441"/>
                </a:lnTo>
                <a:lnTo>
                  <a:pt x="9244" y="331"/>
                </a:lnTo>
                <a:lnTo>
                  <a:pt x="9098" y="257"/>
                </a:lnTo>
                <a:lnTo>
                  <a:pt x="8988" y="221"/>
                </a:lnTo>
                <a:lnTo>
                  <a:pt x="8841" y="184"/>
                </a:lnTo>
                <a:lnTo>
                  <a:pt x="8621" y="147"/>
                </a:lnTo>
                <a:close/>
                <a:moveTo>
                  <a:pt x="3999" y="1"/>
                </a:moveTo>
                <a:lnTo>
                  <a:pt x="3926" y="37"/>
                </a:lnTo>
                <a:lnTo>
                  <a:pt x="3852" y="111"/>
                </a:lnTo>
                <a:lnTo>
                  <a:pt x="3816" y="404"/>
                </a:lnTo>
                <a:lnTo>
                  <a:pt x="3779" y="734"/>
                </a:lnTo>
                <a:lnTo>
                  <a:pt x="3705" y="1321"/>
                </a:lnTo>
                <a:lnTo>
                  <a:pt x="3632" y="2458"/>
                </a:lnTo>
                <a:lnTo>
                  <a:pt x="2898" y="2385"/>
                </a:lnTo>
                <a:lnTo>
                  <a:pt x="2128" y="2385"/>
                </a:lnTo>
                <a:lnTo>
                  <a:pt x="1395" y="2422"/>
                </a:lnTo>
                <a:lnTo>
                  <a:pt x="1028" y="2495"/>
                </a:lnTo>
                <a:lnTo>
                  <a:pt x="661" y="2568"/>
                </a:lnTo>
                <a:lnTo>
                  <a:pt x="661" y="2495"/>
                </a:lnTo>
                <a:lnTo>
                  <a:pt x="588" y="2458"/>
                </a:lnTo>
                <a:lnTo>
                  <a:pt x="551" y="2495"/>
                </a:lnTo>
                <a:lnTo>
                  <a:pt x="478" y="1651"/>
                </a:lnTo>
                <a:lnTo>
                  <a:pt x="441" y="918"/>
                </a:lnTo>
                <a:lnTo>
                  <a:pt x="404" y="551"/>
                </a:lnTo>
                <a:lnTo>
                  <a:pt x="367" y="184"/>
                </a:lnTo>
                <a:lnTo>
                  <a:pt x="331" y="111"/>
                </a:lnTo>
                <a:lnTo>
                  <a:pt x="147" y="111"/>
                </a:lnTo>
                <a:lnTo>
                  <a:pt x="111" y="184"/>
                </a:lnTo>
                <a:lnTo>
                  <a:pt x="37" y="514"/>
                </a:lnTo>
                <a:lnTo>
                  <a:pt x="1" y="881"/>
                </a:lnTo>
                <a:lnTo>
                  <a:pt x="1" y="1578"/>
                </a:lnTo>
                <a:lnTo>
                  <a:pt x="37" y="2275"/>
                </a:lnTo>
                <a:lnTo>
                  <a:pt x="111" y="2972"/>
                </a:lnTo>
                <a:lnTo>
                  <a:pt x="184" y="3632"/>
                </a:lnTo>
                <a:lnTo>
                  <a:pt x="294" y="4329"/>
                </a:lnTo>
                <a:lnTo>
                  <a:pt x="404" y="4989"/>
                </a:lnTo>
                <a:lnTo>
                  <a:pt x="478" y="5356"/>
                </a:lnTo>
                <a:lnTo>
                  <a:pt x="551" y="5503"/>
                </a:lnTo>
                <a:lnTo>
                  <a:pt x="588" y="5650"/>
                </a:lnTo>
                <a:lnTo>
                  <a:pt x="551" y="5723"/>
                </a:lnTo>
                <a:lnTo>
                  <a:pt x="588" y="5833"/>
                </a:lnTo>
                <a:lnTo>
                  <a:pt x="661" y="5906"/>
                </a:lnTo>
                <a:lnTo>
                  <a:pt x="734" y="5943"/>
                </a:lnTo>
                <a:lnTo>
                  <a:pt x="881" y="5943"/>
                </a:lnTo>
                <a:lnTo>
                  <a:pt x="954" y="5906"/>
                </a:lnTo>
                <a:lnTo>
                  <a:pt x="1028" y="5833"/>
                </a:lnTo>
                <a:lnTo>
                  <a:pt x="1064" y="5760"/>
                </a:lnTo>
                <a:lnTo>
                  <a:pt x="1064" y="5650"/>
                </a:lnTo>
                <a:lnTo>
                  <a:pt x="1064" y="5466"/>
                </a:lnTo>
                <a:lnTo>
                  <a:pt x="881" y="4696"/>
                </a:lnTo>
                <a:lnTo>
                  <a:pt x="734" y="3889"/>
                </a:lnTo>
                <a:lnTo>
                  <a:pt x="624" y="3082"/>
                </a:lnTo>
                <a:lnTo>
                  <a:pt x="588" y="2935"/>
                </a:lnTo>
                <a:lnTo>
                  <a:pt x="991" y="2972"/>
                </a:lnTo>
                <a:lnTo>
                  <a:pt x="1358" y="2935"/>
                </a:lnTo>
                <a:lnTo>
                  <a:pt x="2128" y="2898"/>
                </a:lnTo>
                <a:lnTo>
                  <a:pt x="2862" y="2898"/>
                </a:lnTo>
                <a:lnTo>
                  <a:pt x="3632" y="2972"/>
                </a:lnTo>
                <a:lnTo>
                  <a:pt x="3559" y="4256"/>
                </a:lnTo>
                <a:lnTo>
                  <a:pt x="3485" y="4843"/>
                </a:lnTo>
                <a:lnTo>
                  <a:pt x="3485" y="4989"/>
                </a:lnTo>
                <a:lnTo>
                  <a:pt x="3522" y="5173"/>
                </a:lnTo>
                <a:lnTo>
                  <a:pt x="3559" y="5283"/>
                </a:lnTo>
                <a:lnTo>
                  <a:pt x="3632" y="5393"/>
                </a:lnTo>
                <a:lnTo>
                  <a:pt x="3669" y="5429"/>
                </a:lnTo>
                <a:lnTo>
                  <a:pt x="3742" y="5466"/>
                </a:lnTo>
                <a:lnTo>
                  <a:pt x="3852" y="5393"/>
                </a:lnTo>
                <a:lnTo>
                  <a:pt x="3926" y="5319"/>
                </a:lnTo>
                <a:lnTo>
                  <a:pt x="3999" y="5209"/>
                </a:lnTo>
                <a:lnTo>
                  <a:pt x="4036" y="4916"/>
                </a:lnTo>
                <a:lnTo>
                  <a:pt x="4036" y="4366"/>
                </a:lnTo>
                <a:lnTo>
                  <a:pt x="4109" y="2935"/>
                </a:lnTo>
                <a:lnTo>
                  <a:pt x="4146" y="1468"/>
                </a:lnTo>
                <a:lnTo>
                  <a:pt x="4182" y="771"/>
                </a:lnTo>
                <a:lnTo>
                  <a:pt x="4182" y="441"/>
                </a:lnTo>
                <a:lnTo>
                  <a:pt x="4146" y="111"/>
                </a:lnTo>
                <a:lnTo>
                  <a:pt x="4072" y="37"/>
                </a:lnTo>
                <a:lnTo>
                  <a:pt x="3999" y="1"/>
                </a:lnTo>
                <a:close/>
                <a:moveTo>
                  <a:pt x="5503" y="3779"/>
                </a:moveTo>
                <a:lnTo>
                  <a:pt x="5246" y="3815"/>
                </a:lnTo>
                <a:lnTo>
                  <a:pt x="5026" y="3925"/>
                </a:lnTo>
                <a:lnTo>
                  <a:pt x="4879" y="3999"/>
                </a:lnTo>
                <a:lnTo>
                  <a:pt x="4806" y="4109"/>
                </a:lnTo>
                <a:lnTo>
                  <a:pt x="4806" y="4146"/>
                </a:lnTo>
                <a:lnTo>
                  <a:pt x="4843" y="4182"/>
                </a:lnTo>
                <a:lnTo>
                  <a:pt x="4916" y="4256"/>
                </a:lnTo>
                <a:lnTo>
                  <a:pt x="5246" y="4256"/>
                </a:lnTo>
                <a:lnTo>
                  <a:pt x="5723" y="4219"/>
                </a:lnTo>
                <a:lnTo>
                  <a:pt x="5723" y="4219"/>
                </a:lnTo>
                <a:lnTo>
                  <a:pt x="5686" y="4329"/>
                </a:lnTo>
                <a:lnTo>
                  <a:pt x="5576" y="4439"/>
                </a:lnTo>
                <a:lnTo>
                  <a:pt x="5393" y="4622"/>
                </a:lnTo>
                <a:lnTo>
                  <a:pt x="5026" y="5099"/>
                </a:lnTo>
                <a:lnTo>
                  <a:pt x="4659" y="5613"/>
                </a:lnTo>
                <a:lnTo>
                  <a:pt x="4366" y="6126"/>
                </a:lnTo>
                <a:lnTo>
                  <a:pt x="4329" y="6273"/>
                </a:lnTo>
                <a:lnTo>
                  <a:pt x="4366" y="6420"/>
                </a:lnTo>
                <a:lnTo>
                  <a:pt x="4476" y="6493"/>
                </a:lnTo>
                <a:lnTo>
                  <a:pt x="4623" y="6493"/>
                </a:lnTo>
                <a:lnTo>
                  <a:pt x="6310" y="6126"/>
                </a:lnTo>
                <a:lnTo>
                  <a:pt x="6383" y="6090"/>
                </a:lnTo>
                <a:lnTo>
                  <a:pt x="6457" y="6016"/>
                </a:lnTo>
                <a:lnTo>
                  <a:pt x="6493" y="5943"/>
                </a:lnTo>
                <a:lnTo>
                  <a:pt x="6457" y="5833"/>
                </a:lnTo>
                <a:lnTo>
                  <a:pt x="6420" y="5760"/>
                </a:lnTo>
                <a:lnTo>
                  <a:pt x="6383" y="5686"/>
                </a:lnTo>
                <a:lnTo>
                  <a:pt x="6273" y="5650"/>
                </a:lnTo>
                <a:lnTo>
                  <a:pt x="6163" y="5650"/>
                </a:lnTo>
                <a:lnTo>
                  <a:pt x="5026" y="5906"/>
                </a:lnTo>
                <a:lnTo>
                  <a:pt x="5319" y="5466"/>
                </a:lnTo>
                <a:lnTo>
                  <a:pt x="5650" y="5063"/>
                </a:lnTo>
                <a:lnTo>
                  <a:pt x="5870" y="4806"/>
                </a:lnTo>
                <a:lnTo>
                  <a:pt x="6053" y="4549"/>
                </a:lnTo>
                <a:lnTo>
                  <a:pt x="6126" y="4402"/>
                </a:lnTo>
                <a:lnTo>
                  <a:pt x="6200" y="4256"/>
                </a:lnTo>
                <a:lnTo>
                  <a:pt x="6200" y="4109"/>
                </a:lnTo>
                <a:lnTo>
                  <a:pt x="6200" y="3925"/>
                </a:lnTo>
                <a:lnTo>
                  <a:pt x="6163" y="3889"/>
                </a:lnTo>
                <a:lnTo>
                  <a:pt x="6126" y="3815"/>
                </a:lnTo>
                <a:lnTo>
                  <a:pt x="5980" y="3779"/>
                </a:lnTo>
                <a:close/>
              </a:path>
            </a:pathLst>
          </a:custGeom>
          <a:solidFill>
            <a:srgbClr val="6D9EEB"/>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35" name="Shape 235"/>
          <p:cNvSpPr/>
          <p:nvPr/>
        </p:nvSpPr>
        <p:spPr>
          <a:xfrm>
            <a:off x="1360115" y="4780234"/>
            <a:ext cx="323616" cy="321546"/>
          </a:xfrm>
          <a:custGeom>
            <a:avLst/>
            <a:gdLst/>
            <a:ahLst/>
            <a:cxnLst/>
            <a:rect l="0" t="0" r="0" b="0"/>
            <a:pathLst>
              <a:path w="11409" h="11336" extrusionOk="0">
                <a:moveTo>
                  <a:pt x="5173" y="4219"/>
                </a:moveTo>
                <a:lnTo>
                  <a:pt x="5136" y="4256"/>
                </a:lnTo>
                <a:lnTo>
                  <a:pt x="5100" y="4292"/>
                </a:lnTo>
                <a:lnTo>
                  <a:pt x="4990" y="4366"/>
                </a:lnTo>
                <a:lnTo>
                  <a:pt x="4916" y="4476"/>
                </a:lnTo>
                <a:lnTo>
                  <a:pt x="4916" y="4512"/>
                </a:lnTo>
                <a:lnTo>
                  <a:pt x="4843" y="4659"/>
                </a:lnTo>
                <a:lnTo>
                  <a:pt x="4843" y="4769"/>
                </a:lnTo>
                <a:lnTo>
                  <a:pt x="4880" y="4843"/>
                </a:lnTo>
                <a:lnTo>
                  <a:pt x="4990" y="4916"/>
                </a:lnTo>
                <a:lnTo>
                  <a:pt x="5100" y="4989"/>
                </a:lnTo>
                <a:lnTo>
                  <a:pt x="5283" y="4989"/>
                </a:lnTo>
                <a:lnTo>
                  <a:pt x="5430" y="4916"/>
                </a:lnTo>
                <a:lnTo>
                  <a:pt x="5540" y="4769"/>
                </a:lnTo>
                <a:lnTo>
                  <a:pt x="5577" y="4696"/>
                </a:lnTo>
                <a:lnTo>
                  <a:pt x="5613" y="4623"/>
                </a:lnTo>
                <a:lnTo>
                  <a:pt x="5577" y="4549"/>
                </a:lnTo>
                <a:lnTo>
                  <a:pt x="5577" y="4476"/>
                </a:lnTo>
                <a:lnTo>
                  <a:pt x="5430" y="4402"/>
                </a:lnTo>
                <a:lnTo>
                  <a:pt x="5320" y="4366"/>
                </a:lnTo>
                <a:lnTo>
                  <a:pt x="5320" y="4292"/>
                </a:lnTo>
                <a:lnTo>
                  <a:pt x="5246" y="4256"/>
                </a:lnTo>
                <a:lnTo>
                  <a:pt x="5173" y="4219"/>
                </a:lnTo>
                <a:close/>
                <a:moveTo>
                  <a:pt x="5980" y="6016"/>
                </a:moveTo>
                <a:lnTo>
                  <a:pt x="6017" y="6053"/>
                </a:lnTo>
                <a:lnTo>
                  <a:pt x="6053" y="6126"/>
                </a:lnTo>
                <a:lnTo>
                  <a:pt x="6053" y="6200"/>
                </a:lnTo>
                <a:lnTo>
                  <a:pt x="5907" y="6237"/>
                </a:lnTo>
                <a:lnTo>
                  <a:pt x="5943" y="6090"/>
                </a:lnTo>
                <a:lnTo>
                  <a:pt x="5980" y="6016"/>
                </a:lnTo>
                <a:close/>
                <a:moveTo>
                  <a:pt x="5833" y="5613"/>
                </a:moveTo>
                <a:lnTo>
                  <a:pt x="5723" y="5650"/>
                </a:lnTo>
                <a:lnTo>
                  <a:pt x="5650" y="5723"/>
                </a:lnTo>
                <a:lnTo>
                  <a:pt x="5613" y="5796"/>
                </a:lnTo>
                <a:lnTo>
                  <a:pt x="5613" y="5870"/>
                </a:lnTo>
                <a:lnTo>
                  <a:pt x="5687" y="5943"/>
                </a:lnTo>
                <a:lnTo>
                  <a:pt x="5577" y="6163"/>
                </a:lnTo>
                <a:lnTo>
                  <a:pt x="5540" y="6420"/>
                </a:lnTo>
                <a:lnTo>
                  <a:pt x="5577" y="6530"/>
                </a:lnTo>
                <a:lnTo>
                  <a:pt x="5687" y="6567"/>
                </a:lnTo>
                <a:lnTo>
                  <a:pt x="5833" y="6603"/>
                </a:lnTo>
                <a:lnTo>
                  <a:pt x="5980" y="6603"/>
                </a:lnTo>
                <a:lnTo>
                  <a:pt x="6090" y="6567"/>
                </a:lnTo>
                <a:lnTo>
                  <a:pt x="6237" y="6530"/>
                </a:lnTo>
                <a:lnTo>
                  <a:pt x="6347" y="6457"/>
                </a:lnTo>
                <a:lnTo>
                  <a:pt x="6420" y="6347"/>
                </a:lnTo>
                <a:lnTo>
                  <a:pt x="6457" y="6200"/>
                </a:lnTo>
                <a:lnTo>
                  <a:pt x="6457" y="6053"/>
                </a:lnTo>
                <a:lnTo>
                  <a:pt x="6420" y="5943"/>
                </a:lnTo>
                <a:lnTo>
                  <a:pt x="6347" y="5833"/>
                </a:lnTo>
                <a:lnTo>
                  <a:pt x="6274" y="5760"/>
                </a:lnTo>
                <a:lnTo>
                  <a:pt x="6163" y="5686"/>
                </a:lnTo>
                <a:lnTo>
                  <a:pt x="6053" y="5650"/>
                </a:lnTo>
                <a:lnTo>
                  <a:pt x="5943" y="5613"/>
                </a:lnTo>
                <a:close/>
                <a:moveTo>
                  <a:pt x="3926" y="441"/>
                </a:moveTo>
                <a:lnTo>
                  <a:pt x="4623" y="478"/>
                </a:lnTo>
                <a:lnTo>
                  <a:pt x="5356" y="478"/>
                </a:lnTo>
                <a:lnTo>
                  <a:pt x="6824" y="551"/>
                </a:lnTo>
                <a:lnTo>
                  <a:pt x="7631" y="551"/>
                </a:lnTo>
                <a:lnTo>
                  <a:pt x="7704" y="734"/>
                </a:lnTo>
                <a:lnTo>
                  <a:pt x="7777" y="1064"/>
                </a:lnTo>
                <a:lnTo>
                  <a:pt x="7521" y="1174"/>
                </a:lnTo>
                <a:lnTo>
                  <a:pt x="7191" y="1211"/>
                </a:lnTo>
                <a:lnTo>
                  <a:pt x="7044" y="1211"/>
                </a:lnTo>
                <a:lnTo>
                  <a:pt x="6860" y="1174"/>
                </a:lnTo>
                <a:lnTo>
                  <a:pt x="6714" y="1174"/>
                </a:lnTo>
                <a:lnTo>
                  <a:pt x="6530" y="1211"/>
                </a:lnTo>
                <a:lnTo>
                  <a:pt x="6494" y="1248"/>
                </a:lnTo>
                <a:lnTo>
                  <a:pt x="6457" y="1321"/>
                </a:lnTo>
                <a:lnTo>
                  <a:pt x="6420" y="1395"/>
                </a:lnTo>
                <a:lnTo>
                  <a:pt x="6457" y="1468"/>
                </a:lnTo>
                <a:lnTo>
                  <a:pt x="6457" y="1505"/>
                </a:lnTo>
                <a:lnTo>
                  <a:pt x="6494" y="1578"/>
                </a:lnTo>
                <a:lnTo>
                  <a:pt x="6567" y="1651"/>
                </a:lnTo>
                <a:lnTo>
                  <a:pt x="6567" y="1871"/>
                </a:lnTo>
                <a:lnTo>
                  <a:pt x="6567" y="2092"/>
                </a:lnTo>
                <a:lnTo>
                  <a:pt x="6640" y="2642"/>
                </a:lnTo>
                <a:lnTo>
                  <a:pt x="6677" y="3192"/>
                </a:lnTo>
                <a:lnTo>
                  <a:pt x="6714" y="3632"/>
                </a:lnTo>
                <a:lnTo>
                  <a:pt x="6714" y="4072"/>
                </a:lnTo>
                <a:lnTo>
                  <a:pt x="6677" y="4586"/>
                </a:lnTo>
                <a:lnTo>
                  <a:pt x="6640" y="4843"/>
                </a:lnTo>
                <a:lnTo>
                  <a:pt x="6640" y="5099"/>
                </a:lnTo>
                <a:lnTo>
                  <a:pt x="6677" y="5246"/>
                </a:lnTo>
                <a:lnTo>
                  <a:pt x="6640" y="5319"/>
                </a:lnTo>
                <a:lnTo>
                  <a:pt x="6640" y="5393"/>
                </a:lnTo>
                <a:lnTo>
                  <a:pt x="6640" y="5466"/>
                </a:lnTo>
                <a:lnTo>
                  <a:pt x="6714" y="5540"/>
                </a:lnTo>
                <a:lnTo>
                  <a:pt x="7117" y="5796"/>
                </a:lnTo>
                <a:lnTo>
                  <a:pt x="7484" y="6016"/>
                </a:lnTo>
                <a:lnTo>
                  <a:pt x="7851" y="6310"/>
                </a:lnTo>
                <a:lnTo>
                  <a:pt x="8218" y="6640"/>
                </a:lnTo>
                <a:lnTo>
                  <a:pt x="8915" y="7300"/>
                </a:lnTo>
                <a:lnTo>
                  <a:pt x="8621" y="7337"/>
                </a:lnTo>
                <a:lnTo>
                  <a:pt x="8328" y="7300"/>
                </a:lnTo>
                <a:lnTo>
                  <a:pt x="8108" y="7227"/>
                </a:lnTo>
                <a:lnTo>
                  <a:pt x="7887" y="7154"/>
                </a:lnTo>
                <a:lnTo>
                  <a:pt x="7484" y="6933"/>
                </a:lnTo>
                <a:lnTo>
                  <a:pt x="7117" y="6823"/>
                </a:lnTo>
                <a:lnTo>
                  <a:pt x="6750" y="6787"/>
                </a:lnTo>
                <a:lnTo>
                  <a:pt x="6384" y="6823"/>
                </a:lnTo>
                <a:lnTo>
                  <a:pt x="5980" y="6933"/>
                </a:lnTo>
                <a:lnTo>
                  <a:pt x="5577" y="7044"/>
                </a:lnTo>
                <a:lnTo>
                  <a:pt x="5210" y="7227"/>
                </a:lnTo>
                <a:lnTo>
                  <a:pt x="4843" y="7374"/>
                </a:lnTo>
                <a:lnTo>
                  <a:pt x="4439" y="7520"/>
                </a:lnTo>
                <a:lnTo>
                  <a:pt x="4109" y="7557"/>
                </a:lnTo>
                <a:lnTo>
                  <a:pt x="3816" y="7594"/>
                </a:lnTo>
                <a:lnTo>
                  <a:pt x="3889" y="7557"/>
                </a:lnTo>
                <a:lnTo>
                  <a:pt x="3926" y="7484"/>
                </a:lnTo>
                <a:lnTo>
                  <a:pt x="3926" y="7374"/>
                </a:lnTo>
                <a:lnTo>
                  <a:pt x="3926" y="7300"/>
                </a:lnTo>
                <a:lnTo>
                  <a:pt x="3889" y="7227"/>
                </a:lnTo>
                <a:lnTo>
                  <a:pt x="3816" y="7190"/>
                </a:lnTo>
                <a:lnTo>
                  <a:pt x="2789" y="7190"/>
                </a:lnTo>
                <a:lnTo>
                  <a:pt x="2935" y="7044"/>
                </a:lnTo>
                <a:lnTo>
                  <a:pt x="3266" y="6677"/>
                </a:lnTo>
                <a:lnTo>
                  <a:pt x="3559" y="6713"/>
                </a:lnTo>
                <a:lnTo>
                  <a:pt x="3853" y="6713"/>
                </a:lnTo>
                <a:lnTo>
                  <a:pt x="4403" y="6677"/>
                </a:lnTo>
                <a:lnTo>
                  <a:pt x="4549" y="6640"/>
                </a:lnTo>
                <a:lnTo>
                  <a:pt x="4623" y="6530"/>
                </a:lnTo>
                <a:lnTo>
                  <a:pt x="4623" y="6457"/>
                </a:lnTo>
                <a:lnTo>
                  <a:pt x="4586" y="6383"/>
                </a:lnTo>
                <a:lnTo>
                  <a:pt x="4513" y="6310"/>
                </a:lnTo>
                <a:lnTo>
                  <a:pt x="4403" y="6273"/>
                </a:lnTo>
                <a:lnTo>
                  <a:pt x="3669" y="6273"/>
                </a:lnTo>
                <a:lnTo>
                  <a:pt x="3926" y="6016"/>
                </a:lnTo>
                <a:lnTo>
                  <a:pt x="4183" y="5723"/>
                </a:lnTo>
                <a:lnTo>
                  <a:pt x="4293" y="5723"/>
                </a:lnTo>
                <a:lnTo>
                  <a:pt x="4366" y="5686"/>
                </a:lnTo>
                <a:lnTo>
                  <a:pt x="4439" y="5576"/>
                </a:lnTo>
                <a:lnTo>
                  <a:pt x="4476" y="5466"/>
                </a:lnTo>
                <a:lnTo>
                  <a:pt x="4403" y="3449"/>
                </a:lnTo>
                <a:lnTo>
                  <a:pt x="4366" y="2495"/>
                </a:lnTo>
                <a:lnTo>
                  <a:pt x="4329" y="2018"/>
                </a:lnTo>
                <a:lnTo>
                  <a:pt x="4293" y="1541"/>
                </a:lnTo>
                <a:lnTo>
                  <a:pt x="4256" y="1431"/>
                </a:lnTo>
                <a:lnTo>
                  <a:pt x="4549" y="1505"/>
                </a:lnTo>
                <a:lnTo>
                  <a:pt x="4953" y="1578"/>
                </a:lnTo>
                <a:lnTo>
                  <a:pt x="5173" y="1578"/>
                </a:lnTo>
                <a:lnTo>
                  <a:pt x="5356" y="1505"/>
                </a:lnTo>
                <a:lnTo>
                  <a:pt x="5393" y="1468"/>
                </a:lnTo>
                <a:lnTo>
                  <a:pt x="5430" y="1431"/>
                </a:lnTo>
                <a:lnTo>
                  <a:pt x="5430" y="1358"/>
                </a:lnTo>
                <a:lnTo>
                  <a:pt x="5393" y="1321"/>
                </a:lnTo>
                <a:lnTo>
                  <a:pt x="5246" y="1211"/>
                </a:lnTo>
                <a:lnTo>
                  <a:pt x="5063" y="1174"/>
                </a:lnTo>
                <a:lnTo>
                  <a:pt x="4733" y="1138"/>
                </a:lnTo>
                <a:lnTo>
                  <a:pt x="4219" y="1064"/>
                </a:lnTo>
                <a:lnTo>
                  <a:pt x="4183" y="1028"/>
                </a:lnTo>
                <a:lnTo>
                  <a:pt x="4146" y="991"/>
                </a:lnTo>
                <a:lnTo>
                  <a:pt x="3999" y="991"/>
                </a:lnTo>
                <a:lnTo>
                  <a:pt x="3853" y="1028"/>
                </a:lnTo>
                <a:lnTo>
                  <a:pt x="3706" y="1064"/>
                </a:lnTo>
                <a:lnTo>
                  <a:pt x="3596" y="1064"/>
                </a:lnTo>
                <a:lnTo>
                  <a:pt x="3522" y="1028"/>
                </a:lnTo>
                <a:lnTo>
                  <a:pt x="3486" y="991"/>
                </a:lnTo>
                <a:lnTo>
                  <a:pt x="3412" y="881"/>
                </a:lnTo>
                <a:lnTo>
                  <a:pt x="3412" y="771"/>
                </a:lnTo>
                <a:lnTo>
                  <a:pt x="3412" y="698"/>
                </a:lnTo>
                <a:lnTo>
                  <a:pt x="3486" y="624"/>
                </a:lnTo>
                <a:lnTo>
                  <a:pt x="3559" y="551"/>
                </a:lnTo>
                <a:lnTo>
                  <a:pt x="3742" y="478"/>
                </a:lnTo>
                <a:lnTo>
                  <a:pt x="3926" y="441"/>
                </a:lnTo>
                <a:close/>
                <a:moveTo>
                  <a:pt x="6090" y="8071"/>
                </a:moveTo>
                <a:lnTo>
                  <a:pt x="6127" y="8144"/>
                </a:lnTo>
                <a:lnTo>
                  <a:pt x="6127" y="8217"/>
                </a:lnTo>
                <a:lnTo>
                  <a:pt x="6090" y="8291"/>
                </a:lnTo>
                <a:lnTo>
                  <a:pt x="6053" y="8364"/>
                </a:lnTo>
                <a:lnTo>
                  <a:pt x="5980" y="8401"/>
                </a:lnTo>
                <a:lnTo>
                  <a:pt x="5907" y="8401"/>
                </a:lnTo>
                <a:lnTo>
                  <a:pt x="5833" y="8364"/>
                </a:lnTo>
                <a:lnTo>
                  <a:pt x="5760" y="8291"/>
                </a:lnTo>
                <a:lnTo>
                  <a:pt x="5760" y="8181"/>
                </a:lnTo>
                <a:lnTo>
                  <a:pt x="5833" y="8144"/>
                </a:lnTo>
                <a:lnTo>
                  <a:pt x="5943" y="8071"/>
                </a:lnTo>
                <a:lnTo>
                  <a:pt x="6017" y="8107"/>
                </a:lnTo>
                <a:lnTo>
                  <a:pt x="6053" y="8107"/>
                </a:lnTo>
                <a:lnTo>
                  <a:pt x="6090" y="8071"/>
                </a:lnTo>
                <a:close/>
                <a:moveTo>
                  <a:pt x="5907" y="7630"/>
                </a:moveTo>
                <a:lnTo>
                  <a:pt x="5797" y="7667"/>
                </a:lnTo>
                <a:lnTo>
                  <a:pt x="5687" y="7704"/>
                </a:lnTo>
                <a:lnTo>
                  <a:pt x="5577" y="7777"/>
                </a:lnTo>
                <a:lnTo>
                  <a:pt x="5467" y="7887"/>
                </a:lnTo>
                <a:lnTo>
                  <a:pt x="5467" y="7924"/>
                </a:lnTo>
                <a:lnTo>
                  <a:pt x="5430" y="7997"/>
                </a:lnTo>
                <a:lnTo>
                  <a:pt x="5503" y="8071"/>
                </a:lnTo>
                <a:lnTo>
                  <a:pt x="5430" y="8217"/>
                </a:lnTo>
                <a:lnTo>
                  <a:pt x="5430" y="8364"/>
                </a:lnTo>
                <a:lnTo>
                  <a:pt x="5467" y="8474"/>
                </a:lnTo>
                <a:lnTo>
                  <a:pt x="5540" y="8584"/>
                </a:lnTo>
                <a:lnTo>
                  <a:pt x="5650" y="8694"/>
                </a:lnTo>
                <a:lnTo>
                  <a:pt x="5797" y="8731"/>
                </a:lnTo>
                <a:lnTo>
                  <a:pt x="5907" y="8768"/>
                </a:lnTo>
                <a:lnTo>
                  <a:pt x="6053" y="8768"/>
                </a:lnTo>
                <a:lnTo>
                  <a:pt x="6200" y="8731"/>
                </a:lnTo>
                <a:lnTo>
                  <a:pt x="6310" y="8658"/>
                </a:lnTo>
                <a:lnTo>
                  <a:pt x="6384" y="8584"/>
                </a:lnTo>
                <a:lnTo>
                  <a:pt x="6457" y="8474"/>
                </a:lnTo>
                <a:lnTo>
                  <a:pt x="6494" y="8327"/>
                </a:lnTo>
                <a:lnTo>
                  <a:pt x="6494" y="8217"/>
                </a:lnTo>
                <a:lnTo>
                  <a:pt x="6494" y="8071"/>
                </a:lnTo>
                <a:lnTo>
                  <a:pt x="6457" y="7961"/>
                </a:lnTo>
                <a:lnTo>
                  <a:pt x="6384" y="7851"/>
                </a:lnTo>
                <a:lnTo>
                  <a:pt x="6310" y="7777"/>
                </a:lnTo>
                <a:lnTo>
                  <a:pt x="6200" y="7704"/>
                </a:lnTo>
                <a:lnTo>
                  <a:pt x="6053" y="7667"/>
                </a:lnTo>
                <a:lnTo>
                  <a:pt x="5907" y="7630"/>
                </a:lnTo>
                <a:close/>
                <a:moveTo>
                  <a:pt x="4476" y="9134"/>
                </a:moveTo>
                <a:lnTo>
                  <a:pt x="4513" y="9281"/>
                </a:lnTo>
                <a:lnTo>
                  <a:pt x="4476" y="9391"/>
                </a:lnTo>
                <a:lnTo>
                  <a:pt x="4403" y="9538"/>
                </a:lnTo>
                <a:lnTo>
                  <a:pt x="4256" y="9648"/>
                </a:lnTo>
                <a:lnTo>
                  <a:pt x="4183" y="9685"/>
                </a:lnTo>
                <a:lnTo>
                  <a:pt x="4109" y="9685"/>
                </a:lnTo>
                <a:lnTo>
                  <a:pt x="4036" y="9648"/>
                </a:lnTo>
                <a:lnTo>
                  <a:pt x="3963" y="9575"/>
                </a:lnTo>
                <a:lnTo>
                  <a:pt x="3926" y="9501"/>
                </a:lnTo>
                <a:lnTo>
                  <a:pt x="3926" y="9428"/>
                </a:lnTo>
                <a:lnTo>
                  <a:pt x="3963" y="9354"/>
                </a:lnTo>
                <a:lnTo>
                  <a:pt x="4036" y="9281"/>
                </a:lnTo>
                <a:lnTo>
                  <a:pt x="4219" y="9208"/>
                </a:lnTo>
                <a:lnTo>
                  <a:pt x="4403" y="9171"/>
                </a:lnTo>
                <a:lnTo>
                  <a:pt x="4439" y="9171"/>
                </a:lnTo>
                <a:lnTo>
                  <a:pt x="4476" y="9134"/>
                </a:lnTo>
                <a:close/>
                <a:moveTo>
                  <a:pt x="7741" y="9391"/>
                </a:moveTo>
                <a:lnTo>
                  <a:pt x="7814" y="9464"/>
                </a:lnTo>
                <a:lnTo>
                  <a:pt x="7851" y="9575"/>
                </a:lnTo>
                <a:lnTo>
                  <a:pt x="7851" y="9685"/>
                </a:lnTo>
                <a:lnTo>
                  <a:pt x="7814" y="9795"/>
                </a:lnTo>
                <a:lnTo>
                  <a:pt x="7704" y="9868"/>
                </a:lnTo>
                <a:lnTo>
                  <a:pt x="7557" y="9905"/>
                </a:lnTo>
                <a:lnTo>
                  <a:pt x="7447" y="9905"/>
                </a:lnTo>
                <a:lnTo>
                  <a:pt x="7301" y="9868"/>
                </a:lnTo>
                <a:lnTo>
                  <a:pt x="7227" y="9795"/>
                </a:lnTo>
                <a:lnTo>
                  <a:pt x="7301" y="9648"/>
                </a:lnTo>
                <a:lnTo>
                  <a:pt x="7374" y="9538"/>
                </a:lnTo>
                <a:lnTo>
                  <a:pt x="7484" y="9464"/>
                </a:lnTo>
                <a:lnTo>
                  <a:pt x="7631" y="9428"/>
                </a:lnTo>
                <a:lnTo>
                  <a:pt x="7704" y="9391"/>
                </a:lnTo>
                <a:close/>
                <a:moveTo>
                  <a:pt x="4439" y="8658"/>
                </a:moveTo>
                <a:lnTo>
                  <a:pt x="4293" y="8694"/>
                </a:lnTo>
                <a:lnTo>
                  <a:pt x="4146" y="8694"/>
                </a:lnTo>
                <a:lnTo>
                  <a:pt x="4073" y="8731"/>
                </a:lnTo>
                <a:lnTo>
                  <a:pt x="3999" y="8804"/>
                </a:lnTo>
                <a:lnTo>
                  <a:pt x="3963" y="8951"/>
                </a:lnTo>
                <a:lnTo>
                  <a:pt x="3742" y="9061"/>
                </a:lnTo>
                <a:lnTo>
                  <a:pt x="3596" y="9244"/>
                </a:lnTo>
                <a:lnTo>
                  <a:pt x="3559" y="9354"/>
                </a:lnTo>
                <a:lnTo>
                  <a:pt x="3522" y="9501"/>
                </a:lnTo>
                <a:lnTo>
                  <a:pt x="3559" y="9611"/>
                </a:lnTo>
                <a:lnTo>
                  <a:pt x="3596" y="9758"/>
                </a:lnTo>
                <a:lnTo>
                  <a:pt x="3706" y="9868"/>
                </a:lnTo>
                <a:lnTo>
                  <a:pt x="3779" y="9978"/>
                </a:lnTo>
                <a:lnTo>
                  <a:pt x="3926" y="10051"/>
                </a:lnTo>
                <a:lnTo>
                  <a:pt x="4036" y="10088"/>
                </a:lnTo>
                <a:lnTo>
                  <a:pt x="4366" y="10088"/>
                </a:lnTo>
                <a:lnTo>
                  <a:pt x="4513" y="10015"/>
                </a:lnTo>
                <a:lnTo>
                  <a:pt x="4623" y="9905"/>
                </a:lnTo>
                <a:lnTo>
                  <a:pt x="4733" y="9795"/>
                </a:lnTo>
                <a:lnTo>
                  <a:pt x="4843" y="9648"/>
                </a:lnTo>
                <a:lnTo>
                  <a:pt x="4880" y="9501"/>
                </a:lnTo>
                <a:lnTo>
                  <a:pt x="4916" y="9354"/>
                </a:lnTo>
                <a:lnTo>
                  <a:pt x="4916" y="9171"/>
                </a:lnTo>
                <a:lnTo>
                  <a:pt x="4880" y="9024"/>
                </a:lnTo>
                <a:lnTo>
                  <a:pt x="4806" y="8878"/>
                </a:lnTo>
                <a:lnTo>
                  <a:pt x="4733" y="8768"/>
                </a:lnTo>
                <a:lnTo>
                  <a:pt x="4586" y="8694"/>
                </a:lnTo>
                <a:lnTo>
                  <a:pt x="4439" y="8658"/>
                </a:lnTo>
                <a:close/>
                <a:moveTo>
                  <a:pt x="7447" y="8951"/>
                </a:moveTo>
                <a:lnTo>
                  <a:pt x="7337" y="8988"/>
                </a:lnTo>
                <a:lnTo>
                  <a:pt x="7264" y="9061"/>
                </a:lnTo>
                <a:lnTo>
                  <a:pt x="7227" y="9134"/>
                </a:lnTo>
                <a:lnTo>
                  <a:pt x="7227" y="9208"/>
                </a:lnTo>
                <a:lnTo>
                  <a:pt x="7117" y="9318"/>
                </a:lnTo>
                <a:lnTo>
                  <a:pt x="7007" y="9391"/>
                </a:lnTo>
                <a:lnTo>
                  <a:pt x="6934" y="9501"/>
                </a:lnTo>
                <a:lnTo>
                  <a:pt x="6897" y="9611"/>
                </a:lnTo>
                <a:lnTo>
                  <a:pt x="6897" y="9575"/>
                </a:lnTo>
                <a:lnTo>
                  <a:pt x="6860" y="9611"/>
                </a:lnTo>
                <a:lnTo>
                  <a:pt x="6824" y="9758"/>
                </a:lnTo>
                <a:lnTo>
                  <a:pt x="6824" y="9905"/>
                </a:lnTo>
                <a:lnTo>
                  <a:pt x="6860" y="9978"/>
                </a:lnTo>
                <a:lnTo>
                  <a:pt x="6897" y="10051"/>
                </a:lnTo>
                <a:lnTo>
                  <a:pt x="7007" y="10125"/>
                </a:lnTo>
                <a:lnTo>
                  <a:pt x="7044" y="10161"/>
                </a:lnTo>
                <a:lnTo>
                  <a:pt x="7044" y="10198"/>
                </a:lnTo>
                <a:lnTo>
                  <a:pt x="7227" y="10271"/>
                </a:lnTo>
                <a:lnTo>
                  <a:pt x="7374" y="10345"/>
                </a:lnTo>
                <a:lnTo>
                  <a:pt x="7704" y="10345"/>
                </a:lnTo>
                <a:lnTo>
                  <a:pt x="7851" y="10271"/>
                </a:lnTo>
                <a:lnTo>
                  <a:pt x="7998" y="10198"/>
                </a:lnTo>
                <a:lnTo>
                  <a:pt x="8108" y="10088"/>
                </a:lnTo>
                <a:lnTo>
                  <a:pt x="8181" y="9941"/>
                </a:lnTo>
                <a:lnTo>
                  <a:pt x="8254" y="9795"/>
                </a:lnTo>
                <a:lnTo>
                  <a:pt x="8291" y="9611"/>
                </a:lnTo>
                <a:lnTo>
                  <a:pt x="8254" y="9464"/>
                </a:lnTo>
                <a:lnTo>
                  <a:pt x="8218" y="9318"/>
                </a:lnTo>
                <a:lnTo>
                  <a:pt x="8144" y="9171"/>
                </a:lnTo>
                <a:lnTo>
                  <a:pt x="7998" y="9024"/>
                </a:lnTo>
                <a:lnTo>
                  <a:pt x="7924" y="8988"/>
                </a:lnTo>
                <a:lnTo>
                  <a:pt x="7851" y="8951"/>
                </a:lnTo>
                <a:close/>
                <a:moveTo>
                  <a:pt x="6970" y="7227"/>
                </a:moveTo>
                <a:lnTo>
                  <a:pt x="7227" y="7300"/>
                </a:lnTo>
                <a:lnTo>
                  <a:pt x="7741" y="7520"/>
                </a:lnTo>
                <a:lnTo>
                  <a:pt x="8071" y="7667"/>
                </a:lnTo>
                <a:lnTo>
                  <a:pt x="8474" y="7740"/>
                </a:lnTo>
                <a:lnTo>
                  <a:pt x="8658" y="7777"/>
                </a:lnTo>
                <a:lnTo>
                  <a:pt x="8878" y="7777"/>
                </a:lnTo>
                <a:lnTo>
                  <a:pt x="9061" y="7740"/>
                </a:lnTo>
                <a:lnTo>
                  <a:pt x="9245" y="7667"/>
                </a:lnTo>
                <a:lnTo>
                  <a:pt x="9575" y="8071"/>
                </a:lnTo>
                <a:lnTo>
                  <a:pt x="10125" y="8841"/>
                </a:lnTo>
                <a:lnTo>
                  <a:pt x="10639" y="9648"/>
                </a:lnTo>
                <a:lnTo>
                  <a:pt x="10785" y="9868"/>
                </a:lnTo>
                <a:lnTo>
                  <a:pt x="10822" y="10015"/>
                </a:lnTo>
                <a:lnTo>
                  <a:pt x="10785" y="10161"/>
                </a:lnTo>
                <a:lnTo>
                  <a:pt x="10749" y="10235"/>
                </a:lnTo>
                <a:lnTo>
                  <a:pt x="10639" y="10345"/>
                </a:lnTo>
                <a:lnTo>
                  <a:pt x="10455" y="10455"/>
                </a:lnTo>
                <a:lnTo>
                  <a:pt x="10235" y="10602"/>
                </a:lnTo>
                <a:lnTo>
                  <a:pt x="9758" y="10565"/>
                </a:lnTo>
                <a:lnTo>
                  <a:pt x="9281" y="10492"/>
                </a:lnTo>
                <a:lnTo>
                  <a:pt x="8328" y="10455"/>
                </a:lnTo>
                <a:lnTo>
                  <a:pt x="7374" y="10492"/>
                </a:lnTo>
                <a:lnTo>
                  <a:pt x="6420" y="10528"/>
                </a:lnTo>
                <a:lnTo>
                  <a:pt x="2092" y="10675"/>
                </a:lnTo>
                <a:lnTo>
                  <a:pt x="1065" y="10712"/>
                </a:lnTo>
                <a:lnTo>
                  <a:pt x="735" y="10712"/>
                </a:lnTo>
                <a:lnTo>
                  <a:pt x="625" y="10638"/>
                </a:lnTo>
                <a:lnTo>
                  <a:pt x="588" y="10602"/>
                </a:lnTo>
                <a:lnTo>
                  <a:pt x="551" y="10565"/>
                </a:lnTo>
                <a:lnTo>
                  <a:pt x="588" y="10418"/>
                </a:lnTo>
                <a:lnTo>
                  <a:pt x="735" y="10198"/>
                </a:lnTo>
                <a:lnTo>
                  <a:pt x="1065" y="9685"/>
                </a:lnTo>
                <a:lnTo>
                  <a:pt x="1542" y="9575"/>
                </a:lnTo>
                <a:lnTo>
                  <a:pt x="1762" y="9538"/>
                </a:lnTo>
                <a:lnTo>
                  <a:pt x="2018" y="9501"/>
                </a:lnTo>
                <a:lnTo>
                  <a:pt x="2092" y="9464"/>
                </a:lnTo>
                <a:lnTo>
                  <a:pt x="2128" y="9428"/>
                </a:lnTo>
                <a:lnTo>
                  <a:pt x="2165" y="9281"/>
                </a:lnTo>
                <a:lnTo>
                  <a:pt x="2128" y="9171"/>
                </a:lnTo>
                <a:lnTo>
                  <a:pt x="2092" y="9134"/>
                </a:lnTo>
                <a:lnTo>
                  <a:pt x="2018" y="9098"/>
                </a:lnTo>
                <a:lnTo>
                  <a:pt x="1872" y="9061"/>
                </a:lnTo>
                <a:lnTo>
                  <a:pt x="1725" y="9061"/>
                </a:lnTo>
                <a:lnTo>
                  <a:pt x="1395" y="9134"/>
                </a:lnTo>
                <a:lnTo>
                  <a:pt x="1395" y="9134"/>
                </a:lnTo>
                <a:lnTo>
                  <a:pt x="1798" y="8547"/>
                </a:lnTo>
                <a:lnTo>
                  <a:pt x="1835" y="8511"/>
                </a:lnTo>
                <a:lnTo>
                  <a:pt x="1945" y="8547"/>
                </a:lnTo>
                <a:lnTo>
                  <a:pt x="2092" y="8584"/>
                </a:lnTo>
                <a:lnTo>
                  <a:pt x="2459" y="8621"/>
                </a:lnTo>
                <a:lnTo>
                  <a:pt x="2972" y="8621"/>
                </a:lnTo>
                <a:lnTo>
                  <a:pt x="3082" y="8584"/>
                </a:lnTo>
                <a:lnTo>
                  <a:pt x="3156" y="8511"/>
                </a:lnTo>
                <a:lnTo>
                  <a:pt x="3192" y="8401"/>
                </a:lnTo>
                <a:lnTo>
                  <a:pt x="3156" y="8291"/>
                </a:lnTo>
                <a:lnTo>
                  <a:pt x="3082" y="8217"/>
                </a:lnTo>
                <a:lnTo>
                  <a:pt x="2972" y="8181"/>
                </a:lnTo>
                <a:lnTo>
                  <a:pt x="2055" y="8181"/>
                </a:lnTo>
                <a:lnTo>
                  <a:pt x="2532" y="7520"/>
                </a:lnTo>
                <a:lnTo>
                  <a:pt x="2752" y="7557"/>
                </a:lnTo>
                <a:lnTo>
                  <a:pt x="2899" y="7704"/>
                </a:lnTo>
                <a:lnTo>
                  <a:pt x="3046" y="7777"/>
                </a:lnTo>
                <a:lnTo>
                  <a:pt x="3192" y="7851"/>
                </a:lnTo>
                <a:lnTo>
                  <a:pt x="3376" y="7924"/>
                </a:lnTo>
                <a:lnTo>
                  <a:pt x="3742" y="7961"/>
                </a:lnTo>
                <a:lnTo>
                  <a:pt x="4073" y="7961"/>
                </a:lnTo>
                <a:lnTo>
                  <a:pt x="4549" y="7887"/>
                </a:lnTo>
                <a:lnTo>
                  <a:pt x="4953" y="7777"/>
                </a:lnTo>
                <a:lnTo>
                  <a:pt x="5797" y="7410"/>
                </a:lnTo>
                <a:lnTo>
                  <a:pt x="6237" y="7264"/>
                </a:lnTo>
                <a:lnTo>
                  <a:pt x="6494" y="7227"/>
                </a:lnTo>
                <a:close/>
                <a:moveTo>
                  <a:pt x="4036" y="1"/>
                </a:moveTo>
                <a:lnTo>
                  <a:pt x="3816" y="37"/>
                </a:lnTo>
                <a:lnTo>
                  <a:pt x="3596" y="74"/>
                </a:lnTo>
                <a:lnTo>
                  <a:pt x="3412" y="147"/>
                </a:lnTo>
                <a:lnTo>
                  <a:pt x="3229" y="257"/>
                </a:lnTo>
                <a:lnTo>
                  <a:pt x="3119" y="404"/>
                </a:lnTo>
                <a:lnTo>
                  <a:pt x="3009" y="551"/>
                </a:lnTo>
                <a:lnTo>
                  <a:pt x="2972" y="771"/>
                </a:lnTo>
                <a:lnTo>
                  <a:pt x="3009" y="991"/>
                </a:lnTo>
                <a:lnTo>
                  <a:pt x="3082" y="1174"/>
                </a:lnTo>
                <a:lnTo>
                  <a:pt x="3156" y="1285"/>
                </a:lnTo>
                <a:lnTo>
                  <a:pt x="3266" y="1358"/>
                </a:lnTo>
                <a:lnTo>
                  <a:pt x="3412" y="1431"/>
                </a:lnTo>
                <a:lnTo>
                  <a:pt x="3559" y="1468"/>
                </a:lnTo>
                <a:lnTo>
                  <a:pt x="3706" y="1468"/>
                </a:lnTo>
                <a:lnTo>
                  <a:pt x="3853" y="1431"/>
                </a:lnTo>
                <a:lnTo>
                  <a:pt x="3999" y="1395"/>
                </a:lnTo>
                <a:lnTo>
                  <a:pt x="4073" y="1395"/>
                </a:lnTo>
                <a:lnTo>
                  <a:pt x="3963" y="1468"/>
                </a:lnTo>
                <a:lnTo>
                  <a:pt x="3926" y="1578"/>
                </a:lnTo>
                <a:lnTo>
                  <a:pt x="3889" y="2055"/>
                </a:lnTo>
                <a:lnTo>
                  <a:pt x="3889" y="2532"/>
                </a:lnTo>
                <a:lnTo>
                  <a:pt x="3926" y="3449"/>
                </a:lnTo>
                <a:lnTo>
                  <a:pt x="3926" y="5099"/>
                </a:lnTo>
                <a:lnTo>
                  <a:pt x="3926" y="5283"/>
                </a:lnTo>
                <a:lnTo>
                  <a:pt x="3963" y="5466"/>
                </a:lnTo>
                <a:lnTo>
                  <a:pt x="3963" y="5503"/>
                </a:lnTo>
                <a:lnTo>
                  <a:pt x="3742" y="5613"/>
                </a:lnTo>
                <a:lnTo>
                  <a:pt x="3559" y="5723"/>
                </a:lnTo>
                <a:lnTo>
                  <a:pt x="3229" y="6016"/>
                </a:lnTo>
                <a:lnTo>
                  <a:pt x="2899" y="6347"/>
                </a:lnTo>
                <a:lnTo>
                  <a:pt x="2605" y="6677"/>
                </a:lnTo>
                <a:lnTo>
                  <a:pt x="2239" y="7080"/>
                </a:lnTo>
                <a:lnTo>
                  <a:pt x="1908" y="7484"/>
                </a:lnTo>
                <a:lnTo>
                  <a:pt x="1285" y="8364"/>
                </a:lnTo>
                <a:lnTo>
                  <a:pt x="698" y="9244"/>
                </a:lnTo>
                <a:lnTo>
                  <a:pt x="148" y="10125"/>
                </a:lnTo>
                <a:lnTo>
                  <a:pt x="38" y="10308"/>
                </a:lnTo>
                <a:lnTo>
                  <a:pt x="1" y="10492"/>
                </a:lnTo>
                <a:lnTo>
                  <a:pt x="38" y="10675"/>
                </a:lnTo>
                <a:lnTo>
                  <a:pt x="111" y="10858"/>
                </a:lnTo>
                <a:lnTo>
                  <a:pt x="221" y="11005"/>
                </a:lnTo>
                <a:lnTo>
                  <a:pt x="368" y="11115"/>
                </a:lnTo>
                <a:lnTo>
                  <a:pt x="551" y="11225"/>
                </a:lnTo>
                <a:lnTo>
                  <a:pt x="771" y="11262"/>
                </a:lnTo>
                <a:lnTo>
                  <a:pt x="1321" y="11299"/>
                </a:lnTo>
                <a:lnTo>
                  <a:pt x="1872" y="11262"/>
                </a:lnTo>
                <a:lnTo>
                  <a:pt x="3009" y="11189"/>
                </a:lnTo>
                <a:lnTo>
                  <a:pt x="5503" y="11115"/>
                </a:lnTo>
                <a:lnTo>
                  <a:pt x="7447" y="11042"/>
                </a:lnTo>
                <a:lnTo>
                  <a:pt x="8401" y="11005"/>
                </a:lnTo>
                <a:lnTo>
                  <a:pt x="9355" y="11042"/>
                </a:lnTo>
                <a:lnTo>
                  <a:pt x="9391" y="11152"/>
                </a:lnTo>
                <a:lnTo>
                  <a:pt x="9465" y="11225"/>
                </a:lnTo>
                <a:lnTo>
                  <a:pt x="9612" y="11299"/>
                </a:lnTo>
                <a:lnTo>
                  <a:pt x="9795" y="11335"/>
                </a:lnTo>
                <a:lnTo>
                  <a:pt x="9978" y="11335"/>
                </a:lnTo>
                <a:lnTo>
                  <a:pt x="10125" y="11299"/>
                </a:lnTo>
                <a:lnTo>
                  <a:pt x="10272" y="11299"/>
                </a:lnTo>
                <a:lnTo>
                  <a:pt x="10382" y="11262"/>
                </a:lnTo>
                <a:lnTo>
                  <a:pt x="10455" y="11189"/>
                </a:lnTo>
                <a:lnTo>
                  <a:pt x="10565" y="11115"/>
                </a:lnTo>
                <a:lnTo>
                  <a:pt x="10785" y="10968"/>
                </a:lnTo>
                <a:lnTo>
                  <a:pt x="10969" y="10785"/>
                </a:lnTo>
                <a:lnTo>
                  <a:pt x="11152" y="10602"/>
                </a:lnTo>
                <a:lnTo>
                  <a:pt x="11299" y="10455"/>
                </a:lnTo>
                <a:lnTo>
                  <a:pt x="11336" y="10308"/>
                </a:lnTo>
                <a:lnTo>
                  <a:pt x="11372" y="10198"/>
                </a:lnTo>
                <a:lnTo>
                  <a:pt x="11409" y="10051"/>
                </a:lnTo>
                <a:lnTo>
                  <a:pt x="11372" y="9941"/>
                </a:lnTo>
                <a:lnTo>
                  <a:pt x="11299" y="9685"/>
                </a:lnTo>
                <a:lnTo>
                  <a:pt x="11189" y="9464"/>
                </a:lnTo>
                <a:lnTo>
                  <a:pt x="10859" y="8914"/>
                </a:lnTo>
                <a:lnTo>
                  <a:pt x="10492" y="8364"/>
                </a:lnTo>
                <a:lnTo>
                  <a:pt x="10125" y="7887"/>
                </a:lnTo>
                <a:lnTo>
                  <a:pt x="9722" y="7410"/>
                </a:lnTo>
                <a:lnTo>
                  <a:pt x="9318" y="6933"/>
                </a:lnTo>
                <a:lnTo>
                  <a:pt x="8878" y="6493"/>
                </a:lnTo>
                <a:lnTo>
                  <a:pt x="8474" y="6126"/>
                </a:lnTo>
                <a:lnTo>
                  <a:pt x="8071" y="5760"/>
                </a:lnTo>
                <a:lnTo>
                  <a:pt x="7851" y="5576"/>
                </a:lnTo>
                <a:lnTo>
                  <a:pt x="7594" y="5430"/>
                </a:lnTo>
                <a:lnTo>
                  <a:pt x="7374" y="5319"/>
                </a:lnTo>
                <a:lnTo>
                  <a:pt x="7117" y="5209"/>
                </a:lnTo>
                <a:lnTo>
                  <a:pt x="7117" y="5173"/>
                </a:lnTo>
                <a:lnTo>
                  <a:pt x="7191" y="4953"/>
                </a:lnTo>
                <a:lnTo>
                  <a:pt x="7227" y="4696"/>
                </a:lnTo>
                <a:lnTo>
                  <a:pt x="7227" y="4182"/>
                </a:lnTo>
                <a:lnTo>
                  <a:pt x="7227" y="3669"/>
                </a:lnTo>
                <a:lnTo>
                  <a:pt x="7191" y="3192"/>
                </a:lnTo>
                <a:lnTo>
                  <a:pt x="7154" y="2825"/>
                </a:lnTo>
                <a:lnTo>
                  <a:pt x="7117" y="2385"/>
                </a:lnTo>
                <a:lnTo>
                  <a:pt x="7044" y="2165"/>
                </a:lnTo>
                <a:lnTo>
                  <a:pt x="7007" y="1945"/>
                </a:lnTo>
                <a:lnTo>
                  <a:pt x="6934" y="1761"/>
                </a:lnTo>
                <a:lnTo>
                  <a:pt x="6824" y="1615"/>
                </a:lnTo>
                <a:lnTo>
                  <a:pt x="7191" y="1651"/>
                </a:lnTo>
                <a:lnTo>
                  <a:pt x="7521" y="1651"/>
                </a:lnTo>
                <a:lnTo>
                  <a:pt x="7851" y="1541"/>
                </a:lnTo>
                <a:lnTo>
                  <a:pt x="7998" y="1468"/>
                </a:lnTo>
                <a:lnTo>
                  <a:pt x="8144" y="1358"/>
                </a:lnTo>
                <a:lnTo>
                  <a:pt x="8254" y="1248"/>
                </a:lnTo>
                <a:lnTo>
                  <a:pt x="8254" y="1174"/>
                </a:lnTo>
                <a:lnTo>
                  <a:pt x="8254" y="1101"/>
                </a:lnTo>
                <a:lnTo>
                  <a:pt x="8144" y="624"/>
                </a:lnTo>
                <a:lnTo>
                  <a:pt x="8071" y="404"/>
                </a:lnTo>
                <a:lnTo>
                  <a:pt x="7998" y="294"/>
                </a:lnTo>
                <a:lnTo>
                  <a:pt x="7924" y="221"/>
                </a:lnTo>
                <a:lnTo>
                  <a:pt x="7851" y="147"/>
                </a:lnTo>
                <a:lnTo>
                  <a:pt x="7777" y="147"/>
                </a:lnTo>
                <a:lnTo>
                  <a:pt x="7631" y="111"/>
                </a:lnTo>
                <a:lnTo>
                  <a:pt x="6824" y="74"/>
                </a:lnTo>
                <a:lnTo>
                  <a:pt x="4036" y="1"/>
                </a:lnTo>
                <a:close/>
              </a:path>
            </a:pathLst>
          </a:custGeom>
          <a:solidFill>
            <a:srgbClr val="6D9EEB"/>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36" name="Shape 236"/>
          <p:cNvSpPr/>
          <p:nvPr/>
        </p:nvSpPr>
        <p:spPr>
          <a:xfrm>
            <a:off x="3721844" y="4000279"/>
            <a:ext cx="306966" cy="385027"/>
          </a:xfrm>
          <a:custGeom>
            <a:avLst/>
            <a:gdLst/>
            <a:ahLst/>
            <a:cxnLst/>
            <a:rect l="0" t="0" r="0" b="0"/>
            <a:pathLst>
              <a:path w="10822" h="13574" extrusionOk="0">
                <a:moveTo>
                  <a:pt x="10235" y="1358"/>
                </a:moveTo>
                <a:lnTo>
                  <a:pt x="10345" y="1652"/>
                </a:lnTo>
                <a:lnTo>
                  <a:pt x="10345" y="1982"/>
                </a:lnTo>
                <a:lnTo>
                  <a:pt x="10345" y="2312"/>
                </a:lnTo>
                <a:lnTo>
                  <a:pt x="10235" y="2605"/>
                </a:lnTo>
                <a:lnTo>
                  <a:pt x="10235" y="2569"/>
                </a:lnTo>
                <a:lnTo>
                  <a:pt x="10198" y="1945"/>
                </a:lnTo>
                <a:lnTo>
                  <a:pt x="10235" y="1358"/>
                </a:lnTo>
                <a:close/>
                <a:moveTo>
                  <a:pt x="9538" y="2092"/>
                </a:moveTo>
                <a:lnTo>
                  <a:pt x="9538" y="2422"/>
                </a:lnTo>
                <a:lnTo>
                  <a:pt x="9538" y="2789"/>
                </a:lnTo>
                <a:lnTo>
                  <a:pt x="9465" y="2202"/>
                </a:lnTo>
                <a:lnTo>
                  <a:pt x="9538" y="2092"/>
                </a:lnTo>
                <a:close/>
                <a:moveTo>
                  <a:pt x="9941" y="1285"/>
                </a:moveTo>
                <a:lnTo>
                  <a:pt x="9868" y="1835"/>
                </a:lnTo>
                <a:lnTo>
                  <a:pt x="9831" y="2129"/>
                </a:lnTo>
                <a:lnTo>
                  <a:pt x="9831" y="2459"/>
                </a:lnTo>
                <a:lnTo>
                  <a:pt x="9831" y="2642"/>
                </a:lnTo>
                <a:lnTo>
                  <a:pt x="9868" y="2789"/>
                </a:lnTo>
                <a:lnTo>
                  <a:pt x="9941" y="2936"/>
                </a:lnTo>
                <a:lnTo>
                  <a:pt x="10015" y="3046"/>
                </a:lnTo>
                <a:lnTo>
                  <a:pt x="10051" y="3046"/>
                </a:lnTo>
                <a:lnTo>
                  <a:pt x="9941" y="3229"/>
                </a:lnTo>
                <a:lnTo>
                  <a:pt x="9648" y="3632"/>
                </a:lnTo>
                <a:lnTo>
                  <a:pt x="9575" y="3046"/>
                </a:lnTo>
                <a:lnTo>
                  <a:pt x="9611" y="3119"/>
                </a:lnTo>
                <a:lnTo>
                  <a:pt x="9648" y="3156"/>
                </a:lnTo>
                <a:lnTo>
                  <a:pt x="9721" y="3192"/>
                </a:lnTo>
                <a:lnTo>
                  <a:pt x="9795" y="3156"/>
                </a:lnTo>
                <a:lnTo>
                  <a:pt x="9868" y="3156"/>
                </a:lnTo>
                <a:lnTo>
                  <a:pt x="9905" y="3082"/>
                </a:lnTo>
                <a:lnTo>
                  <a:pt x="9905" y="3046"/>
                </a:lnTo>
                <a:lnTo>
                  <a:pt x="9905" y="2972"/>
                </a:lnTo>
                <a:lnTo>
                  <a:pt x="9868" y="2936"/>
                </a:lnTo>
                <a:lnTo>
                  <a:pt x="9831" y="2899"/>
                </a:lnTo>
                <a:lnTo>
                  <a:pt x="9758" y="2899"/>
                </a:lnTo>
                <a:lnTo>
                  <a:pt x="9758" y="2642"/>
                </a:lnTo>
                <a:lnTo>
                  <a:pt x="9721" y="2092"/>
                </a:lnTo>
                <a:lnTo>
                  <a:pt x="9685" y="2018"/>
                </a:lnTo>
                <a:lnTo>
                  <a:pt x="9587" y="2018"/>
                </a:lnTo>
                <a:lnTo>
                  <a:pt x="9611" y="1982"/>
                </a:lnTo>
                <a:lnTo>
                  <a:pt x="9721" y="1762"/>
                </a:lnTo>
                <a:lnTo>
                  <a:pt x="9831" y="1542"/>
                </a:lnTo>
                <a:lnTo>
                  <a:pt x="9941" y="1285"/>
                </a:lnTo>
                <a:close/>
                <a:moveTo>
                  <a:pt x="9318" y="2385"/>
                </a:moveTo>
                <a:lnTo>
                  <a:pt x="9281" y="3119"/>
                </a:lnTo>
                <a:lnTo>
                  <a:pt x="9318" y="3889"/>
                </a:lnTo>
                <a:lnTo>
                  <a:pt x="9354" y="3963"/>
                </a:lnTo>
                <a:lnTo>
                  <a:pt x="9098" y="4183"/>
                </a:lnTo>
                <a:lnTo>
                  <a:pt x="9098" y="3963"/>
                </a:lnTo>
                <a:lnTo>
                  <a:pt x="9098" y="3743"/>
                </a:lnTo>
                <a:lnTo>
                  <a:pt x="9024" y="3302"/>
                </a:lnTo>
                <a:lnTo>
                  <a:pt x="8988" y="2715"/>
                </a:lnTo>
                <a:lnTo>
                  <a:pt x="9134" y="2569"/>
                </a:lnTo>
                <a:lnTo>
                  <a:pt x="9318" y="2385"/>
                </a:lnTo>
                <a:close/>
                <a:moveTo>
                  <a:pt x="8107" y="3596"/>
                </a:moveTo>
                <a:lnTo>
                  <a:pt x="7997" y="3889"/>
                </a:lnTo>
                <a:lnTo>
                  <a:pt x="7924" y="4219"/>
                </a:lnTo>
                <a:lnTo>
                  <a:pt x="7887" y="3779"/>
                </a:lnTo>
                <a:lnTo>
                  <a:pt x="8107" y="3596"/>
                </a:lnTo>
                <a:close/>
                <a:moveTo>
                  <a:pt x="8731" y="2972"/>
                </a:moveTo>
                <a:lnTo>
                  <a:pt x="8731" y="3302"/>
                </a:lnTo>
                <a:lnTo>
                  <a:pt x="8731" y="3816"/>
                </a:lnTo>
                <a:lnTo>
                  <a:pt x="8768" y="4109"/>
                </a:lnTo>
                <a:lnTo>
                  <a:pt x="8841" y="4366"/>
                </a:lnTo>
                <a:lnTo>
                  <a:pt x="8841" y="4403"/>
                </a:lnTo>
                <a:lnTo>
                  <a:pt x="8621" y="4586"/>
                </a:lnTo>
                <a:lnTo>
                  <a:pt x="8621" y="4586"/>
                </a:lnTo>
                <a:lnTo>
                  <a:pt x="8658" y="4219"/>
                </a:lnTo>
                <a:lnTo>
                  <a:pt x="8694" y="3816"/>
                </a:lnTo>
                <a:lnTo>
                  <a:pt x="8694" y="3449"/>
                </a:lnTo>
                <a:lnTo>
                  <a:pt x="8658" y="3082"/>
                </a:lnTo>
                <a:lnTo>
                  <a:pt x="8731" y="2972"/>
                </a:lnTo>
                <a:close/>
                <a:moveTo>
                  <a:pt x="8364" y="3339"/>
                </a:moveTo>
                <a:lnTo>
                  <a:pt x="8254" y="4733"/>
                </a:lnTo>
                <a:lnTo>
                  <a:pt x="8291" y="4806"/>
                </a:lnTo>
                <a:lnTo>
                  <a:pt x="8291" y="4843"/>
                </a:lnTo>
                <a:lnTo>
                  <a:pt x="8217" y="4916"/>
                </a:lnTo>
                <a:lnTo>
                  <a:pt x="8181" y="4880"/>
                </a:lnTo>
                <a:lnTo>
                  <a:pt x="8327" y="3522"/>
                </a:lnTo>
                <a:lnTo>
                  <a:pt x="8291" y="3486"/>
                </a:lnTo>
                <a:lnTo>
                  <a:pt x="8254" y="3449"/>
                </a:lnTo>
                <a:lnTo>
                  <a:pt x="8364" y="3339"/>
                </a:lnTo>
                <a:close/>
                <a:moveTo>
                  <a:pt x="7704" y="3963"/>
                </a:moveTo>
                <a:lnTo>
                  <a:pt x="7667" y="4329"/>
                </a:lnTo>
                <a:lnTo>
                  <a:pt x="7594" y="4696"/>
                </a:lnTo>
                <a:lnTo>
                  <a:pt x="7520" y="5026"/>
                </a:lnTo>
                <a:lnTo>
                  <a:pt x="7410" y="5393"/>
                </a:lnTo>
                <a:lnTo>
                  <a:pt x="7410" y="5467"/>
                </a:lnTo>
                <a:lnTo>
                  <a:pt x="7337" y="5430"/>
                </a:lnTo>
                <a:lnTo>
                  <a:pt x="7300" y="5430"/>
                </a:lnTo>
                <a:lnTo>
                  <a:pt x="7300" y="4990"/>
                </a:lnTo>
                <a:lnTo>
                  <a:pt x="7264" y="4696"/>
                </a:lnTo>
                <a:lnTo>
                  <a:pt x="7227" y="4366"/>
                </a:lnTo>
                <a:lnTo>
                  <a:pt x="7704" y="3963"/>
                </a:lnTo>
                <a:close/>
                <a:moveTo>
                  <a:pt x="7044" y="4513"/>
                </a:moveTo>
                <a:lnTo>
                  <a:pt x="6970" y="5026"/>
                </a:lnTo>
                <a:lnTo>
                  <a:pt x="6970" y="5320"/>
                </a:lnTo>
                <a:lnTo>
                  <a:pt x="6970" y="5540"/>
                </a:lnTo>
                <a:lnTo>
                  <a:pt x="7007" y="5650"/>
                </a:lnTo>
                <a:lnTo>
                  <a:pt x="7080" y="5760"/>
                </a:lnTo>
                <a:lnTo>
                  <a:pt x="6677" y="6053"/>
                </a:lnTo>
                <a:lnTo>
                  <a:pt x="6677" y="6053"/>
                </a:lnTo>
                <a:lnTo>
                  <a:pt x="6713" y="5797"/>
                </a:lnTo>
                <a:lnTo>
                  <a:pt x="6750" y="5540"/>
                </a:lnTo>
                <a:lnTo>
                  <a:pt x="6750" y="5173"/>
                </a:lnTo>
                <a:lnTo>
                  <a:pt x="6677" y="4843"/>
                </a:lnTo>
                <a:lnTo>
                  <a:pt x="7044" y="4513"/>
                </a:lnTo>
                <a:close/>
                <a:moveTo>
                  <a:pt x="6603" y="4916"/>
                </a:moveTo>
                <a:lnTo>
                  <a:pt x="6567" y="5173"/>
                </a:lnTo>
                <a:lnTo>
                  <a:pt x="6530" y="5430"/>
                </a:lnTo>
                <a:lnTo>
                  <a:pt x="6457" y="5613"/>
                </a:lnTo>
                <a:lnTo>
                  <a:pt x="6383" y="5760"/>
                </a:lnTo>
                <a:lnTo>
                  <a:pt x="6310" y="5943"/>
                </a:lnTo>
                <a:lnTo>
                  <a:pt x="6310" y="6127"/>
                </a:lnTo>
                <a:lnTo>
                  <a:pt x="6310" y="6200"/>
                </a:lnTo>
                <a:lnTo>
                  <a:pt x="6383" y="6237"/>
                </a:lnTo>
                <a:lnTo>
                  <a:pt x="5980" y="6494"/>
                </a:lnTo>
                <a:lnTo>
                  <a:pt x="6053" y="6090"/>
                </a:lnTo>
                <a:lnTo>
                  <a:pt x="6053" y="5760"/>
                </a:lnTo>
                <a:lnTo>
                  <a:pt x="6016" y="5393"/>
                </a:lnTo>
                <a:lnTo>
                  <a:pt x="6603" y="4916"/>
                </a:lnTo>
                <a:close/>
                <a:moveTo>
                  <a:pt x="5870" y="5540"/>
                </a:moveTo>
                <a:lnTo>
                  <a:pt x="5796" y="5943"/>
                </a:lnTo>
                <a:lnTo>
                  <a:pt x="5686" y="6347"/>
                </a:lnTo>
                <a:lnTo>
                  <a:pt x="5613" y="6567"/>
                </a:lnTo>
                <a:lnTo>
                  <a:pt x="5613" y="6677"/>
                </a:lnTo>
                <a:lnTo>
                  <a:pt x="5613" y="6750"/>
                </a:lnTo>
                <a:lnTo>
                  <a:pt x="5173" y="7081"/>
                </a:lnTo>
                <a:lnTo>
                  <a:pt x="5393" y="5943"/>
                </a:lnTo>
                <a:lnTo>
                  <a:pt x="5870" y="5540"/>
                </a:lnTo>
                <a:close/>
                <a:moveTo>
                  <a:pt x="9134" y="478"/>
                </a:moveTo>
                <a:lnTo>
                  <a:pt x="9428" y="588"/>
                </a:lnTo>
                <a:lnTo>
                  <a:pt x="9318" y="735"/>
                </a:lnTo>
                <a:lnTo>
                  <a:pt x="9318" y="845"/>
                </a:lnTo>
                <a:lnTo>
                  <a:pt x="9354" y="918"/>
                </a:lnTo>
                <a:lnTo>
                  <a:pt x="9428" y="955"/>
                </a:lnTo>
                <a:lnTo>
                  <a:pt x="9538" y="955"/>
                </a:lnTo>
                <a:lnTo>
                  <a:pt x="9538" y="1101"/>
                </a:lnTo>
                <a:lnTo>
                  <a:pt x="9465" y="1285"/>
                </a:lnTo>
                <a:lnTo>
                  <a:pt x="9318" y="1615"/>
                </a:lnTo>
                <a:lnTo>
                  <a:pt x="9134" y="1908"/>
                </a:lnTo>
                <a:lnTo>
                  <a:pt x="8914" y="2202"/>
                </a:lnTo>
                <a:lnTo>
                  <a:pt x="8841" y="2165"/>
                </a:lnTo>
                <a:lnTo>
                  <a:pt x="8804" y="2202"/>
                </a:lnTo>
                <a:lnTo>
                  <a:pt x="8768" y="2202"/>
                </a:lnTo>
                <a:lnTo>
                  <a:pt x="8731" y="2275"/>
                </a:lnTo>
                <a:lnTo>
                  <a:pt x="8731" y="2349"/>
                </a:lnTo>
                <a:lnTo>
                  <a:pt x="8364" y="2715"/>
                </a:lnTo>
                <a:lnTo>
                  <a:pt x="7740" y="3339"/>
                </a:lnTo>
                <a:lnTo>
                  <a:pt x="7667" y="3339"/>
                </a:lnTo>
                <a:lnTo>
                  <a:pt x="7667" y="3412"/>
                </a:lnTo>
                <a:lnTo>
                  <a:pt x="6493" y="4439"/>
                </a:lnTo>
                <a:lnTo>
                  <a:pt x="5650" y="5173"/>
                </a:lnTo>
                <a:lnTo>
                  <a:pt x="4806" y="5870"/>
                </a:lnTo>
                <a:lnTo>
                  <a:pt x="4769" y="5870"/>
                </a:lnTo>
                <a:lnTo>
                  <a:pt x="4733" y="5907"/>
                </a:lnTo>
                <a:lnTo>
                  <a:pt x="4623" y="6017"/>
                </a:lnTo>
                <a:lnTo>
                  <a:pt x="3889" y="6567"/>
                </a:lnTo>
                <a:lnTo>
                  <a:pt x="3852" y="6567"/>
                </a:lnTo>
                <a:lnTo>
                  <a:pt x="3816" y="6604"/>
                </a:lnTo>
                <a:lnTo>
                  <a:pt x="3632" y="6714"/>
                </a:lnTo>
                <a:lnTo>
                  <a:pt x="3339" y="6897"/>
                </a:lnTo>
                <a:lnTo>
                  <a:pt x="3155" y="7007"/>
                </a:lnTo>
                <a:lnTo>
                  <a:pt x="3045" y="7154"/>
                </a:lnTo>
                <a:lnTo>
                  <a:pt x="2972" y="7117"/>
                </a:lnTo>
                <a:lnTo>
                  <a:pt x="2605" y="6824"/>
                </a:lnTo>
                <a:lnTo>
                  <a:pt x="2312" y="6457"/>
                </a:lnTo>
                <a:lnTo>
                  <a:pt x="2128" y="6274"/>
                </a:lnTo>
                <a:lnTo>
                  <a:pt x="1945" y="6090"/>
                </a:lnTo>
                <a:lnTo>
                  <a:pt x="2202" y="5943"/>
                </a:lnTo>
                <a:lnTo>
                  <a:pt x="2458" y="5723"/>
                </a:lnTo>
                <a:lnTo>
                  <a:pt x="2605" y="5943"/>
                </a:lnTo>
                <a:lnTo>
                  <a:pt x="2825" y="6127"/>
                </a:lnTo>
                <a:lnTo>
                  <a:pt x="2935" y="6200"/>
                </a:lnTo>
                <a:lnTo>
                  <a:pt x="3082" y="6237"/>
                </a:lnTo>
                <a:lnTo>
                  <a:pt x="3229" y="6237"/>
                </a:lnTo>
                <a:lnTo>
                  <a:pt x="3339" y="6127"/>
                </a:lnTo>
                <a:lnTo>
                  <a:pt x="3375" y="6090"/>
                </a:lnTo>
                <a:lnTo>
                  <a:pt x="3412" y="6017"/>
                </a:lnTo>
                <a:lnTo>
                  <a:pt x="3375" y="5870"/>
                </a:lnTo>
                <a:lnTo>
                  <a:pt x="3339" y="5797"/>
                </a:lnTo>
                <a:lnTo>
                  <a:pt x="3265" y="5760"/>
                </a:lnTo>
                <a:lnTo>
                  <a:pt x="3119" y="5760"/>
                </a:lnTo>
                <a:lnTo>
                  <a:pt x="3082" y="5797"/>
                </a:lnTo>
                <a:lnTo>
                  <a:pt x="3082" y="5760"/>
                </a:lnTo>
                <a:lnTo>
                  <a:pt x="2935" y="5650"/>
                </a:lnTo>
                <a:lnTo>
                  <a:pt x="2752" y="5503"/>
                </a:lnTo>
                <a:lnTo>
                  <a:pt x="2825" y="5430"/>
                </a:lnTo>
                <a:lnTo>
                  <a:pt x="3302" y="4990"/>
                </a:lnTo>
                <a:lnTo>
                  <a:pt x="3375" y="5173"/>
                </a:lnTo>
                <a:lnTo>
                  <a:pt x="3449" y="5283"/>
                </a:lnTo>
                <a:lnTo>
                  <a:pt x="3559" y="5393"/>
                </a:lnTo>
                <a:lnTo>
                  <a:pt x="3669" y="5503"/>
                </a:lnTo>
                <a:lnTo>
                  <a:pt x="3816" y="5540"/>
                </a:lnTo>
                <a:lnTo>
                  <a:pt x="3926" y="5540"/>
                </a:lnTo>
                <a:lnTo>
                  <a:pt x="3999" y="5467"/>
                </a:lnTo>
                <a:lnTo>
                  <a:pt x="4036" y="5393"/>
                </a:lnTo>
                <a:lnTo>
                  <a:pt x="4036" y="5283"/>
                </a:lnTo>
                <a:lnTo>
                  <a:pt x="3889" y="5136"/>
                </a:lnTo>
                <a:lnTo>
                  <a:pt x="3742" y="4990"/>
                </a:lnTo>
                <a:lnTo>
                  <a:pt x="3632" y="4843"/>
                </a:lnTo>
                <a:lnTo>
                  <a:pt x="3595" y="4770"/>
                </a:lnTo>
                <a:lnTo>
                  <a:pt x="3595" y="4733"/>
                </a:lnTo>
                <a:lnTo>
                  <a:pt x="3926" y="4439"/>
                </a:lnTo>
                <a:lnTo>
                  <a:pt x="4146" y="4256"/>
                </a:lnTo>
                <a:lnTo>
                  <a:pt x="4182" y="4403"/>
                </a:lnTo>
                <a:lnTo>
                  <a:pt x="4256" y="4513"/>
                </a:lnTo>
                <a:lnTo>
                  <a:pt x="4329" y="4623"/>
                </a:lnTo>
                <a:lnTo>
                  <a:pt x="4439" y="4770"/>
                </a:lnTo>
                <a:lnTo>
                  <a:pt x="4586" y="4843"/>
                </a:lnTo>
                <a:lnTo>
                  <a:pt x="4696" y="4880"/>
                </a:lnTo>
                <a:lnTo>
                  <a:pt x="4806" y="4843"/>
                </a:lnTo>
                <a:lnTo>
                  <a:pt x="4843" y="4770"/>
                </a:lnTo>
                <a:lnTo>
                  <a:pt x="4879" y="4733"/>
                </a:lnTo>
                <a:lnTo>
                  <a:pt x="4879" y="4623"/>
                </a:lnTo>
                <a:lnTo>
                  <a:pt x="4843" y="4549"/>
                </a:lnTo>
                <a:lnTo>
                  <a:pt x="4769" y="4476"/>
                </a:lnTo>
                <a:lnTo>
                  <a:pt x="4623" y="4329"/>
                </a:lnTo>
                <a:lnTo>
                  <a:pt x="4513" y="4219"/>
                </a:lnTo>
                <a:lnTo>
                  <a:pt x="4476" y="4073"/>
                </a:lnTo>
                <a:lnTo>
                  <a:pt x="4476" y="3999"/>
                </a:lnTo>
                <a:lnTo>
                  <a:pt x="4989" y="3522"/>
                </a:lnTo>
                <a:lnTo>
                  <a:pt x="5063" y="3632"/>
                </a:lnTo>
                <a:lnTo>
                  <a:pt x="5173" y="3853"/>
                </a:lnTo>
                <a:lnTo>
                  <a:pt x="5356" y="4036"/>
                </a:lnTo>
                <a:lnTo>
                  <a:pt x="5430" y="4073"/>
                </a:lnTo>
                <a:lnTo>
                  <a:pt x="5503" y="4109"/>
                </a:lnTo>
                <a:lnTo>
                  <a:pt x="5576" y="4073"/>
                </a:lnTo>
                <a:lnTo>
                  <a:pt x="5650" y="4036"/>
                </a:lnTo>
                <a:lnTo>
                  <a:pt x="5686" y="3963"/>
                </a:lnTo>
                <a:lnTo>
                  <a:pt x="5686" y="3926"/>
                </a:lnTo>
                <a:lnTo>
                  <a:pt x="5686" y="3853"/>
                </a:lnTo>
                <a:lnTo>
                  <a:pt x="5650" y="3779"/>
                </a:lnTo>
                <a:lnTo>
                  <a:pt x="5246" y="3302"/>
                </a:lnTo>
                <a:lnTo>
                  <a:pt x="5980" y="2642"/>
                </a:lnTo>
                <a:lnTo>
                  <a:pt x="6016" y="2715"/>
                </a:lnTo>
                <a:lnTo>
                  <a:pt x="6163" y="3082"/>
                </a:lnTo>
                <a:lnTo>
                  <a:pt x="6200" y="3156"/>
                </a:lnTo>
                <a:lnTo>
                  <a:pt x="6237" y="3192"/>
                </a:lnTo>
                <a:lnTo>
                  <a:pt x="6383" y="3192"/>
                </a:lnTo>
                <a:lnTo>
                  <a:pt x="6457" y="3156"/>
                </a:lnTo>
                <a:lnTo>
                  <a:pt x="6493" y="3082"/>
                </a:lnTo>
                <a:lnTo>
                  <a:pt x="6530" y="3009"/>
                </a:lnTo>
                <a:lnTo>
                  <a:pt x="6493" y="2936"/>
                </a:lnTo>
                <a:lnTo>
                  <a:pt x="6383" y="2605"/>
                </a:lnTo>
                <a:lnTo>
                  <a:pt x="6273" y="2422"/>
                </a:lnTo>
                <a:lnTo>
                  <a:pt x="7007" y="1725"/>
                </a:lnTo>
                <a:lnTo>
                  <a:pt x="7044" y="1945"/>
                </a:lnTo>
                <a:lnTo>
                  <a:pt x="7080" y="2129"/>
                </a:lnTo>
                <a:lnTo>
                  <a:pt x="7154" y="2349"/>
                </a:lnTo>
                <a:lnTo>
                  <a:pt x="7227" y="2532"/>
                </a:lnTo>
                <a:lnTo>
                  <a:pt x="7300" y="2605"/>
                </a:lnTo>
                <a:lnTo>
                  <a:pt x="7410" y="2642"/>
                </a:lnTo>
                <a:lnTo>
                  <a:pt x="7557" y="2569"/>
                </a:lnTo>
                <a:lnTo>
                  <a:pt x="7630" y="2495"/>
                </a:lnTo>
                <a:lnTo>
                  <a:pt x="7667" y="2385"/>
                </a:lnTo>
                <a:lnTo>
                  <a:pt x="7667" y="2312"/>
                </a:lnTo>
                <a:lnTo>
                  <a:pt x="7630" y="2239"/>
                </a:lnTo>
                <a:lnTo>
                  <a:pt x="7557" y="2165"/>
                </a:lnTo>
                <a:lnTo>
                  <a:pt x="7484" y="2165"/>
                </a:lnTo>
                <a:lnTo>
                  <a:pt x="7337" y="1835"/>
                </a:lnTo>
                <a:lnTo>
                  <a:pt x="7227" y="1542"/>
                </a:lnTo>
                <a:lnTo>
                  <a:pt x="7740" y="1101"/>
                </a:lnTo>
                <a:lnTo>
                  <a:pt x="8217" y="735"/>
                </a:lnTo>
                <a:lnTo>
                  <a:pt x="8364" y="625"/>
                </a:lnTo>
                <a:lnTo>
                  <a:pt x="8511" y="551"/>
                </a:lnTo>
                <a:lnTo>
                  <a:pt x="8841" y="478"/>
                </a:lnTo>
                <a:close/>
                <a:moveTo>
                  <a:pt x="3485" y="7264"/>
                </a:moveTo>
                <a:lnTo>
                  <a:pt x="3449" y="7447"/>
                </a:lnTo>
                <a:lnTo>
                  <a:pt x="3302" y="7337"/>
                </a:lnTo>
                <a:lnTo>
                  <a:pt x="3485" y="7264"/>
                </a:lnTo>
                <a:close/>
                <a:moveTo>
                  <a:pt x="5099" y="6163"/>
                </a:moveTo>
                <a:lnTo>
                  <a:pt x="4733" y="7264"/>
                </a:lnTo>
                <a:lnTo>
                  <a:pt x="4733" y="7337"/>
                </a:lnTo>
                <a:lnTo>
                  <a:pt x="4586" y="7447"/>
                </a:lnTo>
                <a:lnTo>
                  <a:pt x="4586" y="7337"/>
                </a:lnTo>
                <a:lnTo>
                  <a:pt x="4586" y="7301"/>
                </a:lnTo>
                <a:lnTo>
                  <a:pt x="4623" y="6860"/>
                </a:lnTo>
                <a:lnTo>
                  <a:pt x="4733" y="6457"/>
                </a:lnTo>
                <a:lnTo>
                  <a:pt x="5026" y="6237"/>
                </a:lnTo>
                <a:lnTo>
                  <a:pt x="5099" y="6163"/>
                </a:lnTo>
                <a:close/>
                <a:moveTo>
                  <a:pt x="4292" y="6750"/>
                </a:moveTo>
                <a:lnTo>
                  <a:pt x="4219" y="7117"/>
                </a:lnTo>
                <a:lnTo>
                  <a:pt x="4219" y="7484"/>
                </a:lnTo>
                <a:lnTo>
                  <a:pt x="4219" y="7594"/>
                </a:lnTo>
                <a:lnTo>
                  <a:pt x="4292" y="7631"/>
                </a:lnTo>
                <a:lnTo>
                  <a:pt x="3889" y="7924"/>
                </a:lnTo>
                <a:lnTo>
                  <a:pt x="3816" y="7851"/>
                </a:lnTo>
                <a:lnTo>
                  <a:pt x="3889" y="7777"/>
                </a:lnTo>
                <a:lnTo>
                  <a:pt x="3926" y="7667"/>
                </a:lnTo>
                <a:lnTo>
                  <a:pt x="3926" y="7594"/>
                </a:lnTo>
                <a:lnTo>
                  <a:pt x="3889" y="7521"/>
                </a:lnTo>
                <a:lnTo>
                  <a:pt x="3852" y="7484"/>
                </a:lnTo>
                <a:lnTo>
                  <a:pt x="3816" y="7484"/>
                </a:lnTo>
                <a:lnTo>
                  <a:pt x="3889" y="7227"/>
                </a:lnTo>
                <a:lnTo>
                  <a:pt x="3926" y="7007"/>
                </a:lnTo>
                <a:lnTo>
                  <a:pt x="3926" y="6970"/>
                </a:lnTo>
                <a:lnTo>
                  <a:pt x="4292" y="6750"/>
                </a:lnTo>
                <a:close/>
                <a:moveTo>
                  <a:pt x="1101" y="6127"/>
                </a:moveTo>
                <a:lnTo>
                  <a:pt x="1358" y="6200"/>
                </a:lnTo>
                <a:lnTo>
                  <a:pt x="1578" y="6310"/>
                </a:lnTo>
                <a:lnTo>
                  <a:pt x="1761" y="6457"/>
                </a:lnTo>
                <a:lnTo>
                  <a:pt x="1945" y="6677"/>
                </a:lnTo>
                <a:lnTo>
                  <a:pt x="2312" y="7081"/>
                </a:lnTo>
                <a:lnTo>
                  <a:pt x="2715" y="7447"/>
                </a:lnTo>
                <a:lnTo>
                  <a:pt x="3155" y="7777"/>
                </a:lnTo>
                <a:lnTo>
                  <a:pt x="3339" y="7961"/>
                </a:lnTo>
                <a:lnTo>
                  <a:pt x="3522" y="8144"/>
                </a:lnTo>
                <a:lnTo>
                  <a:pt x="3522" y="8181"/>
                </a:lnTo>
                <a:lnTo>
                  <a:pt x="3485" y="8291"/>
                </a:lnTo>
                <a:lnTo>
                  <a:pt x="3485" y="8401"/>
                </a:lnTo>
                <a:lnTo>
                  <a:pt x="3559" y="8474"/>
                </a:lnTo>
                <a:lnTo>
                  <a:pt x="3669" y="8511"/>
                </a:lnTo>
                <a:lnTo>
                  <a:pt x="3669" y="8621"/>
                </a:lnTo>
                <a:lnTo>
                  <a:pt x="3669" y="8658"/>
                </a:lnTo>
                <a:lnTo>
                  <a:pt x="3595" y="8695"/>
                </a:lnTo>
                <a:lnTo>
                  <a:pt x="3229" y="8731"/>
                </a:lnTo>
                <a:lnTo>
                  <a:pt x="3009" y="8474"/>
                </a:lnTo>
                <a:lnTo>
                  <a:pt x="2825" y="8254"/>
                </a:lnTo>
                <a:lnTo>
                  <a:pt x="2165" y="7484"/>
                </a:lnTo>
                <a:lnTo>
                  <a:pt x="1615" y="6897"/>
                </a:lnTo>
                <a:lnTo>
                  <a:pt x="1321" y="6604"/>
                </a:lnTo>
                <a:lnTo>
                  <a:pt x="1174" y="6494"/>
                </a:lnTo>
                <a:lnTo>
                  <a:pt x="991" y="6420"/>
                </a:lnTo>
                <a:lnTo>
                  <a:pt x="1101" y="6127"/>
                </a:lnTo>
                <a:close/>
                <a:moveTo>
                  <a:pt x="8731" y="1"/>
                </a:moveTo>
                <a:lnTo>
                  <a:pt x="8474" y="74"/>
                </a:lnTo>
                <a:lnTo>
                  <a:pt x="8217" y="184"/>
                </a:lnTo>
                <a:lnTo>
                  <a:pt x="7997" y="331"/>
                </a:lnTo>
                <a:lnTo>
                  <a:pt x="7777" y="478"/>
                </a:lnTo>
                <a:lnTo>
                  <a:pt x="7154" y="1028"/>
                </a:lnTo>
                <a:lnTo>
                  <a:pt x="6530" y="1578"/>
                </a:lnTo>
                <a:lnTo>
                  <a:pt x="4036" y="3779"/>
                </a:lnTo>
                <a:lnTo>
                  <a:pt x="2825" y="4843"/>
                </a:lnTo>
                <a:lnTo>
                  <a:pt x="2312" y="5283"/>
                </a:lnTo>
                <a:lnTo>
                  <a:pt x="2092" y="5540"/>
                </a:lnTo>
                <a:lnTo>
                  <a:pt x="1871" y="5797"/>
                </a:lnTo>
                <a:lnTo>
                  <a:pt x="1761" y="5833"/>
                </a:lnTo>
                <a:lnTo>
                  <a:pt x="1725" y="5943"/>
                </a:lnTo>
                <a:lnTo>
                  <a:pt x="1541" y="5833"/>
                </a:lnTo>
                <a:lnTo>
                  <a:pt x="1358" y="5797"/>
                </a:lnTo>
                <a:lnTo>
                  <a:pt x="1174" y="5760"/>
                </a:lnTo>
                <a:lnTo>
                  <a:pt x="954" y="5760"/>
                </a:lnTo>
                <a:lnTo>
                  <a:pt x="844" y="5797"/>
                </a:lnTo>
                <a:lnTo>
                  <a:pt x="771" y="5907"/>
                </a:lnTo>
                <a:lnTo>
                  <a:pt x="624" y="6420"/>
                </a:lnTo>
                <a:lnTo>
                  <a:pt x="624" y="6494"/>
                </a:lnTo>
                <a:lnTo>
                  <a:pt x="661" y="6567"/>
                </a:lnTo>
                <a:lnTo>
                  <a:pt x="698" y="6604"/>
                </a:lnTo>
                <a:lnTo>
                  <a:pt x="771" y="6640"/>
                </a:lnTo>
                <a:lnTo>
                  <a:pt x="918" y="6860"/>
                </a:lnTo>
                <a:lnTo>
                  <a:pt x="1101" y="7081"/>
                </a:lnTo>
                <a:lnTo>
                  <a:pt x="1505" y="7484"/>
                </a:lnTo>
                <a:lnTo>
                  <a:pt x="2385" y="8511"/>
                </a:lnTo>
                <a:lnTo>
                  <a:pt x="2715" y="8951"/>
                </a:lnTo>
                <a:lnTo>
                  <a:pt x="2935" y="9171"/>
                </a:lnTo>
                <a:lnTo>
                  <a:pt x="3155" y="9318"/>
                </a:lnTo>
                <a:lnTo>
                  <a:pt x="3302" y="9355"/>
                </a:lnTo>
                <a:lnTo>
                  <a:pt x="3412" y="9355"/>
                </a:lnTo>
                <a:lnTo>
                  <a:pt x="3522" y="9281"/>
                </a:lnTo>
                <a:lnTo>
                  <a:pt x="3595" y="9171"/>
                </a:lnTo>
                <a:lnTo>
                  <a:pt x="3816" y="9135"/>
                </a:lnTo>
                <a:lnTo>
                  <a:pt x="3962" y="9061"/>
                </a:lnTo>
                <a:lnTo>
                  <a:pt x="4072" y="8951"/>
                </a:lnTo>
                <a:lnTo>
                  <a:pt x="4146" y="8805"/>
                </a:lnTo>
                <a:lnTo>
                  <a:pt x="4146" y="8548"/>
                </a:lnTo>
                <a:lnTo>
                  <a:pt x="4109" y="8328"/>
                </a:lnTo>
                <a:lnTo>
                  <a:pt x="5320" y="7557"/>
                </a:lnTo>
                <a:lnTo>
                  <a:pt x="6530" y="6750"/>
                </a:lnTo>
                <a:lnTo>
                  <a:pt x="7667" y="5907"/>
                </a:lnTo>
                <a:lnTo>
                  <a:pt x="8804" y="5026"/>
                </a:lnTo>
                <a:lnTo>
                  <a:pt x="9281" y="4660"/>
                </a:lnTo>
                <a:lnTo>
                  <a:pt x="9721" y="4219"/>
                </a:lnTo>
                <a:lnTo>
                  <a:pt x="10125" y="3743"/>
                </a:lnTo>
                <a:lnTo>
                  <a:pt x="10308" y="3486"/>
                </a:lnTo>
                <a:lnTo>
                  <a:pt x="10455" y="3229"/>
                </a:lnTo>
                <a:lnTo>
                  <a:pt x="10602" y="2972"/>
                </a:lnTo>
                <a:lnTo>
                  <a:pt x="10712" y="2679"/>
                </a:lnTo>
                <a:lnTo>
                  <a:pt x="10785" y="2385"/>
                </a:lnTo>
                <a:lnTo>
                  <a:pt x="10822" y="2129"/>
                </a:lnTo>
                <a:lnTo>
                  <a:pt x="10822" y="1835"/>
                </a:lnTo>
                <a:lnTo>
                  <a:pt x="10785" y="1542"/>
                </a:lnTo>
                <a:lnTo>
                  <a:pt x="10675" y="1248"/>
                </a:lnTo>
                <a:lnTo>
                  <a:pt x="10528" y="955"/>
                </a:lnTo>
                <a:lnTo>
                  <a:pt x="10382" y="735"/>
                </a:lnTo>
                <a:lnTo>
                  <a:pt x="10198" y="515"/>
                </a:lnTo>
                <a:lnTo>
                  <a:pt x="9978" y="368"/>
                </a:lnTo>
                <a:lnTo>
                  <a:pt x="9758" y="221"/>
                </a:lnTo>
                <a:lnTo>
                  <a:pt x="9501" y="111"/>
                </a:lnTo>
                <a:lnTo>
                  <a:pt x="9281" y="38"/>
                </a:lnTo>
                <a:lnTo>
                  <a:pt x="8988" y="1"/>
                </a:lnTo>
                <a:close/>
                <a:moveTo>
                  <a:pt x="1981" y="12399"/>
                </a:moveTo>
                <a:lnTo>
                  <a:pt x="1981" y="12509"/>
                </a:lnTo>
                <a:lnTo>
                  <a:pt x="1981" y="12656"/>
                </a:lnTo>
                <a:lnTo>
                  <a:pt x="1908" y="12913"/>
                </a:lnTo>
                <a:lnTo>
                  <a:pt x="1798" y="12913"/>
                </a:lnTo>
                <a:lnTo>
                  <a:pt x="1871" y="12656"/>
                </a:lnTo>
                <a:lnTo>
                  <a:pt x="1981" y="12399"/>
                </a:lnTo>
                <a:close/>
                <a:moveTo>
                  <a:pt x="1651" y="9391"/>
                </a:moveTo>
                <a:lnTo>
                  <a:pt x="1688" y="9575"/>
                </a:lnTo>
                <a:lnTo>
                  <a:pt x="1908" y="10198"/>
                </a:lnTo>
                <a:lnTo>
                  <a:pt x="2348" y="11372"/>
                </a:lnTo>
                <a:lnTo>
                  <a:pt x="2422" y="11739"/>
                </a:lnTo>
                <a:lnTo>
                  <a:pt x="2458" y="12106"/>
                </a:lnTo>
                <a:lnTo>
                  <a:pt x="2422" y="12436"/>
                </a:lnTo>
                <a:lnTo>
                  <a:pt x="2348" y="12619"/>
                </a:lnTo>
                <a:lnTo>
                  <a:pt x="2275" y="12766"/>
                </a:lnTo>
                <a:lnTo>
                  <a:pt x="2312" y="12583"/>
                </a:lnTo>
                <a:lnTo>
                  <a:pt x="2275" y="12436"/>
                </a:lnTo>
                <a:lnTo>
                  <a:pt x="2202" y="12326"/>
                </a:lnTo>
                <a:lnTo>
                  <a:pt x="2128" y="12216"/>
                </a:lnTo>
                <a:lnTo>
                  <a:pt x="2018" y="12179"/>
                </a:lnTo>
                <a:lnTo>
                  <a:pt x="1871" y="12179"/>
                </a:lnTo>
                <a:lnTo>
                  <a:pt x="1835" y="12253"/>
                </a:lnTo>
                <a:lnTo>
                  <a:pt x="1835" y="12326"/>
                </a:lnTo>
                <a:lnTo>
                  <a:pt x="1578" y="12656"/>
                </a:lnTo>
                <a:lnTo>
                  <a:pt x="1505" y="12840"/>
                </a:lnTo>
                <a:lnTo>
                  <a:pt x="1431" y="13023"/>
                </a:lnTo>
                <a:lnTo>
                  <a:pt x="1358" y="13023"/>
                </a:lnTo>
                <a:lnTo>
                  <a:pt x="1578" y="12509"/>
                </a:lnTo>
                <a:lnTo>
                  <a:pt x="1761" y="11996"/>
                </a:lnTo>
                <a:lnTo>
                  <a:pt x="1761" y="11959"/>
                </a:lnTo>
                <a:lnTo>
                  <a:pt x="1725" y="11922"/>
                </a:lnTo>
                <a:lnTo>
                  <a:pt x="1688" y="11922"/>
                </a:lnTo>
                <a:lnTo>
                  <a:pt x="1651" y="11959"/>
                </a:lnTo>
                <a:lnTo>
                  <a:pt x="1321" y="12399"/>
                </a:lnTo>
                <a:lnTo>
                  <a:pt x="1028" y="12913"/>
                </a:lnTo>
                <a:lnTo>
                  <a:pt x="881" y="12840"/>
                </a:lnTo>
                <a:lnTo>
                  <a:pt x="881" y="12729"/>
                </a:lnTo>
                <a:lnTo>
                  <a:pt x="1028" y="12436"/>
                </a:lnTo>
                <a:lnTo>
                  <a:pt x="1174" y="12143"/>
                </a:lnTo>
                <a:lnTo>
                  <a:pt x="1358" y="11849"/>
                </a:lnTo>
                <a:lnTo>
                  <a:pt x="1541" y="11556"/>
                </a:lnTo>
                <a:lnTo>
                  <a:pt x="1541" y="11519"/>
                </a:lnTo>
                <a:lnTo>
                  <a:pt x="1505" y="11482"/>
                </a:lnTo>
                <a:lnTo>
                  <a:pt x="1468" y="11519"/>
                </a:lnTo>
                <a:lnTo>
                  <a:pt x="1138" y="11812"/>
                </a:lnTo>
                <a:lnTo>
                  <a:pt x="954" y="11996"/>
                </a:lnTo>
                <a:lnTo>
                  <a:pt x="808" y="12179"/>
                </a:lnTo>
                <a:lnTo>
                  <a:pt x="698" y="12399"/>
                </a:lnTo>
                <a:lnTo>
                  <a:pt x="588" y="12619"/>
                </a:lnTo>
                <a:lnTo>
                  <a:pt x="551" y="12583"/>
                </a:lnTo>
                <a:lnTo>
                  <a:pt x="624" y="12473"/>
                </a:lnTo>
                <a:lnTo>
                  <a:pt x="661" y="12363"/>
                </a:lnTo>
                <a:lnTo>
                  <a:pt x="1138" y="11629"/>
                </a:lnTo>
                <a:lnTo>
                  <a:pt x="1321" y="11262"/>
                </a:lnTo>
                <a:lnTo>
                  <a:pt x="1468" y="10859"/>
                </a:lnTo>
                <a:lnTo>
                  <a:pt x="1431" y="10822"/>
                </a:lnTo>
                <a:lnTo>
                  <a:pt x="1395" y="10822"/>
                </a:lnTo>
                <a:lnTo>
                  <a:pt x="1064" y="11189"/>
                </a:lnTo>
                <a:lnTo>
                  <a:pt x="734" y="11556"/>
                </a:lnTo>
                <a:lnTo>
                  <a:pt x="844" y="11372"/>
                </a:lnTo>
                <a:lnTo>
                  <a:pt x="1248" y="10749"/>
                </a:lnTo>
                <a:lnTo>
                  <a:pt x="1651" y="10125"/>
                </a:lnTo>
                <a:lnTo>
                  <a:pt x="1651" y="10052"/>
                </a:lnTo>
                <a:lnTo>
                  <a:pt x="1615" y="9978"/>
                </a:lnTo>
                <a:lnTo>
                  <a:pt x="1505" y="9978"/>
                </a:lnTo>
                <a:lnTo>
                  <a:pt x="1321" y="10162"/>
                </a:lnTo>
                <a:lnTo>
                  <a:pt x="1505" y="9795"/>
                </a:lnTo>
                <a:lnTo>
                  <a:pt x="1651" y="9391"/>
                </a:lnTo>
                <a:close/>
                <a:moveTo>
                  <a:pt x="1541" y="8768"/>
                </a:moveTo>
                <a:lnTo>
                  <a:pt x="1468" y="8805"/>
                </a:lnTo>
                <a:lnTo>
                  <a:pt x="1395" y="8915"/>
                </a:lnTo>
                <a:lnTo>
                  <a:pt x="1395" y="9025"/>
                </a:lnTo>
                <a:lnTo>
                  <a:pt x="1395" y="9061"/>
                </a:lnTo>
                <a:lnTo>
                  <a:pt x="1211" y="9355"/>
                </a:lnTo>
                <a:lnTo>
                  <a:pt x="1101" y="9648"/>
                </a:lnTo>
                <a:lnTo>
                  <a:pt x="661" y="10602"/>
                </a:lnTo>
                <a:lnTo>
                  <a:pt x="294" y="11409"/>
                </a:lnTo>
                <a:lnTo>
                  <a:pt x="147" y="11812"/>
                </a:lnTo>
                <a:lnTo>
                  <a:pt x="37" y="12253"/>
                </a:lnTo>
                <a:lnTo>
                  <a:pt x="1" y="12399"/>
                </a:lnTo>
                <a:lnTo>
                  <a:pt x="1" y="12509"/>
                </a:lnTo>
                <a:lnTo>
                  <a:pt x="74" y="12729"/>
                </a:lnTo>
                <a:lnTo>
                  <a:pt x="221" y="12913"/>
                </a:lnTo>
                <a:lnTo>
                  <a:pt x="404" y="13096"/>
                </a:lnTo>
                <a:lnTo>
                  <a:pt x="441" y="13170"/>
                </a:lnTo>
                <a:lnTo>
                  <a:pt x="514" y="13206"/>
                </a:lnTo>
                <a:lnTo>
                  <a:pt x="588" y="13243"/>
                </a:lnTo>
                <a:lnTo>
                  <a:pt x="661" y="13243"/>
                </a:lnTo>
                <a:lnTo>
                  <a:pt x="734" y="13280"/>
                </a:lnTo>
                <a:lnTo>
                  <a:pt x="881" y="13353"/>
                </a:lnTo>
                <a:lnTo>
                  <a:pt x="954" y="13426"/>
                </a:lnTo>
                <a:lnTo>
                  <a:pt x="1101" y="13426"/>
                </a:lnTo>
                <a:lnTo>
                  <a:pt x="1431" y="13536"/>
                </a:lnTo>
                <a:lnTo>
                  <a:pt x="1468" y="13573"/>
                </a:lnTo>
                <a:lnTo>
                  <a:pt x="1688" y="13573"/>
                </a:lnTo>
                <a:lnTo>
                  <a:pt x="1908" y="13536"/>
                </a:lnTo>
                <a:lnTo>
                  <a:pt x="2128" y="13463"/>
                </a:lnTo>
                <a:lnTo>
                  <a:pt x="2312" y="13390"/>
                </a:lnTo>
                <a:lnTo>
                  <a:pt x="2495" y="13280"/>
                </a:lnTo>
                <a:lnTo>
                  <a:pt x="2605" y="13133"/>
                </a:lnTo>
                <a:lnTo>
                  <a:pt x="2715" y="12986"/>
                </a:lnTo>
                <a:lnTo>
                  <a:pt x="2788" y="12840"/>
                </a:lnTo>
                <a:lnTo>
                  <a:pt x="2862" y="12693"/>
                </a:lnTo>
                <a:lnTo>
                  <a:pt x="2935" y="12326"/>
                </a:lnTo>
                <a:lnTo>
                  <a:pt x="2935" y="11959"/>
                </a:lnTo>
                <a:lnTo>
                  <a:pt x="2862" y="11592"/>
                </a:lnTo>
                <a:lnTo>
                  <a:pt x="2788" y="11226"/>
                </a:lnTo>
                <a:lnTo>
                  <a:pt x="2678" y="10895"/>
                </a:lnTo>
                <a:lnTo>
                  <a:pt x="2055" y="9061"/>
                </a:lnTo>
                <a:lnTo>
                  <a:pt x="1981" y="8951"/>
                </a:lnTo>
                <a:lnTo>
                  <a:pt x="1871" y="8878"/>
                </a:lnTo>
                <a:lnTo>
                  <a:pt x="1761" y="8805"/>
                </a:lnTo>
                <a:lnTo>
                  <a:pt x="1651" y="8768"/>
                </a:lnTo>
                <a:close/>
              </a:path>
            </a:pathLst>
          </a:custGeom>
          <a:solidFill>
            <a:srgbClr val="6D9EEB"/>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37" name="Shape 237"/>
          <p:cNvSpPr/>
          <p:nvPr/>
        </p:nvSpPr>
        <p:spPr>
          <a:xfrm>
            <a:off x="91624" y="4552927"/>
            <a:ext cx="416228" cy="409988"/>
          </a:xfrm>
          <a:custGeom>
            <a:avLst/>
            <a:gdLst/>
            <a:ahLst/>
            <a:cxnLst/>
            <a:rect l="0" t="0" r="0" b="0"/>
            <a:pathLst>
              <a:path w="14674" h="14454" extrusionOk="0">
                <a:moveTo>
                  <a:pt x="7887" y="3779"/>
                </a:moveTo>
                <a:lnTo>
                  <a:pt x="7961" y="3816"/>
                </a:lnTo>
                <a:lnTo>
                  <a:pt x="8071" y="3889"/>
                </a:lnTo>
                <a:lnTo>
                  <a:pt x="8218" y="4072"/>
                </a:lnTo>
                <a:lnTo>
                  <a:pt x="8291" y="4292"/>
                </a:lnTo>
                <a:lnTo>
                  <a:pt x="8364" y="4513"/>
                </a:lnTo>
                <a:lnTo>
                  <a:pt x="8401" y="4696"/>
                </a:lnTo>
                <a:lnTo>
                  <a:pt x="8401" y="4916"/>
                </a:lnTo>
                <a:lnTo>
                  <a:pt x="8401" y="5099"/>
                </a:lnTo>
                <a:lnTo>
                  <a:pt x="8291" y="5283"/>
                </a:lnTo>
                <a:lnTo>
                  <a:pt x="8144" y="4659"/>
                </a:lnTo>
                <a:lnTo>
                  <a:pt x="8034" y="4219"/>
                </a:lnTo>
                <a:lnTo>
                  <a:pt x="7961" y="3999"/>
                </a:lnTo>
                <a:lnTo>
                  <a:pt x="7887" y="3779"/>
                </a:lnTo>
                <a:close/>
                <a:moveTo>
                  <a:pt x="4329" y="5063"/>
                </a:moveTo>
                <a:lnTo>
                  <a:pt x="4476" y="5209"/>
                </a:lnTo>
                <a:lnTo>
                  <a:pt x="4586" y="5356"/>
                </a:lnTo>
                <a:lnTo>
                  <a:pt x="4696" y="5503"/>
                </a:lnTo>
                <a:lnTo>
                  <a:pt x="4769" y="5686"/>
                </a:lnTo>
                <a:lnTo>
                  <a:pt x="4769" y="5870"/>
                </a:lnTo>
                <a:lnTo>
                  <a:pt x="4769" y="6053"/>
                </a:lnTo>
                <a:lnTo>
                  <a:pt x="4659" y="6126"/>
                </a:lnTo>
                <a:lnTo>
                  <a:pt x="4549" y="6237"/>
                </a:lnTo>
                <a:lnTo>
                  <a:pt x="4439" y="5980"/>
                </a:lnTo>
                <a:lnTo>
                  <a:pt x="4329" y="5686"/>
                </a:lnTo>
                <a:lnTo>
                  <a:pt x="4293" y="5393"/>
                </a:lnTo>
                <a:lnTo>
                  <a:pt x="4293" y="5209"/>
                </a:lnTo>
                <a:lnTo>
                  <a:pt x="4293" y="5136"/>
                </a:lnTo>
                <a:lnTo>
                  <a:pt x="4329" y="5063"/>
                </a:lnTo>
                <a:close/>
                <a:moveTo>
                  <a:pt x="6604" y="7594"/>
                </a:moveTo>
                <a:lnTo>
                  <a:pt x="6714" y="7667"/>
                </a:lnTo>
                <a:lnTo>
                  <a:pt x="6787" y="7814"/>
                </a:lnTo>
                <a:lnTo>
                  <a:pt x="6934" y="8071"/>
                </a:lnTo>
                <a:lnTo>
                  <a:pt x="7337" y="8694"/>
                </a:lnTo>
                <a:lnTo>
                  <a:pt x="7117" y="8878"/>
                </a:lnTo>
                <a:lnTo>
                  <a:pt x="7080" y="8768"/>
                </a:lnTo>
                <a:lnTo>
                  <a:pt x="6860" y="8474"/>
                </a:lnTo>
                <a:lnTo>
                  <a:pt x="6677" y="8144"/>
                </a:lnTo>
                <a:lnTo>
                  <a:pt x="6567" y="7887"/>
                </a:lnTo>
                <a:lnTo>
                  <a:pt x="6420" y="7667"/>
                </a:lnTo>
                <a:lnTo>
                  <a:pt x="6604" y="7594"/>
                </a:lnTo>
                <a:close/>
                <a:moveTo>
                  <a:pt x="5283" y="8107"/>
                </a:moveTo>
                <a:lnTo>
                  <a:pt x="5356" y="8144"/>
                </a:lnTo>
                <a:lnTo>
                  <a:pt x="5833" y="9428"/>
                </a:lnTo>
                <a:lnTo>
                  <a:pt x="5650" y="9501"/>
                </a:lnTo>
                <a:lnTo>
                  <a:pt x="5686" y="9318"/>
                </a:lnTo>
                <a:lnTo>
                  <a:pt x="5650" y="9208"/>
                </a:lnTo>
                <a:lnTo>
                  <a:pt x="5613" y="9061"/>
                </a:lnTo>
                <a:lnTo>
                  <a:pt x="5503" y="8768"/>
                </a:lnTo>
                <a:lnTo>
                  <a:pt x="5246" y="8107"/>
                </a:lnTo>
                <a:close/>
                <a:moveTo>
                  <a:pt x="7337" y="9905"/>
                </a:moveTo>
                <a:lnTo>
                  <a:pt x="7337" y="10235"/>
                </a:lnTo>
                <a:lnTo>
                  <a:pt x="7190" y="9978"/>
                </a:lnTo>
                <a:lnTo>
                  <a:pt x="7337" y="9905"/>
                </a:lnTo>
                <a:close/>
                <a:moveTo>
                  <a:pt x="9721" y="9061"/>
                </a:moveTo>
                <a:lnTo>
                  <a:pt x="9832" y="9281"/>
                </a:lnTo>
                <a:lnTo>
                  <a:pt x="9942" y="9501"/>
                </a:lnTo>
                <a:lnTo>
                  <a:pt x="10052" y="9685"/>
                </a:lnTo>
                <a:lnTo>
                  <a:pt x="10162" y="9868"/>
                </a:lnTo>
                <a:lnTo>
                  <a:pt x="10198" y="10015"/>
                </a:lnTo>
                <a:lnTo>
                  <a:pt x="10198" y="10161"/>
                </a:lnTo>
                <a:lnTo>
                  <a:pt x="10198" y="10308"/>
                </a:lnTo>
                <a:lnTo>
                  <a:pt x="10125" y="10455"/>
                </a:lnTo>
                <a:lnTo>
                  <a:pt x="10052" y="10345"/>
                </a:lnTo>
                <a:lnTo>
                  <a:pt x="9978" y="10308"/>
                </a:lnTo>
                <a:lnTo>
                  <a:pt x="9758" y="9758"/>
                </a:lnTo>
                <a:lnTo>
                  <a:pt x="9685" y="9464"/>
                </a:lnTo>
                <a:lnTo>
                  <a:pt x="9575" y="9171"/>
                </a:lnTo>
                <a:lnTo>
                  <a:pt x="9648" y="9134"/>
                </a:lnTo>
                <a:lnTo>
                  <a:pt x="9721" y="9061"/>
                </a:lnTo>
                <a:close/>
                <a:moveTo>
                  <a:pt x="7667" y="9758"/>
                </a:moveTo>
                <a:lnTo>
                  <a:pt x="7777" y="9795"/>
                </a:lnTo>
                <a:lnTo>
                  <a:pt x="7924" y="9868"/>
                </a:lnTo>
                <a:lnTo>
                  <a:pt x="8071" y="10015"/>
                </a:lnTo>
                <a:lnTo>
                  <a:pt x="8181" y="10235"/>
                </a:lnTo>
                <a:lnTo>
                  <a:pt x="8291" y="10638"/>
                </a:lnTo>
                <a:lnTo>
                  <a:pt x="8328" y="10822"/>
                </a:lnTo>
                <a:lnTo>
                  <a:pt x="8328" y="10968"/>
                </a:lnTo>
                <a:lnTo>
                  <a:pt x="8291" y="11115"/>
                </a:lnTo>
                <a:lnTo>
                  <a:pt x="8181" y="11189"/>
                </a:lnTo>
                <a:lnTo>
                  <a:pt x="8181" y="11115"/>
                </a:lnTo>
                <a:lnTo>
                  <a:pt x="8144" y="11005"/>
                </a:lnTo>
                <a:lnTo>
                  <a:pt x="8071" y="10968"/>
                </a:lnTo>
                <a:lnTo>
                  <a:pt x="7997" y="10895"/>
                </a:lnTo>
                <a:lnTo>
                  <a:pt x="7887" y="10675"/>
                </a:lnTo>
                <a:lnTo>
                  <a:pt x="7814" y="10382"/>
                </a:lnTo>
                <a:lnTo>
                  <a:pt x="7741" y="9831"/>
                </a:lnTo>
                <a:lnTo>
                  <a:pt x="7667" y="9758"/>
                </a:lnTo>
                <a:close/>
                <a:moveTo>
                  <a:pt x="10162" y="1321"/>
                </a:moveTo>
                <a:lnTo>
                  <a:pt x="10198" y="1541"/>
                </a:lnTo>
                <a:lnTo>
                  <a:pt x="10272" y="1725"/>
                </a:lnTo>
                <a:lnTo>
                  <a:pt x="10455" y="2092"/>
                </a:lnTo>
                <a:lnTo>
                  <a:pt x="10932" y="3229"/>
                </a:lnTo>
                <a:lnTo>
                  <a:pt x="10969" y="3302"/>
                </a:lnTo>
                <a:lnTo>
                  <a:pt x="10749" y="3375"/>
                </a:lnTo>
                <a:lnTo>
                  <a:pt x="10528" y="3449"/>
                </a:lnTo>
                <a:lnTo>
                  <a:pt x="9758" y="3742"/>
                </a:lnTo>
                <a:lnTo>
                  <a:pt x="8988" y="4146"/>
                </a:lnTo>
                <a:lnTo>
                  <a:pt x="8841" y="4219"/>
                </a:lnTo>
                <a:lnTo>
                  <a:pt x="8731" y="4329"/>
                </a:lnTo>
                <a:lnTo>
                  <a:pt x="8658" y="4072"/>
                </a:lnTo>
                <a:lnTo>
                  <a:pt x="8511" y="3816"/>
                </a:lnTo>
                <a:lnTo>
                  <a:pt x="8364" y="3595"/>
                </a:lnTo>
                <a:lnTo>
                  <a:pt x="8254" y="3522"/>
                </a:lnTo>
                <a:lnTo>
                  <a:pt x="8144" y="3449"/>
                </a:lnTo>
                <a:lnTo>
                  <a:pt x="7997" y="3412"/>
                </a:lnTo>
                <a:lnTo>
                  <a:pt x="7851" y="3375"/>
                </a:lnTo>
                <a:lnTo>
                  <a:pt x="7777" y="3375"/>
                </a:lnTo>
                <a:lnTo>
                  <a:pt x="7704" y="3412"/>
                </a:lnTo>
                <a:lnTo>
                  <a:pt x="7667" y="3485"/>
                </a:lnTo>
                <a:lnTo>
                  <a:pt x="7667" y="3559"/>
                </a:lnTo>
                <a:lnTo>
                  <a:pt x="7484" y="3595"/>
                </a:lnTo>
                <a:lnTo>
                  <a:pt x="7337" y="3706"/>
                </a:lnTo>
                <a:lnTo>
                  <a:pt x="7190" y="3852"/>
                </a:lnTo>
                <a:lnTo>
                  <a:pt x="7044" y="3999"/>
                </a:lnTo>
                <a:lnTo>
                  <a:pt x="7007" y="4109"/>
                </a:lnTo>
                <a:lnTo>
                  <a:pt x="7044" y="4219"/>
                </a:lnTo>
                <a:lnTo>
                  <a:pt x="7264" y="4696"/>
                </a:lnTo>
                <a:lnTo>
                  <a:pt x="7080" y="4769"/>
                </a:lnTo>
                <a:lnTo>
                  <a:pt x="6310" y="5026"/>
                </a:lnTo>
                <a:lnTo>
                  <a:pt x="5576" y="5283"/>
                </a:lnTo>
                <a:lnTo>
                  <a:pt x="5320" y="5356"/>
                </a:lnTo>
                <a:lnTo>
                  <a:pt x="5210" y="5393"/>
                </a:lnTo>
                <a:lnTo>
                  <a:pt x="5136" y="5466"/>
                </a:lnTo>
                <a:lnTo>
                  <a:pt x="5100" y="5356"/>
                </a:lnTo>
                <a:lnTo>
                  <a:pt x="4916" y="5063"/>
                </a:lnTo>
                <a:lnTo>
                  <a:pt x="4806" y="4879"/>
                </a:lnTo>
                <a:lnTo>
                  <a:pt x="4659" y="4733"/>
                </a:lnTo>
                <a:lnTo>
                  <a:pt x="4513" y="4623"/>
                </a:lnTo>
                <a:lnTo>
                  <a:pt x="4329" y="4549"/>
                </a:lnTo>
                <a:lnTo>
                  <a:pt x="4183" y="4513"/>
                </a:lnTo>
                <a:lnTo>
                  <a:pt x="4036" y="4586"/>
                </a:lnTo>
                <a:lnTo>
                  <a:pt x="3852" y="4586"/>
                </a:lnTo>
                <a:lnTo>
                  <a:pt x="3779" y="4623"/>
                </a:lnTo>
                <a:lnTo>
                  <a:pt x="3742" y="4696"/>
                </a:lnTo>
                <a:lnTo>
                  <a:pt x="3706" y="4989"/>
                </a:lnTo>
                <a:lnTo>
                  <a:pt x="3706" y="5283"/>
                </a:lnTo>
                <a:lnTo>
                  <a:pt x="3742" y="5576"/>
                </a:lnTo>
                <a:lnTo>
                  <a:pt x="3816" y="5870"/>
                </a:lnTo>
                <a:lnTo>
                  <a:pt x="3596" y="5833"/>
                </a:lnTo>
                <a:lnTo>
                  <a:pt x="3376" y="5870"/>
                </a:lnTo>
                <a:lnTo>
                  <a:pt x="2972" y="6016"/>
                </a:lnTo>
                <a:lnTo>
                  <a:pt x="2422" y="6163"/>
                </a:lnTo>
                <a:lnTo>
                  <a:pt x="2165" y="6273"/>
                </a:lnTo>
                <a:lnTo>
                  <a:pt x="2055" y="6347"/>
                </a:lnTo>
                <a:lnTo>
                  <a:pt x="1945" y="6457"/>
                </a:lnTo>
                <a:lnTo>
                  <a:pt x="1945" y="6530"/>
                </a:lnTo>
                <a:lnTo>
                  <a:pt x="1982" y="6567"/>
                </a:lnTo>
                <a:lnTo>
                  <a:pt x="2238" y="6603"/>
                </a:lnTo>
                <a:lnTo>
                  <a:pt x="2459" y="6567"/>
                </a:lnTo>
                <a:lnTo>
                  <a:pt x="2972" y="6457"/>
                </a:lnTo>
                <a:lnTo>
                  <a:pt x="3449" y="6347"/>
                </a:lnTo>
                <a:lnTo>
                  <a:pt x="3706" y="6237"/>
                </a:lnTo>
                <a:lnTo>
                  <a:pt x="3816" y="6163"/>
                </a:lnTo>
                <a:lnTo>
                  <a:pt x="3889" y="6090"/>
                </a:lnTo>
                <a:lnTo>
                  <a:pt x="4073" y="6383"/>
                </a:lnTo>
                <a:lnTo>
                  <a:pt x="4256" y="6677"/>
                </a:lnTo>
                <a:lnTo>
                  <a:pt x="4293" y="6713"/>
                </a:lnTo>
                <a:lnTo>
                  <a:pt x="4366" y="6823"/>
                </a:lnTo>
                <a:lnTo>
                  <a:pt x="4549" y="6970"/>
                </a:lnTo>
                <a:lnTo>
                  <a:pt x="4659" y="7007"/>
                </a:lnTo>
                <a:lnTo>
                  <a:pt x="4733" y="7044"/>
                </a:lnTo>
                <a:lnTo>
                  <a:pt x="4806" y="7007"/>
                </a:lnTo>
                <a:lnTo>
                  <a:pt x="4879" y="6933"/>
                </a:lnTo>
                <a:lnTo>
                  <a:pt x="5063" y="6640"/>
                </a:lnTo>
                <a:lnTo>
                  <a:pt x="5173" y="6347"/>
                </a:lnTo>
                <a:lnTo>
                  <a:pt x="5210" y="6053"/>
                </a:lnTo>
                <a:lnTo>
                  <a:pt x="5210" y="5760"/>
                </a:lnTo>
                <a:lnTo>
                  <a:pt x="5320" y="5760"/>
                </a:lnTo>
                <a:lnTo>
                  <a:pt x="5430" y="5723"/>
                </a:lnTo>
                <a:lnTo>
                  <a:pt x="5686" y="5650"/>
                </a:lnTo>
                <a:lnTo>
                  <a:pt x="6457" y="5430"/>
                </a:lnTo>
                <a:lnTo>
                  <a:pt x="7190" y="5173"/>
                </a:lnTo>
                <a:lnTo>
                  <a:pt x="7447" y="5063"/>
                </a:lnTo>
                <a:lnTo>
                  <a:pt x="7631" y="5430"/>
                </a:lnTo>
                <a:lnTo>
                  <a:pt x="7704" y="5613"/>
                </a:lnTo>
                <a:lnTo>
                  <a:pt x="7814" y="5760"/>
                </a:lnTo>
                <a:lnTo>
                  <a:pt x="7924" y="5833"/>
                </a:lnTo>
                <a:lnTo>
                  <a:pt x="8218" y="5833"/>
                </a:lnTo>
                <a:lnTo>
                  <a:pt x="8328" y="5760"/>
                </a:lnTo>
                <a:lnTo>
                  <a:pt x="8548" y="5576"/>
                </a:lnTo>
                <a:lnTo>
                  <a:pt x="8731" y="5356"/>
                </a:lnTo>
                <a:lnTo>
                  <a:pt x="8804" y="5173"/>
                </a:lnTo>
                <a:lnTo>
                  <a:pt x="8841" y="4989"/>
                </a:lnTo>
                <a:lnTo>
                  <a:pt x="8841" y="4806"/>
                </a:lnTo>
                <a:lnTo>
                  <a:pt x="8804" y="4586"/>
                </a:lnTo>
                <a:lnTo>
                  <a:pt x="8914" y="4586"/>
                </a:lnTo>
                <a:lnTo>
                  <a:pt x="9061" y="4513"/>
                </a:lnTo>
                <a:lnTo>
                  <a:pt x="9942" y="4109"/>
                </a:lnTo>
                <a:lnTo>
                  <a:pt x="10639" y="3852"/>
                </a:lnTo>
                <a:lnTo>
                  <a:pt x="10895" y="3742"/>
                </a:lnTo>
                <a:lnTo>
                  <a:pt x="11115" y="3669"/>
                </a:lnTo>
                <a:lnTo>
                  <a:pt x="11519" y="4586"/>
                </a:lnTo>
                <a:lnTo>
                  <a:pt x="11849" y="5540"/>
                </a:lnTo>
                <a:lnTo>
                  <a:pt x="12069" y="6237"/>
                </a:lnTo>
                <a:lnTo>
                  <a:pt x="12032" y="6347"/>
                </a:lnTo>
                <a:lnTo>
                  <a:pt x="11996" y="6457"/>
                </a:lnTo>
                <a:lnTo>
                  <a:pt x="11959" y="6457"/>
                </a:lnTo>
                <a:lnTo>
                  <a:pt x="11592" y="6603"/>
                </a:lnTo>
                <a:lnTo>
                  <a:pt x="10969" y="6787"/>
                </a:lnTo>
                <a:lnTo>
                  <a:pt x="9685" y="7227"/>
                </a:lnTo>
                <a:lnTo>
                  <a:pt x="8438" y="7630"/>
                </a:lnTo>
                <a:lnTo>
                  <a:pt x="7887" y="7777"/>
                </a:lnTo>
                <a:lnTo>
                  <a:pt x="7631" y="7924"/>
                </a:lnTo>
                <a:lnTo>
                  <a:pt x="7521" y="7997"/>
                </a:lnTo>
                <a:lnTo>
                  <a:pt x="7447" y="8107"/>
                </a:lnTo>
                <a:lnTo>
                  <a:pt x="7447" y="8144"/>
                </a:lnTo>
                <a:lnTo>
                  <a:pt x="7631" y="8181"/>
                </a:lnTo>
                <a:lnTo>
                  <a:pt x="7997" y="8181"/>
                </a:lnTo>
                <a:lnTo>
                  <a:pt x="8181" y="8107"/>
                </a:lnTo>
                <a:lnTo>
                  <a:pt x="8914" y="7887"/>
                </a:lnTo>
                <a:lnTo>
                  <a:pt x="10565" y="7374"/>
                </a:lnTo>
                <a:lnTo>
                  <a:pt x="12216" y="6860"/>
                </a:lnTo>
                <a:lnTo>
                  <a:pt x="12289" y="6823"/>
                </a:lnTo>
                <a:lnTo>
                  <a:pt x="12546" y="7777"/>
                </a:lnTo>
                <a:lnTo>
                  <a:pt x="12766" y="8474"/>
                </a:lnTo>
                <a:lnTo>
                  <a:pt x="12729" y="8511"/>
                </a:lnTo>
                <a:lnTo>
                  <a:pt x="12693" y="8584"/>
                </a:lnTo>
                <a:lnTo>
                  <a:pt x="11629" y="8988"/>
                </a:lnTo>
                <a:lnTo>
                  <a:pt x="11042" y="9208"/>
                </a:lnTo>
                <a:lnTo>
                  <a:pt x="10859" y="9281"/>
                </a:lnTo>
                <a:lnTo>
                  <a:pt x="10749" y="9391"/>
                </a:lnTo>
                <a:lnTo>
                  <a:pt x="10455" y="9575"/>
                </a:lnTo>
                <a:lnTo>
                  <a:pt x="10455" y="9611"/>
                </a:lnTo>
                <a:lnTo>
                  <a:pt x="10418" y="9501"/>
                </a:lnTo>
                <a:lnTo>
                  <a:pt x="10198" y="9024"/>
                </a:lnTo>
                <a:lnTo>
                  <a:pt x="10052" y="8804"/>
                </a:lnTo>
                <a:lnTo>
                  <a:pt x="9942" y="8731"/>
                </a:lnTo>
                <a:lnTo>
                  <a:pt x="9832" y="8694"/>
                </a:lnTo>
                <a:lnTo>
                  <a:pt x="9758" y="8694"/>
                </a:lnTo>
                <a:lnTo>
                  <a:pt x="9721" y="8768"/>
                </a:lnTo>
                <a:lnTo>
                  <a:pt x="9685" y="8841"/>
                </a:lnTo>
                <a:lnTo>
                  <a:pt x="9501" y="8841"/>
                </a:lnTo>
                <a:lnTo>
                  <a:pt x="9355" y="8804"/>
                </a:lnTo>
                <a:lnTo>
                  <a:pt x="9208" y="8841"/>
                </a:lnTo>
                <a:lnTo>
                  <a:pt x="9061" y="8878"/>
                </a:lnTo>
                <a:lnTo>
                  <a:pt x="8988" y="8988"/>
                </a:lnTo>
                <a:lnTo>
                  <a:pt x="8914" y="9098"/>
                </a:lnTo>
                <a:lnTo>
                  <a:pt x="8914" y="9208"/>
                </a:lnTo>
                <a:lnTo>
                  <a:pt x="9025" y="9611"/>
                </a:lnTo>
                <a:lnTo>
                  <a:pt x="9135" y="10051"/>
                </a:lnTo>
                <a:lnTo>
                  <a:pt x="8694" y="10161"/>
                </a:lnTo>
                <a:lnTo>
                  <a:pt x="8658" y="10198"/>
                </a:lnTo>
                <a:lnTo>
                  <a:pt x="8621" y="10235"/>
                </a:lnTo>
                <a:lnTo>
                  <a:pt x="8584" y="10345"/>
                </a:lnTo>
                <a:lnTo>
                  <a:pt x="8511" y="10125"/>
                </a:lnTo>
                <a:lnTo>
                  <a:pt x="8401" y="9905"/>
                </a:lnTo>
                <a:lnTo>
                  <a:pt x="8254" y="9685"/>
                </a:lnTo>
                <a:lnTo>
                  <a:pt x="8034" y="9501"/>
                </a:lnTo>
                <a:lnTo>
                  <a:pt x="7777" y="9391"/>
                </a:lnTo>
                <a:lnTo>
                  <a:pt x="7557" y="9391"/>
                </a:lnTo>
                <a:lnTo>
                  <a:pt x="7411" y="9428"/>
                </a:lnTo>
                <a:lnTo>
                  <a:pt x="7300" y="9464"/>
                </a:lnTo>
                <a:lnTo>
                  <a:pt x="7190" y="9538"/>
                </a:lnTo>
                <a:lnTo>
                  <a:pt x="7080" y="9611"/>
                </a:lnTo>
                <a:lnTo>
                  <a:pt x="7044" y="9721"/>
                </a:lnTo>
                <a:lnTo>
                  <a:pt x="7007" y="9868"/>
                </a:lnTo>
                <a:lnTo>
                  <a:pt x="7044" y="9941"/>
                </a:lnTo>
                <a:lnTo>
                  <a:pt x="7117" y="9978"/>
                </a:lnTo>
                <a:lnTo>
                  <a:pt x="7044" y="10235"/>
                </a:lnTo>
                <a:lnTo>
                  <a:pt x="7080" y="10492"/>
                </a:lnTo>
                <a:lnTo>
                  <a:pt x="4806" y="11152"/>
                </a:lnTo>
                <a:lnTo>
                  <a:pt x="4219" y="11335"/>
                </a:lnTo>
                <a:lnTo>
                  <a:pt x="3632" y="11519"/>
                </a:lnTo>
                <a:lnTo>
                  <a:pt x="3449" y="11629"/>
                </a:lnTo>
                <a:lnTo>
                  <a:pt x="3192" y="10602"/>
                </a:lnTo>
                <a:lnTo>
                  <a:pt x="2862" y="9611"/>
                </a:lnTo>
                <a:lnTo>
                  <a:pt x="3339" y="9538"/>
                </a:lnTo>
                <a:lnTo>
                  <a:pt x="3816" y="9428"/>
                </a:lnTo>
                <a:lnTo>
                  <a:pt x="4769" y="9134"/>
                </a:lnTo>
                <a:lnTo>
                  <a:pt x="4843" y="9318"/>
                </a:lnTo>
                <a:lnTo>
                  <a:pt x="4953" y="9501"/>
                </a:lnTo>
                <a:lnTo>
                  <a:pt x="5063" y="9685"/>
                </a:lnTo>
                <a:lnTo>
                  <a:pt x="5246" y="9831"/>
                </a:lnTo>
                <a:lnTo>
                  <a:pt x="5356" y="9868"/>
                </a:lnTo>
                <a:lnTo>
                  <a:pt x="5466" y="9905"/>
                </a:lnTo>
                <a:lnTo>
                  <a:pt x="5613" y="9905"/>
                </a:lnTo>
                <a:lnTo>
                  <a:pt x="5723" y="9868"/>
                </a:lnTo>
                <a:lnTo>
                  <a:pt x="5980" y="9758"/>
                </a:lnTo>
                <a:lnTo>
                  <a:pt x="6163" y="9648"/>
                </a:lnTo>
                <a:lnTo>
                  <a:pt x="6237" y="9538"/>
                </a:lnTo>
                <a:lnTo>
                  <a:pt x="6273" y="9501"/>
                </a:lnTo>
                <a:lnTo>
                  <a:pt x="6237" y="9428"/>
                </a:lnTo>
                <a:lnTo>
                  <a:pt x="5980" y="8731"/>
                </a:lnTo>
                <a:lnTo>
                  <a:pt x="6200" y="8731"/>
                </a:lnTo>
                <a:lnTo>
                  <a:pt x="6383" y="8658"/>
                </a:lnTo>
                <a:lnTo>
                  <a:pt x="6604" y="9244"/>
                </a:lnTo>
                <a:lnTo>
                  <a:pt x="6677" y="9318"/>
                </a:lnTo>
                <a:lnTo>
                  <a:pt x="6714" y="9354"/>
                </a:lnTo>
                <a:lnTo>
                  <a:pt x="6787" y="9354"/>
                </a:lnTo>
                <a:lnTo>
                  <a:pt x="7044" y="9318"/>
                </a:lnTo>
                <a:lnTo>
                  <a:pt x="7300" y="9208"/>
                </a:lnTo>
                <a:lnTo>
                  <a:pt x="7521" y="9061"/>
                </a:lnTo>
                <a:lnTo>
                  <a:pt x="7704" y="8878"/>
                </a:lnTo>
                <a:lnTo>
                  <a:pt x="7741" y="8841"/>
                </a:lnTo>
                <a:lnTo>
                  <a:pt x="7777" y="8768"/>
                </a:lnTo>
                <a:lnTo>
                  <a:pt x="7741" y="8658"/>
                </a:lnTo>
                <a:lnTo>
                  <a:pt x="7264" y="7887"/>
                </a:lnTo>
                <a:lnTo>
                  <a:pt x="7080" y="7520"/>
                </a:lnTo>
                <a:lnTo>
                  <a:pt x="6970" y="7337"/>
                </a:lnTo>
                <a:lnTo>
                  <a:pt x="6824" y="7227"/>
                </a:lnTo>
                <a:lnTo>
                  <a:pt x="6640" y="7154"/>
                </a:lnTo>
                <a:lnTo>
                  <a:pt x="6457" y="7190"/>
                </a:lnTo>
                <a:lnTo>
                  <a:pt x="6383" y="7227"/>
                </a:lnTo>
                <a:lnTo>
                  <a:pt x="6310" y="7264"/>
                </a:lnTo>
                <a:lnTo>
                  <a:pt x="6237" y="7337"/>
                </a:lnTo>
                <a:lnTo>
                  <a:pt x="6200" y="7410"/>
                </a:lnTo>
                <a:lnTo>
                  <a:pt x="6017" y="7447"/>
                </a:lnTo>
                <a:lnTo>
                  <a:pt x="5980" y="7484"/>
                </a:lnTo>
                <a:lnTo>
                  <a:pt x="5943" y="7520"/>
                </a:lnTo>
                <a:lnTo>
                  <a:pt x="5907" y="7594"/>
                </a:lnTo>
                <a:lnTo>
                  <a:pt x="5907" y="7667"/>
                </a:lnTo>
                <a:lnTo>
                  <a:pt x="6200" y="8291"/>
                </a:lnTo>
                <a:lnTo>
                  <a:pt x="6163" y="8364"/>
                </a:lnTo>
                <a:lnTo>
                  <a:pt x="6127" y="8401"/>
                </a:lnTo>
                <a:lnTo>
                  <a:pt x="6090" y="8401"/>
                </a:lnTo>
                <a:lnTo>
                  <a:pt x="6053" y="8437"/>
                </a:lnTo>
                <a:lnTo>
                  <a:pt x="5943" y="8474"/>
                </a:lnTo>
                <a:lnTo>
                  <a:pt x="5907" y="8511"/>
                </a:lnTo>
                <a:lnTo>
                  <a:pt x="5613" y="7814"/>
                </a:lnTo>
                <a:lnTo>
                  <a:pt x="5576" y="7777"/>
                </a:lnTo>
                <a:lnTo>
                  <a:pt x="5540" y="7704"/>
                </a:lnTo>
                <a:lnTo>
                  <a:pt x="5393" y="7704"/>
                </a:lnTo>
                <a:lnTo>
                  <a:pt x="5356" y="7667"/>
                </a:lnTo>
                <a:lnTo>
                  <a:pt x="5173" y="7667"/>
                </a:lnTo>
                <a:lnTo>
                  <a:pt x="4990" y="7704"/>
                </a:lnTo>
                <a:lnTo>
                  <a:pt x="4843" y="7814"/>
                </a:lnTo>
                <a:lnTo>
                  <a:pt x="4733" y="7961"/>
                </a:lnTo>
                <a:lnTo>
                  <a:pt x="4659" y="8144"/>
                </a:lnTo>
                <a:lnTo>
                  <a:pt x="4623" y="8327"/>
                </a:lnTo>
                <a:lnTo>
                  <a:pt x="4623" y="8511"/>
                </a:lnTo>
                <a:lnTo>
                  <a:pt x="4623" y="8694"/>
                </a:lnTo>
                <a:lnTo>
                  <a:pt x="3669" y="8951"/>
                </a:lnTo>
                <a:lnTo>
                  <a:pt x="3229" y="9134"/>
                </a:lnTo>
                <a:lnTo>
                  <a:pt x="2752" y="9318"/>
                </a:lnTo>
                <a:lnTo>
                  <a:pt x="2348" y="7997"/>
                </a:lnTo>
                <a:lnTo>
                  <a:pt x="1908" y="6677"/>
                </a:lnTo>
                <a:lnTo>
                  <a:pt x="1541" y="5356"/>
                </a:lnTo>
                <a:lnTo>
                  <a:pt x="1395" y="4696"/>
                </a:lnTo>
                <a:lnTo>
                  <a:pt x="1285" y="3999"/>
                </a:lnTo>
                <a:lnTo>
                  <a:pt x="1505" y="3962"/>
                </a:lnTo>
                <a:lnTo>
                  <a:pt x="1725" y="3926"/>
                </a:lnTo>
                <a:lnTo>
                  <a:pt x="2165" y="3816"/>
                </a:lnTo>
                <a:lnTo>
                  <a:pt x="3302" y="3485"/>
                </a:lnTo>
                <a:lnTo>
                  <a:pt x="5760" y="2825"/>
                </a:lnTo>
                <a:lnTo>
                  <a:pt x="6934" y="2495"/>
                </a:lnTo>
                <a:lnTo>
                  <a:pt x="8071" y="2092"/>
                </a:lnTo>
                <a:lnTo>
                  <a:pt x="9135" y="1725"/>
                </a:lnTo>
                <a:lnTo>
                  <a:pt x="9758" y="1505"/>
                </a:lnTo>
                <a:lnTo>
                  <a:pt x="9978" y="1395"/>
                </a:lnTo>
                <a:lnTo>
                  <a:pt x="10088" y="1358"/>
                </a:lnTo>
                <a:lnTo>
                  <a:pt x="10162" y="1321"/>
                </a:lnTo>
                <a:close/>
                <a:moveTo>
                  <a:pt x="12876" y="8988"/>
                </a:moveTo>
                <a:lnTo>
                  <a:pt x="13023" y="9575"/>
                </a:lnTo>
                <a:lnTo>
                  <a:pt x="13096" y="9905"/>
                </a:lnTo>
                <a:lnTo>
                  <a:pt x="13206" y="10198"/>
                </a:lnTo>
                <a:lnTo>
                  <a:pt x="12619" y="10271"/>
                </a:lnTo>
                <a:lnTo>
                  <a:pt x="12069" y="10418"/>
                </a:lnTo>
                <a:lnTo>
                  <a:pt x="11519" y="10565"/>
                </a:lnTo>
                <a:lnTo>
                  <a:pt x="10969" y="10748"/>
                </a:lnTo>
                <a:lnTo>
                  <a:pt x="9685" y="11225"/>
                </a:lnTo>
                <a:lnTo>
                  <a:pt x="8438" y="11702"/>
                </a:lnTo>
                <a:lnTo>
                  <a:pt x="5980" y="12619"/>
                </a:lnTo>
                <a:lnTo>
                  <a:pt x="4879" y="13023"/>
                </a:lnTo>
                <a:lnTo>
                  <a:pt x="4329" y="13243"/>
                </a:lnTo>
                <a:lnTo>
                  <a:pt x="3816" y="13499"/>
                </a:lnTo>
                <a:lnTo>
                  <a:pt x="3669" y="12692"/>
                </a:lnTo>
                <a:lnTo>
                  <a:pt x="3522" y="11885"/>
                </a:lnTo>
                <a:lnTo>
                  <a:pt x="3742" y="11885"/>
                </a:lnTo>
                <a:lnTo>
                  <a:pt x="3999" y="11812"/>
                </a:lnTo>
                <a:lnTo>
                  <a:pt x="5173" y="11482"/>
                </a:lnTo>
                <a:lnTo>
                  <a:pt x="7190" y="10932"/>
                </a:lnTo>
                <a:lnTo>
                  <a:pt x="7374" y="11335"/>
                </a:lnTo>
                <a:lnTo>
                  <a:pt x="7594" y="11702"/>
                </a:lnTo>
                <a:lnTo>
                  <a:pt x="7631" y="11775"/>
                </a:lnTo>
                <a:lnTo>
                  <a:pt x="7814" y="11775"/>
                </a:lnTo>
                <a:lnTo>
                  <a:pt x="7887" y="11702"/>
                </a:lnTo>
                <a:lnTo>
                  <a:pt x="7961" y="11629"/>
                </a:lnTo>
                <a:lnTo>
                  <a:pt x="8107" y="11592"/>
                </a:lnTo>
                <a:lnTo>
                  <a:pt x="8401" y="11519"/>
                </a:lnTo>
                <a:lnTo>
                  <a:pt x="8474" y="11445"/>
                </a:lnTo>
                <a:lnTo>
                  <a:pt x="8548" y="11372"/>
                </a:lnTo>
                <a:lnTo>
                  <a:pt x="8658" y="11189"/>
                </a:lnTo>
                <a:lnTo>
                  <a:pt x="8694" y="11005"/>
                </a:lnTo>
                <a:lnTo>
                  <a:pt x="8694" y="10785"/>
                </a:lnTo>
                <a:lnTo>
                  <a:pt x="8658" y="10602"/>
                </a:lnTo>
                <a:lnTo>
                  <a:pt x="8621" y="10418"/>
                </a:lnTo>
                <a:lnTo>
                  <a:pt x="8658" y="10492"/>
                </a:lnTo>
                <a:lnTo>
                  <a:pt x="8768" y="10528"/>
                </a:lnTo>
                <a:lnTo>
                  <a:pt x="9025" y="10492"/>
                </a:lnTo>
                <a:lnTo>
                  <a:pt x="9281" y="10418"/>
                </a:lnTo>
                <a:lnTo>
                  <a:pt x="9428" y="10638"/>
                </a:lnTo>
                <a:lnTo>
                  <a:pt x="9611" y="10822"/>
                </a:lnTo>
                <a:lnTo>
                  <a:pt x="9758" y="10895"/>
                </a:lnTo>
                <a:lnTo>
                  <a:pt x="9942" y="10932"/>
                </a:lnTo>
                <a:lnTo>
                  <a:pt x="10088" y="10932"/>
                </a:lnTo>
                <a:lnTo>
                  <a:pt x="10235" y="10858"/>
                </a:lnTo>
                <a:lnTo>
                  <a:pt x="10382" y="10785"/>
                </a:lnTo>
                <a:lnTo>
                  <a:pt x="10492" y="10638"/>
                </a:lnTo>
                <a:lnTo>
                  <a:pt x="10565" y="10492"/>
                </a:lnTo>
                <a:lnTo>
                  <a:pt x="10602" y="10345"/>
                </a:lnTo>
                <a:lnTo>
                  <a:pt x="10639" y="10161"/>
                </a:lnTo>
                <a:lnTo>
                  <a:pt x="10602" y="9978"/>
                </a:lnTo>
                <a:lnTo>
                  <a:pt x="10492" y="9648"/>
                </a:lnTo>
                <a:lnTo>
                  <a:pt x="10749" y="9648"/>
                </a:lnTo>
                <a:lnTo>
                  <a:pt x="11005" y="9611"/>
                </a:lnTo>
                <a:lnTo>
                  <a:pt x="11629" y="9428"/>
                </a:lnTo>
                <a:lnTo>
                  <a:pt x="12876" y="8988"/>
                </a:lnTo>
                <a:close/>
                <a:moveTo>
                  <a:pt x="13206" y="10675"/>
                </a:moveTo>
                <a:lnTo>
                  <a:pt x="13096" y="10712"/>
                </a:lnTo>
                <a:lnTo>
                  <a:pt x="11592" y="11262"/>
                </a:lnTo>
                <a:lnTo>
                  <a:pt x="8731" y="12362"/>
                </a:lnTo>
                <a:lnTo>
                  <a:pt x="7300" y="12876"/>
                </a:lnTo>
                <a:lnTo>
                  <a:pt x="6604" y="13133"/>
                </a:lnTo>
                <a:lnTo>
                  <a:pt x="5870" y="13316"/>
                </a:lnTo>
                <a:lnTo>
                  <a:pt x="4696" y="13573"/>
                </a:lnTo>
                <a:lnTo>
                  <a:pt x="5393" y="13279"/>
                </a:lnTo>
                <a:lnTo>
                  <a:pt x="6090" y="13023"/>
                </a:lnTo>
                <a:lnTo>
                  <a:pt x="8438" y="12179"/>
                </a:lnTo>
                <a:lnTo>
                  <a:pt x="9611" y="11702"/>
                </a:lnTo>
                <a:lnTo>
                  <a:pt x="10822" y="11299"/>
                </a:lnTo>
                <a:lnTo>
                  <a:pt x="11409" y="11078"/>
                </a:lnTo>
                <a:lnTo>
                  <a:pt x="11996" y="10895"/>
                </a:lnTo>
                <a:lnTo>
                  <a:pt x="12619" y="10748"/>
                </a:lnTo>
                <a:lnTo>
                  <a:pt x="13206" y="10675"/>
                </a:lnTo>
                <a:close/>
                <a:moveTo>
                  <a:pt x="10492" y="478"/>
                </a:moveTo>
                <a:lnTo>
                  <a:pt x="10712" y="1064"/>
                </a:lnTo>
                <a:lnTo>
                  <a:pt x="10969" y="1688"/>
                </a:lnTo>
                <a:lnTo>
                  <a:pt x="11482" y="2862"/>
                </a:lnTo>
                <a:lnTo>
                  <a:pt x="11996" y="4182"/>
                </a:lnTo>
                <a:lnTo>
                  <a:pt x="12473" y="5466"/>
                </a:lnTo>
                <a:lnTo>
                  <a:pt x="12876" y="6713"/>
                </a:lnTo>
                <a:lnTo>
                  <a:pt x="13280" y="7924"/>
                </a:lnTo>
                <a:lnTo>
                  <a:pt x="13683" y="9171"/>
                </a:lnTo>
                <a:lnTo>
                  <a:pt x="14013" y="10418"/>
                </a:lnTo>
                <a:lnTo>
                  <a:pt x="13793" y="10418"/>
                </a:lnTo>
                <a:lnTo>
                  <a:pt x="13573" y="10492"/>
                </a:lnTo>
                <a:lnTo>
                  <a:pt x="13573" y="10418"/>
                </a:lnTo>
                <a:lnTo>
                  <a:pt x="13573" y="10308"/>
                </a:lnTo>
                <a:lnTo>
                  <a:pt x="13646" y="10235"/>
                </a:lnTo>
                <a:lnTo>
                  <a:pt x="13646" y="10125"/>
                </a:lnTo>
                <a:lnTo>
                  <a:pt x="13610" y="9831"/>
                </a:lnTo>
                <a:lnTo>
                  <a:pt x="13610" y="9758"/>
                </a:lnTo>
                <a:lnTo>
                  <a:pt x="13610" y="9721"/>
                </a:lnTo>
                <a:lnTo>
                  <a:pt x="13426" y="9024"/>
                </a:lnTo>
                <a:lnTo>
                  <a:pt x="13096" y="7777"/>
                </a:lnTo>
                <a:lnTo>
                  <a:pt x="12693" y="6603"/>
                </a:lnTo>
                <a:lnTo>
                  <a:pt x="12289" y="5430"/>
                </a:lnTo>
                <a:lnTo>
                  <a:pt x="11849" y="4256"/>
                </a:lnTo>
                <a:lnTo>
                  <a:pt x="11372" y="3119"/>
                </a:lnTo>
                <a:lnTo>
                  <a:pt x="10859" y="1981"/>
                </a:lnTo>
                <a:lnTo>
                  <a:pt x="10675" y="1651"/>
                </a:lnTo>
                <a:lnTo>
                  <a:pt x="10492" y="1358"/>
                </a:lnTo>
                <a:lnTo>
                  <a:pt x="10602" y="1285"/>
                </a:lnTo>
                <a:lnTo>
                  <a:pt x="10639" y="1174"/>
                </a:lnTo>
                <a:lnTo>
                  <a:pt x="10602" y="1064"/>
                </a:lnTo>
                <a:lnTo>
                  <a:pt x="10565" y="991"/>
                </a:lnTo>
                <a:lnTo>
                  <a:pt x="10528" y="954"/>
                </a:lnTo>
                <a:lnTo>
                  <a:pt x="10455" y="918"/>
                </a:lnTo>
                <a:lnTo>
                  <a:pt x="10272" y="881"/>
                </a:lnTo>
                <a:lnTo>
                  <a:pt x="10088" y="918"/>
                </a:lnTo>
                <a:lnTo>
                  <a:pt x="9391" y="1138"/>
                </a:lnTo>
                <a:lnTo>
                  <a:pt x="8658" y="1431"/>
                </a:lnTo>
                <a:lnTo>
                  <a:pt x="7924" y="1688"/>
                </a:lnTo>
                <a:lnTo>
                  <a:pt x="7190" y="1945"/>
                </a:lnTo>
                <a:lnTo>
                  <a:pt x="5650" y="2422"/>
                </a:lnTo>
                <a:lnTo>
                  <a:pt x="4109" y="2862"/>
                </a:lnTo>
                <a:lnTo>
                  <a:pt x="2569" y="3265"/>
                </a:lnTo>
                <a:lnTo>
                  <a:pt x="1762" y="3485"/>
                </a:lnTo>
                <a:lnTo>
                  <a:pt x="1358" y="3632"/>
                </a:lnTo>
                <a:lnTo>
                  <a:pt x="1175" y="3706"/>
                </a:lnTo>
                <a:lnTo>
                  <a:pt x="1028" y="3816"/>
                </a:lnTo>
                <a:lnTo>
                  <a:pt x="991" y="3816"/>
                </a:lnTo>
                <a:lnTo>
                  <a:pt x="955" y="3889"/>
                </a:lnTo>
                <a:lnTo>
                  <a:pt x="918" y="3962"/>
                </a:lnTo>
                <a:lnTo>
                  <a:pt x="991" y="4586"/>
                </a:lnTo>
                <a:lnTo>
                  <a:pt x="1101" y="5209"/>
                </a:lnTo>
                <a:lnTo>
                  <a:pt x="1248" y="5796"/>
                </a:lnTo>
                <a:lnTo>
                  <a:pt x="1395" y="6420"/>
                </a:lnTo>
                <a:lnTo>
                  <a:pt x="1725" y="7594"/>
                </a:lnTo>
                <a:lnTo>
                  <a:pt x="2128" y="8768"/>
                </a:lnTo>
                <a:lnTo>
                  <a:pt x="2532" y="9978"/>
                </a:lnTo>
                <a:lnTo>
                  <a:pt x="2899" y="11152"/>
                </a:lnTo>
                <a:lnTo>
                  <a:pt x="3045" y="11739"/>
                </a:lnTo>
                <a:lnTo>
                  <a:pt x="3192" y="12362"/>
                </a:lnTo>
                <a:lnTo>
                  <a:pt x="3302" y="12949"/>
                </a:lnTo>
                <a:lnTo>
                  <a:pt x="3412" y="13573"/>
                </a:lnTo>
                <a:lnTo>
                  <a:pt x="3412" y="13683"/>
                </a:lnTo>
                <a:lnTo>
                  <a:pt x="3486" y="13720"/>
                </a:lnTo>
                <a:lnTo>
                  <a:pt x="3559" y="13756"/>
                </a:lnTo>
                <a:lnTo>
                  <a:pt x="3632" y="13793"/>
                </a:lnTo>
                <a:lnTo>
                  <a:pt x="3669" y="13830"/>
                </a:lnTo>
                <a:lnTo>
                  <a:pt x="3742" y="13830"/>
                </a:lnTo>
                <a:lnTo>
                  <a:pt x="4036" y="13756"/>
                </a:lnTo>
                <a:lnTo>
                  <a:pt x="3706" y="13903"/>
                </a:lnTo>
                <a:lnTo>
                  <a:pt x="3412" y="14086"/>
                </a:lnTo>
                <a:lnTo>
                  <a:pt x="2569" y="11115"/>
                </a:lnTo>
                <a:lnTo>
                  <a:pt x="2128" y="9611"/>
                </a:lnTo>
                <a:lnTo>
                  <a:pt x="1725" y="8144"/>
                </a:lnTo>
                <a:lnTo>
                  <a:pt x="955" y="5136"/>
                </a:lnTo>
                <a:lnTo>
                  <a:pt x="808" y="4439"/>
                </a:lnTo>
                <a:lnTo>
                  <a:pt x="661" y="3999"/>
                </a:lnTo>
                <a:lnTo>
                  <a:pt x="588" y="3779"/>
                </a:lnTo>
                <a:lnTo>
                  <a:pt x="478" y="3632"/>
                </a:lnTo>
                <a:lnTo>
                  <a:pt x="1065" y="3522"/>
                </a:lnTo>
                <a:lnTo>
                  <a:pt x="1652" y="3412"/>
                </a:lnTo>
                <a:lnTo>
                  <a:pt x="2825" y="3045"/>
                </a:lnTo>
                <a:lnTo>
                  <a:pt x="4183" y="2642"/>
                </a:lnTo>
                <a:lnTo>
                  <a:pt x="5503" y="2202"/>
                </a:lnTo>
                <a:lnTo>
                  <a:pt x="8034" y="1358"/>
                </a:lnTo>
                <a:lnTo>
                  <a:pt x="9281" y="918"/>
                </a:lnTo>
                <a:lnTo>
                  <a:pt x="9905" y="734"/>
                </a:lnTo>
                <a:lnTo>
                  <a:pt x="10198" y="624"/>
                </a:lnTo>
                <a:lnTo>
                  <a:pt x="10492" y="478"/>
                </a:lnTo>
                <a:close/>
                <a:moveTo>
                  <a:pt x="10455" y="1"/>
                </a:moveTo>
                <a:lnTo>
                  <a:pt x="10162" y="37"/>
                </a:lnTo>
                <a:lnTo>
                  <a:pt x="9832" y="147"/>
                </a:lnTo>
                <a:lnTo>
                  <a:pt x="9245" y="367"/>
                </a:lnTo>
                <a:lnTo>
                  <a:pt x="7997" y="808"/>
                </a:lnTo>
                <a:lnTo>
                  <a:pt x="5503" y="1651"/>
                </a:lnTo>
                <a:lnTo>
                  <a:pt x="2935" y="2495"/>
                </a:lnTo>
                <a:lnTo>
                  <a:pt x="1615" y="2899"/>
                </a:lnTo>
                <a:lnTo>
                  <a:pt x="918" y="3082"/>
                </a:lnTo>
                <a:lnTo>
                  <a:pt x="258" y="3339"/>
                </a:lnTo>
                <a:lnTo>
                  <a:pt x="184" y="3412"/>
                </a:lnTo>
                <a:lnTo>
                  <a:pt x="148" y="3522"/>
                </a:lnTo>
                <a:lnTo>
                  <a:pt x="38" y="3559"/>
                </a:lnTo>
                <a:lnTo>
                  <a:pt x="1" y="3595"/>
                </a:lnTo>
                <a:lnTo>
                  <a:pt x="1" y="3632"/>
                </a:lnTo>
                <a:lnTo>
                  <a:pt x="38" y="3779"/>
                </a:lnTo>
                <a:lnTo>
                  <a:pt x="111" y="3926"/>
                </a:lnTo>
                <a:lnTo>
                  <a:pt x="184" y="4036"/>
                </a:lnTo>
                <a:lnTo>
                  <a:pt x="221" y="4146"/>
                </a:lnTo>
                <a:lnTo>
                  <a:pt x="294" y="4366"/>
                </a:lnTo>
                <a:lnTo>
                  <a:pt x="588" y="5796"/>
                </a:lnTo>
                <a:lnTo>
                  <a:pt x="955" y="7227"/>
                </a:lnTo>
                <a:lnTo>
                  <a:pt x="1285" y="8658"/>
                </a:lnTo>
                <a:lnTo>
                  <a:pt x="2055" y="11482"/>
                </a:lnTo>
                <a:lnTo>
                  <a:pt x="2459" y="12876"/>
                </a:lnTo>
                <a:lnTo>
                  <a:pt x="2899" y="14233"/>
                </a:lnTo>
                <a:lnTo>
                  <a:pt x="2935" y="14380"/>
                </a:lnTo>
                <a:lnTo>
                  <a:pt x="3045" y="14416"/>
                </a:lnTo>
                <a:lnTo>
                  <a:pt x="3155" y="14453"/>
                </a:lnTo>
                <a:lnTo>
                  <a:pt x="3302" y="14416"/>
                </a:lnTo>
                <a:lnTo>
                  <a:pt x="3596" y="14343"/>
                </a:lnTo>
                <a:lnTo>
                  <a:pt x="3889" y="14270"/>
                </a:lnTo>
                <a:lnTo>
                  <a:pt x="4513" y="14086"/>
                </a:lnTo>
                <a:lnTo>
                  <a:pt x="5980" y="13793"/>
                </a:lnTo>
                <a:lnTo>
                  <a:pt x="6714" y="13610"/>
                </a:lnTo>
                <a:lnTo>
                  <a:pt x="7447" y="13353"/>
                </a:lnTo>
                <a:lnTo>
                  <a:pt x="8878" y="12839"/>
                </a:lnTo>
                <a:lnTo>
                  <a:pt x="11739" y="11775"/>
                </a:lnTo>
                <a:lnTo>
                  <a:pt x="13133" y="11225"/>
                </a:lnTo>
                <a:lnTo>
                  <a:pt x="13646" y="11078"/>
                </a:lnTo>
                <a:lnTo>
                  <a:pt x="13903" y="10968"/>
                </a:lnTo>
                <a:lnTo>
                  <a:pt x="14160" y="10822"/>
                </a:lnTo>
                <a:lnTo>
                  <a:pt x="14197" y="10932"/>
                </a:lnTo>
                <a:lnTo>
                  <a:pt x="14270" y="10968"/>
                </a:lnTo>
                <a:lnTo>
                  <a:pt x="14380" y="11005"/>
                </a:lnTo>
                <a:lnTo>
                  <a:pt x="14490" y="11005"/>
                </a:lnTo>
                <a:lnTo>
                  <a:pt x="14563" y="10932"/>
                </a:lnTo>
                <a:lnTo>
                  <a:pt x="14637" y="10895"/>
                </a:lnTo>
                <a:lnTo>
                  <a:pt x="14674" y="10785"/>
                </a:lnTo>
                <a:lnTo>
                  <a:pt x="14637" y="10675"/>
                </a:lnTo>
                <a:lnTo>
                  <a:pt x="14270" y="9318"/>
                </a:lnTo>
                <a:lnTo>
                  <a:pt x="13867" y="7997"/>
                </a:lnTo>
                <a:lnTo>
                  <a:pt x="13426" y="6640"/>
                </a:lnTo>
                <a:lnTo>
                  <a:pt x="12949" y="5356"/>
                </a:lnTo>
                <a:lnTo>
                  <a:pt x="12473" y="4036"/>
                </a:lnTo>
                <a:lnTo>
                  <a:pt x="11922" y="2752"/>
                </a:lnTo>
                <a:lnTo>
                  <a:pt x="11409" y="1468"/>
                </a:lnTo>
                <a:lnTo>
                  <a:pt x="11115" y="881"/>
                </a:lnTo>
                <a:lnTo>
                  <a:pt x="10785" y="257"/>
                </a:lnTo>
                <a:lnTo>
                  <a:pt x="10749" y="221"/>
                </a:lnTo>
                <a:lnTo>
                  <a:pt x="10675" y="184"/>
                </a:lnTo>
                <a:lnTo>
                  <a:pt x="10639" y="111"/>
                </a:lnTo>
                <a:lnTo>
                  <a:pt x="10602" y="74"/>
                </a:lnTo>
                <a:lnTo>
                  <a:pt x="10528" y="37"/>
                </a:lnTo>
                <a:lnTo>
                  <a:pt x="10455" y="1"/>
                </a:lnTo>
                <a:close/>
              </a:path>
            </a:pathLst>
          </a:custGeom>
          <a:solidFill>
            <a:srgbClr val="3C78D8"/>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38" name="Shape 238"/>
          <p:cNvSpPr/>
          <p:nvPr/>
        </p:nvSpPr>
        <p:spPr>
          <a:xfrm>
            <a:off x="4028803" y="4583868"/>
            <a:ext cx="391238" cy="289295"/>
          </a:xfrm>
          <a:custGeom>
            <a:avLst/>
            <a:gdLst/>
            <a:ahLst/>
            <a:cxnLst/>
            <a:rect l="0" t="0" r="0" b="0"/>
            <a:pathLst>
              <a:path w="13793" h="10199" extrusionOk="0">
                <a:moveTo>
                  <a:pt x="5649" y="2128"/>
                </a:moveTo>
                <a:lnTo>
                  <a:pt x="5503" y="2165"/>
                </a:lnTo>
                <a:lnTo>
                  <a:pt x="5356" y="2238"/>
                </a:lnTo>
                <a:lnTo>
                  <a:pt x="5209" y="2312"/>
                </a:lnTo>
                <a:lnTo>
                  <a:pt x="5099" y="2422"/>
                </a:lnTo>
                <a:lnTo>
                  <a:pt x="4989" y="2532"/>
                </a:lnTo>
                <a:lnTo>
                  <a:pt x="4916" y="2642"/>
                </a:lnTo>
                <a:lnTo>
                  <a:pt x="4879" y="2788"/>
                </a:lnTo>
                <a:lnTo>
                  <a:pt x="4842" y="2935"/>
                </a:lnTo>
                <a:lnTo>
                  <a:pt x="4842" y="3119"/>
                </a:lnTo>
                <a:lnTo>
                  <a:pt x="4879" y="3265"/>
                </a:lnTo>
                <a:lnTo>
                  <a:pt x="4916" y="3375"/>
                </a:lnTo>
                <a:lnTo>
                  <a:pt x="5026" y="3485"/>
                </a:lnTo>
                <a:lnTo>
                  <a:pt x="5136" y="3522"/>
                </a:lnTo>
                <a:lnTo>
                  <a:pt x="5209" y="3522"/>
                </a:lnTo>
                <a:lnTo>
                  <a:pt x="5319" y="3449"/>
                </a:lnTo>
                <a:lnTo>
                  <a:pt x="5356" y="3375"/>
                </a:lnTo>
                <a:lnTo>
                  <a:pt x="5393" y="3119"/>
                </a:lnTo>
                <a:lnTo>
                  <a:pt x="5393" y="2899"/>
                </a:lnTo>
                <a:lnTo>
                  <a:pt x="5429" y="3045"/>
                </a:lnTo>
                <a:lnTo>
                  <a:pt x="5466" y="3229"/>
                </a:lnTo>
                <a:lnTo>
                  <a:pt x="5503" y="3632"/>
                </a:lnTo>
                <a:lnTo>
                  <a:pt x="5576" y="3926"/>
                </a:lnTo>
                <a:lnTo>
                  <a:pt x="5613" y="4072"/>
                </a:lnTo>
                <a:lnTo>
                  <a:pt x="5723" y="4219"/>
                </a:lnTo>
                <a:lnTo>
                  <a:pt x="5796" y="4256"/>
                </a:lnTo>
                <a:lnTo>
                  <a:pt x="5833" y="4256"/>
                </a:lnTo>
                <a:lnTo>
                  <a:pt x="5906" y="4219"/>
                </a:lnTo>
                <a:lnTo>
                  <a:pt x="5943" y="4146"/>
                </a:lnTo>
                <a:lnTo>
                  <a:pt x="5980" y="4036"/>
                </a:lnTo>
                <a:lnTo>
                  <a:pt x="5980" y="3926"/>
                </a:lnTo>
                <a:lnTo>
                  <a:pt x="5943" y="3669"/>
                </a:lnTo>
                <a:lnTo>
                  <a:pt x="5833" y="3082"/>
                </a:lnTo>
                <a:lnTo>
                  <a:pt x="5759" y="2825"/>
                </a:lnTo>
                <a:lnTo>
                  <a:pt x="5686" y="2715"/>
                </a:lnTo>
                <a:lnTo>
                  <a:pt x="5613" y="2642"/>
                </a:lnTo>
                <a:lnTo>
                  <a:pt x="5723" y="2605"/>
                </a:lnTo>
                <a:lnTo>
                  <a:pt x="6016" y="2605"/>
                </a:lnTo>
                <a:lnTo>
                  <a:pt x="6163" y="2642"/>
                </a:lnTo>
                <a:lnTo>
                  <a:pt x="6310" y="3045"/>
                </a:lnTo>
                <a:lnTo>
                  <a:pt x="6456" y="3522"/>
                </a:lnTo>
                <a:lnTo>
                  <a:pt x="6603" y="3999"/>
                </a:lnTo>
                <a:lnTo>
                  <a:pt x="6640" y="4072"/>
                </a:lnTo>
                <a:lnTo>
                  <a:pt x="6677" y="4109"/>
                </a:lnTo>
                <a:lnTo>
                  <a:pt x="6750" y="4146"/>
                </a:lnTo>
                <a:lnTo>
                  <a:pt x="6823" y="4109"/>
                </a:lnTo>
                <a:lnTo>
                  <a:pt x="6897" y="4072"/>
                </a:lnTo>
                <a:lnTo>
                  <a:pt x="6970" y="4036"/>
                </a:lnTo>
                <a:lnTo>
                  <a:pt x="7007" y="3926"/>
                </a:lnTo>
                <a:lnTo>
                  <a:pt x="7007" y="3852"/>
                </a:lnTo>
                <a:lnTo>
                  <a:pt x="6860" y="3412"/>
                </a:lnTo>
                <a:lnTo>
                  <a:pt x="6750" y="3009"/>
                </a:lnTo>
                <a:lnTo>
                  <a:pt x="6677" y="2862"/>
                </a:lnTo>
                <a:lnTo>
                  <a:pt x="6970" y="3045"/>
                </a:lnTo>
                <a:lnTo>
                  <a:pt x="7227" y="3229"/>
                </a:lnTo>
                <a:lnTo>
                  <a:pt x="7227" y="3449"/>
                </a:lnTo>
                <a:lnTo>
                  <a:pt x="7263" y="3669"/>
                </a:lnTo>
                <a:lnTo>
                  <a:pt x="7410" y="4072"/>
                </a:lnTo>
                <a:lnTo>
                  <a:pt x="7484" y="4146"/>
                </a:lnTo>
                <a:lnTo>
                  <a:pt x="7520" y="4182"/>
                </a:lnTo>
                <a:lnTo>
                  <a:pt x="7667" y="4182"/>
                </a:lnTo>
                <a:lnTo>
                  <a:pt x="7740" y="4146"/>
                </a:lnTo>
                <a:lnTo>
                  <a:pt x="7777" y="4109"/>
                </a:lnTo>
                <a:lnTo>
                  <a:pt x="7814" y="4036"/>
                </a:lnTo>
                <a:lnTo>
                  <a:pt x="7777" y="3926"/>
                </a:lnTo>
                <a:lnTo>
                  <a:pt x="7704" y="3669"/>
                </a:lnTo>
                <a:lnTo>
                  <a:pt x="8034" y="3962"/>
                </a:lnTo>
                <a:lnTo>
                  <a:pt x="8070" y="3999"/>
                </a:lnTo>
                <a:lnTo>
                  <a:pt x="8107" y="3999"/>
                </a:lnTo>
                <a:lnTo>
                  <a:pt x="8144" y="3962"/>
                </a:lnTo>
                <a:lnTo>
                  <a:pt x="8144" y="3926"/>
                </a:lnTo>
                <a:lnTo>
                  <a:pt x="8144" y="3742"/>
                </a:lnTo>
                <a:lnTo>
                  <a:pt x="8107" y="3595"/>
                </a:lnTo>
                <a:lnTo>
                  <a:pt x="7960" y="3302"/>
                </a:lnTo>
                <a:lnTo>
                  <a:pt x="7740" y="3009"/>
                </a:lnTo>
                <a:lnTo>
                  <a:pt x="7484" y="2788"/>
                </a:lnTo>
                <a:lnTo>
                  <a:pt x="7190" y="2568"/>
                </a:lnTo>
                <a:lnTo>
                  <a:pt x="6897" y="2422"/>
                </a:lnTo>
                <a:lnTo>
                  <a:pt x="6566" y="2275"/>
                </a:lnTo>
                <a:lnTo>
                  <a:pt x="6273" y="2165"/>
                </a:lnTo>
                <a:lnTo>
                  <a:pt x="5943" y="2128"/>
                </a:lnTo>
                <a:close/>
                <a:moveTo>
                  <a:pt x="12215" y="3485"/>
                </a:moveTo>
                <a:lnTo>
                  <a:pt x="12142" y="3522"/>
                </a:lnTo>
                <a:lnTo>
                  <a:pt x="12142" y="3559"/>
                </a:lnTo>
                <a:lnTo>
                  <a:pt x="12142" y="3742"/>
                </a:lnTo>
                <a:lnTo>
                  <a:pt x="12142" y="3926"/>
                </a:lnTo>
                <a:lnTo>
                  <a:pt x="12252" y="4292"/>
                </a:lnTo>
                <a:lnTo>
                  <a:pt x="12436" y="4769"/>
                </a:lnTo>
                <a:lnTo>
                  <a:pt x="12582" y="5136"/>
                </a:lnTo>
                <a:lnTo>
                  <a:pt x="12546" y="5209"/>
                </a:lnTo>
                <a:lnTo>
                  <a:pt x="12546" y="5320"/>
                </a:lnTo>
                <a:lnTo>
                  <a:pt x="12582" y="5356"/>
                </a:lnTo>
                <a:lnTo>
                  <a:pt x="12582" y="5430"/>
                </a:lnTo>
                <a:lnTo>
                  <a:pt x="11885" y="5613"/>
                </a:lnTo>
                <a:lnTo>
                  <a:pt x="11885" y="5430"/>
                </a:lnTo>
                <a:lnTo>
                  <a:pt x="11849" y="5246"/>
                </a:lnTo>
                <a:lnTo>
                  <a:pt x="11702" y="4843"/>
                </a:lnTo>
                <a:lnTo>
                  <a:pt x="11629" y="4549"/>
                </a:lnTo>
                <a:lnTo>
                  <a:pt x="11482" y="4256"/>
                </a:lnTo>
                <a:lnTo>
                  <a:pt x="11335" y="3999"/>
                </a:lnTo>
                <a:lnTo>
                  <a:pt x="11115" y="3742"/>
                </a:lnTo>
                <a:lnTo>
                  <a:pt x="11005" y="3742"/>
                </a:lnTo>
                <a:lnTo>
                  <a:pt x="10968" y="3779"/>
                </a:lnTo>
                <a:lnTo>
                  <a:pt x="10932" y="3852"/>
                </a:lnTo>
                <a:lnTo>
                  <a:pt x="10968" y="4109"/>
                </a:lnTo>
                <a:lnTo>
                  <a:pt x="11078" y="4366"/>
                </a:lnTo>
                <a:lnTo>
                  <a:pt x="11262" y="4879"/>
                </a:lnTo>
                <a:lnTo>
                  <a:pt x="11372" y="5320"/>
                </a:lnTo>
                <a:lnTo>
                  <a:pt x="11445" y="5540"/>
                </a:lnTo>
                <a:lnTo>
                  <a:pt x="11555" y="5686"/>
                </a:lnTo>
                <a:lnTo>
                  <a:pt x="11482" y="5723"/>
                </a:lnTo>
                <a:lnTo>
                  <a:pt x="11372" y="5723"/>
                </a:lnTo>
                <a:lnTo>
                  <a:pt x="11262" y="5686"/>
                </a:lnTo>
                <a:lnTo>
                  <a:pt x="11152" y="5650"/>
                </a:lnTo>
                <a:lnTo>
                  <a:pt x="11078" y="5576"/>
                </a:lnTo>
                <a:lnTo>
                  <a:pt x="10895" y="5393"/>
                </a:lnTo>
                <a:lnTo>
                  <a:pt x="10785" y="5209"/>
                </a:lnTo>
                <a:lnTo>
                  <a:pt x="10712" y="5173"/>
                </a:lnTo>
                <a:lnTo>
                  <a:pt x="10675" y="4916"/>
                </a:lnTo>
                <a:lnTo>
                  <a:pt x="10601" y="4696"/>
                </a:lnTo>
                <a:lnTo>
                  <a:pt x="10418" y="4292"/>
                </a:lnTo>
                <a:lnTo>
                  <a:pt x="10381" y="4256"/>
                </a:lnTo>
                <a:lnTo>
                  <a:pt x="10345" y="4219"/>
                </a:lnTo>
                <a:lnTo>
                  <a:pt x="10198" y="4219"/>
                </a:lnTo>
                <a:lnTo>
                  <a:pt x="10125" y="4292"/>
                </a:lnTo>
                <a:lnTo>
                  <a:pt x="10088" y="4366"/>
                </a:lnTo>
                <a:lnTo>
                  <a:pt x="10088" y="4402"/>
                </a:lnTo>
                <a:lnTo>
                  <a:pt x="10125" y="4659"/>
                </a:lnTo>
                <a:lnTo>
                  <a:pt x="10051" y="4623"/>
                </a:lnTo>
                <a:lnTo>
                  <a:pt x="9941" y="4586"/>
                </a:lnTo>
                <a:lnTo>
                  <a:pt x="9868" y="4623"/>
                </a:lnTo>
                <a:lnTo>
                  <a:pt x="9794" y="4696"/>
                </a:lnTo>
                <a:lnTo>
                  <a:pt x="9721" y="4806"/>
                </a:lnTo>
                <a:lnTo>
                  <a:pt x="9684" y="4916"/>
                </a:lnTo>
                <a:lnTo>
                  <a:pt x="9721" y="5026"/>
                </a:lnTo>
                <a:lnTo>
                  <a:pt x="9758" y="5099"/>
                </a:lnTo>
                <a:lnTo>
                  <a:pt x="9905" y="5246"/>
                </a:lnTo>
                <a:lnTo>
                  <a:pt x="10125" y="5356"/>
                </a:lnTo>
                <a:lnTo>
                  <a:pt x="10271" y="5430"/>
                </a:lnTo>
                <a:lnTo>
                  <a:pt x="10345" y="5540"/>
                </a:lnTo>
                <a:lnTo>
                  <a:pt x="10528" y="5796"/>
                </a:lnTo>
                <a:lnTo>
                  <a:pt x="10712" y="5980"/>
                </a:lnTo>
                <a:lnTo>
                  <a:pt x="10932" y="6163"/>
                </a:lnTo>
                <a:lnTo>
                  <a:pt x="11078" y="6200"/>
                </a:lnTo>
                <a:lnTo>
                  <a:pt x="11225" y="6237"/>
                </a:lnTo>
                <a:lnTo>
                  <a:pt x="11519" y="6237"/>
                </a:lnTo>
                <a:lnTo>
                  <a:pt x="11849" y="6163"/>
                </a:lnTo>
                <a:lnTo>
                  <a:pt x="12142" y="6090"/>
                </a:lnTo>
                <a:lnTo>
                  <a:pt x="12986" y="5833"/>
                </a:lnTo>
                <a:lnTo>
                  <a:pt x="13353" y="5686"/>
                </a:lnTo>
                <a:lnTo>
                  <a:pt x="13536" y="5613"/>
                </a:lnTo>
                <a:lnTo>
                  <a:pt x="13719" y="5540"/>
                </a:lnTo>
                <a:lnTo>
                  <a:pt x="13793" y="5466"/>
                </a:lnTo>
                <a:lnTo>
                  <a:pt x="13793" y="5356"/>
                </a:lnTo>
                <a:lnTo>
                  <a:pt x="13756" y="5283"/>
                </a:lnTo>
                <a:lnTo>
                  <a:pt x="13646" y="5246"/>
                </a:lnTo>
                <a:lnTo>
                  <a:pt x="13353" y="5246"/>
                </a:lnTo>
                <a:lnTo>
                  <a:pt x="13059" y="5320"/>
                </a:lnTo>
                <a:lnTo>
                  <a:pt x="13059" y="5099"/>
                </a:lnTo>
                <a:lnTo>
                  <a:pt x="12986" y="4879"/>
                </a:lnTo>
                <a:lnTo>
                  <a:pt x="12839" y="4513"/>
                </a:lnTo>
                <a:lnTo>
                  <a:pt x="12619" y="3962"/>
                </a:lnTo>
                <a:lnTo>
                  <a:pt x="12509" y="3706"/>
                </a:lnTo>
                <a:lnTo>
                  <a:pt x="12326" y="3485"/>
                </a:lnTo>
                <a:close/>
                <a:moveTo>
                  <a:pt x="12069" y="1"/>
                </a:moveTo>
                <a:lnTo>
                  <a:pt x="11702" y="37"/>
                </a:lnTo>
                <a:lnTo>
                  <a:pt x="11335" y="147"/>
                </a:lnTo>
                <a:lnTo>
                  <a:pt x="10638" y="368"/>
                </a:lnTo>
                <a:lnTo>
                  <a:pt x="9905" y="588"/>
                </a:lnTo>
                <a:lnTo>
                  <a:pt x="9538" y="698"/>
                </a:lnTo>
                <a:lnTo>
                  <a:pt x="9171" y="844"/>
                </a:lnTo>
                <a:lnTo>
                  <a:pt x="8914" y="1028"/>
                </a:lnTo>
                <a:lnTo>
                  <a:pt x="8694" y="1211"/>
                </a:lnTo>
                <a:lnTo>
                  <a:pt x="8547" y="1431"/>
                </a:lnTo>
                <a:lnTo>
                  <a:pt x="8437" y="1688"/>
                </a:lnTo>
                <a:lnTo>
                  <a:pt x="8401" y="1945"/>
                </a:lnTo>
                <a:lnTo>
                  <a:pt x="8401" y="2238"/>
                </a:lnTo>
                <a:lnTo>
                  <a:pt x="8401" y="2532"/>
                </a:lnTo>
                <a:lnTo>
                  <a:pt x="8474" y="2825"/>
                </a:lnTo>
                <a:lnTo>
                  <a:pt x="8804" y="4402"/>
                </a:lnTo>
                <a:lnTo>
                  <a:pt x="8951" y="5173"/>
                </a:lnTo>
                <a:lnTo>
                  <a:pt x="9098" y="5980"/>
                </a:lnTo>
                <a:lnTo>
                  <a:pt x="9134" y="6347"/>
                </a:lnTo>
                <a:lnTo>
                  <a:pt x="9134" y="6713"/>
                </a:lnTo>
                <a:lnTo>
                  <a:pt x="8914" y="6126"/>
                </a:lnTo>
                <a:lnTo>
                  <a:pt x="8841" y="5796"/>
                </a:lnTo>
                <a:lnTo>
                  <a:pt x="8731" y="5430"/>
                </a:lnTo>
                <a:lnTo>
                  <a:pt x="8657" y="5246"/>
                </a:lnTo>
                <a:lnTo>
                  <a:pt x="8547" y="5099"/>
                </a:lnTo>
                <a:lnTo>
                  <a:pt x="8437" y="4953"/>
                </a:lnTo>
                <a:lnTo>
                  <a:pt x="8327" y="4879"/>
                </a:lnTo>
                <a:lnTo>
                  <a:pt x="8254" y="4879"/>
                </a:lnTo>
                <a:lnTo>
                  <a:pt x="8217" y="4916"/>
                </a:lnTo>
                <a:lnTo>
                  <a:pt x="8180" y="5026"/>
                </a:lnTo>
                <a:lnTo>
                  <a:pt x="8180" y="5136"/>
                </a:lnTo>
                <a:lnTo>
                  <a:pt x="8217" y="5393"/>
                </a:lnTo>
                <a:lnTo>
                  <a:pt x="8364" y="5906"/>
                </a:lnTo>
                <a:lnTo>
                  <a:pt x="8584" y="6567"/>
                </a:lnTo>
                <a:lnTo>
                  <a:pt x="8767" y="7227"/>
                </a:lnTo>
                <a:lnTo>
                  <a:pt x="8731" y="7374"/>
                </a:lnTo>
                <a:lnTo>
                  <a:pt x="8731" y="7447"/>
                </a:lnTo>
                <a:lnTo>
                  <a:pt x="8731" y="7520"/>
                </a:lnTo>
                <a:lnTo>
                  <a:pt x="8804" y="7594"/>
                </a:lnTo>
                <a:lnTo>
                  <a:pt x="8694" y="7740"/>
                </a:lnTo>
                <a:lnTo>
                  <a:pt x="8547" y="7887"/>
                </a:lnTo>
                <a:lnTo>
                  <a:pt x="8401" y="7997"/>
                </a:lnTo>
                <a:lnTo>
                  <a:pt x="8180" y="8107"/>
                </a:lnTo>
                <a:lnTo>
                  <a:pt x="8144" y="8034"/>
                </a:lnTo>
                <a:lnTo>
                  <a:pt x="8144" y="7997"/>
                </a:lnTo>
                <a:lnTo>
                  <a:pt x="8070" y="7961"/>
                </a:lnTo>
                <a:lnTo>
                  <a:pt x="7630" y="6530"/>
                </a:lnTo>
                <a:lnTo>
                  <a:pt x="7337" y="5650"/>
                </a:lnTo>
                <a:lnTo>
                  <a:pt x="7153" y="5283"/>
                </a:lnTo>
                <a:lnTo>
                  <a:pt x="7080" y="5026"/>
                </a:lnTo>
                <a:lnTo>
                  <a:pt x="7080" y="4953"/>
                </a:lnTo>
                <a:lnTo>
                  <a:pt x="7080" y="4879"/>
                </a:lnTo>
                <a:lnTo>
                  <a:pt x="7117" y="4806"/>
                </a:lnTo>
                <a:lnTo>
                  <a:pt x="7153" y="4733"/>
                </a:lnTo>
                <a:lnTo>
                  <a:pt x="7117" y="4659"/>
                </a:lnTo>
                <a:lnTo>
                  <a:pt x="7080" y="4623"/>
                </a:lnTo>
                <a:lnTo>
                  <a:pt x="6860" y="4476"/>
                </a:lnTo>
                <a:lnTo>
                  <a:pt x="6750" y="4439"/>
                </a:lnTo>
                <a:lnTo>
                  <a:pt x="6640" y="4476"/>
                </a:lnTo>
                <a:lnTo>
                  <a:pt x="6603" y="4549"/>
                </a:lnTo>
                <a:lnTo>
                  <a:pt x="6603" y="4623"/>
                </a:lnTo>
                <a:lnTo>
                  <a:pt x="6640" y="4659"/>
                </a:lnTo>
                <a:lnTo>
                  <a:pt x="6677" y="4769"/>
                </a:lnTo>
                <a:lnTo>
                  <a:pt x="6640" y="4879"/>
                </a:lnTo>
                <a:lnTo>
                  <a:pt x="6640" y="5063"/>
                </a:lnTo>
                <a:lnTo>
                  <a:pt x="6713" y="5320"/>
                </a:lnTo>
                <a:lnTo>
                  <a:pt x="6787" y="5576"/>
                </a:lnTo>
                <a:lnTo>
                  <a:pt x="6970" y="6090"/>
                </a:lnTo>
                <a:lnTo>
                  <a:pt x="7667" y="8254"/>
                </a:lnTo>
                <a:lnTo>
                  <a:pt x="7300" y="8254"/>
                </a:lnTo>
                <a:lnTo>
                  <a:pt x="6970" y="8181"/>
                </a:lnTo>
                <a:lnTo>
                  <a:pt x="6970" y="8107"/>
                </a:lnTo>
                <a:lnTo>
                  <a:pt x="6970" y="8034"/>
                </a:lnTo>
                <a:lnTo>
                  <a:pt x="6897" y="7997"/>
                </a:lnTo>
                <a:lnTo>
                  <a:pt x="6530" y="6383"/>
                </a:lnTo>
                <a:lnTo>
                  <a:pt x="6310" y="5503"/>
                </a:lnTo>
                <a:lnTo>
                  <a:pt x="6200" y="5099"/>
                </a:lnTo>
                <a:lnTo>
                  <a:pt x="6090" y="4916"/>
                </a:lnTo>
                <a:lnTo>
                  <a:pt x="5980" y="4733"/>
                </a:lnTo>
                <a:lnTo>
                  <a:pt x="5943" y="4696"/>
                </a:lnTo>
                <a:lnTo>
                  <a:pt x="5906" y="4696"/>
                </a:lnTo>
                <a:lnTo>
                  <a:pt x="5833" y="4733"/>
                </a:lnTo>
                <a:lnTo>
                  <a:pt x="5833" y="4769"/>
                </a:lnTo>
                <a:lnTo>
                  <a:pt x="5796" y="4989"/>
                </a:lnTo>
                <a:lnTo>
                  <a:pt x="5796" y="5173"/>
                </a:lnTo>
                <a:lnTo>
                  <a:pt x="5870" y="5576"/>
                </a:lnTo>
                <a:lnTo>
                  <a:pt x="6053" y="6383"/>
                </a:lnTo>
                <a:lnTo>
                  <a:pt x="6420" y="7887"/>
                </a:lnTo>
                <a:lnTo>
                  <a:pt x="6420" y="7887"/>
                </a:lnTo>
                <a:lnTo>
                  <a:pt x="6163" y="7740"/>
                </a:lnTo>
                <a:lnTo>
                  <a:pt x="5980" y="7520"/>
                </a:lnTo>
                <a:lnTo>
                  <a:pt x="5759" y="7227"/>
                </a:lnTo>
                <a:lnTo>
                  <a:pt x="5576" y="6897"/>
                </a:lnTo>
                <a:lnTo>
                  <a:pt x="5466" y="6567"/>
                </a:lnTo>
                <a:lnTo>
                  <a:pt x="5393" y="6237"/>
                </a:lnTo>
                <a:lnTo>
                  <a:pt x="5246" y="5540"/>
                </a:lnTo>
                <a:lnTo>
                  <a:pt x="5173" y="5209"/>
                </a:lnTo>
                <a:lnTo>
                  <a:pt x="5063" y="4879"/>
                </a:lnTo>
                <a:lnTo>
                  <a:pt x="4916" y="4586"/>
                </a:lnTo>
                <a:lnTo>
                  <a:pt x="4732" y="4366"/>
                </a:lnTo>
                <a:lnTo>
                  <a:pt x="4512" y="4146"/>
                </a:lnTo>
                <a:lnTo>
                  <a:pt x="4292" y="3962"/>
                </a:lnTo>
                <a:lnTo>
                  <a:pt x="4035" y="3816"/>
                </a:lnTo>
                <a:lnTo>
                  <a:pt x="3779" y="3706"/>
                </a:lnTo>
                <a:lnTo>
                  <a:pt x="3485" y="3595"/>
                </a:lnTo>
                <a:lnTo>
                  <a:pt x="3192" y="3522"/>
                </a:lnTo>
                <a:lnTo>
                  <a:pt x="2862" y="3449"/>
                </a:lnTo>
                <a:lnTo>
                  <a:pt x="2128" y="3449"/>
                </a:lnTo>
                <a:lnTo>
                  <a:pt x="1798" y="3522"/>
                </a:lnTo>
                <a:lnTo>
                  <a:pt x="1101" y="3669"/>
                </a:lnTo>
                <a:lnTo>
                  <a:pt x="404" y="3889"/>
                </a:lnTo>
                <a:lnTo>
                  <a:pt x="184" y="3962"/>
                </a:lnTo>
                <a:lnTo>
                  <a:pt x="74" y="4036"/>
                </a:lnTo>
                <a:lnTo>
                  <a:pt x="0" y="4109"/>
                </a:lnTo>
                <a:lnTo>
                  <a:pt x="0" y="4182"/>
                </a:lnTo>
                <a:lnTo>
                  <a:pt x="0" y="4219"/>
                </a:lnTo>
                <a:lnTo>
                  <a:pt x="0" y="4402"/>
                </a:lnTo>
                <a:lnTo>
                  <a:pt x="37" y="4439"/>
                </a:lnTo>
                <a:lnTo>
                  <a:pt x="74" y="4513"/>
                </a:lnTo>
                <a:lnTo>
                  <a:pt x="257" y="4586"/>
                </a:lnTo>
                <a:lnTo>
                  <a:pt x="404" y="4586"/>
                </a:lnTo>
                <a:lnTo>
                  <a:pt x="514" y="4513"/>
                </a:lnTo>
                <a:lnTo>
                  <a:pt x="624" y="4439"/>
                </a:lnTo>
                <a:lnTo>
                  <a:pt x="881" y="4329"/>
                </a:lnTo>
                <a:lnTo>
                  <a:pt x="881" y="4366"/>
                </a:lnTo>
                <a:lnTo>
                  <a:pt x="881" y="4549"/>
                </a:lnTo>
                <a:lnTo>
                  <a:pt x="881" y="4696"/>
                </a:lnTo>
                <a:lnTo>
                  <a:pt x="954" y="5026"/>
                </a:lnTo>
                <a:lnTo>
                  <a:pt x="1211" y="5686"/>
                </a:lnTo>
                <a:lnTo>
                  <a:pt x="1468" y="6493"/>
                </a:lnTo>
                <a:lnTo>
                  <a:pt x="1761" y="7300"/>
                </a:lnTo>
                <a:lnTo>
                  <a:pt x="1798" y="7374"/>
                </a:lnTo>
                <a:lnTo>
                  <a:pt x="1871" y="7447"/>
                </a:lnTo>
                <a:lnTo>
                  <a:pt x="2055" y="7447"/>
                </a:lnTo>
                <a:lnTo>
                  <a:pt x="2128" y="7410"/>
                </a:lnTo>
                <a:lnTo>
                  <a:pt x="2165" y="7337"/>
                </a:lnTo>
                <a:lnTo>
                  <a:pt x="2201" y="7227"/>
                </a:lnTo>
                <a:lnTo>
                  <a:pt x="2201" y="7154"/>
                </a:lnTo>
                <a:lnTo>
                  <a:pt x="1945" y="6383"/>
                </a:lnTo>
                <a:lnTo>
                  <a:pt x="1688" y="5650"/>
                </a:lnTo>
                <a:lnTo>
                  <a:pt x="1468" y="4989"/>
                </a:lnTo>
                <a:lnTo>
                  <a:pt x="1321" y="4696"/>
                </a:lnTo>
                <a:lnTo>
                  <a:pt x="1138" y="4402"/>
                </a:lnTo>
                <a:lnTo>
                  <a:pt x="1211" y="4329"/>
                </a:lnTo>
                <a:lnTo>
                  <a:pt x="1248" y="4329"/>
                </a:lnTo>
                <a:lnTo>
                  <a:pt x="1248" y="4292"/>
                </a:lnTo>
                <a:lnTo>
                  <a:pt x="1211" y="4292"/>
                </a:lnTo>
                <a:lnTo>
                  <a:pt x="1174" y="4256"/>
                </a:lnTo>
                <a:lnTo>
                  <a:pt x="1138" y="4256"/>
                </a:lnTo>
                <a:lnTo>
                  <a:pt x="1504" y="4182"/>
                </a:lnTo>
                <a:lnTo>
                  <a:pt x="1871" y="4109"/>
                </a:lnTo>
                <a:lnTo>
                  <a:pt x="1945" y="4256"/>
                </a:lnTo>
                <a:lnTo>
                  <a:pt x="2055" y="4439"/>
                </a:lnTo>
                <a:lnTo>
                  <a:pt x="2238" y="4879"/>
                </a:lnTo>
                <a:lnTo>
                  <a:pt x="2421" y="5320"/>
                </a:lnTo>
                <a:lnTo>
                  <a:pt x="2495" y="5760"/>
                </a:lnTo>
                <a:lnTo>
                  <a:pt x="2605" y="6200"/>
                </a:lnTo>
                <a:lnTo>
                  <a:pt x="2715" y="6420"/>
                </a:lnTo>
                <a:lnTo>
                  <a:pt x="2788" y="6603"/>
                </a:lnTo>
                <a:lnTo>
                  <a:pt x="2935" y="6787"/>
                </a:lnTo>
                <a:lnTo>
                  <a:pt x="3082" y="6933"/>
                </a:lnTo>
                <a:lnTo>
                  <a:pt x="3228" y="6970"/>
                </a:lnTo>
                <a:lnTo>
                  <a:pt x="3302" y="6933"/>
                </a:lnTo>
                <a:lnTo>
                  <a:pt x="3375" y="6860"/>
                </a:lnTo>
                <a:lnTo>
                  <a:pt x="3375" y="6750"/>
                </a:lnTo>
                <a:lnTo>
                  <a:pt x="3302" y="6530"/>
                </a:lnTo>
                <a:lnTo>
                  <a:pt x="3192" y="6347"/>
                </a:lnTo>
                <a:lnTo>
                  <a:pt x="3082" y="6126"/>
                </a:lnTo>
                <a:lnTo>
                  <a:pt x="3008" y="5943"/>
                </a:lnTo>
                <a:lnTo>
                  <a:pt x="2898" y="5503"/>
                </a:lnTo>
                <a:lnTo>
                  <a:pt x="2788" y="5063"/>
                </a:lnTo>
                <a:lnTo>
                  <a:pt x="2605" y="4549"/>
                </a:lnTo>
                <a:lnTo>
                  <a:pt x="2458" y="4292"/>
                </a:lnTo>
                <a:lnTo>
                  <a:pt x="2311" y="4036"/>
                </a:lnTo>
                <a:lnTo>
                  <a:pt x="2752" y="4036"/>
                </a:lnTo>
                <a:lnTo>
                  <a:pt x="3192" y="4109"/>
                </a:lnTo>
                <a:lnTo>
                  <a:pt x="3192" y="4219"/>
                </a:lnTo>
                <a:lnTo>
                  <a:pt x="3228" y="4366"/>
                </a:lnTo>
                <a:lnTo>
                  <a:pt x="3302" y="4623"/>
                </a:lnTo>
                <a:lnTo>
                  <a:pt x="3522" y="5063"/>
                </a:lnTo>
                <a:lnTo>
                  <a:pt x="3779" y="5833"/>
                </a:lnTo>
                <a:lnTo>
                  <a:pt x="3852" y="5943"/>
                </a:lnTo>
                <a:lnTo>
                  <a:pt x="3889" y="6016"/>
                </a:lnTo>
                <a:lnTo>
                  <a:pt x="3962" y="6090"/>
                </a:lnTo>
                <a:lnTo>
                  <a:pt x="4109" y="6126"/>
                </a:lnTo>
                <a:lnTo>
                  <a:pt x="4146" y="6090"/>
                </a:lnTo>
                <a:lnTo>
                  <a:pt x="4219" y="6053"/>
                </a:lnTo>
                <a:lnTo>
                  <a:pt x="4292" y="5943"/>
                </a:lnTo>
                <a:lnTo>
                  <a:pt x="4292" y="5796"/>
                </a:lnTo>
                <a:lnTo>
                  <a:pt x="4256" y="5686"/>
                </a:lnTo>
                <a:lnTo>
                  <a:pt x="4182" y="5540"/>
                </a:lnTo>
                <a:lnTo>
                  <a:pt x="3852" y="4659"/>
                </a:lnTo>
                <a:lnTo>
                  <a:pt x="3669" y="4292"/>
                </a:lnTo>
                <a:lnTo>
                  <a:pt x="4035" y="4513"/>
                </a:lnTo>
                <a:lnTo>
                  <a:pt x="4182" y="4623"/>
                </a:lnTo>
                <a:lnTo>
                  <a:pt x="4329" y="4769"/>
                </a:lnTo>
                <a:lnTo>
                  <a:pt x="4439" y="4953"/>
                </a:lnTo>
                <a:lnTo>
                  <a:pt x="4512" y="5136"/>
                </a:lnTo>
                <a:lnTo>
                  <a:pt x="4659" y="5540"/>
                </a:lnTo>
                <a:lnTo>
                  <a:pt x="4806" y="6347"/>
                </a:lnTo>
                <a:lnTo>
                  <a:pt x="4842" y="6640"/>
                </a:lnTo>
                <a:lnTo>
                  <a:pt x="4952" y="6933"/>
                </a:lnTo>
                <a:lnTo>
                  <a:pt x="5063" y="7190"/>
                </a:lnTo>
                <a:lnTo>
                  <a:pt x="5209" y="7447"/>
                </a:lnTo>
                <a:lnTo>
                  <a:pt x="5393" y="7704"/>
                </a:lnTo>
                <a:lnTo>
                  <a:pt x="5576" y="7924"/>
                </a:lnTo>
                <a:lnTo>
                  <a:pt x="5759" y="8144"/>
                </a:lnTo>
                <a:lnTo>
                  <a:pt x="5980" y="8327"/>
                </a:lnTo>
                <a:lnTo>
                  <a:pt x="6236" y="8474"/>
                </a:lnTo>
                <a:lnTo>
                  <a:pt x="6493" y="8621"/>
                </a:lnTo>
                <a:lnTo>
                  <a:pt x="6750" y="8694"/>
                </a:lnTo>
                <a:lnTo>
                  <a:pt x="7043" y="8768"/>
                </a:lnTo>
                <a:lnTo>
                  <a:pt x="7300" y="8804"/>
                </a:lnTo>
                <a:lnTo>
                  <a:pt x="7924" y="8804"/>
                </a:lnTo>
                <a:lnTo>
                  <a:pt x="8217" y="8694"/>
                </a:lnTo>
                <a:lnTo>
                  <a:pt x="8511" y="8621"/>
                </a:lnTo>
                <a:lnTo>
                  <a:pt x="8731" y="8474"/>
                </a:lnTo>
                <a:lnTo>
                  <a:pt x="8951" y="8291"/>
                </a:lnTo>
                <a:lnTo>
                  <a:pt x="9171" y="8107"/>
                </a:lnTo>
                <a:lnTo>
                  <a:pt x="9354" y="7887"/>
                </a:lnTo>
                <a:lnTo>
                  <a:pt x="9464" y="7667"/>
                </a:lnTo>
                <a:lnTo>
                  <a:pt x="9611" y="7410"/>
                </a:lnTo>
                <a:lnTo>
                  <a:pt x="9684" y="7117"/>
                </a:lnTo>
                <a:lnTo>
                  <a:pt x="9721" y="6787"/>
                </a:lnTo>
                <a:lnTo>
                  <a:pt x="9758" y="6457"/>
                </a:lnTo>
                <a:lnTo>
                  <a:pt x="9721" y="6090"/>
                </a:lnTo>
                <a:lnTo>
                  <a:pt x="9684" y="5760"/>
                </a:lnTo>
                <a:lnTo>
                  <a:pt x="9538" y="5063"/>
                </a:lnTo>
                <a:lnTo>
                  <a:pt x="9354" y="4366"/>
                </a:lnTo>
                <a:lnTo>
                  <a:pt x="9024" y="2788"/>
                </a:lnTo>
                <a:lnTo>
                  <a:pt x="8951" y="2422"/>
                </a:lnTo>
                <a:lnTo>
                  <a:pt x="8951" y="2238"/>
                </a:lnTo>
                <a:lnTo>
                  <a:pt x="8951" y="2055"/>
                </a:lnTo>
                <a:lnTo>
                  <a:pt x="9024" y="2348"/>
                </a:lnTo>
                <a:lnTo>
                  <a:pt x="9098" y="2568"/>
                </a:lnTo>
                <a:lnTo>
                  <a:pt x="9244" y="2788"/>
                </a:lnTo>
                <a:lnTo>
                  <a:pt x="9391" y="3009"/>
                </a:lnTo>
                <a:lnTo>
                  <a:pt x="9501" y="3082"/>
                </a:lnTo>
                <a:lnTo>
                  <a:pt x="9611" y="3119"/>
                </a:lnTo>
                <a:lnTo>
                  <a:pt x="9684" y="3119"/>
                </a:lnTo>
                <a:lnTo>
                  <a:pt x="9758" y="3082"/>
                </a:lnTo>
                <a:lnTo>
                  <a:pt x="9794" y="3045"/>
                </a:lnTo>
                <a:lnTo>
                  <a:pt x="9831" y="2972"/>
                </a:lnTo>
                <a:lnTo>
                  <a:pt x="9758" y="2788"/>
                </a:lnTo>
                <a:lnTo>
                  <a:pt x="9648" y="2605"/>
                </a:lnTo>
                <a:lnTo>
                  <a:pt x="9464" y="2275"/>
                </a:lnTo>
                <a:lnTo>
                  <a:pt x="9318" y="1908"/>
                </a:lnTo>
                <a:lnTo>
                  <a:pt x="9244" y="1725"/>
                </a:lnTo>
                <a:lnTo>
                  <a:pt x="9134" y="1541"/>
                </a:lnTo>
                <a:lnTo>
                  <a:pt x="9171" y="1505"/>
                </a:lnTo>
                <a:lnTo>
                  <a:pt x="9354" y="1358"/>
                </a:lnTo>
                <a:lnTo>
                  <a:pt x="9538" y="1248"/>
                </a:lnTo>
                <a:lnTo>
                  <a:pt x="9978" y="1101"/>
                </a:lnTo>
                <a:lnTo>
                  <a:pt x="10051" y="1395"/>
                </a:lnTo>
                <a:lnTo>
                  <a:pt x="10125" y="1688"/>
                </a:lnTo>
                <a:lnTo>
                  <a:pt x="10345" y="2238"/>
                </a:lnTo>
                <a:lnTo>
                  <a:pt x="10418" y="2495"/>
                </a:lnTo>
                <a:lnTo>
                  <a:pt x="10491" y="2825"/>
                </a:lnTo>
                <a:lnTo>
                  <a:pt x="10565" y="2972"/>
                </a:lnTo>
                <a:lnTo>
                  <a:pt x="10638" y="3082"/>
                </a:lnTo>
                <a:lnTo>
                  <a:pt x="10748" y="3192"/>
                </a:lnTo>
                <a:lnTo>
                  <a:pt x="10858" y="3229"/>
                </a:lnTo>
                <a:lnTo>
                  <a:pt x="10968" y="3229"/>
                </a:lnTo>
                <a:lnTo>
                  <a:pt x="11042" y="3192"/>
                </a:lnTo>
                <a:lnTo>
                  <a:pt x="11115" y="3119"/>
                </a:lnTo>
                <a:lnTo>
                  <a:pt x="11115" y="3009"/>
                </a:lnTo>
                <a:lnTo>
                  <a:pt x="11115" y="2972"/>
                </a:lnTo>
                <a:lnTo>
                  <a:pt x="11078" y="2899"/>
                </a:lnTo>
                <a:lnTo>
                  <a:pt x="11005" y="2825"/>
                </a:lnTo>
                <a:lnTo>
                  <a:pt x="10932" y="2642"/>
                </a:lnTo>
                <a:lnTo>
                  <a:pt x="10895" y="2458"/>
                </a:lnTo>
                <a:lnTo>
                  <a:pt x="10675" y="1835"/>
                </a:lnTo>
                <a:lnTo>
                  <a:pt x="10528" y="1395"/>
                </a:lnTo>
                <a:lnTo>
                  <a:pt x="10418" y="1174"/>
                </a:lnTo>
                <a:lnTo>
                  <a:pt x="10308" y="991"/>
                </a:lnTo>
                <a:lnTo>
                  <a:pt x="10455" y="918"/>
                </a:lnTo>
                <a:lnTo>
                  <a:pt x="11005" y="734"/>
                </a:lnTo>
                <a:lnTo>
                  <a:pt x="11152" y="1174"/>
                </a:lnTo>
                <a:lnTo>
                  <a:pt x="11298" y="1615"/>
                </a:lnTo>
                <a:lnTo>
                  <a:pt x="11555" y="2348"/>
                </a:lnTo>
                <a:lnTo>
                  <a:pt x="11702" y="2678"/>
                </a:lnTo>
                <a:lnTo>
                  <a:pt x="11775" y="2788"/>
                </a:lnTo>
                <a:lnTo>
                  <a:pt x="11922" y="2899"/>
                </a:lnTo>
                <a:lnTo>
                  <a:pt x="11959" y="2935"/>
                </a:lnTo>
                <a:lnTo>
                  <a:pt x="12032" y="2899"/>
                </a:lnTo>
                <a:lnTo>
                  <a:pt x="12069" y="2899"/>
                </a:lnTo>
                <a:lnTo>
                  <a:pt x="12105" y="2825"/>
                </a:lnTo>
                <a:lnTo>
                  <a:pt x="12142" y="2715"/>
                </a:lnTo>
                <a:lnTo>
                  <a:pt x="12142" y="2568"/>
                </a:lnTo>
                <a:lnTo>
                  <a:pt x="12069" y="2275"/>
                </a:lnTo>
                <a:lnTo>
                  <a:pt x="11812" y="1688"/>
                </a:lnTo>
                <a:lnTo>
                  <a:pt x="11592" y="1101"/>
                </a:lnTo>
                <a:lnTo>
                  <a:pt x="11445" y="698"/>
                </a:lnTo>
                <a:lnTo>
                  <a:pt x="11372" y="588"/>
                </a:lnTo>
                <a:lnTo>
                  <a:pt x="11665" y="441"/>
                </a:lnTo>
                <a:lnTo>
                  <a:pt x="11922" y="294"/>
                </a:lnTo>
                <a:lnTo>
                  <a:pt x="12105" y="147"/>
                </a:lnTo>
                <a:lnTo>
                  <a:pt x="12142" y="111"/>
                </a:lnTo>
                <a:lnTo>
                  <a:pt x="12142" y="74"/>
                </a:lnTo>
                <a:lnTo>
                  <a:pt x="12105" y="37"/>
                </a:lnTo>
                <a:lnTo>
                  <a:pt x="12069" y="1"/>
                </a:lnTo>
                <a:close/>
                <a:moveTo>
                  <a:pt x="4072" y="7080"/>
                </a:moveTo>
                <a:lnTo>
                  <a:pt x="4035" y="7117"/>
                </a:lnTo>
                <a:lnTo>
                  <a:pt x="3999" y="7154"/>
                </a:lnTo>
                <a:lnTo>
                  <a:pt x="3999" y="7337"/>
                </a:lnTo>
                <a:lnTo>
                  <a:pt x="3999" y="7557"/>
                </a:lnTo>
                <a:lnTo>
                  <a:pt x="4072" y="7961"/>
                </a:lnTo>
                <a:lnTo>
                  <a:pt x="4219" y="8327"/>
                </a:lnTo>
                <a:lnTo>
                  <a:pt x="4366" y="8731"/>
                </a:lnTo>
                <a:lnTo>
                  <a:pt x="4439" y="8804"/>
                </a:lnTo>
                <a:lnTo>
                  <a:pt x="4182" y="8988"/>
                </a:lnTo>
                <a:lnTo>
                  <a:pt x="3889" y="9098"/>
                </a:lnTo>
                <a:lnTo>
                  <a:pt x="3852" y="8951"/>
                </a:lnTo>
                <a:lnTo>
                  <a:pt x="3815" y="8804"/>
                </a:lnTo>
                <a:lnTo>
                  <a:pt x="3669" y="8511"/>
                </a:lnTo>
                <a:lnTo>
                  <a:pt x="3522" y="8071"/>
                </a:lnTo>
                <a:lnTo>
                  <a:pt x="3449" y="7887"/>
                </a:lnTo>
                <a:lnTo>
                  <a:pt x="3339" y="7667"/>
                </a:lnTo>
                <a:lnTo>
                  <a:pt x="3228" y="7630"/>
                </a:lnTo>
                <a:lnTo>
                  <a:pt x="3155" y="7630"/>
                </a:lnTo>
                <a:lnTo>
                  <a:pt x="3045" y="7704"/>
                </a:lnTo>
                <a:lnTo>
                  <a:pt x="3045" y="7777"/>
                </a:lnTo>
                <a:lnTo>
                  <a:pt x="3082" y="7997"/>
                </a:lnTo>
                <a:lnTo>
                  <a:pt x="3118" y="8217"/>
                </a:lnTo>
                <a:lnTo>
                  <a:pt x="3265" y="8658"/>
                </a:lnTo>
                <a:lnTo>
                  <a:pt x="3339" y="8951"/>
                </a:lnTo>
                <a:lnTo>
                  <a:pt x="3412" y="9098"/>
                </a:lnTo>
                <a:lnTo>
                  <a:pt x="3485" y="9244"/>
                </a:lnTo>
                <a:lnTo>
                  <a:pt x="2825" y="9428"/>
                </a:lnTo>
                <a:lnTo>
                  <a:pt x="2788" y="9281"/>
                </a:lnTo>
                <a:lnTo>
                  <a:pt x="2642" y="8768"/>
                </a:lnTo>
                <a:lnTo>
                  <a:pt x="2532" y="8547"/>
                </a:lnTo>
                <a:lnTo>
                  <a:pt x="2385" y="8327"/>
                </a:lnTo>
                <a:lnTo>
                  <a:pt x="2385" y="8254"/>
                </a:lnTo>
                <a:lnTo>
                  <a:pt x="2385" y="8217"/>
                </a:lnTo>
                <a:lnTo>
                  <a:pt x="2421" y="8181"/>
                </a:lnTo>
                <a:lnTo>
                  <a:pt x="2421" y="8144"/>
                </a:lnTo>
                <a:lnTo>
                  <a:pt x="2421" y="8107"/>
                </a:lnTo>
                <a:lnTo>
                  <a:pt x="2385" y="8107"/>
                </a:lnTo>
                <a:lnTo>
                  <a:pt x="2275" y="8144"/>
                </a:lnTo>
                <a:lnTo>
                  <a:pt x="2128" y="8144"/>
                </a:lnTo>
                <a:lnTo>
                  <a:pt x="2055" y="8181"/>
                </a:lnTo>
                <a:lnTo>
                  <a:pt x="2018" y="8254"/>
                </a:lnTo>
                <a:lnTo>
                  <a:pt x="1981" y="8327"/>
                </a:lnTo>
                <a:lnTo>
                  <a:pt x="1981" y="8401"/>
                </a:lnTo>
                <a:lnTo>
                  <a:pt x="2165" y="8841"/>
                </a:lnTo>
                <a:lnTo>
                  <a:pt x="2348" y="9318"/>
                </a:lnTo>
                <a:lnTo>
                  <a:pt x="2385" y="9575"/>
                </a:lnTo>
                <a:lnTo>
                  <a:pt x="1945" y="9685"/>
                </a:lnTo>
                <a:lnTo>
                  <a:pt x="1871" y="9721"/>
                </a:lnTo>
                <a:lnTo>
                  <a:pt x="1798" y="9795"/>
                </a:lnTo>
                <a:lnTo>
                  <a:pt x="1798" y="9868"/>
                </a:lnTo>
                <a:lnTo>
                  <a:pt x="1761" y="9941"/>
                </a:lnTo>
                <a:lnTo>
                  <a:pt x="1798" y="10015"/>
                </a:lnTo>
                <a:lnTo>
                  <a:pt x="1835" y="10088"/>
                </a:lnTo>
                <a:lnTo>
                  <a:pt x="1908" y="10161"/>
                </a:lnTo>
                <a:lnTo>
                  <a:pt x="1981" y="10198"/>
                </a:lnTo>
                <a:lnTo>
                  <a:pt x="2275" y="10198"/>
                </a:lnTo>
                <a:lnTo>
                  <a:pt x="2385" y="10125"/>
                </a:lnTo>
                <a:lnTo>
                  <a:pt x="2495" y="10088"/>
                </a:lnTo>
                <a:lnTo>
                  <a:pt x="2532" y="10051"/>
                </a:lnTo>
                <a:lnTo>
                  <a:pt x="2568" y="10088"/>
                </a:lnTo>
                <a:lnTo>
                  <a:pt x="2605" y="10125"/>
                </a:lnTo>
                <a:lnTo>
                  <a:pt x="2678" y="10125"/>
                </a:lnTo>
                <a:lnTo>
                  <a:pt x="2788" y="10088"/>
                </a:lnTo>
                <a:lnTo>
                  <a:pt x="2825" y="9978"/>
                </a:lnTo>
                <a:lnTo>
                  <a:pt x="3265" y="9868"/>
                </a:lnTo>
                <a:lnTo>
                  <a:pt x="3742" y="9721"/>
                </a:lnTo>
                <a:lnTo>
                  <a:pt x="4146" y="9575"/>
                </a:lnTo>
                <a:lnTo>
                  <a:pt x="4549" y="9354"/>
                </a:lnTo>
                <a:lnTo>
                  <a:pt x="4732" y="9208"/>
                </a:lnTo>
                <a:lnTo>
                  <a:pt x="4879" y="9061"/>
                </a:lnTo>
                <a:lnTo>
                  <a:pt x="5026" y="8841"/>
                </a:lnTo>
                <a:lnTo>
                  <a:pt x="5136" y="8621"/>
                </a:lnTo>
                <a:lnTo>
                  <a:pt x="5209" y="8401"/>
                </a:lnTo>
                <a:lnTo>
                  <a:pt x="5173" y="8181"/>
                </a:lnTo>
                <a:lnTo>
                  <a:pt x="5099" y="7997"/>
                </a:lnTo>
                <a:lnTo>
                  <a:pt x="5026" y="7887"/>
                </a:lnTo>
                <a:lnTo>
                  <a:pt x="4952" y="7814"/>
                </a:lnTo>
                <a:lnTo>
                  <a:pt x="4842" y="7814"/>
                </a:lnTo>
                <a:lnTo>
                  <a:pt x="4806" y="7851"/>
                </a:lnTo>
                <a:lnTo>
                  <a:pt x="4806" y="7887"/>
                </a:lnTo>
                <a:lnTo>
                  <a:pt x="4732" y="8327"/>
                </a:lnTo>
                <a:lnTo>
                  <a:pt x="4512" y="7667"/>
                </a:lnTo>
                <a:lnTo>
                  <a:pt x="4366" y="7374"/>
                </a:lnTo>
                <a:lnTo>
                  <a:pt x="4182" y="7117"/>
                </a:lnTo>
                <a:lnTo>
                  <a:pt x="4146" y="7080"/>
                </a:lnTo>
                <a:close/>
              </a:path>
            </a:pathLst>
          </a:custGeom>
          <a:solidFill>
            <a:srgbClr val="6D9EEB"/>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39" name="Shape 239"/>
          <p:cNvSpPr/>
          <p:nvPr/>
        </p:nvSpPr>
        <p:spPr>
          <a:xfrm>
            <a:off x="2704" y="4900231"/>
            <a:ext cx="180033" cy="373539"/>
          </a:xfrm>
          <a:custGeom>
            <a:avLst/>
            <a:gdLst/>
            <a:ahLst/>
            <a:cxnLst/>
            <a:rect l="0" t="0" r="0" b="0"/>
            <a:pathLst>
              <a:path w="6347" h="13169" extrusionOk="0">
                <a:moveTo>
                  <a:pt x="588" y="330"/>
                </a:moveTo>
                <a:lnTo>
                  <a:pt x="808" y="367"/>
                </a:lnTo>
                <a:lnTo>
                  <a:pt x="1028" y="440"/>
                </a:lnTo>
                <a:lnTo>
                  <a:pt x="1211" y="550"/>
                </a:lnTo>
                <a:lnTo>
                  <a:pt x="1395" y="734"/>
                </a:lnTo>
                <a:lnTo>
                  <a:pt x="1578" y="917"/>
                </a:lnTo>
                <a:lnTo>
                  <a:pt x="1688" y="1101"/>
                </a:lnTo>
                <a:lnTo>
                  <a:pt x="1798" y="1321"/>
                </a:lnTo>
                <a:lnTo>
                  <a:pt x="1908" y="1541"/>
                </a:lnTo>
                <a:lnTo>
                  <a:pt x="1982" y="1761"/>
                </a:lnTo>
                <a:lnTo>
                  <a:pt x="2018" y="2018"/>
                </a:lnTo>
                <a:lnTo>
                  <a:pt x="2018" y="2458"/>
                </a:lnTo>
                <a:lnTo>
                  <a:pt x="2018" y="2495"/>
                </a:lnTo>
                <a:lnTo>
                  <a:pt x="1982" y="2421"/>
                </a:lnTo>
                <a:lnTo>
                  <a:pt x="1762" y="1944"/>
                </a:lnTo>
                <a:lnTo>
                  <a:pt x="1615" y="1724"/>
                </a:lnTo>
                <a:lnTo>
                  <a:pt x="1432" y="1504"/>
                </a:lnTo>
                <a:lnTo>
                  <a:pt x="1395" y="1467"/>
                </a:lnTo>
                <a:lnTo>
                  <a:pt x="1322" y="1467"/>
                </a:lnTo>
                <a:lnTo>
                  <a:pt x="1285" y="1504"/>
                </a:lnTo>
                <a:lnTo>
                  <a:pt x="1285" y="1578"/>
                </a:lnTo>
                <a:lnTo>
                  <a:pt x="1322" y="1834"/>
                </a:lnTo>
                <a:lnTo>
                  <a:pt x="1395" y="2128"/>
                </a:lnTo>
                <a:lnTo>
                  <a:pt x="1615" y="2641"/>
                </a:lnTo>
                <a:lnTo>
                  <a:pt x="1725" y="2935"/>
                </a:lnTo>
                <a:lnTo>
                  <a:pt x="1615" y="2861"/>
                </a:lnTo>
                <a:lnTo>
                  <a:pt x="1468" y="2715"/>
                </a:lnTo>
                <a:lnTo>
                  <a:pt x="1248" y="2348"/>
                </a:lnTo>
                <a:lnTo>
                  <a:pt x="1065" y="1981"/>
                </a:lnTo>
                <a:lnTo>
                  <a:pt x="955" y="1724"/>
                </a:lnTo>
                <a:lnTo>
                  <a:pt x="845" y="1394"/>
                </a:lnTo>
                <a:lnTo>
                  <a:pt x="735" y="1027"/>
                </a:lnTo>
                <a:lnTo>
                  <a:pt x="661" y="697"/>
                </a:lnTo>
                <a:lnTo>
                  <a:pt x="588" y="330"/>
                </a:lnTo>
                <a:close/>
                <a:moveTo>
                  <a:pt x="3706" y="2825"/>
                </a:moveTo>
                <a:lnTo>
                  <a:pt x="3926" y="2861"/>
                </a:lnTo>
                <a:lnTo>
                  <a:pt x="4109" y="2935"/>
                </a:lnTo>
                <a:lnTo>
                  <a:pt x="4733" y="3118"/>
                </a:lnTo>
                <a:lnTo>
                  <a:pt x="4990" y="3228"/>
                </a:lnTo>
                <a:lnTo>
                  <a:pt x="5283" y="3375"/>
                </a:lnTo>
                <a:lnTo>
                  <a:pt x="5503" y="3522"/>
                </a:lnTo>
                <a:lnTo>
                  <a:pt x="5687" y="3668"/>
                </a:lnTo>
                <a:lnTo>
                  <a:pt x="5687" y="3668"/>
                </a:lnTo>
                <a:lnTo>
                  <a:pt x="5540" y="3632"/>
                </a:lnTo>
                <a:lnTo>
                  <a:pt x="5467" y="3632"/>
                </a:lnTo>
                <a:lnTo>
                  <a:pt x="5393" y="3705"/>
                </a:lnTo>
                <a:lnTo>
                  <a:pt x="5356" y="3778"/>
                </a:lnTo>
                <a:lnTo>
                  <a:pt x="5393" y="3888"/>
                </a:lnTo>
                <a:lnTo>
                  <a:pt x="5026" y="4035"/>
                </a:lnTo>
                <a:lnTo>
                  <a:pt x="4660" y="4109"/>
                </a:lnTo>
                <a:lnTo>
                  <a:pt x="4293" y="4182"/>
                </a:lnTo>
                <a:lnTo>
                  <a:pt x="3889" y="4182"/>
                </a:lnTo>
                <a:lnTo>
                  <a:pt x="3449" y="4109"/>
                </a:lnTo>
                <a:lnTo>
                  <a:pt x="3046" y="3999"/>
                </a:lnTo>
                <a:lnTo>
                  <a:pt x="2862" y="3925"/>
                </a:lnTo>
                <a:lnTo>
                  <a:pt x="2642" y="3815"/>
                </a:lnTo>
                <a:lnTo>
                  <a:pt x="2459" y="3668"/>
                </a:lnTo>
                <a:lnTo>
                  <a:pt x="2349" y="3595"/>
                </a:lnTo>
                <a:lnTo>
                  <a:pt x="2312" y="3522"/>
                </a:lnTo>
                <a:lnTo>
                  <a:pt x="2532" y="3668"/>
                </a:lnTo>
                <a:lnTo>
                  <a:pt x="2789" y="3815"/>
                </a:lnTo>
                <a:lnTo>
                  <a:pt x="3046" y="3888"/>
                </a:lnTo>
                <a:lnTo>
                  <a:pt x="3339" y="3999"/>
                </a:lnTo>
                <a:lnTo>
                  <a:pt x="3596" y="4035"/>
                </a:lnTo>
                <a:lnTo>
                  <a:pt x="3889" y="4109"/>
                </a:lnTo>
                <a:lnTo>
                  <a:pt x="4073" y="4109"/>
                </a:lnTo>
                <a:lnTo>
                  <a:pt x="4183" y="4072"/>
                </a:lnTo>
                <a:lnTo>
                  <a:pt x="4329" y="4035"/>
                </a:lnTo>
                <a:lnTo>
                  <a:pt x="4439" y="3962"/>
                </a:lnTo>
                <a:lnTo>
                  <a:pt x="4476" y="3888"/>
                </a:lnTo>
                <a:lnTo>
                  <a:pt x="4439" y="3778"/>
                </a:lnTo>
                <a:lnTo>
                  <a:pt x="4329" y="3705"/>
                </a:lnTo>
                <a:lnTo>
                  <a:pt x="4219" y="3632"/>
                </a:lnTo>
                <a:lnTo>
                  <a:pt x="3963" y="3595"/>
                </a:lnTo>
                <a:lnTo>
                  <a:pt x="3706" y="3558"/>
                </a:lnTo>
                <a:lnTo>
                  <a:pt x="3449" y="3522"/>
                </a:lnTo>
                <a:lnTo>
                  <a:pt x="2715" y="3338"/>
                </a:lnTo>
                <a:lnTo>
                  <a:pt x="2862" y="3228"/>
                </a:lnTo>
                <a:lnTo>
                  <a:pt x="3082" y="3081"/>
                </a:lnTo>
                <a:lnTo>
                  <a:pt x="3302" y="2935"/>
                </a:lnTo>
                <a:lnTo>
                  <a:pt x="3486" y="2861"/>
                </a:lnTo>
                <a:lnTo>
                  <a:pt x="3706" y="2825"/>
                </a:lnTo>
                <a:close/>
                <a:moveTo>
                  <a:pt x="1285" y="5686"/>
                </a:moveTo>
                <a:lnTo>
                  <a:pt x="1725" y="5723"/>
                </a:lnTo>
                <a:lnTo>
                  <a:pt x="1762" y="5723"/>
                </a:lnTo>
                <a:lnTo>
                  <a:pt x="1835" y="5869"/>
                </a:lnTo>
                <a:lnTo>
                  <a:pt x="1908" y="5943"/>
                </a:lnTo>
                <a:lnTo>
                  <a:pt x="2018" y="5943"/>
                </a:lnTo>
                <a:lnTo>
                  <a:pt x="2129" y="5869"/>
                </a:lnTo>
                <a:lnTo>
                  <a:pt x="2165" y="5759"/>
                </a:lnTo>
                <a:lnTo>
                  <a:pt x="2642" y="5796"/>
                </a:lnTo>
                <a:lnTo>
                  <a:pt x="3082" y="5796"/>
                </a:lnTo>
                <a:lnTo>
                  <a:pt x="3339" y="5833"/>
                </a:lnTo>
                <a:lnTo>
                  <a:pt x="3522" y="5869"/>
                </a:lnTo>
                <a:lnTo>
                  <a:pt x="3522" y="6016"/>
                </a:lnTo>
                <a:lnTo>
                  <a:pt x="3376" y="5979"/>
                </a:lnTo>
                <a:lnTo>
                  <a:pt x="3266" y="6016"/>
                </a:lnTo>
                <a:lnTo>
                  <a:pt x="3119" y="6089"/>
                </a:lnTo>
                <a:lnTo>
                  <a:pt x="3082" y="6163"/>
                </a:lnTo>
                <a:lnTo>
                  <a:pt x="3082" y="6236"/>
                </a:lnTo>
                <a:lnTo>
                  <a:pt x="2752" y="6236"/>
                </a:lnTo>
                <a:lnTo>
                  <a:pt x="1322" y="6163"/>
                </a:lnTo>
                <a:lnTo>
                  <a:pt x="808" y="6089"/>
                </a:lnTo>
                <a:lnTo>
                  <a:pt x="515" y="6053"/>
                </a:lnTo>
                <a:lnTo>
                  <a:pt x="258" y="6089"/>
                </a:lnTo>
                <a:lnTo>
                  <a:pt x="368" y="5943"/>
                </a:lnTo>
                <a:lnTo>
                  <a:pt x="515" y="5833"/>
                </a:lnTo>
                <a:lnTo>
                  <a:pt x="661" y="5723"/>
                </a:lnTo>
                <a:lnTo>
                  <a:pt x="808" y="5686"/>
                </a:lnTo>
                <a:close/>
                <a:moveTo>
                  <a:pt x="2239" y="6676"/>
                </a:moveTo>
                <a:lnTo>
                  <a:pt x="3009" y="6713"/>
                </a:lnTo>
                <a:lnTo>
                  <a:pt x="3156" y="6750"/>
                </a:lnTo>
                <a:lnTo>
                  <a:pt x="3156" y="7997"/>
                </a:lnTo>
                <a:lnTo>
                  <a:pt x="3119" y="9244"/>
                </a:lnTo>
                <a:lnTo>
                  <a:pt x="2422" y="9354"/>
                </a:lnTo>
                <a:lnTo>
                  <a:pt x="2422" y="8951"/>
                </a:lnTo>
                <a:lnTo>
                  <a:pt x="2312" y="7630"/>
                </a:lnTo>
                <a:lnTo>
                  <a:pt x="2275" y="6933"/>
                </a:lnTo>
                <a:lnTo>
                  <a:pt x="2239" y="6676"/>
                </a:lnTo>
                <a:close/>
                <a:moveTo>
                  <a:pt x="1065" y="6566"/>
                </a:moveTo>
                <a:lnTo>
                  <a:pt x="1872" y="6676"/>
                </a:lnTo>
                <a:lnTo>
                  <a:pt x="1835" y="6786"/>
                </a:lnTo>
                <a:lnTo>
                  <a:pt x="1835" y="6933"/>
                </a:lnTo>
                <a:lnTo>
                  <a:pt x="1872" y="7226"/>
                </a:lnTo>
                <a:lnTo>
                  <a:pt x="1945" y="8804"/>
                </a:lnTo>
                <a:lnTo>
                  <a:pt x="1982" y="9391"/>
                </a:lnTo>
                <a:lnTo>
                  <a:pt x="1542" y="9391"/>
                </a:lnTo>
                <a:lnTo>
                  <a:pt x="1101" y="9427"/>
                </a:lnTo>
                <a:lnTo>
                  <a:pt x="1028" y="8254"/>
                </a:lnTo>
                <a:lnTo>
                  <a:pt x="955" y="7410"/>
                </a:lnTo>
                <a:lnTo>
                  <a:pt x="918" y="6970"/>
                </a:lnTo>
                <a:lnTo>
                  <a:pt x="808" y="6566"/>
                </a:lnTo>
                <a:close/>
                <a:moveTo>
                  <a:pt x="3082" y="9721"/>
                </a:moveTo>
                <a:lnTo>
                  <a:pt x="3009" y="10454"/>
                </a:lnTo>
                <a:lnTo>
                  <a:pt x="2972" y="10454"/>
                </a:lnTo>
                <a:lnTo>
                  <a:pt x="2862" y="10418"/>
                </a:lnTo>
                <a:lnTo>
                  <a:pt x="2752" y="10418"/>
                </a:lnTo>
                <a:lnTo>
                  <a:pt x="2605" y="10454"/>
                </a:lnTo>
                <a:lnTo>
                  <a:pt x="2495" y="10528"/>
                </a:lnTo>
                <a:lnTo>
                  <a:pt x="2495" y="10418"/>
                </a:lnTo>
                <a:lnTo>
                  <a:pt x="2459" y="9831"/>
                </a:lnTo>
                <a:lnTo>
                  <a:pt x="2789" y="9794"/>
                </a:lnTo>
                <a:lnTo>
                  <a:pt x="3082" y="9721"/>
                </a:lnTo>
                <a:close/>
                <a:moveTo>
                  <a:pt x="1138" y="9758"/>
                </a:moveTo>
                <a:lnTo>
                  <a:pt x="1358" y="9831"/>
                </a:lnTo>
                <a:lnTo>
                  <a:pt x="1542" y="9831"/>
                </a:lnTo>
                <a:lnTo>
                  <a:pt x="1982" y="9868"/>
                </a:lnTo>
                <a:lnTo>
                  <a:pt x="2018" y="10088"/>
                </a:lnTo>
                <a:lnTo>
                  <a:pt x="1982" y="10124"/>
                </a:lnTo>
                <a:lnTo>
                  <a:pt x="1688" y="10088"/>
                </a:lnTo>
                <a:lnTo>
                  <a:pt x="1615" y="10124"/>
                </a:lnTo>
                <a:lnTo>
                  <a:pt x="1542" y="10161"/>
                </a:lnTo>
                <a:lnTo>
                  <a:pt x="1542" y="10234"/>
                </a:lnTo>
                <a:lnTo>
                  <a:pt x="1578" y="10308"/>
                </a:lnTo>
                <a:lnTo>
                  <a:pt x="1725" y="10454"/>
                </a:lnTo>
                <a:lnTo>
                  <a:pt x="1945" y="10491"/>
                </a:lnTo>
                <a:lnTo>
                  <a:pt x="2018" y="10491"/>
                </a:lnTo>
                <a:lnTo>
                  <a:pt x="2018" y="10748"/>
                </a:lnTo>
                <a:lnTo>
                  <a:pt x="1798" y="10785"/>
                </a:lnTo>
                <a:lnTo>
                  <a:pt x="1798" y="10748"/>
                </a:lnTo>
                <a:lnTo>
                  <a:pt x="1762" y="10748"/>
                </a:lnTo>
                <a:lnTo>
                  <a:pt x="1688" y="10785"/>
                </a:lnTo>
                <a:lnTo>
                  <a:pt x="1615" y="10821"/>
                </a:lnTo>
                <a:lnTo>
                  <a:pt x="1542" y="10895"/>
                </a:lnTo>
                <a:lnTo>
                  <a:pt x="1505" y="11005"/>
                </a:lnTo>
                <a:lnTo>
                  <a:pt x="1542" y="11078"/>
                </a:lnTo>
                <a:lnTo>
                  <a:pt x="1652" y="11151"/>
                </a:lnTo>
                <a:lnTo>
                  <a:pt x="2055" y="11151"/>
                </a:lnTo>
                <a:lnTo>
                  <a:pt x="2129" y="11408"/>
                </a:lnTo>
                <a:lnTo>
                  <a:pt x="2239" y="11592"/>
                </a:lnTo>
                <a:lnTo>
                  <a:pt x="2275" y="11628"/>
                </a:lnTo>
                <a:lnTo>
                  <a:pt x="2349" y="11628"/>
                </a:lnTo>
                <a:lnTo>
                  <a:pt x="2422" y="11592"/>
                </a:lnTo>
                <a:lnTo>
                  <a:pt x="2459" y="11555"/>
                </a:lnTo>
                <a:lnTo>
                  <a:pt x="2532" y="11371"/>
                </a:lnTo>
                <a:lnTo>
                  <a:pt x="2569" y="11188"/>
                </a:lnTo>
                <a:lnTo>
                  <a:pt x="2569" y="11005"/>
                </a:lnTo>
                <a:lnTo>
                  <a:pt x="2532" y="10785"/>
                </a:lnTo>
                <a:lnTo>
                  <a:pt x="2679" y="10821"/>
                </a:lnTo>
                <a:lnTo>
                  <a:pt x="3009" y="10821"/>
                </a:lnTo>
                <a:lnTo>
                  <a:pt x="2936" y="11408"/>
                </a:lnTo>
                <a:lnTo>
                  <a:pt x="2862" y="11812"/>
                </a:lnTo>
                <a:lnTo>
                  <a:pt x="2825" y="11995"/>
                </a:lnTo>
                <a:lnTo>
                  <a:pt x="2752" y="12178"/>
                </a:lnTo>
                <a:lnTo>
                  <a:pt x="2642" y="12362"/>
                </a:lnTo>
                <a:lnTo>
                  <a:pt x="2532" y="12472"/>
                </a:lnTo>
                <a:lnTo>
                  <a:pt x="2349" y="12582"/>
                </a:lnTo>
                <a:lnTo>
                  <a:pt x="2129" y="12619"/>
                </a:lnTo>
                <a:lnTo>
                  <a:pt x="1945" y="12619"/>
                </a:lnTo>
                <a:lnTo>
                  <a:pt x="1798" y="12582"/>
                </a:lnTo>
                <a:lnTo>
                  <a:pt x="1652" y="12472"/>
                </a:lnTo>
                <a:lnTo>
                  <a:pt x="1505" y="12362"/>
                </a:lnTo>
                <a:lnTo>
                  <a:pt x="1432" y="12215"/>
                </a:lnTo>
                <a:lnTo>
                  <a:pt x="1322" y="12068"/>
                </a:lnTo>
                <a:lnTo>
                  <a:pt x="1211" y="11738"/>
                </a:lnTo>
                <a:lnTo>
                  <a:pt x="1138" y="11335"/>
                </a:lnTo>
                <a:lnTo>
                  <a:pt x="1138" y="10858"/>
                </a:lnTo>
                <a:lnTo>
                  <a:pt x="1138" y="10014"/>
                </a:lnTo>
                <a:lnTo>
                  <a:pt x="1138" y="9758"/>
                </a:lnTo>
                <a:close/>
                <a:moveTo>
                  <a:pt x="625" y="0"/>
                </a:moveTo>
                <a:lnTo>
                  <a:pt x="478" y="37"/>
                </a:lnTo>
                <a:lnTo>
                  <a:pt x="331" y="110"/>
                </a:lnTo>
                <a:lnTo>
                  <a:pt x="294" y="184"/>
                </a:lnTo>
                <a:lnTo>
                  <a:pt x="294" y="220"/>
                </a:lnTo>
                <a:lnTo>
                  <a:pt x="294" y="294"/>
                </a:lnTo>
                <a:lnTo>
                  <a:pt x="331" y="330"/>
                </a:lnTo>
                <a:lnTo>
                  <a:pt x="294" y="587"/>
                </a:lnTo>
                <a:lnTo>
                  <a:pt x="294" y="844"/>
                </a:lnTo>
                <a:lnTo>
                  <a:pt x="331" y="1101"/>
                </a:lnTo>
                <a:lnTo>
                  <a:pt x="368" y="1321"/>
                </a:lnTo>
                <a:lnTo>
                  <a:pt x="551" y="1834"/>
                </a:lnTo>
                <a:lnTo>
                  <a:pt x="735" y="2274"/>
                </a:lnTo>
                <a:lnTo>
                  <a:pt x="918" y="2641"/>
                </a:lnTo>
                <a:lnTo>
                  <a:pt x="1175" y="3008"/>
                </a:lnTo>
                <a:lnTo>
                  <a:pt x="1322" y="3155"/>
                </a:lnTo>
                <a:lnTo>
                  <a:pt x="1505" y="3265"/>
                </a:lnTo>
                <a:lnTo>
                  <a:pt x="1652" y="3375"/>
                </a:lnTo>
                <a:lnTo>
                  <a:pt x="1872" y="3375"/>
                </a:lnTo>
                <a:lnTo>
                  <a:pt x="1798" y="3815"/>
                </a:lnTo>
                <a:lnTo>
                  <a:pt x="1725" y="4365"/>
                </a:lnTo>
                <a:lnTo>
                  <a:pt x="1725" y="4659"/>
                </a:lnTo>
                <a:lnTo>
                  <a:pt x="1762" y="4806"/>
                </a:lnTo>
                <a:lnTo>
                  <a:pt x="1798" y="4916"/>
                </a:lnTo>
                <a:lnTo>
                  <a:pt x="1762" y="5319"/>
                </a:lnTo>
                <a:lnTo>
                  <a:pt x="1615" y="5319"/>
                </a:lnTo>
                <a:lnTo>
                  <a:pt x="1138" y="5282"/>
                </a:lnTo>
                <a:lnTo>
                  <a:pt x="918" y="5246"/>
                </a:lnTo>
                <a:lnTo>
                  <a:pt x="698" y="5282"/>
                </a:lnTo>
                <a:lnTo>
                  <a:pt x="404" y="5392"/>
                </a:lnTo>
                <a:lnTo>
                  <a:pt x="294" y="5466"/>
                </a:lnTo>
                <a:lnTo>
                  <a:pt x="184" y="5576"/>
                </a:lnTo>
                <a:lnTo>
                  <a:pt x="111" y="5686"/>
                </a:lnTo>
                <a:lnTo>
                  <a:pt x="74" y="5796"/>
                </a:lnTo>
                <a:lnTo>
                  <a:pt x="38" y="5943"/>
                </a:lnTo>
                <a:lnTo>
                  <a:pt x="1" y="6089"/>
                </a:lnTo>
                <a:lnTo>
                  <a:pt x="38" y="6163"/>
                </a:lnTo>
                <a:lnTo>
                  <a:pt x="111" y="6199"/>
                </a:lnTo>
                <a:lnTo>
                  <a:pt x="38" y="6273"/>
                </a:lnTo>
                <a:lnTo>
                  <a:pt x="38" y="6346"/>
                </a:lnTo>
                <a:lnTo>
                  <a:pt x="38" y="6456"/>
                </a:lnTo>
                <a:lnTo>
                  <a:pt x="111" y="6530"/>
                </a:lnTo>
                <a:lnTo>
                  <a:pt x="184" y="6566"/>
                </a:lnTo>
                <a:lnTo>
                  <a:pt x="294" y="6566"/>
                </a:lnTo>
                <a:lnTo>
                  <a:pt x="368" y="6493"/>
                </a:lnTo>
                <a:lnTo>
                  <a:pt x="441" y="6493"/>
                </a:lnTo>
                <a:lnTo>
                  <a:pt x="441" y="6530"/>
                </a:lnTo>
                <a:lnTo>
                  <a:pt x="441" y="6786"/>
                </a:lnTo>
                <a:lnTo>
                  <a:pt x="441" y="7080"/>
                </a:lnTo>
                <a:lnTo>
                  <a:pt x="515" y="7593"/>
                </a:lnTo>
                <a:lnTo>
                  <a:pt x="588" y="8657"/>
                </a:lnTo>
                <a:lnTo>
                  <a:pt x="625" y="9721"/>
                </a:lnTo>
                <a:lnTo>
                  <a:pt x="625" y="10785"/>
                </a:lnTo>
                <a:lnTo>
                  <a:pt x="661" y="11225"/>
                </a:lnTo>
                <a:lnTo>
                  <a:pt x="698" y="11665"/>
                </a:lnTo>
                <a:lnTo>
                  <a:pt x="808" y="12105"/>
                </a:lnTo>
                <a:lnTo>
                  <a:pt x="881" y="12289"/>
                </a:lnTo>
                <a:lnTo>
                  <a:pt x="991" y="12509"/>
                </a:lnTo>
                <a:lnTo>
                  <a:pt x="1065" y="12655"/>
                </a:lnTo>
                <a:lnTo>
                  <a:pt x="1175" y="12765"/>
                </a:lnTo>
                <a:lnTo>
                  <a:pt x="1322" y="12912"/>
                </a:lnTo>
                <a:lnTo>
                  <a:pt x="1468" y="12985"/>
                </a:lnTo>
                <a:lnTo>
                  <a:pt x="1615" y="13059"/>
                </a:lnTo>
                <a:lnTo>
                  <a:pt x="1798" y="13096"/>
                </a:lnTo>
                <a:lnTo>
                  <a:pt x="1945" y="13132"/>
                </a:lnTo>
                <a:lnTo>
                  <a:pt x="2129" y="13169"/>
                </a:lnTo>
                <a:lnTo>
                  <a:pt x="2349" y="13132"/>
                </a:lnTo>
                <a:lnTo>
                  <a:pt x="2569" y="13096"/>
                </a:lnTo>
                <a:lnTo>
                  <a:pt x="2752" y="12985"/>
                </a:lnTo>
                <a:lnTo>
                  <a:pt x="2899" y="12875"/>
                </a:lnTo>
                <a:lnTo>
                  <a:pt x="3009" y="12765"/>
                </a:lnTo>
                <a:lnTo>
                  <a:pt x="3119" y="12582"/>
                </a:lnTo>
                <a:lnTo>
                  <a:pt x="3302" y="12215"/>
                </a:lnTo>
                <a:lnTo>
                  <a:pt x="3412" y="11812"/>
                </a:lnTo>
                <a:lnTo>
                  <a:pt x="3449" y="11408"/>
                </a:lnTo>
                <a:lnTo>
                  <a:pt x="3522" y="10601"/>
                </a:lnTo>
                <a:lnTo>
                  <a:pt x="3632" y="9647"/>
                </a:lnTo>
                <a:lnTo>
                  <a:pt x="3669" y="8657"/>
                </a:lnTo>
                <a:lnTo>
                  <a:pt x="3669" y="7667"/>
                </a:lnTo>
                <a:lnTo>
                  <a:pt x="3669" y="6676"/>
                </a:lnTo>
                <a:lnTo>
                  <a:pt x="3743" y="6603"/>
                </a:lnTo>
                <a:lnTo>
                  <a:pt x="3779" y="6530"/>
                </a:lnTo>
                <a:lnTo>
                  <a:pt x="3779" y="6456"/>
                </a:lnTo>
                <a:lnTo>
                  <a:pt x="3889" y="6273"/>
                </a:lnTo>
                <a:lnTo>
                  <a:pt x="3963" y="6053"/>
                </a:lnTo>
                <a:lnTo>
                  <a:pt x="3999" y="5833"/>
                </a:lnTo>
                <a:lnTo>
                  <a:pt x="3963" y="5723"/>
                </a:lnTo>
                <a:lnTo>
                  <a:pt x="3926" y="5612"/>
                </a:lnTo>
                <a:lnTo>
                  <a:pt x="3816" y="5502"/>
                </a:lnTo>
                <a:lnTo>
                  <a:pt x="3669" y="5429"/>
                </a:lnTo>
                <a:lnTo>
                  <a:pt x="3486" y="5392"/>
                </a:lnTo>
                <a:lnTo>
                  <a:pt x="3266" y="5356"/>
                </a:lnTo>
                <a:lnTo>
                  <a:pt x="2532" y="5356"/>
                </a:lnTo>
                <a:lnTo>
                  <a:pt x="2165" y="5319"/>
                </a:lnTo>
                <a:lnTo>
                  <a:pt x="2092" y="4806"/>
                </a:lnTo>
                <a:lnTo>
                  <a:pt x="2165" y="4585"/>
                </a:lnTo>
                <a:lnTo>
                  <a:pt x="2165" y="4365"/>
                </a:lnTo>
                <a:lnTo>
                  <a:pt x="2202" y="3962"/>
                </a:lnTo>
                <a:lnTo>
                  <a:pt x="2459" y="4145"/>
                </a:lnTo>
                <a:lnTo>
                  <a:pt x="2715" y="4292"/>
                </a:lnTo>
                <a:lnTo>
                  <a:pt x="2972" y="4402"/>
                </a:lnTo>
                <a:lnTo>
                  <a:pt x="3266" y="4475"/>
                </a:lnTo>
                <a:lnTo>
                  <a:pt x="3522" y="4549"/>
                </a:lnTo>
                <a:lnTo>
                  <a:pt x="3816" y="4585"/>
                </a:lnTo>
                <a:lnTo>
                  <a:pt x="4403" y="4585"/>
                </a:lnTo>
                <a:lnTo>
                  <a:pt x="4660" y="4549"/>
                </a:lnTo>
                <a:lnTo>
                  <a:pt x="4953" y="4475"/>
                </a:lnTo>
                <a:lnTo>
                  <a:pt x="5210" y="4402"/>
                </a:lnTo>
                <a:lnTo>
                  <a:pt x="5503" y="4292"/>
                </a:lnTo>
                <a:lnTo>
                  <a:pt x="5760" y="4182"/>
                </a:lnTo>
                <a:lnTo>
                  <a:pt x="5833" y="4109"/>
                </a:lnTo>
                <a:lnTo>
                  <a:pt x="5833" y="3999"/>
                </a:lnTo>
                <a:lnTo>
                  <a:pt x="5833" y="3888"/>
                </a:lnTo>
                <a:lnTo>
                  <a:pt x="5797" y="3778"/>
                </a:lnTo>
                <a:lnTo>
                  <a:pt x="5797" y="3778"/>
                </a:lnTo>
                <a:lnTo>
                  <a:pt x="5833" y="3815"/>
                </a:lnTo>
                <a:lnTo>
                  <a:pt x="5980" y="3962"/>
                </a:lnTo>
                <a:lnTo>
                  <a:pt x="6053" y="3999"/>
                </a:lnTo>
                <a:lnTo>
                  <a:pt x="6200" y="4035"/>
                </a:lnTo>
                <a:lnTo>
                  <a:pt x="6237" y="4035"/>
                </a:lnTo>
                <a:lnTo>
                  <a:pt x="6274" y="3999"/>
                </a:lnTo>
                <a:lnTo>
                  <a:pt x="6347" y="3888"/>
                </a:lnTo>
                <a:lnTo>
                  <a:pt x="6310" y="3742"/>
                </a:lnTo>
                <a:lnTo>
                  <a:pt x="6274" y="3632"/>
                </a:lnTo>
                <a:lnTo>
                  <a:pt x="6200" y="3522"/>
                </a:lnTo>
                <a:lnTo>
                  <a:pt x="6090" y="3375"/>
                </a:lnTo>
                <a:lnTo>
                  <a:pt x="5833" y="3192"/>
                </a:lnTo>
                <a:lnTo>
                  <a:pt x="5613" y="3045"/>
                </a:lnTo>
                <a:lnTo>
                  <a:pt x="5283" y="2861"/>
                </a:lnTo>
                <a:lnTo>
                  <a:pt x="4953" y="2715"/>
                </a:lnTo>
                <a:lnTo>
                  <a:pt x="4256" y="2495"/>
                </a:lnTo>
                <a:lnTo>
                  <a:pt x="3926" y="2421"/>
                </a:lnTo>
                <a:lnTo>
                  <a:pt x="3596" y="2385"/>
                </a:lnTo>
                <a:lnTo>
                  <a:pt x="3302" y="2458"/>
                </a:lnTo>
                <a:lnTo>
                  <a:pt x="2972" y="2605"/>
                </a:lnTo>
                <a:lnTo>
                  <a:pt x="2679" y="2788"/>
                </a:lnTo>
                <a:lnTo>
                  <a:pt x="2349" y="3081"/>
                </a:lnTo>
                <a:lnTo>
                  <a:pt x="2349" y="3045"/>
                </a:lnTo>
                <a:lnTo>
                  <a:pt x="2385" y="2788"/>
                </a:lnTo>
                <a:lnTo>
                  <a:pt x="2459" y="2568"/>
                </a:lnTo>
                <a:lnTo>
                  <a:pt x="2495" y="2458"/>
                </a:lnTo>
                <a:lnTo>
                  <a:pt x="2495" y="2311"/>
                </a:lnTo>
                <a:lnTo>
                  <a:pt x="2495" y="2201"/>
                </a:lnTo>
                <a:lnTo>
                  <a:pt x="2422" y="2128"/>
                </a:lnTo>
                <a:lnTo>
                  <a:pt x="2385" y="1871"/>
                </a:lnTo>
                <a:lnTo>
                  <a:pt x="2312" y="1614"/>
                </a:lnTo>
                <a:lnTo>
                  <a:pt x="2129" y="1137"/>
                </a:lnTo>
                <a:lnTo>
                  <a:pt x="2018" y="917"/>
                </a:lnTo>
                <a:lnTo>
                  <a:pt x="1835" y="661"/>
                </a:lnTo>
                <a:lnTo>
                  <a:pt x="1652" y="440"/>
                </a:lnTo>
                <a:lnTo>
                  <a:pt x="1395" y="220"/>
                </a:lnTo>
                <a:lnTo>
                  <a:pt x="1138" y="74"/>
                </a:lnTo>
                <a:lnTo>
                  <a:pt x="881" y="0"/>
                </a:lnTo>
                <a:close/>
              </a:path>
            </a:pathLst>
          </a:custGeom>
          <a:solidFill>
            <a:srgbClr val="6D9EEB"/>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40" name="Shape 240"/>
          <p:cNvSpPr/>
          <p:nvPr/>
        </p:nvSpPr>
        <p:spPr>
          <a:xfrm rot="1920548">
            <a:off x="2436125" y="4658174"/>
            <a:ext cx="501522" cy="425557"/>
          </a:xfrm>
          <a:custGeom>
            <a:avLst/>
            <a:gdLst/>
            <a:ahLst/>
            <a:cxnLst/>
            <a:rect l="0" t="0" r="0" b="0"/>
            <a:pathLst>
              <a:path w="17681" h="15004" extrusionOk="0">
                <a:moveTo>
                  <a:pt x="6823" y="1981"/>
                </a:moveTo>
                <a:lnTo>
                  <a:pt x="6676" y="2018"/>
                </a:lnTo>
                <a:lnTo>
                  <a:pt x="6566" y="2055"/>
                </a:lnTo>
                <a:lnTo>
                  <a:pt x="6493" y="2201"/>
                </a:lnTo>
                <a:lnTo>
                  <a:pt x="6420" y="2385"/>
                </a:lnTo>
                <a:lnTo>
                  <a:pt x="6383" y="2531"/>
                </a:lnTo>
                <a:lnTo>
                  <a:pt x="6383" y="2641"/>
                </a:lnTo>
                <a:lnTo>
                  <a:pt x="6420" y="2752"/>
                </a:lnTo>
                <a:lnTo>
                  <a:pt x="6493" y="2825"/>
                </a:lnTo>
                <a:lnTo>
                  <a:pt x="6566" y="2862"/>
                </a:lnTo>
                <a:lnTo>
                  <a:pt x="6713" y="2862"/>
                </a:lnTo>
                <a:lnTo>
                  <a:pt x="6860" y="2825"/>
                </a:lnTo>
                <a:lnTo>
                  <a:pt x="6933" y="2752"/>
                </a:lnTo>
                <a:lnTo>
                  <a:pt x="7006" y="2641"/>
                </a:lnTo>
                <a:lnTo>
                  <a:pt x="7080" y="2531"/>
                </a:lnTo>
                <a:lnTo>
                  <a:pt x="7080" y="2421"/>
                </a:lnTo>
                <a:lnTo>
                  <a:pt x="7080" y="2275"/>
                </a:lnTo>
                <a:lnTo>
                  <a:pt x="7006" y="2165"/>
                </a:lnTo>
                <a:lnTo>
                  <a:pt x="6933" y="2055"/>
                </a:lnTo>
                <a:lnTo>
                  <a:pt x="6823" y="1981"/>
                </a:lnTo>
                <a:close/>
                <a:moveTo>
                  <a:pt x="5282" y="2641"/>
                </a:moveTo>
                <a:lnTo>
                  <a:pt x="5209" y="2678"/>
                </a:lnTo>
                <a:lnTo>
                  <a:pt x="5136" y="2715"/>
                </a:lnTo>
                <a:lnTo>
                  <a:pt x="5062" y="2788"/>
                </a:lnTo>
                <a:lnTo>
                  <a:pt x="5062" y="2898"/>
                </a:lnTo>
                <a:lnTo>
                  <a:pt x="5062" y="2935"/>
                </a:lnTo>
                <a:lnTo>
                  <a:pt x="4989" y="2972"/>
                </a:lnTo>
                <a:lnTo>
                  <a:pt x="4952" y="3045"/>
                </a:lnTo>
                <a:lnTo>
                  <a:pt x="4952" y="3118"/>
                </a:lnTo>
                <a:lnTo>
                  <a:pt x="4952" y="3228"/>
                </a:lnTo>
                <a:lnTo>
                  <a:pt x="5026" y="3338"/>
                </a:lnTo>
                <a:lnTo>
                  <a:pt x="5099" y="3412"/>
                </a:lnTo>
                <a:lnTo>
                  <a:pt x="5319" y="3412"/>
                </a:lnTo>
                <a:lnTo>
                  <a:pt x="5429" y="3338"/>
                </a:lnTo>
                <a:lnTo>
                  <a:pt x="5502" y="3265"/>
                </a:lnTo>
                <a:lnTo>
                  <a:pt x="5576" y="3155"/>
                </a:lnTo>
                <a:lnTo>
                  <a:pt x="5613" y="3008"/>
                </a:lnTo>
                <a:lnTo>
                  <a:pt x="5576" y="2862"/>
                </a:lnTo>
                <a:lnTo>
                  <a:pt x="5502" y="2752"/>
                </a:lnTo>
                <a:lnTo>
                  <a:pt x="5392" y="2678"/>
                </a:lnTo>
                <a:lnTo>
                  <a:pt x="5282" y="2641"/>
                </a:lnTo>
                <a:close/>
                <a:moveTo>
                  <a:pt x="6786" y="3559"/>
                </a:moveTo>
                <a:lnTo>
                  <a:pt x="6640" y="3595"/>
                </a:lnTo>
                <a:lnTo>
                  <a:pt x="6493" y="3705"/>
                </a:lnTo>
                <a:lnTo>
                  <a:pt x="6383" y="3815"/>
                </a:lnTo>
                <a:lnTo>
                  <a:pt x="6309" y="3962"/>
                </a:lnTo>
                <a:lnTo>
                  <a:pt x="6273" y="4109"/>
                </a:lnTo>
                <a:lnTo>
                  <a:pt x="6273" y="4255"/>
                </a:lnTo>
                <a:lnTo>
                  <a:pt x="6273" y="4366"/>
                </a:lnTo>
                <a:lnTo>
                  <a:pt x="6383" y="4439"/>
                </a:lnTo>
                <a:lnTo>
                  <a:pt x="6493" y="4476"/>
                </a:lnTo>
                <a:lnTo>
                  <a:pt x="6603" y="4439"/>
                </a:lnTo>
                <a:lnTo>
                  <a:pt x="6750" y="4329"/>
                </a:lnTo>
                <a:lnTo>
                  <a:pt x="6860" y="4329"/>
                </a:lnTo>
                <a:lnTo>
                  <a:pt x="6970" y="4292"/>
                </a:lnTo>
                <a:lnTo>
                  <a:pt x="7080" y="4182"/>
                </a:lnTo>
                <a:lnTo>
                  <a:pt x="7153" y="4035"/>
                </a:lnTo>
                <a:lnTo>
                  <a:pt x="7153" y="3852"/>
                </a:lnTo>
                <a:lnTo>
                  <a:pt x="7080" y="3705"/>
                </a:lnTo>
                <a:lnTo>
                  <a:pt x="7043" y="3632"/>
                </a:lnTo>
                <a:lnTo>
                  <a:pt x="6970" y="3595"/>
                </a:lnTo>
                <a:lnTo>
                  <a:pt x="6786" y="3559"/>
                </a:lnTo>
                <a:close/>
                <a:moveTo>
                  <a:pt x="4806" y="5979"/>
                </a:moveTo>
                <a:lnTo>
                  <a:pt x="4622" y="6090"/>
                </a:lnTo>
                <a:lnTo>
                  <a:pt x="4439" y="6200"/>
                </a:lnTo>
                <a:lnTo>
                  <a:pt x="4402" y="6236"/>
                </a:lnTo>
                <a:lnTo>
                  <a:pt x="4329" y="6310"/>
                </a:lnTo>
                <a:lnTo>
                  <a:pt x="4255" y="6383"/>
                </a:lnTo>
                <a:lnTo>
                  <a:pt x="4219" y="6493"/>
                </a:lnTo>
                <a:lnTo>
                  <a:pt x="4219" y="6566"/>
                </a:lnTo>
                <a:lnTo>
                  <a:pt x="4255" y="6713"/>
                </a:lnTo>
                <a:lnTo>
                  <a:pt x="4329" y="6860"/>
                </a:lnTo>
                <a:lnTo>
                  <a:pt x="4365" y="6897"/>
                </a:lnTo>
                <a:lnTo>
                  <a:pt x="4475" y="6970"/>
                </a:lnTo>
                <a:lnTo>
                  <a:pt x="4585" y="7007"/>
                </a:lnTo>
                <a:lnTo>
                  <a:pt x="4696" y="7043"/>
                </a:lnTo>
                <a:lnTo>
                  <a:pt x="4842" y="7007"/>
                </a:lnTo>
                <a:lnTo>
                  <a:pt x="4952" y="6970"/>
                </a:lnTo>
                <a:lnTo>
                  <a:pt x="5026" y="6897"/>
                </a:lnTo>
                <a:lnTo>
                  <a:pt x="5209" y="6750"/>
                </a:lnTo>
                <a:lnTo>
                  <a:pt x="5282" y="6640"/>
                </a:lnTo>
                <a:lnTo>
                  <a:pt x="5319" y="6493"/>
                </a:lnTo>
                <a:lnTo>
                  <a:pt x="5356" y="6346"/>
                </a:lnTo>
                <a:lnTo>
                  <a:pt x="5356" y="6236"/>
                </a:lnTo>
                <a:lnTo>
                  <a:pt x="5282" y="6126"/>
                </a:lnTo>
                <a:lnTo>
                  <a:pt x="5209" y="6053"/>
                </a:lnTo>
                <a:lnTo>
                  <a:pt x="5136" y="5979"/>
                </a:lnTo>
                <a:close/>
                <a:moveTo>
                  <a:pt x="4219" y="4916"/>
                </a:moveTo>
                <a:lnTo>
                  <a:pt x="4219" y="5062"/>
                </a:lnTo>
                <a:lnTo>
                  <a:pt x="4255" y="5136"/>
                </a:lnTo>
                <a:lnTo>
                  <a:pt x="4292" y="5173"/>
                </a:lnTo>
                <a:lnTo>
                  <a:pt x="4439" y="5209"/>
                </a:lnTo>
                <a:lnTo>
                  <a:pt x="4549" y="5173"/>
                </a:lnTo>
                <a:lnTo>
                  <a:pt x="4585" y="5136"/>
                </a:lnTo>
                <a:lnTo>
                  <a:pt x="4622" y="5062"/>
                </a:lnTo>
                <a:lnTo>
                  <a:pt x="4659" y="5026"/>
                </a:lnTo>
                <a:lnTo>
                  <a:pt x="4989" y="5136"/>
                </a:lnTo>
                <a:lnTo>
                  <a:pt x="5319" y="5209"/>
                </a:lnTo>
                <a:lnTo>
                  <a:pt x="5392" y="5319"/>
                </a:lnTo>
                <a:lnTo>
                  <a:pt x="5466" y="5429"/>
                </a:lnTo>
                <a:lnTo>
                  <a:pt x="5686" y="5613"/>
                </a:lnTo>
                <a:lnTo>
                  <a:pt x="5869" y="5833"/>
                </a:lnTo>
                <a:lnTo>
                  <a:pt x="5979" y="6053"/>
                </a:lnTo>
                <a:lnTo>
                  <a:pt x="6016" y="6273"/>
                </a:lnTo>
                <a:lnTo>
                  <a:pt x="5979" y="6530"/>
                </a:lnTo>
                <a:lnTo>
                  <a:pt x="5943" y="6676"/>
                </a:lnTo>
                <a:lnTo>
                  <a:pt x="5869" y="6823"/>
                </a:lnTo>
                <a:lnTo>
                  <a:pt x="5686" y="7080"/>
                </a:lnTo>
                <a:lnTo>
                  <a:pt x="5466" y="7227"/>
                </a:lnTo>
                <a:lnTo>
                  <a:pt x="5209" y="7373"/>
                </a:lnTo>
                <a:lnTo>
                  <a:pt x="4916" y="7447"/>
                </a:lnTo>
                <a:lnTo>
                  <a:pt x="4622" y="7483"/>
                </a:lnTo>
                <a:lnTo>
                  <a:pt x="4329" y="7520"/>
                </a:lnTo>
                <a:lnTo>
                  <a:pt x="4035" y="7483"/>
                </a:lnTo>
                <a:lnTo>
                  <a:pt x="3778" y="7447"/>
                </a:lnTo>
                <a:lnTo>
                  <a:pt x="3485" y="7337"/>
                </a:lnTo>
                <a:lnTo>
                  <a:pt x="3338" y="7227"/>
                </a:lnTo>
                <a:lnTo>
                  <a:pt x="3228" y="7080"/>
                </a:lnTo>
                <a:lnTo>
                  <a:pt x="3155" y="6897"/>
                </a:lnTo>
                <a:lnTo>
                  <a:pt x="3118" y="6713"/>
                </a:lnTo>
                <a:lnTo>
                  <a:pt x="3082" y="6383"/>
                </a:lnTo>
                <a:lnTo>
                  <a:pt x="3155" y="6090"/>
                </a:lnTo>
                <a:lnTo>
                  <a:pt x="3228" y="5796"/>
                </a:lnTo>
                <a:lnTo>
                  <a:pt x="3375" y="5539"/>
                </a:lnTo>
                <a:lnTo>
                  <a:pt x="3558" y="5319"/>
                </a:lnTo>
                <a:lnTo>
                  <a:pt x="3742" y="5173"/>
                </a:lnTo>
                <a:lnTo>
                  <a:pt x="3962" y="5026"/>
                </a:lnTo>
                <a:lnTo>
                  <a:pt x="4219" y="4916"/>
                </a:lnTo>
                <a:close/>
                <a:moveTo>
                  <a:pt x="11628" y="7190"/>
                </a:moveTo>
                <a:lnTo>
                  <a:pt x="11958" y="7263"/>
                </a:lnTo>
                <a:lnTo>
                  <a:pt x="12252" y="7263"/>
                </a:lnTo>
                <a:lnTo>
                  <a:pt x="12362" y="7227"/>
                </a:lnTo>
                <a:lnTo>
                  <a:pt x="12435" y="7447"/>
                </a:lnTo>
                <a:lnTo>
                  <a:pt x="12509" y="7704"/>
                </a:lnTo>
                <a:lnTo>
                  <a:pt x="12509" y="7814"/>
                </a:lnTo>
                <a:lnTo>
                  <a:pt x="12472" y="7814"/>
                </a:lnTo>
                <a:lnTo>
                  <a:pt x="12399" y="7850"/>
                </a:lnTo>
                <a:lnTo>
                  <a:pt x="12399" y="7887"/>
                </a:lnTo>
                <a:lnTo>
                  <a:pt x="12252" y="7814"/>
                </a:lnTo>
                <a:lnTo>
                  <a:pt x="11738" y="7557"/>
                </a:lnTo>
                <a:lnTo>
                  <a:pt x="11702" y="7483"/>
                </a:lnTo>
                <a:lnTo>
                  <a:pt x="11628" y="7373"/>
                </a:lnTo>
                <a:lnTo>
                  <a:pt x="11628" y="7190"/>
                </a:lnTo>
                <a:close/>
                <a:moveTo>
                  <a:pt x="4329" y="4402"/>
                </a:moveTo>
                <a:lnTo>
                  <a:pt x="4255" y="4476"/>
                </a:lnTo>
                <a:lnTo>
                  <a:pt x="4035" y="4512"/>
                </a:lnTo>
                <a:lnTo>
                  <a:pt x="3815" y="4622"/>
                </a:lnTo>
                <a:lnTo>
                  <a:pt x="3632" y="4732"/>
                </a:lnTo>
                <a:lnTo>
                  <a:pt x="3448" y="4842"/>
                </a:lnTo>
                <a:lnTo>
                  <a:pt x="3265" y="4989"/>
                </a:lnTo>
                <a:lnTo>
                  <a:pt x="3082" y="5173"/>
                </a:lnTo>
                <a:lnTo>
                  <a:pt x="2971" y="5356"/>
                </a:lnTo>
                <a:lnTo>
                  <a:pt x="2825" y="5576"/>
                </a:lnTo>
                <a:lnTo>
                  <a:pt x="2715" y="5906"/>
                </a:lnTo>
                <a:lnTo>
                  <a:pt x="2641" y="6236"/>
                </a:lnTo>
                <a:lnTo>
                  <a:pt x="2641" y="6603"/>
                </a:lnTo>
                <a:lnTo>
                  <a:pt x="2678" y="6933"/>
                </a:lnTo>
                <a:lnTo>
                  <a:pt x="2825" y="7263"/>
                </a:lnTo>
                <a:lnTo>
                  <a:pt x="3008" y="7520"/>
                </a:lnTo>
                <a:lnTo>
                  <a:pt x="3118" y="7667"/>
                </a:lnTo>
                <a:lnTo>
                  <a:pt x="3265" y="7740"/>
                </a:lnTo>
                <a:lnTo>
                  <a:pt x="3412" y="7850"/>
                </a:lnTo>
                <a:lnTo>
                  <a:pt x="3595" y="7887"/>
                </a:lnTo>
                <a:lnTo>
                  <a:pt x="3962" y="7997"/>
                </a:lnTo>
                <a:lnTo>
                  <a:pt x="4292" y="8034"/>
                </a:lnTo>
                <a:lnTo>
                  <a:pt x="4659" y="7997"/>
                </a:lnTo>
                <a:lnTo>
                  <a:pt x="5026" y="7960"/>
                </a:lnTo>
                <a:lnTo>
                  <a:pt x="5356" y="7850"/>
                </a:lnTo>
                <a:lnTo>
                  <a:pt x="5686" y="7704"/>
                </a:lnTo>
                <a:lnTo>
                  <a:pt x="5979" y="7483"/>
                </a:lnTo>
                <a:lnTo>
                  <a:pt x="6236" y="7227"/>
                </a:lnTo>
                <a:lnTo>
                  <a:pt x="6383" y="6933"/>
                </a:lnTo>
                <a:lnTo>
                  <a:pt x="6456" y="6640"/>
                </a:lnTo>
                <a:lnTo>
                  <a:pt x="6530" y="6346"/>
                </a:lnTo>
                <a:lnTo>
                  <a:pt x="6493" y="6016"/>
                </a:lnTo>
                <a:lnTo>
                  <a:pt x="6420" y="5759"/>
                </a:lnTo>
                <a:lnTo>
                  <a:pt x="6273" y="5503"/>
                </a:lnTo>
                <a:lnTo>
                  <a:pt x="6163" y="5393"/>
                </a:lnTo>
                <a:lnTo>
                  <a:pt x="5979" y="5246"/>
                </a:lnTo>
                <a:lnTo>
                  <a:pt x="5833" y="5099"/>
                </a:lnTo>
                <a:lnTo>
                  <a:pt x="5796" y="5026"/>
                </a:lnTo>
                <a:lnTo>
                  <a:pt x="5796" y="4952"/>
                </a:lnTo>
                <a:lnTo>
                  <a:pt x="5759" y="4879"/>
                </a:lnTo>
                <a:lnTo>
                  <a:pt x="5723" y="4806"/>
                </a:lnTo>
                <a:lnTo>
                  <a:pt x="5649" y="4732"/>
                </a:lnTo>
                <a:lnTo>
                  <a:pt x="5539" y="4696"/>
                </a:lnTo>
                <a:lnTo>
                  <a:pt x="5209" y="4659"/>
                </a:lnTo>
                <a:lnTo>
                  <a:pt x="5136" y="4586"/>
                </a:lnTo>
                <a:lnTo>
                  <a:pt x="5136" y="4512"/>
                </a:lnTo>
                <a:lnTo>
                  <a:pt x="5062" y="4439"/>
                </a:lnTo>
                <a:lnTo>
                  <a:pt x="4585" y="4439"/>
                </a:lnTo>
                <a:lnTo>
                  <a:pt x="4475" y="4402"/>
                </a:lnTo>
                <a:close/>
                <a:moveTo>
                  <a:pt x="1761" y="7447"/>
                </a:moveTo>
                <a:lnTo>
                  <a:pt x="1908" y="7483"/>
                </a:lnTo>
                <a:lnTo>
                  <a:pt x="2054" y="7520"/>
                </a:lnTo>
                <a:lnTo>
                  <a:pt x="2164" y="7630"/>
                </a:lnTo>
                <a:lnTo>
                  <a:pt x="2275" y="7740"/>
                </a:lnTo>
                <a:lnTo>
                  <a:pt x="2348" y="7887"/>
                </a:lnTo>
                <a:lnTo>
                  <a:pt x="2348" y="8070"/>
                </a:lnTo>
                <a:lnTo>
                  <a:pt x="2348" y="8107"/>
                </a:lnTo>
                <a:lnTo>
                  <a:pt x="2311" y="8144"/>
                </a:lnTo>
                <a:lnTo>
                  <a:pt x="2238" y="8144"/>
                </a:lnTo>
                <a:lnTo>
                  <a:pt x="2128" y="8070"/>
                </a:lnTo>
                <a:lnTo>
                  <a:pt x="2018" y="7960"/>
                </a:lnTo>
                <a:lnTo>
                  <a:pt x="1908" y="7814"/>
                </a:lnTo>
                <a:lnTo>
                  <a:pt x="1724" y="7520"/>
                </a:lnTo>
                <a:lnTo>
                  <a:pt x="1651" y="7447"/>
                </a:lnTo>
                <a:close/>
                <a:moveTo>
                  <a:pt x="14233" y="7630"/>
                </a:moveTo>
                <a:lnTo>
                  <a:pt x="14159" y="7667"/>
                </a:lnTo>
                <a:lnTo>
                  <a:pt x="14123" y="7740"/>
                </a:lnTo>
                <a:lnTo>
                  <a:pt x="14013" y="7960"/>
                </a:lnTo>
                <a:lnTo>
                  <a:pt x="14013" y="8070"/>
                </a:lnTo>
                <a:lnTo>
                  <a:pt x="14049" y="8180"/>
                </a:lnTo>
                <a:lnTo>
                  <a:pt x="14086" y="8254"/>
                </a:lnTo>
                <a:lnTo>
                  <a:pt x="14159" y="8290"/>
                </a:lnTo>
                <a:lnTo>
                  <a:pt x="14306" y="8290"/>
                </a:lnTo>
                <a:lnTo>
                  <a:pt x="14416" y="8254"/>
                </a:lnTo>
                <a:lnTo>
                  <a:pt x="14453" y="8180"/>
                </a:lnTo>
                <a:lnTo>
                  <a:pt x="14490" y="8107"/>
                </a:lnTo>
                <a:lnTo>
                  <a:pt x="14490" y="7997"/>
                </a:lnTo>
                <a:lnTo>
                  <a:pt x="14490" y="7924"/>
                </a:lnTo>
                <a:lnTo>
                  <a:pt x="14490" y="7777"/>
                </a:lnTo>
                <a:lnTo>
                  <a:pt x="14453" y="7704"/>
                </a:lnTo>
                <a:lnTo>
                  <a:pt x="14416" y="7667"/>
                </a:lnTo>
                <a:lnTo>
                  <a:pt x="14306" y="7630"/>
                </a:lnTo>
                <a:close/>
                <a:moveTo>
                  <a:pt x="7410" y="6236"/>
                </a:moveTo>
                <a:lnTo>
                  <a:pt x="7300" y="6310"/>
                </a:lnTo>
                <a:lnTo>
                  <a:pt x="7227" y="6346"/>
                </a:lnTo>
                <a:lnTo>
                  <a:pt x="7190" y="6420"/>
                </a:lnTo>
                <a:lnTo>
                  <a:pt x="7153" y="6566"/>
                </a:lnTo>
                <a:lnTo>
                  <a:pt x="7153" y="6750"/>
                </a:lnTo>
                <a:lnTo>
                  <a:pt x="7190" y="6933"/>
                </a:lnTo>
                <a:lnTo>
                  <a:pt x="7227" y="7007"/>
                </a:lnTo>
                <a:lnTo>
                  <a:pt x="7300" y="7080"/>
                </a:lnTo>
                <a:lnTo>
                  <a:pt x="7667" y="7153"/>
                </a:lnTo>
                <a:lnTo>
                  <a:pt x="7410" y="7373"/>
                </a:lnTo>
                <a:lnTo>
                  <a:pt x="7263" y="7520"/>
                </a:lnTo>
                <a:lnTo>
                  <a:pt x="7190" y="7593"/>
                </a:lnTo>
                <a:lnTo>
                  <a:pt x="7153" y="7704"/>
                </a:lnTo>
                <a:lnTo>
                  <a:pt x="7153" y="7887"/>
                </a:lnTo>
                <a:lnTo>
                  <a:pt x="7227" y="8070"/>
                </a:lnTo>
                <a:lnTo>
                  <a:pt x="7337" y="8180"/>
                </a:lnTo>
                <a:lnTo>
                  <a:pt x="7483" y="8290"/>
                </a:lnTo>
                <a:lnTo>
                  <a:pt x="7520" y="8400"/>
                </a:lnTo>
                <a:lnTo>
                  <a:pt x="7557" y="8474"/>
                </a:lnTo>
                <a:lnTo>
                  <a:pt x="7593" y="8511"/>
                </a:lnTo>
                <a:lnTo>
                  <a:pt x="7740" y="8511"/>
                </a:lnTo>
                <a:lnTo>
                  <a:pt x="7813" y="8437"/>
                </a:lnTo>
                <a:lnTo>
                  <a:pt x="7850" y="8364"/>
                </a:lnTo>
                <a:lnTo>
                  <a:pt x="7923" y="8217"/>
                </a:lnTo>
                <a:lnTo>
                  <a:pt x="7923" y="8144"/>
                </a:lnTo>
                <a:lnTo>
                  <a:pt x="7887" y="8070"/>
                </a:lnTo>
                <a:lnTo>
                  <a:pt x="7850" y="7997"/>
                </a:lnTo>
                <a:lnTo>
                  <a:pt x="7777" y="7960"/>
                </a:lnTo>
                <a:lnTo>
                  <a:pt x="7667" y="7924"/>
                </a:lnTo>
                <a:lnTo>
                  <a:pt x="7630" y="7887"/>
                </a:lnTo>
                <a:lnTo>
                  <a:pt x="7630" y="7814"/>
                </a:lnTo>
                <a:lnTo>
                  <a:pt x="7630" y="7777"/>
                </a:lnTo>
                <a:lnTo>
                  <a:pt x="7703" y="7667"/>
                </a:lnTo>
                <a:lnTo>
                  <a:pt x="7850" y="7593"/>
                </a:lnTo>
                <a:lnTo>
                  <a:pt x="7997" y="7410"/>
                </a:lnTo>
                <a:lnTo>
                  <a:pt x="8107" y="7190"/>
                </a:lnTo>
                <a:lnTo>
                  <a:pt x="8107" y="7080"/>
                </a:lnTo>
                <a:lnTo>
                  <a:pt x="8070" y="6970"/>
                </a:lnTo>
                <a:lnTo>
                  <a:pt x="8034" y="6897"/>
                </a:lnTo>
                <a:lnTo>
                  <a:pt x="7960" y="6823"/>
                </a:lnTo>
                <a:lnTo>
                  <a:pt x="7740" y="6750"/>
                </a:lnTo>
                <a:lnTo>
                  <a:pt x="7520" y="6713"/>
                </a:lnTo>
                <a:lnTo>
                  <a:pt x="7557" y="6566"/>
                </a:lnTo>
                <a:lnTo>
                  <a:pt x="7593" y="6493"/>
                </a:lnTo>
                <a:lnTo>
                  <a:pt x="7667" y="6456"/>
                </a:lnTo>
                <a:lnTo>
                  <a:pt x="7703" y="6383"/>
                </a:lnTo>
                <a:lnTo>
                  <a:pt x="7667" y="6310"/>
                </a:lnTo>
                <a:lnTo>
                  <a:pt x="7593" y="6236"/>
                </a:lnTo>
                <a:close/>
                <a:moveTo>
                  <a:pt x="1651" y="6897"/>
                </a:moveTo>
                <a:lnTo>
                  <a:pt x="1578" y="6933"/>
                </a:lnTo>
                <a:lnTo>
                  <a:pt x="1541" y="7007"/>
                </a:lnTo>
                <a:lnTo>
                  <a:pt x="1504" y="7080"/>
                </a:lnTo>
                <a:lnTo>
                  <a:pt x="1504" y="7227"/>
                </a:lnTo>
                <a:lnTo>
                  <a:pt x="1541" y="7300"/>
                </a:lnTo>
                <a:lnTo>
                  <a:pt x="1578" y="7373"/>
                </a:lnTo>
                <a:lnTo>
                  <a:pt x="1541" y="7410"/>
                </a:lnTo>
                <a:lnTo>
                  <a:pt x="1504" y="7410"/>
                </a:lnTo>
                <a:lnTo>
                  <a:pt x="1468" y="7483"/>
                </a:lnTo>
                <a:lnTo>
                  <a:pt x="1431" y="7557"/>
                </a:lnTo>
                <a:lnTo>
                  <a:pt x="1468" y="7814"/>
                </a:lnTo>
                <a:lnTo>
                  <a:pt x="1578" y="8034"/>
                </a:lnTo>
                <a:lnTo>
                  <a:pt x="1724" y="8254"/>
                </a:lnTo>
                <a:lnTo>
                  <a:pt x="1908" y="8437"/>
                </a:lnTo>
                <a:lnTo>
                  <a:pt x="2128" y="8547"/>
                </a:lnTo>
                <a:lnTo>
                  <a:pt x="2238" y="8584"/>
                </a:lnTo>
                <a:lnTo>
                  <a:pt x="2348" y="8621"/>
                </a:lnTo>
                <a:lnTo>
                  <a:pt x="2458" y="8621"/>
                </a:lnTo>
                <a:lnTo>
                  <a:pt x="2568" y="8547"/>
                </a:lnTo>
                <a:lnTo>
                  <a:pt x="2641" y="8474"/>
                </a:lnTo>
                <a:lnTo>
                  <a:pt x="2715" y="8364"/>
                </a:lnTo>
                <a:lnTo>
                  <a:pt x="2788" y="8144"/>
                </a:lnTo>
                <a:lnTo>
                  <a:pt x="2788" y="7960"/>
                </a:lnTo>
                <a:lnTo>
                  <a:pt x="2751" y="7740"/>
                </a:lnTo>
                <a:lnTo>
                  <a:pt x="2678" y="7557"/>
                </a:lnTo>
                <a:lnTo>
                  <a:pt x="2531" y="7373"/>
                </a:lnTo>
                <a:lnTo>
                  <a:pt x="2385" y="7227"/>
                </a:lnTo>
                <a:lnTo>
                  <a:pt x="2201" y="7117"/>
                </a:lnTo>
                <a:lnTo>
                  <a:pt x="1981" y="7043"/>
                </a:lnTo>
                <a:lnTo>
                  <a:pt x="1908" y="6933"/>
                </a:lnTo>
                <a:lnTo>
                  <a:pt x="1834" y="6897"/>
                </a:lnTo>
                <a:close/>
                <a:moveTo>
                  <a:pt x="14306" y="7227"/>
                </a:moveTo>
                <a:lnTo>
                  <a:pt x="14453" y="7263"/>
                </a:lnTo>
                <a:lnTo>
                  <a:pt x="14563" y="7300"/>
                </a:lnTo>
                <a:lnTo>
                  <a:pt x="14636" y="7410"/>
                </a:lnTo>
                <a:lnTo>
                  <a:pt x="14673" y="7520"/>
                </a:lnTo>
                <a:lnTo>
                  <a:pt x="14673" y="7667"/>
                </a:lnTo>
                <a:lnTo>
                  <a:pt x="14673" y="7814"/>
                </a:lnTo>
                <a:lnTo>
                  <a:pt x="14600" y="8070"/>
                </a:lnTo>
                <a:lnTo>
                  <a:pt x="14490" y="8290"/>
                </a:lnTo>
                <a:lnTo>
                  <a:pt x="14343" y="8511"/>
                </a:lnTo>
                <a:lnTo>
                  <a:pt x="14269" y="8584"/>
                </a:lnTo>
                <a:lnTo>
                  <a:pt x="14196" y="8621"/>
                </a:lnTo>
                <a:lnTo>
                  <a:pt x="14123" y="8621"/>
                </a:lnTo>
                <a:lnTo>
                  <a:pt x="14049" y="8584"/>
                </a:lnTo>
                <a:lnTo>
                  <a:pt x="14013" y="8547"/>
                </a:lnTo>
                <a:lnTo>
                  <a:pt x="13976" y="8474"/>
                </a:lnTo>
                <a:lnTo>
                  <a:pt x="13903" y="8290"/>
                </a:lnTo>
                <a:lnTo>
                  <a:pt x="13939" y="8034"/>
                </a:lnTo>
                <a:lnTo>
                  <a:pt x="13976" y="7777"/>
                </a:lnTo>
                <a:lnTo>
                  <a:pt x="14086" y="7263"/>
                </a:lnTo>
                <a:lnTo>
                  <a:pt x="14306" y="7227"/>
                </a:lnTo>
                <a:close/>
                <a:moveTo>
                  <a:pt x="14233" y="6750"/>
                </a:moveTo>
                <a:lnTo>
                  <a:pt x="14123" y="6786"/>
                </a:lnTo>
                <a:lnTo>
                  <a:pt x="13866" y="6786"/>
                </a:lnTo>
                <a:lnTo>
                  <a:pt x="13829" y="6823"/>
                </a:lnTo>
                <a:lnTo>
                  <a:pt x="13756" y="6933"/>
                </a:lnTo>
                <a:lnTo>
                  <a:pt x="13609" y="7373"/>
                </a:lnTo>
                <a:lnTo>
                  <a:pt x="13499" y="7850"/>
                </a:lnTo>
                <a:lnTo>
                  <a:pt x="13462" y="8107"/>
                </a:lnTo>
                <a:lnTo>
                  <a:pt x="13462" y="8327"/>
                </a:lnTo>
                <a:lnTo>
                  <a:pt x="13499" y="8584"/>
                </a:lnTo>
                <a:lnTo>
                  <a:pt x="13572" y="8804"/>
                </a:lnTo>
                <a:lnTo>
                  <a:pt x="13683" y="8914"/>
                </a:lnTo>
                <a:lnTo>
                  <a:pt x="13829" y="9024"/>
                </a:lnTo>
                <a:lnTo>
                  <a:pt x="13976" y="9097"/>
                </a:lnTo>
                <a:lnTo>
                  <a:pt x="14123" y="9134"/>
                </a:lnTo>
                <a:lnTo>
                  <a:pt x="14343" y="9097"/>
                </a:lnTo>
                <a:lnTo>
                  <a:pt x="14490" y="9024"/>
                </a:lnTo>
                <a:lnTo>
                  <a:pt x="14600" y="8877"/>
                </a:lnTo>
                <a:lnTo>
                  <a:pt x="14746" y="8731"/>
                </a:lnTo>
                <a:lnTo>
                  <a:pt x="14966" y="8400"/>
                </a:lnTo>
                <a:lnTo>
                  <a:pt x="15076" y="8180"/>
                </a:lnTo>
                <a:lnTo>
                  <a:pt x="15113" y="7997"/>
                </a:lnTo>
                <a:lnTo>
                  <a:pt x="15150" y="7814"/>
                </a:lnTo>
                <a:lnTo>
                  <a:pt x="15150" y="7593"/>
                </a:lnTo>
                <a:lnTo>
                  <a:pt x="15113" y="7410"/>
                </a:lnTo>
                <a:lnTo>
                  <a:pt x="15040" y="7190"/>
                </a:lnTo>
                <a:lnTo>
                  <a:pt x="15003" y="7080"/>
                </a:lnTo>
                <a:lnTo>
                  <a:pt x="14893" y="7007"/>
                </a:lnTo>
                <a:lnTo>
                  <a:pt x="14673" y="6823"/>
                </a:lnTo>
                <a:lnTo>
                  <a:pt x="14526" y="6786"/>
                </a:lnTo>
                <a:lnTo>
                  <a:pt x="14379" y="6750"/>
                </a:lnTo>
                <a:close/>
                <a:moveTo>
                  <a:pt x="6273" y="7887"/>
                </a:moveTo>
                <a:lnTo>
                  <a:pt x="6199" y="7924"/>
                </a:lnTo>
                <a:lnTo>
                  <a:pt x="6126" y="7997"/>
                </a:lnTo>
                <a:lnTo>
                  <a:pt x="5979" y="8107"/>
                </a:lnTo>
                <a:lnTo>
                  <a:pt x="5869" y="8290"/>
                </a:lnTo>
                <a:lnTo>
                  <a:pt x="5796" y="8474"/>
                </a:lnTo>
                <a:lnTo>
                  <a:pt x="5796" y="8584"/>
                </a:lnTo>
                <a:lnTo>
                  <a:pt x="5833" y="8657"/>
                </a:lnTo>
                <a:lnTo>
                  <a:pt x="5906" y="8694"/>
                </a:lnTo>
                <a:lnTo>
                  <a:pt x="6236" y="8694"/>
                </a:lnTo>
                <a:lnTo>
                  <a:pt x="6420" y="8767"/>
                </a:lnTo>
                <a:lnTo>
                  <a:pt x="6199" y="9024"/>
                </a:lnTo>
                <a:lnTo>
                  <a:pt x="6199" y="9061"/>
                </a:lnTo>
                <a:lnTo>
                  <a:pt x="6199" y="9134"/>
                </a:lnTo>
                <a:lnTo>
                  <a:pt x="6236" y="9244"/>
                </a:lnTo>
                <a:lnTo>
                  <a:pt x="6346" y="9354"/>
                </a:lnTo>
                <a:lnTo>
                  <a:pt x="6456" y="9391"/>
                </a:lnTo>
                <a:lnTo>
                  <a:pt x="6713" y="9391"/>
                </a:lnTo>
                <a:lnTo>
                  <a:pt x="6786" y="9318"/>
                </a:lnTo>
                <a:lnTo>
                  <a:pt x="6860" y="9207"/>
                </a:lnTo>
                <a:lnTo>
                  <a:pt x="6823" y="9097"/>
                </a:lnTo>
                <a:lnTo>
                  <a:pt x="6750" y="9024"/>
                </a:lnTo>
                <a:lnTo>
                  <a:pt x="6860" y="8951"/>
                </a:lnTo>
                <a:lnTo>
                  <a:pt x="6933" y="8877"/>
                </a:lnTo>
                <a:lnTo>
                  <a:pt x="6933" y="8804"/>
                </a:lnTo>
                <a:lnTo>
                  <a:pt x="6933" y="8731"/>
                </a:lnTo>
                <a:lnTo>
                  <a:pt x="6896" y="8621"/>
                </a:lnTo>
                <a:lnTo>
                  <a:pt x="6750" y="8511"/>
                </a:lnTo>
                <a:lnTo>
                  <a:pt x="6603" y="8437"/>
                </a:lnTo>
                <a:lnTo>
                  <a:pt x="6456" y="8364"/>
                </a:lnTo>
                <a:lnTo>
                  <a:pt x="6273" y="8327"/>
                </a:lnTo>
                <a:lnTo>
                  <a:pt x="6346" y="8180"/>
                </a:lnTo>
                <a:lnTo>
                  <a:pt x="6420" y="8034"/>
                </a:lnTo>
                <a:lnTo>
                  <a:pt x="6420" y="7960"/>
                </a:lnTo>
                <a:lnTo>
                  <a:pt x="6383" y="7924"/>
                </a:lnTo>
                <a:lnTo>
                  <a:pt x="6346" y="7924"/>
                </a:lnTo>
                <a:lnTo>
                  <a:pt x="6273" y="7887"/>
                </a:lnTo>
                <a:close/>
                <a:moveTo>
                  <a:pt x="7630" y="551"/>
                </a:moveTo>
                <a:lnTo>
                  <a:pt x="7777" y="587"/>
                </a:lnTo>
                <a:lnTo>
                  <a:pt x="7923" y="661"/>
                </a:lnTo>
                <a:lnTo>
                  <a:pt x="8437" y="1101"/>
                </a:lnTo>
                <a:lnTo>
                  <a:pt x="8657" y="1321"/>
                </a:lnTo>
                <a:lnTo>
                  <a:pt x="8877" y="1578"/>
                </a:lnTo>
                <a:lnTo>
                  <a:pt x="9061" y="1834"/>
                </a:lnTo>
                <a:lnTo>
                  <a:pt x="9207" y="2128"/>
                </a:lnTo>
                <a:lnTo>
                  <a:pt x="9281" y="2421"/>
                </a:lnTo>
                <a:lnTo>
                  <a:pt x="9317" y="2752"/>
                </a:lnTo>
                <a:lnTo>
                  <a:pt x="9281" y="3082"/>
                </a:lnTo>
                <a:lnTo>
                  <a:pt x="9244" y="3375"/>
                </a:lnTo>
                <a:lnTo>
                  <a:pt x="9024" y="3962"/>
                </a:lnTo>
                <a:lnTo>
                  <a:pt x="8804" y="4512"/>
                </a:lnTo>
                <a:lnTo>
                  <a:pt x="8584" y="5099"/>
                </a:lnTo>
                <a:lnTo>
                  <a:pt x="8547" y="5356"/>
                </a:lnTo>
                <a:lnTo>
                  <a:pt x="8510" y="5613"/>
                </a:lnTo>
                <a:lnTo>
                  <a:pt x="8510" y="5869"/>
                </a:lnTo>
                <a:lnTo>
                  <a:pt x="8547" y="6163"/>
                </a:lnTo>
                <a:lnTo>
                  <a:pt x="8584" y="6310"/>
                </a:lnTo>
                <a:lnTo>
                  <a:pt x="8657" y="6493"/>
                </a:lnTo>
                <a:lnTo>
                  <a:pt x="8804" y="6823"/>
                </a:lnTo>
                <a:lnTo>
                  <a:pt x="8987" y="7117"/>
                </a:lnTo>
                <a:lnTo>
                  <a:pt x="9134" y="7447"/>
                </a:lnTo>
                <a:lnTo>
                  <a:pt x="9207" y="7777"/>
                </a:lnTo>
                <a:lnTo>
                  <a:pt x="9244" y="8144"/>
                </a:lnTo>
                <a:lnTo>
                  <a:pt x="9207" y="8474"/>
                </a:lnTo>
                <a:lnTo>
                  <a:pt x="9097" y="8804"/>
                </a:lnTo>
                <a:lnTo>
                  <a:pt x="8951" y="9134"/>
                </a:lnTo>
                <a:lnTo>
                  <a:pt x="8767" y="9428"/>
                </a:lnTo>
                <a:lnTo>
                  <a:pt x="8510" y="9684"/>
                </a:lnTo>
                <a:lnTo>
                  <a:pt x="8254" y="9904"/>
                </a:lnTo>
                <a:lnTo>
                  <a:pt x="7960" y="10051"/>
                </a:lnTo>
                <a:lnTo>
                  <a:pt x="7667" y="10198"/>
                </a:lnTo>
                <a:lnTo>
                  <a:pt x="7373" y="10308"/>
                </a:lnTo>
                <a:lnTo>
                  <a:pt x="7043" y="10345"/>
                </a:lnTo>
                <a:lnTo>
                  <a:pt x="6676" y="10418"/>
                </a:lnTo>
                <a:lnTo>
                  <a:pt x="6493" y="10381"/>
                </a:lnTo>
                <a:lnTo>
                  <a:pt x="6309" y="10345"/>
                </a:lnTo>
                <a:lnTo>
                  <a:pt x="6163" y="10235"/>
                </a:lnTo>
                <a:lnTo>
                  <a:pt x="6016" y="10088"/>
                </a:lnTo>
                <a:lnTo>
                  <a:pt x="5906" y="9941"/>
                </a:lnTo>
                <a:lnTo>
                  <a:pt x="5759" y="9831"/>
                </a:lnTo>
                <a:lnTo>
                  <a:pt x="5649" y="9758"/>
                </a:lnTo>
                <a:lnTo>
                  <a:pt x="5502" y="9684"/>
                </a:lnTo>
                <a:lnTo>
                  <a:pt x="5209" y="9611"/>
                </a:lnTo>
                <a:lnTo>
                  <a:pt x="4916" y="9611"/>
                </a:lnTo>
                <a:lnTo>
                  <a:pt x="4622" y="9684"/>
                </a:lnTo>
                <a:lnTo>
                  <a:pt x="3999" y="9868"/>
                </a:lnTo>
                <a:lnTo>
                  <a:pt x="3705" y="9978"/>
                </a:lnTo>
                <a:lnTo>
                  <a:pt x="3412" y="10051"/>
                </a:lnTo>
                <a:lnTo>
                  <a:pt x="3118" y="10088"/>
                </a:lnTo>
                <a:lnTo>
                  <a:pt x="2825" y="10051"/>
                </a:lnTo>
                <a:lnTo>
                  <a:pt x="2495" y="10014"/>
                </a:lnTo>
                <a:lnTo>
                  <a:pt x="2201" y="9904"/>
                </a:lnTo>
                <a:lnTo>
                  <a:pt x="1944" y="9794"/>
                </a:lnTo>
                <a:lnTo>
                  <a:pt x="1651" y="9648"/>
                </a:lnTo>
                <a:lnTo>
                  <a:pt x="1394" y="9464"/>
                </a:lnTo>
                <a:lnTo>
                  <a:pt x="1174" y="9281"/>
                </a:lnTo>
                <a:lnTo>
                  <a:pt x="954" y="8987"/>
                </a:lnTo>
                <a:lnTo>
                  <a:pt x="771" y="8694"/>
                </a:lnTo>
                <a:lnTo>
                  <a:pt x="624" y="8364"/>
                </a:lnTo>
                <a:lnTo>
                  <a:pt x="550" y="8034"/>
                </a:lnTo>
                <a:lnTo>
                  <a:pt x="514" y="7667"/>
                </a:lnTo>
                <a:lnTo>
                  <a:pt x="514" y="7337"/>
                </a:lnTo>
                <a:lnTo>
                  <a:pt x="587" y="6970"/>
                </a:lnTo>
                <a:lnTo>
                  <a:pt x="661" y="6640"/>
                </a:lnTo>
                <a:lnTo>
                  <a:pt x="807" y="6310"/>
                </a:lnTo>
                <a:lnTo>
                  <a:pt x="991" y="6016"/>
                </a:lnTo>
                <a:lnTo>
                  <a:pt x="1211" y="5759"/>
                </a:lnTo>
                <a:lnTo>
                  <a:pt x="1468" y="5539"/>
                </a:lnTo>
                <a:lnTo>
                  <a:pt x="2018" y="5099"/>
                </a:lnTo>
                <a:lnTo>
                  <a:pt x="2568" y="4622"/>
                </a:lnTo>
                <a:lnTo>
                  <a:pt x="2788" y="4366"/>
                </a:lnTo>
                <a:lnTo>
                  <a:pt x="2971" y="4109"/>
                </a:lnTo>
                <a:lnTo>
                  <a:pt x="3082" y="3815"/>
                </a:lnTo>
                <a:lnTo>
                  <a:pt x="3192" y="3485"/>
                </a:lnTo>
                <a:lnTo>
                  <a:pt x="3265" y="3118"/>
                </a:lnTo>
                <a:lnTo>
                  <a:pt x="3302" y="2715"/>
                </a:lnTo>
                <a:lnTo>
                  <a:pt x="3375" y="2348"/>
                </a:lnTo>
                <a:lnTo>
                  <a:pt x="3448" y="2165"/>
                </a:lnTo>
                <a:lnTo>
                  <a:pt x="3558" y="1981"/>
                </a:lnTo>
                <a:lnTo>
                  <a:pt x="3705" y="1798"/>
                </a:lnTo>
                <a:lnTo>
                  <a:pt x="3852" y="1651"/>
                </a:lnTo>
                <a:lnTo>
                  <a:pt x="4072" y="1541"/>
                </a:lnTo>
                <a:lnTo>
                  <a:pt x="4292" y="1468"/>
                </a:lnTo>
                <a:lnTo>
                  <a:pt x="4512" y="1431"/>
                </a:lnTo>
                <a:lnTo>
                  <a:pt x="4769" y="1394"/>
                </a:lnTo>
                <a:lnTo>
                  <a:pt x="4989" y="1394"/>
                </a:lnTo>
                <a:lnTo>
                  <a:pt x="5209" y="1468"/>
                </a:lnTo>
                <a:lnTo>
                  <a:pt x="4952" y="1688"/>
                </a:lnTo>
                <a:lnTo>
                  <a:pt x="4916" y="1761"/>
                </a:lnTo>
                <a:lnTo>
                  <a:pt x="4879" y="1834"/>
                </a:lnTo>
                <a:lnTo>
                  <a:pt x="4916" y="1981"/>
                </a:lnTo>
                <a:lnTo>
                  <a:pt x="4989" y="2091"/>
                </a:lnTo>
                <a:lnTo>
                  <a:pt x="5062" y="2128"/>
                </a:lnTo>
                <a:lnTo>
                  <a:pt x="5136" y="2128"/>
                </a:lnTo>
                <a:lnTo>
                  <a:pt x="5319" y="2091"/>
                </a:lnTo>
                <a:lnTo>
                  <a:pt x="5429" y="2018"/>
                </a:lnTo>
                <a:lnTo>
                  <a:pt x="5539" y="1945"/>
                </a:lnTo>
                <a:lnTo>
                  <a:pt x="5613" y="1798"/>
                </a:lnTo>
                <a:lnTo>
                  <a:pt x="5759" y="1651"/>
                </a:lnTo>
                <a:lnTo>
                  <a:pt x="5833" y="1614"/>
                </a:lnTo>
                <a:lnTo>
                  <a:pt x="5869" y="1578"/>
                </a:lnTo>
                <a:lnTo>
                  <a:pt x="6420" y="1138"/>
                </a:lnTo>
                <a:lnTo>
                  <a:pt x="7006" y="771"/>
                </a:lnTo>
                <a:lnTo>
                  <a:pt x="7337" y="624"/>
                </a:lnTo>
                <a:lnTo>
                  <a:pt x="7483" y="551"/>
                </a:lnTo>
                <a:close/>
                <a:moveTo>
                  <a:pt x="10821" y="9281"/>
                </a:moveTo>
                <a:lnTo>
                  <a:pt x="10968" y="9538"/>
                </a:lnTo>
                <a:lnTo>
                  <a:pt x="11115" y="9758"/>
                </a:lnTo>
                <a:lnTo>
                  <a:pt x="11335" y="9978"/>
                </a:lnTo>
                <a:lnTo>
                  <a:pt x="11592" y="10161"/>
                </a:lnTo>
                <a:lnTo>
                  <a:pt x="11408" y="10418"/>
                </a:lnTo>
                <a:lnTo>
                  <a:pt x="11188" y="10198"/>
                </a:lnTo>
                <a:lnTo>
                  <a:pt x="10968" y="9978"/>
                </a:lnTo>
                <a:lnTo>
                  <a:pt x="10711" y="9831"/>
                </a:lnTo>
                <a:lnTo>
                  <a:pt x="10455" y="9648"/>
                </a:lnTo>
                <a:lnTo>
                  <a:pt x="10601" y="9464"/>
                </a:lnTo>
                <a:lnTo>
                  <a:pt x="10821" y="9281"/>
                </a:lnTo>
                <a:close/>
                <a:moveTo>
                  <a:pt x="13903" y="9941"/>
                </a:moveTo>
                <a:lnTo>
                  <a:pt x="13829" y="9978"/>
                </a:lnTo>
                <a:lnTo>
                  <a:pt x="13756" y="10014"/>
                </a:lnTo>
                <a:lnTo>
                  <a:pt x="13719" y="10014"/>
                </a:lnTo>
                <a:lnTo>
                  <a:pt x="13719" y="10051"/>
                </a:lnTo>
                <a:lnTo>
                  <a:pt x="13646" y="10161"/>
                </a:lnTo>
                <a:lnTo>
                  <a:pt x="13609" y="10271"/>
                </a:lnTo>
                <a:lnTo>
                  <a:pt x="13646" y="10418"/>
                </a:lnTo>
                <a:lnTo>
                  <a:pt x="13719" y="10565"/>
                </a:lnTo>
                <a:lnTo>
                  <a:pt x="13829" y="10638"/>
                </a:lnTo>
                <a:lnTo>
                  <a:pt x="13939" y="10675"/>
                </a:lnTo>
                <a:lnTo>
                  <a:pt x="14049" y="10638"/>
                </a:lnTo>
                <a:lnTo>
                  <a:pt x="14159" y="10601"/>
                </a:lnTo>
                <a:lnTo>
                  <a:pt x="14269" y="10491"/>
                </a:lnTo>
                <a:lnTo>
                  <a:pt x="14343" y="10418"/>
                </a:lnTo>
                <a:lnTo>
                  <a:pt x="14379" y="10308"/>
                </a:lnTo>
                <a:lnTo>
                  <a:pt x="14379" y="10271"/>
                </a:lnTo>
                <a:lnTo>
                  <a:pt x="14379" y="10198"/>
                </a:lnTo>
                <a:lnTo>
                  <a:pt x="14306" y="10124"/>
                </a:lnTo>
                <a:lnTo>
                  <a:pt x="14233" y="10051"/>
                </a:lnTo>
                <a:lnTo>
                  <a:pt x="14159" y="10014"/>
                </a:lnTo>
                <a:lnTo>
                  <a:pt x="14086" y="9978"/>
                </a:lnTo>
                <a:lnTo>
                  <a:pt x="13939" y="9941"/>
                </a:lnTo>
                <a:close/>
                <a:moveTo>
                  <a:pt x="7593" y="0"/>
                </a:moveTo>
                <a:lnTo>
                  <a:pt x="7447" y="37"/>
                </a:lnTo>
                <a:lnTo>
                  <a:pt x="7190" y="110"/>
                </a:lnTo>
                <a:lnTo>
                  <a:pt x="6970" y="221"/>
                </a:lnTo>
                <a:lnTo>
                  <a:pt x="6566" y="441"/>
                </a:lnTo>
                <a:lnTo>
                  <a:pt x="6199" y="697"/>
                </a:lnTo>
                <a:lnTo>
                  <a:pt x="5502" y="1211"/>
                </a:lnTo>
                <a:lnTo>
                  <a:pt x="5209" y="1064"/>
                </a:lnTo>
                <a:lnTo>
                  <a:pt x="4916" y="991"/>
                </a:lnTo>
                <a:lnTo>
                  <a:pt x="4585" y="991"/>
                </a:lnTo>
                <a:lnTo>
                  <a:pt x="4255" y="1027"/>
                </a:lnTo>
                <a:lnTo>
                  <a:pt x="3999" y="1101"/>
                </a:lnTo>
                <a:lnTo>
                  <a:pt x="3778" y="1211"/>
                </a:lnTo>
                <a:lnTo>
                  <a:pt x="3595" y="1358"/>
                </a:lnTo>
                <a:lnTo>
                  <a:pt x="3412" y="1504"/>
                </a:lnTo>
                <a:lnTo>
                  <a:pt x="3228" y="1688"/>
                </a:lnTo>
                <a:lnTo>
                  <a:pt x="3118" y="1908"/>
                </a:lnTo>
                <a:lnTo>
                  <a:pt x="3008" y="2128"/>
                </a:lnTo>
                <a:lnTo>
                  <a:pt x="2935" y="2348"/>
                </a:lnTo>
                <a:lnTo>
                  <a:pt x="2861" y="2678"/>
                </a:lnTo>
                <a:lnTo>
                  <a:pt x="2788" y="3008"/>
                </a:lnTo>
                <a:lnTo>
                  <a:pt x="2751" y="3338"/>
                </a:lnTo>
                <a:lnTo>
                  <a:pt x="2641" y="3669"/>
                </a:lnTo>
                <a:lnTo>
                  <a:pt x="2605" y="3852"/>
                </a:lnTo>
                <a:lnTo>
                  <a:pt x="2495" y="3999"/>
                </a:lnTo>
                <a:lnTo>
                  <a:pt x="2275" y="4255"/>
                </a:lnTo>
                <a:lnTo>
                  <a:pt x="2018" y="4476"/>
                </a:lnTo>
                <a:lnTo>
                  <a:pt x="1761" y="4696"/>
                </a:lnTo>
                <a:lnTo>
                  <a:pt x="1284" y="5062"/>
                </a:lnTo>
                <a:lnTo>
                  <a:pt x="844" y="5466"/>
                </a:lnTo>
                <a:lnTo>
                  <a:pt x="661" y="5649"/>
                </a:lnTo>
                <a:lnTo>
                  <a:pt x="514" y="5906"/>
                </a:lnTo>
                <a:lnTo>
                  <a:pt x="367" y="6126"/>
                </a:lnTo>
                <a:lnTo>
                  <a:pt x="220" y="6420"/>
                </a:lnTo>
                <a:lnTo>
                  <a:pt x="110" y="6713"/>
                </a:lnTo>
                <a:lnTo>
                  <a:pt x="37" y="7007"/>
                </a:lnTo>
                <a:lnTo>
                  <a:pt x="0" y="7263"/>
                </a:lnTo>
                <a:lnTo>
                  <a:pt x="0" y="7557"/>
                </a:lnTo>
                <a:lnTo>
                  <a:pt x="37" y="7850"/>
                </a:lnTo>
                <a:lnTo>
                  <a:pt x="74" y="8144"/>
                </a:lnTo>
                <a:lnTo>
                  <a:pt x="147" y="8400"/>
                </a:lnTo>
                <a:lnTo>
                  <a:pt x="220" y="8657"/>
                </a:lnTo>
                <a:lnTo>
                  <a:pt x="367" y="8914"/>
                </a:lnTo>
                <a:lnTo>
                  <a:pt x="514" y="9171"/>
                </a:lnTo>
                <a:lnTo>
                  <a:pt x="661" y="9391"/>
                </a:lnTo>
                <a:lnTo>
                  <a:pt x="844" y="9611"/>
                </a:lnTo>
                <a:lnTo>
                  <a:pt x="1064" y="9831"/>
                </a:lnTo>
                <a:lnTo>
                  <a:pt x="1284" y="10014"/>
                </a:lnTo>
                <a:lnTo>
                  <a:pt x="1541" y="10161"/>
                </a:lnTo>
                <a:lnTo>
                  <a:pt x="1798" y="10308"/>
                </a:lnTo>
                <a:lnTo>
                  <a:pt x="2054" y="10381"/>
                </a:lnTo>
                <a:lnTo>
                  <a:pt x="2348" y="10491"/>
                </a:lnTo>
                <a:lnTo>
                  <a:pt x="2641" y="10528"/>
                </a:lnTo>
                <a:lnTo>
                  <a:pt x="2898" y="10565"/>
                </a:lnTo>
                <a:lnTo>
                  <a:pt x="3192" y="10565"/>
                </a:lnTo>
                <a:lnTo>
                  <a:pt x="3485" y="10528"/>
                </a:lnTo>
                <a:lnTo>
                  <a:pt x="3742" y="10491"/>
                </a:lnTo>
                <a:lnTo>
                  <a:pt x="4035" y="10418"/>
                </a:lnTo>
                <a:lnTo>
                  <a:pt x="4365" y="10271"/>
                </a:lnTo>
                <a:lnTo>
                  <a:pt x="4696" y="10161"/>
                </a:lnTo>
                <a:lnTo>
                  <a:pt x="4879" y="10124"/>
                </a:lnTo>
                <a:lnTo>
                  <a:pt x="5209" y="10124"/>
                </a:lnTo>
                <a:lnTo>
                  <a:pt x="5392" y="10161"/>
                </a:lnTo>
                <a:lnTo>
                  <a:pt x="5502" y="10271"/>
                </a:lnTo>
                <a:lnTo>
                  <a:pt x="5613" y="10381"/>
                </a:lnTo>
                <a:lnTo>
                  <a:pt x="5833" y="10601"/>
                </a:lnTo>
                <a:lnTo>
                  <a:pt x="5979" y="10711"/>
                </a:lnTo>
                <a:lnTo>
                  <a:pt x="6089" y="10785"/>
                </a:lnTo>
                <a:lnTo>
                  <a:pt x="6273" y="10858"/>
                </a:lnTo>
                <a:lnTo>
                  <a:pt x="6420" y="10895"/>
                </a:lnTo>
                <a:lnTo>
                  <a:pt x="6933" y="10895"/>
                </a:lnTo>
                <a:lnTo>
                  <a:pt x="7227" y="10858"/>
                </a:lnTo>
                <a:lnTo>
                  <a:pt x="7483" y="10821"/>
                </a:lnTo>
                <a:lnTo>
                  <a:pt x="7740" y="10748"/>
                </a:lnTo>
                <a:lnTo>
                  <a:pt x="7997" y="10638"/>
                </a:lnTo>
                <a:lnTo>
                  <a:pt x="8217" y="10528"/>
                </a:lnTo>
                <a:lnTo>
                  <a:pt x="8437" y="10381"/>
                </a:lnTo>
                <a:lnTo>
                  <a:pt x="8657" y="10198"/>
                </a:lnTo>
                <a:lnTo>
                  <a:pt x="8877" y="10014"/>
                </a:lnTo>
                <a:lnTo>
                  <a:pt x="9061" y="9831"/>
                </a:lnTo>
                <a:lnTo>
                  <a:pt x="9207" y="9611"/>
                </a:lnTo>
                <a:lnTo>
                  <a:pt x="9354" y="9391"/>
                </a:lnTo>
                <a:lnTo>
                  <a:pt x="9501" y="9171"/>
                </a:lnTo>
                <a:lnTo>
                  <a:pt x="9574" y="8914"/>
                </a:lnTo>
                <a:lnTo>
                  <a:pt x="9684" y="8694"/>
                </a:lnTo>
                <a:lnTo>
                  <a:pt x="9721" y="8400"/>
                </a:lnTo>
                <a:lnTo>
                  <a:pt x="9721" y="8144"/>
                </a:lnTo>
                <a:lnTo>
                  <a:pt x="9721" y="7887"/>
                </a:lnTo>
                <a:lnTo>
                  <a:pt x="9684" y="7630"/>
                </a:lnTo>
                <a:lnTo>
                  <a:pt x="9611" y="7373"/>
                </a:lnTo>
                <a:lnTo>
                  <a:pt x="9537" y="7117"/>
                </a:lnTo>
                <a:lnTo>
                  <a:pt x="9281" y="6640"/>
                </a:lnTo>
                <a:lnTo>
                  <a:pt x="9171" y="6383"/>
                </a:lnTo>
                <a:lnTo>
                  <a:pt x="9061" y="6090"/>
                </a:lnTo>
                <a:lnTo>
                  <a:pt x="9061" y="5833"/>
                </a:lnTo>
                <a:lnTo>
                  <a:pt x="9061" y="5576"/>
                </a:lnTo>
                <a:lnTo>
                  <a:pt x="9097" y="5319"/>
                </a:lnTo>
                <a:lnTo>
                  <a:pt x="9134" y="5062"/>
                </a:lnTo>
                <a:lnTo>
                  <a:pt x="9317" y="4512"/>
                </a:lnTo>
                <a:lnTo>
                  <a:pt x="9501" y="4035"/>
                </a:lnTo>
                <a:lnTo>
                  <a:pt x="9684" y="3559"/>
                </a:lnTo>
                <a:lnTo>
                  <a:pt x="9794" y="3082"/>
                </a:lnTo>
                <a:lnTo>
                  <a:pt x="9831" y="2825"/>
                </a:lnTo>
                <a:lnTo>
                  <a:pt x="9831" y="2568"/>
                </a:lnTo>
                <a:lnTo>
                  <a:pt x="9794" y="2311"/>
                </a:lnTo>
                <a:lnTo>
                  <a:pt x="9721" y="2055"/>
                </a:lnTo>
                <a:lnTo>
                  <a:pt x="9611" y="1834"/>
                </a:lnTo>
                <a:lnTo>
                  <a:pt x="9501" y="1578"/>
                </a:lnTo>
                <a:lnTo>
                  <a:pt x="9354" y="1358"/>
                </a:lnTo>
                <a:lnTo>
                  <a:pt x="9207" y="1174"/>
                </a:lnTo>
                <a:lnTo>
                  <a:pt x="8841" y="771"/>
                </a:lnTo>
                <a:lnTo>
                  <a:pt x="8400" y="404"/>
                </a:lnTo>
                <a:lnTo>
                  <a:pt x="7960" y="110"/>
                </a:lnTo>
                <a:lnTo>
                  <a:pt x="7850" y="37"/>
                </a:lnTo>
                <a:lnTo>
                  <a:pt x="7703" y="0"/>
                </a:lnTo>
                <a:close/>
                <a:moveTo>
                  <a:pt x="12912" y="10675"/>
                </a:moveTo>
                <a:lnTo>
                  <a:pt x="12839" y="10711"/>
                </a:lnTo>
                <a:lnTo>
                  <a:pt x="12765" y="10785"/>
                </a:lnTo>
                <a:lnTo>
                  <a:pt x="12729" y="10858"/>
                </a:lnTo>
                <a:lnTo>
                  <a:pt x="12729" y="11005"/>
                </a:lnTo>
                <a:lnTo>
                  <a:pt x="12765" y="11115"/>
                </a:lnTo>
                <a:lnTo>
                  <a:pt x="12876" y="11225"/>
                </a:lnTo>
                <a:lnTo>
                  <a:pt x="13022" y="11262"/>
                </a:lnTo>
                <a:lnTo>
                  <a:pt x="13132" y="11225"/>
                </a:lnTo>
                <a:lnTo>
                  <a:pt x="13242" y="11115"/>
                </a:lnTo>
                <a:lnTo>
                  <a:pt x="13279" y="11005"/>
                </a:lnTo>
                <a:lnTo>
                  <a:pt x="13279" y="10858"/>
                </a:lnTo>
                <a:lnTo>
                  <a:pt x="13242" y="10785"/>
                </a:lnTo>
                <a:lnTo>
                  <a:pt x="13169" y="10711"/>
                </a:lnTo>
                <a:lnTo>
                  <a:pt x="13096" y="10675"/>
                </a:lnTo>
                <a:close/>
                <a:moveTo>
                  <a:pt x="13572" y="11262"/>
                </a:moveTo>
                <a:lnTo>
                  <a:pt x="13499" y="11298"/>
                </a:lnTo>
                <a:lnTo>
                  <a:pt x="13462" y="11372"/>
                </a:lnTo>
                <a:lnTo>
                  <a:pt x="13389" y="11408"/>
                </a:lnTo>
                <a:lnTo>
                  <a:pt x="13316" y="11445"/>
                </a:lnTo>
                <a:lnTo>
                  <a:pt x="13242" y="11555"/>
                </a:lnTo>
                <a:lnTo>
                  <a:pt x="13242" y="11702"/>
                </a:lnTo>
                <a:lnTo>
                  <a:pt x="13242" y="11775"/>
                </a:lnTo>
                <a:lnTo>
                  <a:pt x="13279" y="11849"/>
                </a:lnTo>
                <a:lnTo>
                  <a:pt x="13352" y="11959"/>
                </a:lnTo>
                <a:lnTo>
                  <a:pt x="13609" y="11959"/>
                </a:lnTo>
                <a:lnTo>
                  <a:pt x="13719" y="11922"/>
                </a:lnTo>
                <a:lnTo>
                  <a:pt x="13829" y="11849"/>
                </a:lnTo>
                <a:lnTo>
                  <a:pt x="13866" y="11738"/>
                </a:lnTo>
                <a:lnTo>
                  <a:pt x="13939" y="11628"/>
                </a:lnTo>
                <a:lnTo>
                  <a:pt x="13939" y="11555"/>
                </a:lnTo>
                <a:lnTo>
                  <a:pt x="13939" y="11518"/>
                </a:lnTo>
                <a:lnTo>
                  <a:pt x="13903" y="11445"/>
                </a:lnTo>
                <a:lnTo>
                  <a:pt x="13866" y="11372"/>
                </a:lnTo>
                <a:lnTo>
                  <a:pt x="13829" y="11298"/>
                </a:lnTo>
                <a:lnTo>
                  <a:pt x="13719" y="11262"/>
                </a:lnTo>
                <a:close/>
                <a:moveTo>
                  <a:pt x="12215" y="11555"/>
                </a:moveTo>
                <a:lnTo>
                  <a:pt x="12142" y="11592"/>
                </a:lnTo>
                <a:lnTo>
                  <a:pt x="12069" y="11702"/>
                </a:lnTo>
                <a:lnTo>
                  <a:pt x="12032" y="11812"/>
                </a:lnTo>
                <a:lnTo>
                  <a:pt x="12032" y="11959"/>
                </a:lnTo>
                <a:lnTo>
                  <a:pt x="12032" y="12069"/>
                </a:lnTo>
                <a:lnTo>
                  <a:pt x="12105" y="12362"/>
                </a:lnTo>
                <a:lnTo>
                  <a:pt x="12252" y="12582"/>
                </a:lnTo>
                <a:lnTo>
                  <a:pt x="12325" y="12619"/>
                </a:lnTo>
                <a:lnTo>
                  <a:pt x="12399" y="12656"/>
                </a:lnTo>
                <a:lnTo>
                  <a:pt x="12509" y="12656"/>
                </a:lnTo>
                <a:lnTo>
                  <a:pt x="12582" y="12582"/>
                </a:lnTo>
                <a:lnTo>
                  <a:pt x="12619" y="12545"/>
                </a:lnTo>
                <a:lnTo>
                  <a:pt x="12692" y="12545"/>
                </a:lnTo>
                <a:lnTo>
                  <a:pt x="12802" y="12619"/>
                </a:lnTo>
                <a:lnTo>
                  <a:pt x="12876" y="12619"/>
                </a:lnTo>
                <a:lnTo>
                  <a:pt x="12949" y="12582"/>
                </a:lnTo>
                <a:lnTo>
                  <a:pt x="12986" y="12545"/>
                </a:lnTo>
                <a:lnTo>
                  <a:pt x="13022" y="12435"/>
                </a:lnTo>
                <a:lnTo>
                  <a:pt x="12986" y="12325"/>
                </a:lnTo>
                <a:lnTo>
                  <a:pt x="12912" y="12215"/>
                </a:lnTo>
                <a:lnTo>
                  <a:pt x="12802" y="12179"/>
                </a:lnTo>
                <a:lnTo>
                  <a:pt x="12655" y="12142"/>
                </a:lnTo>
                <a:lnTo>
                  <a:pt x="12545" y="12142"/>
                </a:lnTo>
                <a:lnTo>
                  <a:pt x="12472" y="12179"/>
                </a:lnTo>
                <a:lnTo>
                  <a:pt x="12399" y="12032"/>
                </a:lnTo>
                <a:lnTo>
                  <a:pt x="12399" y="11849"/>
                </a:lnTo>
                <a:lnTo>
                  <a:pt x="12399" y="11665"/>
                </a:lnTo>
                <a:lnTo>
                  <a:pt x="12362" y="11592"/>
                </a:lnTo>
                <a:lnTo>
                  <a:pt x="12289" y="11555"/>
                </a:lnTo>
                <a:close/>
                <a:moveTo>
                  <a:pt x="14049" y="5466"/>
                </a:moveTo>
                <a:lnTo>
                  <a:pt x="14196" y="5503"/>
                </a:lnTo>
                <a:lnTo>
                  <a:pt x="14490" y="5649"/>
                </a:lnTo>
                <a:lnTo>
                  <a:pt x="14673" y="5723"/>
                </a:lnTo>
                <a:lnTo>
                  <a:pt x="14930" y="5906"/>
                </a:lnTo>
                <a:lnTo>
                  <a:pt x="15150" y="6090"/>
                </a:lnTo>
                <a:lnTo>
                  <a:pt x="15370" y="6310"/>
                </a:lnTo>
                <a:lnTo>
                  <a:pt x="15590" y="6566"/>
                </a:lnTo>
                <a:lnTo>
                  <a:pt x="15773" y="6860"/>
                </a:lnTo>
                <a:lnTo>
                  <a:pt x="15883" y="7190"/>
                </a:lnTo>
                <a:lnTo>
                  <a:pt x="15993" y="7520"/>
                </a:lnTo>
                <a:lnTo>
                  <a:pt x="16067" y="7850"/>
                </a:lnTo>
                <a:lnTo>
                  <a:pt x="16104" y="8217"/>
                </a:lnTo>
                <a:lnTo>
                  <a:pt x="16104" y="8547"/>
                </a:lnTo>
                <a:lnTo>
                  <a:pt x="16067" y="9244"/>
                </a:lnTo>
                <a:lnTo>
                  <a:pt x="15957" y="9941"/>
                </a:lnTo>
                <a:lnTo>
                  <a:pt x="15773" y="10601"/>
                </a:lnTo>
                <a:lnTo>
                  <a:pt x="15517" y="11225"/>
                </a:lnTo>
                <a:lnTo>
                  <a:pt x="15370" y="11555"/>
                </a:lnTo>
                <a:lnTo>
                  <a:pt x="15186" y="11849"/>
                </a:lnTo>
                <a:lnTo>
                  <a:pt x="15003" y="12105"/>
                </a:lnTo>
                <a:lnTo>
                  <a:pt x="14783" y="12362"/>
                </a:lnTo>
                <a:lnTo>
                  <a:pt x="14526" y="12619"/>
                </a:lnTo>
                <a:lnTo>
                  <a:pt x="14269" y="12839"/>
                </a:lnTo>
                <a:lnTo>
                  <a:pt x="14013" y="13022"/>
                </a:lnTo>
                <a:lnTo>
                  <a:pt x="13719" y="13169"/>
                </a:lnTo>
                <a:lnTo>
                  <a:pt x="13389" y="13316"/>
                </a:lnTo>
                <a:lnTo>
                  <a:pt x="13059" y="13463"/>
                </a:lnTo>
                <a:lnTo>
                  <a:pt x="12802" y="13499"/>
                </a:lnTo>
                <a:lnTo>
                  <a:pt x="12509" y="13536"/>
                </a:lnTo>
                <a:lnTo>
                  <a:pt x="12325" y="13499"/>
                </a:lnTo>
                <a:lnTo>
                  <a:pt x="12179" y="13426"/>
                </a:lnTo>
                <a:lnTo>
                  <a:pt x="12032" y="13279"/>
                </a:lnTo>
                <a:lnTo>
                  <a:pt x="11922" y="13169"/>
                </a:lnTo>
                <a:lnTo>
                  <a:pt x="11482" y="12692"/>
                </a:lnTo>
                <a:lnTo>
                  <a:pt x="11298" y="12435"/>
                </a:lnTo>
                <a:lnTo>
                  <a:pt x="11225" y="12289"/>
                </a:lnTo>
                <a:lnTo>
                  <a:pt x="11188" y="12105"/>
                </a:lnTo>
                <a:lnTo>
                  <a:pt x="11188" y="11922"/>
                </a:lnTo>
                <a:lnTo>
                  <a:pt x="11262" y="11738"/>
                </a:lnTo>
                <a:lnTo>
                  <a:pt x="11445" y="11408"/>
                </a:lnTo>
                <a:lnTo>
                  <a:pt x="11812" y="10785"/>
                </a:lnTo>
                <a:lnTo>
                  <a:pt x="12142" y="10161"/>
                </a:lnTo>
                <a:lnTo>
                  <a:pt x="12472" y="9501"/>
                </a:lnTo>
                <a:lnTo>
                  <a:pt x="12765" y="8877"/>
                </a:lnTo>
                <a:lnTo>
                  <a:pt x="12876" y="8547"/>
                </a:lnTo>
                <a:lnTo>
                  <a:pt x="12949" y="8217"/>
                </a:lnTo>
                <a:lnTo>
                  <a:pt x="12986" y="7887"/>
                </a:lnTo>
                <a:lnTo>
                  <a:pt x="12949" y="7593"/>
                </a:lnTo>
                <a:lnTo>
                  <a:pt x="12876" y="7263"/>
                </a:lnTo>
                <a:lnTo>
                  <a:pt x="12765" y="6970"/>
                </a:lnTo>
                <a:lnTo>
                  <a:pt x="12729" y="6750"/>
                </a:lnTo>
                <a:lnTo>
                  <a:pt x="12692" y="6566"/>
                </a:lnTo>
                <a:lnTo>
                  <a:pt x="12729" y="6346"/>
                </a:lnTo>
                <a:lnTo>
                  <a:pt x="12802" y="6200"/>
                </a:lnTo>
                <a:lnTo>
                  <a:pt x="12876" y="6016"/>
                </a:lnTo>
                <a:lnTo>
                  <a:pt x="12986" y="5869"/>
                </a:lnTo>
                <a:lnTo>
                  <a:pt x="13132" y="5723"/>
                </a:lnTo>
                <a:lnTo>
                  <a:pt x="13279" y="5613"/>
                </a:lnTo>
                <a:lnTo>
                  <a:pt x="13316" y="5686"/>
                </a:lnTo>
                <a:lnTo>
                  <a:pt x="13389" y="5723"/>
                </a:lnTo>
                <a:lnTo>
                  <a:pt x="13536" y="5759"/>
                </a:lnTo>
                <a:lnTo>
                  <a:pt x="13646" y="5686"/>
                </a:lnTo>
                <a:lnTo>
                  <a:pt x="13719" y="5649"/>
                </a:lnTo>
                <a:lnTo>
                  <a:pt x="13756" y="5576"/>
                </a:lnTo>
                <a:lnTo>
                  <a:pt x="13829" y="5503"/>
                </a:lnTo>
                <a:lnTo>
                  <a:pt x="13939" y="5466"/>
                </a:lnTo>
                <a:close/>
                <a:moveTo>
                  <a:pt x="13646" y="3852"/>
                </a:moveTo>
                <a:lnTo>
                  <a:pt x="13609" y="3925"/>
                </a:lnTo>
                <a:lnTo>
                  <a:pt x="13499" y="4182"/>
                </a:lnTo>
                <a:lnTo>
                  <a:pt x="13462" y="4476"/>
                </a:lnTo>
                <a:lnTo>
                  <a:pt x="13462" y="4732"/>
                </a:lnTo>
                <a:lnTo>
                  <a:pt x="13499" y="5026"/>
                </a:lnTo>
                <a:lnTo>
                  <a:pt x="13316" y="5099"/>
                </a:lnTo>
                <a:lnTo>
                  <a:pt x="13132" y="5173"/>
                </a:lnTo>
                <a:lnTo>
                  <a:pt x="13022" y="4769"/>
                </a:lnTo>
                <a:lnTo>
                  <a:pt x="12839" y="4439"/>
                </a:lnTo>
                <a:lnTo>
                  <a:pt x="12802" y="4402"/>
                </a:lnTo>
                <a:lnTo>
                  <a:pt x="12729" y="4402"/>
                </a:lnTo>
                <a:lnTo>
                  <a:pt x="12692" y="4439"/>
                </a:lnTo>
                <a:lnTo>
                  <a:pt x="12692" y="4476"/>
                </a:lnTo>
                <a:lnTo>
                  <a:pt x="12655" y="4732"/>
                </a:lnTo>
                <a:lnTo>
                  <a:pt x="12692" y="4952"/>
                </a:lnTo>
                <a:lnTo>
                  <a:pt x="12802" y="5429"/>
                </a:lnTo>
                <a:lnTo>
                  <a:pt x="12582" y="5649"/>
                </a:lnTo>
                <a:lnTo>
                  <a:pt x="12399" y="5466"/>
                </a:lnTo>
                <a:lnTo>
                  <a:pt x="12142" y="5173"/>
                </a:lnTo>
                <a:lnTo>
                  <a:pt x="12105" y="5136"/>
                </a:lnTo>
                <a:lnTo>
                  <a:pt x="12032" y="5173"/>
                </a:lnTo>
                <a:lnTo>
                  <a:pt x="11995" y="5209"/>
                </a:lnTo>
                <a:lnTo>
                  <a:pt x="11995" y="5283"/>
                </a:lnTo>
                <a:lnTo>
                  <a:pt x="12032" y="5466"/>
                </a:lnTo>
                <a:lnTo>
                  <a:pt x="12142" y="5649"/>
                </a:lnTo>
                <a:lnTo>
                  <a:pt x="12252" y="5796"/>
                </a:lnTo>
                <a:lnTo>
                  <a:pt x="12435" y="5906"/>
                </a:lnTo>
                <a:lnTo>
                  <a:pt x="12399" y="6016"/>
                </a:lnTo>
                <a:lnTo>
                  <a:pt x="12362" y="6053"/>
                </a:lnTo>
                <a:lnTo>
                  <a:pt x="12142" y="6016"/>
                </a:lnTo>
                <a:lnTo>
                  <a:pt x="11738" y="5833"/>
                </a:lnTo>
                <a:lnTo>
                  <a:pt x="11665" y="5686"/>
                </a:lnTo>
                <a:lnTo>
                  <a:pt x="11628" y="5649"/>
                </a:lnTo>
                <a:lnTo>
                  <a:pt x="11592" y="5686"/>
                </a:lnTo>
                <a:lnTo>
                  <a:pt x="11555" y="5833"/>
                </a:lnTo>
                <a:lnTo>
                  <a:pt x="11518" y="5906"/>
                </a:lnTo>
                <a:lnTo>
                  <a:pt x="11518" y="5979"/>
                </a:lnTo>
                <a:lnTo>
                  <a:pt x="11555" y="6053"/>
                </a:lnTo>
                <a:lnTo>
                  <a:pt x="11628" y="6126"/>
                </a:lnTo>
                <a:lnTo>
                  <a:pt x="11775" y="6236"/>
                </a:lnTo>
                <a:lnTo>
                  <a:pt x="11995" y="6346"/>
                </a:lnTo>
                <a:lnTo>
                  <a:pt x="12289" y="6456"/>
                </a:lnTo>
                <a:lnTo>
                  <a:pt x="12252" y="6676"/>
                </a:lnTo>
                <a:lnTo>
                  <a:pt x="12289" y="6897"/>
                </a:lnTo>
                <a:lnTo>
                  <a:pt x="11555" y="6897"/>
                </a:lnTo>
                <a:lnTo>
                  <a:pt x="11445" y="6933"/>
                </a:lnTo>
                <a:lnTo>
                  <a:pt x="11408" y="7007"/>
                </a:lnTo>
                <a:lnTo>
                  <a:pt x="11408" y="7153"/>
                </a:lnTo>
                <a:lnTo>
                  <a:pt x="11408" y="7337"/>
                </a:lnTo>
                <a:lnTo>
                  <a:pt x="11482" y="7483"/>
                </a:lnTo>
                <a:lnTo>
                  <a:pt x="11555" y="7593"/>
                </a:lnTo>
                <a:lnTo>
                  <a:pt x="11592" y="7630"/>
                </a:lnTo>
                <a:lnTo>
                  <a:pt x="11922" y="7960"/>
                </a:lnTo>
                <a:lnTo>
                  <a:pt x="12142" y="8107"/>
                </a:lnTo>
                <a:lnTo>
                  <a:pt x="12252" y="8180"/>
                </a:lnTo>
                <a:lnTo>
                  <a:pt x="12362" y="8217"/>
                </a:lnTo>
                <a:lnTo>
                  <a:pt x="12472" y="8217"/>
                </a:lnTo>
                <a:lnTo>
                  <a:pt x="12362" y="8547"/>
                </a:lnTo>
                <a:lnTo>
                  <a:pt x="12252" y="8804"/>
                </a:lnTo>
                <a:lnTo>
                  <a:pt x="12215" y="8841"/>
                </a:lnTo>
                <a:lnTo>
                  <a:pt x="12179" y="8877"/>
                </a:lnTo>
                <a:lnTo>
                  <a:pt x="11812" y="8731"/>
                </a:lnTo>
                <a:lnTo>
                  <a:pt x="11555" y="8584"/>
                </a:lnTo>
                <a:lnTo>
                  <a:pt x="11335" y="8364"/>
                </a:lnTo>
                <a:lnTo>
                  <a:pt x="11225" y="8364"/>
                </a:lnTo>
                <a:lnTo>
                  <a:pt x="11188" y="8437"/>
                </a:lnTo>
                <a:lnTo>
                  <a:pt x="11188" y="8511"/>
                </a:lnTo>
                <a:lnTo>
                  <a:pt x="11335" y="8731"/>
                </a:lnTo>
                <a:lnTo>
                  <a:pt x="11555" y="8951"/>
                </a:lnTo>
                <a:lnTo>
                  <a:pt x="11812" y="9134"/>
                </a:lnTo>
                <a:lnTo>
                  <a:pt x="12069" y="9244"/>
                </a:lnTo>
                <a:lnTo>
                  <a:pt x="11848" y="9648"/>
                </a:lnTo>
                <a:lnTo>
                  <a:pt x="11738" y="9648"/>
                </a:lnTo>
                <a:lnTo>
                  <a:pt x="11665" y="9721"/>
                </a:lnTo>
                <a:lnTo>
                  <a:pt x="11262" y="9428"/>
                </a:lnTo>
                <a:lnTo>
                  <a:pt x="10895" y="9134"/>
                </a:lnTo>
                <a:lnTo>
                  <a:pt x="10858" y="9097"/>
                </a:lnTo>
                <a:lnTo>
                  <a:pt x="10821" y="9134"/>
                </a:lnTo>
                <a:lnTo>
                  <a:pt x="10601" y="9391"/>
                </a:lnTo>
                <a:lnTo>
                  <a:pt x="10381" y="9648"/>
                </a:lnTo>
                <a:lnTo>
                  <a:pt x="10308" y="9648"/>
                </a:lnTo>
                <a:lnTo>
                  <a:pt x="10234" y="9684"/>
                </a:lnTo>
                <a:lnTo>
                  <a:pt x="10198" y="9758"/>
                </a:lnTo>
                <a:lnTo>
                  <a:pt x="10234" y="9831"/>
                </a:lnTo>
                <a:lnTo>
                  <a:pt x="10748" y="10308"/>
                </a:lnTo>
                <a:lnTo>
                  <a:pt x="11188" y="10821"/>
                </a:lnTo>
                <a:lnTo>
                  <a:pt x="10968" y="11262"/>
                </a:lnTo>
                <a:lnTo>
                  <a:pt x="10785" y="11152"/>
                </a:lnTo>
                <a:lnTo>
                  <a:pt x="10601" y="11078"/>
                </a:lnTo>
                <a:lnTo>
                  <a:pt x="10381" y="11042"/>
                </a:lnTo>
                <a:lnTo>
                  <a:pt x="10308" y="11005"/>
                </a:lnTo>
                <a:lnTo>
                  <a:pt x="10198" y="10968"/>
                </a:lnTo>
                <a:lnTo>
                  <a:pt x="10161" y="10931"/>
                </a:lnTo>
                <a:lnTo>
                  <a:pt x="10088" y="10931"/>
                </a:lnTo>
                <a:lnTo>
                  <a:pt x="9978" y="10968"/>
                </a:lnTo>
                <a:lnTo>
                  <a:pt x="9941" y="11078"/>
                </a:lnTo>
                <a:lnTo>
                  <a:pt x="9941" y="11152"/>
                </a:lnTo>
                <a:lnTo>
                  <a:pt x="9978" y="11188"/>
                </a:lnTo>
                <a:lnTo>
                  <a:pt x="10124" y="11335"/>
                </a:lnTo>
                <a:lnTo>
                  <a:pt x="10308" y="11445"/>
                </a:lnTo>
                <a:lnTo>
                  <a:pt x="10565" y="11555"/>
                </a:lnTo>
                <a:lnTo>
                  <a:pt x="10675" y="11592"/>
                </a:lnTo>
                <a:lnTo>
                  <a:pt x="10785" y="11592"/>
                </a:lnTo>
                <a:lnTo>
                  <a:pt x="10748" y="11775"/>
                </a:lnTo>
                <a:lnTo>
                  <a:pt x="10711" y="11959"/>
                </a:lnTo>
                <a:lnTo>
                  <a:pt x="10675" y="12179"/>
                </a:lnTo>
                <a:lnTo>
                  <a:pt x="10711" y="12362"/>
                </a:lnTo>
                <a:lnTo>
                  <a:pt x="10785" y="12582"/>
                </a:lnTo>
                <a:lnTo>
                  <a:pt x="10638" y="12692"/>
                </a:lnTo>
                <a:lnTo>
                  <a:pt x="10455" y="12876"/>
                </a:lnTo>
                <a:lnTo>
                  <a:pt x="10381" y="12949"/>
                </a:lnTo>
                <a:lnTo>
                  <a:pt x="10308" y="12949"/>
                </a:lnTo>
                <a:lnTo>
                  <a:pt x="10271" y="12986"/>
                </a:lnTo>
                <a:lnTo>
                  <a:pt x="10234" y="13059"/>
                </a:lnTo>
                <a:lnTo>
                  <a:pt x="10234" y="13169"/>
                </a:lnTo>
                <a:lnTo>
                  <a:pt x="10271" y="13206"/>
                </a:lnTo>
                <a:lnTo>
                  <a:pt x="10308" y="13242"/>
                </a:lnTo>
                <a:lnTo>
                  <a:pt x="10455" y="13242"/>
                </a:lnTo>
                <a:lnTo>
                  <a:pt x="10565" y="13206"/>
                </a:lnTo>
                <a:lnTo>
                  <a:pt x="10748" y="13059"/>
                </a:lnTo>
                <a:lnTo>
                  <a:pt x="11005" y="12912"/>
                </a:lnTo>
                <a:lnTo>
                  <a:pt x="11408" y="13352"/>
                </a:lnTo>
                <a:lnTo>
                  <a:pt x="11482" y="13426"/>
                </a:lnTo>
                <a:lnTo>
                  <a:pt x="11335" y="13609"/>
                </a:lnTo>
                <a:lnTo>
                  <a:pt x="11262" y="13829"/>
                </a:lnTo>
                <a:lnTo>
                  <a:pt x="11188" y="13829"/>
                </a:lnTo>
                <a:lnTo>
                  <a:pt x="11115" y="13866"/>
                </a:lnTo>
                <a:lnTo>
                  <a:pt x="11005" y="13939"/>
                </a:lnTo>
                <a:lnTo>
                  <a:pt x="10968" y="14013"/>
                </a:lnTo>
                <a:lnTo>
                  <a:pt x="11005" y="14123"/>
                </a:lnTo>
                <a:lnTo>
                  <a:pt x="11041" y="14233"/>
                </a:lnTo>
                <a:lnTo>
                  <a:pt x="11151" y="14306"/>
                </a:lnTo>
                <a:lnTo>
                  <a:pt x="11262" y="14343"/>
                </a:lnTo>
                <a:lnTo>
                  <a:pt x="11372" y="14343"/>
                </a:lnTo>
                <a:lnTo>
                  <a:pt x="11482" y="14270"/>
                </a:lnTo>
                <a:lnTo>
                  <a:pt x="11555" y="14196"/>
                </a:lnTo>
                <a:lnTo>
                  <a:pt x="11628" y="14086"/>
                </a:lnTo>
                <a:lnTo>
                  <a:pt x="11665" y="13976"/>
                </a:lnTo>
                <a:lnTo>
                  <a:pt x="11665" y="13866"/>
                </a:lnTo>
                <a:lnTo>
                  <a:pt x="11738" y="13719"/>
                </a:lnTo>
                <a:lnTo>
                  <a:pt x="11848" y="13829"/>
                </a:lnTo>
                <a:lnTo>
                  <a:pt x="11995" y="13903"/>
                </a:lnTo>
                <a:lnTo>
                  <a:pt x="12142" y="13976"/>
                </a:lnTo>
                <a:lnTo>
                  <a:pt x="12325" y="14013"/>
                </a:lnTo>
                <a:lnTo>
                  <a:pt x="12362" y="14049"/>
                </a:lnTo>
                <a:lnTo>
                  <a:pt x="12252" y="14270"/>
                </a:lnTo>
                <a:lnTo>
                  <a:pt x="12179" y="14453"/>
                </a:lnTo>
                <a:lnTo>
                  <a:pt x="12105" y="14563"/>
                </a:lnTo>
                <a:lnTo>
                  <a:pt x="11995" y="14600"/>
                </a:lnTo>
                <a:lnTo>
                  <a:pt x="11958" y="14600"/>
                </a:lnTo>
                <a:lnTo>
                  <a:pt x="11885" y="14636"/>
                </a:lnTo>
                <a:lnTo>
                  <a:pt x="11848" y="14746"/>
                </a:lnTo>
                <a:lnTo>
                  <a:pt x="11848" y="14856"/>
                </a:lnTo>
                <a:lnTo>
                  <a:pt x="11922" y="14930"/>
                </a:lnTo>
                <a:lnTo>
                  <a:pt x="11995" y="15003"/>
                </a:lnTo>
                <a:lnTo>
                  <a:pt x="12069" y="15003"/>
                </a:lnTo>
                <a:lnTo>
                  <a:pt x="12215" y="14966"/>
                </a:lnTo>
                <a:lnTo>
                  <a:pt x="12362" y="14856"/>
                </a:lnTo>
                <a:lnTo>
                  <a:pt x="12472" y="14746"/>
                </a:lnTo>
                <a:lnTo>
                  <a:pt x="12545" y="14563"/>
                </a:lnTo>
                <a:lnTo>
                  <a:pt x="12619" y="14416"/>
                </a:lnTo>
                <a:lnTo>
                  <a:pt x="12692" y="14049"/>
                </a:lnTo>
                <a:lnTo>
                  <a:pt x="13132" y="13976"/>
                </a:lnTo>
                <a:lnTo>
                  <a:pt x="13536" y="13829"/>
                </a:lnTo>
                <a:lnTo>
                  <a:pt x="13279" y="14526"/>
                </a:lnTo>
                <a:lnTo>
                  <a:pt x="13206" y="14710"/>
                </a:lnTo>
                <a:lnTo>
                  <a:pt x="13206" y="14820"/>
                </a:lnTo>
                <a:lnTo>
                  <a:pt x="13242" y="14856"/>
                </a:lnTo>
                <a:lnTo>
                  <a:pt x="13279" y="14930"/>
                </a:lnTo>
                <a:lnTo>
                  <a:pt x="13352" y="14966"/>
                </a:lnTo>
                <a:lnTo>
                  <a:pt x="13426" y="14966"/>
                </a:lnTo>
                <a:lnTo>
                  <a:pt x="13499" y="14930"/>
                </a:lnTo>
                <a:lnTo>
                  <a:pt x="13572" y="14893"/>
                </a:lnTo>
                <a:lnTo>
                  <a:pt x="13609" y="14820"/>
                </a:lnTo>
                <a:lnTo>
                  <a:pt x="13719" y="14563"/>
                </a:lnTo>
                <a:lnTo>
                  <a:pt x="13793" y="14270"/>
                </a:lnTo>
                <a:lnTo>
                  <a:pt x="13829" y="13976"/>
                </a:lnTo>
                <a:lnTo>
                  <a:pt x="13829" y="13719"/>
                </a:lnTo>
                <a:lnTo>
                  <a:pt x="14269" y="13463"/>
                </a:lnTo>
                <a:lnTo>
                  <a:pt x="14306" y="13939"/>
                </a:lnTo>
                <a:lnTo>
                  <a:pt x="14343" y="14049"/>
                </a:lnTo>
                <a:lnTo>
                  <a:pt x="14379" y="14123"/>
                </a:lnTo>
                <a:lnTo>
                  <a:pt x="14379" y="14159"/>
                </a:lnTo>
                <a:lnTo>
                  <a:pt x="14416" y="14270"/>
                </a:lnTo>
                <a:lnTo>
                  <a:pt x="14490" y="14343"/>
                </a:lnTo>
                <a:lnTo>
                  <a:pt x="14673" y="14343"/>
                </a:lnTo>
                <a:lnTo>
                  <a:pt x="14673" y="14306"/>
                </a:lnTo>
                <a:lnTo>
                  <a:pt x="14746" y="14233"/>
                </a:lnTo>
                <a:lnTo>
                  <a:pt x="14783" y="14159"/>
                </a:lnTo>
                <a:lnTo>
                  <a:pt x="14710" y="13903"/>
                </a:lnTo>
                <a:lnTo>
                  <a:pt x="14673" y="13646"/>
                </a:lnTo>
                <a:lnTo>
                  <a:pt x="14563" y="13279"/>
                </a:lnTo>
                <a:lnTo>
                  <a:pt x="15003" y="12876"/>
                </a:lnTo>
                <a:lnTo>
                  <a:pt x="15113" y="13022"/>
                </a:lnTo>
                <a:lnTo>
                  <a:pt x="15223" y="13132"/>
                </a:lnTo>
                <a:lnTo>
                  <a:pt x="15370" y="13352"/>
                </a:lnTo>
                <a:lnTo>
                  <a:pt x="15480" y="13463"/>
                </a:lnTo>
                <a:lnTo>
                  <a:pt x="15590" y="13536"/>
                </a:lnTo>
                <a:lnTo>
                  <a:pt x="15663" y="13536"/>
                </a:lnTo>
                <a:lnTo>
                  <a:pt x="15737" y="13463"/>
                </a:lnTo>
                <a:lnTo>
                  <a:pt x="15773" y="13389"/>
                </a:lnTo>
                <a:lnTo>
                  <a:pt x="15773" y="13316"/>
                </a:lnTo>
                <a:lnTo>
                  <a:pt x="15737" y="13132"/>
                </a:lnTo>
                <a:lnTo>
                  <a:pt x="15627" y="12986"/>
                </a:lnTo>
                <a:lnTo>
                  <a:pt x="15480" y="12876"/>
                </a:lnTo>
                <a:lnTo>
                  <a:pt x="15370" y="12729"/>
                </a:lnTo>
                <a:lnTo>
                  <a:pt x="15260" y="12582"/>
                </a:lnTo>
                <a:lnTo>
                  <a:pt x="15480" y="12289"/>
                </a:lnTo>
                <a:lnTo>
                  <a:pt x="15700" y="11995"/>
                </a:lnTo>
                <a:lnTo>
                  <a:pt x="15773" y="12069"/>
                </a:lnTo>
                <a:lnTo>
                  <a:pt x="15993" y="12215"/>
                </a:lnTo>
                <a:lnTo>
                  <a:pt x="16177" y="12399"/>
                </a:lnTo>
                <a:lnTo>
                  <a:pt x="16250" y="12435"/>
                </a:lnTo>
                <a:lnTo>
                  <a:pt x="16397" y="12435"/>
                </a:lnTo>
                <a:lnTo>
                  <a:pt x="16434" y="12399"/>
                </a:lnTo>
                <a:lnTo>
                  <a:pt x="16470" y="12325"/>
                </a:lnTo>
                <a:lnTo>
                  <a:pt x="16507" y="12252"/>
                </a:lnTo>
                <a:lnTo>
                  <a:pt x="16507" y="12179"/>
                </a:lnTo>
                <a:lnTo>
                  <a:pt x="16434" y="12105"/>
                </a:lnTo>
                <a:lnTo>
                  <a:pt x="16250" y="11922"/>
                </a:lnTo>
                <a:lnTo>
                  <a:pt x="16030" y="11775"/>
                </a:lnTo>
                <a:lnTo>
                  <a:pt x="15883" y="11702"/>
                </a:lnTo>
                <a:lnTo>
                  <a:pt x="16140" y="11115"/>
                </a:lnTo>
                <a:lnTo>
                  <a:pt x="16324" y="11225"/>
                </a:lnTo>
                <a:lnTo>
                  <a:pt x="16617" y="11335"/>
                </a:lnTo>
                <a:lnTo>
                  <a:pt x="16984" y="11408"/>
                </a:lnTo>
                <a:lnTo>
                  <a:pt x="17057" y="11408"/>
                </a:lnTo>
                <a:lnTo>
                  <a:pt x="17094" y="11372"/>
                </a:lnTo>
                <a:lnTo>
                  <a:pt x="17131" y="11298"/>
                </a:lnTo>
                <a:lnTo>
                  <a:pt x="17167" y="11225"/>
                </a:lnTo>
                <a:lnTo>
                  <a:pt x="17167" y="11152"/>
                </a:lnTo>
                <a:lnTo>
                  <a:pt x="17131" y="11078"/>
                </a:lnTo>
                <a:lnTo>
                  <a:pt x="17094" y="11042"/>
                </a:lnTo>
                <a:lnTo>
                  <a:pt x="17021" y="11005"/>
                </a:lnTo>
                <a:lnTo>
                  <a:pt x="16764" y="10968"/>
                </a:lnTo>
                <a:lnTo>
                  <a:pt x="16544" y="10895"/>
                </a:lnTo>
                <a:lnTo>
                  <a:pt x="16250" y="10821"/>
                </a:lnTo>
                <a:lnTo>
                  <a:pt x="16397" y="10345"/>
                </a:lnTo>
                <a:lnTo>
                  <a:pt x="16507" y="9831"/>
                </a:lnTo>
                <a:lnTo>
                  <a:pt x="16727" y="9941"/>
                </a:lnTo>
                <a:lnTo>
                  <a:pt x="16984" y="9978"/>
                </a:lnTo>
                <a:lnTo>
                  <a:pt x="17131" y="10014"/>
                </a:lnTo>
                <a:lnTo>
                  <a:pt x="17277" y="10014"/>
                </a:lnTo>
                <a:lnTo>
                  <a:pt x="17424" y="9978"/>
                </a:lnTo>
                <a:lnTo>
                  <a:pt x="17461" y="9904"/>
                </a:lnTo>
                <a:lnTo>
                  <a:pt x="17497" y="9831"/>
                </a:lnTo>
                <a:lnTo>
                  <a:pt x="17497" y="9794"/>
                </a:lnTo>
                <a:lnTo>
                  <a:pt x="17497" y="9721"/>
                </a:lnTo>
                <a:lnTo>
                  <a:pt x="17387" y="9648"/>
                </a:lnTo>
                <a:lnTo>
                  <a:pt x="17277" y="9611"/>
                </a:lnTo>
                <a:lnTo>
                  <a:pt x="17167" y="9574"/>
                </a:lnTo>
                <a:lnTo>
                  <a:pt x="16544" y="9501"/>
                </a:lnTo>
                <a:lnTo>
                  <a:pt x="16544" y="9464"/>
                </a:lnTo>
                <a:lnTo>
                  <a:pt x="16580" y="8987"/>
                </a:lnTo>
                <a:lnTo>
                  <a:pt x="16617" y="8511"/>
                </a:lnTo>
                <a:lnTo>
                  <a:pt x="16800" y="8584"/>
                </a:lnTo>
                <a:lnTo>
                  <a:pt x="17021" y="8621"/>
                </a:lnTo>
                <a:lnTo>
                  <a:pt x="17204" y="8657"/>
                </a:lnTo>
                <a:lnTo>
                  <a:pt x="17424" y="8621"/>
                </a:lnTo>
                <a:lnTo>
                  <a:pt x="17571" y="8584"/>
                </a:lnTo>
                <a:lnTo>
                  <a:pt x="17644" y="8511"/>
                </a:lnTo>
                <a:lnTo>
                  <a:pt x="17681" y="8437"/>
                </a:lnTo>
                <a:lnTo>
                  <a:pt x="17681" y="8364"/>
                </a:lnTo>
                <a:lnTo>
                  <a:pt x="17644" y="8290"/>
                </a:lnTo>
                <a:lnTo>
                  <a:pt x="17534" y="8217"/>
                </a:lnTo>
                <a:lnTo>
                  <a:pt x="17387" y="8217"/>
                </a:lnTo>
                <a:lnTo>
                  <a:pt x="17094" y="8254"/>
                </a:lnTo>
                <a:lnTo>
                  <a:pt x="16617" y="8217"/>
                </a:lnTo>
                <a:lnTo>
                  <a:pt x="16580" y="7814"/>
                </a:lnTo>
                <a:lnTo>
                  <a:pt x="16507" y="7410"/>
                </a:lnTo>
                <a:lnTo>
                  <a:pt x="16507" y="7410"/>
                </a:lnTo>
                <a:lnTo>
                  <a:pt x="16690" y="7447"/>
                </a:lnTo>
                <a:lnTo>
                  <a:pt x="16874" y="7447"/>
                </a:lnTo>
                <a:lnTo>
                  <a:pt x="17021" y="7410"/>
                </a:lnTo>
                <a:lnTo>
                  <a:pt x="17204" y="7337"/>
                </a:lnTo>
                <a:lnTo>
                  <a:pt x="17351" y="7263"/>
                </a:lnTo>
                <a:lnTo>
                  <a:pt x="17387" y="7190"/>
                </a:lnTo>
                <a:lnTo>
                  <a:pt x="17424" y="7117"/>
                </a:lnTo>
                <a:lnTo>
                  <a:pt x="17424" y="7043"/>
                </a:lnTo>
                <a:lnTo>
                  <a:pt x="17424" y="7007"/>
                </a:lnTo>
                <a:lnTo>
                  <a:pt x="17351" y="6933"/>
                </a:lnTo>
                <a:lnTo>
                  <a:pt x="17314" y="6897"/>
                </a:lnTo>
                <a:lnTo>
                  <a:pt x="17131" y="6897"/>
                </a:lnTo>
                <a:lnTo>
                  <a:pt x="16947" y="6970"/>
                </a:lnTo>
                <a:lnTo>
                  <a:pt x="16764" y="7007"/>
                </a:lnTo>
                <a:lnTo>
                  <a:pt x="16397" y="7080"/>
                </a:lnTo>
                <a:lnTo>
                  <a:pt x="16324" y="6897"/>
                </a:lnTo>
                <a:lnTo>
                  <a:pt x="16140" y="6493"/>
                </a:lnTo>
                <a:lnTo>
                  <a:pt x="16397" y="6420"/>
                </a:lnTo>
                <a:lnTo>
                  <a:pt x="16764" y="6273"/>
                </a:lnTo>
                <a:lnTo>
                  <a:pt x="16947" y="6200"/>
                </a:lnTo>
                <a:lnTo>
                  <a:pt x="17094" y="6090"/>
                </a:lnTo>
                <a:lnTo>
                  <a:pt x="17131" y="6053"/>
                </a:lnTo>
                <a:lnTo>
                  <a:pt x="17131" y="5979"/>
                </a:lnTo>
                <a:lnTo>
                  <a:pt x="17131" y="5906"/>
                </a:lnTo>
                <a:lnTo>
                  <a:pt x="17021" y="5833"/>
                </a:lnTo>
                <a:lnTo>
                  <a:pt x="16910" y="5796"/>
                </a:lnTo>
                <a:lnTo>
                  <a:pt x="16764" y="5833"/>
                </a:lnTo>
                <a:lnTo>
                  <a:pt x="16580" y="5906"/>
                </a:lnTo>
                <a:lnTo>
                  <a:pt x="16250" y="6090"/>
                </a:lnTo>
                <a:lnTo>
                  <a:pt x="16104" y="6163"/>
                </a:lnTo>
                <a:lnTo>
                  <a:pt x="15957" y="6236"/>
                </a:lnTo>
                <a:lnTo>
                  <a:pt x="15957" y="6200"/>
                </a:lnTo>
                <a:lnTo>
                  <a:pt x="15957" y="6163"/>
                </a:lnTo>
                <a:lnTo>
                  <a:pt x="15920" y="6163"/>
                </a:lnTo>
                <a:lnTo>
                  <a:pt x="15590" y="5796"/>
                </a:lnTo>
                <a:lnTo>
                  <a:pt x="15920" y="5503"/>
                </a:lnTo>
                <a:lnTo>
                  <a:pt x="16250" y="5173"/>
                </a:lnTo>
                <a:lnTo>
                  <a:pt x="16287" y="5099"/>
                </a:lnTo>
                <a:lnTo>
                  <a:pt x="16324" y="4989"/>
                </a:lnTo>
                <a:lnTo>
                  <a:pt x="16287" y="4916"/>
                </a:lnTo>
                <a:lnTo>
                  <a:pt x="16250" y="4879"/>
                </a:lnTo>
                <a:lnTo>
                  <a:pt x="16177" y="4806"/>
                </a:lnTo>
                <a:lnTo>
                  <a:pt x="16030" y="4806"/>
                </a:lnTo>
                <a:lnTo>
                  <a:pt x="15957" y="4842"/>
                </a:lnTo>
                <a:lnTo>
                  <a:pt x="15627" y="5209"/>
                </a:lnTo>
                <a:lnTo>
                  <a:pt x="15333" y="5576"/>
                </a:lnTo>
                <a:lnTo>
                  <a:pt x="15076" y="5393"/>
                </a:lnTo>
                <a:lnTo>
                  <a:pt x="14820" y="5246"/>
                </a:lnTo>
                <a:lnTo>
                  <a:pt x="14673" y="5173"/>
                </a:lnTo>
                <a:lnTo>
                  <a:pt x="14746" y="5026"/>
                </a:lnTo>
                <a:lnTo>
                  <a:pt x="14966" y="4659"/>
                </a:lnTo>
                <a:lnTo>
                  <a:pt x="15003" y="4586"/>
                </a:lnTo>
                <a:lnTo>
                  <a:pt x="15003" y="4512"/>
                </a:lnTo>
                <a:lnTo>
                  <a:pt x="14930" y="4402"/>
                </a:lnTo>
                <a:lnTo>
                  <a:pt x="14856" y="4366"/>
                </a:lnTo>
                <a:lnTo>
                  <a:pt x="14746" y="4366"/>
                </a:lnTo>
                <a:lnTo>
                  <a:pt x="14673" y="4439"/>
                </a:lnTo>
                <a:lnTo>
                  <a:pt x="14526" y="4622"/>
                </a:lnTo>
                <a:lnTo>
                  <a:pt x="14416" y="4842"/>
                </a:lnTo>
                <a:lnTo>
                  <a:pt x="14343" y="5026"/>
                </a:lnTo>
                <a:lnTo>
                  <a:pt x="14159" y="4989"/>
                </a:lnTo>
                <a:lnTo>
                  <a:pt x="13939" y="4989"/>
                </a:lnTo>
                <a:lnTo>
                  <a:pt x="13903" y="4732"/>
                </a:lnTo>
                <a:lnTo>
                  <a:pt x="13866" y="4476"/>
                </a:lnTo>
                <a:lnTo>
                  <a:pt x="13829" y="3962"/>
                </a:lnTo>
                <a:lnTo>
                  <a:pt x="13829" y="3889"/>
                </a:lnTo>
                <a:lnTo>
                  <a:pt x="13756" y="3852"/>
                </a:lnTo>
                <a:close/>
              </a:path>
            </a:pathLst>
          </a:custGeom>
          <a:solidFill>
            <a:srgbClr val="6D9EEB"/>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41" name="Shape 241"/>
          <p:cNvSpPr/>
          <p:nvPr/>
        </p:nvSpPr>
        <p:spPr>
          <a:xfrm>
            <a:off x="3462692" y="4517805"/>
            <a:ext cx="479681" cy="339217"/>
          </a:xfrm>
          <a:custGeom>
            <a:avLst/>
            <a:gdLst/>
            <a:ahLst/>
            <a:cxnLst/>
            <a:rect l="0" t="0" r="0" b="0"/>
            <a:pathLst>
              <a:path w="16911" h="11959" extrusionOk="0">
                <a:moveTo>
                  <a:pt x="12215" y="8951"/>
                </a:moveTo>
                <a:lnTo>
                  <a:pt x="12032" y="9098"/>
                </a:lnTo>
                <a:lnTo>
                  <a:pt x="11848" y="9244"/>
                </a:lnTo>
                <a:lnTo>
                  <a:pt x="11408" y="9538"/>
                </a:lnTo>
                <a:lnTo>
                  <a:pt x="11005" y="9685"/>
                </a:lnTo>
                <a:lnTo>
                  <a:pt x="10638" y="9868"/>
                </a:lnTo>
                <a:lnTo>
                  <a:pt x="10124" y="10051"/>
                </a:lnTo>
                <a:lnTo>
                  <a:pt x="9977" y="10125"/>
                </a:lnTo>
                <a:lnTo>
                  <a:pt x="9794" y="10161"/>
                </a:lnTo>
                <a:lnTo>
                  <a:pt x="9904" y="9978"/>
                </a:lnTo>
                <a:lnTo>
                  <a:pt x="10051" y="9795"/>
                </a:lnTo>
                <a:lnTo>
                  <a:pt x="10344" y="9758"/>
                </a:lnTo>
                <a:lnTo>
                  <a:pt x="10601" y="9648"/>
                </a:lnTo>
                <a:lnTo>
                  <a:pt x="10858" y="9538"/>
                </a:lnTo>
                <a:lnTo>
                  <a:pt x="11115" y="9354"/>
                </a:lnTo>
                <a:lnTo>
                  <a:pt x="11335" y="9171"/>
                </a:lnTo>
                <a:lnTo>
                  <a:pt x="11371" y="9061"/>
                </a:lnTo>
                <a:lnTo>
                  <a:pt x="11445" y="9061"/>
                </a:lnTo>
                <a:lnTo>
                  <a:pt x="11481" y="9024"/>
                </a:lnTo>
                <a:lnTo>
                  <a:pt x="11848" y="8951"/>
                </a:lnTo>
                <a:close/>
                <a:moveTo>
                  <a:pt x="12619" y="8988"/>
                </a:moveTo>
                <a:lnTo>
                  <a:pt x="12839" y="9061"/>
                </a:lnTo>
                <a:lnTo>
                  <a:pt x="12839" y="9171"/>
                </a:lnTo>
                <a:lnTo>
                  <a:pt x="12215" y="9685"/>
                </a:lnTo>
                <a:lnTo>
                  <a:pt x="11518" y="10125"/>
                </a:lnTo>
                <a:lnTo>
                  <a:pt x="11115" y="10345"/>
                </a:lnTo>
                <a:lnTo>
                  <a:pt x="10711" y="10528"/>
                </a:lnTo>
                <a:lnTo>
                  <a:pt x="10308" y="10712"/>
                </a:lnTo>
                <a:lnTo>
                  <a:pt x="9904" y="10932"/>
                </a:lnTo>
                <a:lnTo>
                  <a:pt x="9831" y="10822"/>
                </a:lnTo>
                <a:lnTo>
                  <a:pt x="9794" y="10712"/>
                </a:lnTo>
                <a:lnTo>
                  <a:pt x="9757" y="10455"/>
                </a:lnTo>
                <a:lnTo>
                  <a:pt x="9904" y="10455"/>
                </a:lnTo>
                <a:lnTo>
                  <a:pt x="10051" y="10381"/>
                </a:lnTo>
                <a:lnTo>
                  <a:pt x="10344" y="10271"/>
                </a:lnTo>
                <a:lnTo>
                  <a:pt x="11078" y="10015"/>
                </a:lnTo>
                <a:lnTo>
                  <a:pt x="11481" y="9831"/>
                </a:lnTo>
                <a:lnTo>
                  <a:pt x="11922" y="9611"/>
                </a:lnTo>
                <a:lnTo>
                  <a:pt x="12288" y="9318"/>
                </a:lnTo>
                <a:lnTo>
                  <a:pt x="12435" y="9171"/>
                </a:lnTo>
                <a:lnTo>
                  <a:pt x="12619" y="8988"/>
                </a:lnTo>
                <a:close/>
                <a:moveTo>
                  <a:pt x="9464" y="514"/>
                </a:moveTo>
                <a:lnTo>
                  <a:pt x="9721" y="551"/>
                </a:lnTo>
                <a:lnTo>
                  <a:pt x="9941" y="588"/>
                </a:lnTo>
                <a:lnTo>
                  <a:pt x="10161" y="661"/>
                </a:lnTo>
                <a:lnTo>
                  <a:pt x="10344" y="771"/>
                </a:lnTo>
                <a:lnTo>
                  <a:pt x="10491" y="918"/>
                </a:lnTo>
                <a:lnTo>
                  <a:pt x="10564" y="1101"/>
                </a:lnTo>
                <a:lnTo>
                  <a:pt x="10601" y="1101"/>
                </a:lnTo>
                <a:lnTo>
                  <a:pt x="10528" y="1211"/>
                </a:lnTo>
                <a:lnTo>
                  <a:pt x="10528" y="1321"/>
                </a:lnTo>
                <a:lnTo>
                  <a:pt x="10564" y="1615"/>
                </a:lnTo>
                <a:lnTo>
                  <a:pt x="10638" y="1871"/>
                </a:lnTo>
                <a:lnTo>
                  <a:pt x="10748" y="2091"/>
                </a:lnTo>
                <a:lnTo>
                  <a:pt x="10931" y="2348"/>
                </a:lnTo>
                <a:lnTo>
                  <a:pt x="11005" y="2495"/>
                </a:lnTo>
                <a:lnTo>
                  <a:pt x="11041" y="2678"/>
                </a:lnTo>
                <a:lnTo>
                  <a:pt x="11041" y="2752"/>
                </a:lnTo>
                <a:lnTo>
                  <a:pt x="11005" y="2788"/>
                </a:lnTo>
                <a:lnTo>
                  <a:pt x="10931" y="2788"/>
                </a:lnTo>
                <a:lnTo>
                  <a:pt x="10858" y="2752"/>
                </a:lnTo>
                <a:lnTo>
                  <a:pt x="10784" y="2642"/>
                </a:lnTo>
                <a:lnTo>
                  <a:pt x="10674" y="2312"/>
                </a:lnTo>
                <a:lnTo>
                  <a:pt x="10601" y="2128"/>
                </a:lnTo>
                <a:lnTo>
                  <a:pt x="10491" y="1981"/>
                </a:lnTo>
                <a:lnTo>
                  <a:pt x="10381" y="1798"/>
                </a:lnTo>
                <a:lnTo>
                  <a:pt x="10234" y="1651"/>
                </a:lnTo>
                <a:lnTo>
                  <a:pt x="10088" y="1541"/>
                </a:lnTo>
                <a:lnTo>
                  <a:pt x="9904" y="1431"/>
                </a:lnTo>
                <a:lnTo>
                  <a:pt x="9721" y="1358"/>
                </a:lnTo>
                <a:lnTo>
                  <a:pt x="9537" y="1321"/>
                </a:lnTo>
                <a:lnTo>
                  <a:pt x="9134" y="1321"/>
                </a:lnTo>
                <a:lnTo>
                  <a:pt x="8950" y="1358"/>
                </a:lnTo>
                <a:lnTo>
                  <a:pt x="8767" y="1431"/>
                </a:lnTo>
                <a:lnTo>
                  <a:pt x="8694" y="1468"/>
                </a:lnTo>
                <a:lnTo>
                  <a:pt x="8657" y="1505"/>
                </a:lnTo>
                <a:lnTo>
                  <a:pt x="8694" y="1615"/>
                </a:lnTo>
                <a:lnTo>
                  <a:pt x="8767" y="1688"/>
                </a:lnTo>
                <a:lnTo>
                  <a:pt x="8804" y="1725"/>
                </a:lnTo>
                <a:lnTo>
                  <a:pt x="8877" y="1725"/>
                </a:lnTo>
                <a:lnTo>
                  <a:pt x="9097" y="1688"/>
                </a:lnTo>
                <a:lnTo>
                  <a:pt x="9281" y="1688"/>
                </a:lnTo>
                <a:lnTo>
                  <a:pt x="9501" y="1725"/>
                </a:lnTo>
                <a:lnTo>
                  <a:pt x="9684" y="1798"/>
                </a:lnTo>
                <a:lnTo>
                  <a:pt x="9867" y="1871"/>
                </a:lnTo>
                <a:lnTo>
                  <a:pt x="10014" y="2018"/>
                </a:lnTo>
                <a:lnTo>
                  <a:pt x="10161" y="2165"/>
                </a:lnTo>
                <a:lnTo>
                  <a:pt x="10271" y="2348"/>
                </a:lnTo>
                <a:lnTo>
                  <a:pt x="10418" y="2788"/>
                </a:lnTo>
                <a:lnTo>
                  <a:pt x="10528" y="2972"/>
                </a:lnTo>
                <a:lnTo>
                  <a:pt x="10638" y="3119"/>
                </a:lnTo>
                <a:lnTo>
                  <a:pt x="10528" y="3192"/>
                </a:lnTo>
                <a:lnTo>
                  <a:pt x="10308" y="3375"/>
                </a:lnTo>
                <a:lnTo>
                  <a:pt x="10088" y="3595"/>
                </a:lnTo>
                <a:lnTo>
                  <a:pt x="9904" y="3816"/>
                </a:lnTo>
                <a:lnTo>
                  <a:pt x="9794" y="4072"/>
                </a:lnTo>
                <a:lnTo>
                  <a:pt x="9721" y="4292"/>
                </a:lnTo>
                <a:lnTo>
                  <a:pt x="9684" y="4512"/>
                </a:lnTo>
                <a:lnTo>
                  <a:pt x="9721" y="4733"/>
                </a:lnTo>
                <a:lnTo>
                  <a:pt x="9757" y="4953"/>
                </a:lnTo>
                <a:lnTo>
                  <a:pt x="9867" y="5136"/>
                </a:lnTo>
                <a:lnTo>
                  <a:pt x="10014" y="5283"/>
                </a:lnTo>
                <a:lnTo>
                  <a:pt x="10198" y="5429"/>
                </a:lnTo>
                <a:lnTo>
                  <a:pt x="10418" y="5503"/>
                </a:lnTo>
                <a:lnTo>
                  <a:pt x="10638" y="5576"/>
                </a:lnTo>
                <a:lnTo>
                  <a:pt x="10895" y="5540"/>
                </a:lnTo>
                <a:lnTo>
                  <a:pt x="11151" y="5503"/>
                </a:lnTo>
                <a:lnTo>
                  <a:pt x="11371" y="5393"/>
                </a:lnTo>
                <a:lnTo>
                  <a:pt x="12032" y="5063"/>
                </a:lnTo>
                <a:lnTo>
                  <a:pt x="12692" y="4659"/>
                </a:lnTo>
                <a:lnTo>
                  <a:pt x="12729" y="4586"/>
                </a:lnTo>
                <a:lnTo>
                  <a:pt x="12765" y="4512"/>
                </a:lnTo>
                <a:lnTo>
                  <a:pt x="12765" y="4439"/>
                </a:lnTo>
                <a:lnTo>
                  <a:pt x="12729" y="4402"/>
                </a:lnTo>
                <a:lnTo>
                  <a:pt x="12692" y="4329"/>
                </a:lnTo>
                <a:lnTo>
                  <a:pt x="12619" y="4292"/>
                </a:lnTo>
                <a:lnTo>
                  <a:pt x="12472" y="4292"/>
                </a:lnTo>
                <a:lnTo>
                  <a:pt x="12032" y="4549"/>
                </a:lnTo>
                <a:lnTo>
                  <a:pt x="11591" y="4843"/>
                </a:lnTo>
                <a:lnTo>
                  <a:pt x="11371" y="4953"/>
                </a:lnTo>
                <a:lnTo>
                  <a:pt x="11151" y="5063"/>
                </a:lnTo>
                <a:lnTo>
                  <a:pt x="10895" y="5136"/>
                </a:lnTo>
                <a:lnTo>
                  <a:pt x="10528" y="5136"/>
                </a:lnTo>
                <a:lnTo>
                  <a:pt x="10418" y="5099"/>
                </a:lnTo>
                <a:lnTo>
                  <a:pt x="10308" y="5026"/>
                </a:lnTo>
                <a:lnTo>
                  <a:pt x="10234" y="4953"/>
                </a:lnTo>
                <a:lnTo>
                  <a:pt x="10161" y="4843"/>
                </a:lnTo>
                <a:lnTo>
                  <a:pt x="10124" y="4733"/>
                </a:lnTo>
                <a:lnTo>
                  <a:pt x="10088" y="4476"/>
                </a:lnTo>
                <a:lnTo>
                  <a:pt x="10124" y="4366"/>
                </a:lnTo>
                <a:lnTo>
                  <a:pt x="10161" y="4219"/>
                </a:lnTo>
                <a:lnTo>
                  <a:pt x="10271" y="3999"/>
                </a:lnTo>
                <a:lnTo>
                  <a:pt x="10454" y="3816"/>
                </a:lnTo>
                <a:lnTo>
                  <a:pt x="10674" y="3632"/>
                </a:lnTo>
                <a:lnTo>
                  <a:pt x="10968" y="3375"/>
                </a:lnTo>
                <a:lnTo>
                  <a:pt x="11225" y="3119"/>
                </a:lnTo>
                <a:lnTo>
                  <a:pt x="11335" y="2972"/>
                </a:lnTo>
                <a:lnTo>
                  <a:pt x="11408" y="2825"/>
                </a:lnTo>
                <a:lnTo>
                  <a:pt x="11408" y="2642"/>
                </a:lnTo>
                <a:lnTo>
                  <a:pt x="11408" y="2422"/>
                </a:lnTo>
                <a:lnTo>
                  <a:pt x="11335" y="2275"/>
                </a:lnTo>
                <a:lnTo>
                  <a:pt x="11261" y="2165"/>
                </a:lnTo>
                <a:lnTo>
                  <a:pt x="11078" y="1871"/>
                </a:lnTo>
                <a:lnTo>
                  <a:pt x="10895" y="1578"/>
                </a:lnTo>
                <a:lnTo>
                  <a:pt x="10821" y="1431"/>
                </a:lnTo>
                <a:lnTo>
                  <a:pt x="10821" y="1284"/>
                </a:lnTo>
                <a:lnTo>
                  <a:pt x="10895" y="1248"/>
                </a:lnTo>
                <a:lnTo>
                  <a:pt x="11298" y="1138"/>
                </a:lnTo>
                <a:lnTo>
                  <a:pt x="11702" y="1028"/>
                </a:lnTo>
                <a:lnTo>
                  <a:pt x="12142" y="954"/>
                </a:lnTo>
                <a:lnTo>
                  <a:pt x="12582" y="918"/>
                </a:lnTo>
                <a:lnTo>
                  <a:pt x="12802" y="954"/>
                </a:lnTo>
                <a:lnTo>
                  <a:pt x="13022" y="1028"/>
                </a:lnTo>
                <a:lnTo>
                  <a:pt x="13205" y="1101"/>
                </a:lnTo>
                <a:lnTo>
                  <a:pt x="13352" y="1211"/>
                </a:lnTo>
                <a:lnTo>
                  <a:pt x="13499" y="1358"/>
                </a:lnTo>
                <a:lnTo>
                  <a:pt x="13609" y="1505"/>
                </a:lnTo>
                <a:lnTo>
                  <a:pt x="13829" y="1908"/>
                </a:lnTo>
                <a:lnTo>
                  <a:pt x="14012" y="2202"/>
                </a:lnTo>
                <a:lnTo>
                  <a:pt x="13866" y="2422"/>
                </a:lnTo>
                <a:lnTo>
                  <a:pt x="13682" y="2568"/>
                </a:lnTo>
                <a:lnTo>
                  <a:pt x="13499" y="2678"/>
                </a:lnTo>
                <a:lnTo>
                  <a:pt x="13279" y="2788"/>
                </a:lnTo>
                <a:lnTo>
                  <a:pt x="12839" y="2935"/>
                </a:lnTo>
                <a:lnTo>
                  <a:pt x="12362" y="3082"/>
                </a:lnTo>
                <a:lnTo>
                  <a:pt x="11995" y="3229"/>
                </a:lnTo>
                <a:lnTo>
                  <a:pt x="11518" y="3449"/>
                </a:lnTo>
                <a:lnTo>
                  <a:pt x="11298" y="3559"/>
                </a:lnTo>
                <a:lnTo>
                  <a:pt x="11151" y="3742"/>
                </a:lnTo>
                <a:lnTo>
                  <a:pt x="11041" y="3889"/>
                </a:lnTo>
                <a:lnTo>
                  <a:pt x="11005" y="3999"/>
                </a:lnTo>
                <a:lnTo>
                  <a:pt x="11005" y="4109"/>
                </a:lnTo>
                <a:lnTo>
                  <a:pt x="11005" y="4182"/>
                </a:lnTo>
                <a:lnTo>
                  <a:pt x="11041" y="4256"/>
                </a:lnTo>
                <a:lnTo>
                  <a:pt x="11115" y="4292"/>
                </a:lnTo>
                <a:lnTo>
                  <a:pt x="11335" y="4292"/>
                </a:lnTo>
                <a:lnTo>
                  <a:pt x="11371" y="4219"/>
                </a:lnTo>
                <a:lnTo>
                  <a:pt x="11408" y="4146"/>
                </a:lnTo>
                <a:lnTo>
                  <a:pt x="11445" y="4072"/>
                </a:lnTo>
                <a:lnTo>
                  <a:pt x="11555" y="3962"/>
                </a:lnTo>
                <a:lnTo>
                  <a:pt x="11775" y="3816"/>
                </a:lnTo>
                <a:lnTo>
                  <a:pt x="12068" y="3669"/>
                </a:lnTo>
                <a:lnTo>
                  <a:pt x="12288" y="3595"/>
                </a:lnTo>
                <a:lnTo>
                  <a:pt x="12802" y="3412"/>
                </a:lnTo>
                <a:lnTo>
                  <a:pt x="13279" y="3229"/>
                </a:lnTo>
                <a:lnTo>
                  <a:pt x="13572" y="3119"/>
                </a:lnTo>
                <a:lnTo>
                  <a:pt x="13866" y="2972"/>
                </a:lnTo>
                <a:lnTo>
                  <a:pt x="14086" y="2752"/>
                </a:lnTo>
                <a:lnTo>
                  <a:pt x="14159" y="2642"/>
                </a:lnTo>
                <a:lnTo>
                  <a:pt x="14233" y="2495"/>
                </a:lnTo>
                <a:lnTo>
                  <a:pt x="14306" y="2568"/>
                </a:lnTo>
                <a:lnTo>
                  <a:pt x="14489" y="2715"/>
                </a:lnTo>
                <a:lnTo>
                  <a:pt x="14673" y="2788"/>
                </a:lnTo>
                <a:lnTo>
                  <a:pt x="14893" y="2898"/>
                </a:lnTo>
                <a:lnTo>
                  <a:pt x="15076" y="3009"/>
                </a:lnTo>
                <a:lnTo>
                  <a:pt x="15296" y="3192"/>
                </a:lnTo>
                <a:lnTo>
                  <a:pt x="15480" y="3449"/>
                </a:lnTo>
                <a:lnTo>
                  <a:pt x="15626" y="3705"/>
                </a:lnTo>
                <a:lnTo>
                  <a:pt x="15700" y="3999"/>
                </a:lnTo>
                <a:lnTo>
                  <a:pt x="15480" y="4366"/>
                </a:lnTo>
                <a:lnTo>
                  <a:pt x="15370" y="4549"/>
                </a:lnTo>
                <a:lnTo>
                  <a:pt x="15186" y="4696"/>
                </a:lnTo>
                <a:lnTo>
                  <a:pt x="14966" y="4879"/>
                </a:lnTo>
                <a:lnTo>
                  <a:pt x="14709" y="5063"/>
                </a:lnTo>
                <a:lnTo>
                  <a:pt x="14416" y="5173"/>
                </a:lnTo>
                <a:lnTo>
                  <a:pt x="14123" y="5283"/>
                </a:lnTo>
                <a:lnTo>
                  <a:pt x="13572" y="5429"/>
                </a:lnTo>
                <a:lnTo>
                  <a:pt x="13022" y="5613"/>
                </a:lnTo>
                <a:lnTo>
                  <a:pt x="12765" y="5723"/>
                </a:lnTo>
                <a:lnTo>
                  <a:pt x="12509" y="5870"/>
                </a:lnTo>
                <a:lnTo>
                  <a:pt x="12288" y="6016"/>
                </a:lnTo>
                <a:lnTo>
                  <a:pt x="12105" y="6236"/>
                </a:lnTo>
                <a:lnTo>
                  <a:pt x="11958" y="6420"/>
                </a:lnTo>
                <a:lnTo>
                  <a:pt x="11922" y="6640"/>
                </a:lnTo>
                <a:lnTo>
                  <a:pt x="11922" y="6823"/>
                </a:lnTo>
                <a:lnTo>
                  <a:pt x="11958" y="7007"/>
                </a:lnTo>
                <a:lnTo>
                  <a:pt x="12032" y="7154"/>
                </a:lnTo>
                <a:lnTo>
                  <a:pt x="12178" y="7300"/>
                </a:lnTo>
                <a:lnTo>
                  <a:pt x="12325" y="7410"/>
                </a:lnTo>
                <a:lnTo>
                  <a:pt x="12545" y="7520"/>
                </a:lnTo>
                <a:lnTo>
                  <a:pt x="12765" y="7557"/>
                </a:lnTo>
                <a:lnTo>
                  <a:pt x="12985" y="7557"/>
                </a:lnTo>
                <a:lnTo>
                  <a:pt x="13205" y="7520"/>
                </a:lnTo>
                <a:lnTo>
                  <a:pt x="13426" y="7484"/>
                </a:lnTo>
                <a:lnTo>
                  <a:pt x="13682" y="7410"/>
                </a:lnTo>
                <a:lnTo>
                  <a:pt x="13976" y="7300"/>
                </a:lnTo>
                <a:lnTo>
                  <a:pt x="14196" y="7154"/>
                </a:lnTo>
                <a:lnTo>
                  <a:pt x="14306" y="7043"/>
                </a:lnTo>
                <a:lnTo>
                  <a:pt x="14343" y="6970"/>
                </a:lnTo>
                <a:lnTo>
                  <a:pt x="14379" y="6823"/>
                </a:lnTo>
                <a:lnTo>
                  <a:pt x="14343" y="6787"/>
                </a:lnTo>
                <a:lnTo>
                  <a:pt x="14269" y="6750"/>
                </a:lnTo>
                <a:lnTo>
                  <a:pt x="14086" y="6750"/>
                </a:lnTo>
                <a:lnTo>
                  <a:pt x="13902" y="6823"/>
                </a:lnTo>
                <a:lnTo>
                  <a:pt x="13536" y="6970"/>
                </a:lnTo>
                <a:lnTo>
                  <a:pt x="13316" y="7043"/>
                </a:lnTo>
                <a:lnTo>
                  <a:pt x="13095" y="7080"/>
                </a:lnTo>
                <a:lnTo>
                  <a:pt x="12655" y="7080"/>
                </a:lnTo>
                <a:lnTo>
                  <a:pt x="12509" y="7007"/>
                </a:lnTo>
                <a:lnTo>
                  <a:pt x="12435" y="6933"/>
                </a:lnTo>
                <a:lnTo>
                  <a:pt x="12362" y="6823"/>
                </a:lnTo>
                <a:lnTo>
                  <a:pt x="12362" y="6713"/>
                </a:lnTo>
                <a:lnTo>
                  <a:pt x="12398" y="6603"/>
                </a:lnTo>
                <a:lnTo>
                  <a:pt x="12472" y="6493"/>
                </a:lnTo>
                <a:lnTo>
                  <a:pt x="12655" y="6310"/>
                </a:lnTo>
                <a:lnTo>
                  <a:pt x="12875" y="6163"/>
                </a:lnTo>
                <a:lnTo>
                  <a:pt x="13132" y="6053"/>
                </a:lnTo>
                <a:lnTo>
                  <a:pt x="13609" y="5906"/>
                </a:lnTo>
                <a:lnTo>
                  <a:pt x="14453" y="5613"/>
                </a:lnTo>
                <a:lnTo>
                  <a:pt x="14893" y="5429"/>
                </a:lnTo>
                <a:lnTo>
                  <a:pt x="15076" y="5319"/>
                </a:lnTo>
                <a:lnTo>
                  <a:pt x="15260" y="5173"/>
                </a:lnTo>
                <a:lnTo>
                  <a:pt x="15516" y="4953"/>
                </a:lnTo>
                <a:lnTo>
                  <a:pt x="15736" y="4659"/>
                </a:lnTo>
                <a:lnTo>
                  <a:pt x="15736" y="4696"/>
                </a:lnTo>
                <a:lnTo>
                  <a:pt x="15700" y="4806"/>
                </a:lnTo>
                <a:lnTo>
                  <a:pt x="15773" y="4916"/>
                </a:lnTo>
                <a:lnTo>
                  <a:pt x="15847" y="4989"/>
                </a:lnTo>
                <a:lnTo>
                  <a:pt x="15957" y="5026"/>
                </a:lnTo>
                <a:lnTo>
                  <a:pt x="16103" y="5063"/>
                </a:lnTo>
                <a:lnTo>
                  <a:pt x="16177" y="5099"/>
                </a:lnTo>
                <a:lnTo>
                  <a:pt x="16250" y="5209"/>
                </a:lnTo>
                <a:lnTo>
                  <a:pt x="16323" y="5356"/>
                </a:lnTo>
                <a:lnTo>
                  <a:pt x="16140" y="5393"/>
                </a:lnTo>
                <a:lnTo>
                  <a:pt x="15920" y="5466"/>
                </a:lnTo>
                <a:lnTo>
                  <a:pt x="15553" y="5650"/>
                </a:lnTo>
                <a:lnTo>
                  <a:pt x="15003" y="5833"/>
                </a:lnTo>
                <a:lnTo>
                  <a:pt x="14783" y="5906"/>
                </a:lnTo>
                <a:lnTo>
                  <a:pt x="14709" y="5980"/>
                </a:lnTo>
                <a:lnTo>
                  <a:pt x="14636" y="6090"/>
                </a:lnTo>
                <a:lnTo>
                  <a:pt x="14599" y="6163"/>
                </a:lnTo>
                <a:lnTo>
                  <a:pt x="14673" y="6273"/>
                </a:lnTo>
                <a:lnTo>
                  <a:pt x="14783" y="6310"/>
                </a:lnTo>
                <a:lnTo>
                  <a:pt x="14893" y="6310"/>
                </a:lnTo>
                <a:lnTo>
                  <a:pt x="15150" y="6273"/>
                </a:lnTo>
                <a:lnTo>
                  <a:pt x="15406" y="6163"/>
                </a:lnTo>
                <a:lnTo>
                  <a:pt x="15626" y="6053"/>
                </a:lnTo>
                <a:lnTo>
                  <a:pt x="16030" y="5870"/>
                </a:lnTo>
                <a:lnTo>
                  <a:pt x="16213" y="5723"/>
                </a:lnTo>
                <a:lnTo>
                  <a:pt x="16397" y="5576"/>
                </a:lnTo>
                <a:lnTo>
                  <a:pt x="16397" y="5833"/>
                </a:lnTo>
                <a:lnTo>
                  <a:pt x="16397" y="6090"/>
                </a:lnTo>
                <a:lnTo>
                  <a:pt x="16397" y="6493"/>
                </a:lnTo>
                <a:lnTo>
                  <a:pt x="16397" y="6567"/>
                </a:lnTo>
                <a:lnTo>
                  <a:pt x="16323" y="6603"/>
                </a:lnTo>
                <a:lnTo>
                  <a:pt x="16177" y="6933"/>
                </a:lnTo>
                <a:lnTo>
                  <a:pt x="16067" y="7264"/>
                </a:lnTo>
                <a:lnTo>
                  <a:pt x="15076" y="7264"/>
                </a:lnTo>
                <a:lnTo>
                  <a:pt x="14783" y="7300"/>
                </a:lnTo>
                <a:lnTo>
                  <a:pt x="14526" y="7410"/>
                </a:lnTo>
                <a:lnTo>
                  <a:pt x="14343" y="7594"/>
                </a:lnTo>
                <a:lnTo>
                  <a:pt x="14196" y="7814"/>
                </a:lnTo>
                <a:lnTo>
                  <a:pt x="14086" y="8034"/>
                </a:lnTo>
                <a:lnTo>
                  <a:pt x="14049" y="8181"/>
                </a:lnTo>
                <a:lnTo>
                  <a:pt x="14012" y="8327"/>
                </a:lnTo>
                <a:lnTo>
                  <a:pt x="14049" y="8584"/>
                </a:lnTo>
                <a:lnTo>
                  <a:pt x="14159" y="8841"/>
                </a:lnTo>
                <a:lnTo>
                  <a:pt x="14306" y="9098"/>
                </a:lnTo>
                <a:lnTo>
                  <a:pt x="14489" y="9318"/>
                </a:lnTo>
                <a:lnTo>
                  <a:pt x="14673" y="9538"/>
                </a:lnTo>
                <a:lnTo>
                  <a:pt x="14856" y="9758"/>
                </a:lnTo>
                <a:lnTo>
                  <a:pt x="15003" y="9831"/>
                </a:lnTo>
                <a:lnTo>
                  <a:pt x="15150" y="9868"/>
                </a:lnTo>
                <a:lnTo>
                  <a:pt x="15223" y="9831"/>
                </a:lnTo>
                <a:lnTo>
                  <a:pt x="15260" y="9758"/>
                </a:lnTo>
                <a:lnTo>
                  <a:pt x="15260" y="9685"/>
                </a:lnTo>
                <a:lnTo>
                  <a:pt x="15260" y="9574"/>
                </a:lnTo>
                <a:lnTo>
                  <a:pt x="15150" y="9428"/>
                </a:lnTo>
                <a:lnTo>
                  <a:pt x="14893" y="9134"/>
                </a:lnTo>
                <a:lnTo>
                  <a:pt x="14709" y="8951"/>
                </a:lnTo>
                <a:lnTo>
                  <a:pt x="14563" y="8731"/>
                </a:lnTo>
                <a:lnTo>
                  <a:pt x="14489" y="8511"/>
                </a:lnTo>
                <a:lnTo>
                  <a:pt x="14453" y="8364"/>
                </a:lnTo>
                <a:lnTo>
                  <a:pt x="14453" y="8254"/>
                </a:lnTo>
                <a:lnTo>
                  <a:pt x="14489" y="8107"/>
                </a:lnTo>
                <a:lnTo>
                  <a:pt x="14563" y="7997"/>
                </a:lnTo>
                <a:lnTo>
                  <a:pt x="14673" y="7850"/>
                </a:lnTo>
                <a:lnTo>
                  <a:pt x="14893" y="7740"/>
                </a:lnTo>
                <a:lnTo>
                  <a:pt x="15113" y="7667"/>
                </a:lnTo>
                <a:lnTo>
                  <a:pt x="15333" y="7630"/>
                </a:lnTo>
                <a:lnTo>
                  <a:pt x="16103" y="7630"/>
                </a:lnTo>
                <a:lnTo>
                  <a:pt x="15993" y="7850"/>
                </a:lnTo>
                <a:lnTo>
                  <a:pt x="15957" y="7961"/>
                </a:lnTo>
                <a:lnTo>
                  <a:pt x="15993" y="8107"/>
                </a:lnTo>
                <a:lnTo>
                  <a:pt x="16030" y="8327"/>
                </a:lnTo>
                <a:lnTo>
                  <a:pt x="16030" y="8584"/>
                </a:lnTo>
                <a:lnTo>
                  <a:pt x="16030" y="8804"/>
                </a:lnTo>
                <a:lnTo>
                  <a:pt x="15993" y="9024"/>
                </a:lnTo>
                <a:lnTo>
                  <a:pt x="15920" y="8841"/>
                </a:lnTo>
                <a:lnTo>
                  <a:pt x="15847" y="8694"/>
                </a:lnTo>
                <a:lnTo>
                  <a:pt x="15736" y="8511"/>
                </a:lnTo>
                <a:lnTo>
                  <a:pt x="15590" y="8364"/>
                </a:lnTo>
                <a:lnTo>
                  <a:pt x="15516" y="8327"/>
                </a:lnTo>
                <a:lnTo>
                  <a:pt x="15370" y="8327"/>
                </a:lnTo>
                <a:lnTo>
                  <a:pt x="15296" y="8364"/>
                </a:lnTo>
                <a:lnTo>
                  <a:pt x="15260" y="8437"/>
                </a:lnTo>
                <a:lnTo>
                  <a:pt x="15260" y="8511"/>
                </a:lnTo>
                <a:lnTo>
                  <a:pt x="15260" y="8584"/>
                </a:lnTo>
                <a:lnTo>
                  <a:pt x="15296" y="8657"/>
                </a:lnTo>
                <a:lnTo>
                  <a:pt x="15480" y="8914"/>
                </a:lnTo>
                <a:lnTo>
                  <a:pt x="15590" y="9171"/>
                </a:lnTo>
                <a:lnTo>
                  <a:pt x="15626" y="9464"/>
                </a:lnTo>
                <a:lnTo>
                  <a:pt x="15590" y="9795"/>
                </a:lnTo>
                <a:lnTo>
                  <a:pt x="15590" y="9868"/>
                </a:lnTo>
                <a:lnTo>
                  <a:pt x="15626" y="9978"/>
                </a:lnTo>
                <a:lnTo>
                  <a:pt x="15370" y="10308"/>
                </a:lnTo>
                <a:lnTo>
                  <a:pt x="15040" y="10638"/>
                </a:lnTo>
                <a:lnTo>
                  <a:pt x="14893" y="10748"/>
                </a:lnTo>
                <a:lnTo>
                  <a:pt x="14673" y="10895"/>
                </a:lnTo>
                <a:lnTo>
                  <a:pt x="14269" y="11042"/>
                </a:lnTo>
                <a:lnTo>
                  <a:pt x="14306" y="10968"/>
                </a:lnTo>
                <a:lnTo>
                  <a:pt x="14343" y="10638"/>
                </a:lnTo>
                <a:lnTo>
                  <a:pt x="14306" y="10345"/>
                </a:lnTo>
                <a:lnTo>
                  <a:pt x="14233" y="10015"/>
                </a:lnTo>
                <a:lnTo>
                  <a:pt x="14086" y="9721"/>
                </a:lnTo>
                <a:lnTo>
                  <a:pt x="13902" y="9428"/>
                </a:lnTo>
                <a:lnTo>
                  <a:pt x="13682" y="9171"/>
                </a:lnTo>
                <a:lnTo>
                  <a:pt x="13499" y="9024"/>
                </a:lnTo>
                <a:lnTo>
                  <a:pt x="13426" y="8914"/>
                </a:lnTo>
                <a:lnTo>
                  <a:pt x="13352" y="8841"/>
                </a:lnTo>
                <a:lnTo>
                  <a:pt x="13169" y="8841"/>
                </a:lnTo>
                <a:lnTo>
                  <a:pt x="12839" y="8694"/>
                </a:lnTo>
                <a:lnTo>
                  <a:pt x="12875" y="8584"/>
                </a:lnTo>
                <a:lnTo>
                  <a:pt x="12875" y="8437"/>
                </a:lnTo>
                <a:lnTo>
                  <a:pt x="12875" y="8364"/>
                </a:lnTo>
                <a:lnTo>
                  <a:pt x="12839" y="8327"/>
                </a:lnTo>
                <a:lnTo>
                  <a:pt x="12765" y="8291"/>
                </a:lnTo>
                <a:lnTo>
                  <a:pt x="12655" y="8291"/>
                </a:lnTo>
                <a:lnTo>
                  <a:pt x="12582" y="8327"/>
                </a:lnTo>
                <a:lnTo>
                  <a:pt x="12545" y="8401"/>
                </a:lnTo>
                <a:lnTo>
                  <a:pt x="12472" y="8584"/>
                </a:lnTo>
                <a:lnTo>
                  <a:pt x="12252" y="8547"/>
                </a:lnTo>
                <a:lnTo>
                  <a:pt x="12032" y="8584"/>
                </a:lnTo>
                <a:lnTo>
                  <a:pt x="11812" y="8621"/>
                </a:lnTo>
                <a:lnTo>
                  <a:pt x="11628" y="8694"/>
                </a:lnTo>
                <a:lnTo>
                  <a:pt x="11555" y="8584"/>
                </a:lnTo>
                <a:lnTo>
                  <a:pt x="11445" y="8511"/>
                </a:lnTo>
                <a:lnTo>
                  <a:pt x="11261" y="8511"/>
                </a:lnTo>
                <a:lnTo>
                  <a:pt x="11188" y="8584"/>
                </a:lnTo>
                <a:lnTo>
                  <a:pt x="11115" y="8657"/>
                </a:lnTo>
                <a:lnTo>
                  <a:pt x="11041" y="8731"/>
                </a:lnTo>
                <a:lnTo>
                  <a:pt x="10895" y="8914"/>
                </a:lnTo>
                <a:lnTo>
                  <a:pt x="10748" y="9061"/>
                </a:lnTo>
                <a:lnTo>
                  <a:pt x="10454" y="9208"/>
                </a:lnTo>
                <a:lnTo>
                  <a:pt x="10124" y="9318"/>
                </a:lnTo>
                <a:lnTo>
                  <a:pt x="9794" y="9391"/>
                </a:lnTo>
                <a:lnTo>
                  <a:pt x="9464" y="9428"/>
                </a:lnTo>
                <a:lnTo>
                  <a:pt x="8767" y="9428"/>
                </a:lnTo>
                <a:lnTo>
                  <a:pt x="8327" y="9354"/>
                </a:lnTo>
                <a:lnTo>
                  <a:pt x="8180" y="9318"/>
                </a:lnTo>
                <a:lnTo>
                  <a:pt x="8143" y="9318"/>
                </a:lnTo>
                <a:lnTo>
                  <a:pt x="8143" y="9281"/>
                </a:lnTo>
                <a:lnTo>
                  <a:pt x="8143" y="9134"/>
                </a:lnTo>
                <a:lnTo>
                  <a:pt x="8033" y="9024"/>
                </a:lnTo>
                <a:lnTo>
                  <a:pt x="8290" y="8621"/>
                </a:lnTo>
                <a:lnTo>
                  <a:pt x="8547" y="8181"/>
                </a:lnTo>
                <a:lnTo>
                  <a:pt x="8767" y="7924"/>
                </a:lnTo>
                <a:lnTo>
                  <a:pt x="8987" y="7630"/>
                </a:lnTo>
                <a:lnTo>
                  <a:pt x="9244" y="7410"/>
                </a:lnTo>
                <a:lnTo>
                  <a:pt x="9501" y="7154"/>
                </a:lnTo>
                <a:lnTo>
                  <a:pt x="9794" y="6970"/>
                </a:lnTo>
                <a:lnTo>
                  <a:pt x="10088" y="6787"/>
                </a:lnTo>
                <a:lnTo>
                  <a:pt x="10234" y="6713"/>
                </a:lnTo>
                <a:lnTo>
                  <a:pt x="10418" y="6713"/>
                </a:lnTo>
                <a:lnTo>
                  <a:pt x="10491" y="6750"/>
                </a:lnTo>
                <a:lnTo>
                  <a:pt x="10528" y="6823"/>
                </a:lnTo>
                <a:lnTo>
                  <a:pt x="10528" y="6897"/>
                </a:lnTo>
                <a:lnTo>
                  <a:pt x="10528" y="7043"/>
                </a:lnTo>
                <a:lnTo>
                  <a:pt x="10454" y="7154"/>
                </a:lnTo>
                <a:lnTo>
                  <a:pt x="10308" y="7374"/>
                </a:lnTo>
                <a:lnTo>
                  <a:pt x="10051" y="7667"/>
                </a:lnTo>
                <a:lnTo>
                  <a:pt x="9757" y="7961"/>
                </a:lnTo>
                <a:lnTo>
                  <a:pt x="9501" y="8291"/>
                </a:lnTo>
                <a:lnTo>
                  <a:pt x="9281" y="8657"/>
                </a:lnTo>
                <a:lnTo>
                  <a:pt x="9281" y="8731"/>
                </a:lnTo>
                <a:lnTo>
                  <a:pt x="9317" y="8841"/>
                </a:lnTo>
                <a:lnTo>
                  <a:pt x="9391" y="8878"/>
                </a:lnTo>
                <a:lnTo>
                  <a:pt x="9501" y="8878"/>
                </a:lnTo>
                <a:lnTo>
                  <a:pt x="9721" y="8694"/>
                </a:lnTo>
                <a:lnTo>
                  <a:pt x="9941" y="8474"/>
                </a:lnTo>
                <a:lnTo>
                  <a:pt x="10271" y="7997"/>
                </a:lnTo>
                <a:lnTo>
                  <a:pt x="10601" y="7630"/>
                </a:lnTo>
                <a:lnTo>
                  <a:pt x="10748" y="7447"/>
                </a:lnTo>
                <a:lnTo>
                  <a:pt x="10858" y="7227"/>
                </a:lnTo>
                <a:lnTo>
                  <a:pt x="10895" y="7043"/>
                </a:lnTo>
                <a:lnTo>
                  <a:pt x="10895" y="6860"/>
                </a:lnTo>
                <a:lnTo>
                  <a:pt x="10858" y="6677"/>
                </a:lnTo>
                <a:lnTo>
                  <a:pt x="10784" y="6530"/>
                </a:lnTo>
                <a:lnTo>
                  <a:pt x="10674" y="6383"/>
                </a:lnTo>
                <a:lnTo>
                  <a:pt x="10491" y="6310"/>
                </a:lnTo>
                <a:lnTo>
                  <a:pt x="10344" y="6310"/>
                </a:lnTo>
                <a:lnTo>
                  <a:pt x="10124" y="6347"/>
                </a:lnTo>
                <a:lnTo>
                  <a:pt x="9904" y="6420"/>
                </a:lnTo>
                <a:lnTo>
                  <a:pt x="9684" y="6567"/>
                </a:lnTo>
                <a:lnTo>
                  <a:pt x="9281" y="6860"/>
                </a:lnTo>
                <a:lnTo>
                  <a:pt x="8914" y="7190"/>
                </a:lnTo>
                <a:lnTo>
                  <a:pt x="8584" y="7557"/>
                </a:lnTo>
                <a:lnTo>
                  <a:pt x="8290" y="7887"/>
                </a:lnTo>
                <a:lnTo>
                  <a:pt x="8033" y="8254"/>
                </a:lnTo>
                <a:lnTo>
                  <a:pt x="7850" y="8657"/>
                </a:lnTo>
                <a:lnTo>
                  <a:pt x="7777" y="8878"/>
                </a:lnTo>
                <a:lnTo>
                  <a:pt x="7740" y="9098"/>
                </a:lnTo>
                <a:lnTo>
                  <a:pt x="7703" y="9098"/>
                </a:lnTo>
                <a:lnTo>
                  <a:pt x="7667" y="9171"/>
                </a:lnTo>
                <a:lnTo>
                  <a:pt x="7556" y="9208"/>
                </a:lnTo>
                <a:lnTo>
                  <a:pt x="7300" y="9208"/>
                </a:lnTo>
                <a:lnTo>
                  <a:pt x="6823" y="9098"/>
                </a:lnTo>
                <a:lnTo>
                  <a:pt x="6236" y="9098"/>
                </a:lnTo>
                <a:lnTo>
                  <a:pt x="5686" y="9171"/>
                </a:lnTo>
                <a:lnTo>
                  <a:pt x="5612" y="9171"/>
                </a:lnTo>
                <a:lnTo>
                  <a:pt x="5612" y="8988"/>
                </a:lnTo>
                <a:lnTo>
                  <a:pt x="5612" y="8804"/>
                </a:lnTo>
                <a:lnTo>
                  <a:pt x="5686" y="8657"/>
                </a:lnTo>
                <a:lnTo>
                  <a:pt x="5759" y="8511"/>
                </a:lnTo>
                <a:lnTo>
                  <a:pt x="5869" y="8364"/>
                </a:lnTo>
                <a:lnTo>
                  <a:pt x="6016" y="8291"/>
                </a:lnTo>
                <a:lnTo>
                  <a:pt x="6163" y="8181"/>
                </a:lnTo>
                <a:lnTo>
                  <a:pt x="6383" y="8144"/>
                </a:lnTo>
                <a:lnTo>
                  <a:pt x="6749" y="8034"/>
                </a:lnTo>
                <a:lnTo>
                  <a:pt x="7080" y="7924"/>
                </a:lnTo>
                <a:lnTo>
                  <a:pt x="7410" y="7777"/>
                </a:lnTo>
                <a:lnTo>
                  <a:pt x="7703" y="7594"/>
                </a:lnTo>
                <a:lnTo>
                  <a:pt x="7960" y="7374"/>
                </a:lnTo>
                <a:lnTo>
                  <a:pt x="8217" y="7154"/>
                </a:lnTo>
                <a:lnTo>
                  <a:pt x="8437" y="6897"/>
                </a:lnTo>
                <a:lnTo>
                  <a:pt x="8620" y="6603"/>
                </a:lnTo>
                <a:lnTo>
                  <a:pt x="8767" y="6383"/>
                </a:lnTo>
                <a:lnTo>
                  <a:pt x="8914" y="6090"/>
                </a:lnTo>
                <a:lnTo>
                  <a:pt x="8950" y="5943"/>
                </a:lnTo>
                <a:lnTo>
                  <a:pt x="8987" y="5796"/>
                </a:lnTo>
                <a:lnTo>
                  <a:pt x="8950" y="5650"/>
                </a:lnTo>
                <a:lnTo>
                  <a:pt x="8914" y="5540"/>
                </a:lnTo>
                <a:lnTo>
                  <a:pt x="8804" y="5540"/>
                </a:lnTo>
                <a:lnTo>
                  <a:pt x="8694" y="5576"/>
                </a:lnTo>
                <a:lnTo>
                  <a:pt x="8620" y="5686"/>
                </a:lnTo>
                <a:lnTo>
                  <a:pt x="8510" y="5943"/>
                </a:lnTo>
                <a:lnTo>
                  <a:pt x="8327" y="6310"/>
                </a:lnTo>
                <a:lnTo>
                  <a:pt x="8107" y="6677"/>
                </a:lnTo>
                <a:lnTo>
                  <a:pt x="7813" y="7007"/>
                </a:lnTo>
                <a:lnTo>
                  <a:pt x="7483" y="7264"/>
                </a:lnTo>
                <a:lnTo>
                  <a:pt x="7116" y="7484"/>
                </a:lnTo>
                <a:lnTo>
                  <a:pt x="6713" y="7667"/>
                </a:lnTo>
                <a:lnTo>
                  <a:pt x="6346" y="7777"/>
                </a:lnTo>
                <a:lnTo>
                  <a:pt x="6016" y="7887"/>
                </a:lnTo>
                <a:lnTo>
                  <a:pt x="5832" y="7924"/>
                </a:lnTo>
                <a:lnTo>
                  <a:pt x="5686" y="8034"/>
                </a:lnTo>
                <a:lnTo>
                  <a:pt x="5539" y="8144"/>
                </a:lnTo>
                <a:lnTo>
                  <a:pt x="5429" y="8291"/>
                </a:lnTo>
                <a:lnTo>
                  <a:pt x="5282" y="8511"/>
                </a:lnTo>
                <a:lnTo>
                  <a:pt x="5209" y="8768"/>
                </a:lnTo>
                <a:lnTo>
                  <a:pt x="5209" y="9024"/>
                </a:lnTo>
                <a:lnTo>
                  <a:pt x="5282" y="9281"/>
                </a:lnTo>
                <a:lnTo>
                  <a:pt x="4915" y="9391"/>
                </a:lnTo>
                <a:lnTo>
                  <a:pt x="4512" y="9501"/>
                </a:lnTo>
                <a:lnTo>
                  <a:pt x="4365" y="9501"/>
                </a:lnTo>
                <a:lnTo>
                  <a:pt x="4218" y="9464"/>
                </a:lnTo>
                <a:lnTo>
                  <a:pt x="4072" y="9428"/>
                </a:lnTo>
                <a:lnTo>
                  <a:pt x="3962" y="9354"/>
                </a:lnTo>
                <a:lnTo>
                  <a:pt x="3852" y="9244"/>
                </a:lnTo>
                <a:lnTo>
                  <a:pt x="3778" y="9134"/>
                </a:lnTo>
                <a:lnTo>
                  <a:pt x="3742" y="9024"/>
                </a:lnTo>
                <a:lnTo>
                  <a:pt x="3778" y="8841"/>
                </a:lnTo>
                <a:lnTo>
                  <a:pt x="3815" y="8768"/>
                </a:lnTo>
                <a:lnTo>
                  <a:pt x="3778" y="8694"/>
                </a:lnTo>
                <a:lnTo>
                  <a:pt x="3888" y="8547"/>
                </a:lnTo>
                <a:lnTo>
                  <a:pt x="3962" y="8401"/>
                </a:lnTo>
                <a:lnTo>
                  <a:pt x="4108" y="8107"/>
                </a:lnTo>
                <a:lnTo>
                  <a:pt x="4255" y="7850"/>
                </a:lnTo>
                <a:lnTo>
                  <a:pt x="4439" y="7520"/>
                </a:lnTo>
                <a:lnTo>
                  <a:pt x="4475" y="7374"/>
                </a:lnTo>
                <a:lnTo>
                  <a:pt x="4512" y="7227"/>
                </a:lnTo>
                <a:lnTo>
                  <a:pt x="4475" y="7043"/>
                </a:lnTo>
                <a:lnTo>
                  <a:pt x="4439" y="6897"/>
                </a:lnTo>
                <a:lnTo>
                  <a:pt x="4328" y="6823"/>
                </a:lnTo>
                <a:lnTo>
                  <a:pt x="4218" y="6750"/>
                </a:lnTo>
                <a:lnTo>
                  <a:pt x="4108" y="6713"/>
                </a:lnTo>
                <a:lnTo>
                  <a:pt x="3962" y="6713"/>
                </a:lnTo>
                <a:lnTo>
                  <a:pt x="3705" y="6750"/>
                </a:lnTo>
                <a:lnTo>
                  <a:pt x="3485" y="6823"/>
                </a:lnTo>
                <a:lnTo>
                  <a:pt x="3191" y="7007"/>
                </a:lnTo>
                <a:lnTo>
                  <a:pt x="2935" y="7227"/>
                </a:lnTo>
                <a:lnTo>
                  <a:pt x="2751" y="7447"/>
                </a:lnTo>
                <a:lnTo>
                  <a:pt x="2568" y="7667"/>
                </a:lnTo>
                <a:lnTo>
                  <a:pt x="2494" y="7667"/>
                </a:lnTo>
                <a:lnTo>
                  <a:pt x="2421" y="7704"/>
                </a:lnTo>
                <a:lnTo>
                  <a:pt x="2348" y="7850"/>
                </a:lnTo>
                <a:lnTo>
                  <a:pt x="2348" y="7887"/>
                </a:lnTo>
                <a:lnTo>
                  <a:pt x="2348" y="7961"/>
                </a:lnTo>
                <a:lnTo>
                  <a:pt x="2384" y="8034"/>
                </a:lnTo>
                <a:lnTo>
                  <a:pt x="2458" y="8071"/>
                </a:lnTo>
                <a:lnTo>
                  <a:pt x="2568" y="8107"/>
                </a:lnTo>
                <a:lnTo>
                  <a:pt x="2678" y="8107"/>
                </a:lnTo>
                <a:lnTo>
                  <a:pt x="2788" y="8071"/>
                </a:lnTo>
                <a:lnTo>
                  <a:pt x="2861" y="7997"/>
                </a:lnTo>
                <a:lnTo>
                  <a:pt x="3191" y="7630"/>
                </a:lnTo>
                <a:lnTo>
                  <a:pt x="3338" y="7447"/>
                </a:lnTo>
                <a:lnTo>
                  <a:pt x="3521" y="7300"/>
                </a:lnTo>
                <a:lnTo>
                  <a:pt x="3742" y="7227"/>
                </a:lnTo>
                <a:lnTo>
                  <a:pt x="3962" y="7154"/>
                </a:lnTo>
                <a:lnTo>
                  <a:pt x="4035" y="7154"/>
                </a:lnTo>
                <a:lnTo>
                  <a:pt x="4035" y="7190"/>
                </a:lnTo>
                <a:lnTo>
                  <a:pt x="4035" y="7300"/>
                </a:lnTo>
                <a:lnTo>
                  <a:pt x="3925" y="7557"/>
                </a:lnTo>
                <a:lnTo>
                  <a:pt x="3668" y="8034"/>
                </a:lnTo>
                <a:lnTo>
                  <a:pt x="3558" y="8327"/>
                </a:lnTo>
                <a:lnTo>
                  <a:pt x="3485" y="8474"/>
                </a:lnTo>
                <a:lnTo>
                  <a:pt x="3411" y="8547"/>
                </a:lnTo>
                <a:lnTo>
                  <a:pt x="3301" y="8621"/>
                </a:lnTo>
                <a:lnTo>
                  <a:pt x="3301" y="8657"/>
                </a:lnTo>
                <a:lnTo>
                  <a:pt x="3265" y="8694"/>
                </a:lnTo>
                <a:lnTo>
                  <a:pt x="3118" y="8804"/>
                </a:lnTo>
                <a:lnTo>
                  <a:pt x="2935" y="8841"/>
                </a:lnTo>
                <a:lnTo>
                  <a:pt x="2751" y="8878"/>
                </a:lnTo>
                <a:lnTo>
                  <a:pt x="2531" y="8878"/>
                </a:lnTo>
                <a:lnTo>
                  <a:pt x="2348" y="8841"/>
                </a:lnTo>
                <a:lnTo>
                  <a:pt x="2164" y="8768"/>
                </a:lnTo>
                <a:lnTo>
                  <a:pt x="2018" y="8694"/>
                </a:lnTo>
                <a:lnTo>
                  <a:pt x="1871" y="8584"/>
                </a:lnTo>
                <a:lnTo>
                  <a:pt x="1724" y="8437"/>
                </a:lnTo>
                <a:lnTo>
                  <a:pt x="1651" y="8291"/>
                </a:lnTo>
                <a:lnTo>
                  <a:pt x="1577" y="8144"/>
                </a:lnTo>
                <a:lnTo>
                  <a:pt x="1504" y="7961"/>
                </a:lnTo>
                <a:lnTo>
                  <a:pt x="1504" y="7777"/>
                </a:lnTo>
                <a:lnTo>
                  <a:pt x="1504" y="7594"/>
                </a:lnTo>
                <a:lnTo>
                  <a:pt x="1504" y="7447"/>
                </a:lnTo>
                <a:lnTo>
                  <a:pt x="1577" y="7264"/>
                </a:lnTo>
                <a:lnTo>
                  <a:pt x="1614" y="7154"/>
                </a:lnTo>
                <a:lnTo>
                  <a:pt x="1651" y="7043"/>
                </a:lnTo>
                <a:lnTo>
                  <a:pt x="1614" y="6970"/>
                </a:lnTo>
                <a:lnTo>
                  <a:pt x="1687" y="6970"/>
                </a:lnTo>
                <a:lnTo>
                  <a:pt x="1944" y="6860"/>
                </a:lnTo>
                <a:lnTo>
                  <a:pt x="2201" y="6787"/>
                </a:lnTo>
                <a:lnTo>
                  <a:pt x="2788" y="6493"/>
                </a:lnTo>
                <a:lnTo>
                  <a:pt x="3375" y="6163"/>
                </a:lnTo>
                <a:lnTo>
                  <a:pt x="3815" y="5870"/>
                </a:lnTo>
                <a:lnTo>
                  <a:pt x="3998" y="5686"/>
                </a:lnTo>
                <a:lnTo>
                  <a:pt x="4145" y="5503"/>
                </a:lnTo>
                <a:lnTo>
                  <a:pt x="4292" y="5283"/>
                </a:lnTo>
                <a:lnTo>
                  <a:pt x="4402" y="5099"/>
                </a:lnTo>
                <a:lnTo>
                  <a:pt x="4475" y="4843"/>
                </a:lnTo>
                <a:lnTo>
                  <a:pt x="4512" y="4586"/>
                </a:lnTo>
                <a:lnTo>
                  <a:pt x="4512" y="4402"/>
                </a:lnTo>
                <a:lnTo>
                  <a:pt x="4475" y="4182"/>
                </a:lnTo>
                <a:lnTo>
                  <a:pt x="4365" y="3999"/>
                </a:lnTo>
                <a:lnTo>
                  <a:pt x="4292" y="3926"/>
                </a:lnTo>
                <a:lnTo>
                  <a:pt x="4218" y="3889"/>
                </a:lnTo>
                <a:lnTo>
                  <a:pt x="3962" y="3816"/>
                </a:lnTo>
                <a:lnTo>
                  <a:pt x="3742" y="3779"/>
                </a:lnTo>
                <a:lnTo>
                  <a:pt x="3485" y="3816"/>
                </a:lnTo>
                <a:lnTo>
                  <a:pt x="3228" y="3852"/>
                </a:lnTo>
                <a:lnTo>
                  <a:pt x="2935" y="3962"/>
                </a:lnTo>
                <a:lnTo>
                  <a:pt x="2678" y="4072"/>
                </a:lnTo>
                <a:lnTo>
                  <a:pt x="2164" y="4366"/>
                </a:lnTo>
                <a:lnTo>
                  <a:pt x="1504" y="4733"/>
                </a:lnTo>
                <a:lnTo>
                  <a:pt x="1211" y="4916"/>
                </a:lnTo>
                <a:lnTo>
                  <a:pt x="917" y="5099"/>
                </a:lnTo>
                <a:lnTo>
                  <a:pt x="844" y="5173"/>
                </a:lnTo>
                <a:lnTo>
                  <a:pt x="807" y="5246"/>
                </a:lnTo>
                <a:lnTo>
                  <a:pt x="807" y="5319"/>
                </a:lnTo>
                <a:lnTo>
                  <a:pt x="844" y="5356"/>
                </a:lnTo>
                <a:lnTo>
                  <a:pt x="880" y="5429"/>
                </a:lnTo>
                <a:lnTo>
                  <a:pt x="954" y="5466"/>
                </a:lnTo>
                <a:lnTo>
                  <a:pt x="1101" y="5466"/>
                </a:lnTo>
                <a:lnTo>
                  <a:pt x="1541" y="5246"/>
                </a:lnTo>
                <a:lnTo>
                  <a:pt x="1944" y="4989"/>
                </a:lnTo>
                <a:lnTo>
                  <a:pt x="2788" y="4512"/>
                </a:lnTo>
                <a:lnTo>
                  <a:pt x="3191" y="4329"/>
                </a:lnTo>
                <a:lnTo>
                  <a:pt x="3375" y="4256"/>
                </a:lnTo>
                <a:lnTo>
                  <a:pt x="3595" y="4219"/>
                </a:lnTo>
                <a:lnTo>
                  <a:pt x="3742" y="4182"/>
                </a:lnTo>
                <a:lnTo>
                  <a:pt x="3852" y="4219"/>
                </a:lnTo>
                <a:lnTo>
                  <a:pt x="3998" y="4256"/>
                </a:lnTo>
                <a:lnTo>
                  <a:pt x="4035" y="4292"/>
                </a:lnTo>
                <a:lnTo>
                  <a:pt x="4072" y="4366"/>
                </a:lnTo>
                <a:lnTo>
                  <a:pt x="4108" y="4476"/>
                </a:lnTo>
                <a:lnTo>
                  <a:pt x="4108" y="4586"/>
                </a:lnTo>
                <a:lnTo>
                  <a:pt x="4072" y="4843"/>
                </a:lnTo>
                <a:lnTo>
                  <a:pt x="3998" y="5026"/>
                </a:lnTo>
                <a:lnTo>
                  <a:pt x="3852" y="5246"/>
                </a:lnTo>
                <a:lnTo>
                  <a:pt x="3705" y="5393"/>
                </a:lnTo>
                <a:lnTo>
                  <a:pt x="3558" y="5576"/>
                </a:lnTo>
                <a:lnTo>
                  <a:pt x="3155" y="5833"/>
                </a:lnTo>
                <a:lnTo>
                  <a:pt x="2788" y="6053"/>
                </a:lnTo>
                <a:lnTo>
                  <a:pt x="2348" y="6310"/>
                </a:lnTo>
                <a:lnTo>
                  <a:pt x="1908" y="6530"/>
                </a:lnTo>
                <a:lnTo>
                  <a:pt x="1467" y="6750"/>
                </a:lnTo>
                <a:lnTo>
                  <a:pt x="1321" y="6823"/>
                </a:lnTo>
                <a:lnTo>
                  <a:pt x="1247" y="6860"/>
                </a:lnTo>
                <a:lnTo>
                  <a:pt x="1211" y="6933"/>
                </a:lnTo>
                <a:lnTo>
                  <a:pt x="1174" y="6933"/>
                </a:lnTo>
                <a:lnTo>
                  <a:pt x="1064" y="6860"/>
                </a:lnTo>
                <a:lnTo>
                  <a:pt x="880" y="6713"/>
                </a:lnTo>
                <a:lnTo>
                  <a:pt x="697" y="6457"/>
                </a:lnTo>
                <a:lnTo>
                  <a:pt x="587" y="6273"/>
                </a:lnTo>
                <a:lnTo>
                  <a:pt x="514" y="6053"/>
                </a:lnTo>
                <a:lnTo>
                  <a:pt x="477" y="5833"/>
                </a:lnTo>
                <a:lnTo>
                  <a:pt x="477" y="5613"/>
                </a:lnTo>
                <a:lnTo>
                  <a:pt x="477" y="5356"/>
                </a:lnTo>
                <a:lnTo>
                  <a:pt x="550" y="5136"/>
                </a:lnTo>
                <a:lnTo>
                  <a:pt x="660" y="4879"/>
                </a:lnTo>
                <a:lnTo>
                  <a:pt x="770" y="4659"/>
                </a:lnTo>
                <a:lnTo>
                  <a:pt x="917" y="4476"/>
                </a:lnTo>
                <a:lnTo>
                  <a:pt x="1101" y="4292"/>
                </a:lnTo>
                <a:lnTo>
                  <a:pt x="1504" y="3962"/>
                </a:lnTo>
                <a:lnTo>
                  <a:pt x="1908" y="3705"/>
                </a:lnTo>
                <a:lnTo>
                  <a:pt x="2384" y="3485"/>
                </a:lnTo>
                <a:lnTo>
                  <a:pt x="2458" y="3412"/>
                </a:lnTo>
                <a:lnTo>
                  <a:pt x="2494" y="3302"/>
                </a:lnTo>
                <a:lnTo>
                  <a:pt x="2568" y="3119"/>
                </a:lnTo>
                <a:lnTo>
                  <a:pt x="2715" y="2898"/>
                </a:lnTo>
                <a:lnTo>
                  <a:pt x="2898" y="2715"/>
                </a:lnTo>
                <a:lnTo>
                  <a:pt x="3045" y="2532"/>
                </a:lnTo>
                <a:lnTo>
                  <a:pt x="3228" y="2385"/>
                </a:lnTo>
                <a:lnTo>
                  <a:pt x="3448" y="2238"/>
                </a:lnTo>
                <a:lnTo>
                  <a:pt x="3632" y="2128"/>
                </a:lnTo>
                <a:lnTo>
                  <a:pt x="3852" y="2055"/>
                </a:lnTo>
                <a:lnTo>
                  <a:pt x="4108" y="1981"/>
                </a:lnTo>
                <a:lnTo>
                  <a:pt x="4328" y="1945"/>
                </a:lnTo>
                <a:lnTo>
                  <a:pt x="4549" y="1908"/>
                </a:lnTo>
                <a:lnTo>
                  <a:pt x="4695" y="2055"/>
                </a:lnTo>
                <a:lnTo>
                  <a:pt x="4879" y="2165"/>
                </a:lnTo>
                <a:lnTo>
                  <a:pt x="5135" y="2348"/>
                </a:lnTo>
                <a:lnTo>
                  <a:pt x="5356" y="2568"/>
                </a:lnTo>
                <a:lnTo>
                  <a:pt x="5466" y="2715"/>
                </a:lnTo>
                <a:lnTo>
                  <a:pt x="5539" y="2898"/>
                </a:lnTo>
                <a:lnTo>
                  <a:pt x="5649" y="3229"/>
                </a:lnTo>
                <a:lnTo>
                  <a:pt x="5722" y="3559"/>
                </a:lnTo>
                <a:lnTo>
                  <a:pt x="5686" y="3926"/>
                </a:lnTo>
                <a:lnTo>
                  <a:pt x="5612" y="4256"/>
                </a:lnTo>
                <a:lnTo>
                  <a:pt x="5466" y="4549"/>
                </a:lnTo>
                <a:lnTo>
                  <a:pt x="5062" y="5063"/>
                </a:lnTo>
                <a:lnTo>
                  <a:pt x="4879" y="5319"/>
                </a:lnTo>
                <a:lnTo>
                  <a:pt x="4732" y="5613"/>
                </a:lnTo>
                <a:lnTo>
                  <a:pt x="4659" y="5943"/>
                </a:lnTo>
                <a:lnTo>
                  <a:pt x="4659" y="6090"/>
                </a:lnTo>
                <a:lnTo>
                  <a:pt x="4659" y="6273"/>
                </a:lnTo>
                <a:lnTo>
                  <a:pt x="4695" y="6420"/>
                </a:lnTo>
                <a:lnTo>
                  <a:pt x="4769" y="6567"/>
                </a:lnTo>
                <a:lnTo>
                  <a:pt x="4805" y="6677"/>
                </a:lnTo>
                <a:lnTo>
                  <a:pt x="4915" y="6787"/>
                </a:lnTo>
                <a:lnTo>
                  <a:pt x="5135" y="6933"/>
                </a:lnTo>
                <a:lnTo>
                  <a:pt x="5392" y="7007"/>
                </a:lnTo>
                <a:lnTo>
                  <a:pt x="5649" y="7043"/>
                </a:lnTo>
                <a:lnTo>
                  <a:pt x="5942" y="7007"/>
                </a:lnTo>
                <a:lnTo>
                  <a:pt x="6199" y="6933"/>
                </a:lnTo>
                <a:lnTo>
                  <a:pt x="6456" y="6823"/>
                </a:lnTo>
                <a:lnTo>
                  <a:pt x="6676" y="6677"/>
                </a:lnTo>
                <a:lnTo>
                  <a:pt x="6896" y="6457"/>
                </a:lnTo>
                <a:lnTo>
                  <a:pt x="7043" y="6200"/>
                </a:lnTo>
                <a:lnTo>
                  <a:pt x="7226" y="5980"/>
                </a:lnTo>
                <a:lnTo>
                  <a:pt x="7667" y="5246"/>
                </a:lnTo>
                <a:lnTo>
                  <a:pt x="7887" y="4879"/>
                </a:lnTo>
                <a:lnTo>
                  <a:pt x="8107" y="4476"/>
                </a:lnTo>
                <a:lnTo>
                  <a:pt x="8143" y="4402"/>
                </a:lnTo>
                <a:lnTo>
                  <a:pt x="8107" y="4329"/>
                </a:lnTo>
                <a:lnTo>
                  <a:pt x="8070" y="4256"/>
                </a:lnTo>
                <a:lnTo>
                  <a:pt x="8033" y="4182"/>
                </a:lnTo>
                <a:lnTo>
                  <a:pt x="7777" y="4182"/>
                </a:lnTo>
                <a:lnTo>
                  <a:pt x="7703" y="4256"/>
                </a:lnTo>
                <a:lnTo>
                  <a:pt x="7520" y="4586"/>
                </a:lnTo>
                <a:lnTo>
                  <a:pt x="7300" y="4879"/>
                </a:lnTo>
                <a:lnTo>
                  <a:pt x="6933" y="5540"/>
                </a:lnTo>
                <a:lnTo>
                  <a:pt x="6749" y="5796"/>
                </a:lnTo>
                <a:lnTo>
                  <a:pt x="6566" y="6053"/>
                </a:lnTo>
                <a:lnTo>
                  <a:pt x="6383" y="6273"/>
                </a:lnTo>
                <a:lnTo>
                  <a:pt x="6126" y="6493"/>
                </a:lnTo>
                <a:lnTo>
                  <a:pt x="5942" y="6567"/>
                </a:lnTo>
                <a:lnTo>
                  <a:pt x="5796" y="6603"/>
                </a:lnTo>
                <a:lnTo>
                  <a:pt x="5612" y="6567"/>
                </a:lnTo>
                <a:lnTo>
                  <a:pt x="5466" y="6530"/>
                </a:lnTo>
                <a:lnTo>
                  <a:pt x="5319" y="6457"/>
                </a:lnTo>
                <a:lnTo>
                  <a:pt x="5209" y="6347"/>
                </a:lnTo>
                <a:lnTo>
                  <a:pt x="5135" y="6200"/>
                </a:lnTo>
                <a:lnTo>
                  <a:pt x="5099" y="6016"/>
                </a:lnTo>
                <a:lnTo>
                  <a:pt x="5135" y="5833"/>
                </a:lnTo>
                <a:lnTo>
                  <a:pt x="5172" y="5686"/>
                </a:lnTo>
                <a:lnTo>
                  <a:pt x="5356" y="5393"/>
                </a:lnTo>
                <a:lnTo>
                  <a:pt x="5759" y="4879"/>
                </a:lnTo>
                <a:lnTo>
                  <a:pt x="5906" y="4659"/>
                </a:lnTo>
                <a:lnTo>
                  <a:pt x="6016" y="4402"/>
                </a:lnTo>
                <a:lnTo>
                  <a:pt x="6126" y="4146"/>
                </a:lnTo>
                <a:lnTo>
                  <a:pt x="6163" y="3889"/>
                </a:lnTo>
                <a:lnTo>
                  <a:pt x="6163" y="3632"/>
                </a:lnTo>
                <a:lnTo>
                  <a:pt x="6163" y="3339"/>
                </a:lnTo>
                <a:lnTo>
                  <a:pt x="6089" y="3082"/>
                </a:lnTo>
                <a:lnTo>
                  <a:pt x="6016" y="2825"/>
                </a:lnTo>
                <a:lnTo>
                  <a:pt x="5832" y="2532"/>
                </a:lnTo>
                <a:lnTo>
                  <a:pt x="5576" y="2165"/>
                </a:lnTo>
                <a:lnTo>
                  <a:pt x="5429" y="2018"/>
                </a:lnTo>
                <a:lnTo>
                  <a:pt x="5282" y="1908"/>
                </a:lnTo>
                <a:lnTo>
                  <a:pt x="5099" y="1798"/>
                </a:lnTo>
                <a:lnTo>
                  <a:pt x="4915" y="1725"/>
                </a:lnTo>
                <a:lnTo>
                  <a:pt x="4915" y="1688"/>
                </a:lnTo>
                <a:lnTo>
                  <a:pt x="4915" y="1468"/>
                </a:lnTo>
                <a:lnTo>
                  <a:pt x="4989" y="1321"/>
                </a:lnTo>
                <a:lnTo>
                  <a:pt x="5062" y="1174"/>
                </a:lnTo>
                <a:lnTo>
                  <a:pt x="5172" y="1028"/>
                </a:lnTo>
                <a:lnTo>
                  <a:pt x="5319" y="918"/>
                </a:lnTo>
                <a:lnTo>
                  <a:pt x="5502" y="844"/>
                </a:lnTo>
                <a:lnTo>
                  <a:pt x="5686" y="808"/>
                </a:lnTo>
                <a:lnTo>
                  <a:pt x="5869" y="771"/>
                </a:lnTo>
                <a:lnTo>
                  <a:pt x="6016" y="771"/>
                </a:lnTo>
                <a:lnTo>
                  <a:pt x="6199" y="808"/>
                </a:lnTo>
                <a:lnTo>
                  <a:pt x="6529" y="918"/>
                </a:lnTo>
                <a:lnTo>
                  <a:pt x="7190" y="1211"/>
                </a:lnTo>
                <a:lnTo>
                  <a:pt x="7080" y="1321"/>
                </a:lnTo>
                <a:lnTo>
                  <a:pt x="7043" y="1431"/>
                </a:lnTo>
                <a:lnTo>
                  <a:pt x="7043" y="1541"/>
                </a:lnTo>
                <a:lnTo>
                  <a:pt x="7043" y="1651"/>
                </a:lnTo>
                <a:lnTo>
                  <a:pt x="7153" y="1871"/>
                </a:lnTo>
                <a:lnTo>
                  <a:pt x="7300" y="2018"/>
                </a:lnTo>
                <a:lnTo>
                  <a:pt x="7446" y="2165"/>
                </a:lnTo>
                <a:lnTo>
                  <a:pt x="7556" y="2275"/>
                </a:lnTo>
                <a:lnTo>
                  <a:pt x="7446" y="2495"/>
                </a:lnTo>
                <a:lnTo>
                  <a:pt x="7263" y="3045"/>
                </a:lnTo>
                <a:lnTo>
                  <a:pt x="7153" y="3265"/>
                </a:lnTo>
                <a:lnTo>
                  <a:pt x="7043" y="3485"/>
                </a:lnTo>
                <a:lnTo>
                  <a:pt x="6933" y="3705"/>
                </a:lnTo>
                <a:lnTo>
                  <a:pt x="6896" y="3926"/>
                </a:lnTo>
                <a:lnTo>
                  <a:pt x="6896" y="3999"/>
                </a:lnTo>
                <a:lnTo>
                  <a:pt x="6970" y="4036"/>
                </a:lnTo>
                <a:lnTo>
                  <a:pt x="7043" y="4072"/>
                </a:lnTo>
                <a:lnTo>
                  <a:pt x="7116" y="4036"/>
                </a:lnTo>
                <a:lnTo>
                  <a:pt x="7263" y="3889"/>
                </a:lnTo>
                <a:lnTo>
                  <a:pt x="7410" y="3705"/>
                </a:lnTo>
                <a:lnTo>
                  <a:pt x="7593" y="3265"/>
                </a:lnTo>
                <a:lnTo>
                  <a:pt x="7777" y="2715"/>
                </a:lnTo>
                <a:lnTo>
                  <a:pt x="7813" y="2458"/>
                </a:lnTo>
                <a:lnTo>
                  <a:pt x="7813" y="2422"/>
                </a:lnTo>
                <a:lnTo>
                  <a:pt x="8363" y="2678"/>
                </a:lnTo>
                <a:lnTo>
                  <a:pt x="8584" y="2862"/>
                </a:lnTo>
                <a:lnTo>
                  <a:pt x="8694" y="3009"/>
                </a:lnTo>
                <a:lnTo>
                  <a:pt x="8804" y="3155"/>
                </a:lnTo>
                <a:lnTo>
                  <a:pt x="8877" y="3302"/>
                </a:lnTo>
                <a:lnTo>
                  <a:pt x="8877" y="3449"/>
                </a:lnTo>
                <a:lnTo>
                  <a:pt x="8840" y="3595"/>
                </a:lnTo>
                <a:lnTo>
                  <a:pt x="8694" y="3705"/>
                </a:lnTo>
                <a:lnTo>
                  <a:pt x="8620" y="3779"/>
                </a:lnTo>
                <a:lnTo>
                  <a:pt x="8584" y="3852"/>
                </a:lnTo>
                <a:lnTo>
                  <a:pt x="8584" y="3926"/>
                </a:lnTo>
                <a:lnTo>
                  <a:pt x="8620" y="3999"/>
                </a:lnTo>
                <a:lnTo>
                  <a:pt x="8657" y="4072"/>
                </a:lnTo>
                <a:lnTo>
                  <a:pt x="8730" y="4109"/>
                </a:lnTo>
                <a:lnTo>
                  <a:pt x="8840" y="4109"/>
                </a:lnTo>
                <a:lnTo>
                  <a:pt x="8914" y="4072"/>
                </a:lnTo>
                <a:lnTo>
                  <a:pt x="9097" y="3926"/>
                </a:lnTo>
                <a:lnTo>
                  <a:pt x="9207" y="3779"/>
                </a:lnTo>
                <a:lnTo>
                  <a:pt x="9281" y="3595"/>
                </a:lnTo>
                <a:lnTo>
                  <a:pt x="9281" y="3412"/>
                </a:lnTo>
                <a:lnTo>
                  <a:pt x="9281" y="3192"/>
                </a:lnTo>
                <a:lnTo>
                  <a:pt x="9207" y="3009"/>
                </a:lnTo>
                <a:lnTo>
                  <a:pt x="9097" y="2825"/>
                </a:lnTo>
                <a:lnTo>
                  <a:pt x="8987" y="2642"/>
                </a:lnTo>
                <a:lnTo>
                  <a:pt x="8804" y="2458"/>
                </a:lnTo>
                <a:lnTo>
                  <a:pt x="8584" y="2348"/>
                </a:lnTo>
                <a:lnTo>
                  <a:pt x="8107" y="2091"/>
                </a:lnTo>
                <a:lnTo>
                  <a:pt x="7887" y="1981"/>
                </a:lnTo>
                <a:lnTo>
                  <a:pt x="7593" y="1798"/>
                </a:lnTo>
                <a:lnTo>
                  <a:pt x="7446" y="1651"/>
                </a:lnTo>
                <a:lnTo>
                  <a:pt x="7373" y="1541"/>
                </a:lnTo>
                <a:lnTo>
                  <a:pt x="7336" y="1431"/>
                </a:lnTo>
                <a:lnTo>
                  <a:pt x="7373" y="1284"/>
                </a:lnTo>
                <a:lnTo>
                  <a:pt x="7483" y="1358"/>
                </a:lnTo>
                <a:lnTo>
                  <a:pt x="7556" y="1358"/>
                </a:lnTo>
                <a:lnTo>
                  <a:pt x="7593" y="1321"/>
                </a:lnTo>
                <a:lnTo>
                  <a:pt x="7630" y="1248"/>
                </a:lnTo>
                <a:lnTo>
                  <a:pt x="7703" y="1138"/>
                </a:lnTo>
                <a:lnTo>
                  <a:pt x="7813" y="954"/>
                </a:lnTo>
                <a:lnTo>
                  <a:pt x="7923" y="808"/>
                </a:lnTo>
                <a:lnTo>
                  <a:pt x="8107" y="698"/>
                </a:lnTo>
                <a:lnTo>
                  <a:pt x="8290" y="624"/>
                </a:lnTo>
                <a:lnTo>
                  <a:pt x="8474" y="588"/>
                </a:lnTo>
                <a:lnTo>
                  <a:pt x="8694" y="551"/>
                </a:lnTo>
                <a:lnTo>
                  <a:pt x="9060" y="514"/>
                </a:lnTo>
                <a:close/>
                <a:moveTo>
                  <a:pt x="13279" y="9318"/>
                </a:moveTo>
                <a:lnTo>
                  <a:pt x="13426" y="9428"/>
                </a:lnTo>
                <a:lnTo>
                  <a:pt x="13426" y="9464"/>
                </a:lnTo>
                <a:lnTo>
                  <a:pt x="13352" y="9464"/>
                </a:lnTo>
                <a:lnTo>
                  <a:pt x="13242" y="9538"/>
                </a:lnTo>
                <a:lnTo>
                  <a:pt x="12985" y="9868"/>
                </a:lnTo>
                <a:lnTo>
                  <a:pt x="12692" y="10198"/>
                </a:lnTo>
                <a:lnTo>
                  <a:pt x="12362" y="10492"/>
                </a:lnTo>
                <a:lnTo>
                  <a:pt x="12032" y="10748"/>
                </a:lnTo>
                <a:lnTo>
                  <a:pt x="11445" y="11078"/>
                </a:lnTo>
                <a:lnTo>
                  <a:pt x="10858" y="11409"/>
                </a:lnTo>
                <a:lnTo>
                  <a:pt x="10638" y="11372"/>
                </a:lnTo>
                <a:lnTo>
                  <a:pt x="10418" y="11299"/>
                </a:lnTo>
                <a:lnTo>
                  <a:pt x="10234" y="11188"/>
                </a:lnTo>
                <a:lnTo>
                  <a:pt x="10051" y="11078"/>
                </a:lnTo>
                <a:lnTo>
                  <a:pt x="10491" y="11005"/>
                </a:lnTo>
                <a:lnTo>
                  <a:pt x="10895" y="10858"/>
                </a:lnTo>
                <a:lnTo>
                  <a:pt x="11298" y="10675"/>
                </a:lnTo>
                <a:lnTo>
                  <a:pt x="11702" y="10492"/>
                </a:lnTo>
                <a:lnTo>
                  <a:pt x="12142" y="10235"/>
                </a:lnTo>
                <a:lnTo>
                  <a:pt x="12545" y="9941"/>
                </a:lnTo>
                <a:lnTo>
                  <a:pt x="12912" y="9648"/>
                </a:lnTo>
                <a:lnTo>
                  <a:pt x="13279" y="9318"/>
                </a:lnTo>
                <a:close/>
                <a:moveTo>
                  <a:pt x="13609" y="9648"/>
                </a:moveTo>
                <a:lnTo>
                  <a:pt x="13719" y="9795"/>
                </a:lnTo>
                <a:lnTo>
                  <a:pt x="13792" y="9978"/>
                </a:lnTo>
                <a:lnTo>
                  <a:pt x="13939" y="10345"/>
                </a:lnTo>
                <a:lnTo>
                  <a:pt x="13939" y="10602"/>
                </a:lnTo>
                <a:lnTo>
                  <a:pt x="13939" y="10858"/>
                </a:lnTo>
                <a:lnTo>
                  <a:pt x="13866" y="10968"/>
                </a:lnTo>
                <a:lnTo>
                  <a:pt x="13829" y="10932"/>
                </a:lnTo>
                <a:lnTo>
                  <a:pt x="13719" y="10932"/>
                </a:lnTo>
                <a:lnTo>
                  <a:pt x="13719" y="10968"/>
                </a:lnTo>
                <a:lnTo>
                  <a:pt x="13609" y="11188"/>
                </a:lnTo>
                <a:lnTo>
                  <a:pt x="12765" y="11299"/>
                </a:lnTo>
                <a:lnTo>
                  <a:pt x="12912" y="11188"/>
                </a:lnTo>
                <a:lnTo>
                  <a:pt x="13316" y="10895"/>
                </a:lnTo>
                <a:lnTo>
                  <a:pt x="13682" y="10565"/>
                </a:lnTo>
                <a:lnTo>
                  <a:pt x="13756" y="10492"/>
                </a:lnTo>
                <a:lnTo>
                  <a:pt x="13756" y="10381"/>
                </a:lnTo>
                <a:lnTo>
                  <a:pt x="13719" y="10308"/>
                </a:lnTo>
                <a:lnTo>
                  <a:pt x="13609" y="10271"/>
                </a:lnTo>
                <a:lnTo>
                  <a:pt x="13536" y="10271"/>
                </a:lnTo>
                <a:lnTo>
                  <a:pt x="13462" y="10308"/>
                </a:lnTo>
                <a:lnTo>
                  <a:pt x="13059" y="10638"/>
                </a:lnTo>
                <a:lnTo>
                  <a:pt x="12655" y="10968"/>
                </a:lnTo>
                <a:lnTo>
                  <a:pt x="12398" y="11152"/>
                </a:lnTo>
                <a:lnTo>
                  <a:pt x="12325" y="11225"/>
                </a:lnTo>
                <a:lnTo>
                  <a:pt x="12252" y="11372"/>
                </a:lnTo>
                <a:lnTo>
                  <a:pt x="11665" y="11409"/>
                </a:lnTo>
                <a:lnTo>
                  <a:pt x="11481" y="11445"/>
                </a:lnTo>
                <a:lnTo>
                  <a:pt x="11775" y="11299"/>
                </a:lnTo>
                <a:lnTo>
                  <a:pt x="12068" y="11115"/>
                </a:lnTo>
                <a:lnTo>
                  <a:pt x="12362" y="10932"/>
                </a:lnTo>
                <a:lnTo>
                  <a:pt x="12655" y="10748"/>
                </a:lnTo>
                <a:lnTo>
                  <a:pt x="12912" y="10492"/>
                </a:lnTo>
                <a:lnTo>
                  <a:pt x="13132" y="10271"/>
                </a:lnTo>
                <a:lnTo>
                  <a:pt x="13352" y="10015"/>
                </a:lnTo>
                <a:lnTo>
                  <a:pt x="13572" y="9721"/>
                </a:lnTo>
                <a:lnTo>
                  <a:pt x="13609" y="9648"/>
                </a:lnTo>
                <a:close/>
                <a:moveTo>
                  <a:pt x="9060" y="1"/>
                </a:moveTo>
                <a:lnTo>
                  <a:pt x="8804" y="37"/>
                </a:lnTo>
                <a:lnTo>
                  <a:pt x="8547" y="37"/>
                </a:lnTo>
                <a:lnTo>
                  <a:pt x="8290" y="111"/>
                </a:lnTo>
                <a:lnTo>
                  <a:pt x="8033" y="184"/>
                </a:lnTo>
                <a:lnTo>
                  <a:pt x="7813" y="294"/>
                </a:lnTo>
                <a:lnTo>
                  <a:pt x="7593" y="441"/>
                </a:lnTo>
                <a:lnTo>
                  <a:pt x="7410" y="624"/>
                </a:lnTo>
                <a:lnTo>
                  <a:pt x="7300" y="844"/>
                </a:lnTo>
                <a:lnTo>
                  <a:pt x="6896" y="624"/>
                </a:lnTo>
                <a:lnTo>
                  <a:pt x="6493" y="441"/>
                </a:lnTo>
                <a:lnTo>
                  <a:pt x="6273" y="367"/>
                </a:lnTo>
                <a:lnTo>
                  <a:pt x="6053" y="331"/>
                </a:lnTo>
                <a:lnTo>
                  <a:pt x="5612" y="331"/>
                </a:lnTo>
                <a:lnTo>
                  <a:pt x="5392" y="404"/>
                </a:lnTo>
                <a:lnTo>
                  <a:pt x="5209" y="477"/>
                </a:lnTo>
                <a:lnTo>
                  <a:pt x="5025" y="588"/>
                </a:lnTo>
                <a:lnTo>
                  <a:pt x="4842" y="734"/>
                </a:lnTo>
                <a:lnTo>
                  <a:pt x="4695" y="881"/>
                </a:lnTo>
                <a:lnTo>
                  <a:pt x="4585" y="1064"/>
                </a:lnTo>
                <a:lnTo>
                  <a:pt x="4512" y="1248"/>
                </a:lnTo>
                <a:lnTo>
                  <a:pt x="4475" y="1468"/>
                </a:lnTo>
                <a:lnTo>
                  <a:pt x="4182" y="1505"/>
                </a:lnTo>
                <a:lnTo>
                  <a:pt x="3888" y="1541"/>
                </a:lnTo>
                <a:lnTo>
                  <a:pt x="3595" y="1651"/>
                </a:lnTo>
                <a:lnTo>
                  <a:pt x="3338" y="1798"/>
                </a:lnTo>
                <a:lnTo>
                  <a:pt x="3081" y="1945"/>
                </a:lnTo>
                <a:lnTo>
                  <a:pt x="2861" y="2091"/>
                </a:lnTo>
                <a:lnTo>
                  <a:pt x="2641" y="2312"/>
                </a:lnTo>
                <a:lnTo>
                  <a:pt x="2421" y="2532"/>
                </a:lnTo>
                <a:lnTo>
                  <a:pt x="2238" y="2788"/>
                </a:lnTo>
                <a:lnTo>
                  <a:pt x="2091" y="3082"/>
                </a:lnTo>
                <a:lnTo>
                  <a:pt x="1981" y="3155"/>
                </a:lnTo>
                <a:lnTo>
                  <a:pt x="1834" y="3229"/>
                </a:lnTo>
                <a:lnTo>
                  <a:pt x="1504" y="3375"/>
                </a:lnTo>
                <a:lnTo>
                  <a:pt x="1211" y="3559"/>
                </a:lnTo>
                <a:lnTo>
                  <a:pt x="954" y="3779"/>
                </a:lnTo>
                <a:lnTo>
                  <a:pt x="697" y="3999"/>
                </a:lnTo>
                <a:lnTo>
                  <a:pt x="477" y="4256"/>
                </a:lnTo>
                <a:lnTo>
                  <a:pt x="330" y="4512"/>
                </a:lnTo>
                <a:lnTo>
                  <a:pt x="183" y="4769"/>
                </a:lnTo>
                <a:lnTo>
                  <a:pt x="73" y="5063"/>
                </a:lnTo>
                <a:lnTo>
                  <a:pt x="37" y="5319"/>
                </a:lnTo>
                <a:lnTo>
                  <a:pt x="0" y="5613"/>
                </a:lnTo>
                <a:lnTo>
                  <a:pt x="0" y="5906"/>
                </a:lnTo>
                <a:lnTo>
                  <a:pt x="73" y="6200"/>
                </a:lnTo>
                <a:lnTo>
                  <a:pt x="183" y="6493"/>
                </a:lnTo>
                <a:lnTo>
                  <a:pt x="294" y="6713"/>
                </a:lnTo>
                <a:lnTo>
                  <a:pt x="440" y="6933"/>
                </a:lnTo>
                <a:lnTo>
                  <a:pt x="660" y="7117"/>
                </a:lnTo>
                <a:lnTo>
                  <a:pt x="880" y="7300"/>
                </a:lnTo>
                <a:lnTo>
                  <a:pt x="1064" y="7374"/>
                </a:lnTo>
                <a:lnTo>
                  <a:pt x="1027" y="7594"/>
                </a:lnTo>
                <a:lnTo>
                  <a:pt x="1027" y="7814"/>
                </a:lnTo>
                <a:lnTo>
                  <a:pt x="1064" y="8034"/>
                </a:lnTo>
                <a:lnTo>
                  <a:pt x="1101" y="8217"/>
                </a:lnTo>
                <a:lnTo>
                  <a:pt x="1174" y="8437"/>
                </a:lnTo>
                <a:lnTo>
                  <a:pt x="1284" y="8621"/>
                </a:lnTo>
                <a:lnTo>
                  <a:pt x="1431" y="8804"/>
                </a:lnTo>
                <a:lnTo>
                  <a:pt x="1614" y="8988"/>
                </a:lnTo>
                <a:lnTo>
                  <a:pt x="1797" y="9098"/>
                </a:lnTo>
                <a:lnTo>
                  <a:pt x="1981" y="9208"/>
                </a:lnTo>
                <a:lnTo>
                  <a:pt x="2201" y="9281"/>
                </a:lnTo>
                <a:lnTo>
                  <a:pt x="2421" y="9318"/>
                </a:lnTo>
                <a:lnTo>
                  <a:pt x="2641" y="9354"/>
                </a:lnTo>
                <a:lnTo>
                  <a:pt x="2861" y="9318"/>
                </a:lnTo>
                <a:lnTo>
                  <a:pt x="3081" y="9281"/>
                </a:lnTo>
                <a:lnTo>
                  <a:pt x="3301" y="9208"/>
                </a:lnTo>
                <a:lnTo>
                  <a:pt x="3375" y="9354"/>
                </a:lnTo>
                <a:lnTo>
                  <a:pt x="3448" y="9501"/>
                </a:lnTo>
                <a:lnTo>
                  <a:pt x="3595" y="9648"/>
                </a:lnTo>
                <a:lnTo>
                  <a:pt x="3742" y="9758"/>
                </a:lnTo>
                <a:lnTo>
                  <a:pt x="3925" y="9868"/>
                </a:lnTo>
                <a:lnTo>
                  <a:pt x="4108" y="9905"/>
                </a:lnTo>
                <a:lnTo>
                  <a:pt x="4292" y="9941"/>
                </a:lnTo>
                <a:lnTo>
                  <a:pt x="4475" y="9941"/>
                </a:lnTo>
                <a:lnTo>
                  <a:pt x="4842" y="9905"/>
                </a:lnTo>
                <a:lnTo>
                  <a:pt x="5246" y="9795"/>
                </a:lnTo>
                <a:lnTo>
                  <a:pt x="5686" y="9648"/>
                </a:lnTo>
                <a:lnTo>
                  <a:pt x="6163" y="9574"/>
                </a:lnTo>
                <a:lnTo>
                  <a:pt x="6603" y="9574"/>
                </a:lnTo>
                <a:lnTo>
                  <a:pt x="7080" y="9611"/>
                </a:lnTo>
                <a:lnTo>
                  <a:pt x="7446" y="9648"/>
                </a:lnTo>
                <a:lnTo>
                  <a:pt x="7630" y="9648"/>
                </a:lnTo>
                <a:lnTo>
                  <a:pt x="7813" y="9611"/>
                </a:lnTo>
                <a:lnTo>
                  <a:pt x="7960" y="9721"/>
                </a:lnTo>
                <a:lnTo>
                  <a:pt x="8143" y="9795"/>
                </a:lnTo>
                <a:lnTo>
                  <a:pt x="8327" y="9831"/>
                </a:lnTo>
                <a:lnTo>
                  <a:pt x="8547" y="9868"/>
                </a:lnTo>
                <a:lnTo>
                  <a:pt x="9024" y="9905"/>
                </a:lnTo>
                <a:lnTo>
                  <a:pt x="9391" y="9868"/>
                </a:lnTo>
                <a:lnTo>
                  <a:pt x="9501" y="9868"/>
                </a:lnTo>
                <a:lnTo>
                  <a:pt x="9354" y="10161"/>
                </a:lnTo>
                <a:lnTo>
                  <a:pt x="9317" y="10308"/>
                </a:lnTo>
                <a:lnTo>
                  <a:pt x="9281" y="10492"/>
                </a:lnTo>
                <a:lnTo>
                  <a:pt x="9317" y="10638"/>
                </a:lnTo>
                <a:lnTo>
                  <a:pt x="9354" y="10785"/>
                </a:lnTo>
                <a:lnTo>
                  <a:pt x="9464" y="11078"/>
                </a:lnTo>
                <a:lnTo>
                  <a:pt x="9647" y="11335"/>
                </a:lnTo>
                <a:lnTo>
                  <a:pt x="9831" y="11519"/>
                </a:lnTo>
                <a:lnTo>
                  <a:pt x="9977" y="11629"/>
                </a:lnTo>
                <a:lnTo>
                  <a:pt x="10198" y="11739"/>
                </a:lnTo>
                <a:lnTo>
                  <a:pt x="10381" y="11812"/>
                </a:lnTo>
                <a:lnTo>
                  <a:pt x="10821" y="11922"/>
                </a:lnTo>
                <a:lnTo>
                  <a:pt x="11298" y="11959"/>
                </a:lnTo>
                <a:lnTo>
                  <a:pt x="11775" y="11922"/>
                </a:lnTo>
                <a:lnTo>
                  <a:pt x="12215" y="11885"/>
                </a:lnTo>
                <a:lnTo>
                  <a:pt x="13095" y="11775"/>
                </a:lnTo>
                <a:lnTo>
                  <a:pt x="13939" y="11665"/>
                </a:lnTo>
                <a:lnTo>
                  <a:pt x="14343" y="11555"/>
                </a:lnTo>
                <a:lnTo>
                  <a:pt x="14746" y="11409"/>
                </a:lnTo>
                <a:lnTo>
                  <a:pt x="15076" y="11262"/>
                </a:lnTo>
                <a:lnTo>
                  <a:pt x="15370" y="11042"/>
                </a:lnTo>
                <a:lnTo>
                  <a:pt x="15626" y="10785"/>
                </a:lnTo>
                <a:lnTo>
                  <a:pt x="15847" y="10528"/>
                </a:lnTo>
                <a:lnTo>
                  <a:pt x="16030" y="10235"/>
                </a:lnTo>
                <a:lnTo>
                  <a:pt x="16213" y="9941"/>
                </a:lnTo>
                <a:lnTo>
                  <a:pt x="16360" y="9648"/>
                </a:lnTo>
                <a:lnTo>
                  <a:pt x="16433" y="9318"/>
                </a:lnTo>
                <a:lnTo>
                  <a:pt x="16507" y="8988"/>
                </a:lnTo>
                <a:lnTo>
                  <a:pt x="16543" y="8657"/>
                </a:lnTo>
                <a:lnTo>
                  <a:pt x="16507" y="8327"/>
                </a:lnTo>
                <a:lnTo>
                  <a:pt x="16470" y="7997"/>
                </a:lnTo>
                <a:lnTo>
                  <a:pt x="16690" y="7447"/>
                </a:lnTo>
                <a:lnTo>
                  <a:pt x="16837" y="6933"/>
                </a:lnTo>
                <a:lnTo>
                  <a:pt x="16910" y="6347"/>
                </a:lnTo>
                <a:lnTo>
                  <a:pt x="16910" y="5796"/>
                </a:lnTo>
                <a:lnTo>
                  <a:pt x="16837" y="5429"/>
                </a:lnTo>
                <a:lnTo>
                  <a:pt x="16727" y="5063"/>
                </a:lnTo>
                <a:lnTo>
                  <a:pt x="16654" y="4916"/>
                </a:lnTo>
                <a:lnTo>
                  <a:pt x="16543" y="4769"/>
                </a:lnTo>
                <a:lnTo>
                  <a:pt x="16397" y="4659"/>
                </a:lnTo>
                <a:lnTo>
                  <a:pt x="16250" y="4586"/>
                </a:lnTo>
                <a:lnTo>
                  <a:pt x="16250" y="4146"/>
                </a:lnTo>
                <a:lnTo>
                  <a:pt x="16177" y="3742"/>
                </a:lnTo>
                <a:lnTo>
                  <a:pt x="16030" y="3375"/>
                </a:lnTo>
                <a:lnTo>
                  <a:pt x="15773" y="3009"/>
                </a:lnTo>
                <a:lnTo>
                  <a:pt x="15626" y="2825"/>
                </a:lnTo>
                <a:lnTo>
                  <a:pt x="15443" y="2642"/>
                </a:lnTo>
                <a:lnTo>
                  <a:pt x="15223" y="2495"/>
                </a:lnTo>
                <a:lnTo>
                  <a:pt x="15003" y="2385"/>
                </a:lnTo>
                <a:lnTo>
                  <a:pt x="14746" y="2238"/>
                </a:lnTo>
                <a:lnTo>
                  <a:pt x="14526" y="2055"/>
                </a:lnTo>
                <a:lnTo>
                  <a:pt x="14379" y="1835"/>
                </a:lnTo>
                <a:lnTo>
                  <a:pt x="14233" y="1578"/>
                </a:lnTo>
                <a:lnTo>
                  <a:pt x="14123" y="1358"/>
                </a:lnTo>
                <a:lnTo>
                  <a:pt x="13976" y="1138"/>
                </a:lnTo>
                <a:lnTo>
                  <a:pt x="13829" y="991"/>
                </a:lnTo>
                <a:lnTo>
                  <a:pt x="13682" y="808"/>
                </a:lnTo>
                <a:lnTo>
                  <a:pt x="13499" y="698"/>
                </a:lnTo>
                <a:lnTo>
                  <a:pt x="13279" y="588"/>
                </a:lnTo>
                <a:lnTo>
                  <a:pt x="13059" y="514"/>
                </a:lnTo>
                <a:lnTo>
                  <a:pt x="12802" y="441"/>
                </a:lnTo>
                <a:lnTo>
                  <a:pt x="12362" y="441"/>
                </a:lnTo>
                <a:lnTo>
                  <a:pt x="11885" y="477"/>
                </a:lnTo>
                <a:lnTo>
                  <a:pt x="11408" y="588"/>
                </a:lnTo>
                <a:lnTo>
                  <a:pt x="10968" y="698"/>
                </a:lnTo>
                <a:lnTo>
                  <a:pt x="10821" y="514"/>
                </a:lnTo>
                <a:lnTo>
                  <a:pt x="10601" y="331"/>
                </a:lnTo>
                <a:lnTo>
                  <a:pt x="10381" y="221"/>
                </a:lnTo>
                <a:lnTo>
                  <a:pt x="10124" y="147"/>
                </a:lnTo>
                <a:lnTo>
                  <a:pt x="9867" y="74"/>
                </a:lnTo>
                <a:lnTo>
                  <a:pt x="9574" y="37"/>
                </a:lnTo>
                <a:lnTo>
                  <a:pt x="9060" y="1"/>
                </a:lnTo>
                <a:close/>
              </a:path>
            </a:pathLst>
          </a:custGeom>
          <a:solidFill>
            <a:srgbClr val="3C78D8"/>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42" name="Shape 242"/>
          <p:cNvSpPr/>
          <p:nvPr/>
        </p:nvSpPr>
        <p:spPr>
          <a:xfrm rot="-5400000">
            <a:off x="2883755" y="3982230"/>
            <a:ext cx="279906" cy="357966"/>
          </a:xfrm>
          <a:custGeom>
            <a:avLst/>
            <a:gdLst/>
            <a:ahLst/>
            <a:cxnLst/>
            <a:rect l="0" t="0" r="0" b="0"/>
            <a:pathLst>
              <a:path w="9868" h="12620" extrusionOk="0">
                <a:moveTo>
                  <a:pt x="4182" y="661"/>
                </a:moveTo>
                <a:lnTo>
                  <a:pt x="4182" y="918"/>
                </a:lnTo>
                <a:lnTo>
                  <a:pt x="4182" y="1431"/>
                </a:lnTo>
                <a:lnTo>
                  <a:pt x="4145" y="2202"/>
                </a:lnTo>
                <a:lnTo>
                  <a:pt x="3925" y="2165"/>
                </a:lnTo>
                <a:lnTo>
                  <a:pt x="3962" y="2018"/>
                </a:lnTo>
                <a:lnTo>
                  <a:pt x="3962" y="1835"/>
                </a:lnTo>
                <a:lnTo>
                  <a:pt x="3889" y="1468"/>
                </a:lnTo>
                <a:lnTo>
                  <a:pt x="3852" y="1101"/>
                </a:lnTo>
                <a:lnTo>
                  <a:pt x="3889" y="918"/>
                </a:lnTo>
                <a:lnTo>
                  <a:pt x="3962" y="771"/>
                </a:lnTo>
                <a:lnTo>
                  <a:pt x="3999" y="698"/>
                </a:lnTo>
                <a:lnTo>
                  <a:pt x="4072" y="661"/>
                </a:lnTo>
                <a:close/>
                <a:moveTo>
                  <a:pt x="1541" y="404"/>
                </a:moveTo>
                <a:lnTo>
                  <a:pt x="1578" y="441"/>
                </a:lnTo>
                <a:lnTo>
                  <a:pt x="1614" y="514"/>
                </a:lnTo>
                <a:lnTo>
                  <a:pt x="1614" y="1138"/>
                </a:lnTo>
                <a:lnTo>
                  <a:pt x="1688" y="2202"/>
                </a:lnTo>
                <a:lnTo>
                  <a:pt x="1284" y="2238"/>
                </a:lnTo>
                <a:lnTo>
                  <a:pt x="1211" y="2238"/>
                </a:lnTo>
                <a:lnTo>
                  <a:pt x="1211" y="1871"/>
                </a:lnTo>
                <a:lnTo>
                  <a:pt x="1174" y="1505"/>
                </a:lnTo>
                <a:lnTo>
                  <a:pt x="1211" y="1211"/>
                </a:lnTo>
                <a:lnTo>
                  <a:pt x="1248" y="954"/>
                </a:lnTo>
                <a:lnTo>
                  <a:pt x="1358" y="404"/>
                </a:lnTo>
                <a:close/>
                <a:moveTo>
                  <a:pt x="3815" y="2678"/>
                </a:moveTo>
                <a:lnTo>
                  <a:pt x="4439" y="2715"/>
                </a:lnTo>
                <a:lnTo>
                  <a:pt x="5026" y="2789"/>
                </a:lnTo>
                <a:lnTo>
                  <a:pt x="5026" y="2825"/>
                </a:lnTo>
                <a:lnTo>
                  <a:pt x="5136" y="3485"/>
                </a:lnTo>
                <a:lnTo>
                  <a:pt x="3925" y="3559"/>
                </a:lnTo>
                <a:lnTo>
                  <a:pt x="2678" y="3632"/>
                </a:lnTo>
                <a:lnTo>
                  <a:pt x="1358" y="3669"/>
                </a:lnTo>
                <a:lnTo>
                  <a:pt x="917" y="3706"/>
                </a:lnTo>
                <a:lnTo>
                  <a:pt x="477" y="3742"/>
                </a:lnTo>
                <a:lnTo>
                  <a:pt x="441" y="3229"/>
                </a:lnTo>
                <a:lnTo>
                  <a:pt x="441" y="2972"/>
                </a:lnTo>
                <a:lnTo>
                  <a:pt x="404" y="2862"/>
                </a:lnTo>
                <a:lnTo>
                  <a:pt x="331" y="2752"/>
                </a:lnTo>
                <a:lnTo>
                  <a:pt x="587" y="2789"/>
                </a:lnTo>
                <a:lnTo>
                  <a:pt x="807" y="2789"/>
                </a:lnTo>
                <a:lnTo>
                  <a:pt x="1284" y="2752"/>
                </a:lnTo>
                <a:lnTo>
                  <a:pt x="1945" y="2678"/>
                </a:lnTo>
                <a:close/>
                <a:moveTo>
                  <a:pt x="4916" y="3999"/>
                </a:moveTo>
                <a:lnTo>
                  <a:pt x="4989" y="4072"/>
                </a:lnTo>
                <a:lnTo>
                  <a:pt x="5136" y="4109"/>
                </a:lnTo>
                <a:lnTo>
                  <a:pt x="5209" y="4072"/>
                </a:lnTo>
                <a:lnTo>
                  <a:pt x="5246" y="4623"/>
                </a:lnTo>
                <a:lnTo>
                  <a:pt x="5209" y="5173"/>
                </a:lnTo>
                <a:lnTo>
                  <a:pt x="5173" y="5430"/>
                </a:lnTo>
                <a:lnTo>
                  <a:pt x="5099" y="5723"/>
                </a:lnTo>
                <a:lnTo>
                  <a:pt x="4989" y="5980"/>
                </a:lnTo>
                <a:lnTo>
                  <a:pt x="4806" y="6200"/>
                </a:lnTo>
                <a:lnTo>
                  <a:pt x="4659" y="6310"/>
                </a:lnTo>
                <a:lnTo>
                  <a:pt x="4476" y="6420"/>
                </a:lnTo>
                <a:lnTo>
                  <a:pt x="4292" y="6457"/>
                </a:lnTo>
                <a:lnTo>
                  <a:pt x="4072" y="6493"/>
                </a:lnTo>
                <a:lnTo>
                  <a:pt x="3632" y="6530"/>
                </a:lnTo>
                <a:lnTo>
                  <a:pt x="3265" y="6567"/>
                </a:lnTo>
                <a:lnTo>
                  <a:pt x="2605" y="6567"/>
                </a:lnTo>
                <a:lnTo>
                  <a:pt x="2642" y="6493"/>
                </a:lnTo>
                <a:lnTo>
                  <a:pt x="2678" y="6383"/>
                </a:lnTo>
                <a:lnTo>
                  <a:pt x="2788" y="6310"/>
                </a:lnTo>
                <a:lnTo>
                  <a:pt x="2825" y="6273"/>
                </a:lnTo>
                <a:lnTo>
                  <a:pt x="2825" y="6237"/>
                </a:lnTo>
                <a:lnTo>
                  <a:pt x="2788" y="6200"/>
                </a:lnTo>
                <a:lnTo>
                  <a:pt x="2715" y="6200"/>
                </a:lnTo>
                <a:lnTo>
                  <a:pt x="2605" y="6237"/>
                </a:lnTo>
                <a:lnTo>
                  <a:pt x="2458" y="6310"/>
                </a:lnTo>
                <a:lnTo>
                  <a:pt x="2348" y="6420"/>
                </a:lnTo>
                <a:lnTo>
                  <a:pt x="2311" y="6567"/>
                </a:lnTo>
                <a:lnTo>
                  <a:pt x="1724" y="6493"/>
                </a:lnTo>
                <a:lnTo>
                  <a:pt x="1541" y="6457"/>
                </a:lnTo>
                <a:lnTo>
                  <a:pt x="1688" y="6420"/>
                </a:lnTo>
                <a:lnTo>
                  <a:pt x="2055" y="6383"/>
                </a:lnTo>
                <a:lnTo>
                  <a:pt x="2201" y="6310"/>
                </a:lnTo>
                <a:lnTo>
                  <a:pt x="2275" y="6237"/>
                </a:lnTo>
                <a:lnTo>
                  <a:pt x="2311" y="6163"/>
                </a:lnTo>
                <a:lnTo>
                  <a:pt x="2311" y="6090"/>
                </a:lnTo>
                <a:lnTo>
                  <a:pt x="2275" y="6016"/>
                </a:lnTo>
                <a:lnTo>
                  <a:pt x="2238" y="5980"/>
                </a:lnTo>
                <a:lnTo>
                  <a:pt x="2201" y="5943"/>
                </a:lnTo>
                <a:lnTo>
                  <a:pt x="2055" y="5943"/>
                </a:lnTo>
                <a:lnTo>
                  <a:pt x="1981" y="6016"/>
                </a:lnTo>
                <a:lnTo>
                  <a:pt x="1798" y="6053"/>
                </a:lnTo>
                <a:lnTo>
                  <a:pt x="1394" y="6127"/>
                </a:lnTo>
                <a:lnTo>
                  <a:pt x="1138" y="6200"/>
                </a:lnTo>
                <a:lnTo>
                  <a:pt x="917" y="6273"/>
                </a:lnTo>
                <a:lnTo>
                  <a:pt x="807" y="6200"/>
                </a:lnTo>
                <a:lnTo>
                  <a:pt x="697" y="6127"/>
                </a:lnTo>
                <a:lnTo>
                  <a:pt x="661" y="5980"/>
                </a:lnTo>
                <a:lnTo>
                  <a:pt x="624" y="5870"/>
                </a:lnTo>
                <a:lnTo>
                  <a:pt x="624" y="5870"/>
                </a:lnTo>
                <a:lnTo>
                  <a:pt x="844" y="5906"/>
                </a:lnTo>
                <a:lnTo>
                  <a:pt x="1504" y="5906"/>
                </a:lnTo>
                <a:lnTo>
                  <a:pt x="1724" y="5870"/>
                </a:lnTo>
                <a:lnTo>
                  <a:pt x="1945" y="5833"/>
                </a:lnTo>
                <a:lnTo>
                  <a:pt x="1981" y="5796"/>
                </a:lnTo>
                <a:lnTo>
                  <a:pt x="2018" y="5760"/>
                </a:lnTo>
                <a:lnTo>
                  <a:pt x="2055" y="5650"/>
                </a:lnTo>
                <a:lnTo>
                  <a:pt x="1981" y="5540"/>
                </a:lnTo>
                <a:lnTo>
                  <a:pt x="1945" y="5503"/>
                </a:lnTo>
                <a:lnTo>
                  <a:pt x="1504" y="5503"/>
                </a:lnTo>
                <a:lnTo>
                  <a:pt x="1101" y="5540"/>
                </a:lnTo>
                <a:lnTo>
                  <a:pt x="844" y="5576"/>
                </a:lnTo>
                <a:lnTo>
                  <a:pt x="587" y="5576"/>
                </a:lnTo>
                <a:lnTo>
                  <a:pt x="587" y="5356"/>
                </a:lnTo>
                <a:lnTo>
                  <a:pt x="734" y="5430"/>
                </a:lnTo>
                <a:lnTo>
                  <a:pt x="881" y="5466"/>
                </a:lnTo>
                <a:lnTo>
                  <a:pt x="1211" y="5466"/>
                </a:lnTo>
                <a:lnTo>
                  <a:pt x="1541" y="5393"/>
                </a:lnTo>
                <a:lnTo>
                  <a:pt x="1835" y="5246"/>
                </a:lnTo>
                <a:lnTo>
                  <a:pt x="1871" y="5173"/>
                </a:lnTo>
                <a:lnTo>
                  <a:pt x="1908" y="5099"/>
                </a:lnTo>
                <a:lnTo>
                  <a:pt x="1908" y="5026"/>
                </a:lnTo>
                <a:lnTo>
                  <a:pt x="1871" y="4953"/>
                </a:lnTo>
                <a:lnTo>
                  <a:pt x="1835" y="4916"/>
                </a:lnTo>
                <a:lnTo>
                  <a:pt x="1761" y="4879"/>
                </a:lnTo>
                <a:lnTo>
                  <a:pt x="1724" y="4879"/>
                </a:lnTo>
                <a:lnTo>
                  <a:pt x="1614" y="4916"/>
                </a:lnTo>
                <a:lnTo>
                  <a:pt x="1358" y="5026"/>
                </a:lnTo>
                <a:lnTo>
                  <a:pt x="1101" y="5099"/>
                </a:lnTo>
                <a:lnTo>
                  <a:pt x="844" y="5099"/>
                </a:lnTo>
                <a:lnTo>
                  <a:pt x="551" y="5063"/>
                </a:lnTo>
                <a:lnTo>
                  <a:pt x="551" y="4916"/>
                </a:lnTo>
                <a:lnTo>
                  <a:pt x="844" y="4879"/>
                </a:lnTo>
                <a:lnTo>
                  <a:pt x="1138" y="4879"/>
                </a:lnTo>
                <a:lnTo>
                  <a:pt x="1724" y="4769"/>
                </a:lnTo>
                <a:lnTo>
                  <a:pt x="1908" y="4696"/>
                </a:lnTo>
                <a:lnTo>
                  <a:pt x="2091" y="4586"/>
                </a:lnTo>
                <a:lnTo>
                  <a:pt x="2128" y="4513"/>
                </a:lnTo>
                <a:lnTo>
                  <a:pt x="2165" y="4439"/>
                </a:lnTo>
                <a:lnTo>
                  <a:pt x="2128" y="4329"/>
                </a:lnTo>
                <a:lnTo>
                  <a:pt x="2055" y="4256"/>
                </a:lnTo>
                <a:lnTo>
                  <a:pt x="1945" y="4182"/>
                </a:lnTo>
                <a:lnTo>
                  <a:pt x="1871" y="4182"/>
                </a:lnTo>
                <a:lnTo>
                  <a:pt x="1835" y="4219"/>
                </a:lnTo>
                <a:lnTo>
                  <a:pt x="1761" y="4256"/>
                </a:lnTo>
                <a:lnTo>
                  <a:pt x="1724" y="4329"/>
                </a:lnTo>
                <a:lnTo>
                  <a:pt x="1468" y="4403"/>
                </a:lnTo>
                <a:lnTo>
                  <a:pt x="991" y="4476"/>
                </a:lnTo>
                <a:lnTo>
                  <a:pt x="551" y="4586"/>
                </a:lnTo>
                <a:lnTo>
                  <a:pt x="514" y="4146"/>
                </a:lnTo>
                <a:lnTo>
                  <a:pt x="1358" y="4146"/>
                </a:lnTo>
                <a:lnTo>
                  <a:pt x="2678" y="4109"/>
                </a:lnTo>
                <a:lnTo>
                  <a:pt x="3815" y="4072"/>
                </a:lnTo>
                <a:lnTo>
                  <a:pt x="4916" y="3999"/>
                </a:lnTo>
                <a:close/>
                <a:moveTo>
                  <a:pt x="1211" y="1"/>
                </a:moveTo>
                <a:lnTo>
                  <a:pt x="1101" y="37"/>
                </a:lnTo>
                <a:lnTo>
                  <a:pt x="1028" y="147"/>
                </a:lnTo>
                <a:lnTo>
                  <a:pt x="881" y="771"/>
                </a:lnTo>
                <a:lnTo>
                  <a:pt x="807" y="1395"/>
                </a:lnTo>
                <a:lnTo>
                  <a:pt x="807" y="1835"/>
                </a:lnTo>
                <a:lnTo>
                  <a:pt x="807" y="2092"/>
                </a:lnTo>
                <a:lnTo>
                  <a:pt x="881" y="2312"/>
                </a:lnTo>
                <a:lnTo>
                  <a:pt x="551" y="2385"/>
                </a:lnTo>
                <a:lnTo>
                  <a:pt x="367" y="2458"/>
                </a:lnTo>
                <a:lnTo>
                  <a:pt x="221" y="2568"/>
                </a:lnTo>
                <a:lnTo>
                  <a:pt x="184" y="2605"/>
                </a:lnTo>
                <a:lnTo>
                  <a:pt x="147" y="2678"/>
                </a:lnTo>
                <a:lnTo>
                  <a:pt x="37" y="2825"/>
                </a:lnTo>
                <a:lnTo>
                  <a:pt x="37" y="3009"/>
                </a:lnTo>
                <a:lnTo>
                  <a:pt x="37" y="3375"/>
                </a:lnTo>
                <a:lnTo>
                  <a:pt x="37" y="3852"/>
                </a:lnTo>
                <a:lnTo>
                  <a:pt x="37" y="3889"/>
                </a:lnTo>
                <a:lnTo>
                  <a:pt x="0" y="3962"/>
                </a:lnTo>
                <a:lnTo>
                  <a:pt x="37" y="4072"/>
                </a:lnTo>
                <a:lnTo>
                  <a:pt x="74" y="4439"/>
                </a:lnTo>
                <a:lnTo>
                  <a:pt x="110" y="5540"/>
                </a:lnTo>
                <a:lnTo>
                  <a:pt x="110" y="5943"/>
                </a:lnTo>
                <a:lnTo>
                  <a:pt x="184" y="6127"/>
                </a:lnTo>
                <a:lnTo>
                  <a:pt x="257" y="6310"/>
                </a:lnTo>
                <a:lnTo>
                  <a:pt x="367" y="6457"/>
                </a:lnTo>
                <a:lnTo>
                  <a:pt x="477" y="6567"/>
                </a:lnTo>
                <a:lnTo>
                  <a:pt x="624" y="6677"/>
                </a:lnTo>
                <a:lnTo>
                  <a:pt x="771" y="6750"/>
                </a:lnTo>
                <a:lnTo>
                  <a:pt x="1101" y="6860"/>
                </a:lnTo>
                <a:lnTo>
                  <a:pt x="1468" y="6934"/>
                </a:lnTo>
                <a:lnTo>
                  <a:pt x="2091" y="7007"/>
                </a:lnTo>
                <a:lnTo>
                  <a:pt x="2678" y="7044"/>
                </a:lnTo>
                <a:lnTo>
                  <a:pt x="2605" y="7264"/>
                </a:lnTo>
                <a:lnTo>
                  <a:pt x="2605" y="7484"/>
                </a:lnTo>
                <a:lnTo>
                  <a:pt x="2605" y="7887"/>
                </a:lnTo>
                <a:lnTo>
                  <a:pt x="2605" y="8548"/>
                </a:lnTo>
                <a:lnTo>
                  <a:pt x="2678" y="9208"/>
                </a:lnTo>
                <a:lnTo>
                  <a:pt x="2825" y="10455"/>
                </a:lnTo>
                <a:lnTo>
                  <a:pt x="3045" y="11665"/>
                </a:lnTo>
                <a:lnTo>
                  <a:pt x="3118" y="11922"/>
                </a:lnTo>
                <a:lnTo>
                  <a:pt x="3228" y="12106"/>
                </a:lnTo>
                <a:lnTo>
                  <a:pt x="3375" y="12252"/>
                </a:lnTo>
                <a:lnTo>
                  <a:pt x="3595" y="12399"/>
                </a:lnTo>
                <a:lnTo>
                  <a:pt x="3779" y="12472"/>
                </a:lnTo>
                <a:lnTo>
                  <a:pt x="3999" y="12546"/>
                </a:lnTo>
                <a:lnTo>
                  <a:pt x="4476" y="12619"/>
                </a:lnTo>
                <a:lnTo>
                  <a:pt x="4732" y="12582"/>
                </a:lnTo>
                <a:lnTo>
                  <a:pt x="4952" y="12509"/>
                </a:lnTo>
                <a:lnTo>
                  <a:pt x="5136" y="12399"/>
                </a:lnTo>
                <a:lnTo>
                  <a:pt x="5283" y="12216"/>
                </a:lnTo>
                <a:lnTo>
                  <a:pt x="5429" y="12032"/>
                </a:lnTo>
                <a:lnTo>
                  <a:pt x="5503" y="11812"/>
                </a:lnTo>
                <a:lnTo>
                  <a:pt x="5576" y="11592"/>
                </a:lnTo>
                <a:lnTo>
                  <a:pt x="5613" y="11372"/>
                </a:lnTo>
                <a:lnTo>
                  <a:pt x="5613" y="11079"/>
                </a:lnTo>
                <a:lnTo>
                  <a:pt x="5613" y="10785"/>
                </a:lnTo>
                <a:lnTo>
                  <a:pt x="5539" y="10162"/>
                </a:lnTo>
                <a:lnTo>
                  <a:pt x="5539" y="9538"/>
                </a:lnTo>
                <a:lnTo>
                  <a:pt x="5649" y="8951"/>
                </a:lnTo>
                <a:lnTo>
                  <a:pt x="5723" y="8658"/>
                </a:lnTo>
                <a:lnTo>
                  <a:pt x="5833" y="8364"/>
                </a:lnTo>
                <a:lnTo>
                  <a:pt x="5980" y="8071"/>
                </a:lnTo>
                <a:lnTo>
                  <a:pt x="6090" y="7961"/>
                </a:lnTo>
                <a:lnTo>
                  <a:pt x="6200" y="7851"/>
                </a:lnTo>
                <a:lnTo>
                  <a:pt x="6273" y="7814"/>
                </a:lnTo>
                <a:lnTo>
                  <a:pt x="6310" y="7814"/>
                </a:lnTo>
                <a:lnTo>
                  <a:pt x="6456" y="7887"/>
                </a:lnTo>
                <a:lnTo>
                  <a:pt x="6530" y="7997"/>
                </a:lnTo>
                <a:lnTo>
                  <a:pt x="6603" y="8144"/>
                </a:lnTo>
                <a:lnTo>
                  <a:pt x="6640" y="8291"/>
                </a:lnTo>
                <a:lnTo>
                  <a:pt x="6603" y="8474"/>
                </a:lnTo>
                <a:lnTo>
                  <a:pt x="6566" y="8804"/>
                </a:lnTo>
                <a:lnTo>
                  <a:pt x="6530" y="9208"/>
                </a:lnTo>
                <a:lnTo>
                  <a:pt x="6566" y="9428"/>
                </a:lnTo>
                <a:lnTo>
                  <a:pt x="6603" y="9648"/>
                </a:lnTo>
                <a:lnTo>
                  <a:pt x="6676" y="9868"/>
                </a:lnTo>
                <a:lnTo>
                  <a:pt x="6787" y="10051"/>
                </a:lnTo>
                <a:lnTo>
                  <a:pt x="6970" y="10162"/>
                </a:lnTo>
                <a:lnTo>
                  <a:pt x="7153" y="10272"/>
                </a:lnTo>
                <a:lnTo>
                  <a:pt x="7447" y="10345"/>
                </a:lnTo>
                <a:lnTo>
                  <a:pt x="7777" y="10382"/>
                </a:lnTo>
                <a:lnTo>
                  <a:pt x="8437" y="10382"/>
                </a:lnTo>
                <a:lnTo>
                  <a:pt x="9061" y="10308"/>
                </a:lnTo>
                <a:lnTo>
                  <a:pt x="9684" y="10162"/>
                </a:lnTo>
                <a:lnTo>
                  <a:pt x="9758" y="10125"/>
                </a:lnTo>
                <a:lnTo>
                  <a:pt x="9831" y="10051"/>
                </a:lnTo>
                <a:lnTo>
                  <a:pt x="9868" y="9941"/>
                </a:lnTo>
                <a:lnTo>
                  <a:pt x="9831" y="9868"/>
                </a:lnTo>
                <a:lnTo>
                  <a:pt x="9794" y="9758"/>
                </a:lnTo>
                <a:lnTo>
                  <a:pt x="9721" y="9685"/>
                </a:lnTo>
                <a:lnTo>
                  <a:pt x="9648" y="9648"/>
                </a:lnTo>
                <a:lnTo>
                  <a:pt x="9538" y="9648"/>
                </a:lnTo>
                <a:lnTo>
                  <a:pt x="8951" y="9758"/>
                </a:lnTo>
                <a:lnTo>
                  <a:pt x="8327" y="9831"/>
                </a:lnTo>
                <a:lnTo>
                  <a:pt x="7740" y="9831"/>
                </a:lnTo>
                <a:lnTo>
                  <a:pt x="7447" y="9795"/>
                </a:lnTo>
                <a:lnTo>
                  <a:pt x="7300" y="9721"/>
                </a:lnTo>
                <a:lnTo>
                  <a:pt x="7190" y="9648"/>
                </a:lnTo>
                <a:lnTo>
                  <a:pt x="7117" y="9575"/>
                </a:lnTo>
                <a:lnTo>
                  <a:pt x="7080" y="9465"/>
                </a:lnTo>
                <a:lnTo>
                  <a:pt x="7080" y="9208"/>
                </a:lnTo>
                <a:lnTo>
                  <a:pt x="7080" y="8914"/>
                </a:lnTo>
                <a:lnTo>
                  <a:pt x="7117" y="8694"/>
                </a:lnTo>
                <a:lnTo>
                  <a:pt x="7153" y="8474"/>
                </a:lnTo>
                <a:lnTo>
                  <a:pt x="7153" y="8254"/>
                </a:lnTo>
                <a:lnTo>
                  <a:pt x="7117" y="8034"/>
                </a:lnTo>
                <a:lnTo>
                  <a:pt x="7043" y="7851"/>
                </a:lnTo>
                <a:lnTo>
                  <a:pt x="6970" y="7667"/>
                </a:lnTo>
                <a:lnTo>
                  <a:pt x="6823" y="7520"/>
                </a:lnTo>
                <a:lnTo>
                  <a:pt x="6676" y="7410"/>
                </a:lnTo>
                <a:lnTo>
                  <a:pt x="6530" y="7337"/>
                </a:lnTo>
                <a:lnTo>
                  <a:pt x="6383" y="7300"/>
                </a:lnTo>
                <a:lnTo>
                  <a:pt x="6200" y="7300"/>
                </a:lnTo>
                <a:lnTo>
                  <a:pt x="6016" y="7337"/>
                </a:lnTo>
                <a:lnTo>
                  <a:pt x="5833" y="7447"/>
                </a:lnTo>
                <a:lnTo>
                  <a:pt x="5649" y="7594"/>
                </a:lnTo>
                <a:lnTo>
                  <a:pt x="5503" y="7814"/>
                </a:lnTo>
                <a:lnTo>
                  <a:pt x="5393" y="8034"/>
                </a:lnTo>
                <a:lnTo>
                  <a:pt x="5283" y="8291"/>
                </a:lnTo>
                <a:lnTo>
                  <a:pt x="5136" y="8768"/>
                </a:lnTo>
                <a:lnTo>
                  <a:pt x="5026" y="9281"/>
                </a:lnTo>
                <a:lnTo>
                  <a:pt x="4989" y="9795"/>
                </a:lnTo>
                <a:lnTo>
                  <a:pt x="5026" y="10308"/>
                </a:lnTo>
                <a:lnTo>
                  <a:pt x="5062" y="10858"/>
                </a:lnTo>
                <a:lnTo>
                  <a:pt x="5062" y="11372"/>
                </a:lnTo>
                <a:lnTo>
                  <a:pt x="5062" y="11519"/>
                </a:lnTo>
                <a:lnTo>
                  <a:pt x="5026" y="11665"/>
                </a:lnTo>
                <a:lnTo>
                  <a:pt x="4952" y="11775"/>
                </a:lnTo>
                <a:lnTo>
                  <a:pt x="4879" y="11886"/>
                </a:lnTo>
                <a:lnTo>
                  <a:pt x="4769" y="11959"/>
                </a:lnTo>
                <a:lnTo>
                  <a:pt x="4659" y="12032"/>
                </a:lnTo>
                <a:lnTo>
                  <a:pt x="4512" y="12069"/>
                </a:lnTo>
                <a:lnTo>
                  <a:pt x="4366" y="12069"/>
                </a:lnTo>
                <a:lnTo>
                  <a:pt x="4109" y="11996"/>
                </a:lnTo>
                <a:lnTo>
                  <a:pt x="3815" y="11922"/>
                </a:lnTo>
                <a:lnTo>
                  <a:pt x="3705" y="11849"/>
                </a:lnTo>
                <a:lnTo>
                  <a:pt x="3595" y="11739"/>
                </a:lnTo>
                <a:lnTo>
                  <a:pt x="3559" y="11592"/>
                </a:lnTo>
                <a:lnTo>
                  <a:pt x="3522" y="11445"/>
                </a:lnTo>
                <a:lnTo>
                  <a:pt x="3302" y="10272"/>
                </a:lnTo>
                <a:lnTo>
                  <a:pt x="3155" y="9061"/>
                </a:lnTo>
                <a:lnTo>
                  <a:pt x="3045" y="7887"/>
                </a:lnTo>
                <a:lnTo>
                  <a:pt x="3045" y="7484"/>
                </a:lnTo>
                <a:lnTo>
                  <a:pt x="3008" y="7264"/>
                </a:lnTo>
                <a:lnTo>
                  <a:pt x="2935" y="7044"/>
                </a:lnTo>
                <a:lnTo>
                  <a:pt x="3375" y="7044"/>
                </a:lnTo>
                <a:lnTo>
                  <a:pt x="3779" y="7007"/>
                </a:lnTo>
                <a:lnTo>
                  <a:pt x="4219" y="6970"/>
                </a:lnTo>
                <a:lnTo>
                  <a:pt x="4622" y="6860"/>
                </a:lnTo>
                <a:lnTo>
                  <a:pt x="4806" y="6787"/>
                </a:lnTo>
                <a:lnTo>
                  <a:pt x="4952" y="6677"/>
                </a:lnTo>
                <a:lnTo>
                  <a:pt x="5099" y="6603"/>
                </a:lnTo>
                <a:lnTo>
                  <a:pt x="5209" y="6493"/>
                </a:lnTo>
                <a:lnTo>
                  <a:pt x="5429" y="6200"/>
                </a:lnTo>
                <a:lnTo>
                  <a:pt x="5539" y="5906"/>
                </a:lnTo>
                <a:lnTo>
                  <a:pt x="5649" y="5576"/>
                </a:lnTo>
                <a:lnTo>
                  <a:pt x="5723" y="5210"/>
                </a:lnTo>
                <a:lnTo>
                  <a:pt x="5723" y="4806"/>
                </a:lnTo>
                <a:lnTo>
                  <a:pt x="5686" y="4036"/>
                </a:lnTo>
                <a:lnTo>
                  <a:pt x="5649" y="3559"/>
                </a:lnTo>
                <a:lnTo>
                  <a:pt x="5576" y="3082"/>
                </a:lnTo>
                <a:lnTo>
                  <a:pt x="5539" y="2789"/>
                </a:lnTo>
                <a:lnTo>
                  <a:pt x="5503" y="2678"/>
                </a:lnTo>
                <a:lnTo>
                  <a:pt x="5466" y="2568"/>
                </a:lnTo>
                <a:lnTo>
                  <a:pt x="5429" y="2422"/>
                </a:lnTo>
                <a:lnTo>
                  <a:pt x="5356" y="2348"/>
                </a:lnTo>
                <a:lnTo>
                  <a:pt x="5173" y="2238"/>
                </a:lnTo>
                <a:lnTo>
                  <a:pt x="5026" y="2202"/>
                </a:lnTo>
                <a:lnTo>
                  <a:pt x="4916" y="2202"/>
                </a:lnTo>
                <a:lnTo>
                  <a:pt x="4879" y="2238"/>
                </a:lnTo>
                <a:lnTo>
                  <a:pt x="4586" y="2238"/>
                </a:lnTo>
                <a:lnTo>
                  <a:pt x="4622" y="808"/>
                </a:lnTo>
                <a:lnTo>
                  <a:pt x="4586" y="551"/>
                </a:lnTo>
                <a:lnTo>
                  <a:pt x="4549" y="441"/>
                </a:lnTo>
                <a:lnTo>
                  <a:pt x="4512" y="331"/>
                </a:lnTo>
                <a:lnTo>
                  <a:pt x="4439" y="258"/>
                </a:lnTo>
                <a:lnTo>
                  <a:pt x="4329" y="221"/>
                </a:lnTo>
                <a:lnTo>
                  <a:pt x="4219" y="184"/>
                </a:lnTo>
                <a:lnTo>
                  <a:pt x="4072" y="221"/>
                </a:lnTo>
                <a:lnTo>
                  <a:pt x="3815" y="331"/>
                </a:lnTo>
                <a:lnTo>
                  <a:pt x="3705" y="404"/>
                </a:lnTo>
                <a:lnTo>
                  <a:pt x="3632" y="514"/>
                </a:lnTo>
                <a:lnTo>
                  <a:pt x="3522" y="734"/>
                </a:lnTo>
                <a:lnTo>
                  <a:pt x="3449" y="991"/>
                </a:lnTo>
                <a:lnTo>
                  <a:pt x="3485" y="1321"/>
                </a:lnTo>
                <a:lnTo>
                  <a:pt x="3522" y="1651"/>
                </a:lnTo>
                <a:lnTo>
                  <a:pt x="3559" y="1908"/>
                </a:lnTo>
                <a:lnTo>
                  <a:pt x="3669" y="2165"/>
                </a:lnTo>
                <a:lnTo>
                  <a:pt x="2091" y="2165"/>
                </a:lnTo>
                <a:lnTo>
                  <a:pt x="2055" y="1358"/>
                </a:lnTo>
                <a:lnTo>
                  <a:pt x="2018" y="514"/>
                </a:lnTo>
                <a:lnTo>
                  <a:pt x="2018" y="368"/>
                </a:lnTo>
                <a:lnTo>
                  <a:pt x="1945" y="221"/>
                </a:lnTo>
                <a:lnTo>
                  <a:pt x="1871" y="147"/>
                </a:lnTo>
                <a:lnTo>
                  <a:pt x="1761" y="74"/>
                </a:lnTo>
                <a:lnTo>
                  <a:pt x="1651" y="37"/>
                </a:lnTo>
                <a:lnTo>
                  <a:pt x="1504" y="1"/>
                </a:lnTo>
                <a:close/>
              </a:path>
            </a:pathLst>
          </a:custGeom>
          <a:solidFill>
            <a:srgbClr val="3C78D8"/>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43" name="Shape 243"/>
          <p:cNvSpPr/>
          <p:nvPr/>
        </p:nvSpPr>
        <p:spPr>
          <a:xfrm>
            <a:off x="2859048" y="4370196"/>
            <a:ext cx="377708" cy="426638"/>
          </a:xfrm>
          <a:custGeom>
            <a:avLst/>
            <a:gdLst/>
            <a:ahLst/>
            <a:cxnLst/>
            <a:rect l="0" t="0" r="0" b="0"/>
            <a:pathLst>
              <a:path w="13316" h="15041" extrusionOk="0">
                <a:moveTo>
                  <a:pt x="5466" y="1"/>
                </a:moveTo>
                <a:lnTo>
                  <a:pt x="5466" y="38"/>
                </a:lnTo>
                <a:lnTo>
                  <a:pt x="5576" y="1248"/>
                </a:lnTo>
                <a:lnTo>
                  <a:pt x="5612" y="1321"/>
                </a:lnTo>
                <a:lnTo>
                  <a:pt x="5649" y="1395"/>
                </a:lnTo>
                <a:lnTo>
                  <a:pt x="5759" y="1431"/>
                </a:lnTo>
                <a:lnTo>
                  <a:pt x="5833" y="1395"/>
                </a:lnTo>
                <a:lnTo>
                  <a:pt x="6713" y="881"/>
                </a:lnTo>
                <a:lnTo>
                  <a:pt x="6713" y="881"/>
                </a:lnTo>
                <a:lnTo>
                  <a:pt x="6640" y="1285"/>
                </a:lnTo>
                <a:lnTo>
                  <a:pt x="6603" y="1652"/>
                </a:lnTo>
                <a:lnTo>
                  <a:pt x="6603" y="2055"/>
                </a:lnTo>
                <a:lnTo>
                  <a:pt x="6640" y="2459"/>
                </a:lnTo>
                <a:lnTo>
                  <a:pt x="6676" y="2569"/>
                </a:lnTo>
                <a:lnTo>
                  <a:pt x="6750" y="2605"/>
                </a:lnTo>
                <a:lnTo>
                  <a:pt x="6823" y="2642"/>
                </a:lnTo>
                <a:lnTo>
                  <a:pt x="6896" y="2679"/>
                </a:lnTo>
                <a:lnTo>
                  <a:pt x="6970" y="2642"/>
                </a:lnTo>
                <a:lnTo>
                  <a:pt x="7043" y="2605"/>
                </a:lnTo>
                <a:lnTo>
                  <a:pt x="7080" y="2532"/>
                </a:lnTo>
                <a:lnTo>
                  <a:pt x="7080" y="2459"/>
                </a:lnTo>
                <a:lnTo>
                  <a:pt x="7043" y="2275"/>
                </a:lnTo>
                <a:lnTo>
                  <a:pt x="7006" y="1835"/>
                </a:lnTo>
                <a:lnTo>
                  <a:pt x="7043" y="1395"/>
                </a:lnTo>
                <a:lnTo>
                  <a:pt x="7116" y="955"/>
                </a:lnTo>
                <a:lnTo>
                  <a:pt x="7226" y="514"/>
                </a:lnTo>
                <a:lnTo>
                  <a:pt x="7190" y="404"/>
                </a:lnTo>
                <a:lnTo>
                  <a:pt x="7153" y="294"/>
                </a:lnTo>
                <a:lnTo>
                  <a:pt x="7043" y="258"/>
                </a:lnTo>
                <a:lnTo>
                  <a:pt x="6933" y="294"/>
                </a:lnTo>
                <a:lnTo>
                  <a:pt x="5906" y="918"/>
                </a:lnTo>
                <a:lnTo>
                  <a:pt x="5869" y="698"/>
                </a:lnTo>
                <a:lnTo>
                  <a:pt x="5796" y="478"/>
                </a:lnTo>
                <a:lnTo>
                  <a:pt x="5686" y="221"/>
                </a:lnTo>
                <a:lnTo>
                  <a:pt x="5576" y="1"/>
                </a:lnTo>
                <a:close/>
                <a:moveTo>
                  <a:pt x="8840" y="3816"/>
                </a:moveTo>
                <a:lnTo>
                  <a:pt x="8730" y="3852"/>
                </a:lnTo>
                <a:lnTo>
                  <a:pt x="8657" y="3926"/>
                </a:lnTo>
                <a:lnTo>
                  <a:pt x="8510" y="4146"/>
                </a:lnTo>
                <a:lnTo>
                  <a:pt x="8364" y="4293"/>
                </a:lnTo>
                <a:lnTo>
                  <a:pt x="8143" y="4476"/>
                </a:lnTo>
                <a:lnTo>
                  <a:pt x="7997" y="4659"/>
                </a:lnTo>
                <a:lnTo>
                  <a:pt x="7997" y="4733"/>
                </a:lnTo>
                <a:lnTo>
                  <a:pt x="7997" y="4769"/>
                </a:lnTo>
                <a:lnTo>
                  <a:pt x="8033" y="4806"/>
                </a:lnTo>
                <a:lnTo>
                  <a:pt x="8070" y="4843"/>
                </a:lnTo>
                <a:lnTo>
                  <a:pt x="8253" y="4843"/>
                </a:lnTo>
                <a:lnTo>
                  <a:pt x="8400" y="4806"/>
                </a:lnTo>
                <a:lnTo>
                  <a:pt x="8547" y="4733"/>
                </a:lnTo>
                <a:lnTo>
                  <a:pt x="8694" y="4659"/>
                </a:lnTo>
                <a:lnTo>
                  <a:pt x="8914" y="4403"/>
                </a:lnTo>
                <a:lnTo>
                  <a:pt x="9097" y="4146"/>
                </a:lnTo>
                <a:lnTo>
                  <a:pt x="9134" y="4073"/>
                </a:lnTo>
                <a:lnTo>
                  <a:pt x="9134" y="3963"/>
                </a:lnTo>
                <a:lnTo>
                  <a:pt x="9097" y="3889"/>
                </a:lnTo>
                <a:lnTo>
                  <a:pt x="9024" y="3852"/>
                </a:lnTo>
                <a:lnTo>
                  <a:pt x="8914" y="3816"/>
                </a:lnTo>
                <a:close/>
                <a:moveTo>
                  <a:pt x="147" y="2972"/>
                </a:moveTo>
                <a:lnTo>
                  <a:pt x="73" y="3009"/>
                </a:lnTo>
                <a:lnTo>
                  <a:pt x="37" y="3082"/>
                </a:lnTo>
                <a:lnTo>
                  <a:pt x="0" y="3229"/>
                </a:lnTo>
                <a:lnTo>
                  <a:pt x="37" y="3559"/>
                </a:lnTo>
                <a:lnTo>
                  <a:pt x="110" y="4073"/>
                </a:lnTo>
                <a:lnTo>
                  <a:pt x="220" y="4549"/>
                </a:lnTo>
                <a:lnTo>
                  <a:pt x="257" y="4623"/>
                </a:lnTo>
                <a:lnTo>
                  <a:pt x="330" y="4696"/>
                </a:lnTo>
                <a:lnTo>
                  <a:pt x="514" y="4696"/>
                </a:lnTo>
                <a:lnTo>
                  <a:pt x="1174" y="4219"/>
                </a:lnTo>
                <a:lnTo>
                  <a:pt x="1247" y="4843"/>
                </a:lnTo>
                <a:lnTo>
                  <a:pt x="1284" y="4990"/>
                </a:lnTo>
                <a:lnTo>
                  <a:pt x="1321" y="5173"/>
                </a:lnTo>
                <a:lnTo>
                  <a:pt x="1394" y="5320"/>
                </a:lnTo>
                <a:lnTo>
                  <a:pt x="1431" y="5356"/>
                </a:lnTo>
                <a:lnTo>
                  <a:pt x="1541" y="5393"/>
                </a:lnTo>
                <a:lnTo>
                  <a:pt x="1614" y="5393"/>
                </a:lnTo>
                <a:lnTo>
                  <a:pt x="1687" y="5356"/>
                </a:lnTo>
                <a:lnTo>
                  <a:pt x="1724" y="5320"/>
                </a:lnTo>
                <a:lnTo>
                  <a:pt x="1761" y="5246"/>
                </a:lnTo>
                <a:lnTo>
                  <a:pt x="1761" y="5173"/>
                </a:lnTo>
                <a:lnTo>
                  <a:pt x="1724" y="5063"/>
                </a:lnTo>
                <a:lnTo>
                  <a:pt x="1724" y="5026"/>
                </a:lnTo>
                <a:lnTo>
                  <a:pt x="1687" y="4953"/>
                </a:lnTo>
                <a:lnTo>
                  <a:pt x="1651" y="4549"/>
                </a:lnTo>
                <a:lnTo>
                  <a:pt x="1614" y="4183"/>
                </a:lnTo>
                <a:lnTo>
                  <a:pt x="1577" y="3816"/>
                </a:lnTo>
                <a:lnTo>
                  <a:pt x="1577" y="3706"/>
                </a:lnTo>
                <a:lnTo>
                  <a:pt x="1467" y="3632"/>
                </a:lnTo>
                <a:lnTo>
                  <a:pt x="1357" y="3632"/>
                </a:lnTo>
                <a:lnTo>
                  <a:pt x="1247" y="3669"/>
                </a:lnTo>
                <a:lnTo>
                  <a:pt x="880" y="3889"/>
                </a:lnTo>
                <a:lnTo>
                  <a:pt x="550" y="4146"/>
                </a:lnTo>
                <a:lnTo>
                  <a:pt x="330" y="3302"/>
                </a:lnTo>
                <a:lnTo>
                  <a:pt x="294" y="3082"/>
                </a:lnTo>
                <a:lnTo>
                  <a:pt x="220" y="2972"/>
                </a:lnTo>
                <a:close/>
                <a:moveTo>
                  <a:pt x="8400" y="2679"/>
                </a:moveTo>
                <a:lnTo>
                  <a:pt x="10124" y="5173"/>
                </a:lnTo>
                <a:lnTo>
                  <a:pt x="10161" y="5210"/>
                </a:lnTo>
                <a:lnTo>
                  <a:pt x="10124" y="5246"/>
                </a:lnTo>
                <a:lnTo>
                  <a:pt x="9684" y="5613"/>
                </a:lnTo>
                <a:lnTo>
                  <a:pt x="9207" y="6017"/>
                </a:lnTo>
                <a:lnTo>
                  <a:pt x="8804" y="6310"/>
                </a:lnTo>
                <a:lnTo>
                  <a:pt x="8584" y="6017"/>
                </a:lnTo>
                <a:lnTo>
                  <a:pt x="6970" y="3852"/>
                </a:lnTo>
                <a:lnTo>
                  <a:pt x="7703" y="3339"/>
                </a:lnTo>
                <a:lnTo>
                  <a:pt x="8033" y="3045"/>
                </a:lnTo>
                <a:lnTo>
                  <a:pt x="8364" y="2752"/>
                </a:lnTo>
                <a:lnTo>
                  <a:pt x="8400" y="2679"/>
                </a:lnTo>
                <a:close/>
                <a:moveTo>
                  <a:pt x="2494" y="7227"/>
                </a:moveTo>
                <a:lnTo>
                  <a:pt x="2421" y="7301"/>
                </a:lnTo>
                <a:lnTo>
                  <a:pt x="2421" y="7411"/>
                </a:lnTo>
                <a:lnTo>
                  <a:pt x="2678" y="7887"/>
                </a:lnTo>
                <a:lnTo>
                  <a:pt x="2494" y="8034"/>
                </a:lnTo>
                <a:lnTo>
                  <a:pt x="2458" y="8108"/>
                </a:lnTo>
                <a:lnTo>
                  <a:pt x="2421" y="8218"/>
                </a:lnTo>
                <a:lnTo>
                  <a:pt x="2421" y="8291"/>
                </a:lnTo>
                <a:lnTo>
                  <a:pt x="2494" y="8328"/>
                </a:lnTo>
                <a:lnTo>
                  <a:pt x="2605" y="8364"/>
                </a:lnTo>
                <a:lnTo>
                  <a:pt x="2678" y="8328"/>
                </a:lnTo>
                <a:lnTo>
                  <a:pt x="2861" y="8254"/>
                </a:lnTo>
                <a:lnTo>
                  <a:pt x="2935" y="8364"/>
                </a:lnTo>
                <a:lnTo>
                  <a:pt x="3155" y="8694"/>
                </a:lnTo>
                <a:lnTo>
                  <a:pt x="3301" y="8841"/>
                </a:lnTo>
                <a:lnTo>
                  <a:pt x="3375" y="8878"/>
                </a:lnTo>
                <a:lnTo>
                  <a:pt x="3485" y="8915"/>
                </a:lnTo>
                <a:lnTo>
                  <a:pt x="3558" y="8878"/>
                </a:lnTo>
                <a:lnTo>
                  <a:pt x="3595" y="8804"/>
                </a:lnTo>
                <a:lnTo>
                  <a:pt x="3632" y="8731"/>
                </a:lnTo>
                <a:lnTo>
                  <a:pt x="3595" y="8621"/>
                </a:lnTo>
                <a:lnTo>
                  <a:pt x="3558" y="8438"/>
                </a:lnTo>
                <a:lnTo>
                  <a:pt x="3301" y="8108"/>
                </a:lnTo>
                <a:lnTo>
                  <a:pt x="3228" y="7997"/>
                </a:lnTo>
                <a:lnTo>
                  <a:pt x="3558" y="7704"/>
                </a:lnTo>
                <a:lnTo>
                  <a:pt x="3595" y="7594"/>
                </a:lnTo>
                <a:lnTo>
                  <a:pt x="3595" y="7484"/>
                </a:lnTo>
                <a:lnTo>
                  <a:pt x="3558" y="7411"/>
                </a:lnTo>
                <a:lnTo>
                  <a:pt x="3485" y="7374"/>
                </a:lnTo>
                <a:lnTo>
                  <a:pt x="3412" y="7337"/>
                </a:lnTo>
                <a:lnTo>
                  <a:pt x="3338" y="7337"/>
                </a:lnTo>
                <a:lnTo>
                  <a:pt x="3228" y="7411"/>
                </a:lnTo>
                <a:lnTo>
                  <a:pt x="2971" y="7631"/>
                </a:lnTo>
                <a:lnTo>
                  <a:pt x="2641" y="7264"/>
                </a:lnTo>
                <a:lnTo>
                  <a:pt x="2568" y="7227"/>
                </a:lnTo>
                <a:close/>
                <a:moveTo>
                  <a:pt x="3191" y="6090"/>
                </a:moveTo>
                <a:lnTo>
                  <a:pt x="3595" y="6860"/>
                </a:lnTo>
                <a:lnTo>
                  <a:pt x="3998" y="7594"/>
                </a:lnTo>
                <a:lnTo>
                  <a:pt x="4439" y="8328"/>
                </a:lnTo>
                <a:lnTo>
                  <a:pt x="4915" y="9025"/>
                </a:lnTo>
                <a:lnTo>
                  <a:pt x="4769" y="9098"/>
                </a:lnTo>
                <a:lnTo>
                  <a:pt x="4622" y="9171"/>
                </a:lnTo>
                <a:lnTo>
                  <a:pt x="4365" y="9355"/>
                </a:lnTo>
                <a:lnTo>
                  <a:pt x="3778" y="9721"/>
                </a:lnTo>
                <a:lnTo>
                  <a:pt x="3522" y="9905"/>
                </a:lnTo>
                <a:lnTo>
                  <a:pt x="3412" y="10015"/>
                </a:lnTo>
                <a:lnTo>
                  <a:pt x="3265" y="10052"/>
                </a:lnTo>
                <a:lnTo>
                  <a:pt x="3228" y="10052"/>
                </a:lnTo>
                <a:lnTo>
                  <a:pt x="3191" y="10088"/>
                </a:lnTo>
                <a:lnTo>
                  <a:pt x="3191" y="10162"/>
                </a:lnTo>
                <a:lnTo>
                  <a:pt x="2421" y="9025"/>
                </a:lnTo>
                <a:lnTo>
                  <a:pt x="1761" y="7997"/>
                </a:lnTo>
                <a:lnTo>
                  <a:pt x="1064" y="7007"/>
                </a:lnTo>
                <a:lnTo>
                  <a:pt x="1394" y="6897"/>
                </a:lnTo>
                <a:lnTo>
                  <a:pt x="1724" y="6714"/>
                </a:lnTo>
                <a:lnTo>
                  <a:pt x="2348" y="6383"/>
                </a:lnTo>
                <a:lnTo>
                  <a:pt x="2494" y="6310"/>
                </a:lnTo>
                <a:lnTo>
                  <a:pt x="2641" y="6273"/>
                </a:lnTo>
                <a:lnTo>
                  <a:pt x="2935" y="6237"/>
                </a:lnTo>
                <a:lnTo>
                  <a:pt x="3081" y="6200"/>
                </a:lnTo>
                <a:lnTo>
                  <a:pt x="3191" y="6090"/>
                </a:lnTo>
                <a:close/>
                <a:moveTo>
                  <a:pt x="12729" y="11005"/>
                </a:moveTo>
                <a:lnTo>
                  <a:pt x="12655" y="11225"/>
                </a:lnTo>
                <a:lnTo>
                  <a:pt x="12582" y="11115"/>
                </a:lnTo>
                <a:lnTo>
                  <a:pt x="12729" y="11005"/>
                </a:lnTo>
                <a:close/>
                <a:moveTo>
                  <a:pt x="9647" y="12949"/>
                </a:moveTo>
                <a:lnTo>
                  <a:pt x="9721" y="13096"/>
                </a:lnTo>
                <a:lnTo>
                  <a:pt x="9831" y="13280"/>
                </a:lnTo>
                <a:lnTo>
                  <a:pt x="9941" y="13463"/>
                </a:lnTo>
                <a:lnTo>
                  <a:pt x="10088" y="13573"/>
                </a:lnTo>
                <a:lnTo>
                  <a:pt x="10051" y="13573"/>
                </a:lnTo>
                <a:lnTo>
                  <a:pt x="9647" y="13756"/>
                </a:lnTo>
                <a:lnTo>
                  <a:pt x="9647" y="13646"/>
                </a:lnTo>
                <a:lnTo>
                  <a:pt x="9574" y="13536"/>
                </a:lnTo>
                <a:lnTo>
                  <a:pt x="9427" y="13426"/>
                </a:lnTo>
                <a:lnTo>
                  <a:pt x="9354" y="13280"/>
                </a:lnTo>
                <a:lnTo>
                  <a:pt x="9281" y="13133"/>
                </a:lnTo>
                <a:lnTo>
                  <a:pt x="9244" y="12986"/>
                </a:lnTo>
                <a:lnTo>
                  <a:pt x="9647" y="12949"/>
                </a:lnTo>
                <a:close/>
                <a:moveTo>
                  <a:pt x="6640" y="12839"/>
                </a:moveTo>
                <a:lnTo>
                  <a:pt x="6493" y="13426"/>
                </a:lnTo>
                <a:lnTo>
                  <a:pt x="6419" y="14013"/>
                </a:lnTo>
                <a:lnTo>
                  <a:pt x="6419" y="14160"/>
                </a:lnTo>
                <a:lnTo>
                  <a:pt x="6163" y="13940"/>
                </a:lnTo>
                <a:lnTo>
                  <a:pt x="6126" y="13940"/>
                </a:lnTo>
                <a:lnTo>
                  <a:pt x="6126" y="13903"/>
                </a:lnTo>
                <a:lnTo>
                  <a:pt x="6126" y="13646"/>
                </a:lnTo>
                <a:lnTo>
                  <a:pt x="6163" y="13353"/>
                </a:lnTo>
                <a:lnTo>
                  <a:pt x="6236" y="13096"/>
                </a:lnTo>
                <a:lnTo>
                  <a:pt x="6346" y="12876"/>
                </a:lnTo>
                <a:lnTo>
                  <a:pt x="6640" y="12839"/>
                </a:lnTo>
                <a:close/>
                <a:moveTo>
                  <a:pt x="7336" y="13170"/>
                </a:moveTo>
                <a:lnTo>
                  <a:pt x="7263" y="13206"/>
                </a:lnTo>
                <a:lnTo>
                  <a:pt x="7226" y="13243"/>
                </a:lnTo>
                <a:lnTo>
                  <a:pt x="7080" y="13720"/>
                </a:lnTo>
                <a:lnTo>
                  <a:pt x="7006" y="13977"/>
                </a:lnTo>
                <a:lnTo>
                  <a:pt x="7006" y="14233"/>
                </a:lnTo>
                <a:lnTo>
                  <a:pt x="7006" y="14307"/>
                </a:lnTo>
                <a:lnTo>
                  <a:pt x="7043" y="14380"/>
                </a:lnTo>
                <a:lnTo>
                  <a:pt x="7116" y="14453"/>
                </a:lnTo>
                <a:lnTo>
                  <a:pt x="7190" y="14490"/>
                </a:lnTo>
                <a:lnTo>
                  <a:pt x="7263" y="14527"/>
                </a:lnTo>
                <a:lnTo>
                  <a:pt x="7336" y="14527"/>
                </a:lnTo>
                <a:lnTo>
                  <a:pt x="7410" y="14453"/>
                </a:lnTo>
                <a:lnTo>
                  <a:pt x="7483" y="14380"/>
                </a:lnTo>
                <a:lnTo>
                  <a:pt x="7483" y="14270"/>
                </a:lnTo>
                <a:lnTo>
                  <a:pt x="7446" y="14160"/>
                </a:lnTo>
                <a:lnTo>
                  <a:pt x="7373" y="14123"/>
                </a:lnTo>
                <a:lnTo>
                  <a:pt x="7373" y="13830"/>
                </a:lnTo>
                <a:lnTo>
                  <a:pt x="7410" y="13280"/>
                </a:lnTo>
                <a:lnTo>
                  <a:pt x="7373" y="13206"/>
                </a:lnTo>
                <a:lnTo>
                  <a:pt x="7336" y="13170"/>
                </a:lnTo>
                <a:close/>
                <a:moveTo>
                  <a:pt x="10418" y="5613"/>
                </a:moveTo>
                <a:lnTo>
                  <a:pt x="11188" y="6714"/>
                </a:lnTo>
                <a:lnTo>
                  <a:pt x="11555" y="7264"/>
                </a:lnTo>
                <a:lnTo>
                  <a:pt x="11922" y="7814"/>
                </a:lnTo>
                <a:lnTo>
                  <a:pt x="12252" y="8474"/>
                </a:lnTo>
                <a:lnTo>
                  <a:pt x="12399" y="8841"/>
                </a:lnTo>
                <a:lnTo>
                  <a:pt x="12545" y="9208"/>
                </a:lnTo>
                <a:lnTo>
                  <a:pt x="12619" y="9575"/>
                </a:lnTo>
                <a:lnTo>
                  <a:pt x="12692" y="9942"/>
                </a:lnTo>
                <a:lnTo>
                  <a:pt x="12729" y="10308"/>
                </a:lnTo>
                <a:lnTo>
                  <a:pt x="12729" y="10675"/>
                </a:lnTo>
                <a:lnTo>
                  <a:pt x="12325" y="10932"/>
                </a:lnTo>
                <a:lnTo>
                  <a:pt x="12288" y="10969"/>
                </a:lnTo>
                <a:lnTo>
                  <a:pt x="12252" y="11042"/>
                </a:lnTo>
                <a:lnTo>
                  <a:pt x="12288" y="11079"/>
                </a:lnTo>
                <a:lnTo>
                  <a:pt x="12325" y="11152"/>
                </a:lnTo>
                <a:lnTo>
                  <a:pt x="12435" y="11372"/>
                </a:lnTo>
                <a:lnTo>
                  <a:pt x="12509" y="11446"/>
                </a:lnTo>
                <a:lnTo>
                  <a:pt x="12582" y="11519"/>
                </a:lnTo>
                <a:lnTo>
                  <a:pt x="12472" y="11776"/>
                </a:lnTo>
                <a:lnTo>
                  <a:pt x="12325" y="12032"/>
                </a:lnTo>
                <a:lnTo>
                  <a:pt x="11848" y="11666"/>
                </a:lnTo>
                <a:lnTo>
                  <a:pt x="11775" y="11629"/>
                </a:lnTo>
                <a:lnTo>
                  <a:pt x="11702" y="11666"/>
                </a:lnTo>
                <a:lnTo>
                  <a:pt x="11665" y="11739"/>
                </a:lnTo>
                <a:lnTo>
                  <a:pt x="11702" y="11812"/>
                </a:lnTo>
                <a:lnTo>
                  <a:pt x="12142" y="12326"/>
                </a:lnTo>
                <a:lnTo>
                  <a:pt x="11848" y="12619"/>
                </a:lnTo>
                <a:lnTo>
                  <a:pt x="11812" y="12546"/>
                </a:lnTo>
                <a:lnTo>
                  <a:pt x="11665" y="12399"/>
                </a:lnTo>
                <a:lnTo>
                  <a:pt x="11518" y="12253"/>
                </a:lnTo>
                <a:lnTo>
                  <a:pt x="11371" y="12069"/>
                </a:lnTo>
                <a:lnTo>
                  <a:pt x="11298" y="11886"/>
                </a:lnTo>
                <a:lnTo>
                  <a:pt x="11225" y="11849"/>
                </a:lnTo>
                <a:lnTo>
                  <a:pt x="11188" y="11812"/>
                </a:lnTo>
                <a:lnTo>
                  <a:pt x="11115" y="11849"/>
                </a:lnTo>
                <a:lnTo>
                  <a:pt x="11078" y="11922"/>
                </a:lnTo>
                <a:lnTo>
                  <a:pt x="11078" y="12106"/>
                </a:lnTo>
                <a:lnTo>
                  <a:pt x="11115" y="12253"/>
                </a:lnTo>
                <a:lnTo>
                  <a:pt x="11188" y="12436"/>
                </a:lnTo>
                <a:lnTo>
                  <a:pt x="11261" y="12583"/>
                </a:lnTo>
                <a:lnTo>
                  <a:pt x="11371" y="12729"/>
                </a:lnTo>
                <a:lnTo>
                  <a:pt x="11518" y="12876"/>
                </a:lnTo>
                <a:lnTo>
                  <a:pt x="11115" y="13096"/>
                </a:lnTo>
                <a:lnTo>
                  <a:pt x="11151" y="12986"/>
                </a:lnTo>
                <a:lnTo>
                  <a:pt x="11151" y="12839"/>
                </a:lnTo>
                <a:lnTo>
                  <a:pt x="11078" y="12766"/>
                </a:lnTo>
                <a:lnTo>
                  <a:pt x="10968" y="12656"/>
                </a:lnTo>
                <a:lnTo>
                  <a:pt x="10931" y="12656"/>
                </a:lnTo>
                <a:lnTo>
                  <a:pt x="10858" y="12693"/>
                </a:lnTo>
                <a:lnTo>
                  <a:pt x="10858" y="12766"/>
                </a:lnTo>
                <a:lnTo>
                  <a:pt x="10821" y="12729"/>
                </a:lnTo>
                <a:lnTo>
                  <a:pt x="10491" y="12436"/>
                </a:lnTo>
                <a:lnTo>
                  <a:pt x="10418" y="12363"/>
                </a:lnTo>
                <a:lnTo>
                  <a:pt x="10344" y="12399"/>
                </a:lnTo>
                <a:lnTo>
                  <a:pt x="10308" y="12473"/>
                </a:lnTo>
                <a:lnTo>
                  <a:pt x="10308" y="12546"/>
                </a:lnTo>
                <a:lnTo>
                  <a:pt x="10491" y="12839"/>
                </a:lnTo>
                <a:lnTo>
                  <a:pt x="10711" y="13206"/>
                </a:lnTo>
                <a:lnTo>
                  <a:pt x="10785" y="13280"/>
                </a:lnTo>
                <a:lnTo>
                  <a:pt x="10381" y="13426"/>
                </a:lnTo>
                <a:lnTo>
                  <a:pt x="10381" y="13353"/>
                </a:lnTo>
                <a:lnTo>
                  <a:pt x="10344" y="13280"/>
                </a:lnTo>
                <a:lnTo>
                  <a:pt x="10234" y="13133"/>
                </a:lnTo>
                <a:lnTo>
                  <a:pt x="10051" y="12913"/>
                </a:lnTo>
                <a:lnTo>
                  <a:pt x="9904" y="12693"/>
                </a:lnTo>
                <a:lnTo>
                  <a:pt x="9831" y="12619"/>
                </a:lnTo>
                <a:lnTo>
                  <a:pt x="9721" y="12619"/>
                </a:lnTo>
                <a:lnTo>
                  <a:pt x="9391" y="12693"/>
                </a:lnTo>
                <a:lnTo>
                  <a:pt x="9097" y="12729"/>
                </a:lnTo>
                <a:lnTo>
                  <a:pt x="9024" y="12766"/>
                </a:lnTo>
                <a:lnTo>
                  <a:pt x="8987" y="12839"/>
                </a:lnTo>
                <a:lnTo>
                  <a:pt x="8987" y="12913"/>
                </a:lnTo>
                <a:lnTo>
                  <a:pt x="9024" y="12986"/>
                </a:lnTo>
                <a:lnTo>
                  <a:pt x="9024" y="13243"/>
                </a:lnTo>
                <a:lnTo>
                  <a:pt x="9097" y="13500"/>
                </a:lnTo>
                <a:lnTo>
                  <a:pt x="9134" y="13646"/>
                </a:lnTo>
                <a:lnTo>
                  <a:pt x="9207" y="13756"/>
                </a:lnTo>
                <a:lnTo>
                  <a:pt x="9317" y="13830"/>
                </a:lnTo>
                <a:lnTo>
                  <a:pt x="9427" y="13867"/>
                </a:lnTo>
                <a:lnTo>
                  <a:pt x="8987" y="14050"/>
                </a:lnTo>
                <a:lnTo>
                  <a:pt x="8950" y="13977"/>
                </a:lnTo>
                <a:lnTo>
                  <a:pt x="8804" y="13903"/>
                </a:lnTo>
                <a:lnTo>
                  <a:pt x="8767" y="13903"/>
                </a:lnTo>
                <a:lnTo>
                  <a:pt x="8620" y="13536"/>
                </a:lnTo>
                <a:lnTo>
                  <a:pt x="8510" y="13390"/>
                </a:lnTo>
                <a:lnTo>
                  <a:pt x="8364" y="13206"/>
                </a:lnTo>
                <a:lnTo>
                  <a:pt x="8327" y="13206"/>
                </a:lnTo>
                <a:lnTo>
                  <a:pt x="8327" y="13243"/>
                </a:lnTo>
                <a:lnTo>
                  <a:pt x="8327" y="13500"/>
                </a:lnTo>
                <a:lnTo>
                  <a:pt x="8364" y="13756"/>
                </a:lnTo>
                <a:lnTo>
                  <a:pt x="8510" y="14270"/>
                </a:lnTo>
                <a:lnTo>
                  <a:pt x="8070" y="14453"/>
                </a:lnTo>
                <a:lnTo>
                  <a:pt x="8033" y="14160"/>
                </a:lnTo>
                <a:lnTo>
                  <a:pt x="7960" y="13903"/>
                </a:lnTo>
                <a:lnTo>
                  <a:pt x="7923" y="13536"/>
                </a:lnTo>
                <a:lnTo>
                  <a:pt x="7923" y="13206"/>
                </a:lnTo>
                <a:lnTo>
                  <a:pt x="7887" y="13133"/>
                </a:lnTo>
                <a:lnTo>
                  <a:pt x="7813" y="13096"/>
                </a:lnTo>
                <a:lnTo>
                  <a:pt x="7777" y="13096"/>
                </a:lnTo>
                <a:lnTo>
                  <a:pt x="7703" y="13170"/>
                </a:lnTo>
                <a:lnTo>
                  <a:pt x="7667" y="13536"/>
                </a:lnTo>
                <a:lnTo>
                  <a:pt x="7630" y="13903"/>
                </a:lnTo>
                <a:lnTo>
                  <a:pt x="7667" y="14233"/>
                </a:lnTo>
                <a:lnTo>
                  <a:pt x="7667" y="14380"/>
                </a:lnTo>
                <a:lnTo>
                  <a:pt x="7740" y="14527"/>
                </a:lnTo>
                <a:lnTo>
                  <a:pt x="7483" y="14563"/>
                </a:lnTo>
                <a:lnTo>
                  <a:pt x="7190" y="14527"/>
                </a:lnTo>
                <a:lnTo>
                  <a:pt x="7006" y="14453"/>
                </a:lnTo>
                <a:lnTo>
                  <a:pt x="6786" y="14380"/>
                </a:lnTo>
                <a:lnTo>
                  <a:pt x="6823" y="14160"/>
                </a:lnTo>
                <a:lnTo>
                  <a:pt x="6860" y="13646"/>
                </a:lnTo>
                <a:lnTo>
                  <a:pt x="6860" y="13206"/>
                </a:lnTo>
                <a:lnTo>
                  <a:pt x="6860" y="12766"/>
                </a:lnTo>
                <a:lnTo>
                  <a:pt x="6823" y="12693"/>
                </a:lnTo>
                <a:lnTo>
                  <a:pt x="6713" y="12656"/>
                </a:lnTo>
                <a:lnTo>
                  <a:pt x="6346" y="12693"/>
                </a:lnTo>
                <a:lnTo>
                  <a:pt x="6309" y="12656"/>
                </a:lnTo>
                <a:lnTo>
                  <a:pt x="6236" y="12693"/>
                </a:lnTo>
                <a:lnTo>
                  <a:pt x="6089" y="12913"/>
                </a:lnTo>
                <a:lnTo>
                  <a:pt x="5943" y="13133"/>
                </a:lnTo>
                <a:lnTo>
                  <a:pt x="5869" y="13390"/>
                </a:lnTo>
                <a:lnTo>
                  <a:pt x="5796" y="13610"/>
                </a:lnTo>
                <a:lnTo>
                  <a:pt x="5392" y="13206"/>
                </a:lnTo>
                <a:lnTo>
                  <a:pt x="5686" y="12839"/>
                </a:lnTo>
                <a:lnTo>
                  <a:pt x="5943" y="12473"/>
                </a:lnTo>
                <a:lnTo>
                  <a:pt x="5943" y="12363"/>
                </a:lnTo>
                <a:lnTo>
                  <a:pt x="5943" y="12289"/>
                </a:lnTo>
                <a:lnTo>
                  <a:pt x="5869" y="12216"/>
                </a:lnTo>
                <a:lnTo>
                  <a:pt x="5686" y="12216"/>
                </a:lnTo>
                <a:lnTo>
                  <a:pt x="5612" y="12289"/>
                </a:lnTo>
                <a:lnTo>
                  <a:pt x="5209" y="12949"/>
                </a:lnTo>
                <a:lnTo>
                  <a:pt x="4952" y="12619"/>
                </a:lnTo>
                <a:lnTo>
                  <a:pt x="5136" y="12473"/>
                </a:lnTo>
                <a:lnTo>
                  <a:pt x="5319" y="12289"/>
                </a:lnTo>
                <a:lnTo>
                  <a:pt x="5466" y="12069"/>
                </a:lnTo>
                <a:lnTo>
                  <a:pt x="5576" y="11849"/>
                </a:lnTo>
                <a:lnTo>
                  <a:pt x="5576" y="11776"/>
                </a:lnTo>
                <a:lnTo>
                  <a:pt x="5576" y="11739"/>
                </a:lnTo>
                <a:lnTo>
                  <a:pt x="5539" y="11666"/>
                </a:lnTo>
                <a:lnTo>
                  <a:pt x="5502" y="11629"/>
                </a:lnTo>
                <a:lnTo>
                  <a:pt x="5319" y="11629"/>
                </a:lnTo>
                <a:lnTo>
                  <a:pt x="5282" y="11702"/>
                </a:lnTo>
                <a:lnTo>
                  <a:pt x="4805" y="12399"/>
                </a:lnTo>
                <a:lnTo>
                  <a:pt x="4439" y="11922"/>
                </a:lnTo>
                <a:lnTo>
                  <a:pt x="4549" y="11812"/>
                </a:lnTo>
                <a:lnTo>
                  <a:pt x="4879" y="11409"/>
                </a:lnTo>
                <a:lnTo>
                  <a:pt x="5209" y="10969"/>
                </a:lnTo>
                <a:lnTo>
                  <a:pt x="5209" y="10895"/>
                </a:lnTo>
                <a:lnTo>
                  <a:pt x="5246" y="10859"/>
                </a:lnTo>
                <a:lnTo>
                  <a:pt x="5282" y="10785"/>
                </a:lnTo>
                <a:lnTo>
                  <a:pt x="5282" y="10712"/>
                </a:lnTo>
                <a:lnTo>
                  <a:pt x="5209" y="10639"/>
                </a:lnTo>
                <a:lnTo>
                  <a:pt x="5099" y="10602"/>
                </a:lnTo>
                <a:lnTo>
                  <a:pt x="5026" y="10602"/>
                </a:lnTo>
                <a:lnTo>
                  <a:pt x="4952" y="10639"/>
                </a:lnTo>
                <a:lnTo>
                  <a:pt x="4549" y="11225"/>
                </a:lnTo>
                <a:lnTo>
                  <a:pt x="4329" y="11556"/>
                </a:lnTo>
                <a:lnTo>
                  <a:pt x="4292" y="11482"/>
                </a:lnTo>
                <a:lnTo>
                  <a:pt x="4145" y="11482"/>
                </a:lnTo>
                <a:lnTo>
                  <a:pt x="3888" y="11152"/>
                </a:lnTo>
                <a:lnTo>
                  <a:pt x="4329" y="10822"/>
                </a:lnTo>
                <a:lnTo>
                  <a:pt x="4549" y="10675"/>
                </a:lnTo>
                <a:lnTo>
                  <a:pt x="4732" y="10455"/>
                </a:lnTo>
                <a:lnTo>
                  <a:pt x="4769" y="10418"/>
                </a:lnTo>
                <a:lnTo>
                  <a:pt x="4805" y="10345"/>
                </a:lnTo>
                <a:lnTo>
                  <a:pt x="4732" y="10235"/>
                </a:lnTo>
                <a:lnTo>
                  <a:pt x="4659" y="10162"/>
                </a:lnTo>
                <a:lnTo>
                  <a:pt x="4585" y="10162"/>
                </a:lnTo>
                <a:lnTo>
                  <a:pt x="4512" y="10198"/>
                </a:lnTo>
                <a:lnTo>
                  <a:pt x="4292" y="10345"/>
                </a:lnTo>
                <a:lnTo>
                  <a:pt x="4072" y="10528"/>
                </a:lnTo>
                <a:lnTo>
                  <a:pt x="3705" y="10895"/>
                </a:lnTo>
                <a:lnTo>
                  <a:pt x="3256" y="10239"/>
                </a:lnTo>
                <a:lnTo>
                  <a:pt x="3256" y="10239"/>
                </a:lnTo>
                <a:lnTo>
                  <a:pt x="3485" y="10272"/>
                </a:lnTo>
                <a:lnTo>
                  <a:pt x="3742" y="10235"/>
                </a:lnTo>
                <a:lnTo>
                  <a:pt x="3888" y="10162"/>
                </a:lnTo>
                <a:lnTo>
                  <a:pt x="4072" y="10052"/>
                </a:lnTo>
                <a:lnTo>
                  <a:pt x="4365" y="9868"/>
                </a:lnTo>
                <a:lnTo>
                  <a:pt x="4769" y="9648"/>
                </a:lnTo>
                <a:lnTo>
                  <a:pt x="4989" y="9538"/>
                </a:lnTo>
                <a:lnTo>
                  <a:pt x="5172" y="9391"/>
                </a:lnTo>
                <a:lnTo>
                  <a:pt x="6053" y="10675"/>
                </a:lnTo>
                <a:lnTo>
                  <a:pt x="6383" y="11115"/>
                </a:lnTo>
                <a:lnTo>
                  <a:pt x="6713" y="11556"/>
                </a:lnTo>
                <a:lnTo>
                  <a:pt x="6896" y="11739"/>
                </a:lnTo>
                <a:lnTo>
                  <a:pt x="7116" y="11922"/>
                </a:lnTo>
                <a:lnTo>
                  <a:pt x="7336" y="12069"/>
                </a:lnTo>
                <a:lnTo>
                  <a:pt x="7593" y="12179"/>
                </a:lnTo>
                <a:lnTo>
                  <a:pt x="7813" y="12253"/>
                </a:lnTo>
                <a:lnTo>
                  <a:pt x="8070" y="12289"/>
                </a:lnTo>
                <a:lnTo>
                  <a:pt x="8547" y="12289"/>
                </a:lnTo>
                <a:lnTo>
                  <a:pt x="8767" y="12253"/>
                </a:lnTo>
                <a:lnTo>
                  <a:pt x="8987" y="12179"/>
                </a:lnTo>
                <a:lnTo>
                  <a:pt x="9207" y="12106"/>
                </a:lnTo>
                <a:lnTo>
                  <a:pt x="9427" y="11996"/>
                </a:lnTo>
                <a:lnTo>
                  <a:pt x="9684" y="11849"/>
                </a:lnTo>
                <a:lnTo>
                  <a:pt x="9867" y="11666"/>
                </a:lnTo>
                <a:lnTo>
                  <a:pt x="10051" y="11482"/>
                </a:lnTo>
                <a:lnTo>
                  <a:pt x="10198" y="11262"/>
                </a:lnTo>
                <a:lnTo>
                  <a:pt x="10308" y="11042"/>
                </a:lnTo>
                <a:lnTo>
                  <a:pt x="10418" y="10822"/>
                </a:lnTo>
                <a:lnTo>
                  <a:pt x="10491" y="10565"/>
                </a:lnTo>
                <a:lnTo>
                  <a:pt x="10528" y="10345"/>
                </a:lnTo>
                <a:lnTo>
                  <a:pt x="10564" y="9832"/>
                </a:lnTo>
                <a:lnTo>
                  <a:pt x="10528" y="9318"/>
                </a:lnTo>
                <a:lnTo>
                  <a:pt x="10418" y="8804"/>
                </a:lnTo>
                <a:lnTo>
                  <a:pt x="10234" y="8328"/>
                </a:lnTo>
                <a:lnTo>
                  <a:pt x="9978" y="7887"/>
                </a:lnTo>
                <a:lnTo>
                  <a:pt x="9684" y="7484"/>
                </a:lnTo>
                <a:lnTo>
                  <a:pt x="9097" y="6640"/>
                </a:lnTo>
                <a:lnTo>
                  <a:pt x="9354" y="6494"/>
                </a:lnTo>
                <a:lnTo>
                  <a:pt x="9574" y="6347"/>
                </a:lnTo>
                <a:lnTo>
                  <a:pt x="10014" y="5980"/>
                </a:lnTo>
                <a:lnTo>
                  <a:pt x="10418" y="5613"/>
                </a:lnTo>
                <a:close/>
                <a:moveTo>
                  <a:pt x="8400" y="2055"/>
                </a:moveTo>
                <a:lnTo>
                  <a:pt x="8290" y="2092"/>
                </a:lnTo>
                <a:lnTo>
                  <a:pt x="8217" y="2165"/>
                </a:lnTo>
                <a:lnTo>
                  <a:pt x="8180" y="2202"/>
                </a:lnTo>
                <a:lnTo>
                  <a:pt x="8180" y="2312"/>
                </a:lnTo>
                <a:lnTo>
                  <a:pt x="8180" y="2385"/>
                </a:lnTo>
                <a:lnTo>
                  <a:pt x="8107" y="2422"/>
                </a:lnTo>
                <a:lnTo>
                  <a:pt x="8033" y="2459"/>
                </a:lnTo>
                <a:lnTo>
                  <a:pt x="7300" y="3045"/>
                </a:lnTo>
                <a:lnTo>
                  <a:pt x="6896" y="3339"/>
                </a:lnTo>
                <a:lnTo>
                  <a:pt x="6529" y="3596"/>
                </a:lnTo>
                <a:lnTo>
                  <a:pt x="6456" y="3669"/>
                </a:lnTo>
                <a:lnTo>
                  <a:pt x="6419" y="3742"/>
                </a:lnTo>
                <a:lnTo>
                  <a:pt x="6419" y="3852"/>
                </a:lnTo>
                <a:lnTo>
                  <a:pt x="6419" y="3926"/>
                </a:lnTo>
                <a:lnTo>
                  <a:pt x="8547" y="6677"/>
                </a:lnTo>
                <a:lnTo>
                  <a:pt x="8547" y="6750"/>
                </a:lnTo>
                <a:lnTo>
                  <a:pt x="8620" y="6787"/>
                </a:lnTo>
                <a:lnTo>
                  <a:pt x="9391" y="7851"/>
                </a:lnTo>
                <a:lnTo>
                  <a:pt x="9684" y="8291"/>
                </a:lnTo>
                <a:lnTo>
                  <a:pt x="9904" y="8768"/>
                </a:lnTo>
                <a:lnTo>
                  <a:pt x="10014" y="9025"/>
                </a:lnTo>
                <a:lnTo>
                  <a:pt x="10088" y="9281"/>
                </a:lnTo>
                <a:lnTo>
                  <a:pt x="10124" y="9538"/>
                </a:lnTo>
                <a:lnTo>
                  <a:pt x="10124" y="9832"/>
                </a:lnTo>
                <a:lnTo>
                  <a:pt x="10124" y="10088"/>
                </a:lnTo>
                <a:lnTo>
                  <a:pt x="10088" y="10308"/>
                </a:lnTo>
                <a:lnTo>
                  <a:pt x="10014" y="10565"/>
                </a:lnTo>
                <a:lnTo>
                  <a:pt x="9904" y="10785"/>
                </a:lnTo>
                <a:lnTo>
                  <a:pt x="9794" y="11005"/>
                </a:lnTo>
                <a:lnTo>
                  <a:pt x="9647" y="11189"/>
                </a:lnTo>
                <a:lnTo>
                  <a:pt x="9464" y="11372"/>
                </a:lnTo>
                <a:lnTo>
                  <a:pt x="9281" y="11556"/>
                </a:lnTo>
                <a:lnTo>
                  <a:pt x="9097" y="11666"/>
                </a:lnTo>
                <a:lnTo>
                  <a:pt x="8877" y="11739"/>
                </a:lnTo>
                <a:lnTo>
                  <a:pt x="8657" y="11776"/>
                </a:lnTo>
                <a:lnTo>
                  <a:pt x="8437" y="11812"/>
                </a:lnTo>
                <a:lnTo>
                  <a:pt x="7997" y="11812"/>
                </a:lnTo>
                <a:lnTo>
                  <a:pt x="7813" y="11739"/>
                </a:lnTo>
                <a:lnTo>
                  <a:pt x="7593" y="11666"/>
                </a:lnTo>
                <a:lnTo>
                  <a:pt x="7373" y="11519"/>
                </a:lnTo>
                <a:lnTo>
                  <a:pt x="7153" y="11372"/>
                </a:lnTo>
                <a:lnTo>
                  <a:pt x="6970" y="11152"/>
                </a:lnTo>
                <a:lnTo>
                  <a:pt x="6823" y="10932"/>
                </a:lnTo>
                <a:lnTo>
                  <a:pt x="6053" y="9905"/>
                </a:lnTo>
                <a:lnTo>
                  <a:pt x="5356" y="8878"/>
                </a:lnTo>
                <a:lnTo>
                  <a:pt x="4659" y="7814"/>
                </a:lnTo>
                <a:lnTo>
                  <a:pt x="4035" y="6714"/>
                </a:lnTo>
                <a:lnTo>
                  <a:pt x="3742" y="6163"/>
                </a:lnTo>
                <a:lnTo>
                  <a:pt x="3485" y="5613"/>
                </a:lnTo>
                <a:lnTo>
                  <a:pt x="3412" y="5540"/>
                </a:lnTo>
                <a:lnTo>
                  <a:pt x="3301" y="5503"/>
                </a:lnTo>
                <a:lnTo>
                  <a:pt x="3191" y="5503"/>
                </a:lnTo>
                <a:lnTo>
                  <a:pt x="3118" y="5576"/>
                </a:lnTo>
                <a:lnTo>
                  <a:pt x="3008" y="5687"/>
                </a:lnTo>
                <a:lnTo>
                  <a:pt x="2861" y="5760"/>
                </a:lnTo>
                <a:lnTo>
                  <a:pt x="2715" y="5833"/>
                </a:lnTo>
                <a:lnTo>
                  <a:pt x="2568" y="5833"/>
                </a:lnTo>
                <a:lnTo>
                  <a:pt x="2421" y="5870"/>
                </a:lnTo>
                <a:lnTo>
                  <a:pt x="2274" y="5907"/>
                </a:lnTo>
                <a:lnTo>
                  <a:pt x="2018" y="6053"/>
                </a:lnTo>
                <a:lnTo>
                  <a:pt x="1431" y="6420"/>
                </a:lnTo>
                <a:lnTo>
                  <a:pt x="1137" y="6604"/>
                </a:lnTo>
                <a:lnTo>
                  <a:pt x="880" y="6824"/>
                </a:lnTo>
                <a:lnTo>
                  <a:pt x="770" y="6824"/>
                </a:lnTo>
                <a:lnTo>
                  <a:pt x="697" y="6897"/>
                </a:lnTo>
                <a:lnTo>
                  <a:pt x="660" y="6970"/>
                </a:lnTo>
                <a:lnTo>
                  <a:pt x="697" y="7080"/>
                </a:lnTo>
                <a:lnTo>
                  <a:pt x="1101" y="7814"/>
                </a:lnTo>
                <a:lnTo>
                  <a:pt x="1541" y="8548"/>
                </a:lnTo>
                <a:lnTo>
                  <a:pt x="2458" y="9942"/>
                </a:lnTo>
                <a:lnTo>
                  <a:pt x="3412" y="11335"/>
                </a:lnTo>
                <a:lnTo>
                  <a:pt x="4402" y="12693"/>
                </a:lnTo>
                <a:lnTo>
                  <a:pt x="4989" y="13426"/>
                </a:lnTo>
                <a:lnTo>
                  <a:pt x="4952" y="13426"/>
                </a:lnTo>
                <a:lnTo>
                  <a:pt x="4952" y="13500"/>
                </a:lnTo>
                <a:lnTo>
                  <a:pt x="4989" y="13536"/>
                </a:lnTo>
                <a:lnTo>
                  <a:pt x="5026" y="13573"/>
                </a:lnTo>
                <a:lnTo>
                  <a:pt x="5099" y="13536"/>
                </a:lnTo>
                <a:lnTo>
                  <a:pt x="5429" y="13940"/>
                </a:lnTo>
                <a:lnTo>
                  <a:pt x="5796" y="14307"/>
                </a:lnTo>
                <a:lnTo>
                  <a:pt x="5833" y="14343"/>
                </a:lnTo>
                <a:lnTo>
                  <a:pt x="5906" y="14380"/>
                </a:lnTo>
                <a:lnTo>
                  <a:pt x="6126" y="14563"/>
                </a:lnTo>
                <a:lnTo>
                  <a:pt x="6383" y="14710"/>
                </a:lnTo>
                <a:lnTo>
                  <a:pt x="6640" y="14857"/>
                </a:lnTo>
                <a:lnTo>
                  <a:pt x="6933" y="14967"/>
                </a:lnTo>
                <a:lnTo>
                  <a:pt x="7226" y="15040"/>
                </a:lnTo>
                <a:lnTo>
                  <a:pt x="7850" y="15040"/>
                </a:lnTo>
                <a:lnTo>
                  <a:pt x="8180" y="14967"/>
                </a:lnTo>
                <a:lnTo>
                  <a:pt x="8510" y="14820"/>
                </a:lnTo>
                <a:lnTo>
                  <a:pt x="8877" y="14673"/>
                </a:lnTo>
                <a:lnTo>
                  <a:pt x="9574" y="14343"/>
                </a:lnTo>
                <a:lnTo>
                  <a:pt x="11115" y="13683"/>
                </a:lnTo>
                <a:lnTo>
                  <a:pt x="11592" y="13426"/>
                </a:lnTo>
                <a:lnTo>
                  <a:pt x="11995" y="13170"/>
                </a:lnTo>
                <a:lnTo>
                  <a:pt x="12399" y="12839"/>
                </a:lnTo>
                <a:lnTo>
                  <a:pt x="12729" y="12436"/>
                </a:lnTo>
                <a:lnTo>
                  <a:pt x="12912" y="12142"/>
                </a:lnTo>
                <a:lnTo>
                  <a:pt x="13059" y="11849"/>
                </a:lnTo>
                <a:lnTo>
                  <a:pt x="13169" y="11519"/>
                </a:lnTo>
                <a:lnTo>
                  <a:pt x="13242" y="11189"/>
                </a:lnTo>
                <a:lnTo>
                  <a:pt x="13279" y="10859"/>
                </a:lnTo>
                <a:lnTo>
                  <a:pt x="13316" y="10528"/>
                </a:lnTo>
                <a:lnTo>
                  <a:pt x="13279" y="10198"/>
                </a:lnTo>
                <a:lnTo>
                  <a:pt x="13242" y="9868"/>
                </a:lnTo>
                <a:lnTo>
                  <a:pt x="13169" y="9538"/>
                </a:lnTo>
                <a:lnTo>
                  <a:pt x="13095" y="9208"/>
                </a:lnTo>
                <a:lnTo>
                  <a:pt x="12875" y="8584"/>
                </a:lnTo>
                <a:lnTo>
                  <a:pt x="12582" y="7961"/>
                </a:lnTo>
                <a:lnTo>
                  <a:pt x="12252" y="7374"/>
                </a:lnTo>
                <a:lnTo>
                  <a:pt x="11885" y="6824"/>
                </a:lnTo>
                <a:lnTo>
                  <a:pt x="10271" y="4476"/>
                </a:lnTo>
                <a:lnTo>
                  <a:pt x="8657" y="2165"/>
                </a:lnTo>
                <a:lnTo>
                  <a:pt x="8584" y="2092"/>
                </a:lnTo>
                <a:lnTo>
                  <a:pt x="8474" y="2055"/>
                </a:lnTo>
                <a:close/>
              </a:path>
            </a:pathLst>
          </a:custGeom>
          <a:solidFill>
            <a:srgbClr val="6D9EEB"/>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44" name="Shape 244"/>
          <p:cNvSpPr/>
          <p:nvPr/>
        </p:nvSpPr>
        <p:spPr>
          <a:xfrm>
            <a:off x="258963" y="4957957"/>
            <a:ext cx="386048" cy="258065"/>
          </a:xfrm>
          <a:custGeom>
            <a:avLst/>
            <a:gdLst/>
            <a:ahLst/>
            <a:cxnLst/>
            <a:rect l="0" t="0" r="0" b="0"/>
            <a:pathLst>
              <a:path w="13610" h="9098" extrusionOk="0">
                <a:moveTo>
                  <a:pt x="4696" y="0"/>
                </a:moveTo>
                <a:lnTo>
                  <a:pt x="4586" y="74"/>
                </a:lnTo>
                <a:lnTo>
                  <a:pt x="4256" y="440"/>
                </a:lnTo>
                <a:lnTo>
                  <a:pt x="3999" y="844"/>
                </a:lnTo>
                <a:lnTo>
                  <a:pt x="3742" y="1247"/>
                </a:lnTo>
                <a:lnTo>
                  <a:pt x="3522" y="1688"/>
                </a:lnTo>
                <a:lnTo>
                  <a:pt x="3339" y="2128"/>
                </a:lnTo>
                <a:lnTo>
                  <a:pt x="3228" y="2605"/>
                </a:lnTo>
                <a:lnTo>
                  <a:pt x="3118" y="3081"/>
                </a:lnTo>
                <a:lnTo>
                  <a:pt x="3045" y="3595"/>
                </a:lnTo>
                <a:lnTo>
                  <a:pt x="3008" y="3852"/>
                </a:lnTo>
                <a:lnTo>
                  <a:pt x="2935" y="4072"/>
                </a:lnTo>
                <a:lnTo>
                  <a:pt x="2825" y="4329"/>
                </a:lnTo>
                <a:lnTo>
                  <a:pt x="2678" y="4512"/>
                </a:lnTo>
                <a:lnTo>
                  <a:pt x="2605" y="4622"/>
                </a:lnTo>
                <a:lnTo>
                  <a:pt x="2495" y="4659"/>
                </a:lnTo>
                <a:lnTo>
                  <a:pt x="2275" y="4732"/>
                </a:lnTo>
                <a:lnTo>
                  <a:pt x="1835" y="4732"/>
                </a:lnTo>
                <a:lnTo>
                  <a:pt x="1541" y="4659"/>
                </a:lnTo>
                <a:lnTo>
                  <a:pt x="991" y="4659"/>
                </a:lnTo>
                <a:lnTo>
                  <a:pt x="881" y="4732"/>
                </a:lnTo>
                <a:lnTo>
                  <a:pt x="771" y="4769"/>
                </a:lnTo>
                <a:lnTo>
                  <a:pt x="587" y="4732"/>
                </a:lnTo>
                <a:lnTo>
                  <a:pt x="404" y="4732"/>
                </a:lnTo>
                <a:lnTo>
                  <a:pt x="257" y="4805"/>
                </a:lnTo>
                <a:lnTo>
                  <a:pt x="74" y="4879"/>
                </a:lnTo>
                <a:lnTo>
                  <a:pt x="37" y="4952"/>
                </a:lnTo>
                <a:lnTo>
                  <a:pt x="0" y="5026"/>
                </a:lnTo>
                <a:lnTo>
                  <a:pt x="0" y="5172"/>
                </a:lnTo>
                <a:lnTo>
                  <a:pt x="37" y="5209"/>
                </a:lnTo>
                <a:lnTo>
                  <a:pt x="74" y="5246"/>
                </a:lnTo>
                <a:lnTo>
                  <a:pt x="147" y="5282"/>
                </a:lnTo>
                <a:lnTo>
                  <a:pt x="221" y="5246"/>
                </a:lnTo>
                <a:lnTo>
                  <a:pt x="514" y="5172"/>
                </a:lnTo>
                <a:lnTo>
                  <a:pt x="587" y="5282"/>
                </a:lnTo>
                <a:lnTo>
                  <a:pt x="697" y="5356"/>
                </a:lnTo>
                <a:lnTo>
                  <a:pt x="807" y="5356"/>
                </a:lnTo>
                <a:lnTo>
                  <a:pt x="881" y="5319"/>
                </a:lnTo>
                <a:lnTo>
                  <a:pt x="918" y="5282"/>
                </a:lnTo>
                <a:lnTo>
                  <a:pt x="991" y="5209"/>
                </a:lnTo>
                <a:lnTo>
                  <a:pt x="1064" y="5172"/>
                </a:lnTo>
                <a:lnTo>
                  <a:pt x="1248" y="5136"/>
                </a:lnTo>
                <a:lnTo>
                  <a:pt x="1431" y="5172"/>
                </a:lnTo>
                <a:lnTo>
                  <a:pt x="1614" y="5209"/>
                </a:lnTo>
                <a:lnTo>
                  <a:pt x="1981" y="5282"/>
                </a:lnTo>
                <a:lnTo>
                  <a:pt x="2201" y="5282"/>
                </a:lnTo>
                <a:lnTo>
                  <a:pt x="2385" y="5246"/>
                </a:lnTo>
                <a:lnTo>
                  <a:pt x="2605" y="5209"/>
                </a:lnTo>
                <a:lnTo>
                  <a:pt x="2752" y="5136"/>
                </a:lnTo>
                <a:lnTo>
                  <a:pt x="2935" y="5026"/>
                </a:lnTo>
                <a:lnTo>
                  <a:pt x="3082" y="4879"/>
                </a:lnTo>
                <a:lnTo>
                  <a:pt x="3192" y="4732"/>
                </a:lnTo>
                <a:lnTo>
                  <a:pt x="3302" y="4549"/>
                </a:lnTo>
                <a:lnTo>
                  <a:pt x="3449" y="4182"/>
                </a:lnTo>
                <a:lnTo>
                  <a:pt x="3522" y="3925"/>
                </a:lnTo>
                <a:lnTo>
                  <a:pt x="3559" y="3668"/>
                </a:lnTo>
                <a:lnTo>
                  <a:pt x="3632" y="3118"/>
                </a:lnTo>
                <a:lnTo>
                  <a:pt x="3742" y="2641"/>
                </a:lnTo>
                <a:lnTo>
                  <a:pt x="3889" y="2201"/>
                </a:lnTo>
                <a:lnTo>
                  <a:pt x="4035" y="1834"/>
                </a:lnTo>
                <a:lnTo>
                  <a:pt x="4219" y="1467"/>
                </a:lnTo>
                <a:lnTo>
                  <a:pt x="4402" y="1137"/>
                </a:lnTo>
                <a:lnTo>
                  <a:pt x="4659" y="844"/>
                </a:lnTo>
                <a:lnTo>
                  <a:pt x="5173" y="2861"/>
                </a:lnTo>
                <a:lnTo>
                  <a:pt x="5649" y="4842"/>
                </a:lnTo>
                <a:lnTo>
                  <a:pt x="6126" y="6860"/>
                </a:lnTo>
                <a:lnTo>
                  <a:pt x="6567" y="8914"/>
                </a:lnTo>
                <a:lnTo>
                  <a:pt x="6603" y="8987"/>
                </a:lnTo>
                <a:lnTo>
                  <a:pt x="6713" y="9061"/>
                </a:lnTo>
                <a:lnTo>
                  <a:pt x="6787" y="9097"/>
                </a:lnTo>
                <a:lnTo>
                  <a:pt x="6897" y="9097"/>
                </a:lnTo>
                <a:lnTo>
                  <a:pt x="7153" y="8987"/>
                </a:lnTo>
                <a:lnTo>
                  <a:pt x="7374" y="8804"/>
                </a:lnTo>
                <a:lnTo>
                  <a:pt x="7520" y="8620"/>
                </a:lnTo>
                <a:lnTo>
                  <a:pt x="7667" y="8364"/>
                </a:lnTo>
                <a:lnTo>
                  <a:pt x="7814" y="7997"/>
                </a:lnTo>
                <a:lnTo>
                  <a:pt x="7924" y="7593"/>
                </a:lnTo>
                <a:lnTo>
                  <a:pt x="8181" y="6823"/>
                </a:lnTo>
                <a:lnTo>
                  <a:pt x="9061" y="3962"/>
                </a:lnTo>
                <a:lnTo>
                  <a:pt x="9208" y="4439"/>
                </a:lnTo>
                <a:lnTo>
                  <a:pt x="9318" y="4952"/>
                </a:lnTo>
                <a:lnTo>
                  <a:pt x="9318" y="5062"/>
                </a:lnTo>
                <a:lnTo>
                  <a:pt x="9391" y="5136"/>
                </a:lnTo>
                <a:lnTo>
                  <a:pt x="9464" y="5209"/>
                </a:lnTo>
                <a:lnTo>
                  <a:pt x="9574" y="5209"/>
                </a:lnTo>
                <a:lnTo>
                  <a:pt x="12032" y="5062"/>
                </a:lnTo>
                <a:lnTo>
                  <a:pt x="12069" y="5136"/>
                </a:lnTo>
                <a:lnTo>
                  <a:pt x="12105" y="5209"/>
                </a:lnTo>
                <a:lnTo>
                  <a:pt x="12326" y="5356"/>
                </a:lnTo>
                <a:lnTo>
                  <a:pt x="12582" y="5429"/>
                </a:lnTo>
                <a:lnTo>
                  <a:pt x="12619" y="5466"/>
                </a:lnTo>
                <a:lnTo>
                  <a:pt x="12912" y="5466"/>
                </a:lnTo>
                <a:lnTo>
                  <a:pt x="13059" y="5429"/>
                </a:lnTo>
                <a:lnTo>
                  <a:pt x="13206" y="5319"/>
                </a:lnTo>
                <a:lnTo>
                  <a:pt x="13316" y="5209"/>
                </a:lnTo>
                <a:lnTo>
                  <a:pt x="13426" y="5062"/>
                </a:lnTo>
                <a:lnTo>
                  <a:pt x="13536" y="4915"/>
                </a:lnTo>
                <a:lnTo>
                  <a:pt x="13609" y="4732"/>
                </a:lnTo>
                <a:lnTo>
                  <a:pt x="13609" y="4659"/>
                </a:lnTo>
                <a:lnTo>
                  <a:pt x="13609" y="4549"/>
                </a:lnTo>
                <a:lnTo>
                  <a:pt x="13536" y="4439"/>
                </a:lnTo>
                <a:lnTo>
                  <a:pt x="13426" y="4292"/>
                </a:lnTo>
                <a:lnTo>
                  <a:pt x="13279" y="4219"/>
                </a:lnTo>
                <a:lnTo>
                  <a:pt x="13133" y="4145"/>
                </a:lnTo>
                <a:lnTo>
                  <a:pt x="12949" y="4072"/>
                </a:lnTo>
                <a:lnTo>
                  <a:pt x="12802" y="4072"/>
                </a:lnTo>
                <a:lnTo>
                  <a:pt x="12619" y="4108"/>
                </a:lnTo>
                <a:lnTo>
                  <a:pt x="12436" y="4182"/>
                </a:lnTo>
                <a:lnTo>
                  <a:pt x="12326" y="4255"/>
                </a:lnTo>
                <a:lnTo>
                  <a:pt x="12252" y="4329"/>
                </a:lnTo>
                <a:lnTo>
                  <a:pt x="12142" y="4512"/>
                </a:lnTo>
                <a:lnTo>
                  <a:pt x="9794" y="4659"/>
                </a:lnTo>
                <a:lnTo>
                  <a:pt x="9721" y="4255"/>
                </a:lnTo>
                <a:lnTo>
                  <a:pt x="9611" y="3852"/>
                </a:lnTo>
                <a:lnTo>
                  <a:pt x="9464" y="3448"/>
                </a:lnTo>
                <a:lnTo>
                  <a:pt x="9281" y="3045"/>
                </a:lnTo>
                <a:lnTo>
                  <a:pt x="9208" y="2971"/>
                </a:lnTo>
                <a:lnTo>
                  <a:pt x="9134" y="2935"/>
                </a:lnTo>
                <a:lnTo>
                  <a:pt x="8987" y="2935"/>
                </a:lnTo>
                <a:lnTo>
                  <a:pt x="8841" y="2971"/>
                </a:lnTo>
                <a:lnTo>
                  <a:pt x="8804" y="3045"/>
                </a:lnTo>
                <a:lnTo>
                  <a:pt x="8767" y="3118"/>
                </a:lnTo>
                <a:lnTo>
                  <a:pt x="7850" y="6016"/>
                </a:lnTo>
                <a:lnTo>
                  <a:pt x="7374" y="7557"/>
                </a:lnTo>
                <a:lnTo>
                  <a:pt x="7227" y="7997"/>
                </a:lnTo>
                <a:lnTo>
                  <a:pt x="7153" y="8217"/>
                </a:lnTo>
                <a:lnTo>
                  <a:pt x="7007" y="8400"/>
                </a:lnTo>
                <a:lnTo>
                  <a:pt x="6567" y="6346"/>
                </a:lnTo>
                <a:lnTo>
                  <a:pt x="6090" y="4292"/>
                </a:lnTo>
                <a:lnTo>
                  <a:pt x="5576" y="2238"/>
                </a:lnTo>
                <a:lnTo>
                  <a:pt x="5026" y="220"/>
                </a:lnTo>
                <a:lnTo>
                  <a:pt x="4953" y="74"/>
                </a:lnTo>
                <a:lnTo>
                  <a:pt x="4842" y="37"/>
                </a:lnTo>
                <a:lnTo>
                  <a:pt x="4696" y="0"/>
                </a:lnTo>
                <a:close/>
              </a:path>
            </a:pathLst>
          </a:custGeom>
          <a:solidFill>
            <a:srgbClr val="6D9EEB"/>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45" name="Shape 245"/>
          <p:cNvSpPr/>
          <p:nvPr/>
        </p:nvSpPr>
        <p:spPr>
          <a:xfrm>
            <a:off x="2981820" y="4885132"/>
            <a:ext cx="174842" cy="187322"/>
          </a:xfrm>
          <a:custGeom>
            <a:avLst/>
            <a:gdLst/>
            <a:ahLst/>
            <a:cxnLst/>
            <a:rect l="0" t="0" r="0" b="0"/>
            <a:pathLst>
              <a:path w="6164" h="6604" extrusionOk="0">
                <a:moveTo>
                  <a:pt x="3962" y="0"/>
                </a:moveTo>
                <a:lnTo>
                  <a:pt x="3926" y="37"/>
                </a:lnTo>
                <a:lnTo>
                  <a:pt x="3889" y="74"/>
                </a:lnTo>
                <a:lnTo>
                  <a:pt x="3889" y="147"/>
                </a:lnTo>
                <a:lnTo>
                  <a:pt x="3522" y="477"/>
                </a:lnTo>
                <a:lnTo>
                  <a:pt x="3229" y="807"/>
                </a:lnTo>
                <a:lnTo>
                  <a:pt x="2788" y="1284"/>
                </a:lnTo>
                <a:lnTo>
                  <a:pt x="2458" y="1651"/>
                </a:lnTo>
                <a:lnTo>
                  <a:pt x="2201" y="1578"/>
                </a:lnTo>
                <a:lnTo>
                  <a:pt x="1321" y="1321"/>
                </a:lnTo>
                <a:lnTo>
                  <a:pt x="1138" y="1284"/>
                </a:lnTo>
                <a:lnTo>
                  <a:pt x="808" y="1211"/>
                </a:lnTo>
                <a:lnTo>
                  <a:pt x="661" y="1174"/>
                </a:lnTo>
                <a:lnTo>
                  <a:pt x="514" y="1211"/>
                </a:lnTo>
                <a:lnTo>
                  <a:pt x="441" y="1248"/>
                </a:lnTo>
                <a:lnTo>
                  <a:pt x="441" y="1284"/>
                </a:lnTo>
                <a:lnTo>
                  <a:pt x="441" y="1358"/>
                </a:lnTo>
                <a:lnTo>
                  <a:pt x="477" y="1468"/>
                </a:lnTo>
                <a:lnTo>
                  <a:pt x="551" y="1541"/>
                </a:lnTo>
                <a:lnTo>
                  <a:pt x="661" y="1614"/>
                </a:lnTo>
                <a:lnTo>
                  <a:pt x="771" y="1651"/>
                </a:lnTo>
                <a:lnTo>
                  <a:pt x="1064" y="1761"/>
                </a:lnTo>
                <a:lnTo>
                  <a:pt x="1284" y="1798"/>
                </a:lnTo>
                <a:lnTo>
                  <a:pt x="2055" y="2018"/>
                </a:lnTo>
                <a:lnTo>
                  <a:pt x="2055" y="2091"/>
                </a:lnTo>
                <a:lnTo>
                  <a:pt x="2091" y="2165"/>
                </a:lnTo>
                <a:lnTo>
                  <a:pt x="2165" y="2238"/>
                </a:lnTo>
                <a:lnTo>
                  <a:pt x="2201" y="2238"/>
                </a:lnTo>
                <a:lnTo>
                  <a:pt x="2275" y="2275"/>
                </a:lnTo>
                <a:lnTo>
                  <a:pt x="2385" y="2238"/>
                </a:lnTo>
                <a:lnTo>
                  <a:pt x="2532" y="2165"/>
                </a:lnTo>
                <a:lnTo>
                  <a:pt x="2678" y="2128"/>
                </a:lnTo>
                <a:lnTo>
                  <a:pt x="2752" y="2091"/>
                </a:lnTo>
                <a:lnTo>
                  <a:pt x="2788" y="2055"/>
                </a:lnTo>
                <a:lnTo>
                  <a:pt x="2788" y="1981"/>
                </a:lnTo>
                <a:lnTo>
                  <a:pt x="2788" y="1908"/>
                </a:lnTo>
                <a:lnTo>
                  <a:pt x="2935" y="1761"/>
                </a:lnTo>
                <a:lnTo>
                  <a:pt x="3375" y="1284"/>
                </a:lnTo>
                <a:lnTo>
                  <a:pt x="3815" y="771"/>
                </a:lnTo>
                <a:lnTo>
                  <a:pt x="3852" y="1394"/>
                </a:lnTo>
                <a:lnTo>
                  <a:pt x="3852" y="2091"/>
                </a:lnTo>
                <a:lnTo>
                  <a:pt x="3889" y="2421"/>
                </a:lnTo>
                <a:lnTo>
                  <a:pt x="3962" y="2605"/>
                </a:lnTo>
                <a:lnTo>
                  <a:pt x="4036" y="2751"/>
                </a:lnTo>
                <a:lnTo>
                  <a:pt x="4109" y="2825"/>
                </a:lnTo>
                <a:lnTo>
                  <a:pt x="4219" y="2825"/>
                </a:lnTo>
                <a:lnTo>
                  <a:pt x="4476" y="3008"/>
                </a:lnTo>
                <a:lnTo>
                  <a:pt x="4732" y="3155"/>
                </a:lnTo>
                <a:lnTo>
                  <a:pt x="5063" y="3265"/>
                </a:lnTo>
                <a:lnTo>
                  <a:pt x="5356" y="3338"/>
                </a:lnTo>
                <a:lnTo>
                  <a:pt x="5246" y="3412"/>
                </a:lnTo>
                <a:lnTo>
                  <a:pt x="4732" y="3669"/>
                </a:lnTo>
                <a:lnTo>
                  <a:pt x="4512" y="3779"/>
                </a:lnTo>
                <a:lnTo>
                  <a:pt x="4292" y="3925"/>
                </a:lnTo>
                <a:lnTo>
                  <a:pt x="4219" y="3925"/>
                </a:lnTo>
                <a:lnTo>
                  <a:pt x="4182" y="3962"/>
                </a:lnTo>
                <a:lnTo>
                  <a:pt x="4072" y="4072"/>
                </a:lnTo>
                <a:lnTo>
                  <a:pt x="3962" y="4292"/>
                </a:lnTo>
                <a:lnTo>
                  <a:pt x="3889" y="4549"/>
                </a:lnTo>
                <a:lnTo>
                  <a:pt x="3852" y="5283"/>
                </a:lnTo>
                <a:lnTo>
                  <a:pt x="3852" y="5649"/>
                </a:lnTo>
                <a:lnTo>
                  <a:pt x="3852" y="6053"/>
                </a:lnTo>
                <a:lnTo>
                  <a:pt x="3559" y="5723"/>
                </a:lnTo>
                <a:lnTo>
                  <a:pt x="3229" y="5393"/>
                </a:lnTo>
                <a:lnTo>
                  <a:pt x="2642" y="4769"/>
                </a:lnTo>
                <a:lnTo>
                  <a:pt x="2568" y="4659"/>
                </a:lnTo>
                <a:lnTo>
                  <a:pt x="2495" y="4586"/>
                </a:lnTo>
                <a:lnTo>
                  <a:pt x="2385" y="4586"/>
                </a:lnTo>
                <a:lnTo>
                  <a:pt x="2385" y="4622"/>
                </a:lnTo>
                <a:lnTo>
                  <a:pt x="2312" y="4622"/>
                </a:lnTo>
                <a:lnTo>
                  <a:pt x="1908" y="4769"/>
                </a:lnTo>
                <a:lnTo>
                  <a:pt x="1468" y="4842"/>
                </a:lnTo>
                <a:lnTo>
                  <a:pt x="1064" y="4916"/>
                </a:lnTo>
                <a:lnTo>
                  <a:pt x="624" y="4952"/>
                </a:lnTo>
                <a:lnTo>
                  <a:pt x="1138" y="4329"/>
                </a:lnTo>
                <a:lnTo>
                  <a:pt x="1358" y="3999"/>
                </a:lnTo>
                <a:lnTo>
                  <a:pt x="1541" y="3632"/>
                </a:lnTo>
                <a:lnTo>
                  <a:pt x="1688" y="3595"/>
                </a:lnTo>
                <a:lnTo>
                  <a:pt x="1725" y="3558"/>
                </a:lnTo>
                <a:lnTo>
                  <a:pt x="1761" y="3485"/>
                </a:lnTo>
                <a:lnTo>
                  <a:pt x="1798" y="3448"/>
                </a:lnTo>
                <a:lnTo>
                  <a:pt x="1798" y="3375"/>
                </a:lnTo>
                <a:lnTo>
                  <a:pt x="1761" y="3302"/>
                </a:lnTo>
                <a:lnTo>
                  <a:pt x="1725" y="3265"/>
                </a:lnTo>
                <a:lnTo>
                  <a:pt x="1651" y="3228"/>
                </a:lnTo>
                <a:lnTo>
                  <a:pt x="1541" y="3045"/>
                </a:lnTo>
                <a:lnTo>
                  <a:pt x="1211" y="2458"/>
                </a:lnTo>
                <a:lnTo>
                  <a:pt x="844" y="1908"/>
                </a:lnTo>
                <a:lnTo>
                  <a:pt x="624" y="1651"/>
                </a:lnTo>
                <a:lnTo>
                  <a:pt x="367" y="1431"/>
                </a:lnTo>
                <a:lnTo>
                  <a:pt x="257" y="1394"/>
                </a:lnTo>
                <a:lnTo>
                  <a:pt x="184" y="1431"/>
                </a:lnTo>
                <a:lnTo>
                  <a:pt x="111" y="1504"/>
                </a:lnTo>
                <a:lnTo>
                  <a:pt x="111" y="1578"/>
                </a:lnTo>
                <a:lnTo>
                  <a:pt x="111" y="1614"/>
                </a:lnTo>
                <a:lnTo>
                  <a:pt x="331" y="1945"/>
                </a:lnTo>
                <a:lnTo>
                  <a:pt x="551" y="2238"/>
                </a:lnTo>
                <a:lnTo>
                  <a:pt x="771" y="2531"/>
                </a:lnTo>
                <a:lnTo>
                  <a:pt x="954" y="2825"/>
                </a:lnTo>
                <a:lnTo>
                  <a:pt x="1101" y="3155"/>
                </a:lnTo>
                <a:lnTo>
                  <a:pt x="1174" y="3338"/>
                </a:lnTo>
                <a:lnTo>
                  <a:pt x="1284" y="3522"/>
                </a:lnTo>
                <a:lnTo>
                  <a:pt x="1101" y="3669"/>
                </a:lnTo>
                <a:lnTo>
                  <a:pt x="918" y="3815"/>
                </a:lnTo>
                <a:lnTo>
                  <a:pt x="587" y="4219"/>
                </a:lnTo>
                <a:lnTo>
                  <a:pt x="294" y="4622"/>
                </a:lnTo>
                <a:lnTo>
                  <a:pt x="37" y="5062"/>
                </a:lnTo>
                <a:lnTo>
                  <a:pt x="1" y="5172"/>
                </a:lnTo>
                <a:lnTo>
                  <a:pt x="1" y="5283"/>
                </a:lnTo>
                <a:lnTo>
                  <a:pt x="74" y="5356"/>
                </a:lnTo>
                <a:lnTo>
                  <a:pt x="184" y="5393"/>
                </a:lnTo>
                <a:lnTo>
                  <a:pt x="734" y="5393"/>
                </a:lnTo>
                <a:lnTo>
                  <a:pt x="1284" y="5356"/>
                </a:lnTo>
                <a:lnTo>
                  <a:pt x="1835" y="5246"/>
                </a:lnTo>
                <a:lnTo>
                  <a:pt x="2348" y="5062"/>
                </a:lnTo>
                <a:lnTo>
                  <a:pt x="2568" y="5356"/>
                </a:lnTo>
                <a:lnTo>
                  <a:pt x="2788" y="5576"/>
                </a:lnTo>
                <a:lnTo>
                  <a:pt x="3229" y="6163"/>
                </a:lnTo>
                <a:lnTo>
                  <a:pt x="3485" y="6383"/>
                </a:lnTo>
                <a:lnTo>
                  <a:pt x="3632" y="6493"/>
                </a:lnTo>
                <a:lnTo>
                  <a:pt x="3779" y="6566"/>
                </a:lnTo>
                <a:lnTo>
                  <a:pt x="3889" y="6566"/>
                </a:lnTo>
                <a:lnTo>
                  <a:pt x="4036" y="6530"/>
                </a:lnTo>
                <a:lnTo>
                  <a:pt x="4146" y="6603"/>
                </a:lnTo>
                <a:lnTo>
                  <a:pt x="4292" y="6603"/>
                </a:lnTo>
                <a:lnTo>
                  <a:pt x="4366" y="6530"/>
                </a:lnTo>
                <a:lnTo>
                  <a:pt x="4402" y="6456"/>
                </a:lnTo>
                <a:lnTo>
                  <a:pt x="4439" y="6383"/>
                </a:lnTo>
                <a:lnTo>
                  <a:pt x="4402" y="6310"/>
                </a:lnTo>
                <a:lnTo>
                  <a:pt x="4366" y="6273"/>
                </a:lnTo>
                <a:lnTo>
                  <a:pt x="4329" y="6236"/>
                </a:lnTo>
                <a:lnTo>
                  <a:pt x="4292" y="6053"/>
                </a:lnTo>
                <a:lnTo>
                  <a:pt x="4292" y="5833"/>
                </a:lnTo>
                <a:lnTo>
                  <a:pt x="4256" y="5172"/>
                </a:lnTo>
                <a:lnTo>
                  <a:pt x="4256" y="4769"/>
                </a:lnTo>
                <a:lnTo>
                  <a:pt x="4256" y="4402"/>
                </a:lnTo>
                <a:lnTo>
                  <a:pt x="4402" y="4402"/>
                </a:lnTo>
                <a:lnTo>
                  <a:pt x="4476" y="4365"/>
                </a:lnTo>
                <a:lnTo>
                  <a:pt x="4549" y="4292"/>
                </a:lnTo>
                <a:lnTo>
                  <a:pt x="4549" y="4255"/>
                </a:lnTo>
                <a:lnTo>
                  <a:pt x="4622" y="4219"/>
                </a:lnTo>
                <a:lnTo>
                  <a:pt x="5209" y="3889"/>
                </a:lnTo>
                <a:lnTo>
                  <a:pt x="5539" y="3705"/>
                </a:lnTo>
                <a:lnTo>
                  <a:pt x="5686" y="3595"/>
                </a:lnTo>
                <a:lnTo>
                  <a:pt x="5833" y="3485"/>
                </a:lnTo>
                <a:lnTo>
                  <a:pt x="5980" y="3485"/>
                </a:lnTo>
                <a:lnTo>
                  <a:pt x="6090" y="3448"/>
                </a:lnTo>
                <a:lnTo>
                  <a:pt x="6126" y="3375"/>
                </a:lnTo>
                <a:lnTo>
                  <a:pt x="6163" y="3302"/>
                </a:lnTo>
                <a:lnTo>
                  <a:pt x="6163" y="3228"/>
                </a:lnTo>
                <a:lnTo>
                  <a:pt x="6126" y="3118"/>
                </a:lnTo>
                <a:lnTo>
                  <a:pt x="6090" y="3045"/>
                </a:lnTo>
                <a:lnTo>
                  <a:pt x="5980" y="3008"/>
                </a:lnTo>
                <a:lnTo>
                  <a:pt x="5576" y="2935"/>
                </a:lnTo>
                <a:lnTo>
                  <a:pt x="5173" y="2788"/>
                </a:lnTo>
                <a:lnTo>
                  <a:pt x="4769" y="2678"/>
                </a:lnTo>
                <a:lnTo>
                  <a:pt x="4366" y="2568"/>
                </a:lnTo>
                <a:lnTo>
                  <a:pt x="4366" y="2275"/>
                </a:lnTo>
                <a:lnTo>
                  <a:pt x="4329" y="2018"/>
                </a:lnTo>
                <a:lnTo>
                  <a:pt x="4256" y="1468"/>
                </a:lnTo>
                <a:lnTo>
                  <a:pt x="4256" y="881"/>
                </a:lnTo>
                <a:lnTo>
                  <a:pt x="4219" y="551"/>
                </a:lnTo>
                <a:lnTo>
                  <a:pt x="4182" y="257"/>
                </a:lnTo>
                <a:lnTo>
                  <a:pt x="4219" y="184"/>
                </a:lnTo>
                <a:lnTo>
                  <a:pt x="4256" y="110"/>
                </a:lnTo>
                <a:lnTo>
                  <a:pt x="4219" y="37"/>
                </a:lnTo>
                <a:lnTo>
                  <a:pt x="4182" y="0"/>
                </a:lnTo>
                <a:close/>
              </a:path>
            </a:pathLst>
          </a:custGeom>
          <a:solidFill>
            <a:srgbClr val="6D9EEB"/>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Quote">
  <p:cSld name="TITLE_1_1">
    <p:spTree>
      <p:nvGrpSpPr>
        <p:cNvPr id="1" name="Shape 246"/>
        <p:cNvGrpSpPr/>
        <p:nvPr/>
      </p:nvGrpSpPr>
      <p:grpSpPr>
        <a:xfrm>
          <a:off x="0" y="0"/>
          <a:ext cx="0" cy="0"/>
          <a:chOff x="0" y="0"/>
          <a:chExt cx="0" cy="0"/>
        </a:xfrm>
      </p:grpSpPr>
      <p:sp>
        <p:nvSpPr>
          <p:cNvPr id="247" name="Shape 247"/>
          <p:cNvSpPr txBox="1">
            <a:spLocks noGrp="1"/>
          </p:cNvSpPr>
          <p:nvPr>
            <p:ph type="body" idx="1"/>
          </p:nvPr>
        </p:nvSpPr>
        <p:spPr>
          <a:xfrm>
            <a:off x="2159325" y="2161800"/>
            <a:ext cx="4825500" cy="819900"/>
          </a:xfrm>
          <a:prstGeom prst="rect">
            <a:avLst/>
          </a:prstGeom>
        </p:spPr>
        <p:txBody>
          <a:bodyPr spcFirstLastPara="1" wrap="square" lIns="91425" tIns="91425" rIns="91425" bIns="91425" anchor="ctr" anchorCtr="0"/>
          <a:lstStyle>
            <a:lvl1pPr marL="457200" lvl="0" indent="-387350" algn="ctr" rtl="0">
              <a:spcBef>
                <a:spcPts val="600"/>
              </a:spcBef>
              <a:spcAft>
                <a:spcPts val="0"/>
              </a:spcAft>
              <a:buClr>
                <a:srgbClr val="1C4587"/>
              </a:buClr>
              <a:buSzPts val="2500"/>
              <a:buChar char="✘"/>
              <a:defRPr sz="2500" b="1">
                <a:solidFill>
                  <a:srgbClr val="1C4587"/>
                </a:solidFill>
              </a:defRPr>
            </a:lvl1pPr>
            <a:lvl2pPr marL="914400" lvl="1" indent="-387350" algn="ctr" rtl="0">
              <a:spcBef>
                <a:spcPts val="0"/>
              </a:spcBef>
              <a:spcAft>
                <a:spcPts val="0"/>
              </a:spcAft>
              <a:buClr>
                <a:srgbClr val="1C4587"/>
              </a:buClr>
              <a:buSzPts val="2500"/>
              <a:buChar char="✗"/>
              <a:defRPr sz="2500" b="1">
                <a:solidFill>
                  <a:srgbClr val="1C4587"/>
                </a:solidFill>
              </a:defRPr>
            </a:lvl2pPr>
            <a:lvl3pPr marL="1371600" lvl="2" indent="-387350" algn="ctr" rtl="0">
              <a:spcBef>
                <a:spcPts val="0"/>
              </a:spcBef>
              <a:spcAft>
                <a:spcPts val="0"/>
              </a:spcAft>
              <a:buClr>
                <a:srgbClr val="1C4587"/>
              </a:buClr>
              <a:buSzPts val="2500"/>
              <a:buChar char="■"/>
              <a:defRPr sz="2500" b="1">
                <a:solidFill>
                  <a:srgbClr val="1C4587"/>
                </a:solidFill>
              </a:defRPr>
            </a:lvl3pPr>
            <a:lvl4pPr marL="1828800" lvl="3" indent="-387350" algn="ctr" rtl="0">
              <a:spcBef>
                <a:spcPts val="0"/>
              </a:spcBef>
              <a:spcAft>
                <a:spcPts val="0"/>
              </a:spcAft>
              <a:buClr>
                <a:srgbClr val="1C4587"/>
              </a:buClr>
              <a:buSzPts val="2500"/>
              <a:buChar char="●"/>
              <a:defRPr sz="2500" b="1">
                <a:solidFill>
                  <a:srgbClr val="1C4587"/>
                </a:solidFill>
              </a:defRPr>
            </a:lvl4pPr>
            <a:lvl5pPr marL="2286000" lvl="4" indent="-387350" algn="ctr" rtl="0">
              <a:spcBef>
                <a:spcPts val="0"/>
              </a:spcBef>
              <a:spcAft>
                <a:spcPts val="0"/>
              </a:spcAft>
              <a:buClr>
                <a:srgbClr val="1C4587"/>
              </a:buClr>
              <a:buSzPts val="2500"/>
              <a:buChar char="○"/>
              <a:defRPr sz="2500" b="1">
                <a:solidFill>
                  <a:srgbClr val="1C4587"/>
                </a:solidFill>
              </a:defRPr>
            </a:lvl5pPr>
            <a:lvl6pPr marL="2743200" lvl="5" indent="-387350" algn="ctr" rtl="0">
              <a:spcBef>
                <a:spcPts val="0"/>
              </a:spcBef>
              <a:spcAft>
                <a:spcPts val="0"/>
              </a:spcAft>
              <a:buClr>
                <a:srgbClr val="1C4587"/>
              </a:buClr>
              <a:buSzPts val="2500"/>
              <a:buChar char="■"/>
              <a:defRPr sz="2500" b="1">
                <a:solidFill>
                  <a:srgbClr val="1C4587"/>
                </a:solidFill>
              </a:defRPr>
            </a:lvl6pPr>
            <a:lvl7pPr marL="3200400" lvl="6" indent="-387350" algn="ctr" rtl="0">
              <a:spcBef>
                <a:spcPts val="0"/>
              </a:spcBef>
              <a:spcAft>
                <a:spcPts val="0"/>
              </a:spcAft>
              <a:buClr>
                <a:srgbClr val="1C4587"/>
              </a:buClr>
              <a:buSzPts val="2500"/>
              <a:buChar char="●"/>
              <a:defRPr sz="2500" b="1">
                <a:solidFill>
                  <a:srgbClr val="1C4587"/>
                </a:solidFill>
              </a:defRPr>
            </a:lvl7pPr>
            <a:lvl8pPr marL="3657600" lvl="7" indent="-387350" algn="ctr" rtl="0">
              <a:spcBef>
                <a:spcPts val="0"/>
              </a:spcBef>
              <a:spcAft>
                <a:spcPts val="0"/>
              </a:spcAft>
              <a:buClr>
                <a:srgbClr val="1C4587"/>
              </a:buClr>
              <a:buSzPts val="2500"/>
              <a:buChar char="○"/>
              <a:defRPr sz="2500" b="1">
                <a:solidFill>
                  <a:srgbClr val="1C4587"/>
                </a:solidFill>
              </a:defRPr>
            </a:lvl8pPr>
            <a:lvl9pPr marL="4114800" lvl="8" indent="-387350" algn="ctr">
              <a:spcBef>
                <a:spcPts val="0"/>
              </a:spcBef>
              <a:spcAft>
                <a:spcPts val="0"/>
              </a:spcAft>
              <a:buClr>
                <a:srgbClr val="1C4587"/>
              </a:buClr>
              <a:buSzPts val="2500"/>
              <a:buChar char="■"/>
              <a:defRPr sz="2500" b="1">
                <a:solidFill>
                  <a:srgbClr val="1C4587"/>
                </a:solidFill>
              </a:defRPr>
            </a:lvl9pPr>
          </a:lstStyle>
          <a:p>
            <a:endParaRPr/>
          </a:p>
        </p:txBody>
      </p:sp>
      <p:sp>
        <p:nvSpPr>
          <p:cNvPr id="248" name="Shape 248"/>
          <p:cNvSpPr/>
          <p:nvPr/>
        </p:nvSpPr>
        <p:spPr>
          <a:xfrm>
            <a:off x="7302880" y="-294362"/>
            <a:ext cx="450550" cy="558734"/>
          </a:xfrm>
          <a:custGeom>
            <a:avLst/>
            <a:gdLst/>
            <a:ahLst/>
            <a:cxnLst/>
            <a:rect l="0" t="0" r="0" b="0"/>
            <a:pathLst>
              <a:path w="15884" h="19698" extrusionOk="0">
                <a:moveTo>
                  <a:pt x="9355" y="4108"/>
                </a:moveTo>
                <a:lnTo>
                  <a:pt x="9465" y="4145"/>
                </a:lnTo>
                <a:lnTo>
                  <a:pt x="9538" y="4182"/>
                </a:lnTo>
                <a:lnTo>
                  <a:pt x="9648" y="4328"/>
                </a:lnTo>
                <a:lnTo>
                  <a:pt x="9721" y="4549"/>
                </a:lnTo>
                <a:lnTo>
                  <a:pt x="9721" y="4769"/>
                </a:lnTo>
                <a:lnTo>
                  <a:pt x="9721" y="4842"/>
                </a:lnTo>
                <a:lnTo>
                  <a:pt x="9685" y="4879"/>
                </a:lnTo>
                <a:lnTo>
                  <a:pt x="9575" y="4952"/>
                </a:lnTo>
                <a:lnTo>
                  <a:pt x="9391" y="4952"/>
                </a:lnTo>
                <a:lnTo>
                  <a:pt x="9355" y="4915"/>
                </a:lnTo>
                <a:lnTo>
                  <a:pt x="9281" y="4842"/>
                </a:lnTo>
                <a:lnTo>
                  <a:pt x="9208" y="4695"/>
                </a:lnTo>
                <a:lnTo>
                  <a:pt x="9171" y="4549"/>
                </a:lnTo>
                <a:lnTo>
                  <a:pt x="9171" y="4438"/>
                </a:lnTo>
                <a:lnTo>
                  <a:pt x="9171" y="4328"/>
                </a:lnTo>
                <a:lnTo>
                  <a:pt x="9245" y="4108"/>
                </a:lnTo>
                <a:close/>
                <a:moveTo>
                  <a:pt x="9355" y="3705"/>
                </a:moveTo>
                <a:lnTo>
                  <a:pt x="9245" y="3742"/>
                </a:lnTo>
                <a:lnTo>
                  <a:pt x="9135" y="3778"/>
                </a:lnTo>
                <a:lnTo>
                  <a:pt x="9025" y="3852"/>
                </a:lnTo>
                <a:lnTo>
                  <a:pt x="8988" y="3925"/>
                </a:lnTo>
                <a:lnTo>
                  <a:pt x="8914" y="3998"/>
                </a:lnTo>
                <a:lnTo>
                  <a:pt x="8841" y="4218"/>
                </a:lnTo>
                <a:lnTo>
                  <a:pt x="8804" y="4475"/>
                </a:lnTo>
                <a:lnTo>
                  <a:pt x="8804" y="4659"/>
                </a:lnTo>
                <a:lnTo>
                  <a:pt x="8841" y="4805"/>
                </a:lnTo>
                <a:lnTo>
                  <a:pt x="8878" y="4952"/>
                </a:lnTo>
                <a:lnTo>
                  <a:pt x="8988" y="5099"/>
                </a:lnTo>
                <a:lnTo>
                  <a:pt x="9098" y="5209"/>
                </a:lnTo>
                <a:lnTo>
                  <a:pt x="9245" y="5282"/>
                </a:lnTo>
                <a:lnTo>
                  <a:pt x="9391" y="5355"/>
                </a:lnTo>
                <a:lnTo>
                  <a:pt x="9538" y="5355"/>
                </a:lnTo>
                <a:lnTo>
                  <a:pt x="9721" y="5319"/>
                </a:lnTo>
                <a:lnTo>
                  <a:pt x="9868" y="5245"/>
                </a:lnTo>
                <a:lnTo>
                  <a:pt x="10015" y="5135"/>
                </a:lnTo>
                <a:lnTo>
                  <a:pt x="10088" y="4989"/>
                </a:lnTo>
                <a:lnTo>
                  <a:pt x="10125" y="4805"/>
                </a:lnTo>
                <a:lnTo>
                  <a:pt x="10125" y="4659"/>
                </a:lnTo>
                <a:lnTo>
                  <a:pt x="10088" y="4475"/>
                </a:lnTo>
                <a:lnTo>
                  <a:pt x="10052" y="4292"/>
                </a:lnTo>
                <a:lnTo>
                  <a:pt x="9978" y="4145"/>
                </a:lnTo>
                <a:lnTo>
                  <a:pt x="9905" y="3998"/>
                </a:lnTo>
                <a:lnTo>
                  <a:pt x="9795" y="3888"/>
                </a:lnTo>
                <a:lnTo>
                  <a:pt x="9648" y="3778"/>
                </a:lnTo>
                <a:lnTo>
                  <a:pt x="9501" y="3742"/>
                </a:lnTo>
                <a:lnTo>
                  <a:pt x="9355" y="3705"/>
                </a:lnTo>
                <a:close/>
                <a:moveTo>
                  <a:pt x="11262" y="6676"/>
                </a:moveTo>
                <a:lnTo>
                  <a:pt x="11262" y="6786"/>
                </a:lnTo>
                <a:lnTo>
                  <a:pt x="11225" y="6859"/>
                </a:lnTo>
                <a:lnTo>
                  <a:pt x="11152" y="6933"/>
                </a:lnTo>
                <a:lnTo>
                  <a:pt x="11042" y="7006"/>
                </a:lnTo>
                <a:lnTo>
                  <a:pt x="10785" y="7116"/>
                </a:lnTo>
                <a:lnTo>
                  <a:pt x="10602" y="7190"/>
                </a:lnTo>
                <a:lnTo>
                  <a:pt x="9795" y="7556"/>
                </a:lnTo>
                <a:lnTo>
                  <a:pt x="9721" y="7263"/>
                </a:lnTo>
                <a:lnTo>
                  <a:pt x="10639" y="6823"/>
                </a:lnTo>
                <a:lnTo>
                  <a:pt x="11079" y="6676"/>
                </a:lnTo>
                <a:close/>
                <a:moveTo>
                  <a:pt x="11115" y="6273"/>
                </a:moveTo>
                <a:lnTo>
                  <a:pt x="10859" y="6346"/>
                </a:lnTo>
                <a:lnTo>
                  <a:pt x="10052" y="6639"/>
                </a:lnTo>
                <a:lnTo>
                  <a:pt x="9648" y="6823"/>
                </a:lnTo>
                <a:lnTo>
                  <a:pt x="9281" y="7006"/>
                </a:lnTo>
                <a:lnTo>
                  <a:pt x="9208" y="7080"/>
                </a:lnTo>
                <a:lnTo>
                  <a:pt x="9208" y="7116"/>
                </a:lnTo>
                <a:lnTo>
                  <a:pt x="9208" y="7190"/>
                </a:lnTo>
                <a:lnTo>
                  <a:pt x="9208" y="7263"/>
                </a:lnTo>
                <a:lnTo>
                  <a:pt x="9318" y="7336"/>
                </a:lnTo>
                <a:lnTo>
                  <a:pt x="9465" y="7336"/>
                </a:lnTo>
                <a:lnTo>
                  <a:pt x="9465" y="7593"/>
                </a:lnTo>
                <a:lnTo>
                  <a:pt x="9538" y="7813"/>
                </a:lnTo>
                <a:lnTo>
                  <a:pt x="9575" y="7887"/>
                </a:lnTo>
                <a:lnTo>
                  <a:pt x="9648" y="7923"/>
                </a:lnTo>
                <a:lnTo>
                  <a:pt x="9758" y="7923"/>
                </a:lnTo>
                <a:lnTo>
                  <a:pt x="10492" y="7630"/>
                </a:lnTo>
                <a:lnTo>
                  <a:pt x="10859" y="7483"/>
                </a:lnTo>
                <a:lnTo>
                  <a:pt x="11225" y="7336"/>
                </a:lnTo>
                <a:lnTo>
                  <a:pt x="11409" y="7190"/>
                </a:lnTo>
                <a:lnTo>
                  <a:pt x="11556" y="7006"/>
                </a:lnTo>
                <a:lnTo>
                  <a:pt x="11629" y="6896"/>
                </a:lnTo>
                <a:lnTo>
                  <a:pt x="11629" y="6786"/>
                </a:lnTo>
                <a:lnTo>
                  <a:pt x="11629" y="6676"/>
                </a:lnTo>
                <a:lnTo>
                  <a:pt x="11592" y="6566"/>
                </a:lnTo>
                <a:lnTo>
                  <a:pt x="11556" y="6419"/>
                </a:lnTo>
                <a:lnTo>
                  <a:pt x="11482" y="6346"/>
                </a:lnTo>
                <a:lnTo>
                  <a:pt x="11372" y="6273"/>
                </a:lnTo>
                <a:close/>
                <a:moveTo>
                  <a:pt x="10198" y="2861"/>
                </a:moveTo>
                <a:lnTo>
                  <a:pt x="10235" y="3228"/>
                </a:lnTo>
                <a:lnTo>
                  <a:pt x="10345" y="3595"/>
                </a:lnTo>
                <a:lnTo>
                  <a:pt x="10565" y="4292"/>
                </a:lnTo>
                <a:lnTo>
                  <a:pt x="10822" y="5062"/>
                </a:lnTo>
                <a:lnTo>
                  <a:pt x="10895" y="5282"/>
                </a:lnTo>
                <a:lnTo>
                  <a:pt x="9025" y="6052"/>
                </a:lnTo>
                <a:lnTo>
                  <a:pt x="7154" y="6786"/>
                </a:lnTo>
                <a:lnTo>
                  <a:pt x="5173" y="7593"/>
                </a:lnTo>
                <a:lnTo>
                  <a:pt x="4146" y="7997"/>
                </a:lnTo>
                <a:lnTo>
                  <a:pt x="3816" y="8143"/>
                </a:lnTo>
                <a:lnTo>
                  <a:pt x="3486" y="8290"/>
                </a:lnTo>
                <a:lnTo>
                  <a:pt x="3266" y="7887"/>
                </a:lnTo>
                <a:lnTo>
                  <a:pt x="3045" y="7446"/>
                </a:lnTo>
                <a:lnTo>
                  <a:pt x="2679" y="6566"/>
                </a:lnTo>
                <a:lnTo>
                  <a:pt x="2532" y="6162"/>
                </a:lnTo>
                <a:lnTo>
                  <a:pt x="2385" y="5869"/>
                </a:lnTo>
                <a:lnTo>
                  <a:pt x="2238" y="5612"/>
                </a:lnTo>
                <a:lnTo>
                  <a:pt x="2715" y="5539"/>
                </a:lnTo>
                <a:lnTo>
                  <a:pt x="3192" y="5429"/>
                </a:lnTo>
                <a:lnTo>
                  <a:pt x="3669" y="5282"/>
                </a:lnTo>
                <a:lnTo>
                  <a:pt x="4146" y="5099"/>
                </a:lnTo>
                <a:lnTo>
                  <a:pt x="5210" y="4659"/>
                </a:lnTo>
                <a:lnTo>
                  <a:pt x="6273" y="4218"/>
                </a:lnTo>
                <a:lnTo>
                  <a:pt x="6824" y="4035"/>
                </a:lnTo>
                <a:lnTo>
                  <a:pt x="7374" y="3852"/>
                </a:lnTo>
                <a:lnTo>
                  <a:pt x="8474" y="3558"/>
                </a:lnTo>
                <a:lnTo>
                  <a:pt x="9025" y="3411"/>
                </a:lnTo>
                <a:lnTo>
                  <a:pt x="9538" y="3191"/>
                </a:lnTo>
                <a:lnTo>
                  <a:pt x="9868" y="3081"/>
                </a:lnTo>
                <a:lnTo>
                  <a:pt x="10015" y="2971"/>
                </a:lnTo>
                <a:lnTo>
                  <a:pt x="10198" y="2861"/>
                </a:lnTo>
                <a:close/>
                <a:moveTo>
                  <a:pt x="8658" y="7740"/>
                </a:moveTo>
                <a:lnTo>
                  <a:pt x="8694" y="7923"/>
                </a:lnTo>
                <a:lnTo>
                  <a:pt x="8071" y="8253"/>
                </a:lnTo>
                <a:lnTo>
                  <a:pt x="7704" y="8437"/>
                </a:lnTo>
                <a:lnTo>
                  <a:pt x="7594" y="8437"/>
                </a:lnTo>
                <a:lnTo>
                  <a:pt x="7557" y="8363"/>
                </a:lnTo>
                <a:lnTo>
                  <a:pt x="7557" y="8180"/>
                </a:lnTo>
                <a:lnTo>
                  <a:pt x="8658" y="7740"/>
                </a:lnTo>
                <a:close/>
                <a:moveTo>
                  <a:pt x="10198" y="2384"/>
                </a:moveTo>
                <a:lnTo>
                  <a:pt x="9978" y="2458"/>
                </a:lnTo>
                <a:lnTo>
                  <a:pt x="9795" y="2568"/>
                </a:lnTo>
                <a:lnTo>
                  <a:pt x="9391" y="2788"/>
                </a:lnTo>
                <a:lnTo>
                  <a:pt x="8841" y="2971"/>
                </a:lnTo>
                <a:lnTo>
                  <a:pt x="8328" y="3155"/>
                </a:lnTo>
                <a:lnTo>
                  <a:pt x="7264" y="3411"/>
                </a:lnTo>
                <a:lnTo>
                  <a:pt x="6750" y="3558"/>
                </a:lnTo>
                <a:lnTo>
                  <a:pt x="6237" y="3742"/>
                </a:lnTo>
                <a:lnTo>
                  <a:pt x="5210" y="4145"/>
                </a:lnTo>
                <a:lnTo>
                  <a:pt x="4219" y="4585"/>
                </a:lnTo>
                <a:lnTo>
                  <a:pt x="3669" y="4805"/>
                </a:lnTo>
                <a:lnTo>
                  <a:pt x="3119" y="4989"/>
                </a:lnTo>
                <a:lnTo>
                  <a:pt x="2018" y="5319"/>
                </a:lnTo>
                <a:lnTo>
                  <a:pt x="1945" y="5355"/>
                </a:lnTo>
                <a:lnTo>
                  <a:pt x="1908" y="5392"/>
                </a:lnTo>
                <a:lnTo>
                  <a:pt x="1908" y="5466"/>
                </a:lnTo>
                <a:lnTo>
                  <a:pt x="1945" y="5539"/>
                </a:lnTo>
                <a:lnTo>
                  <a:pt x="1982" y="5576"/>
                </a:lnTo>
                <a:lnTo>
                  <a:pt x="1945" y="5686"/>
                </a:lnTo>
                <a:lnTo>
                  <a:pt x="1945" y="5759"/>
                </a:lnTo>
                <a:lnTo>
                  <a:pt x="2018" y="5979"/>
                </a:lnTo>
                <a:lnTo>
                  <a:pt x="2165" y="6456"/>
                </a:lnTo>
                <a:lnTo>
                  <a:pt x="2385" y="6933"/>
                </a:lnTo>
                <a:lnTo>
                  <a:pt x="2752" y="7850"/>
                </a:lnTo>
                <a:lnTo>
                  <a:pt x="2972" y="8290"/>
                </a:lnTo>
                <a:lnTo>
                  <a:pt x="3192" y="8694"/>
                </a:lnTo>
                <a:lnTo>
                  <a:pt x="3266" y="8767"/>
                </a:lnTo>
                <a:lnTo>
                  <a:pt x="3302" y="8804"/>
                </a:lnTo>
                <a:lnTo>
                  <a:pt x="3412" y="8804"/>
                </a:lnTo>
                <a:lnTo>
                  <a:pt x="3522" y="8730"/>
                </a:lnTo>
                <a:lnTo>
                  <a:pt x="3596" y="8620"/>
                </a:lnTo>
                <a:lnTo>
                  <a:pt x="3999" y="8510"/>
                </a:lnTo>
                <a:lnTo>
                  <a:pt x="4403" y="8363"/>
                </a:lnTo>
                <a:lnTo>
                  <a:pt x="5173" y="8033"/>
                </a:lnTo>
                <a:lnTo>
                  <a:pt x="7300" y="7190"/>
                </a:lnTo>
                <a:lnTo>
                  <a:pt x="9281" y="6419"/>
                </a:lnTo>
                <a:lnTo>
                  <a:pt x="10235" y="6052"/>
                </a:lnTo>
                <a:lnTo>
                  <a:pt x="10712" y="5832"/>
                </a:lnTo>
                <a:lnTo>
                  <a:pt x="11152" y="5612"/>
                </a:lnTo>
                <a:lnTo>
                  <a:pt x="11262" y="5612"/>
                </a:lnTo>
                <a:lnTo>
                  <a:pt x="11335" y="5539"/>
                </a:lnTo>
                <a:lnTo>
                  <a:pt x="11372" y="5392"/>
                </a:lnTo>
                <a:lnTo>
                  <a:pt x="11372" y="5282"/>
                </a:lnTo>
                <a:lnTo>
                  <a:pt x="11299" y="5025"/>
                </a:lnTo>
                <a:lnTo>
                  <a:pt x="11042" y="4255"/>
                </a:lnTo>
                <a:lnTo>
                  <a:pt x="10785" y="3485"/>
                </a:lnTo>
                <a:lnTo>
                  <a:pt x="10639" y="3118"/>
                </a:lnTo>
                <a:lnTo>
                  <a:pt x="10455" y="2751"/>
                </a:lnTo>
                <a:lnTo>
                  <a:pt x="10418" y="2714"/>
                </a:lnTo>
                <a:lnTo>
                  <a:pt x="10345" y="2678"/>
                </a:lnTo>
                <a:lnTo>
                  <a:pt x="10382" y="2568"/>
                </a:lnTo>
                <a:lnTo>
                  <a:pt x="10382" y="2494"/>
                </a:lnTo>
                <a:lnTo>
                  <a:pt x="10308" y="2421"/>
                </a:lnTo>
                <a:lnTo>
                  <a:pt x="10198" y="2384"/>
                </a:lnTo>
                <a:close/>
                <a:moveTo>
                  <a:pt x="8694" y="7263"/>
                </a:moveTo>
                <a:lnTo>
                  <a:pt x="7337" y="7813"/>
                </a:lnTo>
                <a:lnTo>
                  <a:pt x="7264" y="7850"/>
                </a:lnTo>
                <a:lnTo>
                  <a:pt x="7227" y="7923"/>
                </a:lnTo>
                <a:lnTo>
                  <a:pt x="7190" y="7997"/>
                </a:lnTo>
                <a:lnTo>
                  <a:pt x="7227" y="8070"/>
                </a:lnTo>
                <a:lnTo>
                  <a:pt x="7190" y="8143"/>
                </a:lnTo>
                <a:lnTo>
                  <a:pt x="7154" y="8363"/>
                </a:lnTo>
                <a:lnTo>
                  <a:pt x="7190" y="8620"/>
                </a:lnTo>
                <a:lnTo>
                  <a:pt x="7227" y="8730"/>
                </a:lnTo>
                <a:lnTo>
                  <a:pt x="7300" y="8840"/>
                </a:lnTo>
                <a:lnTo>
                  <a:pt x="7411" y="8877"/>
                </a:lnTo>
                <a:lnTo>
                  <a:pt x="7557" y="8877"/>
                </a:lnTo>
                <a:lnTo>
                  <a:pt x="7704" y="8840"/>
                </a:lnTo>
                <a:lnTo>
                  <a:pt x="7887" y="8804"/>
                </a:lnTo>
                <a:lnTo>
                  <a:pt x="8218" y="8620"/>
                </a:lnTo>
                <a:lnTo>
                  <a:pt x="9061" y="8217"/>
                </a:lnTo>
                <a:lnTo>
                  <a:pt x="9098" y="8180"/>
                </a:lnTo>
                <a:lnTo>
                  <a:pt x="9171" y="8107"/>
                </a:lnTo>
                <a:lnTo>
                  <a:pt x="9171" y="8033"/>
                </a:lnTo>
                <a:lnTo>
                  <a:pt x="9171" y="7960"/>
                </a:lnTo>
                <a:lnTo>
                  <a:pt x="8951" y="7410"/>
                </a:lnTo>
                <a:lnTo>
                  <a:pt x="8914" y="7336"/>
                </a:lnTo>
                <a:lnTo>
                  <a:pt x="8841" y="7300"/>
                </a:lnTo>
                <a:lnTo>
                  <a:pt x="8768" y="7263"/>
                </a:lnTo>
                <a:close/>
                <a:moveTo>
                  <a:pt x="11702" y="8327"/>
                </a:moveTo>
                <a:lnTo>
                  <a:pt x="11886" y="8694"/>
                </a:lnTo>
                <a:lnTo>
                  <a:pt x="12106" y="9060"/>
                </a:lnTo>
                <a:lnTo>
                  <a:pt x="11702" y="9244"/>
                </a:lnTo>
                <a:lnTo>
                  <a:pt x="11335" y="9390"/>
                </a:lnTo>
                <a:lnTo>
                  <a:pt x="10932" y="9500"/>
                </a:lnTo>
                <a:lnTo>
                  <a:pt x="10528" y="9611"/>
                </a:lnTo>
                <a:lnTo>
                  <a:pt x="10382" y="9244"/>
                </a:lnTo>
                <a:lnTo>
                  <a:pt x="10198" y="8877"/>
                </a:lnTo>
                <a:lnTo>
                  <a:pt x="10162" y="8840"/>
                </a:lnTo>
                <a:lnTo>
                  <a:pt x="10565" y="8730"/>
                </a:lnTo>
                <a:lnTo>
                  <a:pt x="10932" y="8620"/>
                </a:lnTo>
                <a:lnTo>
                  <a:pt x="11702" y="8327"/>
                </a:lnTo>
                <a:close/>
                <a:moveTo>
                  <a:pt x="11776" y="7887"/>
                </a:moveTo>
                <a:lnTo>
                  <a:pt x="11299" y="8070"/>
                </a:lnTo>
                <a:lnTo>
                  <a:pt x="10822" y="8217"/>
                </a:lnTo>
                <a:lnTo>
                  <a:pt x="9868" y="8510"/>
                </a:lnTo>
                <a:lnTo>
                  <a:pt x="9832" y="8510"/>
                </a:lnTo>
                <a:lnTo>
                  <a:pt x="9795" y="8583"/>
                </a:lnTo>
                <a:lnTo>
                  <a:pt x="9758" y="8694"/>
                </a:lnTo>
                <a:lnTo>
                  <a:pt x="9832" y="8804"/>
                </a:lnTo>
                <a:lnTo>
                  <a:pt x="9868" y="8840"/>
                </a:lnTo>
                <a:lnTo>
                  <a:pt x="9942" y="8877"/>
                </a:lnTo>
                <a:lnTo>
                  <a:pt x="9905" y="8950"/>
                </a:lnTo>
                <a:lnTo>
                  <a:pt x="9905" y="9024"/>
                </a:lnTo>
                <a:lnTo>
                  <a:pt x="10088" y="9427"/>
                </a:lnTo>
                <a:lnTo>
                  <a:pt x="10198" y="9867"/>
                </a:lnTo>
                <a:lnTo>
                  <a:pt x="10235" y="9941"/>
                </a:lnTo>
                <a:lnTo>
                  <a:pt x="10272" y="9977"/>
                </a:lnTo>
                <a:lnTo>
                  <a:pt x="10308" y="10014"/>
                </a:lnTo>
                <a:lnTo>
                  <a:pt x="10382" y="10051"/>
                </a:lnTo>
                <a:lnTo>
                  <a:pt x="10932" y="9904"/>
                </a:lnTo>
                <a:lnTo>
                  <a:pt x="11446" y="9757"/>
                </a:lnTo>
                <a:lnTo>
                  <a:pt x="11959" y="9574"/>
                </a:lnTo>
                <a:lnTo>
                  <a:pt x="12436" y="9317"/>
                </a:lnTo>
                <a:lnTo>
                  <a:pt x="12509" y="9280"/>
                </a:lnTo>
                <a:lnTo>
                  <a:pt x="12583" y="9207"/>
                </a:lnTo>
                <a:lnTo>
                  <a:pt x="12583" y="9097"/>
                </a:lnTo>
                <a:lnTo>
                  <a:pt x="12546" y="9024"/>
                </a:lnTo>
                <a:lnTo>
                  <a:pt x="12253" y="8547"/>
                </a:lnTo>
                <a:lnTo>
                  <a:pt x="11996" y="7997"/>
                </a:lnTo>
                <a:lnTo>
                  <a:pt x="11959" y="7923"/>
                </a:lnTo>
                <a:lnTo>
                  <a:pt x="11922" y="7887"/>
                </a:lnTo>
                <a:close/>
                <a:moveTo>
                  <a:pt x="8914" y="9354"/>
                </a:moveTo>
                <a:lnTo>
                  <a:pt x="9061" y="9757"/>
                </a:lnTo>
                <a:lnTo>
                  <a:pt x="9281" y="10161"/>
                </a:lnTo>
                <a:lnTo>
                  <a:pt x="8658" y="10491"/>
                </a:lnTo>
                <a:lnTo>
                  <a:pt x="7961" y="10784"/>
                </a:lnTo>
                <a:lnTo>
                  <a:pt x="7814" y="10858"/>
                </a:lnTo>
                <a:lnTo>
                  <a:pt x="7741" y="10858"/>
                </a:lnTo>
                <a:lnTo>
                  <a:pt x="7704" y="10821"/>
                </a:lnTo>
                <a:lnTo>
                  <a:pt x="7631" y="10674"/>
                </a:lnTo>
                <a:lnTo>
                  <a:pt x="7594" y="10491"/>
                </a:lnTo>
                <a:lnTo>
                  <a:pt x="7521" y="10161"/>
                </a:lnTo>
                <a:lnTo>
                  <a:pt x="7374" y="9867"/>
                </a:lnTo>
                <a:lnTo>
                  <a:pt x="8914" y="9354"/>
                </a:lnTo>
                <a:close/>
                <a:moveTo>
                  <a:pt x="8951" y="8950"/>
                </a:moveTo>
                <a:lnTo>
                  <a:pt x="7154" y="9537"/>
                </a:lnTo>
                <a:lnTo>
                  <a:pt x="7117" y="9574"/>
                </a:lnTo>
                <a:lnTo>
                  <a:pt x="7080" y="9611"/>
                </a:lnTo>
                <a:lnTo>
                  <a:pt x="7044" y="9721"/>
                </a:lnTo>
                <a:lnTo>
                  <a:pt x="7080" y="9831"/>
                </a:lnTo>
                <a:lnTo>
                  <a:pt x="7190" y="9904"/>
                </a:lnTo>
                <a:lnTo>
                  <a:pt x="7190" y="10124"/>
                </a:lnTo>
                <a:lnTo>
                  <a:pt x="7227" y="10381"/>
                </a:lnTo>
                <a:lnTo>
                  <a:pt x="7374" y="10858"/>
                </a:lnTo>
                <a:lnTo>
                  <a:pt x="7411" y="11004"/>
                </a:lnTo>
                <a:lnTo>
                  <a:pt x="7521" y="11114"/>
                </a:lnTo>
                <a:lnTo>
                  <a:pt x="7631" y="11188"/>
                </a:lnTo>
                <a:lnTo>
                  <a:pt x="7777" y="11225"/>
                </a:lnTo>
                <a:lnTo>
                  <a:pt x="8034" y="11151"/>
                </a:lnTo>
                <a:lnTo>
                  <a:pt x="8291" y="11078"/>
                </a:lnTo>
                <a:lnTo>
                  <a:pt x="8768" y="10858"/>
                </a:lnTo>
                <a:lnTo>
                  <a:pt x="9245" y="10601"/>
                </a:lnTo>
                <a:lnTo>
                  <a:pt x="9685" y="10344"/>
                </a:lnTo>
                <a:lnTo>
                  <a:pt x="9721" y="10271"/>
                </a:lnTo>
                <a:lnTo>
                  <a:pt x="9758" y="10197"/>
                </a:lnTo>
                <a:lnTo>
                  <a:pt x="9758" y="10161"/>
                </a:lnTo>
                <a:lnTo>
                  <a:pt x="9721" y="10087"/>
                </a:lnTo>
                <a:lnTo>
                  <a:pt x="9538" y="9867"/>
                </a:lnTo>
                <a:lnTo>
                  <a:pt x="9391" y="9611"/>
                </a:lnTo>
                <a:lnTo>
                  <a:pt x="9281" y="9354"/>
                </a:lnTo>
                <a:lnTo>
                  <a:pt x="9208" y="9060"/>
                </a:lnTo>
                <a:lnTo>
                  <a:pt x="9171" y="8987"/>
                </a:lnTo>
                <a:lnTo>
                  <a:pt x="9098" y="8950"/>
                </a:lnTo>
                <a:close/>
                <a:moveTo>
                  <a:pt x="12473" y="10344"/>
                </a:moveTo>
                <a:lnTo>
                  <a:pt x="12619" y="10711"/>
                </a:lnTo>
                <a:lnTo>
                  <a:pt x="11959" y="11078"/>
                </a:lnTo>
                <a:lnTo>
                  <a:pt x="11299" y="11445"/>
                </a:lnTo>
                <a:lnTo>
                  <a:pt x="11152" y="10894"/>
                </a:lnTo>
                <a:lnTo>
                  <a:pt x="11189" y="10858"/>
                </a:lnTo>
                <a:lnTo>
                  <a:pt x="11189" y="10784"/>
                </a:lnTo>
                <a:lnTo>
                  <a:pt x="11482" y="10674"/>
                </a:lnTo>
                <a:lnTo>
                  <a:pt x="11776" y="10601"/>
                </a:lnTo>
                <a:lnTo>
                  <a:pt x="12473" y="10344"/>
                </a:lnTo>
                <a:close/>
                <a:moveTo>
                  <a:pt x="6273" y="10418"/>
                </a:moveTo>
                <a:lnTo>
                  <a:pt x="6347" y="10454"/>
                </a:lnTo>
                <a:lnTo>
                  <a:pt x="6420" y="10564"/>
                </a:lnTo>
                <a:lnTo>
                  <a:pt x="6567" y="10894"/>
                </a:lnTo>
                <a:lnTo>
                  <a:pt x="5797" y="11261"/>
                </a:lnTo>
                <a:lnTo>
                  <a:pt x="5100" y="11738"/>
                </a:lnTo>
                <a:lnTo>
                  <a:pt x="4953" y="11298"/>
                </a:lnTo>
                <a:lnTo>
                  <a:pt x="4843" y="11078"/>
                </a:lnTo>
                <a:lnTo>
                  <a:pt x="4733" y="10894"/>
                </a:lnTo>
                <a:lnTo>
                  <a:pt x="5613" y="10601"/>
                </a:lnTo>
                <a:lnTo>
                  <a:pt x="5943" y="10491"/>
                </a:lnTo>
                <a:lnTo>
                  <a:pt x="6237" y="10418"/>
                </a:lnTo>
                <a:close/>
                <a:moveTo>
                  <a:pt x="12583" y="9867"/>
                </a:moveTo>
                <a:lnTo>
                  <a:pt x="12509" y="9904"/>
                </a:lnTo>
                <a:lnTo>
                  <a:pt x="11519" y="10271"/>
                </a:lnTo>
                <a:lnTo>
                  <a:pt x="11115" y="10381"/>
                </a:lnTo>
                <a:lnTo>
                  <a:pt x="10932" y="10491"/>
                </a:lnTo>
                <a:lnTo>
                  <a:pt x="10859" y="10564"/>
                </a:lnTo>
                <a:lnTo>
                  <a:pt x="10785" y="10638"/>
                </a:lnTo>
                <a:lnTo>
                  <a:pt x="10785" y="10748"/>
                </a:lnTo>
                <a:lnTo>
                  <a:pt x="10822" y="10821"/>
                </a:lnTo>
                <a:lnTo>
                  <a:pt x="10859" y="10858"/>
                </a:lnTo>
                <a:lnTo>
                  <a:pt x="10859" y="10894"/>
                </a:lnTo>
                <a:lnTo>
                  <a:pt x="10895" y="11335"/>
                </a:lnTo>
                <a:lnTo>
                  <a:pt x="11005" y="11738"/>
                </a:lnTo>
                <a:lnTo>
                  <a:pt x="11005" y="11848"/>
                </a:lnTo>
                <a:lnTo>
                  <a:pt x="11079" y="11885"/>
                </a:lnTo>
                <a:lnTo>
                  <a:pt x="11152" y="11921"/>
                </a:lnTo>
                <a:lnTo>
                  <a:pt x="11225" y="11921"/>
                </a:lnTo>
                <a:lnTo>
                  <a:pt x="12142" y="11445"/>
                </a:lnTo>
                <a:lnTo>
                  <a:pt x="12986" y="10931"/>
                </a:lnTo>
                <a:lnTo>
                  <a:pt x="13060" y="10858"/>
                </a:lnTo>
                <a:lnTo>
                  <a:pt x="13096" y="10784"/>
                </a:lnTo>
                <a:lnTo>
                  <a:pt x="13096" y="10711"/>
                </a:lnTo>
                <a:lnTo>
                  <a:pt x="13060" y="10638"/>
                </a:lnTo>
                <a:lnTo>
                  <a:pt x="12876" y="10344"/>
                </a:lnTo>
                <a:lnTo>
                  <a:pt x="12766" y="10014"/>
                </a:lnTo>
                <a:lnTo>
                  <a:pt x="12729" y="9941"/>
                </a:lnTo>
                <a:lnTo>
                  <a:pt x="12656" y="9904"/>
                </a:lnTo>
                <a:lnTo>
                  <a:pt x="12583" y="9867"/>
                </a:lnTo>
                <a:close/>
                <a:moveTo>
                  <a:pt x="6200" y="9977"/>
                </a:moveTo>
                <a:lnTo>
                  <a:pt x="5980" y="10014"/>
                </a:lnTo>
                <a:lnTo>
                  <a:pt x="5760" y="10087"/>
                </a:lnTo>
                <a:lnTo>
                  <a:pt x="5356" y="10234"/>
                </a:lnTo>
                <a:lnTo>
                  <a:pt x="4843" y="10381"/>
                </a:lnTo>
                <a:lnTo>
                  <a:pt x="4329" y="10564"/>
                </a:lnTo>
                <a:lnTo>
                  <a:pt x="4293" y="10601"/>
                </a:lnTo>
                <a:lnTo>
                  <a:pt x="4256" y="10638"/>
                </a:lnTo>
                <a:lnTo>
                  <a:pt x="4219" y="10784"/>
                </a:lnTo>
                <a:lnTo>
                  <a:pt x="4256" y="10894"/>
                </a:lnTo>
                <a:lnTo>
                  <a:pt x="4293" y="10931"/>
                </a:lnTo>
                <a:lnTo>
                  <a:pt x="4366" y="10968"/>
                </a:lnTo>
                <a:lnTo>
                  <a:pt x="4513" y="11298"/>
                </a:lnTo>
                <a:lnTo>
                  <a:pt x="4659" y="11701"/>
                </a:lnTo>
                <a:lnTo>
                  <a:pt x="4769" y="12142"/>
                </a:lnTo>
                <a:lnTo>
                  <a:pt x="4843" y="12215"/>
                </a:lnTo>
                <a:lnTo>
                  <a:pt x="4916" y="12252"/>
                </a:lnTo>
                <a:lnTo>
                  <a:pt x="4990" y="12252"/>
                </a:lnTo>
                <a:lnTo>
                  <a:pt x="5100" y="12215"/>
                </a:lnTo>
                <a:lnTo>
                  <a:pt x="5540" y="11921"/>
                </a:lnTo>
                <a:lnTo>
                  <a:pt x="5980" y="11665"/>
                </a:lnTo>
                <a:lnTo>
                  <a:pt x="6420" y="11445"/>
                </a:lnTo>
                <a:lnTo>
                  <a:pt x="6934" y="11225"/>
                </a:lnTo>
                <a:lnTo>
                  <a:pt x="6970" y="11188"/>
                </a:lnTo>
                <a:lnTo>
                  <a:pt x="7044" y="11114"/>
                </a:lnTo>
                <a:lnTo>
                  <a:pt x="7044" y="11041"/>
                </a:lnTo>
                <a:lnTo>
                  <a:pt x="7044" y="10931"/>
                </a:lnTo>
                <a:lnTo>
                  <a:pt x="6897" y="10601"/>
                </a:lnTo>
                <a:lnTo>
                  <a:pt x="6750" y="10307"/>
                </a:lnTo>
                <a:lnTo>
                  <a:pt x="6677" y="10161"/>
                </a:lnTo>
                <a:lnTo>
                  <a:pt x="6530" y="10051"/>
                </a:lnTo>
                <a:lnTo>
                  <a:pt x="6383" y="10014"/>
                </a:lnTo>
                <a:lnTo>
                  <a:pt x="6200" y="9977"/>
                </a:lnTo>
                <a:close/>
                <a:moveTo>
                  <a:pt x="9832" y="11371"/>
                </a:moveTo>
                <a:lnTo>
                  <a:pt x="10125" y="11921"/>
                </a:lnTo>
                <a:lnTo>
                  <a:pt x="9721" y="12142"/>
                </a:lnTo>
                <a:lnTo>
                  <a:pt x="9318" y="12288"/>
                </a:lnTo>
                <a:lnTo>
                  <a:pt x="8914" y="12435"/>
                </a:lnTo>
                <a:lnTo>
                  <a:pt x="8511" y="12545"/>
                </a:lnTo>
                <a:lnTo>
                  <a:pt x="8328" y="12032"/>
                </a:lnTo>
                <a:lnTo>
                  <a:pt x="8694" y="11921"/>
                </a:lnTo>
                <a:lnTo>
                  <a:pt x="9098" y="11738"/>
                </a:lnTo>
                <a:lnTo>
                  <a:pt x="9832" y="11371"/>
                </a:lnTo>
                <a:close/>
                <a:moveTo>
                  <a:pt x="9868" y="10894"/>
                </a:moveTo>
                <a:lnTo>
                  <a:pt x="8951" y="11298"/>
                </a:lnTo>
                <a:lnTo>
                  <a:pt x="8474" y="11481"/>
                </a:lnTo>
                <a:lnTo>
                  <a:pt x="8071" y="11738"/>
                </a:lnTo>
                <a:lnTo>
                  <a:pt x="7997" y="11738"/>
                </a:lnTo>
                <a:lnTo>
                  <a:pt x="7924" y="11775"/>
                </a:lnTo>
                <a:lnTo>
                  <a:pt x="7887" y="11885"/>
                </a:lnTo>
                <a:lnTo>
                  <a:pt x="7887" y="11958"/>
                </a:lnTo>
                <a:lnTo>
                  <a:pt x="8034" y="12398"/>
                </a:lnTo>
                <a:lnTo>
                  <a:pt x="8181" y="12839"/>
                </a:lnTo>
                <a:lnTo>
                  <a:pt x="8254" y="12949"/>
                </a:lnTo>
                <a:lnTo>
                  <a:pt x="8328" y="12985"/>
                </a:lnTo>
                <a:lnTo>
                  <a:pt x="8364" y="12985"/>
                </a:lnTo>
                <a:lnTo>
                  <a:pt x="8951" y="12839"/>
                </a:lnTo>
                <a:lnTo>
                  <a:pt x="9465" y="12655"/>
                </a:lnTo>
                <a:lnTo>
                  <a:pt x="10015" y="12472"/>
                </a:lnTo>
                <a:lnTo>
                  <a:pt x="10528" y="12215"/>
                </a:lnTo>
                <a:lnTo>
                  <a:pt x="10565" y="12142"/>
                </a:lnTo>
                <a:lnTo>
                  <a:pt x="10602" y="12105"/>
                </a:lnTo>
                <a:lnTo>
                  <a:pt x="10602" y="12032"/>
                </a:lnTo>
                <a:lnTo>
                  <a:pt x="10602" y="11958"/>
                </a:lnTo>
                <a:lnTo>
                  <a:pt x="10125" y="11041"/>
                </a:lnTo>
                <a:lnTo>
                  <a:pt x="10088" y="10968"/>
                </a:lnTo>
                <a:lnTo>
                  <a:pt x="10015" y="10894"/>
                </a:lnTo>
                <a:close/>
                <a:moveTo>
                  <a:pt x="13133" y="12288"/>
                </a:moveTo>
                <a:lnTo>
                  <a:pt x="13243" y="12325"/>
                </a:lnTo>
                <a:lnTo>
                  <a:pt x="13353" y="12472"/>
                </a:lnTo>
                <a:lnTo>
                  <a:pt x="13610" y="12985"/>
                </a:lnTo>
                <a:lnTo>
                  <a:pt x="12839" y="13242"/>
                </a:lnTo>
                <a:lnTo>
                  <a:pt x="12106" y="13572"/>
                </a:lnTo>
                <a:lnTo>
                  <a:pt x="11996" y="13352"/>
                </a:lnTo>
                <a:lnTo>
                  <a:pt x="11886" y="13132"/>
                </a:lnTo>
                <a:lnTo>
                  <a:pt x="11739" y="12692"/>
                </a:lnTo>
                <a:lnTo>
                  <a:pt x="12032" y="12618"/>
                </a:lnTo>
                <a:lnTo>
                  <a:pt x="12289" y="12545"/>
                </a:lnTo>
                <a:lnTo>
                  <a:pt x="12839" y="12362"/>
                </a:lnTo>
                <a:lnTo>
                  <a:pt x="13023" y="12288"/>
                </a:lnTo>
                <a:close/>
                <a:moveTo>
                  <a:pt x="7044" y="12325"/>
                </a:moveTo>
                <a:lnTo>
                  <a:pt x="7337" y="13022"/>
                </a:lnTo>
                <a:lnTo>
                  <a:pt x="5833" y="13792"/>
                </a:lnTo>
                <a:lnTo>
                  <a:pt x="5613" y="13132"/>
                </a:lnTo>
                <a:lnTo>
                  <a:pt x="5943" y="12875"/>
                </a:lnTo>
                <a:lnTo>
                  <a:pt x="6273" y="12655"/>
                </a:lnTo>
                <a:lnTo>
                  <a:pt x="6677" y="12472"/>
                </a:lnTo>
                <a:lnTo>
                  <a:pt x="7044" y="12325"/>
                </a:lnTo>
                <a:close/>
                <a:moveTo>
                  <a:pt x="13060" y="11885"/>
                </a:moveTo>
                <a:lnTo>
                  <a:pt x="12839" y="11921"/>
                </a:lnTo>
                <a:lnTo>
                  <a:pt x="12473" y="12068"/>
                </a:lnTo>
                <a:lnTo>
                  <a:pt x="11922" y="12215"/>
                </a:lnTo>
                <a:lnTo>
                  <a:pt x="11666" y="12288"/>
                </a:lnTo>
                <a:lnTo>
                  <a:pt x="11446" y="12398"/>
                </a:lnTo>
                <a:lnTo>
                  <a:pt x="11372" y="12435"/>
                </a:lnTo>
                <a:lnTo>
                  <a:pt x="11372" y="12472"/>
                </a:lnTo>
                <a:lnTo>
                  <a:pt x="11372" y="12582"/>
                </a:lnTo>
                <a:lnTo>
                  <a:pt x="11446" y="12655"/>
                </a:lnTo>
                <a:lnTo>
                  <a:pt x="11519" y="12692"/>
                </a:lnTo>
                <a:lnTo>
                  <a:pt x="11482" y="12839"/>
                </a:lnTo>
                <a:lnTo>
                  <a:pt x="11482" y="13022"/>
                </a:lnTo>
                <a:lnTo>
                  <a:pt x="11519" y="13169"/>
                </a:lnTo>
                <a:lnTo>
                  <a:pt x="11556" y="13315"/>
                </a:lnTo>
                <a:lnTo>
                  <a:pt x="11702" y="13646"/>
                </a:lnTo>
                <a:lnTo>
                  <a:pt x="11886" y="13902"/>
                </a:lnTo>
                <a:lnTo>
                  <a:pt x="11996" y="13976"/>
                </a:lnTo>
                <a:lnTo>
                  <a:pt x="12106" y="13976"/>
                </a:lnTo>
                <a:lnTo>
                  <a:pt x="13023" y="13609"/>
                </a:lnTo>
                <a:lnTo>
                  <a:pt x="13940" y="13279"/>
                </a:lnTo>
                <a:lnTo>
                  <a:pt x="14013" y="13205"/>
                </a:lnTo>
                <a:lnTo>
                  <a:pt x="14050" y="13169"/>
                </a:lnTo>
                <a:lnTo>
                  <a:pt x="14087" y="13095"/>
                </a:lnTo>
                <a:lnTo>
                  <a:pt x="14050" y="13022"/>
                </a:lnTo>
                <a:lnTo>
                  <a:pt x="13646" y="12142"/>
                </a:lnTo>
                <a:lnTo>
                  <a:pt x="13573" y="12032"/>
                </a:lnTo>
                <a:lnTo>
                  <a:pt x="13463" y="11958"/>
                </a:lnTo>
                <a:lnTo>
                  <a:pt x="13353" y="11885"/>
                </a:lnTo>
                <a:close/>
                <a:moveTo>
                  <a:pt x="7190" y="11848"/>
                </a:moveTo>
                <a:lnTo>
                  <a:pt x="7117" y="11885"/>
                </a:lnTo>
                <a:lnTo>
                  <a:pt x="6640" y="12032"/>
                </a:lnTo>
                <a:lnTo>
                  <a:pt x="6163" y="12215"/>
                </a:lnTo>
                <a:lnTo>
                  <a:pt x="5723" y="12508"/>
                </a:lnTo>
                <a:lnTo>
                  <a:pt x="5320" y="12802"/>
                </a:lnTo>
                <a:lnTo>
                  <a:pt x="5246" y="12839"/>
                </a:lnTo>
                <a:lnTo>
                  <a:pt x="5210" y="12875"/>
                </a:lnTo>
                <a:lnTo>
                  <a:pt x="5173" y="12912"/>
                </a:lnTo>
                <a:lnTo>
                  <a:pt x="5173" y="12985"/>
                </a:lnTo>
                <a:lnTo>
                  <a:pt x="5246" y="13279"/>
                </a:lnTo>
                <a:lnTo>
                  <a:pt x="5320" y="13572"/>
                </a:lnTo>
                <a:lnTo>
                  <a:pt x="5540" y="14159"/>
                </a:lnTo>
                <a:lnTo>
                  <a:pt x="5576" y="14196"/>
                </a:lnTo>
                <a:lnTo>
                  <a:pt x="5650" y="14269"/>
                </a:lnTo>
                <a:lnTo>
                  <a:pt x="5797" y="14269"/>
                </a:lnTo>
                <a:lnTo>
                  <a:pt x="7667" y="13315"/>
                </a:lnTo>
                <a:lnTo>
                  <a:pt x="7741" y="13279"/>
                </a:lnTo>
                <a:lnTo>
                  <a:pt x="7777" y="13205"/>
                </a:lnTo>
                <a:lnTo>
                  <a:pt x="7814" y="13132"/>
                </a:lnTo>
                <a:lnTo>
                  <a:pt x="7777" y="13059"/>
                </a:lnTo>
                <a:lnTo>
                  <a:pt x="7374" y="11995"/>
                </a:lnTo>
                <a:lnTo>
                  <a:pt x="7337" y="11921"/>
                </a:lnTo>
                <a:lnTo>
                  <a:pt x="7264" y="11885"/>
                </a:lnTo>
                <a:lnTo>
                  <a:pt x="7190" y="11848"/>
                </a:lnTo>
                <a:close/>
                <a:moveTo>
                  <a:pt x="10528" y="13279"/>
                </a:moveTo>
                <a:lnTo>
                  <a:pt x="10895" y="13976"/>
                </a:lnTo>
                <a:lnTo>
                  <a:pt x="9318" y="14599"/>
                </a:lnTo>
                <a:lnTo>
                  <a:pt x="9025" y="13902"/>
                </a:lnTo>
                <a:lnTo>
                  <a:pt x="9098" y="13829"/>
                </a:lnTo>
                <a:lnTo>
                  <a:pt x="9098" y="13792"/>
                </a:lnTo>
                <a:lnTo>
                  <a:pt x="9135" y="13756"/>
                </a:lnTo>
                <a:lnTo>
                  <a:pt x="9465" y="13609"/>
                </a:lnTo>
                <a:lnTo>
                  <a:pt x="9758" y="13535"/>
                </a:lnTo>
                <a:lnTo>
                  <a:pt x="10528" y="13279"/>
                </a:lnTo>
                <a:close/>
                <a:moveTo>
                  <a:pt x="10639" y="12839"/>
                </a:moveTo>
                <a:lnTo>
                  <a:pt x="10565" y="12875"/>
                </a:lnTo>
                <a:lnTo>
                  <a:pt x="9501" y="13242"/>
                </a:lnTo>
                <a:lnTo>
                  <a:pt x="9061" y="13352"/>
                </a:lnTo>
                <a:lnTo>
                  <a:pt x="8878" y="13462"/>
                </a:lnTo>
                <a:lnTo>
                  <a:pt x="8768" y="13499"/>
                </a:lnTo>
                <a:lnTo>
                  <a:pt x="8731" y="13572"/>
                </a:lnTo>
                <a:lnTo>
                  <a:pt x="8658" y="13682"/>
                </a:lnTo>
                <a:lnTo>
                  <a:pt x="8694" y="13829"/>
                </a:lnTo>
                <a:lnTo>
                  <a:pt x="8731" y="13866"/>
                </a:lnTo>
                <a:lnTo>
                  <a:pt x="8731" y="13902"/>
                </a:lnTo>
                <a:lnTo>
                  <a:pt x="8768" y="14159"/>
                </a:lnTo>
                <a:lnTo>
                  <a:pt x="8841" y="14416"/>
                </a:lnTo>
                <a:lnTo>
                  <a:pt x="9025" y="14893"/>
                </a:lnTo>
                <a:lnTo>
                  <a:pt x="9098" y="14929"/>
                </a:lnTo>
                <a:lnTo>
                  <a:pt x="9135" y="14966"/>
                </a:lnTo>
                <a:lnTo>
                  <a:pt x="9208" y="15003"/>
                </a:lnTo>
                <a:lnTo>
                  <a:pt x="9281" y="15003"/>
                </a:lnTo>
                <a:lnTo>
                  <a:pt x="11225" y="14269"/>
                </a:lnTo>
                <a:lnTo>
                  <a:pt x="11262" y="14232"/>
                </a:lnTo>
                <a:lnTo>
                  <a:pt x="11299" y="14159"/>
                </a:lnTo>
                <a:lnTo>
                  <a:pt x="11335" y="14086"/>
                </a:lnTo>
                <a:lnTo>
                  <a:pt x="11335" y="14012"/>
                </a:lnTo>
                <a:lnTo>
                  <a:pt x="10822" y="12985"/>
                </a:lnTo>
                <a:lnTo>
                  <a:pt x="10785" y="12912"/>
                </a:lnTo>
                <a:lnTo>
                  <a:pt x="10712" y="12875"/>
                </a:lnTo>
                <a:lnTo>
                  <a:pt x="10639" y="12839"/>
                </a:lnTo>
                <a:close/>
                <a:moveTo>
                  <a:pt x="7997" y="14342"/>
                </a:moveTo>
                <a:lnTo>
                  <a:pt x="8107" y="14489"/>
                </a:lnTo>
                <a:lnTo>
                  <a:pt x="8144" y="14599"/>
                </a:lnTo>
                <a:lnTo>
                  <a:pt x="8107" y="14746"/>
                </a:lnTo>
                <a:lnTo>
                  <a:pt x="8034" y="14893"/>
                </a:lnTo>
                <a:lnTo>
                  <a:pt x="7924" y="15003"/>
                </a:lnTo>
                <a:lnTo>
                  <a:pt x="7814" y="15149"/>
                </a:lnTo>
                <a:lnTo>
                  <a:pt x="7557" y="15296"/>
                </a:lnTo>
                <a:lnTo>
                  <a:pt x="7044" y="15516"/>
                </a:lnTo>
                <a:lnTo>
                  <a:pt x="6787" y="15590"/>
                </a:lnTo>
                <a:lnTo>
                  <a:pt x="6567" y="15736"/>
                </a:lnTo>
                <a:lnTo>
                  <a:pt x="6310" y="15113"/>
                </a:lnTo>
                <a:lnTo>
                  <a:pt x="6383" y="15076"/>
                </a:lnTo>
                <a:lnTo>
                  <a:pt x="6457" y="14966"/>
                </a:lnTo>
                <a:lnTo>
                  <a:pt x="6457" y="14929"/>
                </a:lnTo>
                <a:lnTo>
                  <a:pt x="6530" y="15003"/>
                </a:lnTo>
                <a:lnTo>
                  <a:pt x="6604" y="14966"/>
                </a:lnTo>
                <a:lnTo>
                  <a:pt x="6787" y="14929"/>
                </a:lnTo>
                <a:lnTo>
                  <a:pt x="7227" y="14783"/>
                </a:lnTo>
                <a:lnTo>
                  <a:pt x="7631" y="14599"/>
                </a:lnTo>
                <a:lnTo>
                  <a:pt x="7997" y="14342"/>
                </a:lnTo>
                <a:close/>
                <a:moveTo>
                  <a:pt x="15150" y="15370"/>
                </a:moveTo>
                <a:lnTo>
                  <a:pt x="15150" y="15443"/>
                </a:lnTo>
                <a:lnTo>
                  <a:pt x="15224" y="15480"/>
                </a:lnTo>
                <a:lnTo>
                  <a:pt x="15260" y="15516"/>
                </a:lnTo>
                <a:lnTo>
                  <a:pt x="15150" y="15736"/>
                </a:lnTo>
                <a:lnTo>
                  <a:pt x="15004" y="15993"/>
                </a:lnTo>
                <a:lnTo>
                  <a:pt x="14857" y="15626"/>
                </a:lnTo>
                <a:lnTo>
                  <a:pt x="15150" y="15370"/>
                </a:lnTo>
                <a:close/>
                <a:moveTo>
                  <a:pt x="7997" y="13902"/>
                </a:moveTo>
                <a:lnTo>
                  <a:pt x="7887" y="13939"/>
                </a:lnTo>
                <a:lnTo>
                  <a:pt x="7631" y="14122"/>
                </a:lnTo>
                <a:lnTo>
                  <a:pt x="7337" y="14269"/>
                </a:lnTo>
                <a:lnTo>
                  <a:pt x="7044" y="14416"/>
                </a:lnTo>
                <a:lnTo>
                  <a:pt x="6750" y="14526"/>
                </a:lnTo>
                <a:lnTo>
                  <a:pt x="6347" y="14599"/>
                </a:lnTo>
                <a:lnTo>
                  <a:pt x="6163" y="14673"/>
                </a:lnTo>
                <a:lnTo>
                  <a:pt x="6090" y="14746"/>
                </a:lnTo>
                <a:lnTo>
                  <a:pt x="6017" y="14819"/>
                </a:lnTo>
                <a:lnTo>
                  <a:pt x="6017" y="14929"/>
                </a:lnTo>
                <a:lnTo>
                  <a:pt x="5943" y="15003"/>
                </a:lnTo>
                <a:lnTo>
                  <a:pt x="5943" y="15113"/>
                </a:lnTo>
                <a:lnTo>
                  <a:pt x="6127" y="15590"/>
                </a:lnTo>
                <a:lnTo>
                  <a:pt x="6273" y="16103"/>
                </a:lnTo>
                <a:lnTo>
                  <a:pt x="6347" y="16177"/>
                </a:lnTo>
                <a:lnTo>
                  <a:pt x="6420" y="16213"/>
                </a:lnTo>
                <a:lnTo>
                  <a:pt x="6493" y="16213"/>
                </a:lnTo>
                <a:lnTo>
                  <a:pt x="6567" y="16177"/>
                </a:lnTo>
                <a:lnTo>
                  <a:pt x="6787" y="16030"/>
                </a:lnTo>
                <a:lnTo>
                  <a:pt x="7007" y="15920"/>
                </a:lnTo>
                <a:lnTo>
                  <a:pt x="7484" y="15736"/>
                </a:lnTo>
                <a:lnTo>
                  <a:pt x="7704" y="15663"/>
                </a:lnTo>
                <a:lnTo>
                  <a:pt x="7924" y="15553"/>
                </a:lnTo>
                <a:lnTo>
                  <a:pt x="8144" y="15406"/>
                </a:lnTo>
                <a:lnTo>
                  <a:pt x="8328" y="15223"/>
                </a:lnTo>
                <a:lnTo>
                  <a:pt x="8438" y="15076"/>
                </a:lnTo>
                <a:lnTo>
                  <a:pt x="8511" y="14893"/>
                </a:lnTo>
                <a:lnTo>
                  <a:pt x="8511" y="14709"/>
                </a:lnTo>
                <a:lnTo>
                  <a:pt x="8511" y="14526"/>
                </a:lnTo>
                <a:lnTo>
                  <a:pt x="8474" y="14342"/>
                </a:lnTo>
                <a:lnTo>
                  <a:pt x="8364" y="14159"/>
                </a:lnTo>
                <a:lnTo>
                  <a:pt x="8254" y="14049"/>
                </a:lnTo>
                <a:lnTo>
                  <a:pt x="8071" y="13939"/>
                </a:lnTo>
                <a:lnTo>
                  <a:pt x="7997" y="13902"/>
                </a:lnTo>
                <a:close/>
                <a:moveTo>
                  <a:pt x="14710" y="15736"/>
                </a:moveTo>
                <a:lnTo>
                  <a:pt x="14747" y="15993"/>
                </a:lnTo>
                <a:lnTo>
                  <a:pt x="14820" y="16250"/>
                </a:lnTo>
                <a:lnTo>
                  <a:pt x="14490" y="16507"/>
                </a:lnTo>
                <a:lnTo>
                  <a:pt x="14417" y="16397"/>
                </a:lnTo>
                <a:lnTo>
                  <a:pt x="14307" y="15993"/>
                </a:lnTo>
                <a:lnTo>
                  <a:pt x="14380" y="15956"/>
                </a:lnTo>
                <a:lnTo>
                  <a:pt x="14710" y="15736"/>
                </a:lnTo>
                <a:close/>
                <a:moveTo>
                  <a:pt x="14123" y="16103"/>
                </a:moveTo>
                <a:lnTo>
                  <a:pt x="14160" y="16397"/>
                </a:lnTo>
                <a:lnTo>
                  <a:pt x="14233" y="16690"/>
                </a:lnTo>
                <a:lnTo>
                  <a:pt x="13830" y="16873"/>
                </a:lnTo>
                <a:lnTo>
                  <a:pt x="13720" y="16727"/>
                </a:lnTo>
                <a:lnTo>
                  <a:pt x="13500" y="16433"/>
                </a:lnTo>
                <a:lnTo>
                  <a:pt x="14123" y="16103"/>
                </a:lnTo>
                <a:close/>
                <a:moveTo>
                  <a:pt x="13426" y="16470"/>
                </a:moveTo>
                <a:lnTo>
                  <a:pt x="13500" y="16727"/>
                </a:lnTo>
                <a:lnTo>
                  <a:pt x="13536" y="16873"/>
                </a:lnTo>
                <a:lnTo>
                  <a:pt x="13573" y="16984"/>
                </a:lnTo>
                <a:lnTo>
                  <a:pt x="13096" y="17167"/>
                </a:lnTo>
                <a:lnTo>
                  <a:pt x="12986" y="17057"/>
                </a:lnTo>
                <a:lnTo>
                  <a:pt x="12876" y="16873"/>
                </a:lnTo>
                <a:lnTo>
                  <a:pt x="12839" y="16727"/>
                </a:lnTo>
                <a:lnTo>
                  <a:pt x="13426" y="16470"/>
                </a:lnTo>
                <a:close/>
                <a:moveTo>
                  <a:pt x="12583" y="16837"/>
                </a:moveTo>
                <a:lnTo>
                  <a:pt x="12656" y="17094"/>
                </a:lnTo>
                <a:lnTo>
                  <a:pt x="12803" y="17277"/>
                </a:lnTo>
                <a:lnTo>
                  <a:pt x="12399" y="17460"/>
                </a:lnTo>
                <a:lnTo>
                  <a:pt x="12326" y="17387"/>
                </a:lnTo>
                <a:lnTo>
                  <a:pt x="12253" y="17277"/>
                </a:lnTo>
                <a:lnTo>
                  <a:pt x="12216" y="17167"/>
                </a:lnTo>
                <a:lnTo>
                  <a:pt x="12216" y="17020"/>
                </a:lnTo>
                <a:lnTo>
                  <a:pt x="12583" y="16837"/>
                </a:lnTo>
                <a:close/>
                <a:moveTo>
                  <a:pt x="12032" y="17094"/>
                </a:moveTo>
                <a:lnTo>
                  <a:pt x="11996" y="17240"/>
                </a:lnTo>
                <a:lnTo>
                  <a:pt x="12032" y="17387"/>
                </a:lnTo>
                <a:lnTo>
                  <a:pt x="12106" y="17570"/>
                </a:lnTo>
                <a:lnTo>
                  <a:pt x="11812" y="17644"/>
                </a:lnTo>
                <a:lnTo>
                  <a:pt x="11776" y="17644"/>
                </a:lnTo>
                <a:lnTo>
                  <a:pt x="11739" y="17497"/>
                </a:lnTo>
                <a:lnTo>
                  <a:pt x="11666" y="17240"/>
                </a:lnTo>
                <a:lnTo>
                  <a:pt x="12032" y="17094"/>
                </a:lnTo>
                <a:close/>
                <a:moveTo>
                  <a:pt x="11446" y="17350"/>
                </a:moveTo>
                <a:lnTo>
                  <a:pt x="11482" y="17607"/>
                </a:lnTo>
                <a:lnTo>
                  <a:pt x="11519" y="17791"/>
                </a:lnTo>
                <a:lnTo>
                  <a:pt x="11189" y="17901"/>
                </a:lnTo>
                <a:lnTo>
                  <a:pt x="11115" y="17937"/>
                </a:lnTo>
                <a:lnTo>
                  <a:pt x="11115" y="17864"/>
                </a:lnTo>
                <a:lnTo>
                  <a:pt x="11115" y="17827"/>
                </a:lnTo>
                <a:lnTo>
                  <a:pt x="11115" y="17717"/>
                </a:lnTo>
                <a:lnTo>
                  <a:pt x="11005" y="17607"/>
                </a:lnTo>
                <a:lnTo>
                  <a:pt x="10969" y="17534"/>
                </a:lnTo>
                <a:lnTo>
                  <a:pt x="11446" y="17350"/>
                </a:lnTo>
                <a:close/>
                <a:moveTo>
                  <a:pt x="10639" y="17644"/>
                </a:moveTo>
                <a:lnTo>
                  <a:pt x="10749" y="17791"/>
                </a:lnTo>
                <a:lnTo>
                  <a:pt x="10859" y="17901"/>
                </a:lnTo>
                <a:lnTo>
                  <a:pt x="10932" y="17974"/>
                </a:lnTo>
                <a:lnTo>
                  <a:pt x="10969" y="17974"/>
                </a:lnTo>
                <a:lnTo>
                  <a:pt x="10455" y="18194"/>
                </a:lnTo>
                <a:lnTo>
                  <a:pt x="10418" y="18121"/>
                </a:lnTo>
                <a:lnTo>
                  <a:pt x="10345" y="18121"/>
                </a:lnTo>
                <a:lnTo>
                  <a:pt x="10235" y="18157"/>
                </a:lnTo>
                <a:lnTo>
                  <a:pt x="10162" y="17901"/>
                </a:lnTo>
                <a:lnTo>
                  <a:pt x="10125" y="17827"/>
                </a:lnTo>
                <a:lnTo>
                  <a:pt x="10639" y="17644"/>
                </a:lnTo>
                <a:close/>
                <a:moveTo>
                  <a:pt x="10272" y="440"/>
                </a:moveTo>
                <a:lnTo>
                  <a:pt x="10455" y="477"/>
                </a:lnTo>
                <a:lnTo>
                  <a:pt x="10565" y="550"/>
                </a:lnTo>
                <a:lnTo>
                  <a:pt x="10675" y="624"/>
                </a:lnTo>
                <a:lnTo>
                  <a:pt x="10785" y="734"/>
                </a:lnTo>
                <a:lnTo>
                  <a:pt x="10969" y="990"/>
                </a:lnTo>
                <a:lnTo>
                  <a:pt x="11005" y="1210"/>
                </a:lnTo>
                <a:lnTo>
                  <a:pt x="11042" y="1431"/>
                </a:lnTo>
                <a:lnTo>
                  <a:pt x="11335" y="2348"/>
                </a:lnTo>
                <a:lnTo>
                  <a:pt x="11886" y="3998"/>
                </a:lnTo>
                <a:lnTo>
                  <a:pt x="13060" y="7300"/>
                </a:lnTo>
                <a:lnTo>
                  <a:pt x="14233" y="10564"/>
                </a:lnTo>
                <a:lnTo>
                  <a:pt x="14857" y="12215"/>
                </a:lnTo>
                <a:lnTo>
                  <a:pt x="15187" y="13095"/>
                </a:lnTo>
                <a:lnTo>
                  <a:pt x="15407" y="13646"/>
                </a:lnTo>
                <a:lnTo>
                  <a:pt x="15334" y="13682"/>
                </a:lnTo>
                <a:lnTo>
                  <a:pt x="15297" y="13829"/>
                </a:lnTo>
                <a:lnTo>
                  <a:pt x="15297" y="13939"/>
                </a:lnTo>
                <a:lnTo>
                  <a:pt x="15260" y="14196"/>
                </a:lnTo>
                <a:lnTo>
                  <a:pt x="15224" y="14379"/>
                </a:lnTo>
                <a:lnTo>
                  <a:pt x="15187" y="14526"/>
                </a:lnTo>
                <a:lnTo>
                  <a:pt x="15004" y="14856"/>
                </a:lnTo>
                <a:lnTo>
                  <a:pt x="14747" y="15149"/>
                </a:lnTo>
                <a:lnTo>
                  <a:pt x="14453" y="15370"/>
                </a:lnTo>
                <a:lnTo>
                  <a:pt x="14123" y="15590"/>
                </a:lnTo>
                <a:lnTo>
                  <a:pt x="13793" y="15773"/>
                </a:lnTo>
                <a:lnTo>
                  <a:pt x="13060" y="16140"/>
                </a:lnTo>
                <a:lnTo>
                  <a:pt x="12326" y="16470"/>
                </a:lnTo>
                <a:lnTo>
                  <a:pt x="10859" y="17094"/>
                </a:lnTo>
                <a:lnTo>
                  <a:pt x="10015" y="17424"/>
                </a:lnTo>
                <a:lnTo>
                  <a:pt x="9978" y="17387"/>
                </a:lnTo>
                <a:lnTo>
                  <a:pt x="9942" y="17387"/>
                </a:lnTo>
                <a:lnTo>
                  <a:pt x="9905" y="17424"/>
                </a:lnTo>
                <a:lnTo>
                  <a:pt x="9905" y="17460"/>
                </a:lnTo>
                <a:lnTo>
                  <a:pt x="8841" y="17791"/>
                </a:lnTo>
                <a:lnTo>
                  <a:pt x="7777" y="18121"/>
                </a:lnTo>
                <a:lnTo>
                  <a:pt x="6970" y="18304"/>
                </a:lnTo>
                <a:lnTo>
                  <a:pt x="6163" y="18487"/>
                </a:lnTo>
                <a:lnTo>
                  <a:pt x="5797" y="18524"/>
                </a:lnTo>
                <a:lnTo>
                  <a:pt x="5613" y="18524"/>
                </a:lnTo>
                <a:lnTo>
                  <a:pt x="5430" y="18451"/>
                </a:lnTo>
                <a:lnTo>
                  <a:pt x="5283" y="18377"/>
                </a:lnTo>
                <a:lnTo>
                  <a:pt x="5173" y="18231"/>
                </a:lnTo>
                <a:lnTo>
                  <a:pt x="5063" y="18121"/>
                </a:lnTo>
                <a:lnTo>
                  <a:pt x="4953" y="17974"/>
                </a:lnTo>
                <a:lnTo>
                  <a:pt x="4879" y="17680"/>
                </a:lnTo>
                <a:lnTo>
                  <a:pt x="4769" y="17387"/>
                </a:lnTo>
                <a:lnTo>
                  <a:pt x="4476" y="16507"/>
                </a:lnTo>
                <a:lnTo>
                  <a:pt x="3926" y="14819"/>
                </a:lnTo>
                <a:lnTo>
                  <a:pt x="3376" y="13169"/>
                </a:lnTo>
                <a:lnTo>
                  <a:pt x="2752" y="11518"/>
                </a:lnTo>
                <a:lnTo>
                  <a:pt x="2165" y="9867"/>
                </a:lnTo>
                <a:lnTo>
                  <a:pt x="1505" y="8253"/>
                </a:lnTo>
                <a:lnTo>
                  <a:pt x="845" y="6603"/>
                </a:lnTo>
                <a:lnTo>
                  <a:pt x="588" y="6052"/>
                </a:lnTo>
                <a:lnTo>
                  <a:pt x="478" y="5796"/>
                </a:lnTo>
                <a:lnTo>
                  <a:pt x="331" y="5539"/>
                </a:lnTo>
                <a:lnTo>
                  <a:pt x="368" y="5502"/>
                </a:lnTo>
                <a:lnTo>
                  <a:pt x="404" y="5429"/>
                </a:lnTo>
                <a:lnTo>
                  <a:pt x="368" y="5209"/>
                </a:lnTo>
                <a:lnTo>
                  <a:pt x="404" y="5025"/>
                </a:lnTo>
                <a:lnTo>
                  <a:pt x="404" y="4879"/>
                </a:lnTo>
                <a:lnTo>
                  <a:pt x="478" y="4695"/>
                </a:lnTo>
                <a:lnTo>
                  <a:pt x="624" y="4402"/>
                </a:lnTo>
                <a:lnTo>
                  <a:pt x="845" y="4145"/>
                </a:lnTo>
                <a:lnTo>
                  <a:pt x="1101" y="3888"/>
                </a:lnTo>
                <a:lnTo>
                  <a:pt x="1395" y="3668"/>
                </a:lnTo>
                <a:lnTo>
                  <a:pt x="1725" y="3485"/>
                </a:lnTo>
                <a:lnTo>
                  <a:pt x="2018" y="3301"/>
                </a:lnTo>
                <a:lnTo>
                  <a:pt x="2789" y="2935"/>
                </a:lnTo>
                <a:lnTo>
                  <a:pt x="3596" y="2641"/>
                </a:lnTo>
                <a:lnTo>
                  <a:pt x="5210" y="2017"/>
                </a:lnTo>
                <a:lnTo>
                  <a:pt x="6787" y="1394"/>
                </a:lnTo>
                <a:lnTo>
                  <a:pt x="7557" y="1100"/>
                </a:lnTo>
                <a:lnTo>
                  <a:pt x="8364" y="807"/>
                </a:lnTo>
                <a:lnTo>
                  <a:pt x="9135" y="587"/>
                </a:lnTo>
                <a:lnTo>
                  <a:pt x="9538" y="514"/>
                </a:lnTo>
                <a:lnTo>
                  <a:pt x="9942" y="440"/>
                </a:lnTo>
                <a:close/>
                <a:moveTo>
                  <a:pt x="9868" y="17937"/>
                </a:moveTo>
                <a:lnTo>
                  <a:pt x="9868" y="17974"/>
                </a:lnTo>
                <a:lnTo>
                  <a:pt x="9905" y="18157"/>
                </a:lnTo>
                <a:lnTo>
                  <a:pt x="10015" y="18341"/>
                </a:lnTo>
                <a:lnTo>
                  <a:pt x="9575" y="18524"/>
                </a:lnTo>
                <a:lnTo>
                  <a:pt x="9575" y="18487"/>
                </a:lnTo>
                <a:lnTo>
                  <a:pt x="9538" y="18341"/>
                </a:lnTo>
                <a:lnTo>
                  <a:pt x="9465" y="18231"/>
                </a:lnTo>
                <a:lnTo>
                  <a:pt x="9391" y="18084"/>
                </a:lnTo>
                <a:lnTo>
                  <a:pt x="9868" y="17937"/>
                </a:lnTo>
                <a:close/>
                <a:moveTo>
                  <a:pt x="9098" y="18194"/>
                </a:moveTo>
                <a:lnTo>
                  <a:pt x="9171" y="18414"/>
                </a:lnTo>
                <a:lnTo>
                  <a:pt x="9245" y="18524"/>
                </a:lnTo>
                <a:lnTo>
                  <a:pt x="9318" y="18598"/>
                </a:lnTo>
                <a:lnTo>
                  <a:pt x="8841" y="18781"/>
                </a:lnTo>
                <a:lnTo>
                  <a:pt x="8768" y="18708"/>
                </a:lnTo>
                <a:lnTo>
                  <a:pt x="8694" y="18598"/>
                </a:lnTo>
                <a:lnTo>
                  <a:pt x="8621" y="18487"/>
                </a:lnTo>
                <a:lnTo>
                  <a:pt x="8584" y="18341"/>
                </a:lnTo>
                <a:lnTo>
                  <a:pt x="9098" y="18194"/>
                </a:lnTo>
                <a:close/>
                <a:moveTo>
                  <a:pt x="8254" y="18414"/>
                </a:moveTo>
                <a:lnTo>
                  <a:pt x="8291" y="18561"/>
                </a:lnTo>
                <a:lnTo>
                  <a:pt x="8364" y="18744"/>
                </a:lnTo>
                <a:lnTo>
                  <a:pt x="8511" y="18928"/>
                </a:lnTo>
                <a:lnTo>
                  <a:pt x="8181" y="19038"/>
                </a:lnTo>
                <a:lnTo>
                  <a:pt x="8144" y="18964"/>
                </a:lnTo>
                <a:lnTo>
                  <a:pt x="8107" y="18928"/>
                </a:lnTo>
                <a:lnTo>
                  <a:pt x="7997" y="18854"/>
                </a:lnTo>
                <a:lnTo>
                  <a:pt x="7961" y="18818"/>
                </a:lnTo>
                <a:lnTo>
                  <a:pt x="7851" y="18634"/>
                </a:lnTo>
                <a:lnTo>
                  <a:pt x="7851" y="18561"/>
                </a:lnTo>
                <a:lnTo>
                  <a:pt x="8254" y="18414"/>
                </a:lnTo>
                <a:close/>
                <a:moveTo>
                  <a:pt x="5246" y="18818"/>
                </a:moveTo>
                <a:lnTo>
                  <a:pt x="5430" y="18891"/>
                </a:lnTo>
                <a:lnTo>
                  <a:pt x="5650" y="18928"/>
                </a:lnTo>
                <a:lnTo>
                  <a:pt x="5870" y="18964"/>
                </a:lnTo>
                <a:lnTo>
                  <a:pt x="5943" y="19221"/>
                </a:lnTo>
                <a:lnTo>
                  <a:pt x="5760" y="19148"/>
                </a:lnTo>
                <a:lnTo>
                  <a:pt x="5576" y="19038"/>
                </a:lnTo>
                <a:lnTo>
                  <a:pt x="5393" y="18928"/>
                </a:lnTo>
                <a:lnTo>
                  <a:pt x="5246" y="18818"/>
                </a:lnTo>
                <a:close/>
                <a:moveTo>
                  <a:pt x="7557" y="18634"/>
                </a:moveTo>
                <a:lnTo>
                  <a:pt x="7557" y="18781"/>
                </a:lnTo>
                <a:lnTo>
                  <a:pt x="7631" y="18928"/>
                </a:lnTo>
                <a:lnTo>
                  <a:pt x="7704" y="19038"/>
                </a:lnTo>
                <a:lnTo>
                  <a:pt x="7777" y="19148"/>
                </a:lnTo>
                <a:lnTo>
                  <a:pt x="7704" y="19184"/>
                </a:lnTo>
                <a:lnTo>
                  <a:pt x="7227" y="19294"/>
                </a:lnTo>
                <a:lnTo>
                  <a:pt x="7154" y="19184"/>
                </a:lnTo>
                <a:lnTo>
                  <a:pt x="7080" y="19074"/>
                </a:lnTo>
                <a:lnTo>
                  <a:pt x="6970" y="18928"/>
                </a:lnTo>
                <a:lnTo>
                  <a:pt x="6897" y="18781"/>
                </a:lnTo>
                <a:lnTo>
                  <a:pt x="7117" y="18708"/>
                </a:lnTo>
                <a:lnTo>
                  <a:pt x="7557" y="18634"/>
                </a:lnTo>
                <a:close/>
                <a:moveTo>
                  <a:pt x="6604" y="18854"/>
                </a:moveTo>
                <a:lnTo>
                  <a:pt x="6677" y="19111"/>
                </a:lnTo>
                <a:lnTo>
                  <a:pt x="6750" y="19221"/>
                </a:lnTo>
                <a:lnTo>
                  <a:pt x="6824" y="19331"/>
                </a:lnTo>
                <a:lnTo>
                  <a:pt x="6493" y="19331"/>
                </a:lnTo>
                <a:lnTo>
                  <a:pt x="6493" y="19258"/>
                </a:lnTo>
                <a:lnTo>
                  <a:pt x="6493" y="19221"/>
                </a:lnTo>
                <a:lnTo>
                  <a:pt x="6420" y="19184"/>
                </a:lnTo>
                <a:lnTo>
                  <a:pt x="6383" y="19184"/>
                </a:lnTo>
                <a:lnTo>
                  <a:pt x="6310" y="19221"/>
                </a:lnTo>
                <a:lnTo>
                  <a:pt x="6273" y="19221"/>
                </a:lnTo>
                <a:lnTo>
                  <a:pt x="6200" y="19184"/>
                </a:lnTo>
                <a:lnTo>
                  <a:pt x="6163" y="19074"/>
                </a:lnTo>
                <a:lnTo>
                  <a:pt x="6127" y="18928"/>
                </a:lnTo>
                <a:lnTo>
                  <a:pt x="6604" y="18854"/>
                </a:lnTo>
                <a:close/>
                <a:moveTo>
                  <a:pt x="10125" y="0"/>
                </a:moveTo>
                <a:lnTo>
                  <a:pt x="9721" y="37"/>
                </a:lnTo>
                <a:lnTo>
                  <a:pt x="9318" y="110"/>
                </a:lnTo>
                <a:lnTo>
                  <a:pt x="8804" y="220"/>
                </a:lnTo>
                <a:lnTo>
                  <a:pt x="8291" y="403"/>
                </a:lnTo>
                <a:lnTo>
                  <a:pt x="7300" y="734"/>
                </a:lnTo>
                <a:lnTo>
                  <a:pt x="5320" y="1504"/>
                </a:lnTo>
                <a:lnTo>
                  <a:pt x="3376" y="2274"/>
                </a:lnTo>
                <a:lnTo>
                  <a:pt x="2422" y="2678"/>
                </a:lnTo>
                <a:lnTo>
                  <a:pt x="1945" y="2898"/>
                </a:lnTo>
                <a:lnTo>
                  <a:pt x="1505" y="3118"/>
                </a:lnTo>
                <a:lnTo>
                  <a:pt x="1248" y="3301"/>
                </a:lnTo>
                <a:lnTo>
                  <a:pt x="955" y="3485"/>
                </a:lnTo>
                <a:lnTo>
                  <a:pt x="698" y="3742"/>
                </a:lnTo>
                <a:lnTo>
                  <a:pt x="441" y="3998"/>
                </a:lnTo>
                <a:lnTo>
                  <a:pt x="221" y="4292"/>
                </a:lnTo>
                <a:lnTo>
                  <a:pt x="74" y="4622"/>
                </a:lnTo>
                <a:lnTo>
                  <a:pt x="38" y="4769"/>
                </a:lnTo>
                <a:lnTo>
                  <a:pt x="38" y="4915"/>
                </a:lnTo>
                <a:lnTo>
                  <a:pt x="38" y="5099"/>
                </a:lnTo>
                <a:lnTo>
                  <a:pt x="74" y="5245"/>
                </a:lnTo>
                <a:lnTo>
                  <a:pt x="1" y="5282"/>
                </a:lnTo>
                <a:lnTo>
                  <a:pt x="1" y="5319"/>
                </a:lnTo>
                <a:lnTo>
                  <a:pt x="38" y="5722"/>
                </a:lnTo>
                <a:lnTo>
                  <a:pt x="148" y="6052"/>
                </a:lnTo>
                <a:lnTo>
                  <a:pt x="441" y="6786"/>
                </a:lnTo>
                <a:lnTo>
                  <a:pt x="1065" y="8400"/>
                </a:lnTo>
                <a:lnTo>
                  <a:pt x="2348" y="11665"/>
                </a:lnTo>
                <a:lnTo>
                  <a:pt x="2935" y="13315"/>
                </a:lnTo>
                <a:lnTo>
                  <a:pt x="3522" y="15003"/>
                </a:lnTo>
                <a:lnTo>
                  <a:pt x="4072" y="16653"/>
                </a:lnTo>
                <a:lnTo>
                  <a:pt x="4293" y="17424"/>
                </a:lnTo>
                <a:lnTo>
                  <a:pt x="4439" y="17827"/>
                </a:lnTo>
                <a:lnTo>
                  <a:pt x="4513" y="18047"/>
                </a:lnTo>
                <a:lnTo>
                  <a:pt x="4623" y="18231"/>
                </a:lnTo>
                <a:lnTo>
                  <a:pt x="4659" y="18451"/>
                </a:lnTo>
                <a:lnTo>
                  <a:pt x="4733" y="18634"/>
                </a:lnTo>
                <a:lnTo>
                  <a:pt x="4806" y="18781"/>
                </a:lnTo>
                <a:lnTo>
                  <a:pt x="4916" y="18928"/>
                </a:lnTo>
                <a:lnTo>
                  <a:pt x="5026" y="19074"/>
                </a:lnTo>
                <a:lnTo>
                  <a:pt x="5173" y="19221"/>
                </a:lnTo>
                <a:lnTo>
                  <a:pt x="5503" y="19404"/>
                </a:lnTo>
                <a:lnTo>
                  <a:pt x="5833" y="19551"/>
                </a:lnTo>
                <a:lnTo>
                  <a:pt x="6237" y="19661"/>
                </a:lnTo>
                <a:lnTo>
                  <a:pt x="6604" y="19698"/>
                </a:lnTo>
                <a:lnTo>
                  <a:pt x="7007" y="19698"/>
                </a:lnTo>
                <a:lnTo>
                  <a:pt x="7484" y="19625"/>
                </a:lnTo>
                <a:lnTo>
                  <a:pt x="7924" y="19515"/>
                </a:lnTo>
                <a:lnTo>
                  <a:pt x="8841" y="19184"/>
                </a:lnTo>
                <a:lnTo>
                  <a:pt x="11079" y="18341"/>
                </a:lnTo>
                <a:lnTo>
                  <a:pt x="13206" y="17570"/>
                </a:lnTo>
                <a:lnTo>
                  <a:pt x="13830" y="17314"/>
                </a:lnTo>
                <a:lnTo>
                  <a:pt x="14417" y="17020"/>
                </a:lnTo>
                <a:lnTo>
                  <a:pt x="14527" y="17020"/>
                </a:lnTo>
                <a:lnTo>
                  <a:pt x="14674" y="16947"/>
                </a:lnTo>
                <a:lnTo>
                  <a:pt x="14710" y="16873"/>
                </a:lnTo>
                <a:lnTo>
                  <a:pt x="14710" y="16837"/>
                </a:lnTo>
                <a:lnTo>
                  <a:pt x="14894" y="16690"/>
                </a:lnTo>
                <a:lnTo>
                  <a:pt x="15187" y="16433"/>
                </a:lnTo>
                <a:lnTo>
                  <a:pt x="15407" y="16103"/>
                </a:lnTo>
                <a:lnTo>
                  <a:pt x="15554" y="15773"/>
                </a:lnTo>
                <a:lnTo>
                  <a:pt x="15701" y="15406"/>
                </a:lnTo>
                <a:lnTo>
                  <a:pt x="15774" y="15039"/>
                </a:lnTo>
                <a:lnTo>
                  <a:pt x="15811" y="14636"/>
                </a:lnTo>
                <a:lnTo>
                  <a:pt x="15847" y="13866"/>
                </a:lnTo>
                <a:lnTo>
                  <a:pt x="15884" y="13829"/>
                </a:lnTo>
                <a:lnTo>
                  <a:pt x="15884" y="13756"/>
                </a:lnTo>
                <a:lnTo>
                  <a:pt x="15847" y="13572"/>
                </a:lnTo>
                <a:lnTo>
                  <a:pt x="15811" y="13389"/>
                </a:lnTo>
                <a:lnTo>
                  <a:pt x="15664" y="13059"/>
                </a:lnTo>
                <a:lnTo>
                  <a:pt x="15334" y="12178"/>
                </a:lnTo>
                <a:lnTo>
                  <a:pt x="14710" y="10564"/>
                </a:lnTo>
                <a:lnTo>
                  <a:pt x="13500" y="7263"/>
                </a:lnTo>
                <a:lnTo>
                  <a:pt x="12326" y="3962"/>
                </a:lnTo>
                <a:lnTo>
                  <a:pt x="11776" y="2311"/>
                </a:lnTo>
                <a:lnTo>
                  <a:pt x="11446" y="1431"/>
                </a:lnTo>
                <a:lnTo>
                  <a:pt x="11372" y="1174"/>
                </a:lnTo>
                <a:lnTo>
                  <a:pt x="11409" y="1027"/>
                </a:lnTo>
                <a:lnTo>
                  <a:pt x="11409" y="917"/>
                </a:lnTo>
                <a:lnTo>
                  <a:pt x="11372" y="770"/>
                </a:lnTo>
                <a:lnTo>
                  <a:pt x="11299" y="624"/>
                </a:lnTo>
                <a:lnTo>
                  <a:pt x="11152" y="403"/>
                </a:lnTo>
                <a:lnTo>
                  <a:pt x="10895" y="220"/>
                </a:lnTo>
                <a:lnTo>
                  <a:pt x="10712" y="110"/>
                </a:lnTo>
                <a:lnTo>
                  <a:pt x="10528" y="37"/>
                </a:lnTo>
                <a:lnTo>
                  <a:pt x="10345" y="0"/>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49" name="Shape 249"/>
          <p:cNvSpPr/>
          <p:nvPr/>
        </p:nvSpPr>
        <p:spPr>
          <a:xfrm>
            <a:off x="-35374" y="3366963"/>
            <a:ext cx="443260" cy="504670"/>
          </a:xfrm>
          <a:custGeom>
            <a:avLst/>
            <a:gdLst/>
            <a:ahLst/>
            <a:cxnLst/>
            <a:rect l="0" t="0" r="0" b="0"/>
            <a:pathLst>
              <a:path w="15627" h="17792" extrusionOk="0">
                <a:moveTo>
                  <a:pt x="10528" y="1"/>
                </a:moveTo>
                <a:lnTo>
                  <a:pt x="10455" y="37"/>
                </a:lnTo>
                <a:lnTo>
                  <a:pt x="10308" y="221"/>
                </a:lnTo>
                <a:lnTo>
                  <a:pt x="10198" y="441"/>
                </a:lnTo>
                <a:lnTo>
                  <a:pt x="10015" y="881"/>
                </a:lnTo>
                <a:lnTo>
                  <a:pt x="9831" y="1468"/>
                </a:lnTo>
                <a:lnTo>
                  <a:pt x="9685" y="2091"/>
                </a:lnTo>
                <a:lnTo>
                  <a:pt x="9685" y="2201"/>
                </a:lnTo>
                <a:lnTo>
                  <a:pt x="9721" y="2311"/>
                </a:lnTo>
                <a:lnTo>
                  <a:pt x="9795" y="2348"/>
                </a:lnTo>
                <a:lnTo>
                  <a:pt x="9868" y="2385"/>
                </a:lnTo>
                <a:lnTo>
                  <a:pt x="9941" y="2421"/>
                </a:lnTo>
                <a:lnTo>
                  <a:pt x="10051" y="2385"/>
                </a:lnTo>
                <a:lnTo>
                  <a:pt x="10125" y="2311"/>
                </a:lnTo>
                <a:lnTo>
                  <a:pt x="10198" y="2238"/>
                </a:lnTo>
                <a:lnTo>
                  <a:pt x="10235" y="2055"/>
                </a:lnTo>
                <a:lnTo>
                  <a:pt x="10235" y="2018"/>
                </a:lnTo>
                <a:lnTo>
                  <a:pt x="10235" y="1981"/>
                </a:lnTo>
                <a:lnTo>
                  <a:pt x="10455" y="1138"/>
                </a:lnTo>
                <a:lnTo>
                  <a:pt x="10638" y="624"/>
                </a:lnTo>
                <a:lnTo>
                  <a:pt x="10675" y="367"/>
                </a:lnTo>
                <a:lnTo>
                  <a:pt x="10712" y="111"/>
                </a:lnTo>
                <a:lnTo>
                  <a:pt x="10675" y="37"/>
                </a:lnTo>
                <a:lnTo>
                  <a:pt x="10602" y="1"/>
                </a:lnTo>
                <a:close/>
                <a:moveTo>
                  <a:pt x="3559" y="1028"/>
                </a:moveTo>
                <a:lnTo>
                  <a:pt x="3522" y="1064"/>
                </a:lnTo>
                <a:lnTo>
                  <a:pt x="3485" y="1101"/>
                </a:lnTo>
                <a:lnTo>
                  <a:pt x="3485" y="1138"/>
                </a:lnTo>
                <a:lnTo>
                  <a:pt x="3559" y="1321"/>
                </a:lnTo>
                <a:lnTo>
                  <a:pt x="3669" y="1468"/>
                </a:lnTo>
                <a:lnTo>
                  <a:pt x="3889" y="1761"/>
                </a:lnTo>
                <a:lnTo>
                  <a:pt x="4109" y="2055"/>
                </a:lnTo>
                <a:lnTo>
                  <a:pt x="4366" y="2348"/>
                </a:lnTo>
                <a:lnTo>
                  <a:pt x="4476" y="2605"/>
                </a:lnTo>
                <a:lnTo>
                  <a:pt x="4586" y="2862"/>
                </a:lnTo>
                <a:lnTo>
                  <a:pt x="4696" y="2972"/>
                </a:lnTo>
                <a:lnTo>
                  <a:pt x="4769" y="3045"/>
                </a:lnTo>
                <a:lnTo>
                  <a:pt x="4916" y="3082"/>
                </a:lnTo>
                <a:lnTo>
                  <a:pt x="5063" y="3082"/>
                </a:lnTo>
                <a:lnTo>
                  <a:pt x="5136" y="3045"/>
                </a:lnTo>
                <a:lnTo>
                  <a:pt x="5209" y="3008"/>
                </a:lnTo>
                <a:lnTo>
                  <a:pt x="5246" y="2935"/>
                </a:lnTo>
                <a:lnTo>
                  <a:pt x="5246" y="2862"/>
                </a:lnTo>
                <a:lnTo>
                  <a:pt x="5209" y="2715"/>
                </a:lnTo>
                <a:lnTo>
                  <a:pt x="5173" y="2642"/>
                </a:lnTo>
                <a:lnTo>
                  <a:pt x="5099" y="2605"/>
                </a:lnTo>
                <a:lnTo>
                  <a:pt x="4989" y="2605"/>
                </a:lnTo>
                <a:lnTo>
                  <a:pt x="4989" y="2568"/>
                </a:lnTo>
                <a:lnTo>
                  <a:pt x="4989" y="2495"/>
                </a:lnTo>
                <a:lnTo>
                  <a:pt x="4953" y="2385"/>
                </a:lnTo>
                <a:lnTo>
                  <a:pt x="4806" y="2128"/>
                </a:lnTo>
                <a:lnTo>
                  <a:pt x="4623" y="1871"/>
                </a:lnTo>
                <a:lnTo>
                  <a:pt x="4402" y="1615"/>
                </a:lnTo>
                <a:lnTo>
                  <a:pt x="4146" y="1394"/>
                </a:lnTo>
                <a:lnTo>
                  <a:pt x="3889" y="1174"/>
                </a:lnTo>
                <a:lnTo>
                  <a:pt x="3595" y="1028"/>
                </a:lnTo>
                <a:close/>
                <a:moveTo>
                  <a:pt x="15334" y="3999"/>
                </a:moveTo>
                <a:lnTo>
                  <a:pt x="15260" y="4035"/>
                </a:lnTo>
                <a:lnTo>
                  <a:pt x="15187" y="4109"/>
                </a:lnTo>
                <a:lnTo>
                  <a:pt x="15077" y="4182"/>
                </a:lnTo>
                <a:lnTo>
                  <a:pt x="14967" y="4256"/>
                </a:lnTo>
                <a:lnTo>
                  <a:pt x="14820" y="4329"/>
                </a:lnTo>
                <a:lnTo>
                  <a:pt x="14673" y="4329"/>
                </a:lnTo>
                <a:lnTo>
                  <a:pt x="14527" y="4402"/>
                </a:lnTo>
                <a:lnTo>
                  <a:pt x="14490" y="4439"/>
                </a:lnTo>
                <a:lnTo>
                  <a:pt x="14453" y="4549"/>
                </a:lnTo>
                <a:lnTo>
                  <a:pt x="14417" y="4586"/>
                </a:lnTo>
                <a:lnTo>
                  <a:pt x="14380" y="4622"/>
                </a:lnTo>
                <a:lnTo>
                  <a:pt x="14233" y="4732"/>
                </a:lnTo>
                <a:lnTo>
                  <a:pt x="13940" y="4842"/>
                </a:lnTo>
                <a:lnTo>
                  <a:pt x="13720" y="4989"/>
                </a:lnTo>
                <a:lnTo>
                  <a:pt x="13536" y="5173"/>
                </a:lnTo>
                <a:lnTo>
                  <a:pt x="13499" y="5246"/>
                </a:lnTo>
                <a:lnTo>
                  <a:pt x="13499" y="5319"/>
                </a:lnTo>
                <a:lnTo>
                  <a:pt x="13573" y="5356"/>
                </a:lnTo>
                <a:lnTo>
                  <a:pt x="13830" y="5356"/>
                </a:lnTo>
                <a:lnTo>
                  <a:pt x="14013" y="5319"/>
                </a:lnTo>
                <a:lnTo>
                  <a:pt x="14380" y="5173"/>
                </a:lnTo>
                <a:lnTo>
                  <a:pt x="14673" y="5026"/>
                </a:lnTo>
                <a:lnTo>
                  <a:pt x="14783" y="4953"/>
                </a:lnTo>
                <a:lnTo>
                  <a:pt x="14857" y="4806"/>
                </a:lnTo>
                <a:lnTo>
                  <a:pt x="15077" y="4769"/>
                </a:lnTo>
                <a:lnTo>
                  <a:pt x="15260" y="4659"/>
                </a:lnTo>
                <a:lnTo>
                  <a:pt x="15370" y="4696"/>
                </a:lnTo>
                <a:lnTo>
                  <a:pt x="15444" y="4696"/>
                </a:lnTo>
                <a:lnTo>
                  <a:pt x="15554" y="4622"/>
                </a:lnTo>
                <a:lnTo>
                  <a:pt x="15627" y="4549"/>
                </a:lnTo>
                <a:lnTo>
                  <a:pt x="15627" y="4476"/>
                </a:lnTo>
                <a:lnTo>
                  <a:pt x="15590" y="4366"/>
                </a:lnTo>
                <a:lnTo>
                  <a:pt x="15627" y="4329"/>
                </a:lnTo>
                <a:lnTo>
                  <a:pt x="15627" y="4256"/>
                </a:lnTo>
                <a:lnTo>
                  <a:pt x="15590" y="4182"/>
                </a:lnTo>
                <a:lnTo>
                  <a:pt x="15554" y="4109"/>
                </a:lnTo>
                <a:lnTo>
                  <a:pt x="15480" y="4035"/>
                </a:lnTo>
                <a:lnTo>
                  <a:pt x="15407" y="4035"/>
                </a:lnTo>
                <a:lnTo>
                  <a:pt x="15334" y="3999"/>
                </a:lnTo>
                <a:close/>
                <a:moveTo>
                  <a:pt x="2238" y="7447"/>
                </a:moveTo>
                <a:lnTo>
                  <a:pt x="2128" y="7484"/>
                </a:lnTo>
                <a:lnTo>
                  <a:pt x="1064" y="7960"/>
                </a:lnTo>
                <a:lnTo>
                  <a:pt x="477" y="8217"/>
                </a:lnTo>
                <a:lnTo>
                  <a:pt x="257" y="8364"/>
                </a:lnTo>
                <a:lnTo>
                  <a:pt x="147" y="8474"/>
                </a:lnTo>
                <a:lnTo>
                  <a:pt x="111" y="8437"/>
                </a:lnTo>
                <a:lnTo>
                  <a:pt x="74" y="8437"/>
                </a:lnTo>
                <a:lnTo>
                  <a:pt x="1" y="8511"/>
                </a:lnTo>
                <a:lnTo>
                  <a:pt x="1" y="8584"/>
                </a:lnTo>
                <a:lnTo>
                  <a:pt x="37" y="8621"/>
                </a:lnTo>
                <a:lnTo>
                  <a:pt x="111" y="8694"/>
                </a:lnTo>
                <a:lnTo>
                  <a:pt x="221" y="8731"/>
                </a:lnTo>
                <a:lnTo>
                  <a:pt x="367" y="8694"/>
                </a:lnTo>
                <a:lnTo>
                  <a:pt x="514" y="8657"/>
                </a:lnTo>
                <a:lnTo>
                  <a:pt x="808" y="8547"/>
                </a:lnTo>
                <a:lnTo>
                  <a:pt x="1028" y="8474"/>
                </a:lnTo>
                <a:lnTo>
                  <a:pt x="2385" y="7887"/>
                </a:lnTo>
                <a:lnTo>
                  <a:pt x="2458" y="7850"/>
                </a:lnTo>
                <a:lnTo>
                  <a:pt x="2532" y="7777"/>
                </a:lnTo>
                <a:lnTo>
                  <a:pt x="2532" y="7667"/>
                </a:lnTo>
                <a:lnTo>
                  <a:pt x="2495" y="7594"/>
                </a:lnTo>
                <a:lnTo>
                  <a:pt x="2422" y="7520"/>
                </a:lnTo>
                <a:lnTo>
                  <a:pt x="2348" y="7484"/>
                </a:lnTo>
                <a:lnTo>
                  <a:pt x="2238" y="7447"/>
                </a:lnTo>
                <a:close/>
                <a:moveTo>
                  <a:pt x="6677" y="7814"/>
                </a:moveTo>
                <a:lnTo>
                  <a:pt x="6603" y="7887"/>
                </a:lnTo>
                <a:lnTo>
                  <a:pt x="6603" y="7960"/>
                </a:lnTo>
                <a:lnTo>
                  <a:pt x="6603" y="8070"/>
                </a:lnTo>
                <a:lnTo>
                  <a:pt x="6933" y="8474"/>
                </a:lnTo>
                <a:lnTo>
                  <a:pt x="7044" y="8694"/>
                </a:lnTo>
                <a:lnTo>
                  <a:pt x="7154" y="8914"/>
                </a:lnTo>
                <a:lnTo>
                  <a:pt x="7227" y="8951"/>
                </a:lnTo>
                <a:lnTo>
                  <a:pt x="7264" y="8987"/>
                </a:lnTo>
                <a:lnTo>
                  <a:pt x="7410" y="8987"/>
                </a:lnTo>
                <a:lnTo>
                  <a:pt x="7594" y="8877"/>
                </a:lnTo>
                <a:lnTo>
                  <a:pt x="7777" y="8767"/>
                </a:lnTo>
                <a:lnTo>
                  <a:pt x="7924" y="8621"/>
                </a:lnTo>
                <a:lnTo>
                  <a:pt x="7924" y="8657"/>
                </a:lnTo>
                <a:lnTo>
                  <a:pt x="7997" y="8767"/>
                </a:lnTo>
                <a:lnTo>
                  <a:pt x="8071" y="8877"/>
                </a:lnTo>
                <a:lnTo>
                  <a:pt x="8181" y="8951"/>
                </a:lnTo>
                <a:lnTo>
                  <a:pt x="8327" y="9024"/>
                </a:lnTo>
                <a:lnTo>
                  <a:pt x="8584" y="9061"/>
                </a:lnTo>
                <a:lnTo>
                  <a:pt x="8768" y="9061"/>
                </a:lnTo>
                <a:lnTo>
                  <a:pt x="8951" y="8987"/>
                </a:lnTo>
                <a:lnTo>
                  <a:pt x="9281" y="8841"/>
                </a:lnTo>
                <a:lnTo>
                  <a:pt x="9611" y="8657"/>
                </a:lnTo>
                <a:lnTo>
                  <a:pt x="9721" y="8547"/>
                </a:lnTo>
                <a:lnTo>
                  <a:pt x="9758" y="8474"/>
                </a:lnTo>
                <a:lnTo>
                  <a:pt x="9758" y="8364"/>
                </a:lnTo>
                <a:lnTo>
                  <a:pt x="9685" y="8254"/>
                </a:lnTo>
                <a:lnTo>
                  <a:pt x="9648" y="8217"/>
                </a:lnTo>
                <a:lnTo>
                  <a:pt x="9464" y="8217"/>
                </a:lnTo>
                <a:lnTo>
                  <a:pt x="9428" y="8291"/>
                </a:lnTo>
                <a:lnTo>
                  <a:pt x="9244" y="8437"/>
                </a:lnTo>
                <a:lnTo>
                  <a:pt x="8988" y="8547"/>
                </a:lnTo>
                <a:lnTo>
                  <a:pt x="8768" y="8621"/>
                </a:lnTo>
                <a:lnTo>
                  <a:pt x="8584" y="8657"/>
                </a:lnTo>
                <a:lnTo>
                  <a:pt x="8474" y="8657"/>
                </a:lnTo>
                <a:lnTo>
                  <a:pt x="8401" y="8621"/>
                </a:lnTo>
                <a:lnTo>
                  <a:pt x="8364" y="8584"/>
                </a:lnTo>
                <a:lnTo>
                  <a:pt x="8327" y="8547"/>
                </a:lnTo>
                <a:lnTo>
                  <a:pt x="8254" y="8254"/>
                </a:lnTo>
                <a:lnTo>
                  <a:pt x="8181" y="8144"/>
                </a:lnTo>
                <a:lnTo>
                  <a:pt x="8071" y="8107"/>
                </a:lnTo>
                <a:lnTo>
                  <a:pt x="7961" y="8107"/>
                </a:lnTo>
                <a:lnTo>
                  <a:pt x="7887" y="8144"/>
                </a:lnTo>
                <a:lnTo>
                  <a:pt x="7740" y="8254"/>
                </a:lnTo>
                <a:lnTo>
                  <a:pt x="7630" y="8401"/>
                </a:lnTo>
                <a:lnTo>
                  <a:pt x="7410" y="8547"/>
                </a:lnTo>
                <a:lnTo>
                  <a:pt x="7264" y="8364"/>
                </a:lnTo>
                <a:lnTo>
                  <a:pt x="7117" y="8180"/>
                </a:lnTo>
                <a:lnTo>
                  <a:pt x="6970" y="7997"/>
                </a:lnTo>
                <a:lnTo>
                  <a:pt x="6787" y="7850"/>
                </a:lnTo>
                <a:lnTo>
                  <a:pt x="6713" y="7814"/>
                </a:lnTo>
                <a:close/>
                <a:moveTo>
                  <a:pt x="12876" y="11005"/>
                </a:moveTo>
                <a:lnTo>
                  <a:pt x="12803" y="11042"/>
                </a:lnTo>
                <a:lnTo>
                  <a:pt x="12766" y="11078"/>
                </a:lnTo>
                <a:lnTo>
                  <a:pt x="12766" y="11152"/>
                </a:lnTo>
                <a:lnTo>
                  <a:pt x="12729" y="11225"/>
                </a:lnTo>
                <a:lnTo>
                  <a:pt x="12766" y="11298"/>
                </a:lnTo>
                <a:lnTo>
                  <a:pt x="12986" y="11702"/>
                </a:lnTo>
                <a:lnTo>
                  <a:pt x="13279" y="12069"/>
                </a:lnTo>
                <a:lnTo>
                  <a:pt x="13499" y="12399"/>
                </a:lnTo>
                <a:lnTo>
                  <a:pt x="13646" y="12509"/>
                </a:lnTo>
                <a:lnTo>
                  <a:pt x="13830" y="12619"/>
                </a:lnTo>
                <a:lnTo>
                  <a:pt x="13976" y="12619"/>
                </a:lnTo>
                <a:lnTo>
                  <a:pt x="14013" y="12582"/>
                </a:lnTo>
                <a:lnTo>
                  <a:pt x="14086" y="12546"/>
                </a:lnTo>
                <a:lnTo>
                  <a:pt x="14160" y="12436"/>
                </a:lnTo>
                <a:lnTo>
                  <a:pt x="14160" y="12325"/>
                </a:lnTo>
                <a:lnTo>
                  <a:pt x="14160" y="12252"/>
                </a:lnTo>
                <a:lnTo>
                  <a:pt x="14123" y="12142"/>
                </a:lnTo>
                <a:lnTo>
                  <a:pt x="14086" y="12069"/>
                </a:lnTo>
                <a:lnTo>
                  <a:pt x="14050" y="12032"/>
                </a:lnTo>
                <a:lnTo>
                  <a:pt x="13903" y="12032"/>
                </a:lnTo>
                <a:lnTo>
                  <a:pt x="13830" y="11885"/>
                </a:lnTo>
                <a:lnTo>
                  <a:pt x="13573" y="11592"/>
                </a:lnTo>
                <a:lnTo>
                  <a:pt x="13316" y="11298"/>
                </a:lnTo>
                <a:lnTo>
                  <a:pt x="13059" y="11042"/>
                </a:lnTo>
                <a:lnTo>
                  <a:pt x="13023" y="11005"/>
                </a:lnTo>
                <a:close/>
                <a:moveTo>
                  <a:pt x="8181" y="3192"/>
                </a:moveTo>
                <a:lnTo>
                  <a:pt x="8511" y="3228"/>
                </a:lnTo>
                <a:lnTo>
                  <a:pt x="8878" y="3265"/>
                </a:lnTo>
                <a:lnTo>
                  <a:pt x="9208" y="3339"/>
                </a:lnTo>
                <a:lnTo>
                  <a:pt x="9538" y="3412"/>
                </a:lnTo>
                <a:lnTo>
                  <a:pt x="9868" y="3522"/>
                </a:lnTo>
                <a:lnTo>
                  <a:pt x="10198" y="3669"/>
                </a:lnTo>
                <a:lnTo>
                  <a:pt x="10528" y="3852"/>
                </a:lnTo>
                <a:lnTo>
                  <a:pt x="10822" y="4035"/>
                </a:lnTo>
                <a:lnTo>
                  <a:pt x="11078" y="4256"/>
                </a:lnTo>
                <a:lnTo>
                  <a:pt x="11335" y="4476"/>
                </a:lnTo>
                <a:lnTo>
                  <a:pt x="11592" y="4732"/>
                </a:lnTo>
                <a:lnTo>
                  <a:pt x="11812" y="4989"/>
                </a:lnTo>
                <a:lnTo>
                  <a:pt x="11996" y="5319"/>
                </a:lnTo>
                <a:lnTo>
                  <a:pt x="12142" y="5576"/>
                </a:lnTo>
                <a:lnTo>
                  <a:pt x="12252" y="5870"/>
                </a:lnTo>
                <a:lnTo>
                  <a:pt x="12362" y="6200"/>
                </a:lnTo>
                <a:lnTo>
                  <a:pt x="12436" y="6530"/>
                </a:lnTo>
                <a:lnTo>
                  <a:pt x="12509" y="6823"/>
                </a:lnTo>
                <a:lnTo>
                  <a:pt x="12509" y="7153"/>
                </a:lnTo>
                <a:lnTo>
                  <a:pt x="12509" y="7484"/>
                </a:lnTo>
                <a:lnTo>
                  <a:pt x="12472" y="7814"/>
                </a:lnTo>
                <a:lnTo>
                  <a:pt x="12399" y="8144"/>
                </a:lnTo>
                <a:lnTo>
                  <a:pt x="12289" y="8511"/>
                </a:lnTo>
                <a:lnTo>
                  <a:pt x="12142" y="8804"/>
                </a:lnTo>
                <a:lnTo>
                  <a:pt x="11996" y="9134"/>
                </a:lnTo>
                <a:lnTo>
                  <a:pt x="11812" y="9428"/>
                </a:lnTo>
                <a:lnTo>
                  <a:pt x="11592" y="9721"/>
                </a:lnTo>
                <a:lnTo>
                  <a:pt x="11115" y="10271"/>
                </a:lnTo>
                <a:lnTo>
                  <a:pt x="10345" y="11115"/>
                </a:lnTo>
                <a:lnTo>
                  <a:pt x="9941" y="11555"/>
                </a:lnTo>
                <a:lnTo>
                  <a:pt x="9575" y="12032"/>
                </a:lnTo>
                <a:lnTo>
                  <a:pt x="9281" y="12509"/>
                </a:lnTo>
                <a:lnTo>
                  <a:pt x="8988" y="13022"/>
                </a:lnTo>
                <a:lnTo>
                  <a:pt x="8914" y="13279"/>
                </a:lnTo>
                <a:lnTo>
                  <a:pt x="8804" y="13573"/>
                </a:lnTo>
                <a:lnTo>
                  <a:pt x="8768" y="13829"/>
                </a:lnTo>
                <a:lnTo>
                  <a:pt x="8731" y="14123"/>
                </a:lnTo>
                <a:lnTo>
                  <a:pt x="8217" y="14013"/>
                </a:lnTo>
                <a:lnTo>
                  <a:pt x="7704" y="13939"/>
                </a:lnTo>
                <a:lnTo>
                  <a:pt x="8584" y="11665"/>
                </a:lnTo>
                <a:lnTo>
                  <a:pt x="9061" y="10418"/>
                </a:lnTo>
                <a:lnTo>
                  <a:pt x="9318" y="9831"/>
                </a:lnTo>
                <a:lnTo>
                  <a:pt x="9391" y="9538"/>
                </a:lnTo>
                <a:lnTo>
                  <a:pt x="9391" y="9391"/>
                </a:lnTo>
                <a:lnTo>
                  <a:pt x="9354" y="9244"/>
                </a:lnTo>
                <a:lnTo>
                  <a:pt x="9318" y="9208"/>
                </a:lnTo>
                <a:lnTo>
                  <a:pt x="9281" y="9208"/>
                </a:lnTo>
                <a:lnTo>
                  <a:pt x="9171" y="9281"/>
                </a:lnTo>
                <a:lnTo>
                  <a:pt x="9098" y="9391"/>
                </a:lnTo>
                <a:lnTo>
                  <a:pt x="8988" y="9611"/>
                </a:lnTo>
                <a:lnTo>
                  <a:pt x="8768" y="10088"/>
                </a:lnTo>
                <a:lnTo>
                  <a:pt x="8217" y="11445"/>
                </a:lnTo>
                <a:lnTo>
                  <a:pt x="7337" y="13719"/>
                </a:lnTo>
                <a:lnTo>
                  <a:pt x="7227" y="13903"/>
                </a:lnTo>
                <a:lnTo>
                  <a:pt x="6970" y="13829"/>
                </a:lnTo>
                <a:lnTo>
                  <a:pt x="6420" y="13683"/>
                </a:lnTo>
                <a:lnTo>
                  <a:pt x="6420" y="13646"/>
                </a:lnTo>
                <a:lnTo>
                  <a:pt x="6493" y="13389"/>
                </a:lnTo>
                <a:lnTo>
                  <a:pt x="6530" y="13096"/>
                </a:lnTo>
                <a:lnTo>
                  <a:pt x="6530" y="12546"/>
                </a:lnTo>
                <a:lnTo>
                  <a:pt x="6603" y="11372"/>
                </a:lnTo>
                <a:lnTo>
                  <a:pt x="6677" y="10125"/>
                </a:lnTo>
                <a:lnTo>
                  <a:pt x="6713" y="9501"/>
                </a:lnTo>
                <a:lnTo>
                  <a:pt x="6677" y="8877"/>
                </a:lnTo>
                <a:lnTo>
                  <a:pt x="6677" y="8804"/>
                </a:lnTo>
                <a:lnTo>
                  <a:pt x="6640" y="8767"/>
                </a:lnTo>
                <a:lnTo>
                  <a:pt x="6530" y="8694"/>
                </a:lnTo>
                <a:lnTo>
                  <a:pt x="6420" y="8731"/>
                </a:lnTo>
                <a:lnTo>
                  <a:pt x="6383" y="8767"/>
                </a:lnTo>
                <a:lnTo>
                  <a:pt x="6347" y="8841"/>
                </a:lnTo>
                <a:lnTo>
                  <a:pt x="6273" y="9391"/>
                </a:lnTo>
                <a:lnTo>
                  <a:pt x="6237" y="9978"/>
                </a:lnTo>
                <a:lnTo>
                  <a:pt x="6200" y="11115"/>
                </a:lnTo>
                <a:lnTo>
                  <a:pt x="6090" y="12289"/>
                </a:lnTo>
                <a:lnTo>
                  <a:pt x="6016" y="12912"/>
                </a:lnTo>
                <a:lnTo>
                  <a:pt x="6016" y="13206"/>
                </a:lnTo>
                <a:lnTo>
                  <a:pt x="6016" y="13536"/>
                </a:lnTo>
                <a:lnTo>
                  <a:pt x="5540" y="13353"/>
                </a:lnTo>
                <a:lnTo>
                  <a:pt x="5099" y="13206"/>
                </a:lnTo>
                <a:lnTo>
                  <a:pt x="4623" y="13132"/>
                </a:lnTo>
                <a:lnTo>
                  <a:pt x="4182" y="13132"/>
                </a:lnTo>
                <a:lnTo>
                  <a:pt x="4329" y="12876"/>
                </a:lnTo>
                <a:lnTo>
                  <a:pt x="4439" y="12619"/>
                </a:lnTo>
                <a:lnTo>
                  <a:pt x="4549" y="12362"/>
                </a:lnTo>
                <a:lnTo>
                  <a:pt x="4623" y="12069"/>
                </a:lnTo>
                <a:lnTo>
                  <a:pt x="4696" y="11482"/>
                </a:lnTo>
                <a:lnTo>
                  <a:pt x="4696" y="10895"/>
                </a:lnTo>
                <a:lnTo>
                  <a:pt x="4623" y="10161"/>
                </a:lnTo>
                <a:lnTo>
                  <a:pt x="4512" y="9428"/>
                </a:lnTo>
                <a:lnTo>
                  <a:pt x="4366" y="8694"/>
                </a:lnTo>
                <a:lnTo>
                  <a:pt x="4219" y="7960"/>
                </a:lnTo>
                <a:lnTo>
                  <a:pt x="4182" y="7594"/>
                </a:lnTo>
                <a:lnTo>
                  <a:pt x="4182" y="7190"/>
                </a:lnTo>
                <a:lnTo>
                  <a:pt x="4182" y="6823"/>
                </a:lnTo>
                <a:lnTo>
                  <a:pt x="4219" y="6456"/>
                </a:lnTo>
                <a:lnTo>
                  <a:pt x="4292" y="6090"/>
                </a:lnTo>
                <a:lnTo>
                  <a:pt x="4439" y="5760"/>
                </a:lnTo>
                <a:lnTo>
                  <a:pt x="4586" y="5429"/>
                </a:lnTo>
                <a:lnTo>
                  <a:pt x="4769" y="5063"/>
                </a:lnTo>
                <a:lnTo>
                  <a:pt x="5026" y="4769"/>
                </a:lnTo>
                <a:lnTo>
                  <a:pt x="5246" y="4476"/>
                </a:lnTo>
                <a:lnTo>
                  <a:pt x="5503" y="4219"/>
                </a:lnTo>
                <a:lnTo>
                  <a:pt x="5796" y="3999"/>
                </a:lnTo>
                <a:lnTo>
                  <a:pt x="6090" y="3779"/>
                </a:lnTo>
                <a:lnTo>
                  <a:pt x="6420" y="3595"/>
                </a:lnTo>
                <a:lnTo>
                  <a:pt x="6787" y="3449"/>
                </a:lnTo>
                <a:lnTo>
                  <a:pt x="7117" y="3339"/>
                </a:lnTo>
                <a:lnTo>
                  <a:pt x="7484" y="3265"/>
                </a:lnTo>
                <a:lnTo>
                  <a:pt x="7814" y="3228"/>
                </a:lnTo>
                <a:lnTo>
                  <a:pt x="8181" y="3192"/>
                </a:lnTo>
                <a:close/>
                <a:moveTo>
                  <a:pt x="3962" y="13426"/>
                </a:moveTo>
                <a:lnTo>
                  <a:pt x="4623" y="13536"/>
                </a:lnTo>
                <a:lnTo>
                  <a:pt x="5246" y="13719"/>
                </a:lnTo>
                <a:lnTo>
                  <a:pt x="5943" y="13939"/>
                </a:lnTo>
                <a:lnTo>
                  <a:pt x="6603" y="14196"/>
                </a:lnTo>
                <a:lnTo>
                  <a:pt x="6860" y="14270"/>
                </a:lnTo>
                <a:lnTo>
                  <a:pt x="7154" y="14306"/>
                </a:lnTo>
                <a:lnTo>
                  <a:pt x="7704" y="14380"/>
                </a:lnTo>
                <a:lnTo>
                  <a:pt x="8217" y="14490"/>
                </a:lnTo>
                <a:lnTo>
                  <a:pt x="8474" y="14563"/>
                </a:lnTo>
                <a:lnTo>
                  <a:pt x="8731" y="14636"/>
                </a:lnTo>
                <a:lnTo>
                  <a:pt x="8768" y="14783"/>
                </a:lnTo>
                <a:lnTo>
                  <a:pt x="8841" y="14857"/>
                </a:lnTo>
                <a:lnTo>
                  <a:pt x="8951" y="14893"/>
                </a:lnTo>
                <a:lnTo>
                  <a:pt x="9061" y="14893"/>
                </a:lnTo>
                <a:lnTo>
                  <a:pt x="9061" y="15003"/>
                </a:lnTo>
                <a:lnTo>
                  <a:pt x="9024" y="15150"/>
                </a:lnTo>
                <a:lnTo>
                  <a:pt x="8914" y="15223"/>
                </a:lnTo>
                <a:lnTo>
                  <a:pt x="8768" y="15333"/>
                </a:lnTo>
                <a:lnTo>
                  <a:pt x="8034" y="15040"/>
                </a:lnTo>
                <a:lnTo>
                  <a:pt x="6383" y="14490"/>
                </a:lnTo>
                <a:lnTo>
                  <a:pt x="5576" y="14270"/>
                </a:lnTo>
                <a:lnTo>
                  <a:pt x="4769" y="14086"/>
                </a:lnTo>
                <a:lnTo>
                  <a:pt x="4292" y="14013"/>
                </a:lnTo>
                <a:lnTo>
                  <a:pt x="4072" y="14013"/>
                </a:lnTo>
                <a:lnTo>
                  <a:pt x="3852" y="14050"/>
                </a:lnTo>
                <a:lnTo>
                  <a:pt x="3742" y="14013"/>
                </a:lnTo>
                <a:lnTo>
                  <a:pt x="3669" y="13939"/>
                </a:lnTo>
                <a:lnTo>
                  <a:pt x="3632" y="13829"/>
                </a:lnTo>
                <a:lnTo>
                  <a:pt x="3632" y="13719"/>
                </a:lnTo>
                <a:lnTo>
                  <a:pt x="3632" y="13609"/>
                </a:lnTo>
                <a:lnTo>
                  <a:pt x="3705" y="13536"/>
                </a:lnTo>
                <a:lnTo>
                  <a:pt x="3816" y="13463"/>
                </a:lnTo>
                <a:lnTo>
                  <a:pt x="3926" y="13426"/>
                </a:lnTo>
                <a:close/>
                <a:moveTo>
                  <a:pt x="4256" y="15737"/>
                </a:moveTo>
                <a:lnTo>
                  <a:pt x="4696" y="15847"/>
                </a:lnTo>
                <a:lnTo>
                  <a:pt x="4476" y="16067"/>
                </a:lnTo>
                <a:lnTo>
                  <a:pt x="4292" y="16287"/>
                </a:lnTo>
                <a:lnTo>
                  <a:pt x="4292" y="16250"/>
                </a:lnTo>
                <a:lnTo>
                  <a:pt x="4256" y="16140"/>
                </a:lnTo>
                <a:lnTo>
                  <a:pt x="4256" y="15994"/>
                </a:lnTo>
                <a:lnTo>
                  <a:pt x="4256" y="15737"/>
                </a:lnTo>
                <a:close/>
                <a:moveTo>
                  <a:pt x="4843" y="15920"/>
                </a:moveTo>
                <a:lnTo>
                  <a:pt x="4989" y="15957"/>
                </a:lnTo>
                <a:lnTo>
                  <a:pt x="5136" y="15994"/>
                </a:lnTo>
                <a:lnTo>
                  <a:pt x="4879" y="16140"/>
                </a:lnTo>
                <a:lnTo>
                  <a:pt x="4623" y="16360"/>
                </a:lnTo>
                <a:lnTo>
                  <a:pt x="4623" y="16360"/>
                </a:lnTo>
                <a:lnTo>
                  <a:pt x="4733" y="16140"/>
                </a:lnTo>
                <a:lnTo>
                  <a:pt x="4843" y="15920"/>
                </a:lnTo>
                <a:close/>
                <a:moveTo>
                  <a:pt x="4146" y="14453"/>
                </a:moveTo>
                <a:lnTo>
                  <a:pt x="4659" y="14490"/>
                </a:lnTo>
                <a:lnTo>
                  <a:pt x="5356" y="14673"/>
                </a:lnTo>
                <a:lnTo>
                  <a:pt x="6053" y="14857"/>
                </a:lnTo>
                <a:lnTo>
                  <a:pt x="7410" y="15333"/>
                </a:lnTo>
                <a:lnTo>
                  <a:pt x="8034" y="15553"/>
                </a:lnTo>
                <a:lnTo>
                  <a:pt x="8401" y="15663"/>
                </a:lnTo>
                <a:lnTo>
                  <a:pt x="8694" y="15774"/>
                </a:lnTo>
                <a:lnTo>
                  <a:pt x="8731" y="15847"/>
                </a:lnTo>
                <a:lnTo>
                  <a:pt x="8768" y="15884"/>
                </a:lnTo>
                <a:lnTo>
                  <a:pt x="8841" y="15957"/>
                </a:lnTo>
                <a:lnTo>
                  <a:pt x="8951" y="15957"/>
                </a:lnTo>
                <a:lnTo>
                  <a:pt x="8914" y="16067"/>
                </a:lnTo>
                <a:lnTo>
                  <a:pt x="8841" y="16214"/>
                </a:lnTo>
                <a:lnTo>
                  <a:pt x="8694" y="16397"/>
                </a:lnTo>
                <a:lnTo>
                  <a:pt x="8547" y="16507"/>
                </a:lnTo>
                <a:lnTo>
                  <a:pt x="8401" y="16581"/>
                </a:lnTo>
                <a:lnTo>
                  <a:pt x="7227" y="16140"/>
                </a:lnTo>
                <a:lnTo>
                  <a:pt x="6016" y="15774"/>
                </a:lnTo>
                <a:lnTo>
                  <a:pt x="4733" y="15370"/>
                </a:lnTo>
                <a:lnTo>
                  <a:pt x="4072" y="15223"/>
                </a:lnTo>
                <a:lnTo>
                  <a:pt x="3449" y="15113"/>
                </a:lnTo>
                <a:lnTo>
                  <a:pt x="3449" y="15040"/>
                </a:lnTo>
                <a:lnTo>
                  <a:pt x="3449" y="14857"/>
                </a:lnTo>
                <a:lnTo>
                  <a:pt x="3522" y="14673"/>
                </a:lnTo>
                <a:lnTo>
                  <a:pt x="3632" y="14563"/>
                </a:lnTo>
                <a:lnTo>
                  <a:pt x="3705" y="14490"/>
                </a:lnTo>
                <a:lnTo>
                  <a:pt x="3926" y="14490"/>
                </a:lnTo>
                <a:lnTo>
                  <a:pt x="3962" y="14526"/>
                </a:lnTo>
                <a:lnTo>
                  <a:pt x="3999" y="14526"/>
                </a:lnTo>
                <a:lnTo>
                  <a:pt x="4036" y="14490"/>
                </a:lnTo>
                <a:lnTo>
                  <a:pt x="4146" y="14453"/>
                </a:lnTo>
                <a:close/>
                <a:moveTo>
                  <a:pt x="5503" y="16067"/>
                </a:moveTo>
                <a:lnTo>
                  <a:pt x="5723" y="16140"/>
                </a:lnTo>
                <a:lnTo>
                  <a:pt x="5503" y="16287"/>
                </a:lnTo>
                <a:lnTo>
                  <a:pt x="5246" y="16434"/>
                </a:lnTo>
                <a:lnTo>
                  <a:pt x="5026" y="16617"/>
                </a:lnTo>
                <a:lnTo>
                  <a:pt x="4843" y="16837"/>
                </a:lnTo>
                <a:lnTo>
                  <a:pt x="4659" y="16764"/>
                </a:lnTo>
                <a:lnTo>
                  <a:pt x="4733" y="16691"/>
                </a:lnTo>
                <a:lnTo>
                  <a:pt x="5503" y="16067"/>
                </a:lnTo>
                <a:close/>
                <a:moveTo>
                  <a:pt x="5980" y="16214"/>
                </a:moveTo>
                <a:lnTo>
                  <a:pt x="6200" y="16287"/>
                </a:lnTo>
                <a:lnTo>
                  <a:pt x="6200" y="16324"/>
                </a:lnTo>
                <a:lnTo>
                  <a:pt x="5943" y="16434"/>
                </a:lnTo>
                <a:lnTo>
                  <a:pt x="5723" y="16581"/>
                </a:lnTo>
                <a:lnTo>
                  <a:pt x="5540" y="16727"/>
                </a:lnTo>
                <a:lnTo>
                  <a:pt x="5393" y="16947"/>
                </a:lnTo>
                <a:lnTo>
                  <a:pt x="5246" y="16911"/>
                </a:lnTo>
                <a:lnTo>
                  <a:pt x="5613" y="16544"/>
                </a:lnTo>
                <a:lnTo>
                  <a:pt x="5980" y="16214"/>
                </a:lnTo>
                <a:close/>
                <a:moveTo>
                  <a:pt x="6383" y="16360"/>
                </a:moveTo>
                <a:lnTo>
                  <a:pt x="6897" y="16544"/>
                </a:lnTo>
                <a:lnTo>
                  <a:pt x="6420" y="16801"/>
                </a:lnTo>
                <a:lnTo>
                  <a:pt x="6200" y="16947"/>
                </a:lnTo>
                <a:lnTo>
                  <a:pt x="5980" y="17131"/>
                </a:lnTo>
                <a:lnTo>
                  <a:pt x="5796" y="17057"/>
                </a:lnTo>
                <a:lnTo>
                  <a:pt x="5833" y="16984"/>
                </a:lnTo>
                <a:lnTo>
                  <a:pt x="5833" y="16911"/>
                </a:lnTo>
                <a:lnTo>
                  <a:pt x="5833" y="16874"/>
                </a:lnTo>
                <a:lnTo>
                  <a:pt x="6090" y="16617"/>
                </a:lnTo>
                <a:lnTo>
                  <a:pt x="6383" y="16397"/>
                </a:lnTo>
                <a:lnTo>
                  <a:pt x="6383" y="16360"/>
                </a:lnTo>
                <a:close/>
                <a:moveTo>
                  <a:pt x="7080" y="16581"/>
                </a:moveTo>
                <a:lnTo>
                  <a:pt x="7410" y="16691"/>
                </a:lnTo>
                <a:lnTo>
                  <a:pt x="7154" y="16911"/>
                </a:lnTo>
                <a:lnTo>
                  <a:pt x="6787" y="17314"/>
                </a:lnTo>
                <a:lnTo>
                  <a:pt x="6457" y="17241"/>
                </a:lnTo>
                <a:lnTo>
                  <a:pt x="6493" y="17167"/>
                </a:lnTo>
                <a:lnTo>
                  <a:pt x="6457" y="17131"/>
                </a:lnTo>
                <a:lnTo>
                  <a:pt x="6750" y="16837"/>
                </a:lnTo>
                <a:lnTo>
                  <a:pt x="7080" y="16581"/>
                </a:lnTo>
                <a:close/>
                <a:moveTo>
                  <a:pt x="8034" y="2678"/>
                </a:moveTo>
                <a:lnTo>
                  <a:pt x="7704" y="2715"/>
                </a:lnTo>
                <a:lnTo>
                  <a:pt x="7374" y="2752"/>
                </a:lnTo>
                <a:lnTo>
                  <a:pt x="7044" y="2825"/>
                </a:lnTo>
                <a:lnTo>
                  <a:pt x="6750" y="2898"/>
                </a:lnTo>
                <a:lnTo>
                  <a:pt x="6420" y="3008"/>
                </a:lnTo>
                <a:lnTo>
                  <a:pt x="6126" y="3155"/>
                </a:lnTo>
                <a:lnTo>
                  <a:pt x="5833" y="3302"/>
                </a:lnTo>
                <a:lnTo>
                  <a:pt x="5576" y="3522"/>
                </a:lnTo>
                <a:lnTo>
                  <a:pt x="5026" y="3962"/>
                </a:lnTo>
                <a:lnTo>
                  <a:pt x="4806" y="4219"/>
                </a:lnTo>
                <a:lnTo>
                  <a:pt x="4586" y="4512"/>
                </a:lnTo>
                <a:lnTo>
                  <a:pt x="4366" y="4769"/>
                </a:lnTo>
                <a:lnTo>
                  <a:pt x="4182" y="5099"/>
                </a:lnTo>
                <a:lnTo>
                  <a:pt x="3999" y="5393"/>
                </a:lnTo>
                <a:lnTo>
                  <a:pt x="3852" y="5723"/>
                </a:lnTo>
                <a:lnTo>
                  <a:pt x="3742" y="6163"/>
                </a:lnTo>
                <a:lnTo>
                  <a:pt x="3669" y="6603"/>
                </a:lnTo>
                <a:lnTo>
                  <a:pt x="3632" y="7043"/>
                </a:lnTo>
                <a:lnTo>
                  <a:pt x="3632" y="7520"/>
                </a:lnTo>
                <a:lnTo>
                  <a:pt x="3705" y="7960"/>
                </a:lnTo>
                <a:lnTo>
                  <a:pt x="3779" y="8437"/>
                </a:lnTo>
                <a:lnTo>
                  <a:pt x="3962" y="9318"/>
                </a:lnTo>
                <a:lnTo>
                  <a:pt x="4109" y="10308"/>
                </a:lnTo>
                <a:lnTo>
                  <a:pt x="4182" y="10785"/>
                </a:lnTo>
                <a:lnTo>
                  <a:pt x="4219" y="11262"/>
                </a:lnTo>
                <a:lnTo>
                  <a:pt x="4182" y="11739"/>
                </a:lnTo>
                <a:lnTo>
                  <a:pt x="4109" y="12215"/>
                </a:lnTo>
                <a:lnTo>
                  <a:pt x="3999" y="12619"/>
                </a:lnTo>
                <a:lnTo>
                  <a:pt x="3816" y="13059"/>
                </a:lnTo>
                <a:lnTo>
                  <a:pt x="3595" y="13132"/>
                </a:lnTo>
                <a:lnTo>
                  <a:pt x="3449" y="13279"/>
                </a:lnTo>
                <a:lnTo>
                  <a:pt x="3302" y="13426"/>
                </a:lnTo>
                <a:lnTo>
                  <a:pt x="3229" y="13646"/>
                </a:lnTo>
                <a:lnTo>
                  <a:pt x="3229" y="13829"/>
                </a:lnTo>
                <a:lnTo>
                  <a:pt x="3265" y="13976"/>
                </a:lnTo>
                <a:lnTo>
                  <a:pt x="3339" y="14160"/>
                </a:lnTo>
                <a:lnTo>
                  <a:pt x="3412" y="14270"/>
                </a:lnTo>
                <a:lnTo>
                  <a:pt x="3339" y="14343"/>
                </a:lnTo>
                <a:lnTo>
                  <a:pt x="3265" y="14416"/>
                </a:lnTo>
                <a:lnTo>
                  <a:pt x="3192" y="14526"/>
                </a:lnTo>
                <a:lnTo>
                  <a:pt x="3119" y="14673"/>
                </a:lnTo>
                <a:lnTo>
                  <a:pt x="3082" y="14857"/>
                </a:lnTo>
                <a:lnTo>
                  <a:pt x="3045" y="15040"/>
                </a:lnTo>
                <a:lnTo>
                  <a:pt x="3045" y="15187"/>
                </a:lnTo>
                <a:lnTo>
                  <a:pt x="3082" y="15370"/>
                </a:lnTo>
                <a:lnTo>
                  <a:pt x="3192" y="15480"/>
                </a:lnTo>
                <a:lnTo>
                  <a:pt x="3302" y="15590"/>
                </a:lnTo>
                <a:lnTo>
                  <a:pt x="3412" y="15627"/>
                </a:lnTo>
                <a:lnTo>
                  <a:pt x="3485" y="15590"/>
                </a:lnTo>
                <a:lnTo>
                  <a:pt x="3522" y="15553"/>
                </a:lnTo>
                <a:lnTo>
                  <a:pt x="3559" y="15553"/>
                </a:lnTo>
                <a:lnTo>
                  <a:pt x="4072" y="15700"/>
                </a:lnTo>
                <a:lnTo>
                  <a:pt x="3999" y="15810"/>
                </a:lnTo>
                <a:lnTo>
                  <a:pt x="3926" y="15957"/>
                </a:lnTo>
                <a:lnTo>
                  <a:pt x="3926" y="16140"/>
                </a:lnTo>
                <a:lnTo>
                  <a:pt x="3926" y="16324"/>
                </a:lnTo>
                <a:lnTo>
                  <a:pt x="3999" y="16507"/>
                </a:lnTo>
                <a:lnTo>
                  <a:pt x="4072" y="16654"/>
                </a:lnTo>
                <a:lnTo>
                  <a:pt x="4146" y="16801"/>
                </a:lnTo>
                <a:lnTo>
                  <a:pt x="4292" y="16874"/>
                </a:lnTo>
                <a:lnTo>
                  <a:pt x="4256" y="16947"/>
                </a:lnTo>
                <a:lnTo>
                  <a:pt x="4292" y="17021"/>
                </a:lnTo>
                <a:lnTo>
                  <a:pt x="4329" y="17057"/>
                </a:lnTo>
                <a:lnTo>
                  <a:pt x="4402" y="17094"/>
                </a:lnTo>
                <a:lnTo>
                  <a:pt x="4586" y="17167"/>
                </a:lnTo>
                <a:lnTo>
                  <a:pt x="4806" y="17277"/>
                </a:lnTo>
                <a:lnTo>
                  <a:pt x="5283" y="17388"/>
                </a:lnTo>
                <a:lnTo>
                  <a:pt x="5393" y="17424"/>
                </a:lnTo>
                <a:lnTo>
                  <a:pt x="5576" y="17461"/>
                </a:lnTo>
                <a:lnTo>
                  <a:pt x="6310" y="17681"/>
                </a:lnTo>
                <a:lnTo>
                  <a:pt x="6677" y="17754"/>
                </a:lnTo>
                <a:lnTo>
                  <a:pt x="6860" y="17791"/>
                </a:lnTo>
                <a:lnTo>
                  <a:pt x="7044" y="17754"/>
                </a:lnTo>
                <a:lnTo>
                  <a:pt x="7117" y="17718"/>
                </a:lnTo>
                <a:lnTo>
                  <a:pt x="7154" y="17681"/>
                </a:lnTo>
                <a:lnTo>
                  <a:pt x="7154" y="17608"/>
                </a:lnTo>
                <a:lnTo>
                  <a:pt x="7117" y="17534"/>
                </a:lnTo>
                <a:lnTo>
                  <a:pt x="7447" y="17204"/>
                </a:lnTo>
                <a:lnTo>
                  <a:pt x="7594" y="17021"/>
                </a:lnTo>
                <a:lnTo>
                  <a:pt x="7740" y="16837"/>
                </a:lnTo>
                <a:lnTo>
                  <a:pt x="8327" y="17021"/>
                </a:lnTo>
                <a:lnTo>
                  <a:pt x="8437" y="17021"/>
                </a:lnTo>
                <a:lnTo>
                  <a:pt x="8547" y="16984"/>
                </a:lnTo>
                <a:lnTo>
                  <a:pt x="8731" y="16911"/>
                </a:lnTo>
                <a:lnTo>
                  <a:pt x="8914" y="16764"/>
                </a:lnTo>
                <a:lnTo>
                  <a:pt x="9098" y="16581"/>
                </a:lnTo>
                <a:lnTo>
                  <a:pt x="9208" y="16360"/>
                </a:lnTo>
                <a:lnTo>
                  <a:pt x="9281" y="16140"/>
                </a:lnTo>
                <a:lnTo>
                  <a:pt x="9318" y="15884"/>
                </a:lnTo>
                <a:lnTo>
                  <a:pt x="9281" y="15700"/>
                </a:lnTo>
                <a:lnTo>
                  <a:pt x="9208" y="15590"/>
                </a:lnTo>
                <a:lnTo>
                  <a:pt x="9171" y="15517"/>
                </a:lnTo>
                <a:lnTo>
                  <a:pt x="9244" y="15407"/>
                </a:lnTo>
                <a:lnTo>
                  <a:pt x="9354" y="15260"/>
                </a:lnTo>
                <a:lnTo>
                  <a:pt x="9391" y="15113"/>
                </a:lnTo>
                <a:lnTo>
                  <a:pt x="9428" y="15003"/>
                </a:lnTo>
                <a:lnTo>
                  <a:pt x="9501" y="14930"/>
                </a:lnTo>
                <a:lnTo>
                  <a:pt x="9575" y="14857"/>
                </a:lnTo>
                <a:lnTo>
                  <a:pt x="9575" y="14783"/>
                </a:lnTo>
                <a:lnTo>
                  <a:pt x="9538" y="14673"/>
                </a:lnTo>
                <a:lnTo>
                  <a:pt x="9391" y="14526"/>
                </a:lnTo>
                <a:lnTo>
                  <a:pt x="9244" y="14380"/>
                </a:lnTo>
                <a:lnTo>
                  <a:pt x="9244" y="14050"/>
                </a:lnTo>
                <a:lnTo>
                  <a:pt x="9318" y="13683"/>
                </a:lnTo>
                <a:lnTo>
                  <a:pt x="9428" y="13353"/>
                </a:lnTo>
                <a:lnTo>
                  <a:pt x="9538" y="13059"/>
                </a:lnTo>
                <a:lnTo>
                  <a:pt x="9721" y="12766"/>
                </a:lnTo>
                <a:lnTo>
                  <a:pt x="9905" y="12472"/>
                </a:lnTo>
                <a:lnTo>
                  <a:pt x="10308" y="11885"/>
                </a:lnTo>
                <a:lnTo>
                  <a:pt x="10785" y="11335"/>
                </a:lnTo>
                <a:lnTo>
                  <a:pt x="11299" y="10822"/>
                </a:lnTo>
                <a:lnTo>
                  <a:pt x="11775" y="10308"/>
                </a:lnTo>
                <a:lnTo>
                  <a:pt x="12179" y="9758"/>
                </a:lnTo>
                <a:lnTo>
                  <a:pt x="12362" y="9501"/>
                </a:lnTo>
                <a:lnTo>
                  <a:pt x="12546" y="9208"/>
                </a:lnTo>
                <a:lnTo>
                  <a:pt x="12656" y="8951"/>
                </a:lnTo>
                <a:lnTo>
                  <a:pt x="12803" y="8657"/>
                </a:lnTo>
                <a:lnTo>
                  <a:pt x="12876" y="8364"/>
                </a:lnTo>
                <a:lnTo>
                  <a:pt x="12949" y="8034"/>
                </a:lnTo>
                <a:lnTo>
                  <a:pt x="12986" y="7740"/>
                </a:lnTo>
                <a:lnTo>
                  <a:pt x="13023" y="7447"/>
                </a:lnTo>
                <a:lnTo>
                  <a:pt x="13023" y="6823"/>
                </a:lnTo>
                <a:lnTo>
                  <a:pt x="12913" y="6236"/>
                </a:lnTo>
                <a:lnTo>
                  <a:pt x="12729" y="5613"/>
                </a:lnTo>
                <a:lnTo>
                  <a:pt x="12436" y="5026"/>
                </a:lnTo>
                <a:lnTo>
                  <a:pt x="12252" y="4769"/>
                </a:lnTo>
                <a:lnTo>
                  <a:pt x="12069" y="4476"/>
                </a:lnTo>
                <a:lnTo>
                  <a:pt x="11849" y="4256"/>
                </a:lnTo>
                <a:lnTo>
                  <a:pt x="11629" y="3999"/>
                </a:lnTo>
                <a:lnTo>
                  <a:pt x="11372" y="3815"/>
                </a:lnTo>
                <a:lnTo>
                  <a:pt x="11115" y="3595"/>
                </a:lnTo>
                <a:lnTo>
                  <a:pt x="10565" y="3265"/>
                </a:lnTo>
                <a:lnTo>
                  <a:pt x="9978" y="3008"/>
                </a:lnTo>
                <a:lnTo>
                  <a:pt x="9354" y="2825"/>
                </a:lnTo>
                <a:lnTo>
                  <a:pt x="8694" y="2715"/>
                </a:lnTo>
                <a:lnTo>
                  <a:pt x="8034" y="2678"/>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50" name="Shape 250"/>
          <p:cNvSpPr/>
          <p:nvPr/>
        </p:nvSpPr>
        <p:spPr>
          <a:xfrm>
            <a:off x="8817948" y="3439661"/>
            <a:ext cx="414157" cy="507762"/>
          </a:xfrm>
          <a:custGeom>
            <a:avLst/>
            <a:gdLst/>
            <a:ahLst/>
            <a:cxnLst/>
            <a:rect l="0" t="0" r="0" b="0"/>
            <a:pathLst>
              <a:path w="14601" h="17901" extrusionOk="0">
                <a:moveTo>
                  <a:pt x="10492" y="4329"/>
                </a:moveTo>
                <a:lnTo>
                  <a:pt x="10859" y="4769"/>
                </a:lnTo>
                <a:lnTo>
                  <a:pt x="10712" y="4769"/>
                </a:lnTo>
                <a:lnTo>
                  <a:pt x="10712" y="4696"/>
                </a:lnTo>
                <a:lnTo>
                  <a:pt x="10675" y="4622"/>
                </a:lnTo>
                <a:lnTo>
                  <a:pt x="10639" y="4622"/>
                </a:lnTo>
                <a:lnTo>
                  <a:pt x="10602" y="4549"/>
                </a:lnTo>
                <a:lnTo>
                  <a:pt x="10565" y="4512"/>
                </a:lnTo>
                <a:lnTo>
                  <a:pt x="10455" y="4475"/>
                </a:lnTo>
                <a:lnTo>
                  <a:pt x="10345" y="4512"/>
                </a:lnTo>
                <a:lnTo>
                  <a:pt x="10308" y="4549"/>
                </a:lnTo>
                <a:lnTo>
                  <a:pt x="10272" y="4622"/>
                </a:lnTo>
                <a:lnTo>
                  <a:pt x="10272" y="4696"/>
                </a:lnTo>
                <a:lnTo>
                  <a:pt x="10052" y="4622"/>
                </a:lnTo>
                <a:lnTo>
                  <a:pt x="10492" y="4329"/>
                </a:lnTo>
                <a:close/>
                <a:moveTo>
                  <a:pt x="6897" y="3448"/>
                </a:moveTo>
                <a:lnTo>
                  <a:pt x="7044" y="3485"/>
                </a:lnTo>
                <a:lnTo>
                  <a:pt x="7227" y="3522"/>
                </a:lnTo>
                <a:lnTo>
                  <a:pt x="7374" y="3595"/>
                </a:lnTo>
                <a:lnTo>
                  <a:pt x="7484" y="3705"/>
                </a:lnTo>
                <a:lnTo>
                  <a:pt x="7521" y="3815"/>
                </a:lnTo>
                <a:lnTo>
                  <a:pt x="7521" y="3889"/>
                </a:lnTo>
                <a:lnTo>
                  <a:pt x="7484" y="3999"/>
                </a:lnTo>
                <a:lnTo>
                  <a:pt x="7447" y="4109"/>
                </a:lnTo>
                <a:lnTo>
                  <a:pt x="7264" y="4292"/>
                </a:lnTo>
                <a:lnTo>
                  <a:pt x="7154" y="4439"/>
                </a:lnTo>
                <a:lnTo>
                  <a:pt x="6934" y="4732"/>
                </a:lnTo>
                <a:lnTo>
                  <a:pt x="6714" y="4952"/>
                </a:lnTo>
                <a:lnTo>
                  <a:pt x="6494" y="5099"/>
                </a:lnTo>
                <a:lnTo>
                  <a:pt x="6384" y="5136"/>
                </a:lnTo>
                <a:lnTo>
                  <a:pt x="6310" y="5136"/>
                </a:lnTo>
                <a:lnTo>
                  <a:pt x="6237" y="5062"/>
                </a:lnTo>
                <a:lnTo>
                  <a:pt x="6200" y="4989"/>
                </a:lnTo>
                <a:lnTo>
                  <a:pt x="6163" y="4806"/>
                </a:lnTo>
                <a:lnTo>
                  <a:pt x="6163" y="4659"/>
                </a:lnTo>
                <a:lnTo>
                  <a:pt x="6163" y="4145"/>
                </a:lnTo>
                <a:lnTo>
                  <a:pt x="6127" y="3595"/>
                </a:lnTo>
                <a:lnTo>
                  <a:pt x="6273" y="3522"/>
                </a:lnTo>
                <a:lnTo>
                  <a:pt x="6420" y="3485"/>
                </a:lnTo>
                <a:lnTo>
                  <a:pt x="6567" y="3448"/>
                </a:lnTo>
                <a:close/>
                <a:moveTo>
                  <a:pt x="6457" y="3118"/>
                </a:moveTo>
                <a:lnTo>
                  <a:pt x="6237" y="3192"/>
                </a:lnTo>
                <a:lnTo>
                  <a:pt x="6017" y="3265"/>
                </a:lnTo>
                <a:lnTo>
                  <a:pt x="5833" y="3375"/>
                </a:lnTo>
                <a:lnTo>
                  <a:pt x="5723" y="3558"/>
                </a:lnTo>
                <a:lnTo>
                  <a:pt x="5723" y="3632"/>
                </a:lnTo>
                <a:lnTo>
                  <a:pt x="5760" y="3668"/>
                </a:lnTo>
                <a:lnTo>
                  <a:pt x="5797" y="3705"/>
                </a:lnTo>
                <a:lnTo>
                  <a:pt x="5870" y="3705"/>
                </a:lnTo>
                <a:lnTo>
                  <a:pt x="5980" y="3668"/>
                </a:lnTo>
                <a:lnTo>
                  <a:pt x="5943" y="4219"/>
                </a:lnTo>
                <a:lnTo>
                  <a:pt x="5943" y="4769"/>
                </a:lnTo>
                <a:lnTo>
                  <a:pt x="5943" y="4952"/>
                </a:lnTo>
                <a:lnTo>
                  <a:pt x="5980" y="5099"/>
                </a:lnTo>
                <a:lnTo>
                  <a:pt x="6053" y="5209"/>
                </a:lnTo>
                <a:lnTo>
                  <a:pt x="6163" y="5319"/>
                </a:lnTo>
                <a:lnTo>
                  <a:pt x="6237" y="5393"/>
                </a:lnTo>
                <a:lnTo>
                  <a:pt x="6530" y="5393"/>
                </a:lnTo>
                <a:lnTo>
                  <a:pt x="6714" y="5282"/>
                </a:lnTo>
                <a:lnTo>
                  <a:pt x="6897" y="5136"/>
                </a:lnTo>
                <a:lnTo>
                  <a:pt x="7227" y="4806"/>
                </a:lnTo>
                <a:lnTo>
                  <a:pt x="7447" y="4512"/>
                </a:lnTo>
                <a:lnTo>
                  <a:pt x="7594" y="4329"/>
                </a:lnTo>
                <a:lnTo>
                  <a:pt x="7741" y="4182"/>
                </a:lnTo>
                <a:lnTo>
                  <a:pt x="7814" y="3962"/>
                </a:lnTo>
                <a:lnTo>
                  <a:pt x="7851" y="3852"/>
                </a:lnTo>
                <a:lnTo>
                  <a:pt x="7851" y="3742"/>
                </a:lnTo>
                <a:lnTo>
                  <a:pt x="7777" y="3595"/>
                </a:lnTo>
                <a:lnTo>
                  <a:pt x="7667" y="3448"/>
                </a:lnTo>
                <a:lnTo>
                  <a:pt x="7521" y="3302"/>
                </a:lnTo>
                <a:lnTo>
                  <a:pt x="7374" y="3228"/>
                </a:lnTo>
                <a:lnTo>
                  <a:pt x="7190" y="3155"/>
                </a:lnTo>
                <a:lnTo>
                  <a:pt x="6970" y="3118"/>
                </a:lnTo>
                <a:close/>
                <a:moveTo>
                  <a:pt x="2789" y="3522"/>
                </a:moveTo>
                <a:lnTo>
                  <a:pt x="2935" y="3668"/>
                </a:lnTo>
                <a:lnTo>
                  <a:pt x="3082" y="3779"/>
                </a:lnTo>
                <a:lnTo>
                  <a:pt x="3449" y="3925"/>
                </a:lnTo>
                <a:lnTo>
                  <a:pt x="3632" y="3999"/>
                </a:lnTo>
                <a:lnTo>
                  <a:pt x="3669" y="4072"/>
                </a:lnTo>
                <a:lnTo>
                  <a:pt x="3706" y="4145"/>
                </a:lnTo>
                <a:lnTo>
                  <a:pt x="3706" y="4219"/>
                </a:lnTo>
                <a:lnTo>
                  <a:pt x="3742" y="4255"/>
                </a:lnTo>
                <a:lnTo>
                  <a:pt x="3779" y="4292"/>
                </a:lnTo>
                <a:lnTo>
                  <a:pt x="3852" y="4329"/>
                </a:lnTo>
                <a:lnTo>
                  <a:pt x="4036" y="4402"/>
                </a:lnTo>
                <a:lnTo>
                  <a:pt x="4219" y="4475"/>
                </a:lnTo>
                <a:lnTo>
                  <a:pt x="4403" y="4586"/>
                </a:lnTo>
                <a:lnTo>
                  <a:pt x="4549" y="4696"/>
                </a:lnTo>
                <a:lnTo>
                  <a:pt x="4843" y="5026"/>
                </a:lnTo>
                <a:lnTo>
                  <a:pt x="5100" y="5319"/>
                </a:lnTo>
                <a:lnTo>
                  <a:pt x="4770" y="5356"/>
                </a:lnTo>
                <a:lnTo>
                  <a:pt x="4476" y="5356"/>
                </a:lnTo>
                <a:lnTo>
                  <a:pt x="3816" y="5319"/>
                </a:lnTo>
                <a:lnTo>
                  <a:pt x="3486" y="5319"/>
                </a:lnTo>
                <a:lnTo>
                  <a:pt x="3156" y="5393"/>
                </a:lnTo>
                <a:lnTo>
                  <a:pt x="2972" y="5466"/>
                </a:lnTo>
                <a:lnTo>
                  <a:pt x="2789" y="5576"/>
                </a:lnTo>
                <a:lnTo>
                  <a:pt x="2605" y="5649"/>
                </a:lnTo>
                <a:lnTo>
                  <a:pt x="2495" y="5686"/>
                </a:lnTo>
                <a:lnTo>
                  <a:pt x="2349" y="5686"/>
                </a:lnTo>
                <a:lnTo>
                  <a:pt x="2312" y="5723"/>
                </a:lnTo>
                <a:lnTo>
                  <a:pt x="2275" y="5796"/>
                </a:lnTo>
                <a:lnTo>
                  <a:pt x="2275" y="5833"/>
                </a:lnTo>
                <a:lnTo>
                  <a:pt x="2349" y="6676"/>
                </a:lnTo>
                <a:lnTo>
                  <a:pt x="2128" y="6493"/>
                </a:lnTo>
                <a:lnTo>
                  <a:pt x="1908" y="6383"/>
                </a:lnTo>
                <a:lnTo>
                  <a:pt x="1908" y="6126"/>
                </a:lnTo>
                <a:lnTo>
                  <a:pt x="1835" y="5906"/>
                </a:lnTo>
                <a:lnTo>
                  <a:pt x="1725" y="5796"/>
                </a:lnTo>
                <a:lnTo>
                  <a:pt x="1578" y="5723"/>
                </a:lnTo>
                <a:lnTo>
                  <a:pt x="1285" y="5649"/>
                </a:lnTo>
                <a:lnTo>
                  <a:pt x="1101" y="5649"/>
                </a:lnTo>
                <a:lnTo>
                  <a:pt x="918" y="5686"/>
                </a:lnTo>
                <a:lnTo>
                  <a:pt x="918" y="5686"/>
                </a:lnTo>
                <a:lnTo>
                  <a:pt x="1101" y="5356"/>
                </a:lnTo>
                <a:lnTo>
                  <a:pt x="1285" y="5026"/>
                </a:lnTo>
                <a:lnTo>
                  <a:pt x="1468" y="4732"/>
                </a:lnTo>
                <a:lnTo>
                  <a:pt x="1688" y="4439"/>
                </a:lnTo>
                <a:lnTo>
                  <a:pt x="1945" y="4182"/>
                </a:lnTo>
                <a:lnTo>
                  <a:pt x="2202" y="3962"/>
                </a:lnTo>
                <a:lnTo>
                  <a:pt x="2495" y="3742"/>
                </a:lnTo>
                <a:lnTo>
                  <a:pt x="2789" y="3522"/>
                </a:lnTo>
                <a:close/>
                <a:moveTo>
                  <a:pt x="10639" y="7520"/>
                </a:moveTo>
                <a:lnTo>
                  <a:pt x="11042" y="7703"/>
                </a:lnTo>
                <a:lnTo>
                  <a:pt x="11336" y="7850"/>
                </a:lnTo>
                <a:lnTo>
                  <a:pt x="11482" y="7924"/>
                </a:lnTo>
                <a:lnTo>
                  <a:pt x="11629" y="7960"/>
                </a:lnTo>
                <a:lnTo>
                  <a:pt x="11556" y="8254"/>
                </a:lnTo>
                <a:lnTo>
                  <a:pt x="11225" y="8107"/>
                </a:lnTo>
                <a:lnTo>
                  <a:pt x="10895" y="7960"/>
                </a:lnTo>
                <a:lnTo>
                  <a:pt x="10785" y="7887"/>
                </a:lnTo>
                <a:lnTo>
                  <a:pt x="10639" y="7520"/>
                </a:lnTo>
                <a:close/>
                <a:moveTo>
                  <a:pt x="10272" y="8070"/>
                </a:moveTo>
                <a:lnTo>
                  <a:pt x="10382" y="8144"/>
                </a:lnTo>
                <a:lnTo>
                  <a:pt x="10529" y="8217"/>
                </a:lnTo>
                <a:lnTo>
                  <a:pt x="10565" y="8327"/>
                </a:lnTo>
                <a:lnTo>
                  <a:pt x="10602" y="8400"/>
                </a:lnTo>
                <a:lnTo>
                  <a:pt x="10712" y="8437"/>
                </a:lnTo>
                <a:lnTo>
                  <a:pt x="10932" y="8510"/>
                </a:lnTo>
                <a:lnTo>
                  <a:pt x="11042" y="8547"/>
                </a:lnTo>
                <a:lnTo>
                  <a:pt x="11042" y="8584"/>
                </a:lnTo>
                <a:lnTo>
                  <a:pt x="11042" y="8657"/>
                </a:lnTo>
                <a:lnTo>
                  <a:pt x="11079" y="8731"/>
                </a:lnTo>
                <a:lnTo>
                  <a:pt x="11152" y="8804"/>
                </a:lnTo>
                <a:lnTo>
                  <a:pt x="11336" y="8841"/>
                </a:lnTo>
                <a:lnTo>
                  <a:pt x="11152" y="9244"/>
                </a:lnTo>
                <a:lnTo>
                  <a:pt x="11079" y="9171"/>
                </a:lnTo>
                <a:lnTo>
                  <a:pt x="10602" y="8767"/>
                </a:lnTo>
                <a:lnTo>
                  <a:pt x="10602" y="8547"/>
                </a:lnTo>
                <a:lnTo>
                  <a:pt x="10565" y="8364"/>
                </a:lnTo>
                <a:lnTo>
                  <a:pt x="10492" y="8254"/>
                </a:lnTo>
                <a:lnTo>
                  <a:pt x="10345" y="8180"/>
                </a:lnTo>
                <a:lnTo>
                  <a:pt x="10272" y="8070"/>
                </a:lnTo>
                <a:close/>
                <a:moveTo>
                  <a:pt x="9135" y="4806"/>
                </a:moveTo>
                <a:lnTo>
                  <a:pt x="9501" y="4842"/>
                </a:lnTo>
                <a:lnTo>
                  <a:pt x="9575" y="4879"/>
                </a:lnTo>
                <a:lnTo>
                  <a:pt x="9611" y="4842"/>
                </a:lnTo>
                <a:lnTo>
                  <a:pt x="9905" y="4916"/>
                </a:lnTo>
                <a:lnTo>
                  <a:pt x="10198" y="5026"/>
                </a:lnTo>
                <a:lnTo>
                  <a:pt x="10015" y="5246"/>
                </a:lnTo>
                <a:lnTo>
                  <a:pt x="10015" y="5319"/>
                </a:lnTo>
                <a:lnTo>
                  <a:pt x="10052" y="5393"/>
                </a:lnTo>
                <a:lnTo>
                  <a:pt x="10125" y="5429"/>
                </a:lnTo>
                <a:lnTo>
                  <a:pt x="10198" y="5429"/>
                </a:lnTo>
                <a:lnTo>
                  <a:pt x="10418" y="5319"/>
                </a:lnTo>
                <a:lnTo>
                  <a:pt x="10639" y="5246"/>
                </a:lnTo>
                <a:lnTo>
                  <a:pt x="10859" y="5209"/>
                </a:lnTo>
                <a:lnTo>
                  <a:pt x="11115" y="5172"/>
                </a:lnTo>
                <a:lnTo>
                  <a:pt x="11336" y="5613"/>
                </a:lnTo>
                <a:lnTo>
                  <a:pt x="10859" y="5723"/>
                </a:lnTo>
                <a:lnTo>
                  <a:pt x="10602" y="5796"/>
                </a:lnTo>
                <a:lnTo>
                  <a:pt x="10382" y="5906"/>
                </a:lnTo>
                <a:lnTo>
                  <a:pt x="10345" y="5943"/>
                </a:lnTo>
                <a:lnTo>
                  <a:pt x="10345" y="5979"/>
                </a:lnTo>
                <a:lnTo>
                  <a:pt x="10345" y="6016"/>
                </a:lnTo>
                <a:lnTo>
                  <a:pt x="10382" y="6053"/>
                </a:lnTo>
                <a:lnTo>
                  <a:pt x="10639" y="6126"/>
                </a:lnTo>
                <a:lnTo>
                  <a:pt x="10932" y="6126"/>
                </a:lnTo>
                <a:lnTo>
                  <a:pt x="11225" y="6089"/>
                </a:lnTo>
                <a:lnTo>
                  <a:pt x="11482" y="6016"/>
                </a:lnTo>
                <a:lnTo>
                  <a:pt x="11629" y="6566"/>
                </a:lnTo>
                <a:lnTo>
                  <a:pt x="11666" y="6640"/>
                </a:lnTo>
                <a:lnTo>
                  <a:pt x="11666" y="6640"/>
                </a:lnTo>
                <a:lnTo>
                  <a:pt x="11262" y="6530"/>
                </a:lnTo>
                <a:lnTo>
                  <a:pt x="10932" y="6456"/>
                </a:lnTo>
                <a:lnTo>
                  <a:pt x="10749" y="6420"/>
                </a:lnTo>
                <a:lnTo>
                  <a:pt x="10565" y="6456"/>
                </a:lnTo>
                <a:lnTo>
                  <a:pt x="10529" y="6456"/>
                </a:lnTo>
                <a:lnTo>
                  <a:pt x="10565" y="6530"/>
                </a:lnTo>
                <a:lnTo>
                  <a:pt x="10712" y="6640"/>
                </a:lnTo>
                <a:lnTo>
                  <a:pt x="10895" y="6750"/>
                </a:lnTo>
                <a:lnTo>
                  <a:pt x="11336" y="6933"/>
                </a:lnTo>
                <a:lnTo>
                  <a:pt x="11702" y="7043"/>
                </a:lnTo>
                <a:lnTo>
                  <a:pt x="11666" y="7593"/>
                </a:lnTo>
                <a:lnTo>
                  <a:pt x="11482" y="7520"/>
                </a:lnTo>
                <a:lnTo>
                  <a:pt x="11299" y="7447"/>
                </a:lnTo>
                <a:lnTo>
                  <a:pt x="10785" y="7227"/>
                </a:lnTo>
                <a:lnTo>
                  <a:pt x="10529" y="7153"/>
                </a:lnTo>
                <a:lnTo>
                  <a:pt x="10235" y="7117"/>
                </a:lnTo>
                <a:lnTo>
                  <a:pt x="10198" y="7117"/>
                </a:lnTo>
                <a:lnTo>
                  <a:pt x="10198" y="7153"/>
                </a:lnTo>
                <a:lnTo>
                  <a:pt x="10198" y="7190"/>
                </a:lnTo>
                <a:lnTo>
                  <a:pt x="10198" y="7227"/>
                </a:lnTo>
                <a:lnTo>
                  <a:pt x="10492" y="7410"/>
                </a:lnTo>
                <a:lnTo>
                  <a:pt x="10418" y="7447"/>
                </a:lnTo>
                <a:lnTo>
                  <a:pt x="10015" y="7593"/>
                </a:lnTo>
                <a:lnTo>
                  <a:pt x="9905" y="7483"/>
                </a:lnTo>
                <a:lnTo>
                  <a:pt x="9832" y="7447"/>
                </a:lnTo>
                <a:lnTo>
                  <a:pt x="9795" y="7483"/>
                </a:lnTo>
                <a:lnTo>
                  <a:pt x="9758" y="7520"/>
                </a:lnTo>
                <a:lnTo>
                  <a:pt x="9722" y="7557"/>
                </a:lnTo>
                <a:lnTo>
                  <a:pt x="9722" y="7703"/>
                </a:lnTo>
                <a:lnTo>
                  <a:pt x="9685" y="7740"/>
                </a:lnTo>
                <a:lnTo>
                  <a:pt x="9685" y="7813"/>
                </a:lnTo>
                <a:lnTo>
                  <a:pt x="9722" y="7924"/>
                </a:lnTo>
                <a:lnTo>
                  <a:pt x="9942" y="8180"/>
                </a:lnTo>
                <a:lnTo>
                  <a:pt x="9611" y="7960"/>
                </a:lnTo>
                <a:lnTo>
                  <a:pt x="9281" y="7777"/>
                </a:lnTo>
                <a:lnTo>
                  <a:pt x="9245" y="7777"/>
                </a:lnTo>
                <a:lnTo>
                  <a:pt x="9208" y="7813"/>
                </a:lnTo>
                <a:lnTo>
                  <a:pt x="9171" y="7850"/>
                </a:lnTo>
                <a:lnTo>
                  <a:pt x="9171" y="7924"/>
                </a:lnTo>
                <a:lnTo>
                  <a:pt x="9391" y="8180"/>
                </a:lnTo>
                <a:lnTo>
                  <a:pt x="9648" y="8437"/>
                </a:lnTo>
                <a:lnTo>
                  <a:pt x="10162" y="8877"/>
                </a:lnTo>
                <a:lnTo>
                  <a:pt x="10235" y="8951"/>
                </a:lnTo>
                <a:lnTo>
                  <a:pt x="10162" y="9134"/>
                </a:lnTo>
                <a:lnTo>
                  <a:pt x="10052" y="9317"/>
                </a:lnTo>
                <a:lnTo>
                  <a:pt x="9905" y="9391"/>
                </a:lnTo>
                <a:lnTo>
                  <a:pt x="9832" y="9354"/>
                </a:lnTo>
                <a:lnTo>
                  <a:pt x="9428" y="9097"/>
                </a:lnTo>
                <a:lnTo>
                  <a:pt x="9318" y="8914"/>
                </a:lnTo>
                <a:lnTo>
                  <a:pt x="9171" y="8694"/>
                </a:lnTo>
                <a:lnTo>
                  <a:pt x="8951" y="8547"/>
                </a:lnTo>
                <a:lnTo>
                  <a:pt x="8768" y="8400"/>
                </a:lnTo>
                <a:lnTo>
                  <a:pt x="8658" y="8290"/>
                </a:lnTo>
                <a:lnTo>
                  <a:pt x="8548" y="8107"/>
                </a:lnTo>
                <a:lnTo>
                  <a:pt x="8511" y="7887"/>
                </a:lnTo>
                <a:lnTo>
                  <a:pt x="8474" y="7887"/>
                </a:lnTo>
                <a:lnTo>
                  <a:pt x="8474" y="7777"/>
                </a:lnTo>
                <a:lnTo>
                  <a:pt x="8438" y="7740"/>
                </a:lnTo>
                <a:lnTo>
                  <a:pt x="8364" y="7740"/>
                </a:lnTo>
                <a:lnTo>
                  <a:pt x="7887" y="7667"/>
                </a:lnTo>
                <a:lnTo>
                  <a:pt x="7374" y="7630"/>
                </a:lnTo>
                <a:lnTo>
                  <a:pt x="7117" y="7630"/>
                </a:lnTo>
                <a:lnTo>
                  <a:pt x="6860" y="7667"/>
                </a:lnTo>
                <a:lnTo>
                  <a:pt x="6640" y="7740"/>
                </a:lnTo>
                <a:lnTo>
                  <a:pt x="6457" y="7887"/>
                </a:lnTo>
                <a:lnTo>
                  <a:pt x="6384" y="7777"/>
                </a:lnTo>
                <a:lnTo>
                  <a:pt x="6347" y="7703"/>
                </a:lnTo>
                <a:lnTo>
                  <a:pt x="6384" y="7630"/>
                </a:lnTo>
                <a:lnTo>
                  <a:pt x="6420" y="7557"/>
                </a:lnTo>
                <a:lnTo>
                  <a:pt x="6604" y="7410"/>
                </a:lnTo>
                <a:lnTo>
                  <a:pt x="6787" y="7337"/>
                </a:lnTo>
                <a:lnTo>
                  <a:pt x="7080" y="7300"/>
                </a:lnTo>
                <a:lnTo>
                  <a:pt x="7374" y="7227"/>
                </a:lnTo>
                <a:lnTo>
                  <a:pt x="7521" y="7153"/>
                </a:lnTo>
                <a:lnTo>
                  <a:pt x="7704" y="7006"/>
                </a:lnTo>
                <a:lnTo>
                  <a:pt x="7741" y="6896"/>
                </a:lnTo>
                <a:lnTo>
                  <a:pt x="7777" y="6823"/>
                </a:lnTo>
                <a:lnTo>
                  <a:pt x="7741" y="6750"/>
                </a:lnTo>
                <a:lnTo>
                  <a:pt x="7667" y="6676"/>
                </a:lnTo>
                <a:lnTo>
                  <a:pt x="7594" y="6603"/>
                </a:lnTo>
                <a:lnTo>
                  <a:pt x="7484" y="6603"/>
                </a:lnTo>
                <a:lnTo>
                  <a:pt x="7227" y="6640"/>
                </a:lnTo>
                <a:lnTo>
                  <a:pt x="7007" y="6713"/>
                </a:lnTo>
                <a:lnTo>
                  <a:pt x="6787" y="6786"/>
                </a:lnTo>
                <a:lnTo>
                  <a:pt x="6714" y="6786"/>
                </a:lnTo>
                <a:lnTo>
                  <a:pt x="6640" y="6750"/>
                </a:lnTo>
                <a:lnTo>
                  <a:pt x="6640" y="6676"/>
                </a:lnTo>
                <a:lnTo>
                  <a:pt x="6677" y="6603"/>
                </a:lnTo>
                <a:lnTo>
                  <a:pt x="6750" y="6456"/>
                </a:lnTo>
                <a:lnTo>
                  <a:pt x="6824" y="6346"/>
                </a:lnTo>
                <a:lnTo>
                  <a:pt x="7080" y="6199"/>
                </a:lnTo>
                <a:lnTo>
                  <a:pt x="7337" y="6016"/>
                </a:lnTo>
                <a:lnTo>
                  <a:pt x="7704" y="5759"/>
                </a:lnTo>
                <a:lnTo>
                  <a:pt x="8108" y="5466"/>
                </a:lnTo>
                <a:lnTo>
                  <a:pt x="8181" y="5539"/>
                </a:lnTo>
                <a:lnTo>
                  <a:pt x="8218" y="5539"/>
                </a:lnTo>
                <a:lnTo>
                  <a:pt x="8254" y="5503"/>
                </a:lnTo>
                <a:lnTo>
                  <a:pt x="8511" y="5172"/>
                </a:lnTo>
                <a:lnTo>
                  <a:pt x="8731" y="4806"/>
                </a:lnTo>
                <a:close/>
                <a:moveTo>
                  <a:pt x="10492" y="9171"/>
                </a:moveTo>
                <a:lnTo>
                  <a:pt x="10749" y="9391"/>
                </a:lnTo>
                <a:lnTo>
                  <a:pt x="10969" y="9611"/>
                </a:lnTo>
                <a:lnTo>
                  <a:pt x="10675" y="10124"/>
                </a:lnTo>
                <a:lnTo>
                  <a:pt x="10602" y="10198"/>
                </a:lnTo>
                <a:lnTo>
                  <a:pt x="10565" y="10161"/>
                </a:lnTo>
                <a:lnTo>
                  <a:pt x="10529" y="10088"/>
                </a:lnTo>
                <a:lnTo>
                  <a:pt x="10418" y="9941"/>
                </a:lnTo>
                <a:lnTo>
                  <a:pt x="10308" y="9758"/>
                </a:lnTo>
                <a:lnTo>
                  <a:pt x="10162" y="9611"/>
                </a:lnTo>
                <a:lnTo>
                  <a:pt x="10272" y="9501"/>
                </a:lnTo>
                <a:lnTo>
                  <a:pt x="10345" y="9427"/>
                </a:lnTo>
                <a:lnTo>
                  <a:pt x="10492" y="9171"/>
                </a:lnTo>
                <a:close/>
                <a:moveTo>
                  <a:pt x="551" y="7300"/>
                </a:moveTo>
                <a:lnTo>
                  <a:pt x="808" y="7483"/>
                </a:lnTo>
                <a:lnTo>
                  <a:pt x="991" y="7703"/>
                </a:lnTo>
                <a:lnTo>
                  <a:pt x="1211" y="7924"/>
                </a:lnTo>
                <a:lnTo>
                  <a:pt x="1431" y="8144"/>
                </a:lnTo>
                <a:lnTo>
                  <a:pt x="1982" y="8584"/>
                </a:lnTo>
                <a:lnTo>
                  <a:pt x="2238" y="8841"/>
                </a:lnTo>
                <a:lnTo>
                  <a:pt x="2349" y="8987"/>
                </a:lnTo>
                <a:lnTo>
                  <a:pt x="2422" y="9134"/>
                </a:lnTo>
                <a:lnTo>
                  <a:pt x="2202" y="9281"/>
                </a:lnTo>
                <a:lnTo>
                  <a:pt x="2018" y="9464"/>
                </a:lnTo>
                <a:lnTo>
                  <a:pt x="1872" y="9684"/>
                </a:lnTo>
                <a:lnTo>
                  <a:pt x="1762" y="9978"/>
                </a:lnTo>
                <a:lnTo>
                  <a:pt x="1725" y="10344"/>
                </a:lnTo>
                <a:lnTo>
                  <a:pt x="1762" y="10675"/>
                </a:lnTo>
                <a:lnTo>
                  <a:pt x="1908" y="11408"/>
                </a:lnTo>
                <a:lnTo>
                  <a:pt x="1542" y="10968"/>
                </a:lnTo>
                <a:lnTo>
                  <a:pt x="1248" y="10528"/>
                </a:lnTo>
                <a:lnTo>
                  <a:pt x="991" y="10014"/>
                </a:lnTo>
                <a:lnTo>
                  <a:pt x="808" y="9501"/>
                </a:lnTo>
                <a:lnTo>
                  <a:pt x="661" y="8951"/>
                </a:lnTo>
                <a:lnTo>
                  <a:pt x="551" y="8400"/>
                </a:lnTo>
                <a:lnTo>
                  <a:pt x="514" y="7850"/>
                </a:lnTo>
                <a:lnTo>
                  <a:pt x="551" y="7300"/>
                </a:lnTo>
                <a:close/>
                <a:moveTo>
                  <a:pt x="6897" y="8620"/>
                </a:moveTo>
                <a:lnTo>
                  <a:pt x="6934" y="8694"/>
                </a:lnTo>
                <a:lnTo>
                  <a:pt x="7007" y="8731"/>
                </a:lnTo>
                <a:lnTo>
                  <a:pt x="7264" y="8877"/>
                </a:lnTo>
                <a:lnTo>
                  <a:pt x="7484" y="9024"/>
                </a:lnTo>
                <a:lnTo>
                  <a:pt x="7704" y="9207"/>
                </a:lnTo>
                <a:lnTo>
                  <a:pt x="7887" y="9427"/>
                </a:lnTo>
                <a:lnTo>
                  <a:pt x="8034" y="9648"/>
                </a:lnTo>
                <a:lnTo>
                  <a:pt x="8181" y="9904"/>
                </a:lnTo>
                <a:lnTo>
                  <a:pt x="8254" y="10161"/>
                </a:lnTo>
                <a:lnTo>
                  <a:pt x="8254" y="10418"/>
                </a:lnTo>
                <a:lnTo>
                  <a:pt x="8218" y="10638"/>
                </a:lnTo>
                <a:lnTo>
                  <a:pt x="7704" y="10088"/>
                </a:lnTo>
                <a:lnTo>
                  <a:pt x="7154" y="9611"/>
                </a:lnTo>
                <a:lnTo>
                  <a:pt x="7080" y="9611"/>
                </a:lnTo>
                <a:lnTo>
                  <a:pt x="7044" y="9648"/>
                </a:lnTo>
                <a:lnTo>
                  <a:pt x="7080" y="9684"/>
                </a:lnTo>
                <a:lnTo>
                  <a:pt x="7557" y="10344"/>
                </a:lnTo>
                <a:lnTo>
                  <a:pt x="8071" y="10968"/>
                </a:lnTo>
                <a:lnTo>
                  <a:pt x="7887" y="11188"/>
                </a:lnTo>
                <a:lnTo>
                  <a:pt x="7741" y="11408"/>
                </a:lnTo>
                <a:lnTo>
                  <a:pt x="7521" y="11628"/>
                </a:lnTo>
                <a:lnTo>
                  <a:pt x="7227" y="11372"/>
                </a:lnTo>
                <a:lnTo>
                  <a:pt x="6860" y="11005"/>
                </a:lnTo>
                <a:lnTo>
                  <a:pt x="6787" y="10748"/>
                </a:lnTo>
                <a:lnTo>
                  <a:pt x="6750" y="10491"/>
                </a:lnTo>
                <a:lnTo>
                  <a:pt x="6640" y="10234"/>
                </a:lnTo>
                <a:lnTo>
                  <a:pt x="6530" y="9978"/>
                </a:lnTo>
                <a:lnTo>
                  <a:pt x="6457" y="9868"/>
                </a:lnTo>
                <a:lnTo>
                  <a:pt x="6310" y="9868"/>
                </a:lnTo>
                <a:lnTo>
                  <a:pt x="5870" y="10014"/>
                </a:lnTo>
                <a:lnTo>
                  <a:pt x="5650" y="10088"/>
                </a:lnTo>
                <a:lnTo>
                  <a:pt x="5577" y="10088"/>
                </a:lnTo>
                <a:lnTo>
                  <a:pt x="5466" y="10014"/>
                </a:lnTo>
                <a:lnTo>
                  <a:pt x="5210" y="9904"/>
                </a:lnTo>
                <a:lnTo>
                  <a:pt x="5026" y="9758"/>
                </a:lnTo>
                <a:lnTo>
                  <a:pt x="4953" y="9648"/>
                </a:lnTo>
                <a:lnTo>
                  <a:pt x="4880" y="9538"/>
                </a:lnTo>
                <a:lnTo>
                  <a:pt x="4843" y="9427"/>
                </a:lnTo>
                <a:lnTo>
                  <a:pt x="4843" y="9281"/>
                </a:lnTo>
                <a:lnTo>
                  <a:pt x="4880" y="9134"/>
                </a:lnTo>
                <a:lnTo>
                  <a:pt x="4953" y="8987"/>
                </a:lnTo>
                <a:lnTo>
                  <a:pt x="5063" y="8877"/>
                </a:lnTo>
                <a:lnTo>
                  <a:pt x="5210" y="8804"/>
                </a:lnTo>
                <a:lnTo>
                  <a:pt x="5577" y="8694"/>
                </a:lnTo>
                <a:lnTo>
                  <a:pt x="5870" y="8657"/>
                </a:lnTo>
                <a:lnTo>
                  <a:pt x="6384" y="8657"/>
                </a:lnTo>
                <a:lnTo>
                  <a:pt x="6897" y="8620"/>
                </a:lnTo>
                <a:close/>
                <a:moveTo>
                  <a:pt x="8621" y="10088"/>
                </a:moveTo>
                <a:lnTo>
                  <a:pt x="9355" y="10565"/>
                </a:lnTo>
                <a:lnTo>
                  <a:pt x="9501" y="10711"/>
                </a:lnTo>
                <a:lnTo>
                  <a:pt x="9648" y="10858"/>
                </a:lnTo>
                <a:lnTo>
                  <a:pt x="9758" y="11005"/>
                </a:lnTo>
                <a:lnTo>
                  <a:pt x="9868" y="11151"/>
                </a:lnTo>
                <a:lnTo>
                  <a:pt x="9355" y="11628"/>
                </a:lnTo>
                <a:lnTo>
                  <a:pt x="9318" y="11592"/>
                </a:lnTo>
                <a:lnTo>
                  <a:pt x="9208" y="11482"/>
                </a:lnTo>
                <a:lnTo>
                  <a:pt x="9061" y="11408"/>
                </a:lnTo>
                <a:lnTo>
                  <a:pt x="8878" y="11298"/>
                </a:lnTo>
                <a:lnTo>
                  <a:pt x="8768" y="11188"/>
                </a:lnTo>
                <a:lnTo>
                  <a:pt x="8511" y="10931"/>
                </a:lnTo>
                <a:lnTo>
                  <a:pt x="8548" y="10821"/>
                </a:lnTo>
                <a:lnTo>
                  <a:pt x="8621" y="10638"/>
                </a:lnTo>
                <a:lnTo>
                  <a:pt x="8658" y="10455"/>
                </a:lnTo>
                <a:lnTo>
                  <a:pt x="8658" y="10271"/>
                </a:lnTo>
                <a:lnTo>
                  <a:pt x="8621" y="10088"/>
                </a:lnTo>
                <a:close/>
                <a:moveTo>
                  <a:pt x="6860" y="11555"/>
                </a:moveTo>
                <a:lnTo>
                  <a:pt x="7190" y="11885"/>
                </a:lnTo>
                <a:lnTo>
                  <a:pt x="7007" y="11958"/>
                </a:lnTo>
                <a:lnTo>
                  <a:pt x="6897" y="11958"/>
                </a:lnTo>
                <a:lnTo>
                  <a:pt x="6787" y="11922"/>
                </a:lnTo>
                <a:lnTo>
                  <a:pt x="6860" y="11555"/>
                </a:lnTo>
                <a:close/>
                <a:moveTo>
                  <a:pt x="8328" y="11262"/>
                </a:moveTo>
                <a:lnTo>
                  <a:pt x="8474" y="11445"/>
                </a:lnTo>
                <a:lnTo>
                  <a:pt x="8658" y="11628"/>
                </a:lnTo>
                <a:lnTo>
                  <a:pt x="8878" y="11775"/>
                </a:lnTo>
                <a:lnTo>
                  <a:pt x="8988" y="11812"/>
                </a:lnTo>
                <a:lnTo>
                  <a:pt x="9098" y="11848"/>
                </a:lnTo>
                <a:lnTo>
                  <a:pt x="8731" y="12105"/>
                </a:lnTo>
                <a:lnTo>
                  <a:pt x="8328" y="12325"/>
                </a:lnTo>
                <a:lnTo>
                  <a:pt x="8291" y="12289"/>
                </a:lnTo>
                <a:lnTo>
                  <a:pt x="7814" y="11885"/>
                </a:lnTo>
                <a:lnTo>
                  <a:pt x="8071" y="11592"/>
                </a:lnTo>
                <a:lnTo>
                  <a:pt x="8328" y="11262"/>
                </a:lnTo>
                <a:close/>
                <a:moveTo>
                  <a:pt x="6970" y="2678"/>
                </a:moveTo>
                <a:lnTo>
                  <a:pt x="7374" y="2715"/>
                </a:lnTo>
                <a:lnTo>
                  <a:pt x="7777" y="2788"/>
                </a:lnTo>
                <a:lnTo>
                  <a:pt x="8181" y="2898"/>
                </a:lnTo>
                <a:lnTo>
                  <a:pt x="8548" y="3008"/>
                </a:lnTo>
                <a:lnTo>
                  <a:pt x="8915" y="3192"/>
                </a:lnTo>
                <a:lnTo>
                  <a:pt x="9281" y="3375"/>
                </a:lnTo>
                <a:lnTo>
                  <a:pt x="9611" y="3595"/>
                </a:lnTo>
                <a:lnTo>
                  <a:pt x="9501" y="3632"/>
                </a:lnTo>
                <a:lnTo>
                  <a:pt x="9281" y="3815"/>
                </a:lnTo>
                <a:lnTo>
                  <a:pt x="9171" y="3925"/>
                </a:lnTo>
                <a:lnTo>
                  <a:pt x="9061" y="4035"/>
                </a:lnTo>
                <a:lnTo>
                  <a:pt x="9061" y="4072"/>
                </a:lnTo>
                <a:lnTo>
                  <a:pt x="9061" y="4109"/>
                </a:lnTo>
                <a:lnTo>
                  <a:pt x="9135" y="4109"/>
                </a:lnTo>
                <a:lnTo>
                  <a:pt x="9245" y="4072"/>
                </a:lnTo>
                <a:lnTo>
                  <a:pt x="9355" y="4072"/>
                </a:lnTo>
                <a:lnTo>
                  <a:pt x="9685" y="3925"/>
                </a:lnTo>
                <a:lnTo>
                  <a:pt x="9905" y="3815"/>
                </a:lnTo>
                <a:lnTo>
                  <a:pt x="10198" y="4035"/>
                </a:lnTo>
                <a:lnTo>
                  <a:pt x="9905" y="4255"/>
                </a:lnTo>
                <a:lnTo>
                  <a:pt x="9611" y="4512"/>
                </a:lnTo>
                <a:lnTo>
                  <a:pt x="9281" y="4475"/>
                </a:lnTo>
                <a:lnTo>
                  <a:pt x="8731" y="4475"/>
                </a:lnTo>
                <a:lnTo>
                  <a:pt x="8584" y="4512"/>
                </a:lnTo>
                <a:lnTo>
                  <a:pt x="8548" y="4549"/>
                </a:lnTo>
                <a:lnTo>
                  <a:pt x="8511" y="4622"/>
                </a:lnTo>
                <a:lnTo>
                  <a:pt x="8328" y="4989"/>
                </a:lnTo>
                <a:lnTo>
                  <a:pt x="8108" y="5356"/>
                </a:lnTo>
                <a:lnTo>
                  <a:pt x="7851" y="5466"/>
                </a:lnTo>
                <a:lnTo>
                  <a:pt x="7594" y="5613"/>
                </a:lnTo>
                <a:lnTo>
                  <a:pt x="7117" y="5906"/>
                </a:lnTo>
                <a:lnTo>
                  <a:pt x="6714" y="6163"/>
                </a:lnTo>
                <a:lnTo>
                  <a:pt x="6530" y="6310"/>
                </a:lnTo>
                <a:lnTo>
                  <a:pt x="6457" y="6383"/>
                </a:lnTo>
                <a:lnTo>
                  <a:pt x="6420" y="6493"/>
                </a:lnTo>
                <a:lnTo>
                  <a:pt x="6384" y="6676"/>
                </a:lnTo>
                <a:lnTo>
                  <a:pt x="6420" y="6786"/>
                </a:lnTo>
                <a:lnTo>
                  <a:pt x="6457" y="6896"/>
                </a:lnTo>
                <a:lnTo>
                  <a:pt x="6567" y="6970"/>
                </a:lnTo>
                <a:lnTo>
                  <a:pt x="6677" y="6970"/>
                </a:lnTo>
                <a:lnTo>
                  <a:pt x="6824" y="7006"/>
                </a:lnTo>
                <a:lnTo>
                  <a:pt x="7117" y="6933"/>
                </a:lnTo>
                <a:lnTo>
                  <a:pt x="7301" y="6860"/>
                </a:lnTo>
                <a:lnTo>
                  <a:pt x="7447" y="6823"/>
                </a:lnTo>
                <a:lnTo>
                  <a:pt x="7484" y="6860"/>
                </a:lnTo>
                <a:lnTo>
                  <a:pt x="7411" y="6896"/>
                </a:lnTo>
                <a:lnTo>
                  <a:pt x="7227" y="7006"/>
                </a:lnTo>
                <a:lnTo>
                  <a:pt x="6860" y="7080"/>
                </a:lnTo>
                <a:lnTo>
                  <a:pt x="6530" y="7153"/>
                </a:lnTo>
                <a:lnTo>
                  <a:pt x="6347" y="7227"/>
                </a:lnTo>
                <a:lnTo>
                  <a:pt x="6237" y="7337"/>
                </a:lnTo>
                <a:lnTo>
                  <a:pt x="6163" y="7483"/>
                </a:lnTo>
                <a:lnTo>
                  <a:pt x="6127" y="7630"/>
                </a:lnTo>
                <a:lnTo>
                  <a:pt x="6127" y="7777"/>
                </a:lnTo>
                <a:lnTo>
                  <a:pt x="6163" y="7924"/>
                </a:lnTo>
                <a:lnTo>
                  <a:pt x="6237" y="8070"/>
                </a:lnTo>
                <a:lnTo>
                  <a:pt x="6384" y="8180"/>
                </a:lnTo>
                <a:lnTo>
                  <a:pt x="6494" y="8180"/>
                </a:lnTo>
                <a:lnTo>
                  <a:pt x="6567" y="8144"/>
                </a:lnTo>
                <a:lnTo>
                  <a:pt x="6640" y="8070"/>
                </a:lnTo>
                <a:lnTo>
                  <a:pt x="6714" y="7997"/>
                </a:lnTo>
                <a:lnTo>
                  <a:pt x="6897" y="7924"/>
                </a:lnTo>
                <a:lnTo>
                  <a:pt x="7337" y="7924"/>
                </a:lnTo>
                <a:lnTo>
                  <a:pt x="8328" y="7997"/>
                </a:lnTo>
                <a:lnTo>
                  <a:pt x="8328" y="8144"/>
                </a:lnTo>
                <a:lnTo>
                  <a:pt x="8364" y="8327"/>
                </a:lnTo>
                <a:lnTo>
                  <a:pt x="8438" y="8474"/>
                </a:lnTo>
                <a:lnTo>
                  <a:pt x="8548" y="8584"/>
                </a:lnTo>
                <a:lnTo>
                  <a:pt x="8768" y="8767"/>
                </a:lnTo>
                <a:lnTo>
                  <a:pt x="8548" y="8694"/>
                </a:lnTo>
                <a:lnTo>
                  <a:pt x="8328" y="8657"/>
                </a:lnTo>
                <a:lnTo>
                  <a:pt x="8291" y="8657"/>
                </a:lnTo>
                <a:lnTo>
                  <a:pt x="8291" y="8731"/>
                </a:lnTo>
                <a:lnTo>
                  <a:pt x="8511" y="8951"/>
                </a:lnTo>
                <a:lnTo>
                  <a:pt x="8768" y="9171"/>
                </a:lnTo>
                <a:lnTo>
                  <a:pt x="9355" y="9501"/>
                </a:lnTo>
                <a:lnTo>
                  <a:pt x="9428" y="9574"/>
                </a:lnTo>
                <a:lnTo>
                  <a:pt x="9538" y="9648"/>
                </a:lnTo>
                <a:lnTo>
                  <a:pt x="9648" y="9684"/>
                </a:lnTo>
                <a:lnTo>
                  <a:pt x="9795" y="9794"/>
                </a:lnTo>
                <a:lnTo>
                  <a:pt x="9942" y="9941"/>
                </a:lnTo>
                <a:lnTo>
                  <a:pt x="10125" y="10198"/>
                </a:lnTo>
                <a:lnTo>
                  <a:pt x="10272" y="10344"/>
                </a:lnTo>
                <a:lnTo>
                  <a:pt x="10418" y="10491"/>
                </a:lnTo>
                <a:lnTo>
                  <a:pt x="10125" y="10858"/>
                </a:lnTo>
                <a:lnTo>
                  <a:pt x="9978" y="10638"/>
                </a:lnTo>
                <a:lnTo>
                  <a:pt x="9795" y="10455"/>
                </a:lnTo>
                <a:lnTo>
                  <a:pt x="9428" y="10161"/>
                </a:lnTo>
                <a:lnTo>
                  <a:pt x="8988" y="9904"/>
                </a:lnTo>
                <a:lnTo>
                  <a:pt x="8401" y="9501"/>
                </a:lnTo>
                <a:lnTo>
                  <a:pt x="8144" y="9171"/>
                </a:lnTo>
                <a:lnTo>
                  <a:pt x="7851" y="8877"/>
                </a:lnTo>
                <a:lnTo>
                  <a:pt x="7557" y="8657"/>
                </a:lnTo>
                <a:lnTo>
                  <a:pt x="7227" y="8437"/>
                </a:lnTo>
                <a:lnTo>
                  <a:pt x="7190" y="8437"/>
                </a:lnTo>
                <a:lnTo>
                  <a:pt x="7190" y="8400"/>
                </a:lnTo>
                <a:lnTo>
                  <a:pt x="7154" y="8400"/>
                </a:lnTo>
                <a:lnTo>
                  <a:pt x="7044" y="8364"/>
                </a:lnTo>
                <a:lnTo>
                  <a:pt x="6677" y="8327"/>
                </a:lnTo>
                <a:lnTo>
                  <a:pt x="6273" y="8290"/>
                </a:lnTo>
                <a:lnTo>
                  <a:pt x="5870" y="8327"/>
                </a:lnTo>
                <a:lnTo>
                  <a:pt x="5466" y="8364"/>
                </a:lnTo>
                <a:lnTo>
                  <a:pt x="5173" y="8437"/>
                </a:lnTo>
                <a:lnTo>
                  <a:pt x="4990" y="8510"/>
                </a:lnTo>
                <a:lnTo>
                  <a:pt x="4843" y="8620"/>
                </a:lnTo>
                <a:lnTo>
                  <a:pt x="4733" y="8731"/>
                </a:lnTo>
                <a:lnTo>
                  <a:pt x="4623" y="8841"/>
                </a:lnTo>
                <a:lnTo>
                  <a:pt x="4549" y="8987"/>
                </a:lnTo>
                <a:lnTo>
                  <a:pt x="4476" y="9171"/>
                </a:lnTo>
                <a:lnTo>
                  <a:pt x="4476" y="9317"/>
                </a:lnTo>
                <a:lnTo>
                  <a:pt x="4476" y="9464"/>
                </a:lnTo>
                <a:lnTo>
                  <a:pt x="4513" y="9611"/>
                </a:lnTo>
                <a:lnTo>
                  <a:pt x="4549" y="9721"/>
                </a:lnTo>
                <a:lnTo>
                  <a:pt x="4733" y="9978"/>
                </a:lnTo>
                <a:lnTo>
                  <a:pt x="4953" y="10161"/>
                </a:lnTo>
                <a:lnTo>
                  <a:pt x="5246" y="10344"/>
                </a:lnTo>
                <a:lnTo>
                  <a:pt x="5577" y="10491"/>
                </a:lnTo>
                <a:lnTo>
                  <a:pt x="5687" y="10491"/>
                </a:lnTo>
                <a:lnTo>
                  <a:pt x="5797" y="10418"/>
                </a:lnTo>
                <a:lnTo>
                  <a:pt x="6090" y="10308"/>
                </a:lnTo>
                <a:lnTo>
                  <a:pt x="6090" y="10418"/>
                </a:lnTo>
                <a:lnTo>
                  <a:pt x="6090" y="10528"/>
                </a:lnTo>
                <a:lnTo>
                  <a:pt x="6163" y="10785"/>
                </a:lnTo>
                <a:lnTo>
                  <a:pt x="6310" y="10968"/>
                </a:lnTo>
                <a:lnTo>
                  <a:pt x="6494" y="11188"/>
                </a:lnTo>
                <a:lnTo>
                  <a:pt x="6494" y="11592"/>
                </a:lnTo>
                <a:lnTo>
                  <a:pt x="6420" y="11958"/>
                </a:lnTo>
                <a:lnTo>
                  <a:pt x="6384" y="12105"/>
                </a:lnTo>
                <a:lnTo>
                  <a:pt x="6420" y="12142"/>
                </a:lnTo>
                <a:lnTo>
                  <a:pt x="6457" y="12179"/>
                </a:lnTo>
                <a:lnTo>
                  <a:pt x="6714" y="12289"/>
                </a:lnTo>
                <a:lnTo>
                  <a:pt x="6970" y="12325"/>
                </a:lnTo>
                <a:lnTo>
                  <a:pt x="7227" y="12252"/>
                </a:lnTo>
                <a:lnTo>
                  <a:pt x="7447" y="12142"/>
                </a:lnTo>
                <a:lnTo>
                  <a:pt x="7924" y="12509"/>
                </a:lnTo>
                <a:lnTo>
                  <a:pt x="7484" y="12655"/>
                </a:lnTo>
                <a:lnTo>
                  <a:pt x="7044" y="12802"/>
                </a:lnTo>
                <a:lnTo>
                  <a:pt x="6714" y="12876"/>
                </a:lnTo>
                <a:lnTo>
                  <a:pt x="6604" y="12765"/>
                </a:lnTo>
                <a:lnTo>
                  <a:pt x="6494" y="12582"/>
                </a:lnTo>
                <a:lnTo>
                  <a:pt x="6310" y="12289"/>
                </a:lnTo>
                <a:lnTo>
                  <a:pt x="6090" y="12032"/>
                </a:lnTo>
                <a:lnTo>
                  <a:pt x="5870" y="11812"/>
                </a:lnTo>
                <a:lnTo>
                  <a:pt x="5466" y="11372"/>
                </a:lnTo>
                <a:lnTo>
                  <a:pt x="5100" y="10895"/>
                </a:lnTo>
                <a:lnTo>
                  <a:pt x="5063" y="10858"/>
                </a:lnTo>
                <a:lnTo>
                  <a:pt x="4990" y="10858"/>
                </a:lnTo>
                <a:lnTo>
                  <a:pt x="4953" y="10895"/>
                </a:lnTo>
                <a:lnTo>
                  <a:pt x="4953" y="10931"/>
                </a:lnTo>
                <a:lnTo>
                  <a:pt x="4953" y="11151"/>
                </a:lnTo>
                <a:lnTo>
                  <a:pt x="5026" y="11335"/>
                </a:lnTo>
                <a:lnTo>
                  <a:pt x="5100" y="11518"/>
                </a:lnTo>
                <a:lnTo>
                  <a:pt x="5246" y="11702"/>
                </a:lnTo>
                <a:lnTo>
                  <a:pt x="5540" y="12032"/>
                </a:lnTo>
                <a:lnTo>
                  <a:pt x="5833" y="12325"/>
                </a:lnTo>
                <a:lnTo>
                  <a:pt x="6017" y="12582"/>
                </a:lnTo>
                <a:lnTo>
                  <a:pt x="6200" y="12912"/>
                </a:lnTo>
                <a:lnTo>
                  <a:pt x="5650" y="12949"/>
                </a:lnTo>
                <a:lnTo>
                  <a:pt x="5026" y="12362"/>
                </a:lnTo>
                <a:lnTo>
                  <a:pt x="4659" y="11995"/>
                </a:lnTo>
                <a:lnTo>
                  <a:pt x="4513" y="11812"/>
                </a:lnTo>
                <a:lnTo>
                  <a:pt x="4439" y="11555"/>
                </a:lnTo>
                <a:lnTo>
                  <a:pt x="4403" y="11518"/>
                </a:lnTo>
                <a:lnTo>
                  <a:pt x="4329" y="11482"/>
                </a:lnTo>
                <a:lnTo>
                  <a:pt x="4256" y="11482"/>
                </a:lnTo>
                <a:lnTo>
                  <a:pt x="4219" y="11555"/>
                </a:lnTo>
                <a:lnTo>
                  <a:pt x="4219" y="11665"/>
                </a:lnTo>
                <a:lnTo>
                  <a:pt x="4219" y="11812"/>
                </a:lnTo>
                <a:lnTo>
                  <a:pt x="4293" y="12032"/>
                </a:lnTo>
                <a:lnTo>
                  <a:pt x="4403" y="12252"/>
                </a:lnTo>
                <a:lnTo>
                  <a:pt x="4586" y="12435"/>
                </a:lnTo>
                <a:lnTo>
                  <a:pt x="4953" y="12876"/>
                </a:lnTo>
                <a:lnTo>
                  <a:pt x="4880" y="12876"/>
                </a:lnTo>
                <a:lnTo>
                  <a:pt x="4880" y="12839"/>
                </a:lnTo>
                <a:lnTo>
                  <a:pt x="4880" y="12802"/>
                </a:lnTo>
                <a:lnTo>
                  <a:pt x="4843" y="12765"/>
                </a:lnTo>
                <a:lnTo>
                  <a:pt x="4549" y="12692"/>
                </a:lnTo>
                <a:lnTo>
                  <a:pt x="4439" y="12655"/>
                </a:lnTo>
                <a:lnTo>
                  <a:pt x="4366" y="12545"/>
                </a:lnTo>
                <a:lnTo>
                  <a:pt x="4293" y="12362"/>
                </a:lnTo>
                <a:lnTo>
                  <a:pt x="4073" y="11995"/>
                </a:lnTo>
                <a:lnTo>
                  <a:pt x="3926" y="11848"/>
                </a:lnTo>
                <a:lnTo>
                  <a:pt x="3816" y="11738"/>
                </a:lnTo>
                <a:lnTo>
                  <a:pt x="3816" y="11665"/>
                </a:lnTo>
                <a:lnTo>
                  <a:pt x="3816" y="11592"/>
                </a:lnTo>
                <a:lnTo>
                  <a:pt x="3779" y="11555"/>
                </a:lnTo>
                <a:lnTo>
                  <a:pt x="3742" y="11518"/>
                </a:lnTo>
                <a:lnTo>
                  <a:pt x="3669" y="11555"/>
                </a:lnTo>
                <a:lnTo>
                  <a:pt x="3559" y="11628"/>
                </a:lnTo>
                <a:lnTo>
                  <a:pt x="3522" y="11702"/>
                </a:lnTo>
                <a:lnTo>
                  <a:pt x="3522" y="11848"/>
                </a:lnTo>
                <a:lnTo>
                  <a:pt x="3559" y="11958"/>
                </a:lnTo>
                <a:lnTo>
                  <a:pt x="3669" y="12105"/>
                </a:lnTo>
                <a:lnTo>
                  <a:pt x="3779" y="12252"/>
                </a:lnTo>
                <a:lnTo>
                  <a:pt x="3889" y="12435"/>
                </a:lnTo>
                <a:lnTo>
                  <a:pt x="3963" y="12655"/>
                </a:lnTo>
                <a:lnTo>
                  <a:pt x="3963" y="12655"/>
                </a:lnTo>
                <a:lnTo>
                  <a:pt x="3376" y="12435"/>
                </a:lnTo>
                <a:lnTo>
                  <a:pt x="2825" y="12105"/>
                </a:lnTo>
                <a:lnTo>
                  <a:pt x="2789" y="12069"/>
                </a:lnTo>
                <a:lnTo>
                  <a:pt x="2715" y="11958"/>
                </a:lnTo>
                <a:lnTo>
                  <a:pt x="2605" y="11885"/>
                </a:lnTo>
                <a:lnTo>
                  <a:pt x="2349" y="11812"/>
                </a:lnTo>
                <a:lnTo>
                  <a:pt x="2312" y="11738"/>
                </a:lnTo>
                <a:lnTo>
                  <a:pt x="2165" y="11115"/>
                </a:lnTo>
                <a:lnTo>
                  <a:pt x="2092" y="10748"/>
                </a:lnTo>
                <a:lnTo>
                  <a:pt x="2055" y="10381"/>
                </a:lnTo>
                <a:lnTo>
                  <a:pt x="2055" y="10051"/>
                </a:lnTo>
                <a:lnTo>
                  <a:pt x="2092" y="9868"/>
                </a:lnTo>
                <a:lnTo>
                  <a:pt x="2165" y="9758"/>
                </a:lnTo>
                <a:lnTo>
                  <a:pt x="2238" y="9611"/>
                </a:lnTo>
                <a:lnTo>
                  <a:pt x="2349" y="9538"/>
                </a:lnTo>
                <a:lnTo>
                  <a:pt x="2495" y="9464"/>
                </a:lnTo>
                <a:lnTo>
                  <a:pt x="2679" y="9391"/>
                </a:lnTo>
                <a:lnTo>
                  <a:pt x="2715" y="9391"/>
                </a:lnTo>
                <a:lnTo>
                  <a:pt x="2752" y="9354"/>
                </a:lnTo>
                <a:lnTo>
                  <a:pt x="2789" y="9281"/>
                </a:lnTo>
                <a:lnTo>
                  <a:pt x="2789" y="9207"/>
                </a:lnTo>
                <a:lnTo>
                  <a:pt x="2715" y="9024"/>
                </a:lnTo>
                <a:lnTo>
                  <a:pt x="2605" y="8841"/>
                </a:lnTo>
                <a:lnTo>
                  <a:pt x="2495" y="8694"/>
                </a:lnTo>
                <a:lnTo>
                  <a:pt x="2349" y="8510"/>
                </a:lnTo>
                <a:lnTo>
                  <a:pt x="2055" y="8254"/>
                </a:lnTo>
                <a:lnTo>
                  <a:pt x="1725" y="7960"/>
                </a:lnTo>
                <a:lnTo>
                  <a:pt x="1505" y="7813"/>
                </a:lnTo>
                <a:lnTo>
                  <a:pt x="1285" y="7630"/>
                </a:lnTo>
                <a:lnTo>
                  <a:pt x="1175" y="7447"/>
                </a:lnTo>
                <a:lnTo>
                  <a:pt x="991" y="7300"/>
                </a:lnTo>
                <a:lnTo>
                  <a:pt x="771" y="7153"/>
                </a:lnTo>
                <a:lnTo>
                  <a:pt x="551" y="7117"/>
                </a:lnTo>
                <a:lnTo>
                  <a:pt x="661" y="6566"/>
                </a:lnTo>
                <a:lnTo>
                  <a:pt x="771" y="6089"/>
                </a:lnTo>
                <a:lnTo>
                  <a:pt x="808" y="6016"/>
                </a:lnTo>
                <a:lnTo>
                  <a:pt x="955" y="5943"/>
                </a:lnTo>
                <a:lnTo>
                  <a:pt x="1101" y="5906"/>
                </a:lnTo>
                <a:lnTo>
                  <a:pt x="1248" y="5906"/>
                </a:lnTo>
                <a:lnTo>
                  <a:pt x="1395" y="5943"/>
                </a:lnTo>
                <a:lnTo>
                  <a:pt x="1505" y="6016"/>
                </a:lnTo>
                <a:lnTo>
                  <a:pt x="1615" y="6126"/>
                </a:lnTo>
                <a:lnTo>
                  <a:pt x="1652" y="6236"/>
                </a:lnTo>
                <a:lnTo>
                  <a:pt x="1652" y="6420"/>
                </a:lnTo>
                <a:lnTo>
                  <a:pt x="1652" y="6530"/>
                </a:lnTo>
                <a:lnTo>
                  <a:pt x="1688" y="6566"/>
                </a:lnTo>
                <a:lnTo>
                  <a:pt x="1725" y="6566"/>
                </a:lnTo>
                <a:lnTo>
                  <a:pt x="1945" y="6676"/>
                </a:lnTo>
                <a:lnTo>
                  <a:pt x="2128" y="6786"/>
                </a:lnTo>
                <a:lnTo>
                  <a:pt x="2275" y="6970"/>
                </a:lnTo>
                <a:lnTo>
                  <a:pt x="2385" y="7153"/>
                </a:lnTo>
                <a:lnTo>
                  <a:pt x="2459" y="7227"/>
                </a:lnTo>
                <a:lnTo>
                  <a:pt x="2532" y="7227"/>
                </a:lnTo>
                <a:lnTo>
                  <a:pt x="2605" y="7190"/>
                </a:lnTo>
                <a:lnTo>
                  <a:pt x="2642" y="7080"/>
                </a:lnTo>
                <a:lnTo>
                  <a:pt x="2532" y="5943"/>
                </a:lnTo>
                <a:lnTo>
                  <a:pt x="2752" y="5906"/>
                </a:lnTo>
                <a:lnTo>
                  <a:pt x="3009" y="5796"/>
                </a:lnTo>
                <a:lnTo>
                  <a:pt x="3229" y="5723"/>
                </a:lnTo>
                <a:lnTo>
                  <a:pt x="3449" y="5686"/>
                </a:lnTo>
                <a:lnTo>
                  <a:pt x="3669" y="5649"/>
                </a:lnTo>
                <a:lnTo>
                  <a:pt x="3889" y="5686"/>
                </a:lnTo>
                <a:lnTo>
                  <a:pt x="4293" y="5723"/>
                </a:lnTo>
                <a:lnTo>
                  <a:pt x="5100" y="5723"/>
                </a:lnTo>
                <a:lnTo>
                  <a:pt x="5283" y="5649"/>
                </a:lnTo>
                <a:lnTo>
                  <a:pt x="5503" y="5576"/>
                </a:lnTo>
                <a:lnTo>
                  <a:pt x="5577" y="5539"/>
                </a:lnTo>
                <a:lnTo>
                  <a:pt x="5613" y="5466"/>
                </a:lnTo>
                <a:lnTo>
                  <a:pt x="5613" y="5356"/>
                </a:lnTo>
                <a:lnTo>
                  <a:pt x="5577" y="5282"/>
                </a:lnTo>
                <a:lnTo>
                  <a:pt x="5246" y="4916"/>
                </a:lnTo>
                <a:lnTo>
                  <a:pt x="4880" y="4549"/>
                </a:lnTo>
                <a:lnTo>
                  <a:pt x="4696" y="4365"/>
                </a:lnTo>
                <a:lnTo>
                  <a:pt x="4513" y="4219"/>
                </a:lnTo>
                <a:lnTo>
                  <a:pt x="4293" y="4109"/>
                </a:lnTo>
                <a:lnTo>
                  <a:pt x="4036" y="3999"/>
                </a:lnTo>
                <a:lnTo>
                  <a:pt x="3999" y="3889"/>
                </a:lnTo>
                <a:lnTo>
                  <a:pt x="3963" y="3815"/>
                </a:lnTo>
                <a:lnTo>
                  <a:pt x="3852" y="3742"/>
                </a:lnTo>
                <a:lnTo>
                  <a:pt x="3742" y="3668"/>
                </a:lnTo>
                <a:lnTo>
                  <a:pt x="3376" y="3522"/>
                </a:lnTo>
                <a:lnTo>
                  <a:pt x="3192" y="3448"/>
                </a:lnTo>
                <a:lnTo>
                  <a:pt x="2972" y="3412"/>
                </a:lnTo>
                <a:lnTo>
                  <a:pt x="3412" y="3228"/>
                </a:lnTo>
                <a:lnTo>
                  <a:pt x="3816" y="3045"/>
                </a:lnTo>
                <a:lnTo>
                  <a:pt x="4256" y="2935"/>
                </a:lnTo>
                <a:lnTo>
                  <a:pt x="4696" y="2861"/>
                </a:lnTo>
                <a:lnTo>
                  <a:pt x="5136" y="2788"/>
                </a:lnTo>
                <a:lnTo>
                  <a:pt x="6494" y="2788"/>
                </a:lnTo>
                <a:lnTo>
                  <a:pt x="6567" y="2751"/>
                </a:lnTo>
                <a:lnTo>
                  <a:pt x="6567" y="2678"/>
                </a:lnTo>
                <a:close/>
                <a:moveTo>
                  <a:pt x="5100" y="15590"/>
                </a:moveTo>
                <a:lnTo>
                  <a:pt x="5246" y="15627"/>
                </a:lnTo>
                <a:lnTo>
                  <a:pt x="5503" y="15700"/>
                </a:lnTo>
                <a:lnTo>
                  <a:pt x="5393" y="15737"/>
                </a:lnTo>
                <a:lnTo>
                  <a:pt x="5320" y="15810"/>
                </a:lnTo>
                <a:lnTo>
                  <a:pt x="5246" y="15920"/>
                </a:lnTo>
                <a:lnTo>
                  <a:pt x="5246" y="16030"/>
                </a:lnTo>
                <a:lnTo>
                  <a:pt x="5210" y="16177"/>
                </a:lnTo>
                <a:lnTo>
                  <a:pt x="5246" y="16360"/>
                </a:lnTo>
                <a:lnTo>
                  <a:pt x="5246" y="16434"/>
                </a:lnTo>
                <a:lnTo>
                  <a:pt x="5283" y="16507"/>
                </a:lnTo>
                <a:lnTo>
                  <a:pt x="5356" y="16580"/>
                </a:lnTo>
                <a:lnTo>
                  <a:pt x="5430" y="16617"/>
                </a:lnTo>
                <a:lnTo>
                  <a:pt x="5540" y="16617"/>
                </a:lnTo>
                <a:lnTo>
                  <a:pt x="5870" y="16947"/>
                </a:lnTo>
                <a:lnTo>
                  <a:pt x="6237" y="17167"/>
                </a:lnTo>
                <a:lnTo>
                  <a:pt x="6567" y="17351"/>
                </a:lnTo>
                <a:lnTo>
                  <a:pt x="6750" y="17424"/>
                </a:lnTo>
                <a:lnTo>
                  <a:pt x="3449" y="17387"/>
                </a:lnTo>
                <a:lnTo>
                  <a:pt x="3596" y="17314"/>
                </a:lnTo>
                <a:lnTo>
                  <a:pt x="3926" y="17167"/>
                </a:lnTo>
                <a:lnTo>
                  <a:pt x="4256" y="16984"/>
                </a:lnTo>
                <a:lnTo>
                  <a:pt x="4476" y="16837"/>
                </a:lnTo>
                <a:lnTo>
                  <a:pt x="4696" y="16654"/>
                </a:lnTo>
                <a:lnTo>
                  <a:pt x="4770" y="16690"/>
                </a:lnTo>
                <a:lnTo>
                  <a:pt x="4880" y="16690"/>
                </a:lnTo>
                <a:lnTo>
                  <a:pt x="4953" y="16654"/>
                </a:lnTo>
                <a:lnTo>
                  <a:pt x="5026" y="16580"/>
                </a:lnTo>
                <a:lnTo>
                  <a:pt x="5136" y="16397"/>
                </a:lnTo>
                <a:lnTo>
                  <a:pt x="5210" y="16214"/>
                </a:lnTo>
                <a:lnTo>
                  <a:pt x="5173" y="16103"/>
                </a:lnTo>
                <a:lnTo>
                  <a:pt x="5100" y="16030"/>
                </a:lnTo>
                <a:lnTo>
                  <a:pt x="5063" y="15993"/>
                </a:lnTo>
                <a:lnTo>
                  <a:pt x="5100" y="15773"/>
                </a:lnTo>
                <a:lnTo>
                  <a:pt x="5100" y="15590"/>
                </a:lnTo>
                <a:close/>
                <a:moveTo>
                  <a:pt x="9795" y="0"/>
                </a:moveTo>
                <a:lnTo>
                  <a:pt x="9648" y="74"/>
                </a:lnTo>
                <a:lnTo>
                  <a:pt x="9391" y="110"/>
                </a:lnTo>
                <a:lnTo>
                  <a:pt x="9171" y="220"/>
                </a:lnTo>
                <a:lnTo>
                  <a:pt x="9061" y="294"/>
                </a:lnTo>
                <a:lnTo>
                  <a:pt x="8988" y="404"/>
                </a:lnTo>
                <a:lnTo>
                  <a:pt x="8951" y="514"/>
                </a:lnTo>
                <a:lnTo>
                  <a:pt x="8915" y="661"/>
                </a:lnTo>
                <a:lnTo>
                  <a:pt x="8915" y="771"/>
                </a:lnTo>
                <a:lnTo>
                  <a:pt x="8915" y="881"/>
                </a:lnTo>
                <a:lnTo>
                  <a:pt x="8988" y="1027"/>
                </a:lnTo>
                <a:lnTo>
                  <a:pt x="9025" y="1137"/>
                </a:lnTo>
                <a:lnTo>
                  <a:pt x="8254" y="2348"/>
                </a:lnTo>
                <a:lnTo>
                  <a:pt x="7631" y="2201"/>
                </a:lnTo>
                <a:lnTo>
                  <a:pt x="7007" y="2165"/>
                </a:lnTo>
                <a:lnTo>
                  <a:pt x="6384" y="2165"/>
                </a:lnTo>
                <a:lnTo>
                  <a:pt x="5797" y="2238"/>
                </a:lnTo>
                <a:lnTo>
                  <a:pt x="5650" y="2275"/>
                </a:lnTo>
                <a:lnTo>
                  <a:pt x="5577" y="2385"/>
                </a:lnTo>
                <a:lnTo>
                  <a:pt x="5100" y="2348"/>
                </a:lnTo>
                <a:lnTo>
                  <a:pt x="4623" y="2421"/>
                </a:lnTo>
                <a:lnTo>
                  <a:pt x="4109" y="2495"/>
                </a:lnTo>
                <a:lnTo>
                  <a:pt x="3632" y="2641"/>
                </a:lnTo>
                <a:lnTo>
                  <a:pt x="3192" y="2825"/>
                </a:lnTo>
                <a:lnTo>
                  <a:pt x="2715" y="3045"/>
                </a:lnTo>
                <a:lnTo>
                  <a:pt x="2312" y="3302"/>
                </a:lnTo>
                <a:lnTo>
                  <a:pt x="1945" y="3558"/>
                </a:lnTo>
                <a:lnTo>
                  <a:pt x="1505" y="3925"/>
                </a:lnTo>
                <a:lnTo>
                  <a:pt x="1138" y="4365"/>
                </a:lnTo>
                <a:lnTo>
                  <a:pt x="808" y="4806"/>
                </a:lnTo>
                <a:lnTo>
                  <a:pt x="551" y="5282"/>
                </a:lnTo>
                <a:lnTo>
                  <a:pt x="331" y="5796"/>
                </a:lnTo>
                <a:lnTo>
                  <a:pt x="184" y="6346"/>
                </a:lnTo>
                <a:lnTo>
                  <a:pt x="74" y="6896"/>
                </a:lnTo>
                <a:lnTo>
                  <a:pt x="1" y="7447"/>
                </a:lnTo>
                <a:lnTo>
                  <a:pt x="1" y="7997"/>
                </a:lnTo>
                <a:lnTo>
                  <a:pt x="38" y="8547"/>
                </a:lnTo>
                <a:lnTo>
                  <a:pt x="148" y="9097"/>
                </a:lnTo>
                <a:lnTo>
                  <a:pt x="294" y="9648"/>
                </a:lnTo>
                <a:lnTo>
                  <a:pt x="478" y="10161"/>
                </a:lnTo>
                <a:lnTo>
                  <a:pt x="698" y="10638"/>
                </a:lnTo>
                <a:lnTo>
                  <a:pt x="991" y="11115"/>
                </a:lnTo>
                <a:lnTo>
                  <a:pt x="1358" y="11555"/>
                </a:lnTo>
                <a:lnTo>
                  <a:pt x="1725" y="11958"/>
                </a:lnTo>
                <a:lnTo>
                  <a:pt x="2165" y="12325"/>
                </a:lnTo>
                <a:lnTo>
                  <a:pt x="2679" y="12655"/>
                </a:lnTo>
                <a:lnTo>
                  <a:pt x="3156" y="12912"/>
                </a:lnTo>
                <a:lnTo>
                  <a:pt x="3706" y="13132"/>
                </a:lnTo>
                <a:lnTo>
                  <a:pt x="4256" y="13279"/>
                </a:lnTo>
                <a:lnTo>
                  <a:pt x="4806" y="13389"/>
                </a:lnTo>
                <a:lnTo>
                  <a:pt x="5393" y="13462"/>
                </a:lnTo>
                <a:lnTo>
                  <a:pt x="5943" y="13462"/>
                </a:lnTo>
                <a:lnTo>
                  <a:pt x="6494" y="13426"/>
                </a:lnTo>
                <a:lnTo>
                  <a:pt x="7044" y="13352"/>
                </a:lnTo>
                <a:lnTo>
                  <a:pt x="7594" y="13206"/>
                </a:lnTo>
                <a:lnTo>
                  <a:pt x="8108" y="13022"/>
                </a:lnTo>
                <a:lnTo>
                  <a:pt x="8621" y="12802"/>
                </a:lnTo>
                <a:lnTo>
                  <a:pt x="9098" y="12509"/>
                </a:lnTo>
                <a:lnTo>
                  <a:pt x="9538" y="12215"/>
                </a:lnTo>
                <a:lnTo>
                  <a:pt x="10052" y="11775"/>
                </a:lnTo>
                <a:lnTo>
                  <a:pt x="10492" y="11262"/>
                </a:lnTo>
                <a:lnTo>
                  <a:pt x="10932" y="10711"/>
                </a:lnTo>
                <a:lnTo>
                  <a:pt x="11299" y="10161"/>
                </a:lnTo>
                <a:lnTo>
                  <a:pt x="11629" y="9538"/>
                </a:lnTo>
                <a:lnTo>
                  <a:pt x="11886" y="8914"/>
                </a:lnTo>
                <a:lnTo>
                  <a:pt x="12106" y="8290"/>
                </a:lnTo>
                <a:lnTo>
                  <a:pt x="12179" y="7924"/>
                </a:lnTo>
                <a:lnTo>
                  <a:pt x="12216" y="7593"/>
                </a:lnTo>
                <a:lnTo>
                  <a:pt x="12253" y="7080"/>
                </a:lnTo>
                <a:lnTo>
                  <a:pt x="12216" y="6603"/>
                </a:lnTo>
                <a:lnTo>
                  <a:pt x="12106" y="6126"/>
                </a:lnTo>
                <a:lnTo>
                  <a:pt x="11922" y="5649"/>
                </a:lnTo>
                <a:lnTo>
                  <a:pt x="11739" y="5172"/>
                </a:lnTo>
                <a:lnTo>
                  <a:pt x="11482" y="4732"/>
                </a:lnTo>
                <a:lnTo>
                  <a:pt x="11189" y="4329"/>
                </a:lnTo>
                <a:lnTo>
                  <a:pt x="10859" y="3962"/>
                </a:lnTo>
                <a:lnTo>
                  <a:pt x="10822" y="3852"/>
                </a:lnTo>
                <a:lnTo>
                  <a:pt x="10712" y="3815"/>
                </a:lnTo>
                <a:lnTo>
                  <a:pt x="10272" y="3375"/>
                </a:lnTo>
                <a:lnTo>
                  <a:pt x="10162" y="3302"/>
                </a:lnTo>
                <a:lnTo>
                  <a:pt x="9832" y="3082"/>
                </a:lnTo>
                <a:lnTo>
                  <a:pt x="9501" y="2861"/>
                </a:lnTo>
                <a:lnTo>
                  <a:pt x="9135" y="2678"/>
                </a:lnTo>
                <a:lnTo>
                  <a:pt x="8768" y="2531"/>
                </a:lnTo>
                <a:lnTo>
                  <a:pt x="8804" y="2458"/>
                </a:lnTo>
                <a:lnTo>
                  <a:pt x="8841" y="2421"/>
                </a:lnTo>
                <a:lnTo>
                  <a:pt x="8804" y="2348"/>
                </a:lnTo>
                <a:lnTo>
                  <a:pt x="9171" y="1871"/>
                </a:lnTo>
                <a:lnTo>
                  <a:pt x="9501" y="1394"/>
                </a:lnTo>
                <a:lnTo>
                  <a:pt x="9758" y="1394"/>
                </a:lnTo>
                <a:lnTo>
                  <a:pt x="9868" y="1358"/>
                </a:lnTo>
                <a:lnTo>
                  <a:pt x="9978" y="1284"/>
                </a:lnTo>
                <a:lnTo>
                  <a:pt x="10052" y="1211"/>
                </a:lnTo>
                <a:lnTo>
                  <a:pt x="10602" y="1468"/>
                </a:lnTo>
                <a:lnTo>
                  <a:pt x="11079" y="1798"/>
                </a:lnTo>
                <a:lnTo>
                  <a:pt x="11556" y="2128"/>
                </a:lnTo>
                <a:lnTo>
                  <a:pt x="11996" y="2531"/>
                </a:lnTo>
                <a:lnTo>
                  <a:pt x="12399" y="2972"/>
                </a:lnTo>
                <a:lnTo>
                  <a:pt x="12766" y="3412"/>
                </a:lnTo>
                <a:lnTo>
                  <a:pt x="13060" y="3925"/>
                </a:lnTo>
                <a:lnTo>
                  <a:pt x="13353" y="4439"/>
                </a:lnTo>
                <a:lnTo>
                  <a:pt x="13573" y="4989"/>
                </a:lnTo>
                <a:lnTo>
                  <a:pt x="13757" y="5539"/>
                </a:lnTo>
                <a:lnTo>
                  <a:pt x="13903" y="6126"/>
                </a:lnTo>
                <a:lnTo>
                  <a:pt x="14013" y="6713"/>
                </a:lnTo>
                <a:lnTo>
                  <a:pt x="14087" y="7300"/>
                </a:lnTo>
                <a:lnTo>
                  <a:pt x="14087" y="7887"/>
                </a:lnTo>
                <a:lnTo>
                  <a:pt x="14087" y="8510"/>
                </a:lnTo>
                <a:lnTo>
                  <a:pt x="14013" y="9097"/>
                </a:lnTo>
                <a:lnTo>
                  <a:pt x="13867" y="9758"/>
                </a:lnTo>
                <a:lnTo>
                  <a:pt x="13720" y="10381"/>
                </a:lnTo>
                <a:lnTo>
                  <a:pt x="13463" y="11005"/>
                </a:lnTo>
                <a:lnTo>
                  <a:pt x="13206" y="11592"/>
                </a:lnTo>
                <a:lnTo>
                  <a:pt x="12876" y="12179"/>
                </a:lnTo>
                <a:lnTo>
                  <a:pt x="12473" y="12692"/>
                </a:lnTo>
                <a:lnTo>
                  <a:pt x="12069" y="13206"/>
                </a:lnTo>
                <a:lnTo>
                  <a:pt x="11592" y="13683"/>
                </a:lnTo>
                <a:lnTo>
                  <a:pt x="11079" y="14049"/>
                </a:lnTo>
                <a:lnTo>
                  <a:pt x="10565" y="14416"/>
                </a:lnTo>
                <a:lnTo>
                  <a:pt x="9978" y="14710"/>
                </a:lnTo>
                <a:lnTo>
                  <a:pt x="9391" y="14966"/>
                </a:lnTo>
                <a:lnTo>
                  <a:pt x="8804" y="15150"/>
                </a:lnTo>
                <a:lnTo>
                  <a:pt x="8181" y="15260"/>
                </a:lnTo>
                <a:lnTo>
                  <a:pt x="7557" y="15333"/>
                </a:lnTo>
                <a:lnTo>
                  <a:pt x="6897" y="15370"/>
                </a:lnTo>
                <a:lnTo>
                  <a:pt x="6420" y="15333"/>
                </a:lnTo>
                <a:lnTo>
                  <a:pt x="5943" y="15296"/>
                </a:lnTo>
                <a:lnTo>
                  <a:pt x="5466" y="15186"/>
                </a:lnTo>
                <a:lnTo>
                  <a:pt x="5026" y="15076"/>
                </a:lnTo>
                <a:lnTo>
                  <a:pt x="4549" y="14893"/>
                </a:lnTo>
                <a:lnTo>
                  <a:pt x="4109" y="14673"/>
                </a:lnTo>
                <a:lnTo>
                  <a:pt x="3632" y="14453"/>
                </a:lnTo>
                <a:lnTo>
                  <a:pt x="3669" y="14416"/>
                </a:lnTo>
                <a:lnTo>
                  <a:pt x="3706" y="14343"/>
                </a:lnTo>
                <a:lnTo>
                  <a:pt x="3706" y="14269"/>
                </a:lnTo>
                <a:lnTo>
                  <a:pt x="3706" y="14196"/>
                </a:lnTo>
                <a:lnTo>
                  <a:pt x="3669" y="14123"/>
                </a:lnTo>
                <a:lnTo>
                  <a:pt x="3522" y="14013"/>
                </a:lnTo>
                <a:lnTo>
                  <a:pt x="3376" y="13939"/>
                </a:lnTo>
                <a:lnTo>
                  <a:pt x="3229" y="13903"/>
                </a:lnTo>
                <a:lnTo>
                  <a:pt x="3009" y="13903"/>
                </a:lnTo>
                <a:lnTo>
                  <a:pt x="2899" y="13939"/>
                </a:lnTo>
                <a:lnTo>
                  <a:pt x="2752" y="14013"/>
                </a:lnTo>
                <a:lnTo>
                  <a:pt x="2642" y="14123"/>
                </a:lnTo>
                <a:lnTo>
                  <a:pt x="2605" y="14269"/>
                </a:lnTo>
                <a:lnTo>
                  <a:pt x="2605" y="14416"/>
                </a:lnTo>
                <a:lnTo>
                  <a:pt x="2642" y="14563"/>
                </a:lnTo>
                <a:lnTo>
                  <a:pt x="2715" y="14710"/>
                </a:lnTo>
                <a:lnTo>
                  <a:pt x="2825" y="14820"/>
                </a:lnTo>
                <a:lnTo>
                  <a:pt x="2972" y="14856"/>
                </a:lnTo>
                <a:lnTo>
                  <a:pt x="3119" y="14893"/>
                </a:lnTo>
                <a:lnTo>
                  <a:pt x="3266" y="14856"/>
                </a:lnTo>
                <a:lnTo>
                  <a:pt x="3376" y="14746"/>
                </a:lnTo>
                <a:lnTo>
                  <a:pt x="3522" y="14856"/>
                </a:lnTo>
                <a:lnTo>
                  <a:pt x="4036" y="15150"/>
                </a:lnTo>
                <a:lnTo>
                  <a:pt x="4439" y="15333"/>
                </a:lnTo>
                <a:lnTo>
                  <a:pt x="4806" y="15480"/>
                </a:lnTo>
                <a:lnTo>
                  <a:pt x="4770" y="15553"/>
                </a:lnTo>
                <a:lnTo>
                  <a:pt x="4733" y="15590"/>
                </a:lnTo>
                <a:lnTo>
                  <a:pt x="4659" y="15810"/>
                </a:lnTo>
                <a:lnTo>
                  <a:pt x="4623" y="16030"/>
                </a:lnTo>
                <a:lnTo>
                  <a:pt x="4586" y="16470"/>
                </a:lnTo>
                <a:lnTo>
                  <a:pt x="3963" y="16654"/>
                </a:lnTo>
                <a:lnTo>
                  <a:pt x="3376" y="16910"/>
                </a:lnTo>
                <a:lnTo>
                  <a:pt x="2752" y="17167"/>
                </a:lnTo>
                <a:lnTo>
                  <a:pt x="2128" y="17387"/>
                </a:lnTo>
                <a:lnTo>
                  <a:pt x="2055" y="17424"/>
                </a:lnTo>
                <a:lnTo>
                  <a:pt x="2018" y="17497"/>
                </a:lnTo>
                <a:lnTo>
                  <a:pt x="1982" y="17571"/>
                </a:lnTo>
                <a:lnTo>
                  <a:pt x="1982" y="17644"/>
                </a:lnTo>
                <a:lnTo>
                  <a:pt x="2018" y="17717"/>
                </a:lnTo>
                <a:lnTo>
                  <a:pt x="2055" y="17791"/>
                </a:lnTo>
                <a:lnTo>
                  <a:pt x="2128" y="17828"/>
                </a:lnTo>
                <a:lnTo>
                  <a:pt x="2202" y="17864"/>
                </a:lnTo>
                <a:lnTo>
                  <a:pt x="8401" y="17901"/>
                </a:lnTo>
                <a:lnTo>
                  <a:pt x="8474" y="17901"/>
                </a:lnTo>
                <a:lnTo>
                  <a:pt x="8548" y="17864"/>
                </a:lnTo>
                <a:lnTo>
                  <a:pt x="8621" y="17791"/>
                </a:lnTo>
                <a:lnTo>
                  <a:pt x="8621" y="17717"/>
                </a:lnTo>
                <a:lnTo>
                  <a:pt x="8621" y="17644"/>
                </a:lnTo>
                <a:lnTo>
                  <a:pt x="8621" y="17571"/>
                </a:lnTo>
                <a:lnTo>
                  <a:pt x="8584" y="17497"/>
                </a:lnTo>
                <a:lnTo>
                  <a:pt x="8474" y="17424"/>
                </a:lnTo>
                <a:lnTo>
                  <a:pt x="8108" y="17277"/>
                </a:lnTo>
                <a:lnTo>
                  <a:pt x="7667" y="17167"/>
                </a:lnTo>
                <a:lnTo>
                  <a:pt x="7264" y="17057"/>
                </a:lnTo>
                <a:lnTo>
                  <a:pt x="6860" y="16947"/>
                </a:lnTo>
                <a:lnTo>
                  <a:pt x="6494" y="16764"/>
                </a:lnTo>
                <a:lnTo>
                  <a:pt x="6163" y="16544"/>
                </a:lnTo>
                <a:lnTo>
                  <a:pt x="5907" y="16324"/>
                </a:lnTo>
                <a:lnTo>
                  <a:pt x="5797" y="16214"/>
                </a:lnTo>
                <a:lnTo>
                  <a:pt x="5650" y="16140"/>
                </a:lnTo>
                <a:lnTo>
                  <a:pt x="5650" y="16103"/>
                </a:lnTo>
                <a:lnTo>
                  <a:pt x="5687" y="15920"/>
                </a:lnTo>
                <a:lnTo>
                  <a:pt x="5650" y="15737"/>
                </a:lnTo>
                <a:lnTo>
                  <a:pt x="6127" y="15810"/>
                </a:lnTo>
                <a:lnTo>
                  <a:pt x="6640" y="15847"/>
                </a:lnTo>
                <a:lnTo>
                  <a:pt x="7631" y="15847"/>
                </a:lnTo>
                <a:lnTo>
                  <a:pt x="8218" y="15773"/>
                </a:lnTo>
                <a:lnTo>
                  <a:pt x="8841" y="15627"/>
                </a:lnTo>
                <a:lnTo>
                  <a:pt x="9428" y="15480"/>
                </a:lnTo>
                <a:lnTo>
                  <a:pt x="10015" y="15260"/>
                </a:lnTo>
                <a:lnTo>
                  <a:pt x="10565" y="14966"/>
                </a:lnTo>
                <a:lnTo>
                  <a:pt x="11079" y="14673"/>
                </a:lnTo>
                <a:lnTo>
                  <a:pt x="11592" y="14306"/>
                </a:lnTo>
                <a:lnTo>
                  <a:pt x="12069" y="13903"/>
                </a:lnTo>
                <a:lnTo>
                  <a:pt x="12509" y="13462"/>
                </a:lnTo>
                <a:lnTo>
                  <a:pt x="12913" y="12986"/>
                </a:lnTo>
                <a:lnTo>
                  <a:pt x="13280" y="12472"/>
                </a:lnTo>
                <a:lnTo>
                  <a:pt x="13573" y="11922"/>
                </a:lnTo>
                <a:lnTo>
                  <a:pt x="13867" y="11372"/>
                </a:lnTo>
                <a:lnTo>
                  <a:pt x="14087" y="10785"/>
                </a:lnTo>
                <a:lnTo>
                  <a:pt x="14307" y="10198"/>
                </a:lnTo>
                <a:lnTo>
                  <a:pt x="14417" y="9574"/>
                </a:lnTo>
                <a:lnTo>
                  <a:pt x="14527" y="8951"/>
                </a:lnTo>
                <a:lnTo>
                  <a:pt x="14600" y="8327"/>
                </a:lnTo>
                <a:lnTo>
                  <a:pt x="14600" y="7703"/>
                </a:lnTo>
                <a:lnTo>
                  <a:pt x="14564" y="7080"/>
                </a:lnTo>
                <a:lnTo>
                  <a:pt x="14490" y="6456"/>
                </a:lnTo>
                <a:lnTo>
                  <a:pt x="14380" y="5833"/>
                </a:lnTo>
                <a:lnTo>
                  <a:pt x="14197" y="5209"/>
                </a:lnTo>
                <a:lnTo>
                  <a:pt x="13977" y="4622"/>
                </a:lnTo>
                <a:lnTo>
                  <a:pt x="13720" y="3999"/>
                </a:lnTo>
                <a:lnTo>
                  <a:pt x="13353" y="3412"/>
                </a:lnTo>
                <a:lnTo>
                  <a:pt x="12986" y="2861"/>
                </a:lnTo>
                <a:lnTo>
                  <a:pt x="12509" y="2311"/>
                </a:lnTo>
                <a:lnTo>
                  <a:pt x="12032" y="1834"/>
                </a:lnTo>
                <a:lnTo>
                  <a:pt x="11482" y="1394"/>
                </a:lnTo>
                <a:lnTo>
                  <a:pt x="10895" y="1027"/>
                </a:lnTo>
                <a:lnTo>
                  <a:pt x="10602" y="881"/>
                </a:lnTo>
                <a:lnTo>
                  <a:pt x="10272" y="734"/>
                </a:lnTo>
                <a:lnTo>
                  <a:pt x="10308" y="587"/>
                </a:lnTo>
                <a:lnTo>
                  <a:pt x="10308" y="441"/>
                </a:lnTo>
                <a:lnTo>
                  <a:pt x="10272" y="294"/>
                </a:lnTo>
                <a:lnTo>
                  <a:pt x="10198" y="147"/>
                </a:lnTo>
                <a:lnTo>
                  <a:pt x="10088" y="74"/>
                </a:lnTo>
                <a:lnTo>
                  <a:pt x="9942" y="0"/>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51" name="Shape 251"/>
          <p:cNvSpPr/>
          <p:nvPr/>
        </p:nvSpPr>
        <p:spPr>
          <a:xfrm>
            <a:off x="8742973" y="4166677"/>
            <a:ext cx="495281" cy="340238"/>
          </a:xfrm>
          <a:custGeom>
            <a:avLst/>
            <a:gdLst/>
            <a:ahLst/>
            <a:cxnLst/>
            <a:rect l="0" t="0" r="0" b="0"/>
            <a:pathLst>
              <a:path w="17461" h="11995" extrusionOk="0">
                <a:moveTo>
                  <a:pt x="9758" y="2238"/>
                </a:moveTo>
                <a:lnTo>
                  <a:pt x="9721" y="2274"/>
                </a:lnTo>
                <a:lnTo>
                  <a:pt x="9648" y="2311"/>
                </a:lnTo>
                <a:lnTo>
                  <a:pt x="9611" y="2458"/>
                </a:lnTo>
                <a:lnTo>
                  <a:pt x="9648" y="2568"/>
                </a:lnTo>
                <a:lnTo>
                  <a:pt x="9721" y="2605"/>
                </a:lnTo>
                <a:lnTo>
                  <a:pt x="9758" y="2641"/>
                </a:lnTo>
                <a:lnTo>
                  <a:pt x="9941" y="2641"/>
                </a:lnTo>
                <a:lnTo>
                  <a:pt x="9978" y="2605"/>
                </a:lnTo>
                <a:lnTo>
                  <a:pt x="10051" y="2531"/>
                </a:lnTo>
                <a:lnTo>
                  <a:pt x="10051" y="2458"/>
                </a:lnTo>
                <a:lnTo>
                  <a:pt x="10051" y="2348"/>
                </a:lnTo>
                <a:lnTo>
                  <a:pt x="9978" y="2274"/>
                </a:lnTo>
                <a:lnTo>
                  <a:pt x="9941" y="2238"/>
                </a:lnTo>
                <a:close/>
                <a:moveTo>
                  <a:pt x="9795" y="3191"/>
                </a:moveTo>
                <a:lnTo>
                  <a:pt x="9721" y="3265"/>
                </a:lnTo>
                <a:lnTo>
                  <a:pt x="9684" y="3301"/>
                </a:lnTo>
                <a:lnTo>
                  <a:pt x="9684" y="3375"/>
                </a:lnTo>
                <a:lnTo>
                  <a:pt x="9684" y="3485"/>
                </a:lnTo>
                <a:lnTo>
                  <a:pt x="9758" y="3522"/>
                </a:lnTo>
                <a:lnTo>
                  <a:pt x="9795" y="3558"/>
                </a:lnTo>
                <a:lnTo>
                  <a:pt x="9941" y="3558"/>
                </a:lnTo>
                <a:lnTo>
                  <a:pt x="9978" y="3522"/>
                </a:lnTo>
                <a:lnTo>
                  <a:pt x="10015" y="3485"/>
                </a:lnTo>
                <a:lnTo>
                  <a:pt x="10051" y="3375"/>
                </a:lnTo>
                <a:lnTo>
                  <a:pt x="10015" y="3301"/>
                </a:lnTo>
                <a:lnTo>
                  <a:pt x="9978" y="3228"/>
                </a:lnTo>
                <a:lnTo>
                  <a:pt x="9941" y="3191"/>
                </a:lnTo>
                <a:close/>
                <a:moveTo>
                  <a:pt x="11519" y="3045"/>
                </a:moveTo>
                <a:lnTo>
                  <a:pt x="11409" y="3081"/>
                </a:lnTo>
                <a:lnTo>
                  <a:pt x="11335" y="3118"/>
                </a:lnTo>
                <a:lnTo>
                  <a:pt x="11298" y="3191"/>
                </a:lnTo>
                <a:lnTo>
                  <a:pt x="11262" y="3265"/>
                </a:lnTo>
                <a:lnTo>
                  <a:pt x="11262" y="3338"/>
                </a:lnTo>
                <a:lnTo>
                  <a:pt x="11262" y="3412"/>
                </a:lnTo>
                <a:lnTo>
                  <a:pt x="11298" y="3485"/>
                </a:lnTo>
                <a:lnTo>
                  <a:pt x="11372" y="3522"/>
                </a:lnTo>
                <a:lnTo>
                  <a:pt x="11445" y="3595"/>
                </a:lnTo>
                <a:lnTo>
                  <a:pt x="11592" y="3595"/>
                </a:lnTo>
                <a:lnTo>
                  <a:pt x="11665" y="3522"/>
                </a:lnTo>
                <a:lnTo>
                  <a:pt x="11702" y="3485"/>
                </a:lnTo>
                <a:lnTo>
                  <a:pt x="11739" y="3412"/>
                </a:lnTo>
                <a:lnTo>
                  <a:pt x="11702" y="3265"/>
                </a:lnTo>
                <a:lnTo>
                  <a:pt x="11702" y="3155"/>
                </a:lnTo>
                <a:lnTo>
                  <a:pt x="11629" y="3081"/>
                </a:lnTo>
                <a:lnTo>
                  <a:pt x="11519" y="3045"/>
                </a:lnTo>
                <a:close/>
                <a:moveTo>
                  <a:pt x="15554" y="1541"/>
                </a:moveTo>
                <a:lnTo>
                  <a:pt x="15407" y="1871"/>
                </a:lnTo>
                <a:lnTo>
                  <a:pt x="15187" y="2164"/>
                </a:lnTo>
                <a:lnTo>
                  <a:pt x="14967" y="2458"/>
                </a:lnTo>
                <a:lnTo>
                  <a:pt x="14710" y="2715"/>
                </a:lnTo>
                <a:lnTo>
                  <a:pt x="14416" y="2935"/>
                </a:lnTo>
                <a:lnTo>
                  <a:pt x="14123" y="3155"/>
                </a:lnTo>
                <a:lnTo>
                  <a:pt x="13536" y="3595"/>
                </a:lnTo>
                <a:lnTo>
                  <a:pt x="13279" y="3265"/>
                </a:lnTo>
                <a:lnTo>
                  <a:pt x="12986" y="2971"/>
                </a:lnTo>
                <a:lnTo>
                  <a:pt x="13096" y="2935"/>
                </a:lnTo>
                <a:lnTo>
                  <a:pt x="13683" y="2531"/>
                </a:lnTo>
                <a:lnTo>
                  <a:pt x="14306" y="2164"/>
                </a:lnTo>
                <a:lnTo>
                  <a:pt x="14930" y="1834"/>
                </a:lnTo>
                <a:lnTo>
                  <a:pt x="15554" y="1541"/>
                </a:lnTo>
                <a:close/>
                <a:moveTo>
                  <a:pt x="8914" y="3228"/>
                </a:moveTo>
                <a:lnTo>
                  <a:pt x="8841" y="3301"/>
                </a:lnTo>
                <a:lnTo>
                  <a:pt x="8804" y="3375"/>
                </a:lnTo>
                <a:lnTo>
                  <a:pt x="8804" y="3485"/>
                </a:lnTo>
                <a:lnTo>
                  <a:pt x="8804" y="3558"/>
                </a:lnTo>
                <a:lnTo>
                  <a:pt x="8877" y="3632"/>
                </a:lnTo>
                <a:lnTo>
                  <a:pt x="8951" y="3668"/>
                </a:lnTo>
                <a:lnTo>
                  <a:pt x="9098" y="3668"/>
                </a:lnTo>
                <a:lnTo>
                  <a:pt x="9134" y="3632"/>
                </a:lnTo>
                <a:lnTo>
                  <a:pt x="9208" y="3558"/>
                </a:lnTo>
                <a:lnTo>
                  <a:pt x="9208" y="3485"/>
                </a:lnTo>
                <a:lnTo>
                  <a:pt x="9208" y="3375"/>
                </a:lnTo>
                <a:lnTo>
                  <a:pt x="9171" y="3338"/>
                </a:lnTo>
                <a:lnTo>
                  <a:pt x="9134" y="3265"/>
                </a:lnTo>
                <a:lnTo>
                  <a:pt x="9061" y="3228"/>
                </a:lnTo>
                <a:close/>
                <a:moveTo>
                  <a:pt x="16324" y="1101"/>
                </a:moveTo>
                <a:lnTo>
                  <a:pt x="16140" y="1541"/>
                </a:lnTo>
                <a:lnTo>
                  <a:pt x="15884" y="1944"/>
                </a:lnTo>
                <a:lnTo>
                  <a:pt x="15590" y="2348"/>
                </a:lnTo>
                <a:lnTo>
                  <a:pt x="15297" y="2751"/>
                </a:lnTo>
                <a:lnTo>
                  <a:pt x="14967" y="3081"/>
                </a:lnTo>
                <a:lnTo>
                  <a:pt x="14600" y="3412"/>
                </a:lnTo>
                <a:lnTo>
                  <a:pt x="13829" y="4072"/>
                </a:lnTo>
                <a:lnTo>
                  <a:pt x="13756" y="3925"/>
                </a:lnTo>
                <a:lnTo>
                  <a:pt x="13976" y="3778"/>
                </a:lnTo>
                <a:lnTo>
                  <a:pt x="14343" y="3558"/>
                </a:lnTo>
                <a:lnTo>
                  <a:pt x="14673" y="3301"/>
                </a:lnTo>
                <a:lnTo>
                  <a:pt x="15003" y="3008"/>
                </a:lnTo>
                <a:lnTo>
                  <a:pt x="15297" y="2715"/>
                </a:lnTo>
                <a:lnTo>
                  <a:pt x="15554" y="2384"/>
                </a:lnTo>
                <a:lnTo>
                  <a:pt x="15774" y="2018"/>
                </a:lnTo>
                <a:lnTo>
                  <a:pt x="15957" y="1651"/>
                </a:lnTo>
                <a:lnTo>
                  <a:pt x="16104" y="1211"/>
                </a:lnTo>
                <a:lnTo>
                  <a:pt x="16104" y="1137"/>
                </a:lnTo>
                <a:lnTo>
                  <a:pt x="16324" y="1101"/>
                </a:lnTo>
                <a:close/>
                <a:moveTo>
                  <a:pt x="10528" y="3962"/>
                </a:moveTo>
                <a:lnTo>
                  <a:pt x="10455" y="3998"/>
                </a:lnTo>
                <a:lnTo>
                  <a:pt x="10381" y="4072"/>
                </a:lnTo>
                <a:lnTo>
                  <a:pt x="10381" y="4108"/>
                </a:lnTo>
                <a:lnTo>
                  <a:pt x="10345" y="4219"/>
                </a:lnTo>
                <a:lnTo>
                  <a:pt x="10381" y="4329"/>
                </a:lnTo>
                <a:lnTo>
                  <a:pt x="10455" y="4402"/>
                </a:lnTo>
                <a:lnTo>
                  <a:pt x="10491" y="4439"/>
                </a:lnTo>
                <a:lnTo>
                  <a:pt x="10638" y="4439"/>
                </a:lnTo>
                <a:lnTo>
                  <a:pt x="10748" y="4365"/>
                </a:lnTo>
                <a:lnTo>
                  <a:pt x="10785" y="4292"/>
                </a:lnTo>
                <a:lnTo>
                  <a:pt x="10822" y="4219"/>
                </a:lnTo>
                <a:lnTo>
                  <a:pt x="10785" y="4108"/>
                </a:lnTo>
                <a:lnTo>
                  <a:pt x="10748" y="4072"/>
                </a:lnTo>
                <a:lnTo>
                  <a:pt x="10712" y="3998"/>
                </a:lnTo>
                <a:lnTo>
                  <a:pt x="10675" y="3962"/>
                </a:lnTo>
                <a:close/>
                <a:moveTo>
                  <a:pt x="16434" y="477"/>
                </a:moveTo>
                <a:lnTo>
                  <a:pt x="16617" y="514"/>
                </a:lnTo>
                <a:lnTo>
                  <a:pt x="16764" y="587"/>
                </a:lnTo>
                <a:lnTo>
                  <a:pt x="16837" y="734"/>
                </a:lnTo>
                <a:lnTo>
                  <a:pt x="16911" y="880"/>
                </a:lnTo>
                <a:lnTo>
                  <a:pt x="16947" y="1064"/>
                </a:lnTo>
                <a:lnTo>
                  <a:pt x="16947" y="1247"/>
                </a:lnTo>
                <a:lnTo>
                  <a:pt x="16911" y="1541"/>
                </a:lnTo>
                <a:lnTo>
                  <a:pt x="16764" y="1871"/>
                </a:lnTo>
                <a:lnTo>
                  <a:pt x="16544" y="2128"/>
                </a:lnTo>
                <a:lnTo>
                  <a:pt x="16104" y="2641"/>
                </a:lnTo>
                <a:lnTo>
                  <a:pt x="15077" y="3668"/>
                </a:lnTo>
                <a:lnTo>
                  <a:pt x="14086" y="4549"/>
                </a:lnTo>
                <a:lnTo>
                  <a:pt x="14013" y="4402"/>
                </a:lnTo>
                <a:lnTo>
                  <a:pt x="14123" y="4329"/>
                </a:lnTo>
                <a:lnTo>
                  <a:pt x="14967" y="3632"/>
                </a:lnTo>
                <a:lnTo>
                  <a:pt x="15370" y="3228"/>
                </a:lnTo>
                <a:lnTo>
                  <a:pt x="15737" y="2825"/>
                </a:lnTo>
                <a:lnTo>
                  <a:pt x="16067" y="2384"/>
                </a:lnTo>
                <a:lnTo>
                  <a:pt x="16361" y="1908"/>
                </a:lnTo>
                <a:lnTo>
                  <a:pt x="16617" y="1431"/>
                </a:lnTo>
                <a:lnTo>
                  <a:pt x="16764" y="880"/>
                </a:lnTo>
                <a:lnTo>
                  <a:pt x="16764" y="770"/>
                </a:lnTo>
                <a:lnTo>
                  <a:pt x="16727" y="697"/>
                </a:lnTo>
                <a:lnTo>
                  <a:pt x="16654" y="660"/>
                </a:lnTo>
                <a:lnTo>
                  <a:pt x="16544" y="660"/>
                </a:lnTo>
                <a:lnTo>
                  <a:pt x="15920" y="770"/>
                </a:lnTo>
                <a:lnTo>
                  <a:pt x="15333" y="954"/>
                </a:lnTo>
                <a:lnTo>
                  <a:pt x="15333" y="954"/>
                </a:lnTo>
                <a:lnTo>
                  <a:pt x="15590" y="807"/>
                </a:lnTo>
                <a:lnTo>
                  <a:pt x="15884" y="660"/>
                </a:lnTo>
                <a:lnTo>
                  <a:pt x="16177" y="550"/>
                </a:lnTo>
                <a:lnTo>
                  <a:pt x="16434" y="477"/>
                </a:lnTo>
                <a:close/>
                <a:moveTo>
                  <a:pt x="9354" y="4182"/>
                </a:moveTo>
                <a:lnTo>
                  <a:pt x="9208" y="4255"/>
                </a:lnTo>
                <a:lnTo>
                  <a:pt x="9134" y="4365"/>
                </a:lnTo>
                <a:lnTo>
                  <a:pt x="9134" y="4439"/>
                </a:lnTo>
                <a:lnTo>
                  <a:pt x="9171" y="4512"/>
                </a:lnTo>
                <a:lnTo>
                  <a:pt x="9208" y="4585"/>
                </a:lnTo>
                <a:lnTo>
                  <a:pt x="9281" y="4622"/>
                </a:lnTo>
                <a:lnTo>
                  <a:pt x="9428" y="4622"/>
                </a:lnTo>
                <a:lnTo>
                  <a:pt x="9538" y="4585"/>
                </a:lnTo>
                <a:lnTo>
                  <a:pt x="9611" y="4475"/>
                </a:lnTo>
                <a:lnTo>
                  <a:pt x="9648" y="4402"/>
                </a:lnTo>
                <a:lnTo>
                  <a:pt x="9648" y="4292"/>
                </a:lnTo>
                <a:lnTo>
                  <a:pt x="9611" y="4255"/>
                </a:lnTo>
                <a:lnTo>
                  <a:pt x="9538" y="4182"/>
                </a:lnTo>
                <a:close/>
                <a:moveTo>
                  <a:pt x="13243" y="6566"/>
                </a:moveTo>
                <a:lnTo>
                  <a:pt x="13169" y="6639"/>
                </a:lnTo>
                <a:lnTo>
                  <a:pt x="13133" y="6713"/>
                </a:lnTo>
                <a:lnTo>
                  <a:pt x="13133" y="6860"/>
                </a:lnTo>
                <a:lnTo>
                  <a:pt x="13133" y="6933"/>
                </a:lnTo>
                <a:lnTo>
                  <a:pt x="13206" y="6970"/>
                </a:lnTo>
                <a:lnTo>
                  <a:pt x="13316" y="7006"/>
                </a:lnTo>
                <a:lnTo>
                  <a:pt x="13463" y="6970"/>
                </a:lnTo>
                <a:lnTo>
                  <a:pt x="13536" y="6933"/>
                </a:lnTo>
                <a:lnTo>
                  <a:pt x="13536" y="6860"/>
                </a:lnTo>
                <a:lnTo>
                  <a:pt x="13573" y="6750"/>
                </a:lnTo>
                <a:lnTo>
                  <a:pt x="13536" y="6676"/>
                </a:lnTo>
                <a:lnTo>
                  <a:pt x="13463" y="6603"/>
                </a:lnTo>
                <a:lnTo>
                  <a:pt x="13316" y="6566"/>
                </a:lnTo>
                <a:close/>
                <a:moveTo>
                  <a:pt x="12216" y="7300"/>
                </a:moveTo>
                <a:lnTo>
                  <a:pt x="12105" y="7336"/>
                </a:lnTo>
                <a:lnTo>
                  <a:pt x="12032" y="7410"/>
                </a:lnTo>
                <a:lnTo>
                  <a:pt x="11995" y="7520"/>
                </a:lnTo>
                <a:lnTo>
                  <a:pt x="11995" y="7630"/>
                </a:lnTo>
                <a:lnTo>
                  <a:pt x="12032" y="7703"/>
                </a:lnTo>
                <a:lnTo>
                  <a:pt x="12105" y="7777"/>
                </a:lnTo>
                <a:lnTo>
                  <a:pt x="12216" y="7777"/>
                </a:lnTo>
                <a:lnTo>
                  <a:pt x="12289" y="7740"/>
                </a:lnTo>
                <a:lnTo>
                  <a:pt x="12362" y="7703"/>
                </a:lnTo>
                <a:lnTo>
                  <a:pt x="12436" y="7630"/>
                </a:lnTo>
                <a:lnTo>
                  <a:pt x="12436" y="7520"/>
                </a:lnTo>
                <a:lnTo>
                  <a:pt x="12436" y="7410"/>
                </a:lnTo>
                <a:lnTo>
                  <a:pt x="12326" y="7336"/>
                </a:lnTo>
                <a:lnTo>
                  <a:pt x="12216" y="7300"/>
                </a:lnTo>
                <a:close/>
                <a:moveTo>
                  <a:pt x="12729" y="8033"/>
                </a:moveTo>
                <a:lnTo>
                  <a:pt x="12656" y="8107"/>
                </a:lnTo>
                <a:lnTo>
                  <a:pt x="12656" y="8143"/>
                </a:lnTo>
                <a:lnTo>
                  <a:pt x="12619" y="8253"/>
                </a:lnTo>
                <a:lnTo>
                  <a:pt x="12619" y="8400"/>
                </a:lnTo>
                <a:lnTo>
                  <a:pt x="12656" y="8437"/>
                </a:lnTo>
                <a:lnTo>
                  <a:pt x="12692" y="8474"/>
                </a:lnTo>
                <a:lnTo>
                  <a:pt x="12729" y="8474"/>
                </a:lnTo>
                <a:lnTo>
                  <a:pt x="12802" y="8510"/>
                </a:lnTo>
                <a:lnTo>
                  <a:pt x="12912" y="8474"/>
                </a:lnTo>
                <a:lnTo>
                  <a:pt x="12986" y="8437"/>
                </a:lnTo>
                <a:lnTo>
                  <a:pt x="13022" y="8400"/>
                </a:lnTo>
                <a:lnTo>
                  <a:pt x="13022" y="8253"/>
                </a:lnTo>
                <a:lnTo>
                  <a:pt x="13022" y="8180"/>
                </a:lnTo>
                <a:lnTo>
                  <a:pt x="12949" y="8107"/>
                </a:lnTo>
                <a:lnTo>
                  <a:pt x="12912" y="8033"/>
                </a:lnTo>
                <a:close/>
                <a:moveTo>
                  <a:pt x="10051" y="2128"/>
                </a:moveTo>
                <a:lnTo>
                  <a:pt x="10455" y="2164"/>
                </a:lnTo>
                <a:lnTo>
                  <a:pt x="10858" y="2238"/>
                </a:lnTo>
                <a:lnTo>
                  <a:pt x="11262" y="2348"/>
                </a:lnTo>
                <a:lnTo>
                  <a:pt x="11225" y="2458"/>
                </a:lnTo>
                <a:lnTo>
                  <a:pt x="11262" y="2568"/>
                </a:lnTo>
                <a:lnTo>
                  <a:pt x="11335" y="2641"/>
                </a:lnTo>
                <a:lnTo>
                  <a:pt x="11445" y="2715"/>
                </a:lnTo>
                <a:lnTo>
                  <a:pt x="11629" y="2715"/>
                </a:lnTo>
                <a:lnTo>
                  <a:pt x="11775" y="2788"/>
                </a:lnTo>
                <a:lnTo>
                  <a:pt x="12105" y="2935"/>
                </a:lnTo>
                <a:lnTo>
                  <a:pt x="12179" y="2971"/>
                </a:lnTo>
                <a:lnTo>
                  <a:pt x="12252" y="3008"/>
                </a:lnTo>
                <a:lnTo>
                  <a:pt x="12472" y="3191"/>
                </a:lnTo>
                <a:lnTo>
                  <a:pt x="12692" y="3412"/>
                </a:lnTo>
                <a:lnTo>
                  <a:pt x="13096" y="3852"/>
                </a:lnTo>
                <a:lnTo>
                  <a:pt x="11482" y="4842"/>
                </a:lnTo>
                <a:lnTo>
                  <a:pt x="9868" y="5796"/>
                </a:lnTo>
                <a:lnTo>
                  <a:pt x="6090" y="8070"/>
                </a:lnTo>
                <a:lnTo>
                  <a:pt x="5209" y="8620"/>
                </a:lnTo>
                <a:lnTo>
                  <a:pt x="5356" y="8327"/>
                </a:lnTo>
                <a:lnTo>
                  <a:pt x="5649" y="7960"/>
                </a:lnTo>
                <a:lnTo>
                  <a:pt x="5943" y="7557"/>
                </a:lnTo>
                <a:lnTo>
                  <a:pt x="5906" y="7483"/>
                </a:lnTo>
                <a:lnTo>
                  <a:pt x="5870" y="7483"/>
                </a:lnTo>
                <a:lnTo>
                  <a:pt x="5686" y="7593"/>
                </a:lnTo>
                <a:lnTo>
                  <a:pt x="5539" y="7740"/>
                </a:lnTo>
                <a:lnTo>
                  <a:pt x="5209" y="8070"/>
                </a:lnTo>
                <a:lnTo>
                  <a:pt x="4989" y="8437"/>
                </a:lnTo>
                <a:lnTo>
                  <a:pt x="4769" y="8840"/>
                </a:lnTo>
                <a:lnTo>
                  <a:pt x="4732" y="8877"/>
                </a:lnTo>
                <a:lnTo>
                  <a:pt x="4622" y="8584"/>
                </a:lnTo>
                <a:lnTo>
                  <a:pt x="4916" y="8107"/>
                </a:lnTo>
                <a:lnTo>
                  <a:pt x="5283" y="7630"/>
                </a:lnTo>
                <a:lnTo>
                  <a:pt x="5649" y="7190"/>
                </a:lnTo>
                <a:lnTo>
                  <a:pt x="6016" y="6786"/>
                </a:lnTo>
                <a:lnTo>
                  <a:pt x="6016" y="6750"/>
                </a:lnTo>
                <a:lnTo>
                  <a:pt x="6016" y="6713"/>
                </a:lnTo>
                <a:lnTo>
                  <a:pt x="5943" y="6713"/>
                </a:lnTo>
                <a:lnTo>
                  <a:pt x="5539" y="7043"/>
                </a:lnTo>
                <a:lnTo>
                  <a:pt x="5173" y="7410"/>
                </a:lnTo>
                <a:lnTo>
                  <a:pt x="4842" y="7777"/>
                </a:lnTo>
                <a:lnTo>
                  <a:pt x="4512" y="8180"/>
                </a:lnTo>
                <a:lnTo>
                  <a:pt x="4476" y="7923"/>
                </a:lnTo>
                <a:lnTo>
                  <a:pt x="4439" y="7667"/>
                </a:lnTo>
                <a:lnTo>
                  <a:pt x="4659" y="7336"/>
                </a:lnTo>
                <a:lnTo>
                  <a:pt x="4879" y="7080"/>
                </a:lnTo>
                <a:lnTo>
                  <a:pt x="5686" y="6016"/>
                </a:lnTo>
                <a:lnTo>
                  <a:pt x="5723" y="5943"/>
                </a:lnTo>
                <a:lnTo>
                  <a:pt x="5686" y="5906"/>
                </a:lnTo>
                <a:lnTo>
                  <a:pt x="5576" y="5906"/>
                </a:lnTo>
                <a:lnTo>
                  <a:pt x="5283" y="6199"/>
                </a:lnTo>
                <a:lnTo>
                  <a:pt x="4953" y="6529"/>
                </a:lnTo>
                <a:lnTo>
                  <a:pt x="4402" y="7153"/>
                </a:lnTo>
                <a:lnTo>
                  <a:pt x="4402" y="6529"/>
                </a:lnTo>
                <a:lnTo>
                  <a:pt x="4622" y="6199"/>
                </a:lnTo>
                <a:lnTo>
                  <a:pt x="4953" y="5759"/>
                </a:lnTo>
                <a:lnTo>
                  <a:pt x="5136" y="5502"/>
                </a:lnTo>
                <a:lnTo>
                  <a:pt x="5246" y="5392"/>
                </a:lnTo>
                <a:lnTo>
                  <a:pt x="5393" y="5319"/>
                </a:lnTo>
                <a:lnTo>
                  <a:pt x="5429" y="5319"/>
                </a:lnTo>
                <a:lnTo>
                  <a:pt x="5429" y="5282"/>
                </a:lnTo>
                <a:lnTo>
                  <a:pt x="5393" y="5246"/>
                </a:lnTo>
                <a:lnTo>
                  <a:pt x="5393" y="5209"/>
                </a:lnTo>
                <a:lnTo>
                  <a:pt x="5173" y="5209"/>
                </a:lnTo>
                <a:lnTo>
                  <a:pt x="5063" y="5282"/>
                </a:lnTo>
                <a:lnTo>
                  <a:pt x="4953" y="5356"/>
                </a:lnTo>
                <a:lnTo>
                  <a:pt x="4769" y="5539"/>
                </a:lnTo>
                <a:lnTo>
                  <a:pt x="4622" y="5722"/>
                </a:lnTo>
                <a:lnTo>
                  <a:pt x="4476" y="5869"/>
                </a:lnTo>
                <a:lnTo>
                  <a:pt x="4586" y="5466"/>
                </a:lnTo>
                <a:lnTo>
                  <a:pt x="4732" y="5062"/>
                </a:lnTo>
                <a:lnTo>
                  <a:pt x="4879" y="4842"/>
                </a:lnTo>
                <a:lnTo>
                  <a:pt x="5026" y="4622"/>
                </a:lnTo>
                <a:lnTo>
                  <a:pt x="5209" y="4402"/>
                </a:lnTo>
                <a:lnTo>
                  <a:pt x="5393" y="4219"/>
                </a:lnTo>
                <a:lnTo>
                  <a:pt x="5796" y="3852"/>
                </a:lnTo>
                <a:lnTo>
                  <a:pt x="6236" y="3522"/>
                </a:lnTo>
                <a:lnTo>
                  <a:pt x="6677" y="3228"/>
                </a:lnTo>
                <a:lnTo>
                  <a:pt x="7117" y="2935"/>
                </a:lnTo>
                <a:lnTo>
                  <a:pt x="7594" y="2715"/>
                </a:lnTo>
                <a:lnTo>
                  <a:pt x="8070" y="2494"/>
                </a:lnTo>
                <a:lnTo>
                  <a:pt x="8474" y="2348"/>
                </a:lnTo>
                <a:lnTo>
                  <a:pt x="8841" y="2238"/>
                </a:lnTo>
                <a:lnTo>
                  <a:pt x="9244" y="2164"/>
                </a:lnTo>
                <a:lnTo>
                  <a:pt x="9648" y="2128"/>
                </a:lnTo>
                <a:close/>
                <a:moveTo>
                  <a:pt x="13316" y="4219"/>
                </a:moveTo>
                <a:lnTo>
                  <a:pt x="13426" y="4365"/>
                </a:lnTo>
                <a:lnTo>
                  <a:pt x="12582" y="5026"/>
                </a:lnTo>
                <a:lnTo>
                  <a:pt x="11702" y="5649"/>
                </a:lnTo>
                <a:lnTo>
                  <a:pt x="10785" y="6273"/>
                </a:lnTo>
                <a:lnTo>
                  <a:pt x="9868" y="6860"/>
                </a:lnTo>
                <a:lnTo>
                  <a:pt x="8877" y="7446"/>
                </a:lnTo>
                <a:lnTo>
                  <a:pt x="7887" y="8033"/>
                </a:lnTo>
                <a:lnTo>
                  <a:pt x="6860" y="8584"/>
                </a:lnTo>
                <a:lnTo>
                  <a:pt x="5796" y="9097"/>
                </a:lnTo>
                <a:lnTo>
                  <a:pt x="4989" y="9464"/>
                </a:lnTo>
                <a:lnTo>
                  <a:pt x="4916" y="9317"/>
                </a:lnTo>
                <a:lnTo>
                  <a:pt x="4953" y="9207"/>
                </a:lnTo>
                <a:lnTo>
                  <a:pt x="6053" y="8584"/>
                </a:lnTo>
                <a:lnTo>
                  <a:pt x="10198" y="6089"/>
                </a:lnTo>
                <a:lnTo>
                  <a:pt x="11775" y="5136"/>
                </a:lnTo>
                <a:lnTo>
                  <a:pt x="13316" y="4219"/>
                </a:lnTo>
                <a:close/>
                <a:moveTo>
                  <a:pt x="3962" y="7960"/>
                </a:moveTo>
                <a:lnTo>
                  <a:pt x="3999" y="8070"/>
                </a:lnTo>
                <a:lnTo>
                  <a:pt x="3999" y="8107"/>
                </a:lnTo>
                <a:lnTo>
                  <a:pt x="4146" y="8694"/>
                </a:lnTo>
                <a:lnTo>
                  <a:pt x="3962" y="9024"/>
                </a:lnTo>
                <a:lnTo>
                  <a:pt x="3925" y="9097"/>
                </a:lnTo>
                <a:lnTo>
                  <a:pt x="3925" y="9134"/>
                </a:lnTo>
                <a:lnTo>
                  <a:pt x="3999" y="9244"/>
                </a:lnTo>
                <a:lnTo>
                  <a:pt x="3339" y="9501"/>
                </a:lnTo>
                <a:lnTo>
                  <a:pt x="3008" y="9611"/>
                </a:lnTo>
                <a:lnTo>
                  <a:pt x="2642" y="9684"/>
                </a:lnTo>
                <a:lnTo>
                  <a:pt x="2898" y="9171"/>
                </a:lnTo>
                <a:lnTo>
                  <a:pt x="3229" y="8694"/>
                </a:lnTo>
                <a:lnTo>
                  <a:pt x="3559" y="8327"/>
                </a:lnTo>
                <a:lnTo>
                  <a:pt x="3962" y="7960"/>
                </a:lnTo>
                <a:close/>
                <a:moveTo>
                  <a:pt x="13609" y="4732"/>
                </a:moveTo>
                <a:lnTo>
                  <a:pt x="13683" y="4915"/>
                </a:lnTo>
                <a:lnTo>
                  <a:pt x="12986" y="5502"/>
                </a:lnTo>
                <a:lnTo>
                  <a:pt x="12105" y="6199"/>
                </a:lnTo>
                <a:lnTo>
                  <a:pt x="11225" y="6823"/>
                </a:lnTo>
                <a:lnTo>
                  <a:pt x="10308" y="7446"/>
                </a:lnTo>
                <a:lnTo>
                  <a:pt x="9354" y="8033"/>
                </a:lnTo>
                <a:lnTo>
                  <a:pt x="8401" y="8584"/>
                </a:lnTo>
                <a:lnTo>
                  <a:pt x="7447" y="9097"/>
                </a:lnTo>
                <a:lnTo>
                  <a:pt x="6456" y="9574"/>
                </a:lnTo>
                <a:lnTo>
                  <a:pt x="5429" y="10014"/>
                </a:lnTo>
                <a:lnTo>
                  <a:pt x="5246" y="9794"/>
                </a:lnTo>
                <a:lnTo>
                  <a:pt x="5466" y="9684"/>
                </a:lnTo>
                <a:lnTo>
                  <a:pt x="6603" y="9134"/>
                </a:lnTo>
                <a:lnTo>
                  <a:pt x="7740" y="8547"/>
                </a:lnTo>
                <a:lnTo>
                  <a:pt x="8877" y="7923"/>
                </a:lnTo>
                <a:lnTo>
                  <a:pt x="9978" y="7263"/>
                </a:lnTo>
                <a:lnTo>
                  <a:pt x="10895" y="6676"/>
                </a:lnTo>
                <a:lnTo>
                  <a:pt x="11812" y="6053"/>
                </a:lnTo>
                <a:lnTo>
                  <a:pt x="12729" y="5392"/>
                </a:lnTo>
                <a:lnTo>
                  <a:pt x="13609" y="4732"/>
                </a:lnTo>
                <a:close/>
                <a:moveTo>
                  <a:pt x="11995" y="9721"/>
                </a:moveTo>
                <a:lnTo>
                  <a:pt x="12472" y="9831"/>
                </a:lnTo>
                <a:lnTo>
                  <a:pt x="12436" y="9867"/>
                </a:lnTo>
                <a:lnTo>
                  <a:pt x="12032" y="10271"/>
                </a:lnTo>
                <a:lnTo>
                  <a:pt x="12032" y="10198"/>
                </a:lnTo>
                <a:lnTo>
                  <a:pt x="11995" y="9721"/>
                </a:lnTo>
                <a:close/>
                <a:moveTo>
                  <a:pt x="2715" y="8804"/>
                </a:moveTo>
                <a:lnTo>
                  <a:pt x="2422" y="9317"/>
                </a:lnTo>
                <a:lnTo>
                  <a:pt x="2165" y="9867"/>
                </a:lnTo>
                <a:lnTo>
                  <a:pt x="2165" y="9941"/>
                </a:lnTo>
                <a:lnTo>
                  <a:pt x="2201" y="10051"/>
                </a:lnTo>
                <a:lnTo>
                  <a:pt x="2275" y="10088"/>
                </a:lnTo>
                <a:lnTo>
                  <a:pt x="2348" y="10124"/>
                </a:lnTo>
                <a:lnTo>
                  <a:pt x="2898" y="10014"/>
                </a:lnTo>
                <a:lnTo>
                  <a:pt x="3449" y="9867"/>
                </a:lnTo>
                <a:lnTo>
                  <a:pt x="3925" y="9684"/>
                </a:lnTo>
                <a:lnTo>
                  <a:pt x="4439" y="9464"/>
                </a:lnTo>
                <a:lnTo>
                  <a:pt x="4549" y="9684"/>
                </a:lnTo>
                <a:lnTo>
                  <a:pt x="3559" y="10124"/>
                </a:lnTo>
                <a:lnTo>
                  <a:pt x="3082" y="10308"/>
                </a:lnTo>
                <a:lnTo>
                  <a:pt x="2568" y="10528"/>
                </a:lnTo>
                <a:lnTo>
                  <a:pt x="2275" y="10638"/>
                </a:lnTo>
                <a:lnTo>
                  <a:pt x="2018" y="10674"/>
                </a:lnTo>
                <a:lnTo>
                  <a:pt x="1761" y="10711"/>
                </a:lnTo>
                <a:lnTo>
                  <a:pt x="1468" y="10711"/>
                </a:lnTo>
                <a:lnTo>
                  <a:pt x="2091" y="9794"/>
                </a:lnTo>
                <a:lnTo>
                  <a:pt x="2348" y="9317"/>
                </a:lnTo>
                <a:lnTo>
                  <a:pt x="2642" y="8877"/>
                </a:lnTo>
                <a:lnTo>
                  <a:pt x="2715" y="8804"/>
                </a:lnTo>
                <a:close/>
                <a:moveTo>
                  <a:pt x="13829" y="5429"/>
                </a:moveTo>
                <a:lnTo>
                  <a:pt x="13940" y="5943"/>
                </a:lnTo>
                <a:lnTo>
                  <a:pt x="13940" y="6456"/>
                </a:lnTo>
                <a:lnTo>
                  <a:pt x="13940" y="6896"/>
                </a:lnTo>
                <a:lnTo>
                  <a:pt x="13866" y="7336"/>
                </a:lnTo>
                <a:lnTo>
                  <a:pt x="13756" y="7740"/>
                </a:lnTo>
                <a:lnTo>
                  <a:pt x="13609" y="8143"/>
                </a:lnTo>
                <a:lnTo>
                  <a:pt x="13426" y="8547"/>
                </a:lnTo>
                <a:lnTo>
                  <a:pt x="13206" y="8914"/>
                </a:lnTo>
                <a:lnTo>
                  <a:pt x="12949" y="9281"/>
                </a:lnTo>
                <a:lnTo>
                  <a:pt x="12656" y="9647"/>
                </a:lnTo>
                <a:lnTo>
                  <a:pt x="12289" y="9611"/>
                </a:lnTo>
                <a:lnTo>
                  <a:pt x="11922" y="9537"/>
                </a:lnTo>
                <a:lnTo>
                  <a:pt x="11849" y="9574"/>
                </a:lnTo>
                <a:lnTo>
                  <a:pt x="11812" y="9574"/>
                </a:lnTo>
                <a:lnTo>
                  <a:pt x="11775" y="9647"/>
                </a:lnTo>
                <a:lnTo>
                  <a:pt x="11702" y="10418"/>
                </a:lnTo>
                <a:lnTo>
                  <a:pt x="11702" y="10491"/>
                </a:lnTo>
                <a:lnTo>
                  <a:pt x="11409" y="10711"/>
                </a:lnTo>
                <a:lnTo>
                  <a:pt x="11188" y="10821"/>
                </a:lnTo>
                <a:lnTo>
                  <a:pt x="11152" y="10858"/>
                </a:lnTo>
                <a:lnTo>
                  <a:pt x="11042" y="10931"/>
                </a:lnTo>
                <a:lnTo>
                  <a:pt x="11042" y="10564"/>
                </a:lnTo>
                <a:lnTo>
                  <a:pt x="11115" y="10198"/>
                </a:lnTo>
                <a:lnTo>
                  <a:pt x="11188" y="9867"/>
                </a:lnTo>
                <a:lnTo>
                  <a:pt x="11298" y="9501"/>
                </a:lnTo>
                <a:lnTo>
                  <a:pt x="11298" y="9464"/>
                </a:lnTo>
                <a:lnTo>
                  <a:pt x="11262" y="9427"/>
                </a:lnTo>
                <a:lnTo>
                  <a:pt x="11225" y="9427"/>
                </a:lnTo>
                <a:lnTo>
                  <a:pt x="11188" y="9464"/>
                </a:lnTo>
                <a:lnTo>
                  <a:pt x="11078" y="9647"/>
                </a:lnTo>
                <a:lnTo>
                  <a:pt x="10968" y="9831"/>
                </a:lnTo>
                <a:lnTo>
                  <a:pt x="10785" y="10234"/>
                </a:lnTo>
                <a:lnTo>
                  <a:pt x="10712" y="10638"/>
                </a:lnTo>
                <a:lnTo>
                  <a:pt x="10712" y="11078"/>
                </a:lnTo>
                <a:lnTo>
                  <a:pt x="10271" y="11261"/>
                </a:lnTo>
                <a:lnTo>
                  <a:pt x="9831" y="11371"/>
                </a:lnTo>
                <a:lnTo>
                  <a:pt x="9868" y="11005"/>
                </a:lnTo>
                <a:lnTo>
                  <a:pt x="9978" y="10638"/>
                </a:lnTo>
                <a:lnTo>
                  <a:pt x="10051" y="10344"/>
                </a:lnTo>
                <a:lnTo>
                  <a:pt x="10161" y="10088"/>
                </a:lnTo>
                <a:lnTo>
                  <a:pt x="10418" y="9574"/>
                </a:lnTo>
                <a:lnTo>
                  <a:pt x="10418" y="9537"/>
                </a:lnTo>
                <a:lnTo>
                  <a:pt x="10381" y="9501"/>
                </a:lnTo>
                <a:lnTo>
                  <a:pt x="10345" y="9501"/>
                </a:lnTo>
                <a:lnTo>
                  <a:pt x="10345" y="9537"/>
                </a:lnTo>
                <a:lnTo>
                  <a:pt x="10015" y="9941"/>
                </a:lnTo>
                <a:lnTo>
                  <a:pt x="9758" y="10418"/>
                </a:lnTo>
                <a:lnTo>
                  <a:pt x="9538" y="10895"/>
                </a:lnTo>
                <a:lnTo>
                  <a:pt x="9501" y="11151"/>
                </a:lnTo>
                <a:lnTo>
                  <a:pt x="9428" y="11408"/>
                </a:lnTo>
                <a:lnTo>
                  <a:pt x="8951" y="11408"/>
                </a:lnTo>
                <a:lnTo>
                  <a:pt x="8951" y="11261"/>
                </a:lnTo>
                <a:lnTo>
                  <a:pt x="8914" y="11225"/>
                </a:lnTo>
                <a:lnTo>
                  <a:pt x="8877" y="11188"/>
                </a:lnTo>
                <a:lnTo>
                  <a:pt x="8841" y="11188"/>
                </a:lnTo>
                <a:lnTo>
                  <a:pt x="8804" y="11225"/>
                </a:lnTo>
                <a:lnTo>
                  <a:pt x="8731" y="11298"/>
                </a:lnTo>
                <a:lnTo>
                  <a:pt x="9171" y="10454"/>
                </a:lnTo>
                <a:lnTo>
                  <a:pt x="9391" y="10051"/>
                </a:lnTo>
                <a:lnTo>
                  <a:pt x="9684" y="9647"/>
                </a:lnTo>
                <a:lnTo>
                  <a:pt x="9684" y="9611"/>
                </a:lnTo>
                <a:lnTo>
                  <a:pt x="9648" y="9611"/>
                </a:lnTo>
                <a:lnTo>
                  <a:pt x="9648" y="9574"/>
                </a:lnTo>
                <a:lnTo>
                  <a:pt x="9611" y="9611"/>
                </a:lnTo>
                <a:lnTo>
                  <a:pt x="9244" y="10014"/>
                </a:lnTo>
                <a:lnTo>
                  <a:pt x="8914" y="10418"/>
                </a:lnTo>
                <a:lnTo>
                  <a:pt x="8621" y="10858"/>
                </a:lnTo>
                <a:lnTo>
                  <a:pt x="8327" y="11335"/>
                </a:lnTo>
                <a:lnTo>
                  <a:pt x="7960" y="11225"/>
                </a:lnTo>
                <a:lnTo>
                  <a:pt x="7997" y="11188"/>
                </a:lnTo>
                <a:lnTo>
                  <a:pt x="7997" y="11151"/>
                </a:lnTo>
                <a:lnTo>
                  <a:pt x="7960" y="11115"/>
                </a:lnTo>
                <a:lnTo>
                  <a:pt x="7960" y="11078"/>
                </a:lnTo>
                <a:lnTo>
                  <a:pt x="7924" y="10968"/>
                </a:lnTo>
                <a:lnTo>
                  <a:pt x="7960" y="10858"/>
                </a:lnTo>
                <a:lnTo>
                  <a:pt x="8034" y="10601"/>
                </a:lnTo>
                <a:lnTo>
                  <a:pt x="8181" y="10308"/>
                </a:lnTo>
                <a:lnTo>
                  <a:pt x="8474" y="9831"/>
                </a:lnTo>
                <a:lnTo>
                  <a:pt x="8767" y="9427"/>
                </a:lnTo>
                <a:lnTo>
                  <a:pt x="8804" y="9391"/>
                </a:lnTo>
                <a:lnTo>
                  <a:pt x="8767" y="9317"/>
                </a:lnTo>
                <a:lnTo>
                  <a:pt x="8694" y="9317"/>
                </a:lnTo>
                <a:lnTo>
                  <a:pt x="8364" y="9537"/>
                </a:lnTo>
                <a:lnTo>
                  <a:pt x="8107" y="9831"/>
                </a:lnTo>
                <a:lnTo>
                  <a:pt x="7887" y="10124"/>
                </a:lnTo>
                <a:lnTo>
                  <a:pt x="7704" y="10454"/>
                </a:lnTo>
                <a:lnTo>
                  <a:pt x="7594" y="10784"/>
                </a:lnTo>
                <a:lnTo>
                  <a:pt x="7557" y="10968"/>
                </a:lnTo>
                <a:lnTo>
                  <a:pt x="7594" y="11115"/>
                </a:lnTo>
                <a:lnTo>
                  <a:pt x="7153" y="10968"/>
                </a:lnTo>
                <a:lnTo>
                  <a:pt x="6713" y="10784"/>
                </a:lnTo>
                <a:lnTo>
                  <a:pt x="6933" y="10564"/>
                </a:lnTo>
                <a:lnTo>
                  <a:pt x="7080" y="10344"/>
                </a:lnTo>
                <a:lnTo>
                  <a:pt x="7153" y="10234"/>
                </a:lnTo>
                <a:lnTo>
                  <a:pt x="7190" y="10124"/>
                </a:lnTo>
                <a:lnTo>
                  <a:pt x="7190" y="10088"/>
                </a:lnTo>
                <a:lnTo>
                  <a:pt x="7153" y="10088"/>
                </a:lnTo>
                <a:lnTo>
                  <a:pt x="7080" y="10124"/>
                </a:lnTo>
                <a:lnTo>
                  <a:pt x="7007" y="10161"/>
                </a:lnTo>
                <a:lnTo>
                  <a:pt x="6823" y="10308"/>
                </a:lnTo>
                <a:lnTo>
                  <a:pt x="6493" y="10564"/>
                </a:lnTo>
                <a:lnTo>
                  <a:pt x="6420" y="10638"/>
                </a:lnTo>
                <a:lnTo>
                  <a:pt x="5906" y="10344"/>
                </a:lnTo>
                <a:lnTo>
                  <a:pt x="6897" y="9904"/>
                </a:lnTo>
                <a:lnTo>
                  <a:pt x="7887" y="9391"/>
                </a:lnTo>
                <a:lnTo>
                  <a:pt x="8877" y="8877"/>
                </a:lnTo>
                <a:lnTo>
                  <a:pt x="9795" y="8327"/>
                </a:lnTo>
                <a:lnTo>
                  <a:pt x="10748" y="7740"/>
                </a:lnTo>
                <a:lnTo>
                  <a:pt x="11665" y="7116"/>
                </a:lnTo>
                <a:lnTo>
                  <a:pt x="12546" y="6456"/>
                </a:lnTo>
                <a:lnTo>
                  <a:pt x="13426" y="5796"/>
                </a:lnTo>
                <a:lnTo>
                  <a:pt x="13829" y="5429"/>
                </a:lnTo>
                <a:close/>
                <a:moveTo>
                  <a:pt x="1651" y="9757"/>
                </a:moveTo>
                <a:lnTo>
                  <a:pt x="1028" y="10711"/>
                </a:lnTo>
                <a:lnTo>
                  <a:pt x="991" y="10784"/>
                </a:lnTo>
                <a:lnTo>
                  <a:pt x="1028" y="10858"/>
                </a:lnTo>
                <a:lnTo>
                  <a:pt x="1028" y="10931"/>
                </a:lnTo>
                <a:lnTo>
                  <a:pt x="1101" y="10968"/>
                </a:lnTo>
                <a:lnTo>
                  <a:pt x="1358" y="11041"/>
                </a:lnTo>
                <a:lnTo>
                  <a:pt x="1651" y="11078"/>
                </a:lnTo>
                <a:lnTo>
                  <a:pt x="1908" y="11078"/>
                </a:lnTo>
                <a:lnTo>
                  <a:pt x="2165" y="11041"/>
                </a:lnTo>
                <a:lnTo>
                  <a:pt x="2715" y="10858"/>
                </a:lnTo>
                <a:lnTo>
                  <a:pt x="3229" y="10638"/>
                </a:lnTo>
                <a:lnTo>
                  <a:pt x="4769" y="10014"/>
                </a:lnTo>
                <a:lnTo>
                  <a:pt x="4953" y="10198"/>
                </a:lnTo>
                <a:lnTo>
                  <a:pt x="4072" y="10564"/>
                </a:lnTo>
                <a:lnTo>
                  <a:pt x="3192" y="10895"/>
                </a:lnTo>
                <a:lnTo>
                  <a:pt x="2238" y="11188"/>
                </a:lnTo>
                <a:lnTo>
                  <a:pt x="1248" y="11445"/>
                </a:lnTo>
                <a:lnTo>
                  <a:pt x="1101" y="11518"/>
                </a:lnTo>
                <a:lnTo>
                  <a:pt x="844" y="11555"/>
                </a:lnTo>
                <a:lnTo>
                  <a:pt x="624" y="11555"/>
                </a:lnTo>
                <a:lnTo>
                  <a:pt x="551" y="11518"/>
                </a:lnTo>
                <a:lnTo>
                  <a:pt x="477" y="11481"/>
                </a:lnTo>
                <a:lnTo>
                  <a:pt x="477" y="11408"/>
                </a:lnTo>
                <a:lnTo>
                  <a:pt x="514" y="11298"/>
                </a:lnTo>
                <a:lnTo>
                  <a:pt x="661" y="11005"/>
                </a:lnTo>
                <a:lnTo>
                  <a:pt x="991" y="10601"/>
                </a:lnTo>
                <a:lnTo>
                  <a:pt x="1321" y="10161"/>
                </a:lnTo>
                <a:lnTo>
                  <a:pt x="1651" y="9757"/>
                </a:lnTo>
                <a:close/>
                <a:moveTo>
                  <a:pt x="16324" y="0"/>
                </a:moveTo>
                <a:lnTo>
                  <a:pt x="16140" y="37"/>
                </a:lnTo>
                <a:lnTo>
                  <a:pt x="15774" y="147"/>
                </a:lnTo>
                <a:lnTo>
                  <a:pt x="15480" y="330"/>
                </a:lnTo>
                <a:lnTo>
                  <a:pt x="14636" y="807"/>
                </a:lnTo>
                <a:lnTo>
                  <a:pt x="13866" y="1357"/>
                </a:lnTo>
                <a:lnTo>
                  <a:pt x="13059" y="1908"/>
                </a:lnTo>
                <a:lnTo>
                  <a:pt x="12289" y="2458"/>
                </a:lnTo>
                <a:lnTo>
                  <a:pt x="12032" y="2311"/>
                </a:lnTo>
                <a:lnTo>
                  <a:pt x="11812" y="2238"/>
                </a:lnTo>
                <a:lnTo>
                  <a:pt x="11629" y="2238"/>
                </a:lnTo>
                <a:lnTo>
                  <a:pt x="11372" y="2091"/>
                </a:lnTo>
                <a:lnTo>
                  <a:pt x="11115" y="1981"/>
                </a:lnTo>
                <a:lnTo>
                  <a:pt x="10858" y="1908"/>
                </a:lnTo>
                <a:lnTo>
                  <a:pt x="10565" y="1834"/>
                </a:lnTo>
                <a:lnTo>
                  <a:pt x="10015" y="1761"/>
                </a:lnTo>
                <a:lnTo>
                  <a:pt x="9464" y="1761"/>
                </a:lnTo>
                <a:lnTo>
                  <a:pt x="8914" y="1834"/>
                </a:lnTo>
                <a:lnTo>
                  <a:pt x="8364" y="1981"/>
                </a:lnTo>
                <a:lnTo>
                  <a:pt x="7814" y="2164"/>
                </a:lnTo>
                <a:lnTo>
                  <a:pt x="7300" y="2384"/>
                </a:lnTo>
                <a:lnTo>
                  <a:pt x="6677" y="2715"/>
                </a:lnTo>
                <a:lnTo>
                  <a:pt x="6090" y="3081"/>
                </a:lnTo>
                <a:lnTo>
                  <a:pt x="5503" y="3522"/>
                </a:lnTo>
                <a:lnTo>
                  <a:pt x="4989" y="3962"/>
                </a:lnTo>
                <a:lnTo>
                  <a:pt x="4769" y="4219"/>
                </a:lnTo>
                <a:lnTo>
                  <a:pt x="4549" y="4475"/>
                </a:lnTo>
                <a:lnTo>
                  <a:pt x="4402" y="4769"/>
                </a:lnTo>
                <a:lnTo>
                  <a:pt x="4256" y="5062"/>
                </a:lnTo>
                <a:lnTo>
                  <a:pt x="4146" y="5356"/>
                </a:lnTo>
                <a:lnTo>
                  <a:pt x="4035" y="5686"/>
                </a:lnTo>
                <a:lnTo>
                  <a:pt x="3999" y="6016"/>
                </a:lnTo>
                <a:lnTo>
                  <a:pt x="3925" y="6346"/>
                </a:lnTo>
                <a:lnTo>
                  <a:pt x="3889" y="6970"/>
                </a:lnTo>
                <a:lnTo>
                  <a:pt x="3925" y="7630"/>
                </a:lnTo>
                <a:lnTo>
                  <a:pt x="3339" y="7960"/>
                </a:lnTo>
                <a:lnTo>
                  <a:pt x="2752" y="8290"/>
                </a:lnTo>
                <a:lnTo>
                  <a:pt x="2238" y="8657"/>
                </a:lnTo>
                <a:lnTo>
                  <a:pt x="1725" y="9097"/>
                </a:lnTo>
                <a:lnTo>
                  <a:pt x="1248" y="9574"/>
                </a:lnTo>
                <a:lnTo>
                  <a:pt x="808" y="10051"/>
                </a:lnTo>
                <a:lnTo>
                  <a:pt x="404" y="10601"/>
                </a:lnTo>
                <a:lnTo>
                  <a:pt x="221" y="10858"/>
                </a:lnTo>
                <a:lnTo>
                  <a:pt x="74" y="11151"/>
                </a:lnTo>
                <a:lnTo>
                  <a:pt x="1" y="11371"/>
                </a:lnTo>
                <a:lnTo>
                  <a:pt x="37" y="11555"/>
                </a:lnTo>
                <a:lnTo>
                  <a:pt x="111" y="11738"/>
                </a:lnTo>
                <a:lnTo>
                  <a:pt x="184" y="11812"/>
                </a:lnTo>
                <a:lnTo>
                  <a:pt x="257" y="11885"/>
                </a:lnTo>
                <a:lnTo>
                  <a:pt x="477" y="11958"/>
                </a:lnTo>
                <a:lnTo>
                  <a:pt x="697" y="11995"/>
                </a:lnTo>
                <a:lnTo>
                  <a:pt x="918" y="11995"/>
                </a:lnTo>
                <a:lnTo>
                  <a:pt x="1174" y="11958"/>
                </a:lnTo>
                <a:lnTo>
                  <a:pt x="1835" y="11812"/>
                </a:lnTo>
                <a:lnTo>
                  <a:pt x="2495" y="11591"/>
                </a:lnTo>
                <a:lnTo>
                  <a:pt x="3815" y="11151"/>
                </a:lnTo>
                <a:lnTo>
                  <a:pt x="4586" y="10858"/>
                </a:lnTo>
                <a:lnTo>
                  <a:pt x="5356" y="10564"/>
                </a:lnTo>
                <a:lnTo>
                  <a:pt x="5760" y="10858"/>
                </a:lnTo>
                <a:lnTo>
                  <a:pt x="6200" y="11078"/>
                </a:lnTo>
                <a:lnTo>
                  <a:pt x="6236" y="11261"/>
                </a:lnTo>
                <a:lnTo>
                  <a:pt x="6273" y="11335"/>
                </a:lnTo>
                <a:lnTo>
                  <a:pt x="6346" y="11371"/>
                </a:lnTo>
                <a:lnTo>
                  <a:pt x="6493" y="11371"/>
                </a:lnTo>
                <a:lnTo>
                  <a:pt x="6603" y="11261"/>
                </a:lnTo>
                <a:lnTo>
                  <a:pt x="7410" y="11591"/>
                </a:lnTo>
                <a:lnTo>
                  <a:pt x="7814" y="11702"/>
                </a:lnTo>
                <a:lnTo>
                  <a:pt x="8217" y="11812"/>
                </a:lnTo>
                <a:lnTo>
                  <a:pt x="8291" y="11848"/>
                </a:lnTo>
                <a:lnTo>
                  <a:pt x="8364" y="11885"/>
                </a:lnTo>
                <a:lnTo>
                  <a:pt x="8474" y="11848"/>
                </a:lnTo>
                <a:lnTo>
                  <a:pt x="8547" y="11885"/>
                </a:lnTo>
                <a:lnTo>
                  <a:pt x="8877" y="11922"/>
                </a:lnTo>
                <a:lnTo>
                  <a:pt x="9574" y="11922"/>
                </a:lnTo>
                <a:lnTo>
                  <a:pt x="9905" y="11885"/>
                </a:lnTo>
                <a:lnTo>
                  <a:pt x="10235" y="11812"/>
                </a:lnTo>
                <a:lnTo>
                  <a:pt x="10565" y="11702"/>
                </a:lnTo>
                <a:lnTo>
                  <a:pt x="10895" y="11555"/>
                </a:lnTo>
                <a:lnTo>
                  <a:pt x="11225" y="11408"/>
                </a:lnTo>
                <a:lnTo>
                  <a:pt x="11555" y="11225"/>
                </a:lnTo>
                <a:lnTo>
                  <a:pt x="11885" y="11041"/>
                </a:lnTo>
                <a:lnTo>
                  <a:pt x="12179" y="10784"/>
                </a:lnTo>
                <a:lnTo>
                  <a:pt x="12472" y="10564"/>
                </a:lnTo>
                <a:lnTo>
                  <a:pt x="12766" y="10308"/>
                </a:lnTo>
                <a:lnTo>
                  <a:pt x="13022" y="10014"/>
                </a:lnTo>
                <a:lnTo>
                  <a:pt x="13279" y="9721"/>
                </a:lnTo>
                <a:lnTo>
                  <a:pt x="13499" y="9391"/>
                </a:lnTo>
                <a:lnTo>
                  <a:pt x="13719" y="9097"/>
                </a:lnTo>
                <a:lnTo>
                  <a:pt x="13903" y="8730"/>
                </a:lnTo>
                <a:lnTo>
                  <a:pt x="14050" y="8400"/>
                </a:lnTo>
                <a:lnTo>
                  <a:pt x="14196" y="8033"/>
                </a:lnTo>
                <a:lnTo>
                  <a:pt x="14306" y="7667"/>
                </a:lnTo>
                <a:lnTo>
                  <a:pt x="14380" y="7300"/>
                </a:lnTo>
                <a:lnTo>
                  <a:pt x="14453" y="6933"/>
                </a:lnTo>
                <a:lnTo>
                  <a:pt x="14490" y="6529"/>
                </a:lnTo>
                <a:lnTo>
                  <a:pt x="14490" y="6163"/>
                </a:lnTo>
                <a:lnTo>
                  <a:pt x="14453" y="5796"/>
                </a:lnTo>
                <a:lnTo>
                  <a:pt x="14380" y="5429"/>
                </a:lnTo>
                <a:lnTo>
                  <a:pt x="14270" y="5062"/>
                </a:lnTo>
                <a:lnTo>
                  <a:pt x="15113" y="4329"/>
                </a:lnTo>
                <a:lnTo>
                  <a:pt x="15920" y="3558"/>
                </a:lnTo>
                <a:lnTo>
                  <a:pt x="16434" y="3045"/>
                </a:lnTo>
                <a:lnTo>
                  <a:pt x="16691" y="2751"/>
                </a:lnTo>
                <a:lnTo>
                  <a:pt x="16947" y="2458"/>
                </a:lnTo>
                <a:lnTo>
                  <a:pt x="17168" y="2128"/>
                </a:lnTo>
                <a:lnTo>
                  <a:pt x="17351" y="1798"/>
                </a:lnTo>
                <a:lnTo>
                  <a:pt x="17461" y="1431"/>
                </a:lnTo>
                <a:lnTo>
                  <a:pt x="17461" y="1247"/>
                </a:lnTo>
                <a:lnTo>
                  <a:pt x="17461" y="1064"/>
                </a:lnTo>
                <a:lnTo>
                  <a:pt x="17388" y="770"/>
                </a:lnTo>
                <a:lnTo>
                  <a:pt x="17278" y="514"/>
                </a:lnTo>
                <a:lnTo>
                  <a:pt x="17094" y="257"/>
                </a:lnTo>
                <a:lnTo>
                  <a:pt x="16837" y="74"/>
                </a:lnTo>
                <a:lnTo>
                  <a:pt x="16691" y="37"/>
                </a:lnTo>
                <a:lnTo>
                  <a:pt x="16507" y="0"/>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52" name="Shape 252"/>
          <p:cNvSpPr/>
          <p:nvPr/>
        </p:nvSpPr>
        <p:spPr>
          <a:xfrm>
            <a:off x="8360955" y="4506916"/>
            <a:ext cx="372518" cy="384998"/>
          </a:xfrm>
          <a:custGeom>
            <a:avLst/>
            <a:gdLst/>
            <a:ahLst/>
            <a:cxnLst/>
            <a:rect l="0" t="0" r="0" b="0"/>
            <a:pathLst>
              <a:path w="13133" h="13573" extrusionOk="0">
                <a:moveTo>
                  <a:pt x="2714" y="1798"/>
                </a:moveTo>
                <a:lnTo>
                  <a:pt x="2971" y="1908"/>
                </a:lnTo>
                <a:lnTo>
                  <a:pt x="3118" y="2018"/>
                </a:lnTo>
                <a:lnTo>
                  <a:pt x="3265" y="2128"/>
                </a:lnTo>
                <a:lnTo>
                  <a:pt x="3411" y="2311"/>
                </a:lnTo>
                <a:lnTo>
                  <a:pt x="3485" y="2458"/>
                </a:lnTo>
                <a:lnTo>
                  <a:pt x="3375" y="2458"/>
                </a:lnTo>
                <a:lnTo>
                  <a:pt x="3301" y="2495"/>
                </a:lnTo>
                <a:lnTo>
                  <a:pt x="3265" y="2568"/>
                </a:lnTo>
                <a:lnTo>
                  <a:pt x="3228" y="2605"/>
                </a:lnTo>
                <a:lnTo>
                  <a:pt x="3155" y="2568"/>
                </a:lnTo>
                <a:lnTo>
                  <a:pt x="3008" y="2348"/>
                </a:lnTo>
                <a:lnTo>
                  <a:pt x="2825" y="1981"/>
                </a:lnTo>
                <a:lnTo>
                  <a:pt x="2714" y="1798"/>
                </a:lnTo>
                <a:close/>
                <a:moveTo>
                  <a:pt x="1908" y="2825"/>
                </a:moveTo>
                <a:lnTo>
                  <a:pt x="1797" y="2861"/>
                </a:lnTo>
                <a:lnTo>
                  <a:pt x="1761" y="2898"/>
                </a:lnTo>
                <a:lnTo>
                  <a:pt x="1687" y="2971"/>
                </a:lnTo>
                <a:lnTo>
                  <a:pt x="1687" y="3045"/>
                </a:lnTo>
                <a:lnTo>
                  <a:pt x="1687" y="3118"/>
                </a:lnTo>
                <a:lnTo>
                  <a:pt x="1724" y="3191"/>
                </a:lnTo>
                <a:lnTo>
                  <a:pt x="1797" y="3228"/>
                </a:lnTo>
                <a:lnTo>
                  <a:pt x="1944" y="3301"/>
                </a:lnTo>
                <a:lnTo>
                  <a:pt x="2054" y="3412"/>
                </a:lnTo>
                <a:lnTo>
                  <a:pt x="2164" y="3522"/>
                </a:lnTo>
                <a:lnTo>
                  <a:pt x="2201" y="3595"/>
                </a:lnTo>
                <a:lnTo>
                  <a:pt x="2274" y="3632"/>
                </a:lnTo>
                <a:lnTo>
                  <a:pt x="2384" y="3632"/>
                </a:lnTo>
                <a:lnTo>
                  <a:pt x="2458" y="3558"/>
                </a:lnTo>
                <a:lnTo>
                  <a:pt x="2494" y="3448"/>
                </a:lnTo>
                <a:lnTo>
                  <a:pt x="2494" y="3338"/>
                </a:lnTo>
                <a:lnTo>
                  <a:pt x="2421" y="3228"/>
                </a:lnTo>
                <a:lnTo>
                  <a:pt x="2348" y="3155"/>
                </a:lnTo>
                <a:lnTo>
                  <a:pt x="2164" y="2971"/>
                </a:lnTo>
                <a:lnTo>
                  <a:pt x="1981" y="2861"/>
                </a:lnTo>
                <a:lnTo>
                  <a:pt x="1908" y="2825"/>
                </a:lnTo>
                <a:close/>
                <a:moveTo>
                  <a:pt x="1137" y="2311"/>
                </a:moveTo>
                <a:lnTo>
                  <a:pt x="1614" y="2458"/>
                </a:lnTo>
                <a:lnTo>
                  <a:pt x="2054" y="2678"/>
                </a:lnTo>
                <a:lnTo>
                  <a:pt x="2201" y="2751"/>
                </a:lnTo>
                <a:lnTo>
                  <a:pt x="2348" y="2898"/>
                </a:lnTo>
                <a:lnTo>
                  <a:pt x="2458" y="3008"/>
                </a:lnTo>
                <a:lnTo>
                  <a:pt x="2531" y="3191"/>
                </a:lnTo>
                <a:lnTo>
                  <a:pt x="2568" y="3265"/>
                </a:lnTo>
                <a:lnTo>
                  <a:pt x="2568" y="3338"/>
                </a:lnTo>
                <a:lnTo>
                  <a:pt x="2531" y="3485"/>
                </a:lnTo>
                <a:lnTo>
                  <a:pt x="2384" y="3742"/>
                </a:lnTo>
                <a:lnTo>
                  <a:pt x="2274" y="3852"/>
                </a:lnTo>
                <a:lnTo>
                  <a:pt x="2164" y="3962"/>
                </a:lnTo>
                <a:lnTo>
                  <a:pt x="1834" y="3632"/>
                </a:lnTo>
                <a:lnTo>
                  <a:pt x="1541" y="3228"/>
                </a:lnTo>
                <a:lnTo>
                  <a:pt x="1321" y="2788"/>
                </a:lnTo>
                <a:lnTo>
                  <a:pt x="1137" y="2311"/>
                </a:lnTo>
                <a:close/>
                <a:moveTo>
                  <a:pt x="8804" y="514"/>
                </a:moveTo>
                <a:lnTo>
                  <a:pt x="8694" y="2531"/>
                </a:lnTo>
                <a:lnTo>
                  <a:pt x="8657" y="3632"/>
                </a:lnTo>
                <a:lnTo>
                  <a:pt x="8657" y="4549"/>
                </a:lnTo>
                <a:lnTo>
                  <a:pt x="7556" y="3778"/>
                </a:lnTo>
                <a:lnTo>
                  <a:pt x="7043" y="3375"/>
                </a:lnTo>
                <a:lnTo>
                  <a:pt x="6529" y="2971"/>
                </a:lnTo>
                <a:lnTo>
                  <a:pt x="6639" y="2788"/>
                </a:lnTo>
                <a:lnTo>
                  <a:pt x="6713" y="2678"/>
                </a:lnTo>
                <a:lnTo>
                  <a:pt x="7556" y="1798"/>
                </a:lnTo>
                <a:lnTo>
                  <a:pt x="8290" y="991"/>
                </a:lnTo>
                <a:lnTo>
                  <a:pt x="8510" y="734"/>
                </a:lnTo>
                <a:lnTo>
                  <a:pt x="8657" y="624"/>
                </a:lnTo>
                <a:lnTo>
                  <a:pt x="8804" y="514"/>
                </a:lnTo>
                <a:close/>
                <a:moveTo>
                  <a:pt x="660" y="4145"/>
                </a:moveTo>
                <a:lnTo>
                  <a:pt x="880" y="4219"/>
                </a:lnTo>
                <a:lnTo>
                  <a:pt x="1064" y="4255"/>
                </a:lnTo>
                <a:lnTo>
                  <a:pt x="1247" y="4329"/>
                </a:lnTo>
                <a:lnTo>
                  <a:pt x="1357" y="4439"/>
                </a:lnTo>
                <a:lnTo>
                  <a:pt x="1431" y="4585"/>
                </a:lnTo>
                <a:lnTo>
                  <a:pt x="1467" y="4659"/>
                </a:lnTo>
                <a:lnTo>
                  <a:pt x="1467" y="4732"/>
                </a:lnTo>
                <a:lnTo>
                  <a:pt x="1467" y="4805"/>
                </a:lnTo>
                <a:lnTo>
                  <a:pt x="1394" y="4842"/>
                </a:lnTo>
                <a:lnTo>
                  <a:pt x="1284" y="4805"/>
                </a:lnTo>
                <a:lnTo>
                  <a:pt x="1211" y="4769"/>
                </a:lnTo>
                <a:lnTo>
                  <a:pt x="990" y="4585"/>
                </a:lnTo>
                <a:lnTo>
                  <a:pt x="844" y="4402"/>
                </a:lnTo>
                <a:lnTo>
                  <a:pt x="660" y="4145"/>
                </a:lnTo>
                <a:close/>
                <a:moveTo>
                  <a:pt x="3962" y="2935"/>
                </a:moveTo>
                <a:lnTo>
                  <a:pt x="4218" y="3155"/>
                </a:lnTo>
                <a:lnTo>
                  <a:pt x="4035" y="3338"/>
                </a:lnTo>
                <a:lnTo>
                  <a:pt x="2641" y="4659"/>
                </a:lnTo>
                <a:lnTo>
                  <a:pt x="2311" y="5026"/>
                </a:lnTo>
                <a:lnTo>
                  <a:pt x="2054" y="5392"/>
                </a:lnTo>
                <a:lnTo>
                  <a:pt x="1797" y="5172"/>
                </a:lnTo>
                <a:lnTo>
                  <a:pt x="2971" y="4072"/>
                </a:lnTo>
                <a:lnTo>
                  <a:pt x="3485" y="3522"/>
                </a:lnTo>
                <a:lnTo>
                  <a:pt x="3742" y="3265"/>
                </a:lnTo>
                <a:lnTo>
                  <a:pt x="3962" y="2935"/>
                </a:lnTo>
                <a:close/>
                <a:moveTo>
                  <a:pt x="4989" y="5209"/>
                </a:moveTo>
                <a:lnTo>
                  <a:pt x="5356" y="5686"/>
                </a:lnTo>
                <a:lnTo>
                  <a:pt x="5686" y="6199"/>
                </a:lnTo>
                <a:lnTo>
                  <a:pt x="6199" y="7080"/>
                </a:lnTo>
                <a:lnTo>
                  <a:pt x="6199" y="7080"/>
                </a:lnTo>
                <a:lnTo>
                  <a:pt x="5282" y="6640"/>
                </a:lnTo>
                <a:lnTo>
                  <a:pt x="4365" y="6199"/>
                </a:lnTo>
                <a:lnTo>
                  <a:pt x="4512" y="5943"/>
                </a:lnTo>
                <a:lnTo>
                  <a:pt x="4989" y="5209"/>
                </a:lnTo>
                <a:close/>
                <a:moveTo>
                  <a:pt x="4879" y="4695"/>
                </a:moveTo>
                <a:lnTo>
                  <a:pt x="4805" y="4805"/>
                </a:lnTo>
                <a:lnTo>
                  <a:pt x="4218" y="5649"/>
                </a:lnTo>
                <a:lnTo>
                  <a:pt x="3962" y="6053"/>
                </a:lnTo>
                <a:lnTo>
                  <a:pt x="3852" y="6053"/>
                </a:lnTo>
                <a:lnTo>
                  <a:pt x="3778" y="6126"/>
                </a:lnTo>
                <a:lnTo>
                  <a:pt x="3742" y="6199"/>
                </a:lnTo>
                <a:lnTo>
                  <a:pt x="3705" y="6273"/>
                </a:lnTo>
                <a:lnTo>
                  <a:pt x="3742" y="6346"/>
                </a:lnTo>
                <a:lnTo>
                  <a:pt x="3778" y="6493"/>
                </a:lnTo>
                <a:lnTo>
                  <a:pt x="3852" y="6529"/>
                </a:lnTo>
                <a:lnTo>
                  <a:pt x="3925" y="6566"/>
                </a:lnTo>
                <a:lnTo>
                  <a:pt x="3998" y="6566"/>
                </a:lnTo>
                <a:lnTo>
                  <a:pt x="5172" y="7080"/>
                </a:lnTo>
                <a:lnTo>
                  <a:pt x="5722" y="7336"/>
                </a:lnTo>
                <a:lnTo>
                  <a:pt x="6053" y="7447"/>
                </a:lnTo>
                <a:lnTo>
                  <a:pt x="6346" y="7483"/>
                </a:lnTo>
                <a:lnTo>
                  <a:pt x="6419" y="7483"/>
                </a:lnTo>
                <a:lnTo>
                  <a:pt x="6493" y="7447"/>
                </a:lnTo>
                <a:lnTo>
                  <a:pt x="6529" y="7483"/>
                </a:lnTo>
                <a:lnTo>
                  <a:pt x="6603" y="7483"/>
                </a:lnTo>
                <a:lnTo>
                  <a:pt x="6639" y="7447"/>
                </a:lnTo>
                <a:lnTo>
                  <a:pt x="6639" y="7410"/>
                </a:lnTo>
                <a:lnTo>
                  <a:pt x="6566" y="7080"/>
                </a:lnTo>
                <a:lnTo>
                  <a:pt x="6456" y="6750"/>
                </a:lnTo>
                <a:lnTo>
                  <a:pt x="6273" y="6419"/>
                </a:lnTo>
                <a:lnTo>
                  <a:pt x="6089" y="6089"/>
                </a:lnTo>
                <a:lnTo>
                  <a:pt x="5649" y="5429"/>
                </a:lnTo>
                <a:lnTo>
                  <a:pt x="5135" y="4769"/>
                </a:lnTo>
                <a:lnTo>
                  <a:pt x="5062" y="4695"/>
                </a:lnTo>
                <a:close/>
                <a:moveTo>
                  <a:pt x="9757" y="9537"/>
                </a:moveTo>
                <a:lnTo>
                  <a:pt x="9794" y="9647"/>
                </a:lnTo>
                <a:lnTo>
                  <a:pt x="9831" y="9757"/>
                </a:lnTo>
                <a:lnTo>
                  <a:pt x="9867" y="9867"/>
                </a:lnTo>
                <a:lnTo>
                  <a:pt x="9867" y="9978"/>
                </a:lnTo>
                <a:lnTo>
                  <a:pt x="9831" y="10088"/>
                </a:lnTo>
                <a:lnTo>
                  <a:pt x="9794" y="9757"/>
                </a:lnTo>
                <a:lnTo>
                  <a:pt x="9757" y="9537"/>
                </a:lnTo>
                <a:close/>
                <a:moveTo>
                  <a:pt x="8950" y="8877"/>
                </a:moveTo>
                <a:lnTo>
                  <a:pt x="9207" y="9024"/>
                </a:lnTo>
                <a:lnTo>
                  <a:pt x="9207" y="9207"/>
                </a:lnTo>
                <a:lnTo>
                  <a:pt x="9281" y="9391"/>
                </a:lnTo>
                <a:lnTo>
                  <a:pt x="9391" y="9757"/>
                </a:lnTo>
                <a:lnTo>
                  <a:pt x="9574" y="10418"/>
                </a:lnTo>
                <a:lnTo>
                  <a:pt x="9464" y="10491"/>
                </a:lnTo>
                <a:lnTo>
                  <a:pt x="9391" y="10271"/>
                </a:lnTo>
                <a:lnTo>
                  <a:pt x="9281" y="10088"/>
                </a:lnTo>
                <a:lnTo>
                  <a:pt x="8914" y="9281"/>
                </a:lnTo>
                <a:lnTo>
                  <a:pt x="8840" y="9134"/>
                </a:lnTo>
                <a:lnTo>
                  <a:pt x="8767" y="9024"/>
                </a:lnTo>
                <a:lnTo>
                  <a:pt x="8950" y="8877"/>
                </a:lnTo>
                <a:close/>
                <a:moveTo>
                  <a:pt x="8547" y="9244"/>
                </a:moveTo>
                <a:lnTo>
                  <a:pt x="8547" y="9281"/>
                </a:lnTo>
                <a:lnTo>
                  <a:pt x="8657" y="9281"/>
                </a:lnTo>
                <a:lnTo>
                  <a:pt x="8694" y="9244"/>
                </a:lnTo>
                <a:lnTo>
                  <a:pt x="8657" y="9354"/>
                </a:lnTo>
                <a:lnTo>
                  <a:pt x="8657" y="9464"/>
                </a:lnTo>
                <a:lnTo>
                  <a:pt x="8767" y="9721"/>
                </a:lnTo>
                <a:lnTo>
                  <a:pt x="9024" y="10198"/>
                </a:lnTo>
                <a:lnTo>
                  <a:pt x="9170" y="10528"/>
                </a:lnTo>
                <a:lnTo>
                  <a:pt x="8804" y="10234"/>
                </a:lnTo>
                <a:lnTo>
                  <a:pt x="8804" y="10198"/>
                </a:lnTo>
                <a:lnTo>
                  <a:pt x="8767" y="9904"/>
                </a:lnTo>
                <a:lnTo>
                  <a:pt x="8657" y="9611"/>
                </a:lnTo>
                <a:lnTo>
                  <a:pt x="8584" y="9464"/>
                </a:lnTo>
                <a:lnTo>
                  <a:pt x="8474" y="9317"/>
                </a:lnTo>
                <a:lnTo>
                  <a:pt x="8547" y="9244"/>
                </a:lnTo>
                <a:close/>
                <a:moveTo>
                  <a:pt x="9464" y="10601"/>
                </a:moveTo>
                <a:lnTo>
                  <a:pt x="9574" y="10638"/>
                </a:lnTo>
                <a:lnTo>
                  <a:pt x="9464" y="10638"/>
                </a:lnTo>
                <a:lnTo>
                  <a:pt x="9464" y="10601"/>
                </a:lnTo>
                <a:close/>
                <a:moveTo>
                  <a:pt x="8877" y="8510"/>
                </a:moveTo>
                <a:lnTo>
                  <a:pt x="8584" y="8730"/>
                </a:lnTo>
                <a:lnTo>
                  <a:pt x="8327" y="8914"/>
                </a:lnTo>
                <a:lnTo>
                  <a:pt x="8143" y="9171"/>
                </a:lnTo>
                <a:lnTo>
                  <a:pt x="8070" y="9354"/>
                </a:lnTo>
                <a:lnTo>
                  <a:pt x="7997" y="9501"/>
                </a:lnTo>
                <a:lnTo>
                  <a:pt x="7997" y="9647"/>
                </a:lnTo>
                <a:lnTo>
                  <a:pt x="8033" y="9831"/>
                </a:lnTo>
                <a:lnTo>
                  <a:pt x="8070" y="9978"/>
                </a:lnTo>
                <a:lnTo>
                  <a:pt x="8143" y="10088"/>
                </a:lnTo>
                <a:lnTo>
                  <a:pt x="8363" y="10344"/>
                </a:lnTo>
                <a:lnTo>
                  <a:pt x="8584" y="10564"/>
                </a:lnTo>
                <a:lnTo>
                  <a:pt x="8914" y="10785"/>
                </a:lnTo>
                <a:lnTo>
                  <a:pt x="9244" y="10968"/>
                </a:lnTo>
                <a:lnTo>
                  <a:pt x="9391" y="11041"/>
                </a:lnTo>
                <a:lnTo>
                  <a:pt x="9537" y="11078"/>
                </a:lnTo>
                <a:lnTo>
                  <a:pt x="9684" y="11041"/>
                </a:lnTo>
                <a:lnTo>
                  <a:pt x="9867" y="10968"/>
                </a:lnTo>
                <a:lnTo>
                  <a:pt x="10051" y="10821"/>
                </a:lnTo>
                <a:lnTo>
                  <a:pt x="10234" y="10601"/>
                </a:lnTo>
                <a:lnTo>
                  <a:pt x="10271" y="10491"/>
                </a:lnTo>
                <a:lnTo>
                  <a:pt x="10271" y="10381"/>
                </a:lnTo>
                <a:lnTo>
                  <a:pt x="10271" y="10271"/>
                </a:lnTo>
                <a:lnTo>
                  <a:pt x="10198" y="10161"/>
                </a:lnTo>
                <a:lnTo>
                  <a:pt x="10198" y="9904"/>
                </a:lnTo>
                <a:lnTo>
                  <a:pt x="10161" y="9684"/>
                </a:lnTo>
                <a:lnTo>
                  <a:pt x="10088" y="9464"/>
                </a:lnTo>
                <a:lnTo>
                  <a:pt x="9977" y="9244"/>
                </a:lnTo>
                <a:lnTo>
                  <a:pt x="9831" y="9060"/>
                </a:lnTo>
                <a:lnTo>
                  <a:pt x="9647" y="8914"/>
                </a:lnTo>
                <a:lnTo>
                  <a:pt x="9464" y="8767"/>
                </a:lnTo>
                <a:lnTo>
                  <a:pt x="9060" y="8510"/>
                </a:lnTo>
                <a:close/>
                <a:moveTo>
                  <a:pt x="2604" y="8510"/>
                </a:moveTo>
                <a:lnTo>
                  <a:pt x="3815" y="9757"/>
                </a:lnTo>
                <a:lnTo>
                  <a:pt x="4292" y="10271"/>
                </a:lnTo>
                <a:lnTo>
                  <a:pt x="3852" y="10344"/>
                </a:lnTo>
                <a:lnTo>
                  <a:pt x="2678" y="10674"/>
                </a:lnTo>
                <a:lnTo>
                  <a:pt x="1577" y="10968"/>
                </a:lnTo>
                <a:lnTo>
                  <a:pt x="1064" y="11115"/>
                </a:lnTo>
                <a:lnTo>
                  <a:pt x="697" y="11188"/>
                </a:lnTo>
                <a:lnTo>
                  <a:pt x="587" y="11188"/>
                </a:lnTo>
                <a:lnTo>
                  <a:pt x="477" y="11151"/>
                </a:lnTo>
                <a:lnTo>
                  <a:pt x="1577" y="9721"/>
                </a:lnTo>
                <a:lnTo>
                  <a:pt x="1908" y="9317"/>
                </a:lnTo>
                <a:lnTo>
                  <a:pt x="2201" y="8914"/>
                </a:lnTo>
                <a:lnTo>
                  <a:pt x="2421" y="8730"/>
                </a:lnTo>
                <a:lnTo>
                  <a:pt x="2604" y="8510"/>
                </a:lnTo>
                <a:close/>
                <a:moveTo>
                  <a:pt x="8914" y="8180"/>
                </a:moveTo>
                <a:lnTo>
                  <a:pt x="9097" y="8217"/>
                </a:lnTo>
                <a:lnTo>
                  <a:pt x="9244" y="8253"/>
                </a:lnTo>
                <a:lnTo>
                  <a:pt x="9574" y="8400"/>
                </a:lnTo>
                <a:lnTo>
                  <a:pt x="9867" y="8584"/>
                </a:lnTo>
                <a:lnTo>
                  <a:pt x="10124" y="8840"/>
                </a:lnTo>
                <a:lnTo>
                  <a:pt x="10308" y="9171"/>
                </a:lnTo>
                <a:lnTo>
                  <a:pt x="10454" y="9464"/>
                </a:lnTo>
                <a:lnTo>
                  <a:pt x="10564" y="9794"/>
                </a:lnTo>
                <a:lnTo>
                  <a:pt x="10601" y="10161"/>
                </a:lnTo>
                <a:lnTo>
                  <a:pt x="10601" y="10528"/>
                </a:lnTo>
                <a:lnTo>
                  <a:pt x="10491" y="10858"/>
                </a:lnTo>
                <a:lnTo>
                  <a:pt x="10491" y="10895"/>
                </a:lnTo>
                <a:lnTo>
                  <a:pt x="10454" y="10858"/>
                </a:lnTo>
                <a:lnTo>
                  <a:pt x="10344" y="10785"/>
                </a:lnTo>
                <a:lnTo>
                  <a:pt x="10271" y="10785"/>
                </a:lnTo>
                <a:lnTo>
                  <a:pt x="10161" y="10821"/>
                </a:lnTo>
                <a:lnTo>
                  <a:pt x="10124" y="10931"/>
                </a:lnTo>
                <a:lnTo>
                  <a:pt x="10088" y="11078"/>
                </a:lnTo>
                <a:lnTo>
                  <a:pt x="10051" y="11188"/>
                </a:lnTo>
                <a:lnTo>
                  <a:pt x="9867" y="11298"/>
                </a:lnTo>
                <a:lnTo>
                  <a:pt x="9794" y="11371"/>
                </a:lnTo>
                <a:lnTo>
                  <a:pt x="9757" y="11445"/>
                </a:lnTo>
                <a:lnTo>
                  <a:pt x="9611" y="11481"/>
                </a:lnTo>
                <a:lnTo>
                  <a:pt x="9464" y="11481"/>
                </a:lnTo>
                <a:lnTo>
                  <a:pt x="9354" y="11445"/>
                </a:lnTo>
                <a:lnTo>
                  <a:pt x="9207" y="11408"/>
                </a:lnTo>
                <a:lnTo>
                  <a:pt x="8620" y="11078"/>
                </a:lnTo>
                <a:lnTo>
                  <a:pt x="8327" y="10895"/>
                </a:lnTo>
                <a:lnTo>
                  <a:pt x="8070" y="10674"/>
                </a:lnTo>
                <a:lnTo>
                  <a:pt x="7850" y="10418"/>
                </a:lnTo>
                <a:lnTo>
                  <a:pt x="7703" y="10124"/>
                </a:lnTo>
                <a:lnTo>
                  <a:pt x="7593" y="9794"/>
                </a:lnTo>
                <a:lnTo>
                  <a:pt x="7593" y="9501"/>
                </a:lnTo>
                <a:lnTo>
                  <a:pt x="7630" y="9171"/>
                </a:lnTo>
                <a:lnTo>
                  <a:pt x="7777" y="8877"/>
                </a:lnTo>
                <a:lnTo>
                  <a:pt x="7960" y="8620"/>
                </a:lnTo>
                <a:lnTo>
                  <a:pt x="8217" y="8400"/>
                </a:lnTo>
                <a:lnTo>
                  <a:pt x="8400" y="8290"/>
                </a:lnTo>
                <a:lnTo>
                  <a:pt x="8584" y="8217"/>
                </a:lnTo>
                <a:lnTo>
                  <a:pt x="8730" y="8180"/>
                </a:lnTo>
                <a:close/>
                <a:moveTo>
                  <a:pt x="8767" y="7777"/>
                </a:moveTo>
                <a:lnTo>
                  <a:pt x="8547" y="7813"/>
                </a:lnTo>
                <a:lnTo>
                  <a:pt x="8363" y="7850"/>
                </a:lnTo>
                <a:lnTo>
                  <a:pt x="8143" y="7960"/>
                </a:lnTo>
                <a:lnTo>
                  <a:pt x="7960" y="8033"/>
                </a:lnTo>
                <a:lnTo>
                  <a:pt x="7777" y="8180"/>
                </a:lnTo>
                <a:lnTo>
                  <a:pt x="7593" y="8364"/>
                </a:lnTo>
                <a:lnTo>
                  <a:pt x="7446" y="8510"/>
                </a:lnTo>
                <a:lnTo>
                  <a:pt x="7336" y="8657"/>
                </a:lnTo>
                <a:lnTo>
                  <a:pt x="7190" y="9024"/>
                </a:lnTo>
                <a:lnTo>
                  <a:pt x="7116" y="9427"/>
                </a:lnTo>
                <a:lnTo>
                  <a:pt x="7116" y="9831"/>
                </a:lnTo>
                <a:lnTo>
                  <a:pt x="7153" y="10051"/>
                </a:lnTo>
                <a:lnTo>
                  <a:pt x="7226" y="10271"/>
                </a:lnTo>
                <a:lnTo>
                  <a:pt x="7336" y="10454"/>
                </a:lnTo>
                <a:lnTo>
                  <a:pt x="7446" y="10638"/>
                </a:lnTo>
                <a:lnTo>
                  <a:pt x="7740" y="11005"/>
                </a:lnTo>
                <a:lnTo>
                  <a:pt x="8107" y="11298"/>
                </a:lnTo>
                <a:lnTo>
                  <a:pt x="8510" y="11555"/>
                </a:lnTo>
                <a:lnTo>
                  <a:pt x="8914" y="11775"/>
                </a:lnTo>
                <a:lnTo>
                  <a:pt x="9134" y="11885"/>
                </a:lnTo>
                <a:lnTo>
                  <a:pt x="9354" y="11958"/>
                </a:lnTo>
                <a:lnTo>
                  <a:pt x="9574" y="11958"/>
                </a:lnTo>
                <a:lnTo>
                  <a:pt x="9757" y="11922"/>
                </a:lnTo>
                <a:lnTo>
                  <a:pt x="9977" y="11848"/>
                </a:lnTo>
                <a:lnTo>
                  <a:pt x="10198" y="11702"/>
                </a:lnTo>
                <a:lnTo>
                  <a:pt x="10381" y="11555"/>
                </a:lnTo>
                <a:lnTo>
                  <a:pt x="10491" y="11371"/>
                </a:lnTo>
                <a:lnTo>
                  <a:pt x="10674" y="11298"/>
                </a:lnTo>
                <a:lnTo>
                  <a:pt x="10784" y="11151"/>
                </a:lnTo>
                <a:lnTo>
                  <a:pt x="10895" y="10968"/>
                </a:lnTo>
                <a:lnTo>
                  <a:pt x="10968" y="10785"/>
                </a:lnTo>
                <a:lnTo>
                  <a:pt x="11005" y="10601"/>
                </a:lnTo>
                <a:lnTo>
                  <a:pt x="11005" y="10381"/>
                </a:lnTo>
                <a:lnTo>
                  <a:pt x="11005" y="10124"/>
                </a:lnTo>
                <a:lnTo>
                  <a:pt x="10968" y="9684"/>
                </a:lnTo>
                <a:lnTo>
                  <a:pt x="10821" y="9207"/>
                </a:lnTo>
                <a:lnTo>
                  <a:pt x="10638" y="8804"/>
                </a:lnTo>
                <a:lnTo>
                  <a:pt x="10491" y="8620"/>
                </a:lnTo>
                <a:lnTo>
                  <a:pt x="10344" y="8437"/>
                </a:lnTo>
                <a:lnTo>
                  <a:pt x="10198" y="8290"/>
                </a:lnTo>
                <a:lnTo>
                  <a:pt x="10014" y="8143"/>
                </a:lnTo>
                <a:lnTo>
                  <a:pt x="9831" y="8033"/>
                </a:lnTo>
                <a:lnTo>
                  <a:pt x="9611" y="7923"/>
                </a:lnTo>
                <a:lnTo>
                  <a:pt x="9427" y="7850"/>
                </a:lnTo>
                <a:lnTo>
                  <a:pt x="9207" y="7813"/>
                </a:lnTo>
                <a:lnTo>
                  <a:pt x="8987" y="7777"/>
                </a:lnTo>
                <a:close/>
                <a:moveTo>
                  <a:pt x="9024" y="0"/>
                </a:moveTo>
                <a:lnTo>
                  <a:pt x="8767" y="37"/>
                </a:lnTo>
                <a:lnTo>
                  <a:pt x="8547" y="110"/>
                </a:lnTo>
                <a:lnTo>
                  <a:pt x="8363" y="257"/>
                </a:lnTo>
                <a:lnTo>
                  <a:pt x="8180" y="440"/>
                </a:lnTo>
                <a:lnTo>
                  <a:pt x="7593" y="1027"/>
                </a:lnTo>
                <a:lnTo>
                  <a:pt x="7006" y="1651"/>
                </a:lnTo>
                <a:lnTo>
                  <a:pt x="6639" y="2054"/>
                </a:lnTo>
                <a:lnTo>
                  <a:pt x="6383" y="2311"/>
                </a:lnTo>
                <a:lnTo>
                  <a:pt x="6199" y="2605"/>
                </a:lnTo>
                <a:lnTo>
                  <a:pt x="5796" y="2201"/>
                </a:lnTo>
                <a:lnTo>
                  <a:pt x="5722" y="2128"/>
                </a:lnTo>
                <a:lnTo>
                  <a:pt x="5502" y="2128"/>
                </a:lnTo>
                <a:lnTo>
                  <a:pt x="5392" y="2201"/>
                </a:lnTo>
                <a:lnTo>
                  <a:pt x="5356" y="2238"/>
                </a:lnTo>
                <a:lnTo>
                  <a:pt x="4915" y="2531"/>
                </a:lnTo>
                <a:lnTo>
                  <a:pt x="4512" y="2898"/>
                </a:lnTo>
                <a:lnTo>
                  <a:pt x="4292" y="2715"/>
                </a:lnTo>
                <a:lnTo>
                  <a:pt x="4072" y="2495"/>
                </a:lnTo>
                <a:lnTo>
                  <a:pt x="3998" y="2458"/>
                </a:lnTo>
                <a:lnTo>
                  <a:pt x="3888" y="2458"/>
                </a:lnTo>
                <a:lnTo>
                  <a:pt x="3815" y="2495"/>
                </a:lnTo>
                <a:lnTo>
                  <a:pt x="3778" y="2568"/>
                </a:lnTo>
                <a:lnTo>
                  <a:pt x="3778" y="2421"/>
                </a:lnTo>
                <a:lnTo>
                  <a:pt x="3778" y="2311"/>
                </a:lnTo>
                <a:lnTo>
                  <a:pt x="3668" y="2128"/>
                </a:lnTo>
                <a:lnTo>
                  <a:pt x="3521" y="1908"/>
                </a:lnTo>
                <a:lnTo>
                  <a:pt x="3338" y="1761"/>
                </a:lnTo>
                <a:lnTo>
                  <a:pt x="3118" y="1614"/>
                </a:lnTo>
                <a:lnTo>
                  <a:pt x="2861" y="1504"/>
                </a:lnTo>
                <a:lnTo>
                  <a:pt x="2458" y="1321"/>
                </a:lnTo>
                <a:lnTo>
                  <a:pt x="2348" y="1321"/>
                </a:lnTo>
                <a:lnTo>
                  <a:pt x="2238" y="1357"/>
                </a:lnTo>
                <a:lnTo>
                  <a:pt x="2201" y="1431"/>
                </a:lnTo>
                <a:lnTo>
                  <a:pt x="2201" y="1504"/>
                </a:lnTo>
                <a:lnTo>
                  <a:pt x="2531" y="2238"/>
                </a:lnTo>
                <a:lnTo>
                  <a:pt x="2678" y="2531"/>
                </a:lnTo>
                <a:lnTo>
                  <a:pt x="2751" y="2678"/>
                </a:lnTo>
                <a:lnTo>
                  <a:pt x="2861" y="2825"/>
                </a:lnTo>
                <a:lnTo>
                  <a:pt x="3008" y="2898"/>
                </a:lnTo>
                <a:lnTo>
                  <a:pt x="3191" y="2935"/>
                </a:lnTo>
                <a:lnTo>
                  <a:pt x="3338" y="2935"/>
                </a:lnTo>
                <a:lnTo>
                  <a:pt x="3485" y="2861"/>
                </a:lnTo>
                <a:lnTo>
                  <a:pt x="3632" y="2788"/>
                </a:lnTo>
                <a:lnTo>
                  <a:pt x="3301" y="3155"/>
                </a:lnTo>
                <a:lnTo>
                  <a:pt x="2971" y="3485"/>
                </a:lnTo>
                <a:lnTo>
                  <a:pt x="2935" y="3412"/>
                </a:lnTo>
                <a:lnTo>
                  <a:pt x="2935" y="3265"/>
                </a:lnTo>
                <a:lnTo>
                  <a:pt x="2898" y="3081"/>
                </a:lnTo>
                <a:lnTo>
                  <a:pt x="2825" y="2825"/>
                </a:lnTo>
                <a:lnTo>
                  <a:pt x="2678" y="2605"/>
                </a:lnTo>
                <a:lnTo>
                  <a:pt x="2458" y="2384"/>
                </a:lnTo>
                <a:lnTo>
                  <a:pt x="2238" y="2238"/>
                </a:lnTo>
                <a:lnTo>
                  <a:pt x="1981" y="2091"/>
                </a:lnTo>
                <a:lnTo>
                  <a:pt x="1687" y="1981"/>
                </a:lnTo>
                <a:lnTo>
                  <a:pt x="1431" y="1908"/>
                </a:lnTo>
                <a:lnTo>
                  <a:pt x="880" y="1834"/>
                </a:lnTo>
                <a:lnTo>
                  <a:pt x="770" y="1834"/>
                </a:lnTo>
                <a:lnTo>
                  <a:pt x="697" y="1871"/>
                </a:lnTo>
                <a:lnTo>
                  <a:pt x="624" y="1944"/>
                </a:lnTo>
                <a:lnTo>
                  <a:pt x="624" y="2054"/>
                </a:lnTo>
                <a:lnTo>
                  <a:pt x="697" y="2384"/>
                </a:lnTo>
                <a:lnTo>
                  <a:pt x="807" y="2751"/>
                </a:lnTo>
                <a:lnTo>
                  <a:pt x="917" y="3045"/>
                </a:lnTo>
                <a:lnTo>
                  <a:pt x="1101" y="3375"/>
                </a:lnTo>
                <a:lnTo>
                  <a:pt x="1284" y="3668"/>
                </a:lnTo>
                <a:lnTo>
                  <a:pt x="1504" y="3925"/>
                </a:lnTo>
                <a:lnTo>
                  <a:pt x="1724" y="4182"/>
                </a:lnTo>
                <a:lnTo>
                  <a:pt x="1981" y="4439"/>
                </a:lnTo>
                <a:lnTo>
                  <a:pt x="2018" y="4439"/>
                </a:lnTo>
                <a:lnTo>
                  <a:pt x="1761" y="4695"/>
                </a:lnTo>
                <a:lnTo>
                  <a:pt x="1761" y="4549"/>
                </a:lnTo>
                <a:lnTo>
                  <a:pt x="1724" y="4402"/>
                </a:lnTo>
                <a:lnTo>
                  <a:pt x="1614" y="4255"/>
                </a:lnTo>
                <a:lnTo>
                  <a:pt x="1467" y="4108"/>
                </a:lnTo>
                <a:lnTo>
                  <a:pt x="1321" y="3998"/>
                </a:lnTo>
                <a:lnTo>
                  <a:pt x="1101" y="3925"/>
                </a:lnTo>
                <a:lnTo>
                  <a:pt x="697" y="3815"/>
                </a:lnTo>
                <a:lnTo>
                  <a:pt x="330" y="3742"/>
                </a:lnTo>
                <a:lnTo>
                  <a:pt x="220" y="3742"/>
                </a:lnTo>
                <a:lnTo>
                  <a:pt x="147" y="3815"/>
                </a:lnTo>
                <a:lnTo>
                  <a:pt x="110" y="3925"/>
                </a:lnTo>
                <a:lnTo>
                  <a:pt x="147" y="3998"/>
                </a:lnTo>
                <a:lnTo>
                  <a:pt x="367" y="4329"/>
                </a:lnTo>
                <a:lnTo>
                  <a:pt x="624" y="4732"/>
                </a:lnTo>
                <a:lnTo>
                  <a:pt x="807" y="4915"/>
                </a:lnTo>
                <a:lnTo>
                  <a:pt x="954" y="5062"/>
                </a:lnTo>
                <a:lnTo>
                  <a:pt x="1137" y="5172"/>
                </a:lnTo>
                <a:lnTo>
                  <a:pt x="1321" y="5246"/>
                </a:lnTo>
                <a:lnTo>
                  <a:pt x="1321" y="5282"/>
                </a:lnTo>
                <a:lnTo>
                  <a:pt x="1394" y="5356"/>
                </a:lnTo>
                <a:lnTo>
                  <a:pt x="1834" y="5759"/>
                </a:lnTo>
                <a:lnTo>
                  <a:pt x="1651" y="6126"/>
                </a:lnTo>
                <a:lnTo>
                  <a:pt x="1504" y="6493"/>
                </a:lnTo>
                <a:lnTo>
                  <a:pt x="1394" y="6896"/>
                </a:lnTo>
                <a:lnTo>
                  <a:pt x="1321" y="6933"/>
                </a:lnTo>
                <a:lnTo>
                  <a:pt x="1321" y="7043"/>
                </a:lnTo>
                <a:lnTo>
                  <a:pt x="1321" y="7153"/>
                </a:lnTo>
                <a:lnTo>
                  <a:pt x="1357" y="7263"/>
                </a:lnTo>
                <a:lnTo>
                  <a:pt x="1431" y="7373"/>
                </a:lnTo>
                <a:lnTo>
                  <a:pt x="1467" y="7410"/>
                </a:lnTo>
                <a:lnTo>
                  <a:pt x="1541" y="7447"/>
                </a:lnTo>
                <a:lnTo>
                  <a:pt x="1651" y="7593"/>
                </a:lnTo>
                <a:lnTo>
                  <a:pt x="2311" y="8217"/>
                </a:lnTo>
                <a:lnTo>
                  <a:pt x="2164" y="8327"/>
                </a:lnTo>
                <a:lnTo>
                  <a:pt x="2018" y="8437"/>
                </a:lnTo>
                <a:lnTo>
                  <a:pt x="1761" y="8694"/>
                </a:lnTo>
                <a:lnTo>
                  <a:pt x="1394" y="9207"/>
                </a:lnTo>
                <a:lnTo>
                  <a:pt x="990" y="9721"/>
                </a:lnTo>
                <a:lnTo>
                  <a:pt x="220" y="10748"/>
                </a:lnTo>
                <a:lnTo>
                  <a:pt x="73" y="10968"/>
                </a:lnTo>
                <a:lnTo>
                  <a:pt x="0" y="11151"/>
                </a:lnTo>
                <a:lnTo>
                  <a:pt x="0" y="11225"/>
                </a:lnTo>
                <a:lnTo>
                  <a:pt x="37" y="11335"/>
                </a:lnTo>
                <a:lnTo>
                  <a:pt x="183" y="11518"/>
                </a:lnTo>
                <a:lnTo>
                  <a:pt x="257" y="11592"/>
                </a:lnTo>
                <a:lnTo>
                  <a:pt x="367" y="11628"/>
                </a:lnTo>
                <a:lnTo>
                  <a:pt x="550" y="11665"/>
                </a:lnTo>
                <a:lnTo>
                  <a:pt x="770" y="11628"/>
                </a:lnTo>
                <a:lnTo>
                  <a:pt x="990" y="11592"/>
                </a:lnTo>
                <a:lnTo>
                  <a:pt x="2348" y="11188"/>
                </a:lnTo>
                <a:lnTo>
                  <a:pt x="3595" y="10821"/>
                </a:lnTo>
                <a:lnTo>
                  <a:pt x="4072" y="10711"/>
                </a:lnTo>
                <a:lnTo>
                  <a:pt x="4292" y="10638"/>
                </a:lnTo>
                <a:lnTo>
                  <a:pt x="4512" y="10491"/>
                </a:lnTo>
                <a:lnTo>
                  <a:pt x="5025" y="11005"/>
                </a:lnTo>
                <a:lnTo>
                  <a:pt x="5539" y="11518"/>
                </a:lnTo>
                <a:lnTo>
                  <a:pt x="6089" y="11995"/>
                </a:lnTo>
                <a:lnTo>
                  <a:pt x="6676" y="12398"/>
                </a:lnTo>
                <a:lnTo>
                  <a:pt x="7006" y="12619"/>
                </a:lnTo>
                <a:lnTo>
                  <a:pt x="7373" y="12802"/>
                </a:lnTo>
                <a:lnTo>
                  <a:pt x="7740" y="12985"/>
                </a:lnTo>
                <a:lnTo>
                  <a:pt x="8070" y="13132"/>
                </a:lnTo>
                <a:lnTo>
                  <a:pt x="8474" y="13242"/>
                </a:lnTo>
                <a:lnTo>
                  <a:pt x="8840" y="13352"/>
                </a:lnTo>
                <a:lnTo>
                  <a:pt x="9207" y="13426"/>
                </a:lnTo>
                <a:lnTo>
                  <a:pt x="9611" y="13499"/>
                </a:lnTo>
                <a:lnTo>
                  <a:pt x="9977" y="13536"/>
                </a:lnTo>
                <a:lnTo>
                  <a:pt x="10381" y="13572"/>
                </a:lnTo>
                <a:lnTo>
                  <a:pt x="11115" y="13536"/>
                </a:lnTo>
                <a:lnTo>
                  <a:pt x="11812" y="13426"/>
                </a:lnTo>
                <a:lnTo>
                  <a:pt x="12215" y="13316"/>
                </a:lnTo>
                <a:lnTo>
                  <a:pt x="12362" y="13279"/>
                </a:lnTo>
                <a:lnTo>
                  <a:pt x="12435" y="13279"/>
                </a:lnTo>
                <a:lnTo>
                  <a:pt x="12435" y="13316"/>
                </a:lnTo>
                <a:lnTo>
                  <a:pt x="12509" y="13352"/>
                </a:lnTo>
                <a:lnTo>
                  <a:pt x="12545" y="13352"/>
                </a:lnTo>
                <a:lnTo>
                  <a:pt x="12582" y="13316"/>
                </a:lnTo>
                <a:lnTo>
                  <a:pt x="12619" y="13279"/>
                </a:lnTo>
                <a:lnTo>
                  <a:pt x="12655" y="13169"/>
                </a:lnTo>
                <a:lnTo>
                  <a:pt x="12655" y="13022"/>
                </a:lnTo>
                <a:lnTo>
                  <a:pt x="12545" y="12949"/>
                </a:lnTo>
                <a:lnTo>
                  <a:pt x="12435" y="12912"/>
                </a:lnTo>
                <a:lnTo>
                  <a:pt x="12178" y="12912"/>
                </a:lnTo>
                <a:lnTo>
                  <a:pt x="11702" y="13022"/>
                </a:lnTo>
                <a:lnTo>
                  <a:pt x="11188" y="13095"/>
                </a:lnTo>
                <a:lnTo>
                  <a:pt x="10748" y="13132"/>
                </a:lnTo>
                <a:lnTo>
                  <a:pt x="10308" y="13095"/>
                </a:lnTo>
                <a:lnTo>
                  <a:pt x="9867" y="13095"/>
                </a:lnTo>
                <a:lnTo>
                  <a:pt x="9464" y="13022"/>
                </a:lnTo>
                <a:lnTo>
                  <a:pt x="9024" y="12949"/>
                </a:lnTo>
                <a:lnTo>
                  <a:pt x="8584" y="12802"/>
                </a:lnTo>
                <a:lnTo>
                  <a:pt x="8180" y="12655"/>
                </a:lnTo>
                <a:lnTo>
                  <a:pt x="7777" y="12509"/>
                </a:lnTo>
                <a:lnTo>
                  <a:pt x="7300" y="12252"/>
                </a:lnTo>
                <a:lnTo>
                  <a:pt x="6860" y="11958"/>
                </a:lnTo>
                <a:lnTo>
                  <a:pt x="6419" y="11628"/>
                </a:lnTo>
                <a:lnTo>
                  <a:pt x="6016" y="11298"/>
                </a:lnTo>
                <a:lnTo>
                  <a:pt x="5246" y="10564"/>
                </a:lnTo>
                <a:lnTo>
                  <a:pt x="4512" y="9794"/>
                </a:lnTo>
                <a:lnTo>
                  <a:pt x="3008" y="8290"/>
                </a:lnTo>
                <a:lnTo>
                  <a:pt x="2274" y="7520"/>
                </a:lnTo>
                <a:lnTo>
                  <a:pt x="2091" y="7300"/>
                </a:lnTo>
                <a:lnTo>
                  <a:pt x="1871" y="7080"/>
                </a:lnTo>
                <a:lnTo>
                  <a:pt x="1944" y="6713"/>
                </a:lnTo>
                <a:lnTo>
                  <a:pt x="2054" y="6383"/>
                </a:lnTo>
                <a:lnTo>
                  <a:pt x="2238" y="6053"/>
                </a:lnTo>
                <a:lnTo>
                  <a:pt x="2421" y="5722"/>
                </a:lnTo>
                <a:lnTo>
                  <a:pt x="2641" y="5429"/>
                </a:lnTo>
                <a:lnTo>
                  <a:pt x="2898" y="5172"/>
                </a:lnTo>
                <a:lnTo>
                  <a:pt x="3411" y="4622"/>
                </a:lnTo>
                <a:lnTo>
                  <a:pt x="4475" y="3558"/>
                </a:lnTo>
                <a:lnTo>
                  <a:pt x="5025" y="3045"/>
                </a:lnTo>
                <a:lnTo>
                  <a:pt x="5246" y="2825"/>
                </a:lnTo>
                <a:lnTo>
                  <a:pt x="5392" y="2678"/>
                </a:lnTo>
                <a:lnTo>
                  <a:pt x="5502" y="2605"/>
                </a:lnTo>
                <a:lnTo>
                  <a:pt x="5612" y="2715"/>
                </a:lnTo>
                <a:lnTo>
                  <a:pt x="5392" y="2825"/>
                </a:lnTo>
                <a:lnTo>
                  <a:pt x="5246" y="2971"/>
                </a:lnTo>
                <a:lnTo>
                  <a:pt x="4952" y="3301"/>
                </a:lnTo>
                <a:lnTo>
                  <a:pt x="4805" y="3485"/>
                </a:lnTo>
                <a:lnTo>
                  <a:pt x="4695" y="3668"/>
                </a:lnTo>
                <a:lnTo>
                  <a:pt x="4585" y="3888"/>
                </a:lnTo>
                <a:lnTo>
                  <a:pt x="4585" y="3962"/>
                </a:lnTo>
                <a:lnTo>
                  <a:pt x="4622" y="4072"/>
                </a:lnTo>
                <a:lnTo>
                  <a:pt x="4659" y="4145"/>
                </a:lnTo>
                <a:lnTo>
                  <a:pt x="4732" y="4145"/>
                </a:lnTo>
                <a:lnTo>
                  <a:pt x="4915" y="4035"/>
                </a:lnTo>
                <a:lnTo>
                  <a:pt x="5025" y="3888"/>
                </a:lnTo>
                <a:lnTo>
                  <a:pt x="5209" y="3558"/>
                </a:lnTo>
                <a:lnTo>
                  <a:pt x="5502" y="3228"/>
                </a:lnTo>
                <a:lnTo>
                  <a:pt x="5759" y="2898"/>
                </a:lnTo>
                <a:lnTo>
                  <a:pt x="6016" y="3118"/>
                </a:lnTo>
                <a:lnTo>
                  <a:pt x="5832" y="3301"/>
                </a:lnTo>
                <a:lnTo>
                  <a:pt x="5612" y="3522"/>
                </a:lnTo>
                <a:lnTo>
                  <a:pt x="5466" y="3742"/>
                </a:lnTo>
                <a:lnTo>
                  <a:pt x="5356" y="3962"/>
                </a:lnTo>
                <a:lnTo>
                  <a:pt x="5319" y="4072"/>
                </a:lnTo>
                <a:lnTo>
                  <a:pt x="5392" y="4182"/>
                </a:lnTo>
                <a:lnTo>
                  <a:pt x="5502" y="4219"/>
                </a:lnTo>
                <a:lnTo>
                  <a:pt x="5539" y="4219"/>
                </a:lnTo>
                <a:lnTo>
                  <a:pt x="5612" y="4182"/>
                </a:lnTo>
                <a:lnTo>
                  <a:pt x="5796" y="3998"/>
                </a:lnTo>
                <a:lnTo>
                  <a:pt x="5942" y="3778"/>
                </a:lnTo>
                <a:lnTo>
                  <a:pt x="6089" y="3558"/>
                </a:lnTo>
                <a:lnTo>
                  <a:pt x="6199" y="3301"/>
                </a:lnTo>
                <a:lnTo>
                  <a:pt x="6309" y="3375"/>
                </a:lnTo>
                <a:lnTo>
                  <a:pt x="6456" y="3485"/>
                </a:lnTo>
                <a:lnTo>
                  <a:pt x="6346" y="3595"/>
                </a:lnTo>
                <a:lnTo>
                  <a:pt x="6236" y="3705"/>
                </a:lnTo>
                <a:lnTo>
                  <a:pt x="6089" y="3962"/>
                </a:lnTo>
                <a:lnTo>
                  <a:pt x="5869" y="4255"/>
                </a:lnTo>
                <a:lnTo>
                  <a:pt x="5796" y="4402"/>
                </a:lnTo>
                <a:lnTo>
                  <a:pt x="5722" y="4585"/>
                </a:lnTo>
                <a:lnTo>
                  <a:pt x="5722" y="4622"/>
                </a:lnTo>
                <a:lnTo>
                  <a:pt x="5722" y="4695"/>
                </a:lnTo>
                <a:lnTo>
                  <a:pt x="5796" y="4732"/>
                </a:lnTo>
                <a:lnTo>
                  <a:pt x="5906" y="4769"/>
                </a:lnTo>
                <a:lnTo>
                  <a:pt x="6016" y="4695"/>
                </a:lnTo>
                <a:lnTo>
                  <a:pt x="6126" y="4585"/>
                </a:lnTo>
                <a:lnTo>
                  <a:pt x="6199" y="4439"/>
                </a:lnTo>
                <a:lnTo>
                  <a:pt x="6383" y="4145"/>
                </a:lnTo>
                <a:lnTo>
                  <a:pt x="6456" y="3962"/>
                </a:lnTo>
                <a:lnTo>
                  <a:pt x="6603" y="3632"/>
                </a:lnTo>
                <a:lnTo>
                  <a:pt x="7300" y="4145"/>
                </a:lnTo>
                <a:lnTo>
                  <a:pt x="7116" y="4292"/>
                </a:lnTo>
                <a:lnTo>
                  <a:pt x="6933" y="4439"/>
                </a:lnTo>
                <a:lnTo>
                  <a:pt x="6713" y="4695"/>
                </a:lnTo>
                <a:lnTo>
                  <a:pt x="6529" y="5026"/>
                </a:lnTo>
                <a:lnTo>
                  <a:pt x="6529" y="5099"/>
                </a:lnTo>
                <a:lnTo>
                  <a:pt x="6529" y="5172"/>
                </a:lnTo>
                <a:lnTo>
                  <a:pt x="6566" y="5209"/>
                </a:lnTo>
                <a:lnTo>
                  <a:pt x="6639" y="5246"/>
                </a:lnTo>
                <a:lnTo>
                  <a:pt x="6676" y="5282"/>
                </a:lnTo>
                <a:lnTo>
                  <a:pt x="6749" y="5282"/>
                </a:lnTo>
                <a:lnTo>
                  <a:pt x="6823" y="5246"/>
                </a:lnTo>
                <a:lnTo>
                  <a:pt x="6860" y="5172"/>
                </a:lnTo>
                <a:lnTo>
                  <a:pt x="7153" y="4695"/>
                </a:lnTo>
                <a:lnTo>
                  <a:pt x="7410" y="4255"/>
                </a:lnTo>
                <a:lnTo>
                  <a:pt x="7740" y="4475"/>
                </a:lnTo>
                <a:lnTo>
                  <a:pt x="7483" y="4732"/>
                </a:lnTo>
                <a:lnTo>
                  <a:pt x="7116" y="5136"/>
                </a:lnTo>
                <a:lnTo>
                  <a:pt x="7080" y="5209"/>
                </a:lnTo>
                <a:lnTo>
                  <a:pt x="7043" y="5246"/>
                </a:lnTo>
                <a:lnTo>
                  <a:pt x="7080" y="5319"/>
                </a:lnTo>
                <a:lnTo>
                  <a:pt x="7116" y="5356"/>
                </a:lnTo>
                <a:lnTo>
                  <a:pt x="7190" y="5392"/>
                </a:lnTo>
                <a:lnTo>
                  <a:pt x="7263" y="5429"/>
                </a:lnTo>
                <a:lnTo>
                  <a:pt x="7336" y="5429"/>
                </a:lnTo>
                <a:lnTo>
                  <a:pt x="7373" y="5356"/>
                </a:lnTo>
                <a:lnTo>
                  <a:pt x="7556" y="5172"/>
                </a:lnTo>
                <a:lnTo>
                  <a:pt x="7740" y="4989"/>
                </a:lnTo>
                <a:lnTo>
                  <a:pt x="7813" y="4805"/>
                </a:lnTo>
                <a:lnTo>
                  <a:pt x="7850" y="4695"/>
                </a:lnTo>
                <a:lnTo>
                  <a:pt x="7887" y="4585"/>
                </a:lnTo>
                <a:lnTo>
                  <a:pt x="8474" y="4989"/>
                </a:lnTo>
                <a:lnTo>
                  <a:pt x="8107" y="5319"/>
                </a:lnTo>
                <a:lnTo>
                  <a:pt x="7813" y="5722"/>
                </a:lnTo>
                <a:lnTo>
                  <a:pt x="7777" y="5796"/>
                </a:lnTo>
                <a:lnTo>
                  <a:pt x="7777" y="5833"/>
                </a:lnTo>
                <a:lnTo>
                  <a:pt x="7813" y="5943"/>
                </a:lnTo>
                <a:lnTo>
                  <a:pt x="7887" y="5979"/>
                </a:lnTo>
                <a:lnTo>
                  <a:pt x="7997" y="5979"/>
                </a:lnTo>
                <a:lnTo>
                  <a:pt x="8033" y="5943"/>
                </a:lnTo>
                <a:lnTo>
                  <a:pt x="8327" y="5502"/>
                </a:lnTo>
                <a:lnTo>
                  <a:pt x="8584" y="5062"/>
                </a:lnTo>
                <a:lnTo>
                  <a:pt x="9024" y="5356"/>
                </a:lnTo>
                <a:lnTo>
                  <a:pt x="8767" y="5612"/>
                </a:lnTo>
                <a:lnTo>
                  <a:pt x="8584" y="5796"/>
                </a:lnTo>
                <a:lnTo>
                  <a:pt x="8510" y="5906"/>
                </a:lnTo>
                <a:lnTo>
                  <a:pt x="8474" y="6053"/>
                </a:lnTo>
                <a:lnTo>
                  <a:pt x="8253" y="6383"/>
                </a:lnTo>
                <a:lnTo>
                  <a:pt x="8217" y="6456"/>
                </a:lnTo>
                <a:lnTo>
                  <a:pt x="8253" y="6566"/>
                </a:lnTo>
                <a:lnTo>
                  <a:pt x="8290" y="6603"/>
                </a:lnTo>
                <a:lnTo>
                  <a:pt x="8363" y="6640"/>
                </a:lnTo>
                <a:lnTo>
                  <a:pt x="8474" y="6640"/>
                </a:lnTo>
                <a:lnTo>
                  <a:pt x="8547" y="6566"/>
                </a:lnTo>
                <a:lnTo>
                  <a:pt x="8804" y="6199"/>
                </a:lnTo>
                <a:lnTo>
                  <a:pt x="8877" y="6126"/>
                </a:lnTo>
                <a:lnTo>
                  <a:pt x="8950" y="6016"/>
                </a:lnTo>
                <a:lnTo>
                  <a:pt x="9097" y="5796"/>
                </a:lnTo>
                <a:lnTo>
                  <a:pt x="9244" y="5539"/>
                </a:lnTo>
                <a:lnTo>
                  <a:pt x="9537" y="5722"/>
                </a:lnTo>
                <a:lnTo>
                  <a:pt x="9354" y="5906"/>
                </a:lnTo>
                <a:lnTo>
                  <a:pt x="9207" y="6126"/>
                </a:lnTo>
                <a:lnTo>
                  <a:pt x="8950" y="6419"/>
                </a:lnTo>
                <a:lnTo>
                  <a:pt x="8877" y="6566"/>
                </a:lnTo>
                <a:lnTo>
                  <a:pt x="8840" y="6750"/>
                </a:lnTo>
                <a:lnTo>
                  <a:pt x="8914" y="6823"/>
                </a:lnTo>
                <a:lnTo>
                  <a:pt x="8950" y="6860"/>
                </a:lnTo>
                <a:lnTo>
                  <a:pt x="8987" y="6860"/>
                </a:lnTo>
                <a:lnTo>
                  <a:pt x="9134" y="6786"/>
                </a:lnTo>
                <a:lnTo>
                  <a:pt x="9244" y="6640"/>
                </a:lnTo>
                <a:lnTo>
                  <a:pt x="9391" y="6383"/>
                </a:lnTo>
                <a:lnTo>
                  <a:pt x="9537" y="6126"/>
                </a:lnTo>
                <a:lnTo>
                  <a:pt x="9721" y="5869"/>
                </a:lnTo>
                <a:lnTo>
                  <a:pt x="10198" y="6236"/>
                </a:lnTo>
                <a:lnTo>
                  <a:pt x="10051" y="6419"/>
                </a:lnTo>
                <a:lnTo>
                  <a:pt x="9867" y="6640"/>
                </a:lnTo>
                <a:lnTo>
                  <a:pt x="9684" y="6860"/>
                </a:lnTo>
                <a:lnTo>
                  <a:pt x="9611" y="7006"/>
                </a:lnTo>
                <a:lnTo>
                  <a:pt x="9574" y="7116"/>
                </a:lnTo>
                <a:lnTo>
                  <a:pt x="9574" y="7190"/>
                </a:lnTo>
                <a:lnTo>
                  <a:pt x="9611" y="7263"/>
                </a:lnTo>
                <a:lnTo>
                  <a:pt x="9757" y="7263"/>
                </a:lnTo>
                <a:lnTo>
                  <a:pt x="9867" y="7190"/>
                </a:lnTo>
                <a:lnTo>
                  <a:pt x="9941" y="7080"/>
                </a:lnTo>
                <a:lnTo>
                  <a:pt x="10124" y="6823"/>
                </a:lnTo>
                <a:lnTo>
                  <a:pt x="10271" y="6603"/>
                </a:lnTo>
                <a:lnTo>
                  <a:pt x="10381" y="6383"/>
                </a:lnTo>
                <a:lnTo>
                  <a:pt x="10895" y="6823"/>
                </a:lnTo>
                <a:lnTo>
                  <a:pt x="10931" y="6860"/>
                </a:lnTo>
                <a:lnTo>
                  <a:pt x="10638" y="7226"/>
                </a:lnTo>
                <a:lnTo>
                  <a:pt x="10381" y="7593"/>
                </a:lnTo>
                <a:lnTo>
                  <a:pt x="10271" y="7703"/>
                </a:lnTo>
                <a:lnTo>
                  <a:pt x="10271" y="7777"/>
                </a:lnTo>
                <a:lnTo>
                  <a:pt x="10271" y="7813"/>
                </a:lnTo>
                <a:lnTo>
                  <a:pt x="10344" y="7923"/>
                </a:lnTo>
                <a:lnTo>
                  <a:pt x="10418" y="7960"/>
                </a:lnTo>
                <a:lnTo>
                  <a:pt x="10491" y="7923"/>
                </a:lnTo>
                <a:lnTo>
                  <a:pt x="10528" y="7887"/>
                </a:lnTo>
                <a:lnTo>
                  <a:pt x="10821" y="7483"/>
                </a:lnTo>
                <a:lnTo>
                  <a:pt x="11115" y="7043"/>
                </a:lnTo>
                <a:lnTo>
                  <a:pt x="11445" y="7447"/>
                </a:lnTo>
                <a:lnTo>
                  <a:pt x="11298" y="7703"/>
                </a:lnTo>
                <a:lnTo>
                  <a:pt x="11151" y="7960"/>
                </a:lnTo>
                <a:lnTo>
                  <a:pt x="10968" y="8253"/>
                </a:lnTo>
                <a:lnTo>
                  <a:pt x="10931" y="8437"/>
                </a:lnTo>
                <a:lnTo>
                  <a:pt x="10931" y="8510"/>
                </a:lnTo>
                <a:lnTo>
                  <a:pt x="10931" y="8584"/>
                </a:lnTo>
                <a:lnTo>
                  <a:pt x="10968" y="8657"/>
                </a:lnTo>
                <a:lnTo>
                  <a:pt x="11041" y="8657"/>
                </a:lnTo>
                <a:lnTo>
                  <a:pt x="11188" y="8584"/>
                </a:lnTo>
                <a:lnTo>
                  <a:pt x="11261" y="8474"/>
                </a:lnTo>
                <a:lnTo>
                  <a:pt x="11408" y="8180"/>
                </a:lnTo>
                <a:lnTo>
                  <a:pt x="11628" y="7703"/>
                </a:lnTo>
                <a:lnTo>
                  <a:pt x="11812" y="7997"/>
                </a:lnTo>
                <a:lnTo>
                  <a:pt x="11995" y="8290"/>
                </a:lnTo>
                <a:lnTo>
                  <a:pt x="11812" y="8694"/>
                </a:lnTo>
                <a:lnTo>
                  <a:pt x="11628" y="9097"/>
                </a:lnTo>
                <a:lnTo>
                  <a:pt x="11518" y="9097"/>
                </a:lnTo>
                <a:lnTo>
                  <a:pt x="11408" y="9317"/>
                </a:lnTo>
                <a:lnTo>
                  <a:pt x="11335" y="9501"/>
                </a:lnTo>
                <a:lnTo>
                  <a:pt x="11335" y="9574"/>
                </a:lnTo>
                <a:lnTo>
                  <a:pt x="11335" y="9647"/>
                </a:lnTo>
                <a:lnTo>
                  <a:pt x="11408" y="9721"/>
                </a:lnTo>
                <a:lnTo>
                  <a:pt x="11591" y="9721"/>
                </a:lnTo>
                <a:lnTo>
                  <a:pt x="11628" y="9684"/>
                </a:lnTo>
                <a:lnTo>
                  <a:pt x="11812" y="9427"/>
                </a:lnTo>
                <a:lnTo>
                  <a:pt x="11958" y="9171"/>
                </a:lnTo>
                <a:lnTo>
                  <a:pt x="12105" y="8914"/>
                </a:lnTo>
                <a:lnTo>
                  <a:pt x="12178" y="8657"/>
                </a:lnTo>
                <a:lnTo>
                  <a:pt x="12325" y="9024"/>
                </a:lnTo>
                <a:lnTo>
                  <a:pt x="12472" y="9427"/>
                </a:lnTo>
                <a:lnTo>
                  <a:pt x="12068" y="10088"/>
                </a:lnTo>
                <a:lnTo>
                  <a:pt x="11995" y="10088"/>
                </a:lnTo>
                <a:lnTo>
                  <a:pt x="11922" y="10271"/>
                </a:lnTo>
                <a:lnTo>
                  <a:pt x="11848" y="10418"/>
                </a:lnTo>
                <a:lnTo>
                  <a:pt x="11848" y="10491"/>
                </a:lnTo>
                <a:lnTo>
                  <a:pt x="11848" y="10528"/>
                </a:lnTo>
                <a:lnTo>
                  <a:pt x="11922" y="10601"/>
                </a:lnTo>
                <a:lnTo>
                  <a:pt x="12068" y="10601"/>
                </a:lnTo>
                <a:lnTo>
                  <a:pt x="12142" y="10564"/>
                </a:lnTo>
                <a:lnTo>
                  <a:pt x="12362" y="10198"/>
                </a:lnTo>
                <a:lnTo>
                  <a:pt x="12582" y="9831"/>
                </a:lnTo>
                <a:lnTo>
                  <a:pt x="12692" y="10454"/>
                </a:lnTo>
                <a:lnTo>
                  <a:pt x="12509" y="10638"/>
                </a:lnTo>
                <a:lnTo>
                  <a:pt x="12362" y="10858"/>
                </a:lnTo>
                <a:lnTo>
                  <a:pt x="12215" y="11078"/>
                </a:lnTo>
                <a:lnTo>
                  <a:pt x="12178" y="11225"/>
                </a:lnTo>
                <a:lnTo>
                  <a:pt x="12178" y="11371"/>
                </a:lnTo>
                <a:lnTo>
                  <a:pt x="12215" y="11408"/>
                </a:lnTo>
                <a:lnTo>
                  <a:pt x="12252" y="11408"/>
                </a:lnTo>
                <a:lnTo>
                  <a:pt x="12362" y="11371"/>
                </a:lnTo>
                <a:lnTo>
                  <a:pt x="12472" y="11298"/>
                </a:lnTo>
                <a:lnTo>
                  <a:pt x="12582" y="11078"/>
                </a:lnTo>
                <a:lnTo>
                  <a:pt x="12692" y="10858"/>
                </a:lnTo>
                <a:lnTo>
                  <a:pt x="12729" y="11188"/>
                </a:lnTo>
                <a:lnTo>
                  <a:pt x="12655" y="11775"/>
                </a:lnTo>
                <a:lnTo>
                  <a:pt x="12509" y="11922"/>
                </a:lnTo>
                <a:lnTo>
                  <a:pt x="12362" y="12068"/>
                </a:lnTo>
                <a:lnTo>
                  <a:pt x="12325" y="12215"/>
                </a:lnTo>
                <a:lnTo>
                  <a:pt x="12325" y="12288"/>
                </a:lnTo>
                <a:lnTo>
                  <a:pt x="12362" y="12362"/>
                </a:lnTo>
                <a:lnTo>
                  <a:pt x="12435" y="12398"/>
                </a:lnTo>
                <a:lnTo>
                  <a:pt x="12472" y="12398"/>
                </a:lnTo>
                <a:lnTo>
                  <a:pt x="12619" y="12288"/>
                </a:lnTo>
                <a:lnTo>
                  <a:pt x="12655" y="12655"/>
                </a:lnTo>
                <a:lnTo>
                  <a:pt x="12692" y="12692"/>
                </a:lnTo>
                <a:lnTo>
                  <a:pt x="12729" y="12655"/>
                </a:lnTo>
                <a:lnTo>
                  <a:pt x="12802" y="12545"/>
                </a:lnTo>
                <a:lnTo>
                  <a:pt x="12912" y="12398"/>
                </a:lnTo>
                <a:lnTo>
                  <a:pt x="13022" y="12068"/>
                </a:lnTo>
                <a:lnTo>
                  <a:pt x="13095" y="11738"/>
                </a:lnTo>
                <a:lnTo>
                  <a:pt x="13132" y="11408"/>
                </a:lnTo>
                <a:lnTo>
                  <a:pt x="13132" y="11005"/>
                </a:lnTo>
                <a:lnTo>
                  <a:pt x="13132" y="10638"/>
                </a:lnTo>
                <a:lnTo>
                  <a:pt x="13095" y="10234"/>
                </a:lnTo>
                <a:lnTo>
                  <a:pt x="13022" y="9867"/>
                </a:lnTo>
                <a:lnTo>
                  <a:pt x="12949" y="9464"/>
                </a:lnTo>
                <a:lnTo>
                  <a:pt x="12839" y="9060"/>
                </a:lnTo>
                <a:lnTo>
                  <a:pt x="12692" y="8694"/>
                </a:lnTo>
                <a:lnTo>
                  <a:pt x="12545" y="8327"/>
                </a:lnTo>
                <a:lnTo>
                  <a:pt x="12325" y="7960"/>
                </a:lnTo>
                <a:lnTo>
                  <a:pt x="12142" y="7630"/>
                </a:lnTo>
                <a:lnTo>
                  <a:pt x="11885" y="7300"/>
                </a:lnTo>
                <a:lnTo>
                  <a:pt x="11628" y="6970"/>
                </a:lnTo>
                <a:lnTo>
                  <a:pt x="11335" y="6640"/>
                </a:lnTo>
                <a:lnTo>
                  <a:pt x="11041" y="6346"/>
                </a:lnTo>
                <a:lnTo>
                  <a:pt x="10344" y="5759"/>
                </a:lnTo>
                <a:lnTo>
                  <a:pt x="9647" y="5246"/>
                </a:lnTo>
                <a:lnTo>
                  <a:pt x="8914" y="4732"/>
                </a:lnTo>
                <a:lnTo>
                  <a:pt x="8987" y="4439"/>
                </a:lnTo>
                <a:lnTo>
                  <a:pt x="9024" y="4182"/>
                </a:lnTo>
                <a:lnTo>
                  <a:pt x="9060" y="3558"/>
                </a:lnTo>
                <a:lnTo>
                  <a:pt x="9097" y="2898"/>
                </a:lnTo>
                <a:lnTo>
                  <a:pt x="9281" y="220"/>
                </a:lnTo>
                <a:lnTo>
                  <a:pt x="9244" y="110"/>
                </a:lnTo>
                <a:lnTo>
                  <a:pt x="9207" y="37"/>
                </a:lnTo>
                <a:lnTo>
                  <a:pt x="9097" y="0"/>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53" name="Shape 253"/>
          <p:cNvSpPr/>
          <p:nvPr/>
        </p:nvSpPr>
        <p:spPr>
          <a:xfrm>
            <a:off x="-77078" y="1488018"/>
            <a:ext cx="339602" cy="400617"/>
          </a:xfrm>
          <a:custGeom>
            <a:avLst/>
            <a:gdLst/>
            <a:ahLst/>
            <a:cxnLst/>
            <a:rect l="0" t="0" r="0" b="0"/>
            <a:pathLst>
              <a:path w="9391" h="11079" extrusionOk="0">
                <a:moveTo>
                  <a:pt x="4916" y="441"/>
                </a:moveTo>
                <a:lnTo>
                  <a:pt x="5026" y="477"/>
                </a:lnTo>
                <a:lnTo>
                  <a:pt x="5099" y="551"/>
                </a:lnTo>
                <a:lnTo>
                  <a:pt x="5099" y="771"/>
                </a:lnTo>
                <a:lnTo>
                  <a:pt x="5026" y="954"/>
                </a:lnTo>
                <a:lnTo>
                  <a:pt x="4953" y="1064"/>
                </a:lnTo>
                <a:lnTo>
                  <a:pt x="4842" y="1138"/>
                </a:lnTo>
                <a:lnTo>
                  <a:pt x="4732" y="1174"/>
                </a:lnTo>
                <a:lnTo>
                  <a:pt x="4622" y="1138"/>
                </a:lnTo>
                <a:lnTo>
                  <a:pt x="4366" y="1028"/>
                </a:lnTo>
                <a:lnTo>
                  <a:pt x="4439" y="917"/>
                </a:lnTo>
                <a:lnTo>
                  <a:pt x="4439" y="771"/>
                </a:lnTo>
                <a:lnTo>
                  <a:pt x="4402" y="697"/>
                </a:lnTo>
                <a:lnTo>
                  <a:pt x="4366" y="661"/>
                </a:lnTo>
                <a:lnTo>
                  <a:pt x="4476" y="551"/>
                </a:lnTo>
                <a:lnTo>
                  <a:pt x="4622" y="477"/>
                </a:lnTo>
                <a:lnTo>
                  <a:pt x="4769" y="441"/>
                </a:lnTo>
                <a:close/>
                <a:moveTo>
                  <a:pt x="3375" y="6493"/>
                </a:moveTo>
                <a:lnTo>
                  <a:pt x="3375" y="6530"/>
                </a:lnTo>
                <a:lnTo>
                  <a:pt x="3339" y="6530"/>
                </a:lnTo>
                <a:lnTo>
                  <a:pt x="3375" y="6493"/>
                </a:lnTo>
                <a:close/>
                <a:moveTo>
                  <a:pt x="4292" y="6933"/>
                </a:moveTo>
                <a:lnTo>
                  <a:pt x="4256" y="7007"/>
                </a:lnTo>
                <a:lnTo>
                  <a:pt x="4219" y="6970"/>
                </a:lnTo>
                <a:lnTo>
                  <a:pt x="4292" y="6933"/>
                </a:lnTo>
                <a:close/>
                <a:moveTo>
                  <a:pt x="5209" y="4219"/>
                </a:moveTo>
                <a:lnTo>
                  <a:pt x="5429" y="4329"/>
                </a:lnTo>
                <a:lnTo>
                  <a:pt x="5649" y="4439"/>
                </a:lnTo>
                <a:lnTo>
                  <a:pt x="5686" y="4549"/>
                </a:lnTo>
                <a:lnTo>
                  <a:pt x="5723" y="4586"/>
                </a:lnTo>
                <a:lnTo>
                  <a:pt x="5796" y="4586"/>
                </a:lnTo>
                <a:lnTo>
                  <a:pt x="6016" y="4879"/>
                </a:lnTo>
                <a:lnTo>
                  <a:pt x="6163" y="5173"/>
                </a:lnTo>
                <a:lnTo>
                  <a:pt x="6200" y="5503"/>
                </a:lnTo>
                <a:lnTo>
                  <a:pt x="6200" y="5833"/>
                </a:lnTo>
                <a:lnTo>
                  <a:pt x="6090" y="6126"/>
                </a:lnTo>
                <a:lnTo>
                  <a:pt x="5943" y="6420"/>
                </a:lnTo>
                <a:lnTo>
                  <a:pt x="5796" y="6603"/>
                </a:lnTo>
                <a:lnTo>
                  <a:pt x="5649" y="6750"/>
                </a:lnTo>
                <a:lnTo>
                  <a:pt x="5649" y="6713"/>
                </a:lnTo>
                <a:lnTo>
                  <a:pt x="5649" y="6566"/>
                </a:lnTo>
                <a:lnTo>
                  <a:pt x="5649" y="6383"/>
                </a:lnTo>
                <a:lnTo>
                  <a:pt x="5613" y="6346"/>
                </a:lnTo>
                <a:lnTo>
                  <a:pt x="5576" y="6310"/>
                </a:lnTo>
                <a:lnTo>
                  <a:pt x="5539" y="6310"/>
                </a:lnTo>
                <a:lnTo>
                  <a:pt x="5503" y="6346"/>
                </a:lnTo>
                <a:lnTo>
                  <a:pt x="5393" y="6493"/>
                </a:lnTo>
                <a:lnTo>
                  <a:pt x="5356" y="6676"/>
                </a:lnTo>
                <a:lnTo>
                  <a:pt x="5319" y="6933"/>
                </a:lnTo>
                <a:lnTo>
                  <a:pt x="5099" y="7007"/>
                </a:lnTo>
                <a:lnTo>
                  <a:pt x="5099" y="6860"/>
                </a:lnTo>
                <a:lnTo>
                  <a:pt x="5099" y="6713"/>
                </a:lnTo>
                <a:lnTo>
                  <a:pt x="5136" y="6566"/>
                </a:lnTo>
                <a:lnTo>
                  <a:pt x="5209" y="6456"/>
                </a:lnTo>
                <a:lnTo>
                  <a:pt x="5246" y="6420"/>
                </a:lnTo>
                <a:lnTo>
                  <a:pt x="5209" y="6383"/>
                </a:lnTo>
                <a:lnTo>
                  <a:pt x="5173" y="6346"/>
                </a:lnTo>
                <a:lnTo>
                  <a:pt x="5136" y="6346"/>
                </a:lnTo>
                <a:lnTo>
                  <a:pt x="4953" y="6456"/>
                </a:lnTo>
                <a:lnTo>
                  <a:pt x="4842" y="6640"/>
                </a:lnTo>
                <a:lnTo>
                  <a:pt x="4769" y="6823"/>
                </a:lnTo>
                <a:lnTo>
                  <a:pt x="4769" y="7043"/>
                </a:lnTo>
                <a:lnTo>
                  <a:pt x="4696" y="7043"/>
                </a:lnTo>
                <a:lnTo>
                  <a:pt x="4659" y="7007"/>
                </a:lnTo>
                <a:lnTo>
                  <a:pt x="4622" y="6970"/>
                </a:lnTo>
                <a:lnTo>
                  <a:pt x="4586" y="6970"/>
                </a:lnTo>
                <a:lnTo>
                  <a:pt x="5026" y="6016"/>
                </a:lnTo>
                <a:lnTo>
                  <a:pt x="5026" y="5943"/>
                </a:lnTo>
                <a:lnTo>
                  <a:pt x="4989" y="5906"/>
                </a:lnTo>
                <a:lnTo>
                  <a:pt x="4953" y="5906"/>
                </a:lnTo>
                <a:lnTo>
                  <a:pt x="4916" y="5943"/>
                </a:lnTo>
                <a:lnTo>
                  <a:pt x="4402" y="6750"/>
                </a:lnTo>
                <a:lnTo>
                  <a:pt x="4366" y="6676"/>
                </a:lnTo>
                <a:lnTo>
                  <a:pt x="4329" y="6640"/>
                </a:lnTo>
                <a:lnTo>
                  <a:pt x="4256" y="6640"/>
                </a:lnTo>
                <a:lnTo>
                  <a:pt x="4439" y="6236"/>
                </a:lnTo>
                <a:lnTo>
                  <a:pt x="4659" y="5796"/>
                </a:lnTo>
                <a:lnTo>
                  <a:pt x="4696" y="5759"/>
                </a:lnTo>
                <a:lnTo>
                  <a:pt x="4659" y="5723"/>
                </a:lnTo>
                <a:lnTo>
                  <a:pt x="4586" y="5723"/>
                </a:lnTo>
                <a:lnTo>
                  <a:pt x="4182" y="6273"/>
                </a:lnTo>
                <a:lnTo>
                  <a:pt x="3999" y="6566"/>
                </a:lnTo>
                <a:lnTo>
                  <a:pt x="3852" y="6860"/>
                </a:lnTo>
                <a:lnTo>
                  <a:pt x="3669" y="6786"/>
                </a:lnTo>
                <a:lnTo>
                  <a:pt x="3779" y="6750"/>
                </a:lnTo>
                <a:lnTo>
                  <a:pt x="3852" y="6640"/>
                </a:lnTo>
                <a:lnTo>
                  <a:pt x="3889" y="6566"/>
                </a:lnTo>
                <a:lnTo>
                  <a:pt x="3889" y="6420"/>
                </a:lnTo>
                <a:lnTo>
                  <a:pt x="3889" y="6383"/>
                </a:lnTo>
                <a:lnTo>
                  <a:pt x="3815" y="6383"/>
                </a:lnTo>
                <a:lnTo>
                  <a:pt x="3999" y="6163"/>
                </a:lnTo>
                <a:lnTo>
                  <a:pt x="4512" y="5539"/>
                </a:lnTo>
                <a:lnTo>
                  <a:pt x="4512" y="5466"/>
                </a:lnTo>
                <a:lnTo>
                  <a:pt x="4476" y="5429"/>
                </a:lnTo>
                <a:lnTo>
                  <a:pt x="4402" y="5429"/>
                </a:lnTo>
                <a:lnTo>
                  <a:pt x="3779" y="6016"/>
                </a:lnTo>
                <a:lnTo>
                  <a:pt x="3632" y="6126"/>
                </a:lnTo>
                <a:lnTo>
                  <a:pt x="3595" y="6090"/>
                </a:lnTo>
                <a:lnTo>
                  <a:pt x="3559" y="6090"/>
                </a:lnTo>
                <a:lnTo>
                  <a:pt x="3485" y="6126"/>
                </a:lnTo>
                <a:lnTo>
                  <a:pt x="3669" y="5869"/>
                </a:lnTo>
                <a:lnTo>
                  <a:pt x="3889" y="5649"/>
                </a:lnTo>
                <a:lnTo>
                  <a:pt x="4146" y="5466"/>
                </a:lnTo>
                <a:lnTo>
                  <a:pt x="4402" y="5283"/>
                </a:lnTo>
                <a:lnTo>
                  <a:pt x="4439" y="5246"/>
                </a:lnTo>
                <a:lnTo>
                  <a:pt x="4402" y="5209"/>
                </a:lnTo>
                <a:lnTo>
                  <a:pt x="4402" y="5173"/>
                </a:lnTo>
                <a:lnTo>
                  <a:pt x="4329" y="5136"/>
                </a:lnTo>
                <a:lnTo>
                  <a:pt x="3962" y="5319"/>
                </a:lnTo>
                <a:lnTo>
                  <a:pt x="3632" y="5539"/>
                </a:lnTo>
                <a:lnTo>
                  <a:pt x="3339" y="5796"/>
                </a:lnTo>
                <a:lnTo>
                  <a:pt x="3082" y="6126"/>
                </a:lnTo>
                <a:lnTo>
                  <a:pt x="3045" y="6016"/>
                </a:lnTo>
                <a:lnTo>
                  <a:pt x="3082" y="5980"/>
                </a:lnTo>
                <a:lnTo>
                  <a:pt x="3339" y="5613"/>
                </a:lnTo>
                <a:lnTo>
                  <a:pt x="3632" y="5283"/>
                </a:lnTo>
                <a:lnTo>
                  <a:pt x="3962" y="4952"/>
                </a:lnTo>
                <a:lnTo>
                  <a:pt x="4292" y="4659"/>
                </a:lnTo>
                <a:lnTo>
                  <a:pt x="4292" y="4622"/>
                </a:lnTo>
                <a:lnTo>
                  <a:pt x="4256" y="4586"/>
                </a:lnTo>
                <a:lnTo>
                  <a:pt x="4219" y="4586"/>
                </a:lnTo>
                <a:lnTo>
                  <a:pt x="3925" y="4732"/>
                </a:lnTo>
                <a:lnTo>
                  <a:pt x="3632" y="4879"/>
                </a:lnTo>
                <a:lnTo>
                  <a:pt x="3375" y="5099"/>
                </a:lnTo>
                <a:lnTo>
                  <a:pt x="3155" y="5356"/>
                </a:lnTo>
                <a:lnTo>
                  <a:pt x="3228" y="5209"/>
                </a:lnTo>
                <a:lnTo>
                  <a:pt x="3339" y="5062"/>
                </a:lnTo>
                <a:lnTo>
                  <a:pt x="3559" y="4842"/>
                </a:lnTo>
                <a:lnTo>
                  <a:pt x="3852" y="4622"/>
                </a:lnTo>
                <a:lnTo>
                  <a:pt x="4146" y="4476"/>
                </a:lnTo>
                <a:lnTo>
                  <a:pt x="4402" y="4366"/>
                </a:lnTo>
                <a:lnTo>
                  <a:pt x="4659" y="4292"/>
                </a:lnTo>
                <a:lnTo>
                  <a:pt x="4953" y="4219"/>
                </a:lnTo>
                <a:close/>
                <a:moveTo>
                  <a:pt x="807" y="8767"/>
                </a:moveTo>
                <a:lnTo>
                  <a:pt x="807" y="8841"/>
                </a:lnTo>
                <a:lnTo>
                  <a:pt x="844" y="8914"/>
                </a:lnTo>
                <a:lnTo>
                  <a:pt x="918" y="8951"/>
                </a:lnTo>
                <a:lnTo>
                  <a:pt x="1138" y="8951"/>
                </a:lnTo>
                <a:lnTo>
                  <a:pt x="1211" y="8987"/>
                </a:lnTo>
                <a:lnTo>
                  <a:pt x="1321" y="8987"/>
                </a:lnTo>
                <a:lnTo>
                  <a:pt x="1321" y="9061"/>
                </a:lnTo>
                <a:lnTo>
                  <a:pt x="1321" y="9097"/>
                </a:lnTo>
                <a:lnTo>
                  <a:pt x="1248" y="9171"/>
                </a:lnTo>
                <a:lnTo>
                  <a:pt x="1174" y="9207"/>
                </a:lnTo>
                <a:lnTo>
                  <a:pt x="954" y="9244"/>
                </a:lnTo>
                <a:lnTo>
                  <a:pt x="844" y="9207"/>
                </a:lnTo>
                <a:lnTo>
                  <a:pt x="697" y="9134"/>
                </a:lnTo>
                <a:lnTo>
                  <a:pt x="587" y="9061"/>
                </a:lnTo>
                <a:lnTo>
                  <a:pt x="551" y="8951"/>
                </a:lnTo>
                <a:lnTo>
                  <a:pt x="661" y="8841"/>
                </a:lnTo>
                <a:lnTo>
                  <a:pt x="807" y="8767"/>
                </a:lnTo>
                <a:close/>
                <a:moveTo>
                  <a:pt x="8511" y="8657"/>
                </a:moveTo>
                <a:lnTo>
                  <a:pt x="8621" y="8694"/>
                </a:lnTo>
                <a:lnTo>
                  <a:pt x="8731" y="8731"/>
                </a:lnTo>
                <a:lnTo>
                  <a:pt x="8841" y="8804"/>
                </a:lnTo>
                <a:lnTo>
                  <a:pt x="8951" y="8877"/>
                </a:lnTo>
                <a:lnTo>
                  <a:pt x="8987" y="8987"/>
                </a:lnTo>
                <a:lnTo>
                  <a:pt x="9024" y="9097"/>
                </a:lnTo>
                <a:lnTo>
                  <a:pt x="9024" y="9134"/>
                </a:lnTo>
                <a:lnTo>
                  <a:pt x="8987" y="9134"/>
                </a:lnTo>
                <a:lnTo>
                  <a:pt x="8877" y="9097"/>
                </a:lnTo>
                <a:lnTo>
                  <a:pt x="8804" y="9134"/>
                </a:lnTo>
                <a:lnTo>
                  <a:pt x="8731" y="9171"/>
                </a:lnTo>
                <a:lnTo>
                  <a:pt x="8621" y="9281"/>
                </a:lnTo>
                <a:lnTo>
                  <a:pt x="8474" y="9354"/>
                </a:lnTo>
                <a:lnTo>
                  <a:pt x="8327" y="9318"/>
                </a:lnTo>
                <a:lnTo>
                  <a:pt x="8254" y="9244"/>
                </a:lnTo>
                <a:lnTo>
                  <a:pt x="8217" y="9171"/>
                </a:lnTo>
                <a:lnTo>
                  <a:pt x="8217" y="9024"/>
                </a:lnTo>
                <a:lnTo>
                  <a:pt x="8254" y="8841"/>
                </a:lnTo>
                <a:lnTo>
                  <a:pt x="8254" y="8694"/>
                </a:lnTo>
                <a:lnTo>
                  <a:pt x="8511" y="8657"/>
                </a:lnTo>
                <a:close/>
                <a:moveTo>
                  <a:pt x="5026" y="9501"/>
                </a:moveTo>
                <a:lnTo>
                  <a:pt x="5063" y="9574"/>
                </a:lnTo>
                <a:lnTo>
                  <a:pt x="4989" y="9538"/>
                </a:lnTo>
                <a:lnTo>
                  <a:pt x="5026" y="9501"/>
                </a:lnTo>
                <a:close/>
                <a:moveTo>
                  <a:pt x="4696" y="9868"/>
                </a:moveTo>
                <a:lnTo>
                  <a:pt x="4953" y="9941"/>
                </a:lnTo>
                <a:lnTo>
                  <a:pt x="4916" y="10014"/>
                </a:lnTo>
                <a:lnTo>
                  <a:pt x="4879" y="10271"/>
                </a:lnTo>
                <a:lnTo>
                  <a:pt x="4842" y="10308"/>
                </a:lnTo>
                <a:lnTo>
                  <a:pt x="4549" y="10308"/>
                </a:lnTo>
                <a:lnTo>
                  <a:pt x="4439" y="10235"/>
                </a:lnTo>
                <a:lnTo>
                  <a:pt x="4329" y="10125"/>
                </a:lnTo>
                <a:lnTo>
                  <a:pt x="4292" y="10051"/>
                </a:lnTo>
                <a:lnTo>
                  <a:pt x="4256" y="9941"/>
                </a:lnTo>
                <a:lnTo>
                  <a:pt x="4329" y="9904"/>
                </a:lnTo>
                <a:lnTo>
                  <a:pt x="4439" y="9868"/>
                </a:lnTo>
                <a:close/>
                <a:moveTo>
                  <a:pt x="4806" y="0"/>
                </a:moveTo>
                <a:lnTo>
                  <a:pt x="4622" y="37"/>
                </a:lnTo>
                <a:lnTo>
                  <a:pt x="4476" y="110"/>
                </a:lnTo>
                <a:lnTo>
                  <a:pt x="4292" y="147"/>
                </a:lnTo>
                <a:lnTo>
                  <a:pt x="4146" y="257"/>
                </a:lnTo>
                <a:lnTo>
                  <a:pt x="3999" y="367"/>
                </a:lnTo>
                <a:lnTo>
                  <a:pt x="3889" y="477"/>
                </a:lnTo>
                <a:lnTo>
                  <a:pt x="3779" y="624"/>
                </a:lnTo>
                <a:lnTo>
                  <a:pt x="3705" y="807"/>
                </a:lnTo>
                <a:lnTo>
                  <a:pt x="3669" y="954"/>
                </a:lnTo>
                <a:lnTo>
                  <a:pt x="3669" y="1138"/>
                </a:lnTo>
                <a:lnTo>
                  <a:pt x="3705" y="1321"/>
                </a:lnTo>
                <a:lnTo>
                  <a:pt x="3815" y="1578"/>
                </a:lnTo>
                <a:lnTo>
                  <a:pt x="3999" y="1761"/>
                </a:lnTo>
                <a:lnTo>
                  <a:pt x="4182" y="1871"/>
                </a:lnTo>
                <a:lnTo>
                  <a:pt x="4402" y="1945"/>
                </a:lnTo>
                <a:lnTo>
                  <a:pt x="4366" y="2055"/>
                </a:lnTo>
                <a:lnTo>
                  <a:pt x="4329" y="2165"/>
                </a:lnTo>
                <a:lnTo>
                  <a:pt x="4329" y="2531"/>
                </a:lnTo>
                <a:lnTo>
                  <a:pt x="4329" y="2898"/>
                </a:lnTo>
                <a:lnTo>
                  <a:pt x="4329" y="3522"/>
                </a:lnTo>
                <a:lnTo>
                  <a:pt x="4329" y="3669"/>
                </a:lnTo>
                <a:lnTo>
                  <a:pt x="4366" y="3779"/>
                </a:lnTo>
                <a:lnTo>
                  <a:pt x="4072" y="3925"/>
                </a:lnTo>
                <a:lnTo>
                  <a:pt x="3815" y="4109"/>
                </a:lnTo>
                <a:lnTo>
                  <a:pt x="3742" y="4182"/>
                </a:lnTo>
                <a:lnTo>
                  <a:pt x="3742" y="4255"/>
                </a:lnTo>
                <a:lnTo>
                  <a:pt x="3522" y="4402"/>
                </a:lnTo>
                <a:lnTo>
                  <a:pt x="3339" y="4549"/>
                </a:lnTo>
                <a:lnTo>
                  <a:pt x="3155" y="4696"/>
                </a:lnTo>
                <a:lnTo>
                  <a:pt x="3008" y="4879"/>
                </a:lnTo>
                <a:lnTo>
                  <a:pt x="2862" y="5062"/>
                </a:lnTo>
                <a:lnTo>
                  <a:pt x="2752" y="5283"/>
                </a:lnTo>
                <a:lnTo>
                  <a:pt x="2678" y="5503"/>
                </a:lnTo>
                <a:lnTo>
                  <a:pt x="2642" y="5686"/>
                </a:lnTo>
                <a:lnTo>
                  <a:pt x="2642" y="5906"/>
                </a:lnTo>
                <a:lnTo>
                  <a:pt x="2678" y="6126"/>
                </a:lnTo>
                <a:lnTo>
                  <a:pt x="2752" y="6346"/>
                </a:lnTo>
                <a:lnTo>
                  <a:pt x="2825" y="6566"/>
                </a:lnTo>
                <a:lnTo>
                  <a:pt x="2898" y="6676"/>
                </a:lnTo>
                <a:lnTo>
                  <a:pt x="2421" y="7080"/>
                </a:lnTo>
                <a:lnTo>
                  <a:pt x="1908" y="7447"/>
                </a:lnTo>
                <a:lnTo>
                  <a:pt x="1431" y="7850"/>
                </a:lnTo>
                <a:lnTo>
                  <a:pt x="1211" y="8070"/>
                </a:lnTo>
                <a:lnTo>
                  <a:pt x="991" y="8327"/>
                </a:lnTo>
                <a:lnTo>
                  <a:pt x="771" y="8364"/>
                </a:lnTo>
                <a:lnTo>
                  <a:pt x="624" y="8327"/>
                </a:lnTo>
                <a:lnTo>
                  <a:pt x="477" y="8327"/>
                </a:lnTo>
                <a:lnTo>
                  <a:pt x="367" y="8364"/>
                </a:lnTo>
                <a:lnTo>
                  <a:pt x="257" y="8437"/>
                </a:lnTo>
                <a:lnTo>
                  <a:pt x="184" y="8511"/>
                </a:lnTo>
                <a:lnTo>
                  <a:pt x="111" y="8584"/>
                </a:lnTo>
                <a:lnTo>
                  <a:pt x="37" y="8804"/>
                </a:lnTo>
                <a:lnTo>
                  <a:pt x="0" y="9061"/>
                </a:lnTo>
                <a:lnTo>
                  <a:pt x="0" y="9318"/>
                </a:lnTo>
                <a:lnTo>
                  <a:pt x="74" y="9538"/>
                </a:lnTo>
                <a:lnTo>
                  <a:pt x="257" y="9684"/>
                </a:lnTo>
                <a:lnTo>
                  <a:pt x="477" y="9831"/>
                </a:lnTo>
                <a:lnTo>
                  <a:pt x="697" y="9904"/>
                </a:lnTo>
                <a:lnTo>
                  <a:pt x="954" y="9941"/>
                </a:lnTo>
                <a:lnTo>
                  <a:pt x="1174" y="9904"/>
                </a:lnTo>
                <a:lnTo>
                  <a:pt x="1431" y="9868"/>
                </a:lnTo>
                <a:lnTo>
                  <a:pt x="1651" y="9794"/>
                </a:lnTo>
                <a:lnTo>
                  <a:pt x="1798" y="9648"/>
                </a:lnTo>
                <a:lnTo>
                  <a:pt x="1908" y="9574"/>
                </a:lnTo>
                <a:lnTo>
                  <a:pt x="1945" y="9464"/>
                </a:lnTo>
                <a:lnTo>
                  <a:pt x="1981" y="9354"/>
                </a:lnTo>
                <a:lnTo>
                  <a:pt x="1981" y="9207"/>
                </a:lnTo>
                <a:lnTo>
                  <a:pt x="1908" y="8987"/>
                </a:lnTo>
                <a:lnTo>
                  <a:pt x="1798" y="8767"/>
                </a:lnTo>
                <a:lnTo>
                  <a:pt x="1651" y="8584"/>
                </a:lnTo>
                <a:lnTo>
                  <a:pt x="1431" y="8437"/>
                </a:lnTo>
                <a:lnTo>
                  <a:pt x="1394" y="8437"/>
                </a:lnTo>
                <a:lnTo>
                  <a:pt x="1578" y="8254"/>
                </a:lnTo>
                <a:lnTo>
                  <a:pt x="1761" y="8070"/>
                </a:lnTo>
                <a:lnTo>
                  <a:pt x="2165" y="7777"/>
                </a:lnTo>
                <a:lnTo>
                  <a:pt x="2421" y="7557"/>
                </a:lnTo>
                <a:lnTo>
                  <a:pt x="2642" y="7337"/>
                </a:lnTo>
                <a:lnTo>
                  <a:pt x="2862" y="7080"/>
                </a:lnTo>
                <a:lnTo>
                  <a:pt x="3008" y="6786"/>
                </a:lnTo>
                <a:lnTo>
                  <a:pt x="3118" y="6897"/>
                </a:lnTo>
                <a:lnTo>
                  <a:pt x="3302" y="7043"/>
                </a:lnTo>
                <a:lnTo>
                  <a:pt x="3632" y="7227"/>
                </a:lnTo>
                <a:lnTo>
                  <a:pt x="3999" y="7337"/>
                </a:lnTo>
                <a:lnTo>
                  <a:pt x="4366" y="7410"/>
                </a:lnTo>
                <a:lnTo>
                  <a:pt x="4439" y="7410"/>
                </a:lnTo>
                <a:lnTo>
                  <a:pt x="4402" y="7887"/>
                </a:lnTo>
                <a:lnTo>
                  <a:pt x="4402" y="8364"/>
                </a:lnTo>
                <a:lnTo>
                  <a:pt x="4439" y="9318"/>
                </a:lnTo>
                <a:lnTo>
                  <a:pt x="4256" y="9391"/>
                </a:lnTo>
                <a:lnTo>
                  <a:pt x="4109" y="9464"/>
                </a:lnTo>
                <a:lnTo>
                  <a:pt x="3999" y="9574"/>
                </a:lnTo>
                <a:lnTo>
                  <a:pt x="3925" y="9684"/>
                </a:lnTo>
                <a:lnTo>
                  <a:pt x="3889" y="9794"/>
                </a:lnTo>
                <a:lnTo>
                  <a:pt x="3852" y="9941"/>
                </a:lnTo>
                <a:lnTo>
                  <a:pt x="3815" y="10125"/>
                </a:lnTo>
                <a:lnTo>
                  <a:pt x="3852" y="10271"/>
                </a:lnTo>
                <a:lnTo>
                  <a:pt x="3925" y="10565"/>
                </a:lnTo>
                <a:lnTo>
                  <a:pt x="4072" y="10821"/>
                </a:lnTo>
                <a:lnTo>
                  <a:pt x="4182" y="10895"/>
                </a:lnTo>
                <a:lnTo>
                  <a:pt x="4329" y="10968"/>
                </a:lnTo>
                <a:lnTo>
                  <a:pt x="4439" y="11042"/>
                </a:lnTo>
                <a:lnTo>
                  <a:pt x="4586" y="11078"/>
                </a:lnTo>
                <a:lnTo>
                  <a:pt x="4879" y="11078"/>
                </a:lnTo>
                <a:lnTo>
                  <a:pt x="5173" y="11005"/>
                </a:lnTo>
                <a:lnTo>
                  <a:pt x="5283" y="10932"/>
                </a:lnTo>
                <a:lnTo>
                  <a:pt x="5393" y="10821"/>
                </a:lnTo>
                <a:lnTo>
                  <a:pt x="5466" y="10711"/>
                </a:lnTo>
                <a:lnTo>
                  <a:pt x="5503" y="10601"/>
                </a:lnTo>
                <a:lnTo>
                  <a:pt x="5576" y="10308"/>
                </a:lnTo>
                <a:lnTo>
                  <a:pt x="5539" y="10051"/>
                </a:lnTo>
                <a:lnTo>
                  <a:pt x="5503" y="9904"/>
                </a:lnTo>
                <a:lnTo>
                  <a:pt x="5393" y="9794"/>
                </a:lnTo>
                <a:lnTo>
                  <a:pt x="5319" y="9684"/>
                </a:lnTo>
                <a:lnTo>
                  <a:pt x="5173" y="9611"/>
                </a:lnTo>
                <a:lnTo>
                  <a:pt x="5136" y="9428"/>
                </a:lnTo>
                <a:lnTo>
                  <a:pt x="5099" y="9354"/>
                </a:lnTo>
                <a:lnTo>
                  <a:pt x="4842" y="9354"/>
                </a:lnTo>
                <a:lnTo>
                  <a:pt x="4806" y="8474"/>
                </a:lnTo>
                <a:lnTo>
                  <a:pt x="4806" y="7960"/>
                </a:lnTo>
                <a:lnTo>
                  <a:pt x="4769" y="7447"/>
                </a:lnTo>
                <a:lnTo>
                  <a:pt x="5136" y="7410"/>
                </a:lnTo>
                <a:lnTo>
                  <a:pt x="5503" y="7300"/>
                </a:lnTo>
                <a:lnTo>
                  <a:pt x="5833" y="7117"/>
                </a:lnTo>
                <a:lnTo>
                  <a:pt x="6126" y="6860"/>
                </a:lnTo>
                <a:lnTo>
                  <a:pt x="6200" y="6786"/>
                </a:lnTo>
                <a:lnTo>
                  <a:pt x="6310" y="6933"/>
                </a:lnTo>
                <a:lnTo>
                  <a:pt x="6493" y="7080"/>
                </a:lnTo>
                <a:lnTo>
                  <a:pt x="6677" y="7190"/>
                </a:lnTo>
                <a:lnTo>
                  <a:pt x="6860" y="7300"/>
                </a:lnTo>
                <a:lnTo>
                  <a:pt x="7043" y="7630"/>
                </a:lnTo>
                <a:lnTo>
                  <a:pt x="7263" y="7997"/>
                </a:lnTo>
                <a:lnTo>
                  <a:pt x="7557" y="8437"/>
                </a:lnTo>
                <a:lnTo>
                  <a:pt x="7667" y="8584"/>
                </a:lnTo>
                <a:lnTo>
                  <a:pt x="7557" y="8767"/>
                </a:lnTo>
                <a:lnTo>
                  <a:pt x="7484" y="8951"/>
                </a:lnTo>
                <a:lnTo>
                  <a:pt x="7447" y="9097"/>
                </a:lnTo>
                <a:lnTo>
                  <a:pt x="7447" y="9281"/>
                </a:lnTo>
                <a:lnTo>
                  <a:pt x="7484" y="9428"/>
                </a:lnTo>
                <a:lnTo>
                  <a:pt x="7520" y="9611"/>
                </a:lnTo>
                <a:lnTo>
                  <a:pt x="7594" y="9758"/>
                </a:lnTo>
                <a:lnTo>
                  <a:pt x="7704" y="9904"/>
                </a:lnTo>
                <a:lnTo>
                  <a:pt x="7850" y="10014"/>
                </a:lnTo>
                <a:lnTo>
                  <a:pt x="7960" y="10125"/>
                </a:lnTo>
                <a:lnTo>
                  <a:pt x="8107" y="10161"/>
                </a:lnTo>
                <a:lnTo>
                  <a:pt x="8254" y="10198"/>
                </a:lnTo>
                <a:lnTo>
                  <a:pt x="8547" y="10198"/>
                </a:lnTo>
                <a:lnTo>
                  <a:pt x="8694" y="10125"/>
                </a:lnTo>
                <a:lnTo>
                  <a:pt x="8877" y="10051"/>
                </a:lnTo>
                <a:lnTo>
                  <a:pt x="9098" y="9831"/>
                </a:lnTo>
                <a:lnTo>
                  <a:pt x="9281" y="9538"/>
                </a:lnTo>
                <a:lnTo>
                  <a:pt x="9354" y="9391"/>
                </a:lnTo>
                <a:lnTo>
                  <a:pt x="9391" y="9244"/>
                </a:lnTo>
                <a:lnTo>
                  <a:pt x="9391" y="9061"/>
                </a:lnTo>
                <a:lnTo>
                  <a:pt x="9391" y="8914"/>
                </a:lnTo>
                <a:lnTo>
                  <a:pt x="9318" y="8767"/>
                </a:lnTo>
                <a:lnTo>
                  <a:pt x="9244" y="8621"/>
                </a:lnTo>
                <a:lnTo>
                  <a:pt x="9134" y="8511"/>
                </a:lnTo>
                <a:lnTo>
                  <a:pt x="8987" y="8437"/>
                </a:lnTo>
                <a:lnTo>
                  <a:pt x="8841" y="8364"/>
                </a:lnTo>
                <a:lnTo>
                  <a:pt x="8694" y="8327"/>
                </a:lnTo>
                <a:lnTo>
                  <a:pt x="8364" y="8290"/>
                </a:lnTo>
                <a:lnTo>
                  <a:pt x="8180" y="8290"/>
                </a:lnTo>
                <a:lnTo>
                  <a:pt x="7997" y="8364"/>
                </a:lnTo>
                <a:lnTo>
                  <a:pt x="7924" y="8217"/>
                </a:lnTo>
                <a:lnTo>
                  <a:pt x="7814" y="8070"/>
                </a:lnTo>
                <a:lnTo>
                  <a:pt x="7557" y="7667"/>
                </a:lnTo>
                <a:lnTo>
                  <a:pt x="7300" y="7300"/>
                </a:lnTo>
                <a:lnTo>
                  <a:pt x="7227" y="7153"/>
                </a:lnTo>
                <a:lnTo>
                  <a:pt x="7153" y="7007"/>
                </a:lnTo>
                <a:lnTo>
                  <a:pt x="7043" y="6933"/>
                </a:lnTo>
                <a:lnTo>
                  <a:pt x="6897" y="6897"/>
                </a:lnTo>
                <a:lnTo>
                  <a:pt x="6640" y="6750"/>
                </a:lnTo>
                <a:lnTo>
                  <a:pt x="6346" y="6530"/>
                </a:lnTo>
                <a:lnTo>
                  <a:pt x="6530" y="6236"/>
                </a:lnTo>
                <a:lnTo>
                  <a:pt x="6603" y="5869"/>
                </a:lnTo>
                <a:lnTo>
                  <a:pt x="6603" y="5503"/>
                </a:lnTo>
                <a:lnTo>
                  <a:pt x="6567" y="5173"/>
                </a:lnTo>
                <a:lnTo>
                  <a:pt x="6456" y="4842"/>
                </a:lnTo>
                <a:lnTo>
                  <a:pt x="6310" y="4586"/>
                </a:lnTo>
                <a:lnTo>
                  <a:pt x="6126" y="4329"/>
                </a:lnTo>
                <a:lnTo>
                  <a:pt x="5870" y="4109"/>
                </a:lnTo>
                <a:lnTo>
                  <a:pt x="5613" y="3962"/>
                </a:lnTo>
                <a:lnTo>
                  <a:pt x="5356" y="3815"/>
                </a:lnTo>
                <a:lnTo>
                  <a:pt x="5026" y="3742"/>
                </a:lnTo>
                <a:lnTo>
                  <a:pt x="4732" y="3742"/>
                </a:lnTo>
                <a:lnTo>
                  <a:pt x="4732" y="3522"/>
                </a:lnTo>
                <a:lnTo>
                  <a:pt x="4696" y="2678"/>
                </a:lnTo>
                <a:lnTo>
                  <a:pt x="4732" y="2385"/>
                </a:lnTo>
                <a:lnTo>
                  <a:pt x="4696" y="2165"/>
                </a:lnTo>
                <a:lnTo>
                  <a:pt x="4659" y="1981"/>
                </a:lnTo>
                <a:lnTo>
                  <a:pt x="4842" y="1945"/>
                </a:lnTo>
                <a:lnTo>
                  <a:pt x="5063" y="1871"/>
                </a:lnTo>
                <a:lnTo>
                  <a:pt x="5246" y="1761"/>
                </a:lnTo>
                <a:lnTo>
                  <a:pt x="5393" y="1651"/>
                </a:lnTo>
                <a:lnTo>
                  <a:pt x="5539" y="1468"/>
                </a:lnTo>
                <a:lnTo>
                  <a:pt x="5613" y="1284"/>
                </a:lnTo>
                <a:lnTo>
                  <a:pt x="5686" y="1101"/>
                </a:lnTo>
                <a:lnTo>
                  <a:pt x="5686" y="844"/>
                </a:lnTo>
                <a:lnTo>
                  <a:pt x="5613" y="624"/>
                </a:lnTo>
                <a:lnTo>
                  <a:pt x="5503" y="404"/>
                </a:lnTo>
                <a:lnTo>
                  <a:pt x="5466" y="257"/>
                </a:lnTo>
                <a:lnTo>
                  <a:pt x="5429" y="184"/>
                </a:lnTo>
                <a:lnTo>
                  <a:pt x="5356" y="147"/>
                </a:lnTo>
                <a:lnTo>
                  <a:pt x="5209" y="147"/>
                </a:lnTo>
                <a:lnTo>
                  <a:pt x="5063" y="110"/>
                </a:lnTo>
                <a:lnTo>
                  <a:pt x="4989" y="37"/>
                </a:lnTo>
                <a:lnTo>
                  <a:pt x="4806" y="0"/>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54" name="Shape 254"/>
          <p:cNvSpPr/>
          <p:nvPr/>
        </p:nvSpPr>
        <p:spPr>
          <a:xfrm>
            <a:off x="8052572" y="4825260"/>
            <a:ext cx="589992" cy="414129"/>
          </a:xfrm>
          <a:custGeom>
            <a:avLst/>
            <a:gdLst/>
            <a:ahLst/>
            <a:cxnLst/>
            <a:rect l="0" t="0" r="0" b="0"/>
            <a:pathLst>
              <a:path w="20800" h="14600" extrusionOk="0">
                <a:moveTo>
                  <a:pt x="5466" y="441"/>
                </a:moveTo>
                <a:lnTo>
                  <a:pt x="5650" y="478"/>
                </a:lnTo>
                <a:lnTo>
                  <a:pt x="5577" y="478"/>
                </a:lnTo>
                <a:lnTo>
                  <a:pt x="5466" y="441"/>
                </a:lnTo>
                <a:close/>
                <a:moveTo>
                  <a:pt x="4843" y="478"/>
                </a:moveTo>
                <a:lnTo>
                  <a:pt x="4806" y="514"/>
                </a:lnTo>
                <a:lnTo>
                  <a:pt x="4586" y="551"/>
                </a:lnTo>
                <a:lnTo>
                  <a:pt x="4843" y="478"/>
                </a:lnTo>
                <a:close/>
                <a:moveTo>
                  <a:pt x="5173" y="808"/>
                </a:moveTo>
                <a:lnTo>
                  <a:pt x="5210" y="844"/>
                </a:lnTo>
                <a:lnTo>
                  <a:pt x="5246" y="918"/>
                </a:lnTo>
                <a:lnTo>
                  <a:pt x="5356" y="991"/>
                </a:lnTo>
                <a:lnTo>
                  <a:pt x="5503" y="1028"/>
                </a:lnTo>
                <a:lnTo>
                  <a:pt x="5760" y="1028"/>
                </a:lnTo>
                <a:lnTo>
                  <a:pt x="5870" y="991"/>
                </a:lnTo>
                <a:lnTo>
                  <a:pt x="5980" y="991"/>
                </a:lnTo>
                <a:lnTo>
                  <a:pt x="6017" y="1028"/>
                </a:lnTo>
                <a:lnTo>
                  <a:pt x="6053" y="1101"/>
                </a:lnTo>
                <a:lnTo>
                  <a:pt x="6163" y="1431"/>
                </a:lnTo>
                <a:lnTo>
                  <a:pt x="6163" y="1725"/>
                </a:lnTo>
                <a:lnTo>
                  <a:pt x="6127" y="2055"/>
                </a:lnTo>
                <a:lnTo>
                  <a:pt x="6053" y="2348"/>
                </a:lnTo>
                <a:lnTo>
                  <a:pt x="5980" y="2532"/>
                </a:lnTo>
                <a:lnTo>
                  <a:pt x="5907" y="2715"/>
                </a:lnTo>
                <a:lnTo>
                  <a:pt x="5650" y="3009"/>
                </a:lnTo>
                <a:lnTo>
                  <a:pt x="5393" y="3229"/>
                </a:lnTo>
                <a:lnTo>
                  <a:pt x="5063" y="3412"/>
                </a:lnTo>
                <a:lnTo>
                  <a:pt x="5063" y="3375"/>
                </a:lnTo>
                <a:lnTo>
                  <a:pt x="5063" y="3302"/>
                </a:lnTo>
                <a:lnTo>
                  <a:pt x="5026" y="3265"/>
                </a:lnTo>
                <a:lnTo>
                  <a:pt x="4953" y="3229"/>
                </a:lnTo>
                <a:lnTo>
                  <a:pt x="4880" y="3229"/>
                </a:lnTo>
                <a:lnTo>
                  <a:pt x="5063" y="2789"/>
                </a:lnTo>
                <a:lnTo>
                  <a:pt x="5063" y="2715"/>
                </a:lnTo>
                <a:lnTo>
                  <a:pt x="4990" y="2679"/>
                </a:lnTo>
                <a:lnTo>
                  <a:pt x="4953" y="2679"/>
                </a:lnTo>
                <a:lnTo>
                  <a:pt x="4880" y="2715"/>
                </a:lnTo>
                <a:lnTo>
                  <a:pt x="4549" y="3229"/>
                </a:lnTo>
                <a:lnTo>
                  <a:pt x="4329" y="3559"/>
                </a:lnTo>
                <a:lnTo>
                  <a:pt x="4109" y="3522"/>
                </a:lnTo>
                <a:lnTo>
                  <a:pt x="3853" y="3486"/>
                </a:lnTo>
                <a:lnTo>
                  <a:pt x="3706" y="3449"/>
                </a:lnTo>
                <a:lnTo>
                  <a:pt x="3999" y="3192"/>
                </a:lnTo>
                <a:lnTo>
                  <a:pt x="4586" y="2642"/>
                </a:lnTo>
                <a:lnTo>
                  <a:pt x="4586" y="2568"/>
                </a:lnTo>
                <a:lnTo>
                  <a:pt x="4586" y="2495"/>
                </a:lnTo>
                <a:lnTo>
                  <a:pt x="4513" y="2458"/>
                </a:lnTo>
                <a:lnTo>
                  <a:pt x="4439" y="2458"/>
                </a:lnTo>
                <a:lnTo>
                  <a:pt x="3486" y="3119"/>
                </a:lnTo>
                <a:lnTo>
                  <a:pt x="3302" y="3265"/>
                </a:lnTo>
                <a:lnTo>
                  <a:pt x="3229" y="3192"/>
                </a:lnTo>
                <a:lnTo>
                  <a:pt x="3266" y="3082"/>
                </a:lnTo>
                <a:lnTo>
                  <a:pt x="3302" y="3009"/>
                </a:lnTo>
                <a:lnTo>
                  <a:pt x="3266" y="2935"/>
                </a:lnTo>
                <a:lnTo>
                  <a:pt x="3229" y="2899"/>
                </a:lnTo>
                <a:lnTo>
                  <a:pt x="3339" y="2935"/>
                </a:lnTo>
                <a:lnTo>
                  <a:pt x="3669" y="2752"/>
                </a:lnTo>
                <a:lnTo>
                  <a:pt x="4733" y="2055"/>
                </a:lnTo>
                <a:lnTo>
                  <a:pt x="4770" y="1982"/>
                </a:lnTo>
                <a:lnTo>
                  <a:pt x="4770" y="1945"/>
                </a:lnTo>
                <a:lnTo>
                  <a:pt x="4733" y="1872"/>
                </a:lnTo>
                <a:lnTo>
                  <a:pt x="4660" y="1872"/>
                </a:lnTo>
                <a:lnTo>
                  <a:pt x="4329" y="1982"/>
                </a:lnTo>
                <a:lnTo>
                  <a:pt x="3816" y="2202"/>
                </a:lnTo>
                <a:lnTo>
                  <a:pt x="3302" y="2458"/>
                </a:lnTo>
                <a:lnTo>
                  <a:pt x="3082" y="2642"/>
                </a:lnTo>
                <a:lnTo>
                  <a:pt x="2935" y="2789"/>
                </a:lnTo>
                <a:lnTo>
                  <a:pt x="2899" y="2605"/>
                </a:lnTo>
                <a:lnTo>
                  <a:pt x="2899" y="2458"/>
                </a:lnTo>
                <a:lnTo>
                  <a:pt x="3082" y="2385"/>
                </a:lnTo>
                <a:lnTo>
                  <a:pt x="3266" y="2238"/>
                </a:lnTo>
                <a:lnTo>
                  <a:pt x="3632" y="2018"/>
                </a:lnTo>
                <a:lnTo>
                  <a:pt x="4109" y="1725"/>
                </a:lnTo>
                <a:lnTo>
                  <a:pt x="4586" y="1505"/>
                </a:lnTo>
                <a:lnTo>
                  <a:pt x="4660" y="1431"/>
                </a:lnTo>
                <a:lnTo>
                  <a:pt x="4660" y="1358"/>
                </a:lnTo>
                <a:lnTo>
                  <a:pt x="4586" y="1321"/>
                </a:lnTo>
                <a:lnTo>
                  <a:pt x="4513" y="1285"/>
                </a:lnTo>
                <a:lnTo>
                  <a:pt x="4256" y="1358"/>
                </a:lnTo>
                <a:lnTo>
                  <a:pt x="3963" y="1431"/>
                </a:lnTo>
                <a:lnTo>
                  <a:pt x="3706" y="1505"/>
                </a:lnTo>
                <a:lnTo>
                  <a:pt x="3449" y="1651"/>
                </a:lnTo>
                <a:lnTo>
                  <a:pt x="3156" y="1798"/>
                </a:lnTo>
                <a:lnTo>
                  <a:pt x="3302" y="1578"/>
                </a:lnTo>
                <a:lnTo>
                  <a:pt x="3486" y="1358"/>
                </a:lnTo>
                <a:lnTo>
                  <a:pt x="3779" y="1211"/>
                </a:lnTo>
                <a:lnTo>
                  <a:pt x="4109" y="1065"/>
                </a:lnTo>
                <a:lnTo>
                  <a:pt x="4733" y="844"/>
                </a:lnTo>
                <a:lnTo>
                  <a:pt x="4770" y="918"/>
                </a:lnTo>
                <a:lnTo>
                  <a:pt x="4843" y="991"/>
                </a:lnTo>
                <a:lnTo>
                  <a:pt x="4916" y="991"/>
                </a:lnTo>
                <a:lnTo>
                  <a:pt x="4990" y="1028"/>
                </a:lnTo>
                <a:lnTo>
                  <a:pt x="5063" y="991"/>
                </a:lnTo>
                <a:lnTo>
                  <a:pt x="5100" y="955"/>
                </a:lnTo>
                <a:lnTo>
                  <a:pt x="5173" y="881"/>
                </a:lnTo>
                <a:lnTo>
                  <a:pt x="5173" y="808"/>
                </a:lnTo>
                <a:close/>
                <a:moveTo>
                  <a:pt x="9648" y="3302"/>
                </a:moveTo>
                <a:lnTo>
                  <a:pt x="9905" y="3375"/>
                </a:lnTo>
                <a:lnTo>
                  <a:pt x="9905" y="3412"/>
                </a:lnTo>
                <a:lnTo>
                  <a:pt x="10125" y="3632"/>
                </a:lnTo>
                <a:lnTo>
                  <a:pt x="10308" y="3889"/>
                </a:lnTo>
                <a:lnTo>
                  <a:pt x="10162" y="4036"/>
                </a:lnTo>
                <a:lnTo>
                  <a:pt x="9978" y="4182"/>
                </a:lnTo>
                <a:lnTo>
                  <a:pt x="9795" y="4293"/>
                </a:lnTo>
                <a:lnTo>
                  <a:pt x="9612" y="4329"/>
                </a:lnTo>
                <a:lnTo>
                  <a:pt x="9501" y="4293"/>
                </a:lnTo>
                <a:lnTo>
                  <a:pt x="9428" y="4256"/>
                </a:lnTo>
                <a:lnTo>
                  <a:pt x="9501" y="4146"/>
                </a:lnTo>
                <a:lnTo>
                  <a:pt x="9501" y="4072"/>
                </a:lnTo>
                <a:lnTo>
                  <a:pt x="9465" y="3999"/>
                </a:lnTo>
                <a:lnTo>
                  <a:pt x="9391" y="3926"/>
                </a:lnTo>
                <a:lnTo>
                  <a:pt x="9245" y="3926"/>
                </a:lnTo>
                <a:lnTo>
                  <a:pt x="9465" y="3816"/>
                </a:lnTo>
                <a:lnTo>
                  <a:pt x="9501" y="3779"/>
                </a:lnTo>
                <a:lnTo>
                  <a:pt x="9538" y="3742"/>
                </a:lnTo>
                <a:lnTo>
                  <a:pt x="9538" y="3632"/>
                </a:lnTo>
                <a:lnTo>
                  <a:pt x="9465" y="3559"/>
                </a:lnTo>
                <a:lnTo>
                  <a:pt x="9391" y="3522"/>
                </a:lnTo>
                <a:lnTo>
                  <a:pt x="9355" y="3522"/>
                </a:lnTo>
                <a:lnTo>
                  <a:pt x="9061" y="3632"/>
                </a:lnTo>
                <a:lnTo>
                  <a:pt x="9208" y="3375"/>
                </a:lnTo>
                <a:lnTo>
                  <a:pt x="9281" y="3412"/>
                </a:lnTo>
                <a:lnTo>
                  <a:pt x="9355" y="3412"/>
                </a:lnTo>
                <a:lnTo>
                  <a:pt x="9501" y="3375"/>
                </a:lnTo>
                <a:lnTo>
                  <a:pt x="9648" y="3302"/>
                </a:lnTo>
                <a:close/>
                <a:moveTo>
                  <a:pt x="1505" y="4329"/>
                </a:moveTo>
                <a:lnTo>
                  <a:pt x="1615" y="4366"/>
                </a:lnTo>
                <a:lnTo>
                  <a:pt x="1725" y="4439"/>
                </a:lnTo>
                <a:lnTo>
                  <a:pt x="1872" y="4586"/>
                </a:lnTo>
                <a:lnTo>
                  <a:pt x="1908" y="4769"/>
                </a:lnTo>
                <a:lnTo>
                  <a:pt x="1945" y="4916"/>
                </a:lnTo>
                <a:lnTo>
                  <a:pt x="1908" y="5100"/>
                </a:lnTo>
                <a:lnTo>
                  <a:pt x="1872" y="5246"/>
                </a:lnTo>
                <a:lnTo>
                  <a:pt x="1762" y="5393"/>
                </a:lnTo>
                <a:lnTo>
                  <a:pt x="1615" y="5503"/>
                </a:lnTo>
                <a:lnTo>
                  <a:pt x="1468" y="5576"/>
                </a:lnTo>
                <a:lnTo>
                  <a:pt x="1432" y="5430"/>
                </a:lnTo>
                <a:lnTo>
                  <a:pt x="1432" y="5283"/>
                </a:lnTo>
                <a:lnTo>
                  <a:pt x="1432" y="5210"/>
                </a:lnTo>
                <a:lnTo>
                  <a:pt x="1395" y="5136"/>
                </a:lnTo>
                <a:lnTo>
                  <a:pt x="1395" y="5063"/>
                </a:lnTo>
                <a:lnTo>
                  <a:pt x="1321" y="4989"/>
                </a:lnTo>
                <a:lnTo>
                  <a:pt x="1285" y="4953"/>
                </a:lnTo>
                <a:lnTo>
                  <a:pt x="1175" y="4989"/>
                </a:lnTo>
                <a:lnTo>
                  <a:pt x="1028" y="5063"/>
                </a:lnTo>
                <a:lnTo>
                  <a:pt x="1138" y="4989"/>
                </a:lnTo>
                <a:lnTo>
                  <a:pt x="1321" y="4879"/>
                </a:lnTo>
                <a:lnTo>
                  <a:pt x="1468" y="4769"/>
                </a:lnTo>
                <a:lnTo>
                  <a:pt x="1542" y="4696"/>
                </a:lnTo>
                <a:lnTo>
                  <a:pt x="1505" y="4623"/>
                </a:lnTo>
                <a:lnTo>
                  <a:pt x="1468" y="4549"/>
                </a:lnTo>
                <a:lnTo>
                  <a:pt x="1395" y="4513"/>
                </a:lnTo>
                <a:lnTo>
                  <a:pt x="1432" y="4476"/>
                </a:lnTo>
                <a:lnTo>
                  <a:pt x="1468" y="4439"/>
                </a:lnTo>
                <a:lnTo>
                  <a:pt x="1468" y="4403"/>
                </a:lnTo>
                <a:lnTo>
                  <a:pt x="1432" y="4329"/>
                </a:lnTo>
                <a:close/>
                <a:moveTo>
                  <a:pt x="1138" y="5576"/>
                </a:moveTo>
                <a:lnTo>
                  <a:pt x="1138" y="5650"/>
                </a:lnTo>
                <a:lnTo>
                  <a:pt x="1028" y="5613"/>
                </a:lnTo>
                <a:lnTo>
                  <a:pt x="1138" y="5576"/>
                </a:lnTo>
                <a:close/>
                <a:moveTo>
                  <a:pt x="7887" y="5907"/>
                </a:moveTo>
                <a:lnTo>
                  <a:pt x="8218" y="5980"/>
                </a:lnTo>
                <a:lnTo>
                  <a:pt x="8291" y="6090"/>
                </a:lnTo>
                <a:lnTo>
                  <a:pt x="8401" y="6163"/>
                </a:lnTo>
                <a:lnTo>
                  <a:pt x="8511" y="6273"/>
                </a:lnTo>
                <a:lnTo>
                  <a:pt x="8621" y="6383"/>
                </a:lnTo>
                <a:lnTo>
                  <a:pt x="8694" y="6530"/>
                </a:lnTo>
                <a:lnTo>
                  <a:pt x="8768" y="6677"/>
                </a:lnTo>
                <a:lnTo>
                  <a:pt x="8805" y="6934"/>
                </a:lnTo>
                <a:lnTo>
                  <a:pt x="8768" y="7154"/>
                </a:lnTo>
                <a:lnTo>
                  <a:pt x="8658" y="7374"/>
                </a:lnTo>
                <a:lnTo>
                  <a:pt x="8548" y="7557"/>
                </a:lnTo>
                <a:lnTo>
                  <a:pt x="8438" y="7704"/>
                </a:lnTo>
                <a:lnTo>
                  <a:pt x="8291" y="7814"/>
                </a:lnTo>
                <a:lnTo>
                  <a:pt x="8144" y="7887"/>
                </a:lnTo>
                <a:lnTo>
                  <a:pt x="7998" y="7961"/>
                </a:lnTo>
                <a:lnTo>
                  <a:pt x="8071" y="7594"/>
                </a:lnTo>
                <a:lnTo>
                  <a:pt x="8071" y="7520"/>
                </a:lnTo>
                <a:lnTo>
                  <a:pt x="8034" y="7484"/>
                </a:lnTo>
                <a:lnTo>
                  <a:pt x="7961" y="7484"/>
                </a:lnTo>
                <a:lnTo>
                  <a:pt x="7924" y="7520"/>
                </a:lnTo>
                <a:lnTo>
                  <a:pt x="7741" y="7741"/>
                </a:lnTo>
                <a:lnTo>
                  <a:pt x="7557" y="7997"/>
                </a:lnTo>
                <a:lnTo>
                  <a:pt x="7264" y="7924"/>
                </a:lnTo>
                <a:lnTo>
                  <a:pt x="7484" y="7594"/>
                </a:lnTo>
                <a:lnTo>
                  <a:pt x="7741" y="7337"/>
                </a:lnTo>
                <a:lnTo>
                  <a:pt x="7741" y="7264"/>
                </a:lnTo>
                <a:lnTo>
                  <a:pt x="7741" y="7227"/>
                </a:lnTo>
                <a:lnTo>
                  <a:pt x="7631" y="7227"/>
                </a:lnTo>
                <a:lnTo>
                  <a:pt x="7447" y="7337"/>
                </a:lnTo>
                <a:lnTo>
                  <a:pt x="7264" y="7447"/>
                </a:lnTo>
                <a:lnTo>
                  <a:pt x="7080" y="7594"/>
                </a:lnTo>
                <a:lnTo>
                  <a:pt x="6934" y="7777"/>
                </a:lnTo>
                <a:lnTo>
                  <a:pt x="6860" y="7704"/>
                </a:lnTo>
                <a:lnTo>
                  <a:pt x="6714" y="7557"/>
                </a:lnTo>
                <a:lnTo>
                  <a:pt x="7227" y="7264"/>
                </a:lnTo>
                <a:lnTo>
                  <a:pt x="7741" y="6934"/>
                </a:lnTo>
                <a:lnTo>
                  <a:pt x="7741" y="6897"/>
                </a:lnTo>
                <a:lnTo>
                  <a:pt x="7704" y="6860"/>
                </a:lnTo>
                <a:lnTo>
                  <a:pt x="7411" y="6860"/>
                </a:lnTo>
                <a:lnTo>
                  <a:pt x="7080" y="6934"/>
                </a:lnTo>
                <a:lnTo>
                  <a:pt x="6787" y="7044"/>
                </a:lnTo>
                <a:lnTo>
                  <a:pt x="6530" y="7227"/>
                </a:lnTo>
                <a:lnTo>
                  <a:pt x="6494" y="7007"/>
                </a:lnTo>
                <a:lnTo>
                  <a:pt x="6494" y="6750"/>
                </a:lnTo>
                <a:lnTo>
                  <a:pt x="6604" y="6713"/>
                </a:lnTo>
                <a:lnTo>
                  <a:pt x="6970" y="6603"/>
                </a:lnTo>
                <a:lnTo>
                  <a:pt x="7117" y="6530"/>
                </a:lnTo>
                <a:lnTo>
                  <a:pt x="7301" y="6420"/>
                </a:lnTo>
                <a:lnTo>
                  <a:pt x="7337" y="6347"/>
                </a:lnTo>
                <a:lnTo>
                  <a:pt x="7337" y="6310"/>
                </a:lnTo>
                <a:lnTo>
                  <a:pt x="7301" y="6310"/>
                </a:lnTo>
                <a:lnTo>
                  <a:pt x="7007" y="6273"/>
                </a:lnTo>
                <a:lnTo>
                  <a:pt x="6750" y="6310"/>
                </a:lnTo>
                <a:lnTo>
                  <a:pt x="6750" y="6310"/>
                </a:lnTo>
                <a:lnTo>
                  <a:pt x="6860" y="6200"/>
                </a:lnTo>
                <a:lnTo>
                  <a:pt x="6970" y="6090"/>
                </a:lnTo>
                <a:lnTo>
                  <a:pt x="7117" y="6017"/>
                </a:lnTo>
                <a:lnTo>
                  <a:pt x="7264" y="5943"/>
                </a:lnTo>
                <a:lnTo>
                  <a:pt x="7557" y="5907"/>
                </a:lnTo>
                <a:close/>
                <a:moveTo>
                  <a:pt x="4953" y="1"/>
                </a:moveTo>
                <a:lnTo>
                  <a:pt x="4733" y="37"/>
                </a:lnTo>
                <a:lnTo>
                  <a:pt x="4476" y="111"/>
                </a:lnTo>
                <a:lnTo>
                  <a:pt x="4256" y="184"/>
                </a:lnTo>
                <a:lnTo>
                  <a:pt x="4036" y="294"/>
                </a:lnTo>
                <a:lnTo>
                  <a:pt x="3632" y="551"/>
                </a:lnTo>
                <a:lnTo>
                  <a:pt x="3302" y="881"/>
                </a:lnTo>
                <a:lnTo>
                  <a:pt x="2972" y="1248"/>
                </a:lnTo>
                <a:lnTo>
                  <a:pt x="2679" y="1651"/>
                </a:lnTo>
                <a:lnTo>
                  <a:pt x="2569" y="1872"/>
                </a:lnTo>
                <a:lnTo>
                  <a:pt x="2495" y="2092"/>
                </a:lnTo>
                <a:lnTo>
                  <a:pt x="2422" y="2348"/>
                </a:lnTo>
                <a:lnTo>
                  <a:pt x="2385" y="2568"/>
                </a:lnTo>
                <a:lnTo>
                  <a:pt x="2422" y="2789"/>
                </a:lnTo>
                <a:lnTo>
                  <a:pt x="2459" y="2935"/>
                </a:lnTo>
                <a:lnTo>
                  <a:pt x="2532" y="3119"/>
                </a:lnTo>
                <a:lnTo>
                  <a:pt x="2605" y="3265"/>
                </a:lnTo>
                <a:lnTo>
                  <a:pt x="2495" y="3339"/>
                </a:lnTo>
                <a:lnTo>
                  <a:pt x="2018" y="3559"/>
                </a:lnTo>
                <a:lnTo>
                  <a:pt x="1798" y="3706"/>
                </a:lnTo>
                <a:lnTo>
                  <a:pt x="1688" y="3779"/>
                </a:lnTo>
                <a:lnTo>
                  <a:pt x="1578" y="3852"/>
                </a:lnTo>
                <a:lnTo>
                  <a:pt x="1065" y="3852"/>
                </a:lnTo>
                <a:lnTo>
                  <a:pt x="881" y="3926"/>
                </a:lnTo>
                <a:lnTo>
                  <a:pt x="735" y="3999"/>
                </a:lnTo>
                <a:lnTo>
                  <a:pt x="588" y="4109"/>
                </a:lnTo>
                <a:lnTo>
                  <a:pt x="478" y="4256"/>
                </a:lnTo>
                <a:lnTo>
                  <a:pt x="368" y="4403"/>
                </a:lnTo>
                <a:lnTo>
                  <a:pt x="184" y="4623"/>
                </a:lnTo>
                <a:lnTo>
                  <a:pt x="74" y="4879"/>
                </a:lnTo>
                <a:lnTo>
                  <a:pt x="38" y="4989"/>
                </a:lnTo>
                <a:lnTo>
                  <a:pt x="1" y="5136"/>
                </a:lnTo>
                <a:lnTo>
                  <a:pt x="38" y="5283"/>
                </a:lnTo>
                <a:lnTo>
                  <a:pt x="74" y="5430"/>
                </a:lnTo>
                <a:lnTo>
                  <a:pt x="184" y="5576"/>
                </a:lnTo>
                <a:lnTo>
                  <a:pt x="258" y="5723"/>
                </a:lnTo>
                <a:lnTo>
                  <a:pt x="404" y="5833"/>
                </a:lnTo>
                <a:lnTo>
                  <a:pt x="514" y="5943"/>
                </a:lnTo>
                <a:lnTo>
                  <a:pt x="661" y="6017"/>
                </a:lnTo>
                <a:lnTo>
                  <a:pt x="845" y="6053"/>
                </a:lnTo>
                <a:lnTo>
                  <a:pt x="1175" y="6127"/>
                </a:lnTo>
                <a:lnTo>
                  <a:pt x="1358" y="6127"/>
                </a:lnTo>
                <a:lnTo>
                  <a:pt x="1505" y="6090"/>
                </a:lnTo>
                <a:lnTo>
                  <a:pt x="1688" y="6053"/>
                </a:lnTo>
                <a:lnTo>
                  <a:pt x="1835" y="5980"/>
                </a:lnTo>
                <a:lnTo>
                  <a:pt x="2055" y="5760"/>
                </a:lnTo>
                <a:lnTo>
                  <a:pt x="2275" y="5503"/>
                </a:lnTo>
                <a:lnTo>
                  <a:pt x="2385" y="5210"/>
                </a:lnTo>
                <a:lnTo>
                  <a:pt x="2422" y="5063"/>
                </a:lnTo>
                <a:lnTo>
                  <a:pt x="2422" y="4879"/>
                </a:lnTo>
                <a:lnTo>
                  <a:pt x="2385" y="4733"/>
                </a:lnTo>
                <a:lnTo>
                  <a:pt x="2349" y="4586"/>
                </a:lnTo>
                <a:lnTo>
                  <a:pt x="2275" y="4403"/>
                </a:lnTo>
                <a:lnTo>
                  <a:pt x="2202" y="4256"/>
                </a:lnTo>
                <a:lnTo>
                  <a:pt x="2092" y="4146"/>
                </a:lnTo>
                <a:lnTo>
                  <a:pt x="2055" y="4109"/>
                </a:lnTo>
                <a:lnTo>
                  <a:pt x="2165" y="4036"/>
                </a:lnTo>
                <a:lnTo>
                  <a:pt x="2495" y="3816"/>
                </a:lnTo>
                <a:lnTo>
                  <a:pt x="2679" y="3669"/>
                </a:lnTo>
                <a:lnTo>
                  <a:pt x="2862" y="3522"/>
                </a:lnTo>
                <a:lnTo>
                  <a:pt x="3119" y="3706"/>
                </a:lnTo>
                <a:lnTo>
                  <a:pt x="3156" y="3779"/>
                </a:lnTo>
                <a:lnTo>
                  <a:pt x="3229" y="3816"/>
                </a:lnTo>
                <a:lnTo>
                  <a:pt x="3339" y="3816"/>
                </a:lnTo>
                <a:lnTo>
                  <a:pt x="3706" y="3962"/>
                </a:lnTo>
                <a:lnTo>
                  <a:pt x="4109" y="4036"/>
                </a:lnTo>
                <a:lnTo>
                  <a:pt x="4513" y="4072"/>
                </a:lnTo>
                <a:lnTo>
                  <a:pt x="4880" y="3999"/>
                </a:lnTo>
                <a:lnTo>
                  <a:pt x="5246" y="3889"/>
                </a:lnTo>
                <a:lnTo>
                  <a:pt x="5283" y="3962"/>
                </a:lnTo>
                <a:lnTo>
                  <a:pt x="5320" y="4036"/>
                </a:lnTo>
                <a:lnTo>
                  <a:pt x="5540" y="4219"/>
                </a:lnTo>
                <a:lnTo>
                  <a:pt x="5723" y="4439"/>
                </a:lnTo>
                <a:lnTo>
                  <a:pt x="5980" y="4916"/>
                </a:lnTo>
                <a:lnTo>
                  <a:pt x="6200" y="5430"/>
                </a:lnTo>
                <a:lnTo>
                  <a:pt x="6347" y="5650"/>
                </a:lnTo>
                <a:lnTo>
                  <a:pt x="6530" y="5870"/>
                </a:lnTo>
                <a:lnTo>
                  <a:pt x="6347" y="6017"/>
                </a:lnTo>
                <a:lnTo>
                  <a:pt x="6237" y="6200"/>
                </a:lnTo>
                <a:lnTo>
                  <a:pt x="6127" y="6383"/>
                </a:lnTo>
                <a:lnTo>
                  <a:pt x="6053" y="6567"/>
                </a:lnTo>
                <a:lnTo>
                  <a:pt x="5797" y="6713"/>
                </a:lnTo>
                <a:lnTo>
                  <a:pt x="5723" y="6824"/>
                </a:lnTo>
                <a:lnTo>
                  <a:pt x="5723" y="6934"/>
                </a:lnTo>
                <a:lnTo>
                  <a:pt x="5760" y="7044"/>
                </a:lnTo>
                <a:lnTo>
                  <a:pt x="5833" y="7080"/>
                </a:lnTo>
                <a:lnTo>
                  <a:pt x="6017" y="7080"/>
                </a:lnTo>
                <a:lnTo>
                  <a:pt x="6053" y="7300"/>
                </a:lnTo>
                <a:lnTo>
                  <a:pt x="6127" y="7520"/>
                </a:lnTo>
                <a:lnTo>
                  <a:pt x="6127" y="7631"/>
                </a:lnTo>
                <a:lnTo>
                  <a:pt x="6127" y="7741"/>
                </a:lnTo>
                <a:lnTo>
                  <a:pt x="6200" y="7814"/>
                </a:lnTo>
                <a:lnTo>
                  <a:pt x="6310" y="7851"/>
                </a:lnTo>
                <a:lnTo>
                  <a:pt x="6347" y="7851"/>
                </a:lnTo>
                <a:lnTo>
                  <a:pt x="6494" y="8034"/>
                </a:lnTo>
                <a:lnTo>
                  <a:pt x="6640" y="8144"/>
                </a:lnTo>
                <a:lnTo>
                  <a:pt x="6787" y="8254"/>
                </a:lnTo>
                <a:lnTo>
                  <a:pt x="6860" y="8291"/>
                </a:lnTo>
                <a:lnTo>
                  <a:pt x="6934" y="8327"/>
                </a:lnTo>
                <a:lnTo>
                  <a:pt x="7191" y="8438"/>
                </a:lnTo>
                <a:lnTo>
                  <a:pt x="7447" y="8474"/>
                </a:lnTo>
                <a:lnTo>
                  <a:pt x="7741" y="8474"/>
                </a:lnTo>
                <a:lnTo>
                  <a:pt x="7998" y="8438"/>
                </a:lnTo>
                <a:lnTo>
                  <a:pt x="8254" y="8364"/>
                </a:lnTo>
                <a:lnTo>
                  <a:pt x="8511" y="8254"/>
                </a:lnTo>
                <a:lnTo>
                  <a:pt x="8731" y="8071"/>
                </a:lnTo>
                <a:lnTo>
                  <a:pt x="8915" y="7887"/>
                </a:lnTo>
                <a:lnTo>
                  <a:pt x="9098" y="7631"/>
                </a:lnTo>
                <a:lnTo>
                  <a:pt x="9245" y="7300"/>
                </a:lnTo>
                <a:lnTo>
                  <a:pt x="9281" y="7007"/>
                </a:lnTo>
                <a:lnTo>
                  <a:pt x="9318" y="6824"/>
                </a:lnTo>
                <a:lnTo>
                  <a:pt x="9281" y="6677"/>
                </a:lnTo>
                <a:lnTo>
                  <a:pt x="9208" y="6457"/>
                </a:lnTo>
                <a:lnTo>
                  <a:pt x="9135" y="6200"/>
                </a:lnTo>
                <a:lnTo>
                  <a:pt x="8951" y="5980"/>
                </a:lnTo>
                <a:lnTo>
                  <a:pt x="8878" y="5907"/>
                </a:lnTo>
                <a:lnTo>
                  <a:pt x="8768" y="5833"/>
                </a:lnTo>
                <a:lnTo>
                  <a:pt x="8805" y="5686"/>
                </a:lnTo>
                <a:lnTo>
                  <a:pt x="9025" y="5246"/>
                </a:lnTo>
                <a:lnTo>
                  <a:pt x="9208" y="4769"/>
                </a:lnTo>
                <a:lnTo>
                  <a:pt x="9428" y="4806"/>
                </a:lnTo>
                <a:lnTo>
                  <a:pt x="9648" y="4806"/>
                </a:lnTo>
                <a:lnTo>
                  <a:pt x="9832" y="4733"/>
                </a:lnTo>
                <a:lnTo>
                  <a:pt x="10052" y="4659"/>
                </a:lnTo>
                <a:lnTo>
                  <a:pt x="10235" y="4549"/>
                </a:lnTo>
                <a:lnTo>
                  <a:pt x="10419" y="4403"/>
                </a:lnTo>
                <a:lnTo>
                  <a:pt x="10712" y="4109"/>
                </a:lnTo>
                <a:lnTo>
                  <a:pt x="10785" y="3962"/>
                </a:lnTo>
                <a:lnTo>
                  <a:pt x="10785" y="3816"/>
                </a:lnTo>
                <a:lnTo>
                  <a:pt x="10639" y="3559"/>
                </a:lnTo>
                <a:lnTo>
                  <a:pt x="10492" y="3339"/>
                </a:lnTo>
                <a:lnTo>
                  <a:pt x="10345" y="3155"/>
                </a:lnTo>
                <a:lnTo>
                  <a:pt x="10125" y="2972"/>
                </a:lnTo>
                <a:lnTo>
                  <a:pt x="9905" y="2825"/>
                </a:lnTo>
                <a:lnTo>
                  <a:pt x="9795" y="2789"/>
                </a:lnTo>
                <a:lnTo>
                  <a:pt x="9685" y="2752"/>
                </a:lnTo>
                <a:lnTo>
                  <a:pt x="9501" y="2862"/>
                </a:lnTo>
                <a:lnTo>
                  <a:pt x="9391" y="2825"/>
                </a:lnTo>
                <a:lnTo>
                  <a:pt x="9318" y="2862"/>
                </a:lnTo>
                <a:lnTo>
                  <a:pt x="9025" y="3009"/>
                </a:lnTo>
                <a:lnTo>
                  <a:pt x="8768" y="3192"/>
                </a:lnTo>
                <a:lnTo>
                  <a:pt x="8658" y="3302"/>
                </a:lnTo>
                <a:lnTo>
                  <a:pt x="8548" y="3449"/>
                </a:lnTo>
                <a:lnTo>
                  <a:pt x="8474" y="3559"/>
                </a:lnTo>
                <a:lnTo>
                  <a:pt x="8438" y="3742"/>
                </a:lnTo>
                <a:lnTo>
                  <a:pt x="8438" y="3852"/>
                </a:lnTo>
                <a:lnTo>
                  <a:pt x="8438" y="3962"/>
                </a:lnTo>
                <a:lnTo>
                  <a:pt x="8474" y="4182"/>
                </a:lnTo>
                <a:lnTo>
                  <a:pt x="8621" y="4403"/>
                </a:lnTo>
                <a:lnTo>
                  <a:pt x="8768" y="4549"/>
                </a:lnTo>
                <a:lnTo>
                  <a:pt x="8878" y="4623"/>
                </a:lnTo>
                <a:lnTo>
                  <a:pt x="8694" y="4879"/>
                </a:lnTo>
                <a:lnTo>
                  <a:pt x="8548" y="5136"/>
                </a:lnTo>
                <a:lnTo>
                  <a:pt x="8291" y="5613"/>
                </a:lnTo>
                <a:lnTo>
                  <a:pt x="8144" y="5540"/>
                </a:lnTo>
                <a:lnTo>
                  <a:pt x="7961" y="5503"/>
                </a:lnTo>
                <a:lnTo>
                  <a:pt x="7777" y="5466"/>
                </a:lnTo>
                <a:lnTo>
                  <a:pt x="7411" y="5466"/>
                </a:lnTo>
                <a:lnTo>
                  <a:pt x="7227" y="5503"/>
                </a:lnTo>
                <a:lnTo>
                  <a:pt x="7044" y="5540"/>
                </a:lnTo>
                <a:lnTo>
                  <a:pt x="6860" y="5650"/>
                </a:lnTo>
                <a:lnTo>
                  <a:pt x="6750" y="5320"/>
                </a:lnTo>
                <a:lnTo>
                  <a:pt x="6604" y="5026"/>
                </a:lnTo>
                <a:lnTo>
                  <a:pt x="6273" y="4476"/>
                </a:lnTo>
                <a:lnTo>
                  <a:pt x="6163" y="4256"/>
                </a:lnTo>
                <a:lnTo>
                  <a:pt x="6053" y="4072"/>
                </a:lnTo>
                <a:lnTo>
                  <a:pt x="5870" y="3889"/>
                </a:lnTo>
                <a:lnTo>
                  <a:pt x="5687" y="3779"/>
                </a:lnTo>
                <a:lnTo>
                  <a:pt x="5723" y="3706"/>
                </a:lnTo>
                <a:lnTo>
                  <a:pt x="5723" y="3632"/>
                </a:lnTo>
                <a:lnTo>
                  <a:pt x="5907" y="3486"/>
                </a:lnTo>
                <a:lnTo>
                  <a:pt x="6053" y="3339"/>
                </a:lnTo>
                <a:lnTo>
                  <a:pt x="6200" y="3155"/>
                </a:lnTo>
                <a:lnTo>
                  <a:pt x="6347" y="2972"/>
                </a:lnTo>
                <a:lnTo>
                  <a:pt x="6457" y="2752"/>
                </a:lnTo>
                <a:lnTo>
                  <a:pt x="6530" y="2532"/>
                </a:lnTo>
                <a:lnTo>
                  <a:pt x="6604" y="2312"/>
                </a:lnTo>
                <a:lnTo>
                  <a:pt x="6677" y="2055"/>
                </a:lnTo>
                <a:lnTo>
                  <a:pt x="6677" y="1615"/>
                </a:lnTo>
                <a:lnTo>
                  <a:pt x="6677" y="1358"/>
                </a:lnTo>
                <a:lnTo>
                  <a:pt x="6640" y="1138"/>
                </a:lnTo>
                <a:lnTo>
                  <a:pt x="6567" y="881"/>
                </a:lnTo>
                <a:lnTo>
                  <a:pt x="6457" y="698"/>
                </a:lnTo>
                <a:lnTo>
                  <a:pt x="6273" y="551"/>
                </a:lnTo>
                <a:lnTo>
                  <a:pt x="6200" y="478"/>
                </a:lnTo>
                <a:lnTo>
                  <a:pt x="6090" y="478"/>
                </a:lnTo>
                <a:lnTo>
                  <a:pt x="6017" y="331"/>
                </a:lnTo>
                <a:lnTo>
                  <a:pt x="5907" y="221"/>
                </a:lnTo>
                <a:lnTo>
                  <a:pt x="5760" y="148"/>
                </a:lnTo>
                <a:lnTo>
                  <a:pt x="5613" y="74"/>
                </a:lnTo>
                <a:lnTo>
                  <a:pt x="5283" y="1"/>
                </a:lnTo>
                <a:close/>
                <a:moveTo>
                  <a:pt x="15114" y="6750"/>
                </a:moveTo>
                <a:lnTo>
                  <a:pt x="15187" y="6787"/>
                </a:lnTo>
                <a:lnTo>
                  <a:pt x="15481" y="6897"/>
                </a:lnTo>
                <a:lnTo>
                  <a:pt x="15591" y="6970"/>
                </a:lnTo>
                <a:lnTo>
                  <a:pt x="15737" y="7044"/>
                </a:lnTo>
                <a:lnTo>
                  <a:pt x="15847" y="7190"/>
                </a:lnTo>
                <a:lnTo>
                  <a:pt x="15921" y="7337"/>
                </a:lnTo>
                <a:lnTo>
                  <a:pt x="16068" y="7667"/>
                </a:lnTo>
                <a:lnTo>
                  <a:pt x="16141" y="8034"/>
                </a:lnTo>
                <a:lnTo>
                  <a:pt x="16178" y="8438"/>
                </a:lnTo>
                <a:lnTo>
                  <a:pt x="16178" y="8621"/>
                </a:lnTo>
                <a:lnTo>
                  <a:pt x="16141" y="8804"/>
                </a:lnTo>
                <a:lnTo>
                  <a:pt x="16068" y="8988"/>
                </a:lnTo>
                <a:lnTo>
                  <a:pt x="15957" y="9134"/>
                </a:lnTo>
                <a:lnTo>
                  <a:pt x="15701" y="9355"/>
                </a:lnTo>
                <a:lnTo>
                  <a:pt x="15407" y="9575"/>
                </a:lnTo>
                <a:lnTo>
                  <a:pt x="15077" y="9758"/>
                </a:lnTo>
                <a:lnTo>
                  <a:pt x="14710" y="9905"/>
                </a:lnTo>
                <a:lnTo>
                  <a:pt x="14710" y="9905"/>
                </a:lnTo>
                <a:lnTo>
                  <a:pt x="15187" y="9208"/>
                </a:lnTo>
                <a:lnTo>
                  <a:pt x="15187" y="9134"/>
                </a:lnTo>
                <a:lnTo>
                  <a:pt x="15150" y="9098"/>
                </a:lnTo>
                <a:lnTo>
                  <a:pt x="15114" y="9061"/>
                </a:lnTo>
                <a:lnTo>
                  <a:pt x="15040" y="9098"/>
                </a:lnTo>
                <a:lnTo>
                  <a:pt x="14564" y="9538"/>
                </a:lnTo>
                <a:lnTo>
                  <a:pt x="14123" y="9978"/>
                </a:lnTo>
                <a:lnTo>
                  <a:pt x="13940" y="9978"/>
                </a:lnTo>
                <a:lnTo>
                  <a:pt x="13757" y="9905"/>
                </a:lnTo>
                <a:lnTo>
                  <a:pt x="13940" y="9648"/>
                </a:lnTo>
                <a:lnTo>
                  <a:pt x="14160" y="9391"/>
                </a:lnTo>
                <a:lnTo>
                  <a:pt x="14380" y="9134"/>
                </a:lnTo>
                <a:lnTo>
                  <a:pt x="14637" y="8914"/>
                </a:lnTo>
                <a:lnTo>
                  <a:pt x="14674" y="8841"/>
                </a:lnTo>
                <a:lnTo>
                  <a:pt x="14674" y="8804"/>
                </a:lnTo>
                <a:lnTo>
                  <a:pt x="14637" y="8731"/>
                </a:lnTo>
                <a:lnTo>
                  <a:pt x="14564" y="8731"/>
                </a:lnTo>
                <a:lnTo>
                  <a:pt x="14784" y="8584"/>
                </a:lnTo>
                <a:lnTo>
                  <a:pt x="14820" y="8511"/>
                </a:lnTo>
                <a:lnTo>
                  <a:pt x="14784" y="8438"/>
                </a:lnTo>
                <a:lnTo>
                  <a:pt x="14710" y="8401"/>
                </a:lnTo>
                <a:lnTo>
                  <a:pt x="14637" y="8401"/>
                </a:lnTo>
                <a:lnTo>
                  <a:pt x="14233" y="8621"/>
                </a:lnTo>
                <a:lnTo>
                  <a:pt x="13867" y="8841"/>
                </a:lnTo>
                <a:lnTo>
                  <a:pt x="13500" y="9061"/>
                </a:lnTo>
                <a:lnTo>
                  <a:pt x="13170" y="9318"/>
                </a:lnTo>
                <a:lnTo>
                  <a:pt x="13060" y="9098"/>
                </a:lnTo>
                <a:lnTo>
                  <a:pt x="13720" y="8658"/>
                </a:lnTo>
                <a:lnTo>
                  <a:pt x="14417" y="8291"/>
                </a:lnTo>
                <a:lnTo>
                  <a:pt x="14454" y="8217"/>
                </a:lnTo>
                <a:lnTo>
                  <a:pt x="14454" y="8144"/>
                </a:lnTo>
                <a:lnTo>
                  <a:pt x="14417" y="8107"/>
                </a:lnTo>
                <a:lnTo>
                  <a:pt x="14343" y="8107"/>
                </a:lnTo>
                <a:lnTo>
                  <a:pt x="13647" y="8364"/>
                </a:lnTo>
                <a:lnTo>
                  <a:pt x="12986" y="8658"/>
                </a:lnTo>
                <a:lnTo>
                  <a:pt x="12986" y="8474"/>
                </a:lnTo>
                <a:lnTo>
                  <a:pt x="13133" y="8401"/>
                </a:lnTo>
                <a:lnTo>
                  <a:pt x="13243" y="8327"/>
                </a:lnTo>
                <a:lnTo>
                  <a:pt x="13500" y="8144"/>
                </a:lnTo>
                <a:lnTo>
                  <a:pt x="14013" y="7924"/>
                </a:lnTo>
                <a:lnTo>
                  <a:pt x="14307" y="7814"/>
                </a:lnTo>
                <a:lnTo>
                  <a:pt x="14564" y="7777"/>
                </a:lnTo>
                <a:lnTo>
                  <a:pt x="14600" y="7741"/>
                </a:lnTo>
                <a:lnTo>
                  <a:pt x="14600" y="7704"/>
                </a:lnTo>
                <a:lnTo>
                  <a:pt x="14564" y="7667"/>
                </a:lnTo>
                <a:lnTo>
                  <a:pt x="14233" y="7667"/>
                </a:lnTo>
                <a:lnTo>
                  <a:pt x="13903" y="7704"/>
                </a:lnTo>
                <a:lnTo>
                  <a:pt x="13573" y="7777"/>
                </a:lnTo>
                <a:lnTo>
                  <a:pt x="13280" y="7851"/>
                </a:lnTo>
                <a:lnTo>
                  <a:pt x="13500" y="7594"/>
                </a:lnTo>
                <a:lnTo>
                  <a:pt x="14087" y="7484"/>
                </a:lnTo>
                <a:lnTo>
                  <a:pt x="14380" y="7410"/>
                </a:lnTo>
                <a:lnTo>
                  <a:pt x="14674" y="7264"/>
                </a:lnTo>
                <a:lnTo>
                  <a:pt x="14710" y="7227"/>
                </a:lnTo>
                <a:lnTo>
                  <a:pt x="14710" y="7190"/>
                </a:lnTo>
                <a:lnTo>
                  <a:pt x="14710" y="7154"/>
                </a:lnTo>
                <a:lnTo>
                  <a:pt x="14637" y="7117"/>
                </a:lnTo>
                <a:lnTo>
                  <a:pt x="14343" y="7080"/>
                </a:lnTo>
                <a:lnTo>
                  <a:pt x="14013" y="7080"/>
                </a:lnTo>
                <a:lnTo>
                  <a:pt x="14270" y="6934"/>
                </a:lnTo>
                <a:lnTo>
                  <a:pt x="14527" y="6824"/>
                </a:lnTo>
                <a:lnTo>
                  <a:pt x="14820" y="6750"/>
                </a:lnTo>
                <a:close/>
                <a:moveTo>
                  <a:pt x="5246" y="9098"/>
                </a:moveTo>
                <a:lnTo>
                  <a:pt x="5320" y="9208"/>
                </a:lnTo>
                <a:lnTo>
                  <a:pt x="5393" y="9245"/>
                </a:lnTo>
                <a:lnTo>
                  <a:pt x="5577" y="9245"/>
                </a:lnTo>
                <a:lnTo>
                  <a:pt x="5650" y="9281"/>
                </a:lnTo>
                <a:lnTo>
                  <a:pt x="5760" y="9318"/>
                </a:lnTo>
                <a:lnTo>
                  <a:pt x="5833" y="9391"/>
                </a:lnTo>
                <a:lnTo>
                  <a:pt x="5870" y="9465"/>
                </a:lnTo>
                <a:lnTo>
                  <a:pt x="5907" y="9538"/>
                </a:lnTo>
                <a:lnTo>
                  <a:pt x="5907" y="9648"/>
                </a:lnTo>
                <a:lnTo>
                  <a:pt x="5870" y="9758"/>
                </a:lnTo>
                <a:lnTo>
                  <a:pt x="5797" y="9831"/>
                </a:lnTo>
                <a:lnTo>
                  <a:pt x="5723" y="9905"/>
                </a:lnTo>
                <a:lnTo>
                  <a:pt x="5650" y="9978"/>
                </a:lnTo>
                <a:lnTo>
                  <a:pt x="5540" y="10015"/>
                </a:lnTo>
                <a:lnTo>
                  <a:pt x="5466" y="9868"/>
                </a:lnTo>
                <a:lnTo>
                  <a:pt x="5356" y="9758"/>
                </a:lnTo>
                <a:lnTo>
                  <a:pt x="5210" y="9685"/>
                </a:lnTo>
                <a:lnTo>
                  <a:pt x="5026" y="9648"/>
                </a:lnTo>
                <a:lnTo>
                  <a:pt x="5063" y="9648"/>
                </a:lnTo>
                <a:lnTo>
                  <a:pt x="5210" y="9575"/>
                </a:lnTo>
                <a:lnTo>
                  <a:pt x="5283" y="9538"/>
                </a:lnTo>
                <a:lnTo>
                  <a:pt x="5283" y="9501"/>
                </a:lnTo>
                <a:lnTo>
                  <a:pt x="5283" y="9355"/>
                </a:lnTo>
                <a:lnTo>
                  <a:pt x="5210" y="9245"/>
                </a:lnTo>
                <a:lnTo>
                  <a:pt x="5100" y="9245"/>
                </a:lnTo>
                <a:lnTo>
                  <a:pt x="4953" y="9281"/>
                </a:lnTo>
                <a:lnTo>
                  <a:pt x="4806" y="9355"/>
                </a:lnTo>
                <a:lnTo>
                  <a:pt x="4806" y="9355"/>
                </a:lnTo>
                <a:lnTo>
                  <a:pt x="4843" y="9281"/>
                </a:lnTo>
                <a:lnTo>
                  <a:pt x="4880" y="9208"/>
                </a:lnTo>
                <a:lnTo>
                  <a:pt x="4843" y="9171"/>
                </a:lnTo>
                <a:lnTo>
                  <a:pt x="5026" y="9134"/>
                </a:lnTo>
                <a:lnTo>
                  <a:pt x="5246" y="9098"/>
                </a:lnTo>
                <a:close/>
                <a:moveTo>
                  <a:pt x="6347" y="8034"/>
                </a:moveTo>
                <a:lnTo>
                  <a:pt x="6347" y="8071"/>
                </a:lnTo>
                <a:lnTo>
                  <a:pt x="6310" y="8181"/>
                </a:lnTo>
                <a:lnTo>
                  <a:pt x="6127" y="8254"/>
                </a:lnTo>
                <a:lnTo>
                  <a:pt x="5980" y="8364"/>
                </a:lnTo>
                <a:lnTo>
                  <a:pt x="5687" y="8621"/>
                </a:lnTo>
                <a:lnTo>
                  <a:pt x="5577" y="8621"/>
                </a:lnTo>
                <a:lnTo>
                  <a:pt x="5466" y="8694"/>
                </a:lnTo>
                <a:lnTo>
                  <a:pt x="5393" y="8768"/>
                </a:lnTo>
                <a:lnTo>
                  <a:pt x="5246" y="8731"/>
                </a:lnTo>
                <a:lnTo>
                  <a:pt x="4806" y="8731"/>
                </a:lnTo>
                <a:lnTo>
                  <a:pt x="4549" y="8841"/>
                </a:lnTo>
                <a:lnTo>
                  <a:pt x="4293" y="9024"/>
                </a:lnTo>
                <a:lnTo>
                  <a:pt x="4183" y="9171"/>
                </a:lnTo>
                <a:lnTo>
                  <a:pt x="4073" y="9355"/>
                </a:lnTo>
                <a:lnTo>
                  <a:pt x="4073" y="9501"/>
                </a:lnTo>
                <a:lnTo>
                  <a:pt x="4073" y="9648"/>
                </a:lnTo>
                <a:lnTo>
                  <a:pt x="4073" y="9721"/>
                </a:lnTo>
                <a:lnTo>
                  <a:pt x="4146" y="9831"/>
                </a:lnTo>
                <a:lnTo>
                  <a:pt x="4256" y="9978"/>
                </a:lnTo>
                <a:lnTo>
                  <a:pt x="4439" y="10162"/>
                </a:lnTo>
                <a:lnTo>
                  <a:pt x="4623" y="10308"/>
                </a:lnTo>
                <a:lnTo>
                  <a:pt x="4843" y="10382"/>
                </a:lnTo>
                <a:lnTo>
                  <a:pt x="5026" y="10455"/>
                </a:lnTo>
                <a:lnTo>
                  <a:pt x="5246" y="10492"/>
                </a:lnTo>
                <a:lnTo>
                  <a:pt x="5466" y="10492"/>
                </a:lnTo>
                <a:lnTo>
                  <a:pt x="5723" y="10455"/>
                </a:lnTo>
                <a:lnTo>
                  <a:pt x="5907" y="10345"/>
                </a:lnTo>
                <a:lnTo>
                  <a:pt x="6090" y="10235"/>
                </a:lnTo>
                <a:lnTo>
                  <a:pt x="6237" y="10052"/>
                </a:lnTo>
                <a:lnTo>
                  <a:pt x="6347" y="9868"/>
                </a:lnTo>
                <a:lnTo>
                  <a:pt x="6384" y="9575"/>
                </a:lnTo>
                <a:lnTo>
                  <a:pt x="6310" y="9355"/>
                </a:lnTo>
                <a:lnTo>
                  <a:pt x="6200" y="9134"/>
                </a:lnTo>
                <a:lnTo>
                  <a:pt x="6017" y="8951"/>
                </a:lnTo>
                <a:lnTo>
                  <a:pt x="6310" y="8658"/>
                </a:lnTo>
                <a:lnTo>
                  <a:pt x="6420" y="8548"/>
                </a:lnTo>
                <a:lnTo>
                  <a:pt x="6567" y="8401"/>
                </a:lnTo>
                <a:lnTo>
                  <a:pt x="6567" y="8327"/>
                </a:lnTo>
                <a:lnTo>
                  <a:pt x="6567" y="8254"/>
                </a:lnTo>
                <a:lnTo>
                  <a:pt x="6530" y="8217"/>
                </a:lnTo>
                <a:lnTo>
                  <a:pt x="6494" y="8181"/>
                </a:lnTo>
                <a:lnTo>
                  <a:pt x="6384" y="8071"/>
                </a:lnTo>
                <a:lnTo>
                  <a:pt x="6347" y="8034"/>
                </a:lnTo>
                <a:close/>
                <a:moveTo>
                  <a:pt x="19992" y="10418"/>
                </a:moveTo>
                <a:lnTo>
                  <a:pt x="20139" y="10492"/>
                </a:lnTo>
                <a:lnTo>
                  <a:pt x="20139" y="10602"/>
                </a:lnTo>
                <a:lnTo>
                  <a:pt x="20176" y="10638"/>
                </a:lnTo>
                <a:lnTo>
                  <a:pt x="20213" y="10638"/>
                </a:lnTo>
                <a:lnTo>
                  <a:pt x="20249" y="10602"/>
                </a:lnTo>
                <a:lnTo>
                  <a:pt x="20286" y="10785"/>
                </a:lnTo>
                <a:lnTo>
                  <a:pt x="20286" y="11042"/>
                </a:lnTo>
                <a:lnTo>
                  <a:pt x="20286" y="11189"/>
                </a:lnTo>
                <a:lnTo>
                  <a:pt x="20213" y="11372"/>
                </a:lnTo>
                <a:lnTo>
                  <a:pt x="20139" y="11519"/>
                </a:lnTo>
                <a:lnTo>
                  <a:pt x="20066" y="11665"/>
                </a:lnTo>
                <a:lnTo>
                  <a:pt x="19956" y="11812"/>
                </a:lnTo>
                <a:lnTo>
                  <a:pt x="19809" y="11886"/>
                </a:lnTo>
                <a:lnTo>
                  <a:pt x="19662" y="11959"/>
                </a:lnTo>
                <a:lnTo>
                  <a:pt x="19479" y="11959"/>
                </a:lnTo>
                <a:lnTo>
                  <a:pt x="19442" y="11886"/>
                </a:lnTo>
                <a:lnTo>
                  <a:pt x="19222" y="11776"/>
                </a:lnTo>
                <a:lnTo>
                  <a:pt x="19626" y="11702"/>
                </a:lnTo>
                <a:lnTo>
                  <a:pt x="19662" y="11665"/>
                </a:lnTo>
                <a:lnTo>
                  <a:pt x="19736" y="11629"/>
                </a:lnTo>
                <a:lnTo>
                  <a:pt x="19736" y="11482"/>
                </a:lnTo>
                <a:lnTo>
                  <a:pt x="19699" y="11372"/>
                </a:lnTo>
                <a:lnTo>
                  <a:pt x="19626" y="11335"/>
                </a:lnTo>
                <a:lnTo>
                  <a:pt x="19406" y="11335"/>
                </a:lnTo>
                <a:lnTo>
                  <a:pt x="19662" y="11152"/>
                </a:lnTo>
                <a:lnTo>
                  <a:pt x="19736" y="11115"/>
                </a:lnTo>
                <a:lnTo>
                  <a:pt x="19736" y="11042"/>
                </a:lnTo>
                <a:lnTo>
                  <a:pt x="19736" y="10969"/>
                </a:lnTo>
                <a:lnTo>
                  <a:pt x="19736" y="10932"/>
                </a:lnTo>
                <a:lnTo>
                  <a:pt x="19699" y="10858"/>
                </a:lnTo>
                <a:lnTo>
                  <a:pt x="19626" y="10822"/>
                </a:lnTo>
                <a:lnTo>
                  <a:pt x="19552" y="10822"/>
                </a:lnTo>
                <a:lnTo>
                  <a:pt x="19479" y="10858"/>
                </a:lnTo>
                <a:lnTo>
                  <a:pt x="19332" y="10895"/>
                </a:lnTo>
                <a:lnTo>
                  <a:pt x="19185" y="10932"/>
                </a:lnTo>
                <a:lnTo>
                  <a:pt x="19185" y="10932"/>
                </a:lnTo>
                <a:lnTo>
                  <a:pt x="19626" y="10748"/>
                </a:lnTo>
                <a:lnTo>
                  <a:pt x="19662" y="10712"/>
                </a:lnTo>
                <a:lnTo>
                  <a:pt x="19662" y="10675"/>
                </a:lnTo>
                <a:lnTo>
                  <a:pt x="19626" y="10638"/>
                </a:lnTo>
                <a:lnTo>
                  <a:pt x="19479" y="10602"/>
                </a:lnTo>
                <a:lnTo>
                  <a:pt x="19295" y="10602"/>
                </a:lnTo>
                <a:lnTo>
                  <a:pt x="19369" y="10565"/>
                </a:lnTo>
                <a:lnTo>
                  <a:pt x="19589" y="10455"/>
                </a:lnTo>
                <a:lnTo>
                  <a:pt x="19772" y="10418"/>
                </a:lnTo>
                <a:close/>
                <a:moveTo>
                  <a:pt x="16691" y="13390"/>
                </a:moveTo>
                <a:lnTo>
                  <a:pt x="16801" y="13463"/>
                </a:lnTo>
                <a:lnTo>
                  <a:pt x="16874" y="13536"/>
                </a:lnTo>
                <a:lnTo>
                  <a:pt x="16728" y="13646"/>
                </a:lnTo>
                <a:lnTo>
                  <a:pt x="16581" y="13756"/>
                </a:lnTo>
                <a:lnTo>
                  <a:pt x="16434" y="13903"/>
                </a:lnTo>
                <a:lnTo>
                  <a:pt x="16361" y="14050"/>
                </a:lnTo>
                <a:lnTo>
                  <a:pt x="16104" y="14013"/>
                </a:lnTo>
                <a:lnTo>
                  <a:pt x="16068" y="13976"/>
                </a:lnTo>
                <a:lnTo>
                  <a:pt x="16691" y="13390"/>
                </a:lnTo>
                <a:close/>
                <a:moveTo>
                  <a:pt x="16654" y="11959"/>
                </a:moveTo>
                <a:lnTo>
                  <a:pt x="17058" y="12326"/>
                </a:lnTo>
                <a:lnTo>
                  <a:pt x="17278" y="12546"/>
                </a:lnTo>
                <a:lnTo>
                  <a:pt x="17498" y="12803"/>
                </a:lnTo>
                <a:lnTo>
                  <a:pt x="17681" y="13059"/>
                </a:lnTo>
                <a:lnTo>
                  <a:pt x="17755" y="13169"/>
                </a:lnTo>
                <a:lnTo>
                  <a:pt x="17792" y="13279"/>
                </a:lnTo>
                <a:lnTo>
                  <a:pt x="17792" y="13426"/>
                </a:lnTo>
                <a:lnTo>
                  <a:pt x="17755" y="13536"/>
                </a:lnTo>
                <a:lnTo>
                  <a:pt x="17718" y="13646"/>
                </a:lnTo>
                <a:lnTo>
                  <a:pt x="17608" y="13756"/>
                </a:lnTo>
                <a:lnTo>
                  <a:pt x="17498" y="13866"/>
                </a:lnTo>
                <a:lnTo>
                  <a:pt x="17351" y="13940"/>
                </a:lnTo>
                <a:lnTo>
                  <a:pt x="17278" y="13866"/>
                </a:lnTo>
                <a:lnTo>
                  <a:pt x="17168" y="13866"/>
                </a:lnTo>
                <a:lnTo>
                  <a:pt x="17095" y="13903"/>
                </a:lnTo>
                <a:lnTo>
                  <a:pt x="17058" y="13940"/>
                </a:lnTo>
                <a:lnTo>
                  <a:pt x="17021" y="13940"/>
                </a:lnTo>
                <a:lnTo>
                  <a:pt x="16948" y="13976"/>
                </a:lnTo>
                <a:lnTo>
                  <a:pt x="16911" y="14050"/>
                </a:lnTo>
                <a:lnTo>
                  <a:pt x="16874" y="14050"/>
                </a:lnTo>
                <a:lnTo>
                  <a:pt x="16948" y="13940"/>
                </a:lnTo>
                <a:lnTo>
                  <a:pt x="17095" y="13793"/>
                </a:lnTo>
                <a:lnTo>
                  <a:pt x="17168" y="13683"/>
                </a:lnTo>
                <a:lnTo>
                  <a:pt x="17205" y="13573"/>
                </a:lnTo>
                <a:lnTo>
                  <a:pt x="17168" y="13500"/>
                </a:lnTo>
                <a:lnTo>
                  <a:pt x="17131" y="13426"/>
                </a:lnTo>
                <a:lnTo>
                  <a:pt x="17021" y="13316"/>
                </a:lnTo>
                <a:lnTo>
                  <a:pt x="16874" y="13206"/>
                </a:lnTo>
                <a:lnTo>
                  <a:pt x="16691" y="13169"/>
                </a:lnTo>
                <a:lnTo>
                  <a:pt x="16618" y="13169"/>
                </a:lnTo>
                <a:lnTo>
                  <a:pt x="16581" y="13206"/>
                </a:lnTo>
                <a:lnTo>
                  <a:pt x="15627" y="13793"/>
                </a:lnTo>
                <a:lnTo>
                  <a:pt x="15517" y="13756"/>
                </a:lnTo>
                <a:lnTo>
                  <a:pt x="15407" y="13646"/>
                </a:lnTo>
                <a:lnTo>
                  <a:pt x="15884" y="13353"/>
                </a:lnTo>
                <a:lnTo>
                  <a:pt x="16361" y="13096"/>
                </a:lnTo>
                <a:lnTo>
                  <a:pt x="16398" y="13023"/>
                </a:lnTo>
                <a:lnTo>
                  <a:pt x="16398" y="12986"/>
                </a:lnTo>
                <a:lnTo>
                  <a:pt x="16361" y="12913"/>
                </a:lnTo>
                <a:lnTo>
                  <a:pt x="16288" y="12913"/>
                </a:lnTo>
                <a:lnTo>
                  <a:pt x="15994" y="12949"/>
                </a:lnTo>
                <a:lnTo>
                  <a:pt x="15701" y="13059"/>
                </a:lnTo>
                <a:lnTo>
                  <a:pt x="15407" y="13169"/>
                </a:lnTo>
                <a:lnTo>
                  <a:pt x="15150" y="13279"/>
                </a:lnTo>
                <a:lnTo>
                  <a:pt x="15040" y="13023"/>
                </a:lnTo>
                <a:lnTo>
                  <a:pt x="15077" y="12986"/>
                </a:lnTo>
                <a:lnTo>
                  <a:pt x="16068" y="12399"/>
                </a:lnTo>
                <a:lnTo>
                  <a:pt x="16104" y="12362"/>
                </a:lnTo>
                <a:lnTo>
                  <a:pt x="16104" y="12326"/>
                </a:lnTo>
                <a:lnTo>
                  <a:pt x="16068" y="12289"/>
                </a:lnTo>
                <a:lnTo>
                  <a:pt x="15994" y="12252"/>
                </a:lnTo>
                <a:lnTo>
                  <a:pt x="15554" y="12362"/>
                </a:lnTo>
                <a:lnTo>
                  <a:pt x="15150" y="12472"/>
                </a:lnTo>
                <a:lnTo>
                  <a:pt x="15150" y="12472"/>
                </a:lnTo>
                <a:lnTo>
                  <a:pt x="15297" y="12326"/>
                </a:lnTo>
                <a:lnTo>
                  <a:pt x="15517" y="12179"/>
                </a:lnTo>
                <a:lnTo>
                  <a:pt x="15737" y="12069"/>
                </a:lnTo>
                <a:lnTo>
                  <a:pt x="15994" y="11996"/>
                </a:lnTo>
                <a:lnTo>
                  <a:pt x="16324" y="11959"/>
                </a:lnTo>
                <a:close/>
                <a:moveTo>
                  <a:pt x="14857" y="6310"/>
                </a:moveTo>
                <a:lnTo>
                  <a:pt x="14600" y="6347"/>
                </a:lnTo>
                <a:lnTo>
                  <a:pt x="14380" y="6383"/>
                </a:lnTo>
                <a:lnTo>
                  <a:pt x="14197" y="6457"/>
                </a:lnTo>
                <a:lnTo>
                  <a:pt x="13793" y="6677"/>
                </a:lnTo>
                <a:lnTo>
                  <a:pt x="13426" y="6970"/>
                </a:lnTo>
                <a:lnTo>
                  <a:pt x="13243" y="7154"/>
                </a:lnTo>
                <a:lnTo>
                  <a:pt x="12950" y="7190"/>
                </a:lnTo>
                <a:lnTo>
                  <a:pt x="12840" y="7227"/>
                </a:lnTo>
                <a:lnTo>
                  <a:pt x="12803" y="7300"/>
                </a:lnTo>
                <a:lnTo>
                  <a:pt x="12766" y="7374"/>
                </a:lnTo>
                <a:lnTo>
                  <a:pt x="12766" y="7447"/>
                </a:lnTo>
                <a:lnTo>
                  <a:pt x="11042" y="7631"/>
                </a:lnTo>
                <a:lnTo>
                  <a:pt x="10052" y="7667"/>
                </a:lnTo>
                <a:lnTo>
                  <a:pt x="9575" y="7704"/>
                </a:lnTo>
                <a:lnTo>
                  <a:pt x="9098" y="7741"/>
                </a:lnTo>
                <a:lnTo>
                  <a:pt x="9025" y="7777"/>
                </a:lnTo>
                <a:lnTo>
                  <a:pt x="8988" y="7814"/>
                </a:lnTo>
                <a:lnTo>
                  <a:pt x="8951" y="7924"/>
                </a:lnTo>
                <a:lnTo>
                  <a:pt x="9025" y="8034"/>
                </a:lnTo>
                <a:lnTo>
                  <a:pt x="9061" y="8071"/>
                </a:lnTo>
                <a:lnTo>
                  <a:pt x="9135" y="8107"/>
                </a:lnTo>
                <a:lnTo>
                  <a:pt x="9612" y="8144"/>
                </a:lnTo>
                <a:lnTo>
                  <a:pt x="10125" y="8144"/>
                </a:lnTo>
                <a:lnTo>
                  <a:pt x="11152" y="8071"/>
                </a:lnTo>
                <a:lnTo>
                  <a:pt x="11922" y="8034"/>
                </a:lnTo>
                <a:lnTo>
                  <a:pt x="12693" y="7961"/>
                </a:lnTo>
                <a:lnTo>
                  <a:pt x="12546" y="8254"/>
                </a:lnTo>
                <a:lnTo>
                  <a:pt x="12473" y="8438"/>
                </a:lnTo>
                <a:lnTo>
                  <a:pt x="12473" y="8584"/>
                </a:lnTo>
                <a:lnTo>
                  <a:pt x="12509" y="8914"/>
                </a:lnTo>
                <a:lnTo>
                  <a:pt x="12363" y="9024"/>
                </a:lnTo>
                <a:lnTo>
                  <a:pt x="12253" y="9134"/>
                </a:lnTo>
                <a:lnTo>
                  <a:pt x="12253" y="9245"/>
                </a:lnTo>
                <a:lnTo>
                  <a:pt x="12289" y="9355"/>
                </a:lnTo>
                <a:lnTo>
                  <a:pt x="12399" y="9428"/>
                </a:lnTo>
                <a:lnTo>
                  <a:pt x="12546" y="9465"/>
                </a:lnTo>
                <a:lnTo>
                  <a:pt x="12693" y="9465"/>
                </a:lnTo>
                <a:lnTo>
                  <a:pt x="12803" y="9685"/>
                </a:lnTo>
                <a:lnTo>
                  <a:pt x="12950" y="9868"/>
                </a:lnTo>
                <a:lnTo>
                  <a:pt x="13096" y="10052"/>
                </a:lnTo>
                <a:lnTo>
                  <a:pt x="13243" y="10198"/>
                </a:lnTo>
                <a:lnTo>
                  <a:pt x="13426" y="10308"/>
                </a:lnTo>
                <a:lnTo>
                  <a:pt x="13647" y="10418"/>
                </a:lnTo>
                <a:lnTo>
                  <a:pt x="13867" y="10455"/>
                </a:lnTo>
                <a:lnTo>
                  <a:pt x="14087" y="10492"/>
                </a:lnTo>
                <a:lnTo>
                  <a:pt x="14233" y="10492"/>
                </a:lnTo>
                <a:lnTo>
                  <a:pt x="14600" y="10418"/>
                </a:lnTo>
                <a:lnTo>
                  <a:pt x="14967" y="10345"/>
                </a:lnTo>
                <a:lnTo>
                  <a:pt x="14930" y="10455"/>
                </a:lnTo>
                <a:lnTo>
                  <a:pt x="14930" y="10602"/>
                </a:lnTo>
                <a:lnTo>
                  <a:pt x="15004" y="10895"/>
                </a:lnTo>
                <a:lnTo>
                  <a:pt x="15077" y="11079"/>
                </a:lnTo>
                <a:lnTo>
                  <a:pt x="15150" y="11299"/>
                </a:lnTo>
                <a:lnTo>
                  <a:pt x="15297" y="11482"/>
                </a:lnTo>
                <a:lnTo>
                  <a:pt x="15481" y="11629"/>
                </a:lnTo>
                <a:lnTo>
                  <a:pt x="15481" y="11665"/>
                </a:lnTo>
                <a:lnTo>
                  <a:pt x="15261" y="11739"/>
                </a:lnTo>
                <a:lnTo>
                  <a:pt x="15077" y="11886"/>
                </a:lnTo>
                <a:lnTo>
                  <a:pt x="14894" y="11996"/>
                </a:lnTo>
                <a:lnTo>
                  <a:pt x="14784" y="12142"/>
                </a:lnTo>
                <a:lnTo>
                  <a:pt x="14674" y="12326"/>
                </a:lnTo>
                <a:lnTo>
                  <a:pt x="14600" y="12509"/>
                </a:lnTo>
                <a:lnTo>
                  <a:pt x="14564" y="12693"/>
                </a:lnTo>
                <a:lnTo>
                  <a:pt x="14527" y="12876"/>
                </a:lnTo>
                <a:lnTo>
                  <a:pt x="14527" y="12986"/>
                </a:lnTo>
                <a:lnTo>
                  <a:pt x="14527" y="13059"/>
                </a:lnTo>
                <a:lnTo>
                  <a:pt x="14600" y="13353"/>
                </a:lnTo>
                <a:lnTo>
                  <a:pt x="14747" y="13610"/>
                </a:lnTo>
                <a:lnTo>
                  <a:pt x="14747" y="13720"/>
                </a:lnTo>
                <a:lnTo>
                  <a:pt x="14784" y="13830"/>
                </a:lnTo>
                <a:lnTo>
                  <a:pt x="14930" y="13903"/>
                </a:lnTo>
                <a:lnTo>
                  <a:pt x="15004" y="13976"/>
                </a:lnTo>
                <a:lnTo>
                  <a:pt x="15297" y="14197"/>
                </a:lnTo>
                <a:lnTo>
                  <a:pt x="15627" y="14380"/>
                </a:lnTo>
                <a:lnTo>
                  <a:pt x="15994" y="14527"/>
                </a:lnTo>
                <a:lnTo>
                  <a:pt x="16398" y="14600"/>
                </a:lnTo>
                <a:lnTo>
                  <a:pt x="16801" y="14600"/>
                </a:lnTo>
                <a:lnTo>
                  <a:pt x="17205" y="14527"/>
                </a:lnTo>
                <a:lnTo>
                  <a:pt x="17571" y="14417"/>
                </a:lnTo>
                <a:lnTo>
                  <a:pt x="17902" y="14233"/>
                </a:lnTo>
                <a:lnTo>
                  <a:pt x="18122" y="14013"/>
                </a:lnTo>
                <a:lnTo>
                  <a:pt x="18268" y="13793"/>
                </a:lnTo>
                <a:lnTo>
                  <a:pt x="18305" y="13536"/>
                </a:lnTo>
                <a:lnTo>
                  <a:pt x="18305" y="13316"/>
                </a:lnTo>
                <a:lnTo>
                  <a:pt x="18232" y="13059"/>
                </a:lnTo>
                <a:lnTo>
                  <a:pt x="18122" y="12803"/>
                </a:lnTo>
                <a:lnTo>
                  <a:pt x="17975" y="12546"/>
                </a:lnTo>
                <a:lnTo>
                  <a:pt x="17792" y="12326"/>
                </a:lnTo>
                <a:lnTo>
                  <a:pt x="17902" y="12289"/>
                </a:lnTo>
                <a:lnTo>
                  <a:pt x="18232" y="12106"/>
                </a:lnTo>
                <a:lnTo>
                  <a:pt x="18599" y="11849"/>
                </a:lnTo>
                <a:lnTo>
                  <a:pt x="18709" y="12032"/>
                </a:lnTo>
                <a:lnTo>
                  <a:pt x="18855" y="12179"/>
                </a:lnTo>
                <a:lnTo>
                  <a:pt x="19002" y="12289"/>
                </a:lnTo>
                <a:lnTo>
                  <a:pt x="19149" y="12362"/>
                </a:lnTo>
                <a:lnTo>
                  <a:pt x="19406" y="12436"/>
                </a:lnTo>
                <a:lnTo>
                  <a:pt x="19662" y="12399"/>
                </a:lnTo>
                <a:lnTo>
                  <a:pt x="19919" y="12326"/>
                </a:lnTo>
                <a:lnTo>
                  <a:pt x="20139" y="12179"/>
                </a:lnTo>
                <a:lnTo>
                  <a:pt x="20359" y="11996"/>
                </a:lnTo>
                <a:lnTo>
                  <a:pt x="20543" y="11776"/>
                </a:lnTo>
                <a:lnTo>
                  <a:pt x="20653" y="11519"/>
                </a:lnTo>
                <a:lnTo>
                  <a:pt x="20726" y="11225"/>
                </a:lnTo>
                <a:lnTo>
                  <a:pt x="20799" y="10858"/>
                </a:lnTo>
                <a:lnTo>
                  <a:pt x="20763" y="10675"/>
                </a:lnTo>
                <a:lnTo>
                  <a:pt x="20726" y="10528"/>
                </a:lnTo>
                <a:lnTo>
                  <a:pt x="20689" y="10382"/>
                </a:lnTo>
                <a:lnTo>
                  <a:pt x="20579" y="10272"/>
                </a:lnTo>
                <a:lnTo>
                  <a:pt x="20359" y="10088"/>
                </a:lnTo>
                <a:lnTo>
                  <a:pt x="20066" y="9978"/>
                </a:lnTo>
                <a:lnTo>
                  <a:pt x="19919" y="9941"/>
                </a:lnTo>
                <a:lnTo>
                  <a:pt x="19626" y="9941"/>
                </a:lnTo>
                <a:lnTo>
                  <a:pt x="19516" y="10015"/>
                </a:lnTo>
                <a:lnTo>
                  <a:pt x="19479" y="10088"/>
                </a:lnTo>
                <a:lnTo>
                  <a:pt x="19185" y="10198"/>
                </a:lnTo>
                <a:lnTo>
                  <a:pt x="18929" y="10308"/>
                </a:lnTo>
                <a:lnTo>
                  <a:pt x="18819" y="10418"/>
                </a:lnTo>
                <a:lnTo>
                  <a:pt x="18672" y="10528"/>
                </a:lnTo>
                <a:lnTo>
                  <a:pt x="18599" y="10675"/>
                </a:lnTo>
                <a:lnTo>
                  <a:pt x="18525" y="10822"/>
                </a:lnTo>
                <a:lnTo>
                  <a:pt x="18452" y="11115"/>
                </a:lnTo>
                <a:lnTo>
                  <a:pt x="18452" y="11409"/>
                </a:lnTo>
                <a:lnTo>
                  <a:pt x="18048" y="11702"/>
                </a:lnTo>
                <a:lnTo>
                  <a:pt x="17645" y="11996"/>
                </a:lnTo>
                <a:lnTo>
                  <a:pt x="17608" y="12032"/>
                </a:lnTo>
                <a:lnTo>
                  <a:pt x="17608" y="12106"/>
                </a:lnTo>
                <a:lnTo>
                  <a:pt x="17241" y="11776"/>
                </a:lnTo>
                <a:lnTo>
                  <a:pt x="16911" y="11519"/>
                </a:lnTo>
                <a:lnTo>
                  <a:pt x="16838" y="11482"/>
                </a:lnTo>
                <a:lnTo>
                  <a:pt x="16691" y="11482"/>
                </a:lnTo>
                <a:lnTo>
                  <a:pt x="16654" y="11555"/>
                </a:lnTo>
                <a:lnTo>
                  <a:pt x="16434" y="11519"/>
                </a:lnTo>
                <a:lnTo>
                  <a:pt x="16214" y="11519"/>
                </a:lnTo>
                <a:lnTo>
                  <a:pt x="15774" y="11555"/>
                </a:lnTo>
                <a:lnTo>
                  <a:pt x="15811" y="11445"/>
                </a:lnTo>
                <a:lnTo>
                  <a:pt x="15774" y="11335"/>
                </a:lnTo>
                <a:lnTo>
                  <a:pt x="15664" y="11152"/>
                </a:lnTo>
                <a:lnTo>
                  <a:pt x="15554" y="11005"/>
                </a:lnTo>
                <a:lnTo>
                  <a:pt x="15444" y="10822"/>
                </a:lnTo>
                <a:lnTo>
                  <a:pt x="15371" y="10602"/>
                </a:lnTo>
                <a:lnTo>
                  <a:pt x="15334" y="10418"/>
                </a:lnTo>
                <a:lnTo>
                  <a:pt x="15297" y="10308"/>
                </a:lnTo>
                <a:lnTo>
                  <a:pt x="15224" y="10235"/>
                </a:lnTo>
                <a:lnTo>
                  <a:pt x="15627" y="10015"/>
                </a:lnTo>
                <a:lnTo>
                  <a:pt x="16031" y="9758"/>
                </a:lnTo>
                <a:lnTo>
                  <a:pt x="16361" y="9428"/>
                </a:lnTo>
                <a:lnTo>
                  <a:pt x="16471" y="9281"/>
                </a:lnTo>
                <a:lnTo>
                  <a:pt x="16581" y="9098"/>
                </a:lnTo>
                <a:lnTo>
                  <a:pt x="16654" y="8878"/>
                </a:lnTo>
                <a:lnTo>
                  <a:pt x="16691" y="8621"/>
                </a:lnTo>
                <a:lnTo>
                  <a:pt x="16691" y="8364"/>
                </a:lnTo>
                <a:lnTo>
                  <a:pt x="16691" y="8107"/>
                </a:lnTo>
                <a:lnTo>
                  <a:pt x="16581" y="7631"/>
                </a:lnTo>
                <a:lnTo>
                  <a:pt x="16398" y="7190"/>
                </a:lnTo>
                <a:lnTo>
                  <a:pt x="16251" y="6897"/>
                </a:lnTo>
                <a:lnTo>
                  <a:pt x="16031" y="6640"/>
                </a:lnTo>
                <a:lnTo>
                  <a:pt x="15884" y="6530"/>
                </a:lnTo>
                <a:lnTo>
                  <a:pt x="15737" y="6457"/>
                </a:lnTo>
                <a:lnTo>
                  <a:pt x="15591" y="6420"/>
                </a:lnTo>
                <a:lnTo>
                  <a:pt x="15407" y="6383"/>
                </a:lnTo>
                <a:lnTo>
                  <a:pt x="15077" y="6310"/>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55" name="Shape 255"/>
          <p:cNvSpPr/>
          <p:nvPr/>
        </p:nvSpPr>
        <p:spPr>
          <a:xfrm>
            <a:off x="8052577" y="4132327"/>
            <a:ext cx="388118" cy="408938"/>
          </a:xfrm>
          <a:custGeom>
            <a:avLst/>
            <a:gdLst/>
            <a:ahLst/>
            <a:cxnLst/>
            <a:rect l="0" t="0" r="0" b="0"/>
            <a:pathLst>
              <a:path w="13683" h="14417" extrusionOk="0">
                <a:moveTo>
                  <a:pt x="9281" y="2311"/>
                </a:moveTo>
                <a:lnTo>
                  <a:pt x="9170" y="2385"/>
                </a:lnTo>
                <a:lnTo>
                  <a:pt x="9134" y="2495"/>
                </a:lnTo>
                <a:lnTo>
                  <a:pt x="9097" y="2568"/>
                </a:lnTo>
                <a:lnTo>
                  <a:pt x="9097" y="2678"/>
                </a:lnTo>
                <a:lnTo>
                  <a:pt x="9134" y="2862"/>
                </a:lnTo>
                <a:lnTo>
                  <a:pt x="9207" y="3082"/>
                </a:lnTo>
                <a:lnTo>
                  <a:pt x="9464" y="3742"/>
                </a:lnTo>
                <a:lnTo>
                  <a:pt x="9721" y="4402"/>
                </a:lnTo>
                <a:lnTo>
                  <a:pt x="9647" y="4439"/>
                </a:lnTo>
                <a:lnTo>
                  <a:pt x="9060" y="5283"/>
                </a:lnTo>
                <a:lnTo>
                  <a:pt x="8804" y="5649"/>
                </a:lnTo>
                <a:lnTo>
                  <a:pt x="8694" y="5833"/>
                </a:lnTo>
                <a:lnTo>
                  <a:pt x="8657" y="5943"/>
                </a:lnTo>
                <a:lnTo>
                  <a:pt x="8694" y="6053"/>
                </a:lnTo>
                <a:lnTo>
                  <a:pt x="8804" y="6016"/>
                </a:lnTo>
                <a:lnTo>
                  <a:pt x="8877" y="5980"/>
                </a:lnTo>
                <a:lnTo>
                  <a:pt x="9024" y="5833"/>
                </a:lnTo>
                <a:lnTo>
                  <a:pt x="9281" y="5503"/>
                </a:lnTo>
                <a:lnTo>
                  <a:pt x="9941" y="4659"/>
                </a:lnTo>
                <a:lnTo>
                  <a:pt x="10014" y="4659"/>
                </a:lnTo>
                <a:lnTo>
                  <a:pt x="10124" y="4622"/>
                </a:lnTo>
                <a:lnTo>
                  <a:pt x="10161" y="4549"/>
                </a:lnTo>
                <a:lnTo>
                  <a:pt x="10161" y="4439"/>
                </a:lnTo>
                <a:lnTo>
                  <a:pt x="9684" y="3229"/>
                </a:lnTo>
                <a:lnTo>
                  <a:pt x="9427" y="2715"/>
                </a:lnTo>
                <a:lnTo>
                  <a:pt x="9354" y="2532"/>
                </a:lnTo>
                <a:lnTo>
                  <a:pt x="9317" y="2422"/>
                </a:lnTo>
                <a:lnTo>
                  <a:pt x="9317" y="2348"/>
                </a:lnTo>
                <a:lnTo>
                  <a:pt x="9317" y="2311"/>
                </a:lnTo>
                <a:close/>
                <a:moveTo>
                  <a:pt x="8694" y="1615"/>
                </a:moveTo>
                <a:lnTo>
                  <a:pt x="8767" y="1798"/>
                </a:lnTo>
                <a:lnTo>
                  <a:pt x="8804" y="1908"/>
                </a:lnTo>
                <a:lnTo>
                  <a:pt x="8914" y="1981"/>
                </a:lnTo>
                <a:lnTo>
                  <a:pt x="9024" y="2055"/>
                </a:lnTo>
                <a:lnTo>
                  <a:pt x="9170" y="2018"/>
                </a:lnTo>
                <a:lnTo>
                  <a:pt x="9391" y="1908"/>
                </a:lnTo>
                <a:lnTo>
                  <a:pt x="9611" y="1725"/>
                </a:lnTo>
                <a:lnTo>
                  <a:pt x="9867" y="2275"/>
                </a:lnTo>
                <a:lnTo>
                  <a:pt x="10161" y="2752"/>
                </a:lnTo>
                <a:lnTo>
                  <a:pt x="10454" y="3265"/>
                </a:lnTo>
                <a:lnTo>
                  <a:pt x="10674" y="3779"/>
                </a:lnTo>
                <a:lnTo>
                  <a:pt x="10528" y="3925"/>
                </a:lnTo>
                <a:lnTo>
                  <a:pt x="10381" y="4072"/>
                </a:lnTo>
                <a:lnTo>
                  <a:pt x="10271" y="4256"/>
                </a:lnTo>
                <a:lnTo>
                  <a:pt x="10234" y="4476"/>
                </a:lnTo>
                <a:lnTo>
                  <a:pt x="10271" y="4586"/>
                </a:lnTo>
                <a:lnTo>
                  <a:pt x="10344" y="4659"/>
                </a:lnTo>
                <a:lnTo>
                  <a:pt x="10344" y="4806"/>
                </a:lnTo>
                <a:lnTo>
                  <a:pt x="10381" y="4879"/>
                </a:lnTo>
                <a:lnTo>
                  <a:pt x="10491" y="4916"/>
                </a:lnTo>
                <a:lnTo>
                  <a:pt x="10491" y="4953"/>
                </a:lnTo>
                <a:lnTo>
                  <a:pt x="10344" y="5173"/>
                </a:lnTo>
                <a:lnTo>
                  <a:pt x="9977" y="5649"/>
                </a:lnTo>
                <a:lnTo>
                  <a:pt x="9647" y="6163"/>
                </a:lnTo>
                <a:lnTo>
                  <a:pt x="9501" y="6090"/>
                </a:lnTo>
                <a:lnTo>
                  <a:pt x="9317" y="6053"/>
                </a:lnTo>
                <a:lnTo>
                  <a:pt x="9134" y="6126"/>
                </a:lnTo>
                <a:lnTo>
                  <a:pt x="8950" y="6200"/>
                </a:lnTo>
                <a:lnTo>
                  <a:pt x="8840" y="6346"/>
                </a:lnTo>
                <a:lnTo>
                  <a:pt x="8730" y="6493"/>
                </a:lnTo>
                <a:lnTo>
                  <a:pt x="8327" y="6493"/>
                </a:lnTo>
                <a:lnTo>
                  <a:pt x="7556" y="6530"/>
                </a:lnTo>
                <a:lnTo>
                  <a:pt x="7520" y="6456"/>
                </a:lnTo>
                <a:lnTo>
                  <a:pt x="7410" y="6383"/>
                </a:lnTo>
                <a:lnTo>
                  <a:pt x="7080" y="6273"/>
                </a:lnTo>
                <a:lnTo>
                  <a:pt x="7043" y="6273"/>
                </a:lnTo>
                <a:lnTo>
                  <a:pt x="6970" y="6236"/>
                </a:lnTo>
                <a:lnTo>
                  <a:pt x="6786" y="6236"/>
                </a:lnTo>
                <a:lnTo>
                  <a:pt x="6639" y="6200"/>
                </a:lnTo>
                <a:lnTo>
                  <a:pt x="5832" y="5429"/>
                </a:lnTo>
                <a:lnTo>
                  <a:pt x="5246" y="4879"/>
                </a:lnTo>
                <a:lnTo>
                  <a:pt x="5319" y="4696"/>
                </a:lnTo>
                <a:lnTo>
                  <a:pt x="5319" y="4512"/>
                </a:lnTo>
                <a:lnTo>
                  <a:pt x="5282" y="4439"/>
                </a:lnTo>
                <a:lnTo>
                  <a:pt x="5246" y="4366"/>
                </a:lnTo>
                <a:lnTo>
                  <a:pt x="5099" y="4256"/>
                </a:lnTo>
                <a:lnTo>
                  <a:pt x="5282" y="3815"/>
                </a:lnTo>
                <a:lnTo>
                  <a:pt x="5796" y="2715"/>
                </a:lnTo>
                <a:lnTo>
                  <a:pt x="6126" y="2018"/>
                </a:lnTo>
                <a:lnTo>
                  <a:pt x="6273" y="2018"/>
                </a:lnTo>
                <a:lnTo>
                  <a:pt x="6419" y="1981"/>
                </a:lnTo>
                <a:lnTo>
                  <a:pt x="6566" y="1908"/>
                </a:lnTo>
                <a:lnTo>
                  <a:pt x="6713" y="1798"/>
                </a:lnTo>
                <a:lnTo>
                  <a:pt x="6823" y="1688"/>
                </a:lnTo>
                <a:lnTo>
                  <a:pt x="7483" y="1651"/>
                </a:lnTo>
                <a:lnTo>
                  <a:pt x="8694" y="1615"/>
                </a:lnTo>
                <a:close/>
                <a:moveTo>
                  <a:pt x="6823" y="6823"/>
                </a:moveTo>
                <a:lnTo>
                  <a:pt x="6933" y="6897"/>
                </a:lnTo>
                <a:lnTo>
                  <a:pt x="6749" y="6897"/>
                </a:lnTo>
                <a:lnTo>
                  <a:pt x="6713" y="6860"/>
                </a:lnTo>
                <a:lnTo>
                  <a:pt x="6823" y="6823"/>
                </a:lnTo>
                <a:close/>
                <a:moveTo>
                  <a:pt x="2714" y="5393"/>
                </a:moveTo>
                <a:lnTo>
                  <a:pt x="2641" y="5429"/>
                </a:lnTo>
                <a:lnTo>
                  <a:pt x="2531" y="5503"/>
                </a:lnTo>
                <a:lnTo>
                  <a:pt x="2458" y="5576"/>
                </a:lnTo>
                <a:lnTo>
                  <a:pt x="2274" y="5796"/>
                </a:lnTo>
                <a:lnTo>
                  <a:pt x="1981" y="6310"/>
                </a:lnTo>
                <a:lnTo>
                  <a:pt x="1651" y="6860"/>
                </a:lnTo>
                <a:lnTo>
                  <a:pt x="1504" y="7080"/>
                </a:lnTo>
                <a:lnTo>
                  <a:pt x="1431" y="7190"/>
                </a:lnTo>
                <a:lnTo>
                  <a:pt x="1394" y="7263"/>
                </a:lnTo>
                <a:lnTo>
                  <a:pt x="1394" y="7337"/>
                </a:lnTo>
                <a:lnTo>
                  <a:pt x="1321" y="7374"/>
                </a:lnTo>
                <a:lnTo>
                  <a:pt x="1321" y="7410"/>
                </a:lnTo>
                <a:lnTo>
                  <a:pt x="1321" y="7520"/>
                </a:lnTo>
                <a:lnTo>
                  <a:pt x="1394" y="7557"/>
                </a:lnTo>
                <a:lnTo>
                  <a:pt x="1504" y="7594"/>
                </a:lnTo>
                <a:lnTo>
                  <a:pt x="1614" y="7520"/>
                </a:lnTo>
                <a:lnTo>
                  <a:pt x="1724" y="7447"/>
                </a:lnTo>
                <a:lnTo>
                  <a:pt x="1834" y="7337"/>
                </a:lnTo>
                <a:lnTo>
                  <a:pt x="2018" y="7043"/>
                </a:lnTo>
                <a:lnTo>
                  <a:pt x="2128" y="6823"/>
                </a:lnTo>
                <a:lnTo>
                  <a:pt x="2568" y="6200"/>
                </a:lnTo>
                <a:lnTo>
                  <a:pt x="2751" y="5870"/>
                </a:lnTo>
                <a:lnTo>
                  <a:pt x="2861" y="5723"/>
                </a:lnTo>
                <a:lnTo>
                  <a:pt x="2861" y="5539"/>
                </a:lnTo>
                <a:lnTo>
                  <a:pt x="2861" y="5466"/>
                </a:lnTo>
                <a:lnTo>
                  <a:pt x="2788" y="5429"/>
                </a:lnTo>
                <a:lnTo>
                  <a:pt x="2714" y="5393"/>
                </a:lnTo>
                <a:close/>
                <a:moveTo>
                  <a:pt x="4072" y="4843"/>
                </a:moveTo>
                <a:lnTo>
                  <a:pt x="4182" y="5026"/>
                </a:lnTo>
                <a:lnTo>
                  <a:pt x="4328" y="5173"/>
                </a:lnTo>
                <a:lnTo>
                  <a:pt x="4475" y="5209"/>
                </a:lnTo>
                <a:lnTo>
                  <a:pt x="4622" y="5246"/>
                </a:lnTo>
                <a:lnTo>
                  <a:pt x="4769" y="5246"/>
                </a:lnTo>
                <a:lnTo>
                  <a:pt x="4915" y="5209"/>
                </a:lnTo>
                <a:lnTo>
                  <a:pt x="5319" y="5576"/>
                </a:lnTo>
                <a:lnTo>
                  <a:pt x="6163" y="6456"/>
                </a:lnTo>
                <a:lnTo>
                  <a:pt x="6126" y="6530"/>
                </a:lnTo>
                <a:lnTo>
                  <a:pt x="6089" y="6640"/>
                </a:lnTo>
                <a:lnTo>
                  <a:pt x="6126" y="6787"/>
                </a:lnTo>
                <a:lnTo>
                  <a:pt x="6163" y="6897"/>
                </a:lnTo>
                <a:lnTo>
                  <a:pt x="6236" y="7007"/>
                </a:lnTo>
                <a:lnTo>
                  <a:pt x="6236" y="7080"/>
                </a:lnTo>
                <a:lnTo>
                  <a:pt x="5942" y="7410"/>
                </a:lnTo>
                <a:lnTo>
                  <a:pt x="5686" y="7777"/>
                </a:lnTo>
                <a:lnTo>
                  <a:pt x="5172" y="8511"/>
                </a:lnTo>
                <a:lnTo>
                  <a:pt x="4695" y="9134"/>
                </a:lnTo>
                <a:lnTo>
                  <a:pt x="4585" y="9061"/>
                </a:lnTo>
                <a:lnTo>
                  <a:pt x="4439" y="9061"/>
                </a:lnTo>
                <a:lnTo>
                  <a:pt x="4255" y="9098"/>
                </a:lnTo>
                <a:lnTo>
                  <a:pt x="4108" y="9208"/>
                </a:lnTo>
                <a:lnTo>
                  <a:pt x="3998" y="9354"/>
                </a:lnTo>
                <a:lnTo>
                  <a:pt x="3925" y="9538"/>
                </a:lnTo>
                <a:lnTo>
                  <a:pt x="3595" y="9501"/>
                </a:lnTo>
                <a:lnTo>
                  <a:pt x="2825" y="9538"/>
                </a:lnTo>
                <a:lnTo>
                  <a:pt x="2788" y="9354"/>
                </a:lnTo>
                <a:lnTo>
                  <a:pt x="2678" y="9208"/>
                </a:lnTo>
                <a:lnTo>
                  <a:pt x="2531" y="9098"/>
                </a:lnTo>
                <a:lnTo>
                  <a:pt x="2384" y="9061"/>
                </a:lnTo>
                <a:lnTo>
                  <a:pt x="2238" y="9061"/>
                </a:lnTo>
                <a:lnTo>
                  <a:pt x="2054" y="9098"/>
                </a:lnTo>
                <a:lnTo>
                  <a:pt x="1577" y="8437"/>
                </a:lnTo>
                <a:lnTo>
                  <a:pt x="1394" y="8107"/>
                </a:lnTo>
                <a:lnTo>
                  <a:pt x="1137" y="7777"/>
                </a:lnTo>
                <a:lnTo>
                  <a:pt x="1211" y="7594"/>
                </a:lnTo>
                <a:lnTo>
                  <a:pt x="1247" y="7447"/>
                </a:lnTo>
                <a:lnTo>
                  <a:pt x="1211" y="7263"/>
                </a:lnTo>
                <a:lnTo>
                  <a:pt x="1174" y="7117"/>
                </a:lnTo>
                <a:lnTo>
                  <a:pt x="1064" y="7007"/>
                </a:lnTo>
                <a:lnTo>
                  <a:pt x="1101" y="6933"/>
                </a:lnTo>
                <a:lnTo>
                  <a:pt x="1174" y="6823"/>
                </a:lnTo>
                <a:lnTo>
                  <a:pt x="1247" y="6640"/>
                </a:lnTo>
                <a:lnTo>
                  <a:pt x="1614" y="5980"/>
                </a:lnTo>
                <a:lnTo>
                  <a:pt x="1944" y="5356"/>
                </a:lnTo>
                <a:lnTo>
                  <a:pt x="2164" y="5356"/>
                </a:lnTo>
                <a:lnTo>
                  <a:pt x="2384" y="5283"/>
                </a:lnTo>
                <a:lnTo>
                  <a:pt x="2531" y="5136"/>
                </a:lnTo>
                <a:lnTo>
                  <a:pt x="2604" y="5063"/>
                </a:lnTo>
                <a:lnTo>
                  <a:pt x="2641" y="4953"/>
                </a:lnTo>
                <a:lnTo>
                  <a:pt x="2678" y="4916"/>
                </a:lnTo>
                <a:lnTo>
                  <a:pt x="3118" y="4953"/>
                </a:lnTo>
                <a:lnTo>
                  <a:pt x="3705" y="4916"/>
                </a:lnTo>
                <a:lnTo>
                  <a:pt x="4072" y="4843"/>
                </a:lnTo>
                <a:close/>
                <a:moveTo>
                  <a:pt x="8877" y="7740"/>
                </a:moveTo>
                <a:lnTo>
                  <a:pt x="8877" y="7777"/>
                </a:lnTo>
                <a:lnTo>
                  <a:pt x="8877" y="7814"/>
                </a:lnTo>
                <a:lnTo>
                  <a:pt x="8914" y="7997"/>
                </a:lnTo>
                <a:lnTo>
                  <a:pt x="8914" y="8070"/>
                </a:lnTo>
                <a:lnTo>
                  <a:pt x="8950" y="8181"/>
                </a:lnTo>
                <a:lnTo>
                  <a:pt x="9391" y="8731"/>
                </a:lnTo>
                <a:lnTo>
                  <a:pt x="9794" y="9281"/>
                </a:lnTo>
                <a:lnTo>
                  <a:pt x="9941" y="9464"/>
                </a:lnTo>
                <a:lnTo>
                  <a:pt x="10014" y="9538"/>
                </a:lnTo>
                <a:lnTo>
                  <a:pt x="10124" y="9574"/>
                </a:lnTo>
                <a:lnTo>
                  <a:pt x="10234" y="9574"/>
                </a:lnTo>
                <a:lnTo>
                  <a:pt x="10308" y="9538"/>
                </a:lnTo>
                <a:lnTo>
                  <a:pt x="10381" y="9501"/>
                </a:lnTo>
                <a:lnTo>
                  <a:pt x="10418" y="9391"/>
                </a:lnTo>
                <a:lnTo>
                  <a:pt x="10418" y="9354"/>
                </a:lnTo>
                <a:lnTo>
                  <a:pt x="10418" y="9244"/>
                </a:lnTo>
                <a:lnTo>
                  <a:pt x="10381" y="9171"/>
                </a:lnTo>
                <a:lnTo>
                  <a:pt x="10308" y="9134"/>
                </a:lnTo>
                <a:lnTo>
                  <a:pt x="10198" y="9098"/>
                </a:lnTo>
                <a:lnTo>
                  <a:pt x="10088" y="8951"/>
                </a:lnTo>
                <a:lnTo>
                  <a:pt x="10014" y="8841"/>
                </a:lnTo>
                <a:lnTo>
                  <a:pt x="9647" y="8401"/>
                </a:lnTo>
                <a:lnTo>
                  <a:pt x="9281" y="7924"/>
                </a:lnTo>
                <a:lnTo>
                  <a:pt x="9207" y="7850"/>
                </a:lnTo>
                <a:lnTo>
                  <a:pt x="9134" y="7814"/>
                </a:lnTo>
                <a:lnTo>
                  <a:pt x="8950" y="7740"/>
                </a:lnTo>
                <a:close/>
                <a:moveTo>
                  <a:pt x="2128" y="9721"/>
                </a:moveTo>
                <a:lnTo>
                  <a:pt x="2054" y="9758"/>
                </a:lnTo>
                <a:lnTo>
                  <a:pt x="2054" y="9721"/>
                </a:lnTo>
                <a:close/>
                <a:moveTo>
                  <a:pt x="5612" y="9281"/>
                </a:moveTo>
                <a:lnTo>
                  <a:pt x="5576" y="9318"/>
                </a:lnTo>
                <a:lnTo>
                  <a:pt x="5576" y="9354"/>
                </a:lnTo>
                <a:lnTo>
                  <a:pt x="5576" y="9538"/>
                </a:lnTo>
                <a:lnTo>
                  <a:pt x="5649" y="9684"/>
                </a:lnTo>
                <a:lnTo>
                  <a:pt x="5796" y="9941"/>
                </a:lnTo>
                <a:lnTo>
                  <a:pt x="6163" y="10455"/>
                </a:lnTo>
                <a:lnTo>
                  <a:pt x="6456" y="10895"/>
                </a:lnTo>
                <a:lnTo>
                  <a:pt x="6603" y="11115"/>
                </a:lnTo>
                <a:lnTo>
                  <a:pt x="6823" y="11298"/>
                </a:lnTo>
                <a:lnTo>
                  <a:pt x="6860" y="11372"/>
                </a:lnTo>
                <a:lnTo>
                  <a:pt x="6970" y="11482"/>
                </a:lnTo>
                <a:lnTo>
                  <a:pt x="7043" y="11519"/>
                </a:lnTo>
                <a:lnTo>
                  <a:pt x="7116" y="11519"/>
                </a:lnTo>
                <a:lnTo>
                  <a:pt x="7190" y="11482"/>
                </a:lnTo>
                <a:lnTo>
                  <a:pt x="7226" y="11408"/>
                </a:lnTo>
                <a:lnTo>
                  <a:pt x="7263" y="11188"/>
                </a:lnTo>
                <a:lnTo>
                  <a:pt x="7226" y="11078"/>
                </a:lnTo>
                <a:lnTo>
                  <a:pt x="7153" y="10968"/>
                </a:lnTo>
                <a:lnTo>
                  <a:pt x="7080" y="10932"/>
                </a:lnTo>
                <a:lnTo>
                  <a:pt x="7006" y="10895"/>
                </a:lnTo>
                <a:lnTo>
                  <a:pt x="6933" y="10785"/>
                </a:lnTo>
                <a:lnTo>
                  <a:pt x="6860" y="10675"/>
                </a:lnTo>
                <a:lnTo>
                  <a:pt x="6713" y="10455"/>
                </a:lnTo>
                <a:lnTo>
                  <a:pt x="6273" y="9831"/>
                </a:lnTo>
                <a:lnTo>
                  <a:pt x="6016" y="9501"/>
                </a:lnTo>
                <a:lnTo>
                  <a:pt x="5869" y="9391"/>
                </a:lnTo>
                <a:lnTo>
                  <a:pt x="5722" y="9281"/>
                </a:lnTo>
                <a:close/>
                <a:moveTo>
                  <a:pt x="8730" y="6970"/>
                </a:moveTo>
                <a:lnTo>
                  <a:pt x="8804" y="7080"/>
                </a:lnTo>
                <a:lnTo>
                  <a:pt x="8914" y="7153"/>
                </a:lnTo>
                <a:lnTo>
                  <a:pt x="8987" y="7227"/>
                </a:lnTo>
                <a:lnTo>
                  <a:pt x="9097" y="7263"/>
                </a:lnTo>
                <a:lnTo>
                  <a:pt x="9391" y="7227"/>
                </a:lnTo>
                <a:lnTo>
                  <a:pt x="9501" y="7263"/>
                </a:lnTo>
                <a:lnTo>
                  <a:pt x="9574" y="7300"/>
                </a:lnTo>
                <a:lnTo>
                  <a:pt x="9721" y="7557"/>
                </a:lnTo>
                <a:lnTo>
                  <a:pt x="9867" y="7814"/>
                </a:lnTo>
                <a:lnTo>
                  <a:pt x="10234" y="8364"/>
                </a:lnTo>
                <a:lnTo>
                  <a:pt x="10711" y="9098"/>
                </a:lnTo>
                <a:lnTo>
                  <a:pt x="10638" y="9281"/>
                </a:lnTo>
                <a:lnTo>
                  <a:pt x="10601" y="9428"/>
                </a:lnTo>
                <a:lnTo>
                  <a:pt x="10564" y="9758"/>
                </a:lnTo>
                <a:lnTo>
                  <a:pt x="10528" y="9941"/>
                </a:lnTo>
                <a:lnTo>
                  <a:pt x="10528" y="10125"/>
                </a:lnTo>
                <a:lnTo>
                  <a:pt x="10528" y="10235"/>
                </a:lnTo>
                <a:lnTo>
                  <a:pt x="10564" y="10271"/>
                </a:lnTo>
                <a:lnTo>
                  <a:pt x="10344" y="10638"/>
                </a:lnTo>
                <a:lnTo>
                  <a:pt x="9794" y="11555"/>
                </a:lnTo>
                <a:lnTo>
                  <a:pt x="9684" y="11519"/>
                </a:lnTo>
                <a:lnTo>
                  <a:pt x="9537" y="11519"/>
                </a:lnTo>
                <a:lnTo>
                  <a:pt x="9391" y="11555"/>
                </a:lnTo>
                <a:lnTo>
                  <a:pt x="9281" y="11629"/>
                </a:lnTo>
                <a:lnTo>
                  <a:pt x="9170" y="11702"/>
                </a:lnTo>
                <a:lnTo>
                  <a:pt x="9097" y="11812"/>
                </a:lnTo>
                <a:lnTo>
                  <a:pt x="9024" y="11922"/>
                </a:lnTo>
                <a:lnTo>
                  <a:pt x="8987" y="12032"/>
                </a:lnTo>
                <a:lnTo>
                  <a:pt x="8400" y="12069"/>
                </a:lnTo>
                <a:lnTo>
                  <a:pt x="7483" y="12142"/>
                </a:lnTo>
                <a:lnTo>
                  <a:pt x="7006" y="12142"/>
                </a:lnTo>
                <a:lnTo>
                  <a:pt x="6970" y="11959"/>
                </a:lnTo>
                <a:lnTo>
                  <a:pt x="6823" y="11775"/>
                </a:lnTo>
                <a:lnTo>
                  <a:pt x="6749" y="11739"/>
                </a:lnTo>
                <a:lnTo>
                  <a:pt x="6676" y="11702"/>
                </a:lnTo>
                <a:lnTo>
                  <a:pt x="6493" y="11665"/>
                </a:lnTo>
                <a:lnTo>
                  <a:pt x="6419" y="11629"/>
                </a:lnTo>
                <a:lnTo>
                  <a:pt x="6346" y="11665"/>
                </a:lnTo>
                <a:lnTo>
                  <a:pt x="6273" y="11739"/>
                </a:lnTo>
                <a:lnTo>
                  <a:pt x="6199" y="11739"/>
                </a:lnTo>
                <a:lnTo>
                  <a:pt x="5979" y="11225"/>
                </a:lnTo>
                <a:lnTo>
                  <a:pt x="5722" y="10712"/>
                </a:lnTo>
                <a:lnTo>
                  <a:pt x="5466" y="10308"/>
                </a:lnTo>
                <a:lnTo>
                  <a:pt x="5172" y="9868"/>
                </a:lnTo>
                <a:lnTo>
                  <a:pt x="5209" y="9758"/>
                </a:lnTo>
                <a:lnTo>
                  <a:pt x="5246" y="9648"/>
                </a:lnTo>
                <a:lnTo>
                  <a:pt x="5246" y="9501"/>
                </a:lnTo>
                <a:lnTo>
                  <a:pt x="5209" y="9391"/>
                </a:lnTo>
                <a:lnTo>
                  <a:pt x="5135" y="9318"/>
                </a:lnTo>
                <a:lnTo>
                  <a:pt x="5099" y="9318"/>
                </a:lnTo>
                <a:lnTo>
                  <a:pt x="5209" y="9171"/>
                </a:lnTo>
                <a:lnTo>
                  <a:pt x="5759" y="8401"/>
                </a:lnTo>
                <a:lnTo>
                  <a:pt x="6163" y="7850"/>
                </a:lnTo>
                <a:lnTo>
                  <a:pt x="6383" y="7594"/>
                </a:lnTo>
                <a:lnTo>
                  <a:pt x="6529" y="7300"/>
                </a:lnTo>
                <a:lnTo>
                  <a:pt x="6676" y="7337"/>
                </a:lnTo>
                <a:lnTo>
                  <a:pt x="6933" y="7337"/>
                </a:lnTo>
                <a:lnTo>
                  <a:pt x="7080" y="7300"/>
                </a:lnTo>
                <a:lnTo>
                  <a:pt x="7190" y="7263"/>
                </a:lnTo>
                <a:lnTo>
                  <a:pt x="7300" y="7153"/>
                </a:lnTo>
                <a:lnTo>
                  <a:pt x="7410" y="7080"/>
                </a:lnTo>
                <a:lnTo>
                  <a:pt x="7483" y="6970"/>
                </a:lnTo>
                <a:close/>
                <a:moveTo>
                  <a:pt x="4769" y="1"/>
                </a:moveTo>
                <a:lnTo>
                  <a:pt x="4769" y="37"/>
                </a:lnTo>
                <a:lnTo>
                  <a:pt x="4805" y="184"/>
                </a:lnTo>
                <a:lnTo>
                  <a:pt x="4879" y="294"/>
                </a:lnTo>
                <a:lnTo>
                  <a:pt x="4989" y="367"/>
                </a:lnTo>
                <a:lnTo>
                  <a:pt x="5099" y="404"/>
                </a:lnTo>
                <a:lnTo>
                  <a:pt x="5172" y="551"/>
                </a:lnTo>
                <a:lnTo>
                  <a:pt x="5282" y="697"/>
                </a:lnTo>
                <a:lnTo>
                  <a:pt x="5466" y="991"/>
                </a:lnTo>
                <a:lnTo>
                  <a:pt x="5539" y="1101"/>
                </a:lnTo>
                <a:lnTo>
                  <a:pt x="5466" y="1284"/>
                </a:lnTo>
                <a:lnTo>
                  <a:pt x="5466" y="1468"/>
                </a:lnTo>
                <a:lnTo>
                  <a:pt x="5539" y="1688"/>
                </a:lnTo>
                <a:lnTo>
                  <a:pt x="5649" y="1835"/>
                </a:lnTo>
                <a:lnTo>
                  <a:pt x="5722" y="1908"/>
                </a:lnTo>
                <a:lnTo>
                  <a:pt x="5356" y="2605"/>
                </a:lnTo>
                <a:lnTo>
                  <a:pt x="4879" y="3595"/>
                </a:lnTo>
                <a:lnTo>
                  <a:pt x="4769" y="3852"/>
                </a:lnTo>
                <a:lnTo>
                  <a:pt x="4622" y="4072"/>
                </a:lnTo>
                <a:lnTo>
                  <a:pt x="4402" y="4072"/>
                </a:lnTo>
                <a:lnTo>
                  <a:pt x="4292" y="4109"/>
                </a:lnTo>
                <a:lnTo>
                  <a:pt x="4182" y="4182"/>
                </a:lnTo>
                <a:lnTo>
                  <a:pt x="4108" y="4292"/>
                </a:lnTo>
                <a:lnTo>
                  <a:pt x="4072" y="4402"/>
                </a:lnTo>
                <a:lnTo>
                  <a:pt x="3485" y="4476"/>
                </a:lnTo>
                <a:lnTo>
                  <a:pt x="3045" y="4512"/>
                </a:lnTo>
                <a:lnTo>
                  <a:pt x="2678" y="4549"/>
                </a:lnTo>
                <a:lnTo>
                  <a:pt x="2568" y="4366"/>
                </a:lnTo>
                <a:lnTo>
                  <a:pt x="2458" y="4219"/>
                </a:lnTo>
                <a:lnTo>
                  <a:pt x="2274" y="4146"/>
                </a:lnTo>
                <a:lnTo>
                  <a:pt x="2091" y="4109"/>
                </a:lnTo>
                <a:lnTo>
                  <a:pt x="1907" y="4109"/>
                </a:lnTo>
                <a:lnTo>
                  <a:pt x="1797" y="4182"/>
                </a:lnTo>
                <a:lnTo>
                  <a:pt x="1651" y="4292"/>
                </a:lnTo>
                <a:lnTo>
                  <a:pt x="1577" y="4402"/>
                </a:lnTo>
                <a:lnTo>
                  <a:pt x="1504" y="4512"/>
                </a:lnTo>
                <a:lnTo>
                  <a:pt x="1504" y="4622"/>
                </a:lnTo>
                <a:lnTo>
                  <a:pt x="1431" y="4769"/>
                </a:lnTo>
                <a:lnTo>
                  <a:pt x="1431" y="4953"/>
                </a:lnTo>
                <a:lnTo>
                  <a:pt x="1467" y="5099"/>
                </a:lnTo>
                <a:lnTo>
                  <a:pt x="1504" y="5173"/>
                </a:lnTo>
                <a:lnTo>
                  <a:pt x="1504" y="5209"/>
                </a:lnTo>
                <a:lnTo>
                  <a:pt x="1247" y="5760"/>
                </a:lnTo>
                <a:lnTo>
                  <a:pt x="880" y="6420"/>
                </a:lnTo>
                <a:lnTo>
                  <a:pt x="770" y="6640"/>
                </a:lnTo>
                <a:lnTo>
                  <a:pt x="770" y="6713"/>
                </a:lnTo>
                <a:lnTo>
                  <a:pt x="734" y="6823"/>
                </a:lnTo>
                <a:lnTo>
                  <a:pt x="734" y="6787"/>
                </a:lnTo>
                <a:lnTo>
                  <a:pt x="624" y="6787"/>
                </a:lnTo>
                <a:lnTo>
                  <a:pt x="550" y="6823"/>
                </a:lnTo>
                <a:lnTo>
                  <a:pt x="404" y="6933"/>
                </a:lnTo>
                <a:lnTo>
                  <a:pt x="330" y="6970"/>
                </a:lnTo>
                <a:lnTo>
                  <a:pt x="257" y="7007"/>
                </a:lnTo>
                <a:lnTo>
                  <a:pt x="183" y="7117"/>
                </a:lnTo>
                <a:lnTo>
                  <a:pt x="110" y="7227"/>
                </a:lnTo>
                <a:lnTo>
                  <a:pt x="110" y="7447"/>
                </a:lnTo>
                <a:lnTo>
                  <a:pt x="0" y="7777"/>
                </a:lnTo>
                <a:lnTo>
                  <a:pt x="37" y="7850"/>
                </a:lnTo>
                <a:lnTo>
                  <a:pt x="73" y="7887"/>
                </a:lnTo>
                <a:lnTo>
                  <a:pt x="110" y="7960"/>
                </a:lnTo>
                <a:lnTo>
                  <a:pt x="183" y="7960"/>
                </a:lnTo>
                <a:lnTo>
                  <a:pt x="367" y="8034"/>
                </a:lnTo>
                <a:lnTo>
                  <a:pt x="660" y="8034"/>
                </a:lnTo>
                <a:lnTo>
                  <a:pt x="660" y="7997"/>
                </a:lnTo>
                <a:lnTo>
                  <a:pt x="770" y="7997"/>
                </a:lnTo>
                <a:lnTo>
                  <a:pt x="880" y="8181"/>
                </a:lnTo>
                <a:lnTo>
                  <a:pt x="990" y="8364"/>
                </a:lnTo>
                <a:lnTo>
                  <a:pt x="1211" y="8657"/>
                </a:lnTo>
                <a:lnTo>
                  <a:pt x="1651" y="9281"/>
                </a:lnTo>
                <a:lnTo>
                  <a:pt x="1687" y="9354"/>
                </a:lnTo>
                <a:lnTo>
                  <a:pt x="1651" y="9501"/>
                </a:lnTo>
                <a:lnTo>
                  <a:pt x="1614" y="9648"/>
                </a:lnTo>
                <a:lnTo>
                  <a:pt x="1577" y="9831"/>
                </a:lnTo>
                <a:lnTo>
                  <a:pt x="1577" y="9941"/>
                </a:lnTo>
                <a:lnTo>
                  <a:pt x="1614" y="10051"/>
                </a:lnTo>
                <a:lnTo>
                  <a:pt x="1541" y="10235"/>
                </a:lnTo>
                <a:lnTo>
                  <a:pt x="1431" y="10418"/>
                </a:lnTo>
                <a:lnTo>
                  <a:pt x="1357" y="10601"/>
                </a:lnTo>
                <a:lnTo>
                  <a:pt x="1211" y="10785"/>
                </a:lnTo>
                <a:lnTo>
                  <a:pt x="1137" y="10858"/>
                </a:lnTo>
                <a:lnTo>
                  <a:pt x="1137" y="10968"/>
                </a:lnTo>
                <a:lnTo>
                  <a:pt x="1174" y="11078"/>
                </a:lnTo>
                <a:lnTo>
                  <a:pt x="1247" y="11152"/>
                </a:lnTo>
                <a:lnTo>
                  <a:pt x="1357" y="11188"/>
                </a:lnTo>
                <a:lnTo>
                  <a:pt x="1467" y="11152"/>
                </a:lnTo>
                <a:lnTo>
                  <a:pt x="1541" y="11078"/>
                </a:lnTo>
                <a:lnTo>
                  <a:pt x="1577" y="10968"/>
                </a:lnTo>
                <a:lnTo>
                  <a:pt x="1614" y="10932"/>
                </a:lnTo>
                <a:lnTo>
                  <a:pt x="1687" y="10822"/>
                </a:lnTo>
                <a:lnTo>
                  <a:pt x="1761" y="10638"/>
                </a:lnTo>
                <a:lnTo>
                  <a:pt x="1834" y="10491"/>
                </a:lnTo>
                <a:lnTo>
                  <a:pt x="1907" y="10198"/>
                </a:lnTo>
                <a:lnTo>
                  <a:pt x="2164" y="10198"/>
                </a:lnTo>
                <a:lnTo>
                  <a:pt x="2348" y="10161"/>
                </a:lnTo>
                <a:lnTo>
                  <a:pt x="2494" y="10088"/>
                </a:lnTo>
                <a:lnTo>
                  <a:pt x="2641" y="10015"/>
                </a:lnTo>
                <a:lnTo>
                  <a:pt x="2714" y="9905"/>
                </a:lnTo>
                <a:lnTo>
                  <a:pt x="3338" y="9905"/>
                </a:lnTo>
                <a:lnTo>
                  <a:pt x="3998" y="9941"/>
                </a:lnTo>
                <a:lnTo>
                  <a:pt x="4035" y="10051"/>
                </a:lnTo>
                <a:lnTo>
                  <a:pt x="4072" y="10088"/>
                </a:lnTo>
                <a:lnTo>
                  <a:pt x="4145" y="10161"/>
                </a:lnTo>
                <a:lnTo>
                  <a:pt x="4292" y="10235"/>
                </a:lnTo>
                <a:lnTo>
                  <a:pt x="4439" y="10308"/>
                </a:lnTo>
                <a:lnTo>
                  <a:pt x="4622" y="10308"/>
                </a:lnTo>
                <a:lnTo>
                  <a:pt x="4805" y="10271"/>
                </a:lnTo>
                <a:lnTo>
                  <a:pt x="4879" y="10235"/>
                </a:lnTo>
                <a:lnTo>
                  <a:pt x="5282" y="10822"/>
                </a:lnTo>
                <a:lnTo>
                  <a:pt x="5429" y="11115"/>
                </a:lnTo>
                <a:lnTo>
                  <a:pt x="5576" y="11408"/>
                </a:lnTo>
                <a:lnTo>
                  <a:pt x="5796" y="11995"/>
                </a:lnTo>
                <a:lnTo>
                  <a:pt x="5759" y="12105"/>
                </a:lnTo>
                <a:lnTo>
                  <a:pt x="5759" y="12215"/>
                </a:lnTo>
                <a:lnTo>
                  <a:pt x="5759" y="12362"/>
                </a:lnTo>
                <a:lnTo>
                  <a:pt x="5759" y="12472"/>
                </a:lnTo>
                <a:lnTo>
                  <a:pt x="5759" y="12509"/>
                </a:lnTo>
                <a:lnTo>
                  <a:pt x="5722" y="12619"/>
                </a:lnTo>
                <a:lnTo>
                  <a:pt x="5722" y="12692"/>
                </a:lnTo>
                <a:lnTo>
                  <a:pt x="5759" y="12766"/>
                </a:lnTo>
                <a:lnTo>
                  <a:pt x="5979" y="12876"/>
                </a:lnTo>
                <a:lnTo>
                  <a:pt x="5759" y="13169"/>
                </a:lnTo>
                <a:lnTo>
                  <a:pt x="5612" y="13463"/>
                </a:lnTo>
                <a:lnTo>
                  <a:pt x="5502" y="13793"/>
                </a:lnTo>
                <a:lnTo>
                  <a:pt x="5429" y="14123"/>
                </a:lnTo>
                <a:lnTo>
                  <a:pt x="5392" y="14196"/>
                </a:lnTo>
                <a:lnTo>
                  <a:pt x="5429" y="14270"/>
                </a:lnTo>
                <a:lnTo>
                  <a:pt x="5502" y="14343"/>
                </a:lnTo>
                <a:lnTo>
                  <a:pt x="5576" y="14380"/>
                </a:lnTo>
                <a:lnTo>
                  <a:pt x="5649" y="14416"/>
                </a:lnTo>
                <a:lnTo>
                  <a:pt x="5722" y="14416"/>
                </a:lnTo>
                <a:lnTo>
                  <a:pt x="5759" y="14380"/>
                </a:lnTo>
                <a:lnTo>
                  <a:pt x="5832" y="14306"/>
                </a:lnTo>
                <a:lnTo>
                  <a:pt x="5832" y="14233"/>
                </a:lnTo>
                <a:lnTo>
                  <a:pt x="5869" y="14086"/>
                </a:lnTo>
                <a:lnTo>
                  <a:pt x="5979" y="13793"/>
                </a:lnTo>
                <a:lnTo>
                  <a:pt x="6089" y="13463"/>
                </a:lnTo>
                <a:lnTo>
                  <a:pt x="6309" y="13022"/>
                </a:lnTo>
                <a:lnTo>
                  <a:pt x="6566" y="13022"/>
                </a:lnTo>
                <a:lnTo>
                  <a:pt x="6713" y="12986"/>
                </a:lnTo>
                <a:lnTo>
                  <a:pt x="6786" y="12876"/>
                </a:lnTo>
                <a:lnTo>
                  <a:pt x="6860" y="12582"/>
                </a:lnTo>
                <a:lnTo>
                  <a:pt x="7593" y="12582"/>
                </a:lnTo>
                <a:lnTo>
                  <a:pt x="8253" y="12546"/>
                </a:lnTo>
                <a:lnTo>
                  <a:pt x="8914" y="12509"/>
                </a:lnTo>
                <a:lnTo>
                  <a:pt x="8950" y="12509"/>
                </a:lnTo>
                <a:lnTo>
                  <a:pt x="8950" y="12619"/>
                </a:lnTo>
                <a:lnTo>
                  <a:pt x="9024" y="12692"/>
                </a:lnTo>
                <a:lnTo>
                  <a:pt x="9170" y="12802"/>
                </a:lnTo>
                <a:lnTo>
                  <a:pt x="9354" y="12876"/>
                </a:lnTo>
                <a:lnTo>
                  <a:pt x="9537" y="12912"/>
                </a:lnTo>
                <a:lnTo>
                  <a:pt x="9647" y="13279"/>
                </a:lnTo>
                <a:lnTo>
                  <a:pt x="9794" y="13829"/>
                </a:lnTo>
                <a:lnTo>
                  <a:pt x="9904" y="14050"/>
                </a:lnTo>
                <a:lnTo>
                  <a:pt x="9977" y="14160"/>
                </a:lnTo>
                <a:lnTo>
                  <a:pt x="10051" y="14270"/>
                </a:lnTo>
                <a:lnTo>
                  <a:pt x="10198" y="14270"/>
                </a:lnTo>
                <a:lnTo>
                  <a:pt x="10271" y="14233"/>
                </a:lnTo>
                <a:lnTo>
                  <a:pt x="10308" y="14160"/>
                </a:lnTo>
                <a:lnTo>
                  <a:pt x="10308" y="14013"/>
                </a:lnTo>
                <a:lnTo>
                  <a:pt x="10308" y="13903"/>
                </a:lnTo>
                <a:lnTo>
                  <a:pt x="10198" y="13609"/>
                </a:lnTo>
                <a:lnTo>
                  <a:pt x="9977" y="12949"/>
                </a:lnTo>
                <a:lnTo>
                  <a:pt x="9904" y="12729"/>
                </a:lnTo>
                <a:lnTo>
                  <a:pt x="9977" y="12619"/>
                </a:lnTo>
                <a:lnTo>
                  <a:pt x="10088" y="12399"/>
                </a:lnTo>
                <a:lnTo>
                  <a:pt x="10124" y="12215"/>
                </a:lnTo>
                <a:lnTo>
                  <a:pt x="10161" y="12032"/>
                </a:lnTo>
                <a:lnTo>
                  <a:pt x="10161" y="11885"/>
                </a:lnTo>
                <a:lnTo>
                  <a:pt x="10124" y="11849"/>
                </a:lnTo>
                <a:lnTo>
                  <a:pt x="10601" y="11042"/>
                </a:lnTo>
                <a:lnTo>
                  <a:pt x="11115" y="10235"/>
                </a:lnTo>
                <a:lnTo>
                  <a:pt x="11371" y="10088"/>
                </a:lnTo>
                <a:lnTo>
                  <a:pt x="11518" y="9978"/>
                </a:lnTo>
                <a:lnTo>
                  <a:pt x="11628" y="9868"/>
                </a:lnTo>
                <a:lnTo>
                  <a:pt x="11665" y="9831"/>
                </a:lnTo>
                <a:lnTo>
                  <a:pt x="11738" y="9758"/>
                </a:lnTo>
                <a:lnTo>
                  <a:pt x="11812" y="9611"/>
                </a:lnTo>
                <a:lnTo>
                  <a:pt x="11885" y="9464"/>
                </a:lnTo>
                <a:lnTo>
                  <a:pt x="12068" y="9501"/>
                </a:lnTo>
                <a:lnTo>
                  <a:pt x="12288" y="9501"/>
                </a:lnTo>
                <a:lnTo>
                  <a:pt x="12875" y="9538"/>
                </a:lnTo>
                <a:lnTo>
                  <a:pt x="13426" y="9501"/>
                </a:lnTo>
                <a:lnTo>
                  <a:pt x="13499" y="9501"/>
                </a:lnTo>
                <a:lnTo>
                  <a:pt x="13572" y="9464"/>
                </a:lnTo>
                <a:lnTo>
                  <a:pt x="13646" y="9391"/>
                </a:lnTo>
                <a:lnTo>
                  <a:pt x="13646" y="9318"/>
                </a:lnTo>
                <a:lnTo>
                  <a:pt x="13682" y="9244"/>
                </a:lnTo>
                <a:lnTo>
                  <a:pt x="13646" y="9171"/>
                </a:lnTo>
                <a:lnTo>
                  <a:pt x="13609" y="9098"/>
                </a:lnTo>
                <a:lnTo>
                  <a:pt x="13536" y="9024"/>
                </a:lnTo>
                <a:lnTo>
                  <a:pt x="13426" y="9024"/>
                </a:lnTo>
                <a:lnTo>
                  <a:pt x="13059" y="8988"/>
                </a:lnTo>
                <a:lnTo>
                  <a:pt x="12655" y="8988"/>
                </a:lnTo>
                <a:lnTo>
                  <a:pt x="11885" y="9024"/>
                </a:lnTo>
                <a:lnTo>
                  <a:pt x="11812" y="8951"/>
                </a:lnTo>
                <a:lnTo>
                  <a:pt x="11738" y="8877"/>
                </a:lnTo>
                <a:lnTo>
                  <a:pt x="11518" y="8767"/>
                </a:lnTo>
                <a:lnTo>
                  <a:pt x="11445" y="8767"/>
                </a:lnTo>
                <a:lnTo>
                  <a:pt x="11335" y="8804"/>
                </a:lnTo>
                <a:lnTo>
                  <a:pt x="11225" y="8767"/>
                </a:lnTo>
                <a:lnTo>
                  <a:pt x="11078" y="8804"/>
                </a:lnTo>
                <a:lnTo>
                  <a:pt x="10638" y="8107"/>
                </a:lnTo>
                <a:lnTo>
                  <a:pt x="10271" y="7594"/>
                </a:lnTo>
                <a:lnTo>
                  <a:pt x="10088" y="7300"/>
                </a:lnTo>
                <a:lnTo>
                  <a:pt x="9904" y="7080"/>
                </a:lnTo>
                <a:lnTo>
                  <a:pt x="9977" y="6970"/>
                </a:lnTo>
                <a:lnTo>
                  <a:pt x="10051" y="6823"/>
                </a:lnTo>
                <a:lnTo>
                  <a:pt x="10088" y="6713"/>
                </a:lnTo>
                <a:lnTo>
                  <a:pt x="10124" y="6567"/>
                </a:lnTo>
                <a:lnTo>
                  <a:pt x="10088" y="6493"/>
                </a:lnTo>
                <a:lnTo>
                  <a:pt x="10051" y="6456"/>
                </a:lnTo>
                <a:lnTo>
                  <a:pt x="9941" y="6456"/>
                </a:lnTo>
                <a:lnTo>
                  <a:pt x="10124" y="6236"/>
                </a:lnTo>
                <a:lnTo>
                  <a:pt x="10308" y="5980"/>
                </a:lnTo>
                <a:lnTo>
                  <a:pt x="10638" y="5503"/>
                </a:lnTo>
                <a:lnTo>
                  <a:pt x="11005" y="4953"/>
                </a:lnTo>
                <a:lnTo>
                  <a:pt x="11078" y="4953"/>
                </a:lnTo>
                <a:lnTo>
                  <a:pt x="11151" y="4916"/>
                </a:lnTo>
                <a:lnTo>
                  <a:pt x="11225" y="4843"/>
                </a:lnTo>
                <a:lnTo>
                  <a:pt x="11298" y="4769"/>
                </a:lnTo>
                <a:lnTo>
                  <a:pt x="11518" y="4586"/>
                </a:lnTo>
                <a:lnTo>
                  <a:pt x="11591" y="4476"/>
                </a:lnTo>
                <a:lnTo>
                  <a:pt x="11665" y="4366"/>
                </a:lnTo>
                <a:lnTo>
                  <a:pt x="11702" y="4256"/>
                </a:lnTo>
                <a:lnTo>
                  <a:pt x="11702" y="4146"/>
                </a:lnTo>
                <a:lnTo>
                  <a:pt x="11665" y="3999"/>
                </a:lnTo>
                <a:lnTo>
                  <a:pt x="11591" y="3889"/>
                </a:lnTo>
                <a:lnTo>
                  <a:pt x="11518" y="3779"/>
                </a:lnTo>
                <a:lnTo>
                  <a:pt x="11408" y="3742"/>
                </a:lnTo>
                <a:lnTo>
                  <a:pt x="11298" y="3705"/>
                </a:lnTo>
                <a:lnTo>
                  <a:pt x="11151" y="3669"/>
                </a:lnTo>
                <a:lnTo>
                  <a:pt x="10931" y="3192"/>
                </a:lnTo>
                <a:lnTo>
                  <a:pt x="10674" y="2752"/>
                </a:lnTo>
                <a:lnTo>
                  <a:pt x="10344" y="2091"/>
                </a:lnTo>
                <a:lnTo>
                  <a:pt x="10124" y="1725"/>
                </a:lnTo>
                <a:lnTo>
                  <a:pt x="9904" y="1431"/>
                </a:lnTo>
                <a:lnTo>
                  <a:pt x="9941" y="1284"/>
                </a:lnTo>
                <a:lnTo>
                  <a:pt x="9941" y="1211"/>
                </a:lnTo>
                <a:lnTo>
                  <a:pt x="9977" y="1064"/>
                </a:lnTo>
                <a:lnTo>
                  <a:pt x="9941" y="954"/>
                </a:lnTo>
                <a:lnTo>
                  <a:pt x="9904" y="844"/>
                </a:lnTo>
                <a:lnTo>
                  <a:pt x="9831" y="697"/>
                </a:lnTo>
                <a:lnTo>
                  <a:pt x="9721" y="587"/>
                </a:lnTo>
                <a:lnTo>
                  <a:pt x="9574" y="514"/>
                </a:lnTo>
                <a:lnTo>
                  <a:pt x="9427" y="477"/>
                </a:lnTo>
                <a:lnTo>
                  <a:pt x="9244" y="514"/>
                </a:lnTo>
                <a:lnTo>
                  <a:pt x="9097" y="551"/>
                </a:lnTo>
                <a:lnTo>
                  <a:pt x="8987" y="661"/>
                </a:lnTo>
                <a:lnTo>
                  <a:pt x="8914" y="808"/>
                </a:lnTo>
                <a:lnTo>
                  <a:pt x="8877" y="954"/>
                </a:lnTo>
                <a:lnTo>
                  <a:pt x="8840" y="1028"/>
                </a:lnTo>
                <a:lnTo>
                  <a:pt x="7887" y="1101"/>
                </a:lnTo>
                <a:lnTo>
                  <a:pt x="7080" y="1174"/>
                </a:lnTo>
                <a:lnTo>
                  <a:pt x="6933" y="1174"/>
                </a:lnTo>
                <a:lnTo>
                  <a:pt x="6860" y="1064"/>
                </a:lnTo>
                <a:lnTo>
                  <a:pt x="6749" y="918"/>
                </a:lnTo>
                <a:lnTo>
                  <a:pt x="6713" y="881"/>
                </a:lnTo>
                <a:lnTo>
                  <a:pt x="6639" y="808"/>
                </a:lnTo>
                <a:lnTo>
                  <a:pt x="6529" y="771"/>
                </a:lnTo>
                <a:lnTo>
                  <a:pt x="6456" y="771"/>
                </a:lnTo>
                <a:lnTo>
                  <a:pt x="6383" y="808"/>
                </a:lnTo>
                <a:lnTo>
                  <a:pt x="5942" y="808"/>
                </a:lnTo>
                <a:lnTo>
                  <a:pt x="5686" y="477"/>
                </a:lnTo>
                <a:lnTo>
                  <a:pt x="5576" y="294"/>
                </a:lnTo>
                <a:lnTo>
                  <a:pt x="5466" y="111"/>
                </a:lnTo>
                <a:lnTo>
                  <a:pt x="5429" y="37"/>
                </a:lnTo>
                <a:lnTo>
                  <a:pt x="5356" y="1"/>
                </a:lnTo>
                <a:lnTo>
                  <a:pt x="5209" y="1"/>
                </a:lnTo>
                <a:lnTo>
                  <a:pt x="5025" y="37"/>
                </a:lnTo>
                <a:lnTo>
                  <a:pt x="4915" y="1"/>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56" name="Shape 256"/>
          <p:cNvSpPr/>
          <p:nvPr/>
        </p:nvSpPr>
        <p:spPr>
          <a:xfrm>
            <a:off x="7430898" y="4873171"/>
            <a:ext cx="297606" cy="211234"/>
          </a:xfrm>
          <a:custGeom>
            <a:avLst/>
            <a:gdLst/>
            <a:ahLst/>
            <a:cxnLst/>
            <a:rect l="0" t="0" r="0" b="0"/>
            <a:pathLst>
              <a:path w="10492" h="7447" extrusionOk="0">
                <a:moveTo>
                  <a:pt x="7300" y="1761"/>
                </a:moveTo>
                <a:lnTo>
                  <a:pt x="7117" y="1797"/>
                </a:lnTo>
                <a:lnTo>
                  <a:pt x="6897" y="1834"/>
                </a:lnTo>
                <a:lnTo>
                  <a:pt x="6713" y="1907"/>
                </a:lnTo>
                <a:lnTo>
                  <a:pt x="6530" y="2017"/>
                </a:lnTo>
                <a:lnTo>
                  <a:pt x="6383" y="2128"/>
                </a:lnTo>
                <a:lnTo>
                  <a:pt x="6273" y="2274"/>
                </a:lnTo>
                <a:lnTo>
                  <a:pt x="6200" y="2458"/>
                </a:lnTo>
                <a:lnTo>
                  <a:pt x="6200" y="2531"/>
                </a:lnTo>
                <a:lnTo>
                  <a:pt x="6237" y="2604"/>
                </a:lnTo>
                <a:lnTo>
                  <a:pt x="6310" y="2641"/>
                </a:lnTo>
                <a:lnTo>
                  <a:pt x="6383" y="2641"/>
                </a:lnTo>
                <a:lnTo>
                  <a:pt x="6530" y="2604"/>
                </a:lnTo>
                <a:lnTo>
                  <a:pt x="6640" y="2531"/>
                </a:lnTo>
                <a:lnTo>
                  <a:pt x="6860" y="2384"/>
                </a:lnTo>
                <a:lnTo>
                  <a:pt x="7007" y="2348"/>
                </a:lnTo>
                <a:lnTo>
                  <a:pt x="7154" y="2274"/>
                </a:lnTo>
                <a:lnTo>
                  <a:pt x="7484" y="2274"/>
                </a:lnTo>
                <a:lnTo>
                  <a:pt x="7667" y="2311"/>
                </a:lnTo>
                <a:lnTo>
                  <a:pt x="7851" y="2384"/>
                </a:lnTo>
                <a:lnTo>
                  <a:pt x="7924" y="2458"/>
                </a:lnTo>
                <a:lnTo>
                  <a:pt x="7961" y="2531"/>
                </a:lnTo>
                <a:lnTo>
                  <a:pt x="7997" y="2641"/>
                </a:lnTo>
                <a:lnTo>
                  <a:pt x="7997" y="2751"/>
                </a:lnTo>
                <a:lnTo>
                  <a:pt x="7961" y="2898"/>
                </a:lnTo>
                <a:lnTo>
                  <a:pt x="7887" y="3045"/>
                </a:lnTo>
                <a:lnTo>
                  <a:pt x="7667" y="3338"/>
                </a:lnTo>
                <a:lnTo>
                  <a:pt x="7190" y="3998"/>
                </a:lnTo>
                <a:lnTo>
                  <a:pt x="6713" y="4622"/>
                </a:lnTo>
                <a:lnTo>
                  <a:pt x="5686" y="5869"/>
                </a:lnTo>
                <a:lnTo>
                  <a:pt x="5613" y="6016"/>
                </a:lnTo>
                <a:lnTo>
                  <a:pt x="5650" y="6162"/>
                </a:lnTo>
                <a:lnTo>
                  <a:pt x="5686" y="6236"/>
                </a:lnTo>
                <a:lnTo>
                  <a:pt x="5723" y="6273"/>
                </a:lnTo>
                <a:lnTo>
                  <a:pt x="5796" y="6309"/>
                </a:lnTo>
                <a:lnTo>
                  <a:pt x="5870" y="6309"/>
                </a:lnTo>
                <a:lnTo>
                  <a:pt x="6567" y="6273"/>
                </a:lnTo>
                <a:lnTo>
                  <a:pt x="7264" y="6309"/>
                </a:lnTo>
                <a:lnTo>
                  <a:pt x="8034" y="6346"/>
                </a:lnTo>
                <a:lnTo>
                  <a:pt x="8401" y="6419"/>
                </a:lnTo>
                <a:lnTo>
                  <a:pt x="8547" y="6419"/>
                </a:lnTo>
                <a:lnTo>
                  <a:pt x="8731" y="6383"/>
                </a:lnTo>
                <a:lnTo>
                  <a:pt x="8841" y="6309"/>
                </a:lnTo>
                <a:lnTo>
                  <a:pt x="8878" y="6199"/>
                </a:lnTo>
                <a:lnTo>
                  <a:pt x="8878" y="6089"/>
                </a:lnTo>
                <a:lnTo>
                  <a:pt x="8768" y="6016"/>
                </a:lnTo>
                <a:lnTo>
                  <a:pt x="8658" y="5942"/>
                </a:lnTo>
                <a:lnTo>
                  <a:pt x="8474" y="5869"/>
                </a:lnTo>
                <a:lnTo>
                  <a:pt x="8107" y="5796"/>
                </a:lnTo>
                <a:lnTo>
                  <a:pt x="7410" y="5759"/>
                </a:lnTo>
                <a:lnTo>
                  <a:pt x="6457" y="5759"/>
                </a:lnTo>
                <a:lnTo>
                  <a:pt x="7557" y="4365"/>
                </a:lnTo>
                <a:lnTo>
                  <a:pt x="7851" y="3998"/>
                </a:lnTo>
                <a:lnTo>
                  <a:pt x="8144" y="3595"/>
                </a:lnTo>
                <a:lnTo>
                  <a:pt x="8291" y="3375"/>
                </a:lnTo>
                <a:lnTo>
                  <a:pt x="8401" y="3191"/>
                </a:lnTo>
                <a:lnTo>
                  <a:pt x="8474" y="2935"/>
                </a:lnTo>
                <a:lnTo>
                  <a:pt x="8511" y="2714"/>
                </a:lnTo>
                <a:lnTo>
                  <a:pt x="8511" y="2494"/>
                </a:lnTo>
                <a:lnTo>
                  <a:pt x="8437" y="2311"/>
                </a:lnTo>
                <a:lnTo>
                  <a:pt x="8327" y="2164"/>
                </a:lnTo>
                <a:lnTo>
                  <a:pt x="8217" y="2017"/>
                </a:lnTo>
                <a:lnTo>
                  <a:pt x="8071" y="1907"/>
                </a:lnTo>
                <a:lnTo>
                  <a:pt x="7887" y="1834"/>
                </a:lnTo>
                <a:lnTo>
                  <a:pt x="7667" y="1797"/>
                </a:lnTo>
                <a:lnTo>
                  <a:pt x="7484" y="1761"/>
                </a:lnTo>
                <a:close/>
                <a:moveTo>
                  <a:pt x="954" y="0"/>
                </a:moveTo>
                <a:lnTo>
                  <a:pt x="771" y="37"/>
                </a:lnTo>
                <a:lnTo>
                  <a:pt x="624" y="110"/>
                </a:lnTo>
                <a:lnTo>
                  <a:pt x="441" y="183"/>
                </a:lnTo>
                <a:lnTo>
                  <a:pt x="294" y="257"/>
                </a:lnTo>
                <a:lnTo>
                  <a:pt x="147" y="404"/>
                </a:lnTo>
                <a:lnTo>
                  <a:pt x="37" y="514"/>
                </a:lnTo>
                <a:lnTo>
                  <a:pt x="1" y="587"/>
                </a:lnTo>
                <a:lnTo>
                  <a:pt x="1" y="660"/>
                </a:lnTo>
                <a:lnTo>
                  <a:pt x="74" y="770"/>
                </a:lnTo>
                <a:lnTo>
                  <a:pt x="184" y="844"/>
                </a:lnTo>
                <a:lnTo>
                  <a:pt x="257" y="844"/>
                </a:lnTo>
                <a:lnTo>
                  <a:pt x="331" y="807"/>
                </a:lnTo>
                <a:lnTo>
                  <a:pt x="661" y="660"/>
                </a:lnTo>
                <a:lnTo>
                  <a:pt x="844" y="624"/>
                </a:lnTo>
                <a:lnTo>
                  <a:pt x="1028" y="587"/>
                </a:lnTo>
                <a:lnTo>
                  <a:pt x="991" y="624"/>
                </a:lnTo>
                <a:lnTo>
                  <a:pt x="991" y="844"/>
                </a:lnTo>
                <a:lnTo>
                  <a:pt x="991" y="1064"/>
                </a:lnTo>
                <a:lnTo>
                  <a:pt x="1101" y="1467"/>
                </a:lnTo>
                <a:lnTo>
                  <a:pt x="1358" y="2641"/>
                </a:lnTo>
                <a:lnTo>
                  <a:pt x="2312" y="7263"/>
                </a:lnTo>
                <a:lnTo>
                  <a:pt x="2348" y="7336"/>
                </a:lnTo>
                <a:lnTo>
                  <a:pt x="2422" y="7410"/>
                </a:lnTo>
                <a:lnTo>
                  <a:pt x="2495" y="7446"/>
                </a:lnTo>
                <a:lnTo>
                  <a:pt x="2678" y="7446"/>
                </a:lnTo>
                <a:lnTo>
                  <a:pt x="2752" y="7410"/>
                </a:lnTo>
                <a:lnTo>
                  <a:pt x="2825" y="7336"/>
                </a:lnTo>
                <a:lnTo>
                  <a:pt x="2862" y="7263"/>
                </a:lnTo>
                <a:lnTo>
                  <a:pt x="4072" y="4108"/>
                </a:lnTo>
                <a:lnTo>
                  <a:pt x="5246" y="990"/>
                </a:lnTo>
                <a:lnTo>
                  <a:pt x="6457" y="917"/>
                </a:lnTo>
                <a:lnTo>
                  <a:pt x="7667" y="880"/>
                </a:lnTo>
                <a:lnTo>
                  <a:pt x="8988" y="917"/>
                </a:lnTo>
                <a:lnTo>
                  <a:pt x="9648" y="990"/>
                </a:lnTo>
                <a:lnTo>
                  <a:pt x="9978" y="990"/>
                </a:lnTo>
                <a:lnTo>
                  <a:pt x="10308" y="954"/>
                </a:lnTo>
                <a:lnTo>
                  <a:pt x="10382" y="917"/>
                </a:lnTo>
                <a:lnTo>
                  <a:pt x="10455" y="880"/>
                </a:lnTo>
                <a:lnTo>
                  <a:pt x="10492" y="807"/>
                </a:lnTo>
                <a:lnTo>
                  <a:pt x="10492" y="734"/>
                </a:lnTo>
                <a:lnTo>
                  <a:pt x="10418" y="587"/>
                </a:lnTo>
                <a:lnTo>
                  <a:pt x="10382" y="514"/>
                </a:lnTo>
                <a:lnTo>
                  <a:pt x="10308" y="477"/>
                </a:lnTo>
                <a:lnTo>
                  <a:pt x="10015" y="404"/>
                </a:lnTo>
                <a:lnTo>
                  <a:pt x="9721" y="367"/>
                </a:lnTo>
                <a:lnTo>
                  <a:pt x="9134" y="330"/>
                </a:lnTo>
                <a:lnTo>
                  <a:pt x="7814" y="293"/>
                </a:lnTo>
                <a:lnTo>
                  <a:pt x="6420" y="330"/>
                </a:lnTo>
                <a:lnTo>
                  <a:pt x="5026" y="404"/>
                </a:lnTo>
                <a:lnTo>
                  <a:pt x="4916" y="440"/>
                </a:lnTo>
                <a:lnTo>
                  <a:pt x="4843" y="477"/>
                </a:lnTo>
                <a:lnTo>
                  <a:pt x="4806" y="550"/>
                </a:lnTo>
                <a:lnTo>
                  <a:pt x="4733" y="624"/>
                </a:lnTo>
                <a:lnTo>
                  <a:pt x="2678" y="6162"/>
                </a:lnTo>
                <a:lnTo>
                  <a:pt x="2128" y="3705"/>
                </a:lnTo>
                <a:lnTo>
                  <a:pt x="1725" y="1981"/>
                </a:lnTo>
                <a:lnTo>
                  <a:pt x="1541" y="1210"/>
                </a:lnTo>
                <a:lnTo>
                  <a:pt x="1468" y="844"/>
                </a:lnTo>
                <a:lnTo>
                  <a:pt x="1431" y="660"/>
                </a:lnTo>
                <a:lnTo>
                  <a:pt x="1395" y="550"/>
                </a:lnTo>
                <a:lnTo>
                  <a:pt x="1431" y="550"/>
                </a:lnTo>
                <a:lnTo>
                  <a:pt x="1468" y="514"/>
                </a:lnTo>
                <a:lnTo>
                  <a:pt x="1468" y="477"/>
                </a:lnTo>
                <a:lnTo>
                  <a:pt x="1505" y="367"/>
                </a:lnTo>
                <a:lnTo>
                  <a:pt x="1505" y="220"/>
                </a:lnTo>
                <a:lnTo>
                  <a:pt x="1468" y="110"/>
                </a:lnTo>
                <a:lnTo>
                  <a:pt x="1395" y="73"/>
                </a:lnTo>
                <a:lnTo>
                  <a:pt x="1321" y="37"/>
                </a:lnTo>
                <a:lnTo>
                  <a:pt x="1138" y="0"/>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57" name="Shape 257"/>
          <p:cNvSpPr/>
          <p:nvPr/>
        </p:nvSpPr>
        <p:spPr>
          <a:xfrm>
            <a:off x="8749725" y="4950125"/>
            <a:ext cx="288245" cy="184202"/>
          </a:xfrm>
          <a:custGeom>
            <a:avLst/>
            <a:gdLst/>
            <a:ahLst/>
            <a:cxnLst/>
            <a:rect l="0" t="0" r="0" b="0"/>
            <a:pathLst>
              <a:path w="10162" h="6494" extrusionOk="0">
                <a:moveTo>
                  <a:pt x="8291" y="587"/>
                </a:moveTo>
                <a:lnTo>
                  <a:pt x="8291" y="698"/>
                </a:lnTo>
                <a:lnTo>
                  <a:pt x="8327" y="771"/>
                </a:lnTo>
                <a:lnTo>
                  <a:pt x="8401" y="808"/>
                </a:lnTo>
                <a:lnTo>
                  <a:pt x="8474" y="808"/>
                </a:lnTo>
                <a:lnTo>
                  <a:pt x="8768" y="771"/>
                </a:lnTo>
                <a:lnTo>
                  <a:pt x="8914" y="771"/>
                </a:lnTo>
                <a:lnTo>
                  <a:pt x="8988" y="808"/>
                </a:lnTo>
                <a:lnTo>
                  <a:pt x="9024" y="844"/>
                </a:lnTo>
                <a:lnTo>
                  <a:pt x="9208" y="1101"/>
                </a:lnTo>
                <a:lnTo>
                  <a:pt x="9318" y="1321"/>
                </a:lnTo>
                <a:lnTo>
                  <a:pt x="9465" y="1615"/>
                </a:lnTo>
                <a:lnTo>
                  <a:pt x="9538" y="1871"/>
                </a:lnTo>
                <a:lnTo>
                  <a:pt x="9611" y="2165"/>
                </a:lnTo>
                <a:lnTo>
                  <a:pt x="9648" y="2458"/>
                </a:lnTo>
                <a:lnTo>
                  <a:pt x="9648" y="2715"/>
                </a:lnTo>
                <a:lnTo>
                  <a:pt x="9575" y="2972"/>
                </a:lnTo>
                <a:lnTo>
                  <a:pt x="9501" y="3229"/>
                </a:lnTo>
                <a:lnTo>
                  <a:pt x="9354" y="3485"/>
                </a:lnTo>
                <a:lnTo>
                  <a:pt x="9171" y="3669"/>
                </a:lnTo>
                <a:lnTo>
                  <a:pt x="8988" y="3852"/>
                </a:lnTo>
                <a:lnTo>
                  <a:pt x="8731" y="3962"/>
                </a:lnTo>
                <a:lnTo>
                  <a:pt x="8474" y="3999"/>
                </a:lnTo>
                <a:lnTo>
                  <a:pt x="8327" y="3999"/>
                </a:lnTo>
                <a:lnTo>
                  <a:pt x="8217" y="3925"/>
                </a:lnTo>
                <a:lnTo>
                  <a:pt x="8107" y="3852"/>
                </a:lnTo>
                <a:lnTo>
                  <a:pt x="7997" y="3742"/>
                </a:lnTo>
                <a:lnTo>
                  <a:pt x="7851" y="3485"/>
                </a:lnTo>
                <a:lnTo>
                  <a:pt x="7740" y="3229"/>
                </a:lnTo>
                <a:lnTo>
                  <a:pt x="7630" y="2935"/>
                </a:lnTo>
                <a:lnTo>
                  <a:pt x="7594" y="2605"/>
                </a:lnTo>
                <a:lnTo>
                  <a:pt x="7557" y="2311"/>
                </a:lnTo>
                <a:lnTo>
                  <a:pt x="7594" y="1981"/>
                </a:lnTo>
                <a:lnTo>
                  <a:pt x="7630" y="1578"/>
                </a:lnTo>
                <a:lnTo>
                  <a:pt x="7777" y="1211"/>
                </a:lnTo>
                <a:lnTo>
                  <a:pt x="7887" y="1028"/>
                </a:lnTo>
                <a:lnTo>
                  <a:pt x="7997" y="844"/>
                </a:lnTo>
                <a:lnTo>
                  <a:pt x="8107" y="698"/>
                </a:lnTo>
                <a:lnTo>
                  <a:pt x="8291" y="587"/>
                </a:lnTo>
                <a:close/>
                <a:moveTo>
                  <a:pt x="8401" y="147"/>
                </a:moveTo>
                <a:lnTo>
                  <a:pt x="8181" y="221"/>
                </a:lnTo>
                <a:lnTo>
                  <a:pt x="7961" y="294"/>
                </a:lnTo>
                <a:lnTo>
                  <a:pt x="7814" y="404"/>
                </a:lnTo>
                <a:lnTo>
                  <a:pt x="7667" y="551"/>
                </a:lnTo>
                <a:lnTo>
                  <a:pt x="7520" y="698"/>
                </a:lnTo>
                <a:lnTo>
                  <a:pt x="7410" y="881"/>
                </a:lnTo>
                <a:lnTo>
                  <a:pt x="7264" y="1284"/>
                </a:lnTo>
                <a:lnTo>
                  <a:pt x="7154" y="1688"/>
                </a:lnTo>
                <a:lnTo>
                  <a:pt x="7117" y="2055"/>
                </a:lnTo>
                <a:lnTo>
                  <a:pt x="7080" y="2458"/>
                </a:lnTo>
                <a:lnTo>
                  <a:pt x="7154" y="2935"/>
                </a:lnTo>
                <a:lnTo>
                  <a:pt x="7264" y="3375"/>
                </a:lnTo>
                <a:lnTo>
                  <a:pt x="7410" y="3779"/>
                </a:lnTo>
                <a:lnTo>
                  <a:pt x="7520" y="3962"/>
                </a:lnTo>
                <a:lnTo>
                  <a:pt x="7667" y="4146"/>
                </a:lnTo>
                <a:lnTo>
                  <a:pt x="7814" y="4292"/>
                </a:lnTo>
                <a:lnTo>
                  <a:pt x="7961" y="4402"/>
                </a:lnTo>
                <a:lnTo>
                  <a:pt x="8144" y="4476"/>
                </a:lnTo>
                <a:lnTo>
                  <a:pt x="8364" y="4512"/>
                </a:lnTo>
                <a:lnTo>
                  <a:pt x="8584" y="4512"/>
                </a:lnTo>
                <a:lnTo>
                  <a:pt x="8768" y="4476"/>
                </a:lnTo>
                <a:lnTo>
                  <a:pt x="8988" y="4439"/>
                </a:lnTo>
                <a:lnTo>
                  <a:pt x="9134" y="4366"/>
                </a:lnTo>
                <a:lnTo>
                  <a:pt x="9318" y="4256"/>
                </a:lnTo>
                <a:lnTo>
                  <a:pt x="9465" y="4146"/>
                </a:lnTo>
                <a:lnTo>
                  <a:pt x="9721" y="3852"/>
                </a:lnTo>
                <a:lnTo>
                  <a:pt x="9905" y="3522"/>
                </a:lnTo>
                <a:lnTo>
                  <a:pt x="10051" y="3118"/>
                </a:lnTo>
                <a:lnTo>
                  <a:pt x="10161" y="2752"/>
                </a:lnTo>
                <a:lnTo>
                  <a:pt x="10161" y="2348"/>
                </a:lnTo>
                <a:lnTo>
                  <a:pt x="10125" y="2091"/>
                </a:lnTo>
                <a:lnTo>
                  <a:pt x="10051" y="1761"/>
                </a:lnTo>
                <a:lnTo>
                  <a:pt x="9941" y="1394"/>
                </a:lnTo>
                <a:lnTo>
                  <a:pt x="9758" y="1064"/>
                </a:lnTo>
                <a:lnTo>
                  <a:pt x="9575" y="734"/>
                </a:lnTo>
                <a:lnTo>
                  <a:pt x="9354" y="441"/>
                </a:lnTo>
                <a:lnTo>
                  <a:pt x="9244" y="331"/>
                </a:lnTo>
                <a:lnTo>
                  <a:pt x="9098" y="257"/>
                </a:lnTo>
                <a:lnTo>
                  <a:pt x="8988" y="221"/>
                </a:lnTo>
                <a:lnTo>
                  <a:pt x="8841" y="184"/>
                </a:lnTo>
                <a:lnTo>
                  <a:pt x="8621" y="147"/>
                </a:lnTo>
                <a:close/>
                <a:moveTo>
                  <a:pt x="3999" y="1"/>
                </a:moveTo>
                <a:lnTo>
                  <a:pt x="3926" y="37"/>
                </a:lnTo>
                <a:lnTo>
                  <a:pt x="3852" y="111"/>
                </a:lnTo>
                <a:lnTo>
                  <a:pt x="3816" y="404"/>
                </a:lnTo>
                <a:lnTo>
                  <a:pt x="3779" y="734"/>
                </a:lnTo>
                <a:lnTo>
                  <a:pt x="3705" y="1321"/>
                </a:lnTo>
                <a:lnTo>
                  <a:pt x="3632" y="2458"/>
                </a:lnTo>
                <a:lnTo>
                  <a:pt x="2898" y="2385"/>
                </a:lnTo>
                <a:lnTo>
                  <a:pt x="2128" y="2385"/>
                </a:lnTo>
                <a:lnTo>
                  <a:pt x="1395" y="2422"/>
                </a:lnTo>
                <a:lnTo>
                  <a:pt x="1028" y="2495"/>
                </a:lnTo>
                <a:lnTo>
                  <a:pt x="661" y="2568"/>
                </a:lnTo>
                <a:lnTo>
                  <a:pt x="661" y="2495"/>
                </a:lnTo>
                <a:lnTo>
                  <a:pt x="588" y="2458"/>
                </a:lnTo>
                <a:lnTo>
                  <a:pt x="551" y="2495"/>
                </a:lnTo>
                <a:lnTo>
                  <a:pt x="478" y="1651"/>
                </a:lnTo>
                <a:lnTo>
                  <a:pt x="441" y="918"/>
                </a:lnTo>
                <a:lnTo>
                  <a:pt x="404" y="551"/>
                </a:lnTo>
                <a:lnTo>
                  <a:pt x="367" y="184"/>
                </a:lnTo>
                <a:lnTo>
                  <a:pt x="331" y="111"/>
                </a:lnTo>
                <a:lnTo>
                  <a:pt x="147" y="111"/>
                </a:lnTo>
                <a:lnTo>
                  <a:pt x="111" y="184"/>
                </a:lnTo>
                <a:lnTo>
                  <a:pt x="37" y="514"/>
                </a:lnTo>
                <a:lnTo>
                  <a:pt x="1" y="881"/>
                </a:lnTo>
                <a:lnTo>
                  <a:pt x="1" y="1578"/>
                </a:lnTo>
                <a:lnTo>
                  <a:pt x="37" y="2275"/>
                </a:lnTo>
                <a:lnTo>
                  <a:pt x="111" y="2972"/>
                </a:lnTo>
                <a:lnTo>
                  <a:pt x="184" y="3632"/>
                </a:lnTo>
                <a:lnTo>
                  <a:pt x="294" y="4329"/>
                </a:lnTo>
                <a:lnTo>
                  <a:pt x="404" y="4989"/>
                </a:lnTo>
                <a:lnTo>
                  <a:pt x="478" y="5356"/>
                </a:lnTo>
                <a:lnTo>
                  <a:pt x="551" y="5503"/>
                </a:lnTo>
                <a:lnTo>
                  <a:pt x="588" y="5650"/>
                </a:lnTo>
                <a:lnTo>
                  <a:pt x="551" y="5723"/>
                </a:lnTo>
                <a:lnTo>
                  <a:pt x="588" y="5833"/>
                </a:lnTo>
                <a:lnTo>
                  <a:pt x="661" y="5906"/>
                </a:lnTo>
                <a:lnTo>
                  <a:pt x="734" y="5943"/>
                </a:lnTo>
                <a:lnTo>
                  <a:pt x="881" y="5943"/>
                </a:lnTo>
                <a:lnTo>
                  <a:pt x="954" y="5906"/>
                </a:lnTo>
                <a:lnTo>
                  <a:pt x="1028" y="5833"/>
                </a:lnTo>
                <a:lnTo>
                  <a:pt x="1064" y="5760"/>
                </a:lnTo>
                <a:lnTo>
                  <a:pt x="1064" y="5650"/>
                </a:lnTo>
                <a:lnTo>
                  <a:pt x="1064" y="5466"/>
                </a:lnTo>
                <a:lnTo>
                  <a:pt x="881" y="4696"/>
                </a:lnTo>
                <a:lnTo>
                  <a:pt x="734" y="3889"/>
                </a:lnTo>
                <a:lnTo>
                  <a:pt x="624" y="3082"/>
                </a:lnTo>
                <a:lnTo>
                  <a:pt x="588" y="2935"/>
                </a:lnTo>
                <a:lnTo>
                  <a:pt x="991" y="2972"/>
                </a:lnTo>
                <a:lnTo>
                  <a:pt x="1358" y="2935"/>
                </a:lnTo>
                <a:lnTo>
                  <a:pt x="2128" y="2898"/>
                </a:lnTo>
                <a:lnTo>
                  <a:pt x="2862" y="2898"/>
                </a:lnTo>
                <a:lnTo>
                  <a:pt x="3632" y="2972"/>
                </a:lnTo>
                <a:lnTo>
                  <a:pt x="3559" y="4256"/>
                </a:lnTo>
                <a:lnTo>
                  <a:pt x="3485" y="4843"/>
                </a:lnTo>
                <a:lnTo>
                  <a:pt x="3485" y="4989"/>
                </a:lnTo>
                <a:lnTo>
                  <a:pt x="3522" y="5173"/>
                </a:lnTo>
                <a:lnTo>
                  <a:pt x="3559" y="5283"/>
                </a:lnTo>
                <a:lnTo>
                  <a:pt x="3632" y="5393"/>
                </a:lnTo>
                <a:lnTo>
                  <a:pt x="3669" y="5429"/>
                </a:lnTo>
                <a:lnTo>
                  <a:pt x="3742" y="5466"/>
                </a:lnTo>
                <a:lnTo>
                  <a:pt x="3852" y="5393"/>
                </a:lnTo>
                <a:lnTo>
                  <a:pt x="3926" y="5319"/>
                </a:lnTo>
                <a:lnTo>
                  <a:pt x="3999" y="5209"/>
                </a:lnTo>
                <a:lnTo>
                  <a:pt x="4036" y="4916"/>
                </a:lnTo>
                <a:lnTo>
                  <a:pt x="4036" y="4366"/>
                </a:lnTo>
                <a:lnTo>
                  <a:pt x="4109" y="2935"/>
                </a:lnTo>
                <a:lnTo>
                  <a:pt x="4146" y="1468"/>
                </a:lnTo>
                <a:lnTo>
                  <a:pt x="4182" y="771"/>
                </a:lnTo>
                <a:lnTo>
                  <a:pt x="4182" y="441"/>
                </a:lnTo>
                <a:lnTo>
                  <a:pt x="4146" y="111"/>
                </a:lnTo>
                <a:lnTo>
                  <a:pt x="4072" y="37"/>
                </a:lnTo>
                <a:lnTo>
                  <a:pt x="3999" y="1"/>
                </a:lnTo>
                <a:close/>
                <a:moveTo>
                  <a:pt x="5503" y="3779"/>
                </a:moveTo>
                <a:lnTo>
                  <a:pt x="5246" y="3815"/>
                </a:lnTo>
                <a:lnTo>
                  <a:pt x="5026" y="3925"/>
                </a:lnTo>
                <a:lnTo>
                  <a:pt x="4879" y="3999"/>
                </a:lnTo>
                <a:lnTo>
                  <a:pt x="4806" y="4109"/>
                </a:lnTo>
                <a:lnTo>
                  <a:pt x="4806" y="4146"/>
                </a:lnTo>
                <a:lnTo>
                  <a:pt x="4843" y="4182"/>
                </a:lnTo>
                <a:lnTo>
                  <a:pt x="4916" y="4256"/>
                </a:lnTo>
                <a:lnTo>
                  <a:pt x="5246" y="4256"/>
                </a:lnTo>
                <a:lnTo>
                  <a:pt x="5723" y="4219"/>
                </a:lnTo>
                <a:lnTo>
                  <a:pt x="5723" y="4219"/>
                </a:lnTo>
                <a:lnTo>
                  <a:pt x="5686" y="4329"/>
                </a:lnTo>
                <a:lnTo>
                  <a:pt x="5576" y="4439"/>
                </a:lnTo>
                <a:lnTo>
                  <a:pt x="5393" y="4622"/>
                </a:lnTo>
                <a:lnTo>
                  <a:pt x="5026" y="5099"/>
                </a:lnTo>
                <a:lnTo>
                  <a:pt x="4659" y="5613"/>
                </a:lnTo>
                <a:lnTo>
                  <a:pt x="4366" y="6126"/>
                </a:lnTo>
                <a:lnTo>
                  <a:pt x="4329" y="6273"/>
                </a:lnTo>
                <a:lnTo>
                  <a:pt x="4366" y="6420"/>
                </a:lnTo>
                <a:lnTo>
                  <a:pt x="4476" y="6493"/>
                </a:lnTo>
                <a:lnTo>
                  <a:pt x="4623" y="6493"/>
                </a:lnTo>
                <a:lnTo>
                  <a:pt x="6310" y="6126"/>
                </a:lnTo>
                <a:lnTo>
                  <a:pt x="6383" y="6090"/>
                </a:lnTo>
                <a:lnTo>
                  <a:pt x="6457" y="6016"/>
                </a:lnTo>
                <a:lnTo>
                  <a:pt x="6493" y="5943"/>
                </a:lnTo>
                <a:lnTo>
                  <a:pt x="6457" y="5833"/>
                </a:lnTo>
                <a:lnTo>
                  <a:pt x="6420" y="5760"/>
                </a:lnTo>
                <a:lnTo>
                  <a:pt x="6383" y="5686"/>
                </a:lnTo>
                <a:lnTo>
                  <a:pt x="6273" y="5650"/>
                </a:lnTo>
                <a:lnTo>
                  <a:pt x="6163" y="5650"/>
                </a:lnTo>
                <a:lnTo>
                  <a:pt x="5026" y="5906"/>
                </a:lnTo>
                <a:lnTo>
                  <a:pt x="5319" y="5466"/>
                </a:lnTo>
                <a:lnTo>
                  <a:pt x="5650" y="5063"/>
                </a:lnTo>
                <a:lnTo>
                  <a:pt x="5870" y="4806"/>
                </a:lnTo>
                <a:lnTo>
                  <a:pt x="6053" y="4549"/>
                </a:lnTo>
                <a:lnTo>
                  <a:pt x="6126" y="4402"/>
                </a:lnTo>
                <a:lnTo>
                  <a:pt x="6200" y="4256"/>
                </a:lnTo>
                <a:lnTo>
                  <a:pt x="6200" y="4109"/>
                </a:lnTo>
                <a:lnTo>
                  <a:pt x="6200" y="3925"/>
                </a:lnTo>
                <a:lnTo>
                  <a:pt x="6163" y="3889"/>
                </a:lnTo>
                <a:lnTo>
                  <a:pt x="6126" y="3815"/>
                </a:lnTo>
                <a:lnTo>
                  <a:pt x="5980" y="3779"/>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58" name="Shape 258"/>
          <p:cNvSpPr/>
          <p:nvPr/>
        </p:nvSpPr>
        <p:spPr>
          <a:xfrm>
            <a:off x="8522444" y="4000279"/>
            <a:ext cx="306966" cy="385027"/>
          </a:xfrm>
          <a:custGeom>
            <a:avLst/>
            <a:gdLst/>
            <a:ahLst/>
            <a:cxnLst/>
            <a:rect l="0" t="0" r="0" b="0"/>
            <a:pathLst>
              <a:path w="10822" h="13574" extrusionOk="0">
                <a:moveTo>
                  <a:pt x="10235" y="1358"/>
                </a:moveTo>
                <a:lnTo>
                  <a:pt x="10345" y="1652"/>
                </a:lnTo>
                <a:lnTo>
                  <a:pt x="10345" y="1982"/>
                </a:lnTo>
                <a:lnTo>
                  <a:pt x="10345" y="2312"/>
                </a:lnTo>
                <a:lnTo>
                  <a:pt x="10235" y="2605"/>
                </a:lnTo>
                <a:lnTo>
                  <a:pt x="10235" y="2569"/>
                </a:lnTo>
                <a:lnTo>
                  <a:pt x="10198" y="1945"/>
                </a:lnTo>
                <a:lnTo>
                  <a:pt x="10235" y="1358"/>
                </a:lnTo>
                <a:close/>
                <a:moveTo>
                  <a:pt x="9538" y="2092"/>
                </a:moveTo>
                <a:lnTo>
                  <a:pt x="9538" y="2422"/>
                </a:lnTo>
                <a:lnTo>
                  <a:pt x="9538" y="2789"/>
                </a:lnTo>
                <a:lnTo>
                  <a:pt x="9465" y="2202"/>
                </a:lnTo>
                <a:lnTo>
                  <a:pt x="9538" y="2092"/>
                </a:lnTo>
                <a:close/>
                <a:moveTo>
                  <a:pt x="9941" y="1285"/>
                </a:moveTo>
                <a:lnTo>
                  <a:pt x="9868" y="1835"/>
                </a:lnTo>
                <a:lnTo>
                  <a:pt x="9831" y="2129"/>
                </a:lnTo>
                <a:lnTo>
                  <a:pt x="9831" y="2459"/>
                </a:lnTo>
                <a:lnTo>
                  <a:pt x="9831" y="2642"/>
                </a:lnTo>
                <a:lnTo>
                  <a:pt x="9868" y="2789"/>
                </a:lnTo>
                <a:lnTo>
                  <a:pt x="9941" y="2936"/>
                </a:lnTo>
                <a:lnTo>
                  <a:pt x="10015" y="3046"/>
                </a:lnTo>
                <a:lnTo>
                  <a:pt x="10051" y="3046"/>
                </a:lnTo>
                <a:lnTo>
                  <a:pt x="9941" y="3229"/>
                </a:lnTo>
                <a:lnTo>
                  <a:pt x="9648" y="3632"/>
                </a:lnTo>
                <a:lnTo>
                  <a:pt x="9575" y="3046"/>
                </a:lnTo>
                <a:lnTo>
                  <a:pt x="9611" y="3119"/>
                </a:lnTo>
                <a:lnTo>
                  <a:pt x="9648" y="3156"/>
                </a:lnTo>
                <a:lnTo>
                  <a:pt x="9721" y="3192"/>
                </a:lnTo>
                <a:lnTo>
                  <a:pt x="9795" y="3156"/>
                </a:lnTo>
                <a:lnTo>
                  <a:pt x="9868" y="3156"/>
                </a:lnTo>
                <a:lnTo>
                  <a:pt x="9905" y="3082"/>
                </a:lnTo>
                <a:lnTo>
                  <a:pt x="9905" y="3046"/>
                </a:lnTo>
                <a:lnTo>
                  <a:pt x="9905" y="2972"/>
                </a:lnTo>
                <a:lnTo>
                  <a:pt x="9868" y="2936"/>
                </a:lnTo>
                <a:lnTo>
                  <a:pt x="9831" y="2899"/>
                </a:lnTo>
                <a:lnTo>
                  <a:pt x="9758" y="2899"/>
                </a:lnTo>
                <a:lnTo>
                  <a:pt x="9758" y="2642"/>
                </a:lnTo>
                <a:lnTo>
                  <a:pt x="9721" y="2092"/>
                </a:lnTo>
                <a:lnTo>
                  <a:pt x="9685" y="2018"/>
                </a:lnTo>
                <a:lnTo>
                  <a:pt x="9587" y="2018"/>
                </a:lnTo>
                <a:lnTo>
                  <a:pt x="9611" y="1982"/>
                </a:lnTo>
                <a:lnTo>
                  <a:pt x="9721" y="1762"/>
                </a:lnTo>
                <a:lnTo>
                  <a:pt x="9831" y="1542"/>
                </a:lnTo>
                <a:lnTo>
                  <a:pt x="9941" y="1285"/>
                </a:lnTo>
                <a:close/>
                <a:moveTo>
                  <a:pt x="9318" y="2385"/>
                </a:moveTo>
                <a:lnTo>
                  <a:pt x="9281" y="3119"/>
                </a:lnTo>
                <a:lnTo>
                  <a:pt x="9318" y="3889"/>
                </a:lnTo>
                <a:lnTo>
                  <a:pt x="9354" y="3963"/>
                </a:lnTo>
                <a:lnTo>
                  <a:pt x="9098" y="4183"/>
                </a:lnTo>
                <a:lnTo>
                  <a:pt x="9098" y="3963"/>
                </a:lnTo>
                <a:lnTo>
                  <a:pt x="9098" y="3743"/>
                </a:lnTo>
                <a:lnTo>
                  <a:pt x="9024" y="3302"/>
                </a:lnTo>
                <a:lnTo>
                  <a:pt x="8988" y="2715"/>
                </a:lnTo>
                <a:lnTo>
                  <a:pt x="9134" y="2569"/>
                </a:lnTo>
                <a:lnTo>
                  <a:pt x="9318" y="2385"/>
                </a:lnTo>
                <a:close/>
                <a:moveTo>
                  <a:pt x="8107" y="3596"/>
                </a:moveTo>
                <a:lnTo>
                  <a:pt x="7997" y="3889"/>
                </a:lnTo>
                <a:lnTo>
                  <a:pt x="7924" y="4219"/>
                </a:lnTo>
                <a:lnTo>
                  <a:pt x="7887" y="3779"/>
                </a:lnTo>
                <a:lnTo>
                  <a:pt x="8107" y="3596"/>
                </a:lnTo>
                <a:close/>
                <a:moveTo>
                  <a:pt x="8731" y="2972"/>
                </a:moveTo>
                <a:lnTo>
                  <a:pt x="8731" y="3302"/>
                </a:lnTo>
                <a:lnTo>
                  <a:pt x="8731" y="3816"/>
                </a:lnTo>
                <a:lnTo>
                  <a:pt x="8768" y="4109"/>
                </a:lnTo>
                <a:lnTo>
                  <a:pt x="8841" y="4366"/>
                </a:lnTo>
                <a:lnTo>
                  <a:pt x="8841" y="4403"/>
                </a:lnTo>
                <a:lnTo>
                  <a:pt x="8621" y="4586"/>
                </a:lnTo>
                <a:lnTo>
                  <a:pt x="8621" y="4586"/>
                </a:lnTo>
                <a:lnTo>
                  <a:pt x="8658" y="4219"/>
                </a:lnTo>
                <a:lnTo>
                  <a:pt x="8694" y="3816"/>
                </a:lnTo>
                <a:lnTo>
                  <a:pt x="8694" y="3449"/>
                </a:lnTo>
                <a:lnTo>
                  <a:pt x="8658" y="3082"/>
                </a:lnTo>
                <a:lnTo>
                  <a:pt x="8731" y="2972"/>
                </a:lnTo>
                <a:close/>
                <a:moveTo>
                  <a:pt x="8364" y="3339"/>
                </a:moveTo>
                <a:lnTo>
                  <a:pt x="8254" y="4733"/>
                </a:lnTo>
                <a:lnTo>
                  <a:pt x="8291" y="4806"/>
                </a:lnTo>
                <a:lnTo>
                  <a:pt x="8291" y="4843"/>
                </a:lnTo>
                <a:lnTo>
                  <a:pt x="8217" y="4916"/>
                </a:lnTo>
                <a:lnTo>
                  <a:pt x="8181" y="4880"/>
                </a:lnTo>
                <a:lnTo>
                  <a:pt x="8327" y="3522"/>
                </a:lnTo>
                <a:lnTo>
                  <a:pt x="8291" y="3486"/>
                </a:lnTo>
                <a:lnTo>
                  <a:pt x="8254" y="3449"/>
                </a:lnTo>
                <a:lnTo>
                  <a:pt x="8364" y="3339"/>
                </a:lnTo>
                <a:close/>
                <a:moveTo>
                  <a:pt x="7704" y="3963"/>
                </a:moveTo>
                <a:lnTo>
                  <a:pt x="7667" y="4329"/>
                </a:lnTo>
                <a:lnTo>
                  <a:pt x="7594" y="4696"/>
                </a:lnTo>
                <a:lnTo>
                  <a:pt x="7520" y="5026"/>
                </a:lnTo>
                <a:lnTo>
                  <a:pt x="7410" y="5393"/>
                </a:lnTo>
                <a:lnTo>
                  <a:pt x="7410" y="5467"/>
                </a:lnTo>
                <a:lnTo>
                  <a:pt x="7337" y="5430"/>
                </a:lnTo>
                <a:lnTo>
                  <a:pt x="7300" y="5430"/>
                </a:lnTo>
                <a:lnTo>
                  <a:pt x="7300" y="4990"/>
                </a:lnTo>
                <a:lnTo>
                  <a:pt x="7264" y="4696"/>
                </a:lnTo>
                <a:lnTo>
                  <a:pt x="7227" y="4366"/>
                </a:lnTo>
                <a:lnTo>
                  <a:pt x="7704" y="3963"/>
                </a:lnTo>
                <a:close/>
                <a:moveTo>
                  <a:pt x="7044" y="4513"/>
                </a:moveTo>
                <a:lnTo>
                  <a:pt x="6970" y="5026"/>
                </a:lnTo>
                <a:lnTo>
                  <a:pt x="6970" y="5320"/>
                </a:lnTo>
                <a:lnTo>
                  <a:pt x="6970" y="5540"/>
                </a:lnTo>
                <a:lnTo>
                  <a:pt x="7007" y="5650"/>
                </a:lnTo>
                <a:lnTo>
                  <a:pt x="7080" y="5760"/>
                </a:lnTo>
                <a:lnTo>
                  <a:pt x="6677" y="6053"/>
                </a:lnTo>
                <a:lnTo>
                  <a:pt x="6677" y="6053"/>
                </a:lnTo>
                <a:lnTo>
                  <a:pt x="6713" y="5797"/>
                </a:lnTo>
                <a:lnTo>
                  <a:pt x="6750" y="5540"/>
                </a:lnTo>
                <a:lnTo>
                  <a:pt x="6750" y="5173"/>
                </a:lnTo>
                <a:lnTo>
                  <a:pt x="6677" y="4843"/>
                </a:lnTo>
                <a:lnTo>
                  <a:pt x="7044" y="4513"/>
                </a:lnTo>
                <a:close/>
                <a:moveTo>
                  <a:pt x="6603" y="4916"/>
                </a:moveTo>
                <a:lnTo>
                  <a:pt x="6567" y="5173"/>
                </a:lnTo>
                <a:lnTo>
                  <a:pt x="6530" y="5430"/>
                </a:lnTo>
                <a:lnTo>
                  <a:pt x="6457" y="5613"/>
                </a:lnTo>
                <a:lnTo>
                  <a:pt x="6383" y="5760"/>
                </a:lnTo>
                <a:lnTo>
                  <a:pt x="6310" y="5943"/>
                </a:lnTo>
                <a:lnTo>
                  <a:pt x="6310" y="6127"/>
                </a:lnTo>
                <a:lnTo>
                  <a:pt x="6310" y="6200"/>
                </a:lnTo>
                <a:lnTo>
                  <a:pt x="6383" y="6237"/>
                </a:lnTo>
                <a:lnTo>
                  <a:pt x="5980" y="6494"/>
                </a:lnTo>
                <a:lnTo>
                  <a:pt x="6053" y="6090"/>
                </a:lnTo>
                <a:lnTo>
                  <a:pt x="6053" y="5760"/>
                </a:lnTo>
                <a:lnTo>
                  <a:pt x="6016" y="5393"/>
                </a:lnTo>
                <a:lnTo>
                  <a:pt x="6603" y="4916"/>
                </a:lnTo>
                <a:close/>
                <a:moveTo>
                  <a:pt x="5870" y="5540"/>
                </a:moveTo>
                <a:lnTo>
                  <a:pt x="5796" y="5943"/>
                </a:lnTo>
                <a:lnTo>
                  <a:pt x="5686" y="6347"/>
                </a:lnTo>
                <a:lnTo>
                  <a:pt x="5613" y="6567"/>
                </a:lnTo>
                <a:lnTo>
                  <a:pt x="5613" y="6677"/>
                </a:lnTo>
                <a:lnTo>
                  <a:pt x="5613" y="6750"/>
                </a:lnTo>
                <a:lnTo>
                  <a:pt x="5173" y="7081"/>
                </a:lnTo>
                <a:lnTo>
                  <a:pt x="5393" y="5943"/>
                </a:lnTo>
                <a:lnTo>
                  <a:pt x="5870" y="5540"/>
                </a:lnTo>
                <a:close/>
                <a:moveTo>
                  <a:pt x="9134" y="478"/>
                </a:moveTo>
                <a:lnTo>
                  <a:pt x="9428" y="588"/>
                </a:lnTo>
                <a:lnTo>
                  <a:pt x="9318" y="735"/>
                </a:lnTo>
                <a:lnTo>
                  <a:pt x="9318" y="845"/>
                </a:lnTo>
                <a:lnTo>
                  <a:pt x="9354" y="918"/>
                </a:lnTo>
                <a:lnTo>
                  <a:pt x="9428" y="955"/>
                </a:lnTo>
                <a:lnTo>
                  <a:pt x="9538" y="955"/>
                </a:lnTo>
                <a:lnTo>
                  <a:pt x="9538" y="1101"/>
                </a:lnTo>
                <a:lnTo>
                  <a:pt x="9465" y="1285"/>
                </a:lnTo>
                <a:lnTo>
                  <a:pt x="9318" y="1615"/>
                </a:lnTo>
                <a:lnTo>
                  <a:pt x="9134" y="1908"/>
                </a:lnTo>
                <a:lnTo>
                  <a:pt x="8914" y="2202"/>
                </a:lnTo>
                <a:lnTo>
                  <a:pt x="8841" y="2165"/>
                </a:lnTo>
                <a:lnTo>
                  <a:pt x="8804" y="2202"/>
                </a:lnTo>
                <a:lnTo>
                  <a:pt x="8768" y="2202"/>
                </a:lnTo>
                <a:lnTo>
                  <a:pt x="8731" y="2275"/>
                </a:lnTo>
                <a:lnTo>
                  <a:pt x="8731" y="2349"/>
                </a:lnTo>
                <a:lnTo>
                  <a:pt x="8364" y="2715"/>
                </a:lnTo>
                <a:lnTo>
                  <a:pt x="7740" y="3339"/>
                </a:lnTo>
                <a:lnTo>
                  <a:pt x="7667" y="3339"/>
                </a:lnTo>
                <a:lnTo>
                  <a:pt x="7667" y="3412"/>
                </a:lnTo>
                <a:lnTo>
                  <a:pt x="6493" y="4439"/>
                </a:lnTo>
                <a:lnTo>
                  <a:pt x="5650" y="5173"/>
                </a:lnTo>
                <a:lnTo>
                  <a:pt x="4806" y="5870"/>
                </a:lnTo>
                <a:lnTo>
                  <a:pt x="4769" y="5870"/>
                </a:lnTo>
                <a:lnTo>
                  <a:pt x="4733" y="5907"/>
                </a:lnTo>
                <a:lnTo>
                  <a:pt x="4623" y="6017"/>
                </a:lnTo>
                <a:lnTo>
                  <a:pt x="3889" y="6567"/>
                </a:lnTo>
                <a:lnTo>
                  <a:pt x="3852" y="6567"/>
                </a:lnTo>
                <a:lnTo>
                  <a:pt x="3816" y="6604"/>
                </a:lnTo>
                <a:lnTo>
                  <a:pt x="3632" y="6714"/>
                </a:lnTo>
                <a:lnTo>
                  <a:pt x="3339" y="6897"/>
                </a:lnTo>
                <a:lnTo>
                  <a:pt x="3155" y="7007"/>
                </a:lnTo>
                <a:lnTo>
                  <a:pt x="3045" y="7154"/>
                </a:lnTo>
                <a:lnTo>
                  <a:pt x="2972" y="7117"/>
                </a:lnTo>
                <a:lnTo>
                  <a:pt x="2605" y="6824"/>
                </a:lnTo>
                <a:lnTo>
                  <a:pt x="2312" y="6457"/>
                </a:lnTo>
                <a:lnTo>
                  <a:pt x="2128" y="6274"/>
                </a:lnTo>
                <a:lnTo>
                  <a:pt x="1945" y="6090"/>
                </a:lnTo>
                <a:lnTo>
                  <a:pt x="2202" y="5943"/>
                </a:lnTo>
                <a:lnTo>
                  <a:pt x="2458" y="5723"/>
                </a:lnTo>
                <a:lnTo>
                  <a:pt x="2605" y="5943"/>
                </a:lnTo>
                <a:lnTo>
                  <a:pt x="2825" y="6127"/>
                </a:lnTo>
                <a:lnTo>
                  <a:pt x="2935" y="6200"/>
                </a:lnTo>
                <a:lnTo>
                  <a:pt x="3082" y="6237"/>
                </a:lnTo>
                <a:lnTo>
                  <a:pt x="3229" y="6237"/>
                </a:lnTo>
                <a:lnTo>
                  <a:pt x="3339" y="6127"/>
                </a:lnTo>
                <a:lnTo>
                  <a:pt x="3375" y="6090"/>
                </a:lnTo>
                <a:lnTo>
                  <a:pt x="3412" y="6017"/>
                </a:lnTo>
                <a:lnTo>
                  <a:pt x="3375" y="5870"/>
                </a:lnTo>
                <a:lnTo>
                  <a:pt x="3339" y="5797"/>
                </a:lnTo>
                <a:lnTo>
                  <a:pt x="3265" y="5760"/>
                </a:lnTo>
                <a:lnTo>
                  <a:pt x="3119" y="5760"/>
                </a:lnTo>
                <a:lnTo>
                  <a:pt x="3082" y="5797"/>
                </a:lnTo>
                <a:lnTo>
                  <a:pt x="3082" y="5760"/>
                </a:lnTo>
                <a:lnTo>
                  <a:pt x="2935" y="5650"/>
                </a:lnTo>
                <a:lnTo>
                  <a:pt x="2752" y="5503"/>
                </a:lnTo>
                <a:lnTo>
                  <a:pt x="2825" y="5430"/>
                </a:lnTo>
                <a:lnTo>
                  <a:pt x="3302" y="4990"/>
                </a:lnTo>
                <a:lnTo>
                  <a:pt x="3375" y="5173"/>
                </a:lnTo>
                <a:lnTo>
                  <a:pt x="3449" y="5283"/>
                </a:lnTo>
                <a:lnTo>
                  <a:pt x="3559" y="5393"/>
                </a:lnTo>
                <a:lnTo>
                  <a:pt x="3669" y="5503"/>
                </a:lnTo>
                <a:lnTo>
                  <a:pt x="3816" y="5540"/>
                </a:lnTo>
                <a:lnTo>
                  <a:pt x="3926" y="5540"/>
                </a:lnTo>
                <a:lnTo>
                  <a:pt x="3999" y="5467"/>
                </a:lnTo>
                <a:lnTo>
                  <a:pt x="4036" y="5393"/>
                </a:lnTo>
                <a:lnTo>
                  <a:pt x="4036" y="5283"/>
                </a:lnTo>
                <a:lnTo>
                  <a:pt x="3889" y="5136"/>
                </a:lnTo>
                <a:lnTo>
                  <a:pt x="3742" y="4990"/>
                </a:lnTo>
                <a:lnTo>
                  <a:pt x="3632" y="4843"/>
                </a:lnTo>
                <a:lnTo>
                  <a:pt x="3595" y="4770"/>
                </a:lnTo>
                <a:lnTo>
                  <a:pt x="3595" y="4733"/>
                </a:lnTo>
                <a:lnTo>
                  <a:pt x="3926" y="4439"/>
                </a:lnTo>
                <a:lnTo>
                  <a:pt x="4146" y="4256"/>
                </a:lnTo>
                <a:lnTo>
                  <a:pt x="4182" y="4403"/>
                </a:lnTo>
                <a:lnTo>
                  <a:pt x="4256" y="4513"/>
                </a:lnTo>
                <a:lnTo>
                  <a:pt x="4329" y="4623"/>
                </a:lnTo>
                <a:lnTo>
                  <a:pt x="4439" y="4770"/>
                </a:lnTo>
                <a:lnTo>
                  <a:pt x="4586" y="4843"/>
                </a:lnTo>
                <a:lnTo>
                  <a:pt x="4696" y="4880"/>
                </a:lnTo>
                <a:lnTo>
                  <a:pt x="4806" y="4843"/>
                </a:lnTo>
                <a:lnTo>
                  <a:pt x="4843" y="4770"/>
                </a:lnTo>
                <a:lnTo>
                  <a:pt x="4879" y="4733"/>
                </a:lnTo>
                <a:lnTo>
                  <a:pt x="4879" y="4623"/>
                </a:lnTo>
                <a:lnTo>
                  <a:pt x="4843" y="4549"/>
                </a:lnTo>
                <a:lnTo>
                  <a:pt x="4769" y="4476"/>
                </a:lnTo>
                <a:lnTo>
                  <a:pt x="4623" y="4329"/>
                </a:lnTo>
                <a:lnTo>
                  <a:pt x="4513" y="4219"/>
                </a:lnTo>
                <a:lnTo>
                  <a:pt x="4476" y="4073"/>
                </a:lnTo>
                <a:lnTo>
                  <a:pt x="4476" y="3999"/>
                </a:lnTo>
                <a:lnTo>
                  <a:pt x="4989" y="3522"/>
                </a:lnTo>
                <a:lnTo>
                  <a:pt x="5063" y="3632"/>
                </a:lnTo>
                <a:lnTo>
                  <a:pt x="5173" y="3853"/>
                </a:lnTo>
                <a:lnTo>
                  <a:pt x="5356" y="4036"/>
                </a:lnTo>
                <a:lnTo>
                  <a:pt x="5430" y="4073"/>
                </a:lnTo>
                <a:lnTo>
                  <a:pt x="5503" y="4109"/>
                </a:lnTo>
                <a:lnTo>
                  <a:pt x="5576" y="4073"/>
                </a:lnTo>
                <a:lnTo>
                  <a:pt x="5650" y="4036"/>
                </a:lnTo>
                <a:lnTo>
                  <a:pt x="5686" y="3963"/>
                </a:lnTo>
                <a:lnTo>
                  <a:pt x="5686" y="3926"/>
                </a:lnTo>
                <a:lnTo>
                  <a:pt x="5686" y="3853"/>
                </a:lnTo>
                <a:lnTo>
                  <a:pt x="5650" y="3779"/>
                </a:lnTo>
                <a:lnTo>
                  <a:pt x="5246" y="3302"/>
                </a:lnTo>
                <a:lnTo>
                  <a:pt x="5980" y="2642"/>
                </a:lnTo>
                <a:lnTo>
                  <a:pt x="6016" y="2715"/>
                </a:lnTo>
                <a:lnTo>
                  <a:pt x="6163" y="3082"/>
                </a:lnTo>
                <a:lnTo>
                  <a:pt x="6200" y="3156"/>
                </a:lnTo>
                <a:lnTo>
                  <a:pt x="6237" y="3192"/>
                </a:lnTo>
                <a:lnTo>
                  <a:pt x="6383" y="3192"/>
                </a:lnTo>
                <a:lnTo>
                  <a:pt x="6457" y="3156"/>
                </a:lnTo>
                <a:lnTo>
                  <a:pt x="6493" y="3082"/>
                </a:lnTo>
                <a:lnTo>
                  <a:pt x="6530" y="3009"/>
                </a:lnTo>
                <a:lnTo>
                  <a:pt x="6493" y="2936"/>
                </a:lnTo>
                <a:lnTo>
                  <a:pt x="6383" y="2605"/>
                </a:lnTo>
                <a:lnTo>
                  <a:pt x="6273" y="2422"/>
                </a:lnTo>
                <a:lnTo>
                  <a:pt x="7007" y="1725"/>
                </a:lnTo>
                <a:lnTo>
                  <a:pt x="7044" y="1945"/>
                </a:lnTo>
                <a:lnTo>
                  <a:pt x="7080" y="2129"/>
                </a:lnTo>
                <a:lnTo>
                  <a:pt x="7154" y="2349"/>
                </a:lnTo>
                <a:lnTo>
                  <a:pt x="7227" y="2532"/>
                </a:lnTo>
                <a:lnTo>
                  <a:pt x="7300" y="2605"/>
                </a:lnTo>
                <a:lnTo>
                  <a:pt x="7410" y="2642"/>
                </a:lnTo>
                <a:lnTo>
                  <a:pt x="7557" y="2569"/>
                </a:lnTo>
                <a:lnTo>
                  <a:pt x="7630" y="2495"/>
                </a:lnTo>
                <a:lnTo>
                  <a:pt x="7667" y="2385"/>
                </a:lnTo>
                <a:lnTo>
                  <a:pt x="7667" y="2312"/>
                </a:lnTo>
                <a:lnTo>
                  <a:pt x="7630" y="2239"/>
                </a:lnTo>
                <a:lnTo>
                  <a:pt x="7557" y="2165"/>
                </a:lnTo>
                <a:lnTo>
                  <a:pt x="7484" y="2165"/>
                </a:lnTo>
                <a:lnTo>
                  <a:pt x="7337" y="1835"/>
                </a:lnTo>
                <a:lnTo>
                  <a:pt x="7227" y="1542"/>
                </a:lnTo>
                <a:lnTo>
                  <a:pt x="7740" y="1101"/>
                </a:lnTo>
                <a:lnTo>
                  <a:pt x="8217" y="735"/>
                </a:lnTo>
                <a:lnTo>
                  <a:pt x="8364" y="625"/>
                </a:lnTo>
                <a:lnTo>
                  <a:pt x="8511" y="551"/>
                </a:lnTo>
                <a:lnTo>
                  <a:pt x="8841" y="478"/>
                </a:lnTo>
                <a:close/>
                <a:moveTo>
                  <a:pt x="3485" y="7264"/>
                </a:moveTo>
                <a:lnTo>
                  <a:pt x="3449" y="7447"/>
                </a:lnTo>
                <a:lnTo>
                  <a:pt x="3302" y="7337"/>
                </a:lnTo>
                <a:lnTo>
                  <a:pt x="3485" y="7264"/>
                </a:lnTo>
                <a:close/>
                <a:moveTo>
                  <a:pt x="5099" y="6163"/>
                </a:moveTo>
                <a:lnTo>
                  <a:pt x="4733" y="7264"/>
                </a:lnTo>
                <a:lnTo>
                  <a:pt x="4733" y="7337"/>
                </a:lnTo>
                <a:lnTo>
                  <a:pt x="4586" y="7447"/>
                </a:lnTo>
                <a:lnTo>
                  <a:pt x="4586" y="7337"/>
                </a:lnTo>
                <a:lnTo>
                  <a:pt x="4586" y="7301"/>
                </a:lnTo>
                <a:lnTo>
                  <a:pt x="4623" y="6860"/>
                </a:lnTo>
                <a:lnTo>
                  <a:pt x="4733" y="6457"/>
                </a:lnTo>
                <a:lnTo>
                  <a:pt x="5026" y="6237"/>
                </a:lnTo>
                <a:lnTo>
                  <a:pt x="5099" y="6163"/>
                </a:lnTo>
                <a:close/>
                <a:moveTo>
                  <a:pt x="4292" y="6750"/>
                </a:moveTo>
                <a:lnTo>
                  <a:pt x="4219" y="7117"/>
                </a:lnTo>
                <a:lnTo>
                  <a:pt x="4219" y="7484"/>
                </a:lnTo>
                <a:lnTo>
                  <a:pt x="4219" y="7594"/>
                </a:lnTo>
                <a:lnTo>
                  <a:pt x="4292" y="7631"/>
                </a:lnTo>
                <a:lnTo>
                  <a:pt x="3889" y="7924"/>
                </a:lnTo>
                <a:lnTo>
                  <a:pt x="3816" y="7851"/>
                </a:lnTo>
                <a:lnTo>
                  <a:pt x="3889" y="7777"/>
                </a:lnTo>
                <a:lnTo>
                  <a:pt x="3926" y="7667"/>
                </a:lnTo>
                <a:lnTo>
                  <a:pt x="3926" y="7594"/>
                </a:lnTo>
                <a:lnTo>
                  <a:pt x="3889" y="7521"/>
                </a:lnTo>
                <a:lnTo>
                  <a:pt x="3852" y="7484"/>
                </a:lnTo>
                <a:lnTo>
                  <a:pt x="3816" y="7484"/>
                </a:lnTo>
                <a:lnTo>
                  <a:pt x="3889" y="7227"/>
                </a:lnTo>
                <a:lnTo>
                  <a:pt x="3926" y="7007"/>
                </a:lnTo>
                <a:lnTo>
                  <a:pt x="3926" y="6970"/>
                </a:lnTo>
                <a:lnTo>
                  <a:pt x="4292" y="6750"/>
                </a:lnTo>
                <a:close/>
                <a:moveTo>
                  <a:pt x="1101" y="6127"/>
                </a:moveTo>
                <a:lnTo>
                  <a:pt x="1358" y="6200"/>
                </a:lnTo>
                <a:lnTo>
                  <a:pt x="1578" y="6310"/>
                </a:lnTo>
                <a:lnTo>
                  <a:pt x="1761" y="6457"/>
                </a:lnTo>
                <a:lnTo>
                  <a:pt x="1945" y="6677"/>
                </a:lnTo>
                <a:lnTo>
                  <a:pt x="2312" y="7081"/>
                </a:lnTo>
                <a:lnTo>
                  <a:pt x="2715" y="7447"/>
                </a:lnTo>
                <a:lnTo>
                  <a:pt x="3155" y="7777"/>
                </a:lnTo>
                <a:lnTo>
                  <a:pt x="3339" y="7961"/>
                </a:lnTo>
                <a:lnTo>
                  <a:pt x="3522" y="8144"/>
                </a:lnTo>
                <a:lnTo>
                  <a:pt x="3522" y="8181"/>
                </a:lnTo>
                <a:lnTo>
                  <a:pt x="3485" y="8291"/>
                </a:lnTo>
                <a:lnTo>
                  <a:pt x="3485" y="8401"/>
                </a:lnTo>
                <a:lnTo>
                  <a:pt x="3559" y="8474"/>
                </a:lnTo>
                <a:lnTo>
                  <a:pt x="3669" y="8511"/>
                </a:lnTo>
                <a:lnTo>
                  <a:pt x="3669" y="8621"/>
                </a:lnTo>
                <a:lnTo>
                  <a:pt x="3669" y="8658"/>
                </a:lnTo>
                <a:lnTo>
                  <a:pt x="3595" y="8695"/>
                </a:lnTo>
                <a:lnTo>
                  <a:pt x="3229" y="8731"/>
                </a:lnTo>
                <a:lnTo>
                  <a:pt x="3009" y="8474"/>
                </a:lnTo>
                <a:lnTo>
                  <a:pt x="2825" y="8254"/>
                </a:lnTo>
                <a:lnTo>
                  <a:pt x="2165" y="7484"/>
                </a:lnTo>
                <a:lnTo>
                  <a:pt x="1615" y="6897"/>
                </a:lnTo>
                <a:lnTo>
                  <a:pt x="1321" y="6604"/>
                </a:lnTo>
                <a:lnTo>
                  <a:pt x="1174" y="6494"/>
                </a:lnTo>
                <a:lnTo>
                  <a:pt x="991" y="6420"/>
                </a:lnTo>
                <a:lnTo>
                  <a:pt x="1101" y="6127"/>
                </a:lnTo>
                <a:close/>
                <a:moveTo>
                  <a:pt x="8731" y="1"/>
                </a:moveTo>
                <a:lnTo>
                  <a:pt x="8474" y="74"/>
                </a:lnTo>
                <a:lnTo>
                  <a:pt x="8217" y="184"/>
                </a:lnTo>
                <a:lnTo>
                  <a:pt x="7997" y="331"/>
                </a:lnTo>
                <a:lnTo>
                  <a:pt x="7777" y="478"/>
                </a:lnTo>
                <a:lnTo>
                  <a:pt x="7154" y="1028"/>
                </a:lnTo>
                <a:lnTo>
                  <a:pt x="6530" y="1578"/>
                </a:lnTo>
                <a:lnTo>
                  <a:pt x="4036" y="3779"/>
                </a:lnTo>
                <a:lnTo>
                  <a:pt x="2825" y="4843"/>
                </a:lnTo>
                <a:lnTo>
                  <a:pt x="2312" y="5283"/>
                </a:lnTo>
                <a:lnTo>
                  <a:pt x="2092" y="5540"/>
                </a:lnTo>
                <a:lnTo>
                  <a:pt x="1871" y="5797"/>
                </a:lnTo>
                <a:lnTo>
                  <a:pt x="1761" y="5833"/>
                </a:lnTo>
                <a:lnTo>
                  <a:pt x="1725" y="5943"/>
                </a:lnTo>
                <a:lnTo>
                  <a:pt x="1541" y="5833"/>
                </a:lnTo>
                <a:lnTo>
                  <a:pt x="1358" y="5797"/>
                </a:lnTo>
                <a:lnTo>
                  <a:pt x="1174" y="5760"/>
                </a:lnTo>
                <a:lnTo>
                  <a:pt x="954" y="5760"/>
                </a:lnTo>
                <a:lnTo>
                  <a:pt x="844" y="5797"/>
                </a:lnTo>
                <a:lnTo>
                  <a:pt x="771" y="5907"/>
                </a:lnTo>
                <a:lnTo>
                  <a:pt x="624" y="6420"/>
                </a:lnTo>
                <a:lnTo>
                  <a:pt x="624" y="6494"/>
                </a:lnTo>
                <a:lnTo>
                  <a:pt x="661" y="6567"/>
                </a:lnTo>
                <a:lnTo>
                  <a:pt x="698" y="6604"/>
                </a:lnTo>
                <a:lnTo>
                  <a:pt x="771" y="6640"/>
                </a:lnTo>
                <a:lnTo>
                  <a:pt x="918" y="6860"/>
                </a:lnTo>
                <a:lnTo>
                  <a:pt x="1101" y="7081"/>
                </a:lnTo>
                <a:lnTo>
                  <a:pt x="1505" y="7484"/>
                </a:lnTo>
                <a:lnTo>
                  <a:pt x="2385" y="8511"/>
                </a:lnTo>
                <a:lnTo>
                  <a:pt x="2715" y="8951"/>
                </a:lnTo>
                <a:lnTo>
                  <a:pt x="2935" y="9171"/>
                </a:lnTo>
                <a:lnTo>
                  <a:pt x="3155" y="9318"/>
                </a:lnTo>
                <a:lnTo>
                  <a:pt x="3302" y="9355"/>
                </a:lnTo>
                <a:lnTo>
                  <a:pt x="3412" y="9355"/>
                </a:lnTo>
                <a:lnTo>
                  <a:pt x="3522" y="9281"/>
                </a:lnTo>
                <a:lnTo>
                  <a:pt x="3595" y="9171"/>
                </a:lnTo>
                <a:lnTo>
                  <a:pt x="3816" y="9135"/>
                </a:lnTo>
                <a:lnTo>
                  <a:pt x="3962" y="9061"/>
                </a:lnTo>
                <a:lnTo>
                  <a:pt x="4072" y="8951"/>
                </a:lnTo>
                <a:lnTo>
                  <a:pt x="4146" y="8805"/>
                </a:lnTo>
                <a:lnTo>
                  <a:pt x="4146" y="8548"/>
                </a:lnTo>
                <a:lnTo>
                  <a:pt x="4109" y="8328"/>
                </a:lnTo>
                <a:lnTo>
                  <a:pt x="5320" y="7557"/>
                </a:lnTo>
                <a:lnTo>
                  <a:pt x="6530" y="6750"/>
                </a:lnTo>
                <a:lnTo>
                  <a:pt x="7667" y="5907"/>
                </a:lnTo>
                <a:lnTo>
                  <a:pt x="8804" y="5026"/>
                </a:lnTo>
                <a:lnTo>
                  <a:pt x="9281" y="4660"/>
                </a:lnTo>
                <a:lnTo>
                  <a:pt x="9721" y="4219"/>
                </a:lnTo>
                <a:lnTo>
                  <a:pt x="10125" y="3743"/>
                </a:lnTo>
                <a:lnTo>
                  <a:pt x="10308" y="3486"/>
                </a:lnTo>
                <a:lnTo>
                  <a:pt x="10455" y="3229"/>
                </a:lnTo>
                <a:lnTo>
                  <a:pt x="10602" y="2972"/>
                </a:lnTo>
                <a:lnTo>
                  <a:pt x="10712" y="2679"/>
                </a:lnTo>
                <a:lnTo>
                  <a:pt x="10785" y="2385"/>
                </a:lnTo>
                <a:lnTo>
                  <a:pt x="10822" y="2129"/>
                </a:lnTo>
                <a:lnTo>
                  <a:pt x="10822" y="1835"/>
                </a:lnTo>
                <a:lnTo>
                  <a:pt x="10785" y="1542"/>
                </a:lnTo>
                <a:lnTo>
                  <a:pt x="10675" y="1248"/>
                </a:lnTo>
                <a:lnTo>
                  <a:pt x="10528" y="955"/>
                </a:lnTo>
                <a:lnTo>
                  <a:pt x="10382" y="735"/>
                </a:lnTo>
                <a:lnTo>
                  <a:pt x="10198" y="515"/>
                </a:lnTo>
                <a:lnTo>
                  <a:pt x="9978" y="368"/>
                </a:lnTo>
                <a:lnTo>
                  <a:pt x="9758" y="221"/>
                </a:lnTo>
                <a:lnTo>
                  <a:pt x="9501" y="111"/>
                </a:lnTo>
                <a:lnTo>
                  <a:pt x="9281" y="38"/>
                </a:lnTo>
                <a:lnTo>
                  <a:pt x="8988" y="1"/>
                </a:lnTo>
                <a:close/>
                <a:moveTo>
                  <a:pt x="1981" y="12399"/>
                </a:moveTo>
                <a:lnTo>
                  <a:pt x="1981" y="12509"/>
                </a:lnTo>
                <a:lnTo>
                  <a:pt x="1981" y="12656"/>
                </a:lnTo>
                <a:lnTo>
                  <a:pt x="1908" y="12913"/>
                </a:lnTo>
                <a:lnTo>
                  <a:pt x="1798" y="12913"/>
                </a:lnTo>
                <a:lnTo>
                  <a:pt x="1871" y="12656"/>
                </a:lnTo>
                <a:lnTo>
                  <a:pt x="1981" y="12399"/>
                </a:lnTo>
                <a:close/>
                <a:moveTo>
                  <a:pt x="1651" y="9391"/>
                </a:moveTo>
                <a:lnTo>
                  <a:pt x="1688" y="9575"/>
                </a:lnTo>
                <a:lnTo>
                  <a:pt x="1908" y="10198"/>
                </a:lnTo>
                <a:lnTo>
                  <a:pt x="2348" y="11372"/>
                </a:lnTo>
                <a:lnTo>
                  <a:pt x="2422" y="11739"/>
                </a:lnTo>
                <a:lnTo>
                  <a:pt x="2458" y="12106"/>
                </a:lnTo>
                <a:lnTo>
                  <a:pt x="2422" y="12436"/>
                </a:lnTo>
                <a:lnTo>
                  <a:pt x="2348" y="12619"/>
                </a:lnTo>
                <a:lnTo>
                  <a:pt x="2275" y="12766"/>
                </a:lnTo>
                <a:lnTo>
                  <a:pt x="2312" y="12583"/>
                </a:lnTo>
                <a:lnTo>
                  <a:pt x="2275" y="12436"/>
                </a:lnTo>
                <a:lnTo>
                  <a:pt x="2202" y="12326"/>
                </a:lnTo>
                <a:lnTo>
                  <a:pt x="2128" y="12216"/>
                </a:lnTo>
                <a:lnTo>
                  <a:pt x="2018" y="12179"/>
                </a:lnTo>
                <a:lnTo>
                  <a:pt x="1871" y="12179"/>
                </a:lnTo>
                <a:lnTo>
                  <a:pt x="1835" y="12253"/>
                </a:lnTo>
                <a:lnTo>
                  <a:pt x="1835" y="12326"/>
                </a:lnTo>
                <a:lnTo>
                  <a:pt x="1578" y="12656"/>
                </a:lnTo>
                <a:lnTo>
                  <a:pt x="1505" y="12840"/>
                </a:lnTo>
                <a:lnTo>
                  <a:pt x="1431" y="13023"/>
                </a:lnTo>
                <a:lnTo>
                  <a:pt x="1358" y="13023"/>
                </a:lnTo>
                <a:lnTo>
                  <a:pt x="1578" y="12509"/>
                </a:lnTo>
                <a:lnTo>
                  <a:pt x="1761" y="11996"/>
                </a:lnTo>
                <a:lnTo>
                  <a:pt x="1761" y="11959"/>
                </a:lnTo>
                <a:lnTo>
                  <a:pt x="1725" y="11922"/>
                </a:lnTo>
                <a:lnTo>
                  <a:pt x="1688" y="11922"/>
                </a:lnTo>
                <a:lnTo>
                  <a:pt x="1651" y="11959"/>
                </a:lnTo>
                <a:lnTo>
                  <a:pt x="1321" y="12399"/>
                </a:lnTo>
                <a:lnTo>
                  <a:pt x="1028" y="12913"/>
                </a:lnTo>
                <a:lnTo>
                  <a:pt x="881" y="12840"/>
                </a:lnTo>
                <a:lnTo>
                  <a:pt x="881" y="12729"/>
                </a:lnTo>
                <a:lnTo>
                  <a:pt x="1028" y="12436"/>
                </a:lnTo>
                <a:lnTo>
                  <a:pt x="1174" y="12143"/>
                </a:lnTo>
                <a:lnTo>
                  <a:pt x="1358" y="11849"/>
                </a:lnTo>
                <a:lnTo>
                  <a:pt x="1541" y="11556"/>
                </a:lnTo>
                <a:lnTo>
                  <a:pt x="1541" y="11519"/>
                </a:lnTo>
                <a:lnTo>
                  <a:pt x="1505" y="11482"/>
                </a:lnTo>
                <a:lnTo>
                  <a:pt x="1468" y="11519"/>
                </a:lnTo>
                <a:lnTo>
                  <a:pt x="1138" y="11812"/>
                </a:lnTo>
                <a:lnTo>
                  <a:pt x="954" y="11996"/>
                </a:lnTo>
                <a:lnTo>
                  <a:pt x="808" y="12179"/>
                </a:lnTo>
                <a:lnTo>
                  <a:pt x="698" y="12399"/>
                </a:lnTo>
                <a:lnTo>
                  <a:pt x="588" y="12619"/>
                </a:lnTo>
                <a:lnTo>
                  <a:pt x="551" y="12583"/>
                </a:lnTo>
                <a:lnTo>
                  <a:pt x="624" y="12473"/>
                </a:lnTo>
                <a:lnTo>
                  <a:pt x="661" y="12363"/>
                </a:lnTo>
                <a:lnTo>
                  <a:pt x="1138" y="11629"/>
                </a:lnTo>
                <a:lnTo>
                  <a:pt x="1321" y="11262"/>
                </a:lnTo>
                <a:lnTo>
                  <a:pt x="1468" y="10859"/>
                </a:lnTo>
                <a:lnTo>
                  <a:pt x="1431" y="10822"/>
                </a:lnTo>
                <a:lnTo>
                  <a:pt x="1395" y="10822"/>
                </a:lnTo>
                <a:lnTo>
                  <a:pt x="1064" y="11189"/>
                </a:lnTo>
                <a:lnTo>
                  <a:pt x="734" y="11556"/>
                </a:lnTo>
                <a:lnTo>
                  <a:pt x="844" y="11372"/>
                </a:lnTo>
                <a:lnTo>
                  <a:pt x="1248" y="10749"/>
                </a:lnTo>
                <a:lnTo>
                  <a:pt x="1651" y="10125"/>
                </a:lnTo>
                <a:lnTo>
                  <a:pt x="1651" y="10052"/>
                </a:lnTo>
                <a:lnTo>
                  <a:pt x="1615" y="9978"/>
                </a:lnTo>
                <a:lnTo>
                  <a:pt x="1505" y="9978"/>
                </a:lnTo>
                <a:lnTo>
                  <a:pt x="1321" y="10162"/>
                </a:lnTo>
                <a:lnTo>
                  <a:pt x="1505" y="9795"/>
                </a:lnTo>
                <a:lnTo>
                  <a:pt x="1651" y="9391"/>
                </a:lnTo>
                <a:close/>
                <a:moveTo>
                  <a:pt x="1541" y="8768"/>
                </a:moveTo>
                <a:lnTo>
                  <a:pt x="1468" y="8805"/>
                </a:lnTo>
                <a:lnTo>
                  <a:pt x="1395" y="8915"/>
                </a:lnTo>
                <a:lnTo>
                  <a:pt x="1395" y="9025"/>
                </a:lnTo>
                <a:lnTo>
                  <a:pt x="1395" y="9061"/>
                </a:lnTo>
                <a:lnTo>
                  <a:pt x="1211" y="9355"/>
                </a:lnTo>
                <a:lnTo>
                  <a:pt x="1101" y="9648"/>
                </a:lnTo>
                <a:lnTo>
                  <a:pt x="661" y="10602"/>
                </a:lnTo>
                <a:lnTo>
                  <a:pt x="294" y="11409"/>
                </a:lnTo>
                <a:lnTo>
                  <a:pt x="147" y="11812"/>
                </a:lnTo>
                <a:lnTo>
                  <a:pt x="37" y="12253"/>
                </a:lnTo>
                <a:lnTo>
                  <a:pt x="1" y="12399"/>
                </a:lnTo>
                <a:lnTo>
                  <a:pt x="1" y="12509"/>
                </a:lnTo>
                <a:lnTo>
                  <a:pt x="74" y="12729"/>
                </a:lnTo>
                <a:lnTo>
                  <a:pt x="221" y="12913"/>
                </a:lnTo>
                <a:lnTo>
                  <a:pt x="404" y="13096"/>
                </a:lnTo>
                <a:lnTo>
                  <a:pt x="441" y="13170"/>
                </a:lnTo>
                <a:lnTo>
                  <a:pt x="514" y="13206"/>
                </a:lnTo>
                <a:lnTo>
                  <a:pt x="588" y="13243"/>
                </a:lnTo>
                <a:lnTo>
                  <a:pt x="661" y="13243"/>
                </a:lnTo>
                <a:lnTo>
                  <a:pt x="734" y="13280"/>
                </a:lnTo>
                <a:lnTo>
                  <a:pt x="881" y="13353"/>
                </a:lnTo>
                <a:lnTo>
                  <a:pt x="954" y="13426"/>
                </a:lnTo>
                <a:lnTo>
                  <a:pt x="1101" y="13426"/>
                </a:lnTo>
                <a:lnTo>
                  <a:pt x="1431" y="13536"/>
                </a:lnTo>
                <a:lnTo>
                  <a:pt x="1468" y="13573"/>
                </a:lnTo>
                <a:lnTo>
                  <a:pt x="1688" y="13573"/>
                </a:lnTo>
                <a:lnTo>
                  <a:pt x="1908" y="13536"/>
                </a:lnTo>
                <a:lnTo>
                  <a:pt x="2128" y="13463"/>
                </a:lnTo>
                <a:lnTo>
                  <a:pt x="2312" y="13390"/>
                </a:lnTo>
                <a:lnTo>
                  <a:pt x="2495" y="13280"/>
                </a:lnTo>
                <a:lnTo>
                  <a:pt x="2605" y="13133"/>
                </a:lnTo>
                <a:lnTo>
                  <a:pt x="2715" y="12986"/>
                </a:lnTo>
                <a:lnTo>
                  <a:pt x="2788" y="12840"/>
                </a:lnTo>
                <a:lnTo>
                  <a:pt x="2862" y="12693"/>
                </a:lnTo>
                <a:lnTo>
                  <a:pt x="2935" y="12326"/>
                </a:lnTo>
                <a:lnTo>
                  <a:pt x="2935" y="11959"/>
                </a:lnTo>
                <a:lnTo>
                  <a:pt x="2862" y="11592"/>
                </a:lnTo>
                <a:lnTo>
                  <a:pt x="2788" y="11226"/>
                </a:lnTo>
                <a:lnTo>
                  <a:pt x="2678" y="10895"/>
                </a:lnTo>
                <a:lnTo>
                  <a:pt x="2055" y="9061"/>
                </a:lnTo>
                <a:lnTo>
                  <a:pt x="1981" y="8951"/>
                </a:lnTo>
                <a:lnTo>
                  <a:pt x="1871" y="8878"/>
                </a:lnTo>
                <a:lnTo>
                  <a:pt x="1761" y="8805"/>
                </a:lnTo>
                <a:lnTo>
                  <a:pt x="1651" y="8768"/>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59" name="Shape 259"/>
          <p:cNvSpPr/>
          <p:nvPr/>
        </p:nvSpPr>
        <p:spPr>
          <a:xfrm>
            <a:off x="8829403" y="4583868"/>
            <a:ext cx="391238" cy="289295"/>
          </a:xfrm>
          <a:custGeom>
            <a:avLst/>
            <a:gdLst/>
            <a:ahLst/>
            <a:cxnLst/>
            <a:rect l="0" t="0" r="0" b="0"/>
            <a:pathLst>
              <a:path w="13793" h="10199" extrusionOk="0">
                <a:moveTo>
                  <a:pt x="5649" y="2128"/>
                </a:moveTo>
                <a:lnTo>
                  <a:pt x="5503" y="2165"/>
                </a:lnTo>
                <a:lnTo>
                  <a:pt x="5356" y="2238"/>
                </a:lnTo>
                <a:lnTo>
                  <a:pt x="5209" y="2312"/>
                </a:lnTo>
                <a:lnTo>
                  <a:pt x="5099" y="2422"/>
                </a:lnTo>
                <a:lnTo>
                  <a:pt x="4989" y="2532"/>
                </a:lnTo>
                <a:lnTo>
                  <a:pt x="4916" y="2642"/>
                </a:lnTo>
                <a:lnTo>
                  <a:pt x="4879" y="2788"/>
                </a:lnTo>
                <a:lnTo>
                  <a:pt x="4842" y="2935"/>
                </a:lnTo>
                <a:lnTo>
                  <a:pt x="4842" y="3119"/>
                </a:lnTo>
                <a:lnTo>
                  <a:pt x="4879" y="3265"/>
                </a:lnTo>
                <a:lnTo>
                  <a:pt x="4916" y="3375"/>
                </a:lnTo>
                <a:lnTo>
                  <a:pt x="5026" y="3485"/>
                </a:lnTo>
                <a:lnTo>
                  <a:pt x="5136" y="3522"/>
                </a:lnTo>
                <a:lnTo>
                  <a:pt x="5209" y="3522"/>
                </a:lnTo>
                <a:lnTo>
                  <a:pt x="5319" y="3449"/>
                </a:lnTo>
                <a:lnTo>
                  <a:pt x="5356" y="3375"/>
                </a:lnTo>
                <a:lnTo>
                  <a:pt x="5393" y="3119"/>
                </a:lnTo>
                <a:lnTo>
                  <a:pt x="5393" y="2899"/>
                </a:lnTo>
                <a:lnTo>
                  <a:pt x="5429" y="3045"/>
                </a:lnTo>
                <a:lnTo>
                  <a:pt x="5466" y="3229"/>
                </a:lnTo>
                <a:lnTo>
                  <a:pt x="5503" y="3632"/>
                </a:lnTo>
                <a:lnTo>
                  <a:pt x="5576" y="3926"/>
                </a:lnTo>
                <a:lnTo>
                  <a:pt x="5613" y="4072"/>
                </a:lnTo>
                <a:lnTo>
                  <a:pt x="5723" y="4219"/>
                </a:lnTo>
                <a:lnTo>
                  <a:pt x="5796" y="4256"/>
                </a:lnTo>
                <a:lnTo>
                  <a:pt x="5833" y="4256"/>
                </a:lnTo>
                <a:lnTo>
                  <a:pt x="5906" y="4219"/>
                </a:lnTo>
                <a:lnTo>
                  <a:pt x="5943" y="4146"/>
                </a:lnTo>
                <a:lnTo>
                  <a:pt x="5980" y="4036"/>
                </a:lnTo>
                <a:lnTo>
                  <a:pt x="5980" y="3926"/>
                </a:lnTo>
                <a:lnTo>
                  <a:pt x="5943" y="3669"/>
                </a:lnTo>
                <a:lnTo>
                  <a:pt x="5833" y="3082"/>
                </a:lnTo>
                <a:lnTo>
                  <a:pt x="5759" y="2825"/>
                </a:lnTo>
                <a:lnTo>
                  <a:pt x="5686" y="2715"/>
                </a:lnTo>
                <a:lnTo>
                  <a:pt x="5613" y="2642"/>
                </a:lnTo>
                <a:lnTo>
                  <a:pt x="5723" y="2605"/>
                </a:lnTo>
                <a:lnTo>
                  <a:pt x="6016" y="2605"/>
                </a:lnTo>
                <a:lnTo>
                  <a:pt x="6163" y="2642"/>
                </a:lnTo>
                <a:lnTo>
                  <a:pt x="6310" y="3045"/>
                </a:lnTo>
                <a:lnTo>
                  <a:pt x="6456" y="3522"/>
                </a:lnTo>
                <a:lnTo>
                  <a:pt x="6603" y="3999"/>
                </a:lnTo>
                <a:lnTo>
                  <a:pt x="6640" y="4072"/>
                </a:lnTo>
                <a:lnTo>
                  <a:pt x="6677" y="4109"/>
                </a:lnTo>
                <a:lnTo>
                  <a:pt x="6750" y="4146"/>
                </a:lnTo>
                <a:lnTo>
                  <a:pt x="6823" y="4109"/>
                </a:lnTo>
                <a:lnTo>
                  <a:pt x="6897" y="4072"/>
                </a:lnTo>
                <a:lnTo>
                  <a:pt x="6970" y="4036"/>
                </a:lnTo>
                <a:lnTo>
                  <a:pt x="7007" y="3926"/>
                </a:lnTo>
                <a:lnTo>
                  <a:pt x="7007" y="3852"/>
                </a:lnTo>
                <a:lnTo>
                  <a:pt x="6860" y="3412"/>
                </a:lnTo>
                <a:lnTo>
                  <a:pt x="6750" y="3009"/>
                </a:lnTo>
                <a:lnTo>
                  <a:pt x="6677" y="2862"/>
                </a:lnTo>
                <a:lnTo>
                  <a:pt x="6970" y="3045"/>
                </a:lnTo>
                <a:lnTo>
                  <a:pt x="7227" y="3229"/>
                </a:lnTo>
                <a:lnTo>
                  <a:pt x="7227" y="3449"/>
                </a:lnTo>
                <a:lnTo>
                  <a:pt x="7263" y="3669"/>
                </a:lnTo>
                <a:lnTo>
                  <a:pt x="7410" y="4072"/>
                </a:lnTo>
                <a:lnTo>
                  <a:pt x="7484" y="4146"/>
                </a:lnTo>
                <a:lnTo>
                  <a:pt x="7520" y="4182"/>
                </a:lnTo>
                <a:lnTo>
                  <a:pt x="7667" y="4182"/>
                </a:lnTo>
                <a:lnTo>
                  <a:pt x="7740" y="4146"/>
                </a:lnTo>
                <a:lnTo>
                  <a:pt x="7777" y="4109"/>
                </a:lnTo>
                <a:lnTo>
                  <a:pt x="7814" y="4036"/>
                </a:lnTo>
                <a:lnTo>
                  <a:pt x="7777" y="3926"/>
                </a:lnTo>
                <a:lnTo>
                  <a:pt x="7704" y="3669"/>
                </a:lnTo>
                <a:lnTo>
                  <a:pt x="8034" y="3962"/>
                </a:lnTo>
                <a:lnTo>
                  <a:pt x="8070" y="3999"/>
                </a:lnTo>
                <a:lnTo>
                  <a:pt x="8107" y="3999"/>
                </a:lnTo>
                <a:lnTo>
                  <a:pt x="8144" y="3962"/>
                </a:lnTo>
                <a:lnTo>
                  <a:pt x="8144" y="3926"/>
                </a:lnTo>
                <a:lnTo>
                  <a:pt x="8144" y="3742"/>
                </a:lnTo>
                <a:lnTo>
                  <a:pt x="8107" y="3595"/>
                </a:lnTo>
                <a:lnTo>
                  <a:pt x="7960" y="3302"/>
                </a:lnTo>
                <a:lnTo>
                  <a:pt x="7740" y="3009"/>
                </a:lnTo>
                <a:lnTo>
                  <a:pt x="7484" y="2788"/>
                </a:lnTo>
                <a:lnTo>
                  <a:pt x="7190" y="2568"/>
                </a:lnTo>
                <a:lnTo>
                  <a:pt x="6897" y="2422"/>
                </a:lnTo>
                <a:lnTo>
                  <a:pt x="6566" y="2275"/>
                </a:lnTo>
                <a:lnTo>
                  <a:pt x="6273" y="2165"/>
                </a:lnTo>
                <a:lnTo>
                  <a:pt x="5943" y="2128"/>
                </a:lnTo>
                <a:close/>
                <a:moveTo>
                  <a:pt x="12215" y="3485"/>
                </a:moveTo>
                <a:lnTo>
                  <a:pt x="12142" y="3522"/>
                </a:lnTo>
                <a:lnTo>
                  <a:pt x="12142" y="3559"/>
                </a:lnTo>
                <a:lnTo>
                  <a:pt x="12142" y="3742"/>
                </a:lnTo>
                <a:lnTo>
                  <a:pt x="12142" y="3926"/>
                </a:lnTo>
                <a:lnTo>
                  <a:pt x="12252" y="4292"/>
                </a:lnTo>
                <a:lnTo>
                  <a:pt x="12436" y="4769"/>
                </a:lnTo>
                <a:lnTo>
                  <a:pt x="12582" y="5136"/>
                </a:lnTo>
                <a:lnTo>
                  <a:pt x="12546" y="5209"/>
                </a:lnTo>
                <a:lnTo>
                  <a:pt x="12546" y="5320"/>
                </a:lnTo>
                <a:lnTo>
                  <a:pt x="12582" y="5356"/>
                </a:lnTo>
                <a:lnTo>
                  <a:pt x="12582" y="5430"/>
                </a:lnTo>
                <a:lnTo>
                  <a:pt x="11885" y="5613"/>
                </a:lnTo>
                <a:lnTo>
                  <a:pt x="11885" y="5430"/>
                </a:lnTo>
                <a:lnTo>
                  <a:pt x="11849" y="5246"/>
                </a:lnTo>
                <a:lnTo>
                  <a:pt x="11702" y="4843"/>
                </a:lnTo>
                <a:lnTo>
                  <a:pt x="11629" y="4549"/>
                </a:lnTo>
                <a:lnTo>
                  <a:pt x="11482" y="4256"/>
                </a:lnTo>
                <a:lnTo>
                  <a:pt x="11335" y="3999"/>
                </a:lnTo>
                <a:lnTo>
                  <a:pt x="11115" y="3742"/>
                </a:lnTo>
                <a:lnTo>
                  <a:pt x="11005" y="3742"/>
                </a:lnTo>
                <a:lnTo>
                  <a:pt x="10968" y="3779"/>
                </a:lnTo>
                <a:lnTo>
                  <a:pt x="10932" y="3852"/>
                </a:lnTo>
                <a:lnTo>
                  <a:pt x="10968" y="4109"/>
                </a:lnTo>
                <a:lnTo>
                  <a:pt x="11078" y="4366"/>
                </a:lnTo>
                <a:lnTo>
                  <a:pt x="11262" y="4879"/>
                </a:lnTo>
                <a:lnTo>
                  <a:pt x="11372" y="5320"/>
                </a:lnTo>
                <a:lnTo>
                  <a:pt x="11445" y="5540"/>
                </a:lnTo>
                <a:lnTo>
                  <a:pt x="11555" y="5686"/>
                </a:lnTo>
                <a:lnTo>
                  <a:pt x="11482" y="5723"/>
                </a:lnTo>
                <a:lnTo>
                  <a:pt x="11372" y="5723"/>
                </a:lnTo>
                <a:lnTo>
                  <a:pt x="11262" y="5686"/>
                </a:lnTo>
                <a:lnTo>
                  <a:pt x="11152" y="5650"/>
                </a:lnTo>
                <a:lnTo>
                  <a:pt x="11078" y="5576"/>
                </a:lnTo>
                <a:lnTo>
                  <a:pt x="10895" y="5393"/>
                </a:lnTo>
                <a:lnTo>
                  <a:pt x="10785" y="5209"/>
                </a:lnTo>
                <a:lnTo>
                  <a:pt x="10712" y="5173"/>
                </a:lnTo>
                <a:lnTo>
                  <a:pt x="10675" y="4916"/>
                </a:lnTo>
                <a:lnTo>
                  <a:pt x="10601" y="4696"/>
                </a:lnTo>
                <a:lnTo>
                  <a:pt x="10418" y="4292"/>
                </a:lnTo>
                <a:lnTo>
                  <a:pt x="10381" y="4256"/>
                </a:lnTo>
                <a:lnTo>
                  <a:pt x="10345" y="4219"/>
                </a:lnTo>
                <a:lnTo>
                  <a:pt x="10198" y="4219"/>
                </a:lnTo>
                <a:lnTo>
                  <a:pt x="10125" y="4292"/>
                </a:lnTo>
                <a:lnTo>
                  <a:pt x="10088" y="4366"/>
                </a:lnTo>
                <a:lnTo>
                  <a:pt x="10088" y="4402"/>
                </a:lnTo>
                <a:lnTo>
                  <a:pt x="10125" y="4659"/>
                </a:lnTo>
                <a:lnTo>
                  <a:pt x="10051" y="4623"/>
                </a:lnTo>
                <a:lnTo>
                  <a:pt x="9941" y="4586"/>
                </a:lnTo>
                <a:lnTo>
                  <a:pt x="9868" y="4623"/>
                </a:lnTo>
                <a:lnTo>
                  <a:pt x="9794" y="4696"/>
                </a:lnTo>
                <a:lnTo>
                  <a:pt x="9721" y="4806"/>
                </a:lnTo>
                <a:lnTo>
                  <a:pt x="9684" y="4916"/>
                </a:lnTo>
                <a:lnTo>
                  <a:pt x="9721" y="5026"/>
                </a:lnTo>
                <a:lnTo>
                  <a:pt x="9758" y="5099"/>
                </a:lnTo>
                <a:lnTo>
                  <a:pt x="9905" y="5246"/>
                </a:lnTo>
                <a:lnTo>
                  <a:pt x="10125" y="5356"/>
                </a:lnTo>
                <a:lnTo>
                  <a:pt x="10271" y="5430"/>
                </a:lnTo>
                <a:lnTo>
                  <a:pt x="10345" y="5540"/>
                </a:lnTo>
                <a:lnTo>
                  <a:pt x="10528" y="5796"/>
                </a:lnTo>
                <a:lnTo>
                  <a:pt x="10712" y="5980"/>
                </a:lnTo>
                <a:lnTo>
                  <a:pt x="10932" y="6163"/>
                </a:lnTo>
                <a:lnTo>
                  <a:pt x="11078" y="6200"/>
                </a:lnTo>
                <a:lnTo>
                  <a:pt x="11225" y="6237"/>
                </a:lnTo>
                <a:lnTo>
                  <a:pt x="11519" y="6237"/>
                </a:lnTo>
                <a:lnTo>
                  <a:pt x="11849" y="6163"/>
                </a:lnTo>
                <a:lnTo>
                  <a:pt x="12142" y="6090"/>
                </a:lnTo>
                <a:lnTo>
                  <a:pt x="12986" y="5833"/>
                </a:lnTo>
                <a:lnTo>
                  <a:pt x="13353" y="5686"/>
                </a:lnTo>
                <a:lnTo>
                  <a:pt x="13536" y="5613"/>
                </a:lnTo>
                <a:lnTo>
                  <a:pt x="13719" y="5540"/>
                </a:lnTo>
                <a:lnTo>
                  <a:pt x="13793" y="5466"/>
                </a:lnTo>
                <a:lnTo>
                  <a:pt x="13793" y="5356"/>
                </a:lnTo>
                <a:lnTo>
                  <a:pt x="13756" y="5283"/>
                </a:lnTo>
                <a:lnTo>
                  <a:pt x="13646" y="5246"/>
                </a:lnTo>
                <a:lnTo>
                  <a:pt x="13353" y="5246"/>
                </a:lnTo>
                <a:lnTo>
                  <a:pt x="13059" y="5320"/>
                </a:lnTo>
                <a:lnTo>
                  <a:pt x="13059" y="5099"/>
                </a:lnTo>
                <a:lnTo>
                  <a:pt x="12986" y="4879"/>
                </a:lnTo>
                <a:lnTo>
                  <a:pt x="12839" y="4513"/>
                </a:lnTo>
                <a:lnTo>
                  <a:pt x="12619" y="3962"/>
                </a:lnTo>
                <a:lnTo>
                  <a:pt x="12509" y="3706"/>
                </a:lnTo>
                <a:lnTo>
                  <a:pt x="12326" y="3485"/>
                </a:lnTo>
                <a:close/>
                <a:moveTo>
                  <a:pt x="12069" y="1"/>
                </a:moveTo>
                <a:lnTo>
                  <a:pt x="11702" y="37"/>
                </a:lnTo>
                <a:lnTo>
                  <a:pt x="11335" y="147"/>
                </a:lnTo>
                <a:lnTo>
                  <a:pt x="10638" y="368"/>
                </a:lnTo>
                <a:lnTo>
                  <a:pt x="9905" y="588"/>
                </a:lnTo>
                <a:lnTo>
                  <a:pt x="9538" y="698"/>
                </a:lnTo>
                <a:lnTo>
                  <a:pt x="9171" y="844"/>
                </a:lnTo>
                <a:lnTo>
                  <a:pt x="8914" y="1028"/>
                </a:lnTo>
                <a:lnTo>
                  <a:pt x="8694" y="1211"/>
                </a:lnTo>
                <a:lnTo>
                  <a:pt x="8547" y="1431"/>
                </a:lnTo>
                <a:lnTo>
                  <a:pt x="8437" y="1688"/>
                </a:lnTo>
                <a:lnTo>
                  <a:pt x="8401" y="1945"/>
                </a:lnTo>
                <a:lnTo>
                  <a:pt x="8401" y="2238"/>
                </a:lnTo>
                <a:lnTo>
                  <a:pt x="8401" y="2532"/>
                </a:lnTo>
                <a:lnTo>
                  <a:pt x="8474" y="2825"/>
                </a:lnTo>
                <a:lnTo>
                  <a:pt x="8804" y="4402"/>
                </a:lnTo>
                <a:lnTo>
                  <a:pt x="8951" y="5173"/>
                </a:lnTo>
                <a:lnTo>
                  <a:pt x="9098" y="5980"/>
                </a:lnTo>
                <a:lnTo>
                  <a:pt x="9134" y="6347"/>
                </a:lnTo>
                <a:lnTo>
                  <a:pt x="9134" y="6713"/>
                </a:lnTo>
                <a:lnTo>
                  <a:pt x="8914" y="6126"/>
                </a:lnTo>
                <a:lnTo>
                  <a:pt x="8841" y="5796"/>
                </a:lnTo>
                <a:lnTo>
                  <a:pt x="8731" y="5430"/>
                </a:lnTo>
                <a:lnTo>
                  <a:pt x="8657" y="5246"/>
                </a:lnTo>
                <a:lnTo>
                  <a:pt x="8547" y="5099"/>
                </a:lnTo>
                <a:lnTo>
                  <a:pt x="8437" y="4953"/>
                </a:lnTo>
                <a:lnTo>
                  <a:pt x="8327" y="4879"/>
                </a:lnTo>
                <a:lnTo>
                  <a:pt x="8254" y="4879"/>
                </a:lnTo>
                <a:lnTo>
                  <a:pt x="8217" y="4916"/>
                </a:lnTo>
                <a:lnTo>
                  <a:pt x="8180" y="5026"/>
                </a:lnTo>
                <a:lnTo>
                  <a:pt x="8180" y="5136"/>
                </a:lnTo>
                <a:lnTo>
                  <a:pt x="8217" y="5393"/>
                </a:lnTo>
                <a:lnTo>
                  <a:pt x="8364" y="5906"/>
                </a:lnTo>
                <a:lnTo>
                  <a:pt x="8584" y="6567"/>
                </a:lnTo>
                <a:lnTo>
                  <a:pt x="8767" y="7227"/>
                </a:lnTo>
                <a:lnTo>
                  <a:pt x="8731" y="7374"/>
                </a:lnTo>
                <a:lnTo>
                  <a:pt x="8731" y="7447"/>
                </a:lnTo>
                <a:lnTo>
                  <a:pt x="8731" y="7520"/>
                </a:lnTo>
                <a:lnTo>
                  <a:pt x="8804" y="7594"/>
                </a:lnTo>
                <a:lnTo>
                  <a:pt x="8694" y="7740"/>
                </a:lnTo>
                <a:lnTo>
                  <a:pt x="8547" y="7887"/>
                </a:lnTo>
                <a:lnTo>
                  <a:pt x="8401" y="7997"/>
                </a:lnTo>
                <a:lnTo>
                  <a:pt x="8180" y="8107"/>
                </a:lnTo>
                <a:lnTo>
                  <a:pt x="8144" y="8034"/>
                </a:lnTo>
                <a:lnTo>
                  <a:pt x="8144" y="7997"/>
                </a:lnTo>
                <a:lnTo>
                  <a:pt x="8070" y="7961"/>
                </a:lnTo>
                <a:lnTo>
                  <a:pt x="7630" y="6530"/>
                </a:lnTo>
                <a:lnTo>
                  <a:pt x="7337" y="5650"/>
                </a:lnTo>
                <a:lnTo>
                  <a:pt x="7153" y="5283"/>
                </a:lnTo>
                <a:lnTo>
                  <a:pt x="7080" y="5026"/>
                </a:lnTo>
                <a:lnTo>
                  <a:pt x="7080" y="4953"/>
                </a:lnTo>
                <a:lnTo>
                  <a:pt x="7080" y="4879"/>
                </a:lnTo>
                <a:lnTo>
                  <a:pt x="7117" y="4806"/>
                </a:lnTo>
                <a:lnTo>
                  <a:pt x="7153" y="4733"/>
                </a:lnTo>
                <a:lnTo>
                  <a:pt x="7117" y="4659"/>
                </a:lnTo>
                <a:lnTo>
                  <a:pt x="7080" y="4623"/>
                </a:lnTo>
                <a:lnTo>
                  <a:pt x="6860" y="4476"/>
                </a:lnTo>
                <a:lnTo>
                  <a:pt x="6750" y="4439"/>
                </a:lnTo>
                <a:lnTo>
                  <a:pt x="6640" y="4476"/>
                </a:lnTo>
                <a:lnTo>
                  <a:pt x="6603" y="4549"/>
                </a:lnTo>
                <a:lnTo>
                  <a:pt x="6603" y="4623"/>
                </a:lnTo>
                <a:lnTo>
                  <a:pt x="6640" y="4659"/>
                </a:lnTo>
                <a:lnTo>
                  <a:pt x="6677" y="4769"/>
                </a:lnTo>
                <a:lnTo>
                  <a:pt x="6640" y="4879"/>
                </a:lnTo>
                <a:lnTo>
                  <a:pt x="6640" y="5063"/>
                </a:lnTo>
                <a:lnTo>
                  <a:pt x="6713" y="5320"/>
                </a:lnTo>
                <a:lnTo>
                  <a:pt x="6787" y="5576"/>
                </a:lnTo>
                <a:lnTo>
                  <a:pt x="6970" y="6090"/>
                </a:lnTo>
                <a:lnTo>
                  <a:pt x="7667" y="8254"/>
                </a:lnTo>
                <a:lnTo>
                  <a:pt x="7300" y="8254"/>
                </a:lnTo>
                <a:lnTo>
                  <a:pt x="6970" y="8181"/>
                </a:lnTo>
                <a:lnTo>
                  <a:pt x="6970" y="8107"/>
                </a:lnTo>
                <a:lnTo>
                  <a:pt x="6970" y="8034"/>
                </a:lnTo>
                <a:lnTo>
                  <a:pt x="6897" y="7997"/>
                </a:lnTo>
                <a:lnTo>
                  <a:pt x="6530" y="6383"/>
                </a:lnTo>
                <a:lnTo>
                  <a:pt x="6310" y="5503"/>
                </a:lnTo>
                <a:lnTo>
                  <a:pt x="6200" y="5099"/>
                </a:lnTo>
                <a:lnTo>
                  <a:pt x="6090" y="4916"/>
                </a:lnTo>
                <a:lnTo>
                  <a:pt x="5980" y="4733"/>
                </a:lnTo>
                <a:lnTo>
                  <a:pt x="5943" y="4696"/>
                </a:lnTo>
                <a:lnTo>
                  <a:pt x="5906" y="4696"/>
                </a:lnTo>
                <a:lnTo>
                  <a:pt x="5833" y="4733"/>
                </a:lnTo>
                <a:lnTo>
                  <a:pt x="5833" y="4769"/>
                </a:lnTo>
                <a:lnTo>
                  <a:pt x="5796" y="4989"/>
                </a:lnTo>
                <a:lnTo>
                  <a:pt x="5796" y="5173"/>
                </a:lnTo>
                <a:lnTo>
                  <a:pt x="5870" y="5576"/>
                </a:lnTo>
                <a:lnTo>
                  <a:pt x="6053" y="6383"/>
                </a:lnTo>
                <a:lnTo>
                  <a:pt x="6420" y="7887"/>
                </a:lnTo>
                <a:lnTo>
                  <a:pt x="6420" y="7887"/>
                </a:lnTo>
                <a:lnTo>
                  <a:pt x="6163" y="7740"/>
                </a:lnTo>
                <a:lnTo>
                  <a:pt x="5980" y="7520"/>
                </a:lnTo>
                <a:lnTo>
                  <a:pt x="5759" y="7227"/>
                </a:lnTo>
                <a:lnTo>
                  <a:pt x="5576" y="6897"/>
                </a:lnTo>
                <a:lnTo>
                  <a:pt x="5466" y="6567"/>
                </a:lnTo>
                <a:lnTo>
                  <a:pt x="5393" y="6237"/>
                </a:lnTo>
                <a:lnTo>
                  <a:pt x="5246" y="5540"/>
                </a:lnTo>
                <a:lnTo>
                  <a:pt x="5173" y="5209"/>
                </a:lnTo>
                <a:lnTo>
                  <a:pt x="5063" y="4879"/>
                </a:lnTo>
                <a:lnTo>
                  <a:pt x="4916" y="4586"/>
                </a:lnTo>
                <a:lnTo>
                  <a:pt x="4732" y="4366"/>
                </a:lnTo>
                <a:lnTo>
                  <a:pt x="4512" y="4146"/>
                </a:lnTo>
                <a:lnTo>
                  <a:pt x="4292" y="3962"/>
                </a:lnTo>
                <a:lnTo>
                  <a:pt x="4035" y="3816"/>
                </a:lnTo>
                <a:lnTo>
                  <a:pt x="3779" y="3706"/>
                </a:lnTo>
                <a:lnTo>
                  <a:pt x="3485" y="3595"/>
                </a:lnTo>
                <a:lnTo>
                  <a:pt x="3192" y="3522"/>
                </a:lnTo>
                <a:lnTo>
                  <a:pt x="2862" y="3449"/>
                </a:lnTo>
                <a:lnTo>
                  <a:pt x="2128" y="3449"/>
                </a:lnTo>
                <a:lnTo>
                  <a:pt x="1798" y="3522"/>
                </a:lnTo>
                <a:lnTo>
                  <a:pt x="1101" y="3669"/>
                </a:lnTo>
                <a:lnTo>
                  <a:pt x="404" y="3889"/>
                </a:lnTo>
                <a:lnTo>
                  <a:pt x="184" y="3962"/>
                </a:lnTo>
                <a:lnTo>
                  <a:pt x="74" y="4036"/>
                </a:lnTo>
                <a:lnTo>
                  <a:pt x="0" y="4109"/>
                </a:lnTo>
                <a:lnTo>
                  <a:pt x="0" y="4182"/>
                </a:lnTo>
                <a:lnTo>
                  <a:pt x="0" y="4219"/>
                </a:lnTo>
                <a:lnTo>
                  <a:pt x="0" y="4402"/>
                </a:lnTo>
                <a:lnTo>
                  <a:pt x="37" y="4439"/>
                </a:lnTo>
                <a:lnTo>
                  <a:pt x="74" y="4513"/>
                </a:lnTo>
                <a:lnTo>
                  <a:pt x="257" y="4586"/>
                </a:lnTo>
                <a:lnTo>
                  <a:pt x="404" y="4586"/>
                </a:lnTo>
                <a:lnTo>
                  <a:pt x="514" y="4513"/>
                </a:lnTo>
                <a:lnTo>
                  <a:pt x="624" y="4439"/>
                </a:lnTo>
                <a:lnTo>
                  <a:pt x="881" y="4329"/>
                </a:lnTo>
                <a:lnTo>
                  <a:pt x="881" y="4366"/>
                </a:lnTo>
                <a:lnTo>
                  <a:pt x="881" y="4549"/>
                </a:lnTo>
                <a:lnTo>
                  <a:pt x="881" y="4696"/>
                </a:lnTo>
                <a:lnTo>
                  <a:pt x="954" y="5026"/>
                </a:lnTo>
                <a:lnTo>
                  <a:pt x="1211" y="5686"/>
                </a:lnTo>
                <a:lnTo>
                  <a:pt x="1468" y="6493"/>
                </a:lnTo>
                <a:lnTo>
                  <a:pt x="1761" y="7300"/>
                </a:lnTo>
                <a:lnTo>
                  <a:pt x="1798" y="7374"/>
                </a:lnTo>
                <a:lnTo>
                  <a:pt x="1871" y="7447"/>
                </a:lnTo>
                <a:lnTo>
                  <a:pt x="2055" y="7447"/>
                </a:lnTo>
                <a:lnTo>
                  <a:pt x="2128" y="7410"/>
                </a:lnTo>
                <a:lnTo>
                  <a:pt x="2165" y="7337"/>
                </a:lnTo>
                <a:lnTo>
                  <a:pt x="2201" y="7227"/>
                </a:lnTo>
                <a:lnTo>
                  <a:pt x="2201" y="7154"/>
                </a:lnTo>
                <a:lnTo>
                  <a:pt x="1945" y="6383"/>
                </a:lnTo>
                <a:lnTo>
                  <a:pt x="1688" y="5650"/>
                </a:lnTo>
                <a:lnTo>
                  <a:pt x="1468" y="4989"/>
                </a:lnTo>
                <a:lnTo>
                  <a:pt x="1321" y="4696"/>
                </a:lnTo>
                <a:lnTo>
                  <a:pt x="1138" y="4402"/>
                </a:lnTo>
                <a:lnTo>
                  <a:pt x="1211" y="4329"/>
                </a:lnTo>
                <a:lnTo>
                  <a:pt x="1248" y="4329"/>
                </a:lnTo>
                <a:lnTo>
                  <a:pt x="1248" y="4292"/>
                </a:lnTo>
                <a:lnTo>
                  <a:pt x="1211" y="4292"/>
                </a:lnTo>
                <a:lnTo>
                  <a:pt x="1174" y="4256"/>
                </a:lnTo>
                <a:lnTo>
                  <a:pt x="1138" y="4256"/>
                </a:lnTo>
                <a:lnTo>
                  <a:pt x="1504" y="4182"/>
                </a:lnTo>
                <a:lnTo>
                  <a:pt x="1871" y="4109"/>
                </a:lnTo>
                <a:lnTo>
                  <a:pt x="1945" y="4256"/>
                </a:lnTo>
                <a:lnTo>
                  <a:pt x="2055" y="4439"/>
                </a:lnTo>
                <a:lnTo>
                  <a:pt x="2238" y="4879"/>
                </a:lnTo>
                <a:lnTo>
                  <a:pt x="2421" y="5320"/>
                </a:lnTo>
                <a:lnTo>
                  <a:pt x="2495" y="5760"/>
                </a:lnTo>
                <a:lnTo>
                  <a:pt x="2605" y="6200"/>
                </a:lnTo>
                <a:lnTo>
                  <a:pt x="2715" y="6420"/>
                </a:lnTo>
                <a:lnTo>
                  <a:pt x="2788" y="6603"/>
                </a:lnTo>
                <a:lnTo>
                  <a:pt x="2935" y="6787"/>
                </a:lnTo>
                <a:lnTo>
                  <a:pt x="3082" y="6933"/>
                </a:lnTo>
                <a:lnTo>
                  <a:pt x="3228" y="6970"/>
                </a:lnTo>
                <a:lnTo>
                  <a:pt x="3302" y="6933"/>
                </a:lnTo>
                <a:lnTo>
                  <a:pt x="3375" y="6860"/>
                </a:lnTo>
                <a:lnTo>
                  <a:pt x="3375" y="6750"/>
                </a:lnTo>
                <a:lnTo>
                  <a:pt x="3302" y="6530"/>
                </a:lnTo>
                <a:lnTo>
                  <a:pt x="3192" y="6347"/>
                </a:lnTo>
                <a:lnTo>
                  <a:pt x="3082" y="6126"/>
                </a:lnTo>
                <a:lnTo>
                  <a:pt x="3008" y="5943"/>
                </a:lnTo>
                <a:lnTo>
                  <a:pt x="2898" y="5503"/>
                </a:lnTo>
                <a:lnTo>
                  <a:pt x="2788" y="5063"/>
                </a:lnTo>
                <a:lnTo>
                  <a:pt x="2605" y="4549"/>
                </a:lnTo>
                <a:lnTo>
                  <a:pt x="2458" y="4292"/>
                </a:lnTo>
                <a:lnTo>
                  <a:pt x="2311" y="4036"/>
                </a:lnTo>
                <a:lnTo>
                  <a:pt x="2752" y="4036"/>
                </a:lnTo>
                <a:lnTo>
                  <a:pt x="3192" y="4109"/>
                </a:lnTo>
                <a:lnTo>
                  <a:pt x="3192" y="4219"/>
                </a:lnTo>
                <a:lnTo>
                  <a:pt x="3228" y="4366"/>
                </a:lnTo>
                <a:lnTo>
                  <a:pt x="3302" y="4623"/>
                </a:lnTo>
                <a:lnTo>
                  <a:pt x="3522" y="5063"/>
                </a:lnTo>
                <a:lnTo>
                  <a:pt x="3779" y="5833"/>
                </a:lnTo>
                <a:lnTo>
                  <a:pt x="3852" y="5943"/>
                </a:lnTo>
                <a:lnTo>
                  <a:pt x="3889" y="6016"/>
                </a:lnTo>
                <a:lnTo>
                  <a:pt x="3962" y="6090"/>
                </a:lnTo>
                <a:lnTo>
                  <a:pt x="4109" y="6126"/>
                </a:lnTo>
                <a:lnTo>
                  <a:pt x="4146" y="6090"/>
                </a:lnTo>
                <a:lnTo>
                  <a:pt x="4219" y="6053"/>
                </a:lnTo>
                <a:lnTo>
                  <a:pt x="4292" y="5943"/>
                </a:lnTo>
                <a:lnTo>
                  <a:pt x="4292" y="5796"/>
                </a:lnTo>
                <a:lnTo>
                  <a:pt x="4256" y="5686"/>
                </a:lnTo>
                <a:lnTo>
                  <a:pt x="4182" y="5540"/>
                </a:lnTo>
                <a:lnTo>
                  <a:pt x="3852" y="4659"/>
                </a:lnTo>
                <a:lnTo>
                  <a:pt x="3669" y="4292"/>
                </a:lnTo>
                <a:lnTo>
                  <a:pt x="4035" y="4513"/>
                </a:lnTo>
                <a:lnTo>
                  <a:pt x="4182" y="4623"/>
                </a:lnTo>
                <a:lnTo>
                  <a:pt x="4329" y="4769"/>
                </a:lnTo>
                <a:lnTo>
                  <a:pt x="4439" y="4953"/>
                </a:lnTo>
                <a:lnTo>
                  <a:pt x="4512" y="5136"/>
                </a:lnTo>
                <a:lnTo>
                  <a:pt x="4659" y="5540"/>
                </a:lnTo>
                <a:lnTo>
                  <a:pt x="4806" y="6347"/>
                </a:lnTo>
                <a:lnTo>
                  <a:pt x="4842" y="6640"/>
                </a:lnTo>
                <a:lnTo>
                  <a:pt x="4952" y="6933"/>
                </a:lnTo>
                <a:lnTo>
                  <a:pt x="5063" y="7190"/>
                </a:lnTo>
                <a:lnTo>
                  <a:pt x="5209" y="7447"/>
                </a:lnTo>
                <a:lnTo>
                  <a:pt x="5393" y="7704"/>
                </a:lnTo>
                <a:lnTo>
                  <a:pt x="5576" y="7924"/>
                </a:lnTo>
                <a:lnTo>
                  <a:pt x="5759" y="8144"/>
                </a:lnTo>
                <a:lnTo>
                  <a:pt x="5980" y="8327"/>
                </a:lnTo>
                <a:lnTo>
                  <a:pt x="6236" y="8474"/>
                </a:lnTo>
                <a:lnTo>
                  <a:pt x="6493" y="8621"/>
                </a:lnTo>
                <a:lnTo>
                  <a:pt x="6750" y="8694"/>
                </a:lnTo>
                <a:lnTo>
                  <a:pt x="7043" y="8768"/>
                </a:lnTo>
                <a:lnTo>
                  <a:pt x="7300" y="8804"/>
                </a:lnTo>
                <a:lnTo>
                  <a:pt x="7924" y="8804"/>
                </a:lnTo>
                <a:lnTo>
                  <a:pt x="8217" y="8694"/>
                </a:lnTo>
                <a:lnTo>
                  <a:pt x="8511" y="8621"/>
                </a:lnTo>
                <a:lnTo>
                  <a:pt x="8731" y="8474"/>
                </a:lnTo>
                <a:lnTo>
                  <a:pt x="8951" y="8291"/>
                </a:lnTo>
                <a:lnTo>
                  <a:pt x="9171" y="8107"/>
                </a:lnTo>
                <a:lnTo>
                  <a:pt x="9354" y="7887"/>
                </a:lnTo>
                <a:lnTo>
                  <a:pt x="9464" y="7667"/>
                </a:lnTo>
                <a:lnTo>
                  <a:pt x="9611" y="7410"/>
                </a:lnTo>
                <a:lnTo>
                  <a:pt x="9684" y="7117"/>
                </a:lnTo>
                <a:lnTo>
                  <a:pt x="9721" y="6787"/>
                </a:lnTo>
                <a:lnTo>
                  <a:pt x="9758" y="6457"/>
                </a:lnTo>
                <a:lnTo>
                  <a:pt x="9721" y="6090"/>
                </a:lnTo>
                <a:lnTo>
                  <a:pt x="9684" y="5760"/>
                </a:lnTo>
                <a:lnTo>
                  <a:pt x="9538" y="5063"/>
                </a:lnTo>
                <a:lnTo>
                  <a:pt x="9354" y="4366"/>
                </a:lnTo>
                <a:lnTo>
                  <a:pt x="9024" y="2788"/>
                </a:lnTo>
                <a:lnTo>
                  <a:pt x="8951" y="2422"/>
                </a:lnTo>
                <a:lnTo>
                  <a:pt x="8951" y="2238"/>
                </a:lnTo>
                <a:lnTo>
                  <a:pt x="8951" y="2055"/>
                </a:lnTo>
                <a:lnTo>
                  <a:pt x="9024" y="2348"/>
                </a:lnTo>
                <a:lnTo>
                  <a:pt x="9098" y="2568"/>
                </a:lnTo>
                <a:lnTo>
                  <a:pt x="9244" y="2788"/>
                </a:lnTo>
                <a:lnTo>
                  <a:pt x="9391" y="3009"/>
                </a:lnTo>
                <a:lnTo>
                  <a:pt x="9501" y="3082"/>
                </a:lnTo>
                <a:lnTo>
                  <a:pt x="9611" y="3119"/>
                </a:lnTo>
                <a:lnTo>
                  <a:pt x="9684" y="3119"/>
                </a:lnTo>
                <a:lnTo>
                  <a:pt x="9758" y="3082"/>
                </a:lnTo>
                <a:lnTo>
                  <a:pt x="9794" y="3045"/>
                </a:lnTo>
                <a:lnTo>
                  <a:pt x="9831" y="2972"/>
                </a:lnTo>
                <a:lnTo>
                  <a:pt x="9758" y="2788"/>
                </a:lnTo>
                <a:lnTo>
                  <a:pt x="9648" y="2605"/>
                </a:lnTo>
                <a:lnTo>
                  <a:pt x="9464" y="2275"/>
                </a:lnTo>
                <a:lnTo>
                  <a:pt x="9318" y="1908"/>
                </a:lnTo>
                <a:lnTo>
                  <a:pt x="9244" y="1725"/>
                </a:lnTo>
                <a:lnTo>
                  <a:pt x="9134" y="1541"/>
                </a:lnTo>
                <a:lnTo>
                  <a:pt x="9171" y="1505"/>
                </a:lnTo>
                <a:lnTo>
                  <a:pt x="9354" y="1358"/>
                </a:lnTo>
                <a:lnTo>
                  <a:pt x="9538" y="1248"/>
                </a:lnTo>
                <a:lnTo>
                  <a:pt x="9978" y="1101"/>
                </a:lnTo>
                <a:lnTo>
                  <a:pt x="10051" y="1395"/>
                </a:lnTo>
                <a:lnTo>
                  <a:pt x="10125" y="1688"/>
                </a:lnTo>
                <a:lnTo>
                  <a:pt x="10345" y="2238"/>
                </a:lnTo>
                <a:lnTo>
                  <a:pt x="10418" y="2495"/>
                </a:lnTo>
                <a:lnTo>
                  <a:pt x="10491" y="2825"/>
                </a:lnTo>
                <a:lnTo>
                  <a:pt x="10565" y="2972"/>
                </a:lnTo>
                <a:lnTo>
                  <a:pt x="10638" y="3082"/>
                </a:lnTo>
                <a:lnTo>
                  <a:pt x="10748" y="3192"/>
                </a:lnTo>
                <a:lnTo>
                  <a:pt x="10858" y="3229"/>
                </a:lnTo>
                <a:lnTo>
                  <a:pt x="10968" y="3229"/>
                </a:lnTo>
                <a:lnTo>
                  <a:pt x="11042" y="3192"/>
                </a:lnTo>
                <a:lnTo>
                  <a:pt x="11115" y="3119"/>
                </a:lnTo>
                <a:lnTo>
                  <a:pt x="11115" y="3009"/>
                </a:lnTo>
                <a:lnTo>
                  <a:pt x="11115" y="2972"/>
                </a:lnTo>
                <a:lnTo>
                  <a:pt x="11078" y="2899"/>
                </a:lnTo>
                <a:lnTo>
                  <a:pt x="11005" y="2825"/>
                </a:lnTo>
                <a:lnTo>
                  <a:pt x="10932" y="2642"/>
                </a:lnTo>
                <a:lnTo>
                  <a:pt x="10895" y="2458"/>
                </a:lnTo>
                <a:lnTo>
                  <a:pt x="10675" y="1835"/>
                </a:lnTo>
                <a:lnTo>
                  <a:pt x="10528" y="1395"/>
                </a:lnTo>
                <a:lnTo>
                  <a:pt x="10418" y="1174"/>
                </a:lnTo>
                <a:lnTo>
                  <a:pt x="10308" y="991"/>
                </a:lnTo>
                <a:lnTo>
                  <a:pt x="10455" y="918"/>
                </a:lnTo>
                <a:lnTo>
                  <a:pt x="11005" y="734"/>
                </a:lnTo>
                <a:lnTo>
                  <a:pt x="11152" y="1174"/>
                </a:lnTo>
                <a:lnTo>
                  <a:pt x="11298" y="1615"/>
                </a:lnTo>
                <a:lnTo>
                  <a:pt x="11555" y="2348"/>
                </a:lnTo>
                <a:lnTo>
                  <a:pt x="11702" y="2678"/>
                </a:lnTo>
                <a:lnTo>
                  <a:pt x="11775" y="2788"/>
                </a:lnTo>
                <a:lnTo>
                  <a:pt x="11922" y="2899"/>
                </a:lnTo>
                <a:lnTo>
                  <a:pt x="11959" y="2935"/>
                </a:lnTo>
                <a:lnTo>
                  <a:pt x="12032" y="2899"/>
                </a:lnTo>
                <a:lnTo>
                  <a:pt x="12069" y="2899"/>
                </a:lnTo>
                <a:lnTo>
                  <a:pt x="12105" y="2825"/>
                </a:lnTo>
                <a:lnTo>
                  <a:pt x="12142" y="2715"/>
                </a:lnTo>
                <a:lnTo>
                  <a:pt x="12142" y="2568"/>
                </a:lnTo>
                <a:lnTo>
                  <a:pt x="12069" y="2275"/>
                </a:lnTo>
                <a:lnTo>
                  <a:pt x="11812" y="1688"/>
                </a:lnTo>
                <a:lnTo>
                  <a:pt x="11592" y="1101"/>
                </a:lnTo>
                <a:lnTo>
                  <a:pt x="11445" y="698"/>
                </a:lnTo>
                <a:lnTo>
                  <a:pt x="11372" y="588"/>
                </a:lnTo>
                <a:lnTo>
                  <a:pt x="11665" y="441"/>
                </a:lnTo>
                <a:lnTo>
                  <a:pt x="11922" y="294"/>
                </a:lnTo>
                <a:lnTo>
                  <a:pt x="12105" y="147"/>
                </a:lnTo>
                <a:lnTo>
                  <a:pt x="12142" y="111"/>
                </a:lnTo>
                <a:lnTo>
                  <a:pt x="12142" y="74"/>
                </a:lnTo>
                <a:lnTo>
                  <a:pt x="12105" y="37"/>
                </a:lnTo>
                <a:lnTo>
                  <a:pt x="12069" y="1"/>
                </a:lnTo>
                <a:close/>
                <a:moveTo>
                  <a:pt x="4072" y="7080"/>
                </a:moveTo>
                <a:lnTo>
                  <a:pt x="4035" y="7117"/>
                </a:lnTo>
                <a:lnTo>
                  <a:pt x="3999" y="7154"/>
                </a:lnTo>
                <a:lnTo>
                  <a:pt x="3999" y="7337"/>
                </a:lnTo>
                <a:lnTo>
                  <a:pt x="3999" y="7557"/>
                </a:lnTo>
                <a:lnTo>
                  <a:pt x="4072" y="7961"/>
                </a:lnTo>
                <a:lnTo>
                  <a:pt x="4219" y="8327"/>
                </a:lnTo>
                <a:lnTo>
                  <a:pt x="4366" y="8731"/>
                </a:lnTo>
                <a:lnTo>
                  <a:pt x="4439" y="8804"/>
                </a:lnTo>
                <a:lnTo>
                  <a:pt x="4182" y="8988"/>
                </a:lnTo>
                <a:lnTo>
                  <a:pt x="3889" y="9098"/>
                </a:lnTo>
                <a:lnTo>
                  <a:pt x="3852" y="8951"/>
                </a:lnTo>
                <a:lnTo>
                  <a:pt x="3815" y="8804"/>
                </a:lnTo>
                <a:lnTo>
                  <a:pt x="3669" y="8511"/>
                </a:lnTo>
                <a:lnTo>
                  <a:pt x="3522" y="8071"/>
                </a:lnTo>
                <a:lnTo>
                  <a:pt x="3449" y="7887"/>
                </a:lnTo>
                <a:lnTo>
                  <a:pt x="3339" y="7667"/>
                </a:lnTo>
                <a:lnTo>
                  <a:pt x="3228" y="7630"/>
                </a:lnTo>
                <a:lnTo>
                  <a:pt x="3155" y="7630"/>
                </a:lnTo>
                <a:lnTo>
                  <a:pt x="3045" y="7704"/>
                </a:lnTo>
                <a:lnTo>
                  <a:pt x="3045" y="7777"/>
                </a:lnTo>
                <a:lnTo>
                  <a:pt x="3082" y="7997"/>
                </a:lnTo>
                <a:lnTo>
                  <a:pt x="3118" y="8217"/>
                </a:lnTo>
                <a:lnTo>
                  <a:pt x="3265" y="8658"/>
                </a:lnTo>
                <a:lnTo>
                  <a:pt x="3339" y="8951"/>
                </a:lnTo>
                <a:lnTo>
                  <a:pt x="3412" y="9098"/>
                </a:lnTo>
                <a:lnTo>
                  <a:pt x="3485" y="9244"/>
                </a:lnTo>
                <a:lnTo>
                  <a:pt x="2825" y="9428"/>
                </a:lnTo>
                <a:lnTo>
                  <a:pt x="2788" y="9281"/>
                </a:lnTo>
                <a:lnTo>
                  <a:pt x="2642" y="8768"/>
                </a:lnTo>
                <a:lnTo>
                  <a:pt x="2532" y="8547"/>
                </a:lnTo>
                <a:lnTo>
                  <a:pt x="2385" y="8327"/>
                </a:lnTo>
                <a:lnTo>
                  <a:pt x="2385" y="8254"/>
                </a:lnTo>
                <a:lnTo>
                  <a:pt x="2385" y="8217"/>
                </a:lnTo>
                <a:lnTo>
                  <a:pt x="2421" y="8181"/>
                </a:lnTo>
                <a:lnTo>
                  <a:pt x="2421" y="8144"/>
                </a:lnTo>
                <a:lnTo>
                  <a:pt x="2421" y="8107"/>
                </a:lnTo>
                <a:lnTo>
                  <a:pt x="2385" y="8107"/>
                </a:lnTo>
                <a:lnTo>
                  <a:pt x="2275" y="8144"/>
                </a:lnTo>
                <a:lnTo>
                  <a:pt x="2128" y="8144"/>
                </a:lnTo>
                <a:lnTo>
                  <a:pt x="2055" y="8181"/>
                </a:lnTo>
                <a:lnTo>
                  <a:pt x="2018" y="8254"/>
                </a:lnTo>
                <a:lnTo>
                  <a:pt x="1981" y="8327"/>
                </a:lnTo>
                <a:lnTo>
                  <a:pt x="1981" y="8401"/>
                </a:lnTo>
                <a:lnTo>
                  <a:pt x="2165" y="8841"/>
                </a:lnTo>
                <a:lnTo>
                  <a:pt x="2348" y="9318"/>
                </a:lnTo>
                <a:lnTo>
                  <a:pt x="2385" y="9575"/>
                </a:lnTo>
                <a:lnTo>
                  <a:pt x="1945" y="9685"/>
                </a:lnTo>
                <a:lnTo>
                  <a:pt x="1871" y="9721"/>
                </a:lnTo>
                <a:lnTo>
                  <a:pt x="1798" y="9795"/>
                </a:lnTo>
                <a:lnTo>
                  <a:pt x="1798" y="9868"/>
                </a:lnTo>
                <a:lnTo>
                  <a:pt x="1761" y="9941"/>
                </a:lnTo>
                <a:lnTo>
                  <a:pt x="1798" y="10015"/>
                </a:lnTo>
                <a:lnTo>
                  <a:pt x="1835" y="10088"/>
                </a:lnTo>
                <a:lnTo>
                  <a:pt x="1908" y="10161"/>
                </a:lnTo>
                <a:lnTo>
                  <a:pt x="1981" y="10198"/>
                </a:lnTo>
                <a:lnTo>
                  <a:pt x="2275" y="10198"/>
                </a:lnTo>
                <a:lnTo>
                  <a:pt x="2385" y="10125"/>
                </a:lnTo>
                <a:lnTo>
                  <a:pt x="2495" y="10088"/>
                </a:lnTo>
                <a:lnTo>
                  <a:pt x="2532" y="10051"/>
                </a:lnTo>
                <a:lnTo>
                  <a:pt x="2568" y="10088"/>
                </a:lnTo>
                <a:lnTo>
                  <a:pt x="2605" y="10125"/>
                </a:lnTo>
                <a:lnTo>
                  <a:pt x="2678" y="10125"/>
                </a:lnTo>
                <a:lnTo>
                  <a:pt x="2788" y="10088"/>
                </a:lnTo>
                <a:lnTo>
                  <a:pt x="2825" y="9978"/>
                </a:lnTo>
                <a:lnTo>
                  <a:pt x="3265" y="9868"/>
                </a:lnTo>
                <a:lnTo>
                  <a:pt x="3742" y="9721"/>
                </a:lnTo>
                <a:lnTo>
                  <a:pt x="4146" y="9575"/>
                </a:lnTo>
                <a:lnTo>
                  <a:pt x="4549" y="9354"/>
                </a:lnTo>
                <a:lnTo>
                  <a:pt x="4732" y="9208"/>
                </a:lnTo>
                <a:lnTo>
                  <a:pt x="4879" y="9061"/>
                </a:lnTo>
                <a:lnTo>
                  <a:pt x="5026" y="8841"/>
                </a:lnTo>
                <a:lnTo>
                  <a:pt x="5136" y="8621"/>
                </a:lnTo>
                <a:lnTo>
                  <a:pt x="5209" y="8401"/>
                </a:lnTo>
                <a:lnTo>
                  <a:pt x="5173" y="8181"/>
                </a:lnTo>
                <a:lnTo>
                  <a:pt x="5099" y="7997"/>
                </a:lnTo>
                <a:lnTo>
                  <a:pt x="5026" y="7887"/>
                </a:lnTo>
                <a:lnTo>
                  <a:pt x="4952" y="7814"/>
                </a:lnTo>
                <a:lnTo>
                  <a:pt x="4842" y="7814"/>
                </a:lnTo>
                <a:lnTo>
                  <a:pt x="4806" y="7851"/>
                </a:lnTo>
                <a:lnTo>
                  <a:pt x="4806" y="7887"/>
                </a:lnTo>
                <a:lnTo>
                  <a:pt x="4732" y="8327"/>
                </a:lnTo>
                <a:lnTo>
                  <a:pt x="4512" y="7667"/>
                </a:lnTo>
                <a:lnTo>
                  <a:pt x="4366" y="7374"/>
                </a:lnTo>
                <a:lnTo>
                  <a:pt x="4182" y="7117"/>
                </a:lnTo>
                <a:lnTo>
                  <a:pt x="4146" y="7080"/>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60" name="Shape 260"/>
          <p:cNvSpPr/>
          <p:nvPr/>
        </p:nvSpPr>
        <p:spPr>
          <a:xfrm>
            <a:off x="8963979" y="1338718"/>
            <a:ext cx="180033" cy="373539"/>
          </a:xfrm>
          <a:custGeom>
            <a:avLst/>
            <a:gdLst/>
            <a:ahLst/>
            <a:cxnLst/>
            <a:rect l="0" t="0" r="0" b="0"/>
            <a:pathLst>
              <a:path w="6347" h="13169" extrusionOk="0">
                <a:moveTo>
                  <a:pt x="588" y="330"/>
                </a:moveTo>
                <a:lnTo>
                  <a:pt x="808" y="367"/>
                </a:lnTo>
                <a:lnTo>
                  <a:pt x="1028" y="440"/>
                </a:lnTo>
                <a:lnTo>
                  <a:pt x="1211" y="550"/>
                </a:lnTo>
                <a:lnTo>
                  <a:pt x="1395" y="734"/>
                </a:lnTo>
                <a:lnTo>
                  <a:pt x="1578" y="917"/>
                </a:lnTo>
                <a:lnTo>
                  <a:pt x="1688" y="1101"/>
                </a:lnTo>
                <a:lnTo>
                  <a:pt x="1798" y="1321"/>
                </a:lnTo>
                <a:lnTo>
                  <a:pt x="1908" y="1541"/>
                </a:lnTo>
                <a:lnTo>
                  <a:pt x="1982" y="1761"/>
                </a:lnTo>
                <a:lnTo>
                  <a:pt x="2018" y="2018"/>
                </a:lnTo>
                <a:lnTo>
                  <a:pt x="2018" y="2458"/>
                </a:lnTo>
                <a:lnTo>
                  <a:pt x="2018" y="2495"/>
                </a:lnTo>
                <a:lnTo>
                  <a:pt x="1982" y="2421"/>
                </a:lnTo>
                <a:lnTo>
                  <a:pt x="1762" y="1944"/>
                </a:lnTo>
                <a:lnTo>
                  <a:pt x="1615" y="1724"/>
                </a:lnTo>
                <a:lnTo>
                  <a:pt x="1432" y="1504"/>
                </a:lnTo>
                <a:lnTo>
                  <a:pt x="1395" y="1467"/>
                </a:lnTo>
                <a:lnTo>
                  <a:pt x="1322" y="1467"/>
                </a:lnTo>
                <a:lnTo>
                  <a:pt x="1285" y="1504"/>
                </a:lnTo>
                <a:lnTo>
                  <a:pt x="1285" y="1578"/>
                </a:lnTo>
                <a:lnTo>
                  <a:pt x="1322" y="1834"/>
                </a:lnTo>
                <a:lnTo>
                  <a:pt x="1395" y="2128"/>
                </a:lnTo>
                <a:lnTo>
                  <a:pt x="1615" y="2641"/>
                </a:lnTo>
                <a:lnTo>
                  <a:pt x="1725" y="2935"/>
                </a:lnTo>
                <a:lnTo>
                  <a:pt x="1615" y="2861"/>
                </a:lnTo>
                <a:lnTo>
                  <a:pt x="1468" y="2715"/>
                </a:lnTo>
                <a:lnTo>
                  <a:pt x="1248" y="2348"/>
                </a:lnTo>
                <a:lnTo>
                  <a:pt x="1065" y="1981"/>
                </a:lnTo>
                <a:lnTo>
                  <a:pt x="955" y="1724"/>
                </a:lnTo>
                <a:lnTo>
                  <a:pt x="845" y="1394"/>
                </a:lnTo>
                <a:lnTo>
                  <a:pt x="735" y="1027"/>
                </a:lnTo>
                <a:lnTo>
                  <a:pt x="661" y="697"/>
                </a:lnTo>
                <a:lnTo>
                  <a:pt x="588" y="330"/>
                </a:lnTo>
                <a:close/>
                <a:moveTo>
                  <a:pt x="3706" y="2825"/>
                </a:moveTo>
                <a:lnTo>
                  <a:pt x="3926" y="2861"/>
                </a:lnTo>
                <a:lnTo>
                  <a:pt x="4109" y="2935"/>
                </a:lnTo>
                <a:lnTo>
                  <a:pt x="4733" y="3118"/>
                </a:lnTo>
                <a:lnTo>
                  <a:pt x="4990" y="3228"/>
                </a:lnTo>
                <a:lnTo>
                  <a:pt x="5283" y="3375"/>
                </a:lnTo>
                <a:lnTo>
                  <a:pt x="5503" y="3522"/>
                </a:lnTo>
                <a:lnTo>
                  <a:pt x="5687" y="3668"/>
                </a:lnTo>
                <a:lnTo>
                  <a:pt x="5687" y="3668"/>
                </a:lnTo>
                <a:lnTo>
                  <a:pt x="5540" y="3632"/>
                </a:lnTo>
                <a:lnTo>
                  <a:pt x="5467" y="3632"/>
                </a:lnTo>
                <a:lnTo>
                  <a:pt x="5393" y="3705"/>
                </a:lnTo>
                <a:lnTo>
                  <a:pt x="5356" y="3778"/>
                </a:lnTo>
                <a:lnTo>
                  <a:pt x="5393" y="3888"/>
                </a:lnTo>
                <a:lnTo>
                  <a:pt x="5026" y="4035"/>
                </a:lnTo>
                <a:lnTo>
                  <a:pt x="4660" y="4109"/>
                </a:lnTo>
                <a:lnTo>
                  <a:pt x="4293" y="4182"/>
                </a:lnTo>
                <a:lnTo>
                  <a:pt x="3889" y="4182"/>
                </a:lnTo>
                <a:lnTo>
                  <a:pt x="3449" y="4109"/>
                </a:lnTo>
                <a:lnTo>
                  <a:pt x="3046" y="3999"/>
                </a:lnTo>
                <a:lnTo>
                  <a:pt x="2862" y="3925"/>
                </a:lnTo>
                <a:lnTo>
                  <a:pt x="2642" y="3815"/>
                </a:lnTo>
                <a:lnTo>
                  <a:pt x="2459" y="3668"/>
                </a:lnTo>
                <a:lnTo>
                  <a:pt x="2349" y="3595"/>
                </a:lnTo>
                <a:lnTo>
                  <a:pt x="2312" y="3522"/>
                </a:lnTo>
                <a:lnTo>
                  <a:pt x="2532" y="3668"/>
                </a:lnTo>
                <a:lnTo>
                  <a:pt x="2789" y="3815"/>
                </a:lnTo>
                <a:lnTo>
                  <a:pt x="3046" y="3888"/>
                </a:lnTo>
                <a:lnTo>
                  <a:pt x="3339" y="3999"/>
                </a:lnTo>
                <a:lnTo>
                  <a:pt x="3596" y="4035"/>
                </a:lnTo>
                <a:lnTo>
                  <a:pt x="3889" y="4109"/>
                </a:lnTo>
                <a:lnTo>
                  <a:pt x="4073" y="4109"/>
                </a:lnTo>
                <a:lnTo>
                  <a:pt x="4183" y="4072"/>
                </a:lnTo>
                <a:lnTo>
                  <a:pt x="4329" y="4035"/>
                </a:lnTo>
                <a:lnTo>
                  <a:pt x="4439" y="3962"/>
                </a:lnTo>
                <a:lnTo>
                  <a:pt x="4476" y="3888"/>
                </a:lnTo>
                <a:lnTo>
                  <a:pt x="4439" y="3778"/>
                </a:lnTo>
                <a:lnTo>
                  <a:pt x="4329" y="3705"/>
                </a:lnTo>
                <a:lnTo>
                  <a:pt x="4219" y="3632"/>
                </a:lnTo>
                <a:lnTo>
                  <a:pt x="3963" y="3595"/>
                </a:lnTo>
                <a:lnTo>
                  <a:pt x="3706" y="3558"/>
                </a:lnTo>
                <a:lnTo>
                  <a:pt x="3449" y="3522"/>
                </a:lnTo>
                <a:lnTo>
                  <a:pt x="2715" y="3338"/>
                </a:lnTo>
                <a:lnTo>
                  <a:pt x="2862" y="3228"/>
                </a:lnTo>
                <a:lnTo>
                  <a:pt x="3082" y="3081"/>
                </a:lnTo>
                <a:lnTo>
                  <a:pt x="3302" y="2935"/>
                </a:lnTo>
                <a:lnTo>
                  <a:pt x="3486" y="2861"/>
                </a:lnTo>
                <a:lnTo>
                  <a:pt x="3706" y="2825"/>
                </a:lnTo>
                <a:close/>
                <a:moveTo>
                  <a:pt x="1285" y="5686"/>
                </a:moveTo>
                <a:lnTo>
                  <a:pt x="1725" y="5723"/>
                </a:lnTo>
                <a:lnTo>
                  <a:pt x="1762" y="5723"/>
                </a:lnTo>
                <a:lnTo>
                  <a:pt x="1835" y="5869"/>
                </a:lnTo>
                <a:lnTo>
                  <a:pt x="1908" y="5943"/>
                </a:lnTo>
                <a:lnTo>
                  <a:pt x="2018" y="5943"/>
                </a:lnTo>
                <a:lnTo>
                  <a:pt x="2129" y="5869"/>
                </a:lnTo>
                <a:lnTo>
                  <a:pt x="2165" y="5759"/>
                </a:lnTo>
                <a:lnTo>
                  <a:pt x="2642" y="5796"/>
                </a:lnTo>
                <a:lnTo>
                  <a:pt x="3082" y="5796"/>
                </a:lnTo>
                <a:lnTo>
                  <a:pt x="3339" y="5833"/>
                </a:lnTo>
                <a:lnTo>
                  <a:pt x="3522" y="5869"/>
                </a:lnTo>
                <a:lnTo>
                  <a:pt x="3522" y="6016"/>
                </a:lnTo>
                <a:lnTo>
                  <a:pt x="3376" y="5979"/>
                </a:lnTo>
                <a:lnTo>
                  <a:pt x="3266" y="6016"/>
                </a:lnTo>
                <a:lnTo>
                  <a:pt x="3119" y="6089"/>
                </a:lnTo>
                <a:lnTo>
                  <a:pt x="3082" y="6163"/>
                </a:lnTo>
                <a:lnTo>
                  <a:pt x="3082" y="6236"/>
                </a:lnTo>
                <a:lnTo>
                  <a:pt x="2752" y="6236"/>
                </a:lnTo>
                <a:lnTo>
                  <a:pt x="1322" y="6163"/>
                </a:lnTo>
                <a:lnTo>
                  <a:pt x="808" y="6089"/>
                </a:lnTo>
                <a:lnTo>
                  <a:pt x="515" y="6053"/>
                </a:lnTo>
                <a:lnTo>
                  <a:pt x="258" y="6089"/>
                </a:lnTo>
                <a:lnTo>
                  <a:pt x="368" y="5943"/>
                </a:lnTo>
                <a:lnTo>
                  <a:pt x="515" y="5833"/>
                </a:lnTo>
                <a:lnTo>
                  <a:pt x="661" y="5723"/>
                </a:lnTo>
                <a:lnTo>
                  <a:pt x="808" y="5686"/>
                </a:lnTo>
                <a:close/>
                <a:moveTo>
                  <a:pt x="2239" y="6676"/>
                </a:moveTo>
                <a:lnTo>
                  <a:pt x="3009" y="6713"/>
                </a:lnTo>
                <a:lnTo>
                  <a:pt x="3156" y="6750"/>
                </a:lnTo>
                <a:lnTo>
                  <a:pt x="3156" y="7997"/>
                </a:lnTo>
                <a:lnTo>
                  <a:pt x="3119" y="9244"/>
                </a:lnTo>
                <a:lnTo>
                  <a:pt x="2422" y="9354"/>
                </a:lnTo>
                <a:lnTo>
                  <a:pt x="2422" y="8951"/>
                </a:lnTo>
                <a:lnTo>
                  <a:pt x="2312" y="7630"/>
                </a:lnTo>
                <a:lnTo>
                  <a:pt x="2275" y="6933"/>
                </a:lnTo>
                <a:lnTo>
                  <a:pt x="2239" y="6676"/>
                </a:lnTo>
                <a:close/>
                <a:moveTo>
                  <a:pt x="1065" y="6566"/>
                </a:moveTo>
                <a:lnTo>
                  <a:pt x="1872" y="6676"/>
                </a:lnTo>
                <a:lnTo>
                  <a:pt x="1835" y="6786"/>
                </a:lnTo>
                <a:lnTo>
                  <a:pt x="1835" y="6933"/>
                </a:lnTo>
                <a:lnTo>
                  <a:pt x="1872" y="7226"/>
                </a:lnTo>
                <a:lnTo>
                  <a:pt x="1945" y="8804"/>
                </a:lnTo>
                <a:lnTo>
                  <a:pt x="1982" y="9391"/>
                </a:lnTo>
                <a:lnTo>
                  <a:pt x="1542" y="9391"/>
                </a:lnTo>
                <a:lnTo>
                  <a:pt x="1101" y="9427"/>
                </a:lnTo>
                <a:lnTo>
                  <a:pt x="1028" y="8254"/>
                </a:lnTo>
                <a:lnTo>
                  <a:pt x="955" y="7410"/>
                </a:lnTo>
                <a:lnTo>
                  <a:pt x="918" y="6970"/>
                </a:lnTo>
                <a:lnTo>
                  <a:pt x="808" y="6566"/>
                </a:lnTo>
                <a:close/>
                <a:moveTo>
                  <a:pt x="3082" y="9721"/>
                </a:moveTo>
                <a:lnTo>
                  <a:pt x="3009" y="10454"/>
                </a:lnTo>
                <a:lnTo>
                  <a:pt x="2972" y="10454"/>
                </a:lnTo>
                <a:lnTo>
                  <a:pt x="2862" y="10418"/>
                </a:lnTo>
                <a:lnTo>
                  <a:pt x="2752" y="10418"/>
                </a:lnTo>
                <a:lnTo>
                  <a:pt x="2605" y="10454"/>
                </a:lnTo>
                <a:lnTo>
                  <a:pt x="2495" y="10528"/>
                </a:lnTo>
                <a:lnTo>
                  <a:pt x="2495" y="10418"/>
                </a:lnTo>
                <a:lnTo>
                  <a:pt x="2459" y="9831"/>
                </a:lnTo>
                <a:lnTo>
                  <a:pt x="2789" y="9794"/>
                </a:lnTo>
                <a:lnTo>
                  <a:pt x="3082" y="9721"/>
                </a:lnTo>
                <a:close/>
                <a:moveTo>
                  <a:pt x="1138" y="9758"/>
                </a:moveTo>
                <a:lnTo>
                  <a:pt x="1358" y="9831"/>
                </a:lnTo>
                <a:lnTo>
                  <a:pt x="1542" y="9831"/>
                </a:lnTo>
                <a:lnTo>
                  <a:pt x="1982" y="9868"/>
                </a:lnTo>
                <a:lnTo>
                  <a:pt x="2018" y="10088"/>
                </a:lnTo>
                <a:lnTo>
                  <a:pt x="1982" y="10124"/>
                </a:lnTo>
                <a:lnTo>
                  <a:pt x="1688" y="10088"/>
                </a:lnTo>
                <a:lnTo>
                  <a:pt x="1615" y="10124"/>
                </a:lnTo>
                <a:lnTo>
                  <a:pt x="1542" y="10161"/>
                </a:lnTo>
                <a:lnTo>
                  <a:pt x="1542" y="10234"/>
                </a:lnTo>
                <a:lnTo>
                  <a:pt x="1578" y="10308"/>
                </a:lnTo>
                <a:lnTo>
                  <a:pt x="1725" y="10454"/>
                </a:lnTo>
                <a:lnTo>
                  <a:pt x="1945" y="10491"/>
                </a:lnTo>
                <a:lnTo>
                  <a:pt x="2018" y="10491"/>
                </a:lnTo>
                <a:lnTo>
                  <a:pt x="2018" y="10748"/>
                </a:lnTo>
                <a:lnTo>
                  <a:pt x="1798" y="10785"/>
                </a:lnTo>
                <a:lnTo>
                  <a:pt x="1798" y="10748"/>
                </a:lnTo>
                <a:lnTo>
                  <a:pt x="1762" y="10748"/>
                </a:lnTo>
                <a:lnTo>
                  <a:pt x="1688" y="10785"/>
                </a:lnTo>
                <a:lnTo>
                  <a:pt x="1615" y="10821"/>
                </a:lnTo>
                <a:lnTo>
                  <a:pt x="1542" y="10895"/>
                </a:lnTo>
                <a:lnTo>
                  <a:pt x="1505" y="11005"/>
                </a:lnTo>
                <a:lnTo>
                  <a:pt x="1542" y="11078"/>
                </a:lnTo>
                <a:lnTo>
                  <a:pt x="1652" y="11151"/>
                </a:lnTo>
                <a:lnTo>
                  <a:pt x="2055" y="11151"/>
                </a:lnTo>
                <a:lnTo>
                  <a:pt x="2129" y="11408"/>
                </a:lnTo>
                <a:lnTo>
                  <a:pt x="2239" y="11592"/>
                </a:lnTo>
                <a:lnTo>
                  <a:pt x="2275" y="11628"/>
                </a:lnTo>
                <a:lnTo>
                  <a:pt x="2349" y="11628"/>
                </a:lnTo>
                <a:lnTo>
                  <a:pt x="2422" y="11592"/>
                </a:lnTo>
                <a:lnTo>
                  <a:pt x="2459" y="11555"/>
                </a:lnTo>
                <a:lnTo>
                  <a:pt x="2532" y="11371"/>
                </a:lnTo>
                <a:lnTo>
                  <a:pt x="2569" y="11188"/>
                </a:lnTo>
                <a:lnTo>
                  <a:pt x="2569" y="11005"/>
                </a:lnTo>
                <a:lnTo>
                  <a:pt x="2532" y="10785"/>
                </a:lnTo>
                <a:lnTo>
                  <a:pt x="2679" y="10821"/>
                </a:lnTo>
                <a:lnTo>
                  <a:pt x="3009" y="10821"/>
                </a:lnTo>
                <a:lnTo>
                  <a:pt x="2936" y="11408"/>
                </a:lnTo>
                <a:lnTo>
                  <a:pt x="2862" y="11812"/>
                </a:lnTo>
                <a:lnTo>
                  <a:pt x="2825" y="11995"/>
                </a:lnTo>
                <a:lnTo>
                  <a:pt x="2752" y="12178"/>
                </a:lnTo>
                <a:lnTo>
                  <a:pt x="2642" y="12362"/>
                </a:lnTo>
                <a:lnTo>
                  <a:pt x="2532" y="12472"/>
                </a:lnTo>
                <a:lnTo>
                  <a:pt x="2349" y="12582"/>
                </a:lnTo>
                <a:lnTo>
                  <a:pt x="2129" y="12619"/>
                </a:lnTo>
                <a:lnTo>
                  <a:pt x="1945" y="12619"/>
                </a:lnTo>
                <a:lnTo>
                  <a:pt x="1798" y="12582"/>
                </a:lnTo>
                <a:lnTo>
                  <a:pt x="1652" y="12472"/>
                </a:lnTo>
                <a:lnTo>
                  <a:pt x="1505" y="12362"/>
                </a:lnTo>
                <a:lnTo>
                  <a:pt x="1432" y="12215"/>
                </a:lnTo>
                <a:lnTo>
                  <a:pt x="1322" y="12068"/>
                </a:lnTo>
                <a:lnTo>
                  <a:pt x="1211" y="11738"/>
                </a:lnTo>
                <a:lnTo>
                  <a:pt x="1138" y="11335"/>
                </a:lnTo>
                <a:lnTo>
                  <a:pt x="1138" y="10858"/>
                </a:lnTo>
                <a:lnTo>
                  <a:pt x="1138" y="10014"/>
                </a:lnTo>
                <a:lnTo>
                  <a:pt x="1138" y="9758"/>
                </a:lnTo>
                <a:close/>
                <a:moveTo>
                  <a:pt x="625" y="0"/>
                </a:moveTo>
                <a:lnTo>
                  <a:pt x="478" y="37"/>
                </a:lnTo>
                <a:lnTo>
                  <a:pt x="331" y="110"/>
                </a:lnTo>
                <a:lnTo>
                  <a:pt x="294" y="184"/>
                </a:lnTo>
                <a:lnTo>
                  <a:pt x="294" y="220"/>
                </a:lnTo>
                <a:lnTo>
                  <a:pt x="294" y="294"/>
                </a:lnTo>
                <a:lnTo>
                  <a:pt x="331" y="330"/>
                </a:lnTo>
                <a:lnTo>
                  <a:pt x="294" y="587"/>
                </a:lnTo>
                <a:lnTo>
                  <a:pt x="294" y="844"/>
                </a:lnTo>
                <a:lnTo>
                  <a:pt x="331" y="1101"/>
                </a:lnTo>
                <a:lnTo>
                  <a:pt x="368" y="1321"/>
                </a:lnTo>
                <a:lnTo>
                  <a:pt x="551" y="1834"/>
                </a:lnTo>
                <a:lnTo>
                  <a:pt x="735" y="2274"/>
                </a:lnTo>
                <a:lnTo>
                  <a:pt x="918" y="2641"/>
                </a:lnTo>
                <a:lnTo>
                  <a:pt x="1175" y="3008"/>
                </a:lnTo>
                <a:lnTo>
                  <a:pt x="1322" y="3155"/>
                </a:lnTo>
                <a:lnTo>
                  <a:pt x="1505" y="3265"/>
                </a:lnTo>
                <a:lnTo>
                  <a:pt x="1652" y="3375"/>
                </a:lnTo>
                <a:lnTo>
                  <a:pt x="1872" y="3375"/>
                </a:lnTo>
                <a:lnTo>
                  <a:pt x="1798" y="3815"/>
                </a:lnTo>
                <a:lnTo>
                  <a:pt x="1725" y="4365"/>
                </a:lnTo>
                <a:lnTo>
                  <a:pt x="1725" y="4659"/>
                </a:lnTo>
                <a:lnTo>
                  <a:pt x="1762" y="4806"/>
                </a:lnTo>
                <a:lnTo>
                  <a:pt x="1798" y="4916"/>
                </a:lnTo>
                <a:lnTo>
                  <a:pt x="1762" y="5319"/>
                </a:lnTo>
                <a:lnTo>
                  <a:pt x="1615" y="5319"/>
                </a:lnTo>
                <a:lnTo>
                  <a:pt x="1138" y="5282"/>
                </a:lnTo>
                <a:lnTo>
                  <a:pt x="918" y="5246"/>
                </a:lnTo>
                <a:lnTo>
                  <a:pt x="698" y="5282"/>
                </a:lnTo>
                <a:lnTo>
                  <a:pt x="404" y="5392"/>
                </a:lnTo>
                <a:lnTo>
                  <a:pt x="294" y="5466"/>
                </a:lnTo>
                <a:lnTo>
                  <a:pt x="184" y="5576"/>
                </a:lnTo>
                <a:lnTo>
                  <a:pt x="111" y="5686"/>
                </a:lnTo>
                <a:lnTo>
                  <a:pt x="74" y="5796"/>
                </a:lnTo>
                <a:lnTo>
                  <a:pt x="38" y="5943"/>
                </a:lnTo>
                <a:lnTo>
                  <a:pt x="1" y="6089"/>
                </a:lnTo>
                <a:lnTo>
                  <a:pt x="38" y="6163"/>
                </a:lnTo>
                <a:lnTo>
                  <a:pt x="111" y="6199"/>
                </a:lnTo>
                <a:lnTo>
                  <a:pt x="38" y="6273"/>
                </a:lnTo>
                <a:lnTo>
                  <a:pt x="38" y="6346"/>
                </a:lnTo>
                <a:lnTo>
                  <a:pt x="38" y="6456"/>
                </a:lnTo>
                <a:lnTo>
                  <a:pt x="111" y="6530"/>
                </a:lnTo>
                <a:lnTo>
                  <a:pt x="184" y="6566"/>
                </a:lnTo>
                <a:lnTo>
                  <a:pt x="294" y="6566"/>
                </a:lnTo>
                <a:lnTo>
                  <a:pt x="368" y="6493"/>
                </a:lnTo>
                <a:lnTo>
                  <a:pt x="441" y="6493"/>
                </a:lnTo>
                <a:lnTo>
                  <a:pt x="441" y="6530"/>
                </a:lnTo>
                <a:lnTo>
                  <a:pt x="441" y="6786"/>
                </a:lnTo>
                <a:lnTo>
                  <a:pt x="441" y="7080"/>
                </a:lnTo>
                <a:lnTo>
                  <a:pt x="515" y="7593"/>
                </a:lnTo>
                <a:lnTo>
                  <a:pt x="588" y="8657"/>
                </a:lnTo>
                <a:lnTo>
                  <a:pt x="625" y="9721"/>
                </a:lnTo>
                <a:lnTo>
                  <a:pt x="625" y="10785"/>
                </a:lnTo>
                <a:lnTo>
                  <a:pt x="661" y="11225"/>
                </a:lnTo>
                <a:lnTo>
                  <a:pt x="698" y="11665"/>
                </a:lnTo>
                <a:lnTo>
                  <a:pt x="808" y="12105"/>
                </a:lnTo>
                <a:lnTo>
                  <a:pt x="881" y="12289"/>
                </a:lnTo>
                <a:lnTo>
                  <a:pt x="991" y="12509"/>
                </a:lnTo>
                <a:lnTo>
                  <a:pt x="1065" y="12655"/>
                </a:lnTo>
                <a:lnTo>
                  <a:pt x="1175" y="12765"/>
                </a:lnTo>
                <a:lnTo>
                  <a:pt x="1322" y="12912"/>
                </a:lnTo>
                <a:lnTo>
                  <a:pt x="1468" y="12985"/>
                </a:lnTo>
                <a:lnTo>
                  <a:pt x="1615" y="13059"/>
                </a:lnTo>
                <a:lnTo>
                  <a:pt x="1798" y="13096"/>
                </a:lnTo>
                <a:lnTo>
                  <a:pt x="1945" y="13132"/>
                </a:lnTo>
                <a:lnTo>
                  <a:pt x="2129" y="13169"/>
                </a:lnTo>
                <a:lnTo>
                  <a:pt x="2349" y="13132"/>
                </a:lnTo>
                <a:lnTo>
                  <a:pt x="2569" y="13096"/>
                </a:lnTo>
                <a:lnTo>
                  <a:pt x="2752" y="12985"/>
                </a:lnTo>
                <a:lnTo>
                  <a:pt x="2899" y="12875"/>
                </a:lnTo>
                <a:lnTo>
                  <a:pt x="3009" y="12765"/>
                </a:lnTo>
                <a:lnTo>
                  <a:pt x="3119" y="12582"/>
                </a:lnTo>
                <a:lnTo>
                  <a:pt x="3302" y="12215"/>
                </a:lnTo>
                <a:lnTo>
                  <a:pt x="3412" y="11812"/>
                </a:lnTo>
                <a:lnTo>
                  <a:pt x="3449" y="11408"/>
                </a:lnTo>
                <a:lnTo>
                  <a:pt x="3522" y="10601"/>
                </a:lnTo>
                <a:lnTo>
                  <a:pt x="3632" y="9647"/>
                </a:lnTo>
                <a:lnTo>
                  <a:pt x="3669" y="8657"/>
                </a:lnTo>
                <a:lnTo>
                  <a:pt x="3669" y="7667"/>
                </a:lnTo>
                <a:lnTo>
                  <a:pt x="3669" y="6676"/>
                </a:lnTo>
                <a:lnTo>
                  <a:pt x="3743" y="6603"/>
                </a:lnTo>
                <a:lnTo>
                  <a:pt x="3779" y="6530"/>
                </a:lnTo>
                <a:lnTo>
                  <a:pt x="3779" y="6456"/>
                </a:lnTo>
                <a:lnTo>
                  <a:pt x="3889" y="6273"/>
                </a:lnTo>
                <a:lnTo>
                  <a:pt x="3963" y="6053"/>
                </a:lnTo>
                <a:lnTo>
                  <a:pt x="3999" y="5833"/>
                </a:lnTo>
                <a:lnTo>
                  <a:pt x="3963" y="5723"/>
                </a:lnTo>
                <a:lnTo>
                  <a:pt x="3926" y="5612"/>
                </a:lnTo>
                <a:lnTo>
                  <a:pt x="3816" y="5502"/>
                </a:lnTo>
                <a:lnTo>
                  <a:pt x="3669" y="5429"/>
                </a:lnTo>
                <a:lnTo>
                  <a:pt x="3486" y="5392"/>
                </a:lnTo>
                <a:lnTo>
                  <a:pt x="3266" y="5356"/>
                </a:lnTo>
                <a:lnTo>
                  <a:pt x="2532" y="5356"/>
                </a:lnTo>
                <a:lnTo>
                  <a:pt x="2165" y="5319"/>
                </a:lnTo>
                <a:lnTo>
                  <a:pt x="2092" y="4806"/>
                </a:lnTo>
                <a:lnTo>
                  <a:pt x="2165" y="4585"/>
                </a:lnTo>
                <a:lnTo>
                  <a:pt x="2165" y="4365"/>
                </a:lnTo>
                <a:lnTo>
                  <a:pt x="2202" y="3962"/>
                </a:lnTo>
                <a:lnTo>
                  <a:pt x="2459" y="4145"/>
                </a:lnTo>
                <a:lnTo>
                  <a:pt x="2715" y="4292"/>
                </a:lnTo>
                <a:lnTo>
                  <a:pt x="2972" y="4402"/>
                </a:lnTo>
                <a:lnTo>
                  <a:pt x="3266" y="4475"/>
                </a:lnTo>
                <a:lnTo>
                  <a:pt x="3522" y="4549"/>
                </a:lnTo>
                <a:lnTo>
                  <a:pt x="3816" y="4585"/>
                </a:lnTo>
                <a:lnTo>
                  <a:pt x="4403" y="4585"/>
                </a:lnTo>
                <a:lnTo>
                  <a:pt x="4660" y="4549"/>
                </a:lnTo>
                <a:lnTo>
                  <a:pt x="4953" y="4475"/>
                </a:lnTo>
                <a:lnTo>
                  <a:pt x="5210" y="4402"/>
                </a:lnTo>
                <a:lnTo>
                  <a:pt x="5503" y="4292"/>
                </a:lnTo>
                <a:lnTo>
                  <a:pt x="5760" y="4182"/>
                </a:lnTo>
                <a:lnTo>
                  <a:pt x="5833" y="4109"/>
                </a:lnTo>
                <a:lnTo>
                  <a:pt x="5833" y="3999"/>
                </a:lnTo>
                <a:lnTo>
                  <a:pt x="5833" y="3888"/>
                </a:lnTo>
                <a:lnTo>
                  <a:pt x="5797" y="3778"/>
                </a:lnTo>
                <a:lnTo>
                  <a:pt x="5797" y="3778"/>
                </a:lnTo>
                <a:lnTo>
                  <a:pt x="5833" y="3815"/>
                </a:lnTo>
                <a:lnTo>
                  <a:pt x="5980" y="3962"/>
                </a:lnTo>
                <a:lnTo>
                  <a:pt x="6053" y="3999"/>
                </a:lnTo>
                <a:lnTo>
                  <a:pt x="6200" y="4035"/>
                </a:lnTo>
                <a:lnTo>
                  <a:pt x="6237" y="4035"/>
                </a:lnTo>
                <a:lnTo>
                  <a:pt x="6274" y="3999"/>
                </a:lnTo>
                <a:lnTo>
                  <a:pt x="6347" y="3888"/>
                </a:lnTo>
                <a:lnTo>
                  <a:pt x="6310" y="3742"/>
                </a:lnTo>
                <a:lnTo>
                  <a:pt x="6274" y="3632"/>
                </a:lnTo>
                <a:lnTo>
                  <a:pt x="6200" y="3522"/>
                </a:lnTo>
                <a:lnTo>
                  <a:pt x="6090" y="3375"/>
                </a:lnTo>
                <a:lnTo>
                  <a:pt x="5833" y="3192"/>
                </a:lnTo>
                <a:lnTo>
                  <a:pt x="5613" y="3045"/>
                </a:lnTo>
                <a:lnTo>
                  <a:pt x="5283" y="2861"/>
                </a:lnTo>
                <a:lnTo>
                  <a:pt x="4953" y="2715"/>
                </a:lnTo>
                <a:lnTo>
                  <a:pt x="4256" y="2495"/>
                </a:lnTo>
                <a:lnTo>
                  <a:pt x="3926" y="2421"/>
                </a:lnTo>
                <a:lnTo>
                  <a:pt x="3596" y="2385"/>
                </a:lnTo>
                <a:lnTo>
                  <a:pt x="3302" y="2458"/>
                </a:lnTo>
                <a:lnTo>
                  <a:pt x="2972" y="2605"/>
                </a:lnTo>
                <a:lnTo>
                  <a:pt x="2679" y="2788"/>
                </a:lnTo>
                <a:lnTo>
                  <a:pt x="2349" y="3081"/>
                </a:lnTo>
                <a:lnTo>
                  <a:pt x="2349" y="3045"/>
                </a:lnTo>
                <a:lnTo>
                  <a:pt x="2385" y="2788"/>
                </a:lnTo>
                <a:lnTo>
                  <a:pt x="2459" y="2568"/>
                </a:lnTo>
                <a:lnTo>
                  <a:pt x="2495" y="2458"/>
                </a:lnTo>
                <a:lnTo>
                  <a:pt x="2495" y="2311"/>
                </a:lnTo>
                <a:lnTo>
                  <a:pt x="2495" y="2201"/>
                </a:lnTo>
                <a:lnTo>
                  <a:pt x="2422" y="2128"/>
                </a:lnTo>
                <a:lnTo>
                  <a:pt x="2385" y="1871"/>
                </a:lnTo>
                <a:lnTo>
                  <a:pt x="2312" y="1614"/>
                </a:lnTo>
                <a:lnTo>
                  <a:pt x="2129" y="1137"/>
                </a:lnTo>
                <a:lnTo>
                  <a:pt x="2018" y="917"/>
                </a:lnTo>
                <a:lnTo>
                  <a:pt x="1835" y="661"/>
                </a:lnTo>
                <a:lnTo>
                  <a:pt x="1652" y="440"/>
                </a:lnTo>
                <a:lnTo>
                  <a:pt x="1395" y="220"/>
                </a:lnTo>
                <a:lnTo>
                  <a:pt x="1138" y="74"/>
                </a:lnTo>
                <a:lnTo>
                  <a:pt x="881" y="0"/>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61" name="Shape 261"/>
          <p:cNvSpPr/>
          <p:nvPr/>
        </p:nvSpPr>
        <p:spPr>
          <a:xfrm rot="-2426120">
            <a:off x="7110132" y="4877011"/>
            <a:ext cx="279910" cy="357971"/>
          </a:xfrm>
          <a:custGeom>
            <a:avLst/>
            <a:gdLst/>
            <a:ahLst/>
            <a:cxnLst/>
            <a:rect l="0" t="0" r="0" b="0"/>
            <a:pathLst>
              <a:path w="9868" h="12620" extrusionOk="0">
                <a:moveTo>
                  <a:pt x="4182" y="661"/>
                </a:moveTo>
                <a:lnTo>
                  <a:pt x="4182" y="918"/>
                </a:lnTo>
                <a:lnTo>
                  <a:pt x="4182" y="1431"/>
                </a:lnTo>
                <a:lnTo>
                  <a:pt x="4145" y="2202"/>
                </a:lnTo>
                <a:lnTo>
                  <a:pt x="3925" y="2165"/>
                </a:lnTo>
                <a:lnTo>
                  <a:pt x="3962" y="2018"/>
                </a:lnTo>
                <a:lnTo>
                  <a:pt x="3962" y="1835"/>
                </a:lnTo>
                <a:lnTo>
                  <a:pt x="3889" y="1468"/>
                </a:lnTo>
                <a:lnTo>
                  <a:pt x="3852" y="1101"/>
                </a:lnTo>
                <a:lnTo>
                  <a:pt x="3889" y="918"/>
                </a:lnTo>
                <a:lnTo>
                  <a:pt x="3962" y="771"/>
                </a:lnTo>
                <a:lnTo>
                  <a:pt x="3999" y="698"/>
                </a:lnTo>
                <a:lnTo>
                  <a:pt x="4072" y="661"/>
                </a:lnTo>
                <a:close/>
                <a:moveTo>
                  <a:pt x="1541" y="404"/>
                </a:moveTo>
                <a:lnTo>
                  <a:pt x="1578" y="441"/>
                </a:lnTo>
                <a:lnTo>
                  <a:pt x="1614" y="514"/>
                </a:lnTo>
                <a:lnTo>
                  <a:pt x="1614" y="1138"/>
                </a:lnTo>
                <a:lnTo>
                  <a:pt x="1688" y="2202"/>
                </a:lnTo>
                <a:lnTo>
                  <a:pt x="1284" y="2238"/>
                </a:lnTo>
                <a:lnTo>
                  <a:pt x="1211" y="2238"/>
                </a:lnTo>
                <a:lnTo>
                  <a:pt x="1211" y="1871"/>
                </a:lnTo>
                <a:lnTo>
                  <a:pt x="1174" y="1505"/>
                </a:lnTo>
                <a:lnTo>
                  <a:pt x="1211" y="1211"/>
                </a:lnTo>
                <a:lnTo>
                  <a:pt x="1248" y="954"/>
                </a:lnTo>
                <a:lnTo>
                  <a:pt x="1358" y="404"/>
                </a:lnTo>
                <a:close/>
                <a:moveTo>
                  <a:pt x="3815" y="2678"/>
                </a:moveTo>
                <a:lnTo>
                  <a:pt x="4439" y="2715"/>
                </a:lnTo>
                <a:lnTo>
                  <a:pt x="5026" y="2789"/>
                </a:lnTo>
                <a:lnTo>
                  <a:pt x="5026" y="2825"/>
                </a:lnTo>
                <a:lnTo>
                  <a:pt x="5136" y="3485"/>
                </a:lnTo>
                <a:lnTo>
                  <a:pt x="3925" y="3559"/>
                </a:lnTo>
                <a:lnTo>
                  <a:pt x="2678" y="3632"/>
                </a:lnTo>
                <a:lnTo>
                  <a:pt x="1358" y="3669"/>
                </a:lnTo>
                <a:lnTo>
                  <a:pt x="917" y="3706"/>
                </a:lnTo>
                <a:lnTo>
                  <a:pt x="477" y="3742"/>
                </a:lnTo>
                <a:lnTo>
                  <a:pt x="441" y="3229"/>
                </a:lnTo>
                <a:lnTo>
                  <a:pt x="441" y="2972"/>
                </a:lnTo>
                <a:lnTo>
                  <a:pt x="404" y="2862"/>
                </a:lnTo>
                <a:lnTo>
                  <a:pt x="331" y="2752"/>
                </a:lnTo>
                <a:lnTo>
                  <a:pt x="587" y="2789"/>
                </a:lnTo>
                <a:lnTo>
                  <a:pt x="807" y="2789"/>
                </a:lnTo>
                <a:lnTo>
                  <a:pt x="1284" y="2752"/>
                </a:lnTo>
                <a:lnTo>
                  <a:pt x="1945" y="2678"/>
                </a:lnTo>
                <a:close/>
                <a:moveTo>
                  <a:pt x="4916" y="3999"/>
                </a:moveTo>
                <a:lnTo>
                  <a:pt x="4989" y="4072"/>
                </a:lnTo>
                <a:lnTo>
                  <a:pt x="5136" y="4109"/>
                </a:lnTo>
                <a:lnTo>
                  <a:pt x="5209" y="4072"/>
                </a:lnTo>
                <a:lnTo>
                  <a:pt x="5246" y="4623"/>
                </a:lnTo>
                <a:lnTo>
                  <a:pt x="5209" y="5173"/>
                </a:lnTo>
                <a:lnTo>
                  <a:pt x="5173" y="5430"/>
                </a:lnTo>
                <a:lnTo>
                  <a:pt x="5099" y="5723"/>
                </a:lnTo>
                <a:lnTo>
                  <a:pt x="4989" y="5980"/>
                </a:lnTo>
                <a:lnTo>
                  <a:pt x="4806" y="6200"/>
                </a:lnTo>
                <a:lnTo>
                  <a:pt x="4659" y="6310"/>
                </a:lnTo>
                <a:lnTo>
                  <a:pt x="4476" y="6420"/>
                </a:lnTo>
                <a:lnTo>
                  <a:pt x="4292" y="6457"/>
                </a:lnTo>
                <a:lnTo>
                  <a:pt x="4072" y="6493"/>
                </a:lnTo>
                <a:lnTo>
                  <a:pt x="3632" y="6530"/>
                </a:lnTo>
                <a:lnTo>
                  <a:pt x="3265" y="6567"/>
                </a:lnTo>
                <a:lnTo>
                  <a:pt x="2605" y="6567"/>
                </a:lnTo>
                <a:lnTo>
                  <a:pt x="2642" y="6493"/>
                </a:lnTo>
                <a:lnTo>
                  <a:pt x="2678" y="6383"/>
                </a:lnTo>
                <a:lnTo>
                  <a:pt x="2788" y="6310"/>
                </a:lnTo>
                <a:lnTo>
                  <a:pt x="2825" y="6273"/>
                </a:lnTo>
                <a:lnTo>
                  <a:pt x="2825" y="6237"/>
                </a:lnTo>
                <a:lnTo>
                  <a:pt x="2788" y="6200"/>
                </a:lnTo>
                <a:lnTo>
                  <a:pt x="2715" y="6200"/>
                </a:lnTo>
                <a:lnTo>
                  <a:pt x="2605" y="6237"/>
                </a:lnTo>
                <a:lnTo>
                  <a:pt x="2458" y="6310"/>
                </a:lnTo>
                <a:lnTo>
                  <a:pt x="2348" y="6420"/>
                </a:lnTo>
                <a:lnTo>
                  <a:pt x="2311" y="6567"/>
                </a:lnTo>
                <a:lnTo>
                  <a:pt x="1724" y="6493"/>
                </a:lnTo>
                <a:lnTo>
                  <a:pt x="1541" y="6457"/>
                </a:lnTo>
                <a:lnTo>
                  <a:pt x="1688" y="6420"/>
                </a:lnTo>
                <a:lnTo>
                  <a:pt x="2055" y="6383"/>
                </a:lnTo>
                <a:lnTo>
                  <a:pt x="2201" y="6310"/>
                </a:lnTo>
                <a:lnTo>
                  <a:pt x="2275" y="6237"/>
                </a:lnTo>
                <a:lnTo>
                  <a:pt x="2311" y="6163"/>
                </a:lnTo>
                <a:lnTo>
                  <a:pt x="2311" y="6090"/>
                </a:lnTo>
                <a:lnTo>
                  <a:pt x="2275" y="6016"/>
                </a:lnTo>
                <a:lnTo>
                  <a:pt x="2238" y="5980"/>
                </a:lnTo>
                <a:lnTo>
                  <a:pt x="2201" y="5943"/>
                </a:lnTo>
                <a:lnTo>
                  <a:pt x="2055" y="5943"/>
                </a:lnTo>
                <a:lnTo>
                  <a:pt x="1981" y="6016"/>
                </a:lnTo>
                <a:lnTo>
                  <a:pt x="1798" y="6053"/>
                </a:lnTo>
                <a:lnTo>
                  <a:pt x="1394" y="6127"/>
                </a:lnTo>
                <a:lnTo>
                  <a:pt x="1138" y="6200"/>
                </a:lnTo>
                <a:lnTo>
                  <a:pt x="917" y="6273"/>
                </a:lnTo>
                <a:lnTo>
                  <a:pt x="807" y="6200"/>
                </a:lnTo>
                <a:lnTo>
                  <a:pt x="697" y="6127"/>
                </a:lnTo>
                <a:lnTo>
                  <a:pt x="661" y="5980"/>
                </a:lnTo>
                <a:lnTo>
                  <a:pt x="624" y="5870"/>
                </a:lnTo>
                <a:lnTo>
                  <a:pt x="624" y="5870"/>
                </a:lnTo>
                <a:lnTo>
                  <a:pt x="844" y="5906"/>
                </a:lnTo>
                <a:lnTo>
                  <a:pt x="1504" y="5906"/>
                </a:lnTo>
                <a:lnTo>
                  <a:pt x="1724" y="5870"/>
                </a:lnTo>
                <a:lnTo>
                  <a:pt x="1945" y="5833"/>
                </a:lnTo>
                <a:lnTo>
                  <a:pt x="1981" y="5796"/>
                </a:lnTo>
                <a:lnTo>
                  <a:pt x="2018" y="5760"/>
                </a:lnTo>
                <a:lnTo>
                  <a:pt x="2055" y="5650"/>
                </a:lnTo>
                <a:lnTo>
                  <a:pt x="1981" y="5540"/>
                </a:lnTo>
                <a:lnTo>
                  <a:pt x="1945" y="5503"/>
                </a:lnTo>
                <a:lnTo>
                  <a:pt x="1504" y="5503"/>
                </a:lnTo>
                <a:lnTo>
                  <a:pt x="1101" y="5540"/>
                </a:lnTo>
                <a:lnTo>
                  <a:pt x="844" y="5576"/>
                </a:lnTo>
                <a:lnTo>
                  <a:pt x="587" y="5576"/>
                </a:lnTo>
                <a:lnTo>
                  <a:pt x="587" y="5356"/>
                </a:lnTo>
                <a:lnTo>
                  <a:pt x="734" y="5430"/>
                </a:lnTo>
                <a:lnTo>
                  <a:pt x="881" y="5466"/>
                </a:lnTo>
                <a:lnTo>
                  <a:pt x="1211" y="5466"/>
                </a:lnTo>
                <a:lnTo>
                  <a:pt x="1541" y="5393"/>
                </a:lnTo>
                <a:lnTo>
                  <a:pt x="1835" y="5246"/>
                </a:lnTo>
                <a:lnTo>
                  <a:pt x="1871" y="5173"/>
                </a:lnTo>
                <a:lnTo>
                  <a:pt x="1908" y="5099"/>
                </a:lnTo>
                <a:lnTo>
                  <a:pt x="1908" y="5026"/>
                </a:lnTo>
                <a:lnTo>
                  <a:pt x="1871" y="4953"/>
                </a:lnTo>
                <a:lnTo>
                  <a:pt x="1835" y="4916"/>
                </a:lnTo>
                <a:lnTo>
                  <a:pt x="1761" y="4879"/>
                </a:lnTo>
                <a:lnTo>
                  <a:pt x="1724" y="4879"/>
                </a:lnTo>
                <a:lnTo>
                  <a:pt x="1614" y="4916"/>
                </a:lnTo>
                <a:lnTo>
                  <a:pt x="1358" y="5026"/>
                </a:lnTo>
                <a:lnTo>
                  <a:pt x="1101" y="5099"/>
                </a:lnTo>
                <a:lnTo>
                  <a:pt x="844" y="5099"/>
                </a:lnTo>
                <a:lnTo>
                  <a:pt x="551" y="5063"/>
                </a:lnTo>
                <a:lnTo>
                  <a:pt x="551" y="4916"/>
                </a:lnTo>
                <a:lnTo>
                  <a:pt x="844" y="4879"/>
                </a:lnTo>
                <a:lnTo>
                  <a:pt x="1138" y="4879"/>
                </a:lnTo>
                <a:lnTo>
                  <a:pt x="1724" y="4769"/>
                </a:lnTo>
                <a:lnTo>
                  <a:pt x="1908" y="4696"/>
                </a:lnTo>
                <a:lnTo>
                  <a:pt x="2091" y="4586"/>
                </a:lnTo>
                <a:lnTo>
                  <a:pt x="2128" y="4513"/>
                </a:lnTo>
                <a:lnTo>
                  <a:pt x="2165" y="4439"/>
                </a:lnTo>
                <a:lnTo>
                  <a:pt x="2128" y="4329"/>
                </a:lnTo>
                <a:lnTo>
                  <a:pt x="2055" y="4256"/>
                </a:lnTo>
                <a:lnTo>
                  <a:pt x="1945" y="4182"/>
                </a:lnTo>
                <a:lnTo>
                  <a:pt x="1871" y="4182"/>
                </a:lnTo>
                <a:lnTo>
                  <a:pt x="1835" y="4219"/>
                </a:lnTo>
                <a:lnTo>
                  <a:pt x="1761" y="4256"/>
                </a:lnTo>
                <a:lnTo>
                  <a:pt x="1724" y="4329"/>
                </a:lnTo>
                <a:lnTo>
                  <a:pt x="1468" y="4403"/>
                </a:lnTo>
                <a:lnTo>
                  <a:pt x="991" y="4476"/>
                </a:lnTo>
                <a:lnTo>
                  <a:pt x="551" y="4586"/>
                </a:lnTo>
                <a:lnTo>
                  <a:pt x="514" y="4146"/>
                </a:lnTo>
                <a:lnTo>
                  <a:pt x="1358" y="4146"/>
                </a:lnTo>
                <a:lnTo>
                  <a:pt x="2678" y="4109"/>
                </a:lnTo>
                <a:lnTo>
                  <a:pt x="3815" y="4072"/>
                </a:lnTo>
                <a:lnTo>
                  <a:pt x="4916" y="3999"/>
                </a:lnTo>
                <a:close/>
                <a:moveTo>
                  <a:pt x="1211" y="1"/>
                </a:moveTo>
                <a:lnTo>
                  <a:pt x="1101" y="37"/>
                </a:lnTo>
                <a:lnTo>
                  <a:pt x="1028" y="147"/>
                </a:lnTo>
                <a:lnTo>
                  <a:pt x="881" y="771"/>
                </a:lnTo>
                <a:lnTo>
                  <a:pt x="807" y="1395"/>
                </a:lnTo>
                <a:lnTo>
                  <a:pt x="807" y="1835"/>
                </a:lnTo>
                <a:lnTo>
                  <a:pt x="807" y="2092"/>
                </a:lnTo>
                <a:lnTo>
                  <a:pt x="881" y="2312"/>
                </a:lnTo>
                <a:lnTo>
                  <a:pt x="551" y="2385"/>
                </a:lnTo>
                <a:lnTo>
                  <a:pt x="367" y="2458"/>
                </a:lnTo>
                <a:lnTo>
                  <a:pt x="221" y="2568"/>
                </a:lnTo>
                <a:lnTo>
                  <a:pt x="184" y="2605"/>
                </a:lnTo>
                <a:lnTo>
                  <a:pt x="147" y="2678"/>
                </a:lnTo>
                <a:lnTo>
                  <a:pt x="37" y="2825"/>
                </a:lnTo>
                <a:lnTo>
                  <a:pt x="37" y="3009"/>
                </a:lnTo>
                <a:lnTo>
                  <a:pt x="37" y="3375"/>
                </a:lnTo>
                <a:lnTo>
                  <a:pt x="37" y="3852"/>
                </a:lnTo>
                <a:lnTo>
                  <a:pt x="37" y="3889"/>
                </a:lnTo>
                <a:lnTo>
                  <a:pt x="0" y="3962"/>
                </a:lnTo>
                <a:lnTo>
                  <a:pt x="37" y="4072"/>
                </a:lnTo>
                <a:lnTo>
                  <a:pt x="74" y="4439"/>
                </a:lnTo>
                <a:lnTo>
                  <a:pt x="110" y="5540"/>
                </a:lnTo>
                <a:lnTo>
                  <a:pt x="110" y="5943"/>
                </a:lnTo>
                <a:lnTo>
                  <a:pt x="184" y="6127"/>
                </a:lnTo>
                <a:lnTo>
                  <a:pt x="257" y="6310"/>
                </a:lnTo>
                <a:lnTo>
                  <a:pt x="367" y="6457"/>
                </a:lnTo>
                <a:lnTo>
                  <a:pt x="477" y="6567"/>
                </a:lnTo>
                <a:lnTo>
                  <a:pt x="624" y="6677"/>
                </a:lnTo>
                <a:lnTo>
                  <a:pt x="771" y="6750"/>
                </a:lnTo>
                <a:lnTo>
                  <a:pt x="1101" y="6860"/>
                </a:lnTo>
                <a:lnTo>
                  <a:pt x="1468" y="6934"/>
                </a:lnTo>
                <a:lnTo>
                  <a:pt x="2091" y="7007"/>
                </a:lnTo>
                <a:lnTo>
                  <a:pt x="2678" y="7044"/>
                </a:lnTo>
                <a:lnTo>
                  <a:pt x="2605" y="7264"/>
                </a:lnTo>
                <a:lnTo>
                  <a:pt x="2605" y="7484"/>
                </a:lnTo>
                <a:lnTo>
                  <a:pt x="2605" y="7887"/>
                </a:lnTo>
                <a:lnTo>
                  <a:pt x="2605" y="8548"/>
                </a:lnTo>
                <a:lnTo>
                  <a:pt x="2678" y="9208"/>
                </a:lnTo>
                <a:lnTo>
                  <a:pt x="2825" y="10455"/>
                </a:lnTo>
                <a:lnTo>
                  <a:pt x="3045" y="11665"/>
                </a:lnTo>
                <a:lnTo>
                  <a:pt x="3118" y="11922"/>
                </a:lnTo>
                <a:lnTo>
                  <a:pt x="3228" y="12106"/>
                </a:lnTo>
                <a:lnTo>
                  <a:pt x="3375" y="12252"/>
                </a:lnTo>
                <a:lnTo>
                  <a:pt x="3595" y="12399"/>
                </a:lnTo>
                <a:lnTo>
                  <a:pt x="3779" y="12472"/>
                </a:lnTo>
                <a:lnTo>
                  <a:pt x="3999" y="12546"/>
                </a:lnTo>
                <a:lnTo>
                  <a:pt x="4476" y="12619"/>
                </a:lnTo>
                <a:lnTo>
                  <a:pt x="4732" y="12582"/>
                </a:lnTo>
                <a:lnTo>
                  <a:pt x="4952" y="12509"/>
                </a:lnTo>
                <a:lnTo>
                  <a:pt x="5136" y="12399"/>
                </a:lnTo>
                <a:lnTo>
                  <a:pt x="5283" y="12216"/>
                </a:lnTo>
                <a:lnTo>
                  <a:pt x="5429" y="12032"/>
                </a:lnTo>
                <a:lnTo>
                  <a:pt x="5503" y="11812"/>
                </a:lnTo>
                <a:lnTo>
                  <a:pt x="5576" y="11592"/>
                </a:lnTo>
                <a:lnTo>
                  <a:pt x="5613" y="11372"/>
                </a:lnTo>
                <a:lnTo>
                  <a:pt x="5613" y="11079"/>
                </a:lnTo>
                <a:lnTo>
                  <a:pt x="5613" y="10785"/>
                </a:lnTo>
                <a:lnTo>
                  <a:pt x="5539" y="10162"/>
                </a:lnTo>
                <a:lnTo>
                  <a:pt x="5539" y="9538"/>
                </a:lnTo>
                <a:lnTo>
                  <a:pt x="5649" y="8951"/>
                </a:lnTo>
                <a:lnTo>
                  <a:pt x="5723" y="8658"/>
                </a:lnTo>
                <a:lnTo>
                  <a:pt x="5833" y="8364"/>
                </a:lnTo>
                <a:lnTo>
                  <a:pt x="5980" y="8071"/>
                </a:lnTo>
                <a:lnTo>
                  <a:pt x="6090" y="7961"/>
                </a:lnTo>
                <a:lnTo>
                  <a:pt x="6200" y="7851"/>
                </a:lnTo>
                <a:lnTo>
                  <a:pt x="6273" y="7814"/>
                </a:lnTo>
                <a:lnTo>
                  <a:pt x="6310" y="7814"/>
                </a:lnTo>
                <a:lnTo>
                  <a:pt x="6456" y="7887"/>
                </a:lnTo>
                <a:lnTo>
                  <a:pt x="6530" y="7997"/>
                </a:lnTo>
                <a:lnTo>
                  <a:pt x="6603" y="8144"/>
                </a:lnTo>
                <a:lnTo>
                  <a:pt x="6640" y="8291"/>
                </a:lnTo>
                <a:lnTo>
                  <a:pt x="6603" y="8474"/>
                </a:lnTo>
                <a:lnTo>
                  <a:pt x="6566" y="8804"/>
                </a:lnTo>
                <a:lnTo>
                  <a:pt x="6530" y="9208"/>
                </a:lnTo>
                <a:lnTo>
                  <a:pt x="6566" y="9428"/>
                </a:lnTo>
                <a:lnTo>
                  <a:pt x="6603" y="9648"/>
                </a:lnTo>
                <a:lnTo>
                  <a:pt x="6676" y="9868"/>
                </a:lnTo>
                <a:lnTo>
                  <a:pt x="6787" y="10051"/>
                </a:lnTo>
                <a:lnTo>
                  <a:pt x="6970" y="10162"/>
                </a:lnTo>
                <a:lnTo>
                  <a:pt x="7153" y="10272"/>
                </a:lnTo>
                <a:lnTo>
                  <a:pt x="7447" y="10345"/>
                </a:lnTo>
                <a:lnTo>
                  <a:pt x="7777" y="10382"/>
                </a:lnTo>
                <a:lnTo>
                  <a:pt x="8437" y="10382"/>
                </a:lnTo>
                <a:lnTo>
                  <a:pt x="9061" y="10308"/>
                </a:lnTo>
                <a:lnTo>
                  <a:pt x="9684" y="10162"/>
                </a:lnTo>
                <a:lnTo>
                  <a:pt x="9758" y="10125"/>
                </a:lnTo>
                <a:lnTo>
                  <a:pt x="9831" y="10051"/>
                </a:lnTo>
                <a:lnTo>
                  <a:pt x="9868" y="9941"/>
                </a:lnTo>
                <a:lnTo>
                  <a:pt x="9831" y="9868"/>
                </a:lnTo>
                <a:lnTo>
                  <a:pt x="9794" y="9758"/>
                </a:lnTo>
                <a:lnTo>
                  <a:pt x="9721" y="9685"/>
                </a:lnTo>
                <a:lnTo>
                  <a:pt x="9648" y="9648"/>
                </a:lnTo>
                <a:lnTo>
                  <a:pt x="9538" y="9648"/>
                </a:lnTo>
                <a:lnTo>
                  <a:pt x="8951" y="9758"/>
                </a:lnTo>
                <a:lnTo>
                  <a:pt x="8327" y="9831"/>
                </a:lnTo>
                <a:lnTo>
                  <a:pt x="7740" y="9831"/>
                </a:lnTo>
                <a:lnTo>
                  <a:pt x="7447" y="9795"/>
                </a:lnTo>
                <a:lnTo>
                  <a:pt x="7300" y="9721"/>
                </a:lnTo>
                <a:lnTo>
                  <a:pt x="7190" y="9648"/>
                </a:lnTo>
                <a:lnTo>
                  <a:pt x="7117" y="9575"/>
                </a:lnTo>
                <a:lnTo>
                  <a:pt x="7080" y="9465"/>
                </a:lnTo>
                <a:lnTo>
                  <a:pt x="7080" y="9208"/>
                </a:lnTo>
                <a:lnTo>
                  <a:pt x="7080" y="8914"/>
                </a:lnTo>
                <a:lnTo>
                  <a:pt x="7117" y="8694"/>
                </a:lnTo>
                <a:lnTo>
                  <a:pt x="7153" y="8474"/>
                </a:lnTo>
                <a:lnTo>
                  <a:pt x="7153" y="8254"/>
                </a:lnTo>
                <a:lnTo>
                  <a:pt x="7117" y="8034"/>
                </a:lnTo>
                <a:lnTo>
                  <a:pt x="7043" y="7851"/>
                </a:lnTo>
                <a:lnTo>
                  <a:pt x="6970" y="7667"/>
                </a:lnTo>
                <a:lnTo>
                  <a:pt x="6823" y="7520"/>
                </a:lnTo>
                <a:lnTo>
                  <a:pt x="6676" y="7410"/>
                </a:lnTo>
                <a:lnTo>
                  <a:pt x="6530" y="7337"/>
                </a:lnTo>
                <a:lnTo>
                  <a:pt x="6383" y="7300"/>
                </a:lnTo>
                <a:lnTo>
                  <a:pt x="6200" y="7300"/>
                </a:lnTo>
                <a:lnTo>
                  <a:pt x="6016" y="7337"/>
                </a:lnTo>
                <a:lnTo>
                  <a:pt x="5833" y="7447"/>
                </a:lnTo>
                <a:lnTo>
                  <a:pt x="5649" y="7594"/>
                </a:lnTo>
                <a:lnTo>
                  <a:pt x="5503" y="7814"/>
                </a:lnTo>
                <a:lnTo>
                  <a:pt x="5393" y="8034"/>
                </a:lnTo>
                <a:lnTo>
                  <a:pt x="5283" y="8291"/>
                </a:lnTo>
                <a:lnTo>
                  <a:pt x="5136" y="8768"/>
                </a:lnTo>
                <a:lnTo>
                  <a:pt x="5026" y="9281"/>
                </a:lnTo>
                <a:lnTo>
                  <a:pt x="4989" y="9795"/>
                </a:lnTo>
                <a:lnTo>
                  <a:pt x="5026" y="10308"/>
                </a:lnTo>
                <a:lnTo>
                  <a:pt x="5062" y="10858"/>
                </a:lnTo>
                <a:lnTo>
                  <a:pt x="5062" y="11372"/>
                </a:lnTo>
                <a:lnTo>
                  <a:pt x="5062" y="11519"/>
                </a:lnTo>
                <a:lnTo>
                  <a:pt x="5026" y="11665"/>
                </a:lnTo>
                <a:lnTo>
                  <a:pt x="4952" y="11775"/>
                </a:lnTo>
                <a:lnTo>
                  <a:pt x="4879" y="11886"/>
                </a:lnTo>
                <a:lnTo>
                  <a:pt x="4769" y="11959"/>
                </a:lnTo>
                <a:lnTo>
                  <a:pt x="4659" y="12032"/>
                </a:lnTo>
                <a:lnTo>
                  <a:pt x="4512" y="12069"/>
                </a:lnTo>
                <a:lnTo>
                  <a:pt x="4366" y="12069"/>
                </a:lnTo>
                <a:lnTo>
                  <a:pt x="4109" y="11996"/>
                </a:lnTo>
                <a:lnTo>
                  <a:pt x="3815" y="11922"/>
                </a:lnTo>
                <a:lnTo>
                  <a:pt x="3705" y="11849"/>
                </a:lnTo>
                <a:lnTo>
                  <a:pt x="3595" y="11739"/>
                </a:lnTo>
                <a:lnTo>
                  <a:pt x="3559" y="11592"/>
                </a:lnTo>
                <a:lnTo>
                  <a:pt x="3522" y="11445"/>
                </a:lnTo>
                <a:lnTo>
                  <a:pt x="3302" y="10272"/>
                </a:lnTo>
                <a:lnTo>
                  <a:pt x="3155" y="9061"/>
                </a:lnTo>
                <a:lnTo>
                  <a:pt x="3045" y="7887"/>
                </a:lnTo>
                <a:lnTo>
                  <a:pt x="3045" y="7484"/>
                </a:lnTo>
                <a:lnTo>
                  <a:pt x="3008" y="7264"/>
                </a:lnTo>
                <a:lnTo>
                  <a:pt x="2935" y="7044"/>
                </a:lnTo>
                <a:lnTo>
                  <a:pt x="3375" y="7044"/>
                </a:lnTo>
                <a:lnTo>
                  <a:pt x="3779" y="7007"/>
                </a:lnTo>
                <a:lnTo>
                  <a:pt x="4219" y="6970"/>
                </a:lnTo>
                <a:lnTo>
                  <a:pt x="4622" y="6860"/>
                </a:lnTo>
                <a:lnTo>
                  <a:pt x="4806" y="6787"/>
                </a:lnTo>
                <a:lnTo>
                  <a:pt x="4952" y="6677"/>
                </a:lnTo>
                <a:lnTo>
                  <a:pt x="5099" y="6603"/>
                </a:lnTo>
                <a:lnTo>
                  <a:pt x="5209" y="6493"/>
                </a:lnTo>
                <a:lnTo>
                  <a:pt x="5429" y="6200"/>
                </a:lnTo>
                <a:lnTo>
                  <a:pt x="5539" y="5906"/>
                </a:lnTo>
                <a:lnTo>
                  <a:pt x="5649" y="5576"/>
                </a:lnTo>
                <a:lnTo>
                  <a:pt x="5723" y="5210"/>
                </a:lnTo>
                <a:lnTo>
                  <a:pt x="5723" y="4806"/>
                </a:lnTo>
                <a:lnTo>
                  <a:pt x="5686" y="4036"/>
                </a:lnTo>
                <a:lnTo>
                  <a:pt x="5649" y="3559"/>
                </a:lnTo>
                <a:lnTo>
                  <a:pt x="5576" y="3082"/>
                </a:lnTo>
                <a:lnTo>
                  <a:pt x="5539" y="2789"/>
                </a:lnTo>
                <a:lnTo>
                  <a:pt x="5503" y="2678"/>
                </a:lnTo>
                <a:lnTo>
                  <a:pt x="5466" y="2568"/>
                </a:lnTo>
                <a:lnTo>
                  <a:pt x="5429" y="2422"/>
                </a:lnTo>
                <a:lnTo>
                  <a:pt x="5356" y="2348"/>
                </a:lnTo>
                <a:lnTo>
                  <a:pt x="5173" y="2238"/>
                </a:lnTo>
                <a:lnTo>
                  <a:pt x="5026" y="2202"/>
                </a:lnTo>
                <a:lnTo>
                  <a:pt x="4916" y="2202"/>
                </a:lnTo>
                <a:lnTo>
                  <a:pt x="4879" y="2238"/>
                </a:lnTo>
                <a:lnTo>
                  <a:pt x="4586" y="2238"/>
                </a:lnTo>
                <a:lnTo>
                  <a:pt x="4622" y="808"/>
                </a:lnTo>
                <a:lnTo>
                  <a:pt x="4586" y="551"/>
                </a:lnTo>
                <a:lnTo>
                  <a:pt x="4549" y="441"/>
                </a:lnTo>
                <a:lnTo>
                  <a:pt x="4512" y="331"/>
                </a:lnTo>
                <a:lnTo>
                  <a:pt x="4439" y="258"/>
                </a:lnTo>
                <a:lnTo>
                  <a:pt x="4329" y="221"/>
                </a:lnTo>
                <a:lnTo>
                  <a:pt x="4219" y="184"/>
                </a:lnTo>
                <a:lnTo>
                  <a:pt x="4072" y="221"/>
                </a:lnTo>
                <a:lnTo>
                  <a:pt x="3815" y="331"/>
                </a:lnTo>
                <a:lnTo>
                  <a:pt x="3705" y="404"/>
                </a:lnTo>
                <a:lnTo>
                  <a:pt x="3632" y="514"/>
                </a:lnTo>
                <a:lnTo>
                  <a:pt x="3522" y="734"/>
                </a:lnTo>
                <a:lnTo>
                  <a:pt x="3449" y="991"/>
                </a:lnTo>
                <a:lnTo>
                  <a:pt x="3485" y="1321"/>
                </a:lnTo>
                <a:lnTo>
                  <a:pt x="3522" y="1651"/>
                </a:lnTo>
                <a:lnTo>
                  <a:pt x="3559" y="1908"/>
                </a:lnTo>
                <a:lnTo>
                  <a:pt x="3669" y="2165"/>
                </a:lnTo>
                <a:lnTo>
                  <a:pt x="2091" y="2165"/>
                </a:lnTo>
                <a:lnTo>
                  <a:pt x="2055" y="1358"/>
                </a:lnTo>
                <a:lnTo>
                  <a:pt x="2018" y="514"/>
                </a:lnTo>
                <a:lnTo>
                  <a:pt x="2018" y="368"/>
                </a:lnTo>
                <a:lnTo>
                  <a:pt x="1945" y="221"/>
                </a:lnTo>
                <a:lnTo>
                  <a:pt x="1871" y="147"/>
                </a:lnTo>
                <a:lnTo>
                  <a:pt x="1761" y="74"/>
                </a:lnTo>
                <a:lnTo>
                  <a:pt x="1651" y="37"/>
                </a:lnTo>
                <a:lnTo>
                  <a:pt x="1504" y="1"/>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62" name="Shape 262"/>
          <p:cNvSpPr/>
          <p:nvPr/>
        </p:nvSpPr>
        <p:spPr>
          <a:xfrm>
            <a:off x="7659648" y="4370196"/>
            <a:ext cx="377708" cy="426638"/>
          </a:xfrm>
          <a:custGeom>
            <a:avLst/>
            <a:gdLst/>
            <a:ahLst/>
            <a:cxnLst/>
            <a:rect l="0" t="0" r="0" b="0"/>
            <a:pathLst>
              <a:path w="13316" h="15041" extrusionOk="0">
                <a:moveTo>
                  <a:pt x="5466" y="1"/>
                </a:moveTo>
                <a:lnTo>
                  <a:pt x="5466" y="38"/>
                </a:lnTo>
                <a:lnTo>
                  <a:pt x="5576" y="1248"/>
                </a:lnTo>
                <a:lnTo>
                  <a:pt x="5612" y="1321"/>
                </a:lnTo>
                <a:lnTo>
                  <a:pt x="5649" y="1395"/>
                </a:lnTo>
                <a:lnTo>
                  <a:pt x="5759" y="1431"/>
                </a:lnTo>
                <a:lnTo>
                  <a:pt x="5833" y="1395"/>
                </a:lnTo>
                <a:lnTo>
                  <a:pt x="6713" y="881"/>
                </a:lnTo>
                <a:lnTo>
                  <a:pt x="6713" y="881"/>
                </a:lnTo>
                <a:lnTo>
                  <a:pt x="6640" y="1285"/>
                </a:lnTo>
                <a:lnTo>
                  <a:pt x="6603" y="1652"/>
                </a:lnTo>
                <a:lnTo>
                  <a:pt x="6603" y="2055"/>
                </a:lnTo>
                <a:lnTo>
                  <a:pt x="6640" y="2459"/>
                </a:lnTo>
                <a:lnTo>
                  <a:pt x="6676" y="2569"/>
                </a:lnTo>
                <a:lnTo>
                  <a:pt x="6750" y="2605"/>
                </a:lnTo>
                <a:lnTo>
                  <a:pt x="6823" y="2642"/>
                </a:lnTo>
                <a:lnTo>
                  <a:pt x="6896" y="2679"/>
                </a:lnTo>
                <a:lnTo>
                  <a:pt x="6970" y="2642"/>
                </a:lnTo>
                <a:lnTo>
                  <a:pt x="7043" y="2605"/>
                </a:lnTo>
                <a:lnTo>
                  <a:pt x="7080" y="2532"/>
                </a:lnTo>
                <a:lnTo>
                  <a:pt x="7080" y="2459"/>
                </a:lnTo>
                <a:lnTo>
                  <a:pt x="7043" y="2275"/>
                </a:lnTo>
                <a:lnTo>
                  <a:pt x="7006" y="1835"/>
                </a:lnTo>
                <a:lnTo>
                  <a:pt x="7043" y="1395"/>
                </a:lnTo>
                <a:lnTo>
                  <a:pt x="7116" y="955"/>
                </a:lnTo>
                <a:lnTo>
                  <a:pt x="7226" y="514"/>
                </a:lnTo>
                <a:lnTo>
                  <a:pt x="7190" y="404"/>
                </a:lnTo>
                <a:lnTo>
                  <a:pt x="7153" y="294"/>
                </a:lnTo>
                <a:lnTo>
                  <a:pt x="7043" y="258"/>
                </a:lnTo>
                <a:lnTo>
                  <a:pt x="6933" y="294"/>
                </a:lnTo>
                <a:lnTo>
                  <a:pt x="5906" y="918"/>
                </a:lnTo>
                <a:lnTo>
                  <a:pt x="5869" y="698"/>
                </a:lnTo>
                <a:lnTo>
                  <a:pt x="5796" y="478"/>
                </a:lnTo>
                <a:lnTo>
                  <a:pt x="5686" y="221"/>
                </a:lnTo>
                <a:lnTo>
                  <a:pt x="5576" y="1"/>
                </a:lnTo>
                <a:close/>
                <a:moveTo>
                  <a:pt x="8840" y="3816"/>
                </a:moveTo>
                <a:lnTo>
                  <a:pt x="8730" y="3852"/>
                </a:lnTo>
                <a:lnTo>
                  <a:pt x="8657" y="3926"/>
                </a:lnTo>
                <a:lnTo>
                  <a:pt x="8510" y="4146"/>
                </a:lnTo>
                <a:lnTo>
                  <a:pt x="8364" y="4293"/>
                </a:lnTo>
                <a:lnTo>
                  <a:pt x="8143" y="4476"/>
                </a:lnTo>
                <a:lnTo>
                  <a:pt x="7997" y="4659"/>
                </a:lnTo>
                <a:lnTo>
                  <a:pt x="7997" y="4733"/>
                </a:lnTo>
                <a:lnTo>
                  <a:pt x="7997" y="4769"/>
                </a:lnTo>
                <a:lnTo>
                  <a:pt x="8033" y="4806"/>
                </a:lnTo>
                <a:lnTo>
                  <a:pt x="8070" y="4843"/>
                </a:lnTo>
                <a:lnTo>
                  <a:pt x="8253" y="4843"/>
                </a:lnTo>
                <a:lnTo>
                  <a:pt x="8400" y="4806"/>
                </a:lnTo>
                <a:lnTo>
                  <a:pt x="8547" y="4733"/>
                </a:lnTo>
                <a:lnTo>
                  <a:pt x="8694" y="4659"/>
                </a:lnTo>
                <a:lnTo>
                  <a:pt x="8914" y="4403"/>
                </a:lnTo>
                <a:lnTo>
                  <a:pt x="9097" y="4146"/>
                </a:lnTo>
                <a:lnTo>
                  <a:pt x="9134" y="4073"/>
                </a:lnTo>
                <a:lnTo>
                  <a:pt x="9134" y="3963"/>
                </a:lnTo>
                <a:lnTo>
                  <a:pt x="9097" y="3889"/>
                </a:lnTo>
                <a:lnTo>
                  <a:pt x="9024" y="3852"/>
                </a:lnTo>
                <a:lnTo>
                  <a:pt x="8914" y="3816"/>
                </a:lnTo>
                <a:close/>
                <a:moveTo>
                  <a:pt x="147" y="2972"/>
                </a:moveTo>
                <a:lnTo>
                  <a:pt x="73" y="3009"/>
                </a:lnTo>
                <a:lnTo>
                  <a:pt x="37" y="3082"/>
                </a:lnTo>
                <a:lnTo>
                  <a:pt x="0" y="3229"/>
                </a:lnTo>
                <a:lnTo>
                  <a:pt x="37" y="3559"/>
                </a:lnTo>
                <a:lnTo>
                  <a:pt x="110" y="4073"/>
                </a:lnTo>
                <a:lnTo>
                  <a:pt x="220" y="4549"/>
                </a:lnTo>
                <a:lnTo>
                  <a:pt x="257" y="4623"/>
                </a:lnTo>
                <a:lnTo>
                  <a:pt x="330" y="4696"/>
                </a:lnTo>
                <a:lnTo>
                  <a:pt x="514" y="4696"/>
                </a:lnTo>
                <a:lnTo>
                  <a:pt x="1174" y="4219"/>
                </a:lnTo>
                <a:lnTo>
                  <a:pt x="1247" y="4843"/>
                </a:lnTo>
                <a:lnTo>
                  <a:pt x="1284" y="4990"/>
                </a:lnTo>
                <a:lnTo>
                  <a:pt x="1321" y="5173"/>
                </a:lnTo>
                <a:lnTo>
                  <a:pt x="1394" y="5320"/>
                </a:lnTo>
                <a:lnTo>
                  <a:pt x="1431" y="5356"/>
                </a:lnTo>
                <a:lnTo>
                  <a:pt x="1541" y="5393"/>
                </a:lnTo>
                <a:lnTo>
                  <a:pt x="1614" y="5393"/>
                </a:lnTo>
                <a:lnTo>
                  <a:pt x="1687" y="5356"/>
                </a:lnTo>
                <a:lnTo>
                  <a:pt x="1724" y="5320"/>
                </a:lnTo>
                <a:lnTo>
                  <a:pt x="1761" y="5246"/>
                </a:lnTo>
                <a:lnTo>
                  <a:pt x="1761" y="5173"/>
                </a:lnTo>
                <a:lnTo>
                  <a:pt x="1724" y="5063"/>
                </a:lnTo>
                <a:lnTo>
                  <a:pt x="1724" y="5026"/>
                </a:lnTo>
                <a:lnTo>
                  <a:pt x="1687" y="4953"/>
                </a:lnTo>
                <a:lnTo>
                  <a:pt x="1651" y="4549"/>
                </a:lnTo>
                <a:lnTo>
                  <a:pt x="1614" y="4183"/>
                </a:lnTo>
                <a:lnTo>
                  <a:pt x="1577" y="3816"/>
                </a:lnTo>
                <a:lnTo>
                  <a:pt x="1577" y="3706"/>
                </a:lnTo>
                <a:lnTo>
                  <a:pt x="1467" y="3632"/>
                </a:lnTo>
                <a:lnTo>
                  <a:pt x="1357" y="3632"/>
                </a:lnTo>
                <a:lnTo>
                  <a:pt x="1247" y="3669"/>
                </a:lnTo>
                <a:lnTo>
                  <a:pt x="880" y="3889"/>
                </a:lnTo>
                <a:lnTo>
                  <a:pt x="550" y="4146"/>
                </a:lnTo>
                <a:lnTo>
                  <a:pt x="330" y="3302"/>
                </a:lnTo>
                <a:lnTo>
                  <a:pt x="294" y="3082"/>
                </a:lnTo>
                <a:lnTo>
                  <a:pt x="220" y="2972"/>
                </a:lnTo>
                <a:close/>
                <a:moveTo>
                  <a:pt x="8400" y="2679"/>
                </a:moveTo>
                <a:lnTo>
                  <a:pt x="10124" y="5173"/>
                </a:lnTo>
                <a:lnTo>
                  <a:pt x="10161" y="5210"/>
                </a:lnTo>
                <a:lnTo>
                  <a:pt x="10124" y="5246"/>
                </a:lnTo>
                <a:lnTo>
                  <a:pt x="9684" y="5613"/>
                </a:lnTo>
                <a:lnTo>
                  <a:pt x="9207" y="6017"/>
                </a:lnTo>
                <a:lnTo>
                  <a:pt x="8804" y="6310"/>
                </a:lnTo>
                <a:lnTo>
                  <a:pt x="8584" y="6017"/>
                </a:lnTo>
                <a:lnTo>
                  <a:pt x="6970" y="3852"/>
                </a:lnTo>
                <a:lnTo>
                  <a:pt x="7703" y="3339"/>
                </a:lnTo>
                <a:lnTo>
                  <a:pt x="8033" y="3045"/>
                </a:lnTo>
                <a:lnTo>
                  <a:pt x="8364" y="2752"/>
                </a:lnTo>
                <a:lnTo>
                  <a:pt x="8400" y="2679"/>
                </a:lnTo>
                <a:close/>
                <a:moveTo>
                  <a:pt x="2494" y="7227"/>
                </a:moveTo>
                <a:lnTo>
                  <a:pt x="2421" y="7301"/>
                </a:lnTo>
                <a:lnTo>
                  <a:pt x="2421" y="7411"/>
                </a:lnTo>
                <a:lnTo>
                  <a:pt x="2678" y="7887"/>
                </a:lnTo>
                <a:lnTo>
                  <a:pt x="2494" y="8034"/>
                </a:lnTo>
                <a:lnTo>
                  <a:pt x="2458" y="8108"/>
                </a:lnTo>
                <a:lnTo>
                  <a:pt x="2421" y="8218"/>
                </a:lnTo>
                <a:lnTo>
                  <a:pt x="2421" y="8291"/>
                </a:lnTo>
                <a:lnTo>
                  <a:pt x="2494" y="8328"/>
                </a:lnTo>
                <a:lnTo>
                  <a:pt x="2605" y="8364"/>
                </a:lnTo>
                <a:lnTo>
                  <a:pt x="2678" y="8328"/>
                </a:lnTo>
                <a:lnTo>
                  <a:pt x="2861" y="8254"/>
                </a:lnTo>
                <a:lnTo>
                  <a:pt x="2935" y="8364"/>
                </a:lnTo>
                <a:lnTo>
                  <a:pt x="3155" y="8694"/>
                </a:lnTo>
                <a:lnTo>
                  <a:pt x="3301" y="8841"/>
                </a:lnTo>
                <a:lnTo>
                  <a:pt x="3375" y="8878"/>
                </a:lnTo>
                <a:lnTo>
                  <a:pt x="3485" y="8915"/>
                </a:lnTo>
                <a:lnTo>
                  <a:pt x="3558" y="8878"/>
                </a:lnTo>
                <a:lnTo>
                  <a:pt x="3595" y="8804"/>
                </a:lnTo>
                <a:lnTo>
                  <a:pt x="3632" y="8731"/>
                </a:lnTo>
                <a:lnTo>
                  <a:pt x="3595" y="8621"/>
                </a:lnTo>
                <a:lnTo>
                  <a:pt x="3558" y="8438"/>
                </a:lnTo>
                <a:lnTo>
                  <a:pt x="3301" y="8108"/>
                </a:lnTo>
                <a:lnTo>
                  <a:pt x="3228" y="7997"/>
                </a:lnTo>
                <a:lnTo>
                  <a:pt x="3558" y="7704"/>
                </a:lnTo>
                <a:lnTo>
                  <a:pt x="3595" y="7594"/>
                </a:lnTo>
                <a:lnTo>
                  <a:pt x="3595" y="7484"/>
                </a:lnTo>
                <a:lnTo>
                  <a:pt x="3558" y="7411"/>
                </a:lnTo>
                <a:lnTo>
                  <a:pt x="3485" y="7374"/>
                </a:lnTo>
                <a:lnTo>
                  <a:pt x="3412" y="7337"/>
                </a:lnTo>
                <a:lnTo>
                  <a:pt x="3338" y="7337"/>
                </a:lnTo>
                <a:lnTo>
                  <a:pt x="3228" y="7411"/>
                </a:lnTo>
                <a:lnTo>
                  <a:pt x="2971" y="7631"/>
                </a:lnTo>
                <a:lnTo>
                  <a:pt x="2641" y="7264"/>
                </a:lnTo>
                <a:lnTo>
                  <a:pt x="2568" y="7227"/>
                </a:lnTo>
                <a:close/>
                <a:moveTo>
                  <a:pt x="3191" y="6090"/>
                </a:moveTo>
                <a:lnTo>
                  <a:pt x="3595" y="6860"/>
                </a:lnTo>
                <a:lnTo>
                  <a:pt x="3998" y="7594"/>
                </a:lnTo>
                <a:lnTo>
                  <a:pt x="4439" y="8328"/>
                </a:lnTo>
                <a:lnTo>
                  <a:pt x="4915" y="9025"/>
                </a:lnTo>
                <a:lnTo>
                  <a:pt x="4769" y="9098"/>
                </a:lnTo>
                <a:lnTo>
                  <a:pt x="4622" y="9171"/>
                </a:lnTo>
                <a:lnTo>
                  <a:pt x="4365" y="9355"/>
                </a:lnTo>
                <a:lnTo>
                  <a:pt x="3778" y="9721"/>
                </a:lnTo>
                <a:lnTo>
                  <a:pt x="3522" y="9905"/>
                </a:lnTo>
                <a:lnTo>
                  <a:pt x="3412" y="10015"/>
                </a:lnTo>
                <a:lnTo>
                  <a:pt x="3265" y="10052"/>
                </a:lnTo>
                <a:lnTo>
                  <a:pt x="3228" y="10052"/>
                </a:lnTo>
                <a:lnTo>
                  <a:pt x="3191" y="10088"/>
                </a:lnTo>
                <a:lnTo>
                  <a:pt x="3191" y="10162"/>
                </a:lnTo>
                <a:lnTo>
                  <a:pt x="2421" y="9025"/>
                </a:lnTo>
                <a:lnTo>
                  <a:pt x="1761" y="7997"/>
                </a:lnTo>
                <a:lnTo>
                  <a:pt x="1064" y="7007"/>
                </a:lnTo>
                <a:lnTo>
                  <a:pt x="1394" y="6897"/>
                </a:lnTo>
                <a:lnTo>
                  <a:pt x="1724" y="6714"/>
                </a:lnTo>
                <a:lnTo>
                  <a:pt x="2348" y="6383"/>
                </a:lnTo>
                <a:lnTo>
                  <a:pt x="2494" y="6310"/>
                </a:lnTo>
                <a:lnTo>
                  <a:pt x="2641" y="6273"/>
                </a:lnTo>
                <a:lnTo>
                  <a:pt x="2935" y="6237"/>
                </a:lnTo>
                <a:lnTo>
                  <a:pt x="3081" y="6200"/>
                </a:lnTo>
                <a:lnTo>
                  <a:pt x="3191" y="6090"/>
                </a:lnTo>
                <a:close/>
                <a:moveTo>
                  <a:pt x="12729" y="11005"/>
                </a:moveTo>
                <a:lnTo>
                  <a:pt x="12655" y="11225"/>
                </a:lnTo>
                <a:lnTo>
                  <a:pt x="12582" y="11115"/>
                </a:lnTo>
                <a:lnTo>
                  <a:pt x="12729" y="11005"/>
                </a:lnTo>
                <a:close/>
                <a:moveTo>
                  <a:pt x="9647" y="12949"/>
                </a:moveTo>
                <a:lnTo>
                  <a:pt x="9721" y="13096"/>
                </a:lnTo>
                <a:lnTo>
                  <a:pt x="9831" y="13280"/>
                </a:lnTo>
                <a:lnTo>
                  <a:pt x="9941" y="13463"/>
                </a:lnTo>
                <a:lnTo>
                  <a:pt x="10088" y="13573"/>
                </a:lnTo>
                <a:lnTo>
                  <a:pt x="10051" y="13573"/>
                </a:lnTo>
                <a:lnTo>
                  <a:pt x="9647" y="13756"/>
                </a:lnTo>
                <a:lnTo>
                  <a:pt x="9647" y="13646"/>
                </a:lnTo>
                <a:lnTo>
                  <a:pt x="9574" y="13536"/>
                </a:lnTo>
                <a:lnTo>
                  <a:pt x="9427" y="13426"/>
                </a:lnTo>
                <a:lnTo>
                  <a:pt x="9354" y="13280"/>
                </a:lnTo>
                <a:lnTo>
                  <a:pt x="9281" y="13133"/>
                </a:lnTo>
                <a:lnTo>
                  <a:pt x="9244" y="12986"/>
                </a:lnTo>
                <a:lnTo>
                  <a:pt x="9647" y="12949"/>
                </a:lnTo>
                <a:close/>
                <a:moveTo>
                  <a:pt x="6640" y="12839"/>
                </a:moveTo>
                <a:lnTo>
                  <a:pt x="6493" y="13426"/>
                </a:lnTo>
                <a:lnTo>
                  <a:pt x="6419" y="14013"/>
                </a:lnTo>
                <a:lnTo>
                  <a:pt x="6419" y="14160"/>
                </a:lnTo>
                <a:lnTo>
                  <a:pt x="6163" y="13940"/>
                </a:lnTo>
                <a:lnTo>
                  <a:pt x="6126" y="13940"/>
                </a:lnTo>
                <a:lnTo>
                  <a:pt x="6126" y="13903"/>
                </a:lnTo>
                <a:lnTo>
                  <a:pt x="6126" y="13646"/>
                </a:lnTo>
                <a:lnTo>
                  <a:pt x="6163" y="13353"/>
                </a:lnTo>
                <a:lnTo>
                  <a:pt x="6236" y="13096"/>
                </a:lnTo>
                <a:lnTo>
                  <a:pt x="6346" y="12876"/>
                </a:lnTo>
                <a:lnTo>
                  <a:pt x="6640" y="12839"/>
                </a:lnTo>
                <a:close/>
                <a:moveTo>
                  <a:pt x="7336" y="13170"/>
                </a:moveTo>
                <a:lnTo>
                  <a:pt x="7263" y="13206"/>
                </a:lnTo>
                <a:lnTo>
                  <a:pt x="7226" y="13243"/>
                </a:lnTo>
                <a:lnTo>
                  <a:pt x="7080" y="13720"/>
                </a:lnTo>
                <a:lnTo>
                  <a:pt x="7006" y="13977"/>
                </a:lnTo>
                <a:lnTo>
                  <a:pt x="7006" y="14233"/>
                </a:lnTo>
                <a:lnTo>
                  <a:pt x="7006" y="14307"/>
                </a:lnTo>
                <a:lnTo>
                  <a:pt x="7043" y="14380"/>
                </a:lnTo>
                <a:lnTo>
                  <a:pt x="7116" y="14453"/>
                </a:lnTo>
                <a:lnTo>
                  <a:pt x="7190" y="14490"/>
                </a:lnTo>
                <a:lnTo>
                  <a:pt x="7263" y="14527"/>
                </a:lnTo>
                <a:lnTo>
                  <a:pt x="7336" y="14527"/>
                </a:lnTo>
                <a:lnTo>
                  <a:pt x="7410" y="14453"/>
                </a:lnTo>
                <a:lnTo>
                  <a:pt x="7483" y="14380"/>
                </a:lnTo>
                <a:lnTo>
                  <a:pt x="7483" y="14270"/>
                </a:lnTo>
                <a:lnTo>
                  <a:pt x="7446" y="14160"/>
                </a:lnTo>
                <a:lnTo>
                  <a:pt x="7373" y="14123"/>
                </a:lnTo>
                <a:lnTo>
                  <a:pt x="7373" y="13830"/>
                </a:lnTo>
                <a:lnTo>
                  <a:pt x="7410" y="13280"/>
                </a:lnTo>
                <a:lnTo>
                  <a:pt x="7373" y="13206"/>
                </a:lnTo>
                <a:lnTo>
                  <a:pt x="7336" y="13170"/>
                </a:lnTo>
                <a:close/>
                <a:moveTo>
                  <a:pt x="10418" y="5613"/>
                </a:moveTo>
                <a:lnTo>
                  <a:pt x="11188" y="6714"/>
                </a:lnTo>
                <a:lnTo>
                  <a:pt x="11555" y="7264"/>
                </a:lnTo>
                <a:lnTo>
                  <a:pt x="11922" y="7814"/>
                </a:lnTo>
                <a:lnTo>
                  <a:pt x="12252" y="8474"/>
                </a:lnTo>
                <a:lnTo>
                  <a:pt x="12399" y="8841"/>
                </a:lnTo>
                <a:lnTo>
                  <a:pt x="12545" y="9208"/>
                </a:lnTo>
                <a:lnTo>
                  <a:pt x="12619" y="9575"/>
                </a:lnTo>
                <a:lnTo>
                  <a:pt x="12692" y="9942"/>
                </a:lnTo>
                <a:lnTo>
                  <a:pt x="12729" y="10308"/>
                </a:lnTo>
                <a:lnTo>
                  <a:pt x="12729" y="10675"/>
                </a:lnTo>
                <a:lnTo>
                  <a:pt x="12325" y="10932"/>
                </a:lnTo>
                <a:lnTo>
                  <a:pt x="12288" y="10969"/>
                </a:lnTo>
                <a:lnTo>
                  <a:pt x="12252" y="11042"/>
                </a:lnTo>
                <a:lnTo>
                  <a:pt x="12288" y="11079"/>
                </a:lnTo>
                <a:lnTo>
                  <a:pt x="12325" y="11152"/>
                </a:lnTo>
                <a:lnTo>
                  <a:pt x="12435" y="11372"/>
                </a:lnTo>
                <a:lnTo>
                  <a:pt x="12509" y="11446"/>
                </a:lnTo>
                <a:lnTo>
                  <a:pt x="12582" y="11519"/>
                </a:lnTo>
                <a:lnTo>
                  <a:pt x="12472" y="11776"/>
                </a:lnTo>
                <a:lnTo>
                  <a:pt x="12325" y="12032"/>
                </a:lnTo>
                <a:lnTo>
                  <a:pt x="11848" y="11666"/>
                </a:lnTo>
                <a:lnTo>
                  <a:pt x="11775" y="11629"/>
                </a:lnTo>
                <a:lnTo>
                  <a:pt x="11702" y="11666"/>
                </a:lnTo>
                <a:lnTo>
                  <a:pt x="11665" y="11739"/>
                </a:lnTo>
                <a:lnTo>
                  <a:pt x="11702" y="11812"/>
                </a:lnTo>
                <a:lnTo>
                  <a:pt x="12142" y="12326"/>
                </a:lnTo>
                <a:lnTo>
                  <a:pt x="11848" y="12619"/>
                </a:lnTo>
                <a:lnTo>
                  <a:pt x="11812" y="12546"/>
                </a:lnTo>
                <a:lnTo>
                  <a:pt x="11665" y="12399"/>
                </a:lnTo>
                <a:lnTo>
                  <a:pt x="11518" y="12253"/>
                </a:lnTo>
                <a:lnTo>
                  <a:pt x="11371" y="12069"/>
                </a:lnTo>
                <a:lnTo>
                  <a:pt x="11298" y="11886"/>
                </a:lnTo>
                <a:lnTo>
                  <a:pt x="11225" y="11849"/>
                </a:lnTo>
                <a:lnTo>
                  <a:pt x="11188" y="11812"/>
                </a:lnTo>
                <a:lnTo>
                  <a:pt x="11115" y="11849"/>
                </a:lnTo>
                <a:lnTo>
                  <a:pt x="11078" y="11922"/>
                </a:lnTo>
                <a:lnTo>
                  <a:pt x="11078" y="12106"/>
                </a:lnTo>
                <a:lnTo>
                  <a:pt x="11115" y="12253"/>
                </a:lnTo>
                <a:lnTo>
                  <a:pt x="11188" y="12436"/>
                </a:lnTo>
                <a:lnTo>
                  <a:pt x="11261" y="12583"/>
                </a:lnTo>
                <a:lnTo>
                  <a:pt x="11371" y="12729"/>
                </a:lnTo>
                <a:lnTo>
                  <a:pt x="11518" y="12876"/>
                </a:lnTo>
                <a:lnTo>
                  <a:pt x="11115" y="13096"/>
                </a:lnTo>
                <a:lnTo>
                  <a:pt x="11151" y="12986"/>
                </a:lnTo>
                <a:lnTo>
                  <a:pt x="11151" y="12839"/>
                </a:lnTo>
                <a:lnTo>
                  <a:pt x="11078" y="12766"/>
                </a:lnTo>
                <a:lnTo>
                  <a:pt x="10968" y="12656"/>
                </a:lnTo>
                <a:lnTo>
                  <a:pt x="10931" y="12656"/>
                </a:lnTo>
                <a:lnTo>
                  <a:pt x="10858" y="12693"/>
                </a:lnTo>
                <a:lnTo>
                  <a:pt x="10858" y="12766"/>
                </a:lnTo>
                <a:lnTo>
                  <a:pt x="10821" y="12729"/>
                </a:lnTo>
                <a:lnTo>
                  <a:pt x="10491" y="12436"/>
                </a:lnTo>
                <a:lnTo>
                  <a:pt x="10418" y="12363"/>
                </a:lnTo>
                <a:lnTo>
                  <a:pt x="10344" y="12399"/>
                </a:lnTo>
                <a:lnTo>
                  <a:pt x="10308" y="12473"/>
                </a:lnTo>
                <a:lnTo>
                  <a:pt x="10308" y="12546"/>
                </a:lnTo>
                <a:lnTo>
                  <a:pt x="10491" y="12839"/>
                </a:lnTo>
                <a:lnTo>
                  <a:pt x="10711" y="13206"/>
                </a:lnTo>
                <a:lnTo>
                  <a:pt x="10785" y="13280"/>
                </a:lnTo>
                <a:lnTo>
                  <a:pt x="10381" y="13426"/>
                </a:lnTo>
                <a:lnTo>
                  <a:pt x="10381" y="13353"/>
                </a:lnTo>
                <a:lnTo>
                  <a:pt x="10344" y="13280"/>
                </a:lnTo>
                <a:lnTo>
                  <a:pt x="10234" y="13133"/>
                </a:lnTo>
                <a:lnTo>
                  <a:pt x="10051" y="12913"/>
                </a:lnTo>
                <a:lnTo>
                  <a:pt x="9904" y="12693"/>
                </a:lnTo>
                <a:lnTo>
                  <a:pt x="9831" y="12619"/>
                </a:lnTo>
                <a:lnTo>
                  <a:pt x="9721" y="12619"/>
                </a:lnTo>
                <a:lnTo>
                  <a:pt x="9391" y="12693"/>
                </a:lnTo>
                <a:lnTo>
                  <a:pt x="9097" y="12729"/>
                </a:lnTo>
                <a:lnTo>
                  <a:pt x="9024" y="12766"/>
                </a:lnTo>
                <a:lnTo>
                  <a:pt x="8987" y="12839"/>
                </a:lnTo>
                <a:lnTo>
                  <a:pt x="8987" y="12913"/>
                </a:lnTo>
                <a:lnTo>
                  <a:pt x="9024" y="12986"/>
                </a:lnTo>
                <a:lnTo>
                  <a:pt x="9024" y="13243"/>
                </a:lnTo>
                <a:lnTo>
                  <a:pt x="9097" y="13500"/>
                </a:lnTo>
                <a:lnTo>
                  <a:pt x="9134" y="13646"/>
                </a:lnTo>
                <a:lnTo>
                  <a:pt x="9207" y="13756"/>
                </a:lnTo>
                <a:lnTo>
                  <a:pt x="9317" y="13830"/>
                </a:lnTo>
                <a:lnTo>
                  <a:pt x="9427" y="13867"/>
                </a:lnTo>
                <a:lnTo>
                  <a:pt x="8987" y="14050"/>
                </a:lnTo>
                <a:lnTo>
                  <a:pt x="8950" y="13977"/>
                </a:lnTo>
                <a:lnTo>
                  <a:pt x="8804" y="13903"/>
                </a:lnTo>
                <a:lnTo>
                  <a:pt x="8767" y="13903"/>
                </a:lnTo>
                <a:lnTo>
                  <a:pt x="8620" y="13536"/>
                </a:lnTo>
                <a:lnTo>
                  <a:pt x="8510" y="13390"/>
                </a:lnTo>
                <a:lnTo>
                  <a:pt x="8364" y="13206"/>
                </a:lnTo>
                <a:lnTo>
                  <a:pt x="8327" y="13206"/>
                </a:lnTo>
                <a:lnTo>
                  <a:pt x="8327" y="13243"/>
                </a:lnTo>
                <a:lnTo>
                  <a:pt x="8327" y="13500"/>
                </a:lnTo>
                <a:lnTo>
                  <a:pt x="8364" y="13756"/>
                </a:lnTo>
                <a:lnTo>
                  <a:pt x="8510" y="14270"/>
                </a:lnTo>
                <a:lnTo>
                  <a:pt x="8070" y="14453"/>
                </a:lnTo>
                <a:lnTo>
                  <a:pt x="8033" y="14160"/>
                </a:lnTo>
                <a:lnTo>
                  <a:pt x="7960" y="13903"/>
                </a:lnTo>
                <a:lnTo>
                  <a:pt x="7923" y="13536"/>
                </a:lnTo>
                <a:lnTo>
                  <a:pt x="7923" y="13206"/>
                </a:lnTo>
                <a:lnTo>
                  <a:pt x="7887" y="13133"/>
                </a:lnTo>
                <a:lnTo>
                  <a:pt x="7813" y="13096"/>
                </a:lnTo>
                <a:lnTo>
                  <a:pt x="7777" y="13096"/>
                </a:lnTo>
                <a:lnTo>
                  <a:pt x="7703" y="13170"/>
                </a:lnTo>
                <a:lnTo>
                  <a:pt x="7667" y="13536"/>
                </a:lnTo>
                <a:lnTo>
                  <a:pt x="7630" y="13903"/>
                </a:lnTo>
                <a:lnTo>
                  <a:pt x="7667" y="14233"/>
                </a:lnTo>
                <a:lnTo>
                  <a:pt x="7667" y="14380"/>
                </a:lnTo>
                <a:lnTo>
                  <a:pt x="7740" y="14527"/>
                </a:lnTo>
                <a:lnTo>
                  <a:pt x="7483" y="14563"/>
                </a:lnTo>
                <a:lnTo>
                  <a:pt x="7190" y="14527"/>
                </a:lnTo>
                <a:lnTo>
                  <a:pt x="7006" y="14453"/>
                </a:lnTo>
                <a:lnTo>
                  <a:pt x="6786" y="14380"/>
                </a:lnTo>
                <a:lnTo>
                  <a:pt x="6823" y="14160"/>
                </a:lnTo>
                <a:lnTo>
                  <a:pt x="6860" y="13646"/>
                </a:lnTo>
                <a:lnTo>
                  <a:pt x="6860" y="13206"/>
                </a:lnTo>
                <a:lnTo>
                  <a:pt x="6860" y="12766"/>
                </a:lnTo>
                <a:lnTo>
                  <a:pt x="6823" y="12693"/>
                </a:lnTo>
                <a:lnTo>
                  <a:pt x="6713" y="12656"/>
                </a:lnTo>
                <a:lnTo>
                  <a:pt x="6346" y="12693"/>
                </a:lnTo>
                <a:lnTo>
                  <a:pt x="6309" y="12656"/>
                </a:lnTo>
                <a:lnTo>
                  <a:pt x="6236" y="12693"/>
                </a:lnTo>
                <a:lnTo>
                  <a:pt x="6089" y="12913"/>
                </a:lnTo>
                <a:lnTo>
                  <a:pt x="5943" y="13133"/>
                </a:lnTo>
                <a:lnTo>
                  <a:pt x="5869" y="13390"/>
                </a:lnTo>
                <a:lnTo>
                  <a:pt x="5796" y="13610"/>
                </a:lnTo>
                <a:lnTo>
                  <a:pt x="5392" y="13206"/>
                </a:lnTo>
                <a:lnTo>
                  <a:pt x="5686" y="12839"/>
                </a:lnTo>
                <a:lnTo>
                  <a:pt x="5943" y="12473"/>
                </a:lnTo>
                <a:lnTo>
                  <a:pt x="5943" y="12363"/>
                </a:lnTo>
                <a:lnTo>
                  <a:pt x="5943" y="12289"/>
                </a:lnTo>
                <a:lnTo>
                  <a:pt x="5869" y="12216"/>
                </a:lnTo>
                <a:lnTo>
                  <a:pt x="5686" y="12216"/>
                </a:lnTo>
                <a:lnTo>
                  <a:pt x="5612" y="12289"/>
                </a:lnTo>
                <a:lnTo>
                  <a:pt x="5209" y="12949"/>
                </a:lnTo>
                <a:lnTo>
                  <a:pt x="4952" y="12619"/>
                </a:lnTo>
                <a:lnTo>
                  <a:pt x="5136" y="12473"/>
                </a:lnTo>
                <a:lnTo>
                  <a:pt x="5319" y="12289"/>
                </a:lnTo>
                <a:lnTo>
                  <a:pt x="5466" y="12069"/>
                </a:lnTo>
                <a:lnTo>
                  <a:pt x="5576" y="11849"/>
                </a:lnTo>
                <a:lnTo>
                  <a:pt x="5576" y="11776"/>
                </a:lnTo>
                <a:lnTo>
                  <a:pt x="5576" y="11739"/>
                </a:lnTo>
                <a:lnTo>
                  <a:pt x="5539" y="11666"/>
                </a:lnTo>
                <a:lnTo>
                  <a:pt x="5502" y="11629"/>
                </a:lnTo>
                <a:lnTo>
                  <a:pt x="5319" y="11629"/>
                </a:lnTo>
                <a:lnTo>
                  <a:pt x="5282" y="11702"/>
                </a:lnTo>
                <a:lnTo>
                  <a:pt x="4805" y="12399"/>
                </a:lnTo>
                <a:lnTo>
                  <a:pt x="4439" y="11922"/>
                </a:lnTo>
                <a:lnTo>
                  <a:pt x="4549" y="11812"/>
                </a:lnTo>
                <a:lnTo>
                  <a:pt x="4879" y="11409"/>
                </a:lnTo>
                <a:lnTo>
                  <a:pt x="5209" y="10969"/>
                </a:lnTo>
                <a:lnTo>
                  <a:pt x="5209" y="10895"/>
                </a:lnTo>
                <a:lnTo>
                  <a:pt x="5246" y="10859"/>
                </a:lnTo>
                <a:lnTo>
                  <a:pt x="5282" y="10785"/>
                </a:lnTo>
                <a:lnTo>
                  <a:pt x="5282" y="10712"/>
                </a:lnTo>
                <a:lnTo>
                  <a:pt x="5209" y="10639"/>
                </a:lnTo>
                <a:lnTo>
                  <a:pt x="5099" y="10602"/>
                </a:lnTo>
                <a:lnTo>
                  <a:pt x="5026" y="10602"/>
                </a:lnTo>
                <a:lnTo>
                  <a:pt x="4952" y="10639"/>
                </a:lnTo>
                <a:lnTo>
                  <a:pt x="4549" y="11225"/>
                </a:lnTo>
                <a:lnTo>
                  <a:pt x="4329" y="11556"/>
                </a:lnTo>
                <a:lnTo>
                  <a:pt x="4292" y="11482"/>
                </a:lnTo>
                <a:lnTo>
                  <a:pt x="4145" y="11482"/>
                </a:lnTo>
                <a:lnTo>
                  <a:pt x="3888" y="11152"/>
                </a:lnTo>
                <a:lnTo>
                  <a:pt x="4329" y="10822"/>
                </a:lnTo>
                <a:lnTo>
                  <a:pt x="4549" y="10675"/>
                </a:lnTo>
                <a:lnTo>
                  <a:pt x="4732" y="10455"/>
                </a:lnTo>
                <a:lnTo>
                  <a:pt x="4769" y="10418"/>
                </a:lnTo>
                <a:lnTo>
                  <a:pt x="4805" y="10345"/>
                </a:lnTo>
                <a:lnTo>
                  <a:pt x="4732" y="10235"/>
                </a:lnTo>
                <a:lnTo>
                  <a:pt x="4659" y="10162"/>
                </a:lnTo>
                <a:lnTo>
                  <a:pt x="4585" y="10162"/>
                </a:lnTo>
                <a:lnTo>
                  <a:pt x="4512" y="10198"/>
                </a:lnTo>
                <a:lnTo>
                  <a:pt x="4292" y="10345"/>
                </a:lnTo>
                <a:lnTo>
                  <a:pt x="4072" y="10528"/>
                </a:lnTo>
                <a:lnTo>
                  <a:pt x="3705" y="10895"/>
                </a:lnTo>
                <a:lnTo>
                  <a:pt x="3256" y="10239"/>
                </a:lnTo>
                <a:lnTo>
                  <a:pt x="3256" y="10239"/>
                </a:lnTo>
                <a:lnTo>
                  <a:pt x="3485" y="10272"/>
                </a:lnTo>
                <a:lnTo>
                  <a:pt x="3742" y="10235"/>
                </a:lnTo>
                <a:lnTo>
                  <a:pt x="3888" y="10162"/>
                </a:lnTo>
                <a:lnTo>
                  <a:pt x="4072" y="10052"/>
                </a:lnTo>
                <a:lnTo>
                  <a:pt x="4365" y="9868"/>
                </a:lnTo>
                <a:lnTo>
                  <a:pt x="4769" y="9648"/>
                </a:lnTo>
                <a:lnTo>
                  <a:pt x="4989" y="9538"/>
                </a:lnTo>
                <a:lnTo>
                  <a:pt x="5172" y="9391"/>
                </a:lnTo>
                <a:lnTo>
                  <a:pt x="6053" y="10675"/>
                </a:lnTo>
                <a:lnTo>
                  <a:pt x="6383" y="11115"/>
                </a:lnTo>
                <a:lnTo>
                  <a:pt x="6713" y="11556"/>
                </a:lnTo>
                <a:lnTo>
                  <a:pt x="6896" y="11739"/>
                </a:lnTo>
                <a:lnTo>
                  <a:pt x="7116" y="11922"/>
                </a:lnTo>
                <a:lnTo>
                  <a:pt x="7336" y="12069"/>
                </a:lnTo>
                <a:lnTo>
                  <a:pt x="7593" y="12179"/>
                </a:lnTo>
                <a:lnTo>
                  <a:pt x="7813" y="12253"/>
                </a:lnTo>
                <a:lnTo>
                  <a:pt x="8070" y="12289"/>
                </a:lnTo>
                <a:lnTo>
                  <a:pt x="8547" y="12289"/>
                </a:lnTo>
                <a:lnTo>
                  <a:pt x="8767" y="12253"/>
                </a:lnTo>
                <a:lnTo>
                  <a:pt x="8987" y="12179"/>
                </a:lnTo>
                <a:lnTo>
                  <a:pt x="9207" y="12106"/>
                </a:lnTo>
                <a:lnTo>
                  <a:pt x="9427" y="11996"/>
                </a:lnTo>
                <a:lnTo>
                  <a:pt x="9684" y="11849"/>
                </a:lnTo>
                <a:lnTo>
                  <a:pt x="9867" y="11666"/>
                </a:lnTo>
                <a:lnTo>
                  <a:pt x="10051" y="11482"/>
                </a:lnTo>
                <a:lnTo>
                  <a:pt x="10198" y="11262"/>
                </a:lnTo>
                <a:lnTo>
                  <a:pt x="10308" y="11042"/>
                </a:lnTo>
                <a:lnTo>
                  <a:pt x="10418" y="10822"/>
                </a:lnTo>
                <a:lnTo>
                  <a:pt x="10491" y="10565"/>
                </a:lnTo>
                <a:lnTo>
                  <a:pt x="10528" y="10345"/>
                </a:lnTo>
                <a:lnTo>
                  <a:pt x="10564" y="9832"/>
                </a:lnTo>
                <a:lnTo>
                  <a:pt x="10528" y="9318"/>
                </a:lnTo>
                <a:lnTo>
                  <a:pt x="10418" y="8804"/>
                </a:lnTo>
                <a:lnTo>
                  <a:pt x="10234" y="8328"/>
                </a:lnTo>
                <a:lnTo>
                  <a:pt x="9978" y="7887"/>
                </a:lnTo>
                <a:lnTo>
                  <a:pt x="9684" y="7484"/>
                </a:lnTo>
                <a:lnTo>
                  <a:pt x="9097" y="6640"/>
                </a:lnTo>
                <a:lnTo>
                  <a:pt x="9354" y="6494"/>
                </a:lnTo>
                <a:lnTo>
                  <a:pt x="9574" y="6347"/>
                </a:lnTo>
                <a:lnTo>
                  <a:pt x="10014" y="5980"/>
                </a:lnTo>
                <a:lnTo>
                  <a:pt x="10418" y="5613"/>
                </a:lnTo>
                <a:close/>
                <a:moveTo>
                  <a:pt x="8400" y="2055"/>
                </a:moveTo>
                <a:lnTo>
                  <a:pt x="8290" y="2092"/>
                </a:lnTo>
                <a:lnTo>
                  <a:pt x="8217" y="2165"/>
                </a:lnTo>
                <a:lnTo>
                  <a:pt x="8180" y="2202"/>
                </a:lnTo>
                <a:lnTo>
                  <a:pt x="8180" y="2312"/>
                </a:lnTo>
                <a:lnTo>
                  <a:pt x="8180" y="2385"/>
                </a:lnTo>
                <a:lnTo>
                  <a:pt x="8107" y="2422"/>
                </a:lnTo>
                <a:lnTo>
                  <a:pt x="8033" y="2459"/>
                </a:lnTo>
                <a:lnTo>
                  <a:pt x="7300" y="3045"/>
                </a:lnTo>
                <a:lnTo>
                  <a:pt x="6896" y="3339"/>
                </a:lnTo>
                <a:lnTo>
                  <a:pt x="6529" y="3596"/>
                </a:lnTo>
                <a:lnTo>
                  <a:pt x="6456" y="3669"/>
                </a:lnTo>
                <a:lnTo>
                  <a:pt x="6419" y="3742"/>
                </a:lnTo>
                <a:lnTo>
                  <a:pt x="6419" y="3852"/>
                </a:lnTo>
                <a:lnTo>
                  <a:pt x="6419" y="3926"/>
                </a:lnTo>
                <a:lnTo>
                  <a:pt x="8547" y="6677"/>
                </a:lnTo>
                <a:lnTo>
                  <a:pt x="8547" y="6750"/>
                </a:lnTo>
                <a:lnTo>
                  <a:pt x="8620" y="6787"/>
                </a:lnTo>
                <a:lnTo>
                  <a:pt x="9391" y="7851"/>
                </a:lnTo>
                <a:lnTo>
                  <a:pt x="9684" y="8291"/>
                </a:lnTo>
                <a:lnTo>
                  <a:pt x="9904" y="8768"/>
                </a:lnTo>
                <a:lnTo>
                  <a:pt x="10014" y="9025"/>
                </a:lnTo>
                <a:lnTo>
                  <a:pt x="10088" y="9281"/>
                </a:lnTo>
                <a:lnTo>
                  <a:pt x="10124" y="9538"/>
                </a:lnTo>
                <a:lnTo>
                  <a:pt x="10124" y="9832"/>
                </a:lnTo>
                <a:lnTo>
                  <a:pt x="10124" y="10088"/>
                </a:lnTo>
                <a:lnTo>
                  <a:pt x="10088" y="10308"/>
                </a:lnTo>
                <a:lnTo>
                  <a:pt x="10014" y="10565"/>
                </a:lnTo>
                <a:lnTo>
                  <a:pt x="9904" y="10785"/>
                </a:lnTo>
                <a:lnTo>
                  <a:pt x="9794" y="11005"/>
                </a:lnTo>
                <a:lnTo>
                  <a:pt x="9647" y="11189"/>
                </a:lnTo>
                <a:lnTo>
                  <a:pt x="9464" y="11372"/>
                </a:lnTo>
                <a:lnTo>
                  <a:pt x="9281" y="11556"/>
                </a:lnTo>
                <a:lnTo>
                  <a:pt x="9097" y="11666"/>
                </a:lnTo>
                <a:lnTo>
                  <a:pt x="8877" y="11739"/>
                </a:lnTo>
                <a:lnTo>
                  <a:pt x="8657" y="11776"/>
                </a:lnTo>
                <a:lnTo>
                  <a:pt x="8437" y="11812"/>
                </a:lnTo>
                <a:lnTo>
                  <a:pt x="7997" y="11812"/>
                </a:lnTo>
                <a:lnTo>
                  <a:pt x="7813" y="11739"/>
                </a:lnTo>
                <a:lnTo>
                  <a:pt x="7593" y="11666"/>
                </a:lnTo>
                <a:lnTo>
                  <a:pt x="7373" y="11519"/>
                </a:lnTo>
                <a:lnTo>
                  <a:pt x="7153" y="11372"/>
                </a:lnTo>
                <a:lnTo>
                  <a:pt x="6970" y="11152"/>
                </a:lnTo>
                <a:lnTo>
                  <a:pt x="6823" y="10932"/>
                </a:lnTo>
                <a:lnTo>
                  <a:pt x="6053" y="9905"/>
                </a:lnTo>
                <a:lnTo>
                  <a:pt x="5356" y="8878"/>
                </a:lnTo>
                <a:lnTo>
                  <a:pt x="4659" y="7814"/>
                </a:lnTo>
                <a:lnTo>
                  <a:pt x="4035" y="6714"/>
                </a:lnTo>
                <a:lnTo>
                  <a:pt x="3742" y="6163"/>
                </a:lnTo>
                <a:lnTo>
                  <a:pt x="3485" y="5613"/>
                </a:lnTo>
                <a:lnTo>
                  <a:pt x="3412" y="5540"/>
                </a:lnTo>
                <a:lnTo>
                  <a:pt x="3301" y="5503"/>
                </a:lnTo>
                <a:lnTo>
                  <a:pt x="3191" y="5503"/>
                </a:lnTo>
                <a:lnTo>
                  <a:pt x="3118" y="5576"/>
                </a:lnTo>
                <a:lnTo>
                  <a:pt x="3008" y="5687"/>
                </a:lnTo>
                <a:lnTo>
                  <a:pt x="2861" y="5760"/>
                </a:lnTo>
                <a:lnTo>
                  <a:pt x="2715" y="5833"/>
                </a:lnTo>
                <a:lnTo>
                  <a:pt x="2568" y="5833"/>
                </a:lnTo>
                <a:lnTo>
                  <a:pt x="2421" y="5870"/>
                </a:lnTo>
                <a:lnTo>
                  <a:pt x="2274" y="5907"/>
                </a:lnTo>
                <a:lnTo>
                  <a:pt x="2018" y="6053"/>
                </a:lnTo>
                <a:lnTo>
                  <a:pt x="1431" y="6420"/>
                </a:lnTo>
                <a:lnTo>
                  <a:pt x="1137" y="6604"/>
                </a:lnTo>
                <a:lnTo>
                  <a:pt x="880" y="6824"/>
                </a:lnTo>
                <a:lnTo>
                  <a:pt x="770" y="6824"/>
                </a:lnTo>
                <a:lnTo>
                  <a:pt x="697" y="6897"/>
                </a:lnTo>
                <a:lnTo>
                  <a:pt x="660" y="6970"/>
                </a:lnTo>
                <a:lnTo>
                  <a:pt x="697" y="7080"/>
                </a:lnTo>
                <a:lnTo>
                  <a:pt x="1101" y="7814"/>
                </a:lnTo>
                <a:lnTo>
                  <a:pt x="1541" y="8548"/>
                </a:lnTo>
                <a:lnTo>
                  <a:pt x="2458" y="9942"/>
                </a:lnTo>
                <a:lnTo>
                  <a:pt x="3412" y="11335"/>
                </a:lnTo>
                <a:lnTo>
                  <a:pt x="4402" y="12693"/>
                </a:lnTo>
                <a:lnTo>
                  <a:pt x="4989" y="13426"/>
                </a:lnTo>
                <a:lnTo>
                  <a:pt x="4952" y="13426"/>
                </a:lnTo>
                <a:lnTo>
                  <a:pt x="4952" y="13500"/>
                </a:lnTo>
                <a:lnTo>
                  <a:pt x="4989" y="13536"/>
                </a:lnTo>
                <a:lnTo>
                  <a:pt x="5026" y="13573"/>
                </a:lnTo>
                <a:lnTo>
                  <a:pt x="5099" y="13536"/>
                </a:lnTo>
                <a:lnTo>
                  <a:pt x="5429" y="13940"/>
                </a:lnTo>
                <a:lnTo>
                  <a:pt x="5796" y="14307"/>
                </a:lnTo>
                <a:lnTo>
                  <a:pt x="5833" y="14343"/>
                </a:lnTo>
                <a:lnTo>
                  <a:pt x="5906" y="14380"/>
                </a:lnTo>
                <a:lnTo>
                  <a:pt x="6126" y="14563"/>
                </a:lnTo>
                <a:lnTo>
                  <a:pt x="6383" y="14710"/>
                </a:lnTo>
                <a:lnTo>
                  <a:pt x="6640" y="14857"/>
                </a:lnTo>
                <a:lnTo>
                  <a:pt x="6933" y="14967"/>
                </a:lnTo>
                <a:lnTo>
                  <a:pt x="7226" y="15040"/>
                </a:lnTo>
                <a:lnTo>
                  <a:pt x="7850" y="15040"/>
                </a:lnTo>
                <a:lnTo>
                  <a:pt x="8180" y="14967"/>
                </a:lnTo>
                <a:lnTo>
                  <a:pt x="8510" y="14820"/>
                </a:lnTo>
                <a:lnTo>
                  <a:pt x="8877" y="14673"/>
                </a:lnTo>
                <a:lnTo>
                  <a:pt x="9574" y="14343"/>
                </a:lnTo>
                <a:lnTo>
                  <a:pt x="11115" y="13683"/>
                </a:lnTo>
                <a:lnTo>
                  <a:pt x="11592" y="13426"/>
                </a:lnTo>
                <a:lnTo>
                  <a:pt x="11995" y="13170"/>
                </a:lnTo>
                <a:lnTo>
                  <a:pt x="12399" y="12839"/>
                </a:lnTo>
                <a:lnTo>
                  <a:pt x="12729" y="12436"/>
                </a:lnTo>
                <a:lnTo>
                  <a:pt x="12912" y="12142"/>
                </a:lnTo>
                <a:lnTo>
                  <a:pt x="13059" y="11849"/>
                </a:lnTo>
                <a:lnTo>
                  <a:pt x="13169" y="11519"/>
                </a:lnTo>
                <a:lnTo>
                  <a:pt x="13242" y="11189"/>
                </a:lnTo>
                <a:lnTo>
                  <a:pt x="13279" y="10859"/>
                </a:lnTo>
                <a:lnTo>
                  <a:pt x="13316" y="10528"/>
                </a:lnTo>
                <a:lnTo>
                  <a:pt x="13279" y="10198"/>
                </a:lnTo>
                <a:lnTo>
                  <a:pt x="13242" y="9868"/>
                </a:lnTo>
                <a:lnTo>
                  <a:pt x="13169" y="9538"/>
                </a:lnTo>
                <a:lnTo>
                  <a:pt x="13095" y="9208"/>
                </a:lnTo>
                <a:lnTo>
                  <a:pt x="12875" y="8584"/>
                </a:lnTo>
                <a:lnTo>
                  <a:pt x="12582" y="7961"/>
                </a:lnTo>
                <a:lnTo>
                  <a:pt x="12252" y="7374"/>
                </a:lnTo>
                <a:lnTo>
                  <a:pt x="11885" y="6824"/>
                </a:lnTo>
                <a:lnTo>
                  <a:pt x="10271" y="4476"/>
                </a:lnTo>
                <a:lnTo>
                  <a:pt x="8657" y="2165"/>
                </a:lnTo>
                <a:lnTo>
                  <a:pt x="8584" y="2092"/>
                </a:lnTo>
                <a:lnTo>
                  <a:pt x="8474" y="2055"/>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63" name="Shape 263"/>
          <p:cNvSpPr/>
          <p:nvPr/>
        </p:nvSpPr>
        <p:spPr>
          <a:xfrm>
            <a:off x="8797588" y="3078732"/>
            <a:ext cx="386048" cy="258065"/>
          </a:xfrm>
          <a:custGeom>
            <a:avLst/>
            <a:gdLst/>
            <a:ahLst/>
            <a:cxnLst/>
            <a:rect l="0" t="0" r="0" b="0"/>
            <a:pathLst>
              <a:path w="13610" h="9098" extrusionOk="0">
                <a:moveTo>
                  <a:pt x="4696" y="0"/>
                </a:moveTo>
                <a:lnTo>
                  <a:pt x="4586" y="74"/>
                </a:lnTo>
                <a:lnTo>
                  <a:pt x="4256" y="440"/>
                </a:lnTo>
                <a:lnTo>
                  <a:pt x="3999" y="844"/>
                </a:lnTo>
                <a:lnTo>
                  <a:pt x="3742" y="1247"/>
                </a:lnTo>
                <a:lnTo>
                  <a:pt x="3522" y="1688"/>
                </a:lnTo>
                <a:lnTo>
                  <a:pt x="3339" y="2128"/>
                </a:lnTo>
                <a:lnTo>
                  <a:pt x="3228" y="2605"/>
                </a:lnTo>
                <a:lnTo>
                  <a:pt x="3118" y="3081"/>
                </a:lnTo>
                <a:lnTo>
                  <a:pt x="3045" y="3595"/>
                </a:lnTo>
                <a:lnTo>
                  <a:pt x="3008" y="3852"/>
                </a:lnTo>
                <a:lnTo>
                  <a:pt x="2935" y="4072"/>
                </a:lnTo>
                <a:lnTo>
                  <a:pt x="2825" y="4329"/>
                </a:lnTo>
                <a:lnTo>
                  <a:pt x="2678" y="4512"/>
                </a:lnTo>
                <a:lnTo>
                  <a:pt x="2605" y="4622"/>
                </a:lnTo>
                <a:lnTo>
                  <a:pt x="2495" y="4659"/>
                </a:lnTo>
                <a:lnTo>
                  <a:pt x="2275" y="4732"/>
                </a:lnTo>
                <a:lnTo>
                  <a:pt x="1835" y="4732"/>
                </a:lnTo>
                <a:lnTo>
                  <a:pt x="1541" y="4659"/>
                </a:lnTo>
                <a:lnTo>
                  <a:pt x="991" y="4659"/>
                </a:lnTo>
                <a:lnTo>
                  <a:pt x="881" y="4732"/>
                </a:lnTo>
                <a:lnTo>
                  <a:pt x="771" y="4769"/>
                </a:lnTo>
                <a:lnTo>
                  <a:pt x="587" y="4732"/>
                </a:lnTo>
                <a:lnTo>
                  <a:pt x="404" y="4732"/>
                </a:lnTo>
                <a:lnTo>
                  <a:pt x="257" y="4805"/>
                </a:lnTo>
                <a:lnTo>
                  <a:pt x="74" y="4879"/>
                </a:lnTo>
                <a:lnTo>
                  <a:pt x="37" y="4952"/>
                </a:lnTo>
                <a:lnTo>
                  <a:pt x="0" y="5026"/>
                </a:lnTo>
                <a:lnTo>
                  <a:pt x="0" y="5172"/>
                </a:lnTo>
                <a:lnTo>
                  <a:pt x="37" y="5209"/>
                </a:lnTo>
                <a:lnTo>
                  <a:pt x="74" y="5246"/>
                </a:lnTo>
                <a:lnTo>
                  <a:pt x="147" y="5282"/>
                </a:lnTo>
                <a:lnTo>
                  <a:pt x="221" y="5246"/>
                </a:lnTo>
                <a:lnTo>
                  <a:pt x="514" y="5172"/>
                </a:lnTo>
                <a:lnTo>
                  <a:pt x="587" y="5282"/>
                </a:lnTo>
                <a:lnTo>
                  <a:pt x="697" y="5356"/>
                </a:lnTo>
                <a:lnTo>
                  <a:pt x="807" y="5356"/>
                </a:lnTo>
                <a:lnTo>
                  <a:pt x="881" y="5319"/>
                </a:lnTo>
                <a:lnTo>
                  <a:pt x="918" y="5282"/>
                </a:lnTo>
                <a:lnTo>
                  <a:pt x="991" y="5209"/>
                </a:lnTo>
                <a:lnTo>
                  <a:pt x="1064" y="5172"/>
                </a:lnTo>
                <a:lnTo>
                  <a:pt x="1248" y="5136"/>
                </a:lnTo>
                <a:lnTo>
                  <a:pt x="1431" y="5172"/>
                </a:lnTo>
                <a:lnTo>
                  <a:pt x="1614" y="5209"/>
                </a:lnTo>
                <a:lnTo>
                  <a:pt x="1981" y="5282"/>
                </a:lnTo>
                <a:lnTo>
                  <a:pt x="2201" y="5282"/>
                </a:lnTo>
                <a:lnTo>
                  <a:pt x="2385" y="5246"/>
                </a:lnTo>
                <a:lnTo>
                  <a:pt x="2605" y="5209"/>
                </a:lnTo>
                <a:lnTo>
                  <a:pt x="2752" y="5136"/>
                </a:lnTo>
                <a:lnTo>
                  <a:pt x="2935" y="5026"/>
                </a:lnTo>
                <a:lnTo>
                  <a:pt x="3082" y="4879"/>
                </a:lnTo>
                <a:lnTo>
                  <a:pt x="3192" y="4732"/>
                </a:lnTo>
                <a:lnTo>
                  <a:pt x="3302" y="4549"/>
                </a:lnTo>
                <a:lnTo>
                  <a:pt x="3449" y="4182"/>
                </a:lnTo>
                <a:lnTo>
                  <a:pt x="3522" y="3925"/>
                </a:lnTo>
                <a:lnTo>
                  <a:pt x="3559" y="3668"/>
                </a:lnTo>
                <a:lnTo>
                  <a:pt x="3632" y="3118"/>
                </a:lnTo>
                <a:lnTo>
                  <a:pt x="3742" y="2641"/>
                </a:lnTo>
                <a:lnTo>
                  <a:pt x="3889" y="2201"/>
                </a:lnTo>
                <a:lnTo>
                  <a:pt x="4035" y="1834"/>
                </a:lnTo>
                <a:lnTo>
                  <a:pt x="4219" y="1467"/>
                </a:lnTo>
                <a:lnTo>
                  <a:pt x="4402" y="1137"/>
                </a:lnTo>
                <a:lnTo>
                  <a:pt x="4659" y="844"/>
                </a:lnTo>
                <a:lnTo>
                  <a:pt x="5173" y="2861"/>
                </a:lnTo>
                <a:lnTo>
                  <a:pt x="5649" y="4842"/>
                </a:lnTo>
                <a:lnTo>
                  <a:pt x="6126" y="6860"/>
                </a:lnTo>
                <a:lnTo>
                  <a:pt x="6567" y="8914"/>
                </a:lnTo>
                <a:lnTo>
                  <a:pt x="6603" y="8987"/>
                </a:lnTo>
                <a:lnTo>
                  <a:pt x="6713" y="9061"/>
                </a:lnTo>
                <a:lnTo>
                  <a:pt x="6787" y="9097"/>
                </a:lnTo>
                <a:lnTo>
                  <a:pt x="6897" y="9097"/>
                </a:lnTo>
                <a:lnTo>
                  <a:pt x="7153" y="8987"/>
                </a:lnTo>
                <a:lnTo>
                  <a:pt x="7374" y="8804"/>
                </a:lnTo>
                <a:lnTo>
                  <a:pt x="7520" y="8620"/>
                </a:lnTo>
                <a:lnTo>
                  <a:pt x="7667" y="8364"/>
                </a:lnTo>
                <a:lnTo>
                  <a:pt x="7814" y="7997"/>
                </a:lnTo>
                <a:lnTo>
                  <a:pt x="7924" y="7593"/>
                </a:lnTo>
                <a:lnTo>
                  <a:pt x="8181" y="6823"/>
                </a:lnTo>
                <a:lnTo>
                  <a:pt x="9061" y="3962"/>
                </a:lnTo>
                <a:lnTo>
                  <a:pt x="9208" y="4439"/>
                </a:lnTo>
                <a:lnTo>
                  <a:pt x="9318" y="4952"/>
                </a:lnTo>
                <a:lnTo>
                  <a:pt x="9318" y="5062"/>
                </a:lnTo>
                <a:lnTo>
                  <a:pt x="9391" y="5136"/>
                </a:lnTo>
                <a:lnTo>
                  <a:pt x="9464" y="5209"/>
                </a:lnTo>
                <a:lnTo>
                  <a:pt x="9574" y="5209"/>
                </a:lnTo>
                <a:lnTo>
                  <a:pt x="12032" y="5062"/>
                </a:lnTo>
                <a:lnTo>
                  <a:pt x="12069" y="5136"/>
                </a:lnTo>
                <a:lnTo>
                  <a:pt x="12105" y="5209"/>
                </a:lnTo>
                <a:lnTo>
                  <a:pt x="12326" y="5356"/>
                </a:lnTo>
                <a:lnTo>
                  <a:pt x="12582" y="5429"/>
                </a:lnTo>
                <a:lnTo>
                  <a:pt x="12619" y="5466"/>
                </a:lnTo>
                <a:lnTo>
                  <a:pt x="12912" y="5466"/>
                </a:lnTo>
                <a:lnTo>
                  <a:pt x="13059" y="5429"/>
                </a:lnTo>
                <a:lnTo>
                  <a:pt x="13206" y="5319"/>
                </a:lnTo>
                <a:lnTo>
                  <a:pt x="13316" y="5209"/>
                </a:lnTo>
                <a:lnTo>
                  <a:pt x="13426" y="5062"/>
                </a:lnTo>
                <a:lnTo>
                  <a:pt x="13536" y="4915"/>
                </a:lnTo>
                <a:lnTo>
                  <a:pt x="13609" y="4732"/>
                </a:lnTo>
                <a:lnTo>
                  <a:pt x="13609" y="4659"/>
                </a:lnTo>
                <a:lnTo>
                  <a:pt x="13609" y="4549"/>
                </a:lnTo>
                <a:lnTo>
                  <a:pt x="13536" y="4439"/>
                </a:lnTo>
                <a:lnTo>
                  <a:pt x="13426" y="4292"/>
                </a:lnTo>
                <a:lnTo>
                  <a:pt x="13279" y="4219"/>
                </a:lnTo>
                <a:lnTo>
                  <a:pt x="13133" y="4145"/>
                </a:lnTo>
                <a:lnTo>
                  <a:pt x="12949" y="4072"/>
                </a:lnTo>
                <a:lnTo>
                  <a:pt x="12802" y="4072"/>
                </a:lnTo>
                <a:lnTo>
                  <a:pt x="12619" y="4108"/>
                </a:lnTo>
                <a:lnTo>
                  <a:pt x="12436" y="4182"/>
                </a:lnTo>
                <a:lnTo>
                  <a:pt x="12326" y="4255"/>
                </a:lnTo>
                <a:lnTo>
                  <a:pt x="12252" y="4329"/>
                </a:lnTo>
                <a:lnTo>
                  <a:pt x="12142" y="4512"/>
                </a:lnTo>
                <a:lnTo>
                  <a:pt x="9794" y="4659"/>
                </a:lnTo>
                <a:lnTo>
                  <a:pt x="9721" y="4255"/>
                </a:lnTo>
                <a:lnTo>
                  <a:pt x="9611" y="3852"/>
                </a:lnTo>
                <a:lnTo>
                  <a:pt x="9464" y="3448"/>
                </a:lnTo>
                <a:lnTo>
                  <a:pt x="9281" y="3045"/>
                </a:lnTo>
                <a:lnTo>
                  <a:pt x="9208" y="2971"/>
                </a:lnTo>
                <a:lnTo>
                  <a:pt x="9134" y="2935"/>
                </a:lnTo>
                <a:lnTo>
                  <a:pt x="8987" y="2935"/>
                </a:lnTo>
                <a:lnTo>
                  <a:pt x="8841" y="2971"/>
                </a:lnTo>
                <a:lnTo>
                  <a:pt x="8804" y="3045"/>
                </a:lnTo>
                <a:lnTo>
                  <a:pt x="8767" y="3118"/>
                </a:lnTo>
                <a:lnTo>
                  <a:pt x="7850" y="6016"/>
                </a:lnTo>
                <a:lnTo>
                  <a:pt x="7374" y="7557"/>
                </a:lnTo>
                <a:lnTo>
                  <a:pt x="7227" y="7997"/>
                </a:lnTo>
                <a:lnTo>
                  <a:pt x="7153" y="8217"/>
                </a:lnTo>
                <a:lnTo>
                  <a:pt x="7007" y="8400"/>
                </a:lnTo>
                <a:lnTo>
                  <a:pt x="6567" y="6346"/>
                </a:lnTo>
                <a:lnTo>
                  <a:pt x="6090" y="4292"/>
                </a:lnTo>
                <a:lnTo>
                  <a:pt x="5576" y="2238"/>
                </a:lnTo>
                <a:lnTo>
                  <a:pt x="5026" y="220"/>
                </a:lnTo>
                <a:lnTo>
                  <a:pt x="4953" y="74"/>
                </a:lnTo>
                <a:lnTo>
                  <a:pt x="4842" y="37"/>
                </a:lnTo>
                <a:lnTo>
                  <a:pt x="4696" y="0"/>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64" name="Shape 264"/>
          <p:cNvSpPr/>
          <p:nvPr/>
        </p:nvSpPr>
        <p:spPr>
          <a:xfrm>
            <a:off x="7782420" y="4885132"/>
            <a:ext cx="174842" cy="187322"/>
          </a:xfrm>
          <a:custGeom>
            <a:avLst/>
            <a:gdLst/>
            <a:ahLst/>
            <a:cxnLst/>
            <a:rect l="0" t="0" r="0" b="0"/>
            <a:pathLst>
              <a:path w="6164" h="6604" extrusionOk="0">
                <a:moveTo>
                  <a:pt x="3962" y="0"/>
                </a:moveTo>
                <a:lnTo>
                  <a:pt x="3926" y="37"/>
                </a:lnTo>
                <a:lnTo>
                  <a:pt x="3889" y="74"/>
                </a:lnTo>
                <a:lnTo>
                  <a:pt x="3889" y="147"/>
                </a:lnTo>
                <a:lnTo>
                  <a:pt x="3522" y="477"/>
                </a:lnTo>
                <a:lnTo>
                  <a:pt x="3229" y="807"/>
                </a:lnTo>
                <a:lnTo>
                  <a:pt x="2788" y="1284"/>
                </a:lnTo>
                <a:lnTo>
                  <a:pt x="2458" y="1651"/>
                </a:lnTo>
                <a:lnTo>
                  <a:pt x="2201" y="1578"/>
                </a:lnTo>
                <a:lnTo>
                  <a:pt x="1321" y="1321"/>
                </a:lnTo>
                <a:lnTo>
                  <a:pt x="1138" y="1284"/>
                </a:lnTo>
                <a:lnTo>
                  <a:pt x="808" y="1211"/>
                </a:lnTo>
                <a:lnTo>
                  <a:pt x="661" y="1174"/>
                </a:lnTo>
                <a:lnTo>
                  <a:pt x="514" y="1211"/>
                </a:lnTo>
                <a:lnTo>
                  <a:pt x="441" y="1248"/>
                </a:lnTo>
                <a:lnTo>
                  <a:pt x="441" y="1284"/>
                </a:lnTo>
                <a:lnTo>
                  <a:pt x="441" y="1358"/>
                </a:lnTo>
                <a:lnTo>
                  <a:pt x="477" y="1468"/>
                </a:lnTo>
                <a:lnTo>
                  <a:pt x="551" y="1541"/>
                </a:lnTo>
                <a:lnTo>
                  <a:pt x="661" y="1614"/>
                </a:lnTo>
                <a:lnTo>
                  <a:pt x="771" y="1651"/>
                </a:lnTo>
                <a:lnTo>
                  <a:pt x="1064" y="1761"/>
                </a:lnTo>
                <a:lnTo>
                  <a:pt x="1284" y="1798"/>
                </a:lnTo>
                <a:lnTo>
                  <a:pt x="2055" y="2018"/>
                </a:lnTo>
                <a:lnTo>
                  <a:pt x="2055" y="2091"/>
                </a:lnTo>
                <a:lnTo>
                  <a:pt x="2091" y="2165"/>
                </a:lnTo>
                <a:lnTo>
                  <a:pt x="2165" y="2238"/>
                </a:lnTo>
                <a:lnTo>
                  <a:pt x="2201" y="2238"/>
                </a:lnTo>
                <a:lnTo>
                  <a:pt x="2275" y="2275"/>
                </a:lnTo>
                <a:lnTo>
                  <a:pt x="2385" y="2238"/>
                </a:lnTo>
                <a:lnTo>
                  <a:pt x="2532" y="2165"/>
                </a:lnTo>
                <a:lnTo>
                  <a:pt x="2678" y="2128"/>
                </a:lnTo>
                <a:lnTo>
                  <a:pt x="2752" y="2091"/>
                </a:lnTo>
                <a:lnTo>
                  <a:pt x="2788" y="2055"/>
                </a:lnTo>
                <a:lnTo>
                  <a:pt x="2788" y="1981"/>
                </a:lnTo>
                <a:lnTo>
                  <a:pt x="2788" y="1908"/>
                </a:lnTo>
                <a:lnTo>
                  <a:pt x="2935" y="1761"/>
                </a:lnTo>
                <a:lnTo>
                  <a:pt x="3375" y="1284"/>
                </a:lnTo>
                <a:lnTo>
                  <a:pt x="3815" y="771"/>
                </a:lnTo>
                <a:lnTo>
                  <a:pt x="3852" y="1394"/>
                </a:lnTo>
                <a:lnTo>
                  <a:pt x="3852" y="2091"/>
                </a:lnTo>
                <a:lnTo>
                  <a:pt x="3889" y="2421"/>
                </a:lnTo>
                <a:lnTo>
                  <a:pt x="3962" y="2605"/>
                </a:lnTo>
                <a:lnTo>
                  <a:pt x="4036" y="2751"/>
                </a:lnTo>
                <a:lnTo>
                  <a:pt x="4109" y="2825"/>
                </a:lnTo>
                <a:lnTo>
                  <a:pt x="4219" y="2825"/>
                </a:lnTo>
                <a:lnTo>
                  <a:pt x="4476" y="3008"/>
                </a:lnTo>
                <a:lnTo>
                  <a:pt x="4732" y="3155"/>
                </a:lnTo>
                <a:lnTo>
                  <a:pt x="5063" y="3265"/>
                </a:lnTo>
                <a:lnTo>
                  <a:pt x="5356" y="3338"/>
                </a:lnTo>
                <a:lnTo>
                  <a:pt x="5246" y="3412"/>
                </a:lnTo>
                <a:lnTo>
                  <a:pt x="4732" y="3669"/>
                </a:lnTo>
                <a:lnTo>
                  <a:pt x="4512" y="3779"/>
                </a:lnTo>
                <a:lnTo>
                  <a:pt x="4292" y="3925"/>
                </a:lnTo>
                <a:lnTo>
                  <a:pt x="4219" y="3925"/>
                </a:lnTo>
                <a:lnTo>
                  <a:pt x="4182" y="3962"/>
                </a:lnTo>
                <a:lnTo>
                  <a:pt x="4072" y="4072"/>
                </a:lnTo>
                <a:lnTo>
                  <a:pt x="3962" y="4292"/>
                </a:lnTo>
                <a:lnTo>
                  <a:pt x="3889" y="4549"/>
                </a:lnTo>
                <a:lnTo>
                  <a:pt x="3852" y="5283"/>
                </a:lnTo>
                <a:lnTo>
                  <a:pt x="3852" y="5649"/>
                </a:lnTo>
                <a:lnTo>
                  <a:pt x="3852" y="6053"/>
                </a:lnTo>
                <a:lnTo>
                  <a:pt x="3559" y="5723"/>
                </a:lnTo>
                <a:lnTo>
                  <a:pt x="3229" y="5393"/>
                </a:lnTo>
                <a:lnTo>
                  <a:pt x="2642" y="4769"/>
                </a:lnTo>
                <a:lnTo>
                  <a:pt x="2568" y="4659"/>
                </a:lnTo>
                <a:lnTo>
                  <a:pt x="2495" y="4586"/>
                </a:lnTo>
                <a:lnTo>
                  <a:pt x="2385" y="4586"/>
                </a:lnTo>
                <a:lnTo>
                  <a:pt x="2385" y="4622"/>
                </a:lnTo>
                <a:lnTo>
                  <a:pt x="2312" y="4622"/>
                </a:lnTo>
                <a:lnTo>
                  <a:pt x="1908" y="4769"/>
                </a:lnTo>
                <a:lnTo>
                  <a:pt x="1468" y="4842"/>
                </a:lnTo>
                <a:lnTo>
                  <a:pt x="1064" y="4916"/>
                </a:lnTo>
                <a:lnTo>
                  <a:pt x="624" y="4952"/>
                </a:lnTo>
                <a:lnTo>
                  <a:pt x="1138" y="4329"/>
                </a:lnTo>
                <a:lnTo>
                  <a:pt x="1358" y="3999"/>
                </a:lnTo>
                <a:lnTo>
                  <a:pt x="1541" y="3632"/>
                </a:lnTo>
                <a:lnTo>
                  <a:pt x="1688" y="3595"/>
                </a:lnTo>
                <a:lnTo>
                  <a:pt x="1725" y="3558"/>
                </a:lnTo>
                <a:lnTo>
                  <a:pt x="1761" y="3485"/>
                </a:lnTo>
                <a:lnTo>
                  <a:pt x="1798" y="3448"/>
                </a:lnTo>
                <a:lnTo>
                  <a:pt x="1798" y="3375"/>
                </a:lnTo>
                <a:lnTo>
                  <a:pt x="1761" y="3302"/>
                </a:lnTo>
                <a:lnTo>
                  <a:pt x="1725" y="3265"/>
                </a:lnTo>
                <a:lnTo>
                  <a:pt x="1651" y="3228"/>
                </a:lnTo>
                <a:lnTo>
                  <a:pt x="1541" y="3045"/>
                </a:lnTo>
                <a:lnTo>
                  <a:pt x="1211" y="2458"/>
                </a:lnTo>
                <a:lnTo>
                  <a:pt x="844" y="1908"/>
                </a:lnTo>
                <a:lnTo>
                  <a:pt x="624" y="1651"/>
                </a:lnTo>
                <a:lnTo>
                  <a:pt x="367" y="1431"/>
                </a:lnTo>
                <a:lnTo>
                  <a:pt x="257" y="1394"/>
                </a:lnTo>
                <a:lnTo>
                  <a:pt x="184" y="1431"/>
                </a:lnTo>
                <a:lnTo>
                  <a:pt x="111" y="1504"/>
                </a:lnTo>
                <a:lnTo>
                  <a:pt x="111" y="1578"/>
                </a:lnTo>
                <a:lnTo>
                  <a:pt x="111" y="1614"/>
                </a:lnTo>
                <a:lnTo>
                  <a:pt x="331" y="1945"/>
                </a:lnTo>
                <a:lnTo>
                  <a:pt x="551" y="2238"/>
                </a:lnTo>
                <a:lnTo>
                  <a:pt x="771" y="2531"/>
                </a:lnTo>
                <a:lnTo>
                  <a:pt x="954" y="2825"/>
                </a:lnTo>
                <a:lnTo>
                  <a:pt x="1101" y="3155"/>
                </a:lnTo>
                <a:lnTo>
                  <a:pt x="1174" y="3338"/>
                </a:lnTo>
                <a:lnTo>
                  <a:pt x="1284" y="3522"/>
                </a:lnTo>
                <a:lnTo>
                  <a:pt x="1101" y="3669"/>
                </a:lnTo>
                <a:lnTo>
                  <a:pt x="918" y="3815"/>
                </a:lnTo>
                <a:lnTo>
                  <a:pt x="587" y="4219"/>
                </a:lnTo>
                <a:lnTo>
                  <a:pt x="294" y="4622"/>
                </a:lnTo>
                <a:lnTo>
                  <a:pt x="37" y="5062"/>
                </a:lnTo>
                <a:lnTo>
                  <a:pt x="1" y="5172"/>
                </a:lnTo>
                <a:lnTo>
                  <a:pt x="1" y="5283"/>
                </a:lnTo>
                <a:lnTo>
                  <a:pt x="74" y="5356"/>
                </a:lnTo>
                <a:lnTo>
                  <a:pt x="184" y="5393"/>
                </a:lnTo>
                <a:lnTo>
                  <a:pt x="734" y="5393"/>
                </a:lnTo>
                <a:lnTo>
                  <a:pt x="1284" y="5356"/>
                </a:lnTo>
                <a:lnTo>
                  <a:pt x="1835" y="5246"/>
                </a:lnTo>
                <a:lnTo>
                  <a:pt x="2348" y="5062"/>
                </a:lnTo>
                <a:lnTo>
                  <a:pt x="2568" y="5356"/>
                </a:lnTo>
                <a:lnTo>
                  <a:pt x="2788" y="5576"/>
                </a:lnTo>
                <a:lnTo>
                  <a:pt x="3229" y="6163"/>
                </a:lnTo>
                <a:lnTo>
                  <a:pt x="3485" y="6383"/>
                </a:lnTo>
                <a:lnTo>
                  <a:pt x="3632" y="6493"/>
                </a:lnTo>
                <a:lnTo>
                  <a:pt x="3779" y="6566"/>
                </a:lnTo>
                <a:lnTo>
                  <a:pt x="3889" y="6566"/>
                </a:lnTo>
                <a:lnTo>
                  <a:pt x="4036" y="6530"/>
                </a:lnTo>
                <a:lnTo>
                  <a:pt x="4146" y="6603"/>
                </a:lnTo>
                <a:lnTo>
                  <a:pt x="4292" y="6603"/>
                </a:lnTo>
                <a:lnTo>
                  <a:pt x="4366" y="6530"/>
                </a:lnTo>
                <a:lnTo>
                  <a:pt x="4402" y="6456"/>
                </a:lnTo>
                <a:lnTo>
                  <a:pt x="4439" y="6383"/>
                </a:lnTo>
                <a:lnTo>
                  <a:pt x="4402" y="6310"/>
                </a:lnTo>
                <a:lnTo>
                  <a:pt x="4366" y="6273"/>
                </a:lnTo>
                <a:lnTo>
                  <a:pt x="4329" y="6236"/>
                </a:lnTo>
                <a:lnTo>
                  <a:pt x="4292" y="6053"/>
                </a:lnTo>
                <a:lnTo>
                  <a:pt x="4292" y="5833"/>
                </a:lnTo>
                <a:lnTo>
                  <a:pt x="4256" y="5172"/>
                </a:lnTo>
                <a:lnTo>
                  <a:pt x="4256" y="4769"/>
                </a:lnTo>
                <a:lnTo>
                  <a:pt x="4256" y="4402"/>
                </a:lnTo>
                <a:lnTo>
                  <a:pt x="4402" y="4402"/>
                </a:lnTo>
                <a:lnTo>
                  <a:pt x="4476" y="4365"/>
                </a:lnTo>
                <a:lnTo>
                  <a:pt x="4549" y="4292"/>
                </a:lnTo>
                <a:lnTo>
                  <a:pt x="4549" y="4255"/>
                </a:lnTo>
                <a:lnTo>
                  <a:pt x="4622" y="4219"/>
                </a:lnTo>
                <a:lnTo>
                  <a:pt x="5209" y="3889"/>
                </a:lnTo>
                <a:lnTo>
                  <a:pt x="5539" y="3705"/>
                </a:lnTo>
                <a:lnTo>
                  <a:pt x="5686" y="3595"/>
                </a:lnTo>
                <a:lnTo>
                  <a:pt x="5833" y="3485"/>
                </a:lnTo>
                <a:lnTo>
                  <a:pt x="5980" y="3485"/>
                </a:lnTo>
                <a:lnTo>
                  <a:pt x="6090" y="3448"/>
                </a:lnTo>
                <a:lnTo>
                  <a:pt x="6126" y="3375"/>
                </a:lnTo>
                <a:lnTo>
                  <a:pt x="6163" y="3302"/>
                </a:lnTo>
                <a:lnTo>
                  <a:pt x="6163" y="3228"/>
                </a:lnTo>
                <a:lnTo>
                  <a:pt x="6126" y="3118"/>
                </a:lnTo>
                <a:lnTo>
                  <a:pt x="6090" y="3045"/>
                </a:lnTo>
                <a:lnTo>
                  <a:pt x="5980" y="3008"/>
                </a:lnTo>
                <a:lnTo>
                  <a:pt x="5576" y="2935"/>
                </a:lnTo>
                <a:lnTo>
                  <a:pt x="5173" y="2788"/>
                </a:lnTo>
                <a:lnTo>
                  <a:pt x="4769" y="2678"/>
                </a:lnTo>
                <a:lnTo>
                  <a:pt x="4366" y="2568"/>
                </a:lnTo>
                <a:lnTo>
                  <a:pt x="4366" y="2275"/>
                </a:lnTo>
                <a:lnTo>
                  <a:pt x="4329" y="2018"/>
                </a:lnTo>
                <a:lnTo>
                  <a:pt x="4256" y="1468"/>
                </a:lnTo>
                <a:lnTo>
                  <a:pt x="4256" y="881"/>
                </a:lnTo>
                <a:lnTo>
                  <a:pt x="4219" y="551"/>
                </a:lnTo>
                <a:lnTo>
                  <a:pt x="4182" y="257"/>
                </a:lnTo>
                <a:lnTo>
                  <a:pt x="4219" y="184"/>
                </a:lnTo>
                <a:lnTo>
                  <a:pt x="4256" y="110"/>
                </a:lnTo>
                <a:lnTo>
                  <a:pt x="4219" y="37"/>
                </a:lnTo>
                <a:lnTo>
                  <a:pt x="4182" y="0"/>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65" name="Shape 265"/>
          <p:cNvSpPr/>
          <p:nvPr/>
        </p:nvSpPr>
        <p:spPr>
          <a:xfrm>
            <a:off x="346877" y="608615"/>
            <a:ext cx="210213" cy="458889"/>
          </a:xfrm>
          <a:custGeom>
            <a:avLst/>
            <a:gdLst/>
            <a:ahLst/>
            <a:cxnLst/>
            <a:rect l="0" t="0" r="0" b="0"/>
            <a:pathLst>
              <a:path w="7411" h="16178" extrusionOk="0">
                <a:moveTo>
                  <a:pt x="3339" y="147"/>
                </a:moveTo>
                <a:lnTo>
                  <a:pt x="3229" y="441"/>
                </a:lnTo>
                <a:lnTo>
                  <a:pt x="3155" y="734"/>
                </a:lnTo>
                <a:lnTo>
                  <a:pt x="3119" y="1358"/>
                </a:lnTo>
                <a:lnTo>
                  <a:pt x="3082" y="2972"/>
                </a:lnTo>
                <a:lnTo>
                  <a:pt x="3119" y="4476"/>
                </a:lnTo>
                <a:lnTo>
                  <a:pt x="3119" y="5283"/>
                </a:lnTo>
                <a:lnTo>
                  <a:pt x="3119" y="5576"/>
                </a:lnTo>
                <a:lnTo>
                  <a:pt x="3155" y="5723"/>
                </a:lnTo>
                <a:lnTo>
                  <a:pt x="3229" y="5870"/>
                </a:lnTo>
                <a:lnTo>
                  <a:pt x="3265" y="5906"/>
                </a:lnTo>
                <a:lnTo>
                  <a:pt x="3339" y="5943"/>
                </a:lnTo>
                <a:lnTo>
                  <a:pt x="3375" y="5943"/>
                </a:lnTo>
                <a:lnTo>
                  <a:pt x="3449" y="5870"/>
                </a:lnTo>
                <a:lnTo>
                  <a:pt x="3486" y="5760"/>
                </a:lnTo>
                <a:lnTo>
                  <a:pt x="3522" y="5649"/>
                </a:lnTo>
                <a:lnTo>
                  <a:pt x="3522" y="5393"/>
                </a:lnTo>
                <a:lnTo>
                  <a:pt x="3522" y="4586"/>
                </a:lnTo>
                <a:lnTo>
                  <a:pt x="3486" y="2972"/>
                </a:lnTo>
                <a:lnTo>
                  <a:pt x="3522" y="1504"/>
                </a:lnTo>
                <a:lnTo>
                  <a:pt x="3522" y="808"/>
                </a:lnTo>
                <a:lnTo>
                  <a:pt x="3486" y="477"/>
                </a:lnTo>
                <a:lnTo>
                  <a:pt x="3412" y="294"/>
                </a:lnTo>
                <a:lnTo>
                  <a:pt x="3375" y="147"/>
                </a:lnTo>
                <a:close/>
                <a:moveTo>
                  <a:pt x="1725" y="1"/>
                </a:moveTo>
                <a:lnTo>
                  <a:pt x="1688" y="37"/>
                </a:lnTo>
                <a:lnTo>
                  <a:pt x="1615" y="147"/>
                </a:lnTo>
                <a:lnTo>
                  <a:pt x="1578" y="294"/>
                </a:lnTo>
                <a:lnTo>
                  <a:pt x="1541" y="624"/>
                </a:lnTo>
                <a:lnTo>
                  <a:pt x="1578" y="1284"/>
                </a:lnTo>
                <a:lnTo>
                  <a:pt x="1615" y="2898"/>
                </a:lnTo>
                <a:lnTo>
                  <a:pt x="1725" y="6236"/>
                </a:lnTo>
                <a:lnTo>
                  <a:pt x="1761" y="6346"/>
                </a:lnTo>
                <a:lnTo>
                  <a:pt x="1798" y="6383"/>
                </a:lnTo>
                <a:lnTo>
                  <a:pt x="1872" y="6420"/>
                </a:lnTo>
                <a:lnTo>
                  <a:pt x="1945" y="6456"/>
                </a:lnTo>
                <a:lnTo>
                  <a:pt x="2018" y="6420"/>
                </a:lnTo>
                <a:lnTo>
                  <a:pt x="2092" y="6383"/>
                </a:lnTo>
                <a:lnTo>
                  <a:pt x="2165" y="6346"/>
                </a:lnTo>
                <a:lnTo>
                  <a:pt x="2165" y="6236"/>
                </a:lnTo>
                <a:lnTo>
                  <a:pt x="2165" y="5980"/>
                </a:lnTo>
                <a:lnTo>
                  <a:pt x="2165" y="5943"/>
                </a:lnTo>
                <a:lnTo>
                  <a:pt x="2055" y="3008"/>
                </a:lnTo>
                <a:lnTo>
                  <a:pt x="1982" y="1394"/>
                </a:lnTo>
                <a:lnTo>
                  <a:pt x="1945" y="587"/>
                </a:lnTo>
                <a:lnTo>
                  <a:pt x="1908" y="294"/>
                </a:lnTo>
                <a:lnTo>
                  <a:pt x="1872" y="147"/>
                </a:lnTo>
                <a:lnTo>
                  <a:pt x="1761" y="37"/>
                </a:lnTo>
                <a:lnTo>
                  <a:pt x="1725" y="1"/>
                </a:lnTo>
                <a:close/>
                <a:moveTo>
                  <a:pt x="4953" y="184"/>
                </a:moveTo>
                <a:lnTo>
                  <a:pt x="4879" y="221"/>
                </a:lnTo>
                <a:lnTo>
                  <a:pt x="4843" y="257"/>
                </a:lnTo>
                <a:lnTo>
                  <a:pt x="4843" y="331"/>
                </a:lnTo>
                <a:lnTo>
                  <a:pt x="4769" y="1101"/>
                </a:lnTo>
                <a:lnTo>
                  <a:pt x="4733" y="1908"/>
                </a:lnTo>
                <a:lnTo>
                  <a:pt x="4733" y="3522"/>
                </a:lnTo>
                <a:lnTo>
                  <a:pt x="4733" y="5136"/>
                </a:lnTo>
                <a:lnTo>
                  <a:pt x="4696" y="5870"/>
                </a:lnTo>
                <a:lnTo>
                  <a:pt x="4696" y="6273"/>
                </a:lnTo>
                <a:lnTo>
                  <a:pt x="4769" y="6640"/>
                </a:lnTo>
                <a:lnTo>
                  <a:pt x="4806" y="6713"/>
                </a:lnTo>
                <a:lnTo>
                  <a:pt x="4916" y="6750"/>
                </a:lnTo>
                <a:lnTo>
                  <a:pt x="5026" y="6713"/>
                </a:lnTo>
                <a:lnTo>
                  <a:pt x="5100" y="6640"/>
                </a:lnTo>
                <a:lnTo>
                  <a:pt x="5173" y="6273"/>
                </a:lnTo>
                <a:lnTo>
                  <a:pt x="5173" y="5870"/>
                </a:lnTo>
                <a:lnTo>
                  <a:pt x="5136" y="5136"/>
                </a:lnTo>
                <a:lnTo>
                  <a:pt x="5136" y="3522"/>
                </a:lnTo>
                <a:lnTo>
                  <a:pt x="5173" y="1908"/>
                </a:lnTo>
                <a:lnTo>
                  <a:pt x="5136" y="1138"/>
                </a:lnTo>
                <a:lnTo>
                  <a:pt x="5100" y="331"/>
                </a:lnTo>
                <a:lnTo>
                  <a:pt x="5100" y="257"/>
                </a:lnTo>
                <a:lnTo>
                  <a:pt x="5063" y="221"/>
                </a:lnTo>
                <a:lnTo>
                  <a:pt x="4953" y="184"/>
                </a:lnTo>
                <a:close/>
                <a:moveTo>
                  <a:pt x="6273" y="2678"/>
                </a:moveTo>
                <a:lnTo>
                  <a:pt x="6273" y="2715"/>
                </a:lnTo>
                <a:lnTo>
                  <a:pt x="6200" y="3008"/>
                </a:lnTo>
                <a:lnTo>
                  <a:pt x="6163" y="3302"/>
                </a:lnTo>
                <a:lnTo>
                  <a:pt x="6127" y="3925"/>
                </a:lnTo>
                <a:lnTo>
                  <a:pt x="6127" y="5173"/>
                </a:lnTo>
                <a:lnTo>
                  <a:pt x="6090" y="7667"/>
                </a:lnTo>
                <a:lnTo>
                  <a:pt x="6090" y="7887"/>
                </a:lnTo>
                <a:lnTo>
                  <a:pt x="6127" y="7960"/>
                </a:lnTo>
                <a:lnTo>
                  <a:pt x="6163" y="8034"/>
                </a:lnTo>
                <a:lnTo>
                  <a:pt x="6237" y="8070"/>
                </a:lnTo>
                <a:lnTo>
                  <a:pt x="6383" y="8070"/>
                </a:lnTo>
                <a:lnTo>
                  <a:pt x="6457" y="8034"/>
                </a:lnTo>
                <a:lnTo>
                  <a:pt x="6493" y="7960"/>
                </a:lnTo>
                <a:lnTo>
                  <a:pt x="6530" y="7887"/>
                </a:lnTo>
                <a:lnTo>
                  <a:pt x="6530" y="5283"/>
                </a:lnTo>
                <a:lnTo>
                  <a:pt x="6530" y="3962"/>
                </a:lnTo>
                <a:lnTo>
                  <a:pt x="6493" y="3339"/>
                </a:lnTo>
                <a:lnTo>
                  <a:pt x="6457" y="3008"/>
                </a:lnTo>
                <a:lnTo>
                  <a:pt x="6383" y="2715"/>
                </a:lnTo>
                <a:lnTo>
                  <a:pt x="6347" y="2678"/>
                </a:lnTo>
                <a:close/>
                <a:moveTo>
                  <a:pt x="3265" y="7887"/>
                </a:moveTo>
                <a:lnTo>
                  <a:pt x="3082" y="8107"/>
                </a:lnTo>
                <a:lnTo>
                  <a:pt x="2862" y="8291"/>
                </a:lnTo>
                <a:lnTo>
                  <a:pt x="2679" y="8401"/>
                </a:lnTo>
                <a:lnTo>
                  <a:pt x="2458" y="8474"/>
                </a:lnTo>
                <a:lnTo>
                  <a:pt x="2458" y="8474"/>
                </a:lnTo>
                <a:lnTo>
                  <a:pt x="2605" y="8291"/>
                </a:lnTo>
                <a:lnTo>
                  <a:pt x="2752" y="8144"/>
                </a:lnTo>
                <a:lnTo>
                  <a:pt x="2972" y="7997"/>
                </a:lnTo>
                <a:lnTo>
                  <a:pt x="3192" y="7924"/>
                </a:lnTo>
                <a:lnTo>
                  <a:pt x="3265" y="7887"/>
                </a:lnTo>
                <a:close/>
                <a:moveTo>
                  <a:pt x="4806" y="9501"/>
                </a:moveTo>
                <a:lnTo>
                  <a:pt x="4513" y="9538"/>
                </a:lnTo>
                <a:lnTo>
                  <a:pt x="4329" y="9574"/>
                </a:lnTo>
                <a:lnTo>
                  <a:pt x="4072" y="9574"/>
                </a:lnTo>
                <a:lnTo>
                  <a:pt x="4072" y="9611"/>
                </a:lnTo>
                <a:lnTo>
                  <a:pt x="4072" y="9684"/>
                </a:lnTo>
                <a:lnTo>
                  <a:pt x="4109" y="9758"/>
                </a:lnTo>
                <a:lnTo>
                  <a:pt x="4146" y="9831"/>
                </a:lnTo>
                <a:lnTo>
                  <a:pt x="4219" y="9868"/>
                </a:lnTo>
                <a:lnTo>
                  <a:pt x="4293" y="9905"/>
                </a:lnTo>
                <a:lnTo>
                  <a:pt x="4476" y="9941"/>
                </a:lnTo>
                <a:lnTo>
                  <a:pt x="4659" y="9905"/>
                </a:lnTo>
                <a:lnTo>
                  <a:pt x="4806" y="9941"/>
                </a:lnTo>
                <a:lnTo>
                  <a:pt x="4953" y="9978"/>
                </a:lnTo>
                <a:lnTo>
                  <a:pt x="5100" y="10015"/>
                </a:lnTo>
                <a:lnTo>
                  <a:pt x="5246" y="10125"/>
                </a:lnTo>
                <a:lnTo>
                  <a:pt x="5320" y="10235"/>
                </a:lnTo>
                <a:lnTo>
                  <a:pt x="5430" y="10381"/>
                </a:lnTo>
                <a:lnTo>
                  <a:pt x="5466" y="10528"/>
                </a:lnTo>
                <a:lnTo>
                  <a:pt x="5503" y="10675"/>
                </a:lnTo>
                <a:lnTo>
                  <a:pt x="5540" y="10748"/>
                </a:lnTo>
                <a:lnTo>
                  <a:pt x="5613" y="10822"/>
                </a:lnTo>
                <a:lnTo>
                  <a:pt x="5833" y="10822"/>
                </a:lnTo>
                <a:lnTo>
                  <a:pt x="5907" y="10748"/>
                </a:lnTo>
                <a:lnTo>
                  <a:pt x="5943" y="10711"/>
                </a:lnTo>
                <a:lnTo>
                  <a:pt x="5980" y="10601"/>
                </a:lnTo>
                <a:lnTo>
                  <a:pt x="5907" y="10308"/>
                </a:lnTo>
                <a:lnTo>
                  <a:pt x="5760" y="10051"/>
                </a:lnTo>
                <a:lnTo>
                  <a:pt x="5576" y="9831"/>
                </a:lnTo>
                <a:lnTo>
                  <a:pt x="5356" y="9648"/>
                </a:lnTo>
                <a:lnTo>
                  <a:pt x="5100" y="9538"/>
                </a:lnTo>
                <a:lnTo>
                  <a:pt x="4806" y="9501"/>
                </a:lnTo>
                <a:close/>
                <a:moveTo>
                  <a:pt x="4879" y="8547"/>
                </a:moveTo>
                <a:lnTo>
                  <a:pt x="5136" y="8621"/>
                </a:lnTo>
                <a:lnTo>
                  <a:pt x="5393" y="8731"/>
                </a:lnTo>
                <a:lnTo>
                  <a:pt x="5650" y="8877"/>
                </a:lnTo>
                <a:lnTo>
                  <a:pt x="5907" y="9061"/>
                </a:lnTo>
                <a:lnTo>
                  <a:pt x="6090" y="9244"/>
                </a:lnTo>
                <a:lnTo>
                  <a:pt x="6310" y="9464"/>
                </a:lnTo>
                <a:lnTo>
                  <a:pt x="6457" y="9684"/>
                </a:lnTo>
                <a:lnTo>
                  <a:pt x="6603" y="9941"/>
                </a:lnTo>
                <a:lnTo>
                  <a:pt x="6714" y="10198"/>
                </a:lnTo>
                <a:lnTo>
                  <a:pt x="6787" y="10491"/>
                </a:lnTo>
                <a:lnTo>
                  <a:pt x="6860" y="10748"/>
                </a:lnTo>
                <a:lnTo>
                  <a:pt x="6934" y="11078"/>
                </a:lnTo>
                <a:lnTo>
                  <a:pt x="6934" y="11372"/>
                </a:lnTo>
                <a:lnTo>
                  <a:pt x="6934" y="11665"/>
                </a:lnTo>
                <a:lnTo>
                  <a:pt x="6934" y="11995"/>
                </a:lnTo>
                <a:lnTo>
                  <a:pt x="6824" y="12619"/>
                </a:lnTo>
                <a:lnTo>
                  <a:pt x="6677" y="13206"/>
                </a:lnTo>
                <a:lnTo>
                  <a:pt x="6530" y="13499"/>
                </a:lnTo>
                <a:lnTo>
                  <a:pt x="6383" y="13793"/>
                </a:lnTo>
                <a:lnTo>
                  <a:pt x="6310" y="13939"/>
                </a:lnTo>
                <a:lnTo>
                  <a:pt x="6163" y="14050"/>
                </a:lnTo>
                <a:lnTo>
                  <a:pt x="5907" y="14270"/>
                </a:lnTo>
                <a:lnTo>
                  <a:pt x="5540" y="14526"/>
                </a:lnTo>
                <a:lnTo>
                  <a:pt x="5173" y="14857"/>
                </a:lnTo>
                <a:lnTo>
                  <a:pt x="5026" y="14967"/>
                </a:lnTo>
                <a:lnTo>
                  <a:pt x="4659" y="15187"/>
                </a:lnTo>
                <a:lnTo>
                  <a:pt x="4659" y="15187"/>
                </a:lnTo>
                <a:lnTo>
                  <a:pt x="4806" y="14857"/>
                </a:lnTo>
                <a:lnTo>
                  <a:pt x="4916" y="14636"/>
                </a:lnTo>
                <a:lnTo>
                  <a:pt x="4953" y="14490"/>
                </a:lnTo>
                <a:lnTo>
                  <a:pt x="4989" y="14380"/>
                </a:lnTo>
                <a:lnTo>
                  <a:pt x="4953" y="14270"/>
                </a:lnTo>
                <a:lnTo>
                  <a:pt x="4916" y="14160"/>
                </a:lnTo>
                <a:lnTo>
                  <a:pt x="4843" y="14123"/>
                </a:lnTo>
                <a:lnTo>
                  <a:pt x="4659" y="14123"/>
                </a:lnTo>
                <a:lnTo>
                  <a:pt x="4586" y="14160"/>
                </a:lnTo>
                <a:lnTo>
                  <a:pt x="4549" y="14233"/>
                </a:lnTo>
                <a:lnTo>
                  <a:pt x="4513" y="14343"/>
                </a:lnTo>
                <a:lnTo>
                  <a:pt x="4549" y="14453"/>
                </a:lnTo>
                <a:lnTo>
                  <a:pt x="4513" y="14526"/>
                </a:lnTo>
                <a:lnTo>
                  <a:pt x="4439" y="14783"/>
                </a:lnTo>
                <a:lnTo>
                  <a:pt x="4366" y="15003"/>
                </a:lnTo>
                <a:lnTo>
                  <a:pt x="4329" y="15260"/>
                </a:lnTo>
                <a:lnTo>
                  <a:pt x="4366" y="15333"/>
                </a:lnTo>
                <a:lnTo>
                  <a:pt x="4293" y="15370"/>
                </a:lnTo>
                <a:lnTo>
                  <a:pt x="3999" y="15480"/>
                </a:lnTo>
                <a:lnTo>
                  <a:pt x="3632" y="15590"/>
                </a:lnTo>
                <a:lnTo>
                  <a:pt x="3816" y="15333"/>
                </a:lnTo>
                <a:lnTo>
                  <a:pt x="4109" y="14746"/>
                </a:lnTo>
                <a:lnTo>
                  <a:pt x="4109" y="14673"/>
                </a:lnTo>
                <a:lnTo>
                  <a:pt x="4109" y="14600"/>
                </a:lnTo>
                <a:lnTo>
                  <a:pt x="4072" y="14526"/>
                </a:lnTo>
                <a:lnTo>
                  <a:pt x="4036" y="14490"/>
                </a:lnTo>
                <a:lnTo>
                  <a:pt x="3962" y="14453"/>
                </a:lnTo>
                <a:lnTo>
                  <a:pt x="3889" y="14453"/>
                </a:lnTo>
                <a:lnTo>
                  <a:pt x="3816" y="14490"/>
                </a:lnTo>
                <a:lnTo>
                  <a:pt x="3779" y="14563"/>
                </a:lnTo>
                <a:lnTo>
                  <a:pt x="3486" y="15150"/>
                </a:lnTo>
                <a:lnTo>
                  <a:pt x="3339" y="15407"/>
                </a:lnTo>
                <a:lnTo>
                  <a:pt x="3229" y="15663"/>
                </a:lnTo>
                <a:lnTo>
                  <a:pt x="2899" y="15700"/>
                </a:lnTo>
                <a:lnTo>
                  <a:pt x="2532" y="15627"/>
                </a:lnTo>
                <a:lnTo>
                  <a:pt x="2752" y="15407"/>
                </a:lnTo>
                <a:lnTo>
                  <a:pt x="2935" y="15187"/>
                </a:lnTo>
                <a:lnTo>
                  <a:pt x="3119" y="14893"/>
                </a:lnTo>
                <a:lnTo>
                  <a:pt x="3265" y="14600"/>
                </a:lnTo>
                <a:lnTo>
                  <a:pt x="3339" y="14600"/>
                </a:lnTo>
                <a:lnTo>
                  <a:pt x="3375" y="14526"/>
                </a:lnTo>
                <a:lnTo>
                  <a:pt x="3412" y="14490"/>
                </a:lnTo>
                <a:lnTo>
                  <a:pt x="3449" y="14380"/>
                </a:lnTo>
                <a:lnTo>
                  <a:pt x="3412" y="14343"/>
                </a:lnTo>
                <a:lnTo>
                  <a:pt x="3412" y="14270"/>
                </a:lnTo>
                <a:lnTo>
                  <a:pt x="3339" y="14233"/>
                </a:lnTo>
                <a:lnTo>
                  <a:pt x="3229" y="14196"/>
                </a:lnTo>
                <a:lnTo>
                  <a:pt x="3155" y="14196"/>
                </a:lnTo>
                <a:lnTo>
                  <a:pt x="3045" y="14233"/>
                </a:lnTo>
                <a:lnTo>
                  <a:pt x="2935" y="14380"/>
                </a:lnTo>
                <a:lnTo>
                  <a:pt x="2752" y="14673"/>
                </a:lnTo>
                <a:lnTo>
                  <a:pt x="2495" y="15077"/>
                </a:lnTo>
                <a:lnTo>
                  <a:pt x="2238" y="15443"/>
                </a:lnTo>
                <a:lnTo>
                  <a:pt x="2202" y="15553"/>
                </a:lnTo>
                <a:lnTo>
                  <a:pt x="1908" y="15370"/>
                </a:lnTo>
                <a:lnTo>
                  <a:pt x="1615" y="15187"/>
                </a:lnTo>
                <a:lnTo>
                  <a:pt x="1761" y="15077"/>
                </a:lnTo>
                <a:lnTo>
                  <a:pt x="1872" y="14967"/>
                </a:lnTo>
                <a:lnTo>
                  <a:pt x="2238" y="14563"/>
                </a:lnTo>
                <a:lnTo>
                  <a:pt x="2568" y="14196"/>
                </a:lnTo>
                <a:lnTo>
                  <a:pt x="2715" y="13976"/>
                </a:lnTo>
                <a:lnTo>
                  <a:pt x="2789" y="13756"/>
                </a:lnTo>
                <a:lnTo>
                  <a:pt x="2789" y="13683"/>
                </a:lnTo>
                <a:lnTo>
                  <a:pt x="2752" y="13609"/>
                </a:lnTo>
                <a:lnTo>
                  <a:pt x="2642" y="13609"/>
                </a:lnTo>
                <a:lnTo>
                  <a:pt x="2422" y="13719"/>
                </a:lnTo>
                <a:lnTo>
                  <a:pt x="2238" y="13866"/>
                </a:lnTo>
                <a:lnTo>
                  <a:pt x="1945" y="14233"/>
                </a:lnTo>
                <a:lnTo>
                  <a:pt x="1578" y="14673"/>
                </a:lnTo>
                <a:lnTo>
                  <a:pt x="1505" y="14820"/>
                </a:lnTo>
                <a:lnTo>
                  <a:pt x="1431" y="15003"/>
                </a:lnTo>
                <a:lnTo>
                  <a:pt x="1138" y="14636"/>
                </a:lnTo>
                <a:lnTo>
                  <a:pt x="1468" y="14306"/>
                </a:lnTo>
                <a:lnTo>
                  <a:pt x="1761" y="13939"/>
                </a:lnTo>
                <a:lnTo>
                  <a:pt x="2312" y="13206"/>
                </a:lnTo>
                <a:lnTo>
                  <a:pt x="2312" y="13132"/>
                </a:lnTo>
                <a:lnTo>
                  <a:pt x="2312" y="13059"/>
                </a:lnTo>
                <a:lnTo>
                  <a:pt x="2238" y="12949"/>
                </a:lnTo>
                <a:lnTo>
                  <a:pt x="2202" y="12912"/>
                </a:lnTo>
                <a:lnTo>
                  <a:pt x="2055" y="12912"/>
                </a:lnTo>
                <a:lnTo>
                  <a:pt x="1982" y="12949"/>
                </a:lnTo>
                <a:lnTo>
                  <a:pt x="1431" y="13646"/>
                </a:lnTo>
                <a:lnTo>
                  <a:pt x="1211" y="14013"/>
                </a:lnTo>
                <a:lnTo>
                  <a:pt x="991" y="14380"/>
                </a:lnTo>
                <a:lnTo>
                  <a:pt x="844" y="14050"/>
                </a:lnTo>
                <a:lnTo>
                  <a:pt x="698" y="13719"/>
                </a:lnTo>
                <a:lnTo>
                  <a:pt x="1028" y="13426"/>
                </a:lnTo>
                <a:lnTo>
                  <a:pt x="1358" y="13096"/>
                </a:lnTo>
                <a:lnTo>
                  <a:pt x="1872" y="12436"/>
                </a:lnTo>
                <a:lnTo>
                  <a:pt x="1908" y="12362"/>
                </a:lnTo>
                <a:lnTo>
                  <a:pt x="1908" y="12289"/>
                </a:lnTo>
                <a:lnTo>
                  <a:pt x="1872" y="12215"/>
                </a:lnTo>
                <a:lnTo>
                  <a:pt x="1835" y="12179"/>
                </a:lnTo>
                <a:lnTo>
                  <a:pt x="1761" y="12142"/>
                </a:lnTo>
                <a:lnTo>
                  <a:pt x="1688" y="12105"/>
                </a:lnTo>
                <a:lnTo>
                  <a:pt x="1615" y="12105"/>
                </a:lnTo>
                <a:lnTo>
                  <a:pt x="1541" y="12179"/>
                </a:lnTo>
                <a:lnTo>
                  <a:pt x="1065" y="12729"/>
                </a:lnTo>
                <a:lnTo>
                  <a:pt x="808" y="13022"/>
                </a:lnTo>
                <a:lnTo>
                  <a:pt x="624" y="13353"/>
                </a:lnTo>
                <a:lnTo>
                  <a:pt x="588" y="13206"/>
                </a:lnTo>
                <a:lnTo>
                  <a:pt x="551" y="12876"/>
                </a:lnTo>
                <a:lnTo>
                  <a:pt x="771" y="12656"/>
                </a:lnTo>
                <a:lnTo>
                  <a:pt x="1028" y="12399"/>
                </a:lnTo>
                <a:lnTo>
                  <a:pt x="1321" y="12069"/>
                </a:lnTo>
                <a:lnTo>
                  <a:pt x="1468" y="11885"/>
                </a:lnTo>
                <a:lnTo>
                  <a:pt x="1505" y="11775"/>
                </a:lnTo>
                <a:lnTo>
                  <a:pt x="1505" y="11665"/>
                </a:lnTo>
                <a:lnTo>
                  <a:pt x="1505" y="11592"/>
                </a:lnTo>
                <a:lnTo>
                  <a:pt x="1468" y="11555"/>
                </a:lnTo>
                <a:lnTo>
                  <a:pt x="1395" y="11518"/>
                </a:lnTo>
                <a:lnTo>
                  <a:pt x="1358" y="11555"/>
                </a:lnTo>
                <a:lnTo>
                  <a:pt x="1175" y="11629"/>
                </a:lnTo>
                <a:lnTo>
                  <a:pt x="1028" y="11775"/>
                </a:lnTo>
                <a:lnTo>
                  <a:pt x="771" y="12105"/>
                </a:lnTo>
                <a:lnTo>
                  <a:pt x="514" y="12436"/>
                </a:lnTo>
                <a:lnTo>
                  <a:pt x="514" y="11922"/>
                </a:lnTo>
                <a:lnTo>
                  <a:pt x="624" y="11812"/>
                </a:lnTo>
                <a:lnTo>
                  <a:pt x="734" y="11702"/>
                </a:lnTo>
                <a:lnTo>
                  <a:pt x="808" y="11482"/>
                </a:lnTo>
                <a:lnTo>
                  <a:pt x="991" y="11445"/>
                </a:lnTo>
                <a:lnTo>
                  <a:pt x="1138" y="11408"/>
                </a:lnTo>
                <a:lnTo>
                  <a:pt x="1248" y="11298"/>
                </a:lnTo>
                <a:lnTo>
                  <a:pt x="1358" y="11188"/>
                </a:lnTo>
                <a:lnTo>
                  <a:pt x="1468" y="11078"/>
                </a:lnTo>
                <a:lnTo>
                  <a:pt x="1505" y="10932"/>
                </a:lnTo>
                <a:lnTo>
                  <a:pt x="1505" y="10858"/>
                </a:lnTo>
                <a:lnTo>
                  <a:pt x="1505" y="10785"/>
                </a:lnTo>
                <a:lnTo>
                  <a:pt x="1468" y="10711"/>
                </a:lnTo>
                <a:lnTo>
                  <a:pt x="1395" y="10675"/>
                </a:lnTo>
                <a:lnTo>
                  <a:pt x="1175" y="10675"/>
                </a:lnTo>
                <a:lnTo>
                  <a:pt x="1101" y="10748"/>
                </a:lnTo>
                <a:lnTo>
                  <a:pt x="1065" y="10822"/>
                </a:lnTo>
                <a:lnTo>
                  <a:pt x="1028" y="10932"/>
                </a:lnTo>
                <a:lnTo>
                  <a:pt x="954" y="11005"/>
                </a:lnTo>
                <a:lnTo>
                  <a:pt x="844" y="11042"/>
                </a:lnTo>
                <a:lnTo>
                  <a:pt x="698" y="11078"/>
                </a:lnTo>
                <a:lnTo>
                  <a:pt x="881" y="10785"/>
                </a:lnTo>
                <a:lnTo>
                  <a:pt x="954" y="10675"/>
                </a:lnTo>
                <a:lnTo>
                  <a:pt x="1101" y="10565"/>
                </a:lnTo>
                <a:lnTo>
                  <a:pt x="1211" y="10455"/>
                </a:lnTo>
                <a:lnTo>
                  <a:pt x="1395" y="10418"/>
                </a:lnTo>
                <a:lnTo>
                  <a:pt x="1541" y="10345"/>
                </a:lnTo>
                <a:lnTo>
                  <a:pt x="1725" y="10345"/>
                </a:lnTo>
                <a:lnTo>
                  <a:pt x="2092" y="10308"/>
                </a:lnTo>
                <a:lnTo>
                  <a:pt x="2422" y="10271"/>
                </a:lnTo>
                <a:lnTo>
                  <a:pt x="2715" y="10161"/>
                </a:lnTo>
                <a:lnTo>
                  <a:pt x="3009" y="9978"/>
                </a:lnTo>
                <a:lnTo>
                  <a:pt x="3229" y="9721"/>
                </a:lnTo>
                <a:lnTo>
                  <a:pt x="3412" y="9464"/>
                </a:lnTo>
                <a:lnTo>
                  <a:pt x="3559" y="9171"/>
                </a:lnTo>
                <a:lnTo>
                  <a:pt x="3706" y="8841"/>
                </a:lnTo>
                <a:lnTo>
                  <a:pt x="3706" y="8804"/>
                </a:lnTo>
                <a:lnTo>
                  <a:pt x="3706" y="8767"/>
                </a:lnTo>
                <a:lnTo>
                  <a:pt x="3926" y="8731"/>
                </a:lnTo>
                <a:lnTo>
                  <a:pt x="4146" y="8657"/>
                </a:lnTo>
                <a:lnTo>
                  <a:pt x="4366" y="8584"/>
                </a:lnTo>
                <a:lnTo>
                  <a:pt x="4586" y="8547"/>
                </a:lnTo>
                <a:close/>
                <a:moveTo>
                  <a:pt x="3265" y="7484"/>
                </a:moveTo>
                <a:lnTo>
                  <a:pt x="3009" y="7557"/>
                </a:lnTo>
                <a:lnTo>
                  <a:pt x="2789" y="7704"/>
                </a:lnTo>
                <a:lnTo>
                  <a:pt x="2568" y="7850"/>
                </a:lnTo>
                <a:lnTo>
                  <a:pt x="2422" y="7997"/>
                </a:lnTo>
                <a:lnTo>
                  <a:pt x="2275" y="8180"/>
                </a:lnTo>
                <a:lnTo>
                  <a:pt x="2165" y="8364"/>
                </a:lnTo>
                <a:lnTo>
                  <a:pt x="2092" y="8584"/>
                </a:lnTo>
                <a:lnTo>
                  <a:pt x="2018" y="8254"/>
                </a:lnTo>
                <a:lnTo>
                  <a:pt x="1945" y="7924"/>
                </a:lnTo>
                <a:lnTo>
                  <a:pt x="1872" y="7850"/>
                </a:lnTo>
                <a:lnTo>
                  <a:pt x="1835" y="7850"/>
                </a:lnTo>
                <a:lnTo>
                  <a:pt x="1761" y="7887"/>
                </a:lnTo>
                <a:lnTo>
                  <a:pt x="1688" y="7997"/>
                </a:lnTo>
                <a:lnTo>
                  <a:pt x="1651" y="8107"/>
                </a:lnTo>
                <a:lnTo>
                  <a:pt x="1615" y="8364"/>
                </a:lnTo>
                <a:lnTo>
                  <a:pt x="1651" y="8657"/>
                </a:lnTo>
                <a:lnTo>
                  <a:pt x="1725" y="8914"/>
                </a:lnTo>
                <a:lnTo>
                  <a:pt x="1872" y="9208"/>
                </a:lnTo>
                <a:lnTo>
                  <a:pt x="2055" y="9428"/>
                </a:lnTo>
                <a:lnTo>
                  <a:pt x="2275" y="9611"/>
                </a:lnTo>
                <a:lnTo>
                  <a:pt x="2495" y="9758"/>
                </a:lnTo>
                <a:lnTo>
                  <a:pt x="2312" y="9831"/>
                </a:lnTo>
                <a:lnTo>
                  <a:pt x="2128" y="9868"/>
                </a:lnTo>
                <a:lnTo>
                  <a:pt x="1688" y="9868"/>
                </a:lnTo>
                <a:lnTo>
                  <a:pt x="1468" y="9905"/>
                </a:lnTo>
                <a:lnTo>
                  <a:pt x="1248" y="9941"/>
                </a:lnTo>
                <a:lnTo>
                  <a:pt x="1065" y="10015"/>
                </a:lnTo>
                <a:lnTo>
                  <a:pt x="881" y="10125"/>
                </a:lnTo>
                <a:lnTo>
                  <a:pt x="588" y="10381"/>
                </a:lnTo>
                <a:lnTo>
                  <a:pt x="441" y="10528"/>
                </a:lnTo>
                <a:lnTo>
                  <a:pt x="331" y="10711"/>
                </a:lnTo>
                <a:lnTo>
                  <a:pt x="221" y="10932"/>
                </a:lnTo>
                <a:lnTo>
                  <a:pt x="147" y="11115"/>
                </a:lnTo>
                <a:lnTo>
                  <a:pt x="37" y="11592"/>
                </a:lnTo>
                <a:lnTo>
                  <a:pt x="1" y="12069"/>
                </a:lnTo>
                <a:lnTo>
                  <a:pt x="1" y="12546"/>
                </a:lnTo>
                <a:lnTo>
                  <a:pt x="74" y="13022"/>
                </a:lnTo>
                <a:lnTo>
                  <a:pt x="147" y="13463"/>
                </a:lnTo>
                <a:lnTo>
                  <a:pt x="258" y="13903"/>
                </a:lnTo>
                <a:lnTo>
                  <a:pt x="404" y="14270"/>
                </a:lnTo>
                <a:lnTo>
                  <a:pt x="588" y="14673"/>
                </a:lnTo>
                <a:lnTo>
                  <a:pt x="844" y="15040"/>
                </a:lnTo>
                <a:lnTo>
                  <a:pt x="1101" y="15333"/>
                </a:lnTo>
                <a:lnTo>
                  <a:pt x="1431" y="15627"/>
                </a:lnTo>
                <a:lnTo>
                  <a:pt x="1761" y="15847"/>
                </a:lnTo>
                <a:lnTo>
                  <a:pt x="2165" y="16030"/>
                </a:lnTo>
                <a:lnTo>
                  <a:pt x="2568" y="16140"/>
                </a:lnTo>
                <a:lnTo>
                  <a:pt x="2789" y="16177"/>
                </a:lnTo>
                <a:lnTo>
                  <a:pt x="3009" y="16177"/>
                </a:lnTo>
                <a:lnTo>
                  <a:pt x="3486" y="16140"/>
                </a:lnTo>
                <a:lnTo>
                  <a:pt x="3926" y="16030"/>
                </a:lnTo>
                <a:lnTo>
                  <a:pt x="4329" y="15884"/>
                </a:lnTo>
                <a:lnTo>
                  <a:pt x="4696" y="15700"/>
                </a:lnTo>
                <a:lnTo>
                  <a:pt x="5100" y="15517"/>
                </a:lnTo>
                <a:lnTo>
                  <a:pt x="5430" y="15297"/>
                </a:lnTo>
                <a:lnTo>
                  <a:pt x="5613" y="15150"/>
                </a:lnTo>
                <a:lnTo>
                  <a:pt x="5723" y="15003"/>
                </a:lnTo>
                <a:lnTo>
                  <a:pt x="6310" y="14490"/>
                </a:lnTo>
                <a:lnTo>
                  <a:pt x="6567" y="14270"/>
                </a:lnTo>
                <a:lnTo>
                  <a:pt x="6714" y="14160"/>
                </a:lnTo>
                <a:lnTo>
                  <a:pt x="6787" y="14013"/>
                </a:lnTo>
                <a:lnTo>
                  <a:pt x="6970" y="13683"/>
                </a:lnTo>
                <a:lnTo>
                  <a:pt x="7117" y="13316"/>
                </a:lnTo>
                <a:lnTo>
                  <a:pt x="7227" y="12949"/>
                </a:lnTo>
                <a:lnTo>
                  <a:pt x="7300" y="12619"/>
                </a:lnTo>
                <a:lnTo>
                  <a:pt x="7374" y="12252"/>
                </a:lnTo>
                <a:lnTo>
                  <a:pt x="7410" y="11885"/>
                </a:lnTo>
                <a:lnTo>
                  <a:pt x="7410" y="11518"/>
                </a:lnTo>
                <a:lnTo>
                  <a:pt x="7374" y="11152"/>
                </a:lnTo>
                <a:lnTo>
                  <a:pt x="7337" y="10785"/>
                </a:lnTo>
                <a:lnTo>
                  <a:pt x="7264" y="10418"/>
                </a:lnTo>
                <a:lnTo>
                  <a:pt x="7154" y="10125"/>
                </a:lnTo>
                <a:lnTo>
                  <a:pt x="7007" y="9794"/>
                </a:lnTo>
                <a:lnTo>
                  <a:pt x="6860" y="9538"/>
                </a:lnTo>
                <a:lnTo>
                  <a:pt x="6677" y="9244"/>
                </a:lnTo>
                <a:lnTo>
                  <a:pt x="6457" y="8987"/>
                </a:lnTo>
                <a:lnTo>
                  <a:pt x="6237" y="8767"/>
                </a:lnTo>
                <a:lnTo>
                  <a:pt x="5980" y="8584"/>
                </a:lnTo>
                <a:lnTo>
                  <a:pt x="5686" y="8401"/>
                </a:lnTo>
                <a:lnTo>
                  <a:pt x="5393" y="8291"/>
                </a:lnTo>
                <a:lnTo>
                  <a:pt x="5100" y="8180"/>
                </a:lnTo>
                <a:lnTo>
                  <a:pt x="4769" y="8144"/>
                </a:lnTo>
                <a:lnTo>
                  <a:pt x="4476" y="8144"/>
                </a:lnTo>
                <a:lnTo>
                  <a:pt x="4219" y="8180"/>
                </a:lnTo>
                <a:lnTo>
                  <a:pt x="3926" y="8291"/>
                </a:lnTo>
                <a:lnTo>
                  <a:pt x="3816" y="8364"/>
                </a:lnTo>
                <a:lnTo>
                  <a:pt x="3706" y="8437"/>
                </a:lnTo>
                <a:lnTo>
                  <a:pt x="3632" y="8547"/>
                </a:lnTo>
                <a:lnTo>
                  <a:pt x="3559" y="8657"/>
                </a:lnTo>
                <a:lnTo>
                  <a:pt x="3559" y="8694"/>
                </a:lnTo>
                <a:lnTo>
                  <a:pt x="3522" y="8731"/>
                </a:lnTo>
                <a:lnTo>
                  <a:pt x="3486" y="8767"/>
                </a:lnTo>
                <a:lnTo>
                  <a:pt x="3192" y="9171"/>
                </a:lnTo>
                <a:lnTo>
                  <a:pt x="3009" y="9354"/>
                </a:lnTo>
                <a:lnTo>
                  <a:pt x="2825" y="9538"/>
                </a:lnTo>
                <a:lnTo>
                  <a:pt x="2789" y="9464"/>
                </a:lnTo>
                <a:lnTo>
                  <a:pt x="2458" y="9171"/>
                </a:lnTo>
                <a:lnTo>
                  <a:pt x="2348" y="9024"/>
                </a:lnTo>
                <a:lnTo>
                  <a:pt x="2202" y="8877"/>
                </a:lnTo>
                <a:lnTo>
                  <a:pt x="2275" y="8877"/>
                </a:lnTo>
                <a:lnTo>
                  <a:pt x="2312" y="8841"/>
                </a:lnTo>
                <a:lnTo>
                  <a:pt x="2532" y="8841"/>
                </a:lnTo>
                <a:lnTo>
                  <a:pt x="2715" y="8804"/>
                </a:lnTo>
                <a:lnTo>
                  <a:pt x="2899" y="8731"/>
                </a:lnTo>
                <a:lnTo>
                  <a:pt x="3045" y="8621"/>
                </a:lnTo>
                <a:lnTo>
                  <a:pt x="3265" y="8474"/>
                </a:lnTo>
                <a:lnTo>
                  <a:pt x="3486" y="8254"/>
                </a:lnTo>
                <a:lnTo>
                  <a:pt x="3669" y="8034"/>
                </a:lnTo>
                <a:lnTo>
                  <a:pt x="3816" y="7814"/>
                </a:lnTo>
                <a:lnTo>
                  <a:pt x="3852" y="7740"/>
                </a:lnTo>
                <a:lnTo>
                  <a:pt x="3852" y="7667"/>
                </a:lnTo>
                <a:lnTo>
                  <a:pt x="3779" y="7557"/>
                </a:lnTo>
                <a:lnTo>
                  <a:pt x="3669" y="7484"/>
                </a:lnTo>
                <a:lnTo>
                  <a:pt x="3596" y="7484"/>
                </a:lnTo>
                <a:lnTo>
                  <a:pt x="3522" y="7520"/>
                </a:lnTo>
                <a:lnTo>
                  <a:pt x="3412" y="7484"/>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66" name="Shape 266"/>
          <p:cNvSpPr/>
          <p:nvPr/>
        </p:nvSpPr>
        <p:spPr>
          <a:xfrm>
            <a:off x="645010" y="355961"/>
            <a:ext cx="414157" cy="507762"/>
          </a:xfrm>
          <a:custGeom>
            <a:avLst/>
            <a:gdLst/>
            <a:ahLst/>
            <a:cxnLst/>
            <a:rect l="0" t="0" r="0" b="0"/>
            <a:pathLst>
              <a:path w="14601" h="17901" extrusionOk="0">
                <a:moveTo>
                  <a:pt x="10492" y="4329"/>
                </a:moveTo>
                <a:lnTo>
                  <a:pt x="10859" y="4769"/>
                </a:lnTo>
                <a:lnTo>
                  <a:pt x="10712" y="4769"/>
                </a:lnTo>
                <a:lnTo>
                  <a:pt x="10712" y="4696"/>
                </a:lnTo>
                <a:lnTo>
                  <a:pt x="10675" y="4622"/>
                </a:lnTo>
                <a:lnTo>
                  <a:pt x="10639" y="4622"/>
                </a:lnTo>
                <a:lnTo>
                  <a:pt x="10602" y="4549"/>
                </a:lnTo>
                <a:lnTo>
                  <a:pt x="10565" y="4512"/>
                </a:lnTo>
                <a:lnTo>
                  <a:pt x="10455" y="4475"/>
                </a:lnTo>
                <a:lnTo>
                  <a:pt x="10345" y="4512"/>
                </a:lnTo>
                <a:lnTo>
                  <a:pt x="10308" y="4549"/>
                </a:lnTo>
                <a:lnTo>
                  <a:pt x="10272" y="4622"/>
                </a:lnTo>
                <a:lnTo>
                  <a:pt x="10272" y="4696"/>
                </a:lnTo>
                <a:lnTo>
                  <a:pt x="10052" y="4622"/>
                </a:lnTo>
                <a:lnTo>
                  <a:pt x="10492" y="4329"/>
                </a:lnTo>
                <a:close/>
                <a:moveTo>
                  <a:pt x="6897" y="3448"/>
                </a:moveTo>
                <a:lnTo>
                  <a:pt x="7044" y="3485"/>
                </a:lnTo>
                <a:lnTo>
                  <a:pt x="7227" y="3522"/>
                </a:lnTo>
                <a:lnTo>
                  <a:pt x="7374" y="3595"/>
                </a:lnTo>
                <a:lnTo>
                  <a:pt x="7484" y="3705"/>
                </a:lnTo>
                <a:lnTo>
                  <a:pt x="7521" y="3815"/>
                </a:lnTo>
                <a:lnTo>
                  <a:pt x="7521" y="3889"/>
                </a:lnTo>
                <a:lnTo>
                  <a:pt x="7484" y="3999"/>
                </a:lnTo>
                <a:lnTo>
                  <a:pt x="7447" y="4109"/>
                </a:lnTo>
                <a:lnTo>
                  <a:pt x="7264" y="4292"/>
                </a:lnTo>
                <a:lnTo>
                  <a:pt x="7154" y="4439"/>
                </a:lnTo>
                <a:lnTo>
                  <a:pt x="6934" y="4732"/>
                </a:lnTo>
                <a:lnTo>
                  <a:pt x="6714" y="4952"/>
                </a:lnTo>
                <a:lnTo>
                  <a:pt x="6494" y="5099"/>
                </a:lnTo>
                <a:lnTo>
                  <a:pt x="6384" y="5136"/>
                </a:lnTo>
                <a:lnTo>
                  <a:pt x="6310" y="5136"/>
                </a:lnTo>
                <a:lnTo>
                  <a:pt x="6237" y="5062"/>
                </a:lnTo>
                <a:lnTo>
                  <a:pt x="6200" y="4989"/>
                </a:lnTo>
                <a:lnTo>
                  <a:pt x="6163" y="4806"/>
                </a:lnTo>
                <a:lnTo>
                  <a:pt x="6163" y="4659"/>
                </a:lnTo>
                <a:lnTo>
                  <a:pt x="6163" y="4145"/>
                </a:lnTo>
                <a:lnTo>
                  <a:pt x="6127" y="3595"/>
                </a:lnTo>
                <a:lnTo>
                  <a:pt x="6273" y="3522"/>
                </a:lnTo>
                <a:lnTo>
                  <a:pt x="6420" y="3485"/>
                </a:lnTo>
                <a:lnTo>
                  <a:pt x="6567" y="3448"/>
                </a:lnTo>
                <a:close/>
                <a:moveTo>
                  <a:pt x="6457" y="3118"/>
                </a:moveTo>
                <a:lnTo>
                  <a:pt x="6237" y="3192"/>
                </a:lnTo>
                <a:lnTo>
                  <a:pt x="6017" y="3265"/>
                </a:lnTo>
                <a:lnTo>
                  <a:pt x="5833" y="3375"/>
                </a:lnTo>
                <a:lnTo>
                  <a:pt x="5723" y="3558"/>
                </a:lnTo>
                <a:lnTo>
                  <a:pt x="5723" y="3632"/>
                </a:lnTo>
                <a:lnTo>
                  <a:pt x="5760" y="3668"/>
                </a:lnTo>
                <a:lnTo>
                  <a:pt x="5797" y="3705"/>
                </a:lnTo>
                <a:lnTo>
                  <a:pt x="5870" y="3705"/>
                </a:lnTo>
                <a:lnTo>
                  <a:pt x="5980" y="3668"/>
                </a:lnTo>
                <a:lnTo>
                  <a:pt x="5943" y="4219"/>
                </a:lnTo>
                <a:lnTo>
                  <a:pt x="5943" y="4769"/>
                </a:lnTo>
                <a:lnTo>
                  <a:pt x="5943" y="4952"/>
                </a:lnTo>
                <a:lnTo>
                  <a:pt x="5980" y="5099"/>
                </a:lnTo>
                <a:lnTo>
                  <a:pt x="6053" y="5209"/>
                </a:lnTo>
                <a:lnTo>
                  <a:pt x="6163" y="5319"/>
                </a:lnTo>
                <a:lnTo>
                  <a:pt x="6237" y="5393"/>
                </a:lnTo>
                <a:lnTo>
                  <a:pt x="6530" y="5393"/>
                </a:lnTo>
                <a:lnTo>
                  <a:pt x="6714" y="5282"/>
                </a:lnTo>
                <a:lnTo>
                  <a:pt x="6897" y="5136"/>
                </a:lnTo>
                <a:lnTo>
                  <a:pt x="7227" y="4806"/>
                </a:lnTo>
                <a:lnTo>
                  <a:pt x="7447" y="4512"/>
                </a:lnTo>
                <a:lnTo>
                  <a:pt x="7594" y="4329"/>
                </a:lnTo>
                <a:lnTo>
                  <a:pt x="7741" y="4182"/>
                </a:lnTo>
                <a:lnTo>
                  <a:pt x="7814" y="3962"/>
                </a:lnTo>
                <a:lnTo>
                  <a:pt x="7851" y="3852"/>
                </a:lnTo>
                <a:lnTo>
                  <a:pt x="7851" y="3742"/>
                </a:lnTo>
                <a:lnTo>
                  <a:pt x="7777" y="3595"/>
                </a:lnTo>
                <a:lnTo>
                  <a:pt x="7667" y="3448"/>
                </a:lnTo>
                <a:lnTo>
                  <a:pt x="7521" y="3302"/>
                </a:lnTo>
                <a:lnTo>
                  <a:pt x="7374" y="3228"/>
                </a:lnTo>
                <a:lnTo>
                  <a:pt x="7190" y="3155"/>
                </a:lnTo>
                <a:lnTo>
                  <a:pt x="6970" y="3118"/>
                </a:lnTo>
                <a:close/>
                <a:moveTo>
                  <a:pt x="2789" y="3522"/>
                </a:moveTo>
                <a:lnTo>
                  <a:pt x="2935" y="3668"/>
                </a:lnTo>
                <a:lnTo>
                  <a:pt x="3082" y="3779"/>
                </a:lnTo>
                <a:lnTo>
                  <a:pt x="3449" y="3925"/>
                </a:lnTo>
                <a:lnTo>
                  <a:pt x="3632" y="3999"/>
                </a:lnTo>
                <a:lnTo>
                  <a:pt x="3669" y="4072"/>
                </a:lnTo>
                <a:lnTo>
                  <a:pt x="3706" y="4145"/>
                </a:lnTo>
                <a:lnTo>
                  <a:pt x="3706" y="4219"/>
                </a:lnTo>
                <a:lnTo>
                  <a:pt x="3742" y="4255"/>
                </a:lnTo>
                <a:lnTo>
                  <a:pt x="3779" y="4292"/>
                </a:lnTo>
                <a:lnTo>
                  <a:pt x="3852" y="4329"/>
                </a:lnTo>
                <a:lnTo>
                  <a:pt x="4036" y="4402"/>
                </a:lnTo>
                <a:lnTo>
                  <a:pt x="4219" y="4475"/>
                </a:lnTo>
                <a:lnTo>
                  <a:pt x="4403" y="4586"/>
                </a:lnTo>
                <a:lnTo>
                  <a:pt x="4549" y="4696"/>
                </a:lnTo>
                <a:lnTo>
                  <a:pt x="4843" y="5026"/>
                </a:lnTo>
                <a:lnTo>
                  <a:pt x="5100" y="5319"/>
                </a:lnTo>
                <a:lnTo>
                  <a:pt x="4770" y="5356"/>
                </a:lnTo>
                <a:lnTo>
                  <a:pt x="4476" y="5356"/>
                </a:lnTo>
                <a:lnTo>
                  <a:pt x="3816" y="5319"/>
                </a:lnTo>
                <a:lnTo>
                  <a:pt x="3486" y="5319"/>
                </a:lnTo>
                <a:lnTo>
                  <a:pt x="3156" y="5393"/>
                </a:lnTo>
                <a:lnTo>
                  <a:pt x="2972" y="5466"/>
                </a:lnTo>
                <a:lnTo>
                  <a:pt x="2789" y="5576"/>
                </a:lnTo>
                <a:lnTo>
                  <a:pt x="2605" y="5649"/>
                </a:lnTo>
                <a:lnTo>
                  <a:pt x="2495" y="5686"/>
                </a:lnTo>
                <a:lnTo>
                  <a:pt x="2349" y="5686"/>
                </a:lnTo>
                <a:lnTo>
                  <a:pt x="2312" y="5723"/>
                </a:lnTo>
                <a:lnTo>
                  <a:pt x="2275" y="5796"/>
                </a:lnTo>
                <a:lnTo>
                  <a:pt x="2275" y="5833"/>
                </a:lnTo>
                <a:lnTo>
                  <a:pt x="2349" y="6676"/>
                </a:lnTo>
                <a:lnTo>
                  <a:pt x="2128" y="6493"/>
                </a:lnTo>
                <a:lnTo>
                  <a:pt x="1908" y="6383"/>
                </a:lnTo>
                <a:lnTo>
                  <a:pt x="1908" y="6126"/>
                </a:lnTo>
                <a:lnTo>
                  <a:pt x="1835" y="5906"/>
                </a:lnTo>
                <a:lnTo>
                  <a:pt x="1725" y="5796"/>
                </a:lnTo>
                <a:lnTo>
                  <a:pt x="1578" y="5723"/>
                </a:lnTo>
                <a:lnTo>
                  <a:pt x="1285" y="5649"/>
                </a:lnTo>
                <a:lnTo>
                  <a:pt x="1101" y="5649"/>
                </a:lnTo>
                <a:lnTo>
                  <a:pt x="918" y="5686"/>
                </a:lnTo>
                <a:lnTo>
                  <a:pt x="918" y="5686"/>
                </a:lnTo>
                <a:lnTo>
                  <a:pt x="1101" y="5356"/>
                </a:lnTo>
                <a:lnTo>
                  <a:pt x="1285" y="5026"/>
                </a:lnTo>
                <a:lnTo>
                  <a:pt x="1468" y="4732"/>
                </a:lnTo>
                <a:lnTo>
                  <a:pt x="1688" y="4439"/>
                </a:lnTo>
                <a:lnTo>
                  <a:pt x="1945" y="4182"/>
                </a:lnTo>
                <a:lnTo>
                  <a:pt x="2202" y="3962"/>
                </a:lnTo>
                <a:lnTo>
                  <a:pt x="2495" y="3742"/>
                </a:lnTo>
                <a:lnTo>
                  <a:pt x="2789" y="3522"/>
                </a:lnTo>
                <a:close/>
                <a:moveTo>
                  <a:pt x="10639" y="7520"/>
                </a:moveTo>
                <a:lnTo>
                  <a:pt x="11042" y="7703"/>
                </a:lnTo>
                <a:lnTo>
                  <a:pt x="11336" y="7850"/>
                </a:lnTo>
                <a:lnTo>
                  <a:pt x="11482" y="7924"/>
                </a:lnTo>
                <a:lnTo>
                  <a:pt x="11629" y="7960"/>
                </a:lnTo>
                <a:lnTo>
                  <a:pt x="11556" y="8254"/>
                </a:lnTo>
                <a:lnTo>
                  <a:pt x="11225" y="8107"/>
                </a:lnTo>
                <a:lnTo>
                  <a:pt x="10895" y="7960"/>
                </a:lnTo>
                <a:lnTo>
                  <a:pt x="10785" y="7887"/>
                </a:lnTo>
                <a:lnTo>
                  <a:pt x="10639" y="7520"/>
                </a:lnTo>
                <a:close/>
                <a:moveTo>
                  <a:pt x="10272" y="8070"/>
                </a:moveTo>
                <a:lnTo>
                  <a:pt x="10382" y="8144"/>
                </a:lnTo>
                <a:lnTo>
                  <a:pt x="10529" y="8217"/>
                </a:lnTo>
                <a:lnTo>
                  <a:pt x="10565" y="8327"/>
                </a:lnTo>
                <a:lnTo>
                  <a:pt x="10602" y="8400"/>
                </a:lnTo>
                <a:lnTo>
                  <a:pt x="10712" y="8437"/>
                </a:lnTo>
                <a:lnTo>
                  <a:pt x="10932" y="8510"/>
                </a:lnTo>
                <a:lnTo>
                  <a:pt x="11042" y="8547"/>
                </a:lnTo>
                <a:lnTo>
                  <a:pt x="11042" y="8584"/>
                </a:lnTo>
                <a:lnTo>
                  <a:pt x="11042" y="8657"/>
                </a:lnTo>
                <a:lnTo>
                  <a:pt x="11079" y="8731"/>
                </a:lnTo>
                <a:lnTo>
                  <a:pt x="11152" y="8804"/>
                </a:lnTo>
                <a:lnTo>
                  <a:pt x="11336" y="8841"/>
                </a:lnTo>
                <a:lnTo>
                  <a:pt x="11152" y="9244"/>
                </a:lnTo>
                <a:lnTo>
                  <a:pt x="11079" y="9171"/>
                </a:lnTo>
                <a:lnTo>
                  <a:pt x="10602" y="8767"/>
                </a:lnTo>
                <a:lnTo>
                  <a:pt x="10602" y="8547"/>
                </a:lnTo>
                <a:lnTo>
                  <a:pt x="10565" y="8364"/>
                </a:lnTo>
                <a:lnTo>
                  <a:pt x="10492" y="8254"/>
                </a:lnTo>
                <a:lnTo>
                  <a:pt x="10345" y="8180"/>
                </a:lnTo>
                <a:lnTo>
                  <a:pt x="10272" y="8070"/>
                </a:lnTo>
                <a:close/>
                <a:moveTo>
                  <a:pt x="9135" y="4806"/>
                </a:moveTo>
                <a:lnTo>
                  <a:pt x="9501" y="4842"/>
                </a:lnTo>
                <a:lnTo>
                  <a:pt x="9575" y="4879"/>
                </a:lnTo>
                <a:lnTo>
                  <a:pt x="9611" y="4842"/>
                </a:lnTo>
                <a:lnTo>
                  <a:pt x="9905" y="4916"/>
                </a:lnTo>
                <a:lnTo>
                  <a:pt x="10198" y="5026"/>
                </a:lnTo>
                <a:lnTo>
                  <a:pt x="10015" y="5246"/>
                </a:lnTo>
                <a:lnTo>
                  <a:pt x="10015" y="5319"/>
                </a:lnTo>
                <a:lnTo>
                  <a:pt x="10052" y="5393"/>
                </a:lnTo>
                <a:lnTo>
                  <a:pt x="10125" y="5429"/>
                </a:lnTo>
                <a:lnTo>
                  <a:pt x="10198" y="5429"/>
                </a:lnTo>
                <a:lnTo>
                  <a:pt x="10418" y="5319"/>
                </a:lnTo>
                <a:lnTo>
                  <a:pt x="10639" y="5246"/>
                </a:lnTo>
                <a:lnTo>
                  <a:pt x="10859" y="5209"/>
                </a:lnTo>
                <a:lnTo>
                  <a:pt x="11115" y="5172"/>
                </a:lnTo>
                <a:lnTo>
                  <a:pt x="11336" y="5613"/>
                </a:lnTo>
                <a:lnTo>
                  <a:pt x="10859" y="5723"/>
                </a:lnTo>
                <a:lnTo>
                  <a:pt x="10602" y="5796"/>
                </a:lnTo>
                <a:lnTo>
                  <a:pt x="10382" y="5906"/>
                </a:lnTo>
                <a:lnTo>
                  <a:pt x="10345" y="5943"/>
                </a:lnTo>
                <a:lnTo>
                  <a:pt x="10345" y="5979"/>
                </a:lnTo>
                <a:lnTo>
                  <a:pt x="10345" y="6016"/>
                </a:lnTo>
                <a:lnTo>
                  <a:pt x="10382" y="6053"/>
                </a:lnTo>
                <a:lnTo>
                  <a:pt x="10639" y="6126"/>
                </a:lnTo>
                <a:lnTo>
                  <a:pt x="10932" y="6126"/>
                </a:lnTo>
                <a:lnTo>
                  <a:pt x="11225" y="6089"/>
                </a:lnTo>
                <a:lnTo>
                  <a:pt x="11482" y="6016"/>
                </a:lnTo>
                <a:lnTo>
                  <a:pt x="11629" y="6566"/>
                </a:lnTo>
                <a:lnTo>
                  <a:pt x="11666" y="6640"/>
                </a:lnTo>
                <a:lnTo>
                  <a:pt x="11666" y="6640"/>
                </a:lnTo>
                <a:lnTo>
                  <a:pt x="11262" y="6530"/>
                </a:lnTo>
                <a:lnTo>
                  <a:pt x="10932" y="6456"/>
                </a:lnTo>
                <a:lnTo>
                  <a:pt x="10749" y="6420"/>
                </a:lnTo>
                <a:lnTo>
                  <a:pt x="10565" y="6456"/>
                </a:lnTo>
                <a:lnTo>
                  <a:pt x="10529" y="6456"/>
                </a:lnTo>
                <a:lnTo>
                  <a:pt x="10565" y="6530"/>
                </a:lnTo>
                <a:lnTo>
                  <a:pt x="10712" y="6640"/>
                </a:lnTo>
                <a:lnTo>
                  <a:pt x="10895" y="6750"/>
                </a:lnTo>
                <a:lnTo>
                  <a:pt x="11336" y="6933"/>
                </a:lnTo>
                <a:lnTo>
                  <a:pt x="11702" y="7043"/>
                </a:lnTo>
                <a:lnTo>
                  <a:pt x="11666" y="7593"/>
                </a:lnTo>
                <a:lnTo>
                  <a:pt x="11482" y="7520"/>
                </a:lnTo>
                <a:lnTo>
                  <a:pt x="11299" y="7447"/>
                </a:lnTo>
                <a:lnTo>
                  <a:pt x="10785" y="7227"/>
                </a:lnTo>
                <a:lnTo>
                  <a:pt x="10529" y="7153"/>
                </a:lnTo>
                <a:lnTo>
                  <a:pt x="10235" y="7117"/>
                </a:lnTo>
                <a:lnTo>
                  <a:pt x="10198" y="7117"/>
                </a:lnTo>
                <a:lnTo>
                  <a:pt x="10198" y="7153"/>
                </a:lnTo>
                <a:lnTo>
                  <a:pt x="10198" y="7190"/>
                </a:lnTo>
                <a:lnTo>
                  <a:pt x="10198" y="7227"/>
                </a:lnTo>
                <a:lnTo>
                  <a:pt x="10492" y="7410"/>
                </a:lnTo>
                <a:lnTo>
                  <a:pt x="10418" y="7447"/>
                </a:lnTo>
                <a:lnTo>
                  <a:pt x="10015" y="7593"/>
                </a:lnTo>
                <a:lnTo>
                  <a:pt x="9905" y="7483"/>
                </a:lnTo>
                <a:lnTo>
                  <a:pt x="9832" y="7447"/>
                </a:lnTo>
                <a:lnTo>
                  <a:pt x="9795" y="7483"/>
                </a:lnTo>
                <a:lnTo>
                  <a:pt x="9758" y="7520"/>
                </a:lnTo>
                <a:lnTo>
                  <a:pt x="9722" y="7557"/>
                </a:lnTo>
                <a:lnTo>
                  <a:pt x="9722" y="7703"/>
                </a:lnTo>
                <a:lnTo>
                  <a:pt x="9685" y="7740"/>
                </a:lnTo>
                <a:lnTo>
                  <a:pt x="9685" y="7813"/>
                </a:lnTo>
                <a:lnTo>
                  <a:pt x="9722" y="7924"/>
                </a:lnTo>
                <a:lnTo>
                  <a:pt x="9942" y="8180"/>
                </a:lnTo>
                <a:lnTo>
                  <a:pt x="9611" y="7960"/>
                </a:lnTo>
                <a:lnTo>
                  <a:pt x="9281" y="7777"/>
                </a:lnTo>
                <a:lnTo>
                  <a:pt x="9245" y="7777"/>
                </a:lnTo>
                <a:lnTo>
                  <a:pt x="9208" y="7813"/>
                </a:lnTo>
                <a:lnTo>
                  <a:pt x="9171" y="7850"/>
                </a:lnTo>
                <a:lnTo>
                  <a:pt x="9171" y="7924"/>
                </a:lnTo>
                <a:lnTo>
                  <a:pt x="9391" y="8180"/>
                </a:lnTo>
                <a:lnTo>
                  <a:pt x="9648" y="8437"/>
                </a:lnTo>
                <a:lnTo>
                  <a:pt x="10162" y="8877"/>
                </a:lnTo>
                <a:lnTo>
                  <a:pt x="10235" y="8951"/>
                </a:lnTo>
                <a:lnTo>
                  <a:pt x="10162" y="9134"/>
                </a:lnTo>
                <a:lnTo>
                  <a:pt x="10052" y="9317"/>
                </a:lnTo>
                <a:lnTo>
                  <a:pt x="9905" y="9391"/>
                </a:lnTo>
                <a:lnTo>
                  <a:pt x="9832" y="9354"/>
                </a:lnTo>
                <a:lnTo>
                  <a:pt x="9428" y="9097"/>
                </a:lnTo>
                <a:lnTo>
                  <a:pt x="9318" y="8914"/>
                </a:lnTo>
                <a:lnTo>
                  <a:pt x="9171" y="8694"/>
                </a:lnTo>
                <a:lnTo>
                  <a:pt x="8951" y="8547"/>
                </a:lnTo>
                <a:lnTo>
                  <a:pt x="8768" y="8400"/>
                </a:lnTo>
                <a:lnTo>
                  <a:pt x="8658" y="8290"/>
                </a:lnTo>
                <a:lnTo>
                  <a:pt x="8548" y="8107"/>
                </a:lnTo>
                <a:lnTo>
                  <a:pt x="8511" y="7887"/>
                </a:lnTo>
                <a:lnTo>
                  <a:pt x="8474" y="7887"/>
                </a:lnTo>
                <a:lnTo>
                  <a:pt x="8474" y="7777"/>
                </a:lnTo>
                <a:lnTo>
                  <a:pt x="8438" y="7740"/>
                </a:lnTo>
                <a:lnTo>
                  <a:pt x="8364" y="7740"/>
                </a:lnTo>
                <a:lnTo>
                  <a:pt x="7887" y="7667"/>
                </a:lnTo>
                <a:lnTo>
                  <a:pt x="7374" y="7630"/>
                </a:lnTo>
                <a:lnTo>
                  <a:pt x="7117" y="7630"/>
                </a:lnTo>
                <a:lnTo>
                  <a:pt x="6860" y="7667"/>
                </a:lnTo>
                <a:lnTo>
                  <a:pt x="6640" y="7740"/>
                </a:lnTo>
                <a:lnTo>
                  <a:pt x="6457" y="7887"/>
                </a:lnTo>
                <a:lnTo>
                  <a:pt x="6384" y="7777"/>
                </a:lnTo>
                <a:lnTo>
                  <a:pt x="6347" y="7703"/>
                </a:lnTo>
                <a:lnTo>
                  <a:pt x="6384" y="7630"/>
                </a:lnTo>
                <a:lnTo>
                  <a:pt x="6420" y="7557"/>
                </a:lnTo>
                <a:lnTo>
                  <a:pt x="6604" y="7410"/>
                </a:lnTo>
                <a:lnTo>
                  <a:pt x="6787" y="7337"/>
                </a:lnTo>
                <a:lnTo>
                  <a:pt x="7080" y="7300"/>
                </a:lnTo>
                <a:lnTo>
                  <a:pt x="7374" y="7227"/>
                </a:lnTo>
                <a:lnTo>
                  <a:pt x="7521" y="7153"/>
                </a:lnTo>
                <a:lnTo>
                  <a:pt x="7704" y="7006"/>
                </a:lnTo>
                <a:lnTo>
                  <a:pt x="7741" y="6896"/>
                </a:lnTo>
                <a:lnTo>
                  <a:pt x="7777" y="6823"/>
                </a:lnTo>
                <a:lnTo>
                  <a:pt x="7741" y="6750"/>
                </a:lnTo>
                <a:lnTo>
                  <a:pt x="7667" y="6676"/>
                </a:lnTo>
                <a:lnTo>
                  <a:pt x="7594" y="6603"/>
                </a:lnTo>
                <a:lnTo>
                  <a:pt x="7484" y="6603"/>
                </a:lnTo>
                <a:lnTo>
                  <a:pt x="7227" y="6640"/>
                </a:lnTo>
                <a:lnTo>
                  <a:pt x="7007" y="6713"/>
                </a:lnTo>
                <a:lnTo>
                  <a:pt x="6787" y="6786"/>
                </a:lnTo>
                <a:lnTo>
                  <a:pt x="6714" y="6786"/>
                </a:lnTo>
                <a:lnTo>
                  <a:pt x="6640" y="6750"/>
                </a:lnTo>
                <a:lnTo>
                  <a:pt x="6640" y="6676"/>
                </a:lnTo>
                <a:lnTo>
                  <a:pt x="6677" y="6603"/>
                </a:lnTo>
                <a:lnTo>
                  <a:pt x="6750" y="6456"/>
                </a:lnTo>
                <a:lnTo>
                  <a:pt x="6824" y="6346"/>
                </a:lnTo>
                <a:lnTo>
                  <a:pt x="7080" y="6199"/>
                </a:lnTo>
                <a:lnTo>
                  <a:pt x="7337" y="6016"/>
                </a:lnTo>
                <a:lnTo>
                  <a:pt x="7704" y="5759"/>
                </a:lnTo>
                <a:lnTo>
                  <a:pt x="8108" y="5466"/>
                </a:lnTo>
                <a:lnTo>
                  <a:pt x="8181" y="5539"/>
                </a:lnTo>
                <a:lnTo>
                  <a:pt x="8218" y="5539"/>
                </a:lnTo>
                <a:lnTo>
                  <a:pt x="8254" y="5503"/>
                </a:lnTo>
                <a:lnTo>
                  <a:pt x="8511" y="5172"/>
                </a:lnTo>
                <a:lnTo>
                  <a:pt x="8731" y="4806"/>
                </a:lnTo>
                <a:close/>
                <a:moveTo>
                  <a:pt x="10492" y="9171"/>
                </a:moveTo>
                <a:lnTo>
                  <a:pt x="10749" y="9391"/>
                </a:lnTo>
                <a:lnTo>
                  <a:pt x="10969" y="9611"/>
                </a:lnTo>
                <a:lnTo>
                  <a:pt x="10675" y="10124"/>
                </a:lnTo>
                <a:lnTo>
                  <a:pt x="10602" y="10198"/>
                </a:lnTo>
                <a:lnTo>
                  <a:pt x="10565" y="10161"/>
                </a:lnTo>
                <a:lnTo>
                  <a:pt x="10529" y="10088"/>
                </a:lnTo>
                <a:lnTo>
                  <a:pt x="10418" y="9941"/>
                </a:lnTo>
                <a:lnTo>
                  <a:pt x="10308" y="9758"/>
                </a:lnTo>
                <a:lnTo>
                  <a:pt x="10162" y="9611"/>
                </a:lnTo>
                <a:lnTo>
                  <a:pt x="10272" y="9501"/>
                </a:lnTo>
                <a:lnTo>
                  <a:pt x="10345" y="9427"/>
                </a:lnTo>
                <a:lnTo>
                  <a:pt x="10492" y="9171"/>
                </a:lnTo>
                <a:close/>
                <a:moveTo>
                  <a:pt x="551" y="7300"/>
                </a:moveTo>
                <a:lnTo>
                  <a:pt x="808" y="7483"/>
                </a:lnTo>
                <a:lnTo>
                  <a:pt x="991" y="7703"/>
                </a:lnTo>
                <a:lnTo>
                  <a:pt x="1211" y="7924"/>
                </a:lnTo>
                <a:lnTo>
                  <a:pt x="1431" y="8144"/>
                </a:lnTo>
                <a:lnTo>
                  <a:pt x="1982" y="8584"/>
                </a:lnTo>
                <a:lnTo>
                  <a:pt x="2238" y="8841"/>
                </a:lnTo>
                <a:lnTo>
                  <a:pt x="2349" y="8987"/>
                </a:lnTo>
                <a:lnTo>
                  <a:pt x="2422" y="9134"/>
                </a:lnTo>
                <a:lnTo>
                  <a:pt x="2202" y="9281"/>
                </a:lnTo>
                <a:lnTo>
                  <a:pt x="2018" y="9464"/>
                </a:lnTo>
                <a:lnTo>
                  <a:pt x="1872" y="9684"/>
                </a:lnTo>
                <a:lnTo>
                  <a:pt x="1762" y="9978"/>
                </a:lnTo>
                <a:lnTo>
                  <a:pt x="1725" y="10344"/>
                </a:lnTo>
                <a:lnTo>
                  <a:pt x="1762" y="10675"/>
                </a:lnTo>
                <a:lnTo>
                  <a:pt x="1908" y="11408"/>
                </a:lnTo>
                <a:lnTo>
                  <a:pt x="1542" y="10968"/>
                </a:lnTo>
                <a:lnTo>
                  <a:pt x="1248" y="10528"/>
                </a:lnTo>
                <a:lnTo>
                  <a:pt x="991" y="10014"/>
                </a:lnTo>
                <a:lnTo>
                  <a:pt x="808" y="9501"/>
                </a:lnTo>
                <a:lnTo>
                  <a:pt x="661" y="8951"/>
                </a:lnTo>
                <a:lnTo>
                  <a:pt x="551" y="8400"/>
                </a:lnTo>
                <a:lnTo>
                  <a:pt x="514" y="7850"/>
                </a:lnTo>
                <a:lnTo>
                  <a:pt x="551" y="7300"/>
                </a:lnTo>
                <a:close/>
                <a:moveTo>
                  <a:pt x="6897" y="8620"/>
                </a:moveTo>
                <a:lnTo>
                  <a:pt x="6934" y="8694"/>
                </a:lnTo>
                <a:lnTo>
                  <a:pt x="7007" y="8731"/>
                </a:lnTo>
                <a:lnTo>
                  <a:pt x="7264" y="8877"/>
                </a:lnTo>
                <a:lnTo>
                  <a:pt x="7484" y="9024"/>
                </a:lnTo>
                <a:lnTo>
                  <a:pt x="7704" y="9207"/>
                </a:lnTo>
                <a:lnTo>
                  <a:pt x="7887" y="9427"/>
                </a:lnTo>
                <a:lnTo>
                  <a:pt x="8034" y="9648"/>
                </a:lnTo>
                <a:lnTo>
                  <a:pt x="8181" y="9904"/>
                </a:lnTo>
                <a:lnTo>
                  <a:pt x="8254" y="10161"/>
                </a:lnTo>
                <a:lnTo>
                  <a:pt x="8254" y="10418"/>
                </a:lnTo>
                <a:lnTo>
                  <a:pt x="8218" y="10638"/>
                </a:lnTo>
                <a:lnTo>
                  <a:pt x="7704" y="10088"/>
                </a:lnTo>
                <a:lnTo>
                  <a:pt x="7154" y="9611"/>
                </a:lnTo>
                <a:lnTo>
                  <a:pt x="7080" y="9611"/>
                </a:lnTo>
                <a:lnTo>
                  <a:pt x="7044" y="9648"/>
                </a:lnTo>
                <a:lnTo>
                  <a:pt x="7080" y="9684"/>
                </a:lnTo>
                <a:lnTo>
                  <a:pt x="7557" y="10344"/>
                </a:lnTo>
                <a:lnTo>
                  <a:pt x="8071" y="10968"/>
                </a:lnTo>
                <a:lnTo>
                  <a:pt x="7887" y="11188"/>
                </a:lnTo>
                <a:lnTo>
                  <a:pt x="7741" y="11408"/>
                </a:lnTo>
                <a:lnTo>
                  <a:pt x="7521" y="11628"/>
                </a:lnTo>
                <a:lnTo>
                  <a:pt x="7227" y="11372"/>
                </a:lnTo>
                <a:lnTo>
                  <a:pt x="6860" y="11005"/>
                </a:lnTo>
                <a:lnTo>
                  <a:pt x="6787" y="10748"/>
                </a:lnTo>
                <a:lnTo>
                  <a:pt x="6750" y="10491"/>
                </a:lnTo>
                <a:lnTo>
                  <a:pt x="6640" y="10234"/>
                </a:lnTo>
                <a:lnTo>
                  <a:pt x="6530" y="9978"/>
                </a:lnTo>
                <a:lnTo>
                  <a:pt x="6457" y="9868"/>
                </a:lnTo>
                <a:lnTo>
                  <a:pt x="6310" y="9868"/>
                </a:lnTo>
                <a:lnTo>
                  <a:pt x="5870" y="10014"/>
                </a:lnTo>
                <a:lnTo>
                  <a:pt x="5650" y="10088"/>
                </a:lnTo>
                <a:lnTo>
                  <a:pt x="5577" y="10088"/>
                </a:lnTo>
                <a:lnTo>
                  <a:pt x="5466" y="10014"/>
                </a:lnTo>
                <a:lnTo>
                  <a:pt x="5210" y="9904"/>
                </a:lnTo>
                <a:lnTo>
                  <a:pt x="5026" y="9758"/>
                </a:lnTo>
                <a:lnTo>
                  <a:pt x="4953" y="9648"/>
                </a:lnTo>
                <a:lnTo>
                  <a:pt x="4880" y="9538"/>
                </a:lnTo>
                <a:lnTo>
                  <a:pt x="4843" y="9427"/>
                </a:lnTo>
                <a:lnTo>
                  <a:pt x="4843" y="9281"/>
                </a:lnTo>
                <a:lnTo>
                  <a:pt x="4880" y="9134"/>
                </a:lnTo>
                <a:lnTo>
                  <a:pt x="4953" y="8987"/>
                </a:lnTo>
                <a:lnTo>
                  <a:pt x="5063" y="8877"/>
                </a:lnTo>
                <a:lnTo>
                  <a:pt x="5210" y="8804"/>
                </a:lnTo>
                <a:lnTo>
                  <a:pt x="5577" y="8694"/>
                </a:lnTo>
                <a:lnTo>
                  <a:pt x="5870" y="8657"/>
                </a:lnTo>
                <a:lnTo>
                  <a:pt x="6384" y="8657"/>
                </a:lnTo>
                <a:lnTo>
                  <a:pt x="6897" y="8620"/>
                </a:lnTo>
                <a:close/>
                <a:moveTo>
                  <a:pt x="8621" y="10088"/>
                </a:moveTo>
                <a:lnTo>
                  <a:pt x="9355" y="10565"/>
                </a:lnTo>
                <a:lnTo>
                  <a:pt x="9501" y="10711"/>
                </a:lnTo>
                <a:lnTo>
                  <a:pt x="9648" y="10858"/>
                </a:lnTo>
                <a:lnTo>
                  <a:pt x="9758" y="11005"/>
                </a:lnTo>
                <a:lnTo>
                  <a:pt x="9868" y="11151"/>
                </a:lnTo>
                <a:lnTo>
                  <a:pt x="9355" y="11628"/>
                </a:lnTo>
                <a:lnTo>
                  <a:pt x="9318" y="11592"/>
                </a:lnTo>
                <a:lnTo>
                  <a:pt x="9208" y="11482"/>
                </a:lnTo>
                <a:lnTo>
                  <a:pt x="9061" y="11408"/>
                </a:lnTo>
                <a:lnTo>
                  <a:pt x="8878" y="11298"/>
                </a:lnTo>
                <a:lnTo>
                  <a:pt x="8768" y="11188"/>
                </a:lnTo>
                <a:lnTo>
                  <a:pt x="8511" y="10931"/>
                </a:lnTo>
                <a:lnTo>
                  <a:pt x="8548" y="10821"/>
                </a:lnTo>
                <a:lnTo>
                  <a:pt x="8621" y="10638"/>
                </a:lnTo>
                <a:lnTo>
                  <a:pt x="8658" y="10455"/>
                </a:lnTo>
                <a:lnTo>
                  <a:pt x="8658" y="10271"/>
                </a:lnTo>
                <a:lnTo>
                  <a:pt x="8621" y="10088"/>
                </a:lnTo>
                <a:close/>
                <a:moveTo>
                  <a:pt x="6860" y="11555"/>
                </a:moveTo>
                <a:lnTo>
                  <a:pt x="7190" y="11885"/>
                </a:lnTo>
                <a:lnTo>
                  <a:pt x="7007" y="11958"/>
                </a:lnTo>
                <a:lnTo>
                  <a:pt x="6897" y="11958"/>
                </a:lnTo>
                <a:lnTo>
                  <a:pt x="6787" y="11922"/>
                </a:lnTo>
                <a:lnTo>
                  <a:pt x="6860" y="11555"/>
                </a:lnTo>
                <a:close/>
                <a:moveTo>
                  <a:pt x="8328" y="11262"/>
                </a:moveTo>
                <a:lnTo>
                  <a:pt x="8474" y="11445"/>
                </a:lnTo>
                <a:lnTo>
                  <a:pt x="8658" y="11628"/>
                </a:lnTo>
                <a:lnTo>
                  <a:pt x="8878" y="11775"/>
                </a:lnTo>
                <a:lnTo>
                  <a:pt x="8988" y="11812"/>
                </a:lnTo>
                <a:lnTo>
                  <a:pt x="9098" y="11848"/>
                </a:lnTo>
                <a:lnTo>
                  <a:pt x="8731" y="12105"/>
                </a:lnTo>
                <a:lnTo>
                  <a:pt x="8328" y="12325"/>
                </a:lnTo>
                <a:lnTo>
                  <a:pt x="8291" y="12289"/>
                </a:lnTo>
                <a:lnTo>
                  <a:pt x="7814" y="11885"/>
                </a:lnTo>
                <a:lnTo>
                  <a:pt x="8071" y="11592"/>
                </a:lnTo>
                <a:lnTo>
                  <a:pt x="8328" y="11262"/>
                </a:lnTo>
                <a:close/>
                <a:moveTo>
                  <a:pt x="6970" y="2678"/>
                </a:moveTo>
                <a:lnTo>
                  <a:pt x="7374" y="2715"/>
                </a:lnTo>
                <a:lnTo>
                  <a:pt x="7777" y="2788"/>
                </a:lnTo>
                <a:lnTo>
                  <a:pt x="8181" y="2898"/>
                </a:lnTo>
                <a:lnTo>
                  <a:pt x="8548" y="3008"/>
                </a:lnTo>
                <a:lnTo>
                  <a:pt x="8915" y="3192"/>
                </a:lnTo>
                <a:lnTo>
                  <a:pt x="9281" y="3375"/>
                </a:lnTo>
                <a:lnTo>
                  <a:pt x="9611" y="3595"/>
                </a:lnTo>
                <a:lnTo>
                  <a:pt x="9501" y="3632"/>
                </a:lnTo>
                <a:lnTo>
                  <a:pt x="9281" y="3815"/>
                </a:lnTo>
                <a:lnTo>
                  <a:pt x="9171" y="3925"/>
                </a:lnTo>
                <a:lnTo>
                  <a:pt x="9061" y="4035"/>
                </a:lnTo>
                <a:lnTo>
                  <a:pt x="9061" y="4072"/>
                </a:lnTo>
                <a:lnTo>
                  <a:pt x="9061" y="4109"/>
                </a:lnTo>
                <a:lnTo>
                  <a:pt x="9135" y="4109"/>
                </a:lnTo>
                <a:lnTo>
                  <a:pt x="9245" y="4072"/>
                </a:lnTo>
                <a:lnTo>
                  <a:pt x="9355" y="4072"/>
                </a:lnTo>
                <a:lnTo>
                  <a:pt x="9685" y="3925"/>
                </a:lnTo>
                <a:lnTo>
                  <a:pt x="9905" y="3815"/>
                </a:lnTo>
                <a:lnTo>
                  <a:pt x="10198" y="4035"/>
                </a:lnTo>
                <a:lnTo>
                  <a:pt x="9905" y="4255"/>
                </a:lnTo>
                <a:lnTo>
                  <a:pt x="9611" y="4512"/>
                </a:lnTo>
                <a:lnTo>
                  <a:pt x="9281" y="4475"/>
                </a:lnTo>
                <a:lnTo>
                  <a:pt x="8731" y="4475"/>
                </a:lnTo>
                <a:lnTo>
                  <a:pt x="8584" y="4512"/>
                </a:lnTo>
                <a:lnTo>
                  <a:pt x="8548" y="4549"/>
                </a:lnTo>
                <a:lnTo>
                  <a:pt x="8511" y="4622"/>
                </a:lnTo>
                <a:lnTo>
                  <a:pt x="8328" y="4989"/>
                </a:lnTo>
                <a:lnTo>
                  <a:pt x="8108" y="5356"/>
                </a:lnTo>
                <a:lnTo>
                  <a:pt x="7851" y="5466"/>
                </a:lnTo>
                <a:lnTo>
                  <a:pt x="7594" y="5613"/>
                </a:lnTo>
                <a:lnTo>
                  <a:pt x="7117" y="5906"/>
                </a:lnTo>
                <a:lnTo>
                  <a:pt x="6714" y="6163"/>
                </a:lnTo>
                <a:lnTo>
                  <a:pt x="6530" y="6310"/>
                </a:lnTo>
                <a:lnTo>
                  <a:pt x="6457" y="6383"/>
                </a:lnTo>
                <a:lnTo>
                  <a:pt x="6420" y="6493"/>
                </a:lnTo>
                <a:lnTo>
                  <a:pt x="6384" y="6676"/>
                </a:lnTo>
                <a:lnTo>
                  <a:pt x="6420" y="6786"/>
                </a:lnTo>
                <a:lnTo>
                  <a:pt x="6457" y="6896"/>
                </a:lnTo>
                <a:lnTo>
                  <a:pt x="6567" y="6970"/>
                </a:lnTo>
                <a:lnTo>
                  <a:pt x="6677" y="6970"/>
                </a:lnTo>
                <a:lnTo>
                  <a:pt x="6824" y="7006"/>
                </a:lnTo>
                <a:lnTo>
                  <a:pt x="7117" y="6933"/>
                </a:lnTo>
                <a:lnTo>
                  <a:pt x="7301" y="6860"/>
                </a:lnTo>
                <a:lnTo>
                  <a:pt x="7447" y="6823"/>
                </a:lnTo>
                <a:lnTo>
                  <a:pt x="7484" y="6860"/>
                </a:lnTo>
                <a:lnTo>
                  <a:pt x="7411" y="6896"/>
                </a:lnTo>
                <a:lnTo>
                  <a:pt x="7227" y="7006"/>
                </a:lnTo>
                <a:lnTo>
                  <a:pt x="6860" y="7080"/>
                </a:lnTo>
                <a:lnTo>
                  <a:pt x="6530" y="7153"/>
                </a:lnTo>
                <a:lnTo>
                  <a:pt x="6347" y="7227"/>
                </a:lnTo>
                <a:lnTo>
                  <a:pt x="6237" y="7337"/>
                </a:lnTo>
                <a:lnTo>
                  <a:pt x="6163" y="7483"/>
                </a:lnTo>
                <a:lnTo>
                  <a:pt x="6127" y="7630"/>
                </a:lnTo>
                <a:lnTo>
                  <a:pt x="6127" y="7777"/>
                </a:lnTo>
                <a:lnTo>
                  <a:pt x="6163" y="7924"/>
                </a:lnTo>
                <a:lnTo>
                  <a:pt x="6237" y="8070"/>
                </a:lnTo>
                <a:lnTo>
                  <a:pt x="6384" y="8180"/>
                </a:lnTo>
                <a:lnTo>
                  <a:pt x="6494" y="8180"/>
                </a:lnTo>
                <a:lnTo>
                  <a:pt x="6567" y="8144"/>
                </a:lnTo>
                <a:lnTo>
                  <a:pt x="6640" y="8070"/>
                </a:lnTo>
                <a:lnTo>
                  <a:pt x="6714" y="7997"/>
                </a:lnTo>
                <a:lnTo>
                  <a:pt x="6897" y="7924"/>
                </a:lnTo>
                <a:lnTo>
                  <a:pt x="7337" y="7924"/>
                </a:lnTo>
                <a:lnTo>
                  <a:pt x="8328" y="7997"/>
                </a:lnTo>
                <a:lnTo>
                  <a:pt x="8328" y="8144"/>
                </a:lnTo>
                <a:lnTo>
                  <a:pt x="8364" y="8327"/>
                </a:lnTo>
                <a:lnTo>
                  <a:pt x="8438" y="8474"/>
                </a:lnTo>
                <a:lnTo>
                  <a:pt x="8548" y="8584"/>
                </a:lnTo>
                <a:lnTo>
                  <a:pt x="8768" y="8767"/>
                </a:lnTo>
                <a:lnTo>
                  <a:pt x="8548" y="8694"/>
                </a:lnTo>
                <a:lnTo>
                  <a:pt x="8328" y="8657"/>
                </a:lnTo>
                <a:lnTo>
                  <a:pt x="8291" y="8657"/>
                </a:lnTo>
                <a:lnTo>
                  <a:pt x="8291" y="8731"/>
                </a:lnTo>
                <a:lnTo>
                  <a:pt x="8511" y="8951"/>
                </a:lnTo>
                <a:lnTo>
                  <a:pt x="8768" y="9171"/>
                </a:lnTo>
                <a:lnTo>
                  <a:pt x="9355" y="9501"/>
                </a:lnTo>
                <a:lnTo>
                  <a:pt x="9428" y="9574"/>
                </a:lnTo>
                <a:lnTo>
                  <a:pt x="9538" y="9648"/>
                </a:lnTo>
                <a:lnTo>
                  <a:pt x="9648" y="9684"/>
                </a:lnTo>
                <a:lnTo>
                  <a:pt x="9795" y="9794"/>
                </a:lnTo>
                <a:lnTo>
                  <a:pt x="9942" y="9941"/>
                </a:lnTo>
                <a:lnTo>
                  <a:pt x="10125" y="10198"/>
                </a:lnTo>
                <a:lnTo>
                  <a:pt x="10272" y="10344"/>
                </a:lnTo>
                <a:lnTo>
                  <a:pt x="10418" y="10491"/>
                </a:lnTo>
                <a:lnTo>
                  <a:pt x="10125" y="10858"/>
                </a:lnTo>
                <a:lnTo>
                  <a:pt x="9978" y="10638"/>
                </a:lnTo>
                <a:lnTo>
                  <a:pt x="9795" y="10455"/>
                </a:lnTo>
                <a:lnTo>
                  <a:pt x="9428" y="10161"/>
                </a:lnTo>
                <a:lnTo>
                  <a:pt x="8988" y="9904"/>
                </a:lnTo>
                <a:lnTo>
                  <a:pt x="8401" y="9501"/>
                </a:lnTo>
                <a:lnTo>
                  <a:pt x="8144" y="9171"/>
                </a:lnTo>
                <a:lnTo>
                  <a:pt x="7851" y="8877"/>
                </a:lnTo>
                <a:lnTo>
                  <a:pt x="7557" y="8657"/>
                </a:lnTo>
                <a:lnTo>
                  <a:pt x="7227" y="8437"/>
                </a:lnTo>
                <a:lnTo>
                  <a:pt x="7190" y="8437"/>
                </a:lnTo>
                <a:lnTo>
                  <a:pt x="7190" y="8400"/>
                </a:lnTo>
                <a:lnTo>
                  <a:pt x="7154" y="8400"/>
                </a:lnTo>
                <a:lnTo>
                  <a:pt x="7044" y="8364"/>
                </a:lnTo>
                <a:lnTo>
                  <a:pt x="6677" y="8327"/>
                </a:lnTo>
                <a:lnTo>
                  <a:pt x="6273" y="8290"/>
                </a:lnTo>
                <a:lnTo>
                  <a:pt x="5870" y="8327"/>
                </a:lnTo>
                <a:lnTo>
                  <a:pt x="5466" y="8364"/>
                </a:lnTo>
                <a:lnTo>
                  <a:pt x="5173" y="8437"/>
                </a:lnTo>
                <a:lnTo>
                  <a:pt x="4990" y="8510"/>
                </a:lnTo>
                <a:lnTo>
                  <a:pt x="4843" y="8620"/>
                </a:lnTo>
                <a:lnTo>
                  <a:pt x="4733" y="8731"/>
                </a:lnTo>
                <a:lnTo>
                  <a:pt x="4623" y="8841"/>
                </a:lnTo>
                <a:lnTo>
                  <a:pt x="4549" y="8987"/>
                </a:lnTo>
                <a:lnTo>
                  <a:pt x="4476" y="9171"/>
                </a:lnTo>
                <a:lnTo>
                  <a:pt x="4476" y="9317"/>
                </a:lnTo>
                <a:lnTo>
                  <a:pt x="4476" y="9464"/>
                </a:lnTo>
                <a:lnTo>
                  <a:pt x="4513" y="9611"/>
                </a:lnTo>
                <a:lnTo>
                  <a:pt x="4549" y="9721"/>
                </a:lnTo>
                <a:lnTo>
                  <a:pt x="4733" y="9978"/>
                </a:lnTo>
                <a:lnTo>
                  <a:pt x="4953" y="10161"/>
                </a:lnTo>
                <a:lnTo>
                  <a:pt x="5246" y="10344"/>
                </a:lnTo>
                <a:lnTo>
                  <a:pt x="5577" y="10491"/>
                </a:lnTo>
                <a:lnTo>
                  <a:pt x="5687" y="10491"/>
                </a:lnTo>
                <a:lnTo>
                  <a:pt x="5797" y="10418"/>
                </a:lnTo>
                <a:lnTo>
                  <a:pt x="6090" y="10308"/>
                </a:lnTo>
                <a:lnTo>
                  <a:pt x="6090" y="10418"/>
                </a:lnTo>
                <a:lnTo>
                  <a:pt x="6090" y="10528"/>
                </a:lnTo>
                <a:lnTo>
                  <a:pt x="6163" y="10785"/>
                </a:lnTo>
                <a:lnTo>
                  <a:pt x="6310" y="10968"/>
                </a:lnTo>
                <a:lnTo>
                  <a:pt x="6494" y="11188"/>
                </a:lnTo>
                <a:lnTo>
                  <a:pt x="6494" y="11592"/>
                </a:lnTo>
                <a:lnTo>
                  <a:pt x="6420" y="11958"/>
                </a:lnTo>
                <a:lnTo>
                  <a:pt x="6384" y="12105"/>
                </a:lnTo>
                <a:lnTo>
                  <a:pt x="6420" y="12142"/>
                </a:lnTo>
                <a:lnTo>
                  <a:pt x="6457" y="12179"/>
                </a:lnTo>
                <a:lnTo>
                  <a:pt x="6714" y="12289"/>
                </a:lnTo>
                <a:lnTo>
                  <a:pt x="6970" y="12325"/>
                </a:lnTo>
                <a:lnTo>
                  <a:pt x="7227" y="12252"/>
                </a:lnTo>
                <a:lnTo>
                  <a:pt x="7447" y="12142"/>
                </a:lnTo>
                <a:lnTo>
                  <a:pt x="7924" y="12509"/>
                </a:lnTo>
                <a:lnTo>
                  <a:pt x="7484" y="12655"/>
                </a:lnTo>
                <a:lnTo>
                  <a:pt x="7044" y="12802"/>
                </a:lnTo>
                <a:lnTo>
                  <a:pt x="6714" y="12876"/>
                </a:lnTo>
                <a:lnTo>
                  <a:pt x="6604" y="12765"/>
                </a:lnTo>
                <a:lnTo>
                  <a:pt x="6494" y="12582"/>
                </a:lnTo>
                <a:lnTo>
                  <a:pt x="6310" y="12289"/>
                </a:lnTo>
                <a:lnTo>
                  <a:pt x="6090" y="12032"/>
                </a:lnTo>
                <a:lnTo>
                  <a:pt x="5870" y="11812"/>
                </a:lnTo>
                <a:lnTo>
                  <a:pt x="5466" y="11372"/>
                </a:lnTo>
                <a:lnTo>
                  <a:pt x="5100" y="10895"/>
                </a:lnTo>
                <a:lnTo>
                  <a:pt x="5063" y="10858"/>
                </a:lnTo>
                <a:lnTo>
                  <a:pt x="4990" y="10858"/>
                </a:lnTo>
                <a:lnTo>
                  <a:pt x="4953" y="10895"/>
                </a:lnTo>
                <a:lnTo>
                  <a:pt x="4953" y="10931"/>
                </a:lnTo>
                <a:lnTo>
                  <a:pt x="4953" y="11151"/>
                </a:lnTo>
                <a:lnTo>
                  <a:pt x="5026" y="11335"/>
                </a:lnTo>
                <a:lnTo>
                  <a:pt x="5100" y="11518"/>
                </a:lnTo>
                <a:lnTo>
                  <a:pt x="5246" y="11702"/>
                </a:lnTo>
                <a:lnTo>
                  <a:pt x="5540" y="12032"/>
                </a:lnTo>
                <a:lnTo>
                  <a:pt x="5833" y="12325"/>
                </a:lnTo>
                <a:lnTo>
                  <a:pt x="6017" y="12582"/>
                </a:lnTo>
                <a:lnTo>
                  <a:pt x="6200" y="12912"/>
                </a:lnTo>
                <a:lnTo>
                  <a:pt x="5650" y="12949"/>
                </a:lnTo>
                <a:lnTo>
                  <a:pt x="5026" y="12362"/>
                </a:lnTo>
                <a:lnTo>
                  <a:pt x="4659" y="11995"/>
                </a:lnTo>
                <a:lnTo>
                  <a:pt x="4513" y="11812"/>
                </a:lnTo>
                <a:lnTo>
                  <a:pt x="4439" y="11555"/>
                </a:lnTo>
                <a:lnTo>
                  <a:pt x="4403" y="11518"/>
                </a:lnTo>
                <a:lnTo>
                  <a:pt x="4329" y="11482"/>
                </a:lnTo>
                <a:lnTo>
                  <a:pt x="4256" y="11482"/>
                </a:lnTo>
                <a:lnTo>
                  <a:pt x="4219" y="11555"/>
                </a:lnTo>
                <a:lnTo>
                  <a:pt x="4219" y="11665"/>
                </a:lnTo>
                <a:lnTo>
                  <a:pt x="4219" y="11812"/>
                </a:lnTo>
                <a:lnTo>
                  <a:pt x="4293" y="12032"/>
                </a:lnTo>
                <a:lnTo>
                  <a:pt x="4403" y="12252"/>
                </a:lnTo>
                <a:lnTo>
                  <a:pt x="4586" y="12435"/>
                </a:lnTo>
                <a:lnTo>
                  <a:pt x="4953" y="12876"/>
                </a:lnTo>
                <a:lnTo>
                  <a:pt x="4880" y="12876"/>
                </a:lnTo>
                <a:lnTo>
                  <a:pt x="4880" y="12839"/>
                </a:lnTo>
                <a:lnTo>
                  <a:pt x="4880" y="12802"/>
                </a:lnTo>
                <a:lnTo>
                  <a:pt x="4843" y="12765"/>
                </a:lnTo>
                <a:lnTo>
                  <a:pt x="4549" y="12692"/>
                </a:lnTo>
                <a:lnTo>
                  <a:pt x="4439" y="12655"/>
                </a:lnTo>
                <a:lnTo>
                  <a:pt x="4366" y="12545"/>
                </a:lnTo>
                <a:lnTo>
                  <a:pt x="4293" y="12362"/>
                </a:lnTo>
                <a:lnTo>
                  <a:pt x="4073" y="11995"/>
                </a:lnTo>
                <a:lnTo>
                  <a:pt x="3926" y="11848"/>
                </a:lnTo>
                <a:lnTo>
                  <a:pt x="3816" y="11738"/>
                </a:lnTo>
                <a:lnTo>
                  <a:pt x="3816" y="11665"/>
                </a:lnTo>
                <a:lnTo>
                  <a:pt x="3816" y="11592"/>
                </a:lnTo>
                <a:lnTo>
                  <a:pt x="3779" y="11555"/>
                </a:lnTo>
                <a:lnTo>
                  <a:pt x="3742" y="11518"/>
                </a:lnTo>
                <a:lnTo>
                  <a:pt x="3669" y="11555"/>
                </a:lnTo>
                <a:lnTo>
                  <a:pt x="3559" y="11628"/>
                </a:lnTo>
                <a:lnTo>
                  <a:pt x="3522" y="11702"/>
                </a:lnTo>
                <a:lnTo>
                  <a:pt x="3522" y="11848"/>
                </a:lnTo>
                <a:lnTo>
                  <a:pt x="3559" y="11958"/>
                </a:lnTo>
                <a:lnTo>
                  <a:pt x="3669" y="12105"/>
                </a:lnTo>
                <a:lnTo>
                  <a:pt x="3779" y="12252"/>
                </a:lnTo>
                <a:lnTo>
                  <a:pt x="3889" y="12435"/>
                </a:lnTo>
                <a:lnTo>
                  <a:pt x="3963" y="12655"/>
                </a:lnTo>
                <a:lnTo>
                  <a:pt x="3963" y="12655"/>
                </a:lnTo>
                <a:lnTo>
                  <a:pt x="3376" y="12435"/>
                </a:lnTo>
                <a:lnTo>
                  <a:pt x="2825" y="12105"/>
                </a:lnTo>
                <a:lnTo>
                  <a:pt x="2789" y="12069"/>
                </a:lnTo>
                <a:lnTo>
                  <a:pt x="2715" y="11958"/>
                </a:lnTo>
                <a:lnTo>
                  <a:pt x="2605" y="11885"/>
                </a:lnTo>
                <a:lnTo>
                  <a:pt x="2349" y="11812"/>
                </a:lnTo>
                <a:lnTo>
                  <a:pt x="2312" y="11738"/>
                </a:lnTo>
                <a:lnTo>
                  <a:pt x="2165" y="11115"/>
                </a:lnTo>
                <a:lnTo>
                  <a:pt x="2092" y="10748"/>
                </a:lnTo>
                <a:lnTo>
                  <a:pt x="2055" y="10381"/>
                </a:lnTo>
                <a:lnTo>
                  <a:pt x="2055" y="10051"/>
                </a:lnTo>
                <a:lnTo>
                  <a:pt x="2092" y="9868"/>
                </a:lnTo>
                <a:lnTo>
                  <a:pt x="2165" y="9758"/>
                </a:lnTo>
                <a:lnTo>
                  <a:pt x="2238" y="9611"/>
                </a:lnTo>
                <a:lnTo>
                  <a:pt x="2349" y="9538"/>
                </a:lnTo>
                <a:lnTo>
                  <a:pt x="2495" y="9464"/>
                </a:lnTo>
                <a:lnTo>
                  <a:pt x="2679" y="9391"/>
                </a:lnTo>
                <a:lnTo>
                  <a:pt x="2715" y="9391"/>
                </a:lnTo>
                <a:lnTo>
                  <a:pt x="2752" y="9354"/>
                </a:lnTo>
                <a:lnTo>
                  <a:pt x="2789" y="9281"/>
                </a:lnTo>
                <a:lnTo>
                  <a:pt x="2789" y="9207"/>
                </a:lnTo>
                <a:lnTo>
                  <a:pt x="2715" y="9024"/>
                </a:lnTo>
                <a:lnTo>
                  <a:pt x="2605" y="8841"/>
                </a:lnTo>
                <a:lnTo>
                  <a:pt x="2495" y="8694"/>
                </a:lnTo>
                <a:lnTo>
                  <a:pt x="2349" y="8510"/>
                </a:lnTo>
                <a:lnTo>
                  <a:pt x="2055" y="8254"/>
                </a:lnTo>
                <a:lnTo>
                  <a:pt x="1725" y="7960"/>
                </a:lnTo>
                <a:lnTo>
                  <a:pt x="1505" y="7813"/>
                </a:lnTo>
                <a:lnTo>
                  <a:pt x="1285" y="7630"/>
                </a:lnTo>
                <a:lnTo>
                  <a:pt x="1175" y="7447"/>
                </a:lnTo>
                <a:lnTo>
                  <a:pt x="991" y="7300"/>
                </a:lnTo>
                <a:lnTo>
                  <a:pt x="771" y="7153"/>
                </a:lnTo>
                <a:lnTo>
                  <a:pt x="551" y="7117"/>
                </a:lnTo>
                <a:lnTo>
                  <a:pt x="661" y="6566"/>
                </a:lnTo>
                <a:lnTo>
                  <a:pt x="771" y="6089"/>
                </a:lnTo>
                <a:lnTo>
                  <a:pt x="808" y="6016"/>
                </a:lnTo>
                <a:lnTo>
                  <a:pt x="955" y="5943"/>
                </a:lnTo>
                <a:lnTo>
                  <a:pt x="1101" y="5906"/>
                </a:lnTo>
                <a:lnTo>
                  <a:pt x="1248" y="5906"/>
                </a:lnTo>
                <a:lnTo>
                  <a:pt x="1395" y="5943"/>
                </a:lnTo>
                <a:lnTo>
                  <a:pt x="1505" y="6016"/>
                </a:lnTo>
                <a:lnTo>
                  <a:pt x="1615" y="6126"/>
                </a:lnTo>
                <a:lnTo>
                  <a:pt x="1652" y="6236"/>
                </a:lnTo>
                <a:lnTo>
                  <a:pt x="1652" y="6420"/>
                </a:lnTo>
                <a:lnTo>
                  <a:pt x="1652" y="6530"/>
                </a:lnTo>
                <a:lnTo>
                  <a:pt x="1688" y="6566"/>
                </a:lnTo>
                <a:lnTo>
                  <a:pt x="1725" y="6566"/>
                </a:lnTo>
                <a:lnTo>
                  <a:pt x="1945" y="6676"/>
                </a:lnTo>
                <a:lnTo>
                  <a:pt x="2128" y="6786"/>
                </a:lnTo>
                <a:lnTo>
                  <a:pt x="2275" y="6970"/>
                </a:lnTo>
                <a:lnTo>
                  <a:pt x="2385" y="7153"/>
                </a:lnTo>
                <a:lnTo>
                  <a:pt x="2459" y="7227"/>
                </a:lnTo>
                <a:lnTo>
                  <a:pt x="2532" y="7227"/>
                </a:lnTo>
                <a:lnTo>
                  <a:pt x="2605" y="7190"/>
                </a:lnTo>
                <a:lnTo>
                  <a:pt x="2642" y="7080"/>
                </a:lnTo>
                <a:lnTo>
                  <a:pt x="2532" y="5943"/>
                </a:lnTo>
                <a:lnTo>
                  <a:pt x="2752" y="5906"/>
                </a:lnTo>
                <a:lnTo>
                  <a:pt x="3009" y="5796"/>
                </a:lnTo>
                <a:lnTo>
                  <a:pt x="3229" y="5723"/>
                </a:lnTo>
                <a:lnTo>
                  <a:pt x="3449" y="5686"/>
                </a:lnTo>
                <a:lnTo>
                  <a:pt x="3669" y="5649"/>
                </a:lnTo>
                <a:lnTo>
                  <a:pt x="3889" y="5686"/>
                </a:lnTo>
                <a:lnTo>
                  <a:pt x="4293" y="5723"/>
                </a:lnTo>
                <a:lnTo>
                  <a:pt x="5100" y="5723"/>
                </a:lnTo>
                <a:lnTo>
                  <a:pt x="5283" y="5649"/>
                </a:lnTo>
                <a:lnTo>
                  <a:pt x="5503" y="5576"/>
                </a:lnTo>
                <a:lnTo>
                  <a:pt x="5577" y="5539"/>
                </a:lnTo>
                <a:lnTo>
                  <a:pt x="5613" y="5466"/>
                </a:lnTo>
                <a:lnTo>
                  <a:pt x="5613" y="5356"/>
                </a:lnTo>
                <a:lnTo>
                  <a:pt x="5577" y="5282"/>
                </a:lnTo>
                <a:lnTo>
                  <a:pt x="5246" y="4916"/>
                </a:lnTo>
                <a:lnTo>
                  <a:pt x="4880" y="4549"/>
                </a:lnTo>
                <a:lnTo>
                  <a:pt x="4696" y="4365"/>
                </a:lnTo>
                <a:lnTo>
                  <a:pt x="4513" y="4219"/>
                </a:lnTo>
                <a:lnTo>
                  <a:pt x="4293" y="4109"/>
                </a:lnTo>
                <a:lnTo>
                  <a:pt x="4036" y="3999"/>
                </a:lnTo>
                <a:lnTo>
                  <a:pt x="3999" y="3889"/>
                </a:lnTo>
                <a:lnTo>
                  <a:pt x="3963" y="3815"/>
                </a:lnTo>
                <a:lnTo>
                  <a:pt x="3852" y="3742"/>
                </a:lnTo>
                <a:lnTo>
                  <a:pt x="3742" y="3668"/>
                </a:lnTo>
                <a:lnTo>
                  <a:pt x="3376" y="3522"/>
                </a:lnTo>
                <a:lnTo>
                  <a:pt x="3192" y="3448"/>
                </a:lnTo>
                <a:lnTo>
                  <a:pt x="2972" y="3412"/>
                </a:lnTo>
                <a:lnTo>
                  <a:pt x="3412" y="3228"/>
                </a:lnTo>
                <a:lnTo>
                  <a:pt x="3816" y="3045"/>
                </a:lnTo>
                <a:lnTo>
                  <a:pt x="4256" y="2935"/>
                </a:lnTo>
                <a:lnTo>
                  <a:pt x="4696" y="2861"/>
                </a:lnTo>
                <a:lnTo>
                  <a:pt x="5136" y="2788"/>
                </a:lnTo>
                <a:lnTo>
                  <a:pt x="6494" y="2788"/>
                </a:lnTo>
                <a:lnTo>
                  <a:pt x="6567" y="2751"/>
                </a:lnTo>
                <a:lnTo>
                  <a:pt x="6567" y="2678"/>
                </a:lnTo>
                <a:close/>
                <a:moveTo>
                  <a:pt x="5100" y="15590"/>
                </a:moveTo>
                <a:lnTo>
                  <a:pt x="5246" y="15627"/>
                </a:lnTo>
                <a:lnTo>
                  <a:pt x="5503" y="15700"/>
                </a:lnTo>
                <a:lnTo>
                  <a:pt x="5393" y="15737"/>
                </a:lnTo>
                <a:lnTo>
                  <a:pt x="5320" y="15810"/>
                </a:lnTo>
                <a:lnTo>
                  <a:pt x="5246" y="15920"/>
                </a:lnTo>
                <a:lnTo>
                  <a:pt x="5246" y="16030"/>
                </a:lnTo>
                <a:lnTo>
                  <a:pt x="5210" y="16177"/>
                </a:lnTo>
                <a:lnTo>
                  <a:pt x="5246" y="16360"/>
                </a:lnTo>
                <a:lnTo>
                  <a:pt x="5246" y="16434"/>
                </a:lnTo>
                <a:lnTo>
                  <a:pt x="5283" y="16507"/>
                </a:lnTo>
                <a:lnTo>
                  <a:pt x="5356" y="16580"/>
                </a:lnTo>
                <a:lnTo>
                  <a:pt x="5430" y="16617"/>
                </a:lnTo>
                <a:lnTo>
                  <a:pt x="5540" y="16617"/>
                </a:lnTo>
                <a:lnTo>
                  <a:pt x="5870" y="16947"/>
                </a:lnTo>
                <a:lnTo>
                  <a:pt x="6237" y="17167"/>
                </a:lnTo>
                <a:lnTo>
                  <a:pt x="6567" y="17351"/>
                </a:lnTo>
                <a:lnTo>
                  <a:pt x="6750" y="17424"/>
                </a:lnTo>
                <a:lnTo>
                  <a:pt x="3449" y="17387"/>
                </a:lnTo>
                <a:lnTo>
                  <a:pt x="3596" y="17314"/>
                </a:lnTo>
                <a:lnTo>
                  <a:pt x="3926" y="17167"/>
                </a:lnTo>
                <a:lnTo>
                  <a:pt x="4256" y="16984"/>
                </a:lnTo>
                <a:lnTo>
                  <a:pt x="4476" y="16837"/>
                </a:lnTo>
                <a:lnTo>
                  <a:pt x="4696" y="16654"/>
                </a:lnTo>
                <a:lnTo>
                  <a:pt x="4770" y="16690"/>
                </a:lnTo>
                <a:lnTo>
                  <a:pt x="4880" y="16690"/>
                </a:lnTo>
                <a:lnTo>
                  <a:pt x="4953" y="16654"/>
                </a:lnTo>
                <a:lnTo>
                  <a:pt x="5026" y="16580"/>
                </a:lnTo>
                <a:lnTo>
                  <a:pt x="5136" y="16397"/>
                </a:lnTo>
                <a:lnTo>
                  <a:pt x="5210" y="16214"/>
                </a:lnTo>
                <a:lnTo>
                  <a:pt x="5173" y="16103"/>
                </a:lnTo>
                <a:lnTo>
                  <a:pt x="5100" y="16030"/>
                </a:lnTo>
                <a:lnTo>
                  <a:pt x="5063" y="15993"/>
                </a:lnTo>
                <a:lnTo>
                  <a:pt x="5100" y="15773"/>
                </a:lnTo>
                <a:lnTo>
                  <a:pt x="5100" y="15590"/>
                </a:lnTo>
                <a:close/>
                <a:moveTo>
                  <a:pt x="9795" y="0"/>
                </a:moveTo>
                <a:lnTo>
                  <a:pt x="9648" y="74"/>
                </a:lnTo>
                <a:lnTo>
                  <a:pt x="9391" y="110"/>
                </a:lnTo>
                <a:lnTo>
                  <a:pt x="9171" y="220"/>
                </a:lnTo>
                <a:lnTo>
                  <a:pt x="9061" y="294"/>
                </a:lnTo>
                <a:lnTo>
                  <a:pt x="8988" y="404"/>
                </a:lnTo>
                <a:lnTo>
                  <a:pt x="8951" y="514"/>
                </a:lnTo>
                <a:lnTo>
                  <a:pt x="8915" y="661"/>
                </a:lnTo>
                <a:lnTo>
                  <a:pt x="8915" y="771"/>
                </a:lnTo>
                <a:lnTo>
                  <a:pt x="8915" y="881"/>
                </a:lnTo>
                <a:lnTo>
                  <a:pt x="8988" y="1027"/>
                </a:lnTo>
                <a:lnTo>
                  <a:pt x="9025" y="1137"/>
                </a:lnTo>
                <a:lnTo>
                  <a:pt x="8254" y="2348"/>
                </a:lnTo>
                <a:lnTo>
                  <a:pt x="7631" y="2201"/>
                </a:lnTo>
                <a:lnTo>
                  <a:pt x="7007" y="2165"/>
                </a:lnTo>
                <a:lnTo>
                  <a:pt x="6384" y="2165"/>
                </a:lnTo>
                <a:lnTo>
                  <a:pt x="5797" y="2238"/>
                </a:lnTo>
                <a:lnTo>
                  <a:pt x="5650" y="2275"/>
                </a:lnTo>
                <a:lnTo>
                  <a:pt x="5577" y="2385"/>
                </a:lnTo>
                <a:lnTo>
                  <a:pt x="5100" y="2348"/>
                </a:lnTo>
                <a:lnTo>
                  <a:pt x="4623" y="2421"/>
                </a:lnTo>
                <a:lnTo>
                  <a:pt x="4109" y="2495"/>
                </a:lnTo>
                <a:lnTo>
                  <a:pt x="3632" y="2641"/>
                </a:lnTo>
                <a:lnTo>
                  <a:pt x="3192" y="2825"/>
                </a:lnTo>
                <a:lnTo>
                  <a:pt x="2715" y="3045"/>
                </a:lnTo>
                <a:lnTo>
                  <a:pt x="2312" y="3302"/>
                </a:lnTo>
                <a:lnTo>
                  <a:pt x="1945" y="3558"/>
                </a:lnTo>
                <a:lnTo>
                  <a:pt x="1505" y="3925"/>
                </a:lnTo>
                <a:lnTo>
                  <a:pt x="1138" y="4365"/>
                </a:lnTo>
                <a:lnTo>
                  <a:pt x="808" y="4806"/>
                </a:lnTo>
                <a:lnTo>
                  <a:pt x="551" y="5282"/>
                </a:lnTo>
                <a:lnTo>
                  <a:pt x="331" y="5796"/>
                </a:lnTo>
                <a:lnTo>
                  <a:pt x="184" y="6346"/>
                </a:lnTo>
                <a:lnTo>
                  <a:pt x="74" y="6896"/>
                </a:lnTo>
                <a:lnTo>
                  <a:pt x="1" y="7447"/>
                </a:lnTo>
                <a:lnTo>
                  <a:pt x="1" y="7997"/>
                </a:lnTo>
                <a:lnTo>
                  <a:pt x="38" y="8547"/>
                </a:lnTo>
                <a:lnTo>
                  <a:pt x="148" y="9097"/>
                </a:lnTo>
                <a:lnTo>
                  <a:pt x="294" y="9648"/>
                </a:lnTo>
                <a:lnTo>
                  <a:pt x="478" y="10161"/>
                </a:lnTo>
                <a:lnTo>
                  <a:pt x="698" y="10638"/>
                </a:lnTo>
                <a:lnTo>
                  <a:pt x="991" y="11115"/>
                </a:lnTo>
                <a:lnTo>
                  <a:pt x="1358" y="11555"/>
                </a:lnTo>
                <a:lnTo>
                  <a:pt x="1725" y="11958"/>
                </a:lnTo>
                <a:lnTo>
                  <a:pt x="2165" y="12325"/>
                </a:lnTo>
                <a:lnTo>
                  <a:pt x="2679" y="12655"/>
                </a:lnTo>
                <a:lnTo>
                  <a:pt x="3156" y="12912"/>
                </a:lnTo>
                <a:lnTo>
                  <a:pt x="3706" y="13132"/>
                </a:lnTo>
                <a:lnTo>
                  <a:pt x="4256" y="13279"/>
                </a:lnTo>
                <a:lnTo>
                  <a:pt x="4806" y="13389"/>
                </a:lnTo>
                <a:lnTo>
                  <a:pt x="5393" y="13462"/>
                </a:lnTo>
                <a:lnTo>
                  <a:pt x="5943" y="13462"/>
                </a:lnTo>
                <a:lnTo>
                  <a:pt x="6494" y="13426"/>
                </a:lnTo>
                <a:lnTo>
                  <a:pt x="7044" y="13352"/>
                </a:lnTo>
                <a:lnTo>
                  <a:pt x="7594" y="13206"/>
                </a:lnTo>
                <a:lnTo>
                  <a:pt x="8108" y="13022"/>
                </a:lnTo>
                <a:lnTo>
                  <a:pt x="8621" y="12802"/>
                </a:lnTo>
                <a:lnTo>
                  <a:pt x="9098" y="12509"/>
                </a:lnTo>
                <a:lnTo>
                  <a:pt x="9538" y="12215"/>
                </a:lnTo>
                <a:lnTo>
                  <a:pt x="10052" y="11775"/>
                </a:lnTo>
                <a:lnTo>
                  <a:pt x="10492" y="11262"/>
                </a:lnTo>
                <a:lnTo>
                  <a:pt x="10932" y="10711"/>
                </a:lnTo>
                <a:lnTo>
                  <a:pt x="11299" y="10161"/>
                </a:lnTo>
                <a:lnTo>
                  <a:pt x="11629" y="9538"/>
                </a:lnTo>
                <a:lnTo>
                  <a:pt x="11886" y="8914"/>
                </a:lnTo>
                <a:lnTo>
                  <a:pt x="12106" y="8290"/>
                </a:lnTo>
                <a:lnTo>
                  <a:pt x="12179" y="7924"/>
                </a:lnTo>
                <a:lnTo>
                  <a:pt x="12216" y="7593"/>
                </a:lnTo>
                <a:lnTo>
                  <a:pt x="12253" y="7080"/>
                </a:lnTo>
                <a:lnTo>
                  <a:pt x="12216" y="6603"/>
                </a:lnTo>
                <a:lnTo>
                  <a:pt x="12106" y="6126"/>
                </a:lnTo>
                <a:lnTo>
                  <a:pt x="11922" y="5649"/>
                </a:lnTo>
                <a:lnTo>
                  <a:pt x="11739" y="5172"/>
                </a:lnTo>
                <a:lnTo>
                  <a:pt x="11482" y="4732"/>
                </a:lnTo>
                <a:lnTo>
                  <a:pt x="11189" y="4329"/>
                </a:lnTo>
                <a:lnTo>
                  <a:pt x="10859" y="3962"/>
                </a:lnTo>
                <a:lnTo>
                  <a:pt x="10822" y="3852"/>
                </a:lnTo>
                <a:lnTo>
                  <a:pt x="10712" y="3815"/>
                </a:lnTo>
                <a:lnTo>
                  <a:pt x="10272" y="3375"/>
                </a:lnTo>
                <a:lnTo>
                  <a:pt x="10162" y="3302"/>
                </a:lnTo>
                <a:lnTo>
                  <a:pt x="9832" y="3082"/>
                </a:lnTo>
                <a:lnTo>
                  <a:pt x="9501" y="2861"/>
                </a:lnTo>
                <a:lnTo>
                  <a:pt x="9135" y="2678"/>
                </a:lnTo>
                <a:lnTo>
                  <a:pt x="8768" y="2531"/>
                </a:lnTo>
                <a:lnTo>
                  <a:pt x="8804" y="2458"/>
                </a:lnTo>
                <a:lnTo>
                  <a:pt x="8841" y="2421"/>
                </a:lnTo>
                <a:lnTo>
                  <a:pt x="8804" y="2348"/>
                </a:lnTo>
                <a:lnTo>
                  <a:pt x="9171" y="1871"/>
                </a:lnTo>
                <a:lnTo>
                  <a:pt x="9501" y="1394"/>
                </a:lnTo>
                <a:lnTo>
                  <a:pt x="9758" y="1394"/>
                </a:lnTo>
                <a:lnTo>
                  <a:pt x="9868" y="1358"/>
                </a:lnTo>
                <a:lnTo>
                  <a:pt x="9978" y="1284"/>
                </a:lnTo>
                <a:lnTo>
                  <a:pt x="10052" y="1211"/>
                </a:lnTo>
                <a:lnTo>
                  <a:pt x="10602" y="1468"/>
                </a:lnTo>
                <a:lnTo>
                  <a:pt x="11079" y="1798"/>
                </a:lnTo>
                <a:lnTo>
                  <a:pt x="11556" y="2128"/>
                </a:lnTo>
                <a:lnTo>
                  <a:pt x="11996" y="2531"/>
                </a:lnTo>
                <a:lnTo>
                  <a:pt x="12399" y="2972"/>
                </a:lnTo>
                <a:lnTo>
                  <a:pt x="12766" y="3412"/>
                </a:lnTo>
                <a:lnTo>
                  <a:pt x="13060" y="3925"/>
                </a:lnTo>
                <a:lnTo>
                  <a:pt x="13353" y="4439"/>
                </a:lnTo>
                <a:lnTo>
                  <a:pt x="13573" y="4989"/>
                </a:lnTo>
                <a:lnTo>
                  <a:pt x="13757" y="5539"/>
                </a:lnTo>
                <a:lnTo>
                  <a:pt x="13903" y="6126"/>
                </a:lnTo>
                <a:lnTo>
                  <a:pt x="14013" y="6713"/>
                </a:lnTo>
                <a:lnTo>
                  <a:pt x="14087" y="7300"/>
                </a:lnTo>
                <a:lnTo>
                  <a:pt x="14087" y="7887"/>
                </a:lnTo>
                <a:lnTo>
                  <a:pt x="14087" y="8510"/>
                </a:lnTo>
                <a:lnTo>
                  <a:pt x="14013" y="9097"/>
                </a:lnTo>
                <a:lnTo>
                  <a:pt x="13867" y="9758"/>
                </a:lnTo>
                <a:lnTo>
                  <a:pt x="13720" y="10381"/>
                </a:lnTo>
                <a:lnTo>
                  <a:pt x="13463" y="11005"/>
                </a:lnTo>
                <a:lnTo>
                  <a:pt x="13206" y="11592"/>
                </a:lnTo>
                <a:lnTo>
                  <a:pt x="12876" y="12179"/>
                </a:lnTo>
                <a:lnTo>
                  <a:pt x="12473" y="12692"/>
                </a:lnTo>
                <a:lnTo>
                  <a:pt x="12069" y="13206"/>
                </a:lnTo>
                <a:lnTo>
                  <a:pt x="11592" y="13683"/>
                </a:lnTo>
                <a:lnTo>
                  <a:pt x="11079" y="14049"/>
                </a:lnTo>
                <a:lnTo>
                  <a:pt x="10565" y="14416"/>
                </a:lnTo>
                <a:lnTo>
                  <a:pt x="9978" y="14710"/>
                </a:lnTo>
                <a:lnTo>
                  <a:pt x="9391" y="14966"/>
                </a:lnTo>
                <a:lnTo>
                  <a:pt x="8804" y="15150"/>
                </a:lnTo>
                <a:lnTo>
                  <a:pt x="8181" y="15260"/>
                </a:lnTo>
                <a:lnTo>
                  <a:pt x="7557" y="15333"/>
                </a:lnTo>
                <a:lnTo>
                  <a:pt x="6897" y="15370"/>
                </a:lnTo>
                <a:lnTo>
                  <a:pt x="6420" y="15333"/>
                </a:lnTo>
                <a:lnTo>
                  <a:pt x="5943" y="15296"/>
                </a:lnTo>
                <a:lnTo>
                  <a:pt x="5466" y="15186"/>
                </a:lnTo>
                <a:lnTo>
                  <a:pt x="5026" y="15076"/>
                </a:lnTo>
                <a:lnTo>
                  <a:pt x="4549" y="14893"/>
                </a:lnTo>
                <a:lnTo>
                  <a:pt x="4109" y="14673"/>
                </a:lnTo>
                <a:lnTo>
                  <a:pt x="3632" y="14453"/>
                </a:lnTo>
                <a:lnTo>
                  <a:pt x="3669" y="14416"/>
                </a:lnTo>
                <a:lnTo>
                  <a:pt x="3706" y="14343"/>
                </a:lnTo>
                <a:lnTo>
                  <a:pt x="3706" y="14269"/>
                </a:lnTo>
                <a:lnTo>
                  <a:pt x="3706" y="14196"/>
                </a:lnTo>
                <a:lnTo>
                  <a:pt x="3669" y="14123"/>
                </a:lnTo>
                <a:lnTo>
                  <a:pt x="3522" y="14013"/>
                </a:lnTo>
                <a:lnTo>
                  <a:pt x="3376" y="13939"/>
                </a:lnTo>
                <a:lnTo>
                  <a:pt x="3229" y="13903"/>
                </a:lnTo>
                <a:lnTo>
                  <a:pt x="3009" y="13903"/>
                </a:lnTo>
                <a:lnTo>
                  <a:pt x="2899" y="13939"/>
                </a:lnTo>
                <a:lnTo>
                  <a:pt x="2752" y="14013"/>
                </a:lnTo>
                <a:lnTo>
                  <a:pt x="2642" y="14123"/>
                </a:lnTo>
                <a:lnTo>
                  <a:pt x="2605" y="14269"/>
                </a:lnTo>
                <a:lnTo>
                  <a:pt x="2605" y="14416"/>
                </a:lnTo>
                <a:lnTo>
                  <a:pt x="2642" y="14563"/>
                </a:lnTo>
                <a:lnTo>
                  <a:pt x="2715" y="14710"/>
                </a:lnTo>
                <a:lnTo>
                  <a:pt x="2825" y="14820"/>
                </a:lnTo>
                <a:lnTo>
                  <a:pt x="2972" y="14856"/>
                </a:lnTo>
                <a:lnTo>
                  <a:pt x="3119" y="14893"/>
                </a:lnTo>
                <a:lnTo>
                  <a:pt x="3266" y="14856"/>
                </a:lnTo>
                <a:lnTo>
                  <a:pt x="3376" y="14746"/>
                </a:lnTo>
                <a:lnTo>
                  <a:pt x="3522" y="14856"/>
                </a:lnTo>
                <a:lnTo>
                  <a:pt x="4036" y="15150"/>
                </a:lnTo>
                <a:lnTo>
                  <a:pt x="4439" y="15333"/>
                </a:lnTo>
                <a:lnTo>
                  <a:pt x="4806" y="15480"/>
                </a:lnTo>
                <a:lnTo>
                  <a:pt x="4770" y="15553"/>
                </a:lnTo>
                <a:lnTo>
                  <a:pt x="4733" y="15590"/>
                </a:lnTo>
                <a:lnTo>
                  <a:pt x="4659" y="15810"/>
                </a:lnTo>
                <a:lnTo>
                  <a:pt x="4623" y="16030"/>
                </a:lnTo>
                <a:lnTo>
                  <a:pt x="4586" y="16470"/>
                </a:lnTo>
                <a:lnTo>
                  <a:pt x="3963" y="16654"/>
                </a:lnTo>
                <a:lnTo>
                  <a:pt x="3376" y="16910"/>
                </a:lnTo>
                <a:lnTo>
                  <a:pt x="2752" y="17167"/>
                </a:lnTo>
                <a:lnTo>
                  <a:pt x="2128" y="17387"/>
                </a:lnTo>
                <a:lnTo>
                  <a:pt x="2055" y="17424"/>
                </a:lnTo>
                <a:lnTo>
                  <a:pt x="2018" y="17497"/>
                </a:lnTo>
                <a:lnTo>
                  <a:pt x="1982" y="17571"/>
                </a:lnTo>
                <a:lnTo>
                  <a:pt x="1982" y="17644"/>
                </a:lnTo>
                <a:lnTo>
                  <a:pt x="2018" y="17717"/>
                </a:lnTo>
                <a:lnTo>
                  <a:pt x="2055" y="17791"/>
                </a:lnTo>
                <a:lnTo>
                  <a:pt x="2128" y="17828"/>
                </a:lnTo>
                <a:lnTo>
                  <a:pt x="2202" y="17864"/>
                </a:lnTo>
                <a:lnTo>
                  <a:pt x="8401" y="17901"/>
                </a:lnTo>
                <a:lnTo>
                  <a:pt x="8474" y="17901"/>
                </a:lnTo>
                <a:lnTo>
                  <a:pt x="8548" y="17864"/>
                </a:lnTo>
                <a:lnTo>
                  <a:pt x="8621" y="17791"/>
                </a:lnTo>
                <a:lnTo>
                  <a:pt x="8621" y="17717"/>
                </a:lnTo>
                <a:lnTo>
                  <a:pt x="8621" y="17644"/>
                </a:lnTo>
                <a:lnTo>
                  <a:pt x="8621" y="17571"/>
                </a:lnTo>
                <a:lnTo>
                  <a:pt x="8584" y="17497"/>
                </a:lnTo>
                <a:lnTo>
                  <a:pt x="8474" y="17424"/>
                </a:lnTo>
                <a:lnTo>
                  <a:pt x="8108" y="17277"/>
                </a:lnTo>
                <a:lnTo>
                  <a:pt x="7667" y="17167"/>
                </a:lnTo>
                <a:lnTo>
                  <a:pt x="7264" y="17057"/>
                </a:lnTo>
                <a:lnTo>
                  <a:pt x="6860" y="16947"/>
                </a:lnTo>
                <a:lnTo>
                  <a:pt x="6494" y="16764"/>
                </a:lnTo>
                <a:lnTo>
                  <a:pt x="6163" y="16544"/>
                </a:lnTo>
                <a:lnTo>
                  <a:pt x="5907" y="16324"/>
                </a:lnTo>
                <a:lnTo>
                  <a:pt x="5797" y="16214"/>
                </a:lnTo>
                <a:lnTo>
                  <a:pt x="5650" y="16140"/>
                </a:lnTo>
                <a:lnTo>
                  <a:pt x="5650" y="16103"/>
                </a:lnTo>
                <a:lnTo>
                  <a:pt x="5687" y="15920"/>
                </a:lnTo>
                <a:lnTo>
                  <a:pt x="5650" y="15737"/>
                </a:lnTo>
                <a:lnTo>
                  <a:pt x="6127" y="15810"/>
                </a:lnTo>
                <a:lnTo>
                  <a:pt x="6640" y="15847"/>
                </a:lnTo>
                <a:lnTo>
                  <a:pt x="7631" y="15847"/>
                </a:lnTo>
                <a:lnTo>
                  <a:pt x="8218" y="15773"/>
                </a:lnTo>
                <a:lnTo>
                  <a:pt x="8841" y="15627"/>
                </a:lnTo>
                <a:lnTo>
                  <a:pt x="9428" y="15480"/>
                </a:lnTo>
                <a:lnTo>
                  <a:pt x="10015" y="15260"/>
                </a:lnTo>
                <a:lnTo>
                  <a:pt x="10565" y="14966"/>
                </a:lnTo>
                <a:lnTo>
                  <a:pt x="11079" y="14673"/>
                </a:lnTo>
                <a:lnTo>
                  <a:pt x="11592" y="14306"/>
                </a:lnTo>
                <a:lnTo>
                  <a:pt x="12069" y="13903"/>
                </a:lnTo>
                <a:lnTo>
                  <a:pt x="12509" y="13462"/>
                </a:lnTo>
                <a:lnTo>
                  <a:pt x="12913" y="12986"/>
                </a:lnTo>
                <a:lnTo>
                  <a:pt x="13280" y="12472"/>
                </a:lnTo>
                <a:lnTo>
                  <a:pt x="13573" y="11922"/>
                </a:lnTo>
                <a:lnTo>
                  <a:pt x="13867" y="11372"/>
                </a:lnTo>
                <a:lnTo>
                  <a:pt x="14087" y="10785"/>
                </a:lnTo>
                <a:lnTo>
                  <a:pt x="14307" y="10198"/>
                </a:lnTo>
                <a:lnTo>
                  <a:pt x="14417" y="9574"/>
                </a:lnTo>
                <a:lnTo>
                  <a:pt x="14527" y="8951"/>
                </a:lnTo>
                <a:lnTo>
                  <a:pt x="14600" y="8327"/>
                </a:lnTo>
                <a:lnTo>
                  <a:pt x="14600" y="7703"/>
                </a:lnTo>
                <a:lnTo>
                  <a:pt x="14564" y="7080"/>
                </a:lnTo>
                <a:lnTo>
                  <a:pt x="14490" y="6456"/>
                </a:lnTo>
                <a:lnTo>
                  <a:pt x="14380" y="5833"/>
                </a:lnTo>
                <a:lnTo>
                  <a:pt x="14197" y="5209"/>
                </a:lnTo>
                <a:lnTo>
                  <a:pt x="13977" y="4622"/>
                </a:lnTo>
                <a:lnTo>
                  <a:pt x="13720" y="3999"/>
                </a:lnTo>
                <a:lnTo>
                  <a:pt x="13353" y="3412"/>
                </a:lnTo>
                <a:lnTo>
                  <a:pt x="12986" y="2861"/>
                </a:lnTo>
                <a:lnTo>
                  <a:pt x="12509" y="2311"/>
                </a:lnTo>
                <a:lnTo>
                  <a:pt x="12032" y="1834"/>
                </a:lnTo>
                <a:lnTo>
                  <a:pt x="11482" y="1394"/>
                </a:lnTo>
                <a:lnTo>
                  <a:pt x="10895" y="1027"/>
                </a:lnTo>
                <a:lnTo>
                  <a:pt x="10602" y="881"/>
                </a:lnTo>
                <a:lnTo>
                  <a:pt x="10272" y="734"/>
                </a:lnTo>
                <a:lnTo>
                  <a:pt x="10308" y="587"/>
                </a:lnTo>
                <a:lnTo>
                  <a:pt x="10308" y="441"/>
                </a:lnTo>
                <a:lnTo>
                  <a:pt x="10272" y="294"/>
                </a:lnTo>
                <a:lnTo>
                  <a:pt x="10198" y="147"/>
                </a:lnTo>
                <a:lnTo>
                  <a:pt x="10088" y="74"/>
                </a:lnTo>
                <a:lnTo>
                  <a:pt x="9942" y="0"/>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67" name="Shape 267"/>
          <p:cNvSpPr/>
          <p:nvPr/>
        </p:nvSpPr>
        <p:spPr>
          <a:xfrm>
            <a:off x="8318810" y="-29822"/>
            <a:ext cx="456818" cy="425588"/>
          </a:xfrm>
          <a:custGeom>
            <a:avLst/>
            <a:gdLst/>
            <a:ahLst/>
            <a:cxnLst/>
            <a:rect l="0" t="0" r="0" b="0"/>
            <a:pathLst>
              <a:path w="16105" h="15004" extrusionOk="0">
                <a:moveTo>
                  <a:pt x="13170" y="587"/>
                </a:moveTo>
                <a:lnTo>
                  <a:pt x="13206" y="624"/>
                </a:lnTo>
                <a:lnTo>
                  <a:pt x="13280" y="661"/>
                </a:lnTo>
                <a:lnTo>
                  <a:pt x="13353" y="697"/>
                </a:lnTo>
                <a:lnTo>
                  <a:pt x="13610" y="771"/>
                </a:lnTo>
                <a:lnTo>
                  <a:pt x="13830" y="844"/>
                </a:lnTo>
                <a:lnTo>
                  <a:pt x="14013" y="954"/>
                </a:lnTo>
                <a:lnTo>
                  <a:pt x="14160" y="1174"/>
                </a:lnTo>
                <a:lnTo>
                  <a:pt x="14307" y="1394"/>
                </a:lnTo>
                <a:lnTo>
                  <a:pt x="14343" y="1651"/>
                </a:lnTo>
                <a:lnTo>
                  <a:pt x="14307" y="1908"/>
                </a:lnTo>
                <a:lnTo>
                  <a:pt x="14233" y="2128"/>
                </a:lnTo>
                <a:lnTo>
                  <a:pt x="14087" y="2348"/>
                </a:lnTo>
                <a:lnTo>
                  <a:pt x="13903" y="2531"/>
                </a:lnTo>
                <a:lnTo>
                  <a:pt x="13683" y="2678"/>
                </a:lnTo>
                <a:lnTo>
                  <a:pt x="13463" y="2788"/>
                </a:lnTo>
                <a:lnTo>
                  <a:pt x="13170" y="2825"/>
                </a:lnTo>
                <a:lnTo>
                  <a:pt x="12840" y="2788"/>
                </a:lnTo>
                <a:lnTo>
                  <a:pt x="12656" y="2751"/>
                </a:lnTo>
                <a:lnTo>
                  <a:pt x="12546" y="2715"/>
                </a:lnTo>
                <a:lnTo>
                  <a:pt x="12436" y="2641"/>
                </a:lnTo>
                <a:lnTo>
                  <a:pt x="12363" y="2495"/>
                </a:lnTo>
                <a:lnTo>
                  <a:pt x="12289" y="2495"/>
                </a:lnTo>
                <a:lnTo>
                  <a:pt x="12253" y="2275"/>
                </a:lnTo>
                <a:lnTo>
                  <a:pt x="12253" y="2054"/>
                </a:lnTo>
                <a:lnTo>
                  <a:pt x="12253" y="1871"/>
                </a:lnTo>
                <a:lnTo>
                  <a:pt x="12289" y="1724"/>
                </a:lnTo>
                <a:lnTo>
                  <a:pt x="12399" y="1394"/>
                </a:lnTo>
                <a:lnTo>
                  <a:pt x="12583" y="1064"/>
                </a:lnTo>
                <a:lnTo>
                  <a:pt x="12840" y="807"/>
                </a:lnTo>
                <a:lnTo>
                  <a:pt x="12986" y="697"/>
                </a:lnTo>
                <a:lnTo>
                  <a:pt x="13170" y="587"/>
                </a:lnTo>
                <a:close/>
                <a:moveTo>
                  <a:pt x="9061" y="3338"/>
                </a:moveTo>
                <a:lnTo>
                  <a:pt x="9245" y="3412"/>
                </a:lnTo>
                <a:lnTo>
                  <a:pt x="9245" y="3448"/>
                </a:lnTo>
                <a:lnTo>
                  <a:pt x="9171" y="3632"/>
                </a:lnTo>
                <a:lnTo>
                  <a:pt x="9171" y="3668"/>
                </a:lnTo>
                <a:lnTo>
                  <a:pt x="9135" y="3632"/>
                </a:lnTo>
                <a:lnTo>
                  <a:pt x="9061" y="3522"/>
                </a:lnTo>
                <a:lnTo>
                  <a:pt x="8988" y="3448"/>
                </a:lnTo>
                <a:lnTo>
                  <a:pt x="8988" y="3412"/>
                </a:lnTo>
                <a:lnTo>
                  <a:pt x="8988" y="3375"/>
                </a:lnTo>
                <a:lnTo>
                  <a:pt x="9061" y="3338"/>
                </a:lnTo>
                <a:close/>
                <a:moveTo>
                  <a:pt x="14123" y="440"/>
                </a:moveTo>
                <a:lnTo>
                  <a:pt x="14233" y="477"/>
                </a:lnTo>
                <a:lnTo>
                  <a:pt x="14307" y="587"/>
                </a:lnTo>
                <a:lnTo>
                  <a:pt x="14417" y="661"/>
                </a:lnTo>
                <a:lnTo>
                  <a:pt x="14454" y="807"/>
                </a:lnTo>
                <a:lnTo>
                  <a:pt x="14527" y="807"/>
                </a:lnTo>
                <a:lnTo>
                  <a:pt x="14490" y="624"/>
                </a:lnTo>
                <a:lnTo>
                  <a:pt x="14454" y="477"/>
                </a:lnTo>
                <a:lnTo>
                  <a:pt x="14600" y="551"/>
                </a:lnTo>
                <a:lnTo>
                  <a:pt x="14784" y="624"/>
                </a:lnTo>
                <a:lnTo>
                  <a:pt x="14967" y="771"/>
                </a:lnTo>
                <a:lnTo>
                  <a:pt x="15114" y="881"/>
                </a:lnTo>
                <a:lnTo>
                  <a:pt x="15224" y="1064"/>
                </a:lnTo>
                <a:lnTo>
                  <a:pt x="15334" y="1211"/>
                </a:lnTo>
                <a:lnTo>
                  <a:pt x="15444" y="1578"/>
                </a:lnTo>
                <a:lnTo>
                  <a:pt x="15554" y="1944"/>
                </a:lnTo>
                <a:lnTo>
                  <a:pt x="15627" y="2385"/>
                </a:lnTo>
                <a:lnTo>
                  <a:pt x="15664" y="2568"/>
                </a:lnTo>
                <a:lnTo>
                  <a:pt x="15627" y="2788"/>
                </a:lnTo>
                <a:lnTo>
                  <a:pt x="15591" y="2972"/>
                </a:lnTo>
                <a:lnTo>
                  <a:pt x="15481" y="3118"/>
                </a:lnTo>
                <a:lnTo>
                  <a:pt x="15187" y="3412"/>
                </a:lnTo>
                <a:lnTo>
                  <a:pt x="14930" y="3595"/>
                </a:lnTo>
                <a:lnTo>
                  <a:pt x="14600" y="3705"/>
                </a:lnTo>
                <a:lnTo>
                  <a:pt x="14270" y="3779"/>
                </a:lnTo>
                <a:lnTo>
                  <a:pt x="13940" y="3815"/>
                </a:lnTo>
                <a:lnTo>
                  <a:pt x="13720" y="3779"/>
                </a:lnTo>
                <a:lnTo>
                  <a:pt x="13500" y="3742"/>
                </a:lnTo>
                <a:lnTo>
                  <a:pt x="13316" y="3668"/>
                </a:lnTo>
                <a:lnTo>
                  <a:pt x="13133" y="3595"/>
                </a:lnTo>
                <a:lnTo>
                  <a:pt x="12950" y="3485"/>
                </a:lnTo>
                <a:lnTo>
                  <a:pt x="12803" y="3338"/>
                </a:lnTo>
                <a:lnTo>
                  <a:pt x="12656" y="3192"/>
                </a:lnTo>
                <a:lnTo>
                  <a:pt x="12546" y="3045"/>
                </a:lnTo>
                <a:lnTo>
                  <a:pt x="12840" y="3118"/>
                </a:lnTo>
                <a:lnTo>
                  <a:pt x="13133" y="3155"/>
                </a:lnTo>
                <a:lnTo>
                  <a:pt x="13426" y="3118"/>
                </a:lnTo>
                <a:lnTo>
                  <a:pt x="13720" y="3045"/>
                </a:lnTo>
                <a:lnTo>
                  <a:pt x="13977" y="2935"/>
                </a:lnTo>
                <a:lnTo>
                  <a:pt x="14233" y="2751"/>
                </a:lnTo>
                <a:lnTo>
                  <a:pt x="14417" y="2495"/>
                </a:lnTo>
                <a:lnTo>
                  <a:pt x="14600" y="2238"/>
                </a:lnTo>
                <a:lnTo>
                  <a:pt x="14674" y="1981"/>
                </a:lnTo>
                <a:lnTo>
                  <a:pt x="14710" y="1724"/>
                </a:lnTo>
                <a:lnTo>
                  <a:pt x="14674" y="1468"/>
                </a:lnTo>
                <a:lnTo>
                  <a:pt x="14600" y="1211"/>
                </a:lnTo>
                <a:lnTo>
                  <a:pt x="14490" y="991"/>
                </a:lnTo>
                <a:lnTo>
                  <a:pt x="14343" y="771"/>
                </a:lnTo>
                <a:lnTo>
                  <a:pt x="14160" y="587"/>
                </a:lnTo>
                <a:lnTo>
                  <a:pt x="13940" y="440"/>
                </a:lnTo>
                <a:close/>
                <a:moveTo>
                  <a:pt x="13757" y="0"/>
                </a:moveTo>
                <a:lnTo>
                  <a:pt x="13610" y="74"/>
                </a:lnTo>
                <a:lnTo>
                  <a:pt x="13353" y="110"/>
                </a:lnTo>
                <a:lnTo>
                  <a:pt x="13133" y="147"/>
                </a:lnTo>
                <a:lnTo>
                  <a:pt x="12913" y="257"/>
                </a:lnTo>
                <a:lnTo>
                  <a:pt x="12729" y="404"/>
                </a:lnTo>
                <a:lnTo>
                  <a:pt x="12509" y="551"/>
                </a:lnTo>
                <a:lnTo>
                  <a:pt x="12363" y="734"/>
                </a:lnTo>
                <a:lnTo>
                  <a:pt x="12216" y="917"/>
                </a:lnTo>
                <a:lnTo>
                  <a:pt x="12069" y="1137"/>
                </a:lnTo>
                <a:lnTo>
                  <a:pt x="11996" y="1321"/>
                </a:lnTo>
                <a:lnTo>
                  <a:pt x="11922" y="1578"/>
                </a:lnTo>
                <a:lnTo>
                  <a:pt x="11849" y="1798"/>
                </a:lnTo>
                <a:lnTo>
                  <a:pt x="11849" y="2054"/>
                </a:lnTo>
                <a:lnTo>
                  <a:pt x="11849" y="2275"/>
                </a:lnTo>
                <a:lnTo>
                  <a:pt x="11886" y="2531"/>
                </a:lnTo>
                <a:lnTo>
                  <a:pt x="11959" y="2751"/>
                </a:lnTo>
                <a:lnTo>
                  <a:pt x="12033" y="2972"/>
                </a:lnTo>
                <a:lnTo>
                  <a:pt x="12143" y="3192"/>
                </a:lnTo>
                <a:lnTo>
                  <a:pt x="12253" y="3375"/>
                </a:lnTo>
                <a:lnTo>
                  <a:pt x="12399" y="3558"/>
                </a:lnTo>
                <a:lnTo>
                  <a:pt x="12583" y="3705"/>
                </a:lnTo>
                <a:lnTo>
                  <a:pt x="12766" y="3852"/>
                </a:lnTo>
                <a:lnTo>
                  <a:pt x="12986" y="3999"/>
                </a:lnTo>
                <a:lnTo>
                  <a:pt x="13206" y="4072"/>
                </a:lnTo>
                <a:lnTo>
                  <a:pt x="13426" y="4145"/>
                </a:lnTo>
                <a:lnTo>
                  <a:pt x="13683" y="4219"/>
                </a:lnTo>
                <a:lnTo>
                  <a:pt x="14123" y="4219"/>
                </a:lnTo>
                <a:lnTo>
                  <a:pt x="14564" y="4145"/>
                </a:lnTo>
                <a:lnTo>
                  <a:pt x="15004" y="3999"/>
                </a:lnTo>
                <a:lnTo>
                  <a:pt x="15371" y="3779"/>
                </a:lnTo>
                <a:lnTo>
                  <a:pt x="15591" y="3632"/>
                </a:lnTo>
                <a:lnTo>
                  <a:pt x="15737" y="3448"/>
                </a:lnTo>
                <a:lnTo>
                  <a:pt x="15884" y="3265"/>
                </a:lnTo>
                <a:lnTo>
                  <a:pt x="15994" y="3045"/>
                </a:lnTo>
                <a:lnTo>
                  <a:pt x="16067" y="2788"/>
                </a:lnTo>
                <a:lnTo>
                  <a:pt x="16104" y="2495"/>
                </a:lnTo>
                <a:lnTo>
                  <a:pt x="16067" y="2238"/>
                </a:lnTo>
                <a:lnTo>
                  <a:pt x="15994" y="1981"/>
                </a:lnTo>
                <a:lnTo>
                  <a:pt x="15884" y="1431"/>
                </a:lnTo>
                <a:lnTo>
                  <a:pt x="15774" y="1174"/>
                </a:lnTo>
                <a:lnTo>
                  <a:pt x="15664" y="954"/>
                </a:lnTo>
                <a:lnTo>
                  <a:pt x="15517" y="734"/>
                </a:lnTo>
                <a:lnTo>
                  <a:pt x="15371" y="551"/>
                </a:lnTo>
                <a:lnTo>
                  <a:pt x="15150" y="367"/>
                </a:lnTo>
                <a:lnTo>
                  <a:pt x="14930" y="220"/>
                </a:lnTo>
                <a:lnTo>
                  <a:pt x="14637" y="74"/>
                </a:lnTo>
                <a:lnTo>
                  <a:pt x="14270" y="0"/>
                </a:lnTo>
                <a:close/>
                <a:moveTo>
                  <a:pt x="11115" y="4549"/>
                </a:moveTo>
                <a:lnTo>
                  <a:pt x="11446" y="4842"/>
                </a:lnTo>
                <a:lnTo>
                  <a:pt x="11299" y="4952"/>
                </a:lnTo>
                <a:lnTo>
                  <a:pt x="11115" y="4916"/>
                </a:lnTo>
                <a:lnTo>
                  <a:pt x="10932" y="4916"/>
                </a:lnTo>
                <a:lnTo>
                  <a:pt x="10639" y="4952"/>
                </a:lnTo>
                <a:lnTo>
                  <a:pt x="10859" y="4732"/>
                </a:lnTo>
                <a:lnTo>
                  <a:pt x="11115" y="4549"/>
                </a:lnTo>
                <a:close/>
                <a:moveTo>
                  <a:pt x="6860" y="3632"/>
                </a:moveTo>
                <a:lnTo>
                  <a:pt x="7007" y="3668"/>
                </a:lnTo>
                <a:lnTo>
                  <a:pt x="7044" y="3705"/>
                </a:lnTo>
                <a:lnTo>
                  <a:pt x="7044" y="3742"/>
                </a:lnTo>
                <a:lnTo>
                  <a:pt x="7044" y="3779"/>
                </a:lnTo>
                <a:lnTo>
                  <a:pt x="7080" y="3852"/>
                </a:lnTo>
                <a:lnTo>
                  <a:pt x="7191" y="3889"/>
                </a:lnTo>
                <a:lnTo>
                  <a:pt x="7374" y="3889"/>
                </a:lnTo>
                <a:lnTo>
                  <a:pt x="7411" y="3925"/>
                </a:lnTo>
                <a:lnTo>
                  <a:pt x="7447" y="4035"/>
                </a:lnTo>
                <a:lnTo>
                  <a:pt x="7484" y="4145"/>
                </a:lnTo>
                <a:lnTo>
                  <a:pt x="7484" y="4255"/>
                </a:lnTo>
                <a:lnTo>
                  <a:pt x="7447" y="4512"/>
                </a:lnTo>
                <a:lnTo>
                  <a:pt x="7374" y="4769"/>
                </a:lnTo>
                <a:lnTo>
                  <a:pt x="7227" y="5026"/>
                </a:lnTo>
                <a:lnTo>
                  <a:pt x="7154" y="5136"/>
                </a:lnTo>
                <a:lnTo>
                  <a:pt x="7044" y="5209"/>
                </a:lnTo>
                <a:lnTo>
                  <a:pt x="6934" y="5246"/>
                </a:lnTo>
                <a:lnTo>
                  <a:pt x="6787" y="5246"/>
                </a:lnTo>
                <a:lnTo>
                  <a:pt x="6787" y="4989"/>
                </a:lnTo>
                <a:lnTo>
                  <a:pt x="6750" y="4769"/>
                </a:lnTo>
                <a:lnTo>
                  <a:pt x="6640" y="4549"/>
                </a:lnTo>
                <a:lnTo>
                  <a:pt x="6494" y="4329"/>
                </a:lnTo>
                <a:lnTo>
                  <a:pt x="6310" y="4145"/>
                </a:lnTo>
                <a:lnTo>
                  <a:pt x="6090" y="4035"/>
                </a:lnTo>
                <a:lnTo>
                  <a:pt x="6090" y="3925"/>
                </a:lnTo>
                <a:lnTo>
                  <a:pt x="6163" y="3852"/>
                </a:lnTo>
                <a:lnTo>
                  <a:pt x="6237" y="3779"/>
                </a:lnTo>
                <a:lnTo>
                  <a:pt x="6347" y="3742"/>
                </a:lnTo>
                <a:lnTo>
                  <a:pt x="6567" y="3705"/>
                </a:lnTo>
                <a:lnTo>
                  <a:pt x="6860" y="3632"/>
                </a:lnTo>
                <a:close/>
                <a:moveTo>
                  <a:pt x="6530" y="3192"/>
                </a:moveTo>
                <a:lnTo>
                  <a:pt x="6494" y="3228"/>
                </a:lnTo>
                <a:lnTo>
                  <a:pt x="6457" y="3302"/>
                </a:lnTo>
                <a:lnTo>
                  <a:pt x="6457" y="3338"/>
                </a:lnTo>
                <a:lnTo>
                  <a:pt x="6457" y="3412"/>
                </a:lnTo>
                <a:lnTo>
                  <a:pt x="6200" y="3485"/>
                </a:lnTo>
                <a:lnTo>
                  <a:pt x="5980" y="3558"/>
                </a:lnTo>
                <a:lnTo>
                  <a:pt x="5797" y="3742"/>
                </a:lnTo>
                <a:lnTo>
                  <a:pt x="5760" y="3815"/>
                </a:lnTo>
                <a:lnTo>
                  <a:pt x="5687" y="3925"/>
                </a:lnTo>
                <a:lnTo>
                  <a:pt x="5687" y="4035"/>
                </a:lnTo>
                <a:lnTo>
                  <a:pt x="5687" y="4072"/>
                </a:lnTo>
                <a:lnTo>
                  <a:pt x="5797" y="4219"/>
                </a:lnTo>
                <a:lnTo>
                  <a:pt x="5907" y="4292"/>
                </a:lnTo>
                <a:lnTo>
                  <a:pt x="6053" y="4365"/>
                </a:lnTo>
                <a:lnTo>
                  <a:pt x="6163" y="4439"/>
                </a:lnTo>
                <a:lnTo>
                  <a:pt x="6274" y="4512"/>
                </a:lnTo>
                <a:lnTo>
                  <a:pt x="6347" y="4622"/>
                </a:lnTo>
                <a:lnTo>
                  <a:pt x="6420" y="4769"/>
                </a:lnTo>
                <a:lnTo>
                  <a:pt x="6494" y="5026"/>
                </a:lnTo>
                <a:lnTo>
                  <a:pt x="6457" y="5282"/>
                </a:lnTo>
                <a:lnTo>
                  <a:pt x="6494" y="5392"/>
                </a:lnTo>
                <a:lnTo>
                  <a:pt x="6530" y="5466"/>
                </a:lnTo>
                <a:lnTo>
                  <a:pt x="6750" y="5539"/>
                </a:lnTo>
                <a:lnTo>
                  <a:pt x="6934" y="5539"/>
                </a:lnTo>
                <a:lnTo>
                  <a:pt x="7117" y="5503"/>
                </a:lnTo>
                <a:lnTo>
                  <a:pt x="7264" y="5429"/>
                </a:lnTo>
                <a:lnTo>
                  <a:pt x="7411" y="5282"/>
                </a:lnTo>
                <a:lnTo>
                  <a:pt x="7521" y="5136"/>
                </a:lnTo>
                <a:lnTo>
                  <a:pt x="7631" y="4952"/>
                </a:lnTo>
                <a:lnTo>
                  <a:pt x="7704" y="4769"/>
                </a:lnTo>
                <a:lnTo>
                  <a:pt x="7741" y="4585"/>
                </a:lnTo>
                <a:lnTo>
                  <a:pt x="7777" y="4365"/>
                </a:lnTo>
                <a:lnTo>
                  <a:pt x="7777" y="4145"/>
                </a:lnTo>
                <a:lnTo>
                  <a:pt x="7777" y="3925"/>
                </a:lnTo>
                <a:lnTo>
                  <a:pt x="7704" y="3779"/>
                </a:lnTo>
                <a:lnTo>
                  <a:pt x="7631" y="3668"/>
                </a:lnTo>
                <a:lnTo>
                  <a:pt x="7484" y="3595"/>
                </a:lnTo>
                <a:lnTo>
                  <a:pt x="7337" y="3595"/>
                </a:lnTo>
                <a:lnTo>
                  <a:pt x="7301" y="3485"/>
                </a:lnTo>
                <a:lnTo>
                  <a:pt x="7227" y="3448"/>
                </a:lnTo>
                <a:lnTo>
                  <a:pt x="7044" y="3375"/>
                </a:lnTo>
                <a:lnTo>
                  <a:pt x="6824" y="3302"/>
                </a:lnTo>
                <a:lnTo>
                  <a:pt x="6677" y="3228"/>
                </a:lnTo>
                <a:lnTo>
                  <a:pt x="6567" y="3192"/>
                </a:lnTo>
                <a:close/>
                <a:moveTo>
                  <a:pt x="11739" y="5136"/>
                </a:moveTo>
                <a:lnTo>
                  <a:pt x="12179" y="5686"/>
                </a:lnTo>
                <a:lnTo>
                  <a:pt x="11776" y="5796"/>
                </a:lnTo>
                <a:lnTo>
                  <a:pt x="11409" y="6016"/>
                </a:lnTo>
                <a:lnTo>
                  <a:pt x="11042" y="6236"/>
                </a:lnTo>
                <a:lnTo>
                  <a:pt x="10895" y="6383"/>
                </a:lnTo>
                <a:lnTo>
                  <a:pt x="10785" y="6566"/>
                </a:lnTo>
                <a:lnTo>
                  <a:pt x="10749" y="6640"/>
                </a:lnTo>
                <a:lnTo>
                  <a:pt x="10785" y="6676"/>
                </a:lnTo>
                <a:lnTo>
                  <a:pt x="10859" y="6713"/>
                </a:lnTo>
                <a:lnTo>
                  <a:pt x="10932" y="6713"/>
                </a:lnTo>
                <a:lnTo>
                  <a:pt x="11262" y="6493"/>
                </a:lnTo>
                <a:lnTo>
                  <a:pt x="11556" y="6310"/>
                </a:lnTo>
                <a:lnTo>
                  <a:pt x="11849" y="6199"/>
                </a:lnTo>
                <a:lnTo>
                  <a:pt x="12143" y="6089"/>
                </a:lnTo>
                <a:lnTo>
                  <a:pt x="12253" y="6053"/>
                </a:lnTo>
                <a:lnTo>
                  <a:pt x="12363" y="6016"/>
                </a:lnTo>
                <a:lnTo>
                  <a:pt x="12399" y="5979"/>
                </a:lnTo>
                <a:lnTo>
                  <a:pt x="12619" y="6456"/>
                </a:lnTo>
                <a:lnTo>
                  <a:pt x="12840" y="6896"/>
                </a:lnTo>
                <a:lnTo>
                  <a:pt x="12803" y="6933"/>
                </a:lnTo>
                <a:lnTo>
                  <a:pt x="12326" y="7043"/>
                </a:lnTo>
                <a:lnTo>
                  <a:pt x="11812" y="7117"/>
                </a:lnTo>
                <a:lnTo>
                  <a:pt x="11299" y="7117"/>
                </a:lnTo>
                <a:lnTo>
                  <a:pt x="10749" y="7080"/>
                </a:lnTo>
                <a:lnTo>
                  <a:pt x="10675" y="7117"/>
                </a:lnTo>
                <a:lnTo>
                  <a:pt x="10639" y="7153"/>
                </a:lnTo>
                <a:lnTo>
                  <a:pt x="10639" y="7227"/>
                </a:lnTo>
                <a:lnTo>
                  <a:pt x="10712" y="7300"/>
                </a:lnTo>
                <a:lnTo>
                  <a:pt x="10932" y="7373"/>
                </a:lnTo>
                <a:lnTo>
                  <a:pt x="11189" y="7447"/>
                </a:lnTo>
                <a:lnTo>
                  <a:pt x="11702" y="7483"/>
                </a:lnTo>
                <a:lnTo>
                  <a:pt x="11959" y="7483"/>
                </a:lnTo>
                <a:lnTo>
                  <a:pt x="12216" y="7447"/>
                </a:lnTo>
                <a:lnTo>
                  <a:pt x="12583" y="7373"/>
                </a:lnTo>
                <a:lnTo>
                  <a:pt x="12693" y="7373"/>
                </a:lnTo>
                <a:lnTo>
                  <a:pt x="12766" y="7337"/>
                </a:lnTo>
                <a:lnTo>
                  <a:pt x="12803" y="7410"/>
                </a:lnTo>
                <a:lnTo>
                  <a:pt x="12840" y="7447"/>
                </a:lnTo>
                <a:lnTo>
                  <a:pt x="12876" y="7483"/>
                </a:lnTo>
                <a:lnTo>
                  <a:pt x="12986" y="7520"/>
                </a:lnTo>
                <a:lnTo>
                  <a:pt x="13023" y="7777"/>
                </a:lnTo>
                <a:lnTo>
                  <a:pt x="13060" y="8070"/>
                </a:lnTo>
                <a:lnTo>
                  <a:pt x="12986" y="8107"/>
                </a:lnTo>
                <a:lnTo>
                  <a:pt x="12693" y="7997"/>
                </a:lnTo>
                <a:lnTo>
                  <a:pt x="12473" y="7887"/>
                </a:lnTo>
                <a:lnTo>
                  <a:pt x="12253" y="7777"/>
                </a:lnTo>
                <a:lnTo>
                  <a:pt x="11886" y="7777"/>
                </a:lnTo>
                <a:lnTo>
                  <a:pt x="11776" y="7813"/>
                </a:lnTo>
                <a:lnTo>
                  <a:pt x="11226" y="7777"/>
                </a:lnTo>
                <a:lnTo>
                  <a:pt x="10895" y="7740"/>
                </a:lnTo>
                <a:lnTo>
                  <a:pt x="10749" y="7740"/>
                </a:lnTo>
                <a:lnTo>
                  <a:pt x="10675" y="7703"/>
                </a:lnTo>
                <a:lnTo>
                  <a:pt x="10565" y="7483"/>
                </a:lnTo>
                <a:lnTo>
                  <a:pt x="10529" y="7483"/>
                </a:lnTo>
                <a:lnTo>
                  <a:pt x="10529" y="7520"/>
                </a:lnTo>
                <a:lnTo>
                  <a:pt x="10529" y="7887"/>
                </a:lnTo>
                <a:lnTo>
                  <a:pt x="10529" y="7960"/>
                </a:lnTo>
                <a:lnTo>
                  <a:pt x="10602" y="7997"/>
                </a:lnTo>
                <a:lnTo>
                  <a:pt x="11042" y="8107"/>
                </a:lnTo>
                <a:lnTo>
                  <a:pt x="11482" y="8144"/>
                </a:lnTo>
                <a:lnTo>
                  <a:pt x="11482" y="8327"/>
                </a:lnTo>
                <a:lnTo>
                  <a:pt x="11519" y="8474"/>
                </a:lnTo>
                <a:lnTo>
                  <a:pt x="11592" y="8547"/>
                </a:lnTo>
                <a:lnTo>
                  <a:pt x="11629" y="8584"/>
                </a:lnTo>
                <a:lnTo>
                  <a:pt x="11776" y="8657"/>
                </a:lnTo>
                <a:lnTo>
                  <a:pt x="11959" y="8767"/>
                </a:lnTo>
                <a:lnTo>
                  <a:pt x="11409" y="8657"/>
                </a:lnTo>
                <a:lnTo>
                  <a:pt x="10969" y="8474"/>
                </a:lnTo>
                <a:lnTo>
                  <a:pt x="10712" y="8437"/>
                </a:lnTo>
                <a:lnTo>
                  <a:pt x="10455" y="8400"/>
                </a:lnTo>
                <a:lnTo>
                  <a:pt x="10198" y="8217"/>
                </a:lnTo>
                <a:lnTo>
                  <a:pt x="10052" y="8180"/>
                </a:lnTo>
                <a:lnTo>
                  <a:pt x="9942" y="8144"/>
                </a:lnTo>
                <a:lnTo>
                  <a:pt x="9722" y="8180"/>
                </a:lnTo>
                <a:lnTo>
                  <a:pt x="9575" y="8254"/>
                </a:lnTo>
                <a:lnTo>
                  <a:pt x="9465" y="8364"/>
                </a:lnTo>
                <a:lnTo>
                  <a:pt x="9355" y="8510"/>
                </a:lnTo>
                <a:lnTo>
                  <a:pt x="9245" y="8584"/>
                </a:lnTo>
                <a:lnTo>
                  <a:pt x="9098" y="8620"/>
                </a:lnTo>
                <a:lnTo>
                  <a:pt x="8841" y="8584"/>
                </a:lnTo>
                <a:lnTo>
                  <a:pt x="8621" y="8620"/>
                </a:lnTo>
                <a:lnTo>
                  <a:pt x="8401" y="8694"/>
                </a:lnTo>
                <a:lnTo>
                  <a:pt x="8181" y="8804"/>
                </a:lnTo>
                <a:lnTo>
                  <a:pt x="7924" y="8804"/>
                </a:lnTo>
                <a:lnTo>
                  <a:pt x="7851" y="8767"/>
                </a:lnTo>
                <a:lnTo>
                  <a:pt x="7814" y="8730"/>
                </a:lnTo>
                <a:lnTo>
                  <a:pt x="7814" y="8694"/>
                </a:lnTo>
                <a:lnTo>
                  <a:pt x="7887" y="8620"/>
                </a:lnTo>
                <a:lnTo>
                  <a:pt x="7998" y="8510"/>
                </a:lnTo>
                <a:lnTo>
                  <a:pt x="8144" y="8437"/>
                </a:lnTo>
                <a:lnTo>
                  <a:pt x="8401" y="8327"/>
                </a:lnTo>
                <a:lnTo>
                  <a:pt x="8731" y="8180"/>
                </a:lnTo>
                <a:lnTo>
                  <a:pt x="8915" y="8070"/>
                </a:lnTo>
                <a:lnTo>
                  <a:pt x="9025" y="7924"/>
                </a:lnTo>
                <a:lnTo>
                  <a:pt x="9135" y="7777"/>
                </a:lnTo>
                <a:lnTo>
                  <a:pt x="9208" y="7630"/>
                </a:lnTo>
                <a:lnTo>
                  <a:pt x="9208" y="7447"/>
                </a:lnTo>
                <a:lnTo>
                  <a:pt x="9171" y="7227"/>
                </a:lnTo>
                <a:lnTo>
                  <a:pt x="9098" y="7117"/>
                </a:lnTo>
                <a:lnTo>
                  <a:pt x="8988" y="7006"/>
                </a:lnTo>
                <a:lnTo>
                  <a:pt x="8841" y="6896"/>
                </a:lnTo>
                <a:lnTo>
                  <a:pt x="8694" y="6860"/>
                </a:lnTo>
                <a:lnTo>
                  <a:pt x="8548" y="6823"/>
                </a:lnTo>
                <a:lnTo>
                  <a:pt x="8401" y="6823"/>
                </a:lnTo>
                <a:lnTo>
                  <a:pt x="8254" y="6860"/>
                </a:lnTo>
                <a:lnTo>
                  <a:pt x="8108" y="6933"/>
                </a:lnTo>
                <a:lnTo>
                  <a:pt x="7924" y="7117"/>
                </a:lnTo>
                <a:lnTo>
                  <a:pt x="7924" y="7117"/>
                </a:lnTo>
                <a:lnTo>
                  <a:pt x="7998" y="6970"/>
                </a:lnTo>
                <a:lnTo>
                  <a:pt x="8108" y="6860"/>
                </a:lnTo>
                <a:lnTo>
                  <a:pt x="8291" y="6603"/>
                </a:lnTo>
                <a:lnTo>
                  <a:pt x="8511" y="6383"/>
                </a:lnTo>
                <a:lnTo>
                  <a:pt x="8768" y="6126"/>
                </a:lnTo>
                <a:lnTo>
                  <a:pt x="8951" y="5943"/>
                </a:lnTo>
                <a:lnTo>
                  <a:pt x="9135" y="5796"/>
                </a:lnTo>
                <a:lnTo>
                  <a:pt x="9171" y="5796"/>
                </a:lnTo>
                <a:lnTo>
                  <a:pt x="9391" y="5759"/>
                </a:lnTo>
                <a:lnTo>
                  <a:pt x="9612" y="5686"/>
                </a:lnTo>
                <a:lnTo>
                  <a:pt x="10052" y="5539"/>
                </a:lnTo>
                <a:lnTo>
                  <a:pt x="10455" y="5356"/>
                </a:lnTo>
                <a:lnTo>
                  <a:pt x="10639" y="5282"/>
                </a:lnTo>
                <a:lnTo>
                  <a:pt x="10895" y="5246"/>
                </a:lnTo>
                <a:lnTo>
                  <a:pt x="10895" y="5246"/>
                </a:lnTo>
                <a:lnTo>
                  <a:pt x="10602" y="5503"/>
                </a:lnTo>
                <a:lnTo>
                  <a:pt x="10492" y="5649"/>
                </a:lnTo>
                <a:lnTo>
                  <a:pt x="10419" y="5833"/>
                </a:lnTo>
                <a:lnTo>
                  <a:pt x="10455" y="5869"/>
                </a:lnTo>
                <a:lnTo>
                  <a:pt x="10639" y="5796"/>
                </a:lnTo>
                <a:lnTo>
                  <a:pt x="10822" y="5723"/>
                </a:lnTo>
                <a:lnTo>
                  <a:pt x="11152" y="5503"/>
                </a:lnTo>
                <a:lnTo>
                  <a:pt x="11739" y="5136"/>
                </a:lnTo>
                <a:close/>
                <a:moveTo>
                  <a:pt x="11996" y="8254"/>
                </a:moveTo>
                <a:lnTo>
                  <a:pt x="12546" y="8400"/>
                </a:lnTo>
                <a:lnTo>
                  <a:pt x="12729" y="8584"/>
                </a:lnTo>
                <a:lnTo>
                  <a:pt x="12803" y="8620"/>
                </a:lnTo>
                <a:lnTo>
                  <a:pt x="12876" y="8657"/>
                </a:lnTo>
                <a:lnTo>
                  <a:pt x="12950" y="8620"/>
                </a:lnTo>
                <a:lnTo>
                  <a:pt x="13023" y="8584"/>
                </a:lnTo>
                <a:lnTo>
                  <a:pt x="12950" y="9024"/>
                </a:lnTo>
                <a:lnTo>
                  <a:pt x="12509" y="8914"/>
                </a:lnTo>
                <a:lnTo>
                  <a:pt x="12399" y="8657"/>
                </a:lnTo>
                <a:lnTo>
                  <a:pt x="12216" y="8474"/>
                </a:lnTo>
                <a:lnTo>
                  <a:pt x="12033" y="8327"/>
                </a:lnTo>
                <a:lnTo>
                  <a:pt x="11959" y="8290"/>
                </a:lnTo>
                <a:lnTo>
                  <a:pt x="11996" y="8254"/>
                </a:lnTo>
                <a:close/>
                <a:moveTo>
                  <a:pt x="10932" y="8841"/>
                </a:moveTo>
                <a:lnTo>
                  <a:pt x="11519" y="9097"/>
                </a:lnTo>
                <a:lnTo>
                  <a:pt x="12106" y="9244"/>
                </a:lnTo>
                <a:lnTo>
                  <a:pt x="12033" y="9391"/>
                </a:lnTo>
                <a:lnTo>
                  <a:pt x="11922" y="9537"/>
                </a:lnTo>
                <a:lnTo>
                  <a:pt x="11776" y="9611"/>
                </a:lnTo>
                <a:lnTo>
                  <a:pt x="11702" y="9611"/>
                </a:lnTo>
                <a:lnTo>
                  <a:pt x="11629" y="9574"/>
                </a:lnTo>
                <a:lnTo>
                  <a:pt x="11519" y="9537"/>
                </a:lnTo>
                <a:lnTo>
                  <a:pt x="11409" y="9427"/>
                </a:lnTo>
                <a:lnTo>
                  <a:pt x="11226" y="9244"/>
                </a:lnTo>
                <a:lnTo>
                  <a:pt x="10932" y="8841"/>
                </a:lnTo>
                <a:close/>
                <a:moveTo>
                  <a:pt x="12509" y="9354"/>
                </a:moveTo>
                <a:lnTo>
                  <a:pt x="12876" y="9391"/>
                </a:lnTo>
                <a:lnTo>
                  <a:pt x="12656" y="10161"/>
                </a:lnTo>
                <a:lnTo>
                  <a:pt x="12583" y="10088"/>
                </a:lnTo>
                <a:lnTo>
                  <a:pt x="12363" y="10088"/>
                </a:lnTo>
                <a:lnTo>
                  <a:pt x="12216" y="10051"/>
                </a:lnTo>
                <a:lnTo>
                  <a:pt x="11886" y="9978"/>
                </a:lnTo>
                <a:lnTo>
                  <a:pt x="12106" y="9868"/>
                </a:lnTo>
                <a:lnTo>
                  <a:pt x="12289" y="9758"/>
                </a:lnTo>
                <a:lnTo>
                  <a:pt x="12399" y="9574"/>
                </a:lnTo>
                <a:lnTo>
                  <a:pt x="12509" y="9354"/>
                </a:lnTo>
                <a:close/>
                <a:moveTo>
                  <a:pt x="10382" y="9721"/>
                </a:moveTo>
                <a:lnTo>
                  <a:pt x="11409" y="10161"/>
                </a:lnTo>
                <a:lnTo>
                  <a:pt x="11922" y="10381"/>
                </a:lnTo>
                <a:lnTo>
                  <a:pt x="12253" y="10491"/>
                </a:lnTo>
                <a:lnTo>
                  <a:pt x="12399" y="10491"/>
                </a:lnTo>
                <a:lnTo>
                  <a:pt x="12509" y="10455"/>
                </a:lnTo>
                <a:lnTo>
                  <a:pt x="12326" y="10968"/>
                </a:lnTo>
                <a:lnTo>
                  <a:pt x="12033" y="10858"/>
                </a:lnTo>
                <a:lnTo>
                  <a:pt x="11886" y="10785"/>
                </a:lnTo>
                <a:lnTo>
                  <a:pt x="11776" y="10711"/>
                </a:lnTo>
                <a:lnTo>
                  <a:pt x="11519" y="10528"/>
                </a:lnTo>
                <a:lnTo>
                  <a:pt x="11409" y="10418"/>
                </a:lnTo>
                <a:lnTo>
                  <a:pt x="11262" y="10344"/>
                </a:lnTo>
                <a:lnTo>
                  <a:pt x="11079" y="10308"/>
                </a:lnTo>
                <a:lnTo>
                  <a:pt x="10895" y="10271"/>
                </a:lnTo>
                <a:lnTo>
                  <a:pt x="10492" y="10234"/>
                </a:lnTo>
                <a:lnTo>
                  <a:pt x="10455" y="9978"/>
                </a:lnTo>
                <a:lnTo>
                  <a:pt x="10382" y="9721"/>
                </a:lnTo>
                <a:close/>
                <a:moveTo>
                  <a:pt x="10455" y="10528"/>
                </a:moveTo>
                <a:lnTo>
                  <a:pt x="10785" y="10601"/>
                </a:lnTo>
                <a:lnTo>
                  <a:pt x="10969" y="10638"/>
                </a:lnTo>
                <a:lnTo>
                  <a:pt x="11115" y="10711"/>
                </a:lnTo>
                <a:lnTo>
                  <a:pt x="11336" y="10821"/>
                </a:lnTo>
                <a:lnTo>
                  <a:pt x="11519" y="10968"/>
                </a:lnTo>
                <a:lnTo>
                  <a:pt x="11702" y="11115"/>
                </a:lnTo>
                <a:lnTo>
                  <a:pt x="11886" y="11262"/>
                </a:lnTo>
                <a:lnTo>
                  <a:pt x="12106" y="11335"/>
                </a:lnTo>
                <a:lnTo>
                  <a:pt x="11739" y="11922"/>
                </a:lnTo>
                <a:lnTo>
                  <a:pt x="11629" y="11922"/>
                </a:lnTo>
                <a:lnTo>
                  <a:pt x="11482" y="11885"/>
                </a:lnTo>
                <a:lnTo>
                  <a:pt x="11226" y="11738"/>
                </a:lnTo>
                <a:lnTo>
                  <a:pt x="10565" y="11482"/>
                </a:lnTo>
                <a:lnTo>
                  <a:pt x="10272" y="11335"/>
                </a:lnTo>
                <a:lnTo>
                  <a:pt x="10382" y="10968"/>
                </a:lnTo>
                <a:lnTo>
                  <a:pt x="10455" y="10601"/>
                </a:lnTo>
                <a:lnTo>
                  <a:pt x="10455" y="10528"/>
                </a:lnTo>
                <a:close/>
                <a:moveTo>
                  <a:pt x="10125" y="11665"/>
                </a:moveTo>
                <a:lnTo>
                  <a:pt x="10785" y="11958"/>
                </a:lnTo>
                <a:lnTo>
                  <a:pt x="11115" y="12142"/>
                </a:lnTo>
                <a:lnTo>
                  <a:pt x="11299" y="12215"/>
                </a:lnTo>
                <a:lnTo>
                  <a:pt x="11482" y="12289"/>
                </a:lnTo>
                <a:lnTo>
                  <a:pt x="11226" y="12655"/>
                </a:lnTo>
                <a:lnTo>
                  <a:pt x="10895" y="12545"/>
                </a:lnTo>
                <a:lnTo>
                  <a:pt x="10455" y="12399"/>
                </a:lnTo>
                <a:lnTo>
                  <a:pt x="10052" y="12252"/>
                </a:lnTo>
                <a:lnTo>
                  <a:pt x="9868" y="12142"/>
                </a:lnTo>
                <a:lnTo>
                  <a:pt x="10125" y="11665"/>
                </a:lnTo>
                <a:close/>
                <a:moveTo>
                  <a:pt x="9355" y="9574"/>
                </a:moveTo>
                <a:lnTo>
                  <a:pt x="9575" y="9611"/>
                </a:lnTo>
                <a:lnTo>
                  <a:pt x="9795" y="9648"/>
                </a:lnTo>
                <a:lnTo>
                  <a:pt x="9978" y="9758"/>
                </a:lnTo>
                <a:lnTo>
                  <a:pt x="10052" y="9868"/>
                </a:lnTo>
                <a:lnTo>
                  <a:pt x="10088" y="9941"/>
                </a:lnTo>
                <a:lnTo>
                  <a:pt x="10125" y="10088"/>
                </a:lnTo>
                <a:lnTo>
                  <a:pt x="10125" y="10198"/>
                </a:lnTo>
                <a:lnTo>
                  <a:pt x="9832" y="10161"/>
                </a:lnTo>
                <a:lnTo>
                  <a:pt x="9795" y="10198"/>
                </a:lnTo>
                <a:lnTo>
                  <a:pt x="9795" y="10234"/>
                </a:lnTo>
                <a:lnTo>
                  <a:pt x="9942" y="10344"/>
                </a:lnTo>
                <a:lnTo>
                  <a:pt x="10088" y="10455"/>
                </a:lnTo>
                <a:lnTo>
                  <a:pt x="10015" y="10785"/>
                </a:lnTo>
                <a:lnTo>
                  <a:pt x="9942" y="11078"/>
                </a:lnTo>
                <a:lnTo>
                  <a:pt x="9905" y="11188"/>
                </a:lnTo>
                <a:lnTo>
                  <a:pt x="9648" y="11115"/>
                </a:lnTo>
                <a:lnTo>
                  <a:pt x="9391" y="11078"/>
                </a:lnTo>
                <a:lnTo>
                  <a:pt x="9355" y="11078"/>
                </a:lnTo>
                <a:lnTo>
                  <a:pt x="9318" y="11115"/>
                </a:lnTo>
                <a:lnTo>
                  <a:pt x="9318" y="11151"/>
                </a:lnTo>
                <a:lnTo>
                  <a:pt x="9355" y="11188"/>
                </a:lnTo>
                <a:lnTo>
                  <a:pt x="9538" y="11372"/>
                </a:lnTo>
                <a:lnTo>
                  <a:pt x="9795" y="11518"/>
                </a:lnTo>
                <a:lnTo>
                  <a:pt x="9501" y="11995"/>
                </a:lnTo>
                <a:lnTo>
                  <a:pt x="9061" y="11812"/>
                </a:lnTo>
                <a:lnTo>
                  <a:pt x="8584" y="11628"/>
                </a:lnTo>
                <a:lnTo>
                  <a:pt x="8548" y="11628"/>
                </a:lnTo>
                <a:lnTo>
                  <a:pt x="8548" y="11702"/>
                </a:lnTo>
                <a:lnTo>
                  <a:pt x="8731" y="11848"/>
                </a:lnTo>
                <a:lnTo>
                  <a:pt x="8915" y="12032"/>
                </a:lnTo>
                <a:lnTo>
                  <a:pt x="9318" y="12289"/>
                </a:lnTo>
                <a:lnTo>
                  <a:pt x="9061" y="12582"/>
                </a:lnTo>
                <a:lnTo>
                  <a:pt x="8805" y="12802"/>
                </a:lnTo>
                <a:lnTo>
                  <a:pt x="8548" y="12692"/>
                </a:lnTo>
                <a:lnTo>
                  <a:pt x="8401" y="12069"/>
                </a:lnTo>
                <a:lnTo>
                  <a:pt x="8291" y="11445"/>
                </a:lnTo>
                <a:lnTo>
                  <a:pt x="8218" y="11298"/>
                </a:lnTo>
                <a:lnTo>
                  <a:pt x="8144" y="11188"/>
                </a:lnTo>
                <a:lnTo>
                  <a:pt x="8034" y="11115"/>
                </a:lnTo>
                <a:lnTo>
                  <a:pt x="7374" y="11115"/>
                </a:lnTo>
                <a:lnTo>
                  <a:pt x="7264" y="11078"/>
                </a:lnTo>
                <a:lnTo>
                  <a:pt x="7154" y="11041"/>
                </a:lnTo>
                <a:lnTo>
                  <a:pt x="7007" y="10895"/>
                </a:lnTo>
                <a:lnTo>
                  <a:pt x="6897" y="10675"/>
                </a:lnTo>
                <a:lnTo>
                  <a:pt x="6860" y="10455"/>
                </a:lnTo>
                <a:lnTo>
                  <a:pt x="6860" y="10344"/>
                </a:lnTo>
                <a:lnTo>
                  <a:pt x="6897" y="10234"/>
                </a:lnTo>
                <a:lnTo>
                  <a:pt x="6934" y="10124"/>
                </a:lnTo>
                <a:lnTo>
                  <a:pt x="7007" y="10051"/>
                </a:lnTo>
                <a:lnTo>
                  <a:pt x="7227" y="9978"/>
                </a:lnTo>
                <a:lnTo>
                  <a:pt x="7447" y="9904"/>
                </a:lnTo>
                <a:lnTo>
                  <a:pt x="8328" y="9721"/>
                </a:lnTo>
                <a:lnTo>
                  <a:pt x="8401" y="9758"/>
                </a:lnTo>
                <a:lnTo>
                  <a:pt x="8548" y="9758"/>
                </a:lnTo>
                <a:lnTo>
                  <a:pt x="8841" y="9648"/>
                </a:lnTo>
                <a:lnTo>
                  <a:pt x="9135" y="9574"/>
                </a:lnTo>
                <a:close/>
                <a:moveTo>
                  <a:pt x="1028" y="7373"/>
                </a:moveTo>
                <a:lnTo>
                  <a:pt x="1028" y="7887"/>
                </a:lnTo>
                <a:lnTo>
                  <a:pt x="1101" y="8437"/>
                </a:lnTo>
                <a:lnTo>
                  <a:pt x="1138" y="8474"/>
                </a:lnTo>
                <a:lnTo>
                  <a:pt x="1211" y="8510"/>
                </a:lnTo>
                <a:lnTo>
                  <a:pt x="1285" y="8510"/>
                </a:lnTo>
                <a:lnTo>
                  <a:pt x="1358" y="8474"/>
                </a:lnTo>
                <a:lnTo>
                  <a:pt x="1872" y="8070"/>
                </a:lnTo>
                <a:lnTo>
                  <a:pt x="1945" y="8951"/>
                </a:lnTo>
                <a:lnTo>
                  <a:pt x="1982" y="9611"/>
                </a:lnTo>
                <a:lnTo>
                  <a:pt x="1982" y="9758"/>
                </a:lnTo>
                <a:lnTo>
                  <a:pt x="1982" y="9904"/>
                </a:lnTo>
                <a:lnTo>
                  <a:pt x="1872" y="10014"/>
                </a:lnTo>
                <a:lnTo>
                  <a:pt x="1762" y="10088"/>
                </a:lnTo>
                <a:lnTo>
                  <a:pt x="1615" y="10271"/>
                </a:lnTo>
                <a:lnTo>
                  <a:pt x="1505" y="10455"/>
                </a:lnTo>
                <a:lnTo>
                  <a:pt x="1468" y="10638"/>
                </a:lnTo>
                <a:lnTo>
                  <a:pt x="1468" y="10858"/>
                </a:lnTo>
                <a:lnTo>
                  <a:pt x="1505" y="11078"/>
                </a:lnTo>
                <a:lnTo>
                  <a:pt x="1578" y="11298"/>
                </a:lnTo>
                <a:lnTo>
                  <a:pt x="1688" y="11702"/>
                </a:lnTo>
                <a:lnTo>
                  <a:pt x="2165" y="12876"/>
                </a:lnTo>
                <a:lnTo>
                  <a:pt x="1835" y="12509"/>
                </a:lnTo>
                <a:lnTo>
                  <a:pt x="1505" y="12142"/>
                </a:lnTo>
                <a:lnTo>
                  <a:pt x="1211" y="11665"/>
                </a:lnTo>
                <a:lnTo>
                  <a:pt x="918" y="11188"/>
                </a:lnTo>
                <a:lnTo>
                  <a:pt x="735" y="10675"/>
                </a:lnTo>
                <a:lnTo>
                  <a:pt x="588" y="10161"/>
                </a:lnTo>
                <a:lnTo>
                  <a:pt x="551" y="9831"/>
                </a:lnTo>
                <a:lnTo>
                  <a:pt x="514" y="9501"/>
                </a:lnTo>
                <a:lnTo>
                  <a:pt x="551" y="9171"/>
                </a:lnTo>
                <a:lnTo>
                  <a:pt x="588" y="8841"/>
                </a:lnTo>
                <a:lnTo>
                  <a:pt x="771" y="8180"/>
                </a:lnTo>
                <a:lnTo>
                  <a:pt x="955" y="7557"/>
                </a:lnTo>
                <a:lnTo>
                  <a:pt x="1028" y="7373"/>
                </a:lnTo>
                <a:close/>
                <a:moveTo>
                  <a:pt x="9612" y="12472"/>
                </a:moveTo>
                <a:lnTo>
                  <a:pt x="9942" y="12619"/>
                </a:lnTo>
                <a:lnTo>
                  <a:pt x="10675" y="12912"/>
                </a:lnTo>
                <a:lnTo>
                  <a:pt x="10895" y="12986"/>
                </a:lnTo>
                <a:lnTo>
                  <a:pt x="10529" y="13316"/>
                </a:lnTo>
                <a:lnTo>
                  <a:pt x="10162" y="13609"/>
                </a:lnTo>
                <a:lnTo>
                  <a:pt x="9685" y="13279"/>
                </a:lnTo>
                <a:lnTo>
                  <a:pt x="9171" y="12986"/>
                </a:lnTo>
                <a:lnTo>
                  <a:pt x="9391" y="12729"/>
                </a:lnTo>
                <a:lnTo>
                  <a:pt x="9612" y="12472"/>
                </a:lnTo>
                <a:close/>
                <a:moveTo>
                  <a:pt x="2569" y="5209"/>
                </a:moveTo>
                <a:lnTo>
                  <a:pt x="2899" y="5319"/>
                </a:lnTo>
                <a:lnTo>
                  <a:pt x="3266" y="5356"/>
                </a:lnTo>
                <a:lnTo>
                  <a:pt x="3999" y="5356"/>
                </a:lnTo>
                <a:lnTo>
                  <a:pt x="4733" y="5429"/>
                </a:lnTo>
                <a:lnTo>
                  <a:pt x="5467" y="5539"/>
                </a:lnTo>
                <a:lnTo>
                  <a:pt x="5320" y="5649"/>
                </a:lnTo>
                <a:lnTo>
                  <a:pt x="5173" y="5723"/>
                </a:lnTo>
                <a:lnTo>
                  <a:pt x="4880" y="5833"/>
                </a:lnTo>
                <a:lnTo>
                  <a:pt x="4696" y="5943"/>
                </a:lnTo>
                <a:lnTo>
                  <a:pt x="4513" y="6053"/>
                </a:lnTo>
                <a:lnTo>
                  <a:pt x="4366" y="6236"/>
                </a:lnTo>
                <a:lnTo>
                  <a:pt x="4293" y="6420"/>
                </a:lnTo>
                <a:lnTo>
                  <a:pt x="4256" y="6493"/>
                </a:lnTo>
                <a:lnTo>
                  <a:pt x="4293" y="6603"/>
                </a:lnTo>
                <a:lnTo>
                  <a:pt x="4329" y="6676"/>
                </a:lnTo>
                <a:lnTo>
                  <a:pt x="4366" y="6750"/>
                </a:lnTo>
                <a:lnTo>
                  <a:pt x="4439" y="6823"/>
                </a:lnTo>
                <a:lnTo>
                  <a:pt x="4549" y="6823"/>
                </a:lnTo>
                <a:lnTo>
                  <a:pt x="4660" y="6860"/>
                </a:lnTo>
                <a:lnTo>
                  <a:pt x="4696" y="6933"/>
                </a:lnTo>
                <a:lnTo>
                  <a:pt x="4733" y="7117"/>
                </a:lnTo>
                <a:lnTo>
                  <a:pt x="4770" y="7300"/>
                </a:lnTo>
                <a:lnTo>
                  <a:pt x="4770" y="7667"/>
                </a:lnTo>
                <a:lnTo>
                  <a:pt x="4806" y="7813"/>
                </a:lnTo>
                <a:lnTo>
                  <a:pt x="4586" y="7520"/>
                </a:lnTo>
                <a:lnTo>
                  <a:pt x="4366" y="7263"/>
                </a:lnTo>
                <a:lnTo>
                  <a:pt x="4256" y="7190"/>
                </a:lnTo>
                <a:lnTo>
                  <a:pt x="4146" y="7153"/>
                </a:lnTo>
                <a:lnTo>
                  <a:pt x="3999" y="7117"/>
                </a:lnTo>
                <a:lnTo>
                  <a:pt x="3889" y="7153"/>
                </a:lnTo>
                <a:lnTo>
                  <a:pt x="3632" y="7227"/>
                </a:lnTo>
                <a:lnTo>
                  <a:pt x="3412" y="7373"/>
                </a:lnTo>
                <a:lnTo>
                  <a:pt x="3192" y="7593"/>
                </a:lnTo>
                <a:lnTo>
                  <a:pt x="2972" y="7813"/>
                </a:lnTo>
                <a:lnTo>
                  <a:pt x="2825" y="8070"/>
                </a:lnTo>
                <a:lnTo>
                  <a:pt x="2715" y="8364"/>
                </a:lnTo>
                <a:lnTo>
                  <a:pt x="2642" y="8657"/>
                </a:lnTo>
                <a:lnTo>
                  <a:pt x="2605" y="8951"/>
                </a:lnTo>
                <a:lnTo>
                  <a:pt x="2605" y="9244"/>
                </a:lnTo>
                <a:lnTo>
                  <a:pt x="2679" y="9537"/>
                </a:lnTo>
                <a:lnTo>
                  <a:pt x="2679" y="9611"/>
                </a:lnTo>
                <a:lnTo>
                  <a:pt x="2752" y="9648"/>
                </a:lnTo>
                <a:lnTo>
                  <a:pt x="2789" y="9684"/>
                </a:lnTo>
                <a:lnTo>
                  <a:pt x="3156" y="9684"/>
                </a:lnTo>
                <a:lnTo>
                  <a:pt x="3449" y="9758"/>
                </a:lnTo>
                <a:lnTo>
                  <a:pt x="3706" y="9868"/>
                </a:lnTo>
                <a:lnTo>
                  <a:pt x="3963" y="10014"/>
                </a:lnTo>
                <a:lnTo>
                  <a:pt x="4183" y="10198"/>
                </a:lnTo>
                <a:lnTo>
                  <a:pt x="4403" y="10418"/>
                </a:lnTo>
                <a:lnTo>
                  <a:pt x="4770" y="10858"/>
                </a:lnTo>
                <a:lnTo>
                  <a:pt x="4403" y="11151"/>
                </a:lnTo>
                <a:lnTo>
                  <a:pt x="4109" y="11445"/>
                </a:lnTo>
                <a:lnTo>
                  <a:pt x="3816" y="11775"/>
                </a:lnTo>
                <a:lnTo>
                  <a:pt x="3596" y="12142"/>
                </a:lnTo>
                <a:lnTo>
                  <a:pt x="3412" y="12545"/>
                </a:lnTo>
                <a:lnTo>
                  <a:pt x="3266" y="12986"/>
                </a:lnTo>
                <a:lnTo>
                  <a:pt x="3192" y="13426"/>
                </a:lnTo>
                <a:lnTo>
                  <a:pt x="3156" y="13866"/>
                </a:lnTo>
                <a:lnTo>
                  <a:pt x="3082" y="13829"/>
                </a:lnTo>
                <a:lnTo>
                  <a:pt x="2972" y="13719"/>
                </a:lnTo>
                <a:lnTo>
                  <a:pt x="2899" y="13572"/>
                </a:lnTo>
                <a:lnTo>
                  <a:pt x="2459" y="12582"/>
                </a:lnTo>
                <a:lnTo>
                  <a:pt x="2092" y="11702"/>
                </a:lnTo>
                <a:lnTo>
                  <a:pt x="1945" y="11262"/>
                </a:lnTo>
                <a:lnTo>
                  <a:pt x="1872" y="10821"/>
                </a:lnTo>
                <a:lnTo>
                  <a:pt x="1872" y="10638"/>
                </a:lnTo>
                <a:lnTo>
                  <a:pt x="1945" y="10491"/>
                </a:lnTo>
                <a:lnTo>
                  <a:pt x="2055" y="10381"/>
                </a:lnTo>
                <a:lnTo>
                  <a:pt x="2202" y="10271"/>
                </a:lnTo>
                <a:lnTo>
                  <a:pt x="2312" y="10161"/>
                </a:lnTo>
                <a:lnTo>
                  <a:pt x="2385" y="10051"/>
                </a:lnTo>
                <a:lnTo>
                  <a:pt x="2385" y="9904"/>
                </a:lnTo>
                <a:lnTo>
                  <a:pt x="2385" y="9721"/>
                </a:lnTo>
                <a:lnTo>
                  <a:pt x="2312" y="8730"/>
                </a:lnTo>
                <a:lnTo>
                  <a:pt x="2165" y="7740"/>
                </a:lnTo>
                <a:lnTo>
                  <a:pt x="2165" y="7667"/>
                </a:lnTo>
                <a:lnTo>
                  <a:pt x="2092" y="7593"/>
                </a:lnTo>
                <a:lnTo>
                  <a:pt x="1945" y="7593"/>
                </a:lnTo>
                <a:lnTo>
                  <a:pt x="1358" y="8070"/>
                </a:lnTo>
                <a:lnTo>
                  <a:pt x="1321" y="7667"/>
                </a:lnTo>
                <a:lnTo>
                  <a:pt x="1358" y="7263"/>
                </a:lnTo>
                <a:lnTo>
                  <a:pt x="1395" y="6860"/>
                </a:lnTo>
                <a:lnTo>
                  <a:pt x="1505" y="6456"/>
                </a:lnTo>
                <a:lnTo>
                  <a:pt x="1505" y="6383"/>
                </a:lnTo>
                <a:lnTo>
                  <a:pt x="1468" y="6310"/>
                </a:lnTo>
                <a:lnTo>
                  <a:pt x="1725" y="5796"/>
                </a:lnTo>
                <a:lnTo>
                  <a:pt x="1982" y="5319"/>
                </a:lnTo>
                <a:lnTo>
                  <a:pt x="2239" y="5356"/>
                </a:lnTo>
                <a:lnTo>
                  <a:pt x="2495" y="5392"/>
                </a:lnTo>
                <a:lnTo>
                  <a:pt x="2569" y="5356"/>
                </a:lnTo>
                <a:lnTo>
                  <a:pt x="2605" y="5319"/>
                </a:lnTo>
                <a:lnTo>
                  <a:pt x="2605" y="5282"/>
                </a:lnTo>
                <a:lnTo>
                  <a:pt x="2569" y="5209"/>
                </a:lnTo>
                <a:close/>
                <a:moveTo>
                  <a:pt x="8805" y="13939"/>
                </a:moveTo>
                <a:lnTo>
                  <a:pt x="9098" y="13976"/>
                </a:lnTo>
                <a:lnTo>
                  <a:pt x="9391" y="14049"/>
                </a:lnTo>
                <a:lnTo>
                  <a:pt x="9208" y="14086"/>
                </a:lnTo>
                <a:lnTo>
                  <a:pt x="9171" y="14049"/>
                </a:lnTo>
                <a:lnTo>
                  <a:pt x="9061" y="14049"/>
                </a:lnTo>
                <a:lnTo>
                  <a:pt x="8988" y="13976"/>
                </a:lnTo>
                <a:lnTo>
                  <a:pt x="8805" y="13939"/>
                </a:lnTo>
                <a:close/>
                <a:moveTo>
                  <a:pt x="5815" y="14178"/>
                </a:moveTo>
                <a:lnTo>
                  <a:pt x="5797" y="14196"/>
                </a:lnTo>
                <a:lnTo>
                  <a:pt x="5760" y="14196"/>
                </a:lnTo>
                <a:lnTo>
                  <a:pt x="5815" y="14178"/>
                </a:lnTo>
                <a:close/>
                <a:moveTo>
                  <a:pt x="7154" y="2935"/>
                </a:moveTo>
                <a:lnTo>
                  <a:pt x="7594" y="3008"/>
                </a:lnTo>
                <a:lnTo>
                  <a:pt x="8034" y="3082"/>
                </a:lnTo>
                <a:lnTo>
                  <a:pt x="8438" y="3155"/>
                </a:lnTo>
                <a:lnTo>
                  <a:pt x="8401" y="3192"/>
                </a:lnTo>
                <a:lnTo>
                  <a:pt x="8401" y="3228"/>
                </a:lnTo>
                <a:lnTo>
                  <a:pt x="8401" y="3265"/>
                </a:lnTo>
                <a:lnTo>
                  <a:pt x="8438" y="3265"/>
                </a:lnTo>
                <a:lnTo>
                  <a:pt x="8621" y="3228"/>
                </a:lnTo>
                <a:lnTo>
                  <a:pt x="8768" y="3265"/>
                </a:lnTo>
                <a:lnTo>
                  <a:pt x="8805" y="3265"/>
                </a:lnTo>
                <a:lnTo>
                  <a:pt x="8768" y="3338"/>
                </a:lnTo>
                <a:lnTo>
                  <a:pt x="8768" y="3412"/>
                </a:lnTo>
                <a:lnTo>
                  <a:pt x="8768" y="3448"/>
                </a:lnTo>
                <a:lnTo>
                  <a:pt x="8805" y="3485"/>
                </a:lnTo>
                <a:lnTo>
                  <a:pt x="8841" y="3485"/>
                </a:lnTo>
                <a:lnTo>
                  <a:pt x="8915" y="3522"/>
                </a:lnTo>
                <a:lnTo>
                  <a:pt x="8988" y="3558"/>
                </a:lnTo>
                <a:lnTo>
                  <a:pt x="9098" y="3668"/>
                </a:lnTo>
                <a:lnTo>
                  <a:pt x="9208" y="3815"/>
                </a:lnTo>
                <a:lnTo>
                  <a:pt x="9245" y="3852"/>
                </a:lnTo>
                <a:lnTo>
                  <a:pt x="9281" y="3889"/>
                </a:lnTo>
                <a:lnTo>
                  <a:pt x="9318" y="3852"/>
                </a:lnTo>
                <a:lnTo>
                  <a:pt x="9391" y="3742"/>
                </a:lnTo>
                <a:lnTo>
                  <a:pt x="9465" y="3632"/>
                </a:lnTo>
                <a:lnTo>
                  <a:pt x="9538" y="3558"/>
                </a:lnTo>
                <a:lnTo>
                  <a:pt x="9758" y="3632"/>
                </a:lnTo>
                <a:lnTo>
                  <a:pt x="9612" y="3815"/>
                </a:lnTo>
                <a:lnTo>
                  <a:pt x="9501" y="3999"/>
                </a:lnTo>
                <a:lnTo>
                  <a:pt x="9465" y="4072"/>
                </a:lnTo>
                <a:lnTo>
                  <a:pt x="9465" y="4182"/>
                </a:lnTo>
                <a:lnTo>
                  <a:pt x="9575" y="4182"/>
                </a:lnTo>
                <a:lnTo>
                  <a:pt x="9648" y="4145"/>
                </a:lnTo>
                <a:lnTo>
                  <a:pt x="9795" y="4035"/>
                </a:lnTo>
                <a:lnTo>
                  <a:pt x="10052" y="3815"/>
                </a:lnTo>
                <a:lnTo>
                  <a:pt x="10308" y="3962"/>
                </a:lnTo>
                <a:lnTo>
                  <a:pt x="10235" y="4035"/>
                </a:lnTo>
                <a:lnTo>
                  <a:pt x="9978" y="4365"/>
                </a:lnTo>
                <a:lnTo>
                  <a:pt x="9868" y="4512"/>
                </a:lnTo>
                <a:lnTo>
                  <a:pt x="9795" y="4696"/>
                </a:lnTo>
                <a:lnTo>
                  <a:pt x="9795" y="4732"/>
                </a:lnTo>
                <a:lnTo>
                  <a:pt x="9832" y="4732"/>
                </a:lnTo>
                <a:lnTo>
                  <a:pt x="10015" y="4659"/>
                </a:lnTo>
                <a:lnTo>
                  <a:pt x="10198" y="4549"/>
                </a:lnTo>
                <a:lnTo>
                  <a:pt x="10492" y="4329"/>
                </a:lnTo>
                <a:lnTo>
                  <a:pt x="10639" y="4182"/>
                </a:lnTo>
                <a:lnTo>
                  <a:pt x="10822" y="4292"/>
                </a:lnTo>
                <a:lnTo>
                  <a:pt x="10565" y="4549"/>
                </a:lnTo>
                <a:lnTo>
                  <a:pt x="10272" y="4879"/>
                </a:lnTo>
                <a:lnTo>
                  <a:pt x="10052" y="5209"/>
                </a:lnTo>
                <a:lnTo>
                  <a:pt x="9942" y="5246"/>
                </a:lnTo>
                <a:lnTo>
                  <a:pt x="9648" y="5392"/>
                </a:lnTo>
                <a:lnTo>
                  <a:pt x="9391" y="5539"/>
                </a:lnTo>
                <a:lnTo>
                  <a:pt x="9281" y="5539"/>
                </a:lnTo>
                <a:lnTo>
                  <a:pt x="9135" y="5576"/>
                </a:lnTo>
                <a:lnTo>
                  <a:pt x="8805" y="5759"/>
                </a:lnTo>
                <a:lnTo>
                  <a:pt x="8548" y="5979"/>
                </a:lnTo>
                <a:lnTo>
                  <a:pt x="8364" y="6089"/>
                </a:lnTo>
                <a:lnTo>
                  <a:pt x="8071" y="6346"/>
                </a:lnTo>
                <a:lnTo>
                  <a:pt x="7924" y="6566"/>
                </a:lnTo>
                <a:lnTo>
                  <a:pt x="7741" y="6750"/>
                </a:lnTo>
                <a:lnTo>
                  <a:pt x="7631" y="6970"/>
                </a:lnTo>
                <a:lnTo>
                  <a:pt x="7594" y="7153"/>
                </a:lnTo>
                <a:lnTo>
                  <a:pt x="7631" y="7227"/>
                </a:lnTo>
                <a:lnTo>
                  <a:pt x="7667" y="7300"/>
                </a:lnTo>
                <a:lnTo>
                  <a:pt x="7741" y="7373"/>
                </a:lnTo>
                <a:lnTo>
                  <a:pt x="7851" y="7410"/>
                </a:lnTo>
                <a:lnTo>
                  <a:pt x="7998" y="7410"/>
                </a:lnTo>
                <a:lnTo>
                  <a:pt x="8144" y="7337"/>
                </a:lnTo>
                <a:lnTo>
                  <a:pt x="8401" y="7190"/>
                </a:lnTo>
                <a:lnTo>
                  <a:pt x="8548" y="7153"/>
                </a:lnTo>
                <a:lnTo>
                  <a:pt x="8731" y="7227"/>
                </a:lnTo>
                <a:lnTo>
                  <a:pt x="8805" y="7263"/>
                </a:lnTo>
                <a:lnTo>
                  <a:pt x="8878" y="7337"/>
                </a:lnTo>
                <a:lnTo>
                  <a:pt x="8915" y="7410"/>
                </a:lnTo>
                <a:lnTo>
                  <a:pt x="8915" y="7483"/>
                </a:lnTo>
                <a:lnTo>
                  <a:pt x="8841" y="7593"/>
                </a:lnTo>
                <a:lnTo>
                  <a:pt x="8731" y="7740"/>
                </a:lnTo>
                <a:lnTo>
                  <a:pt x="8584" y="7850"/>
                </a:lnTo>
                <a:lnTo>
                  <a:pt x="8401" y="7960"/>
                </a:lnTo>
                <a:lnTo>
                  <a:pt x="8144" y="8070"/>
                </a:lnTo>
                <a:lnTo>
                  <a:pt x="7961" y="8144"/>
                </a:lnTo>
                <a:lnTo>
                  <a:pt x="7741" y="8254"/>
                </a:lnTo>
                <a:lnTo>
                  <a:pt x="7557" y="8400"/>
                </a:lnTo>
                <a:lnTo>
                  <a:pt x="7521" y="8474"/>
                </a:lnTo>
                <a:lnTo>
                  <a:pt x="7484" y="8584"/>
                </a:lnTo>
                <a:lnTo>
                  <a:pt x="7447" y="8767"/>
                </a:lnTo>
                <a:lnTo>
                  <a:pt x="7521" y="8914"/>
                </a:lnTo>
                <a:lnTo>
                  <a:pt x="7631" y="9061"/>
                </a:lnTo>
                <a:lnTo>
                  <a:pt x="7777" y="9134"/>
                </a:lnTo>
                <a:lnTo>
                  <a:pt x="7887" y="9171"/>
                </a:lnTo>
                <a:lnTo>
                  <a:pt x="8034" y="9207"/>
                </a:lnTo>
                <a:lnTo>
                  <a:pt x="8254" y="9134"/>
                </a:lnTo>
                <a:lnTo>
                  <a:pt x="8694" y="8951"/>
                </a:lnTo>
                <a:lnTo>
                  <a:pt x="9208" y="8951"/>
                </a:lnTo>
                <a:lnTo>
                  <a:pt x="9391" y="8877"/>
                </a:lnTo>
                <a:lnTo>
                  <a:pt x="9575" y="8767"/>
                </a:lnTo>
                <a:lnTo>
                  <a:pt x="9685" y="8657"/>
                </a:lnTo>
                <a:lnTo>
                  <a:pt x="9795" y="8547"/>
                </a:lnTo>
                <a:lnTo>
                  <a:pt x="9905" y="8547"/>
                </a:lnTo>
                <a:lnTo>
                  <a:pt x="10052" y="8584"/>
                </a:lnTo>
                <a:lnTo>
                  <a:pt x="10088" y="8620"/>
                </a:lnTo>
                <a:lnTo>
                  <a:pt x="10125" y="8620"/>
                </a:lnTo>
                <a:lnTo>
                  <a:pt x="10198" y="8657"/>
                </a:lnTo>
                <a:lnTo>
                  <a:pt x="10382" y="8804"/>
                </a:lnTo>
                <a:lnTo>
                  <a:pt x="10565" y="8987"/>
                </a:lnTo>
                <a:lnTo>
                  <a:pt x="11115" y="9648"/>
                </a:lnTo>
                <a:lnTo>
                  <a:pt x="10382" y="9391"/>
                </a:lnTo>
                <a:lnTo>
                  <a:pt x="10015" y="9281"/>
                </a:lnTo>
                <a:lnTo>
                  <a:pt x="9648" y="9171"/>
                </a:lnTo>
                <a:lnTo>
                  <a:pt x="9612" y="9207"/>
                </a:lnTo>
                <a:lnTo>
                  <a:pt x="9281" y="9171"/>
                </a:lnTo>
                <a:lnTo>
                  <a:pt x="8951" y="9207"/>
                </a:lnTo>
                <a:lnTo>
                  <a:pt x="8621" y="9281"/>
                </a:lnTo>
                <a:lnTo>
                  <a:pt x="8328" y="9391"/>
                </a:lnTo>
                <a:lnTo>
                  <a:pt x="8291" y="9427"/>
                </a:lnTo>
                <a:lnTo>
                  <a:pt x="8144" y="9427"/>
                </a:lnTo>
                <a:lnTo>
                  <a:pt x="7631" y="9537"/>
                </a:lnTo>
                <a:lnTo>
                  <a:pt x="7117" y="9648"/>
                </a:lnTo>
                <a:lnTo>
                  <a:pt x="6934" y="9684"/>
                </a:lnTo>
                <a:lnTo>
                  <a:pt x="6787" y="9794"/>
                </a:lnTo>
                <a:lnTo>
                  <a:pt x="6677" y="9904"/>
                </a:lnTo>
                <a:lnTo>
                  <a:pt x="6567" y="10088"/>
                </a:lnTo>
                <a:lnTo>
                  <a:pt x="6494" y="10271"/>
                </a:lnTo>
                <a:lnTo>
                  <a:pt x="6494" y="10455"/>
                </a:lnTo>
                <a:lnTo>
                  <a:pt x="6494" y="10601"/>
                </a:lnTo>
                <a:lnTo>
                  <a:pt x="6530" y="10785"/>
                </a:lnTo>
                <a:lnTo>
                  <a:pt x="6604" y="10968"/>
                </a:lnTo>
                <a:lnTo>
                  <a:pt x="6714" y="11115"/>
                </a:lnTo>
                <a:lnTo>
                  <a:pt x="6824" y="11225"/>
                </a:lnTo>
                <a:lnTo>
                  <a:pt x="6970" y="11335"/>
                </a:lnTo>
                <a:lnTo>
                  <a:pt x="7117" y="11408"/>
                </a:lnTo>
                <a:lnTo>
                  <a:pt x="7301" y="11445"/>
                </a:lnTo>
                <a:lnTo>
                  <a:pt x="7484" y="11482"/>
                </a:lnTo>
                <a:lnTo>
                  <a:pt x="7777" y="11482"/>
                </a:lnTo>
                <a:lnTo>
                  <a:pt x="7851" y="11555"/>
                </a:lnTo>
                <a:lnTo>
                  <a:pt x="7924" y="11665"/>
                </a:lnTo>
                <a:lnTo>
                  <a:pt x="7961" y="11812"/>
                </a:lnTo>
                <a:lnTo>
                  <a:pt x="8034" y="12105"/>
                </a:lnTo>
                <a:lnTo>
                  <a:pt x="8071" y="12362"/>
                </a:lnTo>
                <a:lnTo>
                  <a:pt x="8108" y="12509"/>
                </a:lnTo>
                <a:lnTo>
                  <a:pt x="7851" y="12435"/>
                </a:lnTo>
                <a:lnTo>
                  <a:pt x="7631" y="12399"/>
                </a:lnTo>
                <a:lnTo>
                  <a:pt x="7557" y="12362"/>
                </a:lnTo>
                <a:lnTo>
                  <a:pt x="7521" y="12215"/>
                </a:lnTo>
                <a:lnTo>
                  <a:pt x="7521" y="12179"/>
                </a:lnTo>
                <a:lnTo>
                  <a:pt x="7447" y="12179"/>
                </a:lnTo>
                <a:lnTo>
                  <a:pt x="7447" y="12215"/>
                </a:lnTo>
                <a:lnTo>
                  <a:pt x="7411" y="12472"/>
                </a:lnTo>
                <a:lnTo>
                  <a:pt x="7411" y="12509"/>
                </a:lnTo>
                <a:lnTo>
                  <a:pt x="7447" y="12545"/>
                </a:lnTo>
                <a:lnTo>
                  <a:pt x="7851" y="12729"/>
                </a:lnTo>
                <a:lnTo>
                  <a:pt x="8254" y="12949"/>
                </a:lnTo>
                <a:lnTo>
                  <a:pt x="8438" y="13316"/>
                </a:lnTo>
                <a:lnTo>
                  <a:pt x="8474" y="13389"/>
                </a:lnTo>
                <a:lnTo>
                  <a:pt x="8548" y="13426"/>
                </a:lnTo>
                <a:lnTo>
                  <a:pt x="8621" y="13426"/>
                </a:lnTo>
                <a:lnTo>
                  <a:pt x="8694" y="13389"/>
                </a:lnTo>
                <a:lnTo>
                  <a:pt x="8841" y="13279"/>
                </a:lnTo>
                <a:lnTo>
                  <a:pt x="9428" y="13609"/>
                </a:lnTo>
                <a:lnTo>
                  <a:pt x="9281" y="13609"/>
                </a:lnTo>
                <a:lnTo>
                  <a:pt x="8548" y="13536"/>
                </a:lnTo>
                <a:lnTo>
                  <a:pt x="7851" y="13536"/>
                </a:lnTo>
                <a:lnTo>
                  <a:pt x="7374" y="13206"/>
                </a:lnTo>
                <a:lnTo>
                  <a:pt x="6860" y="12912"/>
                </a:lnTo>
                <a:lnTo>
                  <a:pt x="6824" y="12876"/>
                </a:lnTo>
                <a:lnTo>
                  <a:pt x="6750" y="12912"/>
                </a:lnTo>
                <a:lnTo>
                  <a:pt x="6750" y="12949"/>
                </a:lnTo>
                <a:lnTo>
                  <a:pt x="6750" y="13022"/>
                </a:lnTo>
                <a:lnTo>
                  <a:pt x="6970" y="13316"/>
                </a:lnTo>
                <a:lnTo>
                  <a:pt x="7227" y="13572"/>
                </a:lnTo>
                <a:lnTo>
                  <a:pt x="6897" y="13609"/>
                </a:lnTo>
                <a:lnTo>
                  <a:pt x="6567" y="13646"/>
                </a:lnTo>
                <a:lnTo>
                  <a:pt x="6310" y="13426"/>
                </a:lnTo>
                <a:lnTo>
                  <a:pt x="6090" y="13169"/>
                </a:lnTo>
                <a:lnTo>
                  <a:pt x="6017" y="13169"/>
                </a:lnTo>
                <a:lnTo>
                  <a:pt x="5943" y="13242"/>
                </a:lnTo>
                <a:lnTo>
                  <a:pt x="5907" y="13389"/>
                </a:lnTo>
                <a:lnTo>
                  <a:pt x="5943" y="13499"/>
                </a:lnTo>
                <a:lnTo>
                  <a:pt x="5980" y="13646"/>
                </a:lnTo>
                <a:lnTo>
                  <a:pt x="6090" y="13756"/>
                </a:lnTo>
                <a:lnTo>
                  <a:pt x="5760" y="13829"/>
                </a:lnTo>
                <a:lnTo>
                  <a:pt x="5430" y="13939"/>
                </a:lnTo>
                <a:lnTo>
                  <a:pt x="5393" y="13903"/>
                </a:lnTo>
                <a:lnTo>
                  <a:pt x="5173" y="13682"/>
                </a:lnTo>
                <a:lnTo>
                  <a:pt x="5026" y="13609"/>
                </a:lnTo>
                <a:lnTo>
                  <a:pt x="4916" y="13572"/>
                </a:lnTo>
                <a:lnTo>
                  <a:pt x="4880" y="13572"/>
                </a:lnTo>
                <a:lnTo>
                  <a:pt x="4880" y="13609"/>
                </a:lnTo>
                <a:lnTo>
                  <a:pt x="4880" y="13682"/>
                </a:lnTo>
                <a:lnTo>
                  <a:pt x="4916" y="13793"/>
                </a:lnTo>
                <a:lnTo>
                  <a:pt x="4990" y="13939"/>
                </a:lnTo>
                <a:lnTo>
                  <a:pt x="5100" y="14086"/>
                </a:lnTo>
                <a:lnTo>
                  <a:pt x="5136" y="14086"/>
                </a:lnTo>
                <a:lnTo>
                  <a:pt x="4843" y="14306"/>
                </a:lnTo>
                <a:lnTo>
                  <a:pt x="4623" y="14269"/>
                </a:lnTo>
                <a:lnTo>
                  <a:pt x="4109" y="14196"/>
                </a:lnTo>
                <a:lnTo>
                  <a:pt x="3853" y="14159"/>
                </a:lnTo>
                <a:lnTo>
                  <a:pt x="3596" y="14086"/>
                </a:lnTo>
                <a:lnTo>
                  <a:pt x="3669" y="14013"/>
                </a:lnTo>
                <a:lnTo>
                  <a:pt x="3706" y="13903"/>
                </a:lnTo>
                <a:lnTo>
                  <a:pt x="3706" y="13829"/>
                </a:lnTo>
                <a:lnTo>
                  <a:pt x="3669" y="13719"/>
                </a:lnTo>
                <a:lnTo>
                  <a:pt x="3632" y="13646"/>
                </a:lnTo>
                <a:lnTo>
                  <a:pt x="3559" y="13609"/>
                </a:lnTo>
                <a:lnTo>
                  <a:pt x="3632" y="13242"/>
                </a:lnTo>
                <a:lnTo>
                  <a:pt x="3742" y="12876"/>
                </a:lnTo>
                <a:lnTo>
                  <a:pt x="3889" y="12509"/>
                </a:lnTo>
                <a:lnTo>
                  <a:pt x="4073" y="12179"/>
                </a:lnTo>
                <a:lnTo>
                  <a:pt x="4293" y="11848"/>
                </a:lnTo>
                <a:lnTo>
                  <a:pt x="4549" y="11555"/>
                </a:lnTo>
                <a:lnTo>
                  <a:pt x="4843" y="11298"/>
                </a:lnTo>
                <a:lnTo>
                  <a:pt x="5173" y="11115"/>
                </a:lnTo>
                <a:lnTo>
                  <a:pt x="5246" y="11041"/>
                </a:lnTo>
                <a:lnTo>
                  <a:pt x="5283" y="10931"/>
                </a:lnTo>
                <a:lnTo>
                  <a:pt x="5283" y="10858"/>
                </a:lnTo>
                <a:lnTo>
                  <a:pt x="5210" y="10785"/>
                </a:lnTo>
                <a:lnTo>
                  <a:pt x="4770" y="10234"/>
                </a:lnTo>
                <a:lnTo>
                  <a:pt x="4549" y="9978"/>
                </a:lnTo>
                <a:lnTo>
                  <a:pt x="4293" y="9758"/>
                </a:lnTo>
                <a:lnTo>
                  <a:pt x="3999" y="9574"/>
                </a:lnTo>
                <a:lnTo>
                  <a:pt x="3706" y="9427"/>
                </a:lnTo>
                <a:lnTo>
                  <a:pt x="3376" y="9317"/>
                </a:lnTo>
                <a:lnTo>
                  <a:pt x="3046" y="9281"/>
                </a:lnTo>
                <a:lnTo>
                  <a:pt x="3046" y="8877"/>
                </a:lnTo>
                <a:lnTo>
                  <a:pt x="3119" y="8510"/>
                </a:lnTo>
                <a:lnTo>
                  <a:pt x="3266" y="8180"/>
                </a:lnTo>
                <a:lnTo>
                  <a:pt x="3486" y="7887"/>
                </a:lnTo>
                <a:lnTo>
                  <a:pt x="3632" y="7740"/>
                </a:lnTo>
                <a:lnTo>
                  <a:pt x="3816" y="7593"/>
                </a:lnTo>
                <a:lnTo>
                  <a:pt x="3889" y="7557"/>
                </a:lnTo>
                <a:lnTo>
                  <a:pt x="3963" y="7557"/>
                </a:lnTo>
                <a:lnTo>
                  <a:pt x="4036" y="7593"/>
                </a:lnTo>
                <a:lnTo>
                  <a:pt x="4109" y="7630"/>
                </a:lnTo>
                <a:lnTo>
                  <a:pt x="4219" y="7740"/>
                </a:lnTo>
                <a:lnTo>
                  <a:pt x="4329" y="7887"/>
                </a:lnTo>
                <a:lnTo>
                  <a:pt x="4916" y="8657"/>
                </a:lnTo>
                <a:lnTo>
                  <a:pt x="5026" y="8730"/>
                </a:lnTo>
                <a:lnTo>
                  <a:pt x="5136" y="8767"/>
                </a:lnTo>
                <a:lnTo>
                  <a:pt x="5210" y="8730"/>
                </a:lnTo>
                <a:lnTo>
                  <a:pt x="5246" y="8694"/>
                </a:lnTo>
                <a:lnTo>
                  <a:pt x="5283" y="8620"/>
                </a:lnTo>
                <a:lnTo>
                  <a:pt x="5283" y="8547"/>
                </a:lnTo>
                <a:lnTo>
                  <a:pt x="5136" y="7006"/>
                </a:lnTo>
                <a:lnTo>
                  <a:pt x="5100" y="6823"/>
                </a:lnTo>
                <a:lnTo>
                  <a:pt x="4990" y="6640"/>
                </a:lnTo>
                <a:lnTo>
                  <a:pt x="4880" y="6493"/>
                </a:lnTo>
                <a:lnTo>
                  <a:pt x="4660" y="6456"/>
                </a:lnTo>
                <a:lnTo>
                  <a:pt x="4733" y="6420"/>
                </a:lnTo>
                <a:lnTo>
                  <a:pt x="4843" y="6346"/>
                </a:lnTo>
                <a:lnTo>
                  <a:pt x="5026" y="6199"/>
                </a:lnTo>
                <a:lnTo>
                  <a:pt x="5430" y="6016"/>
                </a:lnTo>
                <a:lnTo>
                  <a:pt x="5613" y="5943"/>
                </a:lnTo>
                <a:lnTo>
                  <a:pt x="5760" y="5796"/>
                </a:lnTo>
                <a:lnTo>
                  <a:pt x="5870" y="5649"/>
                </a:lnTo>
                <a:lnTo>
                  <a:pt x="5980" y="5466"/>
                </a:lnTo>
                <a:lnTo>
                  <a:pt x="5980" y="5392"/>
                </a:lnTo>
                <a:lnTo>
                  <a:pt x="5943" y="5319"/>
                </a:lnTo>
                <a:lnTo>
                  <a:pt x="5907" y="5246"/>
                </a:lnTo>
                <a:lnTo>
                  <a:pt x="5833" y="5209"/>
                </a:lnTo>
                <a:lnTo>
                  <a:pt x="4990" y="5099"/>
                </a:lnTo>
                <a:lnTo>
                  <a:pt x="4109" y="4989"/>
                </a:lnTo>
                <a:lnTo>
                  <a:pt x="3742" y="4989"/>
                </a:lnTo>
                <a:lnTo>
                  <a:pt x="3302" y="4952"/>
                </a:lnTo>
                <a:lnTo>
                  <a:pt x="2899" y="4989"/>
                </a:lnTo>
                <a:lnTo>
                  <a:pt x="2715" y="5026"/>
                </a:lnTo>
                <a:lnTo>
                  <a:pt x="2532" y="5099"/>
                </a:lnTo>
                <a:lnTo>
                  <a:pt x="2495" y="5136"/>
                </a:lnTo>
                <a:lnTo>
                  <a:pt x="2532" y="5209"/>
                </a:lnTo>
                <a:lnTo>
                  <a:pt x="2165" y="5062"/>
                </a:lnTo>
                <a:lnTo>
                  <a:pt x="2459" y="4732"/>
                </a:lnTo>
                <a:lnTo>
                  <a:pt x="2752" y="4402"/>
                </a:lnTo>
                <a:lnTo>
                  <a:pt x="3082" y="4145"/>
                </a:lnTo>
                <a:lnTo>
                  <a:pt x="3449" y="3889"/>
                </a:lnTo>
                <a:lnTo>
                  <a:pt x="3816" y="3668"/>
                </a:lnTo>
                <a:lnTo>
                  <a:pt x="4219" y="3448"/>
                </a:lnTo>
                <a:lnTo>
                  <a:pt x="4623" y="3302"/>
                </a:lnTo>
                <a:lnTo>
                  <a:pt x="5026" y="3155"/>
                </a:lnTo>
                <a:lnTo>
                  <a:pt x="5467" y="3045"/>
                </a:lnTo>
                <a:lnTo>
                  <a:pt x="5907" y="2972"/>
                </a:lnTo>
                <a:lnTo>
                  <a:pt x="6310" y="2935"/>
                </a:lnTo>
                <a:close/>
                <a:moveTo>
                  <a:pt x="5393" y="14343"/>
                </a:moveTo>
                <a:lnTo>
                  <a:pt x="5430" y="14379"/>
                </a:lnTo>
                <a:lnTo>
                  <a:pt x="5356" y="14379"/>
                </a:lnTo>
                <a:lnTo>
                  <a:pt x="5393" y="14343"/>
                </a:lnTo>
                <a:close/>
                <a:moveTo>
                  <a:pt x="7704" y="13903"/>
                </a:moveTo>
                <a:lnTo>
                  <a:pt x="7961" y="14049"/>
                </a:lnTo>
                <a:lnTo>
                  <a:pt x="8291" y="14196"/>
                </a:lnTo>
                <a:lnTo>
                  <a:pt x="8584" y="14306"/>
                </a:lnTo>
                <a:lnTo>
                  <a:pt x="8181" y="14379"/>
                </a:lnTo>
                <a:lnTo>
                  <a:pt x="7741" y="14416"/>
                </a:lnTo>
                <a:lnTo>
                  <a:pt x="7704" y="14306"/>
                </a:lnTo>
                <a:lnTo>
                  <a:pt x="7631" y="14233"/>
                </a:lnTo>
                <a:lnTo>
                  <a:pt x="7264" y="14123"/>
                </a:lnTo>
                <a:lnTo>
                  <a:pt x="6970" y="13939"/>
                </a:lnTo>
                <a:lnTo>
                  <a:pt x="7521" y="13903"/>
                </a:lnTo>
                <a:close/>
                <a:moveTo>
                  <a:pt x="6420" y="14013"/>
                </a:moveTo>
                <a:lnTo>
                  <a:pt x="6567" y="14123"/>
                </a:lnTo>
                <a:lnTo>
                  <a:pt x="6787" y="14306"/>
                </a:lnTo>
                <a:lnTo>
                  <a:pt x="7007" y="14453"/>
                </a:lnTo>
                <a:lnTo>
                  <a:pt x="6053" y="14416"/>
                </a:lnTo>
                <a:lnTo>
                  <a:pt x="6053" y="14343"/>
                </a:lnTo>
                <a:lnTo>
                  <a:pt x="6053" y="14269"/>
                </a:lnTo>
                <a:lnTo>
                  <a:pt x="5980" y="14196"/>
                </a:lnTo>
                <a:lnTo>
                  <a:pt x="5907" y="14159"/>
                </a:lnTo>
                <a:lnTo>
                  <a:pt x="5870" y="14159"/>
                </a:lnTo>
                <a:lnTo>
                  <a:pt x="5980" y="14123"/>
                </a:lnTo>
                <a:lnTo>
                  <a:pt x="6420" y="14013"/>
                </a:lnTo>
                <a:close/>
                <a:moveTo>
                  <a:pt x="6824" y="2385"/>
                </a:moveTo>
                <a:lnTo>
                  <a:pt x="6750" y="2421"/>
                </a:lnTo>
                <a:lnTo>
                  <a:pt x="6677" y="2495"/>
                </a:lnTo>
                <a:lnTo>
                  <a:pt x="6127" y="2531"/>
                </a:lnTo>
                <a:lnTo>
                  <a:pt x="5540" y="2605"/>
                </a:lnTo>
                <a:lnTo>
                  <a:pt x="5026" y="2715"/>
                </a:lnTo>
                <a:lnTo>
                  <a:pt x="4476" y="2861"/>
                </a:lnTo>
                <a:lnTo>
                  <a:pt x="3926" y="3082"/>
                </a:lnTo>
                <a:lnTo>
                  <a:pt x="3376" y="3375"/>
                </a:lnTo>
                <a:lnTo>
                  <a:pt x="2899" y="3705"/>
                </a:lnTo>
                <a:lnTo>
                  <a:pt x="2459" y="4109"/>
                </a:lnTo>
                <a:lnTo>
                  <a:pt x="2018" y="4512"/>
                </a:lnTo>
                <a:lnTo>
                  <a:pt x="1652" y="4989"/>
                </a:lnTo>
                <a:lnTo>
                  <a:pt x="1321" y="5466"/>
                </a:lnTo>
                <a:lnTo>
                  <a:pt x="1065" y="6016"/>
                </a:lnTo>
                <a:lnTo>
                  <a:pt x="735" y="6713"/>
                </a:lnTo>
                <a:lnTo>
                  <a:pt x="478" y="7447"/>
                </a:lnTo>
                <a:lnTo>
                  <a:pt x="221" y="8180"/>
                </a:lnTo>
                <a:lnTo>
                  <a:pt x="74" y="8914"/>
                </a:lnTo>
                <a:lnTo>
                  <a:pt x="38" y="9244"/>
                </a:lnTo>
                <a:lnTo>
                  <a:pt x="1" y="9611"/>
                </a:lnTo>
                <a:lnTo>
                  <a:pt x="38" y="9941"/>
                </a:lnTo>
                <a:lnTo>
                  <a:pt x="74" y="10271"/>
                </a:lnTo>
                <a:lnTo>
                  <a:pt x="148" y="10601"/>
                </a:lnTo>
                <a:lnTo>
                  <a:pt x="258" y="10931"/>
                </a:lnTo>
                <a:lnTo>
                  <a:pt x="368" y="11262"/>
                </a:lnTo>
                <a:lnTo>
                  <a:pt x="514" y="11555"/>
                </a:lnTo>
                <a:lnTo>
                  <a:pt x="881" y="12142"/>
                </a:lnTo>
                <a:lnTo>
                  <a:pt x="1285" y="12692"/>
                </a:lnTo>
                <a:lnTo>
                  <a:pt x="1725" y="13206"/>
                </a:lnTo>
                <a:lnTo>
                  <a:pt x="2202" y="13719"/>
                </a:lnTo>
                <a:lnTo>
                  <a:pt x="2459" y="13976"/>
                </a:lnTo>
                <a:lnTo>
                  <a:pt x="2752" y="14233"/>
                </a:lnTo>
                <a:lnTo>
                  <a:pt x="2825" y="14343"/>
                </a:lnTo>
                <a:lnTo>
                  <a:pt x="2899" y="14416"/>
                </a:lnTo>
                <a:lnTo>
                  <a:pt x="3009" y="14453"/>
                </a:lnTo>
                <a:lnTo>
                  <a:pt x="3119" y="14453"/>
                </a:lnTo>
                <a:lnTo>
                  <a:pt x="3192" y="14526"/>
                </a:lnTo>
                <a:lnTo>
                  <a:pt x="3559" y="14636"/>
                </a:lnTo>
                <a:lnTo>
                  <a:pt x="3889" y="14746"/>
                </a:lnTo>
                <a:lnTo>
                  <a:pt x="4623" y="14820"/>
                </a:lnTo>
                <a:lnTo>
                  <a:pt x="6017" y="14966"/>
                </a:lnTo>
                <a:lnTo>
                  <a:pt x="6714" y="15003"/>
                </a:lnTo>
                <a:lnTo>
                  <a:pt x="7411" y="15003"/>
                </a:lnTo>
                <a:lnTo>
                  <a:pt x="8108" y="14930"/>
                </a:lnTo>
                <a:lnTo>
                  <a:pt x="8768" y="14783"/>
                </a:lnTo>
                <a:lnTo>
                  <a:pt x="9465" y="14600"/>
                </a:lnTo>
                <a:lnTo>
                  <a:pt x="9758" y="14453"/>
                </a:lnTo>
                <a:lnTo>
                  <a:pt x="10088" y="14306"/>
                </a:lnTo>
                <a:lnTo>
                  <a:pt x="10382" y="14159"/>
                </a:lnTo>
                <a:lnTo>
                  <a:pt x="10675" y="13976"/>
                </a:lnTo>
                <a:lnTo>
                  <a:pt x="11152" y="13536"/>
                </a:lnTo>
                <a:lnTo>
                  <a:pt x="11629" y="13059"/>
                </a:lnTo>
                <a:lnTo>
                  <a:pt x="12033" y="12509"/>
                </a:lnTo>
                <a:lnTo>
                  <a:pt x="12399" y="11958"/>
                </a:lnTo>
                <a:lnTo>
                  <a:pt x="12729" y="11372"/>
                </a:lnTo>
                <a:lnTo>
                  <a:pt x="12986" y="10748"/>
                </a:lnTo>
                <a:lnTo>
                  <a:pt x="13243" y="10161"/>
                </a:lnTo>
                <a:lnTo>
                  <a:pt x="13426" y="9464"/>
                </a:lnTo>
                <a:lnTo>
                  <a:pt x="13500" y="9097"/>
                </a:lnTo>
                <a:lnTo>
                  <a:pt x="13573" y="8730"/>
                </a:lnTo>
                <a:lnTo>
                  <a:pt x="13573" y="8400"/>
                </a:lnTo>
                <a:lnTo>
                  <a:pt x="13573" y="8034"/>
                </a:lnTo>
                <a:lnTo>
                  <a:pt x="13573" y="7667"/>
                </a:lnTo>
                <a:lnTo>
                  <a:pt x="13500" y="7300"/>
                </a:lnTo>
                <a:lnTo>
                  <a:pt x="13426" y="6970"/>
                </a:lnTo>
                <a:lnTo>
                  <a:pt x="13353" y="6640"/>
                </a:lnTo>
                <a:lnTo>
                  <a:pt x="13206" y="6346"/>
                </a:lnTo>
                <a:lnTo>
                  <a:pt x="13060" y="6053"/>
                </a:lnTo>
                <a:lnTo>
                  <a:pt x="12693" y="5466"/>
                </a:lnTo>
                <a:lnTo>
                  <a:pt x="12289" y="4916"/>
                </a:lnTo>
                <a:lnTo>
                  <a:pt x="11849" y="4475"/>
                </a:lnTo>
                <a:lnTo>
                  <a:pt x="11372" y="4035"/>
                </a:lnTo>
                <a:lnTo>
                  <a:pt x="10895" y="3668"/>
                </a:lnTo>
                <a:lnTo>
                  <a:pt x="10345" y="3338"/>
                </a:lnTo>
                <a:lnTo>
                  <a:pt x="9795" y="3045"/>
                </a:lnTo>
                <a:lnTo>
                  <a:pt x="9208" y="2788"/>
                </a:lnTo>
                <a:lnTo>
                  <a:pt x="8584" y="2605"/>
                </a:lnTo>
                <a:lnTo>
                  <a:pt x="7998" y="2458"/>
                </a:lnTo>
                <a:lnTo>
                  <a:pt x="7447" y="2385"/>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68" name="Shape 268"/>
          <p:cNvSpPr/>
          <p:nvPr/>
        </p:nvSpPr>
        <p:spPr>
          <a:xfrm>
            <a:off x="-8" y="1013366"/>
            <a:ext cx="372518" cy="384998"/>
          </a:xfrm>
          <a:custGeom>
            <a:avLst/>
            <a:gdLst/>
            <a:ahLst/>
            <a:cxnLst/>
            <a:rect l="0" t="0" r="0" b="0"/>
            <a:pathLst>
              <a:path w="13133" h="13573" extrusionOk="0">
                <a:moveTo>
                  <a:pt x="2714" y="1798"/>
                </a:moveTo>
                <a:lnTo>
                  <a:pt x="2971" y="1908"/>
                </a:lnTo>
                <a:lnTo>
                  <a:pt x="3118" y="2018"/>
                </a:lnTo>
                <a:lnTo>
                  <a:pt x="3265" y="2128"/>
                </a:lnTo>
                <a:lnTo>
                  <a:pt x="3411" y="2311"/>
                </a:lnTo>
                <a:lnTo>
                  <a:pt x="3485" y="2458"/>
                </a:lnTo>
                <a:lnTo>
                  <a:pt x="3375" y="2458"/>
                </a:lnTo>
                <a:lnTo>
                  <a:pt x="3301" y="2495"/>
                </a:lnTo>
                <a:lnTo>
                  <a:pt x="3265" y="2568"/>
                </a:lnTo>
                <a:lnTo>
                  <a:pt x="3228" y="2605"/>
                </a:lnTo>
                <a:lnTo>
                  <a:pt x="3155" y="2568"/>
                </a:lnTo>
                <a:lnTo>
                  <a:pt x="3008" y="2348"/>
                </a:lnTo>
                <a:lnTo>
                  <a:pt x="2825" y="1981"/>
                </a:lnTo>
                <a:lnTo>
                  <a:pt x="2714" y="1798"/>
                </a:lnTo>
                <a:close/>
                <a:moveTo>
                  <a:pt x="1908" y="2825"/>
                </a:moveTo>
                <a:lnTo>
                  <a:pt x="1797" y="2861"/>
                </a:lnTo>
                <a:lnTo>
                  <a:pt x="1761" y="2898"/>
                </a:lnTo>
                <a:lnTo>
                  <a:pt x="1687" y="2971"/>
                </a:lnTo>
                <a:lnTo>
                  <a:pt x="1687" y="3045"/>
                </a:lnTo>
                <a:lnTo>
                  <a:pt x="1687" y="3118"/>
                </a:lnTo>
                <a:lnTo>
                  <a:pt x="1724" y="3191"/>
                </a:lnTo>
                <a:lnTo>
                  <a:pt x="1797" y="3228"/>
                </a:lnTo>
                <a:lnTo>
                  <a:pt x="1944" y="3301"/>
                </a:lnTo>
                <a:lnTo>
                  <a:pt x="2054" y="3412"/>
                </a:lnTo>
                <a:lnTo>
                  <a:pt x="2164" y="3522"/>
                </a:lnTo>
                <a:lnTo>
                  <a:pt x="2201" y="3595"/>
                </a:lnTo>
                <a:lnTo>
                  <a:pt x="2274" y="3632"/>
                </a:lnTo>
                <a:lnTo>
                  <a:pt x="2384" y="3632"/>
                </a:lnTo>
                <a:lnTo>
                  <a:pt x="2458" y="3558"/>
                </a:lnTo>
                <a:lnTo>
                  <a:pt x="2494" y="3448"/>
                </a:lnTo>
                <a:lnTo>
                  <a:pt x="2494" y="3338"/>
                </a:lnTo>
                <a:lnTo>
                  <a:pt x="2421" y="3228"/>
                </a:lnTo>
                <a:lnTo>
                  <a:pt x="2348" y="3155"/>
                </a:lnTo>
                <a:lnTo>
                  <a:pt x="2164" y="2971"/>
                </a:lnTo>
                <a:lnTo>
                  <a:pt x="1981" y="2861"/>
                </a:lnTo>
                <a:lnTo>
                  <a:pt x="1908" y="2825"/>
                </a:lnTo>
                <a:close/>
                <a:moveTo>
                  <a:pt x="1137" y="2311"/>
                </a:moveTo>
                <a:lnTo>
                  <a:pt x="1614" y="2458"/>
                </a:lnTo>
                <a:lnTo>
                  <a:pt x="2054" y="2678"/>
                </a:lnTo>
                <a:lnTo>
                  <a:pt x="2201" y="2751"/>
                </a:lnTo>
                <a:lnTo>
                  <a:pt x="2348" y="2898"/>
                </a:lnTo>
                <a:lnTo>
                  <a:pt x="2458" y="3008"/>
                </a:lnTo>
                <a:lnTo>
                  <a:pt x="2531" y="3191"/>
                </a:lnTo>
                <a:lnTo>
                  <a:pt x="2568" y="3265"/>
                </a:lnTo>
                <a:lnTo>
                  <a:pt x="2568" y="3338"/>
                </a:lnTo>
                <a:lnTo>
                  <a:pt x="2531" y="3485"/>
                </a:lnTo>
                <a:lnTo>
                  <a:pt x="2384" y="3742"/>
                </a:lnTo>
                <a:lnTo>
                  <a:pt x="2274" y="3852"/>
                </a:lnTo>
                <a:lnTo>
                  <a:pt x="2164" y="3962"/>
                </a:lnTo>
                <a:lnTo>
                  <a:pt x="1834" y="3632"/>
                </a:lnTo>
                <a:lnTo>
                  <a:pt x="1541" y="3228"/>
                </a:lnTo>
                <a:lnTo>
                  <a:pt x="1321" y="2788"/>
                </a:lnTo>
                <a:lnTo>
                  <a:pt x="1137" y="2311"/>
                </a:lnTo>
                <a:close/>
                <a:moveTo>
                  <a:pt x="8804" y="514"/>
                </a:moveTo>
                <a:lnTo>
                  <a:pt x="8694" y="2531"/>
                </a:lnTo>
                <a:lnTo>
                  <a:pt x="8657" y="3632"/>
                </a:lnTo>
                <a:lnTo>
                  <a:pt x="8657" y="4549"/>
                </a:lnTo>
                <a:lnTo>
                  <a:pt x="7556" y="3778"/>
                </a:lnTo>
                <a:lnTo>
                  <a:pt x="7043" y="3375"/>
                </a:lnTo>
                <a:lnTo>
                  <a:pt x="6529" y="2971"/>
                </a:lnTo>
                <a:lnTo>
                  <a:pt x="6639" y="2788"/>
                </a:lnTo>
                <a:lnTo>
                  <a:pt x="6713" y="2678"/>
                </a:lnTo>
                <a:lnTo>
                  <a:pt x="7556" y="1798"/>
                </a:lnTo>
                <a:lnTo>
                  <a:pt x="8290" y="991"/>
                </a:lnTo>
                <a:lnTo>
                  <a:pt x="8510" y="734"/>
                </a:lnTo>
                <a:lnTo>
                  <a:pt x="8657" y="624"/>
                </a:lnTo>
                <a:lnTo>
                  <a:pt x="8804" y="514"/>
                </a:lnTo>
                <a:close/>
                <a:moveTo>
                  <a:pt x="660" y="4145"/>
                </a:moveTo>
                <a:lnTo>
                  <a:pt x="880" y="4219"/>
                </a:lnTo>
                <a:lnTo>
                  <a:pt x="1064" y="4255"/>
                </a:lnTo>
                <a:lnTo>
                  <a:pt x="1247" y="4329"/>
                </a:lnTo>
                <a:lnTo>
                  <a:pt x="1357" y="4439"/>
                </a:lnTo>
                <a:lnTo>
                  <a:pt x="1431" y="4585"/>
                </a:lnTo>
                <a:lnTo>
                  <a:pt x="1467" y="4659"/>
                </a:lnTo>
                <a:lnTo>
                  <a:pt x="1467" y="4732"/>
                </a:lnTo>
                <a:lnTo>
                  <a:pt x="1467" y="4805"/>
                </a:lnTo>
                <a:lnTo>
                  <a:pt x="1394" y="4842"/>
                </a:lnTo>
                <a:lnTo>
                  <a:pt x="1284" y="4805"/>
                </a:lnTo>
                <a:lnTo>
                  <a:pt x="1211" y="4769"/>
                </a:lnTo>
                <a:lnTo>
                  <a:pt x="990" y="4585"/>
                </a:lnTo>
                <a:lnTo>
                  <a:pt x="844" y="4402"/>
                </a:lnTo>
                <a:lnTo>
                  <a:pt x="660" y="4145"/>
                </a:lnTo>
                <a:close/>
                <a:moveTo>
                  <a:pt x="3962" y="2935"/>
                </a:moveTo>
                <a:lnTo>
                  <a:pt x="4218" y="3155"/>
                </a:lnTo>
                <a:lnTo>
                  <a:pt x="4035" y="3338"/>
                </a:lnTo>
                <a:lnTo>
                  <a:pt x="2641" y="4659"/>
                </a:lnTo>
                <a:lnTo>
                  <a:pt x="2311" y="5026"/>
                </a:lnTo>
                <a:lnTo>
                  <a:pt x="2054" y="5392"/>
                </a:lnTo>
                <a:lnTo>
                  <a:pt x="1797" y="5172"/>
                </a:lnTo>
                <a:lnTo>
                  <a:pt x="2971" y="4072"/>
                </a:lnTo>
                <a:lnTo>
                  <a:pt x="3485" y="3522"/>
                </a:lnTo>
                <a:lnTo>
                  <a:pt x="3742" y="3265"/>
                </a:lnTo>
                <a:lnTo>
                  <a:pt x="3962" y="2935"/>
                </a:lnTo>
                <a:close/>
                <a:moveTo>
                  <a:pt x="4989" y="5209"/>
                </a:moveTo>
                <a:lnTo>
                  <a:pt x="5356" y="5686"/>
                </a:lnTo>
                <a:lnTo>
                  <a:pt x="5686" y="6199"/>
                </a:lnTo>
                <a:lnTo>
                  <a:pt x="6199" y="7080"/>
                </a:lnTo>
                <a:lnTo>
                  <a:pt x="6199" y="7080"/>
                </a:lnTo>
                <a:lnTo>
                  <a:pt x="5282" y="6640"/>
                </a:lnTo>
                <a:lnTo>
                  <a:pt x="4365" y="6199"/>
                </a:lnTo>
                <a:lnTo>
                  <a:pt x="4512" y="5943"/>
                </a:lnTo>
                <a:lnTo>
                  <a:pt x="4989" y="5209"/>
                </a:lnTo>
                <a:close/>
                <a:moveTo>
                  <a:pt x="4879" y="4695"/>
                </a:moveTo>
                <a:lnTo>
                  <a:pt x="4805" y="4805"/>
                </a:lnTo>
                <a:lnTo>
                  <a:pt x="4218" y="5649"/>
                </a:lnTo>
                <a:lnTo>
                  <a:pt x="3962" y="6053"/>
                </a:lnTo>
                <a:lnTo>
                  <a:pt x="3852" y="6053"/>
                </a:lnTo>
                <a:lnTo>
                  <a:pt x="3778" y="6126"/>
                </a:lnTo>
                <a:lnTo>
                  <a:pt x="3742" y="6199"/>
                </a:lnTo>
                <a:lnTo>
                  <a:pt x="3705" y="6273"/>
                </a:lnTo>
                <a:lnTo>
                  <a:pt x="3742" y="6346"/>
                </a:lnTo>
                <a:lnTo>
                  <a:pt x="3778" y="6493"/>
                </a:lnTo>
                <a:lnTo>
                  <a:pt x="3852" y="6529"/>
                </a:lnTo>
                <a:lnTo>
                  <a:pt x="3925" y="6566"/>
                </a:lnTo>
                <a:lnTo>
                  <a:pt x="3998" y="6566"/>
                </a:lnTo>
                <a:lnTo>
                  <a:pt x="5172" y="7080"/>
                </a:lnTo>
                <a:lnTo>
                  <a:pt x="5722" y="7336"/>
                </a:lnTo>
                <a:lnTo>
                  <a:pt x="6053" y="7447"/>
                </a:lnTo>
                <a:lnTo>
                  <a:pt x="6346" y="7483"/>
                </a:lnTo>
                <a:lnTo>
                  <a:pt x="6419" y="7483"/>
                </a:lnTo>
                <a:lnTo>
                  <a:pt x="6493" y="7447"/>
                </a:lnTo>
                <a:lnTo>
                  <a:pt x="6529" y="7483"/>
                </a:lnTo>
                <a:lnTo>
                  <a:pt x="6603" y="7483"/>
                </a:lnTo>
                <a:lnTo>
                  <a:pt x="6639" y="7447"/>
                </a:lnTo>
                <a:lnTo>
                  <a:pt x="6639" y="7410"/>
                </a:lnTo>
                <a:lnTo>
                  <a:pt x="6566" y="7080"/>
                </a:lnTo>
                <a:lnTo>
                  <a:pt x="6456" y="6750"/>
                </a:lnTo>
                <a:lnTo>
                  <a:pt x="6273" y="6419"/>
                </a:lnTo>
                <a:lnTo>
                  <a:pt x="6089" y="6089"/>
                </a:lnTo>
                <a:lnTo>
                  <a:pt x="5649" y="5429"/>
                </a:lnTo>
                <a:lnTo>
                  <a:pt x="5135" y="4769"/>
                </a:lnTo>
                <a:lnTo>
                  <a:pt x="5062" y="4695"/>
                </a:lnTo>
                <a:close/>
                <a:moveTo>
                  <a:pt x="9757" y="9537"/>
                </a:moveTo>
                <a:lnTo>
                  <a:pt x="9794" y="9647"/>
                </a:lnTo>
                <a:lnTo>
                  <a:pt x="9831" y="9757"/>
                </a:lnTo>
                <a:lnTo>
                  <a:pt x="9867" y="9867"/>
                </a:lnTo>
                <a:lnTo>
                  <a:pt x="9867" y="9978"/>
                </a:lnTo>
                <a:lnTo>
                  <a:pt x="9831" y="10088"/>
                </a:lnTo>
                <a:lnTo>
                  <a:pt x="9794" y="9757"/>
                </a:lnTo>
                <a:lnTo>
                  <a:pt x="9757" y="9537"/>
                </a:lnTo>
                <a:close/>
                <a:moveTo>
                  <a:pt x="8950" y="8877"/>
                </a:moveTo>
                <a:lnTo>
                  <a:pt x="9207" y="9024"/>
                </a:lnTo>
                <a:lnTo>
                  <a:pt x="9207" y="9207"/>
                </a:lnTo>
                <a:lnTo>
                  <a:pt x="9281" y="9391"/>
                </a:lnTo>
                <a:lnTo>
                  <a:pt x="9391" y="9757"/>
                </a:lnTo>
                <a:lnTo>
                  <a:pt x="9574" y="10418"/>
                </a:lnTo>
                <a:lnTo>
                  <a:pt x="9464" y="10491"/>
                </a:lnTo>
                <a:lnTo>
                  <a:pt x="9391" y="10271"/>
                </a:lnTo>
                <a:lnTo>
                  <a:pt x="9281" y="10088"/>
                </a:lnTo>
                <a:lnTo>
                  <a:pt x="8914" y="9281"/>
                </a:lnTo>
                <a:lnTo>
                  <a:pt x="8840" y="9134"/>
                </a:lnTo>
                <a:lnTo>
                  <a:pt x="8767" y="9024"/>
                </a:lnTo>
                <a:lnTo>
                  <a:pt x="8950" y="8877"/>
                </a:lnTo>
                <a:close/>
                <a:moveTo>
                  <a:pt x="8547" y="9244"/>
                </a:moveTo>
                <a:lnTo>
                  <a:pt x="8547" y="9281"/>
                </a:lnTo>
                <a:lnTo>
                  <a:pt x="8657" y="9281"/>
                </a:lnTo>
                <a:lnTo>
                  <a:pt x="8694" y="9244"/>
                </a:lnTo>
                <a:lnTo>
                  <a:pt x="8657" y="9354"/>
                </a:lnTo>
                <a:lnTo>
                  <a:pt x="8657" y="9464"/>
                </a:lnTo>
                <a:lnTo>
                  <a:pt x="8767" y="9721"/>
                </a:lnTo>
                <a:lnTo>
                  <a:pt x="9024" y="10198"/>
                </a:lnTo>
                <a:lnTo>
                  <a:pt x="9170" y="10528"/>
                </a:lnTo>
                <a:lnTo>
                  <a:pt x="8804" y="10234"/>
                </a:lnTo>
                <a:lnTo>
                  <a:pt x="8804" y="10198"/>
                </a:lnTo>
                <a:lnTo>
                  <a:pt x="8767" y="9904"/>
                </a:lnTo>
                <a:lnTo>
                  <a:pt x="8657" y="9611"/>
                </a:lnTo>
                <a:lnTo>
                  <a:pt x="8584" y="9464"/>
                </a:lnTo>
                <a:lnTo>
                  <a:pt x="8474" y="9317"/>
                </a:lnTo>
                <a:lnTo>
                  <a:pt x="8547" y="9244"/>
                </a:lnTo>
                <a:close/>
                <a:moveTo>
                  <a:pt x="9464" y="10601"/>
                </a:moveTo>
                <a:lnTo>
                  <a:pt x="9574" y="10638"/>
                </a:lnTo>
                <a:lnTo>
                  <a:pt x="9464" y="10638"/>
                </a:lnTo>
                <a:lnTo>
                  <a:pt x="9464" y="10601"/>
                </a:lnTo>
                <a:close/>
                <a:moveTo>
                  <a:pt x="8877" y="8510"/>
                </a:moveTo>
                <a:lnTo>
                  <a:pt x="8584" y="8730"/>
                </a:lnTo>
                <a:lnTo>
                  <a:pt x="8327" y="8914"/>
                </a:lnTo>
                <a:lnTo>
                  <a:pt x="8143" y="9171"/>
                </a:lnTo>
                <a:lnTo>
                  <a:pt x="8070" y="9354"/>
                </a:lnTo>
                <a:lnTo>
                  <a:pt x="7997" y="9501"/>
                </a:lnTo>
                <a:lnTo>
                  <a:pt x="7997" y="9647"/>
                </a:lnTo>
                <a:lnTo>
                  <a:pt x="8033" y="9831"/>
                </a:lnTo>
                <a:lnTo>
                  <a:pt x="8070" y="9978"/>
                </a:lnTo>
                <a:lnTo>
                  <a:pt x="8143" y="10088"/>
                </a:lnTo>
                <a:lnTo>
                  <a:pt x="8363" y="10344"/>
                </a:lnTo>
                <a:lnTo>
                  <a:pt x="8584" y="10564"/>
                </a:lnTo>
                <a:lnTo>
                  <a:pt x="8914" y="10785"/>
                </a:lnTo>
                <a:lnTo>
                  <a:pt x="9244" y="10968"/>
                </a:lnTo>
                <a:lnTo>
                  <a:pt x="9391" y="11041"/>
                </a:lnTo>
                <a:lnTo>
                  <a:pt x="9537" y="11078"/>
                </a:lnTo>
                <a:lnTo>
                  <a:pt x="9684" y="11041"/>
                </a:lnTo>
                <a:lnTo>
                  <a:pt x="9867" y="10968"/>
                </a:lnTo>
                <a:lnTo>
                  <a:pt x="10051" y="10821"/>
                </a:lnTo>
                <a:lnTo>
                  <a:pt x="10234" y="10601"/>
                </a:lnTo>
                <a:lnTo>
                  <a:pt x="10271" y="10491"/>
                </a:lnTo>
                <a:lnTo>
                  <a:pt x="10271" y="10381"/>
                </a:lnTo>
                <a:lnTo>
                  <a:pt x="10271" y="10271"/>
                </a:lnTo>
                <a:lnTo>
                  <a:pt x="10198" y="10161"/>
                </a:lnTo>
                <a:lnTo>
                  <a:pt x="10198" y="9904"/>
                </a:lnTo>
                <a:lnTo>
                  <a:pt x="10161" y="9684"/>
                </a:lnTo>
                <a:lnTo>
                  <a:pt x="10088" y="9464"/>
                </a:lnTo>
                <a:lnTo>
                  <a:pt x="9977" y="9244"/>
                </a:lnTo>
                <a:lnTo>
                  <a:pt x="9831" y="9060"/>
                </a:lnTo>
                <a:lnTo>
                  <a:pt x="9647" y="8914"/>
                </a:lnTo>
                <a:lnTo>
                  <a:pt x="9464" y="8767"/>
                </a:lnTo>
                <a:lnTo>
                  <a:pt x="9060" y="8510"/>
                </a:lnTo>
                <a:close/>
                <a:moveTo>
                  <a:pt x="2604" y="8510"/>
                </a:moveTo>
                <a:lnTo>
                  <a:pt x="3815" y="9757"/>
                </a:lnTo>
                <a:lnTo>
                  <a:pt x="4292" y="10271"/>
                </a:lnTo>
                <a:lnTo>
                  <a:pt x="3852" y="10344"/>
                </a:lnTo>
                <a:lnTo>
                  <a:pt x="2678" y="10674"/>
                </a:lnTo>
                <a:lnTo>
                  <a:pt x="1577" y="10968"/>
                </a:lnTo>
                <a:lnTo>
                  <a:pt x="1064" y="11115"/>
                </a:lnTo>
                <a:lnTo>
                  <a:pt x="697" y="11188"/>
                </a:lnTo>
                <a:lnTo>
                  <a:pt x="587" y="11188"/>
                </a:lnTo>
                <a:lnTo>
                  <a:pt x="477" y="11151"/>
                </a:lnTo>
                <a:lnTo>
                  <a:pt x="1577" y="9721"/>
                </a:lnTo>
                <a:lnTo>
                  <a:pt x="1908" y="9317"/>
                </a:lnTo>
                <a:lnTo>
                  <a:pt x="2201" y="8914"/>
                </a:lnTo>
                <a:lnTo>
                  <a:pt x="2421" y="8730"/>
                </a:lnTo>
                <a:lnTo>
                  <a:pt x="2604" y="8510"/>
                </a:lnTo>
                <a:close/>
                <a:moveTo>
                  <a:pt x="8914" y="8180"/>
                </a:moveTo>
                <a:lnTo>
                  <a:pt x="9097" y="8217"/>
                </a:lnTo>
                <a:lnTo>
                  <a:pt x="9244" y="8253"/>
                </a:lnTo>
                <a:lnTo>
                  <a:pt x="9574" y="8400"/>
                </a:lnTo>
                <a:lnTo>
                  <a:pt x="9867" y="8584"/>
                </a:lnTo>
                <a:lnTo>
                  <a:pt x="10124" y="8840"/>
                </a:lnTo>
                <a:lnTo>
                  <a:pt x="10308" y="9171"/>
                </a:lnTo>
                <a:lnTo>
                  <a:pt x="10454" y="9464"/>
                </a:lnTo>
                <a:lnTo>
                  <a:pt x="10564" y="9794"/>
                </a:lnTo>
                <a:lnTo>
                  <a:pt x="10601" y="10161"/>
                </a:lnTo>
                <a:lnTo>
                  <a:pt x="10601" y="10528"/>
                </a:lnTo>
                <a:lnTo>
                  <a:pt x="10491" y="10858"/>
                </a:lnTo>
                <a:lnTo>
                  <a:pt x="10491" y="10895"/>
                </a:lnTo>
                <a:lnTo>
                  <a:pt x="10454" y="10858"/>
                </a:lnTo>
                <a:lnTo>
                  <a:pt x="10344" y="10785"/>
                </a:lnTo>
                <a:lnTo>
                  <a:pt x="10271" y="10785"/>
                </a:lnTo>
                <a:lnTo>
                  <a:pt x="10161" y="10821"/>
                </a:lnTo>
                <a:lnTo>
                  <a:pt x="10124" y="10931"/>
                </a:lnTo>
                <a:lnTo>
                  <a:pt x="10088" y="11078"/>
                </a:lnTo>
                <a:lnTo>
                  <a:pt x="10051" y="11188"/>
                </a:lnTo>
                <a:lnTo>
                  <a:pt x="9867" y="11298"/>
                </a:lnTo>
                <a:lnTo>
                  <a:pt x="9794" y="11371"/>
                </a:lnTo>
                <a:lnTo>
                  <a:pt x="9757" y="11445"/>
                </a:lnTo>
                <a:lnTo>
                  <a:pt x="9611" y="11481"/>
                </a:lnTo>
                <a:lnTo>
                  <a:pt x="9464" y="11481"/>
                </a:lnTo>
                <a:lnTo>
                  <a:pt x="9354" y="11445"/>
                </a:lnTo>
                <a:lnTo>
                  <a:pt x="9207" y="11408"/>
                </a:lnTo>
                <a:lnTo>
                  <a:pt x="8620" y="11078"/>
                </a:lnTo>
                <a:lnTo>
                  <a:pt x="8327" y="10895"/>
                </a:lnTo>
                <a:lnTo>
                  <a:pt x="8070" y="10674"/>
                </a:lnTo>
                <a:lnTo>
                  <a:pt x="7850" y="10418"/>
                </a:lnTo>
                <a:lnTo>
                  <a:pt x="7703" y="10124"/>
                </a:lnTo>
                <a:lnTo>
                  <a:pt x="7593" y="9794"/>
                </a:lnTo>
                <a:lnTo>
                  <a:pt x="7593" y="9501"/>
                </a:lnTo>
                <a:lnTo>
                  <a:pt x="7630" y="9171"/>
                </a:lnTo>
                <a:lnTo>
                  <a:pt x="7777" y="8877"/>
                </a:lnTo>
                <a:lnTo>
                  <a:pt x="7960" y="8620"/>
                </a:lnTo>
                <a:lnTo>
                  <a:pt x="8217" y="8400"/>
                </a:lnTo>
                <a:lnTo>
                  <a:pt x="8400" y="8290"/>
                </a:lnTo>
                <a:lnTo>
                  <a:pt x="8584" y="8217"/>
                </a:lnTo>
                <a:lnTo>
                  <a:pt x="8730" y="8180"/>
                </a:lnTo>
                <a:close/>
                <a:moveTo>
                  <a:pt x="8767" y="7777"/>
                </a:moveTo>
                <a:lnTo>
                  <a:pt x="8547" y="7813"/>
                </a:lnTo>
                <a:lnTo>
                  <a:pt x="8363" y="7850"/>
                </a:lnTo>
                <a:lnTo>
                  <a:pt x="8143" y="7960"/>
                </a:lnTo>
                <a:lnTo>
                  <a:pt x="7960" y="8033"/>
                </a:lnTo>
                <a:lnTo>
                  <a:pt x="7777" y="8180"/>
                </a:lnTo>
                <a:lnTo>
                  <a:pt x="7593" y="8364"/>
                </a:lnTo>
                <a:lnTo>
                  <a:pt x="7446" y="8510"/>
                </a:lnTo>
                <a:lnTo>
                  <a:pt x="7336" y="8657"/>
                </a:lnTo>
                <a:lnTo>
                  <a:pt x="7190" y="9024"/>
                </a:lnTo>
                <a:lnTo>
                  <a:pt x="7116" y="9427"/>
                </a:lnTo>
                <a:lnTo>
                  <a:pt x="7116" y="9831"/>
                </a:lnTo>
                <a:lnTo>
                  <a:pt x="7153" y="10051"/>
                </a:lnTo>
                <a:lnTo>
                  <a:pt x="7226" y="10271"/>
                </a:lnTo>
                <a:lnTo>
                  <a:pt x="7336" y="10454"/>
                </a:lnTo>
                <a:lnTo>
                  <a:pt x="7446" y="10638"/>
                </a:lnTo>
                <a:lnTo>
                  <a:pt x="7740" y="11005"/>
                </a:lnTo>
                <a:lnTo>
                  <a:pt x="8107" y="11298"/>
                </a:lnTo>
                <a:lnTo>
                  <a:pt x="8510" y="11555"/>
                </a:lnTo>
                <a:lnTo>
                  <a:pt x="8914" y="11775"/>
                </a:lnTo>
                <a:lnTo>
                  <a:pt x="9134" y="11885"/>
                </a:lnTo>
                <a:lnTo>
                  <a:pt x="9354" y="11958"/>
                </a:lnTo>
                <a:lnTo>
                  <a:pt x="9574" y="11958"/>
                </a:lnTo>
                <a:lnTo>
                  <a:pt x="9757" y="11922"/>
                </a:lnTo>
                <a:lnTo>
                  <a:pt x="9977" y="11848"/>
                </a:lnTo>
                <a:lnTo>
                  <a:pt x="10198" y="11702"/>
                </a:lnTo>
                <a:lnTo>
                  <a:pt x="10381" y="11555"/>
                </a:lnTo>
                <a:lnTo>
                  <a:pt x="10491" y="11371"/>
                </a:lnTo>
                <a:lnTo>
                  <a:pt x="10674" y="11298"/>
                </a:lnTo>
                <a:lnTo>
                  <a:pt x="10784" y="11151"/>
                </a:lnTo>
                <a:lnTo>
                  <a:pt x="10895" y="10968"/>
                </a:lnTo>
                <a:lnTo>
                  <a:pt x="10968" y="10785"/>
                </a:lnTo>
                <a:lnTo>
                  <a:pt x="11005" y="10601"/>
                </a:lnTo>
                <a:lnTo>
                  <a:pt x="11005" y="10381"/>
                </a:lnTo>
                <a:lnTo>
                  <a:pt x="11005" y="10124"/>
                </a:lnTo>
                <a:lnTo>
                  <a:pt x="10968" y="9684"/>
                </a:lnTo>
                <a:lnTo>
                  <a:pt x="10821" y="9207"/>
                </a:lnTo>
                <a:lnTo>
                  <a:pt x="10638" y="8804"/>
                </a:lnTo>
                <a:lnTo>
                  <a:pt x="10491" y="8620"/>
                </a:lnTo>
                <a:lnTo>
                  <a:pt x="10344" y="8437"/>
                </a:lnTo>
                <a:lnTo>
                  <a:pt x="10198" y="8290"/>
                </a:lnTo>
                <a:lnTo>
                  <a:pt x="10014" y="8143"/>
                </a:lnTo>
                <a:lnTo>
                  <a:pt x="9831" y="8033"/>
                </a:lnTo>
                <a:lnTo>
                  <a:pt x="9611" y="7923"/>
                </a:lnTo>
                <a:lnTo>
                  <a:pt x="9427" y="7850"/>
                </a:lnTo>
                <a:lnTo>
                  <a:pt x="9207" y="7813"/>
                </a:lnTo>
                <a:lnTo>
                  <a:pt x="8987" y="7777"/>
                </a:lnTo>
                <a:close/>
                <a:moveTo>
                  <a:pt x="9024" y="0"/>
                </a:moveTo>
                <a:lnTo>
                  <a:pt x="8767" y="37"/>
                </a:lnTo>
                <a:lnTo>
                  <a:pt x="8547" y="110"/>
                </a:lnTo>
                <a:lnTo>
                  <a:pt x="8363" y="257"/>
                </a:lnTo>
                <a:lnTo>
                  <a:pt x="8180" y="440"/>
                </a:lnTo>
                <a:lnTo>
                  <a:pt x="7593" y="1027"/>
                </a:lnTo>
                <a:lnTo>
                  <a:pt x="7006" y="1651"/>
                </a:lnTo>
                <a:lnTo>
                  <a:pt x="6639" y="2054"/>
                </a:lnTo>
                <a:lnTo>
                  <a:pt x="6383" y="2311"/>
                </a:lnTo>
                <a:lnTo>
                  <a:pt x="6199" y="2605"/>
                </a:lnTo>
                <a:lnTo>
                  <a:pt x="5796" y="2201"/>
                </a:lnTo>
                <a:lnTo>
                  <a:pt x="5722" y="2128"/>
                </a:lnTo>
                <a:lnTo>
                  <a:pt x="5502" y="2128"/>
                </a:lnTo>
                <a:lnTo>
                  <a:pt x="5392" y="2201"/>
                </a:lnTo>
                <a:lnTo>
                  <a:pt x="5356" y="2238"/>
                </a:lnTo>
                <a:lnTo>
                  <a:pt x="4915" y="2531"/>
                </a:lnTo>
                <a:lnTo>
                  <a:pt x="4512" y="2898"/>
                </a:lnTo>
                <a:lnTo>
                  <a:pt x="4292" y="2715"/>
                </a:lnTo>
                <a:lnTo>
                  <a:pt x="4072" y="2495"/>
                </a:lnTo>
                <a:lnTo>
                  <a:pt x="3998" y="2458"/>
                </a:lnTo>
                <a:lnTo>
                  <a:pt x="3888" y="2458"/>
                </a:lnTo>
                <a:lnTo>
                  <a:pt x="3815" y="2495"/>
                </a:lnTo>
                <a:lnTo>
                  <a:pt x="3778" y="2568"/>
                </a:lnTo>
                <a:lnTo>
                  <a:pt x="3778" y="2421"/>
                </a:lnTo>
                <a:lnTo>
                  <a:pt x="3778" y="2311"/>
                </a:lnTo>
                <a:lnTo>
                  <a:pt x="3668" y="2128"/>
                </a:lnTo>
                <a:lnTo>
                  <a:pt x="3521" y="1908"/>
                </a:lnTo>
                <a:lnTo>
                  <a:pt x="3338" y="1761"/>
                </a:lnTo>
                <a:lnTo>
                  <a:pt x="3118" y="1614"/>
                </a:lnTo>
                <a:lnTo>
                  <a:pt x="2861" y="1504"/>
                </a:lnTo>
                <a:lnTo>
                  <a:pt x="2458" y="1321"/>
                </a:lnTo>
                <a:lnTo>
                  <a:pt x="2348" y="1321"/>
                </a:lnTo>
                <a:lnTo>
                  <a:pt x="2238" y="1357"/>
                </a:lnTo>
                <a:lnTo>
                  <a:pt x="2201" y="1431"/>
                </a:lnTo>
                <a:lnTo>
                  <a:pt x="2201" y="1504"/>
                </a:lnTo>
                <a:lnTo>
                  <a:pt x="2531" y="2238"/>
                </a:lnTo>
                <a:lnTo>
                  <a:pt x="2678" y="2531"/>
                </a:lnTo>
                <a:lnTo>
                  <a:pt x="2751" y="2678"/>
                </a:lnTo>
                <a:lnTo>
                  <a:pt x="2861" y="2825"/>
                </a:lnTo>
                <a:lnTo>
                  <a:pt x="3008" y="2898"/>
                </a:lnTo>
                <a:lnTo>
                  <a:pt x="3191" y="2935"/>
                </a:lnTo>
                <a:lnTo>
                  <a:pt x="3338" y="2935"/>
                </a:lnTo>
                <a:lnTo>
                  <a:pt x="3485" y="2861"/>
                </a:lnTo>
                <a:lnTo>
                  <a:pt x="3632" y="2788"/>
                </a:lnTo>
                <a:lnTo>
                  <a:pt x="3301" y="3155"/>
                </a:lnTo>
                <a:lnTo>
                  <a:pt x="2971" y="3485"/>
                </a:lnTo>
                <a:lnTo>
                  <a:pt x="2935" y="3412"/>
                </a:lnTo>
                <a:lnTo>
                  <a:pt x="2935" y="3265"/>
                </a:lnTo>
                <a:lnTo>
                  <a:pt x="2898" y="3081"/>
                </a:lnTo>
                <a:lnTo>
                  <a:pt x="2825" y="2825"/>
                </a:lnTo>
                <a:lnTo>
                  <a:pt x="2678" y="2605"/>
                </a:lnTo>
                <a:lnTo>
                  <a:pt x="2458" y="2384"/>
                </a:lnTo>
                <a:lnTo>
                  <a:pt x="2238" y="2238"/>
                </a:lnTo>
                <a:lnTo>
                  <a:pt x="1981" y="2091"/>
                </a:lnTo>
                <a:lnTo>
                  <a:pt x="1687" y="1981"/>
                </a:lnTo>
                <a:lnTo>
                  <a:pt x="1431" y="1908"/>
                </a:lnTo>
                <a:lnTo>
                  <a:pt x="880" y="1834"/>
                </a:lnTo>
                <a:lnTo>
                  <a:pt x="770" y="1834"/>
                </a:lnTo>
                <a:lnTo>
                  <a:pt x="697" y="1871"/>
                </a:lnTo>
                <a:lnTo>
                  <a:pt x="624" y="1944"/>
                </a:lnTo>
                <a:lnTo>
                  <a:pt x="624" y="2054"/>
                </a:lnTo>
                <a:lnTo>
                  <a:pt x="697" y="2384"/>
                </a:lnTo>
                <a:lnTo>
                  <a:pt x="807" y="2751"/>
                </a:lnTo>
                <a:lnTo>
                  <a:pt x="917" y="3045"/>
                </a:lnTo>
                <a:lnTo>
                  <a:pt x="1101" y="3375"/>
                </a:lnTo>
                <a:lnTo>
                  <a:pt x="1284" y="3668"/>
                </a:lnTo>
                <a:lnTo>
                  <a:pt x="1504" y="3925"/>
                </a:lnTo>
                <a:lnTo>
                  <a:pt x="1724" y="4182"/>
                </a:lnTo>
                <a:lnTo>
                  <a:pt x="1981" y="4439"/>
                </a:lnTo>
                <a:lnTo>
                  <a:pt x="2018" y="4439"/>
                </a:lnTo>
                <a:lnTo>
                  <a:pt x="1761" y="4695"/>
                </a:lnTo>
                <a:lnTo>
                  <a:pt x="1761" y="4549"/>
                </a:lnTo>
                <a:lnTo>
                  <a:pt x="1724" y="4402"/>
                </a:lnTo>
                <a:lnTo>
                  <a:pt x="1614" y="4255"/>
                </a:lnTo>
                <a:lnTo>
                  <a:pt x="1467" y="4108"/>
                </a:lnTo>
                <a:lnTo>
                  <a:pt x="1321" y="3998"/>
                </a:lnTo>
                <a:lnTo>
                  <a:pt x="1101" y="3925"/>
                </a:lnTo>
                <a:lnTo>
                  <a:pt x="697" y="3815"/>
                </a:lnTo>
                <a:lnTo>
                  <a:pt x="330" y="3742"/>
                </a:lnTo>
                <a:lnTo>
                  <a:pt x="220" y="3742"/>
                </a:lnTo>
                <a:lnTo>
                  <a:pt x="147" y="3815"/>
                </a:lnTo>
                <a:lnTo>
                  <a:pt x="110" y="3925"/>
                </a:lnTo>
                <a:lnTo>
                  <a:pt x="147" y="3998"/>
                </a:lnTo>
                <a:lnTo>
                  <a:pt x="367" y="4329"/>
                </a:lnTo>
                <a:lnTo>
                  <a:pt x="624" y="4732"/>
                </a:lnTo>
                <a:lnTo>
                  <a:pt x="807" y="4915"/>
                </a:lnTo>
                <a:lnTo>
                  <a:pt x="954" y="5062"/>
                </a:lnTo>
                <a:lnTo>
                  <a:pt x="1137" y="5172"/>
                </a:lnTo>
                <a:lnTo>
                  <a:pt x="1321" y="5246"/>
                </a:lnTo>
                <a:lnTo>
                  <a:pt x="1321" y="5282"/>
                </a:lnTo>
                <a:lnTo>
                  <a:pt x="1394" y="5356"/>
                </a:lnTo>
                <a:lnTo>
                  <a:pt x="1834" y="5759"/>
                </a:lnTo>
                <a:lnTo>
                  <a:pt x="1651" y="6126"/>
                </a:lnTo>
                <a:lnTo>
                  <a:pt x="1504" y="6493"/>
                </a:lnTo>
                <a:lnTo>
                  <a:pt x="1394" y="6896"/>
                </a:lnTo>
                <a:lnTo>
                  <a:pt x="1321" y="6933"/>
                </a:lnTo>
                <a:lnTo>
                  <a:pt x="1321" y="7043"/>
                </a:lnTo>
                <a:lnTo>
                  <a:pt x="1321" y="7153"/>
                </a:lnTo>
                <a:lnTo>
                  <a:pt x="1357" y="7263"/>
                </a:lnTo>
                <a:lnTo>
                  <a:pt x="1431" y="7373"/>
                </a:lnTo>
                <a:lnTo>
                  <a:pt x="1467" y="7410"/>
                </a:lnTo>
                <a:lnTo>
                  <a:pt x="1541" y="7447"/>
                </a:lnTo>
                <a:lnTo>
                  <a:pt x="1651" y="7593"/>
                </a:lnTo>
                <a:lnTo>
                  <a:pt x="2311" y="8217"/>
                </a:lnTo>
                <a:lnTo>
                  <a:pt x="2164" y="8327"/>
                </a:lnTo>
                <a:lnTo>
                  <a:pt x="2018" y="8437"/>
                </a:lnTo>
                <a:lnTo>
                  <a:pt x="1761" y="8694"/>
                </a:lnTo>
                <a:lnTo>
                  <a:pt x="1394" y="9207"/>
                </a:lnTo>
                <a:lnTo>
                  <a:pt x="990" y="9721"/>
                </a:lnTo>
                <a:lnTo>
                  <a:pt x="220" y="10748"/>
                </a:lnTo>
                <a:lnTo>
                  <a:pt x="73" y="10968"/>
                </a:lnTo>
                <a:lnTo>
                  <a:pt x="0" y="11151"/>
                </a:lnTo>
                <a:lnTo>
                  <a:pt x="0" y="11225"/>
                </a:lnTo>
                <a:lnTo>
                  <a:pt x="37" y="11335"/>
                </a:lnTo>
                <a:lnTo>
                  <a:pt x="183" y="11518"/>
                </a:lnTo>
                <a:lnTo>
                  <a:pt x="257" y="11592"/>
                </a:lnTo>
                <a:lnTo>
                  <a:pt x="367" y="11628"/>
                </a:lnTo>
                <a:lnTo>
                  <a:pt x="550" y="11665"/>
                </a:lnTo>
                <a:lnTo>
                  <a:pt x="770" y="11628"/>
                </a:lnTo>
                <a:lnTo>
                  <a:pt x="990" y="11592"/>
                </a:lnTo>
                <a:lnTo>
                  <a:pt x="2348" y="11188"/>
                </a:lnTo>
                <a:lnTo>
                  <a:pt x="3595" y="10821"/>
                </a:lnTo>
                <a:lnTo>
                  <a:pt x="4072" y="10711"/>
                </a:lnTo>
                <a:lnTo>
                  <a:pt x="4292" y="10638"/>
                </a:lnTo>
                <a:lnTo>
                  <a:pt x="4512" y="10491"/>
                </a:lnTo>
                <a:lnTo>
                  <a:pt x="5025" y="11005"/>
                </a:lnTo>
                <a:lnTo>
                  <a:pt x="5539" y="11518"/>
                </a:lnTo>
                <a:lnTo>
                  <a:pt x="6089" y="11995"/>
                </a:lnTo>
                <a:lnTo>
                  <a:pt x="6676" y="12398"/>
                </a:lnTo>
                <a:lnTo>
                  <a:pt x="7006" y="12619"/>
                </a:lnTo>
                <a:lnTo>
                  <a:pt x="7373" y="12802"/>
                </a:lnTo>
                <a:lnTo>
                  <a:pt x="7740" y="12985"/>
                </a:lnTo>
                <a:lnTo>
                  <a:pt x="8070" y="13132"/>
                </a:lnTo>
                <a:lnTo>
                  <a:pt x="8474" y="13242"/>
                </a:lnTo>
                <a:lnTo>
                  <a:pt x="8840" y="13352"/>
                </a:lnTo>
                <a:lnTo>
                  <a:pt x="9207" y="13426"/>
                </a:lnTo>
                <a:lnTo>
                  <a:pt x="9611" y="13499"/>
                </a:lnTo>
                <a:lnTo>
                  <a:pt x="9977" y="13536"/>
                </a:lnTo>
                <a:lnTo>
                  <a:pt x="10381" y="13572"/>
                </a:lnTo>
                <a:lnTo>
                  <a:pt x="11115" y="13536"/>
                </a:lnTo>
                <a:lnTo>
                  <a:pt x="11812" y="13426"/>
                </a:lnTo>
                <a:lnTo>
                  <a:pt x="12215" y="13316"/>
                </a:lnTo>
                <a:lnTo>
                  <a:pt x="12362" y="13279"/>
                </a:lnTo>
                <a:lnTo>
                  <a:pt x="12435" y="13279"/>
                </a:lnTo>
                <a:lnTo>
                  <a:pt x="12435" y="13316"/>
                </a:lnTo>
                <a:lnTo>
                  <a:pt x="12509" y="13352"/>
                </a:lnTo>
                <a:lnTo>
                  <a:pt x="12545" y="13352"/>
                </a:lnTo>
                <a:lnTo>
                  <a:pt x="12582" y="13316"/>
                </a:lnTo>
                <a:lnTo>
                  <a:pt x="12619" y="13279"/>
                </a:lnTo>
                <a:lnTo>
                  <a:pt x="12655" y="13169"/>
                </a:lnTo>
                <a:lnTo>
                  <a:pt x="12655" y="13022"/>
                </a:lnTo>
                <a:lnTo>
                  <a:pt x="12545" y="12949"/>
                </a:lnTo>
                <a:lnTo>
                  <a:pt x="12435" y="12912"/>
                </a:lnTo>
                <a:lnTo>
                  <a:pt x="12178" y="12912"/>
                </a:lnTo>
                <a:lnTo>
                  <a:pt x="11702" y="13022"/>
                </a:lnTo>
                <a:lnTo>
                  <a:pt x="11188" y="13095"/>
                </a:lnTo>
                <a:lnTo>
                  <a:pt x="10748" y="13132"/>
                </a:lnTo>
                <a:lnTo>
                  <a:pt x="10308" y="13095"/>
                </a:lnTo>
                <a:lnTo>
                  <a:pt x="9867" y="13095"/>
                </a:lnTo>
                <a:lnTo>
                  <a:pt x="9464" y="13022"/>
                </a:lnTo>
                <a:lnTo>
                  <a:pt x="9024" y="12949"/>
                </a:lnTo>
                <a:lnTo>
                  <a:pt x="8584" y="12802"/>
                </a:lnTo>
                <a:lnTo>
                  <a:pt x="8180" y="12655"/>
                </a:lnTo>
                <a:lnTo>
                  <a:pt x="7777" y="12509"/>
                </a:lnTo>
                <a:lnTo>
                  <a:pt x="7300" y="12252"/>
                </a:lnTo>
                <a:lnTo>
                  <a:pt x="6860" y="11958"/>
                </a:lnTo>
                <a:lnTo>
                  <a:pt x="6419" y="11628"/>
                </a:lnTo>
                <a:lnTo>
                  <a:pt x="6016" y="11298"/>
                </a:lnTo>
                <a:lnTo>
                  <a:pt x="5246" y="10564"/>
                </a:lnTo>
                <a:lnTo>
                  <a:pt x="4512" y="9794"/>
                </a:lnTo>
                <a:lnTo>
                  <a:pt x="3008" y="8290"/>
                </a:lnTo>
                <a:lnTo>
                  <a:pt x="2274" y="7520"/>
                </a:lnTo>
                <a:lnTo>
                  <a:pt x="2091" y="7300"/>
                </a:lnTo>
                <a:lnTo>
                  <a:pt x="1871" y="7080"/>
                </a:lnTo>
                <a:lnTo>
                  <a:pt x="1944" y="6713"/>
                </a:lnTo>
                <a:lnTo>
                  <a:pt x="2054" y="6383"/>
                </a:lnTo>
                <a:lnTo>
                  <a:pt x="2238" y="6053"/>
                </a:lnTo>
                <a:lnTo>
                  <a:pt x="2421" y="5722"/>
                </a:lnTo>
                <a:lnTo>
                  <a:pt x="2641" y="5429"/>
                </a:lnTo>
                <a:lnTo>
                  <a:pt x="2898" y="5172"/>
                </a:lnTo>
                <a:lnTo>
                  <a:pt x="3411" y="4622"/>
                </a:lnTo>
                <a:lnTo>
                  <a:pt x="4475" y="3558"/>
                </a:lnTo>
                <a:lnTo>
                  <a:pt x="5025" y="3045"/>
                </a:lnTo>
                <a:lnTo>
                  <a:pt x="5246" y="2825"/>
                </a:lnTo>
                <a:lnTo>
                  <a:pt x="5392" y="2678"/>
                </a:lnTo>
                <a:lnTo>
                  <a:pt x="5502" y="2605"/>
                </a:lnTo>
                <a:lnTo>
                  <a:pt x="5612" y="2715"/>
                </a:lnTo>
                <a:lnTo>
                  <a:pt x="5392" y="2825"/>
                </a:lnTo>
                <a:lnTo>
                  <a:pt x="5246" y="2971"/>
                </a:lnTo>
                <a:lnTo>
                  <a:pt x="4952" y="3301"/>
                </a:lnTo>
                <a:lnTo>
                  <a:pt x="4805" y="3485"/>
                </a:lnTo>
                <a:lnTo>
                  <a:pt x="4695" y="3668"/>
                </a:lnTo>
                <a:lnTo>
                  <a:pt x="4585" y="3888"/>
                </a:lnTo>
                <a:lnTo>
                  <a:pt x="4585" y="3962"/>
                </a:lnTo>
                <a:lnTo>
                  <a:pt x="4622" y="4072"/>
                </a:lnTo>
                <a:lnTo>
                  <a:pt x="4659" y="4145"/>
                </a:lnTo>
                <a:lnTo>
                  <a:pt x="4732" y="4145"/>
                </a:lnTo>
                <a:lnTo>
                  <a:pt x="4915" y="4035"/>
                </a:lnTo>
                <a:lnTo>
                  <a:pt x="5025" y="3888"/>
                </a:lnTo>
                <a:lnTo>
                  <a:pt x="5209" y="3558"/>
                </a:lnTo>
                <a:lnTo>
                  <a:pt x="5502" y="3228"/>
                </a:lnTo>
                <a:lnTo>
                  <a:pt x="5759" y="2898"/>
                </a:lnTo>
                <a:lnTo>
                  <a:pt x="6016" y="3118"/>
                </a:lnTo>
                <a:lnTo>
                  <a:pt x="5832" y="3301"/>
                </a:lnTo>
                <a:lnTo>
                  <a:pt x="5612" y="3522"/>
                </a:lnTo>
                <a:lnTo>
                  <a:pt x="5466" y="3742"/>
                </a:lnTo>
                <a:lnTo>
                  <a:pt x="5356" y="3962"/>
                </a:lnTo>
                <a:lnTo>
                  <a:pt x="5319" y="4072"/>
                </a:lnTo>
                <a:lnTo>
                  <a:pt x="5392" y="4182"/>
                </a:lnTo>
                <a:lnTo>
                  <a:pt x="5502" y="4219"/>
                </a:lnTo>
                <a:lnTo>
                  <a:pt x="5539" y="4219"/>
                </a:lnTo>
                <a:lnTo>
                  <a:pt x="5612" y="4182"/>
                </a:lnTo>
                <a:lnTo>
                  <a:pt x="5796" y="3998"/>
                </a:lnTo>
                <a:lnTo>
                  <a:pt x="5942" y="3778"/>
                </a:lnTo>
                <a:lnTo>
                  <a:pt x="6089" y="3558"/>
                </a:lnTo>
                <a:lnTo>
                  <a:pt x="6199" y="3301"/>
                </a:lnTo>
                <a:lnTo>
                  <a:pt x="6309" y="3375"/>
                </a:lnTo>
                <a:lnTo>
                  <a:pt x="6456" y="3485"/>
                </a:lnTo>
                <a:lnTo>
                  <a:pt x="6346" y="3595"/>
                </a:lnTo>
                <a:lnTo>
                  <a:pt x="6236" y="3705"/>
                </a:lnTo>
                <a:lnTo>
                  <a:pt x="6089" y="3962"/>
                </a:lnTo>
                <a:lnTo>
                  <a:pt x="5869" y="4255"/>
                </a:lnTo>
                <a:lnTo>
                  <a:pt x="5796" y="4402"/>
                </a:lnTo>
                <a:lnTo>
                  <a:pt x="5722" y="4585"/>
                </a:lnTo>
                <a:lnTo>
                  <a:pt x="5722" y="4622"/>
                </a:lnTo>
                <a:lnTo>
                  <a:pt x="5722" y="4695"/>
                </a:lnTo>
                <a:lnTo>
                  <a:pt x="5796" y="4732"/>
                </a:lnTo>
                <a:lnTo>
                  <a:pt x="5906" y="4769"/>
                </a:lnTo>
                <a:lnTo>
                  <a:pt x="6016" y="4695"/>
                </a:lnTo>
                <a:lnTo>
                  <a:pt x="6126" y="4585"/>
                </a:lnTo>
                <a:lnTo>
                  <a:pt x="6199" y="4439"/>
                </a:lnTo>
                <a:lnTo>
                  <a:pt x="6383" y="4145"/>
                </a:lnTo>
                <a:lnTo>
                  <a:pt x="6456" y="3962"/>
                </a:lnTo>
                <a:lnTo>
                  <a:pt x="6603" y="3632"/>
                </a:lnTo>
                <a:lnTo>
                  <a:pt x="7300" y="4145"/>
                </a:lnTo>
                <a:lnTo>
                  <a:pt x="7116" y="4292"/>
                </a:lnTo>
                <a:lnTo>
                  <a:pt x="6933" y="4439"/>
                </a:lnTo>
                <a:lnTo>
                  <a:pt x="6713" y="4695"/>
                </a:lnTo>
                <a:lnTo>
                  <a:pt x="6529" y="5026"/>
                </a:lnTo>
                <a:lnTo>
                  <a:pt x="6529" y="5099"/>
                </a:lnTo>
                <a:lnTo>
                  <a:pt x="6529" y="5172"/>
                </a:lnTo>
                <a:lnTo>
                  <a:pt x="6566" y="5209"/>
                </a:lnTo>
                <a:lnTo>
                  <a:pt x="6639" y="5246"/>
                </a:lnTo>
                <a:lnTo>
                  <a:pt x="6676" y="5282"/>
                </a:lnTo>
                <a:lnTo>
                  <a:pt x="6749" y="5282"/>
                </a:lnTo>
                <a:lnTo>
                  <a:pt x="6823" y="5246"/>
                </a:lnTo>
                <a:lnTo>
                  <a:pt x="6860" y="5172"/>
                </a:lnTo>
                <a:lnTo>
                  <a:pt x="7153" y="4695"/>
                </a:lnTo>
                <a:lnTo>
                  <a:pt x="7410" y="4255"/>
                </a:lnTo>
                <a:lnTo>
                  <a:pt x="7740" y="4475"/>
                </a:lnTo>
                <a:lnTo>
                  <a:pt x="7483" y="4732"/>
                </a:lnTo>
                <a:lnTo>
                  <a:pt x="7116" y="5136"/>
                </a:lnTo>
                <a:lnTo>
                  <a:pt x="7080" y="5209"/>
                </a:lnTo>
                <a:lnTo>
                  <a:pt x="7043" y="5246"/>
                </a:lnTo>
                <a:lnTo>
                  <a:pt x="7080" y="5319"/>
                </a:lnTo>
                <a:lnTo>
                  <a:pt x="7116" y="5356"/>
                </a:lnTo>
                <a:lnTo>
                  <a:pt x="7190" y="5392"/>
                </a:lnTo>
                <a:lnTo>
                  <a:pt x="7263" y="5429"/>
                </a:lnTo>
                <a:lnTo>
                  <a:pt x="7336" y="5429"/>
                </a:lnTo>
                <a:lnTo>
                  <a:pt x="7373" y="5356"/>
                </a:lnTo>
                <a:lnTo>
                  <a:pt x="7556" y="5172"/>
                </a:lnTo>
                <a:lnTo>
                  <a:pt x="7740" y="4989"/>
                </a:lnTo>
                <a:lnTo>
                  <a:pt x="7813" y="4805"/>
                </a:lnTo>
                <a:lnTo>
                  <a:pt x="7850" y="4695"/>
                </a:lnTo>
                <a:lnTo>
                  <a:pt x="7887" y="4585"/>
                </a:lnTo>
                <a:lnTo>
                  <a:pt x="8474" y="4989"/>
                </a:lnTo>
                <a:lnTo>
                  <a:pt x="8107" y="5319"/>
                </a:lnTo>
                <a:lnTo>
                  <a:pt x="7813" y="5722"/>
                </a:lnTo>
                <a:lnTo>
                  <a:pt x="7777" y="5796"/>
                </a:lnTo>
                <a:lnTo>
                  <a:pt x="7777" y="5833"/>
                </a:lnTo>
                <a:lnTo>
                  <a:pt x="7813" y="5943"/>
                </a:lnTo>
                <a:lnTo>
                  <a:pt x="7887" y="5979"/>
                </a:lnTo>
                <a:lnTo>
                  <a:pt x="7997" y="5979"/>
                </a:lnTo>
                <a:lnTo>
                  <a:pt x="8033" y="5943"/>
                </a:lnTo>
                <a:lnTo>
                  <a:pt x="8327" y="5502"/>
                </a:lnTo>
                <a:lnTo>
                  <a:pt x="8584" y="5062"/>
                </a:lnTo>
                <a:lnTo>
                  <a:pt x="9024" y="5356"/>
                </a:lnTo>
                <a:lnTo>
                  <a:pt x="8767" y="5612"/>
                </a:lnTo>
                <a:lnTo>
                  <a:pt x="8584" y="5796"/>
                </a:lnTo>
                <a:lnTo>
                  <a:pt x="8510" y="5906"/>
                </a:lnTo>
                <a:lnTo>
                  <a:pt x="8474" y="6053"/>
                </a:lnTo>
                <a:lnTo>
                  <a:pt x="8253" y="6383"/>
                </a:lnTo>
                <a:lnTo>
                  <a:pt x="8217" y="6456"/>
                </a:lnTo>
                <a:lnTo>
                  <a:pt x="8253" y="6566"/>
                </a:lnTo>
                <a:lnTo>
                  <a:pt x="8290" y="6603"/>
                </a:lnTo>
                <a:lnTo>
                  <a:pt x="8363" y="6640"/>
                </a:lnTo>
                <a:lnTo>
                  <a:pt x="8474" y="6640"/>
                </a:lnTo>
                <a:lnTo>
                  <a:pt x="8547" y="6566"/>
                </a:lnTo>
                <a:lnTo>
                  <a:pt x="8804" y="6199"/>
                </a:lnTo>
                <a:lnTo>
                  <a:pt x="8877" y="6126"/>
                </a:lnTo>
                <a:lnTo>
                  <a:pt x="8950" y="6016"/>
                </a:lnTo>
                <a:lnTo>
                  <a:pt x="9097" y="5796"/>
                </a:lnTo>
                <a:lnTo>
                  <a:pt x="9244" y="5539"/>
                </a:lnTo>
                <a:lnTo>
                  <a:pt x="9537" y="5722"/>
                </a:lnTo>
                <a:lnTo>
                  <a:pt x="9354" y="5906"/>
                </a:lnTo>
                <a:lnTo>
                  <a:pt x="9207" y="6126"/>
                </a:lnTo>
                <a:lnTo>
                  <a:pt x="8950" y="6419"/>
                </a:lnTo>
                <a:lnTo>
                  <a:pt x="8877" y="6566"/>
                </a:lnTo>
                <a:lnTo>
                  <a:pt x="8840" y="6750"/>
                </a:lnTo>
                <a:lnTo>
                  <a:pt x="8914" y="6823"/>
                </a:lnTo>
                <a:lnTo>
                  <a:pt x="8950" y="6860"/>
                </a:lnTo>
                <a:lnTo>
                  <a:pt x="8987" y="6860"/>
                </a:lnTo>
                <a:lnTo>
                  <a:pt x="9134" y="6786"/>
                </a:lnTo>
                <a:lnTo>
                  <a:pt x="9244" y="6640"/>
                </a:lnTo>
                <a:lnTo>
                  <a:pt x="9391" y="6383"/>
                </a:lnTo>
                <a:lnTo>
                  <a:pt x="9537" y="6126"/>
                </a:lnTo>
                <a:lnTo>
                  <a:pt x="9721" y="5869"/>
                </a:lnTo>
                <a:lnTo>
                  <a:pt x="10198" y="6236"/>
                </a:lnTo>
                <a:lnTo>
                  <a:pt x="10051" y="6419"/>
                </a:lnTo>
                <a:lnTo>
                  <a:pt x="9867" y="6640"/>
                </a:lnTo>
                <a:lnTo>
                  <a:pt x="9684" y="6860"/>
                </a:lnTo>
                <a:lnTo>
                  <a:pt x="9611" y="7006"/>
                </a:lnTo>
                <a:lnTo>
                  <a:pt x="9574" y="7116"/>
                </a:lnTo>
                <a:lnTo>
                  <a:pt x="9574" y="7190"/>
                </a:lnTo>
                <a:lnTo>
                  <a:pt x="9611" y="7263"/>
                </a:lnTo>
                <a:lnTo>
                  <a:pt x="9757" y="7263"/>
                </a:lnTo>
                <a:lnTo>
                  <a:pt x="9867" y="7190"/>
                </a:lnTo>
                <a:lnTo>
                  <a:pt x="9941" y="7080"/>
                </a:lnTo>
                <a:lnTo>
                  <a:pt x="10124" y="6823"/>
                </a:lnTo>
                <a:lnTo>
                  <a:pt x="10271" y="6603"/>
                </a:lnTo>
                <a:lnTo>
                  <a:pt x="10381" y="6383"/>
                </a:lnTo>
                <a:lnTo>
                  <a:pt x="10895" y="6823"/>
                </a:lnTo>
                <a:lnTo>
                  <a:pt x="10931" y="6860"/>
                </a:lnTo>
                <a:lnTo>
                  <a:pt x="10638" y="7226"/>
                </a:lnTo>
                <a:lnTo>
                  <a:pt x="10381" y="7593"/>
                </a:lnTo>
                <a:lnTo>
                  <a:pt x="10271" y="7703"/>
                </a:lnTo>
                <a:lnTo>
                  <a:pt x="10271" y="7777"/>
                </a:lnTo>
                <a:lnTo>
                  <a:pt x="10271" y="7813"/>
                </a:lnTo>
                <a:lnTo>
                  <a:pt x="10344" y="7923"/>
                </a:lnTo>
                <a:lnTo>
                  <a:pt x="10418" y="7960"/>
                </a:lnTo>
                <a:lnTo>
                  <a:pt x="10491" y="7923"/>
                </a:lnTo>
                <a:lnTo>
                  <a:pt x="10528" y="7887"/>
                </a:lnTo>
                <a:lnTo>
                  <a:pt x="10821" y="7483"/>
                </a:lnTo>
                <a:lnTo>
                  <a:pt x="11115" y="7043"/>
                </a:lnTo>
                <a:lnTo>
                  <a:pt x="11445" y="7447"/>
                </a:lnTo>
                <a:lnTo>
                  <a:pt x="11298" y="7703"/>
                </a:lnTo>
                <a:lnTo>
                  <a:pt x="11151" y="7960"/>
                </a:lnTo>
                <a:lnTo>
                  <a:pt x="10968" y="8253"/>
                </a:lnTo>
                <a:lnTo>
                  <a:pt x="10931" y="8437"/>
                </a:lnTo>
                <a:lnTo>
                  <a:pt x="10931" y="8510"/>
                </a:lnTo>
                <a:lnTo>
                  <a:pt x="10931" y="8584"/>
                </a:lnTo>
                <a:lnTo>
                  <a:pt x="10968" y="8657"/>
                </a:lnTo>
                <a:lnTo>
                  <a:pt x="11041" y="8657"/>
                </a:lnTo>
                <a:lnTo>
                  <a:pt x="11188" y="8584"/>
                </a:lnTo>
                <a:lnTo>
                  <a:pt x="11261" y="8474"/>
                </a:lnTo>
                <a:lnTo>
                  <a:pt x="11408" y="8180"/>
                </a:lnTo>
                <a:lnTo>
                  <a:pt x="11628" y="7703"/>
                </a:lnTo>
                <a:lnTo>
                  <a:pt x="11812" y="7997"/>
                </a:lnTo>
                <a:lnTo>
                  <a:pt x="11995" y="8290"/>
                </a:lnTo>
                <a:lnTo>
                  <a:pt x="11812" y="8694"/>
                </a:lnTo>
                <a:lnTo>
                  <a:pt x="11628" y="9097"/>
                </a:lnTo>
                <a:lnTo>
                  <a:pt x="11518" y="9097"/>
                </a:lnTo>
                <a:lnTo>
                  <a:pt x="11408" y="9317"/>
                </a:lnTo>
                <a:lnTo>
                  <a:pt x="11335" y="9501"/>
                </a:lnTo>
                <a:lnTo>
                  <a:pt x="11335" y="9574"/>
                </a:lnTo>
                <a:lnTo>
                  <a:pt x="11335" y="9647"/>
                </a:lnTo>
                <a:lnTo>
                  <a:pt x="11408" y="9721"/>
                </a:lnTo>
                <a:lnTo>
                  <a:pt x="11591" y="9721"/>
                </a:lnTo>
                <a:lnTo>
                  <a:pt x="11628" y="9684"/>
                </a:lnTo>
                <a:lnTo>
                  <a:pt x="11812" y="9427"/>
                </a:lnTo>
                <a:lnTo>
                  <a:pt x="11958" y="9171"/>
                </a:lnTo>
                <a:lnTo>
                  <a:pt x="12105" y="8914"/>
                </a:lnTo>
                <a:lnTo>
                  <a:pt x="12178" y="8657"/>
                </a:lnTo>
                <a:lnTo>
                  <a:pt x="12325" y="9024"/>
                </a:lnTo>
                <a:lnTo>
                  <a:pt x="12472" y="9427"/>
                </a:lnTo>
                <a:lnTo>
                  <a:pt x="12068" y="10088"/>
                </a:lnTo>
                <a:lnTo>
                  <a:pt x="11995" y="10088"/>
                </a:lnTo>
                <a:lnTo>
                  <a:pt x="11922" y="10271"/>
                </a:lnTo>
                <a:lnTo>
                  <a:pt x="11848" y="10418"/>
                </a:lnTo>
                <a:lnTo>
                  <a:pt x="11848" y="10491"/>
                </a:lnTo>
                <a:lnTo>
                  <a:pt x="11848" y="10528"/>
                </a:lnTo>
                <a:lnTo>
                  <a:pt x="11922" y="10601"/>
                </a:lnTo>
                <a:lnTo>
                  <a:pt x="12068" y="10601"/>
                </a:lnTo>
                <a:lnTo>
                  <a:pt x="12142" y="10564"/>
                </a:lnTo>
                <a:lnTo>
                  <a:pt x="12362" y="10198"/>
                </a:lnTo>
                <a:lnTo>
                  <a:pt x="12582" y="9831"/>
                </a:lnTo>
                <a:lnTo>
                  <a:pt x="12692" y="10454"/>
                </a:lnTo>
                <a:lnTo>
                  <a:pt x="12509" y="10638"/>
                </a:lnTo>
                <a:lnTo>
                  <a:pt x="12362" y="10858"/>
                </a:lnTo>
                <a:lnTo>
                  <a:pt x="12215" y="11078"/>
                </a:lnTo>
                <a:lnTo>
                  <a:pt x="12178" y="11225"/>
                </a:lnTo>
                <a:lnTo>
                  <a:pt x="12178" y="11371"/>
                </a:lnTo>
                <a:lnTo>
                  <a:pt x="12215" y="11408"/>
                </a:lnTo>
                <a:lnTo>
                  <a:pt x="12252" y="11408"/>
                </a:lnTo>
                <a:lnTo>
                  <a:pt x="12362" y="11371"/>
                </a:lnTo>
                <a:lnTo>
                  <a:pt x="12472" y="11298"/>
                </a:lnTo>
                <a:lnTo>
                  <a:pt x="12582" y="11078"/>
                </a:lnTo>
                <a:lnTo>
                  <a:pt x="12692" y="10858"/>
                </a:lnTo>
                <a:lnTo>
                  <a:pt x="12729" y="11188"/>
                </a:lnTo>
                <a:lnTo>
                  <a:pt x="12655" y="11775"/>
                </a:lnTo>
                <a:lnTo>
                  <a:pt x="12509" y="11922"/>
                </a:lnTo>
                <a:lnTo>
                  <a:pt x="12362" y="12068"/>
                </a:lnTo>
                <a:lnTo>
                  <a:pt x="12325" y="12215"/>
                </a:lnTo>
                <a:lnTo>
                  <a:pt x="12325" y="12288"/>
                </a:lnTo>
                <a:lnTo>
                  <a:pt x="12362" y="12362"/>
                </a:lnTo>
                <a:lnTo>
                  <a:pt x="12435" y="12398"/>
                </a:lnTo>
                <a:lnTo>
                  <a:pt x="12472" y="12398"/>
                </a:lnTo>
                <a:lnTo>
                  <a:pt x="12619" y="12288"/>
                </a:lnTo>
                <a:lnTo>
                  <a:pt x="12655" y="12655"/>
                </a:lnTo>
                <a:lnTo>
                  <a:pt x="12692" y="12692"/>
                </a:lnTo>
                <a:lnTo>
                  <a:pt x="12729" y="12655"/>
                </a:lnTo>
                <a:lnTo>
                  <a:pt x="12802" y="12545"/>
                </a:lnTo>
                <a:lnTo>
                  <a:pt x="12912" y="12398"/>
                </a:lnTo>
                <a:lnTo>
                  <a:pt x="13022" y="12068"/>
                </a:lnTo>
                <a:lnTo>
                  <a:pt x="13095" y="11738"/>
                </a:lnTo>
                <a:lnTo>
                  <a:pt x="13132" y="11408"/>
                </a:lnTo>
                <a:lnTo>
                  <a:pt x="13132" y="11005"/>
                </a:lnTo>
                <a:lnTo>
                  <a:pt x="13132" y="10638"/>
                </a:lnTo>
                <a:lnTo>
                  <a:pt x="13095" y="10234"/>
                </a:lnTo>
                <a:lnTo>
                  <a:pt x="13022" y="9867"/>
                </a:lnTo>
                <a:lnTo>
                  <a:pt x="12949" y="9464"/>
                </a:lnTo>
                <a:lnTo>
                  <a:pt x="12839" y="9060"/>
                </a:lnTo>
                <a:lnTo>
                  <a:pt x="12692" y="8694"/>
                </a:lnTo>
                <a:lnTo>
                  <a:pt x="12545" y="8327"/>
                </a:lnTo>
                <a:lnTo>
                  <a:pt x="12325" y="7960"/>
                </a:lnTo>
                <a:lnTo>
                  <a:pt x="12142" y="7630"/>
                </a:lnTo>
                <a:lnTo>
                  <a:pt x="11885" y="7300"/>
                </a:lnTo>
                <a:lnTo>
                  <a:pt x="11628" y="6970"/>
                </a:lnTo>
                <a:lnTo>
                  <a:pt x="11335" y="6640"/>
                </a:lnTo>
                <a:lnTo>
                  <a:pt x="11041" y="6346"/>
                </a:lnTo>
                <a:lnTo>
                  <a:pt x="10344" y="5759"/>
                </a:lnTo>
                <a:lnTo>
                  <a:pt x="9647" y="5246"/>
                </a:lnTo>
                <a:lnTo>
                  <a:pt x="8914" y="4732"/>
                </a:lnTo>
                <a:lnTo>
                  <a:pt x="8987" y="4439"/>
                </a:lnTo>
                <a:lnTo>
                  <a:pt x="9024" y="4182"/>
                </a:lnTo>
                <a:lnTo>
                  <a:pt x="9060" y="3558"/>
                </a:lnTo>
                <a:lnTo>
                  <a:pt x="9097" y="2898"/>
                </a:lnTo>
                <a:lnTo>
                  <a:pt x="9281" y="220"/>
                </a:lnTo>
                <a:lnTo>
                  <a:pt x="9244" y="110"/>
                </a:lnTo>
                <a:lnTo>
                  <a:pt x="9207" y="37"/>
                </a:lnTo>
                <a:lnTo>
                  <a:pt x="9097" y="0"/>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69" name="Shape 269"/>
          <p:cNvSpPr/>
          <p:nvPr/>
        </p:nvSpPr>
        <p:spPr>
          <a:xfrm>
            <a:off x="8699356" y="179112"/>
            <a:ext cx="521292" cy="538992"/>
          </a:xfrm>
          <a:custGeom>
            <a:avLst/>
            <a:gdLst/>
            <a:ahLst/>
            <a:cxnLst/>
            <a:rect l="0" t="0" r="0" b="0"/>
            <a:pathLst>
              <a:path w="18378" h="19002" extrusionOk="0">
                <a:moveTo>
                  <a:pt x="13793" y="5429"/>
                </a:moveTo>
                <a:lnTo>
                  <a:pt x="13682" y="5466"/>
                </a:lnTo>
                <a:lnTo>
                  <a:pt x="13572" y="5502"/>
                </a:lnTo>
                <a:lnTo>
                  <a:pt x="13499" y="5576"/>
                </a:lnTo>
                <a:lnTo>
                  <a:pt x="13352" y="5759"/>
                </a:lnTo>
                <a:lnTo>
                  <a:pt x="13352" y="5869"/>
                </a:lnTo>
                <a:lnTo>
                  <a:pt x="13352" y="5979"/>
                </a:lnTo>
                <a:lnTo>
                  <a:pt x="13389" y="6016"/>
                </a:lnTo>
                <a:lnTo>
                  <a:pt x="13426" y="6053"/>
                </a:lnTo>
                <a:lnTo>
                  <a:pt x="13499" y="6053"/>
                </a:lnTo>
                <a:lnTo>
                  <a:pt x="13572" y="5979"/>
                </a:lnTo>
                <a:lnTo>
                  <a:pt x="13646" y="5943"/>
                </a:lnTo>
                <a:lnTo>
                  <a:pt x="13719" y="5796"/>
                </a:lnTo>
                <a:lnTo>
                  <a:pt x="13829" y="5649"/>
                </a:lnTo>
                <a:lnTo>
                  <a:pt x="13903" y="5502"/>
                </a:lnTo>
                <a:lnTo>
                  <a:pt x="13903" y="5466"/>
                </a:lnTo>
                <a:lnTo>
                  <a:pt x="13903" y="5429"/>
                </a:lnTo>
                <a:close/>
                <a:moveTo>
                  <a:pt x="13242" y="6089"/>
                </a:moveTo>
                <a:lnTo>
                  <a:pt x="13169" y="6126"/>
                </a:lnTo>
                <a:lnTo>
                  <a:pt x="13022" y="6309"/>
                </a:lnTo>
                <a:lnTo>
                  <a:pt x="12912" y="6493"/>
                </a:lnTo>
                <a:lnTo>
                  <a:pt x="12875" y="6529"/>
                </a:lnTo>
                <a:lnTo>
                  <a:pt x="12875" y="6603"/>
                </a:lnTo>
                <a:lnTo>
                  <a:pt x="12949" y="6676"/>
                </a:lnTo>
                <a:lnTo>
                  <a:pt x="13022" y="6713"/>
                </a:lnTo>
                <a:lnTo>
                  <a:pt x="13096" y="6676"/>
                </a:lnTo>
                <a:lnTo>
                  <a:pt x="13132" y="6639"/>
                </a:lnTo>
                <a:lnTo>
                  <a:pt x="13242" y="6456"/>
                </a:lnTo>
                <a:lnTo>
                  <a:pt x="13352" y="6273"/>
                </a:lnTo>
                <a:lnTo>
                  <a:pt x="13389" y="6199"/>
                </a:lnTo>
                <a:lnTo>
                  <a:pt x="13316" y="6126"/>
                </a:lnTo>
                <a:lnTo>
                  <a:pt x="13242" y="6089"/>
                </a:lnTo>
                <a:close/>
                <a:moveTo>
                  <a:pt x="17241" y="6419"/>
                </a:moveTo>
                <a:lnTo>
                  <a:pt x="17534" y="6713"/>
                </a:lnTo>
                <a:lnTo>
                  <a:pt x="17497" y="6713"/>
                </a:lnTo>
                <a:lnTo>
                  <a:pt x="17387" y="6823"/>
                </a:lnTo>
                <a:lnTo>
                  <a:pt x="17351" y="6676"/>
                </a:lnTo>
                <a:lnTo>
                  <a:pt x="17241" y="6419"/>
                </a:lnTo>
                <a:close/>
                <a:moveTo>
                  <a:pt x="12692" y="6786"/>
                </a:moveTo>
                <a:lnTo>
                  <a:pt x="12582" y="6860"/>
                </a:lnTo>
                <a:lnTo>
                  <a:pt x="12435" y="6970"/>
                </a:lnTo>
                <a:lnTo>
                  <a:pt x="12399" y="7116"/>
                </a:lnTo>
                <a:lnTo>
                  <a:pt x="12362" y="7190"/>
                </a:lnTo>
                <a:lnTo>
                  <a:pt x="12399" y="7226"/>
                </a:lnTo>
                <a:lnTo>
                  <a:pt x="12472" y="7300"/>
                </a:lnTo>
                <a:lnTo>
                  <a:pt x="12582" y="7300"/>
                </a:lnTo>
                <a:lnTo>
                  <a:pt x="12619" y="7263"/>
                </a:lnTo>
                <a:lnTo>
                  <a:pt x="12655" y="7190"/>
                </a:lnTo>
                <a:lnTo>
                  <a:pt x="12729" y="7043"/>
                </a:lnTo>
                <a:lnTo>
                  <a:pt x="12802" y="7006"/>
                </a:lnTo>
                <a:lnTo>
                  <a:pt x="12839" y="6933"/>
                </a:lnTo>
                <a:lnTo>
                  <a:pt x="12875" y="6860"/>
                </a:lnTo>
                <a:lnTo>
                  <a:pt x="12875" y="6823"/>
                </a:lnTo>
                <a:lnTo>
                  <a:pt x="12839" y="6823"/>
                </a:lnTo>
                <a:lnTo>
                  <a:pt x="12765" y="6786"/>
                </a:lnTo>
                <a:close/>
                <a:moveTo>
                  <a:pt x="17571" y="6750"/>
                </a:moveTo>
                <a:lnTo>
                  <a:pt x="17828" y="7043"/>
                </a:lnTo>
                <a:lnTo>
                  <a:pt x="18048" y="7373"/>
                </a:lnTo>
                <a:lnTo>
                  <a:pt x="17828" y="7593"/>
                </a:lnTo>
                <a:lnTo>
                  <a:pt x="17828" y="7520"/>
                </a:lnTo>
                <a:lnTo>
                  <a:pt x="17864" y="7336"/>
                </a:lnTo>
                <a:lnTo>
                  <a:pt x="17828" y="7116"/>
                </a:lnTo>
                <a:lnTo>
                  <a:pt x="17828" y="7080"/>
                </a:lnTo>
                <a:lnTo>
                  <a:pt x="17754" y="7006"/>
                </a:lnTo>
                <a:lnTo>
                  <a:pt x="17681" y="7006"/>
                </a:lnTo>
                <a:lnTo>
                  <a:pt x="17644" y="7043"/>
                </a:lnTo>
                <a:lnTo>
                  <a:pt x="17681" y="7080"/>
                </a:lnTo>
                <a:lnTo>
                  <a:pt x="17644" y="7226"/>
                </a:lnTo>
                <a:lnTo>
                  <a:pt x="17607" y="7446"/>
                </a:lnTo>
                <a:lnTo>
                  <a:pt x="17534" y="7667"/>
                </a:lnTo>
                <a:lnTo>
                  <a:pt x="17534" y="7887"/>
                </a:lnTo>
                <a:lnTo>
                  <a:pt x="17534" y="7960"/>
                </a:lnTo>
                <a:lnTo>
                  <a:pt x="17131" y="8584"/>
                </a:lnTo>
                <a:lnTo>
                  <a:pt x="17167" y="8217"/>
                </a:lnTo>
                <a:lnTo>
                  <a:pt x="17241" y="7850"/>
                </a:lnTo>
                <a:lnTo>
                  <a:pt x="17387" y="7630"/>
                </a:lnTo>
                <a:lnTo>
                  <a:pt x="17387" y="7593"/>
                </a:lnTo>
                <a:lnTo>
                  <a:pt x="17387" y="7520"/>
                </a:lnTo>
                <a:lnTo>
                  <a:pt x="17461" y="7483"/>
                </a:lnTo>
                <a:lnTo>
                  <a:pt x="17497" y="7446"/>
                </a:lnTo>
                <a:lnTo>
                  <a:pt x="17534" y="7373"/>
                </a:lnTo>
                <a:lnTo>
                  <a:pt x="17534" y="7263"/>
                </a:lnTo>
                <a:lnTo>
                  <a:pt x="17497" y="7080"/>
                </a:lnTo>
                <a:lnTo>
                  <a:pt x="17571" y="6750"/>
                </a:lnTo>
                <a:close/>
                <a:moveTo>
                  <a:pt x="16874" y="8840"/>
                </a:moveTo>
                <a:lnTo>
                  <a:pt x="16947" y="8877"/>
                </a:lnTo>
                <a:lnTo>
                  <a:pt x="16874" y="8950"/>
                </a:lnTo>
                <a:lnTo>
                  <a:pt x="16874" y="8877"/>
                </a:lnTo>
                <a:lnTo>
                  <a:pt x="16874" y="8840"/>
                </a:lnTo>
                <a:close/>
                <a:moveTo>
                  <a:pt x="11445" y="8584"/>
                </a:moveTo>
                <a:lnTo>
                  <a:pt x="11408" y="8620"/>
                </a:lnTo>
                <a:lnTo>
                  <a:pt x="11298" y="8657"/>
                </a:lnTo>
                <a:lnTo>
                  <a:pt x="11188" y="8804"/>
                </a:lnTo>
                <a:lnTo>
                  <a:pt x="11188" y="8840"/>
                </a:lnTo>
                <a:lnTo>
                  <a:pt x="11188" y="8914"/>
                </a:lnTo>
                <a:lnTo>
                  <a:pt x="11188" y="8987"/>
                </a:lnTo>
                <a:lnTo>
                  <a:pt x="11225" y="9024"/>
                </a:lnTo>
                <a:lnTo>
                  <a:pt x="11408" y="9024"/>
                </a:lnTo>
                <a:lnTo>
                  <a:pt x="11445" y="8987"/>
                </a:lnTo>
                <a:lnTo>
                  <a:pt x="11555" y="8804"/>
                </a:lnTo>
                <a:lnTo>
                  <a:pt x="11555" y="8730"/>
                </a:lnTo>
                <a:lnTo>
                  <a:pt x="11555" y="8657"/>
                </a:lnTo>
                <a:lnTo>
                  <a:pt x="11518" y="8620"/>
                </a:lnTo>
                <a:lnTo>
                  <a:pt x="11445" y="8584"/>
                </a:lnTo>
                <a:close/>
                <a:moveTo>
                  <a:pt x="16580" y="8804"/>
                </a:moveTo>
                <a:lnTo>
                  <a:pt x="16580" y="8877"/>
                </a:lnTo>
                <a:lnTo>
                  <a:pt x="16580" y="9060"/>
                </a:lnTo>
                <a:lnTo>
                  <a:pt x="16617" y="9170"/>
                </a:lnTo>
                <a:lnTo>
                  <a:pt x="16654" y="9244"/>
                </a:lnTo>
                <a:lnTo>
                  <a:pt x="16397" y="9611"/>
                </a:lnTo>
                <a:lnTo>
                  <a:pt x="16360" y="9391"/>
                </a:lnTo>
                <a:lnTo>
                  <a:pt x="16324" y="9170"/>
                </a:lnTo>
                <a:lnTo>
                  <a:pt x="16324" y="9097"/>
                </a:lnTo>
                <a:lnTo>
                  <a:pt x="16580" y="8804"/>
                </a:lnTo>
                <a:close/>
                <a:moveTo>
                  <a:pt x="16067" y="9391"/>
                </a:moveTo>
                <a:lnTo>
                  <a:pt x="16067" y="9684"/>
                </a:lnTo>
                <a:lnTo>
                  <a:pt x="16103" y="9794"/>
                </a:lnTo>
                <a:lnTo>
                  <a:pt x="16177" y="9941"/>
                </a:lnTo>
                <a:lnTo>
                  <a:pt x="15993" y="10161"/>
                </a:lnTo>
                <a:lnTo>
                  <a:pt x="15920" y="10308"/>
                </a:lnTo>
                <a:lnTo>
                  <a:pt x="15957" y="9867"/>
                </a:lnTo>
                <a:lnTo>
                  <a:pt x="15920" y="9794"/>
                </a:lnTo>
                <a:lnTo>
                  <a:pt x="15847" y="9757"/>
                </a:lnTo>
                <a:lnTo>
                  <a:pt x="15810" y="9721"/>
                </a:lnTo>
                <a:lnTo>
                  <a:pt x="16067" y="9391"/>
                </a:lnTo>
                <a:close/>
                <a:moveTo>
                  <a:pt x="9611" y="2348"/>
                </a:moveTo>
                <a:lnTo>
                  <a:pt x="9574" y="2421"/>
                </a:lnTo>
                <a:lnTo>
                  <a:pt x="9134" y="2861"/>
                </a:lnTo>
                <a:lnTo>
                  <a:pt x="8767" y="3375"/>
                </a:lnTo>
                <a:lnTo>
                  <a:pt x="7997" y="4365"/>
                </a:lnTo>
                <a:lnTo>
                  <a:pt x="7630" y="4879"/>
                </a:lnTo>
                <a:lnTo>
                  <a:pt x="7227" y="5356"/>
                </a:lnTo>
                <a:lnTo>
                  <a:pt x="6823" y="5832"/>
                </a:lnTo>
                <a:lnTo>
                  <a:pt x="6346" y="6273"/>
                </a:lnTo>
                <a:lnTo>
                  <a:pt x="6273" y="6346"/>
                </a:lnTo>
                <a:lnTo>
                  <a:pt x="6273" y="6456"/>
                </a:lnTo>
                <a:lnTo>
                  <a:pt x="6236" y="6456"/>
                </a:lnTo>
                <a:lnTo>
                  <a:pt x="6163" y="6493"/>
                </a:lnTo>
                <a:lnTo>
                  <a:pt x="6163" y="6566"/>
                </a:lnTo>
                <a:lnTo>
                  <a:pt x="6199" y="6603"/>
                </a:lnTo>
                <a:lnTo>
                  <a:pt x="6309" y="6786"/>
                </a:lnTo>
                <a:lnTo>
                  <a:pt x="6493" y="6970"/>
                </a:lnTo>
                <a:lnTo>
                  <a:pt x="6823" y="7263"/>
                </a:lnTo>
                <a:lnTo>
                  <a:pt x="7593" y="7813"/>
                </a:lnTo>
                <a:lnTo>
                  <a:pt x="8437" y="8363"/>
                </a:lnTo>
                <a:lnTo>
                  <a:pt x="8620" y="8510"/>
                </a:lnTo>
                <a:lnTo>
                  <a:pt x="8767" y="8694"/>
                </a:lnTo>
                <a:lnTo>
                  <a:pt x="9061" y="9060"/>
                </a:lnTo>
                <a:lnTo>
                  <a:pt x="9207" y="9207"/>
                </a:lnTo>
                <a:lnTo>
                  <a:pt x="9391" y="9354"/>
                </a:lnTo>
                <a:lnTo>
                  <a:pt x="9758" y="9574"/>
                </a:lnTo>
                <a:lnTo>
                  <a:pt x="10638" y="10161"/>
                </a:lnTo>
                <a:lnTo>
                  <a:pt x="11482" y="10784"/>
                </a:lnTo>
                <a:lnTo>
                  <a:pt x="12289" y="11408"/>
                </a:lnTo>
                <a:lnTo>
                  <a:pt x="12362" y="11445"/>
                </a:lnTo>
                <a:lnTo>
                  <a:pt x="12472" y="11445"/>
                </a:lnTo>
                <a:lnTo>
                  <a:pt x="12545" y="11408"/>
                </a:lnTo>
                <a:lnTo>
                  <a:pt x="12582" y="11371"/>
                </a:lnTo>
                <a:lnTo>
                  <a:pt x="12619" y="11298"/>
                </a:lnTo>
                <a:lnTo>
                  <a:pt x="12655" y="11188"/>
                </a:lnTo>
                <a:lnTo>
                  <a:pt x="12619" y="11115"/>
                </a:lnTo>
                <a:lnTo>
                  <a:pt x="12545" y="11041"/>
                </a:lnTo>
                <a:lnTo>
                  <a:pt x="11775" y="10418"/>
                </a:lnTo>
                <a:lnTo>
                  <a:pt x="11812" y="10381"/>
                </a:lnTo>
                <a:lnTo>
                  <a:pt x="11922" y="10198"/>
                </a:lnTo>
                <a:lnTo>
                  <a:pt x="11995" y="10014"/>
                </a:lnTo>
                <a:lnTo>
                  <a:pt x="11995" y="9941"/>
                </a:lnTo>
                <a:lnTo>
                  <a:pt x="11958" y="9904"/>
                </a:lnTo>
                <a:lnTo>
                  <a:pt x="11885" y="9904"/>
                </a:lnTo>
                <a:lnTo>
                  <a:pt x="11738" y="10051"/>
                </a:lnTo>
                <a:lnTo>
                  <a:pt x="11592" y="10234"/>
                </a:lnTo>
                <a:lnTo>
                  <a:pt x="11555" y="10271"/>
                </a:lnTo>
                <a:lnTo>
                  <a:pt x="11005" y="9867"/>
                </a:lnTo>
                <a:lnTo>
                  <a:pt x="10821" y="9757"/>
                </a:lnTo>
                <a:lnTo>
                  <a:pt x="10858" y="9684"/>
                </a:lnTo>
                <a:lnTo>
                  <a:pt x="10895" y="9611"/>
                </a:lnTo>
                <a:lnTo>
                  <a:pt x="11041" y="9464"/>
                </a:lnTo>
                <a:lnTo>
                  <a:pt x="11078" y="9427"/>
                </a:lnTo>
                <a:lnTo>
                  <a:pt x="11078" y="9354"/>
                </a:lnTo>
                <a:lnTo>
                  <a:pt x="11078" y="9317"/>
                </a:lnTo>
                <a:lnTo>
                  <a:pt x="11005" y="9281"/>
                </a:lnTo>
                <a:lnTo>
                  <a:pt x="10968" y="9317"/>
                </a:lnTo>
                <a:lnTo>
                  <a:pt x="10895" y="9281"/>
                </a:lnTo>
                <a:lnTo>
                  <a:pt x="10821" y="9317"/>
                </a:lnTo>
                <a:lnTo>
                  <a:pt x="10711" y="9427"/>
                </a:lnTo>
                <a:lnTo>
                  <a:pt x="10601" y="9574"/>
                </a:lnTo>
                <a:lnTo>
                  <a:pt x="10124" y="9281"/>
                </a:lnTo>
                <a:lnTo>
                  <a:pt x="10051" y="9207"/>
                </a:lnTo>
                <a:lnTo>
                  <a:pt x="10234" y="8914"/>
                </a:lnTo>
                <a:lnTo>
                  <a:pt x="10234" y="8840"/>
                </a:lnTo>
                <a:lnTo>
                  <a:pt x="10234" y="8804"/>
                </a:lnTo>
                <a:lnTo>
                  <a:pt x="10198" y="8730"/>
                </a:lnTo>
                <a:lnTo>
                  <a:pt x="10088" y="8694"/>
                </a:lnTo>
                <a:lnTo>
                  <a:pt x="10051" y="8730"/>
                </a:lnTo>
                <a:lnTo>
                  <a:pt x="10014" y="8767"/>
                </a:lnTo>
                <a:lnTo>
                  <a:pt x="9758" y="9060"/>
                </a:lnTo>
                <a:lnTo>
                  <a:pt x="9537" y="8877"/>
                </a:lnTo>
                <a:lnTo>
                  <a:pt x="9354" y="8694"/>
                </a:lnTo>
                <a:lnTo>
                  <a:pt x="9134" y="8437"/>
                </a:lnTo>
                <a:lnTo>
                  <a:pt x="9207" y="8327"/>
                </a:lnTo>
                <a:lnTo>
                  <a:pt x="9281" y="8217"/>
                </a:lnTo>
                <a:lnTo>
                  <a:pt x="9354" y="7960"/>
                </a:lnTo>
                <a:lnTo>
                  <a:pt x="9354" y="7887"/>
                </a:lnTo>
                <a:lnTo>
                  <a:pt x="9317" y="7850"/>
                </a:lnTo>
                <a:lnTo>
                  <a:pt x="9244" y="7850"/>
                </a:lnTo>
                <a:lnTo>
                  <a:pt x="9171" y="7887"/>
                </a:lnTo>
                <a:lnTo>
                  <a:pt x="8987" y="8107"/>
                </a:lnTo>
                <a:lnTo>
                  <a:pt x="8951" y="8180"/>
                </a:lnTo>
                <a:lnTo>
                  <a:pt x="8767" y="8033"/>
                </a:lnTo>
                <a:lnTo>
                  <a:pt x="8327" y="7740"/>
                </a:lnTo>
                <a:lnTo>
                  <a:pt x="8364" y="7446"/>
                </a:lnTo>
                <a:lnTo>
                  <a:pt x="8364" y="7410"/>
                </a:lnTo>
                <a:lnTo>
                  <a:pt x="8327" y="7336"/>
                </a:lnTo>
                <a:lnTo>
                  <a:pt x="8290" y="7300"/>
                </a:lnTo>
                <a:lnTo>
                  <a:pt x="8180" y="7300"/>
                </a:lnTo>
                <a:lnTo>
                  <a:pt x="8107" y="7336"/>
                </a:lnTo>
                <a:lnTo>
                  <a:pt x="8070" y="7446"/>
                </a:lnTo>
                <a:lnTo>
                  <a:pt x="8034" y="7556"/>
                </a:lnTo>
                <a:lnTo>
                  <a:pt x="7960" y="7520"/>
                </a:lnTo>
                <a:lnTo>
                  <a:pt x="7410" y="7116"/>
                </a:lnTo>
                <a:lnTo>
                  <a:pt x="7447" y="7080"/>
                </a:lnTo>
                <a:lnTo>
                  <a:pt x="7520" y="6970"/>
                </a:lnTo>
                <a:lnTo>
                  <a:pt x="7520" y="6896"/>
                </a:lnTo>
                <a:lnTo>
                  <a:pt x="7520" y="6860"/>
                </a:lnTo>
                <a:lnTo>
                  <a:pt x="7557" y="6750"/>
                </a:lnTo>
                <a:lnTo>
                  <a:pt x="7520" y="6713"/>
                </a:lnTo>
                <a:lnTo>
                  <a:pt x="7483" y="6713"/>
                </a:lnTo>
                <a:lnTo>
                  <a:pt x="7410" y="6750"/>
                </a:lnTo>
                <a:lnTo>
                  <a:pt x="7337" y="6750"/>
                </a:lnTo>
                <a:lnTo>
                  <a:pt x="7227" y="6823"/>
                </a:lnTo>
                <a:lnTo>
                  <a:pt x="7116" y="6896"/>
                </a:lnTo>
                <a:lnTo>
                  <a:pt x="6640" y="6639"/>
                </a:lnTo>
                <a:lnTo>
                  <a:pt x="6640" y="6603"/>
                </a:lnTo>
                <a:lnTo>
                  <a:pt x="7116" y="6163"/>
                </a:lnTo>
                <a:lnTo>
                  <a:pt x="7557" y="5649"/>
                </a:lnTo>
                <a:lnTo>
                  <a:pt x="7593" y="5722"/>
                </a:lnTo>
                <a:lnTo>
                  <a:pt x="7630" y="5759"/>
                </a:lnTo>
                <a:lnTo>
                  <a:pt x="7740" y="5759"/>
                </a:lnTo>
                <a:lnTo>
                  <a:pt x="8034" y="5576"/>
                </a:lnTo>
                <a:lnTo>
                  <a:pt x="8327" y="5392"/>
                </a:lnTo>
                <a:lnTo>
                  <a:pt x="8620" y="5209"/>
                </a:lnTo>
                <a:lnTo>
                  <a:pt x="8914" y="5025"/>
                </a:lnTo>
                <a:lnTo>
                  <a:pt x="9244" y="4879"/>
                </a:lnTo>
                <a:lnTo>
                  <a:pt x="9574" y="4732"/>
                </a:lnTo>
                <a:lnTo>
                  <a:pt x="9941" y="4659"/>
                </a:lnTo>
                <a:lnTo>
                  <a:pt x="10308" y="4622"/>
                </a:lnTo>
                <a:lnTo>
                  <a:pt x="10491" y="4622"/>
                </a:lnTo>
                <a:lnTo>
                  <a:pt x="10675" y="4659"/>
                </a:lnTo>
                <a:lnTo>
                  <a:pt x="10821" y="4732"/>
                </a:lnTo>
                <a:lnTo>
                  <a:pt x="10931" y="4842"/>
                </a:lnTo>
                <a:lnTo>
                  <a:pt x="11041" y="4989"/>
                </a:lnTo>
                <a:lnTo>
                  <a:pt x="11078" y="5136"/>
                </a:lnTo>
                <a:lnTo>
                  <a:pt x="11151" y="5502"/>
                </a:lnTo>
                <a:lnTo>
                  <a:pt x="11151" y="5906"/>
                </a:lnTo>
                <a:lnTo>
                  <a:pt x="11151" y="6309"/>
                </a:lnTo>
                <a:lnTo>
                  <a:pt x="11151" y="6676"/>
                </a:lnTo>
                <a:lnTo>
                  <a:pt x="11188" y="7006"/>
                </a:lnTo>
                <a:lnTo>
                  <a:pt x="11261" y="7373"/>
                </a:lnTo>
                <a:lnTo>
                  <a:pt x="11445" y="7703"/>
                </a:lnTo>
                <a:lnTo>
                  <a:pt x="11408" y="7813"/>
                </a:lnTo>
                <a:lnTo>
                  <a:pt x="11372" y="7923"/>
                </a:lnTo>
                <a:lnTo>
                  <a:pt x="11372" y="8033"/>
                </a:lnTo>
                <a:lnTo>
                  <a:pt x="11372" y="8143"/>
                </a:lnTo>
                <a:lnTo>
                  <a:pt x="11445" y="8253"/>
                </a:lnTo>
                <a:lnTo>
                  <a:pt x="11482" y="8327"/>
                </a:lnTo>
                <a:lnTo>
                  <a:pt x="11592" y="8400"/>
                </a:lnTo>
                <a:lnTo>
                  <a:pt x="11665" y="8474"/>
                </a:lnTo>
                <a:lnTo>
                  <a:pt x="11775" y="8510"/>
                </a:lnTo>
                <a:lnTo>
                  <a:pt x="12105" y="8510"/>
                </a:lnTo>
                <a:lnTo>
                  <a:pt x="12435" y="8694"/>
                </a:lnTo>
                <a:lnTo>
                  <a:pt x="12765" y="8840"/>
                </a:lnTo>
                <a:lnTo>
                  <a:pt x="13022" y="8877"/>
                </a:lnTo>
                <a:lnTo>
                  <a:pt x="13316" y="8877"/>
                </a:lnTo>
                <a:lnTo>
                  <a:pt x="13646" y="8804"/>
                </a:lnTo>
                <a:lnTo>
                  <a:pt x="13939" y="8694"/>
                </a:lnTo>
                <a:lnTo>
                  <a:pt x="14233" y="8584"/>
                </a:lnTo>
                <a:lnTo>
                  <a:pt x="14489" y="8400"/>
                </a:lnTo>
                <a:lnTo>
                  <a:pt x="14746" y="8217"/>
                </a:lnTo>
                <a:lnTo>
                  <a:pt x="14930" y="8033"/>
                </a:lnTo>
                <a:lnTo>
                  <a:pt x="14966" y="7997"/>
                </a:lnTo>
                <a:lnTo>
                  <a:pt x="14966" y="7923"/>
                </a:lnTo>
                <a:lnTo>
                  <a:pt x="14930" y="7813"/>
                </a:lnTo>
                <a:lnTo>
                  <a:pt x="14820" y="7777"/>
                </a:lnTo>
                <a:lnTo>
                  <a:pt x="14710" y="7777"/>
                </a:lnTo>
                <a:lnTo>
                  <a:pt x="14123" y="8143"/>
                </a:lnTo>
                <a:lnTo>
                  <a:pt x="13829" y="8290"/>
                </a:lnTo>
                <a:lnTo>
                  <a:pt x="13462" y="8400"/>
                </a:lnTo>
                <a:lnTo>
                  <a:pt x="13206" y="8474"/>
                </a:lnTo>
                <a:lnTo>
                  <a:pt x="12912" y="8437"/>
                </a:lnTo>
                <a:lnTo>
                  <a:pt x="12692" y="8363"/>
                </a:lnTo>
                <a:lnTo>
                  <a:pt x="12472" y="8217"/>
                </a:lnTo>
                <a:lnTo>
                  <a:pt x="12545" y="8107"/>
                </a:lnTo>
                <a:lnTo>
                  <a:pt x="12582" y="7960"/>
                </a:lnTo>
                <a:lnTo>
                  <a:pt x="12582" y="7850"/>
                </a:lnTo>
                <a:lnTo>
                  <a:pt x="12545" y="7777"/>
                </a:lnTo>
                <a:lnTo>
                  <a:pt x="12509" y="7740"/>
                </a:lnTo>
                <a:lnTo>
                  <a:pt x="12325" y="7630"/>
                </a:lnTo>
                <a:lnTo>
                  <a:pt x="12142" y="7520"/>
                </a:lnTo>
                <a:lnTo>
                  <a:pt x="11812" y="7520"/>
                </a:lnTo>
                <a:lnTo>
                  <a:pt x="11628" y="7116"/>
                </a:lnTo>
                <a:lnTo>
                  <a:pt x="11518" y="6713"/>
                </a:lnTo>
                <a:lnTo>
                  <a:pt x="11518" y="6346"/>
                </a:lnTo>
                <a:lnTo>
                  <a:pt x="11518" y="6016"/>
                </a:lnTo>
                <a:lnTo>
                  <a:pt x="11555" y="5649"/>
                </a:lnTo>
                <a:lnTo>
                  <a:pt x="11518" y="5282"/>
                </a:lnTo>
                <a:lnTo>
                  <a:pt x="11445" y="4989"/>
                </a:lnTo>
                <a:lnTo>
                  <a:pt x="11335" y="4732"/>
                </a:lnTo>
                <a:lnTo>
                  <a:pt x="11188" y="4549"/>
                </a:lnTo>
                <a:lnTo>
                  <a:pt x="11005" y="4402"/>
                </a:lnTo>
                <a:lnTo>
                  <a:pt x="10785" y="4329"/>
                </a:lnTo>
                <a:lnTo>
                  <a:pt x="10565" y="4255"/>
                </a:lnTo>
                <a:lnTo>
                  <a:pt x="10051" y="4255"/>
                </a:lnTo>
                <a:lnTo>
                  <a:pt x="9758" y="4292"/>
                </a:lnTo>
                <a:lnTo>
                  <a:pt x="9464" y="4365"/>
                </a:lnTo>
                <a:lnTo>
                  <a:pt x="8914" y="4585"/>
                </a:lnTo>
                <a:lnTo>
                  <a:pt x="8400" y="4879"/>
                </a:lnTo>
                <a:lnTo>
                  <a:pt x="7960" y="5209"/>
                </a:lnTo>
                <a:lnTo>
                  <a:pt x="8290" y="4769"/>
                </a:lnTo>
                <a:lnTo>
                  <a:pt x="9061" y="3742"/>
                </a:lnTo>
                <a:lnTo>
                  <a:pt x="9464" y="3191"/>
                </a:lnTo>
                <a:lnTo>
                  <a:pt x="9831" y="2641"/>
                </a:lnTo>
                <a:lnTo>
                  <a:pt x="9868" y="2568"/>
                </a:lnTo>
                <a:lnTo>
                  <a:pt x="9868" y="2531"/>
                </a:lnTo>
                <a:lnTo>
                  <a:pt x="9794" y="2421"/>
                </a:lnTo>
                <a:lnTo>
                  <a:pt x="9721" y="2384"/>
                </a:lnTo>
                <a:lnTo>
                  <a:pt x="9684" y="2348"/>
                </a:lnTo>
                <a:close/>
                <a:moveTo>
                  <a:pt x="15663" y="9867"/>
                </a:moveTo>
                <a:lnTo>
                  <a:pt x="15700" y="9904"/>
                </a:lnTo>
                <a:lnTo>
                  <a:pt x="15627" y="10381"/>
                </a:lnTo>
                <a:lnTo>
                  <a:pt x="15663" y="10418"/>
                </a:lnTo>
                <a:lnTo>
                  <a:pt x="15663" y="10454"/>
                </a:lnTo>
                <a:lnTo>
                  <a:pt x="15773" y="10491"/>
                </a:lnTo>
                <a:lnTo>
                  <a:pt x="15443" y="10895"/>
                </a:lnTo>
                <a:lnTo>
                  <a:pt x="15443" y="10821"/>
                </a:lnTo>
                <a:lnTo>
                  <a:pt x="15333" y="10491"/>
                </a:lnTo>
                <a:lnTo>
                  <a:pt x="15296" y="10454"/>
                </a:lnTo>
                <a:lnTo>
                  <a:pt x="15260" y="10454"/>
                </a:lnTo>
                <a:lnTo>
                  <a:pt x="15223" y="10491"/>
                </a:lnTo>
                <a:lnTo>
                  <a:pt x="15223" y="10528"/>
                </a:lnTo>
                <a:lnTo>
                  <a:pt x="15186" y="10821"/>
                </a:lnTo>
                <a:lnTo>
                  <a:pt x="15186" y="11188"/>
                </a:lnTo>
                <a:lnTo>
                  <a:pt x="15223" y="11225"/>
                </a:lnTo>
                <a:lnTo>
                  <a:pt x="14746" y="11848"/>
                </a:lnTo>
                <a:lnTo>
                  <a:pt x="14746" y="11591"/>
                </a:lnTo>
                <a:lnTo>
                  <a:pt x="14746" y="11371"/>
                </a:lnTo>
                <a:lnTo>
                  <a:pt x="14746" y="11115"/>
                </a:lnTo>
                <a:lnTo>
                  <a:pt x="14710" y="11078"/>
                </a:lnTo>
                <a:lnTo>
                  <a:pt x="15333" y="10308"/>
                </a:lnTo>
                <a:lnTo>
                  <a:pt x="15663" y="9867"/>
                </a:lnTo>
                <a:close/>
                <a:moveTo>
                  <a:pt x="14526" y="11298"/>
                </a:moveTo>
                <a:lnTo>
                  <a:pt x="14453" y="11555"/>
                </a:lnTo>
                <a:lnTo>
                  <a:pt x="14416" y="11775"/>
                </a:lnTo>
                <a:lnTo>
                  <a:pt x="14453" y="11885"/>
                </a:lnTo>
                <a:lnTo>
                  <a:pt x="14489" y="11958"/>
                </a:lnTo>
                <a:lnTo>
                  <a:pt x="14563" y="11995"/>
                </a:lnTo>
                <a:lnTo>
                  <a:pt x="14600" y="11995"/>
                </a:lnTo>
                <a:lnTo>
                  <a:pt x="14123" y="12619"/>
                </a:lnTo>
                <a:lnTo>
                  <a:pt x="14049" y="12655"/>
                </a:lnTo>
                <a:lnTo>
                  <a:pt x="14049" y="12362"/>
                </a:lnTo>
                <a:lnTo>
                  <a:pt x="14049" y="12142"/>
                </a:lnTo>
                <a:lnTo>
                  <a:pt x="14049" y="12032"/>
                </a:lnTo>
                <a:lnTo>
                  <a:pt x="14013" y="11922"/>
                </a:lnTo>
                <a:lnTo>
                  <a:pt x="14526" y="11298"/>
                </a:lnTo>
                <a:close/>
                <a:moveTo>
                  <a:pt x="4806" y="7997"/>
                </a:moveTo>
                <a:lnTo>
                  <a:pt x="4769" y="8033"/>
                </a:lnTo>
                <a:lnTo>
                  <a:pt x="4769" y="8070"/>
                </a:lnTo>
                <a:lnTo>
                  <a:pt x="4952" y="8217"/>
                </a:lnTo>
                <a:lnTo>
                  <a:pt x="5099" y="8327"/>
                </a:lnTo>
                <a:lnTo>
                  <a:pt x="5576" y="8584"/>
                </a:lnTo>
                <a:lnTo>
                  <a:pt x="6126" y="8840"/>
                </a:lnTo>
                <a:lnTo>
                  <a:pt x="6640" y="9134"/>
                </a:lnTo>
                <a:lnTo>
                  <a:pt x="7116" y="9501"/>
                </a:lnTo>
                <a:lnTo>
                  <a:pt x="7557" y="9831"/>
                </a:lnTo>
                <a:lnTo>
                  <a:pt x="8437" y="10638"/>
                </a:lnTo>
                <a:lnTo>
                  <a:pt x="9244" y="11371"/>
                </a:lnTo>
                <a:lnTo>
                  <a:pt x="10088" y="12105"/>
                </a:lnTo>
                <a:lnTo>
                  <a:pt x="10344" y="12325"/>
                </a:lnTo>
                <a:lnTo>
                  <a:pt x="10748" y="12655"/>
                </a:lnTo>
                <a:lnTo>
                  <a:pt x="10931" y="12765"/>
                </a:lnTo>
                <a:lnTo>
                  <a:pt x="11115" y="12839"/>
                </a:lnTo>
                <a:lnTo>
                  <a:pt x="11225" y="12839"/>
                </a:lnTo>
                <a:lnTo>
                  <a:pt x="11298" y="12802"/>
                </a:lnTo>
                <a:lnTo>
                  <a:pt x="11335" y="12765"/>
                </a:lnTo>
                <a:lnTo>
                  <a:pt x="11372" y="12692"/>
                </a:lnTo>
                <a:lnTo>
                  <a:pt x="11372" y="12582"/>
                </a:lnTo>
                <a:lnTo>
                  <a:pt x="11335" y="12472"/>
                </a:lnTo>
                <a:lnTo>
                  <a:pt x="11151" y="12325"/>
                </a:lnTo>
                <a:lnTo>
                  <a:pt x="10711" y="11995"/>
                </a:lnTo>
                <a:lnTo>
                  <a:pt x="10271" y="11628"/>
                </a:lnTo>
                <a:lnTo>
                  <a:pt x="9391" y="10858"/>
                </a:lnTo>
                <a:lnTo>
                  <a:pt x="8547" y="10051"/>
                </a:lnTo>
                <a:lnTo>
                  <a:pt x="8107" y="9684"/>
                </a:lnTo>
                <a:lnTo>
                  <a:pt x="7703" y="9354"/>
                </a:lnTo>
                <a:lnTo>
                  <a:pt x="7227" y="9024"/>
                </a:lnTo>
                <a:lnTo>
                  <a:pt x="6786" y="8694"/>
                </a:lnTo>
                <a:lnTo>
                  <a:pt x="6309" y="8437"/>
                </a:lnTo>
                <a:lnTo>
                  <a:pt x="5833" y="8217"/>
                </a:lnTo>
                <a:lnTo>
                  <a:pt x="5356" y="8033"/>
                </a:lnTo>
                <a:lnTo>
                  <a:pt x="5209" y="7997"/>
                </a:lnTo>
                <a:close/>
                <a:moveTo>
                  <a:pt x="954" y="12582"/>
                </a:moveTo>
                <a:lnTo>
                  <a:pt x="1101" y="12692"/>
                </a:lnTo>
                <a:lnTo>
                  <a:pt x="1064" y="12765"/>
                </a:lnTo>
                <a:lnTo>
                  <a:pt x="1064" y="12839"/>
                </a:lnTo>
                <a:lnTo>
                  <a:pt x="1064" y="12875"/>
                </a:lnTo>
                <a:lnTo>
                  <a:pt x="1101" y="12839"/>
                </a:lnTo>
                <a:lnTo>
                  <a:pt x="1211" y="12912"/>
                </a:lnTo>
                <a:lnTo>
                  <a:pt x="1247" y="12985"/>
                </a:lnTo>
                <a:lnTo>
                  <a:pt x="1247" y="13059"/>
                </a:lnTo>
                <a:lnTo>
                  <a:pt x="1284" y="13242"/>
                </a:lnTo>
                <a:lnTo>
                  <a:pt x="991" y="13095"/>
                </a:lnTo>
                <a:lnTo>
                  <a:pt x="844" y="13059"/>
                </a:lnTo>
                <a:lnTo>
                  <a:pt x="697" y="13022"/>
                </a:lnTo>
                <a:lnTo>
                  <a:pt x="844" y="12765"/>
                </a:lnTo>
                <a:lnTo>
                  <a:pt x="954" y="12582"/>
                </a:lnTo>
                <a:close/>
                <a:moveTo>
                  <a:pt x="2715" y="10858"/>
                </a:moveTo>
                <a:lnTo>
                  <a:pt x="2641" y="10931"/>
                </a:lnTo>
                <a:lnTo>
                  <a:pt x="2641" y="10968"/>
                </a:lnTo>
                <a:lnTo>
                  <a:pt x="2788" y="11151"/>
                </a:lnTo>
                <a:lnTo>
                  <a:pt x="2935" y="11261"/>
                </a:lnTo>
                <a:lnTo>
                  <a:pt x="3302" y="11445"/>
                </a:lnTo>
                <a:lnTo>
                  <a:pt x="3778" y="11775"/>
                </a:lnTo>
                <a:lnTo>
                  <a:pt x="4255" y="12105"/>
                </a:lnTo>
                <a:lnTo>
                  <a:pt x="5099" y="12765"/>
                </a:lnTo>
                <a:lnTo>
                  <a:pt x="5539" y="13095"/>
                </a:lnTo>
                <a:lnTo>
                  <a:pt x="5759" y="13242"/>
                </a:lnTo>
                <a:lnTo>
                  <a:pt x="5869" y="13279"/>
                </a:lnTo>
                <a:lnTo>
                  <a:pt x="6053" y="13279"/>
                </a:lnTo>
                <a:lnTo>
                  <a:pt x="6126" y="13242"/>
                </a:lnTo>
                <a:lnTo>
                  <a:pt x="6163" y="13169"/>
                </a:lnTo>
                <a:lnTo>
                  <a:pt x="6126" y="13059"/>
                </a:lnTo>
                <a:lnTo>
                  <a:pt x="6089" y="12985"/>
                </a:lnTo>
                <a:lnTo>
                  <a:pt x="6016" y="12875"/>
                </a:lnTo>
                <a:lnTo>
                  <a:pt x="5869" y="12729"/>
                </a:lnTo>
                <a:lnTo>
                  <a:pt x="5502" y="12472"/>
                </a:lnTo>
                <a:lnTo>
                  <a:pt x="4512" y="11738"/>
                </a:lnTo>
                <a:lnTo>
                  <a:pt x="4035" y="11408"/>
                </a:lnTo>
                <a:lnTo>
                  <a:pt x="3522" y="11078"/>
                </a:lnTo>
                <a:lnTo>
                  <a:pt x="3338" y="11005"/>
                </a:lnTo>
                <a:lnTo>
                  <a:pt x="3118" y="10895"/>
                </a:lnTo>
                <a:lnTo>
                  <a:pt x="2935" y="10858"/>
                </a:lnTo>
                <a:close/>
                <a:moveTo>
                  <a:pt x="13756" y="12252"/>
                </a:moveTo>
                <a:lnTo>
                  <a:pt x="13719" y="12362"/>
                </a:lnTo>
                <a:lnTo>
                  <a:pt x="13719" y="12619"/>
                </a:lnTo>
                <a:lnTo>
                  <a:pt x="13719" y="12912"/>
                </a:lnTo>
                <a:lnTo>
                  <a:pt x="13756" y="12985"/>
                </a:lnTo>
                <a:lnTo>
                  <a:pt x="13793" y="13022"/>
                </a:lnTo>
                <a:lnTo>
                  <a:pt x="13719" y="13095"/>
                </a:lnTo>
                <a:lnTo>
                  <a:pt x="13389" y="13536"/>
                </a:lnTo>
                <a:lnTo>
                  <a:pt x="13426" y="13132"/>
                </a:lnTo>
                <a:lnTo>
                  <a:pt x="13462" y="12912"/>
                </a:lnTo>
                <a:lnTo>
                  <a:pt x="13462" y="12765"/>
                </a:lnTo>
                <a:lnTo>
                  <a:pt x="13426" y="12655"/>
                </a:lnTo>
                <a:lnTo>
                  <a:pt x="13756" y="12252"/>
                </a:lnTo>
                <a:close/>
                <a:moveTo>
                  <a:pt x="4402" y="8694"/>
                </a:moveTo>
                <a:lnTo>
                  <a:pt x="4329" y="8730"/>
                </a:lnTo>
                <a:lnTo>
                  <a:pt x="4255" y="8804"/>
                </a:lnTo>
                <a:lnTo>
                  <a:pt x="4255" y="8877"/>
                </a:lnTo>
                <a:lnTo>
                  <a:pt x="4255" y="8987"/>
                </a:lnTo>
                <a:lnTo>
                  <a:pt x="4292" y="9060"/>
                </a:lnTo>
                <a:lnTo>
                  <a:pt x="4365" y="9134"/>
                </a:lnTo>
                <a:lnTo>
                  <a:pt x="4512" y="9207"/>
                </a:lnTo>
                <a:lnTo>
                  <a:pt x="4842" y="9354"/>
                </a:lnTo>
                <a:lnTo>
                  <a:pt x="5136" y="9501"/>
                </a:lnTo>
                <a:lnTo>
                  <a:pt x="5392" y="9647"/>
                </a:lnTo>
                <a:lnTo>
                  <a:pt x="5869" y="10014"/>
                </a:lnTo>
                <a:lnTo>
                  <a:pt x="6346" y="10418"/>
                </a:lnTo>
                <a:lnTo>
                  <a:pt x="6786" y="10858"/>
                </a:lnTo>
                <a:lnTo>
                  <a:pt x="8584" y="12398"/>
                </a:lnTo>
                <a:lnTo>
                  <a:pt x="9501" y="13169"/>
                </a:lnTo>
                <a:lnTo>
                  <a:pt x="9721" y="13315"/>
                </a:lnTo>
                <a:lnTo>
                  <a:pt x="9941" y="13462"/>
                </a:lnTo>
                <a:lnTo>
                  <a:pt x="10161" y="13572"/>
                </a:lnTo>
                <a:lnTo>
                  <a:pt x="10271" y="13609"/>
                </a:lnTo>
                <a:lnTo>
                  <a:pt x="10381" y="13609"/>
                </a:lnTo>
                <a:lnTo>
                  <a:pt x="10454" y="13572"/>
                </a:lnTo>
                <a:lnTo>
                  <a:pt x="10491" y="13536"/>
                </a:lnTo>
                <a:lnTo>
                  <a:pt x="10528" y="13462"/>
                </a:lnTo>
                <a:lnTo>
                  <a:pt x="10491" y="13389"/>
                </a:lnTo>
                <a:lnTo>
                  <a:pt x="10418" y="13242"/>
                </a:lnTo>
                <a:lnTo>
                  <a:pt x="10271" y="13132"/>
                </a:lnTo>
                <a:lnTo>
                  <a:pt x="9978" y="12949"/>
                </a:lnTo>
                <a:lnTo>
                  <a:pt x="9537" y="12619"/>
                </a:lnTo>
                <a:lnTo>
                  <a:pt x="9134" y="12288"/>
                </a:lnTo>
                <a:lnTo>
                  <a:pt x="7557" y="10931"/>
                </a:lnTo>
                <a:lnTo>
                  <a:pt x="6823" y="10271"/>
                </a:lnTo>
                <a:lnTo>
                  <a:pt x="6089" y="9647"/>
                </a:lnTo>
                <a:lnTo>
                  <a:pt x="5686" y="9354"/>
                </a:lnTo>
                <a:lnTo>
                  <a:pt x="5246" y="9097"/>
                </a:lnTo>
                <a:lnTo>
                  <a:pt x="4769" y="8950"/>
                </a:lnTo>
                <a:lnTo>
                  <a:pt x="4549" y="8840"/>
                </a:lnTo>
                <a:lnTo>
                  <a:pt x="4475" y="8767"/>
                </a:lnTo>
                <a:lnTo>
                  <a:pt x="4439" y="8694"/>
                </a:lnTo>
                <a:close/>
                <a:moveTo>
                  <a:pt x="1541" y="13022"/>
                </a:moveTo>
                <a:lnTo>
                  <a:pt x="2091" y="13389"/>
                </a:lnTo>
                <a:lnTo>
                  <a:pt x="2091" y="13572"/>
                </a:lnTo>
                <a:lnTo>
                  <a:pt x="2126" y="13749"/>
                </a:lnTo>
                <a:lnTo>
                  <a:pt x="1504" y="13389"/>
                </a:lnTo>
                <a:lnTo>
                  <a:pt x="1578" y="13352"/>
                </a:lnTo>
                <a:lnTo>
                  <a:pt x="1614" y="13315"/>
                </a:lnTo>
                <a:lnTo>
                  <a:pt x="1614" y="13279"/>
                </a:lnTo>
                <a:lnTo>
                  <a:pt x="1614" y="13205"/>
                </a:lnTo>
                <a:lnTo>
                  <a:pt x="1541" y="13095"/>
                </a:lnTo>
                <a:lnTo>
                  <a:pt x="1541" y="13022"/>
                </a:lnTo>
                <a:close/>
                <a:moveTo>
                  <a:pt x="13206" y="12949"/>
                </a:moveTo>
                <a:lnTo>
                  <a:pt x="13169" y="13022"/>
                </a:lnTo>
                <a:lnTo>
                  <a:pt x="13059" y="13756"/>
                </a:lnTo>
                <a:lnTo>
                  <a:pt x="13059" y="13829"/>
                </a:lnTo>
                <a:lnTo>
                  <a:pt x="13096" y="13866"/>
                </a:lnTo>
                <a:lnTo>
                  <a:pt x="12912" y="14086"/>
                </a:lnTo>
                <a:lnTo>
                  <a:pt x="12912" y="13719"/>
                </a:lnTo>
                <a:lnTo>
                  <a:pt x="12875" y="13352"/>
                </a:lnTo>
                <a:lnTo>
                  <a:pt x="13206" y="12949"/>
                </a:lnTo>
                <a:close/>
                <a:moveTo>
                  <a:pt x="2458" y="13646"/>
                </a:moveTo>
                <a:lnTo>
                  <a:pt x="2641" y="13792"/>
                </a:lnTo>
                <a:lnTo>
                  <a:pt x="2788" y="13902"/>
                </a:lnTo>
                <a:lnTo>
                  <a:pt x="2788" y="14086"/>
                </a:lnTo>
                <a:lnTo>
                  <a:pt x="2825" y="14233"/>
                </a:lnTo>
                <a:lnTo>
                  <a:pt x="2605" y="14086"/>
                </a:lnTo>
                <a:lnTo>
                  <a:pt x="2385" y="13939"/>
                </a:lnTo>
                <a:lnTo>
                  <a:pt x="2495" y="13939"/>
                </a:lnTo>
                <a:lnTo>
                  <a:pt x="2568" y="13866"/>
                </a:lnTo>
                <a:lnTo>
                  <a:pt x="2568" y="13829"/>
                </a:lnTo>
                <a:lnTo>
                  <a:pt x="2568" y="13756"/>
                </a:lnTo>
                <a:lnTo>
                  <a:pt x="2458" y="13646"/>
                </a:lnTo>
                <a:close/>
                <a:moveTo>
                  <a:pt x="3595" y="9794"/>
                </a:moveTo>
                <a:lnTo>
                  <a:pt x="3558" y="9831"/>
                </a:lnTo>
                <a:lnTo>
                  <a:pt x="3522" y="9867"/>
                </a:lnTo>
                <a:lnTo>
                  <a:pt x="3558" y="9977"/>
                </a:lnTo>
                <a:lnTo>
                  <a:pt x="3595" y="10088"/>
                </a:lnTo>
                <a:lnTo>
                  <a:pt x="3815" y="10234"/>
                </a:lnTo>
                <a:lnTo>
                  <a:pt x="4659" y="10821"/>
                </a:lnTo>
                <a:lnTo>
                  <a:pt x="5466" y="11518"/>
                </a:lnTo>
                <a:lnTo>
                  <a:pt x="6236" y="12178"/>
                </a:lnTo>
                <a:lnTo>
                  <a:pt x="7080" y="12839"/>
                </a:lnTo>
                <a:lnTo>
                  <a:pt x="7923" y="13462"/>
                </a:lnTo>
                <a:lnTo>
                  <a:pt x="8730" y="14049"/>
                </a:lnTo>
                <a:lnTo>
                  <a:pt x="9134" y="14343"/>
                </a:lnTo>
                <a:lnTo>
                  <a:pt x="9574" y="14563"/>
                </a:lnTo>
                <a:lnTo>
                  <a:pt x="9684" y="14563"/>
                </a:lnTo>
                <a:lnTo>
                  <a:pt x="9794" y="14526"/>
                </a:lnTo>
                <a:lnTo>
                  <a:pt x="9868" y="14453"/>
                </a:lnTo>
                <a:lnTo>
                  <a:pt x="9904" y="14416"/>
                </a:lnTo>
                <a:lnTo>
                  <a:pt x="9904" y="14379"/>
                </a:lnTo>
                <a:lnTo>
                  <a:pt x="9904" y="14306"/>
                </a:lnTo>
                <a:lnTo>
                  <a:pt x="9868" y="14269"/>
                </a:lnTo>
                <a:lnTo>
                  <a:pt x="9794" y="14196"/>
                </a:lnTo>
                <a:lnTo>
                  <a:pt x="9721" y="14159"/>
                </a:lnTo>
                <a:lnTo>
                  <a:pt x="9501" y="14012"/>
                </a:lnTo>
                <a:lnTo>
                  <a:pt x="9281" y="13866"/>
                </a:lnTo>
                <a:lnTo>
                  <a:pt x="8290" y="13205"/>
                </a:lnTo>
                <a:lnTo>
                  <a:pt x="7373" y="12508"/>
                </a:lnTo>
                <a:lnTo>
                  <a:pt x="6493" y="11812"/>
                </a:lnTo>
                <a:lnTo>
                  <a:pt x="5649" y="11115"/>
                </a:lnTo>
                <a:lnTo>
                  <a:pt x="4769" y="10418"/>
                </a:lnTo>
                <a:lnTo>
                  <a:pt x="4549" y="10234"/>
                </a:lnTo>
                <a:lnTo>
                  <a:pt x="4145" y="9977"/>
                </a:lnTo>
                <a:lnTo>
                  <a:pt x="3925" y="9867"/>
                </a:lnTo>
                <a:lnTo>
                  <a:pt x="3742" y="9794"/>
                </a:lnTo>
                <a:close/>
                <a:moveTo>
                  <a:pt x="3155" y="14122"/>
                </a:moveTo>
                <a:lnTo>
                  <a:pt x="3778" y="14563"/>
                </a:lnTo>
                <a:lnTo>
                  <a:pt x="3742" y="14746"/>
                </a:lnTo>
                <a:lnTo>
                  <a:pt x="3742" y="14856"/>
                </a:lnTo>
                <a:lnTo>
                  <a:pt x="3338" y="14563"/>
                </a:lnTo>
                <a:lnTo>
                  <a:pt x="3338" y="14489"/>
                </a:lnTo>
                <a:lnTo>
                  <a:pt x="3302" y="14416"/>
                </a:lnTo>
                <a:lnTo>
                  <a:pt x="3192" y="14269"/>
                </a:lnTo>
                <a:lnTo>
                  <a:pt x="3155" y="14122"/>
                </a:lnTo>
                <a:close/>
                <a:moveTo>
                  <a:pt x="12692" y="13536"/>
                </a:moveTo>
                <a:lnTo>
                  <a:pt x="12619" y="13976"/>
                </a:lnTo>
                <a:lnTo>
                  <a:pt x="12582" y="14416"/>
                </a:lnTo>
                <a:lnTo>
                  <a:pt x="12582" y="14489"/>
                </a:lnTo>
                <a:lnTo>
                  <a:pt x="12142" y="15040"/>
                </a:lnTo>
                <a:lnTo>
                  <a:pt x="12142" y="14893"/>
                </a:lnTo>
                <a:lnTo>
                  <a:pt x="12142" y="14563"/>
                </a:lnTo>
                <a:lnTo>
                  <a:pt x="12105" y="14269"/>
                </a:lnTo>
                <a:lnTo>
                  <a:pt x="12692" y="13536"/>
                </a:lnTo>
                <a:close/>
                <a:moveTo>
                  <a:pt x="4035" y="14746"/>
                </a:moveTo>
                <a:lnTo>
                  <a:pt x="4402" y="15003"/>
                </a:lnTo>
                <a:lnTo>
                  <a:pt x="4402" y="15040"/>
                </a:lnTo>
                <a:lnTo>
                  <a:pt x="4402" y="15150"/>
                </a:lnTo>
                <a:lnTo>
                  <a:pt x="4439" y="15223"/>
                </a:lnTo>
                <a:lnTo>
                  <a:pt x="4549" y="15370"/>
                </a:lnTo>
                <a:lnTo>
                  <a:pt x="4659" y="15553"/>
                </a:lnTo>
                <a:lnTo>
                  <a:pt x="4255" y="15223"/>
                </a:lnTo>
                <a:lnTo>
                  <a:pt x="4255" y="15150"/>
                </a:lnTo>
                <a:lnTo>
                  <a:pt x="4219" y="15076"/>
                </a:lnTo>
                <a:lnTo>
                  <a:pt x="4109" y="14966"/>
                </a:lnTo>
                <a:lnTo>
                  <a:pt x="4035" y="14856"/>
                </a:lnTo>
                <a:lnTo>
                  <a:pt x="4035" y="14746"/>
                </a:lnTo>
                <a:close/>
                <a:moveTo>
                  <a:pt x="11922" y="14489"/>
                </a:moveTo>
                <a:lnTo>
                  <a:pt x="11885" y="14856"/>
                </a:lnTo>
                <a:lnTo>
                  <a:pt x="11848" y="15113"/>
                </a:lnTo>
                <a:lnTo>
                  <a:pt x="11848" y="15260"/>
                </a:lnTo>
                <a:lnTo>
                  <a:pt x="11848" y="15370"/>
                </a:lnTo>
                <a:lnTo>
                  <a:pt x="11555" y="15700"/>
                </a:lnTo>
                <a:lnTo>
                  <a:pt x="11592" y="15480"/>
                </a:lnTo>
                <a:lnTo>
                  <a:pt x="11555" y="15223"/>
                </a:lnTo>
                <a:lnTo>
                  <a:pt x="11555" y="15150"/>
                </a:lnTo>
                <a:lnTo>
                  <a:pt x="11482" y="15113"/>
                </a:lnTo>
                <a:lnTo>
                  <a:pt x="11445" y="15113"/>
                </a:lnTo>
                <a:lnTo>
                  <a:pt x="11922" y="14489"/>
                </a:lnTo>
                <a:close/>
                <a:moveTo>
                  <a:pt x="4769" y="15223"/>
                </a:moveTo>
                <a:lnTo>
                  <a:pt x="5026" y="15406"/>
                </a:lnTo>
                <a:lnTo>
                  <a:pt x="5576" y="15810"/>
                </a:lnTo>
                <a:lnTo>
                  <a:pt x="5576" y="15883"/>
                </a:lnTo>
                <a:lnTo>
                  <a:pt x="5576" y="16177"/>
                </a:lnTo>
                <a:lnTo>
                  <a:pt x="5576" y="16287"/>
                </a:lnTo>
                <a:lnTo>
                  <a:pt x="4916" y="15773"/>
                </a:lnTo>
                <a:lnTo>
                  <a:pt x="4952" y="15663"/>
                </a:lnTo>
                <a:lnTo>
                  <a:pt x="4952" y="15553"/>
                </a:lnTo>
                <a:lnTo>
                  <a:pt x="4916" y="15480"/>
                </a:lnTo>
                <a:lnTo>
                  <a:pt x="4879" y="15370"/>
                </a:lnTo>
                <a:lnTo>
                  <a:pt x="4769" y="15223"/>
                </a:lnTo>
                <a:close/>
                <a:moveTo>
                  <a:pt x="5833" y="15993"/>
                </a:moveTo>
                <a:lnTo>
                  <a:pt x="6456" y="16507"/>
                </a:lnTo>
                <a:lnTo>
                  <a:pt x="6420" y="16580"/>
                </a:lnTo>
                <a:lnTo>
                  <a:pt x="6383" y="16690"/>
                </a:lnTo>
                <a:lnTo>
                  <a:pt x="6346" y="16874"/>
                </a:lnTo>
                <a:lnTo>
                  <a:pt x="5869" y="16507"/>
                </a:lnTo>
                <a:lnTo>
                  <a:pt x="5869" y="16323"/>
                </a:lnTo>
                <a:lnTo>
                  <a:pt x="5869" y="16140"/>
                </a:lnTo>
                <a:lnTo>
                  <a:pt x="5833" y="15993"/>
                </a:lnTo>
                <a:close/>
                <a:moveTo>
                  <a:pt x="11298" y="15260"/>
                </a:moveTo>
                <a:lnTo>
                  <a:pt x="11298" y="15443"/>
                </a:lnTo>
                <a:lnTo>
                  <a:pt x="11225" y="15957"/>
                </a:lnTo>
                <a:lnTo>
                  <a:pt x="11225" y="16030"/>
                </a:lnTo>
                <a:lnTo>
                  <a:pt x="11261" y="16067"/>
                </a:lnTo>
                <a:lnTo>
                  <a:pt x="10088" y="17387"/>
                </a:lnTo>
                <a:lnTo>
                  <a:pt x="10088" y="17130"/>
                </a:lnTo>
                <a:lnTo>
                  <a:pt x="10088" y="16984"/>
                </a:lnTo>
                <a:lnTo>
                  <a:pt x="10308" y="16653"/>
                </a:lnTo>
                <a:lnTo>
                  <a:pt x="10821" y="15920"/>
                </a:lnTo>
                <a:lnTo>
                  <a:pt x="10785" y="16067"/>
                </a:lnTo>
                <a:lnTo>
                  <a:pt x="10711" y="16287"/>
                </a:lnTo>
                <a:lnTo>
                  <a:pt x="10711" y="16397"/>
                </a:lnTo>
                <a:lnTo>
                  <a:pt x="10711" y="16507"/>
                </a:lnTo>
                <a:lnTo>
                  <a:pt x="10748" y="16543"/>
                </a:lnTo>
                <a:lnTo>
                  <a:pt x="10785" y="16543"/>
                </a:lnTo>
                <a:lnTo>
                  <a:pt x="10895" y="16470"/>
                </a:lnTo>
                <a:lnTo>
                  <a:pt x="10968" y="16360"/>
                </a:lnTo>
                <a:lnTo>
                  <a:pt x="11005" y="16103"/>
                </a:lnTo>
                <a:lnTo>
                  <a:pt x="11005" y="15663"/>
                </a:lnTo>
                <a:lnTo>
                  <a:pt x="11225" y="15370"/>
                </a:lnTo>
                <a:lnTo>
                  <a:pt x="11298" y="15260"/>
                </a:lnTo>
                <a:close/>
                <a:moveTo>
                  <a:pt x="6566" y="16580"/>
                </a:moveTo>
                <a:lnTo>
                  <a:pt x="7006" y="17020"/>
                </a:lnTo>
                <a:lnTo>
                  <a:pt x="7006" y="17240"/>
                </a:lnTo>
                <a:lnTo>
                  <a:pt x="7006" y="17460"/>
                </a:lnTo>
                <a:lnTo>
                  <a:pt x="6896" y="17350"/>
                </a:lnTo>
                <a:lnTo>
                  <a:pt x="6640" y="17130"/>
                </a:lnTo>
                <a:lnTo>
                  <a:pt x="6640" y="17020"/>
                </a:lnTo>
                <a:lnTo>
                  <a:pt x="6603" y="16800"/>
                </a:lnTo>
                <a:lnTo>
                  <a:pt x="6566" y="16580"/>
                </a:lnTo>
                <a:close/>
                <a:moveTo>
                  <a:pt x="9464" y="404"/>
                </a:moveTo>
                <a:lnTo>
                  <a:pt x="9684" y="440"/>
                </a:lnTo>
                <a:lnTo>
                  <a:pt x="9868" y="477"/>
                </a:lnTo>
                <a:lnTo>
                  <a:pt x="10051" y="587"/>
                </a:lnTo>
                <a:lnTo>
                  <a:pt x="10418" y="844"/>
                </a:lnTo>
                <a:lnTo>
                  <a:pt x="10711" y="1064"/>
                </a:lnTo>
                <a:lnTo>
                  <a:pt x="12582" y="2421"/>
                </a:lnTo>
                <a:lnTo>
                  <a:pt x="14489" y="3815"/>
                </a:lnTo>
                <a:lnTo>
                  <a:pt x="15443" y="4512"/>
                </a:lnTo>
                <a:lnTo>
                  <a:pt x="15700" y="4732"/>
                </a:lnTo>
                <a:lnTo>
                  <a:pt x="15847" y="4805"/>
                </a:lnTo>
                <a:lnTo>
                  <a:pt x="15993" y="4879"/>
                </a:lnTo>
                <a:lnTo>
                  <a:pt x="15590" y="5356"/>
                </a:lnTo>
                <a:lnTo>
                  <a:pt x="15223" y="5869"/>
                </a:lnTo>
                <a:lnTo>
                  <a:pt x="15040" y="6089"/>
                </a:lnTo>
                <a:lnTo>
                  <a:pt x="14856" y="6383"/>
                </a:lnTo>
                <a:lnTo>
                  <a:pt x="14783" y="6529"/>
                </a:lnTo>
                <a:lnTo>
                  <a:pt x="14746" y="6639"/>
                </a:lnTo>
                <a:lnTo>
                  <a:pt x="14746" y="6786"/>
                </a:lnTo>
                <a:lnTo>
                  <a:pt x="14856" y="6896"/>
                </a:lnTo>
                <a:lnTo>
                  <a:pt x="14966" y="7006"/>
                </a:lnTo>
                <a:lnTo>
                  <a:pt x="15076" y="7080"/>
                </a:lnTo>
                <a:lnTo>
                  <a:pt x="15370" y="7190"/>
                </a:lnTo>
                <a:lnTo>
                  <a:pt x="15957" y="7300"/>
                </a:lnTo>
                <a:lnTo>
                  <a:pt x="16727" y="7446"/>
                </a:lnTo>
                <a:lnTo>
                  <a:pt x="17021" y="7520"/>
                </a:lnTo>
                <a:lnTo>
                  <a:pt x="16984" y="7593"/>
                </a:lnTo>
                <a:lnTo>
                  <a:pt x="16470" y="8143"/>
                </a:lnTo>
                <a:lnTo>
                  <a:pt x="15993" y="8730"/>
                </a:lnTo>
                <a:lnTo>
                  <a:pt x="15040" y="9904"/>
                </a:lnTo>
                <a:lnTo>
                  <a:pt x="12912" y="12508"/>
                </a:lnTo>
                <a:lnTo>
                  <a:pt x="11848" y="13792"/>
                </a:lnTo>
                <a:lnTo>
                  <a:pt x="10821" y="15113"/>
                </a:lnTo>
                <a:lnTo>
                  <a:pt x="10344" y="15736"/>
                </a:lnTo>
                <a:lnTo>
                  <a:pt x="9904" y="16397"/>
                </a:lnTo>
                <a:lnTo>
                  <a:pt x="9464" y="17057"/>
                </a:lnTo>
                <a:lnTo>
                  <a:pt x="9317" y="17277"/>
                </a:lnTo>
                <a:lnTo>
                  <a:pt x="9207" y="17497"/>
                </a:lnTo>
                <a:lnTo>
                  <a:pt x="8987" y="17387"/>
                </a:lnTo>
                <a:lnTo>
                  <a:pt x="8767" y="17350"/>
                </a:lnTo>
                <a:lnTo>
                  <a:pt x="8290" y="17204"/>
                </a:lnTo>
                <a:lnTo>
                  <a:pt x="7997" y="17094"/>
                </a:lnTo>
                <a:lnTo>
                  <a:pt x="7740" y="16910"/>
                </a:lnTo>
                <a:lnTo>
                  <a:pt x="7483" y="16727"/>
                </a:lnTo>
                <a:lnTo>
                  <a:pt x="7227" y="16507"/>
                </a:lnTo>
                <a:lnTo>
                  <a:pt x="6750" y="16067"/>
                </a:lnTo>
                <a:lnTo>
                  <a:pt x="6273" y="15663"/>
                </a:lnTo>
                <a:lnTo>
                  <a:pt x="5723" y="15296"/>
                </a:lnTo>
                <a:lnTo>
                  <a:pt x="5209" y="14929"/>
                </a:lnTo>
                <a:lnTo>
                  <a:pt x="3045" y="13462"/>
                </a:lnTo>
                <a:lnTo>
                  <a:pt x="1908" y="12619"/>
                </a:lnTo>
                <a:lnTo>
                  <a:pt x="1321" y="12215"/>
                </a:lnTo>
                <a:lnTo>
                  <a:pt x="697" y="11848"/>
                </a:lnTo>
                <a:lnTo>
                  <a:pt x="624" y="11812"/>
                </a:lnTo>
                <a:lnTo>
                  <a:pt x="1614" y="10381"/>
                </a:lnTo>
                <a:lnTo>
                  <a:pt x="2641" y="8950"/>
                </a:lnTo>
                <a:lnTo>
                  <a:pt x="3668" y="7556"/>
                </a:lnTo>
                <a:lnTo>
                  <a:pt x="4732" y="6163"/>
                </a:lnTo>
                <a:lnTo>
                  <a:pt x="6970" y="3338"/>
                </a:lnTo>
                <a:lnTo>
                  <a:pt x="8144" y="1944"/>
                </a:lnTo>
                <a:lnTo>
                  <a:pt x="8730" y="1284"/>
                </a:lnTo>
                <a:lnTo>
                  <a:pt x="9244" y="550"/>
                </a:lnTo>
                <a:lnTo>
                  <a:pt x="9281" y="477"/>
                </a:lnTo>
                <a:lnTo>
                  <a:pt x="9281" y="404"/>
                </a:lnTo>
                <a:close/>
                <a:moveTo>
                  <a:pt x="7227" y="17204"/>
                </a:moveTo>
                <a:lnTo>
                  <a:pt x="7667" y="17460"/>
                </a:lnTo>
                <a:lnTo>
                  <a:pt x="8107" y="17681"/>
                </a:lnTo>
                <a:lnTo>
                  <a:pt x="8070" y="17937"/>
                </a:lnTo>
                <a:lnTo>
                  <a:pt x="8107" y="18194"/>
                </a:lnTo>
                <a:lnTo>
                  <a:pt x="7850" y="18084"/>
                </a:lnTo>
                <a:lnTo>
                  <a:pt x="7447" y="17791"/>
                </a:lnTo>
                <a:lnTo>
                  <a:pt x="7410" y="17644"/>
                </a:lnTo>
                <a:lnTo>
                  <a:pt x="7337" y="17497"/>
                </a:lnTo>
                <a:lnTo>
                  <a:pt x="7227" y="17204"/>
                </a:lnTo>
                <a:close/>
                <a:moveTo>
                  <a:pt x="9831" y="17460"/>
                </a:moveTo>
                <a:lnTo>
                  <a:pt x="9868" y="17534"/>
                </a:lnTo>
                <a:lnTo>
                  <a:pt x="9904" y="17571"/>
                </a:lnTo>
                <a:lnTo>
                  <a:pt x="9464" y="18084"/>
                </a:lnTo>
                <a:lnTo>
                  <a:pt x="9207" y="18341"/>
                </a:lnTo>
                <a:lnTo>
                  <a:pt x="9171" y="18231"/>
                </a:lnTo>
                <a:lnTo>
                  <a:pt x="9134" y="18121"/>
                </a:lnTo>
                <a:lnTo>
                  <a:pt x="9134" y="17974"/>
                </a:lnTo>
                <a:lnTo>
                  <a:pt x="9317" y="17974"/>
                </a:lnTo>
                <a:lnTo>
                  <a:pt x="9317" y="17937"/>
                </a:lnTo>
                <a:lnTo>
                  <a:pt x="9391" y="17937"/>
                </a:lnTo>
                <a:lnTo>
                  <a:pt x="9464" y="17901"/>
                </a:lnTo>
                <a:lnTo>
                  <a:pt x="9574" y="17827"/>
                </a:lnTo>
                <a:lnTo>
                  <a:pt x="9647" y="17681"/>
                </a:lnTo>
                <a:lnTo>
                  <a:pt x="9794" y="17460"/>
                </a:lnTo>
                <a:close/>
                <a:moveTo>
                  <a:pt x="9464" y="0"/>
                </a:moveTo>
                <a:lnTo>
                  <a:pt x="9281" y="37"/>
                </a:lnTo>
                <a:lnTo>
                  <a:pt x="9134" y="110"/>
                </a:lnTo>
                <a:lnTo>
                  <a:pt x="9024" y="147"/>
                </a:lnTo>
                <a:lnTo>
                  <a:pt x="8951" y="257"/>
                </a:lnTo>
                <a:lnTo>
                  <a:pt x="8914" y="294"/>
                </a:lnTo>
                <a:lnTo>
                  <a:pt x="8914" y="330"/>
                </a:lnTo>
                <a:lnTo>
                  <a:pt x="8327" y="954"/>
                </a:lnTo>
                <a:lnTo>
                  <a:pt x="7740" y="1614"/>
                </a:lnTo>
                <a:lnTo>
                  <a:pt x="6640" y="2971"/>
                </a:lnTo>
                <a:lnTo>
                  <a:pt x="5502" y="4365"/>
                </a:lnTo>
                <a:lnTo>
                  <a:pt x="4402" y="5759"/>
                </a:lnTo>
                <a:lnTo>
                  <a:pt x="2421" y="8400"/>
                </a:lnTo>
                <a:lnTo>
                  <a:pt x="477" y="11041"/>
                </a:lnTo>
                <a:lnTo>
                  <a:pt x="330" y="11261"/>
                </a:lnTo>
                <a:lnTo>
                  <a:pt x="37" y="11701"/>
                </a:lnTo>
                <a:lnTo>
                  <a:pt x="0" y="11775"/>
                </a:lnTo>
                <a:lnTo>
                  <a:pt x="0" y="11885"/>
                </a:lnTo>
                <a:lnTo>
                  <a:pt x="37" y="11958"/>
                </a:lnTo>
                <a:lnTo>
                  <a:pt x="74" y="12032"/>
                </a:lnTo>
                <a:lnTo>
                  <a:pt x="147" y="12068"/>
                </a:lnTo>
                <a:lnTo>
                  <a:pt x="220" y="12105"/>
                </a:lnTo>
                <a:lnTo>
                  <a:pt x="294" y="12105"/>
                </a:lnTo>
                <a:lnTo>
                  <a:pt x="404" y="12068"/>
                </a:lnTo>
                <a:lnTo>
                  <a:pt x="440" y="12142"/>
                </a:lnTo>
                <a:lnTo>
                  <a:pt x="697" y="12398"/>
                </a:lnTo>
                <a:lnTo>
                  <a:pt x="587" y="12508"/>
                </a:lnTo>
                <a:lnTo>
                  <a:pt x="514" y="12655"/>
                </a:lnTo>
                <a:lnTo>
                  <a:pt x="440" y="12802"/>
                </a:lnTo>
                <a:lnTo>
                  <a:pt x="404" y="12949"/>
                </a:lnTo>
                <a:lnTo>
                  <a:pt x="404" y="13022"/>
                </a:lnTo>
                <a:lnTo>
                  <a:pt x="440" y="13059"/>
                </a:lnTo>
                <a:lnTo>
                  <a:pt x="514" y="13095"/>
                </a:lnTo>
                <a:lnTo>
                  <a:pt x="550" y="13095"/>
                </a:lnTo>
                <a:lnTo>
                  <a:pt x="624" y="13205"/>
                </a:lnTo>
                <a:lnTo>
                  <a:pt x="697" y="13315"/>
                </a:lnTo>
                <a:lnTo>
                  <a:pt x="881" y="13462"/>
                </a:lnTo>
                <a:lnTo>
                  <a:pt x="1284" y="13719"/>
                </a:lnTo>
                <a:lnTo>
                  <a:pt x="2385" y="14416"/>
                </a:lnTo>
                <a:lnTo>
                  <a:pt x="3558" y="15223"/>
                </a:lnTo>
                <a:lnTo>
                  <a:pt x="4659" y="16103"/>
                </a:lnTo>
                <a:lnTo>
                  <a:pt x="6420" y="17534"/>
                </a:lnTo>
                <a:lnTo>
                  <a:pt x="6420" y="17571"/>
                </a:lnTo>
                <a:lnTo>
                  <a:pt x="6493" y="17644"/>
                </a:lnTo>
                <a:lnTo>
                  <a:pt x="6566" y="17644"/>
                </a:lnTo>
                <a:lnTo>
                  <a:pt x="6823" y="17864"/>
                </a:lnTo>
                <a:lnTo>
                  <a:pt x="7300" y="18231"/>
                </a:lnTo>
                <a:lnTo>
                  <a:pt x="7777" y="18561"/>
                </a:lnTo>
                <a:lnTo>
                  <a:pt x="8034" y="18671"/>
                </a:lnTo>
                <a:lnTo>
                  <a:pt x="8254" y="18781"/>
                </a:lnTo>
                <a:lnTo>
                  <a:pt x="8510" y="18854"/>
                </a:lnTo>
                <a:lnTo>
                  <a:pt x="8620" y="18854"/>
                </a:lnTo>
                <a:lnTo>
                  <a:pt x="8767" y="18818"/>
                </a:lnTo>
                <a:lnTo>
                  <a:pt x="8804" y="18744"/>
                </a:lnTo>
                <a:lnTo>
                  <a:pt x="8840" y="18708"/>
                </a:lnTo>
                <a:lnTo>
                  <a:pt x="8840" y="18634"/>
                </a:lnTo>
                <a:lnTo>
                  <a:pt x="8804" y="18561"/>
                </a:lnTo>
                <a:lnTo>
                  <a:pt x="8730" y="18488"/>
                </a:lnTo>
                <a:lnTo>
                  <a:pt x="8620" y="18414"/>
                </a:lnTo>
                <a:lnTo>
                  <a:pt x="8437" y="18341"/>
                </a:lnTo>
                <a:lnTo>
                  <a:pt x="8400" y="18341"/>
                </a:lnTo>
                <a:lnTo>
                  <a:pt x="8400" y="18157"/>
                </a:lnTo>
                <a:lnTo>
                  <a:pt x="8400" y="17974"/>
                </a:lnTo>
                <a:lnTo>
                  <a:pt x="8364" y="17791"/>
                </a:lnTo>
                <a:lnTo>
                  <a:pt x="8620" y="17864"/>
                </a:lnTo>
                <a:lnTo>
                  <a:pt x="8951" y="17937"/>
                </a:lnTo>
                <a:lnTo>
                  <a:pt x="8877" y="18121"/>
                </a:lnTo>
                <a:lnTo>
                  <a:pt x="8877" y="18267"/>
                </a:lnTo>
                <a:lnTo>
                  <a:pt x="8914" y="18451"/>
                </a:lnTo>
                <a:lnTo>
                  <a:pt x="8987" y="18598"/>
                </a:lnTo>
                <a:lnTo>
                  <a:pt x="8877" y="18781"/>
                </a:lnTo>
                <a:lnTo>
                  <a:pt x="8877" y="18854"/>
                </a:lnTo>
                <a:lnTo>
                  <a:pt x="8914" y="18964"/>
                </a:lnTo>
                <a:lnTo>
                  <a:pt x="9024" y="19001"/>
                </a:lnTo>
                <a:lnTo>
                  <a:pt x="9097" y="18964"/>
                </a:lnTo>
                <a:lnTo>
                  <a:pt x="9281" y="18854"/>
                </a:lnTo>
                <a:lnTo>
                  <a:pt x="9427" y="18708"/>
                </a:lnTo>
                <a:lnTo>
                  <a:pt x="9721" y="18414"/>
                </a:lnTo>
                <a:lnTo>
                  <a:pt x="10344" y="17717"/>
                </a:lnTo>
                <a:lnTo>
                  <a:pt x="11555" y="16397"/>
                </a:lnTo>
                <a:lnTo>
                  <a:pt x="12802" y="14929"/>
                </a:lnTo>
                <a:lnTo>
                  <a:pt x="14013" y="13462"/>
                </a:lnTo>
                <a:lnTo>
                  <a:pt x="15150" y="11958"/>
                </a:lnTo>
                <a:lnTo>
                  <a:pt x="16214" y="10454"/>
                </a:lnTo>
                <a:lnTo>
                  <a:pt x="17314" y="8950"/>
                </a:lnTo>
                <a:lnTo>
                  <a:pt x="17791" y="8253"/>
                </a:lnTo>
                <a:lnTo>
                  <a:pt x="18011" y="7887"/>
                </a:lnTo>
                <a:lnTo>
                  <a:pt x="18231" y="7483"/>
                </a:lnTo>
                <a:lnTo>
                  <a:pt x="18304" y="7483"/>
                </a:lnTo>
                <a:lnTo>
                  <a:pt x="18341" y="7446"/>
                </a:lnTo>
                <a:lnTo>
                  <a:pt x="18378" y="7373"/>
                </a:lnTo>
                <a:lnTo>
                  <a:pt x="18378" y="7300"/>
                </a:lnTo>
                <a:lnTo>
                  <a:pt x="18268" y="7080"/>
                </a:lnTo>
                <a:lnTo>
                  <a:pt x="18158" y="6860"/>
                </a:lnTo>
                <a:lnTo>
                  <a:pt x="17828" y="6493"/>
                </a:lnTo>
                <a:lnTo>
                  <a:pt x="17644" y="6346"/>
                </a:lnTo>
                <a:lnTo>
                  <a:pt x="17424" y="6199"/>
                </a:lnTo>
                <a:lnTo>
                  <a:pt x="17277" y="6126"/>
                </a:lnTo>
                <a:lnTo>
                  <a:pt x="17131" y="6089"/>
                </a:lnTo>
                <a:lnTo>
                  <a:pt x="16910" y="5576"/>
                </a:lnTo>
                <a:lnTo>
                  <a:pt x="16837" y="5319"/>
                </a:lnTo>
                <a:lnTo>
                  <a:pt x="16800" y="5062"/>
                </a:lnTo>
                <a:lnTo>
                  <a:pt x="16800" y="4915"/>
                </a:lnTo>
                <a:lnTo>
                  <a:pt x="16727" y="4769"/>
                </a:lnTo>
                <a:lnTo>
                  <a:pt x="16654" y="4695"/>
                </a:lnTo>
                <a:lnTo>
                  <a:pt x="16470" y="4695"/>
                </a:lnTo>
                <a:lnTo>
                  <a:pt x="16397" y="4732"/>
                </a:lnTo>
                <a:lnTo>
                  <a:pt x="16360" y="4769"/>
                </a:lnTo>
                <a:lnTo>
                  <a:pt x="16397" y="4842"/>
                </a:lnTo>
                <a:lnTo>
                  <a:pt x="16434" y="4879"/>
                </a:lnTo>
                <a:lnTo>
                  <a:pt x="16434" y="4915"/>
                </a:lnTo>
                <a:lnTo>
                  <a:pt x="16434" y="5099"/>
                </a:lnTo>
                <a:lnTo>
                  <a:pt x="16434" y="5356"/>
                </a:lnTo>
                <a:lnTo>
                  <a:pt x="16470" y="5539"/>
                </a:lnTo>
                <a:lnTo>
                  <a:pt x="16544" y="5759"/>
                </a:lnTo>
                <a:lnTo>
                  <a:pt x="16690" y="6126"/>
                </a:lnTo>
                <a:lnTo>
                  <a:pt x="16984" y="7006"/>
                </a:lnTo>
                <a:lnTo>
                  <a:pt x="17021" y="7080"/>
                </a:lnTo>
                <a:lnTo>
                  <a:pt x="16544" y="6970"/>
                </a:lnTo>
                <a:lnTo>
                  <a:pt x="15920" y="6860"/>
                </a:lnTo>
                <a:lnTo>
                  <a:pt x="15296" y="6713"/>
                </a:lnTo>
                <a:lnTo>
                  <a:pt x="15186" y="6639"/>
                </a:lnTo>
                <a:lnTo>
                  <a:pt x="15223" y="6603"/>
                </a:lnTo>
                <a:lnTo>
                  <a:pt x="15333" y="6419"/>
                </a:lnTo>
                <a:lnTo>
                  <a:pt x="15700" y="5906"/>
                </a:lnTo>
                <a:lnTo>
                  <a:pt x="16030" y="5392"/>
                </a:lnTo>
                <a:lnTo>
                  <a:pt x="16287" y="4915"/>
                </a:lnTo>
                <a:lnTo>
                  <a:pt x="16360" y="4842"/>
                </a:lnTo>
                <a:lnTo>
                  <a:pt x="16360" y="4732"/>
                </a:lnTo>
                <a:lnTo>
                  <a:pt x="16324" y="4622"/>
                </a:lnTo>
                <a:lnTo>
                  <a:pt x="16250" y="4512"/>
                </a:lnTo>
                <a:lnTo>
                  <a:pt x="16067" y="4329"/>
                </a:lnTo>
                <a:lnTo>
                  <a:pt x="15590" y="4035"/>
                </a:lnTo>
                <a:lnTo>
                  <a:pt x="14526" y="3265"/>
                </a:lnTo>
                <a:lnTo>
                  <a:pt x="12435" y="1724"/>
                </a:lnTo>
                <a:lnTo>
                  <a:pt x="11445" y="1027"/>
                </a:lnTo>
                <a:lnTo>
                  <a:pt x="10454" y="330"/>
                </a:lnTo>
                <a:lnTo>
                  <a:pt x="10124" y="147"/>
                </a:lnTo>
                <a:lnTo>
                  <a:pt x="9794" y="37"/>
                </a:lnTo>
                <a:lnTo>
                  <a:pt x="9611" y="0"/>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70" name="Shape 270"/>
          <p:cNvSpPr/>
          <p:nvPr/>
        </p:nvSpPr>
        <p:spPr>
          <a:xfrm>
            <a:off x="700454" y="4557600"/>
            <a:ext cx="504670" cy="400627"/>
          </a:xfrm>
          <a:custGeom>
            <a:avLst/>
            <a:gdLst/>
            <a:ahLst/>
            <a:cxnLst/>
            <a:rect l="0" t="0" r="0" b="0"/>
            <a:pathLst>
              <a:path w="17792" h="14124" extrusionOk="0">
                <a:moveTo>
                  <a:pt x="10565" y="2275"/>
                </a:moveTo>
                <a:lnTo>
                  <a:pt x="10785" y="2312"/>
                </a:lnTo>
                <a:lnTo>
                  <a:pt x="11189" y="2422"/>
                </a:lnTo>
                <a:lnTo>
                  <a:pt x="11555" y="2605"/>
                </a:lnTo>
                <a:lnTo>
                  <a:pt x="11445" y="2605"/>
                </a:lnTo>
                <a:lnTo>
                  <a:pt x="10638" y="2899"/>
                </a:lnTo>
                <a:lnTo>
                  <a:pt x="9868" y="3192"/>
                </a:lnTo>
                <a:lnTo>
                  <a:pt x="9245" y="3449"/>
                </a:lnTo>
                <a:lnTo>
                  <a:pt x="8584" y="3706"/>
                </a:lnTo>
                <a:lnTo>
                  <a:pt x="7961" y="4036"/>
                </a:lnTo>
                <a:lnTo>
                  <a:pt x="7667" y="4219"/>
                </a:lnTo>
                <a:lnTo>
                  <a:pt x="7410" y="4439"/>
                </a:lnTo>
                <a:lnTo>
                  <a:pt x="7631" y="4073"/>
                </a:lnTo>
                <a:lnTo>
                  <a:pt x="7887" y="3743"/>
                </a:lnTo>
                <a:lnTo>
                  <a:pt x="8144" y="3412"/>
                </a:lnTo>
                <a:lnTo>
                  <a:pt x="8438" y="3156"/>
                </a:lnTo>
                <a:lnTo>
                  <a:pt x="8768" y="2899"/>
                </a:lnTo>
                <a:lnTo>
                  <a:pt x="9098" y="2679"/>
                </a:lnTo>
                <a:lnTo>
                  <a:pt x="9501" y="2495"/>
                </a:lnTo>
                <a:lnTo>
                  <a:pt x="9905" y="2349"/>
                </a:lnTo>
                <a:lnTo>
                  <a:pt x="10125" y="2312"/>
                </a:lnTo>
                <a:lnTo>
                  <a:pt x="10345" y="2275"/>
                </a:lnTo>
                <a:close/>
                <a:moveTo>
                  <a:pt x="1285" y="2129"/>
                </a:moveTo>
                <a:lnTo>
                  <a:pt x="1248" y="2165"/>
                </a:lnTo>
                <a:lnTo>
                  <a:pt x="1101" y="2275"/>
                </a:lnTo>
                <a:lnTo>
                  <a:pt x="991" y="2422"/>
                </a:lnTo>
                <a:lnTo>
                  <a:pt x="808" y="2715"/>
                </a:lnTo>
                <a:lnTo>
                  <a:pt x="588" y="2605"/>
                </a:lnTo>
                <a:lnTo>
                  <a:pt x="441" y="2422"/>
                </a:lnTo>
                <a:lnTo>
                  <a:pt x="258" y="2239"/>
                </a:lnTo>
                <a:lnTo>
                  <a:pt x="184" y="2202"/>
                </a:lnTo>
                <a:lnTo>
                  <a:pt x="111" y="2202"/>
                </a:lnTo>
                <a:lnTo>
                  <a:pt x="37" y="2239"/>
                </a:lnTo>
                <a:lnTo>
                  <a:pt x="1" y="2312"/>
                </a:lnTo>
                <a:lnTo>
                  <a:pt x="1" y="2495"/>
                </a:lnTo>
                <a:lnTo>
                  <a:pt x="74" y="2642"/>
                </a:lnTo>
                <a:lnTo>
                  <a:pt x="147" y="2789"/>
                </a:lnTo>
                <a:lnTo>
                  <a:pt x="258" y="2936"/>
                </a:lnTo>
                <a:lnTo>
                  <a:pt x="404" y="3046"/>
                </a:lnTo>
                <a:lnTo>
                  <a:pt x="588" y="3119"/>
                </a:lnTo>
                <a:lnTo>
                  <a:pt x="294" y="3706"/>
                </a:lnTo>
                <a:lnTo>
                  <a:pt x="74" y="4293"/>
                </a:lnTo>
                <a:lnTo>
                  <a:pt x="74" y="4403"/>
                </a:lnTo>
                <a:lnTo>
                  <a:pt x="74" y="4476"/>
                </a:lnTo>
                <a:lnTo>
                  <a:pt x="147" y="4549"/>
                </a:lnTo>
                <a:lnTo>
                  <a:pt x="221" y="4586"/>
                </a:lnTo>
                <a:lnTo>
                  <a:pt x="294" y="4623"/>
                </a:lnTo>
                <a:lnTo>
                  <a:pt x="368" y="4586"/>
                </a:lnTo>
                <a:lnTo>
                  <a:pt x="441" y="4549"/>
                </a:lnTo>
                <a:lnTo>
                  <a:pt x="514" y="4476"/>
                </a:lnTo>
                <a:lnTo>
                  <a:pt x="991" y="3339"/>
                </a:lnTo>
                <a:lnTo>
                  <a:pt x="1248" y="2789"/>
                </a:lnTo>
                <a:lnTo>
                  <a:pt x="1321" y="2495"/>
                </a:lnTo>
                <a:lnTo>
                  <a:pt x="1395" y="2202"/>
                </a:lnTo>
                <a:lnTo>
                  <a:pt x="1358" y="2165"/>
                </a:lnTo>
                <a:lnTo>
                  <a:pt x="1321" y="2129"/>
                </a:lnTo>
                <a:close/>
                <a:moveTo>
                  <a:pt x="11702" y="2715"/>
                </a:moveTo>
                <a:lnTo>
                  <a:pt x="11959" y="2936"/>
                </a:lnTo>
                <a:lnTo>
                  <a:pt x="12142" y="3156"/>
                </a:lnTo>
                <a:lnTo>
                  <a:pt x="12216" y="3266"/>
                </a:lnTo>
                <a:lnTo>
                  <a:pt x="11812" y="3412"/>
                </a:lnTo>
                <a:lnTo>
                  <a:pt x="11445" y="3559"/>
                </a:lnTo>
                <a:lnTo>
                  <a:pt x="9758" y="4183"/>
                </a:lnTo>
                <a:lnTo>
                  <a:pt x="8254" y="4770"/>
                </a:lnTo>
                <a:lnTo>
                  <a:pt x="7484" y="5100"/>
                </a:lnTo>
                <a:lnTo>
                  <a:pt x="7117" y="5283"/>
                </a:lnTo>
                <a:lnTo>
                  <a:pt x="6787" y="5503"/>
                </a:lnTo>
                <a:lnTo>
                  <a:pt x="7337" y="4549"/>
                </a:lnTo>
                <a:lnTo>
                  <a:pt x="7374" y="4549"/>
                </a:lnTo>
                <a:lnTo>
                  <a:pt x="8364" y="4073"/>
                </a:lnTo>
                <a:lnTo>
                  <a:pt x="9355" y="3632"/>
                </a:lnTo>
                <a:lnTo>
                  <a:pt x="11409" y="2862"/>
                </a:lnTo>
                <a:lnTo>
                  <a:pt x="11445" y="2936"/>
                </a:lnTo>
                <a:lnTo>
                  <a:pt x="11519" y="2972"/>
                </a:lnTo>
                <a:lnTo>
                  <a:pt x="11592" y="3009"/>
                </a:lnTo>
                <a:lnTo>
                  <a:pt x="11666" y="2972"/>
                </a:lnTo>
                <a:lnTo>
                  <a:pt x="11739" y="2899"/>
                </a:lnTo>
                <a:lnTo>
                  <a:pt x="11739" y="2789"/>
                </a:lnTo>
                <a:lnTo>
                  <a:pt x="11702" y="2715"/>
                </a:lnTo>
                <a:close/>
                <a:moveTo>
                  <a:pt x="12326" y="3522"/>
                </a:moveTo>
                <a:lnTo>
                  <a:pt x="12399" y="3596"/>
                </a:lnTo>
                <a:lnTo>
                  <a:pt x="12436" y="3596"/>
                </a:lnTo>
                <a:lnTo>
                  <a:pt x="12583" y="3926"/>
                </a:lnTo>
                <a:lnTo>
                  <a:pt x="12546" y="3926"/>
                </a:lnTo>
                <a:lnTo>
                  <a:pt x="12473" y="3963"/>
                </a:lnTo>
                <a:lnTo>
                  <a:pt x="12289" y="4109"/>
                </a:lnTo>
                <a:lnTo>
                  <a:pt x="12106" y="4219"/>
                </a:lnTo>
                <a:lnTo>
                  <a:pt x="11702" y="4403"/>
                </a:lnTo>
                <a:lnTo>
                  <a:pt x="11262" y="4586"/>
                </a:lnTo>
                <a:lnTo>
                  <a:pt x="10822" y="4733"/>
                </a:lnTo>
                <a:lnTo>
                  <a:pt x="9941" y="5026"/>
                </a:lnTo>
                <a:lnTo>
                  <a:pt x="9061" y="5393"/>
                </a:lnTo>
                <a:lnTo>
                  <a:pt x="8217" y="5723"/>
                </a:lnTo>
                <a:lnTo>
                  <a:pt x="7374" y="6127"/>
                </a:lnTo>
                <a:lnTo>
                  <a:pt x="6750" y="6384"/>
                </a:lnTo>
                <a:lnTo>
                  <a:pt x="6420" y="6567"/>
                </a:lnTo>
                <a:lnTo>
                  <a:pt x="6090" y="6750"/>
                </a:lnTo>
                <a:lnTo>
                  <a:pt x="6310" y="6384"/>
                </a:lnTo>
                <a:lnTo>
                  <a:pt x="6677" y="5650"/>
                </a:lnTo>
                <a:lnTo>
                  <a:pt x="7410" y="5467"/>
                </a:lnTo>
                <a:lnTo>
                  <a:pt x="8107" y="5173"/>
                </a:lnTo>
                <a:lnTo>
                  <a:pt x="9465" y="4623"/>
                </a:lnTo>
                <a:lnTo>
                  <a:pt x="10932" y="4073"/>
                </a:lnTo>
                <a:lnTo>
                  <a:pt x="11629" y="3816"/>
                </a:lnTo>
                <a:lnTo>
                  <a:pt x="12326" y="3522"/>
                </a:lnTo>
                <a:close/>
                <a:moveTo>
                  <a:pt x="5100" y="8401"/>
                </a:moveTo>
                <a:lnTo>
                  <a:pt x="4989" y="8438"/>
                </a:lnTo>
                <a:lnTo>
                  <a:pt x="4953" y="8474"/>
                </a:lnTo>
                <a:lnTo>
                  <a:pt x="4953" y="8511"/>
                </a:lnTo>
                <a:lnTo>
                  <a:pt x="4916" y="8768"/>
                </a:lnTo>
                <a:lnTo>
                  <a:pt x="4879" y="8988"/>
                </a:lnTo>
                <a:lnTo>
                  <a:pt x="4879" y="9245"/>
                </a:lnTo>
                <a:lnTo>
                  <a:pt x="4916" y="9355"/>
                </a:lnTo>
                <a:lnTo>
                  <a:pt x="4989" y="9465"/>
                </a:lnTo>
                <a:lnTo>
                  <a:pt x="5026" y="9501"/>
                </a:lnTo>
                <a:lnTo>
                  <a:pt x="5173" y="9501"/>
                </a:lnTo>
                <a:lnTo>
                  <a:pt x="5210" y="9465"/>
                </a:lnTo>
                <a:lnTo>
                  <a:pt x="5283" y="9391"/>
                </a:lnTo>
                <a:lnTo>
                  <a:pt x="5320" y="9281"/>
                </a:lnTo>
                <a:lnTo>
                  <a:pt x="5320" y="9061"/>
                </a:lnTo>
                <a:lnTo>
                  <a:pt x="5320" y="8768"/>
                </a:lnTo>
                <a:lnTo>
                  <a:pt x="5283" y="8511"/>
                </a:lnTo>
                <a:lnTo>
                  <a:pt x="5246" y="8474"/>
                </a:lnTo>
                <a:lnTo>
                  <a:pt x="5210" y="8438"/>
                </a:lnTo>
                <a:lnTo>
                  <a:pt x="5100" y="8401"/>
                </a:lnTo>
                <a:close/>
                <a:moveTo>
                  <a:pt x="5210" y="9685"/>
                </a:moveTo>
                <a:lnTo>
                  <a:pt x="5136" y="9722"/>
                </a:lnTo>
                <a:lnTo>
                  <a:pt x="5063" y="9758"/>
                </a:lnTo>
                <a:lnTo>
                  <a:pt x="5026" y="9795"/>
                </a:lnTo>
                <a:lnTo>
                  <a:pt x="4989" y="9905"/>
                </a:lnTo>
                <a:lnTo>
                  <a:pt x="4989" y="9978"/>
                </a:lnTo>
                <a:lnTo>
                  <a:pt x="4916" y="10308"/>
                </a:lnTo>
                <a:lnTo>
                  <a:pt x="4916" y="10639"/>
                </a:lnTo>
                <a:lnTo>
                  <a:pt x="4953" y="10749"/>
                </a:lnTo>
                <a:lnTo>
                  <a:pt x="4989" y="10785"/>
                </a:lnTo>
                <a:lnTo>
                  <a:pt x="5063" y="10822"/>
                </a:lnTo>
                <a:lnTo>
                  <a:pt x="5173" y="10822"/>
                </a:lnTo>
                <a:lnTo>
                  <a:pt x="5246" y="10785"/>
                </a:lnTo>
                <a:lnTo>
                  <a:pt x="5283" y="10749"/>
                </a:lnTo>
                <a:lnTo>
                  <a:pt x="5283" y="10639"/>
                </a:lnTo>
                <a:lnTo>
                  <a:pt x="5283" y="10272"/>
                </a:lnTo>
                <a:lnTo>
                  <a:pt x="5356" y="9905"/>
                </a:lnTo>
                <a:lnTo>
                  <a:pt x="5356" y="9832"/>
                </a:lnTo>
                <a:lnTo>
                  <a:pt x="5320" y="9758"/>
                </a:lnTo>
                <a:lnTo>
                  <a:pt x="5283" y="9722"/>
                </a:lnTo>
                <a:lnTo>
                  <a:pt x="5210" y="9685"/>
                </a:lnTo>
                <a:close/>
                <a:moveTo>
                  <a:pt x="14600" y="9501"/>
                </a:moveTo>
                <a:lnTo>
                  <a:pt x="14563" y="9575"/>
                </a:lnTo>
                <a:lnTo>
                  <a:pt x="14490" y="9868"/>
                </a:lnTo>
                <a:lnTo>
                  <a:pt x="14417" y="10125"/>
                </a:lnTo>
                <a:lnTo>
                  <a:pt x="14380" y="10712"/>
                </a:lnTo>
                <a:lnTo>
                  <a:pt x="14417" y="10785"/>
                </a:lnTo>
                <a:lnTo>
                  <a:pt x="14453" y="10859"/>
                </a:lnTo>
                <a:lnTo>
                  <a:pt x="14527" y="10895"/>
                </a:lnTo>
                <a:lnTo>
                  <a:pt x="14600" y="10932"/>
                </a:lnTo>
                <a:lnTo>
                  <a:pt x="14673" y="10932"/>
                </a:lnTo>
                <a:lnTo>
                  <a:pt x="14747" y="10895"/>
                </a:lnTo>
                <a:lnTo>
                  <a:pt x="14783" y="10859"/>
                </a:lnTo>
                <a:lnTo>
                  <a:pt x="14820" y="10785"/>
                </a:lnTo>
                <a:lnTo>
                  <a:pt x="14820" y="10639"/>
                </a:lnTo>
                <a:lnTo>
                  <a:pt x="14820" y="10088"/>
                </a:lnTo>
                <a:lnTo>
                  <a:pt x="14820" y="9832"/>
                </a:lnTo>
                <a:lnTo>
                  <a:pt x="14747" y="9575"/>
                </a:lnTo>
                <a:lnTo>
                  <a:pt x="14710" y="9501"/>
                </a:lnTo>
                <a:close/>
                <a:moveTo>
                  <a:pt x="12729" y="4183"/>
                </a:moveTo>
                <a:lnTo>
                  <a:pt x="12986" y="4880"/>
                </a:lnTo>
                <a:lnTo>
                  <a:pt x="12766" y="4990"/>
                </a:lnTo>
                <a:lnTo>
                  <a:pt x="12509" y="5100"/>
                </a:lnTo>
                <a:lnTo>
                  <a:pt x="12032" y="5320"/>
                </a:lnTo>
                <a:lnTo>
                  <a:pt x="10969" y="5833"/>
                </a:lnTo>
                <a:lnTo>
                  <a:pt x="9978" y="6310"/>
                </a:lnTo>
                <a:lnTo>
                  <a:pt x="8988" y="6714"/>
                </a:lnTo>
                <a:lnTo>
                  <a:pt x="8071" y="7007"/>
                </a:lnTo>
                <a:lnTo>
                  <a:pt x="7117" y="7301"/>
                </a:lnTo>
                <a:lnTo>
                  <a:pt x="6677" y="7484"/>
                </a:lnTo>
                <a:lnTo>
                  <a:pt x="6237" y="7704"/>
                </a:lnTo>
                <a:lnTo>
                  <a:pt x="5796" y="7924"/>
                </a:lnTo>
                <a:lnTo>
                  <a:pt x="5430" y="8218"/>
                </a:lnTo>
                <a:lnTo>
                  <a:pt x="5393" y="8254"/>
                </a:lnTo>
                <a:lnTo>
                  <a:pt x="5393" y="8291"/>
                </a:lnTo>
                <a:lnTo>
                  <a:pt x="5430" y="8328"/>
                </a:lnTo>
                <a:lnTo>
                  <a:pt x="5466" y="8328"/>
                </a:lnTo>
                <a:lnTo>
                  <a:pt x="6420" y="7961"/>
                </a:lnTo>
                <a:lnTo>
                  <a:pt x="7337" y="7594"/>
                </a:lnTo>
                <a:lnTo>
                  <a:pt x="8364" y="7264"/>
                </a:lnTo>
                <a:lnTo>
                  <a:pt x="9391" y="6897"/>
                </a:lnTo>
                <a:lnTo>
                  <a:pt x="10345" y="6530"/>
                </a:lnTo>
                <a:lnTo>
                  <a:pt x="11262" y="6090"/>
                </a:lnTo>
                <a:lnTo>
                  <a:pt x="12326" y="5577"/>
                </a:lnTo>
                <a:lnTo>
                  <a:pt x="12729" y="5393"/>
                </a:lnTo>
                <a:lnTo>
                  <a:pt x="12913" y="5283"/>
                </a:lnTo>
                <a:lnTo>
                  <a:pt x="13133" y="5210"/>
                </a:lnTo>
                <a:lnTo>
                  <a:pt x="13169" y="5356"/>
                </a:lnTo>
                <a:lnTo>
                  <a:pt x="13426" y="5870"/>
                </a:lnTo>
                <a:lnTo>
                  <a:pt x="13390" y="5870"/>
                </a:lnTo>
                <a:lnTo>
                  <a:pt x="13353" y="5797"/>
                </a:lnTo>
                <a:lnTo>
                  <a:pt x="13280" y="5760"/>
                </a:lnTo>
                <a:lnTo>
                  <a:pt x="13206" y="5723"/>
                </a:lnTo>
                <a:lnTo>
                  <a:pt x="13133" y="5760"/>
                </a:lnTo>
                <a:lnTo>
                  <a:pt x="12216" y="6237"/>
                </a:lnTo>
                <a:lnTo>
                  <a:pt x="11299" y="6677"/>
                </a:lnTo>
                <a:lnTo>
                  <a:pt x="10345" y="7081"/>
                </a:lnTo>
                <a:lnTo>
                  <a:pt x="9428" y="7484"/>
                </a:lnTo>
                <a:lnTo>
                  <a:pt x="8474" y="7851"/>
                </a:lnTo>
                <a:lnTo>
                  <a:pt x="7520" y="8181"/>
                </a:lnTo>
                <a:lnTo>
                  <a:pt x="6640" y="8474"/>
                </a:lnTo>
                <a:lnTo>
                  <a:pt x="6163" y="8658"/>
                </a:lnTo>
                <a:lnTo>
                  <a:pt x="5980" y="8768"/>
                </a:lnTo>
                <a:lnTo>
                  <a:pt x="5760" y="8878"/>
                </a:lnTo>
                <a:lnTo>
                  <a:pt x="5760" y="8915"/>
                </a:lnTo>
                <a:lnTo>
                  <a:pt x="5760" y="8951"/>
                </a:lnTo>
                <a:lnTo>
                  <a:pt x="6273" y="8951"/>
                </a:lnTo>
                <a:lnTo>
                  <a:pt x="6713" y="8805"/>
                </a:lnTo>
                <a:lnTo>
                  <a:pt x="7631" y="8511"/>
                </a:lnTo>
                <a:lnTo>
                  <a:pt x="8621" y="8144"/>
                </a:lnTo>
                <a:lnTo>
                  <a:pt x="9611" y="7777"/>
                </a:lnTo>
                <a:lnTo>
                  <a:pt x="10528" y="7411"/>
                </a:lnTo>
                <a:lnTo>
                  <a:pt x="11409" y="7007"/>
                </a:lnTo>
                <a:lnTo>
                  <a:pt x="12289" y="6604"/>
                </a:lnTo>
                <a:lnTo>
                  <a:pt x="13133" y="6163"/>
                </a:lnTo>
                <a:lnTo>
                  <a:pt x="13206" y="6200"/>
                </a:lnTo>
                <a:lnTo>
                  <a:pt x="13316" y="6200"/>
                </a:lnTo>
                <a:lnTo>
                  <a:pt x="13390" y="6163"/>
                </a:lnTo>
                <a:lnTo>
                  <a:pt x="13463" y="6090"/>
                </a:lnTo>
                <a:lnTo>
                  <a:pt x="13500" y="6053"/>
                </a:lnTo>
                <a:lnTo>
                  <a:pt x="13866" y="6714"/>
                </a:lnTo>
                <a:lnTo>
                  <a:pt x="13646" y="6787"/>
                </a:lnTo>
                <a:lnTo>
                  <a:pt x="13463" y="6860"/>
                </a:lnTo>
                <a:lnTo>
                  <a:pt x="12913" y="7081"/>
                </a:lnTo>
                <a:lnTo>
                  <a:pt x="12399" y="7337"/>
                </a:lnTo>
                <a:lnTo>
                  <a:pt x="11225" y="7961"/>
                </a:lnTo>
                <a:lnTo>
                  <a:pt x="10675" y="8254"/>
                </a:lnTo>
                <a:lnTo>
                  <a:pt x="10052" y="8548"/>
                </a:lnTo>
                <a:lnTo>
                  <a:pt x="9428" y="8768"/>
                </a:lnTo>
                <a:lnTo>
                  <a:pt x="8804" y="8951"/>
                </a:lnTo>
                <a:lnTo>
                  <a:pt x="7520" y="9318"/>
                </a:lnTo>
                <a:lnTo>
                  <a:pt x="6200" y="9722"/>
                </a:lnTo>
                <a:lnTo>
                  <a:pt x="5796" y="9868"/>
                </a:lnTo>
                <a:lnTo>
                  <a:pt x="5650" y="10015"/>
                </a:lnTo>
                <a:lnTo>
                  <a:pt x="5576" y="10052"/>
                </a:lnTo>
                <a:lnTo>
                  <a:pt x="5576" y="10015"/>
                </a:lnTo>
                <a:lnTo>
                  <a:pt x="5540" y="9978"/>
                </a:lnTo>
                <a:lnTo>
                  <a:pt x="5540" y="10015"/>
                </a:lnTo>
                <a:lnTo>
                  <a:pt x="5503" y="10088"/>
                </a:lnTo>
                <a:lnTo>
                  <a:pt x="5503" y="10198"/>
                </a:lnTo>
                <a:lnTo>
                  <a:pt x="5540" y="10235"/>
                </a:lnTo>
                <a:lnTo>
                  <a:pt x="5576" y="10235"/>
                </a:lnTo>
                <a:lnTo>
                  <a:pt x="5796" y="10125"/>
                </a:lnTo>
                <a:lnTo>
                  <a:pt x="6017" y="10052"/>
                </a:lnTo>
                <a:lnTo>
                  <a:pt x="6530" y="9942"/>
                </a:lnTo>
                <a:lnTo>
                  <a:pt x="7704" y="9575"/>
                </a:lnTo>
                <a:lnTo>
                  <a:pt x="8878" y="9281"/>
                </a:lnTo>
                <a:lnTo>
                  <a:pt x="9465" y="9098"/>
                </a:lnTo>
                <a:lnTo>
                  <a:pt x="10015" y="8878"/>
                </a:lnTo>
                <a:lnTo>
                  <a:pt x="10528" y="8695"/>
                </a:lnTo>
                <a:lnTo>
                  <a:pt x="11005" y="8438"/>
                </a:lnTo>
                <a:lnTo>
                  <a:pt x="11959" y="7924"/>
                </a:lnTo>
                <a:lnTo>
                  <a:pt x="12473" y="7667"/>
                </a:lnTo>
                <a:lnTo>
                  <a:pt x="12986" y="7411"/>
                </a:lnTo>
                <a:lnTo>
                  <a:pt x="13573" y="7191"/>
                </a:lnTo>
                <a:lnTo>
                  <a:pt x="13756" y="7117"/>
                </a:lnTo>
                <a:lnTo>
                  <a:pt x="14013" y="7044"/>
                </a:lnTo>
                <a:lnTo>
                  <a:pt x="14050" y="7081"/>
                </a:lnTo>
                <a:lnTo>
                  <a:pt x="14160" y="7081"/>
                </a:lnTo>
                <a:lnTo>
                  <a:pt x="14197" y="7191"/>
                </a:lnTo>
                <a:lnTo>
                  <a:pt x="13830" y="7374"/>
                </a:lnTo>
                <a:lnTo>
                  <a:pt x="13500" y="7594"/>
                </a:lnTo>
                <a:lnTo>
                  <a:pt x="12436" y="8218"/>
                </a:lnTo>
                <a:lnTo>
                  <a:pt x="11335" y="8768"/>
                </a:lnTo>
                <a:lnTo>
                  <a:pt x="10198" y="9245"/>
                </a:lnTo>
                <a:lnTo>
                  <a:pt x="9061" y="9685"/>
                </a:lnTo>
                <a:lnTo>
                  <a:pt x="7887" y="10088"/>
                </a:lnTo>
                <a:lnTo>
                  <a:pt x="6750" y="10455"/>
                </a:lnTo>
                <a:lnTo>
                  <a:pt x="6200" y="10639"/>
                </a:lnTo>
                <a:lnTo>
                  <a:pt x="5906" y="10749"/>
                </a:lnTo>
                <a:lnTo>
                  <a:pt x="5650" y="10895"/>
                </a:lnTo>
                <a:lnTo>
                  <a:pt x="5613" y="10932"/>
                </a:lnTo>
                <a:lnTo>
                  <a:pt x="5613" y="10969"/>
                </a:lnTo>
                <a:lnTo>
                  <a:pt x="5613" y="11005"/>
                </a:lnTo>
                <a:lnTo>
                  <a:pt x="5686" y="11042"/>
                </a:lnTo>
                <a:lnTo>
                  <a:pt x="5943" y="11005"/>
                </a:lnTo>
                <a:lnTo>
                  <a:pt x="6200" y="10969"/>
                </a:lnTo>
                <a:lnTo>
                  <a:pt x="6713" y="10822"/>
                </a:lnTo>
                <a:lnTo>
                  <a:pt x="7337" y="10602"/>
                </a:lnTo>
                <a:lnTo>
                  <a:pt x="7961" y="10419"/>
                </a:lnTo>
                <a:lnTo>
                  <a:pt x="9208" y="10015"/>
                </a:lnTo>
                <a:lnTo>
                  <a:pt x="10418" y="9538"/>
                </a:lnTo>
                <a:lnTo>
                  <a:pt x="11445" y="9061"/>
                </a:lnTo>
                <a:lnTo>
                  <a:pt x="12473" y="8584"/>
                </a:lnTo>
                <a:lnTo>
                  <a:pt x="13573" y="7961"/>
                </a:lnTo>
                <a:lnTo>
                  <a:pt x="14013" y="7741"/>
                </a:lnTo>
                <a:lnTo>
                  <a:pt x="14233" y="7594"/>
                </a:lnTo>
                <a:lnTo>
                  <a:pt x="14417" y="7447"/>
                </a:lnTo>
                <a:lnTo>
                  <a:pt x="14527" y="7594"/>
                </a:lnTo>
                <a:lnTo>
                  <a:pt x="14527" y="7631"/>
                </a:lnTo>
                <a:lnTo>
                  <a:pt x="14417" y="7961"/>
                </a:lnTo>
                <a:lnTo>
                  <a:pt x="14417" y="8328"/>
                </a:lnTo>
                <a:lnTo>
                  <a:pt x="14343" y="8254"/>
                </a:lnTo>
                <a:lnTo>
                  <a:pt x="14233" y="8254"/>
                </a:lnTo>
                <a:lnTo>
                  <a:pt x="13830" y="8438"/>
                </a:lnTo>
                <a:lnTo>
                  <a:pt x="13426" y="8658"/>
                </a:lnTo>
                <a:lnTo>
                  <a:pt x="12693" y="9135"/>
                </a:lnTo>
                <a:lnTo>
                  <a:pt x="12252" y="9428"/>
                </a:lnTo>
                <a:lnTo>
                  <a:pt x="11776" y="9685"/>
                </a:lnTo>
                <a:lnTo>
                  <a:pt x="11299" y="9942"/>
                </a:lnTo>
                <a:lnTo>
                  <a:pt x="10822" y="10125"/>
                </a:lnTo>
                <a:lnTo>
                  <a:pt x="8658" y="10822"/>
                </a:lnTo>
                <a:lnTo>
                  <a:pt x="7741" y="11115"/>
                </a:lnTo>
                <a:lnTo>
                  <a:pt x="7300" y="11262"/>
                </a:lnTo>
                <a:lnTo>
                  <a:pt x="6860" y="11446"/>
                </a:lnTo>
                <a:lnTo>
                  <a:pt x="5283" y="11409"/>
                </a:lnTo>
                <a:lnTo>
                  <a:pt x="5246" y="11189"/>
                </a:lnTo>
                <a:lnTo>
                  <a:pt x="5173" y="11115"/>
                </a:lnTo>
                <a:lnTo>
                  <a:pt x="5026" y="11115"/>
                </a:lnTo>
                <a:lnTo>
                  <a:pt x="4989" y="11189"/>
                </a:lnTo>
                <a:lnTo>
                  <a:pt x="4953" y="11409"/>
                </a:lnTo>
                <a:lnTo>
                  <a:pt x="4182" y="11336"/>
                </a:lnTo>
                <a:lnTo>
                  <a:pt x="3816" y="11336"/>
                </a:lnTo>
                <a:lnTo>
                  <a:pt x="3412" y="11372"/>
                </a:lnTo>
                <a:lnTo>
                  <a:pt x="3119" y="11409"/>
                </a:lnTo>
                <a:lnTo>
                  <a:pt x="2862" y="11556"/>
                </a:lnTo>
                <a:lnTo>
                  <a:pt x="2825" y="11005"/>
                </a:lnTo>
                <a:lnTo>
                  <a:pt x="2715" y="9428"/>
                </a:lnTo>
                <a:lnTo>
                  <a:pt x="2715" y="9171"/>
                </a:lnTo>
                <a:lnTo>
                  <a:pt x="2972" y="9171"/>
                </a:lnTo>
                <a:lnTo>
                  <a:pt x="3265" y="9135"/>
                </a:lnTo>
                <a:lnTo>
                  <a:pt x="3522" y="9061"/>
                </a:lnTo>
                <a:lnTo>
                  <a:pt x="3779" y="8988"/>
                </a:lnTo>
                <a:lnTo>
                  <a:pt x="4036" y="8841"/>
                </a:lnTo>
                <a:lnTo>
                  <a:pt x="4293" y="8695"/>
                </a:lnTo>
                <a:lnTo>
                  <a:pt x="4733" y="8401"/>
                </a:lnTo>
                <a:lnTo>
                  <a:pt x="5063" y="8108"/>
                </a:lnTo>
                <a:lnTo>
                  <a:pt x="5356" y="7777"/>
                </a:lnTo>
                <a:lnTo>
                  <a:pt x="5613" y="7447"/>
                </a:lnTo>
                <a:lnTo>
                  <a:pt x="5870" y="7117"/>
                </a:lnTo>
                <a:lnTo>
                  <a:pt x="6273" y="7007"/>
                </a:lnTo>
                <a:lnTo>
                  <a:pt x="6640" y="6824"/>
                </a:lnTo>
                <a:lnTo>
                  <a:pt x="7410" y="6420"/>
                </a:lnTo>
                <a:lnTo>
                  <a:pt x="8401" y="5980"/>
                </a:lnTo>
                <a:lnTo>
                  <a:pt x="9355" y="5577"/>
                </a:lnTo>
                <a:lnTo>
                  <a:pt x="10308" y="5246"/>
                </a:lnTo>
                <a:lnTo>
                  <a:pt x="11262" y="4880"/>
                </a:lnTo>
                <a:lnTo>
                  <a:pt x="12032" y="4623"/>
                </a:lnTo>
                <a:lnTo>
                  <a:pt x="12436" y="4403"/>
                </a:lnTo>
                <a:lnTo>
                  <a:pt x="12619" y="4219"/>
                </a:lnTo>
                <a:lnTo>
                  <a:pt x="12729" y="4183"/>
                </a:lnTo>
                <a:close/>
                <a:moveTo>
                  <a:pt x="2385" y="1"/>
                </a:moveTo>
                <a:lnTo>
                  <a:pt x="2238" y="38"/>
                </a:lnTo>
                <a:lnTo>
                  <a:pt x="2202" y="74"/>
                </a:lnTo>
                <a:lnTo>
                  <a:pt x="2165" y="111"/>
                </a:lnTo>
                <a:lnTo>
                  <a:pt x="2055" y="368"/>
                </a:lnTo>
                <a:lnTo>
                  <a:pt x="1982" y="515"/>
                </a:lnTo>
                <a:lnTo>
                  <a:pt x="1578" y="1432"/>
                </a:lnTo>
                <a:lnTo>
                  <a:pt x="1541" y="1542"/>
                </a:lnTo>
                <a:lnTo>
                  <a:pt x="1578" y="1615"/>
                </a:lnTo>
                <a:lnTo>
                  <a:pt x="1615" y="1688"/>
                </a:lnTo>
                <a:lnTo>
                  <a:pt x="1688" y="1762"/>
                </a:lnTo>
                <a:lnTo>
                  <a:pt x="1761" y="1798"/>
                </a:lnTo>
                <a:lnTo>
                  <a:pt x="1835" y="1798"/>
                </a:lnTo>
                <a:lnTo>
                  <a:pt x="1908" y="1762"/>
                </a:lnTo>
                <a:lnTo>
                  <a:pt x="1982" y="1652"/>
                </a:lnTo>
                <a:lnTo>
                  <a:pt x="2128" y="1358"/>
                </a:lnTo>
                <a:lnTo>
                  <a:pt x="2092" y="2165"/>
                </a:lnTo>
                <a:lnTo>
                  <a:pt x="2092" y="2972"/>
                </a:lnTo>
                <a:lnTo>
                  <a:pt x="2055" y="4073"/>
                </a:lnTo>
                <a:lnTo>
                  <a:pt x="1982" y="4109"/>
                </a:lnTo>
                <a:lnTo>
                  <a:pt x="1835" y="4073"/>
                </a:lnTo>
                <a:lnTo>
                  <a:pt x="1725" y="3999"/>
                </a:lnTo>
                <a:lnTo>
                  <a:pt x="1615" y="3999"/>
                </a:lnTo>
                <a:lnTo>
                  <a:pt x="1541" y="4036"/>
                </a:lnTo>
                <a:lnTo>
                  <a:pt x="1505" y="4109"/>
                </a:lnTo>
                <a:lnTo>
                  <a:pt x="1541" y="4219"/>
                </a:lnTo>
                <a:lnTo>
                  <a:pt x="1651" y="4293"/>
                </a:lnTo>
                <a:lnTo>
                  <a:pt x="1761" y="4366"/>
                </a:lnTo>
                <a:lnTo>
                  <a:pt x="1908" y="4403"/>
                </a:lnTo>
                <a:lnTo>
                  <a:pt x="2055" y="4439"/>
                </a:lnTo>
                <a:lnTo>
                  <a:pt x="2055" y="5540"/>
                </a:lnTo>
                <a:lnTo>
                  <a:pt x="1908" y="5577"/>
                </a:lnTo>
                <a:lnTo>
                  <a:pt x="1651" y="5613"/>
                </a:lnTo>
                <a:lnTo>
                  <a:pt x="1615" y="5687"/>
                </a:lnTo>
                <a:lnTo>
                  <a:pt x="1541" y="5723"/>
                </a:lnTo>
                <a:lnTo>
                  <a:pt x="1541" y="5760"/>
                </a:lnTo>
                <a:lnTo>
                  <a:pt x="1505" y="5797"/>
                </a:lnTo>
                <a:lnTo>
                  <a:pt x="1541" y="5833"/>
                </a:lnTo>
                <a:lnTo>
                  <a:pt x="1578" y="5833"/>
                </a:lnTo>
                <a:lnTo>
                  <a:pt x="1651" y="5907"/>
                </a:lnTo>
                <a:lnTo>
                  <a:pt x="2055" y="5907"/>
                </a:lnTo>
                <a:lnTo>
                  <a:pt x="2092" y="6200"/>
                </a:lnTo>
                <a:lnTo>
                  <a:pt x="2092" y="7154"/>
                </a:lnTo>
                <a:lnTo>
                  <a:pt x="1835" y="7227"/>
                </a:lnTo>
                <a:lnTo>
                  <a:pt x="1541" y="7374"/>
                </a:lnTo>
                <a:lnTo>
                  <a:pt x="1505" y="7411"/>
                </a:lnTo>
                <a:lnTo>
                  <a:pt x="1505" y="7447"/>
                </a:lnTo>
                <a:lnTo>
                  <a:pt x="1541" y="7484"/>
                </a:lnTo>
                <a:lnTo>
                  <a:pt x="1578" y="7521"/>
                </a:lnTo>
                <a:lnTo>
                  <a:pt x="2092" y="7521"/>
                </a:lnTo>
                <a:lnTo>
                  <a:pt x="2165" y="8951"/>
                </a:lnTo>
                <a:lnTo>
                  <a:pt x="2165" y="8988"/>
                </a:lnTo>
                <a:lnTo>
                  <a:pt x="1982" y="8951"/>
                </a:lnTo>
                <a:lnTo>
                  <a:pt x="1578" y="8951"/>
                </a:lnTo>
                <a:lnTo>
                  <a:pt x="1505" y="8988"/>
                </a:lnTo>
                <a:lnTo>
                  <a:pt x="1468" y="9061"/>
                </a:lnTo>
                <a:lnTo>
                  <a:pt x="1468" y="9135"/>
                </a:lnTo>
                <a:lnTo>
                  <a:pt x="1541" y="9208"/>
                </a:lnTo>
                <a:lnTo>
                  <a:pt x="1688" y="9245"/>
                </a:lnTo>
                <a:lnTo>
                  <a:pt x="1835" y="9318"/>
                </a:lnTo>
                <a:lnTo>
                  <a:pt x="2202" y="9391"/>
                </a:lnTo>
                <a:lnTo>
                  <a:pt x="2238" y="10419"/>
                </a:lnTo>
                <a:lnTo>
                  <a:pt x="2018" y="10419"/>
                </a:lnTo>
                <a:lnTo>
                  <a:pt x="1798" y="10455"/>
                </a:lnTo>
                <a:lnTo>
                  <a:pt x="1725" y="10529"/>
                </a:lnTo>
                <a:lnTo>
                  <a:pt x="1651" y="10602"/>
                </a:lnTo>
                <a:lnTo>
                  <a:pt x="1578" y="10675"/>
                </a:lnTo>
                <a:lnTo>
                  <a:pt x="1615" y="10749"/>
                </a:lnTo>
                <a:lnTo>
                  <a:pt x="1688" y="10822"/>
                </a:lnTo>
                <a:lnTo>
                  <a:pt x="2128" y="10822"/>
                </a:lnTo>
                <a:lnTo>
                  <a:pt x="2275" y="10859"/>
                </a:lnTo>
                <a:lnTo>
                  <a:pt x="2275" y="10895"/>
                </a:lnTo>
                <a:lnTo>
                  <a:pt x="2312" y="11702"/>
                </a:lnTo>
                <a:lnTo>
                  <a:pt x="2348" y="11959"/>
                </a:lnTo>
                <a:lnTo>
                  <a:pt x="2385" y="12106"/>
                </a:lnTo>
                <a:lnTo>
                  <a:pt x="2495" y="12216"/>
                </a:lnTo>
                <a:lnTo>
                  <a:pt x="2568" y="12253"/>
                </a:lnTo>
                <a:lnTo>
                  <a:pt x="2679" y="12253"/>
                </a:lnTo>
                <a:lnTo>
                  <a:pt x="2752" y="12216"/>
                </a:lnTo>
                <a:lnTo>
                  <a:pt x="2789" y="12143"/>
                </a:lnTo>
                <a:lnTo>
                  <a:pt x="2825" y="12106"/>
                </a:lnTo>
                <a:lnTo>
                  <a:pt x="3009" y="11959"/>
                </a:lnTo>
                <a:lnTo>
                  <a:pt x="3265" y="11886"/>
                </a:lnTo>
                <a:lnTo>
                  <a:pt x="3486" y="11849"/>
                </a:lnTo>
                <a:lnTo>
                  <a:pt x="3742" y="11849"/>
                </a:lnTo>
                <a:lnTo>
                  <a:pt x="3742" y="12033"/>
                </a:lnTo>
                <a:lnTo>
                  <a:pt x="3742" y="12216"/>
                </a:lnTo>
                <a:lnTo>
                  <a:pt x="3816" y="12363"/>
                </a:lnTo>
                <a:lnTo>
                  <a:pt x="3889" y="12509"/>
                </a:lnTo>
                <a:lnTo>
                  <a:pt x="3962" y="12583"/>
                </a:lnTo>
                <a:lnTo>
                  <a:pt x="4036" y="12546"/>
                </a:lnTo>
                <a:lnTo>
                  <a:pt x="4109" y="12509"/>
                </a:lnTo>
                <a:lnTo>
                  <a:pt x="4146" y="12436"/>
                </a:lnTo>
                <a:lnTo>
                  <a:pt x="4072" y="12216"/>
                </a:lnTo>
                <a:lnTo>
                  <a:pt x="4036" y="12069"/>
                </a:lnTo>
                <a:lnTo>
                  <a:pt x="4036" y="11886"/>
                </a:lnTo>
                <a:lnTo>
                  <a:pt x="5063" y="11922"/>
                </a:lnTo>
                <a:lnTo>
                  <a:pt x="5063" y="12143"/>
                </a:lnTo>
                <a:lnTo>
                  <a:pt x="5100" y="12619"/>
                </a:lnTo>
                <a:lnTo>
                  <a:pt x="5136" y="12693"/>
                </a:lnTo>
                <a:lnTo>
                  <a:pt x="5173" y="12766"/>
                </a:lnTo>
                <a:lnTo>
                  <a:pt x="5320" y="12766"/>
                </a:lnTo>
                <a:lnTo>
                  <a:pt x="5466" y="12729"/>
                </a:lnTo>
                <a:lnTo>
                  <a:pt x="5503" y="12619"/>
                </a:lnTo>
                <a:lnTo>
                  <a:pt x="5540" y="12473"/>
                </a:lnTo>
                <a:lnTo>
                  <a:pt x="5466" y="12363"/>
                </a:lnTo>
                <a:lnTo>
                  <a:pt x="5393" y="12326"/>
                </a:lnTo>
                <a:lnTo>
                  <a:pt x="5356" y="12106"/>
                </a:lnTo>
                <a:lnTo>
                  <a:pt x="5283" y="11922"/>
                </a:lnTo>
                <a:lnTo>
                  <a:pt x="5906" y="11959"/>
                </a:lnTo>
                <a:lnTo>
                  <a:pt x="6493" y="11959"/>
                </a:lnTo>
                <a:lnTo>
                  <a:pt x="6493" y="11996"/>
                </a:lnTo>
                <a:lnTo>
                  <a:pt x="6457" y="12179"/>
                </a:lnTo>
                <a:lnTo>
                  <a:pt x="6420" y="12399"/>
                </a:lnTo>
                <a:lnTo>
                  <a:pt x="6457" y="12583"/>
                </a:lnTo>
                <a:lnTo>
                  <a:pt x="6567" y="12766"/>
                </a:lnTo>
                <a:lnTo>
                  <a:pt x="6603" y="12840"/>
                </a:lnTo>
                <a:lnTo>
                  <a:pt x="6677" y="12876"/>
                </a:lnTo>
                <a:lnTo>
                  <a:pt x="6750" y="12876"/>
                </a:lnTo>
                <a:lnTo>
                  <a:pt x="6824" y="12840"/>
                </a:lnTo>
                <a:lnTo>
                  <a:pt x="6897" y="12766"/>
                </a:lnTo>
                <a:lnTo>
                  <a:pt x="6897" y="12729"/>
                </a:lnTo>
                <a:lnTo>
                  <a:pt x="6897" y="12656"/>
                </a:lnTo>
                <a:lnTo>
                  <a:pt x="6824" y="12619"/>
                </a:lnTo>
                <a:lnTo>
                  <a:pt x="6787" y="12583"/>
                </a:lnTo>
                <a:lnTo>
                  <a:pt x="6713" y="12399"/>
                </a:lnTo>
                <a:lnTo>
                  <a:pt x="6677" y="12216"/>
                </a:lnTo>
                <a:lnTo>
                  <a:pt x="6640" y="11996"/>
                </a:lnTo>
                <a:lnTo>
                  <a:pt x="6640" y="11959"/>
                </a:lnTo>
                <a:lnTo>
                  <a:pt x="7924" y="11996"/>
                </a:lnTo>
                <a:lnTo>
                  <a:pt x="7851" y="12033"/>
                </a:lnTo>
                <a:lnTo>
                  <a:pt x="7814" y="12106"/>
                </a:lnTo>
                <a:lnTo>
                  <a:pt x="7777" y="12253"/>
                </a:lnTo>
                <a:lnTo>
                  <a:pt x="7777" y="12399"/>
                </a:lnTo>
                <a:lnTo>
                  <a:pt x="7777" y="12509"/>
                </a:lnTo>
                <a:lnTo>
                  <a:pt x="7814" y="12619"/>
                </a:lnTo>
                <a:lnTo>
                  <a:pt x="7887" y="12729"/>
                </a:lnTo>
                <a:lnTo>
                  <a:pt x="7961" y="12766"/>
                </a:lnTo>
                <a:lnTo>
                  <a:pt x="8034" y="12729"/>
                </a:lnTo>
                <a:lnTo>
                  <a:pt x="8107" y="12693"/>
                </a:lnTo>
                <a:lnTo>
                  <a:pt x="8144" y="12619"/>
                </a:lnTo>
                <a:lnTo>
                  <a:pt x="8107" y="12473"/>
                </a:lnTo>
                <a:lnTo>
                  <a:pt x="8071" y="12289"/>
                </a:lnTo>
                <a:lnTo>
                  <a:pt x="8071" y="12179"/>
                </a:lnTo>
                <a:lnTo>
                  <a:pt x="8034" y="12106"/>
                </a:lnTo>
                <a:lnTo>
                  <a:pt x="8034" y="12033"/>
                </a:lnTo>
                <a:lnTo>
                  <a:pt x="8034" y="11996"/>
                </a:lnTo>
                <a:lnTo>
                  <a:pt x="9391" y="11996"/>
                </a:lnTo>
                <a:lnTo>
                  <a:pt x="9318" y="12216"/>
                </a:lnTo>
                <a:lnTo>
                  <a:pt x="9318" y="12473"/>
                </a:lnTo>
                <a:lnTo>
                  <a:pt x="9355" y="12546"/>
                </a:lnTo>
                <a:lnTo>
                  <a:pt x="9428" y="12583"/>
                </a:lnTo>
                <a:lnTo>
                  <a:pt x="9611" y="12583"/>
                </a:lnTo>
                <a:lnTo>
                  <a:pt x="9685" y="12546"/>
                </a:lnTo>
                <a:lnTo>
                  <a:pt x="9721" y="12473"/>
                </a:lnTo>
                <a:lnTo>
                  <a:pt x="9721" y="12436"/>
                </a:lnTo>
                <a:lnTo>
                  <a:pt x="9721" y="12363"/>
                </a:lnTo>
                <a:lnTo>
                  <a:pt x="9611" y="12326"/>
                </a:lnTo>
                <a:lnTo>
                  <a:pt x="9611" y="11996"/>
                </a:lnTo>
                <a:lnTo>
                  <a:pt x="10638" y="11996"/>
                </a:lnTo>
                <a:lnTo>
                  <a:pt x="10675" y="12253"/>
                </a:lnTo>
                <a:lnTo>
                  <a:pt x="10748" y="12509"/>
                </a:lnTo>
                <a:lnTo>
                  <a:pt x="10822" y="12583"/>
                </a:lnTo>
                <a:lnTo>
                  <a:pt x="10969" y="12583"/>
                </a:lnTo>
                <a:lnTo>
                  <a:pt x="11005" y="12509"/>
                </a:lnTo>
                <a:lnTo>
                  <a:pt x="11042" y="12399"/>
                </a:lnTo>
                <a:lnTo>
                  <a:pt x="10969" y="12179"/>
                </a:lnTo>
                <a:lnTo>
                  <a:pt x="10895" y="11996"/>
                </a:lnTo>
                <a:lnTo>
                  <a:pt x="12106" y="11996"/>
                </a:lnTo>
                <a:lnTo>
                  <a:pt x="12069" y="12069"/>
                </a:lnTo>
                <a:lnTo>
                  <a:pt x="12032" y="12143"/>
                </a:lnTo>
                <a:lnTo>
                  <a:pt x="11996" y="12363"/>
                </a:lnTo>
                <a:lnTo>
                  <a:pt x="12032" y="12473"/>
                </a:lnTo>
                <a:lnTo>
                  <a:pt x="12069" y="12619"/>
                </a:lnTo>
                <a:lnTo>
                  <a:pt x="12142" y="12729"/>
                </a:lnTo>
                <a:lnTo>
                  <a:pt x="12216" y="12803"/>
                </a:lnTo>
                <a:lnTo>
                  <a:pt x="12289" y="12840"/>
                </a:lnTo>
                <a:lnTo>
                  <a:pt x="12362" y="12803"/>
                </a:lnTo>
                <a:lnTo>
                  <a:pt x="12399" y="12766"/>
                </a:lnTo>
                <a:lnTo>
                  <a:pt x="12399" y="12693"/>
                </a:lnTo>
                <a:lnTo>
                  <a:pt x="12362" y="12546"/>
                </a:lnTo>
                <a:lnTo>
                  <a:pt x="12289" y="12363"/>
                </a:lnTo>
                <a:lnTo>
                  <a:pt x="12252" y="12179"/>
                </a:lnTo>
                <a:lnTo>
                  <a:pt x="12252" y="11959"/>
                </a:lnTo>
                <a:lnTo>
                  <a:pt x="13353" y="11959"/>
                </a:lnTo>
                <a:lnTo>
                  <a:pt x="13280" y="12106"/>
                </a:lnTo>
                <a:lnTo>
                  <a:pt x="13243" y="12253"/>
                </a:lnTo>
                <a:lnTo>
                  <a:pt x="13243" y="12436"/>
                </a:lnTo>
                <a:lnTo>
                  <a:pt x="13316" y="12583"/>
                </a:lnTo>
                <a:lnTo>
                  <a:pt x="13353" y="12619"/>
                </a:lnTo>
                <a:lnTo>
                  <a:pt x="13426" y="12656"/>
                </a:lnTo>
                <a:lnTo>
                  <a:pt x="13500" y="12656"/>
                </a:lnTo>
                <a:lnTo>
                  <a:pt x="13573" y="12583"/>
                </a:lnTo>
                <a:lnTo>
                  <a:pt x="13610" y="12436"/>
                </a:lnTo>
                <a:lnTo>
                  <a:pt x="13536" y="12216"/>
                </a:lnTo>
                <a:lnTo>
                  <a:pt x="13536" y="12069"/>
                </a:lnTo>
                <a:lnTo>
                  <a:pt x="13573" y="11922"/>
                </a:lnTo>
                <a:lnTo>
                  <a:pt x="14563" y="11886"/>
                </a:lnTo>
                <a:lnTo>
                  <a:pt x="14563" y="11886"/>
                </a:lnTo>
                <a:lnTo>
                  <a:pt x="14527" y="12363"/>
                </a:lnTo>
                <a:lnTo>
                  <a:pt x="14563" y="12436"/>
                </a:lnTo>
                <a:lnTo>
                  <a:pt x="14637" y="12509"/>
                </a:lnTo>
                <a:lnTo>
                  <a:pt x="14747" y="12509"/>
                </a:lnTo>
                <a:lnTo>
                  <a:pt x="14820" y="12473"/>
                </a:lnTo>
                <a:lnTo>
                  <a:pt x="14893" y="12399"/>
                </a:lnTo>
                <a:lnTo>
                  <a:pt x="14967" y="12289"/>
                </a:lnTo>
                <a:lnTo>
                  <a:pt x="14967" y="12179"/>
                </a:lnTo>
                <a:lnTo>
                  <a:pt x="14967" y="12069"/>
                </a:lnTo>
                <a:lnTo>
                  <a:pt x="14930" y="11996"/>
                </a:lnTo>
                <a:lnTo>
                  <a:pt x="14857" y="11959"/>
                </a:lnTo>
                <a:lnTo>
                  <a:pt x="14857" y="11886"/>
                </a:lnTo>
                <a:lnTo>
                  <a:pt x="16618" y="11776"/>
                </a:lnTo>
                <a:lnTo>
                  <a:pt x="16654" y="11812"/>
                </a:lnTo>
                <a:lnTo>
                  <a:pt x="16544" y="11996"/>
                </a:lnTo>
                <a:lnTo>
                  <a:pt x="16361" y="12179"/>
                </a:lnTo>
                <a:lnTo>
                  <a:pt x="16287" y="12289"/>
                </a:lnTo>
                <a:lnTo>
                  <a:pt x="16251" y="12363"/>
                </a:lnTo>
                <a:lnTo>
                  <a:pt x="16287" y="12436"/>
                </a:lnTo>
                <a:lnTo>
                  <a:pt x="16324" y="12509"/>
                </a:lnTo>
                <a:lnTo>
                  <a:pt x="16397" y="12546"/>
                </a:lnTo>
                <a:lnTo>
                  <a:pt x="16471" y="12583"/>
                </a:lnTo>
                <a:lnTo>
                  <a:pt x="16544" y="12583"/>
                </a:lnTo>
                <a:lnTo>
                  <a:pt x="16581" y="12546"/>
                </a:lnTo>
                <a:lnTo>
                  <a:pt x="16728" y="12473"/>
                </a:lnTo>
                <a:lnTo>
                  <a:pt x="16801" y="12363"/>
                </a:lnTo>
                <a:lnTo>
                  <a:pt x="16984" y="12106"/>
                </a:lnTo>
                <a:lnTo>
                  <a:pt x="17461" y="11482"/>
                </a:lnTo>
                <a:lnTo>
                  <a:pt x="17461" y="11409"/>
                </a:lnTo>
                <a:lnTo>
                  <a:pt x="17461" y="11336"/>
                </a:lnTo>
                <a:lnTo>
                  <a:pt x="17461" y="11262"/>
                </a:lnTo>
                <a:lnTo>
                  <a:pt x="17425" y="11189"/>
                </a:lnTo>
                <a:lnTo>
                  <a:pt x="17058" y="10895"/>
                </a:lnTo>
                <a:lnTo>
                  <a:pt x="16728" y="10639"/>
                </a:lnTo>
                <a:lnTo>
                  <a:pt x="16654" y="10602"/>
                </a:lnTo>
                <a:lnTo>
                  <a:pt x="16581" y="10602"/>
                </a:lnTo>
                <a:lnTo>
                  <a:pt x="16544" y="10639"/>
                </a:lnTo>
                <a:lnTo>
                  <a:pt x="16471" y="10675"/>
                </a:lnTo>
                <a:lnTo>
                  <a:pt x="16434" y="10785"/>
                </a:lnTo>
                <a:lnTo>
                  <a:pt x="16434" y="10859"/>
                </a:lnTo>
                <a:lnTo>
                  <a:pt x="16471" y="10932"/>
                </a:lnTo>
                <a:lnTo>
                  <a:pt x="16801" y="11226"/>
                </a:lnTo>
                <a:lnTo>
                  <a:pt x="13940" y="11372"/>
                </a:lnTo>
                <a:lnTo>
                  <a:pt x="14050" y="11336"/>
                </a:lnTo>
                <a:lnTo>
                  <a:pt x="14270" y="11189"/>
                </a:lnTo>
                <a:lnTo>
                  <a:pt x="14343" y="11115"/>
                </a:lnTo>
                <a:lnTo>
                  <a:pt x="14417" y="11005"/>
                </a:lnTo>
                <a:lnTo>
                  <a:pt x="14417" y="10932"/>
                </a:lnTo>
                <a:lnTo>
                  <a:pt x="14380" y="10895"/>
                </a:lnTo>
                <a:lnTo>
                  <a:pt x="14233" y="10895"/>
                </a:lnTo>
                <a:lnTo>
                  <a:pt x="14123" y="10932"/>
                </a:lnTo>
                <a:lnTo>
                  <a:pt x="13903" y="11079"/>
                </a:lnTo>
                <a:lnTo>
                  <a:pt x="13720" y="11226"/>
                </a:lnTo>
                <a:lnTo>
                  <a:pt x="13573" y="11409"/>
                </a:lnTo>
                <a:lnTo>
                  <a:pt x="12289" y="11446"/>
                </a:lnTo>
                <a:lnTo>
                  <a:pt x="12546" y="11336"/>
                </a:lnTo>
                <a:lnTo>
                  <a:pt x="12839" y="11226"/>
                </a:lnTo>
                <a:lnTo>
                  <a:pt x="13169" y="11079"/>
                </a:lnTo>
                <a:lnTo>
                  <a:pt x="13500" y="10895"/>
                </a:lnTo>
                <a:lnTo>
                  <a:pt x="13793" y="10675"/>
                </a:lnTo>
                <a:lnTo>
                  <a:pt x="14050" y="10419"/>
                </a:lnTo>
                <a:lnTo>
                  <a:pt x="14087" y="10308"/>
                </a:lnTo>
                <a:lnTo>
                  <a:pt x="14050" y="10235"/>
                </a:lnTo>
                <a:lnTo>
                  <a:pt x="13976" y="10198"/>
                </a:lnTo>
                <a:lnTo>
                  <a:pt x="13903" y="10235"/>
                </a:lnTo>
                <a:lnTo>
                  <a:pt x="13646" y="10382"/>
                </a:lnTo>
                <a:lnTo>
                  <a:pt x="13390" y="10565"/>
                </a:lnTo>
                <a:lnTo>
                  <a:pt x="13133" y="10749"/>
                </a:lnTo>
                <a:lnTo>
                  <a:pt x="12876" y="10895"/>
                </a:lnTo>
                <a:lnTo>
                  <a:pt x="12583" y="11042"/>
                </a:lnTo>
                <a:lnTo>
                  <a:pt x="12289" y="11152"/>
                </a:lnTo>
                <a:lnTo>
                  <a:pt x="11996" y="11299"/>
                </a:lnTo>
                <a:lnTo>
                  <a:pt x="11702" y="11446"/>
                </a:lnTo>
                <a:lnTo>
                  <a:pt x="10162" y="11482"/>
                </a:lnTo>
                <a:lnTo>
                  <a:pt x="10602" y="11299"/>
                </a:lnTo>
                <a:lnTo>
                  <a:pt x="12216" y="10639"/>
                </a:lnTo>
                <a:lnTo>
                  <a:pt x="12766" y="10455"/>
                </a:lnTo>
                <a:lnTo>
                  <a:pt x="13316" y="10162"/>
                </a:lnTo>
                <a:lnTo>
                  <a:pt x="13573" y="10015"/>
                </a:lnTo>
                <a:lnTo>
                  <a:pt x="13793" y="9832"/>
                </a:lnTo>
                <a:lnTo>
                  <a:pt x="13976" y="9612"/>
                </a:lnTo>
                <a:lnTo>
                  <a:pt x="14087" y="9355"/>
                </a:lnTo>
                <a:lnTo>
                  <a:pt x="14087" y="9245"/>
                </a:lnTo>
                <a:lnTo>
                  <a:pt x="14050" y="9208"/>
                </a:lnTo>
                <a:lnTo>
                  <a:pt x="13940" y="9171"/>
                </a:lnTo>
                <a:lnTo>
                  <a:pt x="13866" y="9208"/>
                </a:lnTo>
                <a:lnTo>
                  <a:pt x="13463" y="9612"/>
                </a:lnTo>
                <a:lnTo>
                  <a:pt x="13243" y="9795"/>
                </a:lnTo>
                <a:lnTo>
                  <a:pt x="12986" y="9978"/>
                </a:lnTo>
                <a:lnTo>
                  <a:pt x="12693" y="10125"/>
                </a:lnTo>
                <a:lnTo>
                  <a:pt x="12399" y="10235"/>
                </a:lnTo>
                <a:lnTo>
                  <a:pt x="11776" y="10492"/>
                </a:lnTo>
                <a:lnTo>
                  <a:pt x="10418" y="11042"/>
                </a:lnTo>
                <a:lnTo>
                  <a:pt x="9905" y="11262"/>
                </a:lnTo>
                <a:lnTo>
                  <a:pt x="9428" y="11482"/>
                </a:lnTo>
                <a:lnTo>
                  <a:pt x="7667" y="11482"/>
                </a:lnTo>
                <a:lnTo>
                  <a:pt x="8621" y="11152"/>
                </a:lnTo>
                <a:lnTo>
                  <a:pt x="10895" y="10419"/>
                </a:lnTo>
                <a:lnTo>
                  <a:pt x="11335" y="10235"/>
                </a:lnTo>
                <a:lnTo>
                  <a:pt x="11776" y="10052"/>
                </a:lnTo>
                <a:lnTo>
                  <a:pt x="12179" y="9832"/>
                </a:lnTo>
                <a:lnTo>
                  <a:pt x="12583" y="9575"/>
                </a:lnTo>
                <a:lnTo>
                  <a:pt x="13426" y="9025"/>
                </a:lnTo>
                <a:lnTo>
                  <a:pt x="13866" y="8768"/>
                </a:lnTo>
                <a:lnTo>
                  <a:pt x="14307" y="8548"/>
                </a:lnTo>
                <a:lnTo>
                  <a:pt x="14380" y="8511"/>
                </a:lnTo>
                <a:lnTo>
                  <a:pt x="14417" y="8474"/>
                </a:lnTo>
                <a:lnTo>
                  <a:pt x="14417" y="8841"/>
                </a:lnTo>
                <a:lnTo>
                  <a:pt x="14453" y="8915"/>
                </a:lnTo>
                <a:lnTo>
                  <a:pt x="14490" y="8951"/>
                </a:lnTo>
                <a:lnTo>
                  <a:pt x="14527" y="8988"/>
                </a:lnTo>
                <a:lnTo>
                  <a:pt x="14600" y="9025"/>
                </a:lnTo>
                <a:lnTo>
                  <a:pt x="14673" y="8988"/>
                </a:lnTo>
                <a:lnTo>
                  <a:pt x="14747" y="8951"/>
                </a:lnTo>
                <a:lnTo>
                  <a:pt x="14783" y="8915"/>
                </a:lnTo>
                <a:lnTo>
                  <a:pt x="14783" y="8841"/>
                </a:lnTo>
                <a:lnTo>
                  <a:pt x="14783" y="8291"/>
                </a:lnTo>
                <a:lnTo>
                  <a:pt x="14747" y="8034"/>
                </a:lnTo>
                <a:lnTo>
                  <a:pt x="14673" y="7777"/>
                </a:lnTo>
                <a:lnTo>
                  <a:pt x="15077" y="8181"/>
                </a:lnTo>
                <a:lnTo>
                  <a:pt x="15517" y="8584"/>
                </a:lnTo>
                <a:lnTo>
                  <a:pt x="15737" y="8768"/>
                </a:lnTo>
                <a:lnTo>
                  <a:pt x="15847" y="8841"/>
                </a:lnTo>
                <a:lnTo>
                  <a:pt x="15994" y="8878"/>
                </a:lnTo>
                <a:lnTo>
                  <a:pt x="16361" y="8915"/>
                </a:lnTo>
                <a:lnTo>
                  <a:pt x="16764" y="8915"/>
                </a:lnTo>
                <a:lnTo>
                  <a:pt x="17204" y="8878"/>
                </a:lnTo>
                <a:lnTo>
                  <a:pt x="17608" y="8731"/>
                </a:lnTo>
                <a:lnTo>
                  <a:pt x="17681" y="8695"/>
                </a:lnTo>
                <a:lnTo>
                  <a:pt x="17755" y="8584"/>
                </a:lnTo>
                <a:lnTo>
                  <a:pt x="17791" y="8511"/>
                </a:lnTo>
                <a:lnTo>
                  <a:pt x="17755" y="8438"/>
                </a:lnTo>
                <a:lnTo>
                  <a:pt x="17718" y="8328"/>
                </a:lnTo>
                <a:lnTo>
                  <a:pt x="17681" y="8291"/>
                </a:lnTo>
                <a:lnTo>
                  <a:pt x="17571" y="8254"/>
                </a:lnTo>
                <a:lnTo>
                  <a:pt x="17461" y="8254"/>
                </a:lnTo>
                <a:lnTo>
                  <a:pt x="17131" y="8364"/>
                </a:lnTo>
                <a:lnTo>
                  <a:pt x="16764" y="8401"/>
                </a:lnTo>
                <a:lnTo>
                  <a:pt x="16397" y="8438"/>
                </a:lnTo>
                <a:lnTo>
                  <a:pt x="16177" y="8401"/>
                </a:lnTo>
                <a:lnTo>
                  <a:pt x="16031" y="8364"/>
                </a:lnTo>
                <a:lnTo>
                  <a:pt x="15480" y="7888"/>
                </a:lnTo>
                <a:lnTo>
                  <a:pt x="15004" y="7374"/>
                </a:lnTo>
                <a:lnTo>
                  <a:pt x="14563" y="6824"/>
                </a:lnTo>
                <a:lnTo>
                  <a:pt x="14160" y="6237"/>
                </a:lnTo>
                <a:lnTo>
                  <a:pt x="13830" y="5613"/>
                </a:lnTo>
                <a:lnTo>
                  <a:pt x="13536" y="4990"/>
                </a:lnTo>
                <a:lnTo>
                  <a:pt x="13096" y="3926"/>
                </a:lnTo>
                <a:lnTo>
                  <a:pt x="12803" y="3412"/>
                </a:lnTo>
                <a:lnTo>
                  <a:pt x="12509" y="2936"/>
                </a:lnTo>
                <a:lnTo>
                  <a:pt x="12326" y="2752"/>
                </a:lnTo>
                <a:lnTo>
                  <a:pt x="12142" y="2532"/>
                </a:lnTo>
                <a:lnTo>
                  <a:pt x="11959" y="2349"/>
                </a:lnTo>
                <a:lnTo>
                  <a:pt x="11739" y="2202"/>
                </a:lnTo>
                <a:lnTo>
                  <a:pt x="11482" y="2092"/>
                </a:lnTo>
                <a:lnTo>
                  <a:pt x="11225" y="1982"/>
                </a:lnTo>
                <a:lnTo>
                  <a:pt x="10932" y="1908"/>
                </a:lnTo>
                <a:lnTo>
                  <a:pt x="10602" y="1872"/>
                </a:lnTo>
                <a:lnTo>
                  <a:pt x="10308" y="1872"/>
                </a:lnTo>
                <a:lnTo>
                  <a:pt x="9978" y="1908"/>
                </a:lnTo>
                <a:lnTo>
                  <a:pt x="9685" y="1982"/>
                </a:lnTo>
                <a:lnTo>
                  <a:pt x="9391" y="2055"/>
                </a:lnTo>
                <a:lnTo>
                  <a:pt x="9098" y="2202"/>
                </a:lnTo>
                <a:lnTo>
                  <a:pt x="8841" y="2349"/>
                </a:lnTo>
                <a:lnTo>
                  <a:pt x="8584" y="2495"/>
                </a:lnTo>
                <a:lnTo>
                  <a:pt x="8327" y="2715"/>
                </a:lnTo>
                <a:lnTo>
                  <a:pt x="7887" y="3119"/>
                </a:lnTo>
                <a:lnTo>
                  <a:pt x="7484" y="3632"/>
                </a:lnTo>
                <a:lnTo>
                  <a:pt x="7117" y="4146"/>
                </a:lnTo>
                <a:lnTo>
                  <a:pt x="6787" y="4660"/>
                </a:lnTo>
                <a:lnTo>
                  <a:pt x="6127" y="5833"/>
                </a:lnTo>
                <a:lnTo>
                  <a:pt x="5796" y="6457"/>
                </a:lnTo>
                <a:lnTo>
                  <a:pt x="5430" y="7044"/>
                </a:lnTo>
                <a:lnTo>
                  <a:pt x="4989" y="7594"/>
                </a:lnTo>
                <a:lnTo>
                  <a:pt x="4769" y="7851"/>
                </a:lnTo>
                <a:lnTo>
                  <a:pt x="4513" y="8071"/>
                </a:lnTo>
                <a:lnTo>
                  <a:pt x="4256" y="8291"/>
                </a:lnTo>
                <a:lnTo>
                  <a:pt x="3962" y="8474"/>
                </a:lnTo>
                <a:lnTo>
                  <a:pt x="3669" y="8621"/>
                </a:lnTo>
                <a:lnTo>
                  <a:pt x="3339" y="8731"/>
                </a:lnTo>
                <a:lnTo>
                  <a:pt x="3009" y="8841"/>
                </a:lnTo>
                <a:lnTo>
                  <a:pt x="2715" y="8915"/>
                </a:lnTo>
                <a:lnTo>
                  <a:pt x="2605" y="6200"/>
                </a:lnTo>
                <a:lnTo>
                  <a:pt x="2568" y="3119"/>
                </a:lnTo>
                <a:lnTo>
                  <a:pt x="2605" y="1505"/>
                </a:lnTo>
                <a:lnTo>
                  <a:pt x="2568" y="1138"/>
                </a:lnTo>
                <a:lnTo>
                  <a:pt x="2715" y="1395"/>
                </a:lnTo>
                <a:lnTo>
                  <a:pt x="2862" y="1652"/>
                </a:lnTo>
                <a:lnTo>
                  <a:pt x="2899" y="1725"/>
                </a:lnTo>
                <a:lnTo>
                  <a:pt x="2972" y="1762"/>
                </a:lnTo>
                <a:lnTo>
                  <a:pt x="3119" y="1762"/>
                </a:lnTo>
                <a:lnTo>
                  <a:pt x="3192" y="1688"/>
                </a:lnTo>
                <a:lnTo>
                  <a:pt x="3229" y="1652"/>
                </a:lnTo>
                <a:lnTo>
                  <a:pt x="3265" y="1578"/>
                </a:lnTo>
                <a:lnTo>
                  <a:pt x="3265" y="1505"/>
                </a:lnTo>
                <a:lnTo>
                  <a:pt x="3155" y="1138"/>
                </a:lnTo>
                <a:lnTo>
                  <a:pt x="2972" y="771"/>
                </a:lnTo>
                <a:lnTo>
                  <a:pt x="2568" y="111"/>
                </a:lnTo>
                <a:lnTo>
                  <a:pt x="2495" y="38"/>
                </a:lnTo>
                <a:lnTo>
                  <a:pt x="2385" y="1"/>
                </a:lnTo>
                <a:close/>
                <a:moveTo>
                  <a:pt x="15554" y="12546"/>
                </a:moveTo>
                <a:lnTo>
                  <a:pt x="15480" y="12583"/>
                </a:lnTo>
                <a:lnTo>
                  <a:pt x="15370" y="12619"/>
                </a:lnTo>
                <a:lnTo>
                  <a:pt x="15224" y="12766"/>
                </a:lnTo>
                <a:lnTo>
                  <a:pt x="15077" y="12913"/>
                </a:lnTo>
                <a:lnTo>
                  <a:pt x="15077" y="12950"/>
                </a:lnTo>
                <a:lnTo>
                  <a:pt x="14820" y="12803"/>
                </a:lnTo>
                <a:lnTo>
                  <a:pt x="14527" y="12693"/>
                </a:lnTo>
                <a:lnTo>
                  <a:pt x="14453" y="12693"/>
                </a:lnTo>
                <a:lnTo>
                  <a:pt x="14417" y="12729"/>
                </a:lnTo>
                <a:lnTo>
                  <a:pt x="14380" y="12803"/>
                </a:lnTo>
                <a:lnTo>
                  <a:pt x="14380" y="12876"/>
                </a:lnTo>
                <a:lnTo>
                  <a:pt x="14563" y="13096"/>
                </a:lnTo>
                <a:lnTo>
                  <a:pt x="14783" y="13316"/>
                </a:lnTo>
                <a:lnTo>
                  <a:pt x="14673" y="13463"/>
                </a:lnTo>
                <a:lnTo>
                  <a:pt x="14490" y="13720"/>
                </a:lnTo>
                <a:lnTo>
                  <a:pt x="14417" y="13867"/>
                </a:lnTo>
                <a:lnTo>
                  <a:pt x="14417" y="14013"/>
                </a:lnTo>
                <a:lnTo>
                  <a:pt x="14453" y="14087"/>
                </a:lnTo>
                <a:lnTo>
                  <a:pt x="14490" y="14123"/>
                </a:lnTo>
                <a:lnTo>
                  <a:pt x="14600" y="14123"/>
                </a:lnTo>
                <a:lnTo>
                  <a:pt x="14673" y="14087"/>
                </a:lnTo>
                <a:lnTo>
                  <a:pt x="14783" y="14050"/>
                </a:lnTo>
                <a:lnTo>
                  <a:pt x="14893" y="13903"/>
                </a:lnTo>
                <a:lnTo>
                  <a:pt x="15150" y="13573"/>
                </a:lnTo>
                <a:lnTo>
                  <a:pt x="15590" y="13903"/>
                </a:lnTo>
                <a:lnTo>
                  <a:pt x="15700" y="13940"/>
                </a:lnTo>
                <a:lnTo>
                  <a:pt x="15774" y="13940"/>
                </a:lnTo>
                <a:lnTo>
                  <a:pt x="15847" y="13903"/>
                </a:lnTo>
                <a:lnTo>
                  <a:pt x="15884" y="13830"/>
                </a:lnTo>
                <a:lnTo>
                  <a:pt x="15921" y="13757"/>
                </a:lnTo>
                <a:lnTo>
                  <a:pt x="15921" y="13647"/>
                </a:lnTo>
                <a:lnTo>
                  <a:pt x="15921" y="13573"/>
                </a:lnTo>
                <a:lnTo>
                  <a:pt x="15847" y="13500"/>
                </a:lnTo>
                <a:lnTo>
                  <a:pt x="15407" y="13170"/>
                </a:lnTo>
                <a:lnTo>
                  <a:pt x="15480" y="13096"/>
                </a:lnTo>
                <a:lnTo>
                  <a:pt x="15590" y="12876"/>
                </a:lnTo>
                <a:lnTo>
                  <a:pt x="15664" y="12803"/>
                </a:lnTo>
                <a:lnTo>
                  <a:pt x="15737" y="12766"/>
                </a:lnTo>
                <a:lnTo>
                  <a:pt x="15774" y="12729"/>
                </a:lnTo>
                <a:lnTo>
                  <a:pt x="15811" y="12693"/>
                </a:lnTo>
                <a:lnTo>
                  <a:pt x="15811" y="12656"/>
                </a:lnTo>
                <a:lnTo>
                  <a:pt x="15774" y="12656"/>
                </a:lnTo>
                <a:lnTo>
                  <a:pt x="15664" y="12583"/>
                </a:lnTo>
                <a:lnTo>
                  <a:pt x="15554" y="12546"/>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71" name="Shape 271"/>
          <p:cNvSpPr/>
          <p:nvPr/>
        </p:nvSpPr>
        <p:spPr>
          <a:xfrm>
            <a:off x="258967" y="-86251"/>
            <a:ext cx="470320" cy="442210"/>
          </a:xfrm>
          <a:custGeom>
            <a:avLst/>
            <a:gdLst/>
            <a:ahLst/>
            <a:cxnLst/>
            <a:rect l="0" t="0" r="0" b="0"/>
            <a:pathLst>
              <a:path w="16581" h="15590" extrusionOk="0">
                <a:moveTo>
                  <a:pt x="13793" y="2568"/>
                </a:moveTo>
                <a:lnTo>
                  <a:pt x="14123" y="2641"/>
                </a:lnTo>
                <a:lnTo>
                  <a:pt x="14123" y="2678"/>
                </a:lnTo>
                <a:lnTo>
                  <a:pt x="14086" y="2825"/>
                </a:lnTo>
                <a:lnTo>
                  <a:pt x="14013" y="2935"/>
                </a:lnTo>
                <a:lnTo>
                  <a:pt x="13866" y="3045"/>
                </a:lnTo>
                <a:lnTo>
                  <a:pt x="13756" y="3081"/>
                </a:lnTo>
                <a:lnTo>
                  <a:pt x="13573" y="2971"/>
                </a:lnTo>
                <a:lnTo>
                  <a:pt x="13609" y="2788"/>
                </a:lnTo>
                <a:lnTo>
                  <a:pt x="13683" y="2678"/>
                </a:lnTo>
                <a:lnTo>
                  <a:pt x="13720" y="2605"/>
                </a:lnTo>
                <a:lnTo>
                  <a:pt x="13793" y="2568"/>
                </a:lnTo>
                <a:close/>
                <a:moveTo>
                  <a:pt x="9428" y="3705"/>
                </a:moveTo>
                <a:lnTo>
                  <a:pt x="9831" y="4475"/>
                </a:lnTo>
                <a:lnTo>
                  <a:pt x="10161" y="5246"/>
                </a:lnTo>
                <a:lnTo>
                  <a:pt x="8327" y="4402"/>
                </a:lnTo>
                <a:lnTo>
                  <a:pt x="8878" y="4035"/>
                </a:lnTo>
                <a:lnTo>
                  <a:pt x="9428" y="3705"/>
                </a:lnTo>
                <a:close/>
                <a:moveTo>
                  <a:pt x="5283" y="3668"/>
                </a:moveTo>
                <a:lnTo>
                  <a:pt x="6383" y="4072"/>
                </a:lnTo>
                <a:lnTo>
                  <a:pt x="7410" y="4512"/>
                </a:lnTo>
                <a:lnTo>
                  <a:pt x="6383" y="5319"/>
                </a:lnTo>
                <a:lnTo>
                  <a:pt x="5393" y="6163"/>
                </a:lnTo>
                <a:lnTo>
                  <a:pt x="5319" y="5282"/>
                </a:lnTo>
                <a:lnTo>
                  <a:pt x="5283" y="4365"/>
                </a:lnTo>
                <a:lnTo>
                  <a:pt x="5283" y="3668"/>
                </a:lnTo>
                <a:close/>
                <a:moveTo>
                  <a:pt x="13096" y="2494"/>
                </a:moveTo>
                <a:lnTo>
                  <a:pt x="13023" y="2641"/>
                </a:lnTo>
                <a:lnTo>
                  <a:pt x="12986" y="2825"/>
                </a:lnTo>
                <a:lnTo>
                  <a:pt x="12949" y="3008"/>
                </a:lnTo>
                <a:lnTo>
                  <a:pt x="12986" y="3191"/>
                </a:lnTo>
                <a:lnTo>
                  <a:pt x="13096" y="3412"/>
                </a:lnTo>
                <a:lnTo>
                  <a:pt x="13243" y="3595"/>
                </a:lnTo>
                <a:lnTo>
                  <a:pt x="13426" y="3705"/>
                </a:lnTo>
                <a:lnTo>
                  <a:pt x="13646" y="3778"/>
                </a:lnTo>
                <a:lnTo>
                  <a:pt x="13793" y="3815"/>
                </a:lnTo>
                <a:lnTo>
                  <a:pt x="13536" y="4512"/>
                </a:lnTo>
                <a:lnTo>
                  <a:pt x="13243" y="5209"/>
                </a:lnTo>
                <a:lnTo>
                  <a:pt x="12913" y="5869"/>
                </a:lnTo>
                <a:lnTo>
                  <a:pt x="12546" y="6529"/>
                </a:lnTo>
                <a:lnTo>
                  <a:pt x="11665" y="6016"/>
                </a:lnTo>
                <a:lnTo>
                  <a:pt x="10785" y="5576"/>
                </a:lnTo>
                <a:lnTo>
                  <a:pt x="10602" y="5026"/>
                </a:lnTo>
                <a:lnTo>
                  <a:pt x="10345" y="4475"/>
                </a:lnTo>
                <a:lnTo>
                  <a:pt x="10125" y="3962"/>
                </a:lnTo>
                <a:lnTo>
                  <a:pt x="9831" y="3448"/>
                </a:lnTo>
                <a:lnTo>
                  <a:pt x="10602" y="3045"/>
                </a:lnTo>
                <a:lnTo>
                  <a:pt x="11005" y="2898"/>
                </a:lnTo>
                <a:lnTo>
                  <a:pt x="11409" y="2751"/>
                </a:lnTo>
                <a:lnTo>
                  <a:pt x="11849" y="2641"/>
                </a:lnTo>
                <a:lnTo>
                  <a:pt x="12252" y="2568"/>
                </a:lnTo>
                <a:lnTo>
                  <a:pt x="12692" y="2494"/>
                </a:lnTo>
                <a:close/>
                <a:moveTo>
                  <a:pt x="2605" y="6713"/>
                </a:moveTo>
                <a:lnTo>
                  <a:pt x="2678" y="6750"/>
                </a:lnTo>
                <a:lnTo>
                  <a:pt x="2752" y="6823"/>
                </a:lnTo>
                <a:lnTo>
                  <a:pt x="2788" y="6970"/>
                </a:lnTo>
                <a:lnTo>
                  <a:pt x="2752" y="7116"/>
                </a:lnTo>
                <a:lnTo>
                  <a:pt x="2715" y="7153"/>
                </a:lnTo>
                <a:lnTo>
                  <a:pt x="2605" y="7226"/>
                </a:lnTo>
                <a:lnTo>
                  <a:pt x="2458" y="7336"/>
                </a:lnTo>
                <a:lnTo>
                  <a:pt x="2165" y="7116"/>
                </a:lnTo>
                <a:lnTo>
                  <a:pt x="2275" y="6970"/>
                </a:lnTo>
                <a:lnTo>
                  <a:pt x="2275" y="6896"/>
                </a:lnTo>
                <a:lnTo>
                  <a:pt x="2458" y="6860"/>
                </a:lnTo>
                <a:lnTo>
                  <a:pt x="2715" y="6860"/>
                </a:lnTo>
                <a:lnTo>
                  <a:pt x="2715" y="6823"/>
                </a:lnTo>
                <a:lnTo>
                  <a:pt x="2678" y="6786"/>
                </a:lnTo>
                <a:lnTo>
                  <a:pt x="2605" y="6713"/>
                </a:lnTo>
                <a:close/>
                <a:moveTo>
                  <a:pt x="8364" y="6529"/>
                </a:moveTo>
                <a:lnTo>
                  <a:pt x="8547" y="6566"/>
                </a:lnTo>
                <a:lnTo>
                  <a:pt x="8657" y="6603"/>
                </a:lnTo>
                <a:lnTo>
                  <a:pt x="8657" y="6713"/>
                </a:lnTo>
                <a:lnTo>
                  <a:pt x="8694" y="6860"/>
                </a:lnTo>
                <a:lnTo>
                  <a:pt x="8694" y="6970"/>
                </a:lnTo>
                <a:lnTo>
                  <a:pt x="8694" y="7116"/>
                </a:lnTo>
                <a:lnTo>
                  <a:pt x="8657" y="7226"/>
                </a:lnTo>
                <a:lnTo>
                  <a:pt x="8621" y="7336"/>
                </a:lnTo>
                <a:lnTo>
                  <a:pt x="8547" y="7446"/>
                </a:lnTo>
                <a:lnTo>
                  <a:pt x="8364" y="7446"/>
                </a:lnTo>
                <a:lnTo>
                  <a:pt x="8107" y="7520"/>
                </a:lnTo>
                <a:lnTo>
                  <a:pt x="7850" y="7593"/>
                </a:lnTo>
                <a:lnTo>
                  <a:pt x="7704" y="7483"/>
                </a:lnTo>
                <a:lnTo>
                  <a:pt x="7630" y="7336"/>
                </a:lnTo>
                <a:lnTo>
                  <a:pt x="7557" y="7190"/>
                </a:lnTo>
                <a:lnTo>
                  <a:pt x="7594" y="7006"/>
                </a:lnTo>
                <a:lnTo>
                  <a:pt x="7667" y="6750"/>
                </a:lnTo>
                <a:lnTo>
                  <a:pt x="7777" y="6750"/>
                </a:lnTo>
                <a:lnTo>
                  <a:pt x="7850" y="6786"/>
                </a:lnTo>
                <a:lnTo>
                  <a:pt x="7924" y="6750"/>
                </a:lnTo>
                <a:lnTo>
                  <a:pt x="7960" y="6713"/>
                </a:lnTo>
                <a:lnTo>
                  <a:pt x="8071" y="6566"/>
                </a:lnTo>
                <a:lnTo>
                  <a:pt x="8364" y="6529"/>
                </a:lnTo>
                <a:close/>
                <a:moveTo>
                  <a:pt x="3155" y="3191"/>
                </a:moveTo>
                <a:lnTo>
                  <a:pt x="3595" y="3228"/>
                </a:lnTo>
                <a:lnTo>
                  <a:pt x="4036" y="3301"/>
                </a:lnTo>
                <a:lnTo>
                  <a:pt x="4439" y="3412"/>
                </a:lnTo>
                <a:lnTo>
                  <a:pt x="4879" y="3522"/>
                </a:lnTo>
                <a:lnTo>
                  <a:pt x="4843" y="4072"/>
                </a:lnTo>
                <a:lnTo>
                  <a:pt x="4843" y="4659"/>
                </a:lnTo>
                <a:lnTo>
                  <a:pt x="4879" y="5282"/>
                </a:lnTo>
                <a:lnTo>
                  <a:pt x="4989" y="6529"/>
                </a:lnTo>
                <a:lnTo>
                  <a:pt x="4182" y="7263"/>
                </a:lnTo>
                <a:lnTo>
                  <a:pt x="3779" y="7630"/>
                </a:lnTo>
                <a:lnTo>
                  <a:pt x="3375" y="8033"/>
                </a:lnTo>
                <a:lnTo>
                  <a:pt x="3265" y="7960"/>
                </a:lnTo>
                <a:lnTo>
                  <a:pt x="2898" y="7667"/>
                </a:lnTo>
                <a:lnTo>
                  <a:pt x="3008" y="7520"/>
                </a:lnTo>
                <a:lnTo>
                  <a:pt x="3119" y="7410"/>
                </a:lnTo>
                <a:lnTo>
                  <a:pt x="3155" y="7336"/>
                </a:lnTo>
                <a:lnTo>
                  <a:pt x="3192" y="7300"/>
                </a:lnTo>
                <a:lnTo>
                  <a:pt x="3192" y="7153"/>
                </a:lnTo>
                <a:lnTo>
                  <a:pt x="3229" y="6933"/>
                </a:lnTo>
                <a:lnTo>
                  <a:pt x="3192" y="6823"/>
                </a:lnTo>
                <a:lnTo>
                  <a:pt x="3155" y="6676"/>
                </a:lnTo>
                <a:lnTo>
                  <a:pt x="3119" y="6566"/>
                </a:lnTo>
                <a:lnTo>
                  <a:pt x="3045" y="6456"/>
                </a:lnTo>
                <a:lnTo>
                  <a:pt x="2972" y="6383"/>
                </a:lnTo>
                <a:lnTo>
                  <a:pt x="2862" y="6309"/>
                </a:lnTo>
                <a:lnTo>
                  <a:pt x="2752" y="6273"/>
                </a:lnTo>
                <a:lnTo>
                  <a:pt x="2605" y="6236"/>
                </a:lnTo>
                <a:lnTo>
                  <a:pt x="2495" y="6236"/>
                </a:lnTo>
                <a:lnTo>
                  <a:pt x="2348" y="6273"/>
                </a:lnTo>
                <a:lnTo>
                  <a:pt x="2128" y="6383"/>
                </a:lnTo>
                <a:lnTo>
                  <a:pt x="1908" y="6529"/>
                </a:lnTo>
                <a:lnTo>
                  <a:pt x="1761" y="6713"/>
                </a:lnTo>
                <a:lnTo>
                  <a:pt x="1321" y="6309"/>
                </a:lnTo>
                <a:lnTo>
                  <a:pt x="954" y="5833"/>
                </a:lnTo>
                <a:lnTo>
                  <a:pt x="734" y="5502"/>
                </a:lnTo>
                <a:lnTo>
                  <a:pt x="624" y="5172"/>
                </a:lnTo>
                <a:lnTo>
                  <a:pt x="551" y="4805"/>
                </a:lnTo>
                <a:lnTo>
                  <a:pt x="514" y="4439"/>
                </a:lnTo>
                <a:lnTo>
                  <a:pt x="551" y="4255"/>
                </a:lnTo>
                <a:lnTo>
                  <a:pt x="624" y="4072"/>
                </a:lnTo>
                <a:lnTo>
                  <a:pt x="734" y="3925"/>
                </a:lnTo>
                <a:lnTo>
                  <a:pt x="844" y="3778"/>
                </a:lnTo>
                <a:lnTo>
                  <a:pt x="991" y="3668"/>
                </a:lnTo>
                <a:lnTo>
                  <a:pt x="1174" y="3558"/>
                </a:lnTo>
                <a:lnTo>
                  <a:pt x="1541" y="3412"/>
                </a:lnTo>
                <a:lnTo>
                  <a:pt x="1908" y="3265"/>
                </a:lnTo>
                <a:lnTo>
                  <a:pt x="2312" y="3191"/>
                </a:lnTo>
                <a:close/>
                <a:moveTo>
                  <a:pt x="11005" y="6199"/>
                </a:moveTo>
                <a:lnTo>
                  <a:pt x="12289" y="6896"/>
                </a:lnTo>
                <a:lnTo>
                  <a:pt x="11885" y="7483"/>
                </a:lnTo>
                <a:lnTo>
                  <a:pt x="11482" y="8033"/>
                </a:lnTo>
                <a:lnTo>
                  <a:pt x="11335" y="7410"/>
                </a:lnTo>
                <a:lnTo>
                  <a:pt x="11188" y="6750"/>
                </a:lnTo>
                <a:lnTo>
                  <a:pt x="11005" y="6199"/>
                </a:lnTo>
                <a:close/>
                <a:moveTo>
                  <a:pt x="7264" y="8180"/>
                </a:moveTo>
                <a:lnTo>
                  <a:pt x="7410" y="8253"/>
                </a:lnTo>
                <a:lnTo>
                  <a:pt x="7594" y="8290"/>
                </a:lnTo>
                <a:lnTo>
                  <a:pt x="7960" y="8290"/>
                </a:lnTo>
                <a:lnTo>
                  <a:pt x="7704" y="8327"/>
                </a:lnTo>
                <a:lnTo>
                  <a:pt x="7557" y="8327"/>
                </a:lnTo>
                <a:lnTo>
                  <a:pt x="7447" y="8290"/>
                </a:lnTo>
                <a:lnTo>
                  <a:pt x="7337" y="8253"/>
                </a:lnTo>
                <a:lnTo>
                  <a:pt x="7264" y="8180"/>
                </a:lnTo>
                <a:close/>
                <a:moveTo>
                  <a:pt x="8181" y="5979"/>
                </a:moveTo>
                <a:lnTo>
                  <a:pt x="7997" y="6016"/>
                </a:lnTo>
                <a:lnTo>
                  <a:pt x="7814" y="6089"/>
                </a:lnTo>
                <a:lnTo>
                  <a:pt x="7667" y="6236"/>
                </a:lnTo>
                <a:lnTo>
                  <a:pt x="7410" y="6346"/>
                </a:lnTo>
                <a:lnTo>
                  <a:pt x="7190" y="6529"/>
                </a:lnTo>
                <a:lnTo>
                  <a:pt x="6970" y="6713"/>
                </a:lnTo>
                <a:lnTo>
                  <a:pt x="6787" y="6933"/>
                </a:lnTo>
                <a:lnTo>
                  <a:pt x="6677" y="7080"/>
                </a:lnTo>
                <a:lnTo>
                  <a:pt x="6640" y="7263"/>
                </a:lnTo>
                <a:lnTo>
                  <a:pt x="6567" y="7410"/>
                </a:lnTo>
                <a:lnTo>
                  <a:pt x="6567" y="7593"/>
                </a:lnTo>
                <a:lnTo>
                  <a:pt x="6567" y="7923"/>
                </a:lnTo>
                <a:lnTo>
                  <a:pt x="6677" y="8253"/>
                </a:lnTo>
                <a:lnTo>
                  <a:pt x="6787" y="8437"/>
                </a:lnTo>
                <a:lnTo>
                  <a:pt x="6897" y="8584"/>
                </a:lnTo>
                <a:lnTo>
                  <a:pt x="7043" y="8694"/>
                </a:lnTo>
                <a:lnTo>
                  <a:pt x="7190" y="8767"/>
                </a:lnTo>
                <a:lnTo>
                  <a:pt x="7374" y="8804"/>
                </a:lnTo>
                <a:lnTo>
                  <a:pt x="7557" y="8840"/>
                </a:lnTo>
                <a:lnTo>
                  <a:pt x="7924" y="8840"/>
                </a:lnTo>
                <a:lnTo>
                  <a:pt x="8254" y="8767"/>
                </a:lnTo>
                <a:lnTo>
                  <a:pt x="8584" y="8620"/>
                </a:lnTo>
                <a:lnTo>
                  <a:pt x="8914" y="8364"/>
                </a:lnTo>
                <a:lnTo>
                  <a:pt x="9208" y="8070"/>
                </a:lnTo>
                <a:lnTo>
                  <a:pt x="9464" y="7740"/>
                </a:lnTo>
                <a:lnTo>
                  <a:pt x="9538" y="7593"/>
                </a:lnTo>
                <a:lnTo>
                  <a:pt x="9611" y="7410"/>
                </a:lnTo>
                <a:lnTo>
                  <a:pt x="9648" y="7226"/>
                </a:lnTo>
                <a:lnTo>
                  <a:pt x="9648" y="7043"/>
                </a:lnTo>
                <a:lnTo>
                  <a:pt x="9648" y="6860"/>
                </a:lnTo>
                <a:lnTo>
                  <a:pt x="9574" y="6713"/>
                </a:lnTo>
                <a:lnTo>
                  <a:pt x="9464" y="6529"/>
                </a:lnTo>
                <a:lnTo>
                  <a:pt x="9354" y="6419"/>
                </a:lnTo>
                <a:lnTo>
                  <a:pt x="9208" y="6273"/>
                </a:lnTo>
                <a:lnTo>
                  <a:pt x="9061" y="6199"/>
                </a:lnTo>
                <a:lnTo>
                  <a:pt x="8731" y="6053"/>
                </a:lnTo>
                <a:lnTo>
                  <a:pt x="8364" y="5979"/>
                </a:lnTo>
                <a:close/>
                <a:moveTo>
                  <a:pt x="5063" y="7080"/>
                </a:moveTo>
                <a:lnTo>
                  <a:pt x="5246" y="8180"/>
                </a:lnTo>
                <a:lnTo>
                  <a:pt x="5466" y="9281"/>
                </a:lnTo>
                <a:lnTo>
                  <a:pt x="4622" y="8804"/>
                </a:lnTo>
                <a:lnTo>
                  <a:pt x="3779" y="8290"/>
                </a:lnTo>
                <a:lnTo>
                  <a:pt x="4439" y="7667"/>
                </a:lnTo>
                <a:lnTo>
                  <a:pt x="5063" y="7080"/>
                </a:lnTo>
                <a:close/>
                <a:moveTo>
                  <a:pt x="7887" y="4732"/>
                </a:moveTo>
                <a:lnTo>
                  <a:pt x="9171" y="5282"/>
                </a:lnTo>
                <a:lnTo>
                  <a:pt x="10381" y="5869"/>
                </a:lnTo>
                <a:lnTo>
                  <a:pt x="10602" y="6529"/>
                </a:lnTo>
                <a:lnTo>
                  <a:pt x="10785" y="7190"/>
                </a:lnTo>
                <a:lnTo>
                  <a:pt x="10932" y="7850"/>
                </a:lnTo>
                <a:lnTo>
                  <a:pt x="11078" y="8547"/>
                </a:lnTo>
                <a:lnTo>
                  <a:pt x="10565" y="9097"/>
                </a:lnTo>
                <a:lnTo>
                  <a:pt x="10015" y="9647"/>
                </a:lnTo>
                <a:lnTo>
                  <a:pt x="9428" y="10161"/>
                </a:lnTo>
                <a:lnTo>
                  <a:pt x="8841" y="10674"/>
                </a:lnTo>
                <a:lnTo>
                  <a:pt x="8107" y="10418"/>
                </a:lnTo>
                <a:lnTo>
                  <a:pt x="7374" y="10161"/>
                </a:lnTo>
                <a:lnTo>
                  <a:pt x="6677" y="9867"/>
                </a:lnTo>
                <a:lnTo>
                  <a:pt x="5980" y="9537"/>
                </a:lnTo>
                <a:lnTo>
                  <a:pt x="5723" y="8143"/>
                </a:lnTo>
                <a:lnTo>
                  <a:pt x="5466" y="6713"/>
                </a:lnTo>
                <a:lnTo>
                  <a:pt x="6677" y="5722"/>
                </a:lnTo>
                <a:lnTo>
                  <a:pt x="7887" y="4732"/>
                </a:lnTo>
                <a:close/>
                <a:moveTo>
                  <a:pt x="11152" y="9171"/>
                </a:moveTo>
                <a:lnTo>
                  <a:pt x="11225" y="10161"/>
                </a:lnTo>
                <a:lnTo>
                  <a:pt x="11225" y="11188"/>
                </a:lnTo>
                <a:lnTo>
                  <a:pt x="11225" y="11225"/>
                </a:lnTo>
                <a:lnTo>
                  <a:pt x="10308" y="11041"/>
                </a:lnTo>
                <a:lnTo>
                  <a:pt x="9391" y="10821"/>
                </a:lnTo>
                <a:lnTo>
                  <a:pt x="10015" y="10308"/>
                </a:lnTo>
                <a:lnTo>
                  <a:pt x="10565" y="9794"/>
                </a:lnTo>
                <a:lnTo>
                  <a:pt x="11152" y="9171"/>
                </a:lnTo>
                <a:close/>
                <a:moveTo>
                  <a:pt x="12729" y="7153"/>
                </a:moveTo>
                <a:lnTo>
                  <a:pt x="13243" y="7483"/>
                </a:lnTo>
                <a:lnTo>
                  <a:pt x="13756" y="7813"/>
                </a:lnTo>
                <a:lnTo>
                  <a:pt x="14233" y="8180"/>
                </a:lnTo>
                <a:lnTo>
                  <a:pt x="14673" y="8584"/>
                </a:lnTo>
                <a:lnTo>
                  <a:pt x="15113" y="9024"/>
                </a:lnTo>
                <a:lnTo>
                  <a:pt x="15480" y="9464"/>
                </a:lnTo>
                <a:lnTo>
                  <a:pt x="15810" y="9941"/>
                </a:lnTo>
                <a:lnTo>
                  <a:pt x="16067" y="10454"/>
                </a:lnTo>
                <a:lnTo>
                  <a:pt x="16251" y="11005"/>
                </a:lnTo>
                <a:lnTo>
                  <a:pt x="16177" y="11041"/>
                </a:lnTo>
                <a:lnTo>
                  <a:pt x="15957" y="11188"/>
                </a:lnTo>
                <a:lnTo>
                  <a:pt x="15700" y="11298"/>
                </a:lnTo>
                <a:lnTo>
                  <a:pt x="15444" y="11371"/>
                </a:lnTo>
                <a:lnTo>
                  <a:pt x="15187" y="11445"/>
                </a:lnTo>
                <a:lnTo>
                  <a:pt x="15113" y="11371"/>
                </a:lnTo>
                <a:lnTo>
                  <a:pt x="15077" y="11408"/>
                </a:lnTo>
                <a:lnTo>
                  <a:pt x="14233" y="11445"/>
                </a:lnTo>
                <a:lnTo>
                  <a:pt x="13389" y="11408"/>
                </a:lnTo>
                <a:lnTo>
                  <a:pt x="12582" y="11371"/>
                </a:lnTo>
                <a:lnTo>
                  <a:pt x="11739" y="11298"/>
                </a:lnTo>
                <a:lnTo>
                  <a:pt x="11702" y="10198"/>
                </a:lnTo>
                <a:lnTo>
                  <a:pt x="11665" y="9464"/>
                </a:lnTo>
                <a:lnTo>
                  <a:pt x="11592" y="8694"/>
                </a:lnTo>
                <a:lnTo>
                  <a:pt x="12179" y="7923"/>
                </a:lnTo>
                <a:lnTo>
                  <a:pt x="12729" y="7153"/>
                </a:lnTo>
                <a:close/>
                <a:moveTo>
                  <a:pt x="6126" y="10161"/>
                </a:moveTo>
                <a:lnTo>
                  <a:pt x="6787" y="10454"/>
                </a:lnTo>
                <a:lnTo>
                  <a:pt x="7447" y="10711"/>
                </a:lnTo>
                <a:lnTo>
                  <a:pt x="8327" y="11005"/>
                </a:lnTo>
                <a:lnTo>
                  <a:pt x="7557" y="11555"/>
                </a:lnTo>
                <a:lnTo>
                  <a:pt x="6713" y="11995"/>
                </a:lnTo>
                <a:lnTo>
                  <a:pt x="6603" y="12068"/>
                </a:lnTo>
                <a:lnTo>
                  <a:pt x="6346" y="11078"/>
                </a:lnTo>
                <a:lnTo>
                  <a:pt x="6126" y="10161"/>
                </a:lnTo>
                <a:close/>
                <a:moveTo>
                  <a:pt x="3449" y="8657"/>
                </a:moveTo>
                <a:lnTo>
                  <a:pt x="3889" y="8950"/>
                </a:lnTo>
                <a:lnTo>
                  <a:pt x="4733" y="9427"/>
                </a:lnTo>
                <a:lnTo>
                  <a:pt x="5613" y="9904"/>
                </a:lnTo>
                <a:lnTo>
                  <a:pt x="5870" y="11078"/>
                </a:lnTo>
                <a:lnTo>
                  <a:pt x="6016" y="11665"/>
                </a:lnTo>
                <a:lnTo>
                  <a:pt x="6200" y="12288"/>
                </a:lnTo>
                <a:lnTo>
                  <a:pt x="5686" y="12509"/>
                </a:lnTo>
                <a:lnTo>
                  <a:pt x="5136" y="12729"/>
                </a:lnTo>
                <a:lnTo>
                  <a:pt x="4622" y="12875"/>
                </a:lnTo>
                <a:lnTo>
                  <a:pt x="4072" y="12985"/>
                </a:lnTo>
                <a:lnTo>
                  <a:pt x="3705" y="12985"/>
                </a:lnTo>
                <a:lnTo>
                  <a:pt x="3375" y="12949"/>
                </a:lnTo>
                <a:lnTo>
                  <a:pt x="3045" y="12875"/>
                </a:lnTo>
                <a:lnTo>
                  <a:pt x="2715" y="12692"/>
                </a:lnTo>
                <a:lnTo>
                  <a:pt x="2568" y="12582"/>
                </a:lnTo>
                <a:lnTo>
                  <a:pt x="2458" y="12435"/>
                </a:lnTo>
                <a:lnTo>
                  <a:pt x="2348" y="12288"/>
                </a:lnTo>
                <a:lnTo>
                  <a:pt x="2275" y="12105"/>
                </a:lnTo>
                <a:lnTo>
                  <a:pt x="2165" y="11775"/>
                </a:lnTo>
                <a:lnTo>
                  <a:pt x="2165" y="11371"/>
                </a:lnTo>
                <a:lnTo>
                  <a:pt x="2201" y="11005"/>
                </a:lnTo>
                <a:lnTo>
                  <a:pt x="2275" y="10638"/>
                </a:lnTo>
                <a:lnTo>
                  <a:pt x="2385" y="10271"/>
                </a:lnTo>
                <a:lnTo>
                  <a:pt x="2532" y="9941"/>
                </a:lnTo>
                <a:lnTo>
                  <a:pt x="2715" y="9574"/>
                </a:lnTo>
                <a:lnTo>
                  <a:pt x="2935" y="9281"/>
                </a:lnTo>
                <a:lnTo>
                  <a:pt x="3192" y="8950"/>
                </a:lnTo>
                <a:lnTo>
                  <a:pt x="3449" y="8657"/>
                </a:lnTo>
                <a:close/>
                <a:moveTo>
                  <a:pt x="8291" y="14049"/>
                </a:moveTo>
                <a:lnTo>
                  <a:pt x="8401" y="14086"/>
                </a:lnTo>
                <a:lnTo>
                  <a:pt x="8401" y="14196"/>
                </a:lnTo>
                <a:lnTo>
                  <a:pt x="8401" y="14343"/>
                </a:lnTo>
                <a:lnTo>
                  <a:pt x="8364" y="14489"/>
                </a:lnTo>
                <a:lnTo>
                  <a:pt x="8291" y="14599"/>
                </a:lnTo>
                <a:lnTo>
                  <a:pt x="8181" y="14673"/>
                </a:lnTo>
                <a:lnTo>
                  <a:pt x="7960" y="14489"/>
                </a:lnTo>
                <a:lnTo>
                  <a:pt x="7777" y="14306"/>
                </a:lnTo>
                <a:lnTo>
                  <a:pt x="7850" y="14159"/>
                </a:lnTo>
                <a:lnTo>
                  <a:pt x="7997" y="14086"/>
                </a:lnTo>
                <a:lnTo>
                  <a:pt x="8144" y="14049"/>
                </a:lnTo>
                <a:close/>
                <a:moveTo>
                  <a:pt x="8914" y="11188"/>
                </a:moveTo>
                <a:lnTo>
                  <a:pt x="10051" y="11481"/>
                </a:lnTo>
                <a:lnTo>
                  <a:pt x="11225" y="11702"/>
                </a:lnTo>
                <a:lnTo>
                  <a:pt x="11188" y="12288"/>
                </a:lnTo>
                <a:lnTo>
                  <a:pt x="11115" y="12839"/>
                </a:lnTo>
                <a:lnTo>
                  <a:pt x="10968" y="13426"/>
                </a:lnTo>
                <a:lnTo>
                  <a:pt x="10822" y="13976"/>
                </a:lnTo>
                <a:lnTo>
                  <a:pt x="10638" y="14269"/>
                </a:lnTo>
                <a:lnTo>
                  <a:pt x="10455" y="14563"/>
                </a:lnTo>
                <a:lnTo>
                  <a:pt x="10198" y="14819"/>
                </a:lnTo>
                <a:lnTo>
                  <a:pt x="9905" y="15003"/>
                </a:lnTo>
                <a:lnTo>
                  <a:pt x="9648" y="15113"/>
                </a:lnTo>
                <a:lnTo>
                  <a:pt x="9391" y="15150"/>
                </a:lnTo>
                <a:lnTo>
                  <a:pt x="9098" y="15113"/>
                </a:lnTo>
                <a:lnTo>
                  <a:pt x="8841" y="15040"/>
                </a:lnTo>
                <a:lnTo>
                  <a:pt x="8951" y="14856"/>
                </a:lnTo>
                <a:lnTo>
                  <a:pt x="8988" y="14673"/>
                </a:lnTo>
                <a:lnTo>
                  <a:pt x="9061" y="14453"/>
                </a:lnTo>
                <a:lnTo>
                  <a:pt x="9061" y="14269"/>
                </a:lnTo>
                <a:lnTo>
                  <a:pt x="9024" y="14086"/>
                </a:lnTo>
                <a:lnTo>
                  <a:pt x="8951" y="13976"/>
                </a:lnTo>
                <a:lnTo>
                  <a:pt x="8841" y="13829"/>
                </a:lnTo>
                <a:lnTo>
                  <a:pt x="8731" y="13756"/>
                </a:lnTo>
                <a:lnTo>
                  <a:pt x="8547" y="13646"/>
                </a:lnTo>
                <a:lnTo>
                  <a:pt x="8401" y="13609"/>
                </a:lnTo>
                <a:lnTo>
                  <a:pt x="8254" y="13572"/>
                </a:lnTo>
                <a:lnTo>
                  <a:pt x="8071" y="13572"/>
                </a:lnTo>
                <a:lnTo>
                  <a:pt x="7887" y="13609"/>
                </a:lnTo>
                <a:lnTo>
                  <a:pt x="7740" y="13682"/>
                </a:lnTo>
                <a:lnTo>
                  <a:pt x="7594" y="13792"/>
                </a:lnTo>
                <a:lnTo>
                  <a:pt x="7447" y="13902"/>
                </a:lnTo>
                <a:lnTo>
                  <a:pt x="7264" y="13609"/>
                </a:lnTo>
                <a:lnTo>
                  <a:pt x="7080" y="13242"/>
                </a:lnTo>
                <a:lnTo>
                  <a:pt x="6897" y="12912"/>
                </a:lnTo>
                <a:lnTo>
                  <a:pt x="6750" y="12545"/>
                </a:lnTo>
                <a:lnTo>
                  <a:pt x="7814" y="11958"/>
                </a:lnTo>
                <a:lnTo>
                  <a:pt x="8364" y="11591"/>
                </a:lnTo>
                <a:lnTo>
                  <a:pt x="8914" y="11188"/>
                </a:lnTo>
                <a:close/>
                <a:moveTo>
                  <a:pt x="6493" y="0"/>
                </a:moveTo>
                <a:lnTo>
                  <a:pt x="6163" y="294"/>
                </a:lnTo>
                <a:lnTo>
                  <a:pt x="5870" y="624"/>
                </a:lnTo>
                <a:lnTo>
                  <a:pt x="5613" y="991"/>
                </a:lnTo>
                <a:lnTo>
                  <a:pt x="5429" y="1394"/>
                </a:lnTo>
                <a:lnTo>
                  <a:pt x="5246" y="1798"/>
                </a:lnTo>
                <a:lnTo>
                  <a:pt x="5099" y="2201"/>
                </a:lnTo>
                <a:lnTo>
                  <a:pt x="5026" y="2641"/>
                </a:lnTo>
                <a:lnTo>
                  <a:pt x="4953" y="3081"/>
                </a:lnTo>
                <a:lnTo>
                  <a:pt x="4219" y="2898"/>
                </a:lnTo>
                <a:lnTo>
                  <a:pt x="3485" y="2788"/>
                </a:lnTo>
                <a:lnTo>
                  <a:pt x="2752" y="2715"/>
                </a:lnTo>
                <a:lnTo>
                  <a:pt x="2385" y="2751"/>
                </a:lnTo>
                <a:lnTo>
                  <a:pt x="2055" y="2788"/>
                </a:lnTo>
                <a:lnTo>
                  <a:pt x="1725" y="2825"/>
                </a:lnTo>
                <a:lnTo>
                  <a:pt x="1394" y="2898"/>
                </a:lnTo>
                <a:lnTo>
                  <a:pt x="1101" y="3045"/>
                </a:lnTo>
                <a:lnTo>
                  <a:pt x="808" y="3191"/>
                </a:lnTo>
                <a:lnTo>
                  <a:pt x="551" y="3338"/>
                </a:lnTo>
                <a:lnTo>
                  <a:pt x="367" y="3558"/>
                </a:lnTo>
                <a:lnTo>
                  <a:pt x="184" y="3815"/>
                </a:lnTo>
                <a:lnTo>
                  <a:pt x="74" y="4108"/>
                </a:lnTo>
                <a:lnTo>
                  <a:pt x="1" y="4402"/>
                </a:lnTo>
                <a:lnTo>
                  <a:pt x="1" y="4732"/>
                </a:lnTo>
                <a:lnTo>
                  <a:pt x="37" y="5026"/>
                </a:lnTo>
                <a:lnTo>
                  <a:pt x="147" y="5356"/>
                </a:lnTo>
                <a:lnTo>
                  <a:pt x="257" y="5649"/>
                </a:lnTo>
                <a:lnTo>
                  <a:pt x="441" y="5943"/>
                </a:lnTo>
                <a:lnTo>
                  <a:pt x="624" y="6236"/>
                </a:lnTo>
                <a:lnTo>
                  <a:pt x="844" y="6493"/>
                </a:lnTo>
                <a:lnTo>
                  <a:pt x="1211" y="6860"/>
                </a:lnTo>
                <a:lnTo>
                  <a:pt x="1615" y="7263"/>
                </a:lnTo>
                <a:lnTo>
                  <a:pt x="1615" y="7300"/>
                </a:lnTo>
                <a:lnTo>
                  <a:pt x="1615" y="7520"/>
                </a:lnTo>
                <a:lnTo>
                  <a:pt x="1688" y="7777"/>
                </a:lnTo>
                <a:lnTo>
                  <a:pt x="1725" y="7887"/>
                </a:lnTo>
                <a:lnTo>
                  <a:pt x="1835" y="7960"/>
                </a:lnTo>
                <a:lnTo>
                  <a:pt x="1908" y="8033"/>
                </a:lnTo>
                <a:lnTo>
                  <a:pt x="2055" y="8070"/>
                </a:lnTo>
                <a:lnTo>
                  <a:pt x="2165" y="8107"/>
                </a:lnTo>
                <a:lnTo>
                  <a:pt x="2275" y="8070"/>
                </a:lnTo>
                <a:lnTo>
                  <a:pt x="2532" y="7997"/>
                </a:lnTo>
                <a:lnTo>
                  <a:pt x="3045" y="8400"/>
                </a:lnTo>
                <a:lnTo>
                  <a:pt x="2642" y="8914"/>
                </a:lnTo>
                <a:lnTo>
                  <a:pt x="2312" y="9464"/>
                </a:lnTo>
                <a:lnTo>
                  <a:pt x="2018" y="10051"/>
                </a:lnTo>
                <a:lnTo>
                  <a:pt x="1871" y="10344"/>
                </a:lnTo>
                <a:lnTo>
                  <a:pt x="1798" y="10674"/>
                </a:lnTo>
                <a:lnTo>
                  <a:pt x="1725" y="10968"/>
                </a:lnTo>
                <a:lnTo>
                  <a:pt x="1688" y="11261"/>
                </a:lnTo>
                <a:lnTo>
                  <a:pt x="1688" y="11555"/>
                </a:lnTo>
                <a:lnTo>
                  <a:pt x="1725" y="11885"/>
                </a:lnTo>
                <a:lnTo>
                  <a:pt x="1798" y="12142"/>
                </a:lnTo>
                <a:lnTo>
                  <a:pt x="1908" y="12435"/>
                </a:lnTo>
                <a:lnTo>
                  <a:pt x="2055" y="12692"/>
                </a:lnTo>
                <a:lnTo>
                  <a:pt x="2238" y="12912"/>
                </a:lnTo>
                <a:lnTo>
                  <a:pt x="2495" y="13132"/>
                </a:lnTo>
                <a:lnTo>
                  <a:pt x="2788" y="13279"/>
                </a:lnTo>
                <a:lnTo>
                  <a:pt x="3045" y="13389"/>
                </a:lnTo>
                <a:lnTo>
                  <a:pt x="3375" y="13426"/>
                </a:lnTo>
                <a:lnTo>
                  <a:pt x="3669" y="13462"/>
                </a:lnTo>
                <a:lnTo>
                  <a:pt x="3999" y="13462"/>
                </a:lnTo>
                <a:lnTo>
                  <a:pt x="4292" y="13426"/>
                </a:lnTo>
                <a:lnTo>
                  <a:pt x="4586" y="13389"/>
                </a:lnTo>
                <a:lnTo>
                  <a:pt x="5026" y="13242"/>
                </a:lnTo>
                <a:lnTo>
                  <a:pt x="5503" y="13095"/>
                </a:lnTo>
                <a:lnTo>
                  <a:pt x="5906" y="12949"/>
                </a:lnTo>
                <a:lnTo>
                  <a:pt x="6346" y="12729"/>
                </a:lnTo>
                <a:lnTo>
                  <a:pt x="6530" y="13169"/>
                </a:lnTo>
                <a:lnTo>
                  <a:pt x="6713" y="13572"/>
                </a:lnTo>
                <a:lnTo>
                  <a:pt x="6970" y="13976"/>
                </a:lnTo>
                <a:lnTo>
                  <a:pt x="7227" y="14343"/>
                </a:lnTo>
                <a:lnTo>
                  <a:pt x="7153" y="14526"/>
                </a:lnTo>
                <a:lnTo>
                  <a:pt x="7117" y="14709"/>
                </a:lnTo>
                <a:lnTo>
                  <a:pt x="7153" y="14893"/>
                </a:lnTo>
                <a:lnTo>
                  <a:pt x="7227" y="15076"/>
                </a:lnTo>
                <a:lnTo>
                  <a:pt x="7337" y="15223"/>
                </a:lnTo>
                <a:lnTo>
                  <a:pt x="7484" y="15333"/>
                </a:lnTo>
                <a:lnTo>
                  <a:pt x="7630" y="15406"/>
                </a:lnTo>
                <a:lnTo>
                  <a:pt x="7777" y="15480"/>
                </a:lnTo>
                <a:lnTo>
                  <a:pt x="7924" y="15516"/>
                </a:lnTo>
                <a:lnTo>
                  <a:pt x="8107" y="15516"/>
                </a:lnTo>
                <a:lnTo>
                  <a:pt x="8254" y="15480"/>
                </a:lnTo>
                <a:lnTo>
                  <a:pt x="8437" y="15406"/>
                </a:lnTo>
                <a:lnTo>
                  <a:pt x="8474" y="15406"/>
                </a:lnTo>
                <a:lnTo>
                  <a:pt x="8804" y="15516"/>
                </a:lnTo>
                <a:lnTo>
                  <a:pt x="9171" y="15590"/>
                </a:lnTo>
                <a:lnTo>
                  <a:pt x="9501" y="15590"/>
                </a:lnTo>
                <a:lnTo>
                  <a:pt x="9868" y="15516"/>
                </a:lnTo>
                <a:lnTo>
                  <a:pt x="10161" y="15406"/>
                </a:lnTo>
                <a:lnTo>
                  <a:pt x="10418" y="15260"/>
                </a:lnTo>
                <a:lnTo>
                  <a:pt x="10675" y="15040"/>
                </a:lnTo>
                <a:lnTo>
                  <a:pt x="10858" y="14819"/>
                </a:lnTo>
                <a:lnTo>
                  <a:pt x="11042" y="14563"/>
                </a:lnTo>
                <a:lnTo>
                  <a:pt x="11188" y="14269"/>
                </a:lnTo>
                <a:lnTo>
                  <a:pt x="11299" y="13976"/>
                </a:lnTo>
                <a:lnTo>
                  <a:pt x="11409" y="13682"/>
                </a:lnTo>
                <a:lnTo>
                  <a:pt x="11519" y="13242"/>
                </a:lnTo>
                <a:lnTo>
                  <a:pt x="11629" y="12765"/>
                </a:lnTo>
                <a:lnTo>
                  <a:pt x="11665" y="12252"/>
                </a:lnTo>
                <a:lnTo>
                  <a:pt x="11702" y="11775"/>
                </a:lnTo>
                <a:lnTo>
                  <a:pt x="12619" y="11848"/>
                </a:lnTo>
                <a:lnTo>
                  <a:pt x="13499" y="11922"/>
                </a:lnTo>
                <a:lnTo>
                  <a:pt x="14416" y="11922"/>
                </a:lnTo>
                <a:lnTo>
                  <a:pt x="15297" y="11885"/>
                </a:lnTo>
                <a:lnTo>
                  <a:pt x="15333" y="11848"/>
                </a:lnTo>
                <a:lnTo>
                  <a:pt x="15333" y="11775"/>
                </a:lnTo>
                <a:lnTo>
                  <a:pt x="15590" y="11702"/>
                </a:lnTo>
                <a:lnTo>
                  <a:pt x="15884" y="11628"/>
                </a:lnTo>
                <a:lnTo>
                  <a:pt x="16140" y="11481"/>
                </a:lnTo>
                <a:lnTo>
                  <a:pt x="16397" y="11335"/>
                </a:lnTo>
                <a:lnTo>
                  <a:pt x="16507" y="11335"/>
                </a:lnTo>
                <a:lnTo>
                  <a:pt x="16544" y="11298"/>
                </a:lnTo>
                <a:lnTo>
                  <a:pt x="16581" y="11225"/>
                </a:lnTo>
                <a:lnTo>
                  <a:pt x="16544" y="10931"/>
                </a:lnTo>
                <a:lnTo>
                  <a:pt x="16471" y="10638"/>
                </a:lnTo>
                <a:lnTo>
                  <a:pt x="16397" y="10344"/>
                </a:lnTo>
                <a:lnTo>
                  <a:pt x="16287" y="10088"/>
                </a:lnTo>
                <a:lnTo>
                  <a:pt x="15994" y="9537"/>
                </a:lnTo>
                <a:lnTo>
                  <a:pt x="15627" y="9060"/>
                </a:lnTo>
                <a:lnTo>
                  <a:pt x="15223" y="8584"/>
                </a:lnTo>
                <a:lnTo>
                  <a:pt x="14783" y="8143"/>
                </a:lnTo>
                <a:lnTo>
                  <a:pt x="14306" y="7740"/>
                </a:lnTo>
                <a:lnTo>
                  <a:pt x="13793" y="7336"/>
                </a:lnTo>
                <a:lnTo>
                  <a:pt x="12949" y="6786"/>
                </a:lnTo>
                <a:lnTo>
                  <a:pt x="13353" y="6053"/>
                </a:lnTo>
                <a:lnTo>
                  <a:pt x="13720" y="5319"/>
                </a:lnTo>
                <a:lnTo>
                  <a:pt x="14050" y="4549"/>
                </a:lnTo>
                <a:lnTo>
                  <a:pt x="14306" y="3778"/>
                </a:lnTo>
                <a:lnTo>
                  <a:pt x="14306" y="3632"/>
                </a:lnTo>
                <a:lnTo>
                  <a:pt x="14453" y="3522"/>
                </a:lnTo>
                <a:lnTo>
                  <a:pt x="14600" y="3375"/>
                </a:lnTo>
                <a:lnTo>
                  <a:pt x="14747" y="3155"/>
                </a:lnTo>
                <a:lnTo>
                  <a:pt x="14820" y="2935"/>
                </a:lnTo>
                <a:lnTo>
                  <a:pt x="14820" y="2678"/>
                </a:lnTo>
                <a:lnTo>
                  <a:pt x="14747" y="2421"/>
                </a:lnTo>
                <a:lnTo>
                  <a:pt x="14637" y="2238"/>
                </a:lnTo>
                <a:lnTo>
                  <a:pt x="14490" y="2054"/>
                </a:lnTo>
                <a:lnTo>
                  <a:pt x="14270" y="1944"/>
                </a:lnTo>
                <a:lnTo>
                  <a:pt x="14160" y="1908"/>
                </a:lnTo>
                <a:lnTo>
                  <a:pt x="14013" y="1908"/>
                </a:lnTo>
                <a:lnTo>
                  <a:pt x="13830" y="1944"/>
                </a:lnTo>
                <a:lnTo>
                  <a:pt x="13683" y="2018"/>
                </a:lnTo>
                <a:lnTo>
                  <a:pt x="13536" y="2091"/>
                </a:lnTo>
                <a:lnTo>
                  <a:pt x="13389" y="2201"/>
                </a:lnTo>
                <a:lnTo>
                  <a:pt x="12949" y="2128"/>
                </a:lnTo>
                <a:lnTo>
                  <a:pt x="12472" y="2164"/>
                </a:lnTo>
                <a:lnTo>
                  <a:pt x="12032" y="2201"/>
                </a:lnTo>
                <a:lnTo>
                  <a:pt x="11592" y="2274"/>
                </a:lnTo>
                <a:lnTo>
                  <a:pt x="11115" y="2421"/>
                </a:lnTo>
                <a:lnTo>
                  <a:pt x="10675" y="2568"/>
                </a:lnTo>
                <a:lnTo>
                  <a:pt x="10271" y="2751"/>
                </a:lnTo>
                <a:lnTo>
                  <a:pt x="9831" y="2971"/>
                </a:lnTo>
                <a:lnTo>
                  <a:pt x="9611" y="3081"/>
                </a:lnTo>
                <a:lnTo>
                  <a:pt x="9208" y="2421"/>
                </a:lnTo>
                <a:lnTo>
                  <a:pt x="8767" y="1761"/>
                </a:lnTo>
                <a:lnTo>
                  <a:pt x="8254" y="1137"/>
                </a:lnTo>
                <a:lnTo>
                  <a:pt x="7740" y="550"/>
                </a:lnTo>
                <a:lnTo>
                  <a:pt x="7630" y="477"/>
                </a:lnTo>
                <a:lnTo>
                  <a:pt x="7520" y="477"/>
                </a:lnTo>
                <a:lnTo>
                  <a:pt x="7117" y="624"/>
                </a:lnTo>
                <a:lnTo>
                  <a:pt x="6713" y="807"/>
                </a:lnTo>
                <a:lnTo>
                  <a:pt x="6640" y="844"/>
                </a:lnTo>
                <a:lnTo>
                  <a:pt x="6603" y="881"/>
                </a:lnTo>
                <a:lnTo>
                  <a:pt x="6640" y="991"/>
                </a:lnTo>
                <a:lnTo>
                  <a:pt x="6677" y="1064"/>
                </a:lnTo>
                <a:lnTo>
                  <a:pt x="6787" y="1064"/>
                </a:lnTo>
                <a:lnTo>
                  <a:pt x="7153" y="1027"/>
                </a:lnTo>
                <a:lnTo>
                  <a:pt x="7484" y="991"/>
                </a:lnTo>
                <a:lnTo>
                  <a:pt x="7960" y="1541"/>
                </a:lnTo>
                <a:lnTo>
                  <a:pt x="8401" y="2091"/>
                </a:lnTo>
                <a:lnTo>
                  <a:pt x="8841" y="2715"/>
                </a:lnTo>
                <a:lnTo>
                  <a:pt x="9208" y="3301"/>
                </a:lnTo>
                <a:lnTo>
                  <a:pt x="8511" y="3742"/>
                </a:lnTo>
                <a:lnTo>
                  <a:pt x="7850" y="4219"/>
                </a:lnTo>
                <a:lnTo>
                  <a:pt x="6603" y="3668"/>
                </a:lnTo>
                <a:lnTo>
                  <a:pt x="5980" y="3412"/>
                </a:lnTo>
                <a:lnTo>
                  <a:pt x="5319" y="3191"/>
                </a:lnTo>
                <a:lnTo>
                  <a:pt x="5393" y="2788"/>
                </a:lnTo>
                <a:lnTo>
                  <a:pt x="5466" y="2384"/>
                </a:lnTo>
                <a:lnTo>
                  <a:pt x="5576" y="1981"/>
                </a:lnTo>
                <a:lnTo>
                  <a:pt x="5723" y="1577"/>
                </a:lnTo>
                <a:lnTo>
                  <a:pt x="5906" y="1211"/>
                </a:lnTo>
                <a:lnTo>
                  <a:pt x="6126" y="844"/>
                </a:lnTo>
                <a:lnTo>
                  <a:pt x="6383" y="514"/>
                </a:lnTo>
                <a:lnTo>
                  <a:pt x="6640" y="184"/>
                </a:lnTo>
                <a:lnTo>
                  <a:pt x="6677" y="110"/>
                </a:lnTo>
                <a:lnTo>
                  <a:pt x="6677" y="37"/>
                </a:lnTo>
                <a:lnTo>
                  <a:pt x="6603" y="0"/>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72" name="Shape 272"/>
          <p:cNvSpPr/>
          <p:nvPr/>
        </p:nvSpPr>
        <p:spPr>
          <a:xfrm>
            <a:off x="-35016" y="4075593"/>
            <a:ext cx="339602" cy="400617"/>
          </a:xfrm>
          <a:custGeom>
            <a:avLst/>
            <a:gdLst/>
            <a:ahLst/>
            <a:cxnLst/>
            <a:rect l="0" t="0" r="0" b="0"/>
            <a:pathLst>
              <a:path w="9391" h="11079" extrusionOk="0">
                <a:moveTo>
                  <a:pt x="4916" y="441"/>
                </a:moveTo>
                <a:lnTo>
                  <a:pt x="5026" y="477"/>
                </a:lnTo>
                <a:lnTo>
                  <a:pt x="5099" y="551"/>
                </a:lnTo>
                <a:lnTo>
                  <a:pt x="5099" y="771"/>
                </a:lnTo>
                <a:lnTo>
                  <a:pt x="5026" y="954"/>
                </a:lnTo>
                <a:lnTo>
                  <a:pt x="4953" y="1064"/>
                </a:lnTo>
                <a:lnTo>
                  <a:pt x="4842" y="1138"/>
                </a:lnTo>
                <a:lnTo>
                  <a:pt x="4732" y="1174"/>
                </a:lnTo>
                <a:lnTo>
                  <a:pt x="4622" y="1138"/>
                </a:lnTo>
                <a:lnTo>
                  <a:pt x="4366" y="1028"/>
                </a:lnTo>
                <a:lnTo>
                  <a:pt x="4439" y="917"/>
                </a:lnTo>
                <a:lnTo>
                  <a:pt x="4439" y="771"/>
                </a:lnTo>
                <a:lnTo>
                  <a:pt x="4402" y="697"/>
                </a:lnTo>
                <a:lnTo>
                  <a:pt x="4366" y="661"/>
                </a:lnTo>
                <a:lnTo>
                  <a:pt x="4476" y="551"/>
                </a:lnTo>
                <a:lnTo>
                  <a:pt x="4622" y="477"/>
                </a:lnTo>
                <a:lnTo>
                  <a:pt x="4769" y="441"/>
                </a:lnTo>
                <a:close/>
                <a:moveTo>
                  <a:pt x="3375" y="6493"/>
                </a:moveTo>
                <a:lnTo>
                  <a:pt x="3375" y="6530"/>
                </a:lnTo>
                <a:lnTo>
                  <a:pt x="3339" y="6530"/>
                </a:lnTo>
                <a:lnTo>
                  <a:pt x="3375" y="6493"/>
                </a:lnTo>
                <a:close/>
                <a:moveTo>
                  <a:pt x="4292" y="6933"/>
                </a:moveTo>
                <a:lnTo>
                  <a:pt x="4256" y="7007"/>
                </a:lnTo>
                <a:lnTo>
                  <a:pt x="4219" y="6970"/>
                </a:lnTo>
                <a:lnTo>
                  <a:pt x="4292" y="6933"/>
                </a:lnTo>
                <a:close/>
                <a:moveTo>
                  <a:pt x="5209" y="4219"/>
                </a:moveTo>
                <a:lnTo>
                  <a:pt x="5429" y="4329"/>
                </a:lnTo>
                <a:lnTo>
                  <a:pt x="5649" y="4439"/>
                </a:lnTo>
                <a:lnTo>
                  <a:pt x="5686" y="4549"/>
                </a:lnTo>
                <a:lnTo>
                  <a:pt x="5723" y="4586"/>
                </a:lnTo>
                <a:lnTo>
                  <a:pt x="5796" y="4586"/>
                </a:lnTo>
                <a:lnTo>
                  <a:pt x="6016" y="4879"/>
                </a:lnTo>
                <a:lnTo>
                  <a:pt x="6163" y="5173"/>
                </a:lnTo>
                <a:lnTo>
                  <a:pt x="6200" y="5503"/>
                </a:lnTo>
                <a:lnTo>
                  <a:pt x="6200" y="5833"/>
                </a:lnTo>
                <a:lnTo>
                  <a:pt x="6090" y="6126"/>
                </a:lnTo>
                <a:lnTo>
                  <a:pt x="5943" y="6420"/>
                </a:lnTo>
                <a:lnTo>
                  <a:pt x="5796" y="6603"/>
                </a:lnTo>
                <a:lnTo>
                  <a:pt x="5649" y="6750"/>
                </a:lnTo>
                <a:lnTo>
                  <a:pt x="5649" y="6713"/>
                </a:lnTo>
                <a:lnTo>
                  <a:pt x="5649" y="6566"/>
                </a:lnTo>
                <a:lnTo>
                  <a:pt x="5649" y="6383"/>
                </a:lnTo>
                <a:lnTo>
                  <a:pt x="5613" y="6346"/>
                </a:lnTo>
                <a:lnTo>
                  <a:pt x="5576" y="6310"/>
                </a:lnTo>
                <a:lnTo>
                  <a:pt x="5539" y="6310"/>
                </a:lnTo>
                <a:lnTo>
                  <a:pt x="5503" y="6346"/>
                </a:lnTo>
                <a:lnTo>
                  <a:pt x="5393" y="6493"/>
                </a:lnTo>
                <a:lnTo>
                  <a:pt x="5356" y="6676"/>
                </a:lnTo>
                <a:lnTo>
                  <a:pt x="5319" y="6933"/>
                </a:lnTo>
                <a:lnTo>
                  <a:pt x="5099" y="7007"/>
                </a:lnTo>
                <a:lnTo>
                  <a:pt x="5099" y="6860"/>
                </a:lnTo>
                <a:lnTo>
                  <a:pt x="5099" y="6713"/>
                </a:lnTo>
                <a:lnTo>
                  <a:pt x="5136" y="6566"/>
                </a:lnTo>
                <a:lnTo>
                  <a:pt x="5209" y="6456"/>
                </a:lnTo>
                <a:lnTo>
                  <a:pt x="5246" y="6420"/>
                </a:lnTo>
                <a:lnTo>
                  <a:pt x="5209" y="6383"/>
                </a:lnTo>
                <a:lnTo>
                  <a:pt x="5173" y="6346"/>
                </a:lnTo>
                <a:lnTo>
                  <a:pt x="5136" y="6346"/>
                </a:lnTo>
                <a:lnTo>
                  <a:pt x="4953" y="6456"/>
                </a:lnTo>
                <a:lnTo>
                  <a:pt x="4842" y="6640"/>
                </a:lnTo>
                <a:lnTo>
                  <a:pt x="4769" y="6823"/>
                </a:lnTo>
                <a:lnTo>
                  <a:pt x="4769" y="7043"/>
                </a:lnTo>
                <a:lnTo>
                  <a:pt x="4696" y="7043"/>
                </a:lnTo>
                <a:lnTo>
                  <a:pt x="4659" y="7007"/>
                </a:lnTo>
                <a:lnTo>
                  <a:pt x="4622" y="6970"/>
                </a:lnTo>
                <a:lnTo>
                  <a:pt x="4586" y="6970"/>
                </a:lnTo>
                <a:lnTo>
                  <a:pt x="5026" y="6016"/>
                </a:lnTo>
                <a:lnTo>
                  <a:pt x="5026" y="5943"/>
                </a:lnTo>
                <a:lnTo>
                  <a:pt x="4989" y="5906"/>
                </a:lnTo>
                <a:lnTo>
                  <a:pt x="4953" y="5906"/>
                </a:lnTo>
                <a:lnTo>
                  <a:pt x="4916" y="5943"/>
                </a:lnTo>
                <a:lnTo>
                  <a:pt x="4402" y="6750"/>
                </a:lnTo>
                <a:lnTo>
                  <a:pt x="4366" y="6676"/>
                </a:lnTo>
                <a:lnTo>
                  <a:pt x="4329" y="6640"/>
                </a:lnTo>
                <a:lnTo>
                  <a:pt x="4256" y="6640"/>
                </a:lnTo>
                <a:lnTo>
                  <a:pt x="4439" y="6236"/>
                </a:lnTo>
                <a:lnTo>
                  <a:pt x="4659" y="5796"/>
                </a:lnTo>
                <a:lnTo>
                  <a:pt x="4696" y="5759"/>
                </a:lnTo>
                <a:lnTo>
                  <a:pt x="4659" y="5723"/>
                </a:lnTo>
                <a:lnTo>
                  <a:pt x="4586" y="5723"/>
                </a:lnTo>
                <a:lnTo>
                  <a:pt x="4182" y="6273"/>
                </a:lnTo>
                <a:lnTo>
                  <a:pt x="3999" y="6566"/>
                </a:lnTo>
                <a:lnTo>
                  <a:pt x="3852" y="6860"/>
                </a:lnTo>
                <a:lnTo>
                  <a:pt x="3669" y="6786"/>
                </a:lnTo>
                <a:lnTo>
                  <a:pt x="3779" y="6750"/>
                </a:lnTo>
                <a:lnTo>
                  <a:pt x="3852" y="6640"/>
                </a:lnTo>
                <a:lnTo>
                  <a:pt x="3889" y="6566"/>
                </a:lnTo>
                <a:lnTo>
                  <a:pt x="3889" y="6420"/>
                </a:lnTo>
                <a:lnTo>
                  <a:pt x="3889" y="6383"/>
                </a:lnTo>
                <a:lnTo>
                  <a:pt x="3815" y="6383"/>
                </a:lnTo>
                <a:lnTo>
                  <a:pt x="3999" y="6163"/>
                </a:lnTo>
                <a:lnTo>
                  <a:pt x="4512" y="5539"/>
                </a:lnTo>
                <a:lnTo>
                  <a:pt x="4512" y="5466"/>
                </a:lnTo>
                <a:lnTo>
                  <a:pt x="4476" y="5429"/>
                </a:lnTo>
                <a:lnTo>
                  <a:pt x="4402" y="5429"/>
                </a:lnTo>
                <a:lnTo>
                  <a:pt x="3779" y="6016"/>
                </a:lnTo>
                <a:lnTo>
                  <a:pt x="3632" y="6126"/>
                </a:lnTo>
                <a:lnTo>
                  <a:pt x="3595" y="6090"/>
                </a:lnTo>
                <a:lnTo>
                  <a:pt x="3559" y="6090"/>
                </a:lnTo>
                <a:lnTo>
                  <a:pt x="3485" y="6126"/>
                </a:lnTo>
                <a:lnTo>
                  <a:pt x="3669" y="5869"/>
                </a:lnTo>
                <a:lnTo>
                  <a:pt x="3889" y="5649"/>
                </a:lnTo>
                <a:lnTo>
                  <a:pt x="4146" y="5466"/>
                </a:lnTo>
                <a:lnTo>
                  <a:pt x="4402" y="5283"/>
                </a:lnTo>
                <a:lnTo>
                  <a:pt x="4439" y="5246"/>
                </a:lnTo>
                <a:lnTo>
                  <a:pt x="4402" y="5209"/>
                </a:lnTo>
                <a:lnTo>
                  <a:pt x="4402" y="5173"/>
                </a:lnTo>
                <a:lnTo>
                  <a:pt x="4329" y="5136"/>
                </a:lnTo>
                <a:lnTo>
                  <a:pt x="3962" y="5319"/>
                </a:lnTo>
                <a:lnTo>
                  <a:pt x="3632" y="5539"/>
                </a:lnTo>
                <a:lnTo>
                  <a:pt x="3339" y="5796"/>
                </a:lnTo>
                <a:lnTo>
                  <a:pt x="3082" y="6126"/>
                </a:lnTo>
                <a:lnTo>
                  <a:pt x="3045" y="6016"/>
                </a:lnTo>
                <a:lnTo>
                  <a:pt x="3082" y="5980"/>
                </a:lnTo>
                <a:lnTo>
                  <a:pt x="3339" y="5613"/>
                </a:lnTo>
                <a:lnTo>
                  <a:pt x="3632" y="5283"/>
                </a:lnTo>
                <a:lnTo>
                  <a:pt x="3962" y="4952"/>
                </a:lnTo>
                <a:lnTo>
                  <a:pt x="4292" y="4659"/>
                </a:lnTo>
                <a:lnTo>
                  <a:pt x="4292" y="4622"/>
                </a:lnTo>
                <a:lnTo>
                  <a:pt x="4256" y="4586"/>
                </a:lnTo>
                <a:lnTo>
                  <a:pt x="4219" y="4586"/>
                </a:lnTo>
                <a:lnTo>
                  <a:pt x="3925" y="4732"/>
                </a:lnTo>
                <a:lnTo>
                  <a:pt x="3632" y="4879"/>
                </a:lnTo>
                <a:lnTo>
                  <a:pt x="3375" y="5099"/>
                </a:lnTo>
                <a:lnTo>
                  <a:pt x="3155" y="5356"/>
                </a:lnTo>
                <a:lnTo>
                  <a:pt x="3228" y="5209"/>
                </a:lnTo>
                <a:lnTo>
                  <a:pt x="3339" y="5062"/>
                </a:lnTo>
                <a:lnTo>
                  <a:pt x="3559" y="4842"/>
                </a:lnTo>
                <a:lnTo>
                  <a:pt x="3852" y="4622"/>
                </a:lnTo>
                <a:lnTo>
                  <a:pt x="4146" y="4476"/>
                </a:lnTo>
                <a:lnTo>
                  <a:pt x="4402" y="4366"/>
                </a:lnTo>
                <a:lnTo>
                  <a:pt x="4659" y="4292"/>
                </a:lnTo>
                <a:lnTo>
                  <a:pt x="4953" y="4219"/>
                </a:lnTo>
                <a:close/>
                <a:moveTo>
                  <a:pt x="807" y="8767"/>
                </a:moveTo>
                <a:lnTo>
                  <a:pt x="807" y="8841"/>
                </a:lnTo>
                <a:lnTo>
                  <a:pt x="844" y="8914"/>
                </a:lnTo>
                <a:lnTo>
                  <a:pt x="918" y="8951"/>
                </a:lnTo>
                <a:lnTo>
                  <a:pt x="1138" y="8951"/>
                </a:lnTo>
                <a:lnTo>
                  <a:pt x="1211" y="8987"/>
                </a:lnTo>
                <a:lnTo>
                  <a:pt x="1321" y="8987"/>
                </a:lnTo>
                <a:lnTo>
                  <a:pt x="1321" y="9061"/>
                </a:lnTo>
                <a:lnTo>
                  <a:pt x="1321" y="9097"/>
                </a:lnTo>
                <a:lnTo>
                  <a:pt x="1248" y="9171"/>
                </a:lnTo>
                <a:lnTo>
                  <a:pt x="1174" y="9207"/>
                </a:lnTo>
                <a:lnTo>
                  <a:pt x="954" y="9244"/>
                </a:lnTo>
                <a:lnTo>
                  <a:pt x="844" y="9207"/>
                </a:lnTo>
                <a:lnTo>
                  <a:pt x="697" y="9134"/>
                </a:lnTo>
                <a:lnTo>
                  <a:pt x="587" y="9061"/>
                </a:lnTo>
                <a:lnTo>
                  <a:pt x="551" y="8951"/>
                </a:lnTo>
                <a:lnTo>
                  <a:pt x="661" y="8841"/>
                </a:lnTo>
                <a:lnTo>
                  <a:pt x="807" y="8767"/>
                </a:lnTo>
                <a:close/>
                <a:moveTo>
                  <a:pt x="8511" y="8657"/>
                </a:moveTo>
                <a:lnTo>
                  <a:pt x="8621" y="8694"/>
                </a:lnTo>
                <a:lnTo>
                  <a:pt x="8731" y="8731"/>
                </a:lnTo>
                <a:lnTo>
                  <a:pt x="8841" y="8804"/>
                </a:lnTo>
                <a:lnTo>
                  <a:pt x="8951" y="8877"/>
                </a:lnTo>
                <a:lnTo>
                  <a:pt x="8987" y="8987"/>
                </a:lnTo>
                <a:lnTo>
                  <a:pt x="9024" y="9097"/>
                </a:lnTo>
                <a:lnTo>
                  <a:pt x="9024" y="9134"/>
                </a:lnTo>
                <a:lnTo>
                  <a:pt x="8987" y="9134"/>
                </a:lnTo>
                <a:lnTo>
                  <a:pt x="8877" y="9097"/>
                </a:lnTo>
                <a:lnTo>
                  <a:pt x="8804" y="9134"/>
                </a:lnTo>
                <a:lnTo>
                  <a:pt x="8731" y="9171"/>
                </a:lnTo>
                <a:lnTo>
                  <a:pt x="8621" y="9281"/>
                </a:lnTo>
                <a:lnTo>
                  <a:pt x="8474" y="9354"/>
                </a:lnTo>
                <a:lnTo>
                  <a:pt x="8327" y="9318"/>
                </a:lnTo>
                <a:lnTo>
                  <a:pt x="8254" y="9244"/>
                </a:lnTo>
                <a:lnTo>
                  <a:pt x="8217" y="9171"/>
                </a:lnTo>
                <a:lnTo>
                  <a:pt x="8217" y="9024"/>
                </a:lnTo>
                <a:lnTo>
                  <a:pt x="8254" y="8841"/>
                </a:lnTo>
                <a:lnTo>
                  <a:pt x="8254" y="8694"/>
                </a:lnTo>
                <a:lnTo>
                  <a:pt x="8511" y="8657"/>
                </a:lnTo>
                <a:close/>
                <a:moveTo>
                  <a:pt x="5026" y="9501"/>
                </a:moveTo>
                <a:lnTo>
                  <a:pt x="5063" y="9574"/>
                </a:lnTo>
                <a:lnTo>
                  <a:pt x="4989" y="9538"/>
                </a:lnTo>
                <a:lnTo>
                  <a:pt x="5026" y="9501"/>
                </a:lnTo>
                <a:close/>
                <a:moveTo>
                  <a:pt x="4696" y="9868"/>
                </a:moveTo>
                <a:lnTo>
                  <a:pt x="4953" y="9941"/>
                </a:lnTo>
                <a:lnTo>
                  <a:pt x="4916" y="10014"/>
                </a:lnTo>
                <a:lnTo>
                  <a:pt x="4879" y="10271"/>
                </a:lnTo>
                <a:lnTo>
                  <a:pt x="4842" y="10308"/>
                </a:lnTo>
                <a:lnTo>
                  <a:pt x="4549" y="10308"/>
                </a:lnTo>
                <a:lnTo>
                  <a:pt x="4439" y="10235"/>
                </a:lnTo>
                <a:lnTo>
                  <a:pt x="4329" y="10125"/>
                </a:lnTo>
                <a:lnTo>
                  <a:pt x="4292" y="10051"/>
                </a:lnTo>
                <a:lnTo>
                  <a:pt x="4256" y="9941"/>
                </a:lnTo>
                <a:lnTo>
                  <a:pt x="4329" y="9904"/>
                </a:lnTo>
                <a:lnTo>
                  <a:pt x="4439" y="9868"/>
                </a:lnTo>
                <a:close/>
                <a:moveTo>
                  <a:pt x="4806" y="0"/>
                </a:moveTo>
                <a:lnTo>
                  <a:pt x="4622" y="37"/>
                </a:lnTo>
                <a:lnTo>
                  <a:pt x="4476" y="110"/>
                </a:lnTo>
                <a:lnTo>
                  <a:pt x="4292" y="147"/>
                </a:lnTo>
                <a:lnTo>
                  <a:pt x="4146" y="257"/>
                </a:lnTo>
                <a:lnTo>
                  <a:pt x="3999" y="367"/>
                </a:lnTo>
                <a:lnTo>
                  <a:pt x="3889" y="477"/>
                </a:lnTo>
                <a:lnTo>
                  <a:pt x="3779" y="624"/>
                </a:lnTo>
                <a:lnTo>
                  <a:pt x="3705" y="807"/>
                </a:lnTo>
                <a:lnTo>
                  <a:pt x="3669" y="954"/>
                </a:lnTo>
                <a:lnTo>
                  <a:pt x="3669" y="1138"/>
                </a:lnTo>
                <a:lnTo>
                  <a:pt x="3705" y="1321"/>
                </a:lnTo>
                <a:lnTo>
                  <a:pt x="3815" y="1578"/>
                </a:lnTo>
                <a:lnTo>
                  <a:pt x="3999" y="1761"/>
                </a:lnTo>
                <a:lnTo>
                  <a:pt x="4182" y="1871"/>
                </a:lnTo>
                <a:lnTo>
                  <a:pt x="4402" y="1945"/>
                </a:lnTo>
                <a:lnTo>
                  <a:pt x="4366" y="2055"/>
                </a:lnTo>
                <a:lnTo>
                  <a:pt x="4329" y="2165"/>
                </a:lnTo>
                <a:lnTo>
                  <a:pt x="4329" y="2531"/>
                </a:lnTo>
                <a:lnTo>
                  <a:pt x="4329" y="2898"/>
                </a:lnTo>
                <a:lnTo>
                  <a:pt x="4329" y="3522"/>
                </a:lnTo>
                <a:lnTo>
                  <a:pt x="4329" y="3669"/>
                </a:lnTo>
                <a:lnTo>
                  <a:pt x="4366" y="3779"/>
                </a:lnTo>
                <a:lnTo>
                  <a:pt x="4072" y="3925"/>
                </a:lnTo>
                <a:lnTo>
                  <a:pt x="3815" y="4109"/>
                </a:lnTo>
                <a:lnTo>
                  <a:pt x="3742" y="4182"/>
                </a:lnTo>
                <a:lnTo>
                  <a:pt x="3742" y="4255"/>
                </a:lnTo>
                <a:lnTo>
                  <a:pt x="3522" y="4402"/>
                </a:lnTo>
                <a:lnTo>
                  <a:pt x="3339" y="4549"/>
                </a:lnTo>
                <a:lnTo>
                  <a:pt x="3155" y="4696"/>
                </a:lnTo>
                <a:lnTo>
                  <a:pt x="3008" y="4879"/>
                </a:lnTo>
                <a:lnTo>
                  <a:pt x="2862" y="5062"/>
                </a:lnTo>
                <a:lnTo>
                  <a:pt x="2752" y="5283"/>
                </a:lnTo>
                <a:lnTo>
                  <a:pt x="2678" y="5503"/>
                </a:lnTo>
                <a:lnTo>
                  <a:pt x="2642" y="5686"/>
                </a:lnTo>
                <a:lnTo>
                  <a:pt x="2642" y="5906"/>
                </a:lnTo>
                <a:lnTo>
                  <a:pt x="2678" y="6126"/>
                </a:lnTo>
                <a:lnTo>
                  <a:pt x="2752" y="6346"/>
                </a:lnTo>
                <a:lnTo>
                  <a:pt x="2825" y="6566"/>
                </a:lnTo>
                <a:lnTo>
                  <a:pt x="2898" y="6676"/>
                </a:lnTo>
                <a:lnTo>
                  <a:pt x="2421" y="7080"/>
                </a:lnTo>
                <a:lnTo>
                  <a:pt x="1908" y="7447"/>
                </a:lnTo>
                <a:lnTo>
                  <a:pt x="1431" y="7850"/>
                </a:lnTo>
                <a:lnTo>
                  <a:pt x="1211" y="8070"/>
                </a:lnTo>
                <a:lnTo>
                  <a:pt x="991" y="8327"/>
                </a:lnTo>
                <a:lnTo>
                  <a:pt x="771" y="8364"/>
                </a:lnTo>
                <a:lnTo>
                  <a:pt x="624" y="8327"/>
                </a:lnTo>
                <a:lnTo>
                  <a:pt x="477" y="8327"/>
                </a:lnTo>
                <a:lnTo>
                  <a:pt x="367" y="8364"/>
                </a:lnTo>
                <a:lnTo>
                  <a:pt x="257" y="8437"/>
                </a:lnTo>
                <a:lnTo>
                  <a:pt x="184" y="8511"/>
                </a:lnTo>
                <a:lnTo>
                  <a:pt x="111" y="8584"/>
                </a:lnTo>
                <a:lnTo>
                  <a:pt x="37" y="8804"/>
                </a:lnTo>
                <a:lnTo>
                  <a:pt x="0" y="9061"/>
                </a:lnTo>
                <a:lnTo>
                  <a:pt x="0" y="9318"/>
                </a:lnTo>
                <a:lnTo>
                  <a:pt x="74" y="9538"/>
                </a:lnTo>
                <a:lnTo>
                  <a:pt x="257" y="9684"/>
                </a:lnTo>
                <a:lnTo>
                  <a:pt x="477" y="9831"/>
                </a:lnTo>
                <a:lnTo>
                  <a:pt x="697" y="9904"/>
                </a:lnTo>
                <a:lnTo>
                  <a:pt x="954" y="9941"/>
                </a:lnTo>
                <a:lnTo>
                  <a:pt x="1174" y="9904"/>
                </a:lnTo>
                <a:lnTo>
                  <a:pt x="1431" y="9868"/>
                </a:lnTo>
                <a:lnTo>
                  <a:pt x="1651" y="9794"/>
                </a:lnTo>
                <a:lnTo>
                  <a:pt x="1798" y="9648"/>
                </a:lnTo>
                <a:lnTo>
                  <a:pt x="1908" y="9574"/>
                </a:lnTo>
                <a:lnTo>
                  <a:pt x="1945" y="9464"/>
                </a:lnTo>
                <a:lnTo>
                  <a:pt x="1981" y="9354"/>
                </a:lnTo>
                <a:lnTo>
                  <a:pt x="1981" y="9207"/>
                </a:lnTo>
                <a:lnTo>
                  <a:pt x="1908" y="8987"/>
                </a:lnTo>
                <a:lnTo>
                  <a:pt x="1798" y="8767"/>
                </a:lnTo>
                <a:lnTo>
                  <a:pt x="1651" y="8584"/>
                </a:lnTo>
                <a:lnTo>
                  <a:pt x="1431" y="8437"/>
                </a:lnTo>
                <a:lnTo>
                  <a:pt x="1394" y="8437"/>
                </a:lnTo>
                <a:lnTo>
                  <a:pt x="1578" y="8254"/>
                </a:lnTo>
                <a:lnTo>
                  <a:pt x="1761" y="8070"/>
                </a:lnTo>
                <a:lnTo>
                  <a:pt x="2165" y="7777"/>
                </a:lnTo>
                <a:lnTo>
                  <a:pt x="2421" y="7557"/>
                </a:lnTo>
                <a:lnTo>
                  <a:pt x="2642" y="7337"/>
                </a:lnTo>
                <a:lnTo>
                  <a:pt x="2862" y="7080"/>
                </a:lnTo>
                <a:lnTo>
                  <a:pt x="3008" y="6786"/>
                </a:lnTo>
                <a:lnTo>
                  <a:pt x="3118" y="6897"/>
                </a:lnTo>
                <a:lnTo>
                  <a:pt x="3302" y="7043"/>
                </a:lnTo>
                <a:lnTo>
                  <a:pt x="3632" y="7227"/>
                </a:lnTo>
                <a:lnTo>
                  <a:pt x="3999" y="7337"/>
                </a:lnTo>
                <a:lnTo>
                  <a:pt x="4366" y="7410"/>
                </a:lnTo>
                <a:lnTo>
                  <a:pt x="4439" y="7410"/>
                </a:lnTo>
                <a:lnTo>
                  <a:pt x="4402" y="7887"/>
                </a:lnTo>
                <a:lnTo>
                  <a:pt x="4402" y="8364"/>
                </a:lnTo>
                <a:lnTo>
                  <a:pt x="4439" y="9318"/>
                </a:lnTo>
                <a:lnTo>
                  <a:pt x="4256" y="9391"/>
                </a:lnTo>
                <a:lnTo>
                  <a:pt x="4109" y="9464"/>
                </a:lnTo>
                <a:lnTo>
                  <a:pt x="3999" y="9574"/>
                </a:lnTo>
                <a:lnTo>
                  <a:pt x="3925" y="9684"/>
                </a:lnTo>
                <a:lnTo>
                  <a:pt x="3889" y="9794"/>
                </a:lnTo>
                <a:lnTo>
                  <a:pt x="3852" y="9941"/>
                </a:lnTo>
                <a:lnTo>
                  <a:pt x="3815" y="10125"/>
                </a:lnTo>
                <a:lnTo>
                  <a:pt x="3852" y="10271"/>
                </a:lnTo>
                <a:lnTo>
                  <a:pt x="3925" y="10565"/>
                </a:lnTo>
                <a:lnTo>
                  <a:pt x="4072" y="10821"/>
                </a:lnTo>
                <a:lnTo>
                  <a:pt x="4182" y="10895"/>
                </a:lnTo>
                <a:lnTo>
                  <a:pt x="4329" y="10968"/>
                </a:lnTo>
                <a:lnTo>
                  <a:pt x="4439" y="11042"/>
                </a:lnTo>
                <a:lnTo>
                  <a:pt x="4586" y="11078"/>
                </a:lnTo>
                <a:lnTo>
                  <a:pt x="4879" y="11078"/>
                </a:lnTo>
                <a:lnTo>
                  <a:pt x="5173" y="11005"/>
                </a:lnTo>
                <a:lnTo>
                  <a:pt x="5283" y="10932"/>
                </a:lnTo>
                <a:lnTo>
                  <a:pt x="5393" y="10821"/>
                </a:lnTo>
                <a:lnTo>
                  <a:pt x="5466" y="10711"/>
                </a:lnTo>
                <a:lnTo>
                  <a:pt x="5503" y="10601"/>
                </a:lnTo>
                <a:lnTo>
                  <a:pt x="5576" y="10308"/>
                </a:lnTo>
                <a:lnTo>
                  <a:pt x="5539" y="10051"/>
                </a:lnTo>
                <a:lnTo>
                  <a:pt x="5503" y="9904"/>
                </a:lnTo>
                <a:lnTo>
                  <a:pt x="5393" y="9794"/>
                </a:lnTo>
                <a:lnTo>
                  <a:pt x="5319" y="9684"/>
                </a:lnTo>
                <a:lnTo>
                  <a:pt x="5173" y="9611"/>
                </a:lnTo>
                <a:lnTo>
                  <a:pt x="5136" y="9428"/>
                </a:lnTo>
                <a:lnTo>
                  <a:pt x="5099" y="9354"/>
                </a:lnTo>
                <a:lnTo>
                  <a:pt x="4842" y="9354"/>
                </a:lnTo>
                <a:lnTo>
                  <a:pt x="4806" y="8474"/>
                </a:lnTo>
                <a:lnTo>
                  <a:pt x="4806" y="7960"/>
                </a:lnTo>
                <a:lnTo>
                  <a:pt x="4769" y="7447"/>
                </a:lnTo>
                <a:lnTo>
                  <a:pt x="5136" y="7410"/>
                </a:lnTo>
                <a:lnTo>
                  <a:pt x="5503" y="7300"/>
                </a:lnTo>
                <a:lnTo>
                  <a:pt x="5833" y="7117"/>
                </a:lnTo>
                <a:lnTo>
                  <a:pt x="6126" y="6860"/>
                </a:lnTo>
                <a:lnTo>
                  <a:pt x="6200" y="6786"/>
                </a:lnTo>
                <a:lnTo>
                  <a:pt x="6310" y="6933"/>
                </a:lnTo>
                <a:lnTo>
                  <a:pt x="6493" y="7080"/>
                </a:lnTo>
                <a:lnTo>
                  <a:pt x="6677" y="7190"/>
                </a:lnTo>
                <a:lnTo>
                  <a:pt x="6860" y="7300"/>
                </a:lnTo>
                <a:lnTo>
                  <a:pt x="7043" y="7630"/>
                </a:lnTo>
                <a:lnTo>
                  <a:pt x="7263" y="7997"/>
                </a:lnTo>
                <a:lnTo>
                  <a:pt x="7557" y="8437"/>
                </a:lnTo>
                <a:lnTo>
                  <a:pt x="7667" y="8584"/>
                </a:lnTo>
                <a:lnTo>
                  <a:pt x="7557" y="8767"/>
                </a:lnTo>
                <a:lnTo>
                  <a:pt x="7484" y="8951"/>
                </a:lnTo>
                <a:lnTo>
                  <a:pt x="7447" y="9097"/>
                </a:lnTo>
                <a:lnTo>
                  <a:pt x="7447" y="9281"/>
                </a:lnTo>
                <a:lnTo>
                  <a:pt x="7484" y="9428"/>
                </a:lnTo>
                <a:lnTo>
                  <a:pt x="7520" y="9611"/>
                </a:lnTo>
                <a:lnTo>
                  <a:pt x="7594" y="9758"/>
                </a:lnTo>
                <a:lnTo>
                  <a:pt x="7704" y="9904"/>
                </a:lnTo>
                <a:lnTo>
                  <a:pt x="7850" y="10014"/>
                </a:lnTo>
                <a:lnTo>
                  <a:pt x="7960" y="10125"/>
                </a:lnTo>
                <a:lnTo>
                  <a:pt x="8107" y="10161"/>
                </a:lnTo>
                <a:lnTo>
                  <a:pt x="8254" y="10198"/>
                </a:lnTo>
                <a:lnTo>
                  <a:pt x="8547" y="10198"/>
                </a:lnTo>
                <a:lnTo>
                  <a:pt x="8694" y="10125"/>
                </a:lnTo>
                <a:lnTo>
                  <a:pt x="8877" y="10051"/>
                </a:lnTo>
                <a:lnTo>
                  <a:pt x="9098" y="9831"/>
                </a:lnTo>
                <a:lnTo>
                  <a:pt x="9281" y="9538"/>
                </a:lnTo>
                <a:lnTo>
                  <a:pt x="9354" y="9391"/>
                </a:lnTo>
                <a:lnTo>
                  <a:pt x="9391" y="9244"/>
                </a:lnTo>
                <a:lnTo>
                  <a:pt x="9391" y="9061"/>
                </a:lnTo>
                <a:lnTo>
                  <a:pt x="9391" y="8914"/>
                </a:lnTo>
                <a:lnTo>
                  <a:pt x="9318" y="8767"/>
                </a:lnTo>
                <a:lnTo>
                  <a:pt x="9244" y="8621"/>
                </a:lnTo>
                <a:lnTo>
                  <a:pt x="9134" y="8511"/>
                </a:lnTo>
                <a:lnTo>
                  <a:pt x="8987" y="8437"/>
                </a:lnTo>
                <a:lnTo>
                  <a:pt x="8841" y="8364"/>
                </a:lnTo>
                <a:lnTo>
                  <a:pt x="8694" y="8327"/>
                </a:lnTo>
                <a:lnTo>
                  <a:pt x="8364" y="8290"/>
                </a:lnTo>
                <a:lnTo>
                  <a:pt x="8180" y="8290"/>
                </a:lnTo>
                <a:lnTo>
                  <a:pt x="7997" y="8364"/>
                </a:lnTo>
                <a:lnTo>
                  <a:pt x="7924" y="8217"/>
                </a:lnTo>
                <a:lnTo>
                  <a:pt x="7814" y="8070"/>
                </a:lnTo>
                <a:lnTo>
                  <a:pt x="7557" y="7667"/>
                </a:lnTo>
                <a:lnTo>
                  <a:pt x="7300" y="7300"/>
                </a:lnTo>
                <a:lnTo>
                  <a:pt x="7227" y="7153"/>
                </a:lnTo>
                <a:lnTo>
                  <a:pt x="7153" y="7007"/>
                </a:lnTo>
                <a:lnTo>
                  <a:pt x="7043" y="6933"/>
                </a:lnTo>
                <a:lnTo>
                  <a:pt x="6897" y="6897"/>
                </a:lnTo>
                <a:lnTo>
                  <a:pt x="6640" y="6750"/>
                </a:lnTo>
                <a:lnTo>
                  <a:pt x="6346" y="6530"/>
                </a:lnTo>
                <a:lnTo>
                  <a:pt x="6530" y="6236"/>
                </a:lnTo>
                <a:lnTo>
                  <a:pt x="6603" y="5869"/>
                </a:lnTo>
                <a:lnTo>
                  <a:pt x="6603" y="5503"/>
                </a:lnTo>
                <a:lnTo>
                  <a:pt x="6567" y="5173"/>
                </a:lnTo>
                <a:lnTo>
                  <a:pt x="6456" y="4842"/>
                </a:lnTo>
                <a:lnTo>
                  <a:pt x="6310" y="4586"/>
                </a:lnTo>
                <a:lnTo>
                  <a:pt x="6126" y="4329"/>
                </a:lnTo>
                <a:lnTo>
                  <a:pt x="5870" y="4109"/>
                </a:lnTo>
                <a:lnTo>
                  <a:pt x="5613" y="3962"/>
                </a:lnTo>
                <a:lnTo>
                  <a:pt x="5356" y="3815"/>
                </a:lnTo>
                <a:lnTo>
                  <a:pt x="5026" y="3742"/>
                </a:lnTo>
                <a:lnTo>
                  <a:pt x="4732" y="3742"/>
                </a:lnTo>
                <a:lnTo>
                  <a:pt x="4732" y="3522"/>
                </a:lnTo>
                <a:lnTo>
                  <a:pt x="4696" y="2678"/>
                </a:lnTo>
                <a:lnTo>
                  <a:pt x="4732" y="2385"/>
                </a:lnTo>
                <a:lnTo>
                  <a:pt x="4696" y="2165"/>
                </a:lnTo>
                <a:lnTo>
                  <a:pt x="4659" y="1981"/>
                </a:lnTo>
                <a:lnTo>
                  <a:pt x="4842" y="1945"/>
                </a:lnTo>
                <a:lnTo>
                  <a:pt x="5063" y="1871"/>
                </a:lnTo>
                <a:lnTo>
                  <a:pt x="5246" y="1761"/>
                </a:lnTo>
                <a:lnTo>
                  <a:pt x="5393" y="1651"/>
                </a:lnTo>
                <a:lnTo>
                  <a:pt x="5539" y="1468"/>
                </a:lnTo>
                <a:lnTo>
                  <a:pt x="5613" y="1284"/>
                </a:lnTo>
                <a:lnTo>
                  <a:pt x="5686" y="1101"/>
                </a:lnTo>
                <a:lnTo>
                  <a:pt x="5686" y="844"/>
                </a:lnTo>
                <a:lnTo>
                  <a:pt x="5613" y="624"/>
                </a:lnTo>
                <a:lnTo>
                  <a:pt x="5503" y="404"/>
                </a:lnTo>
                <a:lnTo>
                  <a:pt x="5466" y="257"/>
                </a:lnTo>
                <a:lnTo>
                  <a:pt x="5429" y="184"/>
                </a:lnTo>
                <a:lnTo>
                  <a:pt x="5356" y="147"/>
                </a:lnTo>
                <a:lnTo>
                  <a:pt x="5209" y="147"/>
                </a:lnTo>
                <a:lnTo>
                  <a:pt x="5063" y="110"/>
                </a:lnTo>
                <a:lnTo>
                  <a:pt x="4989" y="37"/>
                </a:lnTo>
                <a:lnTo>
                  <a:pt x="4806" y="0"/>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73" name="Shape 273"/>
          <p:cNvSpPr/>
          <p:nvPr/>
        </p:nvSpPr>
        <p:spPr>
          <a:xfrm>
            <a:off x="721258" y="4998019"/>
            <a:ext cx="463059" cy="177962"/>
          </a:xfrm>
          <a:custGeom>
            <a:avLst/>
            <a:gdLst/>
            <a:ahLst/>
            <a:cxnLst/>
            <a:rect l="0" t="0" r="0" b="0"/>
            <a:pathLst>
              <a:path w="16325" h="6274" extrusionOk="0">
                <a:moveTo>
                  <a:pt x="14710" y="1"/>
                </a:moveTo>
                <a:lnTo>
                  <a:pt x="14527" y="74"/>
                </a:lnTo>
                <a:lnTo>
                  <a:pt x="14380" y="147"/>
                </a:lnTo>
                <a:lnTo>
                  <a:pt x="14270" y="221"/>
                </a:lnTo>
                <a:lnTo>
                  <a:pt x="14270" y="257"/>
                </a:lnTo>
                <a:lnTo>
                  <a:pt x="14197" y="221"/>
                </a:lnTo>
                <a:lnTo>
                  <a:pt x="14087" y="221"/>
                </a:lnTo>
                <a:lnTo>
                  <a:pt x="14013" y="294"/>
                </a:lnTo>
                <a:lnTo>
                  <a:pt x="13977" y="331"/>
                </a:lnTo>
                <a:lnTo>
                  <a:pt x="13977" y="441"/>
                </a:lnTo>
                <a:lnTo>
                  <a:pt x="14013" y="551"/>
                </a:lnTo>
                <a:lnTo>
                  <a:pt x="14050" y="587"/>
                </a:lnTo>
                <a:lnTo>
                  <a:pt x="14123" y="624"/>
                </a:lnTo>
                <a:lnTo>
                  <a:pt x="14343" y="624"/>
                </a:lnTo>
                <a:lnTo>
                  <a:pt x="14527" y="551"/>
                </a:lnTo>
                <a:lnTo>
                  <a:pt x="14710" y="477"/>
                </a:lnTo>
                <a:lnTo>
                  <a:pt x="14894" y="441"/>
                </a:lnTo>
                <a:lnTo>
                  <a:pt x="14967" y="477"/>
                </a:lnTo>
                <a:lnTo>
                  <a:pt x="15004" y="514"/>
                </a:lnTo>
                <a:lnTo>
                  <a:pt x="14967" y="587"/>
                </a:lnTo>
                <a:lnTo>
                  <a:pt x="14930" y="661"/>
                </a:lnTo>
                <a:lnTo>
                  <a:pt x="14747" y="881"/>
                </a:lnTo>
                <a:lnTo>
                  <a:pt x="14123" y="1725"/>
                </a:lnTo>
                <a:lnTo>
                  <a:pt x="14123" y="1798"/>
                </a:lnTo>
                <a:lnTo>
                  <a:pt x="14087" y="1871"/>
                </a:lnTo>
                <a:lnTo>
                  <a:pt x="14123" y="1981"/>
                </a:lnTo>
                <a:lnTo>
                  <a:pt x="14233" y="2055"/>
                </a:lnTo>
                <a:lnTo>
                  <a:pt x="14343" y="2091"/>
                </a:lnTo>
                <a:lnTo>
                  <a:pt x="14820" y="2091"/>
                </a:lnTo>
                <a:lnTo>
                  <a:pt x="15260" y="2055"/>
                </a:lnTo>
                <a:lnTo>
                  <a:pt x="15774" y="1945"/>
                </a:lnTo>
                <a:lnTo>
                  <a:pt x="16031" y="1871"/>
                </a:lnTo>
                <a:lnTo>
                  <a:pt x="16251" y="1761"/>
                </a:lnTo>
                <a:lnTo>
                  <a:pt x="16324" y="1651"/>
                </a:lnTo>
                <a:lnTo>
                  <a:pt x="16324" y="1541"/>
                </a:lnTo>
                <a:lnTo>
                  <a:pt x="16288" y="1468"/>
                </a:lnTo>
                <a:lnTo>
                  <a:pt x="16214" y="1431"/>
                </a:lnTo>
                <a:lnTo>
                  <a:pt x="16141" y="1394"/>
                </a:lnTo>
                <a:lnTo>
                  <a:pt x="15957" y="1431"/>
                </a:lnTo>
                <a:lnTo>
                  <a:pt x="15774" y="1468"/>
                </a:lnTo>
                <a:lnTo>
                  <a:pt x="15370" y="1541"/>
                </a:lnTo>
                <a:lnTo>
                  <a:pt x="14820" y="1615"/>
                </a:lnTo>
                <a:lnTo>
                  <a:pt x="14820" y="1615"/>
                </a:lnTo>
                <a:lnTo>
                  <a:pt x="15260" y="1028"/>
                </a:lnTo>
                <a:lnTo>
                  <a:pt x="15370" y="844"/>
                </a:lnTo>
                <a:lnTo>
                  <a:pt x="15481" y="698"/>
                </a:lnTo>
                <a:lnTo>
                  <a:pt x="15517" y="477"/>
                </a:lnTo>
                <a:lnTo>
                  <a:pt x="15517" y="404"/>
                </a:lnTo>
                <a:lnTo>
                  <a:pt x="15481" y="294"/>
                </a:lnTo>
                <a:lnTo>
                  <a:pt x="15370" y="184"/>
                </a:lnTo>
                <a:lnTo>
                  <a:pt x="15224" y="74"/>
                </a:lnTo>
                <a:lnTo>
                  <a:pt x="15077" y="37"/>
                </a:lnTo>
                <a:lnTo>
                  <a:pt x="14894" y="1"/>
                </a:lnTo>
                <a:close/>
                <a:moveTo>
                  <a:pt x="6604" y="2788"/>
                </a:moveTo>
                <a:lnTo>
                  <a:pt x="6163" y="2898"/>
                </a:lnTo>
                <a:lnTo>
                  <a:pt x="5576" y="2972"/>
                </a:lnTo>
                <a:lnTo>
                  <a:pt x="5283" y="3045"/>
                </a:lnTo>
                <a:lnTo>
                  <a:pt x="4990" y="3118"/>
                </a:lnTo>
                <a:lnTo>
                  <a:pt x="4953" y="3155"/>
                </a:lnTo>
                <a:lnTo>
                  <a:pt x="4880" y="3229"/>
                </a:lnTo>
                <a:lnTo>
                  <a:pt x="4880" y="3302"/>
                </a:lnTo>
                <a:lnTo>
                  <a:pt x="4880" y="3339"/>
                </a:lnTo>
                <a:lnTo>
                  <a:pt x="4880" y="3412"/>
                </a:lnTo>
                <a:lnTo>
                  <a:pt x="4916" y="3485"/>
                </a:lnTo>
                <a:lnTo>
                  <a:pt x="4990" y="3522"/>
                </a:lnTo>
                <a:lnTo>
                  <a:pt x="5063" y="3522"/>
                </a:lnTo>
                <a:lnTo>
                  <a:pt x="5613" y="3485"/>
                </a:lnTo>
                <a:lnTo>
                  <a:pt x="6163" y="3412"/>
                </a:lnTo>
                <a:lnTo>
                  <a:pt x="6640" y="3339"/>
                </a:lnTo>
                <a:lnTo>
                  <a:pt x="6860" y="3265"/>
                </a:lnTo>
                <a:lnTo>
                  <a:pt x="6970" y="3192"/>
                </a:lnTo>
                <a:lnTo>
                  <a:pt x="7044" y="3118"/>
                </a:lnTo>
                <a:lnTo>
                  <a:pt x="7044" y="3008"/>
                </a:lnTo>
                <a:lnTo>
                  <a:pt x="7044" y="2972"/>
                </a:lnTo>
                <a:lnTo>
                  <a:pt x="7007" y="2898"/>
                </a:lnTo>
                <a:lnTo>
                  <a:pt x="6897" y="2862"/>
                </a:lnTo>
                <a:lnTo>
                  <a:pt x="6824" y="2825"/>
                </a:lnTo>
                <a:lnTo>
                  <a:pt x="6604" y="2788"/>
                </a:lnTo>
                <a:close/>
                <a:moveTo>
                  <a:pt x="13500" y="1945"/>
                </a:moveTo>
                <a:lnTo>
                  <a:pt x="13280" y="1981"/>
                </a:lnTo>
                <a:lnTo>
                  <a:pt x="13060" y="2018"/>
                </a:lnTo>
                <a:lnTo>
                  <a:pt x="12876" y="2055"/>
                </a:lnTo>
                <a:lnTo>
                  <a:pt x="12693" y="2201"/>
                </a:lnTo>
                <a:lnTo>
                  <a:pt x="12546" y="2275"/>
                </a:lnTo>
                <a:lnTo>
                  <a:pt x="12436" y="2422"/>
                </a:lnTo>
                <a:lnTo>
                  <a:pt x="12289" y="2678"/>
                </a:lnTo>
                <a:lnTo>
                  <a:pt x="12179" y="3008"/>
                </a:lnTo>
                <a:lnTo>
                  <a:pt x="12179" y="3339"/>
                </a:lnTo>
                <a:lnTo>
                  <a:pt x="12179" y="3522"/>
                </a:lnTo>
                <a:lnTo>
                  <a:pt x="12216" y="3669"/>
                </a:lnTo>
                <a:lnTo>
                  <a:pt x="12289" y="3815"/>
                </a:lnTo>
                <a:lnTo>
                  <a:pt x="12363" y="3962"/>
                </a:lnTo>
                <a:lnTo>
                  <a:pt x="12473" y="4109"/>
                </a:lnTo>
                <a:lnTo>
                  <a:pt x="12583" y="4219"/>
                </a:lnTo>
                <a:lnTo>
                  <a:pt x="12729" y="4292"/>
                </a:lnTo>
                <a:lnTo>
                  <a:pt x="12876" y="4366"/>
                </a:lnTo>
                <a:lnTo>
                  <a:pt x="12986" y="4402"/>
                </a:lnTo>
                <a:lnTo>
                  <a:pt x="13096" y="4402"/>
                </a:lnTo>
                <a:lnTo>
                  <a:pt x="13353" y="4329"/>
                </a:lnTo>
                <a:lnTo>
                  <a:pt x="13757" y="4146"/>
                </a:lnTo>
                <a:lnTo>
                  <a:pt x="14197" y="3999"/>
                </a:lnTo>
                <a:lnTo>
                  <a:pt x="14417" y="3852"/>
                </a:lnTo>
                <a:lnTo>
                  <a:pt x="14564" y="3705"/>
                </a:lnTo>
                <a:lnTo>
                  <a:pt x="14600" y="3632"/>
                </a:lnTo>
                <a:lnTo>
                  <a:pt x="14564" y="3559"/>
                </a:lnTo>
                <a:lnTo>
                  <a:pt x="14527" y="3485"/>
                </a:lnTo>
                <a:lnTo>
                  <a:pt x="14453" y="3449"/>
                </a:lnTo>
                <a:lnTo>
                  <a:pt x="14343" y="3412"/>
                </a:lnTo>
                <a:lnTo>
                  <a:pt x="14197" y="3449"/>
                </a:lnTo>
                <a:lnTo>
                  <a:pt x="13940" y="3522"/>
                </a:lnTo>
                <a:lnTo>
                  <a:pt x="13426" y="3742"/>
                </a:lnTo>
                <a:lnTo>
                  <a:pt x="13280" y="3815"/>
                </a:lnTo>
                <a:lnTo>
                  <a:pt x="13133" y="3852"/>
                </a:lnTo>
                <a:lnTo>
                  <a:pt x="12986" y="3852"/>
                </a:lnTo>
                <a:lnTo>
                  <a:pt x="12839" y="3779"/>
                </a:lnTo>
                <a:lnTo>
                  <a:pt x="12766" y="3669"/>
                </a:lnTo>
                <a:lnTo>
                  <a:pt x="12729" y="3559"/>
                </a:lnTo>
                <a:lnTo>
                  <a:pt x="12656" y="3339"/>
                </a:lnTo>
                <a:lnTo>
                  <a:pt x="12656" y="3118"/>
                </a:lnTo>
                <a:lnTo>
                  <a:pt x="12729" y="2898"/>
                </a:lnTo>
                <a:lnTo>
                  <a:pt x="12839" y="2715"/>
                </a:lnTo>
                <a:lnTo>
                  <a:pt x="12986" y="2532"/>
                </a:lnTo>
                <a:lnTo>
                  <a:pt x="13133" y="2458"/>
                </a:lnTo>
                <a:lnTo>
                  <a:pt x="13280" y="2422"/>
                </a:lnTo>
                <a:lnTo>
                  <a:pt x="13610" y="2385"/>
                </a:lnTo>
                <a:lnTo>
                  <a:pt x="13940" y="2348"/>
                </a:lnTo>
                <a:lnTo>
                  <a:pt x="14307" y="2348"/>
                </a:lnTo>
                <a:lnTo>
                  <a:pt x="14307" y="2311"/>
                </a:lnTo>
                <a:lnTo>
                  <a:pt x="14307" y="2275"/>
                </a:lnTo>
                <a:lnTo>
                  <a:pt x="14307" y="2238"/>
                </a:lnTo>
                <a:lnTo>
                  <a:pt x="14123" y="2128"/>
                </a:lnTo>
                <a:lnTo>
                  <a:pt x="13903" y="2055"/>
                </a:lnTo>
                <a:lnTo>
                  <a:pt x="13720" y="1981"/>
                </a:lnTo>
                <a:lnTo>
                  <a:pt x="13500" y="1945"/>
                </a:lnTo>
                <a:close/>
                <a:moveTo>
                  <a:pt x="6787" y="4182"/>
                </a:moveTo>
                <a:lnTo>
                  <a:pt x="6347" y="4292"/>
                </a:lnTo>
                <a:lnTo>
                  <a:pt x="5907" y="4366"/>
                </a:lnTo>
                <a:lnTo>
                  <a:pt x="5466" y="4439"/>
                </a:lnTo>
                <a:lnTo>
                  <a:pt x="5063" y="4549"/>
                </a:lnTo>
                <a:lnTo>
                  <a:pt x="4990" y="4622"/>
                </a:lnTo>
                <a:lnTo>
                  <a:pt x="4953" y="4696"/>
                </a:lnTo>
                <a:lnTo>
                  <a:pt x="4953" y="4806"/>
                </a:lnTo>
                <a:lnTo>
                  <a:pt x="5063" y="4843"/>
                </a:lnTo>
                <a:lnTo>
                  <a:pt x="5283" y="4879"/>
                </a:lnTo>
                <a:lnTo>
                  <a:pt x="5980" y="4879"/>
                </a:lnTo>
                <a:lnTo>
                  <a:pt x="6457" y="4769"/>
                </a:lnTo>
                <a:lnTo>
                  <a:pt x="6897" y="4659"/>
                </a:lnTo>
                <a:lnTo>
                  <a:pt x="6970" y="4622"/>
                </a:lnTo>
                <a:lnTo>
                  <a:pt x="7044" y="4586"/>
                </a:lnTo>
                <a:lnTo>
                  <a:pt x="7080" y="4512"/>
                </a:lnTo>
                <a:lnTo>
                  <a:pt x="7117" y="4439"/>
                </a:lnTo>
                <a:lnTo>
                  <a:pt x="7080" y="4292"/>
                </a:lnTo>
                <a:lnTo>
                  <a:pt x="7007" y="4219"/>
                </a:lnTo>
                <a:lnTo>
                  <a:pt x="6934" y="4182"/>
                </a:lnTo>
                <a:close/>
                <a:moveTo>
                  <a:pt x="11079" y="2055"/>
                </a:moveTo>
                <a:lnTo>
                  <a:pt x="10785" y="2091"/>
                </a:lnTo>
                <a:lnTo>
                  <a:pt x="10565" y="2165"/>
                </a:lnTo>
                <a:lnTo>
                  <a:pt x="10382" y="2311"/>
                </a:lnTo>
                <a:lnTo>
                  <a:pt x="10235" y="2495"/>
                </a:lnTo>
                <a:lnTo>
                  <a:pt x="10198" y="2385"/>
                </a:lnTo>
                <a:lnTo>
                  <a:pt x="10088" y="2348"/>
                </a:lnTo>
                <a:lnTo>
                  <a:pt x="9942" y="2311"/>
                </a:lnTo>
                <a:lnTo>
                  <a:pt x="9611" y="2311"/>
                </a:lnTo>
                <a:lnTo>
                  <a:pt x="9501" y="2348"/>
                </a:lnTo>
                <a:lnTo>
                  <a:pt x="9208" y="2495"/>
                </a:lnTo>
                <a:lnTo>
                  <a:pt x="8988" y="2678"/>
                </a:lnTo>
                <a:lnTo>
                  <a:pt x="8951" y="2568"/>
                </a:lnTo>
                <a:lnTo>
                  <a:pt x="8915" y="2532"/>
                </a:lnTo>
                <a:lnTo>
                  <a:pt x="8878" y="2532"/>
                </a:lnTo>
                <a:lnTo>
                  <a:pt x="8804" y="2568"/>
                </a:lnTo>
                <a:lnTo>
                  <a:pt x="8731" y="2752"/>
                </a:lnTo>
                <a:lnTo>
                  <a:pt x="8658" y="2935"/>
                </a:lnTo>
                <a:lnTo>
                  <a:pt x="8621" y="3339"/>
                </a:lnTo>
                <a:lnTo>
                  <a:pt x="8584" y="3705"/>
                </a:lnTo>
                <a:lnTo>
                  <a:pt x="8621" y="4072"/>
                </a:lnTo>
                <a:lnTo>
                  <a:pt x="8694" y="4439"/>
                </a:lnTo>
                <a:lnTo>
                  <a:pt x="8768" y="4806"/>
                </a:lnTo>
                <a:lnTo>
                  <a:pt x="8804" y="4879"/>
                </a:lnTo>
                <a:lnTo>
                  <a:pt x="8878" y="4953"/>
                </a:lnTo>
                <a:lnTo>
                  <a:pt x="8951" y="4989"/>
                </a:lnTo>
                <a:lnTo>
                  <a:pt x="9061" y="4953"/>
                </a:lnTo>
                <a:lnTo>
                  <a:pt x="9135" y="4916"/>
                </a:lnTo>
                <a:lnTo>
                  <a:pt x="9208" y="4879"/>
                </a:lnTo>
                <a:lnTo>
                  <a:pt x="9245" y="4769"/>
                </a:lnTo>
                <a:lnTo>
                  <a:pt x="9208" y="4659"/>
                </a:lnTo>
                <a:lnTo>
                  <a:pt x="9135" y="4182"/>
                </a:lnTo>
                <a:lnTo>
                  <a:pt x="9098" y="3669"/>
                </a:lnTo>
                <a:lnTo>
                  <a:pt x="9135" y="3339"/>
                </a:lnTo>
                <a:lnTo>
                  <a:pt x="9208" y="3118"/>
                </a:lnTo>
                <a:lnTo>
                  <a:pt x="9391" y="2972"/>
                </a:lnTo>
                <a:lnTo>
                  <a:pt x="9575" y="2825"/>
                </a:lnTo>
                <a:lnTo>
                  <a:pt x="9795" y="2788"/>
                </a:lnTo>
                <a:lnTo>
                  <a:pt x="9868" y="4072"/>
                </a:lnTo>
                <a:lnTo>
                  <a:pt x="9905" y="4146"/>
                </a:lnTo>
                <a:lnTo>
                  <a:pt x="9942" y="4219"/>
                </a:lnTo>
                <a:lnTo>
                  <a:pt x="10015" y="4292"/>
                </a:lnTo>
                <a:lnTo>
                  <a:pt x="10125" y="4292"/>
                </a:lnTo>
                <a:lnTo>
                  <a:pt x="10198" y="4329"/>
                </a:lnTo>
                <a:lnTo>
                  <a:pt x="10272" y="4292"/>
                </a:lnTo>
                <a:lnTo>
                  <a:pt x="10308" y="4219"/>
                </a:lnTo>
                <a:lnTo>
                  <a:pt x="10345" y="4146"/>
                </a:lnTo>
                <a:lnTo>
                  <a:pt x="10455" y="3559"/>
                </a:lnTo>
                <a:lnTo>
                  <a:pt x="10565" y="3008"/>
                </a:lnTo>
                <a:lnTo>
                  <a:pt x="10602" y="2862"/>
                </a:lnTo>
                <a:lnTo>
                  <a:pt x="10675" y="2752"/>
                </a:lnTo>
                <a:lnTo>
                  <a:pt x="10785" y="2642"/>
                </a:lnTo>
                <a:lnTo>
                  <a:pt x="10895" y="2568"/>
                </a:lnTo>
                <a:lnTo>
                  <a:pt x="11079" y="2568"/>
                </a:lnTo>
                <a:lnTo>
                  <a:pt x="11115" y="2642"/>
                </a:lnTo>
                <a:lnTo>
                  <a:pt x="11115" y="2752"/>
                </a:lnTo>
                <a:lnTo>
                  <a:pt x="11115" y="2862"/>
                </a:lnTo>
                <a:lnTo>
                  <a:pt x="11189" y="3449"/>
                </a:lnTo>
                <a:lnTo>
                  <a:pt x="11299" y="4036"/>
                </a:lnTo>
                <a:lnTo>
                  <a:pt x="11372" y="4256"/>
                </a:lnTo>
                <a:lnTo>
                  <a:pt x="11446" y="4512"/>
                </a:lnTo>
                <a:lnTo>
                  <a:pt x="11556" y="4732"/>
                </a:lnTo>
                <a:lnTo>
                  <a:pt x="11629" y="4806"/>
                </a:lnTo>
                <a:lnTo>
                  <a:pt x="11739" y="4843"/>
                </a:lnTo>
                <a:lnTo>
                  <a:pt x="11849" y="4843"/>
                </a:lnTo>
                <a:lnTo>
                  <a:pt x="11922" y="4806"/>
                </a:lnTo>
                <a:lnTo>
                  <a:pt x="11996" y="4769"/>
                </a:lnTo>
                <a:lnTo>
                  <a:pt x="12032" y="4696"/>
                </a:lnTo>
                <a:lnTo>
                  <a:pt x="12069" y="4586"/>
                </a:lnTo>
                <a:lnTo>
                  <a:pt x="11996" y="4476"/>
                </a:lnTo>
                <a:lnTo>
                  <a:pt x="11922" y="4402"/>
                </a:lnTo>
                <a:lnTo>
                  <a:pt x="11886" y="4256"/>
                </a:lnTo>
                <a:lnTo>
                  <a:pt x="11812" y="4072"/>
                </a:lnTo>
                <a:lnTo>
                  <a:pt x="11776" y="3779"/>
                </a:lnTo>
                <a:lnTo>
                  <a:pt x="11666" y="3339"/>
                </a:lnTo>
                <a:lnTo>
                  <a:pt x="11629" y="2862"/>
                </a:lnTo>
                <a:lnTo>
                  <a:pt x="11629" y="2532"/>
                </a:lnTo>
                <a:lnTo>
                  <a:pt x="11592" y="2385"/>
                </a:lnTo>
                <a:lnTo>
                  <a:pt x="11482" y="2275"/>
                </a:lnTo>
                <a:lnTo>
                  <a:pt x="11299" y="2128"/>
                </a:lnTo>
                <a:lnTo>
                  <a:pt x="11189" y="2091"/>
                </a:lnTo>
                <a:lnTo>
                  <a:pt x="11079" y="2055"/>
                </a:lnTo>
                <a:close/>
                <a:moveTo>
                  <a:pt x="2715" y="1138"/>
                </a:moveTo>
                <a:lnTo>
                  <a:pt x="2569" y="1174"/>
                </a:lnTo>
                <a:lnTo>
                  <a:pt x="2422" y="1284"/>
                </a:lnTo>
                <a:lnTo>
                  <a:pt x="2385" y="1358"/>
                </a:lnTo>
                <a:lnTo>
                  <a:pt x="2165" y="1284"/>
                </a:lnTo>
                <a:lnTo>
                  <a:pt x="1762" y="1284"/>
                </a:lnTo>
                <a:lnTo>
                  <a:pt x="1542" y="1358"/>
                </a:lnTo>
                <a:lnTo>
                  <a:pt x="771" y="1504"/>
                </a:lnTo>
                <a:lnTo>
                  <a:pt x="368" y="1651"/>
                </a:lnTo>
                <a:lnTo>
                  <a:pt x="184" y="1725"/>
                </a:lnTo>
                <a:lnTo>
                  <a:pt x="38" y="1835"/>
                </a:lnTo>
                <a:lnTo>
                  <a:pt x="1" y="1908"/>
                </a:lnTo>
                <a:lnTo>
                  <a:pt x="1" y="1981"/>
                </a:lnTo>
                <a:lnTo>
                  <a:pt x="38" y="2018"/>
                </a:lnTo>
                <a:lnTo>
                  <a:pt x="111" y="2055"/>
                </a:lnTo>
                <a:lnTo>
                  <a:pt x="74" y="2348"/>
                </a:lnTo>
                <a:lnTo>
                  <a:pt x="74" y="2642"/>
                </a:lnTo>
                <a:lnTo>
                  <a:pt x="74" y="3705"/>
                </a:lnTo>
                <a:lnTo>
                  <a:pt x="111" y="4843"/>
                </a:lnTo>
                <a:lnTo>
                  <a:pt x="148" y="5980"/>
                </a:lnTo>
                <a:lnTo>
                  <a:pt x="184" y="6090"/>
                </a:lnTo>
                <a:lnTo>
                  <a:pt x="294" y="6200"/>
                </a:lnTo>
                <a:lnTo>
                  <a:pt x="404" y="6236"/>
                </a:lnTo>
                <a:lnTo>
                  <a:pt x="514" y="6200"/>
                </a:lnTo>
                <a:lnTo>
                  <a:pt x="624" y="6236"/>
                </a:lnTo>
                <a:lnTo>
                  <a:pt x="845" y="6273"/>
                </a:lnTo>
                <a:lnTo>
                  <a:pt x="1028" y="6236"/>
                </a:lnTo>
                <a:lnTo>
                  <a:pt x="1395" y="6163"/>
                </a:lnTo>
                <a:lnTo>
                  <a:pt x="2385" y="5980"/>
                </a:lnTo>
                <a:lnTo>
                  <a:pt x="2605" y="5943"/>
                </a:lnTo>
                <a:lnTo>
                  <a:pt x="2752" y="5906"/>
                </a:lnTo>
                <a:lnTo>
                  <a:pt x="2899" y="5833"/>
                </a:lnTo>
                <a:lnTo>
                  <a:pt x="2972" y="5686"/>
                </a:lnTo>
                <a:lnTo>
                  <a:pt x="2972" y="5576"/>
                </a:lnTo>
                <a:lnTo>
                  <a:pt x="2935" y="5503"/>
                </a:lnTo>
                <a:lnTo>
                  <a:pt x="2825" y="5429"/>
                </a:lnTo>
                <a:lnTo>
                  <a:pt x="2679" y="5393"/>
                </a:lnTo>
                <a:lnTo>
                  <a:pt x="2532" y="5393"/>
                </a:lnTo>
                <a:lnTo>
                  <a:pt x="2385" y="5429"/>
                </a:lnTo>
                <a:lnTo>
                  <a:pt x="2055" y="5503"/>
                </a:lnTo>
                <a:lnTo>
                  <a:pt x="1762" y="5576"/>
                </a:lnTo>
                <a:lnTo>
                  <a:pt x="1028" y="5723"/>
                </a:lnTo>
                <a:lnTo>
                  <a:pt x="698" y="5796"/>
                </a:lnTo>
                <a:lnTo>
                  <a:pt x="661" y="4953"/>
                </a:lnTo>
                <a:lnTo>
                  <a:pt x="624" y="4109"/>
                </a:lnTo>
                <a:lnTo>
                  <a:pt x="845" y="4109"/>
                </a:lnTo>
                <a:lnTo>
                  <a:pt x="1028" y="4072"/>
                </a:lnTo>
                <a:lnTo>
                  <a:pt x="1431" y="3962"/>
                </a:lnTo>
                <a:lnTo>
                  <a:pt x="2459" y="3742"/>
                </a:lnTo>
                <a:lnTo>
                  <a:pt x="2495" y="3779"/>
                </a:lnTo>
                <a:lnTo>
                  <a:pt x="2605" y="3779"/>
                </a:lnTo>
                <a:lnTo>
                  <a:pt x="2679" y="3742"/>
                </a:lnTo>
                <a:lnTo>
                  <a:pt x="2752" y="3705"/>
                </a:lnTo>
                <a:lnTo>
                  <a:pt x="2789" y="3669"/>
                </a:lnTo>
                <a:lnTo>
                  <a:pt x="2862" y="3559"/>
                </a:lnTo>
                <a:lnTo>
                  <a:pt x="2899" y="3485"/>
                </a:lnTo>
                <a:lnTo>
                  <a:pt x="2899" y="3412"/>
                </a:lnTo>
                <a:lnTo>
                  <a:pt x="2862" y="3339"/>
                </a:lnTo>
                <a:lnTo>
                  <a:pt x="2825" y="3265"/>
                </a:lnTo>
                <a:lnTo>
                  <a:pt x="2715" y="3155"/>
                </a:lnTo>
                <a:lnTo>
                  <a:pt x="2532" y="3155"/>
                </a:lnTo>
                <a:lnTo>
                  <a:pt x="1431" y="3449"/>
                </a:lnTo>
                <a:lnTo>
                  <a:pt x="1028" y="3522"/>
                </a:lnTo>
                <a:lnTo>
                  <a:pt x="808" y="3595"/>
                </a:lnTo>
                <a:lnTo>
                  <a:pt x="624" y="3632"/>
                </a:lnTo>
                <a:lnTo>
                  <a:pt x="588" y="2788"/>
                </a:lnTo>
                <a:lnTo>
                  <a:pt x="588" y="2458"/>
                </a:lnTo>
                <a:lnTo>
                  <a:pt x="551" y="2091"/>
                </a:lnTo>
                <a:lnTo>
                  <a:pt x="1065" y="1981"/>
                </a:lnTo>
                <a:lnTo>
                  <a:pt x="1615" y="1835"/>
                </a:lnTo>
                <a:lnTo>
                  <a:pt x="1798" y="1798"/>
                </a:lnTo>
                <a:lnTo>
                  <a:pt x="2055" y="1798"/>
                </a:lnTo>
                <a:lnTo>
                  <a:pt x="2165" y="1871"/>
                </a:lnTo>
                <a:lnTo>
                  <a:pt x="2238" y="1908"/>
                </a:lnTo>
                <a:lnTo>
                  <a:pt x="2312" y="1945"/>
                </a:lnTo>
                <a:lnTo>
                  <a:pt x="2422" y="1945"/>
                </a:lnTo>
                <a:lnTo>
                  <a:pt x="2495" y="1908"/>
                </a:lnTo>
                <a:lnTo>
                  <a:pt x="3009" y="1651"/>
                </a:lnTo>
                <a:lnTo>
                  <a:pt x="3082" y="1615"/>
                </a:lnTo>
                <a:lnTo>
                  <a:pt x="3119" y="1578"/>
                </a:lnTo>
                <a:lnTo>
                  <a:pt x="3156" y="1431"/>
                </a:lnTo>
                <a:lnTo>
                  <a:pt x="3119" y="1284"/>
                </a:lnTo>
                <a:lnTo>
                  <a:pt x="3082" y="1248"/>
                </a:lnTo>
                <a:lnTo>
                  <a:pt x="3009" y="1174"/>
                </a:lnTo>
                <a:lnTo>
                  <a:pt x="2862" y="1138"/>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74" name="Shape 274"/>
          <p:cNvSpPr/>
          <p:nvPr/>
        </p:nvSpPr>
        <p:spPr>
          <a:xfrm>
            <a:off x="-243128" y="54210"/>
            <a:ext cx="589992" cy="414129"/>
          </a:xfrm>
          <a:custGeom>
            <a:avLst/>
            <a:gdLst/>
            <a:ahLst/>
            <a:cxnLst/>
            <a:rect l="0" t="0" r="0" b="0"/>
            <a:pathLst>
              <a:path w="20800" h="14600" extrusionOk="0">
                <a:moveTo>
                  <a:pt x="5466" y="441"/>
                </a:moveTo>
                <a:lnTo>
                  <a:pt x="5650" y="478"/>
                </a:lnTo>
                <a:lnTo>
                  <a:pt x="5577" y="478"/>
                </a:lnTo>
                <a:lnTo>
                  <a:pt x="5466" y="441"/>
                </a:lnTo>
                <a:close/>
                <a:moveTo>
                  <a:pt x="4843" y="478"/>
                </a:moveTo>
                <a:lnTo>
                  <a:pt x="4806" y="514"/>
                </a:lnTo>
                <a:lnTo>
                  <a:pt x="4586" y="551"/>
                </a:lnTo>
                <a:lnTo>
                  <a:pt x="4843" y="478"/>
                </a:lnTo>
                <a:close/>
                <a:moveTo>
                  <a:pt x="5173" y="808"/>
                </a:moveTo>
                <a:lnTo>
                  <a:pt x="5210" y="844"/>
                </a:lnTo>
                <a:lnTo>
                  <a:pt x="5246" y="918"/>
                </a:lnTo>
                <a:lnTo>
                  <a:pt x="5356" y="991"/>
                </a:lnTo>
                <a:lnTo>
                  <a:pt x="5503" y="1028"/>
                </a:lnTo>
                <a:lnTo>
                  <a:pt x="5760" y="1028"/>
                </a:lnTo>
                <a:lnTo>
                  <a:pt x="5870" y="991"/>
                </a:lnTo>
                <a:lnTo>
                  <a:pt x="5980" y="991"/>
                </a:lnTo>
                <a:lnTo>
                  <a:pt x="6017" y="1028"/>
                </a:lnTo>
                <a:lnTo>
                  <a:pt x="6053" y="1101"/>
                </a:lnTo>
                <a:lnTo>
                  <a:pt x="6163" y="1431"/>
                </a:lnTo>
                <a:lnTo>
                  <a:pt x="6163" y="1725"/>
                </a:lnTo>
                <a:lnTo>
                  <a:pt x="6127" y="2055"/>
                </a:lnTo>
                <a:lnTo>
                  <a:pt x="6053" y="2348"/>
                </a:lnTo>
                <a:lnTo>
                  <a:pt x="5980" y="2532"/>
                </a:lnTo>
                <a:lnTo>
                  <a:pt x="5907" y="2715"/>
                </a:lnTo>
                <a:lnTo>
                  <a:pt x="5650" y="3009"/>
                </a:lnTo>
                <a:lnTo>
                  <a:pt x="5393" y="3229"/>
                </a:lnTo>
                <a:lnTo>
                  <a:pt x="5063" y="3412"/>
                </a:lnTo>
                <a:lnTo>
                  <a:pt x="5063" y="3375"/>
                </a:lnTo>
                <a:lnTo>
                  <a:pt x="5063" y="3302"/>
                </a:lnTo>
                <a:lnTo>
                  <a:pt x="5026" y="3265"/>
                </a:lnTo>
                <a:lnTo>
                  <a:pt x="4953" y="3229"/>
                </a:lnTo>
                <a:lnTo>
                  <a:pt x="4880" y="3229"/>
                </a:lnTo>
                <a:lnTo>
                  <a:pt x="5063" y="2789"/>
                </a:lnTo>
                <a:lnTo>
                  <a:pt x="5063" y="2715"/>
                </a:lnTo>
                <a:lnTo>
                  <a:pt x="4990" y="2679"/>
                </a:lnTo>
                <a:lnTo>
                  <a:pt x="4953" y="2679"/>
                </a:lnTo>
                <a:lnTo>
                  <a:pt x="4880" y="2715"/>
                </a:lnTo>
                <a:lnTo>
                  <a:pt x="4549" y="3229"/>
                </a:lnTo>
                <a:lnTo>
                  <a:pt x="4329" y="3559"/>
                </a:lnTo>
                <a:lnTo>
                  <a:pt x="4109" y="3522"/>
                </a:lnTo>
                <a:lnTo>
                  <a:pt x="3853" y="3486"/>
                </a:lnTo>
                <a:lnTo>
                  <a:pt x="3706" y="3449"/>
                </a:lnTo>
                <a:lnTo>
                  <a:pt x="3999" y="3192"/>
                </a:lnTo>
                <a:lnTo>
                  <a:pt x="4586" y="2642"/>
                </a:lnTo>
                <a:lnTo>
                  <a:pt x="4586" y="2568"/>
                </a:lnTo>
                <a:lnTo>
                  <a:pt x="4586" y="2495"/>
                </a:lnTo>
                <a:lnTo>
                  <a:pt x="4513" y="2458"/>
                </a:lnTo>
                <a:lnTo>
                  <a:pt x="4439" y="2458"/>
                </a:lnTo>
                <a:lnTo>
                  <a:pt x="3486" y="3119"/>
                </a:lnTo>
                <a:lnTo>
                  <a:pt x="3302" y="3265"/>
                </a:lnTo>
                <a:lnTo>
                  <a:pt x="3229" y="3192"/>
                </a:lnTo>
                <a:lnTo>
                  <a:pt x="3266" y="3082"/>
                </a:lnTo>
                <a:lnTo>
                  <a:pt x="3302" y="3009"/>
                </a:lnTo>
                <a:lnTo>
                  <a:pt x="3266" y="2935"/>
                </a:lnTo>
                <a:lnTo>
                  <a:pt x="3229" y="2899"/>
                </a:lnTo>
                <a:lnTo>
                  <a:pt x="3339" y="2935"/>
                </a:lnTo>
                <a:lnTo>
                  <a:pt x="3669" y="2752"/>
                </a:lnTo>
                <a:lnTo>
                  <a:pt x="4733" y="2055"/>
                </a:lnTo>
                <a:lnTo>
                  <a:pt x="4770" y="1982"/>
                </a:lnTo>
                <a:lnTo>
                  <a:pt x="4770" y="1945"/>
                </a:lnTo>
                <a:lnTo>
                  <a:pt x="4733" y="1872"/>
                </a:lnTo>
                <a:lnTo>
                  <a:pt x="4660" y="1872"/>
                </a:lnTo>
                <a:lnTo>
                  <a:pt x="4329" y="1982"/>
                </a:lnTo>
                <a:lnTo>
                  <a:pt x="3816" y="2202"/>
                </a:lnTo>
                <a:lnTo>
                  <a:pt x="3302" y="2458"/>
                </a:lnTo>
                <a:lnTo>
                  <a:pt x="3082" y="2642"/>
                </a:lnTo>
                <a:lnTo>
                  <a:pt x="2935" y="2789"/>
                </a:lnTo>
                <a:lnTo>
                  <a:pt x="2899" y="2605"/>
                </a:lnTo>
                <a:lnTo>
                  <a:pt x="2899" y="2458"/>
                </a:lnTo>
                <a:lnTo>
                  <a:pt x="3082" y="2385"/>
                </a:lnTo>
                <a:lnTo>
                  <a:pt x="3266" y="2238"/>
                </a:lnTo>
                <a:lnTo>
                  <a:pt x="3632" y="2018"/>
                </a:lnTo>
                <a:lnTo>
                  <a:pt x="4109" y="1725"/>
                </a:lnTo>
                <a:lnTo>
                  <a:pt x="4586" y="1505"/>
                </a:lnTo>
                <a:lnTo>
                  <a:pt x="4660" y="1431"/>
                </a:lnTo>
                <a:lnTo>
                  <a:pt x="4660" y="1358"/>
                </a:lnTo>
                <a:lnTo>
                  <a:pt x="4586" y="1321"/>
                </a:lnTo>
                <a:lnTo>
                  <a:pt x="4513" y="1285"/>
                </a:lnTo>
                <a:lnTo>
                  <a:pt x="4256" y="1358"/>
                </a:lnTo>
                <a:lnTo>
                  <a:pt x="3963" y="1431"/>
                </a:lnTo>
                <a:lnTo>
                  <a:pt x="3706" y="1505"/>
                </a:lnTo>
                <a:lnTo>
                  <a:pt x="3449" y="1651"/>
                </a:lnTo>
                <a:lnTo>
                  <a:pt x="3156" y="1798"/>
                </a:lnTo>
                <a:lnTo>
                  <a:pt x="3302" y="1578"/>
                </a:lnTo>
                <a:lnTo>
                  <a:pt x="3486" y="1358"/>
                </a:lnTo>
                <a:lnTo>
                  <a:pt x="3779" y="1211"/>
                </a:lnTo>
                <a:lnTo>
                  <a:pt x="4109" y="1065"/>
                </a:lnTo>
                <a:lnTo>
                  <a:pt x="4733" y="844"/>
                </a:lnTo>
                <a:lnTo>
                  <a:pt x="4770" y="918"/>
                </a:lnTo>
                <a:lnTo>
                  <a:pt x="4843" y="991"/>
                </a:lnTo>
                <a:lnTo>
                  <a:pt x="4916" y="991"/>
                </a:lnTo>
                <a:lnTo>
                  <a:pt x="4990" y="1028"/>
                </a:lnTo>
                <a:lnTo>
                  <a:pt x="5063" y="991"/>
                </a:lnTo>
                <a:lnTo>
                  <a:pt x="5100" y="955"/>
                </a:lnTo>
                <a:lnTo>
                  <a:pt x="5173" y="881"/>
                </a:lnTo>
                <a:lnTo>
                  <a:pt x="5173" y="808"/>
                </a:lnTo>
                <a:close/>
                <a:moveTo>
                  <a:pt x="9648" y="3302"/>
                </a:moveTo>
                <a:lnTo>
                  <a:pt x="9905" y="3375"/>
                </a:lnTo>
                <a:lnTo>
                  <a:pt x="9905" y="3412"/>
                </a:lnTo>
                <a:lnTo>
                  <a:pt x="10125" y="3632"/>
                </a:lnTo>
                <a:lnTo>
                  <a:pt x="10308" y="3889"/>
                </a:lnTo>
                <a:lnTo>
                  <a:pt x="10162" y="4036"/>
                </a:lnTo>
                <a:lnTo>
                  <a:pt x="9978" y="4182"/>
                </a:lnTo>
                <a:lnTo>
                  <a:pt x="9795" y="4293"/>
                </a:lnTo>
                <a:lnTo>
                  <a:pt x="9612" y="4329"/>
                </a:lnTo>
                <a:lnTo>
                  <a:pt x="9501" y="4293"/>
                </a:lnTo>
                <a:lnTo>
                  <a:pt x="9428" y="4256"/>
                </a:lnTo>
                <a:lnTo>
                  <a:pt x="9501" y="4146"/>
                </a:lnTo>
                <a:lnTo>
                  <a:pt x="9501" y="4072"/>
                </a:lnTo>
                <a:lnTo>
                  <a:pt x="9465" y="3999"/>
                </a:lnTo>
                <a:lnTo>
                  <a:pt x="9391" y="3926"/>
                </a:lnTo>
                <a:lnTo>
                  <a:pt x="9245" y="3926"/>
                </a:lnTo>
                <a:lnTo>
                  <a:pt x="9465" y="3816"/>
                </a:lnTo>
                <a:lnTo>
                  <a:pt x="9501" y="3779"/>
                </a:lnTo>
                <a:lnTo>
                  <a:pt x="9538" y="3742"/>
                </a:lnTo>
                <a:lnTo>
                  <a:pt x="9538" y="3632"/>
                </a:lnTo>
                <a:lnTo>
                  <a:pt x="9465" y="3559"/>
                </a:lnTo>
                <a:lnTo>
                  <a:pt x="9391" y="3522"/>
                </a:lnTo>
                <a:lnTo>
                  <a:pt x="9355" y="3522"/>
                </a:lnTo>
                <a:lnTo>
                  <a:pt x="9061" y="3632"/>
                </a:lnTo>
                <a:lnTo>
                  <a:pt x="9208" y="3375"/>
                </a:lnTo>
                <a:lnTo>
                  <a:pt x="9281" y="3412"/>
                </a:lnTo>
                <a:lnTo>
                  <a:pt x="9355" y="3412"/>
                </a:lnTo>
                <a:lnTo>
                  <a:pt x="9501" y="3375"/>
                </a:lnTo>
                <a:lnTo>
                  <a:pt x="9648" y="3302"/>
                </a:lnTo>
                <a:close/>
                <a:moveTo>
                  <a:pt x="1505" y="4329"/>
                </a:moveTo>
                <a:lnTo>
                  <a:pt x="1615" y="4366"/>
                </a:lnTo>
                <a:lnTo>
                  <a:pt x="1725" y="4439"/>
                </a:lnTo>
                <a:lnTo>
                  <a:pt x="1872" y="4586"/>
                </a:lnTo>
                <a:lnTo>
                  <a:pt x="1908" y="4769"/>
                </a:lnTo>
                <a:lnTo>
                  <a:pt x="1945" y="4916"/>
                </a:lnTo>
                <a:lnTo>
                  <a:pt x="1908" y="5100"/>
                </a:lnTo>
                <a:lnTo>
                  <a:pt x="1872" y="5246"/>
                </a:lnTo>
                <a:lnTo>
                  <a:pt x="1762" y="5393"/>
                </a:lnTo>
                <a:lnTo>
                  <a:pt x="1615" y="5503"/>
                </a:lnTo>
                <a:lnTo>
                  <a:pt x="1468" y="5576"/>
                </a:lnTo>
                <a:lnTo>
                  <a:pt x="1432" y="5430"/>
                </a:lnTo>
                <a:lnTo>
                  <a:pt x="1432" y="5283"/>
                </a:lnTo>
                <a:lnTo>
                  <a:pt x="1432" y="5210"/>
                </a:lnTo>
                <a:lnTo>
                  <a:pt x="1395" y="5136"/>
                </a:lnTo>
                <a:lnTo>
                  <a:pt x="1395" y="5063"/>
                </a:lnTo>
                <a:lnTo>
                  <a:pt x="1321" y="4989"/>
                </a:lnTo>
                <a:lnTo>
                  <a:pt x="1285" y="4953"/>
                </a:lnTo>
                <a:lnTo>
                  <a:pt x="1175" y="4989"/>
                </a:lnTo>
                <a:lnTo>
                  <a:pt x="1028" y="5063"/>
                </a:lnTo>
                <a:lnTo>
                  <a:pt x="1138" y="4989"/>
                </a:lnTo>
                <a:lnTo>
                  <a:pt x="1321" y="4879"/>
                </a:lnTo>
                <a:lnTo>
                  <a:pt x="1468" y="4769"/>
                </a:lnTo>
                <a:lnTo>
                  <a:pt x="1542" y="4696"/>
                </a:lnTo>
                <a:lnTo>
                  <a:pt x="1505" y="4623"/>
                </a:lnTo>
                <a:lnTo>
                  <a:pt x="1468" y="4549"/>
                </a:lnTo>
                <a:lnTo>
                  <a:pt x="1395" y="4513"/>
                </a:lnTo>
                <a:lnTo>
                  <a:pt x="1432" y="4476"/>
                </a:lnTo>
                <a:lnTo>
                  <a:pt x="1468" y="4439"/>
                </a:lnTo>
                <a:lnTo>
                  <a:pt x="1468" y="4403"/>
                </a:lnTo>
                <a:lnTo>
                  <a:pt x="1432" y="4329"/>
                </a:lnTo>
                <a:close/>
                <a:moveTo>
                  <a:pt x="1138" y="5576"/>
                </a:moveTo>
                <a:lnTo>
                  <a:pt x="1138" y="5650"/>
                </a:lnTo>
                <a:lnTo>
                  <a:pt x="1028" y="5613"/>
                </a:lnTo>
                <a:lnTo>
                  <a:pt x="1138" y="5576"/>
                </a:lnTo>
                <a:close/>
                <a:moveTo>
                  <a:pt x="7887" y="5907"/>
                </a:moveTo>
                <a:lnTo>
                  <a:pt x="8218" y="5980"/>
                </a:lnTo>
                <a:lnTo>
                  <a:pt x="8291" y="6090"/>
                </a:lnTo>
                <a:lnTo>
                  <a:pt x="8401" y="6163"/>
                </a:lnTo>
                <a:lnTo>
                  <a:pt x="8511" y="6273"/>
                </a:lnTo>
                <a:lnTo>
                  <a:pt x="8621" y="6383"/>
                </a:lnTo>
                <a:lnTo>
                  <a:pt x="8694" y="6530"/>
                </a:lnTo>
                <a:lnTo>
                  <a:pt x="8768" y="6677"/>
                </a:lnTo>
                <a:lnTo>
                  <a:pt x="8805" y="6934"/>
                </a:lnTo>
                <a:lnTo>
                  <a:pt x="8768" y="7154"/>
                </a:lnTo>
                <a:lnTo>
                  <a:pt x="8658" y="7374"/>
                </a:lnTo>
                <a:lnTo>
                  <a:pt x="8548" y="7557"/>
                </a:lnTo>
                <a:lnTo>
                  <a:pt x="8438" y="7704"/>
                </a:lnTo>
                <a:lnTo>
                  <a:pt x="8291" y="7814"/>
                </a:lnTo>
                <a:lnTo>
                  <a:pt x="8144" y="7887"/>
                </a:lnTo>
                <a:lnTo>
                  <a:pt x="7998" y="7961"/>
                </a:lnTo>
                <a:lnTo>
                  <a:pt x="8071" y="7594"/>
                </a:lnTo>
                <a:lnTo>
                  <a:pt x="8071" y="7520"/>
                </a:lnTo>
                <a:lnTo>
                  <a:pt x="8034" y="7484"/>
                </a:lnTo>
                <a:lnTo>
                  <a:pt x="7961" y="7484"/>
                </a:lnTo>
                <a:lnTo>
                  <a:pt x="7924" y="7520"/>
                </a:lnTo>
                <a:lnTo>
                  <a:pt x="7741" y="7741"/>
                </a:lnTo>
                <a:lnTo>
                  <a:pt x="7557" y="7997"/>
                </a:lnTo>
                <a:lnTo>
                  <a:pt x="7264" y="7924"/>
                </a:lnTo>
                <a:lnTo>
                  <a:pt x="7484" y="7594"/>
                </a:lnTo>
                <a:lnTo>
                  <a:pt x="7741" y="7337"/>
                </a:lnTo>
                <a:lnTo>
                  <a:pt x="7741" y="7264"/>
                </a:lnTo>
                <a:lnTo>
                  <a:pt x="7741" y="7227"/>
                </a:lnTo>
                <a:lnTo>
                  <a:pt x="7631" y="7227"/>
                </a:lnTo>
                <a:lnTo>
                  <a:pt x="7447" y="7337"/>
                </a:lnTo>
                <a:lnTo>
                  <a:pt x="7264" y="7447"/>
                </a:lnTo>
                <a:lnTo>
                  <a:pt x="7080" y="7594"/>
                </a:lnTo>
                <a:lnTo>
                  <a:pt x="6934" y="7777"/>
                </a:lnTo>
                <a:lnTo>
                  <a:pt x="6860" y="7704"/>
                </a:lnTo>
                <a:lnTo>
                  <a:pt x="6714" y="7557"/>
                </a:lnTo>
                <a:lnTo>
                  <a:pt x="7227" y="7264"/>
                </a:lnTo>
                <a:lnTo>
                  <a:pt x="7741" y="6934"/>
                </a:lnTo>
                <a:lnTo>
                  <a:pt x="7741" y="6897"/>
                </a:lnTo>
                <a:lnTo>
                  <a:pt x="7704" y="6860"/>
                </a:lnTo>
                <a:lnTo>
                  <a:pt x="7411" y="6860"/>
                </a:lnTo>
                <a:lnTo>
                  <a:pt x="7080" y="6934"/>
                </a:lnTo>
                <a:lnTo>
                  <a:pt x="6787" y="7044"/>
                </a:lnTo>
                <a:lnTo>
                  <a:pt x="6530" y="7227"/>
                </a:lnTo>
                <a:lnTo>
                  <a:pt x="6494" y="7007"/>
                </a:lnTo>
                <a:lnTo>
                  <a:pt x="6494" y="6750"/>
                </a:lnTo>
                <a:lnTo>
                  <a:pt x="6604" y="6713"/>
                </a:lnTo>
                <a:lnTo>
                  <a:pt x="6970" y="6603"/>
                </a:lnTo>
                <a:lnTo>
                  <a:pt x="7117" y="6530"/>
                </a:lnTo>
                <a:lnTo>
                  <a:pt x="7301" y="6420"/>
                </a:lnTo>
                <a:lnTo>
                  <a:pt x="7337" y="6347"/>
                </a:lnTo>
                <a:lnTo>
                  <a:pt x="7337" y="6310"/>
                </a:lnTo>
                <a:lnTo>
                  <a:pt x="7301" y="6310"/>
                </a:lnTo>
                <a:lnTo>
                  <a:pt x="7007" y="6273"/>
                </a:lnTo>
                <a:lnTo>
                  <a:pt x="6750" y="6310"/>
                </a:lnTo>
                <a:lnTo>
                  <a:pt x="6750" y="6310"/>
                </a:lnTo>
                <a:lnTo>
                  <a:pt x="6860" y="6200"/>
                </a:lnTo>
                <a:lnTo>
                  <a:pt x="6970" y="6090"/>
                </a:lnTo>
                <a:lnTo>
                  <a:pt x="7117" y="6017"/>
                </a:lnTo>
                <a:lnTo>
                  <a:pt x="7264" y="5943"/>
                </a:lnTo>
                <a:lnTo>
                  <a:pt x="7557" y="5907"/>
                </a:lnTo>
                <a:close/>
                <a:moveTo>
                  <a:pt x="4953" y="1"/>
                </a:moveTo>
                <a:lnTo>
                  <a:pt x="4733" y="37"/>
                </a:lnTo>
                <a:lnTo>
                  <a:pt x="4476" y="111"/>
                </a:lnTo>
                <a:lnTo>
                  <a:pt x="4256" y="184"/>
                </a:lnTo>
                <a:lnTo>
                  <a:pt x="4036" y="294"/>
                </a:lnTo>
                <a:lnTo>
                  <a:pt x="3632" y="551"/>
                </a:lnTo>
                <a:lnTo>
                  <a:pt x="3302" y="881"/>
                </a:lnTo>
                <a:lnTo>
                  <a:pt x="2972" y="1248"/>
                </a:lnTo>
                <a:lnTo>
                  <a:pt x="2679" y="1651"/>
                </a:lnTo>
                <a:lnTo>
                  <a:pt x="2569" y="1872"/>
                </a:lnTo>
                <a:lnTo>
                  <a:pt x="2495" y="2092"/>
                </a:lnTo>
                <a:lnTo>
                  <a:pt x="2422" y="2348"/>
                </a:lnTo>
                <a:lnTo>
                  <a:pt x="2385" y="2568"/>
                </a:lnTo>
                <a:lnTo>
                  <a:pt x="2422" y="2789"/>
                </a:lnTo>
                <a:lnTo>
                  <a:pt x="2459" y="2935"/>
                </a:lnTo>
                <a:lnTo>
                  <a:pt x="2532" y="3119"/>
                </a:lnTo>
                <a:lnTo>
                  <a:pt x="2605" y="3265"/>
                </a:lnTo>
                <a:lnTo>
                  <a:pt x="2495" y="3339"/>
                </a:lnTo>
                <a:lnTo>
                  <a:pt x="2018" y="3559"/>
                </a:lnTo>
                <a:lnTo>
                  <a:pt x="1798" y="3706"/>
                </a:lnTo>
                <a:lnTo>
                  <a:pt x="1688" y="3779"/>
                </a:lnTo>
                <a:lnTo>
                  <a:pt x="1578" y="3852"/>
                </a:lnTo>
                <a:lnTo>
                  <a:pt x="1065" y="3852"/>
                </a:lnTo>
                <a:lnTo>
                  <a:pt x="881" y="3926"/>
                </a:lnTo>
                <a:lnTo>
                  <a:pt x="735" y="3999"/>
                </a:lnTo>
                <a:lnTo>
                  <a:pt x="588" y="4109"/>
                </a:lnTo>
                <a:lnTo>
                  <a:pt x="478" y="4256"/>
                </a:lnTo>
                <a:lnTo>
                  <a:pt x="368" y="4403"/>
                </a:lnTo>
                <a:lnTo>
                  <a:pt x="184" y="4623"/>
                </a:lnTo>
                <a:lnTo>
                  <a:pt x="74" y="4879"/>
                </a:lnTo>
                <a:lnTo>
                  <a:pt x="38" y="4989"/>
                </a:lnTo>
                <a:lnTo>
                  <a:pt x="1" y="5136"/>
                </a:lnTo>
                <a:lnTo>
                  <a:pt x="38" y="5283"/>
                </a:lnTo>
                <a:lnTo>
                  <a:pt x="74" y="5430"/>
                </a:lnTo>
                <a:lnTo>
                  <a:pt x="184" y="5576"/>
                </a:lnTo>
                <a:lnTo>
                  <a:pt x="258" y="5723"/>
                </a:lnTo>
                <a:lnTo>
                  <a:pt x="404" y="5833"/>
                </a:lnTo>
                <a:lnTo>
                  <a:pt x="514" y="5943"/>
                </a:lnTo>
                <a:lnTo>
                  <a:pt x="661" y="6017"/>
                </a:lnTo>
                <a:lnTo>
                  <a:pt x="845" y="6053"/>
                </a:lnTo>
                <a:lnTo>
                  <a:pt x="1175" y="6127"/>
                </a:lnTo>
                <a:lnTo>
                  <a:pt x="1358" y="6127"/>
                </a:lnTo>
                <a:lnTo>
                  <a:pt x="1505" y="6090"/>
                </a:lnTo>
                <a:lnTo>
                  <a:pt x="1688" y="6053"/>
                </a:lnTo>
                <a:lnTo>
                  <a:pt x="1835" y="5980"/>
                </a:lnTo>
                <a:lnTo>
                  <a:pt x="2055" y="5760"/>
                </a:lnTo>
                <a:lnTo>
                  <a:pt x="2275" y="5503"/>
                </a:lnTo>
                <a:lnTo>
                  <a:pt x="2385" y="5210"/>
                </a:lnTo>
                <a:lnTo>
                  <a:pt x="2422" y="5063"/>
                </a:lnTo>
                <a:lnTo>
                  <a:pt x="2422" y="4879"/>
                </a:lnTo>
                <a:lnTo>
                  <a:pt x="2385" y="4733"/>
                </a:lnTo>
                <a:lnTo>
                  <a:pt x="2349" y="4586"/>
                </a:lnTo>
                <a:lnTo>
                  <a:pt x="2275" y="4403"/>
                </a:lnTo>
                <a:lnTo>
                  <a:pt x="2202" y="4256"/>
                </a:lnTo>
                <a:lnTo>
                  <a:pt x="2092" y="4146"/>
                </a:lnTo>
                <a:lnTo>
                  <a:pt x="2055" y="4109"/>
                </a:lnTo>
                <a:lnTo>
                  <a:pt x="2165" y="4036"/>
                </a:lnTo>
                <a:lnTo>
                  <a:pt x="2495" y="3816"/>
                </a:lnTo>
                <a:lnTo>
                  <a:pt x="2679" y="3669"/>
                </a:lnTo>
                <a:lnTo>
                  <a:pt x="2862" y="3522"/>
                </a:lnTo>
                <a:lnTo>
                  <a:pt x="3119" y="3706"/>
                </a:lnTo>
                <a:lnTo>
                  <a:pt x="3156" y="3779"/>
                </a:lnTo>
                <a:lnTo>
                  <a:pt x="3229" y="3816"/>
                </a:lnTo>
                <a:lnTo>
                  <a:pt x="3339" y="3816"/>
                </a:lnTo>
                <a:lnTo>
                  <a:pt x="3706" y="3962"/>
                </a:lnTo>
                <a:lnTo>
                  <a:pt x="4109" y="4036"/>
                </a:lnTo>
                <a:lnTo>
                  <a:pt x="4513" y="4072"/>
                </a:lnTo>
                <a:lnTo>
                  <a:pt x="4880" y="3999"/>
                </a:lnTo>
                <a:lnTo>
                  <a:pt x="5246" y="3889"/>
                </a:lnTo>
                <a:lnTo>
                  <a:pt x="5283" y="3962"/>
                </a:lnTo>
                <a:lnTo>
                  <a:pt x="5320" y="4036"/>
                </a:lnTo>
                <a:lnTo>
                  <a:pt x="5540" y="4219"/>
                </a:lnTo>
                <a:lnTo>
                  <a:pt x="5723" y="4439"/>
                </a:lnTo>
                <a:lnTo>
                  <a:pt x="5980" y="4916"/>
                </a:lnTo>
                <a:lnTo>
                  <a:pt x="6200" y="5430"/>
                </a:lnTo>
                <a:lnTo>
                  <a:pt x="6347" y="5650"/>
                </a:lnTo>
                <a:lnTo>
                  <a:pt x="6530" y="5870"/>
                </a:lnTo>
                <a:lnTo>
                  <a:pt x="6347" y="6017"/>
                </a:lnTo>
                <a:lnTo>
                  <a:pt x="6237" y="6200"/>
                </a:lnTo>
                <a:lnTo>
                  <a:pt x="6127" y="6383"/>
                </a:lnTo>
                <a:lnTo>
                  <a:pt x="6053" y="6567"/>
                </a:lnTo>
                <a:lnTo>
                  <a:pt x="5797" y="6713"/>
                </a:lnTo>
                <a:lnTo>
                  <a:pt x="5723" y="6824"/>
                </a:lnTo>
                <a:lnTo>
                  <a:pt x="5723" y="6934"/>
                </a:lnTo>
                <a:lnTo>
                  <a:pt x="5760" y="7044"/>
                </a:lnTo>
                <a:lnTo>
                  <a:pt x="5833" y="7080"/>
                </a:lnTo>
                <a:lnTo>
                  <a:pt x="6017" y="7080"/>
                </a:lnTo>
                <a:lnTo>
                  <a:pt x="6053" y="7300"/>
                </a:lnTo>
                <a:lnTo>
                  <a:pt x="6127" y="7520"/>
                </a:lnTo>
                <a:lnTo>
                  <a:pt x="6127" y="7631"/>
                </a:lnTo>
                <a:lnTo>
                  <a:pt x="6127" y="7741"/>
                </a:lnTo>
                <a:lnTo>
                  <a:pt x="6200" y="7814"/>
                </a:lnTo>
                <a:lnTo>
                  <a:pt x="6310" y="7851"/>
                </a:lnTo>
                <a:lnTo>
                  <a:pt x="6347" y="7851"/>
                </a:lnTo>
                <a:lnTo>
                  <a:pt x="6494" y="8034"/>
                </a:lnTo>
                <a:lnTo>
                  <a:pt x="6640" y="8144"/>
                </a:lnTo>
                <a:lnTo>
                  <a:pt x="6787" y="8254"/>
                </a:lnTo>
                <a:lnTo>
                  <a:pt x="6860" y="8291"/>
                </a:lnTo>
                <a:lnTo>
                  <a:pt x="6934" y="8327"/>
                </a:lnTo>
                <a:lnTo>
                  <a:pt x="7191" y="8438"/>
                </a:lnTo>
                <a:lnTo>
                  <a:pt x="7447" y="8474"/>
                </a:lnTo>
                <a:lnTo>
                  <a:pt x="7741" y="8474"/>
                </a:lnTo>
                <a:lnTo>
                  <a:pt x="7998" y="8438"/>
                </a:lnTo>
                <a:lnTo>
                  <a:pt x="8254" y="8364"/>
                </a:lnTo>
                <a:lnTo>
                  <a:pt x="8511" y="8254"/>
                </a:lnTo>
                <a:lnTo>
                  <a:pt x="8731" y="8071"/>
                </a:lnTo>
                <a:lnTo>
                  <a:pt x="8915" y="7887"/>
                </a:lnTo>
                <a:lnTo>
                  <a:pt x="9098" y="7631"/>
                </a:lnTo>
                <a:lnTo>
                  <a:pt x="9245" y="7300"/>
                </a:lnTo>
                <a:lnTo>
                  <a:pt x="9281" y="7007"/>
                </a:lnTo>
                <a:lnTo>
                  <a:pt x="9318" y="6824"/>
                </a:lnTo>
                <a:lnTo>
                  <a:pt x="9281" y="6677"/>
                </a:lnTo>
                <a:lnTo>
                  <a:pt x="9208" y="6457"/>
                </a:lnTo>
                <a:lnTo>
                  <a:pt x="9135" y="6200"/>
                </a:lnTo>
                <a:lnTo>
                  <a:pt x="8951" y="5980"/>
                </a:lnTo>
                <a:lnTo>
                  <a:pt x="8878" y="5907"/>
                </a:lnTo>
                <a:lnTo>
                  <a:pt x="8768" y="5833"/>
                </a:lnTo>
                <a:lnTo>
                  <a:pt x="8805" y="5686"/>
                </a:lnTo>
                <a:lnTo>
                  <a:pt x="9025" y="5246"/>
                </a:lnTo>
                <a:lnTo>
                  <a:pt x="9208" y="4769"/>
                </a:lnTo>
                <a:lnTo>
                  <a:pt x="9428" y="4806"/>
                </a:lnTo>
                <a:lnTo>
                  <a:pt x="9648" y="4806"/>
                </a:lnTo>
                <a:lnTo>
                  <a:pt x="9832" y="4733"/>
                </a:lnTo>
                <a:lnTo>
                  <a:pt x="10052" y="4659"/>
                </a:lnTo>
                <a:lnTo>
                  <a:pt x="10235" y="4549"/>
                </a:lnTo>
                <a:lnTo>
                  <a:pt x="10419" y="4403"/>
                </a:lnTo>
                <a:lnTo>
                  <a:pt x="10712" y="4109"/>
                </a:lnTo>
                <a:lnTo>
                  <a:pt x="10785" y="3962"/>
                </a:lnTo>
                <a:lnTo>
                  <a:pt x="10785" y="3816"/>
                </a:lnTo>
                <a:lnTo>
                  <a:pt x="10639" y="3559"/>
                </a:lnTo>
                <a:lnTo>
                  <a:pt x="10492" y="3339"/>
                </a:lnTo>
                <a:lnTo>
                  <a:pt x="10345" y="3155"/>
                </a:lnTo>
                <a:lnTo>
                  <a:pt x="10125" y="2972"/>
                </a:lnTo>
                <a:lnTo>
                  <a:pt x="9905" y="2825"/>
                </a:lnTo>
                <a:lnTo>
                  <a:pt x="9795" y="2789"/>
                </a:lnTo>
                <a:lnTo>
                  <a:pt x="9685" y="2752"/>
                </a:lnTo>
                <a:lnTo>
                  <a:pt x="9501" y="2862"/>
                </a:lnTo>
                <a:lnTo>
                  <a:pt x="9391" y="2825"/>
                </a:lnTo>
                <a:lnTo>
                  <a:pt x="9318" y="2862"/>
                </a:lnTo>
                <a:lnTo>
                  <a:pt x="9025" y="3009"/>
                </a:lnTo>
                <a:lnTo>
                  <a:pt x="8768" y="3192"/>
                </a:lnTo>
                <a:lnTo>
                  <a:pt x="8658" y="3302"/>
                </a:lnTo>
                <a:lnTo>
                  <a:pt x="8548" y="3449"/>
                </a:lnTo>
                <a:lnTo>
                  <a:pt x="8474" y="3559"/>
                </a:lnTo>
                <a:lnTo>
                  <a:pt x="8438" y="3742"/>
                </a:lnTo>
                <a:lnTo>
                  <a:pt x="8438" y="3852"/>
                </a:lnTo>
                <a:lnTo>
                  <a:pt x="8438" y="3962"/>
                </a:lnTo>
                <a:lnTo>
                  <a:pt x="8474" y="4182"/>
                </a:lnTo>
                <a:lnTo>
                  <a:pt x="8621" y="4403"/>
                </a:lnTo>
                <a:lnTo>
                  <a:pt x="8768" y="4549"/>
                </a:lnTo>
                <a:lnTo>
                  <a:pt x="8878" y="4623"/>
                </a:lnTo>
                <a:lnTo>
                  <a:pt x="8694" y="4879"/>
                </a:lnTo>
                <a:lnTo>
                  <a:pt x="8548" y="5136"/>
                </a:lnTo>
                <a:lnTo>
                  <a:pt x="8291" y="5613"/>
                </a:lnTo>
                <a:lnTo>
                  <a:pt x="8144" y="5540"/>
                </a:lnTo>
                <a:lnTo>
                  <a:pt x="7961" y="5503"/>
                </a:lnTo>
                <a:lnTo>
                  <a:pt x="7777" y="5466"/>
                </a:lnTo>
                <a:lnTo>
                  <a:pt x="7411" y="5466"/>
                </a:lnTo>
                <a:lnTo>
                  <a:pt x="7227" y="5503"/>
                </a:lnTo>
                <a:lnTo>
                  <a:pt x="7044" y="5540"/>
                </a:lnTo>
                <a:lnTo>
                  <a:pt x="6860" y="5650"/>
                </a:lnTo>
                <a:lnTo>
                  <a:pt x="6750" y="5320"/>
                </a:lnTo>
                <a:lnTo>
                  <a:pt x="6604" y="5026"/>
                </a:lnTo>
                <a:lnTo>
                  <a:pt x="6273" y="4476"/>
                </a:lnTo>
                <a:lnTo>
                  <a:pt x="6163" y="4256"/>
                </a:lnTo>
                <a:lnTo>
                  <a:pt x="6053" y="4072"/>
                </a:lnTo>
                <a:lnTo>
                  <a:pt x="5870" y="3889"/>
                </a:lnTo>
                <a:lnTo>
                  <a:pt x="5687" y="3779"/>
                </a:lnTo>
                <a:lnTo>
                  <a:pt x="5723" y="3706"/>
                </a:lnTo>
                <a:lnTo>
                  <a:pt x="5723" y="3632"/>
                </a:lnTo>
                <a:lnTo>
                  <a:pt x="5907" y="3486"/>
                </a:lnTo>
                <a:lnTo>
                  <a:pt x="6053" y="3339"/>
                </a:lnTo>
                <a:lnTo>
                  <a:pt x="6200" y="3155"/>
                </a:lnTo>
                <a:lnTo>
                  <a:pt x="6347" y="2972"/>
                </a:lnTo>
                <a:lnTo>
                  <a:pt x="6457" y="2752"/>
                </a:lnTo>
                <a:lnTo>
                  <a:pt x="6530" y="2532"/>
                </a:lnTo>
                <a:lnTo>
                  <a:pt x="6604" y="2312"/>
                </a:lnTo>
                <a:lnTo>
                  <a:pt x="6677" y="2055"/>
                </a:lnTo>
                <a:lnTo>
                  <a:pt x="6677" y="1615"/>
                </a:lnTo>
                <a:lnTo>
                  <a:pt x="6677" y="1358"/>
                </a:lnTo>
                <a:lnTo>
                  <a:pt x="6640" y="1138"/>
                </a:lnTo>
                <a:lnTo>
                  <a:pt x="6567" y="881"/>
                </a:lnTo>
                <a:lnTo>
                  <a:pt x="6457" y="698"/>
                </a:lnTo>
                <a:lnTo>
                  <a:pt x="6273" y="551"/>
                </a:lnTo>
                <a:lnTo>
                  <a:pt x="6200" y="478"/>
                </a:lnTo>
                <a:lnTo>
                  <a:pt x="6090" y="478"/>
                </a:lnTo>
                <a:lnTo>
                  <a:pt x="6017" y="331"/>
                </a:lnTo>
                <a:lnTo>
                  <a:pt x="5907" y="221"/>
                </a:lnTo>
                <a:lnTo>
                  <a:pt x="5760" y="148"/>
                </a:lnTo>
                <a:lnTo>
                  <a:pt x="5613" y="74"/>
                </a:lnTo>
                <a:lnTo>
                  <a:pt x="5283" y="1"/>
                </a:lnTo>
                <a:close/>
                <a:moveTo>
                  <a:pt x="15114" y="6750"/>
                </a:moveTo>
                <a:lnTo>
                  <a:pt x="15187" y="6787"/>
                </a:lnTo>
                <a:lnTo>
                  <a:pt x="15481" y="6897"/>
                </a:lnTo>
                <a:lnTo>
                  <a:pt x="15591" y="6970"/>
                </a:lnTo>
                <a:lnTo>
                  <a:pt x="15737" y="7044"/>
                </a:lnTo>
                <a:lnTo>
                  <a:pt x="15847" y="7190"/>
                </a:lnTo>
                <a:lnTo>
                  <a:pt x="15921" y="7337"/>
                </a:lnTo>
                <a:lnTo>
                  <a:pt x="16068" y="7667"/>
                </a:lnTo>
                <a:lnTo>
                  <a:pt x="16141" y="8034"/>
                </a:lnTo>
                <a:lnTo>
                  <a:pt x="16178" y="8438"/>
                </a:lnTo>
                <a:lnTo>
                  <a:pt x="16178" y="8621"/>
                </a:lnTo>
                <a:lnTo>
                  <a:pt x="16141" y="8804"/>
                </a:lnTo>
                <a:lnTo>
                  <a:pt x="16068" y="8988"/>
                </a:lnTo>
                <a:lnTo>
                  <a:pt x="15957" y="9134"/>
                </a:lnTo>
                <a:lnTo>
                  <a:pt x="15701" y="9355"/>
                </a:lnTo>
                <a:lnTo>
                  <a:pt x="15407" y="9575"/>
                </a:lnTo>
                <a:lnTo>
                  <a:pt x="15077" y="9758"/>
                </a:lnTo>
                <a:lnTo>
                  <a:pt x="14710" y="9905"/>
                </a:lnTo>
                <a:lnTo>
                  <a:pt x="14710" y="9905"/>
                </a:lnTo>
                <a:lnTo>
                  <a:pt x="15187" y="9208"/>
                </a:lnTo>
                <a:lnTo>
                  <a:pt x="15187" y="9134"/>
                </a:lnTo>
                <a:lnTo>
                  <a:pt x="15150" y="9098"/>
                </a:lnTo>
                <a:lnTo>
                  <a:pt x="15114" y="9061"/>
                </a:lnTo>
                <a:lnTo>
                  <a:pt x="15040" y="9098"/>
                </a:lnTo>
                <a:lnTo>
                  <a:pt x="14564" y="9538"/>
                </a:lnTo>
                <a:lnTo>
                  <a:pt x="14123" y="9978"/>
                </a:lnTo>
                <a:lnTo>
                  <a:pt x="13940" y="9978"/>
                </a:lnTo>
                <a:lnTo>
                  <a:pt x="13757" y="9905"/>
                </a:lnTo>
                <a:lnTo>
                  <a:pt x="13940" y="9648"/>
                </a:lnTo>
                <a:lnTo>
                  <a:pt x="14160" y="9391"/>
                </a:lnTo>
                <a:lnTo>
                  <a:pt x="14380" y="9134"/>
                </a:lnTo>
                <a:lnTo>
                  <a:pt x="14637" y="8914"/>
                </a:lnTo>
                <a:lnTo>
                  <a:pt x="14674" y="8841"/>
                </a:lnTo>
                <a:lnTo>
                  <a:pt x="14674" y="8804"/>
                </a:lnTo>
                <a:lnTo>
                  <a:pt x="14637" y="8731"/>
                </a:lnTo>
                <a:lnTo>
                  <a:pt x="14564" y="8731"/>
                </a:lnTo>
                <a:lnTo>
                  <a:pt x="14784" y="8584"/>
                </a:lnTo>
                <a:lnTo>
                  <a:pt x="14820" y="8511"/>
                </a:lnTo>
                <a:lnTo>
                  <a:pt x="14784" y="8438"/>
                </a:lnTo>
                <a:lnTo>
                  <a:pt x="14710" y="8401"/>
                </a:lnTo>
                <a:lnTo>
                  <a:pt x="14637" y="8401"/>
                </a:lnTo>
                <a:lnTo>
                  <a:pt x="14233" y="8621"/>
                </a:lnTo>
                <a:lnTo>
                  <a:pt x="13867" y="8841"/>
                </a:lnTo>
                <a:lnTo>
                  <a:pt x="13500" y="9061"/>
                </a:lnTo>
                <a:lnTo>
                  <a:pt x="13170" y="9318"/>
                </a:lnTo>
                <a:lnTo>
                  <a:pt x="13060" y="9098"/>
                </a:lnTo>
                <a:lnTo>
                  <a:pt x="13720" y="8658"/>
                </a:lnTo>
                <a:lnTo>
                  <a:pt x="14417" y="8291"/>
                </a:lnTo>
                <a:lnTo>
                  <a:pt x="14454" y="8217"/>
                </a:lnTo>
                <a:lnTo>
                  <a:pt x="14454" y="8144"/>
                </a:lnTo>
                <a:lnTo>
                  <a:pt x="14417" y="8107"/>
                </a:lnTo>
                <a:lnTo>
                  <a:pt x="14343" y="8107"/>
                </a:lnTo>
                <a:lnTo>
                  <a:pt x="13647" y="8364"/>
                </a:lnTo>
                <a:lnTo>
                  <a:pt x="12986" y="8658"/>
                </a:lnTo>
                <a:lnTo>
                  <a:pt x="12986" y="8474"/>
                </a:lnTo>
                <a:lnTo>
                  <a:pt x="13133" y="8401"/>
                </a:lnTo>
                <a:lnTo>
                  <a:pt x="13243" y="8327"/>
                </a:lnTo>
                <a:lnTo>
                  <a:pt x="13500" y="8144"/>
                </a:lnTo>
                <a:lnTo>
                  <a:pt x="14013" y="7924"/>
                </a:lnTo>
                <a:lnTo>
                  <a:pt x="14307" y="7814"/>
                </a:lnTo>
                <a:lnTo>
                  <a:pt x="14564" y="7777"/>
                </a:lnTo>
                <a:lnTo>
                  <a:pt x="14600" y="7741"/>
                </a:lnTo>
                <a:lnTo>
                  <a:pt x="14600" y="7704"/>
                </a:lnTo>
                <a:lnTo>
                  <a:pt x="14564" y="7667"/>
                </a:lnTo>
                <a:lnTo>
                  <a:pt x="14233" y="7667"/>
                </a:lnTo>
                <a:lnTo>
                  <a:pt x="13903" y="7704"/>
                </a:lnTo>
                <a:lnTo>
                  <a:pt x="13573" y="7777"/>
                </a:lnTo>
                <a:lnTo>
                  <a:pt x="13280" y="7851"/>
                </a:lnTo>
                <a:lnTo>
                  <a:pt x="13500" y="7594"/>
                </a:lnTo>
                <a:lnTo>
                  <a:pt x="14087" y="7484"/>
                </a:lnTo>
                <a:lnTo>
                  <a:pt x="14380" y="7410"/>
                </a:lnTo>
                <a:lnTo>
                  <a:pt x="14674" y="7264"/>
                </a:lnTo>
                <a:lnTo>
                  <a:pt x="14710" y="7227"/>
                </a:lnTo>
                <a:lnTo>
                  <a:pt x="14710" y="7190"/>
                </a:lnTo>
                <a:lnTo>
                  <a:pt x="14710" y="7154"/>
                </a:lnTo>
                <a:lnTo>
                  <a:pt x="14637" y="7117"/>
                </a:lnTo>
                <a:lnTo>
                  <a:pt x="14343" y="7080"/>
                </a:lnTo>
                <a:lnTo>
                  <a:pt x="14013" y="7080"/>
                </a:lnTo>
                <a:lnTo>
                  <a:pt x="14270" y="6934"/>
                </a:lnTo>
                <a:lnTo>
                  <a:pt x="14527" y="6824"/>
                </a:lnTo>
                <a:lnTo>
                  <a:pt x="14820" y="6750"/>
                </a:lnTo>
                <a:close/>
                <a:moveTo>
                  <a:pt x="5246" y="9098"/>
                </a:moveTo>
                <a:lnTo>
                  <a:pt x="5320" y="9208"/>
                </a:lnTo>
                <a:lnTo>
                  <a:pt x="5393" y="9245"/>
                </a:lnTo>
                <a:lnTo>
                  <a:pt x="5577" y="9245"/>
                </a:lnTo>
                <a:lnTo>
                  <a:pt x="5650" y="9281"/>
                </a:lnTo>
                <a:lnTo>
                  <a:pt x="5760" y="9318"/>
                </a:lnTo>
                <a:lnTo>
                  <a:pt x="5833" y="9391"/>
                </a:lnTo>
                <a:lnTo>
                  <a:pt x="5870" y="9465"/>
                </a:lnTo>
                <a:lnTo>
                  <a:pt x="5907" y="9538"/>
                </a:lnTo>
                <a:lnTo>
                  <a:pt x="5907" y="9648"/>
                </a:lnTo>
                <a:lnTo>
                  <a:pt x="5870" y="9758"/>
                </a:lnTo>
                <a:lnTo>
                  <a:pt x="5797" y="9831"/>
                </a:lnTo>
                <a:lnTo>
                  <a:pt x="5723" y="9905"/>
                </a:lnTo>
                <a:lnTo>
                  <a:pt x="5650" y="9978"/>
                </a:lnTo>
                <a:lnTo>
                  <a:pt x="5540" y="10015"/>
                </a:lnTo>
                <a:lnTo>
                  <a:pt x="5466" y="9868"/>
                </a:lnTo>
                <a:lnTo>
                  <a:pt x="5356" y="9758"/>
                </a:lnTo>
                <a:lnTo>
                  <a:pt x="5210" y="9685"/>
                </a:lnTo>
                <a:lnTo>
                  <a:pt x="5026" y="9648"/>
                </a:lnTo>
                <a:lnTo>
                  <a:pt x="5063" y="9648"/>
                </a:lnTo>
                <a:lnTo>
                  <a:pt x="5210" y="9575"/>
                </a:lnTo>
                <a:lnTo>
                  <a:pt x="5283" y="9538"/>
                </a:lnTo>
                <a:lnTo>
                  <a:pt x="5283" y="9501"/>
                </a:lnTo>
                <a:lnTo>
                  <a:pt x="5283" y="9355"/>
                </a:lnTo>
                <a:lnTo>
                  <a:pt x="5210" y="9245"/>
                </a:lnTo>
                <a:lnTo>
                  <a:pt x="5100" y="9245"/>
                </a:lnTo>
                <a:lnTo>
                  <a:pt x="4953" y="9281"/>
                </a:lnTo>
                <a:lnTo>
                  <a:pt x="4806" y="9355"/>
                </a:lnTo>
                <a:lnTo>
                  <a:pt x="4806" y="9355"/>
                </a:lnTo>
                <a:lnTo>
                  <a:pt x="4843" y="9281"/>
                </a:lnTo>
                <a:lnTo>
                  <a:pt x="4880" y="9208"/>
                </a:lnTo>
                <a:lnTo>
                  <a:pt x="4843" y="9171"/>
                </a:lnTo>
                <a:lnTo>
                  <a:pt x="5026" y="9134"/>
                </a:lnTo>
                <a:lnTo>
                  <a:pt x="5246" y="9098"/>
                </a:lnTo>
                <a:close/>
                <a:moveTo>
                  <a:pt x="6347" y="8034"/>
                </a:moveTo>
                <a:lnTo>
                  <a:pt x="6347" y="8071"/>
                </a:lnTo>
                <a:lnTo>
                  <a:pt x="6310" y="8181"/>
                </a:lnTo>
                <a:lnTo>
                  <a:pt x="6127" y="8254"/>
                </a:lnTo>
                <a:lnTo>
                  <a:pt x="5980" y="8364"/>
                </a:lnTo>
                <a:lnTo>
                  <a:pt x="5687" y="8621"/>
                </a:lnTo>
                <a:lnTo>
                  <a:pt x="5577" y="8621"/>
                </a:lnTo>
                <a:lnTo>
                  <a:pt x="5466" y="8694"/>
                </a:lnTo>
                <a:lnTo>
                  <a:pt x="5393" y="8768"/>
                </a:lnTo>
                <a:lnTo>
                  <a:pt x="5246" y="8731"/>
                </a:lnTo>
                <a:lnTo>
                  <a:pt x="4806" y="8731"/>
                </a:lnTo>
                <a:lnTo>
                  <a:pt x="4549" y="8841"/>
                </a:lnTo>
                <a:lnTo>
                  <a:pt x="4293" y="9024"/>
                </a:lnTo>
                <a:lnTo>
                  <a:pt x="4183" y="9171"/>
                </a:lnTo>
                <a:lnTo>
                  <a:pt x="4073" y="9355"/>
                </a:lnTo>
                <a:lnTo>
                  <a:pt x="4073" y="9501"/>
                </a:lnTo>
                <a:lnTo>
                  <a:pt x="4073" y="9648"/>
                </a:lnTo>
                <a:lnTo>
                  <a:pt x="4073" y="9721"/>
                </a:lnTo>
                <a:lnTo>
                  <a:pt x="4146" y="9831"/>
                </a:lnTo>
                <a:lnTo>
                  <a:pt x="4256" y="9978"/>
                </a:lnTo>
                <a:lnTo>
                  <a:pt x="4439" y="10162"/>
                </a:lnTo>
                <a:lnTo>
                  <a:pt x="4623" y="10308"/>
                </a:lnTo>
                <a:lnTo>
                  <a:pt x="4843" y="10382"/>
                </a:lnTo>
                <a:lnTo>
                  <a:pt x="5026" y="10455"/>
                </a:lnTo>
                <a:lnTo>
                  <a:pt x="5246" y="10492"/>
                </a:lnTo>
                <a:lnTo>
                  <a:pt x="5466" y="10492"/>
                </a:lnTo>
                <a:lnTo>
                  <a:pt x="5723" y="10455"/>
                </a:lnTo>
                <a:lnTo>
                  <a:pt x="5907" y="10345"/>
                </a:lnTo>
                <a:lnTo>
                  <a:pt x="6090" y="10235"/>
                </a:lnTo>
                <a:lnTo>
                  <a:pt x="6237" y="10052"/>
                </a:lnTo>
                <a:lnTo>
                  <a:pt x="6347" y="9868"/>
                </a:lnTo>
                <a:lnTo>
                  <a:pt x="6384" y="9575"/>
                </a:lnTo>
                <a:lnTo>
                  <a:pt x="6310" y="9355"/>
                </a:lnTo>
                <a:lnTo>
                  <a:pt x="6200" y="9134"/>
                </a:lnTo>
                <a:lnTo>
                  <a:pt x="6017" y="8951"/>
                </a:lnTo>
                <a:lnTo>
                  <a:pt x="6310" y="8658"/>
                </a:lnTo>
                <a:lnTo>
                  <a:pt x="6420" y="8548"/>
                </a:lnTo>
                <a:lnTo>
                  <a:pt x="6567" y="8401"/>
                </a:lnTo>
                <a:lnTo>
                  <a:pt x="6567" y="8327"/>
                </a:lnTo>
                <a:lnTo>
                  <a:pt x="6567" y="8254"/>
                </a:lnTo>
                <a:lnTo>
                  <a:pt x="6530" y="8217"/>
                </a:lnTo>
                <a:lnTo>
                  <a:pt x="6494" y="8181"/>
                </a:lnTo>
                <a:lnTo>
                  <a:pt x="6384" y="8071"/>
                </a:lnTo>
                <a:lnTo>
                  <a:pt x="6347" y="8034"/>
                </a:lnTo>
                <a:close/>
                <a:moveTo>
                  <a:pt x="19992" y="10418"/>
                </a:moveTo>
                <a:lnTo>
                  <a:pt x="20139" y="10492"/>
                </a:lnTo>
                <a:lnTo>
                  <a:pt x="20139" y="10602"/>
                </a:lnTo>
                <a:lnTo>
                  <a:pt x="20176" y="10638"/>
                </a:lnTo>
                <a:lnTo>
                  <a:pt x="20213" y="10638"/>
                </a:lnTo>
                <a:lnTo>
                  <a:pt x="20249" y="10602"/>
                </a:lnTo>
                <a:lnTo>
                  <a:pt x="20286" y="10785"/>
                </a:lnTo>
                <a:lnTo>
                  <a:pt x="20286" y="11042"/>
                </a:lnTo>
                <a:lnTo>
                  <a:pt x="20286" y="11189"/>
                </a:lnTo>
                <a:lnTo>
                  <a:pt x="20213" y="11372"/>
                </a:lnTo>
                <a:lnTo>
                  <a:pt x="20139" y="11519"/>
                </a:lnTo>
                <a:lnTo>
                  <a:pt x="20066" y="11665"/>
                </a:lnTo>
                <a:lnTo>
                  <a:pt x="19956" y="11812"/>
                </a:lnTo>
                <a:lnTo>
                  <a:pt x="19809" y="11886"/>
                </a:lnTo>
                <a:lnTo>
                  <a:pt x="19662" y="11959"/>
                </a:lnTo>
                <a:lnTo>
                  <a:pt x="19479" y="11959"/>
                </a:lnTo>
                <a:lnTo>
                  <a:pt x="19442" y="11886"/>
                </a:lnTo>
                <a:lnTo>
                  <a:pt x="19222" y="11776"/>
                </a:lnTo>
                <a:lnTo>
                  <a:pt x="19626" y="11702"/>
                </a:lnTo>
                <a:lnTo>
                  <a:pt x="19662" y="11665"/>
                </a:lnTo>
                <a:lnTo>
                  <a:pt x="19736" y="11629"/>
                </a:lnTo>
                <a:lnTo>
                  <a:pt x="19736" y="11482"/>
                </a:lnTo>
                <a:lnTo>
                  <a:pt x="19699" y="11372"/>
                </a:lnTo>
                <a:lnTo>
                  <a:pt x="19626" y="11335"/>
                </a:lnTo>
                <a:lnTo>
                  <a:pt x="19406" y="11335"/>
                </a:lnTo>
                <a:lnTo>
                  <a:pt x="19662" y="11152"/>
                </a:lnTo>
                <a:lnTo>
                  <a:pt x="19736" y="11115"/>
                </a:lnTo>
                <a:lnTo>
                  <a:pt x="19736" y="11042"/>
                </a:lnTo>
                <a:lnTo>
                  <a:pt x="19736" y="10969"/>
                </a:lnTo>
                <a:lnTo>
                  <a:pt x="19736" y="10932"/>
                </a:lnTo>
                <a:lnTo>
                  <a:pt x="19699" y="10858"/>
                </a:lnTo>
                <a:lnTo>
                  <a:pt x="19626" y="10822"/>
                </a:lnTo>
                <a:lnTo>
                  <a:pt x="19552" y="10822"/>
                </a:lnTo>
                <a:lnTo>
                  <a:pt x="19479" y="10858"/>
                </a:lnTo>
                <a:lnTo>
                  <a:pt x="19332" y="10895"/>
                </a:lnTo>
                <a:lnTo>
                  <a:pt x="19185" y="10932"/>
                </a:lnTo>
                <a:lnTo>
                  <a:pt x="19185" y="10932"/>
                </a:lnTo>
                <a:lnTo>
                  <a:pt x="19626" y="10748"/>
                </a:lnTo>
                <a:lnTo>
                  <a:pt x="19662" y="10712"/>
                </a:lnTo>
                <a:lnTo>
                  <a:pt x="19662" y="10675"/>
                </a:lnTo>
                <a:lnTo>
                  <a:pt x="19626" y="10638"/>
                </a:lnTo>
                <a:lnTo>
                  <a:pt x="19479" y="10602"/>
                </a:lnTo>
                <a:lnTo>
                  <a:pt x="19295" y="10602"/>
                </a:lnTo>
                <a:lnTo>
                  <a:pt x="19369" y="10565"/>
                </a:lnTo>
                <a:lnTo>
                  <a:pt x="19589" y="10455"/>
                </a:lnTo>
                <a:lnTo>
                  <a:pt x="19772" y="10418"/>
                </a:lnTo>
                <a:close/>
                <a:moveTo>
                  <a:pt x="16691" y="13390"/>
                </a:moveTo>
                <a:lnTo>
                  <a:pt x="16801" y="13463"/>
                </a:lnTo>
                <a:lnTo>
                  <a:pt x="16874" y="13536"/>
                </a:lnTo>
                <a:lnTo>
                  <a:pt x="16728" y="13646"/>
                </a:lnTo>
                <a:lnTo>
                  <a:pt x="16581" y="13756"/>
                </a:lnTo>
                <a:lnTo>
                  <a:pt x="16434" y="13903"/>
                </a:lnTo>
                <a:lnTo>
                  <a:pt x="16361" y="14050"/>
                </a:lnTo>
                <a:lnTo>
                  <a:pt x="16104" y="14013"/>
                </a:lnTo>
                <a:lnTo>
                  <a:pt x="16068" y="13976"/>
                </a:lnTo>
                <a:lnTo>
                  <a:pt x="16691" y="13390"/>
                </a:lnTo>
                <a:close/>
                <a:moveTo>
                  <a:pt x="16654" y="11959"/>
                </a:moveTo>
                <a:lnTo>
                  <a:pt x="17058" y="12326"/>
                </a:lnTo>
                <a:lnTo>
                  <a:pt x="17278" y="12546"/>
                </a:lnTo>
                <a:lnTo>
                  <a:pt x="17498" y="12803"/>
                </a:lnTo>
                <a:lnTo>
                  <a:pt x="17681" y="13059"/>
                </a:lnTo>
                <a:lnTo>
                  <a:pt x="17755" y="13169"/>
                </a:lnTo>
                <a:lnTo>
                  <a:pt x="17792" y="13279"/>
                </a:lnTo>
                <a:lnTo>
                  <a:pt x="17792" y="13426"/>
                </a:lnTo>
                <a:lnTo>
                  <a:pt x="17755" y="13536"/>
                </a:lnTo>
                <a:lnTo>
                  <a:pt x="17718" y="13646"/>
                </a:lnTo>
                <a:lnTo>
                  <a:pt x="17608" y="13756"/>
                </a:lnTo>
                <a:lnTo>
                  <a:pt x="17498" y="13866"/>
                </a:lnTo>
                <a:lnTo>
                  <a:pt x="17351" y="13940"/>
                </a:lnTo>
                <a:lnTo>
                  <a:pt x="17278" y="13866"/>
                </a:lnTo>
                <a:lnTo>
                  <a:pt x="17168" y="13866"/>
                </a:lnTo>
                <a:lnTo>
                  <a:pt x="17095" y="13903"/>
                </a:lnTo>
                <a:lnTo>
                  <a:pt x="17058" y="13940"/>
                </a:lnTo>
                <a:lnTo>
                  <a:pt x="17021" y="13940"/>
                </a:lnTo>
                <a:lnTo>
                  <a:pt x="16948" y="13976"/>
                </a:lnTo>
                <a:lnTo>
                  <a:pt x="16911" y="14050"/>
                </a:lnTo>
                <a:lnTo>
                  <a:pt x="16874" y="14050"/>
                </a:lnTo>
                <a:lnTo>
                  <a:pt x="16948" y="13940"/>
                </a:lnTo>
                <a:lnTo>
                  <a:pt x="17095" y="13793"/>
                </a:lnTo>
                <a:lnTo>
                  <a:pt x="17168" y="13683"/>
                </a:lnTo>
                <a:lnTo>
                  <a:pt x="17205" y="13573"/>
                </a:lnTo>
                <a:lnTo>
                  <a:pt x="17168" y="13500"/>
                </a:lnTo>
                <a:lnTo>
                  <a:pt x="17131" y="13426"/>
                </a:lnTo>
                <a:lnTo>
                  <a:pt x="17021" y="13316"/>
                </a:lnTo>
                <a:lnTo>
                  <a:pt x="16874" y="13206"/>
                </a:lnTo>
                <a:lnTo>
                  <a:pt x="16691" y="13169"/>
                </a:lnTo>
                <a:lnTo>
                  <a:pt x="16618" y="13169"/>
                </a:lnTo>
                <a:lnTo>
                  <a:pt x="16581" y="13206"/>
                </a:lnTo>
                <a:lnTo>
                  <a:pt x="15627" y="13793"/>
                </a:lnTo>
                <a:lnTo>
                  <a:pt x="15517" y="13756"/>
                </a:lnTo>
                <a:lnTo>
                  <a:pt x="15407" y="13646"/>
                </a:lnTo>
                <a:lnTo>
                  <a:pt x="15884" y="13353"/>
                </a:lnTo>
                <a:lnTo>
                  <a:pt x="16361" y="13096"/>
                </a:lnTo>
                <a:lnTo>
                  <a:pt x="16398" y="13023"/>
                </a:lnTo>
                <a:lnTo>
                  <a:pt x="16398" y="12986"/>
                </a:lnTo>
                <a:lnTo>
                  <a:pt x="16361" y="12913"/>
                </a:lnTo>
                <a:lnTo>
                  <a:pt x="16288" y="12913"/>
                </a:lnTo>
                <a:lnTo>
                  <a:pt x="15994" y="12949"/>
                </a:lnTo>
                <a:lnTo>
                  <a:pt x="15701" y="13059"/>
                </a:lnTo>
                <a:lnTo>
                  <a:pt x="15407" y="13169"/>
                </a:lnTo>
                <a:lnTo>
                  <a:pt x="15150" y="13279"/>
                </a:lnTo>
                <a:lnTo>
                  <a:pt x="15040" y="13023"/>
                </a:lnTo>
                <a:lnTo>
                  <a:pt x="15077" y="12986"/>
                </a:lnTo>
                <a:lnTo>
                  <a:pt x="16068" y="12399"/>
                </a:lnTo>
                <a:lnTo>
                  <a:pt x="16104" y="12362"/>
                </a:lnTo>
                <a:lnTo>
                  <a:pt x="16104" y="12326"/>
                </a:lnTo>
                <a:lnTo>
                  <a:pt x="16068" y="12289"/>
                </a:lnTo>
                <a:lnTo>
                  <a:pt x="15994" y="12252"/>
                </a:lnTo>
                <a:lnTo>
                  <a:pt x="15554" y="12362"/>
                </a:lnTo>
                <a:lnTo>
                  <a:pt x="15150" y="12472"/>
                </a:lnTo>
                <a:lnTo>
                  <a:pt x="15150" y="12472"/>
                </a:lnTo>
                <a:lnTo>
                  <a:pt x="15297" y="12326"/>
                </a:lnTo>
                <a:lnTo>
                  <a:pt x="15517" y="12179"/>
                </a:lnTo>
                <a:lnTo>
                  <a:pt x="15737" y="12069"/>
                </a:lnTo>
                <a:lnTo>
                  <a:pt x="15994" y="11996"/>
                </a:lnTo>
                <a:lnTo>
                  <a:pt x="16324" y="11959"/>
                </a:lnTo>
                <a:close/>
                <a:moveTo>
                  <a:pt x="14857" y="6310"/>
                </a:moveTo>
                <a:lnTo>
                  <a:pt x="14600" y="6347"/>
                </a:lnTo>
                <a:lnTo>
                  <a:pt x="14380" y="6383"/>
                </a:lnTo>
                <a:lnTo>
                  <a:pt x="14197" y="6457"/>
                </a:lnTo>
                <a:lnTo>
                  <a:pt x="13793" y="6677"/>
                </a:lnTo>
                <a:lnTo>
                  <a:pt x="13426" y="6970"/>
                </a:lnTo>
                <a:lnTo>
                  <a:pt x="13243" y="7154"/>
                </a:lnTo>
                <a:lnTo>
                  <a:pt x="12950" y="7190"/>
                </a:lnTo>
                <a:lnTo>
                  <a:pt x="12840" y="7227"/>
                </a:lnTo>
                <a:lnTo>
                  <a:pt x="12803" y="7300"/>
                </a:lnTo>
                <a:lnTo>
                  <a:pt x="12766" y="7374"/>
                </a:lnTo>
                <a:lnTo>
                  <a:pt x="12766" y="7447"/>
                </a:lnTo>
                <a:lnTo>
                  <a:pt x="11042" y="7631"/>
                </a:lnTo>
                <a:lnTo>
                  <a:pt x="10052" y="7667"/>
                </a:lnTo>
                <a:lnTo>
                  <a:pt x="9575" y="7704"/>
                </a:lnTo>
                <a:lnTo>
                  <a:pt x="9098" y="7741"/>
                </a:lnTo>
                <a:lnTo>
                  <a:pt x="9025" y="7777"/>
                </a:lnTo>
                <a:lnTo>
                  <a:pt x="8988" y="7814"/>
                </a:lnTo>
                <a:lnTo>
                  <a:pt x="8951" y="7924"/>
                </a:lnTo>
                <a:lnTo>
                  <a:pt x="9025" y="8034"/>
                </a:lnTo>
                <a:lnTo>
                  <a:pt x="9061" y="8071"/>
                </a:lnTo>
                <a:lnTo>
                  <a:pt x="9135" y="8107"/>
                </a:lnTo>
                <a:lnTo>
                  <a:pt x="9612" y="8144"/>
                </a:lnTo>
                <a:lnTo>
                  <a:pt x="10125" y="8144"/>
                </a:lnTo>
                <a:lnTo>
                  <a:pt x="11152" y="8071"/>
                </a:lnTo>
                <a:lnTo>
                  <a:pt x="11922" y="8034"/>
                </a:lnTo>
                <a:lnTo>
                  <a:pt x="12693" y="7961"/>
                </a:lnTo>
                <a:lnTo>
                  <a:pt x="12546" y="8254"/>
                </a:lnTo>
                <a:lnTo>
                  <a:pt x="12473" y="8438"/>
                </a:lnTo>
                <a:lnTo>
                  <a:pt x="12473" y="8584"/>
                </a:lnTo>
                <a:lnTo>
                  <a:pt x="12509" y="8914"/>
                </a:lnTo>
                <a:lnTo>
                  <a:pt x="12363" y="9024"/>
                </a:lnTo>
                <a:lnTo>
                  <a:pt x="12253" y="9134"/>
                </a:lnTo>
                <a:lnTo>
                  <a:pt x="12253" y="9245"/>
                </a:lnTo>
                <a:lnTo>
                  <a:pt x="12289" y="9355"/>
                </a:lnTo>
                <a:lnTo>
                  <a:pt x="12399" y="9428"/>
                </a:lnTo>
                <a:lnTo>
                  <a:pt x="12546" y="9465"/>
                </a:lnTo>
                <a:lnTo>
                  <a:pt x="12693" y="9465"/>
                </a:lnTo>
                <a:lnTo>
                  <a:pt x="12803" y="9685"/>
                </a:lnTo>
                <a:lnTo>
                  <a:pt x="12950" y="9868"/>
                </a:lnTo>
                <a:lnTo>
                  <a:pt x="13096" y="10052"/>
                </a:lnTo>
                <a:lnTo>
                  <a:pt x="13243" y="10198"/>
                </a:lnTo>
                <a:lnTo>
                  <a:pt x="13426" y="10308"/>
                </a:lnTo>
                <a:lnTo>
                  <a:pt x="13647" y="10418"/>
                </a:lnTo>
                <a:lnTo>
                  <a:pt x="13867" y="10455"/>
                </a:lnTo>
                <a:lnTo>
                  <a:pt x="14087" y="10492"/>
                </a:lnTo>
                <a:lnTo>
                  <a:pt x="14233" y="10492"/>
                </a:lnTo>
                <a:lnTo>
                  <a:pt x="14600" y="10418"/>
                </a:lnTo>
                <a:lnTo>
                  <a:pt x="14967" y="10345"/>
                </a:lnTo>
                <a:lnTo>
                  <a:pt x="14930" y="10455"/>
                </a:lnTo>
                <a:lnTo>
                  <a:pt x="14930" y="10602"/>
                </a:lnTo>
                <a:lnTo>
                  <a:pt x="15004" y="10895"/>
                </a:lnTo>
                <a:lnTo>
                  <a:pt x="15077" y="11079"/>
                </a:lnTo>
                <a:lnTo>
                  <a:pt x="15150" y="11299"/>
                </a:lnTo>
                <a:lnTo>
                  <a:pt x="15297" y="11482"/>
                </a:lnTo>
                <a:lnTo>
                  <a:pt x="15481" y="11629"/>
                </a:lnTo>
                <a:lnTo>
                  <a:pt x="15481" y="11665"/>
                </a:lnTo>
                <a:lnTo>
                  <a:pt x="15261" y="11739"/>
                </a:lnTo>
                <a:lnTo>
                  <a:pt x="15077" y="11886"/>
                </a:lnTo>
                <a:lnTo>
                  <a:pt x="14894" y="11996"/>
                </a:lnTo>
                <a:lnTo>
                  <a:pt x="14784" y="12142"/>
                </a:lnTo>
                <a:lnTo>
                  <a:pt x="14674" y="12326"/>
                </a:lnTo>
                <a:lnTo>
                  <a:pt x="14600" y="12509"/>
                </a:lnTo>
                <a:lnTo>
                  <a:pt x="14564" y="12693"/>
                </a:lnTo>
                <a:lnTo>
                  <a:pt x="14527" y="12876"/>
                </a:lnTo>
                <a:lnTo>
                  <a:pt x="14527" y="12986"/>
                </a:lnTo>
                <a:lnTo>
                  <a:pt x="14527" y="13059"/>
                </a:lnTo>
                <a:lnTo>
                  <a:pt x="14600" y="13353"/>
                </a:lnTo>
                <a:lnTo>
                  <a:pt x="14747" y="13610"/>
                </a:lnTo>
                <a:lnTo>
                  <a:pt x="14747" y="13720"/>
                </a:lnTo>
                <a:lnTo>
                  <a:pt x="14784" y="13830"/>
                </a:lnTo>
                <a:lnTo>
                  <a:pt x="14930" y="13903"/>
                </a:lnTo>
                <a:lnTo>
                  <a:pt x="15004" y="13976"/>
                </a:lnTo>
                <a:lnTo>
                  <a:pt x="15297" y="14197"/>
                </a:lnTo>
                <a:lnTo>
                  <a:pt x="15627" y="14380"/>
                </a:lnTo>
                <a:lnTo>
                  <a:pt x="15994" y="14527"/>
                </a:lnTo>
                <a:lnTo>
                  <a:pt x="16398" y="14600"/>
                </a:lnTo>
                <a:lnTo>
                  <a:pt x="16801" y="14600"/>
                </a:lnTo>
                <a:lnTo>
                  <a:pt x="17205" y="14527"/>
                </a:lnTo>
                <a:lnTo>
                  <a:pt x="17571" y="14417"/>
                </a:lnTo>
                <a:lnTo>
                  <a:pt x="17902" y="14233"/>
                </a:lnTo>
                <a:lnTo>
                  <a:pt x="18122" y="14013"/>
                </a:lnTo>
                <a:lnTo>
                  <a:pt x="18268" y="13793"/>
                </a:lnTo>
                <a:lnTo>
                  <a:pt x="18305" y="13536"/>
                </a:lnTo>
                <a:lnTo>
                  <a:pt x="18305" y="13316"/>
                </a:lnTo>
                <a:lnTo>
                  <a:pt x="18232" y="13059"/>
                </a:lnTo>
                <a:lnTo>
                  <a:pt x="18122" y="12803"/>
                </a:lnTo>
                <a:lnTo>
                  <a:pt x="17975" y="12546"/>
                </a:lnTo>
                <a:lnTo>
                  <a:pt x="17792" y="12326"/>
                </a:lnTo>
                <a:lnTo>
                  <a:pt x="17902" y="12289"/>
                </a:lnTo>
                <a:lnTo>
                  <a:pt x="18232" y="12106"/>
                </a:lnTo>
                <a:lnTo>
                  <a:pt x="18599" y="11849"/>
                </a:lnTo>
                <a:lnTo>
                  <a:pt x="18709" y="12032"/>
                </a:lnTo>
                <a:lnTo>
                  <a:pt x="18855" y="12179"/>
                </a:lnTo>
                <a:lnTo>
                  <a:pt x="19002" y="12289"/>
                </a:lnTo>
                <a:lnTo>
                  <a:pt x="19149" y="12362"/>
                </a:lnTo>
                <a:lnTo>
                  <a:pt x="19406" y="12436"/>
                </a:lnTo>
                <a:lnTo>
                  <a:pt x="19662" y="12399"/>
                </a:lnTo>
                <a:lnTo>
                  <a:pt x="19919" y="12326"/>
                </a:lnTo>
                <a:lnTo>
                  <a:pt x="20139" y="12179"/>
                </a:lnTo>
                <a:lnTo>
                  <a:pt x="20359" y="11996"/>
                </a:lnTo>
                <a:lnTo>
                  <a:pt x="20543" y="11776"/>
                </a:lnTo>
                <a:lnTo>
                  <a:pt x="20653" y="11519"/>
                </a:lnTo>
                <a:lnTo>
                  <a:pt x="20726" y="11225"/>
                </a:lnTo>
                <a:lnTo>
                  <a:pt x="20799" y="10858"/>
                </a:lnTo>
                <a:lnTo>
                  <a:pt x="20763" y="10675"/>
                </a:lnTo>
                <a:lnTo>
                  <a:pt x="20726" y="10528"/>
                </a:lnTo>
                <a:lnTo>
                  <a:pt x="20689" y="10382"/>
                </a:lnTo>
                <a:lnTo>
                  <a:pt x="20579" y="10272"/>
                </a:lnTo>
                <a:lnTo>
                  <a:pt x="20359" y="10088"/>
                </a:lnTo>
                <a:lnTo>
                  <a:pt x="20066" y="9978"/>
                </a:lnTo>
                <a:lnTo>
                  <a:pt x="19919" y="9941"/>
                </a:lnTo>
                <a:lnTo>
                  <a:pt x="19626" y="9941"/>
                </a:lnTo>
                <a:lnTo>
                  <a:pt x="19516" y="10015"/>
                </a:lnTo>
                <a:lnTo>
                  <a:pt x="19479" y="10088"/>
                </a:lnTo>
                <a:lnTo>
                  <a:pt x="19185" y="10198"/>
                </a:lnTo>
                <a:lnTo>
                  <a:pt x="18929" y="10308"/>
                </a:lnTo>
                <a:lnTo>
                  <a:pt x="18819" y="10418"/>
                </a:lnTo>
                <a:lnTo>
                  <a:pt x="18672" y="10528"/>
                </a:lnTo>
                <a:lnTo>
                  <a:pt x="18599" y="10675"/>
                </a:lnTo>
                <a:lnTo>
                  <a:pt x="18525" y="10822"/>
                </a:lnTo>
                <a:lnTo>
                  <a:pt x="18452" y="11115"/>
                </a:lnTo>
                <a:lnTo>
                  <a:pt x="18452" y="11409"/>
                </a:lnTo>
                <a:lnTo>
                  <a:pt x="18048" y="11702"/>
                </a:lnTo>
                <a:lnTo>
                  <a:pt x="17645" y="11996"/>
                </a:lnTo>
                <a:lnTo>
                  <a:pt x="17608" y="12032"/>
                </a:lnTo>
                <a:lnTo>
                  <a:pt x="17608" y="12106"/>
                </a:lnTo>
                <a:lnTo>
                  <a:pt x="17241" y="11776"/>
                </a:lnTo>
                <a:lnTo>
                  <a:pt x="16911" y="11519"/>
                </a:lnTo>
                <a:lnTo>
                  <a:pt x="16838" y="11482"/>
                </a:lnTo>
                <a:lnTo>
                  <a:pt x="16691" y="11482"/>
                </a:lnTo>
                <a:lnTo>
                  <a:pt x="16654" y="11555"/>
                </a:lnTo>
                <a:lnTo>
                  <a:pt x="16434" y="11519"/>
                </a:lnTo>
                <a:lnTo>
                  <a:pt x="16214" y="11519"/>
                </a:lnTo>
                <a:lnTo>
                  <a:pt x="15774" y="11555"/>
                </a:lnTo>
                <a:lnTo>
                  <a:pt x="15811" y="11445"/>
                </a:lnTo>
                <a:lnTo>
                  <a:pt x="15774" y="11335"/>
                </a:lnTo>
                <a:lnTo>
                  <a:pt x="15664" y="11152"/>
                </a:lnTo>
                <a:lnTo>
                  <a:pt x="15554" y="11005"/>
                </a:lnTo>
                <a:lnTo>
                  <a:pt x="15444" y="10822"/>
                </a:lnTo>
                <a:lnTo>
                  <a:pt x="15371" y="10602"/>
                </a:lnTo>
                <a:lnTo>
                  <a:pt x="15334" y="10418"/>
                </a:lnTo>
                <a:lnTo>
                  <a:pt x="15297" y="10308"/>
                </a:lnTo>
                <a:lnTo>
                  <a:pt x="15224" y="10235"/>
                </a:lnTo>
                <a:lnTo>
                  <a:pt x="15627" y="10015"/>
                </a:lnTo>
                <a:lnTo>
                  <a:pt x="16031" y="9758"/>
                </a:lnTo>
                <a:lnTo>
                  <a:pt x="16361" y="9428"/>
                </a:lnTo>
                <a:lnTo>
                  <a:pt x="16471" y="9281"/>
                </a:lnTo>
                <a:lnTo>
                  <a:pt x="16581" y="9098"/>
                </a:lnTo>
                <a:lnTo>
                  <a:pt x="16654" y="8878"/>
                </a:lnTo>
                <a:lnTo>
                  <a:pt x="16691" y="8621"/>
                </a:lnTo>
                <a:lnTo>
                  <a:pt x="16691" y="8364"/>
                </a:lnTo>
                <a:lnTo>
                  <a:pt x="16691" y="8107"/>
                </a:lnTo>
                <a:lnTo>
                  <a:pt x="16581" y="7631"/>
                </a:lnTo>
                <a:lnTo>
                  <a:pt x="16398" y="7190"/>
                </a:lnTo>
                <a:lnTo>
                  <a:pt x="16251" y="6897"/>
                </a:lnTo>
                <a:lnTo>
                  <a:pt x="16031" y="6640"/>
                </a:lnTo>
                <a:lnTo>
                  <a:pt x="15884" y="6530"/>
                </a:lnTo>
                <a:lnTo>
                  <a:pt x="15737" y="6457"/>
                </a:lnTo>
                <a:lnTo>
                  <a:pt x="15591" y="6420"/>
                </a:lnTo>
                <a:lnTo>
                  <a:pt x="15407" y="6383"/>
                </a:lnTo>
                <a:lnTo>
                  <a:pt x="15077" y="6310"/>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75" name="Shape 275"/>
          <p:cNvSpPr/>
          <p:nvPr/>
        </p:nvSpPr>
        <p:spPr>
          <a:xfrm>
            <a:off x="7842052" y="-100873"/>
            <a:ext cx="388118" cy="408938"/>
          </a:xfrm>
          <a:custGeom>
            <a:avLst/>
            <a:gdLst/>
            <a:ahLst/>
            <a:cxnLst/>
            <a:rect l="0" t="0" r="0" b="0"/>
            <a:pathLst>
              <a:path w="13683" h="14417" extrusionOk="0">
                <a:moveTo>
                  <a:pt x="9281" y="2311"/>
                </a:moveTo>
                <a:lnTo>
                  <a:pt x="9170" y="2385"/>
                </a:lnTo>
                <a:lnTo>
                  <a:pt x="9134" y="2495"/>
                </a:lnTo>
                <a:lnTo>
                  <a:pt x="9097" y="2568"/>
                </a:lnTo>
                <a:lnTo>
                  <a:pt x="9097" y="2678"/>
                </a:lnTo>
                <a:lnTo>
                  <a:pt x="9134" y="2862"/>
                </a:lnTo>
                <a:lnTo>
                  <a:pt x="9207" y="3082"/>
                </a:lnTo>
                <a:lnTo>
                  <a:pt x="9464" y="3742"/>
                </a:lnTo>
                <a:lnTo>
                  <a:pt x="9721" y="4402"/>
                </a:lnTo>
                <a:lnTo>
                  <a:pt x="9647" y="4439"/>
                </a:lnTo>
                <a:lnTo>
                  <a:pt x="9060" y="5283"/>
                </a:lnTo>
                <a:lnTo>
                  <a:pt x="8804" y="5649"/>
                </a:lnTo>
                <a:lnTo>
                  <a:pt x="8694" y="5833"/>
                </a:lnTo>
                <a:lnTo>
                  <a:pt x="8657" y="5943"/>
                </a:lnTo>
                <a:lnTo>
                  <a:pt x="8694" y="6053"/>
                </a:lnTo>
                <a:lnTo>
                  <a:pt x="8804" y="6016"/>
                </a:lnTo>
                <a:lnTo>
                  <a:pt x="8877" y="5980"/>
                </a:lnTo>
                <a:lnTo>
                  <a:pt x="9024" y="5833"/>
                </a:lnTo>
                <a:lnTo>
                  <a:pt x="9281" y="5503"/>
                </a:lnTo>
                <a:lnTo>
                  <a:pt x="9941" y="4659"/>
                </a:lnTo>
                <a:lnTo>
                  <a:pt x="10014" y="4659"/>
                </a:lnTo>
                <a:lnTo>
                  <a:pt x="10124" y="4622"/>
                </a:lnTo>
                <a:lnTo>
                  <a:pt x="10161" y="4549"/>
                </a:lnTo>
                <a:lnTo>
                  <a:pt x="10161" y="4439"/>
                </a:lnTo>
                <a:lnTo>
                  <a:pt x="9684" y="3229"/>
                </a:lnTo>
                <a:lnTo>
                  <a:pt x="9427" y="2715"/>
                </a:lnTo>
                <a:lnTo>
                  <a:pt x="9354" y="2532"/>
                </a:lnTo>
                <a:lnTo>
                  <a:pt x="9317" y="2422"/>
                </a:lnTo>
                <a:lnTo>
                  <a:pt x="9317" y="2348"/>
                </a:lnTo>
                <a:lnTo>
                  <a:pt x="9317" y="2311"/>
                </a:lnTo>
                <a:close/>
                <a:moveTo>
                  <a:pt x="8694" y="1615"/>
                </a:moveTo>
                <a:lnTo>
                  <a:pt x="8767" y="1798"/>
                </a:lnTo>
                <a:lnTo>
                  <a:pt x="8804" y="1908"/>
                </a:lnTo>
                <a:lnTo>
                  <a:pt x="8914" y="1981"/>
                </a:lnTo>
                <a:lnTo>
                  <a:pt x="9024" y="2055"/>
                </a:lnTo>
                <a:lnTo>
                  <a:pt x="9170" y="2018"/>
                </a:lnTo>
                <a:lnTo>
                  <a:pt x="9391" y="1908"/>
                </a:lnTo>
                <a:lnTo>
                  <a:pt x="9611" y="1725"/>
                </a:lnTo>
                <a:lnTo>
                  <a:pt x="9867" y="2275"/>
                </a:lnTo>
                <a:lnTo>
                  <a:pt x="10161" y="2752"/>
                </a:lnTo>
                <a:lnTo>
                  <a:pt x="10454" y="3265"/>
                </a:lnTo>
                <a:lnTo>
                  <a:pt x="10674" y="3779"/>
                </a:lnTo>
                <a:lnTo>
                  <a:pt x="10528" y="3925"/>
                </a:lnTo>
                <a:lnTo>
                  <a:pt x="10381" y="4072"/>
                </a:lnTo>
                <a:lnTo>
                  <a:pt x="10271" y="4256"/>
                </a:lnTo>
                <a:lnTo>
                  <a:pt x="10234" y="4476"/>
                </a:lnTo>
                <a:lnTo>
                  <a:pt x="10271" y="4586"/>
                </a:lnTo>
                <a:lnTo>
                  <a:pt x="10344" y="4659"/>
                </a:lnTo>
                <a:lnTo>
                  <a:pt x="10344" y="4806"/>
                </a:lnTo>
                <a:lnTo>
                  <a:pt x="10381" y="4879"/>
                </a:lnTo>
                <a:lnTo>
                  <a:pt x="10491" y="4916"/>
                </a:lnTo>
                <a:lnTo>
                  <a:pt x="10491" y="4953"/>
                </a:lnTo>
                <a:lnTo>
                  <a:pt x="10344" y="5173"/>
                </a:lnTo>
                <a:lnTo>
                  <a:pt x="9977" y="5649"/>
                </a:lnTo>
                <a:lnTo>
                  <a:pt x="9647" y="6163"/>
                </a:lnTo>
                <a:lnTo>
                  <a:pt x="9501" y="6090"/>
                </a:lnTo>
                <a:lnTo>
                  <a:pt x="9317" y="6053"/>
                </a:lnTo>
                <a:lnTo>
                  <a:pt x="9134" y="6126"/>
                </a:lnTo>
                <a:lnTo>
                  <a:pt x="8950" y="6200"/>
                </a:lnTo>
                <a:lnTo>
                  <a:pt x="8840" y="6346"/>
                </a:lnTo>
                <a:lnTo>
                  <a:pt x="8730" y="6493"/>
                </a:lnTo>
                <a:lnTo>
                  <a:pt x="8327" y="6493"/>
                </a:lnTo>
                <a:lnTo>
                  <a:pt x="7556" y="6530"/>
                </a:lnTo>
                <a:lnTo>
                  <a:pt x="7520" y="6456"/>
                </a:lnTo>
                <a:lnTo>
                  <a:pt x="7410" y="6383"/>
                </a:lnTo>
                <a:lnTo>
                  <a:pt x="7080" y="6273"/>
                </a:lnTo>
                <a:lnTo>
                  <a:pt x="7043" y="6273"/>
                </a:lnTo>
                <a:lnTo>
                  <a:pt x="6970" y="6236"/>
                </a:lnTo>
                <a:lnTo>
                  <a:pt x="6786" y="6236"/>
                </a:lnTo>
                <a:lnTo>
                  <a:pt x="6639" y="6200"/>
                </a:lnTo>
                <a:lnTo>
                  <a:pt x="5832" y="5429"/>
                </a:lnTo>
                <a:lnTo>
                  <a:pt x="5246" y="4879"/>
                </a:lnTo>
                <a:lnTo>
                  <a:pt x="5319" y="4696"/>
                </a:lnTo>
                <a:lnTo>
                  <a:pt x="5319" y="4512"/>
                </a:lnTo>
                <a:lnTo>
                  <a:pt x="5282" y="4439"/>
                </a:lnTo>
                <a:lnTo>
                  <a:pt x="5246" y="4366"/>
                </a:lnTo>
                <a:lnTo>
                  <a:pt x="5099" y="4256"/>
                </a:lnTo>
                <a:lnTo>
                  <a:pt x="5282" y="3815"/>
                </a:lnTo>
                <a:lnTo>
                  <a:pt x="5796" y="2715"/>
                </a:lnTo>
                <a:lnTo>
                  <a:pt x="6126" y="2018"/>
                </a:lnTo>
                <a:lnTo>
                  <a:pt x="6273" y="2018"/>
                </a:lnTo>
                <a:lnTo>
                  <a:pt x="6419" y="1981"/>
                </a:lnTo>
                <a:lnTo>
                  <a:pt x="6566" y="1908"/>
                </a:lnTo>
                <a:lnTo>
                  <a:pt x="6713" y="1798"/>
                </a:lnTo>
                <a:lnTo>
                  <a:pt x="6823" y="1688"/>
                </a:lnTo>
                <a:lnTo>
                  <a:pt x="7483" y="1651"/>
                </a:lnTo>
                <a:lnTo>
                  <a:pt x="8694" y="1615"/>
                </a:lnTo>
                <a:close/>
                <a:moveTo>
                  <a:pt x="6823" y="6823"/>
                </a:moveTo>
                <a:lnTo>
                  <a:pt x="6933" y="6897"/>
                </a:lnTo>
                <a:lnTo>
                  <a:pt x="6749" y="6897"/>
                </a:lnTo>
                <a:lnTo>
                  <a:pt x="6713" y="6860"/>
                </a:lnTo>
                <a:lnTo>
                  <a:pt x="6823" y="6823"/>
                </a:lnTo>
                <a:close/>
                <a:moveTo>
                  <a:pt x="2714" y="5393"/>
                </a:moveTo>
                <a:lnTo>
                  <a:pt x="2641" y="5429"/>
                </a:lnTo>
                <a:lnTo>
                  <a:pt x="2531" y="5503"/>
                </a:lnTo>
                <a:lnTo>
                  <a:pt x="2458" y="5576"/>
                </a:lnTo>
                <a:lnTo>
                  <a:pt x="2274" y="5796"/>
                </a:lnTo>
                <a:lnTo>
                  <a:pt x="1981" y="6310"/>
                </a:lnTo>
                <a:lnTo>
                  <a:pt x="1651" y="6860"/>
                </a:lnTo>
                <a:lnTo>
                  <a:pt x="1504" y="7080"/>
                </a:lnTo>
                <a:lnTo>
                  <a:pt x="1431" y="7190"/>
                </a:lnTo>
                <a:lnTo>
                  <a:pt x="1394" y="7263"/>
                </a:lnTo>
                <a:lnTo>
                  <a:pt x="1394" y="7337"/>
                </a:lnTo>
                <a:lnTo>
                  <a:pt x="1321" y="7374"/>
                </a:lnTo>
                <a:lnTo>
                  <a:pt x="1321" y="7410"/>
                </a:lnTo>
                <a:lnTo>
                  <a:pt x="1321" y="7520"/>
                </a:lnTo>
                <a:lnTo>
                  <a:pt x="1394" y="7557"/>
                </a:lnTo>
                <a:lnTo>
                  <a:pt x="1504" y="7594"/>
                </a:lnTo>
                <a:lnTo>
                  <a:pt x="1614" y="7520"/>
                </a:lnTo>
                <a:lnTo>
                  <a:pt x="1724" y="7447"/>
                </a:lnTo>
                <a:lnTo>
                  <a:pt x="1834" y="7337"/>
                </a:lnTo>
                <a:lnTo>
                  <a:pt x="2018" y="7043"/>
                </a:lnTo>
                <a:lnTo>
                  <a:pt x="2128" y="6823"/>
                </a:lnTo>
                <a:lnTo>
                  <a:pt x="2568" y="6200"/>
                </a:lnTo>
                <a:lnTo>
                  <a:pt x="2751" y="5870"/>
                </a:lnTo>
                <a:lnTo>
                  <a:pt x="2861" y="5723"/>
                </a:lnTo>
                <a:lnTo>
                  <a:pt x="2861" y="5539"/>
                </a:lnTo>
                <a:lnTo>
                  <a:pt x="2861" y="5466"/>
                </a:lnTo>
                <a:lnTo>
                  <a:pt x="2788" y="5429"/>
                </a:lnTo>
                <a:lnTo>
                  <a:pt x="2714" y="5393"/>
                </a:lnTo>
                <a:close/>
                <a:moveTo>
                  <a:pt x="4072" y="4843"/>
                </a:moveTo>
                <a:lnTo>
                  <a:pt x="4182" y="5026"/>
                </a:lnTo>
                <a:lnTo>
                  <a:pt x="4328" y="5173"/>
                </a:lnTo>
                <a:lnTo>
                  <a:pt x="4475" y="5209"/>
                </a:lnTo>
                <a:lnTo>
                  <a:pt x="4622" y="5246"/>
                </a:lnTo>
                <a:lnTo>
                  <a:pt x="4769" y="5246"/>
                </a:lnTo>
                <a:lnTo>
                  <a:pt x="4915" y="5209"/>
                </a:lnTo>
                <a:lnTo>
                  <a:pt x="5319" y="5576"/>
                </a:lnTo>
                <a:lnTo>
                  <a:pt x="6163" y="6456"/>
                </a:lnTo>
                <a:lnTo>
                  <a:pt x="6126" y="6530"/>
                </a:lnTo>
                <a:lnTo>
                  <a:pt x="6089" y="6640"/>
                </a:lnTo>
                <a:lnTo>
                  <a:pt x="6126" y="6787"/>
                </a:lnTo>
                <a:lnTo>
                  <a:pt x="6163" y="6897"/>
                </a:lnTo>
                <a:lnTo>
                  <a:pt x="6236" y="7007"/>
                </a:lnTo>
                <a:lnTo>
                  <a:pt x="6236" y="7080"/>
                </a:lnTo>
                <a:lnTo>
                  <a:pt x="5942" y="7410"/>
                </a:lnTo>
                <a:lnTo>
                  <a:pt x="5686" y="7777"/>
                </a:lnTo>
                <a:lnTo>
                  <a:pt x="5172" y="8511"/>
                </a:lnTo>
                <a:lnTo>
                  <a:pt x="4695" y="9134"/>
                </a:lnTo>
                <a:lnTo>
                  <a:pt x="4585" y="9061"/>
                </a:lnTo>
                <a:lnTo>
                  <a:pt x="4439" y="9061"/>
                </a:lnTo>
                <a:lnTo>
                  <a:pt x="4255" y="9098"/>
                </a:lnTo>
                <a:lnTo>
                  <a:pt x="4108" y="9208"/>
                </a:lnTo>
                <a:lnTo>
                  <a:pt x="3998" y="9354"/>
                </a:lnTo>
                <a:lnTo>
                  <a:pt x="3925" y="9538"/>
                </a:lnTo>
                <a:lnTo>
                  <a:pt x="3595" y="9501"/>
                </a:lnTo>
                <a:lnTo>
                  <a:pt x="2825" y="9538"/>
                </a:lnTo>
                <a:lnTo>
                  <a:pt x="2788" y="9354"/>
                </a:lnTo>
                <a:lnTo>
                  <a:pt x="2678" y="9208"/>
                </a:lnTo>
                <a:lnTo>
                  <a:pt x="2531" y="9098"/>
                </a:lnTo>
                <a:lnTo>
                  <a:pt x="2384" y="9061"/>
                </a:lnTo>
                <a:lnTo>
                  <a:pt x="2238" y="9061"/>
                </a:lnTo>
                <a:lnTo>
                  <a:pt x="2054" y="9098"/>
                </a:lnTo>
                <a:lnTo>
                  <a:pt x="1577" y="8437"/>
                </a:lnTo>
                <a:lnTo>
                  <a:pt x="1394" y="8107"/>
                </a:lnTo>
                <a:lnTo>
                  <a:pt x="1137" y="7777"/>
                </a:lnTo>
                <a:lnTo>
                  <a:pt x="1211" y="7594"/>
                </a:lnTo>
                <a:lnTo>
                  <a:pt x="1247" y="7447"/>
                </a:lnTo>
                <a:lnTo>
                  <a:pt x="1211" y="7263"/>
                </a:lnTo>
                <a:lnTo>
                  <a:pt x="1174" y="7117"/>
                </a:lnTo>
                <a:lnTo>
                  <a:pt x="1064" y="7007"/>
                </a:lnTo>
                <a:lnTo>
                  <a:pt x="1101" y="6933"/>
                </a:lnTo>
                <a:lnTo>
                  <a:pt x="1174" y="6823"/>
                </a:lnTo>
                <a:lnTo>
                  <a:pt x="1247" y="6640"/>
                </a:lnTo>
                <a:lnTo>
                  <a:pt x="1614" y="5980"/>
                </a:lnTo>
                <a:lnTo>
                  <a:pt x="1944" y="5356"/>
                </a:lnTo>
                <a:lnTo>
                  <a:pt x="2164" y="5356"/>
                </a:lnTo>
                <a:lnTo>
                  <a:pt x="2384" y="5283"/>
                </a:lnTo>
                <a:lnTo>
                  <a:pt x="2531" y="5136"/>
                </a:lnTo>
                <a:lnTo>
                  <a:pt x="2604" y="5063"/>
                </a:lnTo>
                <a:lnTo>
                  <a:pt x="2641" y="4953"/>
                </a:lnTo>
                <a:lnTo>
                  <a:pt x="2678" y="4916"/>
                </a:lnTo>
                <a:lnTo>
                  <a:pt x="3118" y="4953"/>
                </a:lnTo>
                <a:lnTo>
                  <a:pt x="3705" y="4916"/>
                </a:lnTo>
                <a:lnTo>
                  <a:pt x="4072" y="4843"/>
                </a:lnTo>
                <a:close/>
                <a:moveTo>
                  <a:pt x="8877" y="7740"/>
                </a:moveTo>
                <a:lnTo>
                  <a:pt x="8877" y="7777"/>
                </a:lnTo>
                <a:lnTo>
                  <a:pt x="8877" y="7814"/>
                </a:lnTo>
                <a:lnTo>
                  <a:pt x="8914" y="7997"/>
                </a:lnTo>
                <a:lnTo>
                  <a:pt x="8914" y="8070"/>
                </a:lnTo>
                <a:lnTo>
                  <a:pt x="8950" y="8181"/>
                </a:lnTo>
                <a:lnTo>
                  <a:pt x="9391" y="8731"/>
                </a:lnTo>
                <a:lnTo>
                  <a:pt x="9794" y="9281"/>
                </a:lnTo>
                <a:lnTo>
                  <a:pt x="9941" y="9464"/>
                </a:lnTo>
                <a:lnTo>
                  <a:pt x="10014" y="9538"/>
                </a:lnTo>
                <a:lnTo>
                  <a:pt x="10124" y="9574"/>
                </a:lnTo>
                <a:lnTo>
                  <a:pt x="10234" y="9574"/>
                </a:lnTo>
                <a:lnTo>
                  <a:pt x="10308" y="9538"/>
                </a:lnTo>
                <a:lnTo>
                  <a:pt x="10381" y="9501"/>
                </a:lnTo>
                <a:lnTo>
                  <a:pt x="10418" y="9391"/>
                </a:lnTo>
                <a:lnTo>
                  <a:pt x="10418" y="9354"/>
                </a:lnTo>
                <a:lnTo>
                  <a:pt x="10418" y="9244"/>
                </a:lnTo>
                <a:lnTo>
                  <a:pt x="10381" y="9171"/>
                </a:lnTo>
                <a:lnTo>
                  <a:pt x="10308" y="9134"/>
                </a:lnTo>
                <a:lnTo>
                  <a:pt x="10198" y="9098"/>
                </a:lnTo>
                <a:lnTo>
                  <a:pt x="10088" y="8951"/>
                </a:lnTo>
                <a:lnTo>
                  <a:pt x="10014" y="8841"/>
                </a:lnTo>
                <a:lnTo>
                  <a:pt x="9647" y="8401"/>
                </a:lnTo>
                <a:lnTo>
                  <a:pt x="9281" y="7924"/>
                </a:lnTo>
                <a:lnTo>
                  <a:pt x="9207" y="7850"/>
                </a:lnTo>
                <a:lnTo>
                  <a:pt x="9134" y="7814"/>
                </a:lnTo>
                <a:lnTo>
                  <a:pt x="8950" y="7740"/>
                </a:lnTo>
                <a:close/>
                <a:moveTo>
                  <a:pt x="2128" y="9721"/>
                </a:moveTo>
                <a:lnTo>
                  <a:pt x="2054" y="9758"/>
                </a:lnTo>
                <a:lnTo>
                  <a:pt x="2054" y="9721"/>
                </a:lnTo>
                <a:close/>
                <a:moveTo>
                  <a:pt x="5612" y="9281"/>
                </a:moveTo>
                <a:lnTo>
                  <a:pt x="5576" y="9318"/>
                </a:lnTo>
                <a:lnTo>
                  <a:pt x="5576" y="9354"/>
                </a:lnTo>
                <a:lnTo>
                  <a:pt x="5576" y="9538"/>
                </a:lnTo>
                <a:lnTo>
                  <a:pt x="5649" y="9684"/>
                </a:lnTo>
                <a:lnTo>
                  <a:pt x="5796" y="9941"/>
                </a:lnTo>
                <a:lnTo>
                  <a:pt x="6163" y="10455"/>
                </a:lnTo>
                <a:lnTo>
                  <a:pt x="6456" y="10895"/>
                </a:lnTo>
                <a:lnTo>
                  <a:pt x="6603" y="11115"/>
                </a:lnTo>
                <a:lnTo>
                  <a:pt x="6823" y="11298"/>
                </a:lnTo>
                <a:lnTo>
                  <a:pt x="6860" y="11372"/>
                </a:lnTo>
                <a:lnTo>
                  <a:pt x="6970" y="11482"/>
                </a:lnTo>
                <a:lnTo>
                  <a:pt x="7043" y="11519"/>
                </a:lnTo>
                <a:lnTo>
                  <a:pt x="7116" y="11519"/>
                </a:lnTo>
                <a:lnTo>
                  <a:pt x="7190" y="11482"/>
                </a:lnTo>
                <a:lnTo>
                  <a:pt x="7226" y="11408"/>
                </a:lnTo>
                <a:lnTo>
                  <a:pt x="7263" y="11188"/>
                </a:lnTo>
                <a:lnTo>
                  <a:pt x="7226" y="11078"/>
                </a:lnTo>
                <a:lnTo>
                  <a:pt x="7153" y="10968"/>
                </a:lnTo>
                <a:lnTo>
                  <a:pt x="7080" y="10932"/>
                </a:lnTo>
                <a:lnTo>
                  <a:pt x="7006" y="10895"/>
                </a:lnTo>
                <a:lnTo>
                  <a:pt x="6933" y="10785"/>
                </a:lnTo>
                <a:lnTo>
                  <a:pt x="6860" y="10675"/>
                </a:lnTo>
                <a:lnTo>
                  <a:pt x="6713" y="10455"/>
                </a:lnTo>
                <a:lnTo>
                  <a:pt x="6273" y="9831"/>
                </a:lnTo>
                <a:lnTo>
                  <a:pt x="6016" y="9501"/>
                </a:lnTo>
                <a:lnTo>
                  <a:pt x="5869" y="9391"/>
                </a:lnTo>
                <a:lnTo>
                  <a:pt x="5722" y="9281"/>
                </a:lnTo>
                <a:close/>
                <a:moveTo>
                  <a:pt x="8730" y="6970"/>
                </a:moveTo>
                <a:lnTo>
                  <a:pt x="8804" y="7080"/>
                </a:lnTo>
                <a:lnTo>
                  <a:pt x="8914" y="7153"/>
                </a:lnTo>
                <a:lnTo>
                  <a:pt x="8987" y="7227"/>
                </a:lnTo>
                <a:lnTo>
                  <a:pt x="9097" y="7263"/>
                </a:lnTo>
                <a:lnTo>
                  <a:pt x="9391" y="7227"/>
                </a:lnTo>
                <a:lnTo>
                  <a:pt x="9501" y="7263"/>
                </a:lnTo>
                <a:lnTo>
                  <a:pt x="9574" y="7300"/>
                </a:lnTo>
                <a:lnTo>
                  <a:pt x="9721" y="7557"/>
                </a:lnTo>
                <a:lnTo>
                  <a:pt x="9867" y="7814"/>
                </a:lnTo>
                <a:lnTo>
                  <a:pt x="10234" y="8364"/>
                </a:lnTo>
                <a:lnTo>
                  <a:pt x="10711" y="9098"/>
                </a:lnTo>
                <a:lnTo>
                  <a:pt x="10638" y="9281"/>
                </a:lnTo>
                <a:lnTo>
                  <a:pt x="10601" y="9428"/>
                </a:lnTo>
                <a:lnTo>
                  <a:pt x="10564" y="9758"/>
                </a:lnTo>
                <a:lnTo>
                  <a:pt x="10528" y="9941"/>
                </a:lnTo>
                <a:lnTo>
                  <a:pt x="10528" y="10125"/>
                </a:lnTo>
                <a:lnTo>
                  <a:pt x="10528" y="10235"/>
                </a:lnTo>
                <a:lnTo>
                  <a:pt x="10564" y="10271"/>
                </a:lnTo>
                <a:lnTo>
                  <a:pt x="10344" y="10638"/>
                </a:lnTo>
                <a:lnTo>
                  <a:pt x="9794" y="11555"/>
                </a:lnTo>
                <a:lnTo>
                  <a:pt x="9684" y="11519"/>
                </a:lnTo>
                <a:lnTo>
                  <a:pt x="9537" y="11519"/>
                </a:lnTo>
                <a:lnTo>
                  <a:pt x="9391" y="11555"/>
                </a:lnTo>
                <a:lnTo>
                  <a:pt x="9281" y="11629"/>
                </a:lnTo>
                <a:lnTo>
                  <a:pt x="9170" y="11702"/>
                </a:lnTo>
                <a:lnTo>
                  <a:pt x="9097" y="11812"/>
                </a:lnTo>
                <a:lnTo>
                  <a:pt x="9024" y="11922"/>
                </a:lnTo>
                <a:lnTo>
                  <a:pt x="8987" y="12032"/>
                </a:lnTo>
                <a:lnTo>
                  <a:pt x="8400" y="12069"/>
                </a:lnTo>
                <a:lnTo>
                  <a:pt x="7483" y="12142"/>
                </a:lnTo>
                <a:lnTo>
                  <a:pt x="7006" y="12142"/>
                </a:lnTo>
                <a:lnTo>
                  <a:pt x="6970" y="11959"/>
                </a:lnTo>
                <a:lnTo>
                  <a:pt x="6823" y="11775"/>
                </a:lnTo>
                <a:lnTo>
                  <a:pt x="6749" y="11739"/>
                </a:lnTo>
                <a:lnTo>
                  <a:pt x="6676" y="11702"/>
                </a:lnTo>
                <a:lnTo>
                  <a:pt x="6493" y="11665"/>
                </a:lnTo>
                <a:lnTo>
                  <a:pt x="6419" y="11629"/>
                </a:lnTo>
                <a:lnTo>
                  <a:pt x="6346" y="11665"/>
                </a:lnTo>
                <a:lnTo>
                  <a:pt x="6273" y="11739"/>
                </a:lnTo>
                <a:lnTo>
                  <a:pt x="6199" y="11739"/>
                </a:lnTo>
                <a:lnTo>
                  <a:pt x="5979" y="11225"/>
                </a:lnTo>
                <a:lnTo>
                  <a:pt x="5722" y="10712"/>
                </a:lnTo>
                <a:lnTo>
                  <a:pt x="5466" y="10308"/>
                </a:lnTo>
                <a:lnTo>
                  <a:pt x="5172" y="9868"/>
                </a:lnTo>
                <a:lnTo>
                  <a:pt x="5209" y="9758"/>
                </a:lnTo>
                <a:lnTo>
                  <a:pt x="5246" y="9648"/>
                </a:lnTo>
                <a:lnTo>
                  <a:pt x="5246" y="9501"/>
                </a:lnTo>
                <a:lnTo>
                  <a:pt x="5209" y="9391"/>
                </a:lnTo>
                <a:lnTo>
                  <a:pt x="5135" y="9318"/>
                </a:lnTo>
                <a:lnTo>
                  <a:pt x="5099" y="9318"/>
                </a:lnTo>
                <a:lnTo>
                  <a:pt x="5209" y="9171"/>
                </a:lnTo>
                <a:lnTo>
                  <a:pt x="5759" y="8401"/>
                </a:lnTo>
                <a:lnTo>
                  <a:pt x="6163" y="7850"/>
                </a:lnTo>
                <a:lnTo>
                  <a:pt x="6383" y="7594"/>
                </a:lnTo>
                <a:lnTo>
                  <a:pt x="6529" y="7300"/>
                </a:lnTo>
                <a:lnTo>
                  <a:pt x="6676" y="7337"/>
                </a:lnTo>
                <a:lnTo>
                  <a:pt x="6933" y="7337"/>
                </a:lnTo>
                <a:lnTo>
                  <a:pt x="7080" y="7300"/>
                </a:lnTo>
                <a:lnTo>
                  <a:pt x="7190" y="7263"/>
                </a:lnTo>
                <a:lnTo>
                  <a:pt x="7300" y="7153"/>
                </a:lnTo>
                <a:lnTo>
                  <a:pt x="7410" y="7080"/>
                </a:lnTo>
                <a:lnTo>
                  <a:pt x="7483" y="6970"/>
                </a:lnTo>
                <a:close/>
                <a:moveTo>
                  <a:pt x="4769" y="1"/>
                </a:moveTo>
                <a:lnTo>
                  <a:pt x="4769" y="37"/>
                </a:lnTo>
                <a:lnTo>
                  <a:pt x="4805" y="184"/>
                </a:lnTo>
                <a:lnTo>
                  <a:pt x="4879" y="294"/>
                </a:lnTo>
                <a:lnTo>
                  <a:pt x="4989" y="367"/>
                </a:lnTo>
                <a:lnTo>
                  <a:pt x="5099" y="404"/>
                </a:lnTo>
                <a:lnTo>
                  <a:pt x="5172" y="551"/>
                </a:lnTo>
                <a:lnTo>
                  <a:pt x="5282" y="697"/>
                </a:lnTo>
                <a:lnTo>
                  <a:pt x="5466" y="991"/>
                </a:lnTo>
                <a:lnTo>
                  <a:pt x="5539" y="1101"/>
                </a:lnTo>
                <a:lnTo>
                  <a:pt x="5466" y="1284"/>
                </a:lnTo>
                <a:lnTo>
                  <a:pt x="5466" y="1468"/>
                </a:lnTo>
                <a:lnTo>
                  <a:pt x="5539" y="1688"/>
                </a:lnTo>
                <a:lnTo>
                  <a:pt x="5649" y="1835"/>
                </a:lnTo>
                <a:lnTo>
                  <a:pt x="5722" y="1908"/>
                </a:lnTo>
                <a:lnTo>
                  <a:pt x="5356" y="2605"/>
                </a:lnTo>
                <a:lnTo>
                  <a:pt x="4879" y="3595"/>
                </a:lnTo>
                <a:lnTo>
                  <a:pt x="4769" y="3852"/>
                </a:lnTo>
                <a:lnTo>
                  <a:pt x="4622" y="4072"/>
                </a:lnTo>
                <a:lnTo>
                  <a:pt x="4402" y="4072"/>
                </a:lnTo>
                <a:lnTo>
                  <a:pt x="4292" y="4109"/>
                </a:lnTo>
                <a:lnTo>
                  <a:pt x="4182" y="4182"/>
                </a:lnTo>
                <a:lnTo>
                  <a:pt x="4108" y="4292"/>
                </a:lnTo>
                <a:lnTo>
                  <a:pt x="4072" y="4402"/>
                </a:lnTo>
                <a:lnTo>
                  <a:pt x="3485" y="4476"/>
                </a:lnTo>
                <a:lnTo>
                  <a:pt x="3045" y="4512"/>
                </a:lnTo>
                <a:lnTo>
                  <a:pt x="2678" y="4549"/>
                </a:lnTo>
                <a:lnTo>
                  <a:pt x="2568" y="4366"/>
                </a:lnTo>
                <a:lnTo>
                  <a:pt x="2458" y="4219"/>
                </a:lnTo>
                <a:lnTo>
                  <a:pt x="2274" y="4146"/>
                </a:lnTo>
                <a:lnTo>
                  <a:pt x="2091" y="4109"/>
                </a:lnTo>
                <a:lnTo>
                  <a:pt x="1907" y="4109"/>
                </a:lnTo>
                <a:lnTo>
                  <a:pt x="1797" y="4182"/>
                </a:lnTo>
                <a:lnTo>
                  <a:pt x="1651" y="4292"/>
                </a:lnTo>
                <a:lnTo>
                  <a:pt x="1577" y="4402"/>
                </a:lnTo>
                <a:lnTo>
                  <a:pt x="1504" y="4512"/>
                </a:lnTo>
                <a:lnTo>
                  <a:pt x="1504" y="4622"/>
                </a:lnTo>
                <a:lnTo>
                  <a:pt x="1431" y="4769"/>
                </a:lnTo>
                <a:lnTo>
                  <a:pt x="1431" y="4953"/>
                </a:lnTo>
                <a:lnTo>
                  <a:pt x="1467" y="5099"/>
                </a:lnTo>
                <a:lnTo>
                  <a:pt x="1504" y="5173"/>
                </a:lnTo>
                <a:lnTo>
                  <a:pt x="1504" y="5209"/>
                </a:lnTo>
                <a:lnTo>
                  <a:pt x="1247" y="5760"/>
                </a:lnTo>
                <a:lnTo>
                  <a:pt x="880" y="6420"/>
                </a:lnTo>
                <a:lnTo>
                  <a:pt x="770" y="6640"/>
                </a:lnTo>
                <a:lnTo>
                  <a:pt x="770" y="6713"/>
                </a:lnTo>
                <a:lnTo>
                  <a:pt x="734" y="6823"/>
                </a:lnTo>
                <a:lnTo>
                  <a:pt x="734" y="6787"/>
                </a:lnTo>
                <a:lnTo>
                  <a:pt x="624" y="6787"/>
                </a:lnTo>
                <a:lnTo>
                  <a:pt x="550" y="6823"/>
                </a:lnTo>
                <a:lnTo>
                  <a:pt x="404" y="6933"/>
                </a:lnTo>
                <a:lnTo>
                  <a:pt x="330" y="6970"/>
                </a:lnTo>
                <a:lnTo>
                  <a:pt x="257" y="7007"/>
                </a:lnTo>
                <a:lnTo>
                  <a:pt x="183" y="7117"/>
                </a:lnTo>
                <a:lnTo>
                  <a:pt x="110" y="7227"/>
                </a:lnTo>
                <a:lnTo>
                  <a:pt x="110" y="7447"/>
                </a:lnTo>
                <a:lnTo>
                  <a:pt x="0" y="7777"/>
                </a:lnTo>
                <a:lnTo>
                  <a:pt x="37" y="7850"/>
                </a:lnTo>
                <a:lnTo>
                  <a:pt x="73" y="7887"/>
                </a:lnTo>
                <a:lnTo>
                  <a:pt x="110" y="7960"/>
                </a:lnTo>
                <a:lnTo>
                  <a:pt x="183" y="7960"/>
                </a:lnTo>
                <a:lnTo>
                  <a:pt x="367" y="8034"/>
                </a:lnTo>
                <a:lnTo>
                  <a:pt x="660" y="8034"/>
                </a:lnTo>
                <a:lnTo>
                  <a:pt x="660" y="7997"/>
                </a:lnTo>
                <a:lnTo>
                  <a:pt x="770" y="7997"/>
                </a:lnTo>
                <a:lnTo>
                  <a:pt x="880" y="8181"/>
                </a:lnTo>
                <a:lnTo>
                  <a:pt x="990" y="8364"/>
                </a:lnTo>
                <a:lnTo>
                  <a:pt x="1211" y="8657"/>
                </a:lnTo>
                <a:lnTo>
                  <a:pt x="1651" y="9281"/>
                </a:lnTo>
                <a:lnTo>
                  <a:pt x="1687" y="9354"/>
                </a:lnTo>
                <a:lnTo>
                  <a:pt x="1651" y="9501"/>
                </a:lnTo>
                <a:lnTo>
                  <a:pt x="1614" y="9648"/>
                </a:lnTo>
                <a:lnTo>
                  <a:pt x="1577" y="9831"/>
                </a:lnTo>
                <a:lnTo>
                  <a:pt x="1577" y="9941"/>
                </a:lnTo>
                <a:lnTo>
                  <a:pt x="1614" y="10051"/>
                </a:lnTo>
                <a:lnTo>
                  <a:pt x="1541" y="10235"/>
                </a:lnTo>
                <a:lnTo>
                  <a:pt x="1431" y="10418"/>
                </a:lnTo>
                <a:lnTo>
                  <a:pt x="1357" y="10601"/>
                </a:lnTo>
                <a:lnTo>
                  <a:pt x="1211" y="10785"/>
                </a:lnTo>
                <a:lnTo>
                  <a:pt x="1137" y="10858"/>
                </a:lnTo>
                <a:lnTo>
                  <a:pt x="1137" y="10968"/>
                </a:lnTo>
                <a:lnTo>
                  <a:pt x="1174" y="11078"/>
                </a:lnTo>
                <a:lnTo>
                  <a:pt x="1247" y="11152"/>
                </a:lnTo>
                <a:lnTo>
                  <a:pt x="1357" y="11188"/>
                </a:lnTo>
                <a:lnTo>
                  <a:pt x="1467" y="11152"/>
                </a:lnTo>
                <a:lnTo>
                  <a:pt x="1541" y="11078"/>
                </a:lnTo>
                <a:lnTo>
                  <a:pt x="1577" y="10968"/>
                </a:lnTo>
                <a:lnTo>
                  <a:pt x="1614" y="10932"/>
                </a:lnTo>
                <a:lnTo>
                  <a:pt x="1687" y="10822"/>
                </a:lnTo>
                <a:lnTo>
                  <a:pt x="1761" y="10638"/>
                </a:lnTo>
                <a:lnTo>
                  <a:pt x="1834" y="10491"/>
                </a:lnTo>
                <a:lnTo>
                  <a:pt x="1907" y="10198"/>
                </a:lnTo>
                <a:lnTo>
                  <a:pt x="2164" y="10198"/>
                </a:lnTo>
                <a:lnTo>
                  <a:pt x="2348" y="10161"/>
                </a:lnTo>
                <a:lnTo>
                  <a:pt x="2494" y="10088"/>
                </a:lnTo>
                <a:lnTo>
                  <a:pt x="2641" y="10015"/>
                </a:lnTo>
                <a:lnTo>
                  <a:pt x="2714" y="9905"/>
                </a:lnTo>
                <a:lnTo>
                  <a:pt x="3338" y="9905"/>
                </a:lnTo>
                <a:lnTo>
                  <a:pt x="3998" y="9941"/>
                </a:lnTo>
                <a:lnTo>
                  <a:pt x="4035" y="10051"/>
                </a:lnTo>
                <a:lnTo>
                  <a:pt x="4072" y="10088"/>
                </a:lnTo>
                <a:lnTo>
                  <a:pt x="4145" y="10161"/>
                </a:lnTo>
                <a:lnTo>
                  <a:pt x="4292" y="10235"/>
                </a:lnTo>
                <a:lnTo>
                  <a:pt x="4439" y="10308"/>
                </a:lnTo>
                <a:lnTo>
                  <a:pt x="4622" y="10308"/>
                </a:lnTo>
                <a:lnTo>
                  <a:pt x="4805" y="10271"/>
                </a:lnTo>
                <a:lnTo>
                  <a:pt x="4879" y="10235"/>
                </a:lnTo>
                <a:lnTo>
                  <a:pt x="5282" y="10822"/>
                </a:lnTo>
                <a:lnTo>
                  <a:pt x="5429" y="11115"/>
                </a:lnTo>
                <a:lnTo>
                  <a:pt x="5576" y="11408"/>
                </a:lnTo>
                <a:lnTo>
                  <a:pt x="5796" y="11995"/>
                </a:lnTo>
                <a:lnTo>
                  <a:pt x="5759" y="12105"/>
                </a:lnTo>
                <a:lnTo>
                  <a:pt x="5759" y="12215"/>
                </a:lnTo>
                <a:lnTo>
                  <a:pt x="5759" y="12362"/>
                </a:lnTo>
                <a:lnTo>
                  <a:pt x="5759" y="12472"/>
                </a:lnTo>
                <a:lnTo>
                  <a:pt x="5759" y="12509"/>
                </a:lnTo>
                <a:lnTo>
                  <a:pt x="5722" y="12619"/>
                </a:lnTo>
                <a:lnTo>
                  <a:pt x="5722" y="12692"/>
                </a:lnTo>
                <a:lnTo>
                  <a:pt x="5759" y="12766"/>
                </a:lnTo>
                <a:lnTo>
                  <a:pt x="5979" y="12876"/>
                </a:lnTo>
                <a:lnTo>
                  <a:pt x="5759" y="13169"/>
                </a:lnTo>
                <a:lnTo>
                  <a:pt x="5612" y="13463"/>
                </a:lnTo>
                <a:lnTo>
                  <a:pt x="5502" y="13793"/>
                </a:lnTo>
                <a:lnTo>
                  <a:pt x="5429" y="14123"/>
                </a:lnTo>
                <a:lnTo>
                  <a:pt x="5392" y="14196"/>
                </a:lnTo>
                <a:lnTo>
                  <a:pt x="5429" y="14270"/>
                </a:lnTo>
                <a:lnTo>
                  <a:pt x="5502" y="14343"/>
                </a:lnTo>
                <a:lnTo>
                  <a:pt x="5576" y="14380"/>
                </a:lnTo>
                <a:lnTo>
                  <a:pt x="5649" y="14416"/>
                </a:lnTo>
                <a:lnTo>
                  <a:pt x="5722" y="14416"/>
                </a:lnTo>
                <a:lnTo>
                  <a:pt x="5759" y="14380"/>
                </a:lnTo>
                <a:lnTo>
                  <a:pt x="5832" y="14306"/>
                </a:lnTo>
                <a:lnTo>
                  <a:pt x="5832" y="14233"/>
                </a:lnTo>
                <a:lnTo>
                  <a:pt x="5869" y="14086"/>
                </a:lnTo>
                <a:lnTo>
                  <a:pt x="5979" y="13793"/>
                </a:lnTo>
                <a:lnTo>
                  <a:pt x="6089" y="13463"/>
                </a:lnTo>
                <a:lnTo>
                  <a:pt x="6309" y="13022"/>
                </a:lnTo>
                <a:lnTo>
                  <a:pt x="6566" y="13022"/>
                </a:lnTo>
                <a:lnTo>
                  <a:pt x="6713" y="12986"/>
                </a:lnTo>
                <a:lnTo>
                  <a:pt x="6786" y="12876"/>
                </a:lnTo>
                <a:lnTo>
                  <a:pt x="6860" y="12582"/>
                </a:lnTo>
                <a:lnTo>
                  <a:pt x="7593" y="12582"/>
                </a:lnTo>
                <a:lnTo>
                  <a:pt x="8253" y="12546"/>
                </a:lnTo>
                <a:lnTo>
                  <a:pt x="8914" y="12509"/>
                </a:lnTo>
                <a:lnTo>
                  <a:pt x="8950" y="12509"/>
                </a:lnTo>
                <a:lnTo>
                  <a:pt x="8950" y="12619"/>
                </a:lnTo>
                <a:lnTo>
                  <a:pt x="9024" y="12692"/>
                </a:lnTo>
                <a:lnTo>
                  <a:pt x="9170" y="12802"/>
                </a:lnTo>
                <a:lnTo>
                  <a:pt x="9354" y="12876"/>
                </a:lnTo>
                <a:lnTo>
                  <a:pt x="9537" y="12912"/>
                </a:lnTo>
                <a:lnTo>
                  <a:pt x="9647" y="13279"/>
                </a:lnTo>
                <a:lnTo>
                  <a:pt x="9794" y="13829"/>
                </a:lnTo>
                <a:lnTo>
                  <a:pt x="9904" y="14050"/>
                </a:lnTo>
                <a:lnTo>
                  <a:pt x="9977" y="14160"/>
                </a:lnTo>
                <a:lnTo>
                  <a:pt x="10051" y="14270"/>
                </a:lnTo>
                <a:lnTo>
                  <a:pt x="10198" y="14270"/>
                </a:lnTo>
                <a:lnTo>
                  <a:pt x="10271" y="14233"/>
                </a:lnTo>
                <a:lnTo>
                  <a:pt x="10308" y="14160"/>
                </a:lnTo>
                <a:lnTo>
                  <a:pt x="10308" y="14013"/>
                </a:lnTo>
                <a:lnTo>
                  <a:pt x="10308" y="13903"/>
                </a:lnTo>
                <a:lnTo>
                  <a:pt x="10198" y="13609"/>
                </a:lnTo>
                <a:lnTo>
                  <a:pt x="9977" y="12949"/>
                </a:lnTo>
                <a:lnTo>
                  <a:pt x="9904" y="12729"/>
                </a:lnTo>
                <a:lnTo>
                  <a:pt x="9977" y="12619"/>
                </a:lnTo>
                <a:lnTo>
                  <a:pt x="10088" y="12399"/>
                </a:lnTo>
                <a:lnTo>
                  <a:pt x="10124" y="12215"/>
                </a:lnTo>
                <a:lnTo>
                  <a:pt x="10161" y="12032"/>
                </a:lnTo>
                <a:lnTo>
                  <a:pt x="10161" y="11885"/>
                </a:lnTo>
                <a:lnTo>
                  <a:pt x="10124" y="11849"/>
                </a:lnTo>
                <a:lnTo>
                  <a:pt x="10601" y="11042"/>
                </a:lnTo>
                <a:lnTo>
                  <a:pt x="11115" y="10235"/>
                </a:lnTo>
                <a:lnTo>
                  <a:pt x="11371" y="10088"/>
                </a:lnTo>
                <a:lnTo>
                  <a:pt x="11518" y="9978"/>
                </a:lnTo>
                <a:lnTo>
                  <a:pt x="11628" y="9868"/>
                </a:lnTo>
                <a:lnTo>
                  <a:pt x="11665" y="9831"/>
                </a:lnTo>
                <a:lnTo>
                  <a:pt x="11738" y="9758"/>
                </a:lnTo>
                <a:lnTo>
                  <a:pt x="11812" y="9611"/>
                </a:lnTo>
                <a:lnTo>
                  <a:pt x="11885" y="9464"/>
                </a:lnTo>
                <a:lnTo>
                  <a:pt x="12068" y="9501"/>
                </a:lnTo>
                <a:lnTo>
                  <a:pt x="12288" y="9501"/>
                </a:lnTo>
                <a:lnTo>
                  <a:pt x="12875" y="9538"/>
                </a:lnTo>
                <a:lnTo>
                  <a:pt x="13426" y="9501"/>
                </a:lnTo>
                <a:lnTo>
                  <a:pt x="13499" y="9501"/>
                </a:lnTo>
                <a:lnTo>
                  <a:pt x="13572" y="9464"/>
                </a:lnTo>
                <a:lnTo>
                  <a:pt x="13646" y="9391"/>
                </a:lnTo>
                <a:lnTo>
                  <a:pt x="13646" y="9318"/>
                </a:lnTo>
                <a:lnTo>
                  <a:pt x="13682" y="9244"/>
                </a:lnTo>
                <a:lnTo>
                  <a:pt x="13646" y="9171"/>
                </a:lnTo>
                <a:lnTo>
                  <a:pt x="13609" y="9098"/>
                </a:lnTo>
                <a:lnTo>
                  <a:pt x="13536" y="9024"/>
                </a:lnTo>
                <a:lnTo>
                  <a:pt x="13426" y="9024"/>
                </a:lnTo>
                <a:lnTo>
                  <a:pt x="13059" y="8988"/>
                </a:lnTo>
                <a:lnTo>
                  <a:pt x="12655" y="8988"/>
                </a:lnTo>
                <a:lnTo>
                  <a:pt x="11885" y="9024"/>
                </a:lnTo>
                <a:lnTo>
                  <a:pt x="11812" y="8951"/>
                </a:lnTo>
                <a:lnTo>
                  <a:pt x="11738" y="8877"/>
                </a:lnTo>
                <a:lnTo>
                  <a:pt x="11518" y="8767"/>
                </a:lnTo>
                <a:lnTo>
                  <a:pt x="11445" y="8767"/>
                </a:lnTo>
                <a:lnTo>
                  <a:pt x="11335" y="8804"/>
                </a:lnTo>
                <a:lnTo>
                  <a:pt x="11225" y="8767"/>
                </a:lnTo>
                <a:lnTo>
                  <a:pt x="11078" y="8804"/>
                </a:lnTo>
                <a:lnTo>
                  <a:pt x="10638" y="8107"/>
                </a:lnTo>
                <a:lnTo>
                  <a:pt x="10271" y="7594"/>
                </a:lnTo>
                <a:lnTo>
                  <a:pt x="10088" y="7300"/>
                </a:lnTo>
                <a:lnTo>
                  <a:pt x="9904" y="7080"/>
                </a:lnTo>
                <a:lnTo>
                  <a:pt x="9977" y="6970"/>
                </a:lnTo>
                <a:lnTo>
                  <a:pt x="10051" y="6823"/>
                </a:lnTo>
                <a:lnTo>
                  <a:pt x="10088" y="6713"/>
                </a:lnTo>
                <a:lnTo>
                  <a:pt x="10124" y="6567"/>
                </a:lnTo>
                <a:lnTo>
                  <a:pt x="10088" y="6493"/>
                </a:lnTo>
                <a:lnTo>
                  <a:pt x="10051" y="6456"/>
                </a:lnTo>
                <a:lnTo>
                  <a:pt x="9941" y="6456"/>
                </a:lnTo>
                <a:lnTo>
                  <a:pt x="10124" y="6236"/>
                </a:lnTo>
                <a:lnTo>
                  <a:pt x="10308" y="5980"/>
                </a:lnTo>
                <a:lnTo>
                  <a:pt x="10638" y="5503"/>
                </a:lnTo>
                <a:lnTo>
                  <a:pt x="11005" y="4953"/>
                </a:lnTo>
                <a:lnTo>
                  <a:pt x="11078" y="4953"/>
                </a:lnTo>
                <a:lnTo>
                  <a:pt x="11151" y="4916"/>
                </a:lnTo>
                <a:lnTo>
                  <a:pt x="11225" y="4843"/>
                </a:lnTo>
                <a:lnTo>
                  <a:pt x="11298" y="4769"/>
                </a:lnTo>
                <a:lnTo>
                  <a:pt x="11518" y="4586"/>
                </a:lnTo>
                <a:lnTo>
                  <a:pt x="11591" y="4476"/>
                </a:lnTo>
                <a:lnTo>
                  <a:pt x="11665" y="4366"/>
                </a:lnTo>
                <a:lnTo>
                  <a:pt x="11702" y="4256"/>
                </a:lnTo>
                <a:lnTo>
                  <a:pt x="11702" y="4146"/>
                </a:lnTo>
                <a:lnTo>
                  <a:pt x="11665" y="3999"/>
                </a:lnTo>
                <a:lnTo>
                  <a:pt x="11591" y="3889"/>
                </a:lnTo>
                <a:lnTo>
                  <a:pt x="11518" y="3779"/>
                </a:lnTo>
                <a:lnTo>
                  <a:pt x="11408" y="3742"/>
                </a:lnTo>
                <a:lnTo>
                  <a:pt x="11298" y="3705"/>
                </a:lnTo>
                <a:lnTo>
                  <a:pt x="11151" y="3669"/>
                </a:lnTo>
                <a:lnTo>
                  <a:pt x="10931" y="3192"/>
                </a:lnTo>
                <a:lnTo>
                  <a:pt x="10674" y="2752"/>
                </a:lnTo>
                <a:lnTo>
                  <a:pt x="10344" y="2091"/>
                </a:lnTo>
                <a:lnTo>
                  <a:pt x="10124" y="1725"/>
                </a:lnTo>
                <a:lnTo>
                  <a:pt x="9904" y="1431"/>
                </a:lnTo>
                <a:lnTo>
                  <a:pt x="9941" y="1284"/>
                </a:lnTo>
                <a:lnTo>
                  <a:pt x="9941" y="1211"/>
                </a:lnTo>
                <a:lnTo>
                  <a:pt x="9977" y="1064"/>
                </a:lnTo>
                <a:lnTo>
                  <a:pt x="9941" y="954"/>
                </a:lnTo>
                <a:lnTo>
                  <a:pt x="9904" y="844"/>
                </a:lnTo>
                <a:lnTo>
                  <a:pt x="9831" y="697"/>
                </a:lnTo>
                <a:lnTo>
                  <a:pt x="9721" y="587"/>
                </a:lnTo>
                <a:lnTo>
                  <a:pt x="9574" y="514"/>
                </a:lnTo>
                <a:lnTo>
                  <a:pt x="9427" y="477"/>
                </a:lnTo>
                <a:lnTo>
                  <a:pt x="9244" y="514"/>
                </a:lnTo>
                <a:lnTo>
                  <a:pt x="9097" y="551"/>
                </a:lnTo>
                <a:lnTo>
                  <a:pt x="8987" y="661"/>
                </a:lnTo>
                <a:lnTo>
                  <a:pt x="8914" y="808"/>
                </a:lnTo>
                <a:lnTo>
                  <a:pt x="8877" y="954"/>
                </a:lnTo>
                <a:lnTo>
                  <a:pt x="8840" y="1028"/>
                </a:lnTo>
                <a:lnTo>
                  <a:pt x="7887" y="1101"/>
                </a:lnTo>
                <a:lnTo>
                  <a:pt x="7080" y="1174"/>
                </a:lnTo>
                <a:lnTo>
                  <a:pt x="6933" y="1174"/>
                </a:lnTo>
                <a:lnTo>
                  <a:pt x="6860" y="1064"/>
                </a:lnTo>
                <a:lnTo>
                  <a:pt x="6749" y="918"/>
                </a:lnTo>
                <a:lnTo>
                  <a:pt x="6713" y="881"/>
                </a:lnTo>
                <a:lnTo>
                  <a:pt x="6639" y="808"/>
                </a:lnTo>
                <a:lnTo>
                  <a:pt x="6529" y="771"/>
                </a:lnTo>
                <a:lnTo>
                  <a:pt x="6456" y="771"/>
                </a:lnTo>
                <a:lnTo>
                  <a:pt x="6383" y="808"/>
                </a:lnTo>
                <a:lnTo>
                  <a:pt x="5942" y="808"/>
                </a:lnTo>
                <a:lnTo>
                  <a:pt x="5686" y="477"/>
                </a:lnTo>
                <a:lnTo>
                  <a:pt x="5576" y="294"/>
                </a:lnTo>
                <a:lnTo>
                  <a:pt x="5466" y="111"/>
                </a:lnTo>
                <a:lnTo>
                  <a:pt x="5429" y="37"/>
                </a:lnTo>
                <a:lnTo>
                  <a:pt x="5356" y="1"/>
                </a:lnTo>
                <a:lnTo>
                  <a:pt x="5209" y="1"/>
                </a:lnTo>
                <a:lnTo>
                  <a:pt x="5025" y="37"/>
                </a:lnTo>
                <a:lnTo>
                  <a:pt x="4915" y="1"/>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76" name="Shape 276"/>
          <p:cNvSpPr/>
          <p:nvPr/>
        </p:nvSpPr>
        <p:spPr>
          <a:xfrm>
            <a:off x="-38626" y="579046"/>
            <a:ext cx="297606" cy="211234"/>
          </a:xfrm>
          <a:custGeom>
            <a:avLst/>
            <a:gdLst/>
            <a:ahLst/>
            <a:cxnLst/>
            <a:rect l="0" t="0" r="0" b="0"/>
            <a:pathLst>
              <a:path w="10492" h="7447" extrusionOk="0">
                <a:moveTo>
                  <a:pt x="7300" y="1761"/>
                </a:moveTo>
                <a:lnTo>
                  <a:pt x="7117" y="1797"/>
                </a:lnTo>
                <a:lnTo>
                  <a:pt x="6897" y="1834"/>
                </a:lnTo>
                <a:lnTo>
                  <a:pt x="6713" y="1907"/>
                </a:lnTo>
                <a:lnTo>
                  <a:pt x="6530" y="2017"/>
                </a:lnTo>
                <a:lnTo>
                  <a:pt x="6383" y="2128"/>
                </a:lnTo>
                <a:lnTo>
                  <a:pt x="6273" y="2274"/>
                </a:lnTo>
                <a:lnTo>
                  <a:pt x="6200" y="2458"/>
                </a:lnTo>
                <a:lnTo>
                  <a:pt x="6200" y="2531"/>
                </a:lnTo>
                <a:lnTo>
                  <a:pt x="6237" y="2604"/>
                </a:lnTo>
                <a:lnTo>
                  <a:pt x="6310" y="2641"/>
                </a:lnTo>
                <a:lnTo>
                  <a:pt x="6383" y="2641"/>
                </a:lnTo>
                <a:lnTo>
                  <a:pt x="6530" y="2604"/>
                </a:lnTo>
                <a:lnTo>
                  <a:pt x="6640" y="2531"/>
                </a:lnTo>
                <a:lnTo>
                  <a:pt x="6860" y="2384"/>
                </a:lnTo>
                <a:lnTo>
                  <a:pt x="7007" y="2348"/>
                </a:lnTo>
                <a:lnTo>
                  <a:pt x="7154" y="2274"/>
                </a:lnTo>
                <a:lnTo>
                  <a:pt x="7484" y="2274"/>
                </a:lnTo>
                <a:lnTo>
                  <a:pt x="7667" y="2311"/>
                </a:lnTo>
                <a:lnTo>
                  <a:pt x="7851" y="2384"/>
                </a:lnTo>
                <a:lnTo>
                  <a:pt x="7924" y="2458"/>
                </a:lnTo>
                <a:lnTo>
                  <a:pt x="7961" y="2531"/>
                </a:lnTo>
                <a:lnTo>
                  <a:pt x="7997" y="2641"/>
                </a:lnTo>
                <a:lnTo>
                  <a:pt x="7997" y="2751"/>
                </a:lnTo>
                <a:lnTo>
                  <a:pt x="7961" y="2898"/>
                </a:lnTo>
                <a:lnTo>
                  <a:pt x="7887" y="3045"/>
                </a:lnTo>
                <a:lnTo>
                  <a:pt x="7667" y="3338"/>
                </a:lnTo>
                <a:lnTo>
                  <a:pt x="7190" y="3998"/>
                </a:lnTo>
                <a:lnTo>
                  <a:pt x="6713" y="4622"/>
                </a:lnTo>
                <a:lnTo>
                  <a:pt x="5686" y="5869"/>
                </a:lnTo>
                <a:lnTo>
                  <a:pt x="5613" y="6016"/>
                </a:lnTo>
                <a:lnTo>
                  <a:pt x="5650" y="6162"/>
                </a:lnTo>
                <a:lnTo>
                  <a:pt x="5686" y="6236"/>
                </a:lnTo>
                <a:lnTo>
                  <a:pt x="5723" y="6273"/>
                </a:lnTo>
                <a:lnTo>
                  <a:pt x="5796" y="6309"/>
                </a:lnTo>
                <a:lnTo>
                  <a:pt x="5870" y="6309"/>
                </a:lnTo>
                <a:lnTo>
                  <a:pt x="6567" y="6273"/>
                </a:lnTo>
                <a:lnTo>
                  <a:pt x="7264" y="6309"/>
                </a:lnTo>
                <a:lnTo>
                  <a:pt x="8034" y="6346"/>
                </a:lnTo>
                <a:lnTo>
                  <a:pt x="8401" y="6419"/>
                </a:lnTo>
                <a:lnTo>
                  <a:pt x="8547" y="6419"/>
                </a:lnTo>
                <a:lnTo>
                  <a:pt x="8731" y="6383"/>
                </a:lnTo>
                <a:lnTo>
                  <a:pt x="8841" y="6309"/>
                </a:lnTo>
                <a:lnTo>
                  <a:pt x="8878" y="6199"/>
                </a:lnTo>
                <a:lnTo>
                  <a:pt x="8878" y="6089"/>
                </a:lnTo>
                <a:lnTo>
                  <a:pt x="8768" y="6016"/>
                </a:lnTo>
                <a:lnTo>
                  <a:pt x="8658" y="5942"/>
                </a:lnTo>
                <a:lnTo>
                  <a:pt x="8474" y="5869"/>
                </a:lnTo>
                <a:lnTo>
                  <a:pt x="8107" y="5796"/>
                </a:lnTo>
                <a:lnTo>
                  <a:pt x="7410" y="5759"/>
                </a:lnTo>
                <a:lnTo>
                  <a:pt x="6457" y="5759"/>
                </a:lnTo>
                <a:lnTo>
                  <a:pt x="7557" y="4365"/>
                </a:lnTo>
                <a:lnTo>
                  <a:pt x="7851" y="3998"/>
                </a:lnTo>
                <a:lnTo>
                  <a:pt x="8144" y="3595"/>
                </a:lnTo>
                <a:lnTo>
                  <a:pt x="8291" y="3375"/>
                </a:lnTo>
                <a:lnTo>
                  <a:pt x="8401" y="3191"/>
                </a:lnTo>
                <a:lnTo>
                  <a:pt x="8474" y="2935"/>
                </a:lnTo>
                <a:lnTo>
                  <a:pt x="8511" y="2714"/>
                </a:lnTo>
                <a:lnTo>
                  <a:pt x="8511" y="2494"/>
                </a:lnTo>
                <a:lnTo>
                  <a:pt x="8437" y="2311"/>
                </a:lnTo>
                <a:lnTo>
                  <a:pt x="8327" y="2164"/>
                </a:lnTo>
                <a:lnTo>
                  <a:pt x="8217" y="2017"/>
                </a:lnTo>
                <a:lnTo>
                  <a:pt x="8071" y="1907"/>
                </a:lnTo>
                <a:lnTo>
                  <a:pt x="7887" y="1834"/>
                </a:lnTo>
                <a:lnTo>
                  <a:pt x="7667" y="1797"/>
                </a:lnTo>
                <a:lnTo>
                  <a:pt x="7484" y="1761"/>
                </a:lnTo>
                <a:close/>
                <a:moveTo>
                  <a:pt x="954" y="0"/>
                </a:moveTo>
                <a:lnTo>
                  <a:pt x="771" y="37"/>
                </a:lnTo>
                <a:lnTo>
                  <a:pt x="624" y="110"/>
                </a:lnTo>
                <a:lnTo>
                  <a:pt x="441" y="183"/>
                </a:lnTo>
                <a:lnTo>
                  <a:pt x="294" y="257"/>
                </a:lnTo>
                <a:lnTo>
                  <a:pt x="147" y="404"/>
                </a:lnTo>
                <a:lnTo>
                  <a:pt x="37" y="514"/>
                </a:lnTo>
                <a:lnTo>
                  <a:pt x="1" y="587"/>
                </a:lnTo>
                <a:lnTo>
                  <a:pt x="1" y="660"/>
                </a:lnTo>
                <a:lnTo>
                  <a:pt x="74" y="770"/>
                </a:lnTo>
                <a:lnTo>
                  <a:pt x="184" y="844"/>
                </a:lnTo>
                <a:lnTo>
                  <a:pt x="257" y="844"/>
                </a:lnTo>
                <a:lnTo>
                  <a:pt x="331" y="807"/>
                </a:lnTo>
                <a:lnTo>
                  <a:pt x="661" y="660"/>
                </a:lnTo>
                <a:lnTo>
                  <a:pt x="844" y="624"/>
                </a:lnTo>
                <a:lnTo>
                  <a:pt x="1028" y="587"/>
                </a:lnTo>
                <a:lnTo>
                  <a:pt x="991" y="624"/>
                </a:lnTo>
                <a:lnTo>
                  <a:pt x="991" y="844"/>
                </a:lnTo>
                <a:lnTo>
                  <a:pt x="991" y="1064"/>
                </a:lnTo>
                <a:lnTo>
                  <a:pt x="1101" y="1467"/>
                </a:lnTo>
                <a:lnTo>
                  <a:pt x="1358" y="2641"/>
                </a:lnTo>
                <a:lnTo>
                  <a:pt x="2312" y="7263"/>
                </a:lnTo>
                <a:lnTo>
                  <a:pt x="2348" y="7336"/>
                </a:lnTo>
                <a:lnTo>
                  <a:pt x="2422" y="7410"/>
                </a:lnTo>
                <a:lnTo>
                  <a:pt x="2495" y="7446"/>
                </a:lnTo>
                <a:lnTo>
                  <a:pt x="2678" y="7446"/>
                </a:lnTo>
                <a:lnTo>
                  <a:pt x="2752" y="7410"/>
                </a:lnTo>
                <a:lnTo>
                  <a:pt x="2825" y="7336"/>
                </a:lnTo>
                <a:lnTo>
                  <a:pt x="2862" y="7263"/>
                </a:lnTo>
                <a:lnTo>
                  <a:pt x="4072" y="4108"/>
                </a:lnTo>
                <a:lnTo>
                  <a:pt x="5246" y="990"/>
                </a:lnTo>
                <a:lnTo>
                  <a:pt x="6457" y="917"/>
                </a:lnTo>
                <a:lnTo>
                  <a:pt x="7667" y="880"/>
                </a:lnTo>
                <a:lnTo>
                  <a:pt x="8988" y="917"/>
                </a:lnTo>
                <a:lnTo>
                  <a:pt x="9648" y="990"/>
                </a:lnTo>
                <a:lnTo>
                  <a:pt x="9978" y="990"/>
                </a:lnTo>
                <a:lnTo>
                  <a:pt x="10308" y="954"/>
                </a:lnTo>
                <a:lnTo>
                  <a:pt x="10382" y="917"/>
                </a:lnTo>
                <a:lnTo>
                  <a:pt x="10455" y="880"/>
                </a:lnTo>
                <a:lnTo>
                  <a:pt x="10492" y="807"/>
                </a:lnTo>
                <a:lnTo>
                  <a:pt x="10492" y="734"/>
                </a:lnTo>
                <a:lnTo>
                  <a:pt x="10418" y="587"/>
                </a:lnTo>
                <a:lnTo>
                  <a:pt x="10382" y="514"/>
                </a:lnTo>
                <a:lnTo>
                  <a:pt x="10308" y="477"/>
                </a:lnTo>
                <a:lnTo>
                  <a:pt x="10015" y="404"/>
                </a:lnTo>
                <a:lnTo>
                  <a:pt x="9721" y="367"/>
                </a:lnTo>
                <a:lnTo>
                  <a:pt x="9134" y="330"/>
                </a:lnTo>
                <a:lnTo>
                  <a:pt x="7814" y="293"/>
                </a:lnTo>
                <a:lnTo>
                  <a:pt x="6420" y="330"/>
                </a:lnTo>
                <a:lnTo>
                  <a:pt x="5026" y="404"/>
                </a:lnTo>
                <a:lnTo>
                  <a:pt x="4916" y="440"/>
                </a:lnTo>
                <a:lnTo>
                  <a:pt x="4843" y="477"/>
                </a:lnTo>
                <a:lnTo>
                  <a:pt x="4806" y="550"/>
                </a:lnTo>
                <a:lnTo>
                  <a:pt x="4733" y="624"/>
                </a:lnTo>
                <a:lnTo>
                  <a:pt x="2678" y="6162"/>
                </a:lnTo>
                <a:lnTo>
                  <a:pt x="2128" y="3705"/>
                </a:lnTo>
                <a:lnTo>
                  <a:pt x="1725" y="1981"/>
                </a:lnTo>
                <a:lnTo>
                  <a:pt x="1541" y="1210"/>
                </a:lnTo>
                <a:lnTo>
                  <a:pt x="1468" y="844"/>
                </a:lnTo>
                <a:lnTo>
                  <a:pt x="1431" y="660"/>
                </a:lnTo>
                <a:lnTo>
                  <a:pt x="1395" y="550"/>
                </a:lnTo>
                <a:lnTo>
                  <a:pt x="1431" y="550"/>
                </a:lnTo>
                <a:lnTo>
                  <a:pt x="1468" y="514"/>
                </a:lnTo>
                <a:lnTo>
                  <a:pt x="1468" y="477"/>
                </a:lnTo>
                <a:lnTo>
                  <a:pt x="1505" y="367"/>
                </a:lnTo>
                <a:lnTo>
                  <a:pt x="1505" y="220"/>
                </a:lnTo>
                <a:lnTo>
                  <a:pt x="1468" y="110"/>
                </a:lnTo>
                <a:lnTo>
                  <a:pt x="1395" y="73"/>
                </a:lnTo>
                <a:lnTo>
                  <a:pt x="1321" y="37"/>
                </a:lnTo>
                <a:lnTo>
                  <a:pt x="1138" y="0"/>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77" name="Shape 277"/>
          <p:cNvSpPr/>
          <p:nvPr/>
        </p:nvSpPr>
        <p:spPr>
          <a:xfrm>
            <a:off x="1403775" y="11500"/>
            <a:ext cx="288245" cy="184202"/>
          </a:xfrm>
          <a:custGeom>
            <a:avLst/>
            <a:gdLst/>
            <a:ahLst/>
            <a:cxnLst/>
            <a:rect l="0" t="0" r="0" b="0"/>
            <a:pathLst>
              <a:path w="10162" h="6494" extrusionOk="0">
                <a:moveTo>
                  <a:pt x="8291" y="587"/>
                </a:moveTo>
                <a:lnTo>
                  <a:pt x="8291" y="698"/>
                </a:lnTo>
                <a:lnTo>
                  <a:pt x="8327" y="771"/>
                </a:lnTo>
                <a:lnTo>
                  <a:pt x="8401" y="808"/>
                </a:lnTo>
                <a:lnTo>
                  <a:pt x="8474" y="808"/>
                </a:lnTo>
                <a:lnTo>
                  <a:pt x="8768" y="771"/>
                </a:lnTo>
                <a:lnTo>
                  <a:pt x="8914" y="771"/>
                </a:lnTo>
                <a:lnTo>
                  <a:pt x="8988" y="808"/>
                </a:lnTo>
                <a:lnTo>
                  <a:pt x="9024" y="844"/>
                </a:lnTo>
                <a:lnTo>
                  <a:pt x="9208" y="1101"/>
                </a:lnTo>
                <a:lnTo>
                  <a:pt x="9318" y="1321"/>
                </a:lnTo>
                <a:lnTo>
                  <a:pt x="9465" y="1615"/>
                </a:lnTo>
                <a:lnTo>
                  <a:pt x="9538" y="1871"/>
                </a:lnTo>
                <a:lnTo>
                  <a:pt x="9611" y="2165"/>
                </a:lnTo>
                <a:lnTo>
                  <a:pt x="9648" y="2458"/>
                </a:lnTo>
                <a:lnTo>
                  <a:pt x="9648" y="2715"/>
                </a:lnTo>
                <a:lnTo>
                  <a:pt x="9575" y="2972"/>
                </a:lnTo>
                <a:lnTo>
                  <a:pt x="9501" y="3229"/>
                </a:lnTo>
                <a:lnTo>
                  <a:pt x="9354" y="3485"/>
                </a:lnTo>
                <a:lnTo>
                  <a:pt x="9171" y="3669"/>
                </a:lnTo>
                <a:lnTo>
                  <a:pt x="8988" y="3852"/>
                </a:lnTo>
                <a:lnTo>
                  <a:pt x="8731" y="3962"/>
                </a:lnTo>
                <a:lnTo>
                  <a:pt x="8474" y="3999"/>
                </a:lnTo>
                <a:lnTo>
                  <a:pt x="8327" y="3999"/>
                </a:lnTo>
                <a:lnTo>
                  <a:pt x="8217" y="3925"/>
                </a:lnTo>
                <a:lnTo>
                  <a:pt x="8107" y="3852"/>
                </a:lnTo>
                <a:lnTo>
                  <a:pt x="7997" y="3742"/>
                </a:lnTo>
                <a:lnTo>
                  <a:pt x="7851" y="3485"/>
                </a:lnTo>
                <a:lnTo>
                  <a:pt x="7740" y="3229"/>
                </a:lnTo>
                <a:lnTo>
                  <a:pt x="7630" y="2935"/>
                </a:lnTo>
                <a:lnTo>
                  <a:pt x="7594" y="2605"/>
                </a:lnTo>
                <a:lnTo>
                  <a:pt x="7557" y="2311"/>
                </a:lnTo>
                <a:lnTo>
                  <a:pt x="7594" y="1981"/>
                </a:lnTo>
                <a:lnTo>
                  <a:pt x="7630" y="1578"/>
                </a:lnTo>
                <a:lnTo>
                  <a:pt x="7777" y="1211"/>
                </a:lnTo>
                <a:lnTo>
                  <a:pt x="7887" y="1028"/>
                </a:lnTo>
                <a:lnTo>
                  <a:pt x="7997" y="844"/>
                </a:lnTo>
                <a:lnTo>
                  <a:pt x="8107" y="698"/>
                </a:lnTo>
                <a:lnTo>
                  <a:pt x="8291" y="587"/>
                </a:lnTo>
                <a:close/>
                <a:moveTo>
                  <a:pt x="8401" y="147"/>
                </a:moveTo>
                <a:lnTo>
                  <a:pt x="8181" y="221"/>
                </a:lnTo>
                <a:lnTo>
                  <a:pt x="7961" y="294"/>
                </a:lnTo>
                <a:lnTo>
                  <a:pt x="7814" y="404"/>
                </a:lnTo>
                <a:lnTo>
                  <a:pt x="7667" y="551"/>
                </a:lnTo>
                <a:lnTo>
                  <a:pt x="7520" y="698"/>
                </a:lnTo>
                <a:lnTo>
                  <a:pt x="7410" y="881"/>
                </a:lnTo>
                <a:lnTo>
                  <a:pt x="7264" y="1284"/>
                </a:lnTo>
                <a:lnTo>
                  <a:pt x="7154" y="1688"/>
                </a:lnTo>
                <a:lnTo>
                  <a:pt x="7117" y="2055"/>
                </a:lnTo>
                <a:lnTo>
                  <a:pt x="7080" y="2458"/>
                </a:lnTo>
                <a:lnTo>
                  <a:pt x="7154" y="2935"/>
                </a:lnTo>
                <a:lnTo>
                  <a:pt x="7264" y="3375"/>
                </a:lnTo>
                <a:lnTo>
                  <a:pt x="7410" y="3779"/>
                </a:lnTo>
                <a:lnTo>
                  <a:pt x="7520" y="3962"/>
                </a:lnTo>
                <a:lnTo>
                  <a:pt x="7667" y="4146"/>
                </a:lnTo>
                <a:lnTo>
                  <a:pt x="7814" y="4292"/>
                </a:lnTo>
                <a:lnTo>
                  <a:pt x="7961" y="4402"/>
                </a:lnTo>
                <a:lnTo>
                  <a:pt x="8144" y="4476"/>
                </a:lnTo>
                <a:lnTo>
                  <a:pt x="8364" y="4512"/>
                </a:lnTo>
                <a:lnTo>
                  <a:pt x="8584" y="4512"/>
                </a:lnTo>
                <a:lnTo>
                  <a:pt x="8768" y="4476"/>
                </a:lnTo>
                <a:lnTo>
                  <a:pt x="8988" y="4439"/>
                </a:lnTo>
                <a:lnTo>
                  <a:pt x="9134" y="4366"/>
                </a:lnTo>
                <a:lnTo>
                  <a:pt x="9318" y="4256"/>
                </a:lnTo>
                <a:lnTo>
                  <a:pt x="9465" y="4146"/>
                </a:lnTo>
                <a:lnTo>
                  <a:pt x="9721" y="3852"/>
                </a:lnTo>
                <a:lnTo>
                  <a:pt x="9905" y="3522"/>
                </a:lnTo>
                <a:lnTo>
                  <a:pt x="10051" y="3118"/>
                </a:lnTo>
                <a:lnTo>
                  <a:pt x="10161" y="2752"/>
                </a:lnTo>
                <a:lnTo>
                  <a:pt x="10161" y="2348"/>
                </a:lnTo>
                <a:lnTo>
                  <a:pt x="10125" y="2091"/>
                </a:lnTo>
                <a:lnTo>
                  <a:pt x="10051" y="1761"/>
                </a:lnTo>
                <a:lnTo>
                  <a:pt x="9941" y="1394"/>
                </a:lnTo>
                <a:lnTo>
                  <a:pt x="9758" y="1064"/>
                </a:lnTo>
                <a:lnTo>
                  <a:pt x="9575" y="734"/>
                </a:lnTo>
                <a:lnTo>
                  <a:pt x="9354" y="441"/>
                </a:lnTo>
                <a:lnTo>
                  <a:pt x="9244" y="331"/>
                </a:lnTo>
                <a:lnTo>
                  <a:pt x="9098" y="257"/>
                </a:lnTo>
                <a:lnTo>
                  <a:pt x="8988" y="221"/>
                </a:lnTo>
                <a:lnTo>
                  <a:pt x="8841" y="184"/>
                </a:lnTo>
                <a:lnTo>
                  <a:pt x="8621" y="147"/>
                </a:lnTo>
                <a:close/>
                <a:moveTo>
                  <a:pt x="3999" y="1"/>
                </a:moveTo>
                <a:lnTo>
                  <a:pt x="3926" y="37"/>
                </a:lnTo>
                <a:lnTo>
                  <a:pt x="3852" y="111"/>
                </a:lnTo>
                <a:lnTo>
                  <a:pt x="3816" y="404"/>
                </a:lnTo>
                <a:lnTo>
                  <a:pt x="3779" y="734"/>
                </a:lnTo>
                <a:lnTo>
                  <a:pt x="3705" y="1321"/>
                </a:lnTo>
                <a:lnTo>
                  <a:pt x="3632" y="2458"/>
                </a:lnTo>
                <a:lnTo>
                  <a:pt x="2898" y="2385"/>
                </a:lnTo>
                <a:lnTo>
                  <a:pt x="2128" y="2385"/>
                </a:lnTo>
                <a:lnTo>
                  <a:pt x="1395" y="2422"/>
                </a:lnTo>
                <a:lnTo>
                  <a:pt x="1028" y="2495"/>
                </a:lnTo>
                <a:lnTo>
                  <a:pt x="661" y="2568"/>
                </a:lnTo>
                <a:lnTo>
                  <a:pt x="661" y="2495"/>
                </a:lnTo>
                <a:lnTo>
                  <a:pt x="588" y="2458"/>
                </a:lnTo>
                <a:lnTo>
                  <a:pt x="551" y="2495"/>
                </a:lnTo>
                <a:lnTo>
                  <a:pt x="478" y="1651"/>
                </a:lnTo>
                <a:lnTo>
                  <a:pt x="441" y="918"/>
                </a:lnTo>
                <a:lnTo>
                  <a:pt x="404" y="551"/>
                </a:lnTo>
                <a:lnTo>
                  <a:pt x="367" y="184"/>
                </a:lnTo>
                <a:lnTo>
                  <a:pt x="331" y="111"/>
                </a:lnTo>
                <a:lnTo>
                  <a:pt x="147" y="111"/>
                </a:lnTo>
                <a:lnTo>
                  <a:pt x="111" y="184"/>
                </a:lnTo>
                <a:lnTo>
                  <a:pt x="37" y="514"/>
                </a:lnTo>
                <a:lnTo>
                  <a:pt x="1" y="881"/>
                </a:lnTo>
                <a:lnTo>
                  <a:pt x="1" y="1578"/>
                </a:lnTo>
                <a:lnTo>
                  <a:pt x="37" y="2275"/>
                </a:lnTo>
                <a:lnTo>
                  <a:pt x="111" y="2972"/>
                </a:lnTo>
                <a:lnTo>
                  <a:pt x="184" y="3632"/>
                </a:lnTo>
                <a:lnTo>
                  <a:pt x="294" y="4329"/>
                </a:lnTo>
                <a:lnTo>
                  <a:pt x="404" y="4989"/>
                </a:lnTo>
                <a:lnTo>
                  <a:pt x="478" y="5356"/>
                </a:lnTo>
                <a:lnTo>
                  <a:pt x="551" y="5503"/>
                </a:lnTo>
                <a:lnTo>
                  <a:pt x="588" y="5650"/>
                </a:lnTo>
                <a:lnTo>
                  <a:pt x="551" y="5723"/>
                </a:lnTo>
                <a:lnTo>
                  <a:pt x="588" y="5833"/>
                </a:lnTo>
                <a:lnTo>
                  <a:pt x="661" y="5906"/>
                </a:lnTo>
                <a:lnTo>
                  <a:pt x="734" y="5943"/>
                </a:lnTo>
                <a:lnTo>
                  <a:pt x="881" y="5943"/>
                </a:lnTo>
                <a:lnTo>
                  <a:pt x="954" y="5906"/>
                </a:lnTo>
                <a:lnTo>
                  <a:pt x="1028" y="5833"/>
                </a:lnTo>
                <a:lnTo>
                  <a:pt x="1064" y="5760"/>
                </a:lnTo>
                <a:lnTo>
                  <a:pt x="1064" y="5650"/>
                </a:lnTo>
                <a:lnTo>
                  <a:pt x="1064" y="5466"/>
                </a:lnTo>
                <a:lnTo>
                  <a:pt x="881" y="4696"/>
                </a:lnTo>
                <a:lnTo>
                  <a:pt x="734" y="3889"/>
                </a:lnTo>
                <a:lnTo>
                  <a:pt x="624" y="3082"/>
                </a:lnTo>
                <a:lnTo>
                  <a:pt x="588" y="2935"/>
                </a:lnTo>
                <a:lnTo>
                  <a:pt x="991" y="2972"/>
                </a:lnTo>
                <a:lnTo>
                  <a:pt x="1358" y="2935"/>
                </a:lnTo>
                <a:lnTo>
                  <a:pt x="2128" y="2898"/>
                </a:lnTo>
                <a:lnTo>
                  <a:pt x="2862" y="2898"/>
                </a:lnTo>
                <a:lnTo>
                  <a:pt x="3632" y="2972"/>
                </a:lnTo>
                <a:lnTo>
                  <a:pt x="3559" y="4256"/>
                </a:lnTo>
                <a:lnTo>
                  <a:pt x="3485" y="4843"/>
                </a:lnTo>
                <a:lnTo>
                  <a:pt x="3485" y="4989"/>
                </a:lnTo>
                <a:lnTo>
                  <a:pt x="3522" y="5173"/>
                </a:lnTo>
                <a:lnTo>
                  <a:pt x="3559" y="5283"/>
                </a:lnTo>
                <a:lnTo>
                  <a:pt x="3632" y="5393"/>
                </a:lnTo>
                <a:lnTo>
                  <a:pt x="3669" y="5429"/>
                </a:lnTo>
                <a:lnTo>
                  <a:pt x="3742" y="5466"/>
                </a:lnTo>
                <a:lnTo>
                  <a:pt x="3852" y="5393"/>
                </a:lnTo>
                <a:lnTo>
                  <a:pt x="3926" y="5319"/>
                </a:lnTo>
                <a:lnTo>
                  <a:pt x="3999" y="5209"/>
                </a:lnTo>
                <a:lnTo>
                  <a:pt x="4036" y="4916"/>
                </a:lnTo>
                <a:lnTo>
                  <a:pt x="4036" y="4366"/>
                </a:lnTo>
                <a:lnTo>
                  <a:pt x="4109" y="2935"/>
                </a:lnTo>
                <a:lnTo>
                  <a:pt x="4146" y="1468"/>
                </a:lnTo>
                <a:lnTo>
                  <a:pt x="4182" y="771"/>
                </a:lnTo>
                <a:lnTo>
                  <a:pt x="4182" y="441"/>
                </a:lnTo>
                <a:lnTo>
                  <a:pt x="4146" y="111"/>
                </a:lnTo>
                <a:lnTo>
                  <a:pt x="4072" y="37"/>
                </a:lnTo>
                <a:lnTo>
                  <a:pt x="3999" y="1"/>
                </a:lnTo>
                <a:close/>
                <a:moveTo>
                  <a:pt x="5503" y="3779"/>
                </a:moveTo>
                <a:lnTo>
                  <a:pt x="5246" y="3815"/>
                </a:lnTo>
                <a:lnTo>
                  <a:pt x="5026" y="3925"/>
                </a:lnTo>
                <a:lnTo>
                  <a:pt x="4879" y="3999"/>
                </a:lnTo>
                <a:lnTo>
                  <a:pt x="4806" y="4109"/>
                </a:lnTo>
                <a:lnTo>
                  <a:pt x="4806" y="4146"/>
                </a:lnTo>
                <a:lnTo>
                  <a:pt x="4843" y="4182"/>
                </a:lnTo>
                <a:lnTo>
                  <a:pt x="4916" y="4256"/>
                </a:lnTo>
                <a:lnTo>
                  <a:pt x="5246" y="4256"/>
                </a:lnTo>
                <a:lnTo>
                  <a:pt x="5723" y="4219"/>
                </a:lnTo>
                <a:lnTo>
                  <a:pt x="5723" y="4219"/>
                </a:lnTo>
                <a:lnTo>
                  <a:pt x="5686" y="4329"/>
                </a:lnTo>
                <a:lnTo>
                  <a:pt x="5576" y="4439"/>
                </a:lnTo>
                <a:lnTo>
                  <a:pt x="5393" y="4622"/>
                </a:lnTo>
                <a:lnTo>
                  <a:pt x="5026" y="5099"/>
                </a:lnTo>
                <a:lnTo>
                  <a:pt x="4659" y="5613"/>
                </a:lnTo>
                <a:lnTo>
                  <a:pt x="4366" y="6126"/>
                </a:lnTo>
                <a:lnTo>
                  <a:pt x="4329" y="6273"/>
                </a:lnTo>
                <a:lnTo>
                  <a:pt x="4366" y="6420"/>
                </a:lnTo>
                <a:lnTo>
                  <a:pt x="4476" y="6493"/>
                </a:lnTo>
                <a:lnTo>
                  <a:pt x="4623" y="6493"/>
                </a:lnTo>
                <a:lnTo>
                  <a:pt x="6310" y="6126"/>
                </a:lnTo>
                <a:lnTo>
                  <a:pt x="6383" y="6090"/>
                </a:lnTo>
                <a:lnTo>
                  <a:pt x="6457" y="6016"/>
                </a:lnTo>
                <a:lnTo>
                  <a:pt x="6493" y="5943"/>
                </a:lnTo>
                <a:lnTo>
                  <a:pt x="6457" y="5833"/>
                </a:lnTo>
                <a:lnTo>
                  <a:pt x="6420" y="5760"/>
                </a:lnTo>
                <a:lnTo>
                  <a:pt x="6383" y="5686"/>
                </a:lnTo>
                <a:lnTo>
                  <a:pt x="6273" y="5650"/>
                </a:lnTo>
                <a:lnTo>
                  <a:pt x="6163" y="5650"/>
                </a:lnTo>
                <a:lnTo>
                  <a:pt x="5026" y="5906"/>
                </a:lnTo>
                <a:lnTo>
                  <a:pt x="5319" y="5466"/>
                </a:lnTo>
                <a:lnTo>
                  <a:pt x="5650" y="5063"/>
                </a:lnTo>
                <a:lnTo>
                  <a:pt x="5870" y="4806"/>
                </a:lnTo>
                <a:lnTo>
                  <a:pt x="6053" y="4549"/>
                </a:lnTo>
                <a:lnTo>
                  <a:pt x="6126" y="4402"/>
                </a:lnTo>
                <a:lnTo>
                  <a:pt x="6200" y="4256"/>
                </a:lnTo>
                <a:lnTo>
                  <a:pt x="6200" y="4109"/>
                </a:lnTo>
                <a:lnTo>
                  <a:pt x="6200" y="3925"/>
                </a:lnTo>
                <a:lnTo>
                  <a:pt x="6163" y="3889"/>
                </a:lnTo>
                <a:lnTo>
                  <a:pt x="6126" y="3815"/>
                </a:lnTo>
                <a:lnTo>
                  <a:pt x="5980" y="3779"/>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78" name="Shape 278"/>
          <p:cNvSpPr/>
          <p:nvPr/>
        </p:nvSpPr>
        <p:spPr>
          <a:xfrm>
            <a:off x="955990" y="-57166"/>
            <a:ext cx="323616" cy="321546"/>
          </a:xfrm>
          <a:custGeom>
            <a:avLst/>
            <a:gdLst/>
            <a:ahLst/>
            <a:cxnLst/>
            <a:rect l="0" t="0" r="0" b="0"/>
            <a:pathLst>
              <a:path w="11409" h="11336" extrusionOk="0">
                <a:moveTo>
                  <a:pt x="5173" y="4219"/>
                </a:moveTo>
                <a:lnTo>
                  <a:pt x="5136" y="4256"/>
                </a:lnTo>
                <a:lnTo>
                  <a:pt x="5100" y="4292"/>
                </a:lnTo>
                <a:lnTo>
                  <a:pt x="4990" y="4366"/>
                </a:lnTo>
                <a:lnTo>
                  <a:pt x="4916" y="4476"/>
                </a:lnTo>
                <a:lnTo>
                  <a:pt x="4916" y="4512"/>
                </a:lnTo>
                <a:lnTo>
                  <a:pt x="4843" y="4659"/>
                </a:lnTo>
                <a:lnTo>
                  <a:pt x="4843" y="4769"/>
                </a:lnTo>
                <a:lnTo>
                  <a:pt x="4880" y="4843"/>
                </a:lnTo>
                <a:lnTo>
                  <a:pt x="4990" y="4916"/>
                </a:lnTo>
                <a:lnTo>
                  <a:pt x="5100" y="4989"/>
                </a:lnTo>
                <a:lnTo>
                  <a:pt x="5283" y="4989"/>
                </a:lnTo>
                <a:lnTo>
                  <a:pt x="5430" y="4916"/>
                </a:lnTo>
                <a:lnTo>
                  <a:pt x="5540" y="4769"/>
                </a:lnTo>
                <a:lnTo>
                  <a:pt x="5577" y="4696"/>
                </a:lnTo>
                <a:lnTo>
                  <a:pt x="5613" y="4623"/>
                </a:lnTo>
                <a:lnTo>
                  <a:pt x="5577" y="4549"/>
                </a:lnTo>
                <a:lnTo>
                  <a:pt x="5577" y="4476"/>
                </a:lnTo>
                <a:lnTo>
                  <a:pt x="5430" y="4402"/>
                </a:lnTo>
                <a:lnTo>
                  <a:pt x="5320" y="4366"/>
                </a:lnTo>
                <a:lnTo>
                  <a:pt x="5320" y="4292"/>
                </a:lnTo>
                <a:lnTo>
                  <a:pt x="5246" y="4256"/>
                </a:lnTo>
                <a:lnTo>
                  <a:pt x="5173" y="4219"/>
                </a:lnTo>
                <a:close/>
                <a:moveTo>
                  <a:pt x="5980" y="6016"/>
                </a:moveTo>
                <a:lnTo>
                  <a:pt x="6017" y="6053"/>
                </a:lnTo>
                <a:lnTo>
                  <a:pt x="6053" y="6126"/>
                </a:lnTo>
                <a:lnTo>
                  <a:pt x="6053" y="6200"/>
                </a:lnTo>
                <a:lnTo>
                  <a:pt x="5907" y="6237"/>
                </a:lnTo>
                <a:lnTo>
                  <a:pt x="5943" y="6090"/>
                </a:lnTo>
                <a:lnTo>
                  <a:pt x="5980" y="6016"/>
                </a:lnTo>
                <a:close/>
                <a:moveTo>
                  <a:pt x="5833" y="5613"/>
                </a:moveTo>
                <a:lnTo>
                  <a:pt x="5723" y="5650"/>
                </a:lnTo>
                <a:lnTo>
                  <a:pt x="5650" y="5723"/>
                </a:lnTo>
                <a:lnTo>
                  <a:pt x="5613" y="5796"/>
                </a:lnTo>
                <a:lnTo>
                  <a:pt x="5613" y="5870"/>
                </a:lnTo>
                <a:lnTo>
                  <a:pt x="5687" y="5943"/>
                </a:lnTo>
                <a:lnTo>
                  <a:pt x="5577" y="6163"/>
                </a:lnTo>
                <a:lnTo>
                  <a:pt x="5540" y="6420"/>
                </a:lnTo>
                <a:lnTo>
                  <a:pt x="5577" y="6530"/>
                </a:lnTo>
                <a:lnTo>
                  <a:pt x="5687" y="6567"/>
                </a:lnTo>
                <a:lnTo>
                  <a:pt x="5833" y="6603"/>
                </a:lnTo>
                <a:lnTo>
                  <a:pt x="5980" y="6603"/>
                </a:lnTo>
                <a:lnTo>
                  <a:pt x="6090" y="6567"/>
                </a:lnTo>
                <a:lnTo>
                  <a:pt x="6237" y="6530"/>
                </a:lnTo>
                <a:lnTo>
                  <a:pt x="6347" y="6457"/>
                </a:lnTo>
                <a:lnTo>
                  <a:pt x="6420" y="6347"/>
                </a:lnTo>
                <a:lnTo>
                  <a:pt x="6457" y="6200"/>
                </a:lnTo>
                <a:lnTo>
                  <a:pt x="6457" y="6053"/>
                </a:lnTo>
                <a:lnTo>
                  <a:pt x="6420" y="5943"/>
                </a:lnTo>
                <a:lnTo>
                  <a:pt x="6347" y="5833"/>
                </a:lnTo>
                <a:lnTo>
                  <a:pt x="6274" y="5760"/>
                </a:lnTo>
                <a:lnTo>
                  <a:pt x="6163" y="5686"/>
                </a:lnTo>
                <a:lnTo>
                  <a:pt x="6053" y="5650"/>
                </a:lnTo>
                <a:lnTo>
                  <a:pt x="5943" y="5613"/>
                </a:lnTo>
                <a:close/>
                <a:moveTo>
                  <a:pt x="3926" y="441"/>
                </a:moveTo>
                <a:lnTo>
                  <a:pt x="4623" y="478"/>
                </a:lnTo>
                <a:lnTo>
                  <a:pt x="5356" y="478"/>
                </a:lnTo>
                <a:lnTo>
                  <a:pt x="6824" y="551"/>
                </a:lnTo>
                <a:lnTo>
                  <a:pt x="7631" y="551"/>
                </a:lnTo>
                <a:lnTo>
                  <a:pt x="7704" y="734"/>
                </a:lnTo>
                <a:lnTo>
                  <a:pt x="7777" y="1064"/>
                </a:lnTo>
                <a:lnTo>
                  <a:pt x="7521" y="1174"/>
                </a:lnTo>
                <a:lnTo>
                  <a:pt x="7191" y="1211"/>
                </a:lnTo>
                <a:lnTo>
                  <a:pt x="7044" y="1211"/>
                </a:lnTo>
                <a:lnTo>
                  <a:pt x="6860" y="1174"/>
                </a:lnTo>
                <a:lnTo>
                  <a:pt x="6714" y="1174"/>
                </a:lnTo>
                <a:lnTo>
                  <a:pt x="6530" y="1211"/>
                </a:lnTo>
                <a:lnTo>
                  <a:pt x="6494" y="1248"/>
                </a:lnTo>
                <a:lnTo>
                  <a:pt x="6457" y="1321"/>
                </a:lnTo>
                <a:lnTo>
                  <a:pt x="6420" y="1395"/>
                </a:lnTo>
                <a:lnTo>
                  <a:pt x="6457" y="1468"/>
                </a:lnTo>
                <a:lnTo>
                  <a:pt x="6457" y="1505"/>
                </a:lnTo>
                <a:lnTo>
                  <a:pt x="6494" y="1578"/>
                </a:lnTo>
                <a:lnTo>
                  <a:pt x="6567" y="1651"/>
                </a:lnTo>
                <a:lnTo>
                  <a:pt x="6567" y="1871"/>
                </a:lnTo>
                <a:lnTo>
                  <a:pt x="6567" y="2092"/>
                </a:lnTo>
                <a:lnTo>
                  <a:pt x="6640" y="2642"/>
                </a:lnTo>
                <a:lnTo>
                  <a:pt x="6677" y="3192"/>
                </a:lnTo>
                <a:lnTo>
                  <a:pt x="6714" y="3632"/>
                </a:lnTo>
                <a:lnTo>
                  <a:pt x="6714" y="4072"/>
                </a:lnTo>
                <a:lnTo>
                  <a:pt x="6677" y="4586"/>
                </a:lnTo>
                <a:lnTo>
                  <a:pt x="6640" y="4843"/>
                </a:lnTo>
                <a:lnTo>
                  <a:pt x="6640" y="5099"/>
                </a:lnTo>
                <a:lnTo>
                  <a:pt x="6677" y="5246"/>
                </a:lnTo>
                <a:lnTo>
                  <a:pt x="6640" y="5319"/>
                </a:lnTo>
                <a:lnTo>
                  <a:pt x="6640" y="5393"/>
                </a:lnTo>
                <a:lnTo>
                  <a:pt x="6640" y="5466"/>
                </a:lnTo>
                <a:lnTo>
                  <a:pt x="6714" y="5540"/>
                </a:lnTo>
                <a:lnTo>
                  <a:pt x="7117" y="5796"/>
                </a:lnTo>
                <a:lnTo>
                  <a:pt x="7484" y="6016"/>
                </a:lnTo>
                <a:lnTo>
                  <a:pt x="7851" y="6310"/>
                </a:lnTo>
                <a:lnTo>
                  <a:pt x="8218" y="6640"/>
                </a:lnTo>
                <a:lnTo>
                  <a:pt x="8915" y="7300"/>
                </a:lnTo>
                <a:lnTo>
                  <a:pt x="8621" y="7337"/>
                </a:lnTo>
                <a:lnTo>
                  <a:pt x="8328" y="7300"/>
                </a:lnTo>
                <a:lnTo>
                  <a:pt x="8108" y="7227"/>
                </a:lnTo>
                <a:lnTo>
                  <a:pt x="7887" y="7154"/>
                </a:lnTo>
                <a:lnTo>
                  <a:pt x="7484" y="6933"/>
                </a:lnTo>
                <a:lnTo>
                  <a:pt x="7117" y="6823"/>
                </a:lnTo>
                <a:lnTo>
                  <a:pt x="6750" y="6787"/>
                </a:lnTo>
                <a:lnTo>
                  <a:pt x="6384" y="6823"/>
                </a:lnTo>
                <a:lnTo>
                  <a:pt x="5980" y="6933"/>
                </a:lnTo>
                <a:lnTo>
                  <a:pt x="5577" y="7044"/>
                </a:lnTo>
                <a:lnTo>
                  <a:pt x="5210" y="7227"/>
                </a:lnTo>
                <a:lnTo>
                  <a:pt x="4843" y="7374"/>
                </a:lnTo>
                <a:lnTo>
                  <a:pt x="4439" y="7520"/>
                </a:lnTo>
                <a:lnTo>
                  <a:pt x="4109" y="7557"/>
                </a:lnTo>
                <a:lnTo>
                  <a:pt x="3816" y="7594"/>
                </a:lnTo>
                <a:lnTo>
                  <a:pt x="3889" y="7557"/>
                </a:lnTo>
                <a:lnTo>
                  <a:pt x="3926" y="7484"/>
                </a:lnTo>
                <a:lnTo>
                  <a:pt x="3926" y="7374"/>
                </a:lnTo>
                <a:lnTo>
                  <a:pt x="3926" y="7300"/>
                </a:lnTo>
                <a:lnTo>
                  <a:pt x="3889" y="7227"/>
                </a:lnTo>
                <a:lnTo>
                  <a:pt x="3816" y="7190"/>
                </a:lnTo>
                <a:lnTo>
                  <a:pt x="2789" y="7190"/>
                </a:lnTo>
                <a:lnTo>
                  <a:pt x="2935" y="7044"/>
                </a:lnTo>
                <a:lnTo>
                  <a:pt x="3266" y="6677"/>
                </a:lnTo>
                <a:lnTo>
                  <a:pt x="3559" y="6713"/>
                </a:lnTo>
                <a:lnTo>
                  <a:pt x="3853" y="6713"/>
                </a:lnTo>
                <a:lnTo>
                  <a:pt x="4403" y="6677"/>
                </a:lnTo>
                <a:lnTo>
                  <a:pt x="4549" y="6640"/>
                </a:lnTo>
                <a:lnTo>
                  <a:pt x="4623" y="6530"/>
                </a:lnTo>
                <a:lnTo>
                  <a:pt x="4623" y="6457"/>
                </a:lnTo>
                <a:lnTo>
                  <a:pt x="4586" y="6383"/>
                </a:lnTo>
                <a:lnTo>
                  <a:pt x="4513" y="6310"/>
                </a:lnTo>
                <a:lnTo>
                  <a:pt x="4403" y="6273"/>
                </a:lnTo>
                <a:lnTo>
                  <a:pt x="3669" y="6273"/>
                </a:lnTo>
                <a:lnTo>
                  <a:pt x="3926" y="6016"/>
                </a:lnTo>
                <a:lnTo>
                  <a:pt x="4183" y="5723"/>
                </a:lnTo>
                <a:lnTo>
                  <a:pt x="4293" y="5723"/>
                </a:lnTo>
                <a:lnTo>
                  <a:pt x="4366" y="5686"/>
                </a:lnTo>
                <a:lnTo>
                  <a:pt x="4439" y="5576"/>
                </a:lnTo>
                <a:lnTo>
                  <a:pt x="4476" y="5466"/>
                </a:lnTo>
                <a:lnTo>
                  <a:pt x="4403" y="3449"/>
                </a:lnTo>
                <a:lnTo>
                  <a:pt x="4366" y="2495"/>
                </a:lnTo>
                <a:lnTo>
                  <a:pt x="4329" y="2018"/>
                </a:lnTo>
                <a:lnTo>
                  <a:pt x="4293" y="1541"/>
                </a:lnTo>
                <a:lnTo>
                  <a:pt x="4256" y="1431"/>
                </a:lnTo>
                <a:lnTo>
                  <a:pt x="4549" y="1505"/>
                </a:lnTo>
                <a:lnTo>
                  <a:pt x="4953" y="1578"/>
                </a:lnTo>
                <a:lnTo>
                  <a:pt x="5173" y="1578"/>
                </a:lnTo>
                <a:lnTo>
                  <a:pt x="5356" y="1505"/>
                </a:lnTo>
                <a:lnTo>
                  <a:pt x="5393" y="1468"/>
                </a:lnTo>
                <a:lnTo>
                  <a:pt x="5430" y="1431"/>
                </a:lnTo>
                <a:lnTo>
                  <a:pt x="5430" y="1358"/>
                </a:lnTo>
                <a:lnTo>
                  <a:pt x="5393" y="1321"/>
                </a:lnTo>
                <a:lnTo>
                  <a:pt x="5246" y="1211"/>
                </a:lnTo>
                <a:lnTo>
                  <a:pt x="5063" y="1174"/>
                </a:lnTo>
                <a:lnTo>
                  <a:pt x="4733" y="1138"/>
                </a:lnTo>
                <a:lnTo>
                  <a:pt x="4219" y="1064"/>
                </a:lnTo>
                <a:lnTo>
                  <a:pt x="4183" y="1028"/>
                </a:lnTo>
                <a:lnTo>
                  <a:pt x="4146" y="991"/>
                </a:lnTo>
                <a:lnTo>
                  <a:pt x="3999" y="991"/>
                </a:lnTo>
                <a:lnTo>
                  <a:pt x="3853" y="1028"/>
                </a:lnTo>
                <a:lnTo>
                  <a:pt x="3706" y="1064"/>
                </a:lnTo>
                <a:lnTo>
                  <a:pt x="3596" y="1064"/>
                </a:lnTo>
                <a:lnTo>
                  <a:pt x="3522" y="1028"/>
                </a:lnTo>
                <a:lnTo>
                  <a:pt x="3486" y="991"/>
                </a:lnTo>
                <a:lnTo>
                  <a:pt x="3412" y="881"/>
                </a:lnTo>
                <a:lnTo>
                  <a:pt x="3412" y="771"/>
                </a:lnTo>
                <a:lnTo>
                  <a:pt x="3412" y="698"/>
                </a:lnTo>
                <a:lnTo>
                  <a:pt x="3486" y="624"/>
                </a:lnTo>
                <a:lnTo>
                  <a:pt x="3559" y="551"/>
                </a:lnTo>
                <a:lnTo>
                  <a:pt x="3742" y="478"/>
                </a:lnTo>
                <a:lnTo>
                  <a:pt x="3926" y="441"/>
                </a:lnTo>
                <a:close/>
                <a:moveTo>
                  <a:pt x="6090" y="8071"/>
                </a:moveTo>
                <a:lnTo>
                  <a:pt x="6127" y="8144"/>
                </a:lnTo>
                <a:lnTo>
                  <a:pt x="6127" y="8217"/>
                </a:lnTo>
                <a:lnTo>
                  <a:pt x="6090" y="8291"/>
                </a:lnTo>
                <a:lnTo>
                  <a:pt x="6053" y="8364"/>
                </a:lnTo>
                <a:lnTo>
                  <a:pt x="5980" y="8401"/>
                </a:lnTo>
                <a:lnTo>
                  <a:pt x="5907" y="8401"/>
                </a:lnTo>
                <a:lnTo>
                  <a:pt x="5833" y="8364"/>
                </a:lnTo>
                <a:lnTo>
                  <a:pt x="5760" y="8291"/>
                </a:lnTo>
                <a:lnTo>
                  <a:pt x="5760" y="8181"/>
                </a:lnTo>
                <a:lnTo>
                  <a:pt x="5833" y="8144"/>
                </a:lnTo>
                <a:lnTo>
                  <a:pt x="5943" y="8071"/>
                </a:lnTo>
                <a:lnTo>
                  <a:pt x="6017" y="8107"/>
                </a:lnTo>
                <a:lnTo>
                  <a:pt x="6053" y="8107"/>
                </a:lnTo>
                <a:lnTo>
                  <a:pt x="6090" y="8071"/>
                </a:lnTo>
                <a:close/>
                <a:moveTo>
                  <a:pt x="5907" y="7630"/>
                </a:moveTo>
                <a:lnTo>
                  <a:pt x="5797" y="7667"/>
                </a:lnTo>
                <a:lnTo>
                  <a:pt x="5687" y="7704"/>
                </a:lnTo>
                <a:lnTo>
                  <a:pt x="5577" y="7777"/>
                </a:lnTo>
                <a:lnTo>
                  <a:pt x="5467" y="7887"/>
                </a:lnTo>
                <a:lnTo>
                  <a:pt x="5467" y="7924"/>
                </a:lnTo>
                <a:lnTo>
                  <a:pt x="5430" y="7997"/>
                </a:lnTo>
                <a:lnTo>
                  <a:pt x="5503" y="8071"/>
                </a:lnTo>
                <a:lnTo>
                  <a:pt x="5430" y="8217"/>
                </a:lnTo>
                <a:lnTo>
                  <a:pt x="5430" y="8364"/>
                </a:lnTo>
                <a:lnTo>
                  <a:pt x="5467" y="8474"/>
                </a:lnTo>
                <a:lnTo>
                  <a:pt x="5540" y="8584"/>
                </a:lnTo>
                <a:lnTo>
                  <a:pt x="5650" y="8694"/>
                </a:lnTo>
                <a:lnTo>
                  <a:pt x="5797" y="8731"/>
                </a:lnTo>
                <a:lnTo>
                  <a:pt x="5907" y="8768"/>
                </a:lnTo>
                <a:lnTo>
                  <a:pt x="6053" y="8768"/>
                </a:lnTo>
                <a:lnTo>
                  <a:pt x="6200" y="8731"/>
                </a:lnTo>
                <a:lnTo>
                  <a:pt x="6310" y="8658"/>
                </a:lnTo>
                <a:lnTo>
                  <a:pt x="6384" y="8584"/>
                </a:lnTo>
                <a:lnTo>
                  <a:pt x="6457" y="8474"/>
                </a:lnTo>
                <a:lnTo>
                  <a:pt x="6494" y="8327"/>
                </a:lnTo>
                <a:lnTo>
                  <a:pt x="6494" y="8217"/>
                </a:lnTo>
                <a:lnTo>
                  <a:pt x="6494" y="8071"/>
                </a:lnTo>
                <a:lnTo>
                  <a:pt x="6457" y="7961"/>
                </a:lnTo>
                <a:lnTo>
                  <a:pt x="6384" y="7851"/>
                </a:lnTo>
                <a:lnTo>
                  <a:pt x="6310" y="7777"/>
                </a:lnTo>
                <a:lnTo>
                  <a:pt x="6200" y="7704"/>
                </a:lnTo>
                <a:lnTo>
                  <a:pt x="6053" y="7667"/>
                </a:lnTo>
                <a:lnTo>
                  <a:pt x="5907" y="7630"/>
                </a:lnTo>
                <a:close/>
                <a:moveTo>
                  <a:pt x="4476" y="9134"/>
                </a:moveTo>
                <a:lnTo>
                  <a:pt x="4513" y="9281"/>
                </a:lnTo>
                <a:lnTo>
                  <a:pt x="4476" y="9391"/>
                </a:lnTo>
                <a:lnTo>
                  <a:pt x="4403" y="9538"/>
                </a:lnTo>
                <a:lnTo>
                  <a:pt x="4256" y="9648"/>
                </a:lnTo>
                <a:lnTo>
                  <a:pt x="4183" y="9685"/>
                </a:lnTo>
                <a:lnTo>
                  <a:pt x="4109" y="9685"/>
                </a:lnTo>
                <a:lnTo>
                  <a:pt x="4036" y="9648"/>
                </a:lnTo>
                <a:lnTo>
                  <a:pt x="3963" y="9575"/>
                </a:lnTo>
                <a:lnTo>
                  <a:pt x="3926" y="9501"/>
                </a:lnTo>
                <a:lnTo>
                  <a:pt x="3926" y="9428"/>
                </a:lnTo>
                <a:lnTo>
                  <a:pt x="3963" y="9354"/>
                </a:lnTo>
                <a:lnTo>
                  <a:pt x="4036" y="9281"/>
                </a:lnTo>
                <a:lnTo>
                  <a:pt x="4219" y="9208"/>
                </a:lnTo>
                <a:lnTo>
                  <a:pt x="4403" y="9171"/>
                </a:lnTo>
                <a:lnTo>
                  <a:pt x="4439" y="9171"/>
                </a:lnTo>
                <a:lnTo>
                  <a:pt x="4476" y="9134"/>
                </a:lnTo>
                <a:close/>
                <a:moveTo>
                  <a:pt x="7741" y="9391"/>
                </a:moveTo>
                <a:lnTo>
                  <a:pt x="7814" y="9464"/>
                </a:lnTo>
                <a:lnTo>
                  <a:pt x="7851" y="9575"/>
                </a:lnTo>
                <a:lnTo>
                  <a:pt x="7851" y="9685"/>
                </a:lnTo>
                <a:lnTo>
                  <a:pt x="7814" y="9795"/>
                </a:lnTo>
                <a:lnTo>
                  <a:pt x="7704" y="9868"/>
                </a:lnTo>
                <a:lnTo>
                  <a:pt x="7557" y="9905"/>
                </a:lnTo>
                <a:lnTo>
                  <a:pt x="7447" y="9905"/>
                </a:lnTo>
                <a:lnTo>
                  <a:pt x="7301" y="9868"/>
                </a:lnTo>
                <a:lnTo>
                  <a:pt x="7227" y="9795"/>
                </a:lnTo>
                <a:lnTo>
                  <a:pt x="7301" y="9648"/>
                </a:lnTo>
                <a:lnTo>
                  <a:pt x="7374" y="9538"/>
                </a:lnTo>
                <a:lnTo>
                  <a:pt x="7484" y="9464"/>
                </a:lnTo>
                <a:lnTo>
                  <a:pt x="7631" y="9428"/>
                </a:lnTo>
                <a:lnTo>
                  <a:pt x="7704" y="9391"/>
                </a:lnTo>
                <a:close/>
                <a:moveTo>
                  <a:pt x="4439" y="8658"/>
                </a:moveTo>
                <a:lnTo>
                  <a:pt x="4293" y="8694"/>
                </a:lnTo>
                <a:lnTo>
                  <a:pt x="4146" y="8694"/>
                </a:lnTo>
                <a:lnTo>
                  <a:pt x="4073" y="8731"/>
                </a:lnTo>
                <a:lnTo>
                  <a:pt x="3999" y="8804"/>
                </a:lnTo>
                <a:lnTo>
                  <a:pt x="3963" y="8951"/>
                </a:lnTo>
                <a:lnTo>
                  <a:pt x="3742" y="9061"/>
                </a:lnTo>
                <a:lnTo>
                  <a:pt x="3596" y="9244"/>
                </a:lnTo>
                <a:lnTo>
                  <a:pt x="3559" y="9354"/>
                </a:lnTo>
                <a:lnTo>
                  <a:pt x="3522" y="9501"/>
                </a:lnTo>
                <a:lnTo>
                  <a:pt x="3559" y="9611"/>
                </a:lnTo>
                <a:lnTo>
                  <a:pt x="3596" y="9758"/>
                </a:lnTo>
                <a:lnTo>
                  <a:pt x="3706" y="9868"/>
                </a:lnTo>
                <a:lnTo>
                  <a:pt x="3779" y="9978"/>
                </a:lnTo>
                <a:lnTo>
                  <a:pt x="3926" y="10051"/>
                </a:lnTo>
                <a:lnTo>
                  <a:pt x="4036" y="10088"/>
                </a:lnTo>
                <a:lnTo>
                  <a:pt x="4366" y="10088"/>
                </a:lnTo>
                <a:lnTo>
                  <a:pt x="4513" y="10015"/>
                </a:lnTo>
                <a:lnTo>
                  <a:pt x="4623" y="9905"/>
                </a:lnTo>
                <a:lnTo>
                  <a:pt x="4733" y="9795"/>
                </a:lnTo>
                <a:lnTo>
                  <a:pt x="4843" y="9648"/>
                </a:lnTo>
                <a:lnTo>
                  <a:pt x="4880" y="9501"/>
                </a:lnTo>
                <a:lnTo>
                  <a:pt x="4916" y="9354"/>
                </a:lnTo>
                <a:lnTo>
                  <a:pt x="4916" y="9171"/>
                </a:lnTo>
                <a:lnTo>
                  <a:pt x="4880" y="9024"/>
                </a:lnTo>
                <a:lnTo>
                  <a:pt x="4806" y="8878"/>
                </a:lnTo>
                <a:lnTo>
                  <a:pt x="4733" y="8768"/>
                </a:lnTo>
                <a:lnTo>
                  <a:pt x="4586" y="8694"/>
                </a:lnTo>
                <a:lnTo>
                  <a:pt x="4439" y="8658"/>
                </a:lnTo>
                <a:close/>
                <a:moveTo>
                  <a:pt x="7447" y="8951"/>
                </a:moveTo>
                <a:lnTo>
                  <a:pt x="7337" y="8988"/>
                </a:lnTo>
                <a:lnTo>
                  <a:pt x="7264" y="9061"/>
                </a:lnTo>
                <a:lnTo>
                  <a:pt x="7227" y="9134"/>
                </a:lnTo>
                <a:lnTo>
                  <a:pt x="7227" y="9208"/>
                </a:lnTo>
                <a:lnTo>
                  <a:pt x="7117" y="9318"/>
                </a:lnTo>
                <a:lnTo>
                  <a:pt x="7007" y="9391"/>
                </a:lnTo>
                <a:lnTo>
                  <a:pt x="6934" y="9501"/>
                </a:lnTo>
                <a:lnTo>
                  <a:pt x="6897" y="9611"/>
                </a:lnTo>
                <a:lnTo>
                  <a:pt x="6897" y="9575"/>
                </a:lnTo>
                <a:lnTo>
                  <a:pt x="6860" y="9611"/>
                </a:lnTo>
                <a:lnTo>
                  <a:pt x="6824" y="9758"/>
                </a:lnTo>
                <a:lnTo>
                  <a:pt x="6824" y="9905"/>
                </a:lnTo>
                <a:lnTo>
                  <a:pt x="6860" y="9978"/>
                </a:lnTo>
                <a:lnTo>
                  <a:pt x="6897" y="10051"/>
                </a:lnTo>
                <a:lnTo>
                  <a:pt x="7007" y="10125"/>
                </a:lnTo>
                <a:lnTo>
                  <a:pt x="7044" y="10161"/>
                </a:lnTo>
                <a:lnTo>
                  <a:pt x="7044" y="10198"/>
                </a:lnTo>
                <a:lnTo>
                  <a:pt x="7227" y="10271"/>
                </a:lnTo>
                <a:lnTo>
                  <a:pt x="7374" y="10345"/>
                </a:lnTo>
                <a:lnTo>
                  <a:pt x="7704" y="10345"/>
                </a:lnTo>
                <a:lnTo>
                  <a:pt x="7851" y="10271"/>
                </a:lnTo>
                <a:lnTo>
                  <a:pt x="7998" y="10198"/>
                </a:lnTo>
                <a:lnTo>
                  <a:pt x="8108" y="10088"/>
                </a:lnTo>
                <a:lnTo>
                  <a:pt x="8181" y="9941"/>
                </a:lnTo>
                <a:lnTo>
                  <a:pt x="8254" y="9795"/>
                </a:lnTo>
                <a:lnTo>
                  <a:pt x="8291" y="9611"/>
                </a:lnTo>
                <a:lnTo>
                  <a:pt x="8254" y="9464"/>
                </a:lnTo>
                <a:lnTo>
                  <a:pt x="8218" y="9318"/>
                </a:lnTo>
                <a:lnTo>
                  <a:pt x="8144" y="9171"/>
                </a:lnTo>
                <a:lnTo>
                  <a:pt x="7998" y="9024"/>
                </a:lnTo>
                <a:lnTo>
                  <a:pt x="7924" y="8988"/>
                </a:lnTo>
                <a:lnTo>
                  <a:pt x="7851" y="8951"/>
                </a:lnTo>
                <a:close/>
                <a:moveTo>
                  <a:pt x="6970" y="7227"/>
                </a:moveTo>
                <a:lnTo>
                  <a:pt x="7227" y="7300"/>
                </a:lnTo>
                <a:lnTo>
                  <a:pt x="7741" y="7520"/>
                </a:lnTo>
                <a:lnTo>
                  <a:pt x="8071" y="7667"/>
                </a:lnTo>
                <a:lnTo>
                  <a:pt x="8474" y="7740"/>
                </a:lnTo>
                <a:lnTo>
                  <a:pt x="8658" y="7777"/>
                </a:lnTo>
                <a:lnTo>
                  <a:pt x="8878" y="7777"/>
                </a:lnTo>
                <a:lnTo>
                  <a:pt x="9061" y="7740"/>
                </a:lnTo>
                <a:lnTo>
                  <a:pt x="9245" y="7667"/>
                </a:lnTo>
                <a:lnTo>
                  <a:pt x="9575" y="8071"/>
                </a:lnTo>
                <a:lnTo>
                  <a:pt x="10125" y="8841"/>
                </a:lnTo>
                <a:lnTo>
                  <a:pt x="10639" y="9648"/>
                </a:lnTo>
                <a:lnTo>
                  <a:pt x="10785" y="9868"/>
                </a:lnTo>
                <a:lnTo>
                  <a:pt x="10822" y="10015"/>
                </a:lnTo>
                <a:lnTo>
                  <a:pt x="10785" y="10161"/>
                </a:lnTo>
                <a:lnTo>
                  <a:pt x="10749" y="10235"/>
                </a:lnTo>
                <a:lnTo>
                  <a:pt x="10639" y="10345"/>
                </a:lnTo>
                <a:lnTo>
                  <a:pt x="10455" y="10455"/>
                </a:lnTo>
                <a:lnTo>
                  <a:pt x="10235" y="10602"/>
                </a:lnTo>
                <a:lnTo>
                  <a:pt x="9758" y="10565"/>
                </a:lnTo>
                <a:lnTo>
                  <a:pt x="9281" y="10492"/>
                </a:lnTo>
                <a:lnTo>
                  <a:pt x="8328" y="10455"/>
                </a:lnTo>
                <a:lnTo>
                  <a:pt x="7374" y="10492"/>
                </a:lnTo>
                <a:lnTo>
                  <a:pt x="6420" y="10528"/>
                </a:lnTo>
                <a:lnTo>
                  <a:pt x="2092" y="10675"/>
                </a:lnTo>
                <a:lnTo>
                  <a:pt x="1065" y="10712"/>
                </a:lnTo>
                <a:lnTo>
                  <a:pt x="735" y="10712"/>
                </a:lnTo>
                <a:lnTo>
                  <a:pt x="625" y="10638"/>
                </a:lnTo>
                <a:lnTo>
                  <a:pt x="588" y="10602"/>
                </a:lnTo>
                <a:lnTo>
                  <a:pt x="551" y="10565"/>
                </a:lnTo>
                <a:lnTo>
                  <a:pt x="588" y="10418"/>
                </a:lnTo>
                <a:lnTo>
                  <a:pt x="735" y="10198"/>
                </a:lnTo>
                <a:lnTo>
                  <a:pt x="1065" y="9685"/>
                </a:lnTo>
                <a:lnTo>
                  <a:pt x="1542" y="9575"/>
                </a:lnTo>
                <a:lnTo>
                  <a:pt x="1762" y="9538"/>
                </a:lnTo>
                <a:lnTo>
                  <a:pt x="2018" y="9501"/>
                </a:lnTo>
                <a:lnTo>
                  <a:pt x="2092" y="9464"/>
                </a:lnTo>
                <a:lnTo>
                  <a:pt x="2128" y="9428"/>
                </a:lnTo>
                <a:lnTo>
                  <a:pt x="2165" y="9281"/>
                </a:lnTo>
                <a:lnTo>
                  <a:pt x="2128" y="9171"/>
                </a:lnTo>
                <a:lnTo>
                  <a:pt x="2092" y="9134"/>
                </a:lnTo>
                <a:lnTo>
                  <a:pt x="2018" y="9098"/>
                </a:lnTo>
                <a:lnTo>
                  <a:pt x="1872" y="9061"/>
                </a:lnTo>
                <a:lnTo>
                  <a:pt x="1725" y="9061"/>
                </a:lnTo>
                <a:lnTo>
                  <a:pt x="1395" y="9134"/>
                </a:lnTo>
                <a:lnTo>
                  <a:pt x="1395" y="9134"/>
                </a:lnTo>
                <a:lnTo>
                  <a:pt x="1798" y="8547"/>
                </a:lnTo>
                <a:lnTo>
                  <a:pt x="1835" y="8511"/>
                </a:lnTo>
                <a:lnTo>
                  <a:pt x="1945" y="8547"/>
                </a:lnTo>
                <a:lnTo>
                  <a:pt x="2092" y="8584"/>
                </a:lnTo>
                <a:lnTo>
                  <a:pt x="2459" y="8621"/>
                </a:lnTo>
                <a:lnTo>
                  <a:pt x="2972" y="8621"/>
                </a:lnTo>
                <a:lnTo>
                  <a:pt x="3082" y="8584"/>
                </a:lnTo>
                <a:lnTo>
                  <a:pt x="3156" y="8511"/>
                </a:lnTo>
                <a:lnTo>
                  <a:pt x="3192" y="8401"/>
                </a:lnTo>
                <a:lnTo>
                  <a:pt x="3156" y="8291"/>
                </a:lnTo>
                <a:lnTo>
                  <a:pt x="3082" y="8217"/>
                </a:lnTo>
                <a:lnTo>
                  <a:pt x="2972" y="8181"/>
                </a:lnTo>
                <a:lnTo>
                  <a:pt x="2055" y="8181"/>
                </a:lnTo>
                <a:lnTo>
                  <a:pt x="2532" y="7520"/>
                </a:lnTo>
                <a:lnTo>
                  <a:pt x="2752" y="7557"/>
                </a:lnTo>
                <a:lnTo>
                  <a:pt x="2899" y="7704"/>
                </a:lnTo>
                <a:lnTo>
                  <a:pt x="3046" y="7777"/>
                </a:lnTo>
                <a:lnTo>
                  <a:pt x="3192" y="7851"/>
                </a:lnTo>
                <a:lnTo>
                  <a:pt x="3376" y="7924"/>
                </a:lnTo>
                <a:lnTo>
                  <a:pt x="3742" y="7961"/>
                </a:lnTo>
                <a:lnTo>
                  <a:pt x="4073" y="7961"/>
                </a:lnTo>
                <a:lnTo>
                  <a:pt x="4549" y="7887"/>
                </a:lnTo>
                <a:lnTo>
                  <a:pt x="4953" y="7777"/>
                </a:lnTo>
                <a:lnTo>
                  <a:pt x="5797" y="7410"/>
                </a:lnTo>
                <a:lnTo>
                  <a:pt x="6237" y="7264"/>
                </a:lnTo>
                <a:lnTo>
                  <a:pt x="6494" y="7227"/>
                </a:lnTo>
                <a:close/>
                <a:moveTo>
                  <a:pt x="4036" y="1"/>
                </a:moveTo>
                <a:lnTo>
                  <a:pt x="3816" y="37"/>
                </a:lnTo>
                <a:lnTo>
                  <a:pt x="3596" y="74"/>
                </a:lnTo>
                <a:lnTo>
                  <a:pt x="3412" y="147"/>
                </a:lnTo>
                <a:lnTo>
                  <a:pt x="3229" y="257"/>
                </a:lnTo>
                <a:lnTo>
                  <a:pt x="3119" y="404"/>
                </a:lnTo>
                <a:lnTo>
                  <a:pt x="3009" y="551"/>
                </a:lnTo>
                <a:lnTo>
                  <a:pt x="2972" y="771"/>
                </a:lnTo>
                <a:lnTo>
                  <a:pt x="3009" y="991"/>
                </a:lnTo>
                <a:lnTo>
                  <a:pt x="3082" y="1174"/>
                </a:lnTo>
                <a:lnTo>
                  <a:pt x="3156" y="1285"/>
                </a:lnTo>
                <a:lnTo>
                  <a:pt x="3266" y="1358"/>
                </a:lnTo>
                <a:lnTo>
                  <a:pt x="3412" y="1431"/>
                </a:lnTo>
                <a:lnTo>
                  <a:pt x="3559" y="1468"/>
                </a:lnTo>
                <a:lnTo>
                  <a:pt x="3706" y="1468"/>
                </a:lnTo>
                <a:lnTo>
                  <a:pt x="3853" y="1431"/>
                </a:lnTo>
                <a:lnTo>
                  <a:pt x="3999" y="1395"/>
                </a:lnTo>
                <a:lnTo>
                  <a:pt x="4073" y="1395"/>
                </a:lnTo>
                <a:lnTo>
                  <a:pt x="3963" y="1468"/>
                </a:lnTo>
                <a:lnTo>
                  <a:pt x="3926" y="1578"/>
                </a:lnTo>
                <a:lnTo>
                  <a:pt x="3889" y="2055"/>
                </a:lnTo>
                <a:lnTo>
                  <a:pt x="3889" y="2532"/>
                </a:lnTo>
                <a:lnTo>
                  <a:pt x="3926" y="3449"/>
                </a:lnTo>
                <a:lnTo>
                  <a:pt x="3926" y="5099"/>
                </a:lnTo>
                <a:lnTo>
                  <a:pt x="3926" y="5283"/>
                </a:lnTo>
                <a:lnTo>
                  <a:pt x="3963" y="5466"/>
                </a:lnTo>
                <a:lnTo>
                  <a:pt x="3963" y="5503"/>
                </a:lnTo>
                <a:lnTo>
                  <a:pt x="3742" y="5613"/>
                </a:lnTo>
                <a:lnTo>
                  <a:pt x="3559" y="5723"/>
                </a:lnTo>
                <a:lnTo>
                  <a:pt x="3229" y="6016"/>
                </a:lnTo>
                <a:lnTo>
                  <a:pt x="2899" y="6347"/>
                </a:lnTo>
                <a:lnTo>
                  <a:pt x="2605" y="6677"/>
                </a:lnTo>
                <a:lnTo>
                  <a:pt x="2239" y="7080"/>
                </a:lnTo>
                <a:lnTo>
                  <a:pt x="1908" y="7484"/>
                </a:lnTo>
                <a:lnTo>
                  <a:pt x="1285" y="8364"/>
                </a:lnTo>
                <a:lnTo>
                  <a:pt x="698" y="9244"/>
                </a:lnTo>
                <a:lnTo>
                  <a:pt x="148" y="10125"/>
                </a:lnTo>
                <a:lnTo>
                  <a:pt x="38" y="10308"/>
                </a:lnTo>
                <a:lnTo>
                  <a:pt x="1" y="10492"/>
                </a:lnTo>
                <a:lnTo>
                  <a:pt x="38" y="10675"/>
                </a:lnTo>
                <a:lnTo>
                  <a:pt x="111" y="10858"/>
                </a:lnTo>
                <a:lnTo>
                  <a:pt x="221" y="11005"/>
                </a:lnTo>
                <a:lnTo>
                  <a:pt x="368" y="11115"/>
                </a:lnTo>
                <a:lnTo>
                  <a:pt x="551" y="11225"/>
                </a:lnTo>
                <a:lnTo>
                  <a:pt x="771" y="11262"/>
                </a:lnTo>
                <a:lnTo>
                  <a:pt x="1321" y="11299"/>
                </a:lnTo>
                <a:lnTo>
                  <a:pt x="1872" y="11262"/>
                </a:lnTo>
                <a:lnTo>
                  <a:pt x="3009" y="11189"/>
                </a:lnTo>
                <a:lnTo>
                  <a:pt x="5503" y="11115"/>
                </a:lnTo>
                <a:lnTo>
                  <a:pt x="7447" y="11042"/>
                </a:lnTo>
                <a:lnTo>
                  <a:pt x="8401" y="11005"/>
                </a:lnTo>
                <a:lnTo>
                  <a:pt x="9355" y="11042"/>
                </a:lnTo>
                <a:lnTo>
                  <a:pt x="9391" y="11152"/>
                </a:lnTo>
                <a:lnTo>
                  <a:pt x="9465" y="11225"/>
                </a:lnTo>
                <a:lnTo>
                  <a:pt x="9612" y="11299"/>
                </a:lnTo>
                <a:lnTo>
                  <a:pt x="9795" y="11335"/>
                </a:lnTo>
                <a:lnTo>
                  <a:pt x="9978" y="11335"/>
                </a:lnTo>
                <a:lnTo>
                  <a:pt x="10125" y="11299"/>
                </a:lnTo>
                <a:lnTo>
                  <a:pt x="10272" y="11299"/>
                </a:lnTo>
                <a:lnTo>
                  <a:pt x="10382" y="11262"/>
                </a:lnTo>
                <a:lnTo>
                  <a:pt x="10455" y="11189"/>
                </a:lnTo>
                <a:lnTo>
                  <a:pt x="10565" y="11115"/>
                </a:lnTo>
                <a:lnTo>
                  <a:pt x="10785" y="10968"/>
                </a:lnTo>
                <a:lnTo>
                  <a:pt x="10969" y="10785"/>
                </a:lnTo>
                <a:lnTo>
                  <a:pt x="11152" y="10602"/>
                </a:lnTo>
                <a:lnTo>
                  <a:pt x="11299" y="10455"/>
                </a:lnTo>
                <a:lnTo>
                  <a:pt x="11336" y="10308"/>
                </a:lnTo>
                <a:lnTo>
                  <a:pt x="11372" y="10198"/>
                </a:lnTo>
                <a:lnTo>
                  <a:pt x="11409" y="10051"/>
                </a:lnTo>
                <a:lnTo>
                  <a:pt x="11372" y="9941"/>
                </a:lnTo>
                <a:lnTo>
                  <a:pt x="11299" y="9685"/>
                </a:lnTo>
                <a:lnTo>
                  <a:pt x="11189" y="9464"/>
                </a:lnTo>
                <a:lnTo>
                  <a:pt x="10859" y="8914"/>
                </a:lnTo>
                <a:lnTo>
                  <a:pt x="10492" y="8364"/>
                </a:lnTo>
                <a:lnTo>
                  <a:pt x="10125" y="7887"/>
                </a:lnTo>
                <a:lnTo>
                  <a:pt x="9722" y="7410"/>
                </a:lnTo>
                <a:lnTo>
                  <a:pt x="9318" y="6933"/>
                </a:lnTo>
                <a:lnTo>
                  <a:pt x="8878" y="6493"/>
                </a:lnTo>
                <a:lnTo>
                  <a:pt x="8474" y="6126"/>
                </a:lnTo>
                <a:lnTo>
                  <a:pt x="8071" y="5760"/>
                </a:lnTo>
                <a:lnTo>
                  <a:pt x="7851" y="5576"/>
                </a:lnTo>
                <a:lnTo>
                  <a:pt x="7594" y="5430"/>
                </a:lnTo>
                <a:lnTo>
                  <a:pt x="7374" y="5319"/>
                </a:lnTo>
                <a:lnTo>
                  <a:pt x="7117" y="5209"/>
                </a:lnTo>
                <a:lnTo>
                  <a:pt x="7117" y="5173"/>
                </a:lnTo>
                <a:lnTo>
                  <a:pt x="7191" y="4953"/>
                </a:lnTo>
                <a:lnTo>
                  <a:pt x="7227" y="4696"/>
                </a:lnTo>
                <a:lnTo>
                  <a:pt x="7227" y="4182"/>
                </a:lnTo>
                <a:lnTo>
                  <a:pt x="7227" y="3669"/>
                </a:lnTo>
                <a:lnTo>
                  <a:pt x="7191" y="3192"/>
                </a:lnTo>
                <a:lnTo>
                  <a:pt x="7154" y="2825"/>
                </a:lnTo>
                <a:lnTo>
                  <a:pt x="7117" y="2385"/>
                </a:lnTo>
                <a:lnTo>
                  <a:pt x="7044" y="2165"/>
                </a:lnTo>
                <a:lnTo>
                  <a:pt x="7007" y="1945"/>
                </a:lnTo>
                <a:lnTo>
                  <a:pt x="6934" y="1761"/>
                </a:lnTo>
                <a:lnTo>
                  <a:pt x="6824" y="1615"/>
                </a:lnTo>
                <a:lnTo>
                  <a:pt x="7191" y="1651"/>
                </a:lnTo>
                <a:lnTo>
                  <a:pt x="7521" y="1651"/>
                </a:lnTo>
                <a:lnTo>
                  <a:pt x="7851" y="1541"/>
                </a:lnTo>
                <a:lnTo>
                  <a:pt x="7998" y="1468"/>
                </a:lnTo>
                <a:lnTo>
                  <a:pt x="8144" y="1358"/>
                </a:lnTo>
                <a:lnTo>
                  <a:pt x="8254" y="1248"/>
                </a:lnTo>
                <a:lnTo>
                  <a:pt x="8254" y="1174"/>
                </a:lnTo>
                <a:lnTo>
                  <a:pt x="8254" y="1101"/>
                </a:lnTo>
                <a:lnTo>
                  <a:pt x="8144" y="624"/>
                </a:lnTo>
                <a:lnTo>
                  <a:pt x="8071" y="404"/>
                </a:lnTo>
                <a:lnTo>
                  <a:pt x="7998" y="294"/>
                </a:lnTo>
                <a:lnTo>
                  <a:pt x="7924" y="221"/>
                </a:lnTo>
                <a:lnTo>
                  <a:pt x="7851" y="147"/>
                </a:lnTo>
                <a:lnTo>
                  <a:pt x="7777" y="147"/>
                </a:lnTo>
                <a:lnTo>
                  <a:pt x="7631" y="111"/>
                </a:lnTo>
                <a:lnTo>
                  <a:pt x="6824" y="74"/>
                </a:lnTo>
                <a:lnTo>
                  <a:pt x="4036" y="1"/>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79" name="Shape 279"/>
          <p:cNvSpPr/>
          <p:nvPr/>
        </p:nvSpPr>
        <p:spPr>
          <a:xfrm>
            <a:off x="1333294" y="4678454"/>
            <a:ext cx="306966" cy="385027"/>
          </a:xfrm>
          <a:custGeom>
            <a:avLst/>
            <a:gdLst/>
            <a:ahLst/>
            <a:cxnLst/>
            <a:rect l="0" t="0" r="0" b="0"/>
            <a:pathLst>
              <a:path w="10822" h="13574" extrusionOk="0">
                <a:moveTo>
                  <a:pt x="10235" y="1358"/>
                </a:moveTo>
                <a:lnTo>
                  <a:pt x="10345" y="1652"/>
                </a:lnTo>
                <a:lnTo>
                  <a:pt x="10345" y="1982"/>
                </a:lnTo>
                <a:lnTo>
                  <a:pt x="10345" y="2312"/>
                </a:lnTo>
                <a:lnTo>
                  <a:pt x="10235" y="2605"/>
                </a:lnTo>
                <a:lnTo>
                  <a:pt x="10235" y="2569"/>
                </a:lnTo>
                <a:lnTo>
                  <a:pt x="10198" y="1945"/>
                </a:lnTo>
                <a:lnTo>
                  <a:pt x="10235" y="1358"/>
                </a:lnTo>
                <a:close/>
                <a:moveTo>
                  <a:pt x="9538" y="2092"/>
                </a:moveTo>
                <a:lnTo>
                  <a:pt x="9538" y="2422"/>
                </a:lnTo>
                <a:lnTo>
                  <a:pt x="9538" y="2789"/>
                </a:lnTo>
                <a:lnTo>
                  <a:pt x="9465" y="2202"/>
                </a:lnTo>
                <a:lnTo>
                  <a:pt x="9538" y="2092"/>
                </a:lnTo>
                <a:close/>
                <a:moveTo>
                  <a:pt x="9941" y="1285"/>
                </a:moveTo>
                <a:lnTo>
                  <a:pt x="9868" y="1835"/>
                </a:lnTo>
                <a:lnTo>
                  <a:pt x="9831" y="2129"/>
                </a:lnTo>
                <a:lnTo>
                  <a:pt x="9831" y="2459"/>
                </a:lnTo>
                <a:lnTo>
                  <a:pt x="9831" y="2642"/>
                </a:lnTo>
                <a:lnTo>
                  <a:pt x="9868" y="2789"/>
                </a:lnTo>
                <a:lnTo>
                  <a:pt x="9941" y="2936"/>
                </a:lnTo>
                <a:lnTo>
                  <a:pt x="10015" y="3046"/>
                </a:lnTo>
                <a:lnTo>
                  <a:pt x="10051" y="3046"/>
                </a:lnTo>
                <a:lnTo>
                  <a:pt x="9941" y="3229"/>
                </a:lnTo>
                <a:lnTo>
                  <a:pt x="9648" y="3632"/>
                </a:lnTo>
                <a:lnTo>
                  <a:pt x="9575" y="3046"/>
                </a:lnTo>
                <a:lnTo>
                  <a:pt x="9611" y="3119"/>
                </a:lnTo>
                <a:lnTo>
                  <a:pt x="9648" y="3156"/>
                </a:lnTo>
                <a:lnTo>
                  <a:pt x="9721" y="3192"/>
                </a:lnTo>
                <a:lnTo>
                  <a:pt x="9795" y="3156"/>
                </a:lnTo>
                <a:lnTo>
                  <a:pt x="9868" y="3156"/>
                </a:lnTo>
                <a:lnTo>
                  <a:pt x="9905" y="3082"/>
                </a:lnTo>
                <a:lnTo>
                  <a:pt x="9905" y="3046"/>
                </a:lnTo>
                <a:lnTo>
                  <a:pt x="9905" y="2972"/>
                </a:lnTo>
                <a:lnTo>
                  <a:pt x="9868" y="2936"/>
                </a:lnTo>
                <a:lnTo>
                  <a:pt x="9831" y="2899"/>
                </a:lnTo>
                <a:lnTo>
                  <a:pt x="9758" y="2899"/>
                </a:lnTo>
                <a:lnTo>
                  <a:pt x="9758" y="2642"/>
                </a:lnTo>
                <a:lnTo>
                  <a:pt x="9721" y="2092"/>
                </a:lnTo>
                <a:lnTo>
                  <a:pt x="9685" y="2018"/>
                </a:lnTo>
                <a:lnTo>
                  <a:pt x="9587" y="2018"/>
                </a:lnTo>
                <a:lnTo>
                  <a:pt x="9611" y="1982"/>
                </a:lnTo>
                <a:lnTo>
                  <a:pt x="9721" y="1762"/>
                </a:lnTo>
                <a:lnTo>
                  <a:pt x="9831" y="1542"/>
                </a:lnTo>
                <a:lnTo>
                  <a:pt x="9941" y="1285"/>
                </a:lnTo>
                <a:close/>
                <a:moveTo>
                  <a:pt x="9318" y="2385"/>
                </a:moveTo>
                <a:lnTo>
                  <a:pt x="9281" y="3119"/>
                </a:lnTo>
                <a:lnTo>
                  <a:pt x="9318" y="3889"/>
                </a:lnTo>
                <a:lnTo>
                  <a:pt x="9354" y="3963"/>
                </a:lnTo>
                <a:lnTo>
                  <a:pt x="9098" y="4183"/>
                </a:lnTo>
                <a:lnTo>
                  <a:pt x="9098" y="3963"/>
                </a:lnTo>
                <a:lnTo>
                  <a:pt x="9098" y="3743"/>
                </a:lnTo>
                <a:lnTo>
                  <a:pt x="9024" y="3302"/>
                </a:lnTo>
                <a:lnTo>
                  <a:pt x="8988" y="2715"/>
                </a:lnTo>
                <a:lnTo>
                  <a:pt x="9134" y="2569"/>
                </a:lnTo>
                <a:lnTo>
                  <a:pt x="9318" y="2385"/>
                </a:lnTo>
                <a:close/>
                <a:moveTo>
                  <a:pt x="8107" y="3596"/>
                </a:moveTo>
                <a:lnTo>
                  <a:pt x="7997" y="3889"/>
                </a:lnTo>
                <a:lnTo>
                  <a:pt x="7924" y="4219"/>
                </a:lnTo>
                <a:lnTo>
                  <a:pt x="7887" y="3779"/>
                </a:lnTo>
                <a:lnTo>
                  <a:pt x="8107" y="3596"/>
                </a:lnTo>
                <a:close/>
                <a:moveTo>
                  <a:pt x="8731" y="2972"/>
                </a:moveTo>
                <a:lnTo>
                  <a:pt x="8731" y="3302"/>
                </a:lnTo>
                <a:lnTo>
                  <a:pt x="8731" y="3816"/>
                </a:lnTo>
                <a:lnTo>
                  <a:pt x="8768" y="4109"/>
                </a:lnTo>
                <a:lnTo>
                  <a:pt x="8841" y="4366"/>
                </a:lnTo>
                <a:lnTo>
                  <a:pt x="8841" y="4403"/>
                </a:lnTo>
                <a:lnTo>
                  <a:pt x="8621" y="4586"/>
                </a:lnTo>
                <a:lnTo>
                  <a:pt x="8621" y="4586"/>
                </a:lnTo>
                <a:lnTo>
                  <a:pt x="8658" y="4219"/>
                </a:lnTo>
                <a:lnTo>
                  <a:pt x="8694" y="3816"/>
                </a:lnTo>
                <a:lnTo>
                  <a:pt x="8694" y="3449"/>
                </a:lnTo>
                <a:lnTo>
                  <a:pt x="8658" y="3082"/>
                </a:lnTo>
                <a:lnTo>
                  <a:pt x="8731" y="2972"/>
                </a:lnTo>
                <a:close/>
                <a:moveTo>
                  <a:pt x="8364" y="3339"/>
                </a:moveTo>
                <a:lnTo>
                  <a:pt x="8254" y="4733"/>
                </a:lnTo>
                <a:lnTo>
                  <a:pt x="8291" y="4806"/>
                </a:lnTo>
                <a:lnTo>
                  <a:pt x="8291" y="4843"/>
                </a:lnTo>
                <a:lnTo>
                  <a:pt x="8217" y="4916"/>
                </a:lnTo>
                <a:lnTo>
                  <a:pt x="8181" y="4880"/>
                </a:lnTo>
                <a:lnTo>
                  <a:pt x="8327" y="3522"/>
                </a:lnTo>
                <a:lnTo>
                  <a:pt x="8291" y="3486"/>
                </a:lnTo>
                <a:lnTo>
                  <a:pt x="8254" y="3449"/>
                </a:lnTo>
                <a:lnTo>
                  <a:pt x="8364" y="3339"/>
                </a:lnTo>
                <a:close/>
                <a:moveTo>
                  <a:pt x="7704" y="3963"/>
                </a:moveTo>
                <a:lnTo>
                  <a:pt x="7667" y="4329"/>
                </a:lnTo>
                <a:lnTo>
                  <a:pt x="7594" y="4696"/>
                </a:lnTo>
                <a:lnTo>
                  <a:pt x="7520" y="5026"/>
                </a:lnTo>
                <a:lnTo>
                  <a:pt x="7410" y="5393"/>
                </a:lnTo>
                <a:lnTo>
                  <a:pt x="7410" y="5467"/>
                </a:lnTo>
                <a:lnTo>
                  <a:pt x="7337" y="5430"/>
                </a:lnTo>
                <a:lnTo>
                  <a:pt x="7300" y="5430"/>
                </a:lnTo>
                <a:lnTo>
                  <a:pt x="7300" y="4990"/>
                </a:lnTo>
                <a:lnTo>
                  <a:pt x="7264" y="4696"/>
                </a:lnTo>
                <a:lnTo>
                  <a:pt x="7227" y="4366"/>
                </a:lnTo>
                <a:lnTo>
                  <a:pt x="7704" y="3963"/>
                </a:lnTo>
                <a:close/>
                <a:moveTo>
                  <a:pt x="7044" y="4513"/>
                </a:moveTo>
                <a:lnTo>
                  <a:pt x="6970" y="5026"/>
                </a:lnTo>
                <a:lnTo>
                  <a:pt x="6970" y="5320"/>
                </a:lnTo>
                <a:lnTo>
                  <a:pt x="6970" y="5540"/>
                </a:lnTo>
                <a:lnTo>
                  <a:pt x="7007" y="5650"/>
                </a:lnTo>
                <a:lnTo>
                  <a:pt x="7080" y="5760"/>
                </a:lnTo>
                <a:lnTo>
                  <a:pt x="6677" y="6053"/>
                </a:lnTo>
                <a:lnTo>
                  <a:pt x="6677" y="6053"/>
                </a:lnTo>
                <a:lnTo>
                  <a:pt x="6713" y="5797"/>
                </a:lnTo>
                <a:lnTo>
                  <a:pt x="6750" y="5540"/>
                </a:lnTo>
                <a:lnTo>
                  <a:pt x="6750" y="5173"/>
                </a:lnTo>
                <a:lnTo>
                  <a:pt x="6677" y="4843"/>
                </a:lnTo>
                <a:lnTo>
                  <a:pt x="7044" y="4513"/>
                </a:lnTo>
                <a:close/>
                <a:moveTo>
                  <a:pt x="6603" y="4916"/>
                </a:moveTo>
                <a:lnTo>
                  <a:pt x="6567" y="5173"/>
                </a:lnTo>
                <a:lnTo>
                  <a:pt x="6530" y="5430"/>
                </a:lnTo>
                <a:lnTo>
                  <a:pt x="6457" y="5613"/>
                </a:lnTo>
                <a:lnTo>
                  <a:pt x="6383" y="5760"/>
                </a:lnTo>
                <a:lnTo>
                  <a:pt x="6310" y="5943"/>
                </a:lnTo>
                <a:lnTo>
                  <a:pt x="6310" y="6127"/>
                </a:lnTo>
                <a:lnTo>
                  <a:pt x="6310" y="6200"/>
                </a:lnTo>
                <a:lnTo>
                  <a:pt x="6383" y="6237"/>
                </a:lnTo>
                <a:lnTo>
                  <a:pt x="5980" y="6494"/>
                </a:lnTo>
                <a:lnTo>
                  <a:pt x="6053" y="6090"/>
                </a:lnTo>
                <a:lnTo>
                  <a:pt x="6053" y="5760"/>
                </a:lnTo>
                <a:lnTo>
                  <a:pt x="6016" y="5393"/>
                </a:lnTo>
                <a:lnTo>
                  <a:pt x="6603" y="4916"/>
                </a:lnTo>
                <a:close/>
                <a:moveTo>
                  <a:pt x="5870" y="5540"/>
                </a:moveTo>
                <a:lnTo>
                  <a:pt x="5796" y="5943"/>
                </a:lnTo>
                <a:lnTo>
                  <a:pt x="5686" y="6347"/>
                </a:lnTo>
                <a:lnTo>
                  <a:pt x="5613" y="6567"/>
                </a:lnTo>
                <a:lnTo>
                  <a:pt x="5613" y="6677"/>
                </a:lnTo>
                <a:lnTo>
                  <a:pt x="5613" y="6750"/>
                </a:lnTo>
                <a:lnTo>
                  <a:pt x="5173" y="7081"/>
                </a:lnTo>
                <a:lnTo>
                  <a:pt x="5393" y="5943"/>
                </a:lnTo>
                <a:lnTo>
                  <a:pt x="5870" y="5540"/>
                </a:lnTo>
                <a:close/>
                <a:moveTo>
                  <a:pt x="9134" y="478"/>
                </a:moveTo>
                <a:lnTo>
                  <a:pt x="9428" y="588"/>
                </a:lnTo>
                <a:lnTo>
                  <a:pt x="9318" y="735"/>
                </a:lnTo>
                <a:lnTo>
                  <a:pt x="9318" y="845"/>
                </a:lnTo>
                <a:lnTo>
                  <a:pt x="9354" y="918"/>
                </a:lnTo>
                <a:lnTo>
                  <a:pt x="9428" y="955"/>
                </a:lnTo>
                <a:lnTo>
                  <a:pt x="9538" y="955"/>
                </a:lnTo>
                <a:lnTo>
                  <a:pt x="9538" y="1101"/>
                </a:lnTo>
                <a:lnTo>
                  <a:pt x="9465" y="1285"/>
                </a:lnTo>
                <a:lnTo>
                  <a:pt x="9318" y="1615"/>
                </a:lnTo>
                <a:lnTo>
                  <a:pt x="9134" y="1908"/>
                </a:lnTo>
                <a:lnTo>
                  <a:pt x="8914" y="2202"/>
                </a:lnTo>
                <a:lnTo>
                  <a:pt x="8841" y="2165"/>
                </a:lnTo>
                <a:lnTo>
                  <a:pt x="8804" y="2202"/>
                </a:lnTo>
                <a:lnTo>
                  <a:pt x="8768" y="2202"/>
                </a:lnTo>
                <a:lnTo>
                  <a:pt x="8731" y="2275"/>
                </a:lnTo>
                <a:lnTo>
                  <a:pt x="8731" y="2349"/>
                </a:lnTo>
                <a:lnTo>
                  <a:pt x="8364" y="2715"/>
                </a:lnTo>
                <a:lnTo>
                  <a:pt x="7740" y="3339"/>
                </a:lnTo>
                <a:lnTo>
                  <a:pt x="7667" y="3339"/>
                </a:lnTo>
                <a:lnTo>
                  <a:pt x="7667" y="3412"/>
                </a:lnTo>
                <a:lnTo>
                  <a:pt x="6493" y="4439"/>
                </a:lnTo>
                <a:lnTo>
                  <a:pt x="5650" y="5173"/>
                </a:lnTo>
                <a:lnTo>
                  <a:pt x="4806" y="5870"/>
                </a:lnTo>
                <a:lnTo>
                  <a:pt x="4769" y="5870"/>
                </a:lnTo>
                <a:lnTo>
                  <a:pt x="4733" y="5907"/>
                </a:lnTo>
                <a:lnTo>
                  <a:pt x="4623" y="6017"/>
                </a:lnTo>
                <a:lnTo>
                  <a:pt x="3889" y="6567"/>
                </a:lnTo>
                <a:lnTo>
                  <a:pt x="3852" y="6567"/>
                </a:lnTo>
                <a:lnTo>
                  <a:pt x="3816" y="6604"/>
                </a:lnTo>
                <a:lnTo>
                  <a:pt x="3632" y="6714"/>
                </a:lnTo>
                <a:lnTo>
                  <a:pt x="3339" y="6897"/>
                </a:lnTo>
                <a:lnTo>
                  <a:pt x="3155" y="7007"/>
                </a:lnTo>
                <a:lnTo>
                  <a:pt x="3045" y="7154"/>
                </a:lnTo>
                <a:lnTo>
                  <a:pt x="2972" y="7117"/>
                </a:lnTo>
                <a:lnTo>
                  <a:pt x="2605" y="6824"/>
                </a:lnTo>
                <a:lnTo>
                  <a:pt x="2312" y="6457"/>
                </a:lnTo>
                <a:lnTo>
                  <a:pt x="2128" y="6274"/>
                </a:lnTo>
                <a:lnTo>
                  <a:pt x="1945" y="6090"/>
                </a:lnTo>
                <a:lnTo>
                  <a:pt x="2202" y="5943"/>
                </a:lnTo>
                <a:lnTo>
                  <a:pt x="2458" y="5723"/>
                </a:lnTo>
                <a:lnTo>
                  <a:pt x="2605" y="5943"/>
                </a:lnTo>
                <a:lnTo>
                  <a:pt x="2825" y="6127"/>
                </a:lnTo>
                <a:lnTo>
                  <a:pt x="2935" y="6200"/>
                </a:lnTo>
                <a:lnTo>
                  <a:pt x="3082" y="6237"/>
                </a:lnTo>
                <a:lnTo>
                  <a:pt x="3229" y="6237"/>
                </a:lnTo>
                <a:lnTo>
                  <a:pt x="3339" y="6127"/>
                </a:lnTo>
                <a:lnTo>
                  <a:pt x="3375" y="6090"/>
                </a:lnTo>
                <a:lnTo>
                  <a:pt x="3412" y="6017"/>
                </a:lnTo>
                <a:lnTo>
                  <a:pt x="3375" y="5870"/>
                </a:lnTo>
                <a:lnTo>
                  <a:pt x="3339" y="5797"/>
                </a:lnTo>
                <a:lnTo>
                  <a:pt x="3265" y="5760"/>
                </a:lnTo>
                <a:lnTo>
                  <a:pt x="3119" y="5760"/>
                </a:lnTo>
                <a:lnTo>
                  <a:pt x="3082" y="5797"/>
                </a:lnTo>
                <a:lnTo>
                  <a:pt x="3082" y="5760"/>
                </a:lnTo>
                <a:lnTo>
                  <a:pt x="2935" y="5650"/>
                </a:lnTo>
                <a:lnTo>
                  <a:pt x="2752" y="5503"/>
                </a:lnTo>
                <a:lnTo>
                  <a:pt x="2825" y="5430"/>
                </a:lnTo>
                <a:lnTo>
                  <a:pt x="3302" y="4990"/>
                </a:lnTo>
                <a:lnTo>
                  <a:pt x="3375" y="5173"/>
                </a:lnTo>
                <a:lnTo>
                  <a:pt x="3449" y="5283"/>
                </a:lnTo>
                <a:lnTo>
                  <a:pt x="3559" y="5393"/>
                </a:lnTo>
                <a:lnTo>
                  <a:pt x="3669" y="5503"/>
                </a:lnTo>
                <a:lnTo>
                  <a:pt x="3816" y="5540"/>
                </a:lnTo>
                <a:lnTo>
                  <a:pt x="3926" y="5540"/>
                </a:lnTo>
                <a:lnTo>
                  <a:pt x="3999" y="5467"/>
                </a:lnTo>
                <a:lnTo>
                  <a:pt x="4036" y="5393"/>
                </a:lnTo>
                <a:lnTo>
                  <a:pt x="4036" y="5283"/>
                </a:lnTo>
                <a:lnTo>
                  <a:pt x="3889" y="5136"/>
                </a:lnTo>
                <a:lnTo>
                  <a:pt x="3742" y="4990"/>
                </a:lnTo>
                <a:lnTo>
                  <a:pt x="3632" y="4843"/>
                </a:lnTo>
                <a:lnTo>
                  <a:pt x="3595" y="4770"/>
                </a:lnTo>
                <a:lnTo>
                  <a:pt x="3595" y="4733"/>
                </a:lnTo>
                <a:lnTo>
                  <a:pt x="3926" y="4439"/>
                </a:lnTo>
                <a:lnTo>
                  <a:pt x="4146" y="4256"/>
                </a:lnTo>
                <a:lnTo>
                  <a:pt x="4182" y="4403"/>
                </a:lnTo>
                <a:lnTo>
                  <a:pt x="4256" y="4513"/>
                </a:lnTo>
                <a:lnTo>
                  <a:pt x="4329" y="4623"/>
                </a:lnTo>
                <a:lnTo>
                  <a:pt x="4439" y="4770"/>
                </a:lnTo>
                <a:lnTo>
                  <a:pt x="4586" y="4843"/>
                </a:lnTo>
                <a:lnTo>
                  <a:pt x="4696" y="4880"/>
                </a:lnTo>
                <a:lnTo>
                  <a:pt x="4806" y="4843"/>
                </a:lnTo>
                <a:lnTo>
                  <a:pt x="4843" y="4770"/>
                </a:lnTo>
                <a:lnTo>
                  <a:pt x="4879" y="4733"/>
                </a:lnTo>
                <a:lnTo>
                  <a:pt x="4879" y="4623"/>
                </a:lnTo>
                <a:lnTo>
                  <a:pt x="4843" y="4549"/>
                </a:lnTo>
                <a:lnTo>
                  <a:pt x="4769" y="4476"/>
                </a:lnTo>
                <a:lnTo>
                  <a:pt x="4623" y="4329"/>
                </a:lnTo>
                <a:lnTo>
                  <a:pt x="4513" y="4219"/>
                </a:lnTo>
                <a:lnTo>
                  <a:pt x="4476" y="4073"/>
                </a:lnTo>
                <a:lnTo>
                  <a:pt x="4476" y="3999"/>
                </a:lnTo>
                <a:lnTo>
                  <a:pt x="4989" y="3522"/>
                </a:lnTo>
                <a:lnTo>
                  <a:pt x="5063" y="3632"/>
                </a:lnTo>
                <a:lnTo>
                  <a:pt x="5173" y="3853"/>
                </a:lnTo>
                <a:lnTo>
                  <a:pt x="5356" y="4036"/>
                </a:lnTo>
                <a:lnTo>
                  <a:pt x="5430" y="4073"/>
                </a:lnTo>
                <a:lnTo>
                  <a:pt x="5503" y="4109"/>
                </a:lnTo>
                <a:lnTo>
                  <a:pt x="5576" y="4073"/>
                </a:lnTo>
                <a:lnTo>
                  <a:pt x="5650" y="4036"/>
                </a:lnTo>
                <a:lnTo>
                  <a:pt x="5686" y="3963"/>
                </a:lnTo>
                <a:lnTo>
                  <a:pt x="5686" y="3926"/>
                </a:lnTo>
                <a:lnTo>
                  <a:pt x="5686" y="3853"/>
                </a:lnTo>
                <a:lnTo>
                  <a:pt x="5650" y="3779"/>
                </a:lnTo>
                <a:lnTo>
                  <a:pt x="5246" y="3302"/>
                </a:lnTo>
                <a:lnTo>
                  <a:pt x="5980" y="2642"/>
                </a:lnTo>
                <a:lnTo>
                  <a:pt x="6016" y="2715"/>
                </a:lnTo>
                <a:lnTo>
                  <a:pt x="6163" y="3082"/>
                </a:lnTo>
                <a:lnTo>
                  <a:pt x="6200" y="3156"/>
                </a:lnTo>
                <a:lnTo>
                  <a:pt x="6237" y="3192"/>
                </a:lnTo>
                <a:lnTo>
                  <a:pt x="6383" y="3192"/>
                </a:lnTo>
                <a:lnTo>
                  <a:pt x="6457" y="3156"/>
                </a:lnTo>
                <a:lnTo>
                  <a:pt x="6493" y="3082"/>
                </a:lnTo>
                <a:lnTo>
                  <a:pt x="6530" y="3009"/>
                </a:lnTo>
                <a:lnTo>
                  <a:pt x="6493" y="2936"/>
                </a:lnTo>
                <a:lnTo>
                  <a:pt x="6383" y="2605"/>
                </a:lnTo>
                <a:lnTo>
                  <a:pt x="6273" y="2422"/>
                </a:lnTo>
                <a:lnTo>
                  <a:pt x="7007" y="1725"/>
                </a:lnTo>
                <a:lnTo>
                  <a:pt x="7044" y="1945"/>
                </a:lnTo>
                <a:lnTo>
                  <a:pt x="7080" y="2129"/>
                </a:lnTo>
                <a:lnTo>
                  <a:pt x="7154" y="2349"/>
                </a:lnTo>
                <a:lnTo>
                  <a:pt x="7227" y="2532"/>
                </a:lnTo>
                <a:lnTo>
                  <a:pt x="7300" y="2605"/>
                </a:lnTo>
                <a:lnTo>
                  <a:pt x="7410" y="2642"/>
                </a:lnTo>
                <a:lnTo>
                  <a:pt x="7557" y="2569"/>
                </a:lnTo>
                <a:lnTo>
                  <a:pt x="7630" y="2495"/>
                </a:lnTo>
                <a:lnTo>
                  <a:pt x="7667" y="2385"/>
                </a:lnTo>
                <a:lnTo>
                  <a:pt x="7667" y="2312"/>
                </a:lnTo>
                <a:lnTo>
                  <a:pt x="7630" y="2239"/>
                </a:lnTo>
                <a:lnTo>
                  <a:pt x="7557" y="2165"/>
                </a:lnTo>
                <a:lnTo>
                  <a:pt x="7484" y="2165"/>
                </a:lnTo>
                <a:lnTo>
                  <a:pt x="7337" y="1835"/>
                </a:lnTo>
                <a:lnTo>
                  <a:pt x="7227" y="1542"/>
                </a:lnTo>
                <a:lnTo>
                  <a:pt x="7740" y="1101"/>
                </a:lnTo>
                <a:lnTo>
                  <a:pt x="8217" y="735"/>
                </a:lnTo>
                <a:lnTo>
                  <a:pt x="8364" y="625"/>
                </a:lnTo>
                <a:lnTo>
                  <a:pt x="8511" y="551"/>
                </a:lnTo>
                <a:lnTo>
                  <a:pt x="8841" y="478"/>
                </a:lnTo>
                <a:close/>
                <a:moveTo>
                  <a:pt x="3485" y="7264"/>
                </a:moveTo>
                <a:lnTo>
                  <a:pt x="3449" y="7447"/>
                </a:lnTo>
                <a:lnTo>
                  <a:pt x="3302" y="7337"/>
                </a:lnTo>
                <a:lnTo>
                  <a:pt x="3485" y="7264"/>
                </a:lnTo>
                <a:close/>
                <a:moveTo>
                  <a:pt x="5099" y="6163"/>
                </a:moveTo>
                <a:lnTo>
                  <a:pt x="4733" y="7264"/>
                </a:lnTo>
                <a:lnTo>
                  <a:pt x="4733" y="7337"/>
                </a:lnTo>
                <a:lnTo>
                  <a:pt x="4586" y="7447"/>
                </a:lnTo>
                <a:lnTo>
                  <a:pt x="4586" y="7337"/>
                </a:lnTo>
                <a:lnTo>
                  <a:pt x="4586" y="7301"/>
                </a:lnTo>
                <a:lnTo>
                  <a:pt x="4623" y="6860"/>
                </a:lnTo>
                <a:lnTo>
                  <a:pt x="4733" y="6457"/>
                </a:lnTo>
                <a:lnTo>
                  <a:pt x="5026" y="6237"/>
                </a:lnTo>
                <a:lnTo>
                  <a:pt x="5099" y="6163"/>
                </a:lnTo>
                <a:close/>
                <a:moveTo>
                  <a:pt x="4292" y="6750"/>
                </a:moveTo>
                <a:lnTo>
                  <a:pt x="4219" y="7117"/>
                </a:lnTo>
                <a:lnTo>
                  <a:pt x="4219" y="7484"/>
                </a:lnTo>
                <a:lnTo>
                  <a:pt x="4219" y="7594"/>
                </a:lnTo>
                <a:lnTo>
                  <a:pt x="4292" y="7631"/>
                </a:lnTo>
                <a:lnTo>
                  <a:pt x="3889" y="7924"/>
                </a:lnTo>
                <a:lnTo>
                  <a:pt x="3816" y="7851"/>
                </a:lnTo>
                <a:lnTo>
                  <a:pt x="3889" y="7777"/>
                </a:lnTo>
                <a:lnTo>
                  <a:pt x="3926" y="7667"/>
                </a:lnTo>
                <a:lnTo>
                  <a:pt x="3926" y="7594"/>
                </a:lnTo>
                <a:lnTo>
                  <a:pt x="3889" y="7521"/>
                </a:lnTo>
                <a:lnTo>
                  <a:pt x="3852" y="7484"/>
                </a:lnTo>
                <a:lnTo>
                  <a:pt x="3816" y="7484"/>
                </a:lnTo>
                <a:lnTo>
                  <a:pt x="3889" y="7227"/>
                </a:lnTo>
                <a:lnTo>
                  <a:pt x="3926" y="7007"/>
                </a:lnTo>
                <a:lnTo>
                  <a:pt x="3926" y="6970"/>
                </a:lnTo>
                <a:lnTo>
                  <a:pt x="4292" y="6750"/>
                </a:lnTo>
                <a:close/>
                <a:moveTo>
                  <a:pt x="1101" y="6127"/>
                </a:moveTo>
                <a:lnTo>
                  <a:pt x="1358" y="6200"/>
                </a:lnTo>
                <a:lnTo>
                  <a:pt x="1578" y="6310"/>
                </a:lnTo>
                <a:lnTo>
                  <a:pt x="1761" y="6457"/>
                </a:lnTo>
                <a:lnTo>
                  <a:pt x="1945" y="6677"/>
                </a:lnTo>
                <a:lnTo>
                  <a:pt x="2312" y="7081"/>
                </a:lnTo>
                <a:lnTo>
                  <a:pt x="2715" y="7447"/>
                </a:lnTo>
                <a:lnTo>
                  <a:pt x="3155" y="7777"/>
                </a:lnTo>
                <a:lnTo>
                  <a:pt x="3339" y="7961"/>
                </a:lnTo>
                <a:lnTo>
                  <a:pt x="3522" y="8144"/>
                </a:lnTo>
                <a:lnTo>
                  <a:pt x="3522" y="8181"/>
                </a:lnTo>
                <a:lnTo>
                  <a:pt x="3485" y="8291"/>
                </a:lnTo>
                <a:lnTo>
                  <a:pt x="3485" y="8401"/>
                </a:lnTo>
                <a:lnTo>
                  <a:pt x="3559" y="8474"/>
                </a:lnTo>
                <a:lnTo>
                  <a:pt x="3669" y="8511"/>
                </a:lnTo>
                <a:lnTo>
                  <a:pt x="3669" y="8621"/>
                </a:lnTo>
                <a:lnTo>
                  <a:pt x="3669" y="8658"/>
                </a:lnTo>
                <a:lnTo>
                  <a:pt x="3595" y="8695"/>
                </a:lnTo>
                <a:lnTo>
                  <a:pt x="3229" y="8731"/>
                </a:lnTo>
                <a:lnTo>
                  <a:pt x="3009" y="8474"/>
                </a:lnTo>
                <a:lnTo>
                  <a:pt x="2825" y="8254"/>
                </a:lnTo>
                <a:lnTo>
                  <a:pt x="2165" y="7484"/>
                </a:lnTo>
                <a:lnTo>
                  <a:pt x="1615" y="6897"/>
                </a:lnTo>
                <a:lnTo>
                  <a:pt x="1321" y="6604"/>
                </a:lnTo>
                <a:lnTo>
                  <a:pt x="1174" y="6494"/>
                </a:lnTo>
                <a:lnTo>
                  <a:pt x="991" y="6420"/>
                </a:lnTo>
                <a:lnTo>
                  <a:pt x="1101" y="6127"/>
                </a:lnTo>
                <a:close/>
                <a:moveTo>
                  <a:pt x="8731" y="1"/>
                </a:moveTo>
                <a:lnTo>
                  <a:pt x="8474" y="74"/>
                </a:lnTo>
                <a:lnTo>
                  <a:pt x="8217" y="184"/>
                </a:lnTo>
                <a:lnTo>
                  <a:pt x="7997" y="331"/>
                </a:lnTo>
                <a:lnTo>
                  <a:pt x="7777" y="478"/>
                </a:lnTo>
                <a:lnTo>
                  <a:pt x="7154" y="1028"/>
                </a:lnTo>
                <a:lnTo>
                  <a:pt x="6530" y="1578"/>
                </a:lnTo>
                <a:lnTo>
                  <a:pt x="4036" y="3779"/>
                </a:lnTo>
                <a:lnTo>
                  <a:pt x="2825" y="4843"/>
                </a:lnTo>
                <a:lnTo>
                  <a:pt x="2312" y="5283"/>
                </a:lnTo>
                <a:lnTo>
                  <a:pt x="2092" y="5540"/>
                </a:lnTo>
                <a:lnTo>
                  <a:pt x="1871" y="5797"/>
                </a:lnTo>
                <a:lnTo>
                  <a:pt x="1761" y="5833"/>
                </a:lnTo>
                <a:lnTo>
                  <a:pt x="1725" y="5943"/>
                </a:lnTo>
                <a:lnTo>
                  <a:pt x="1541" y="5833"/>
                </a:lnTo>
                <a:lnTo>
                  <a:pt x="1358" y="5797"/>
                </a:lnTo>
                <a:lnTo>
                  <a:pt x="1174" y="5760"/>
                </a:lnTo>
                <a:lnTo>
                  <a:pt x="954" y="5760"/>
                </a:lnTo>
                <a:lnTo>
                  <a:pt x="844" y="5797"/>
                </a:lnTo>
                <a:lnTo>
                  <a:pt x="771" y="5907"/>
                </a:lnTo>
                <a:lnTo>
                  <a:pt x="624" y="6420"/>
                </a:lnTo>
                <a:lnTo>
                  <a:pt x="624" y="6494"/>
                </a:lnTo>
                <a:lnTo>
                  <a:pt x="661" y="6567"/>
                </a:lnTo>
                <a:lnTo>
                  <a:pt x="698" y="6604"/>
                </a:lnTo>
                <a:lnTo>
                  <a:pt x="771" y="6640"/>
                </a:lnTo>
                <a:lnTo>
                  <a:pt x="918" y="6860"/>
                </a:lnTo>
                <a:lnTo>
                  <a:pt x="1101" y="7081"/>
                </a:lnTo>
                <a:lnTo>
                  <a:pt x="1505" y="7484"/>
                </a:lnTo>
                <a:lnTo>
                  <a:pt x="2385" y="8511"/>
                </a:lnTo>
                <a:lnTo>
                  <a:pt x="2715" y="8951"/>
                </a:lnTo>
                <a:lnTo>
                  <a:pt x="2935" y="9171"/>
                </a:lnTo>
                <a:lnTo>
                  <a:pt x="3155" y="9318"/>
                </a:lnTo>
                <a:lnTo>
                  <a:pt x="3302" y="9355"/>
                </a:lnTo>
                <a:lnTo>
                  <a:pt x="3412" y="9355"/>
                </a:lnTo>
                <a:lnTo>
                  <a:pt x="3522" y="9281"/>
                </a:lnTo>
                <a:lnTo>
                  <a:pt x="3595" y="9171"/>
                </a:lnTo>
                <a:lnTo>
                  <a:pt x="3816" y="9135"/>
                </a:lnTo>
                <a:lnTo>
                  <a:pt x="3962" y="9061"/>
                </a:lnTo>
                <a:lnTo>
                  <a:pt x="4072" y="8951"/>
                </a:lnTo>
                <a:lnTo>
                  <a:pt x="4146" y="8805"/>
                </a:lnTo>
                <a:lnTo>
                  <a:pt x="4146" y="8548"/>
                </a:lnTo>
                <a:lnTo>
                  <a:pt x="4109" y="8328"/>
                </a:lnTo>
                <a:lnTo>
                  <a:pt x="5320" y="7557"/>
                </a:lnTo>
                <a:lnTo>
                  <a:pt x="6530" y="6750"/>
                </a:lnTo>
                <a:lnTo>
                  <a:pt x="7667" y="5907"/>
                </a:lnTo>
                <a:lnTo>
                  <a:pt x="8804" y="5026"/>
                </a:lnTo>
                <a:lnTo>
                  <a:pt x="9281" y="4660"/>
                </a:lnTo>
                <a:lnTo>
                  <a:pt x="9721" y="4219"/>
                </a:lnTo>
                <a:lnTo>
                  <a:pt x="10125" y="3743"/>
                </a:lnTo>
                <a:lnTo>
                  <a:pt x="10308" y="3486"/>
                </a:lnTo>
                <a:lnTo>
                  <a:pt x="10455" y="3229"/>
                </a:lnTo>
                <a:lnTo>
                  <a:pt x="10602" y="2972"/>
                </a:lnTo>
                <a:lnTo>
                  <a:pt x="10712" y="2679"/>
                </a:lnTo>
                <a:lnTo>
                  <a:pt x="10785" y="2385"/>
                </a:lnTo>
                <a:lnTo>
                  <a:pt x="10822" y="2129"/>
                </a:lnTo>
                <a:lnTo>
                  <a:pt x="10822" y="1835"/>
                </a:lnTo>
                <a:lnTo>
                  <a:pt x="10785" y="1542"/>
                </a:lnTo>
                <a:lnTo>
                  <a:pt x="10675" y="1248"/>
                </a:lnTo>
                <a:lnTo>
                  <a:pt x="10528" y="955"/>
                </a:lnTo>
                <a:lnTo>
                  <a:pt x="10382" y="735"/>
                </a:lnTo>
                <a:lnTo>
                  <a:pt x="10198" y="515"/>
                </a:lnTo>
                <a:lnTo>
                  <a:pt x="9978" y="368"/>
                </a:lnTo>
                <a:lnTo>
                  <a:pt x="9758" y="221"/>
                </a:lnTo>
                <a:lnTo>
                  <a:pt x="9501" y="111"/>
                </a:lnTo>
                <a:lnTo>
                  <a:pt x="9281" y="38"/>
                </a:lnTo>
                <a:lnTo>
                  <a:pt x="8988" y="1"/>
                </a:lnTo>
                <a:close/>
                <a:moveTo>
                  <a:pt x="1981" y="12399"/>
                </a:moveTo>
                <a:lnTo>
                  <a:pt x="1981" y="12509"/>
                </a:lnTo>
                <a:lnTo>
                  <a:pt x="1981" y="12656"/>
                </a:lnTo>
                <a:lnTo>
                  <a:pt x="1908" y="12913"/>
                </a:lnTo>
                <a:lnTo>
                  <a:pt x="1798" y="12913"/>
                </a:lnTo>
                <a:lnTo>
                  <a:pt x="1871" y="12656"/>
                </a:lnTo>
                <a:lnTo>
                  <a:pt x="1981" y="12399"/>
                </a:lnTo>
                <a:close/>
                <a:moveTo>
                  <a:pt x="1651" y="9391"/>
                </a:moveTo>
                <a:lnTo>
                  <a:pt x="1688" y="9575"/>
                </a:lnTo>
                <a:lnTo>
                  <a:pt x="1908" y="10198"/>
                </a:lnTo>
                <a:lnTo>
                  <a:pt x="2348" y="11372"/>
                </a:lnTo>
                <a:lnTo>
                  <a:pt x="2422" y="11739"/>
                </a:lnTo>
                <a:lnTo>
                  <a:pt x="2458" y="12106"/>
                </a:lnTo>
                <a:lnTo>
                  <a:pt x="2422" y="12436"/>
                </a:lnTo>
                <a:lnTo>
                  <a:pt x="2348" y="12619"/>
                </a:lnTo>
                <a:lnTo>
                  <a:pt x="2275" y="12766"/>
                </a:lnTo>
                <a:lnTo>
                  <a:pt x="2312" y="12583"/>
                </a:lnTo>
                <a:lnTo>
                  <a:pt x="2275" y="12436"/>
                </a:lnTo>
                <a:lnTo>
                  <a:pt x="2202" y="12326"/>
                </a:lnTo>
                <a:lnTo>
                  <a:pt x="2128" y="12216"/>
                </a:lnTo>
                <a:lnTo>
                  <a:pt x="2018" y="12179"/>
                </a:lnTo>
                <a:lnTo>
                  <a:pt x="1871" y="12179"/>
                </a:lnTo>
                <a:lnTo>
                  <a:pt x="1835" y="12253"/>
                </a:lnTo>
                <a:lnTo>
                  <a:pt x="1835" y="12326"/>
                </a:lnTo>
                <a:lnTo>
                  <a:pt x="1578" y="12656"/>
                </a:lnTo>
                <a:lnTo>
                  <a:pt x="1505" y="12840"/>
                </a:lnTo>
                <a:lnTo>
                  <a:pt x="1431" y="13023"/>
                </a:lnTo>
                <a:lnTo>
                  <a:pt x="1358" y="13023"/>
                </a:lnTo>
                <a:lnTo>
                  <a:pt x="1578" y="12509"/>
                </a:lnTo>
                <a:lnTo>
                  <a:pt x="1761" y="11996"/>
                </a:lnTo>
                <a:lnTo>
                  <a:pt x="1761" y="11959"/>
                </a:lnTo>
                <a:lnTo>
                  <a:pt x="1725" y="11922"/>
                </a:lnTo>
                <a:lnTo>
                  <a:pt x="1688" y="11922"/>
                </a:lnTo>
                <a:lnTo>
                  <a:pt x="1651" y="11959"/>
                </a:lnTo>
                <a:lnTo>
                  <a:pt x="1321" y="12399"/>
                </a:lnTo>
                <a:lnTo>
                  <a:pt x="1028" y="12913"/>
                </a:lnTo>
                <a:lnTo>
                  <a:pt x="881" y="12840"/>
                </a:lnTo>
                <a:lnTo>
                  <a:pt x="881" y="12729"/>
                </a:lnTo>
                <a:lnTo>
                  <a:pt x="1028" y="12436"/>
                </a:lnTo>
                <a:lnTo>
                  <a:pt x="1174" y="12143"/>
                </a:lnTo>
                <a:lnTo>
                  <a:pt x="1358" y="11849"/>
                </a:lnTo>
                <a:lnTo>
                  <a:pt x="1541" y="11556"/>
                </a:lnTo>
                <a:lnTo>
                  <a:pt x="1541" y="11519"/>
                </a:lnTo>
                <a:lnTo>
                  <a:pt x="1505" y="11482"/>
                </a:lnTo>
                <a:lnTo>
                  <a:pt x="1468" y="11519"/>
                </a:lnTo>
                <a:lnTo>
                  <a:pt x="1138" y="11812"/>
                </a:lnTo>
                <a:lnTo>
                  <a:pt x="954" y="11996"/>
                </a:lnTo>
                <a:lnTo>
                  <a:pt x="808" y="12179"/>
                </a:lnTo>
                <a:lnTo>
                  <a:pt x="698" y="12399"/>
                </a:lnTo>
                <a:lnTo>
                  <a:pt x="588" y="12619"/>
                </a:lnTo>
                <a:lnTo>
                  <a:pt x="551" y="12583"/>
                </a:lnTo>
                <a:lnTo>
                  <a:pt x="624" y="12473"/>
                </a:lnTo>
                <a:lnTo>
                  <a:pt x="661" y="12363"/>
                </a:lnTo>
                <a:lnTo>
                  <a:pt x="1138" y="11629"/>
                </a:lnTo>
                <a:lnTo>
                  <a:pt x="1321" y="11262"/>
                </a:lnTo>
                <a:lnTo>
                  <a:pt x="1468" y="10859"/>
                </a:lnTo>
                <a:lnTo>
                  <a:pt x="1431" y="10822"/>
                </a:lnTo>
                <a:lnTo>
                  <a:pt x="1395" y="10822"/>
                </a:lnTo>
                <a:lnTo>
                  <a:pt x="1064" y="11189"/>
                </a:lnTo>
                <a:lnTo>
                  <a:pt x="734" y="11556"/>
                </a:lnTo>
                <a:lnTo>
                  <a:pt x="844" y="11372"/>
                </a:lnTo>
                <a:lnTo>
                  <a:pt x="1248" y="10749"/>
                </a:lnTo>
                <a:lnTo>
                  <a:pt x="1651" y="10125"/>
                </a:lnTo>
                <a:lnTo>
                  <a:pt x="1651" y="10052"/>
                </a:lnTo>
                <a:lnTo>
                  <a:pt x="1615" y="9978"/>
                </a:lnTo>
                <a:lnTo>
                  <a:pt x="1505" y="9978"/>
                </a:lnTo>
                <a:lnTo>
                  <a:pt x="1321" y="10162"/>
                </a:lnTo>
                <a:lnTo>
                  <a:pt x="1505" y="9795"/>
                </a:lnTo>
                <a:lnTo>
                  <a:pt x="1651" y="9391"/>
                </a:lnTo>
                <a:close/>
                <a:moveTo>
                  <a:pt x="1541" y="8768"/>
                </a:moveTo>
                <a:lnTo>
                  <a:pt x="1468" y="8805"/>
                </a:lnTo>
                <a:lnTo>
                  <a:pt x="1395" y="8915"/>
                </a:lnTo>
                <a:lnTo>
                  <a:pt x="1395" y="9025"/>
                </a:lnTo>
                <a:lnTo>
                  <a:pt x="1395" y="9061"/>
                </a:lnTo>
                <a:lnTo>
                  <a:pt x="1211" y="9355"/>
                </a:lnTo>
                <a:lnTo>
                  <a:pt x="1101" y="9648"/>
                </a:lnTo>
                <a:lnTo>
                  <a:pt x="661" y="10602"/>
                </a:lnTo>
                <a:lnTo>
                  <a:pt x="294" y="11409"/>
                </a:lnTo>
                <a:lnTo>
                  <a:pt x="147" y="11812"/>
                </a:lnTo>
                <a:lnTo>
                  <a:pt x="37" y="12253"/>
                </a:lnTo>
                <a:lnTo>
                  <a:pt x="1" y="12399"/>
                </a:lnTo>
                <a:lnTo>
                  <a:pt x="1" y="12509"/>
                </a:lnTo>
                <a:lnTo>
                  <a:pt x="74" y="12729"/>
                </a:lnTo>
                <a:lnTo>
                  <a:pt x="221" y="12913"/>
                </a:lnTo>
                <a:lnTo>
                  <a:pt x="404" y="13096"/>
                </a:lnTo>
                <a:lnTo>
                  <a:pt x="441" y="13170"/>
                </a:lnTo>
                <a:lnTo>
                  <a:pt x="514" y="13206"/>
                </a:lnTo>
                <a:lnTo>
                  <a:pt x="588" y="13243"/>
                </a:lnTo>
                <a:lnTo>
                  <a:pt x="661" y="13243"/>
                </a:lnTo>
                <a:lnTo>
                  <a:pt x="734" y="13280"/>
                </a:lnTo>
                <a:lnTo>
                  <a:pt x="881" y="13353"/>
                </a:lnTo>
                <a:lnTo>
                  <a:pt x="954" y="13426"/>
                </a:lnTo>
                <a:lnTo>
                  <a:pt x="1101" y="13426"/>
                </a:lnTo>
                <a:lnTo>
                  <a:pt x="1431" y="13536"/>
                </a:lnTo>
                <a:lnTo>
                  <a:pt x="1468" y="13573"/>
                </a:lnTo>
                <a:lnTo>
                  <a:pt x="1688" y="13573"/>
                </a:lnTo>
                <a:lnTo>
                  <a:pt x="1908" y="13536"/>
                </a:lnTo>
                <a:lnTo>
                  <a:pt x="2128" y="13463"/>
                </a:lnTo>
                <a:lnTo>
                  <a:pt x="2312" y="13390"/>
                </a:lnTo>
                <a:lnTo>
                  <a:pt x="2495" y="13280"/>
                </a:lnTo>
                <a:lnTo>
                  <a:pt x="2605" y="13133"/>
                </a:lnTo>
                <a:lnTo>
                  <a:pt x="2715" y="12986"/>
                </a:lnTo>
                <a:lnTo>
                  <a:pt x="2788" y="12840"/>
                </a:lnTo>
                <a:lnTo>
                  <a:pt x="2862" y="12693"/>
                </a:lnTo>
                <a:lnTo>
                  <a:pt x="2935" y="12326"/>
                </a:lnTo>
                <a:lnTo>
                  <a:pt x="2935" y="11959"/>
                </a:lnTo>
                <a:lnTo>
                  <a:pt x="2862" y="11592"/>
                </a:lnTo>
                <a:lnTo>
                  <a:pt x="2788" y="11226"/>
                </a:lnTo>
                <a:lnTo>
                  <a:pt x="2678" y="10895"/>
                </a:lnTo>
                <a:lnTo>
                  <a:pt x="2055" y="9061"/>
                </a:lnTo>
                <a:lnTo>
                  <a:pt x="1981" y="8951"/>
                </a:lnTo>
                <a:lnTo>
                  <a:pt x="1871" y="8878"/>
                </a:lnTo>
                <a:lnTo>
                  <a:pt x="1761" y="8805"/>
                </a:lnTo>
                <a:lnTo>
                  <a:pt x="1651" y="8768"/>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80" name="Shape 280"/>
          <p:cNvSpPr/>
          <p:nvPr/>
        </p:nvSpPr>
        <p:spPr>
          <a:xfrm>
            <a:off x="91624" y="4552927"/>
            <a:ext cx="416228" cy="409988"/>
          </a:xfrm>
          <a:custGeom>
            <a:avLst/>
            <a:gdLst/>
            <a:ahLst/>
            <a:cxnLst/>
            <a:rect l="0" t="0" r="0" b="0"/>
            <a:pathLst>
              <a:path w="14674" h="14454" extrusionOk="0">
                <a:moveTo>
                  <a:pt x="7887" y="3779"/>
                </a:moveTo>
                <a:lnTo>
                  <a:pt x="7961" y="3816"/>
                </a:lnTo>
                <a:lnTo>
                  <a:pt x="8071" y="3889"/>
                </a:lnTo>
                <a:lnTo>
                  <a:pt x="8218" y="4072"/>
                </a:lnTo>
                <a:lnTo>
                  <a:pt x="8291" y="4292"/>
                </a:lnTo>
                <a:lnTo>
                  <a:pt x="8364" y="4513"/>
                </a:lnTo>
                <a:lnTo>
                  <a:pt x="8401" y="4696"/>
                </a:lnTo>
                <a:lnTo>
                  <a:pt x="8401" y="4916"/>
                </a:lnTo>
                <a:lnTo>
                  <a:pt x="8401" y="5099"/>
                </a:lnTo>
                <a:lnTo>
                  <a:pt x="8291" y="5283"/>
                </a:lnTo>
                <a:lnTo>
                  <a:pt x="8144" y="4659"/>
                </a:lnTo>
                <a:lnTo>
                  <a:pt x="8034" y="4219"/>
                </a:lnTo>
                <a:lnTo>
                  <a:pt x="7961" y="3999"/>
                </a:lnTo>
                <a:lnTo>
                  <a:pt x="7887" y="3779"/>
                </a:lnTo>
                <a:close/>
                <a:moveTo>
                  <a:pt x="4329" y="5063"/>
                </a:moveTo>
                <a:lnTo>
                  <a:pt x="4476" y="5209"/>
                </a:lnTo>
                <a:lnTo>
                  <a:pt x="4586" y="5356"/>
                </a:lnTo>
                <a:lnTo>
                  <a:pt x="4696" y="5503"/>
                </a:lnTo>
                <a:lnTo>
                  <a:pt x="4769" y="5686"/>
                </a:lnTo>
                <a:lnTo>
                  <a:pt x="4769" y="5870"/>
                </a:lnTo>
                <a:lnTo>
                  <a:pt x="4769" y="6053"/>
                </a:lnTo>
                <a:lnTo>
                  <a:pt x="4659" y="6126"/>
                </a:lnTo>
                <a:lnTo>
                  <a:pt x="4549" y="6237"/>
                </a:lnTo>
                <a:lnTo>
                  <a:pt x="4439" y="5980"/>
                </a:lnTo>
                <a:lnTo>
                  <a:pt x="4329" y="5686"/>
                </a:lnTo>
                <a:lnTo>
                  <a:pt x="4293" y="5393"/>
                </a:lnTo>
                <a:lnTo>
                  <a:pt x="4293" y="5209"/>
                </a:lnTo>
                <a:lnTo>
                  <a:pt x="4293" y="5136"/>
                </a:lnTo>
                <a:lnTo>
                  <a:pt x="4329" y="5063"/>
                </a:lnTo>
                <a:close/>
                <a:moveTo>
                  <a:pt x="6604" y="7594"/>
                </a:moveTo>
                <a:lnTo>
                  <a:pt x="6714" y="7667"/>
                </a:lnTo>
                <a:lnTo>
                  <a:pt x="6787" y="7814"/>
                </a:lnTo>
                <a:lnTo>
                  <a:pt x="6934" y="8071"/>
                </a:lnTo>
                <a:lnTo>
                  <a:pt x="7337" y="8694"/>
                </a:lnTo>
                <a:lnTo>
                  <a:pt x="7117" y="8878"/>
                </a:lnTo>
                <a:lnTo>
                  <a:pt x="7080" y="8768"/>
                </a:lnTo>
                <a:lnTo>
                  <a:pt x="6860" y="8474"/>
                </a:lnTo>
                <a:lnTo>
                  <a:pt x="6677" y="8144"/>
                </a:lnTo>
                <a:lnTo>
                  <a:pt x="6567" y="7887"/>
                </a:lnTo>
                <a:lnTo>
                  <a:pt x="6420" y="7667"/>
                </a:lnTo>
                <a:lnTo>
                  <a:pt x="6604" y="7594"/>
                </a:lnTo>
                <a:close/>
                <a:moveTo>
                  <a:pt x="5283" y="8107"/>
                </a:moveTo>
                <a:lnTo>
                  <a:pt x="5356" y="8144"/>
                </a:lnTo>
                <a:lnTo>
                  <a:pt x="5833" y="9428"/>
                </a:lnTo>
                <a:lnTo>
                  <a:pt x="5650" y="9501"/>
                </a:lnTo>
                <a:lnTo>
                  <a:pt x="5686" y="9318"/>
                </a:lnTo>
                <a:lnTo>
                  <a:pt x="5650" y="9208"/>
                </a:lnTo>
                <a:lnTo>
                  <a:pt x="5613" y="9061"/>
                </a:lnTo>
                <a:lnTo>
                  <a:pt x="5503" y="8768"/>
                </a:lnTo>
                <a:lnTo>
                  <a:pt x="5246" y="8107"/>
                </a:lnTo>
                <a:close/>
                <a:moveTo>
                  <a:pt x="7337" y="9905"/>
                </a:moveTo>
                <a:lnTo>
                  <a:pt x="7337" y="10235"/>
                </a:lnTo>
                <a:lnTo>
                  <a:pt x="7190" y="9978"/>
                </a:lnTo>
                <a:lnTo>
                  <a:pt x="7337" y="9905"/>
                </a:lnTo>
                <a:close/>
                <a:moveTo>
                  <a:pt x="9721" y="9061"/>
                </a:moveTo>
                <a:lnTo>
                  <a:pt x="9832" y="9281"/>
                </a:lnTo>
                <a:lnTo>
                  <a:pt x="9942" y="9501"/>
                </a:lnTo>
                <a:lnTo>
                  <a:pt x="10052" y="9685"/>
                </a:lnTo>
                <a:lnTo>
                  <a:pt x="10162" y="9868"/>
                </a:lnTo>
                <a:lnTo>
                  <a:pt x="10198" y="10015"/>
                </a:lnTo>
                <a:lnTo>
                  <a:pt x="10198" y="10161"/>
                </a:lnTo>
                <a:lnTo>
                  <a:pt x="10198" y="10308"/>
                </a:lnTo>
                <a:lnTo>
                  <a:pt x="10125" y="10455"/>
                </a:lnTo>
                <a:lnTo>
                  <a:pt x="10052" y="10345"/>
                </a:lnTo>
                <a:lnTo>
                  <a:pt x="9978" y="10308"/>
                </a:lnTo>
                <a:lnTo>
                  <a:pt x="9758" y="9758"/>
                </a:lnTo>
                <a:lnTo>
                  <a:pt x="9685" y="9464"/>
                </a:lnTo>
                <a:lnTo>
                  <a:pt x="9575" y="9171"/>
                </a:lnTo>
                <a:lnTo>
                  <a:pt x="9648" y="9134"/>
                </a:lnTo>
                <a:lnTo>
                  <a:pt x="9721" y="9061"/>
                </a:lnTo>
                <a:close/>
                <a:moveTo>
                  <a:pt x="7667" y="9758"/>
                </a:moveTo>
                <a:lnTo>
                  <a:pt x="7777" y="9795"/>
                </a:lnTo>
                <a:lnTo>
                  <a:pt x="7924" y="9868"/>
                </a:lnTo>
                <a:lnTo>
                  <a:pt x="8071" y="10015"/>
                </a:lnTo>
                <a:lnTo>
                  <a:pt x="8181" y="10235"/>
                </a:lnTo>
                <a:lnTo>
                  <a:pt x="8291" y="10638"/>
                </a:lnTo>
                <a:lnTo>
                  <a:pt x="8328" y="10822"/>
                </a:lnTo>
                <a:lnTo>
                  <a:pt x="8328" y="10968"/>
                </a:lnTo>
                <a:lnTo>
                  <a:pt x="8291" y="11115"/>
                </a:lnTo>
                <a:lnTo>
                  <a:pt x="8181" y="11189"/>
                </a:lnTo>
                <a:lnTo>
                  <a:pt x="8181" y="11115"/>
                </a:lnTo>
                <a:lnTo>
                  <a:pt x="8144" y="11005"/>
                </a:lnTo>
                <a:lnTo>
                  <a:pt x="8071" y="10968"/>
                </a:lnTo>
                <a:lnTo>
                  <a:pt x="7997" y="10895"/>
                </a:lnTo>
                <a:lnTo>
                  <a:pt x="7887" y="10675"/>
                </a:lnTo>
                <a:lnTo>
                  <a:pt x="7814" y="10382"/>
                </a:lnTo>
                <a:lnTo>
                  <a:pt x="7741" y="9831"/>
                </a:lnTo>
                <a:lnTo>
                  <a:pt x="7667" y="9758"/>
                </a:lnTo>
                <a:close/>
                <a:moveTo>
                  <a:pt x="10162" y="1321"/>
                </a:moveTo>
                <a:lnTo>
                  <a:pt x="10198" y="1541"/>
                </a:lnTo>
                <a:lnTo>
                  <a:pt x="10272" y="1725"/>
                </a:lnTo>
                <a:lnTo>
                  <a:pt x="10455" y="2092"/>
                </a:lnTo>
                <a:lnTo>
                  <a:pt x="10932" y="3229"/>
                </a:lnTo>
                <a:lnTo>
                  <a:pt x="10969" y="3302"/>
                </a:lnTo>
                <a:lnTo>
                  <a:pt x="10749" y="3375"/>
                </a:lnTo>
                <a:lnTo>
                  <a:pt x="10528" y="3449"/>
                </a:lnTo>
                <a:lnTo>
                  <a:pt x="9758" y="3742"/>
                </a:lnTo>
                <a:lnTo>
                  <a:pt x="8988" y="4146"/>
                </a:lnTo>
                <a:lnTo>
                  <a:pt x="8841" y="4219"/>
                </a:lnTo>
                <a:lnTo>
                  <a:pt x="8731" y="4329"/>
                </a:lnTo>
                <a:lnTo>
                  <a:pt x="8658" y="4072"/>
                </a:lnTo>
                <a:lnTo>
                  <a:pt x="8511" y="3816"/>
                </a:lnTo>
                <a:lnTo>
                  <a:pt x="8364" y="3595"/>
                </a:lnTo>
                <a:lnTo>
                  <a:pt x="8254" y="3522"/>
                </a:lnTo>
                <a:lnTo>
                  <a:pt x="8144" y="3449"/>
                </a:lnTo>
                <a:lnTo>
                  <a:pt x="7997" y="3412"/>
                </a:lnTo>
                <a:lnTo>
                  <a:pt x="7851" y="3375"/>
                </a:lnTo>
                <a:lnTo>
                  <a:pt x="7777" y="3375"/>
                </a:lnTo>
                <a:lnTo>
                  <a:pt x="7704" y="3412"/>
                </a:lnTo>
                <a:lnTo>
                  <a:pt x="7667" y="3485"/>
                </a:lnTo>
                <a:lnTo>
                  <a:pt x="7667" y="3559"/>
                </a:lnTo>
                <a:lnTo>
                  <a:pt x="7484" y="3595"/>
                </a:lnTo>
                <a:lnTo>
                  <a:pt x="7337" y="3706"/>
                </a:lnTo>
                <a:lnTo>
                  <a:pt x="7190" y="3852"/>
                </a:lnTo>
                <a:lnTo>
                  <a:pt x="7044" y="3999"/>
                </a:lnTo>
                <a:lnTo>
                  <a:pt x="7007" y="4109"/>
                </a:lnTo>
                <a:lnTo>
                  <a:pt x="7044" y="4219"/>
                </a:lnTo>
                <a:lnTo>
                  <a:pt x="7264" y="4696"/>
                </a:lnTo>
                <a:lnTo>
                  <a:pt x="7080" y="4769"/>
                </a:lnTo>
                <a:lnTo>
                  <a:pt x="6310" y="5026"/>
                </a:lnTo>
                <a:lnTo>
                  <a:pt x="5576" y="5283"/>
                </a:lnTo>
                <a:lnTo>
                  <a:pt x="5320" y="5356"/>
                </a:lnTo>
                <a:lnTo>
                  <a:pt x="5210" y="5393"/>
                </a:lnTo>
                <a:lnTo>
                  <a:pt x="5136" y="5466"/>
                </a:lnTo>
                <a:lnTo>
                  <a:pt x="5100" y="5356"/>
                </a:lnTo>
                <a:lnTo>
                  <a:pt x="4916" y="5063"/>
                </a:lnTo>
                <a:lnTo>
                  <a:pt x="4806" y="4879"/>
                </a:lnTo>
                <a:lnTo>
                  <a:pt x="4659" y="4733"/>
                </a:lnTo>
                <a:lnTo>
                  <a:pt x="4513" y="4623"/>
                </a:lnTo>
                <a:lnTo>
                  <a:pt x="4329" y="4549"/>
                </a:lnTo>
                <a:lnTo>
                  <a:pt x="4183" y="4513"/>
                </a:lnTo>
                <a:lnTo>
                  <a:pt x="4036" y="4586"/>
                </a:lnTo>
                <a:lnTo>
                  <a:pt x="3852" y="4586"/>
                </a:lnTo>
                <a:lnTo>
                  <a:pt x="3779" y="4623"/>
                </a:lnTo>
                <a:lnTo>
                  <a:pt x="3742" y="4696"/>
                </a:lnTo>
                <a:lnTo>
                  <a:pt x="3706" y="4989"/>
                </a:lnTo>
                <a:lnTo>
                  <a:pt x="3706" y="5283"/>
                </a:lnTo>
                <a:lnTo>
                  <a:pt x="3742" y="5576"/>
                </a:lnTo>
                <a:lnTo>
                  <a:pt x="3816" y="5870"/>
                </a:lnTo>
                <a:lnTo>
                  <a:pt x="3596" y="5833"/>
                </a:lnTo>
                <a:lnTo>
                  <a:pt x="3376" y="5870"/>
                </a:lnTo>
                <a:lnTo>
                  <a:pt x="2972" y="6016"/>
                </a:lnTo>
                <a:lnTo>
                  <a:pt x="2422" y="6163"/>
                </a:lnTo>
                <a:lnTo>
                  <a:pt x="2165" y="6273"/>
                </a:lnTo>
                <a:lnTo>
                  <a:pt x="2055" y="6347"/>
                </a:lnTo>
                <a:lnTo>
                  <a:pt x="1945" y="6457"/>
                </a:lnTo>
                <a:lnTo>
                  <a:pt x="1945" y="6530"/>
                </a:lnTo>
                <a:lnTo>
                  <a:pt x="1982" y="6567"/>
                </a:lnTo>
                <a:lnTo>
                  <a:pt x="2238" y="6603"/>
                </a:lnTo>
                <a:lnTo>
                  <a:pt x="2459" y="6567"/>
                </a:lnTo>
                <a:lnTo>
                  <a:pt x="2972" y="6457"/>
                </a:lnTo>
                <a:lnTo>
                  <a:pt x="3449" y="6347"/>
                </a:lnTo>
                <a:lnTo>
                  <a:pt x="3706" y="6237"/>
                </a:lnTo>
                <a:lnTo>
                  <a:pt x="3816" y="6163"/>
                </a:lnTo>
                <a:lnTo>
                  <a:pt x="3889" y="6090"/>
                </a:lnTo>
                <a:lnTo>
                  <a:pt x="4073" y="6383"/>
                </a:lnTo>
                <a:lnTo>
                  <a:pt x="4256" y="6677"/>
                </a:lnTo>
                <a:lnTo>
                  <a:pt x="4293" y="6713"/>
                </a:lnTo>
                <a:lnTo>
                  <a:pt x="4366" y="6823"/>
                </a:lnTo>
                <a:lnTo>
                  <a:pt x="4549" y="6970"/>
                </a:lnTo>
                <a:lnTo>
                  <a:pt x="4659" y="7007"/>
                </a:lnTo>
                <a:lnTo>
                  <a:pt x="4733" y="7044"/>
                </a:lnTo>
                <a:lnTo>
                  <a:pt x="4806" y="7007"/>
                </a:lnTo>
                <a:lnTo>
                  <a:pt x="4879" y="6933"/>
                </a:lnTo>
                <a:lnTo>
                  <a:pt x="5063" y="6640"/>
                </a:lnTo>
                <a:lnTo>
                  <a:pt x="5173" y="6347"/>
                </a:lnTo>
                <a:lnTo>
                  <a:pt x="5210" y="6053"/>
                </a:lnTo>
                <a:lnTo>
                  <a:pt x="5210" y="5760"/>
                </a:lnTo>
                <a:lnTo>
                  <a:pt x="5320" y="5760"/>
                </a:lnTo>
                <a:lnTo>
                  <a:pt x="5430" y="5723"/>
                </a:lnTo>
                <a:lnTo>
                  <a:pt x="5686" y="5650"/>
                </a:lnTo>
                <a:lnTo>
                  <a:pt x="6457" y="5430"/>
                </a:lnTo>
                <a:lnTo>
                  <a:pt x="7190" y="5173"/>
                </a:lnTo>
                <a:lnTo>
                  <a:pt x="7447" y="5063"/>
                </a:lnTo>
                <a:lnTo>
                  <a:pt x="7631" y="5430"/>
                </a:lnTo>
                <a:lnTo>
                  <a:pt x="7704" y="5613"/>
                </a:lnTo>
                <a:lnTo>
                  <a:pt x="7814" y="5760"/>
                </a:lnTo>
                <a:lnTo>
                  <a:pt x="7924" y="5833"/>
                </a:lnTo>
                <a:lnTo>
                  <a:pt x="8218" y="5833"/>
                </a:lnTo>
                <a:lnTo>
                  <a:pt x="8328" y="5760"/>
                </a:lnTo>
                <a:lnTo>
                  <a:pt x="8548" y="5576"/>
                </a:lnTo>
                <a:lnTo>
                  <a:pt x="8731" y="5356"/>
                </a:lnTo>
                <a:lnTo>
                  <a:pt x="8804" y="5173"/>
                </a:lnTo>
                <a:lnTo>
                  <a:pt x="8841" y="4989"/>
                </a:lnTo>
                <a:lnTo>
                  <a:pt x="8841" y="4806"/>
                </a:lnTo>
                <a:lnTo>
                  <a:pt x="8804" y="4586"/>
                </a:lnTo>
                <a:lnTo>
                  <a:pt x="8914" y="4586"/>
                </a:lnTo>
                <a:lnTo>
                  <a:pt x="9061" y="4513"/>
                </a:lnTo>
                <a:lnTo>
                  <a:pt x="9942" y="4109"/>
                </a:lnTo>
                <a:lnTo>
                  <a:pt x="10639" y="3852"/>
                </a:lnTo>
                <a:lnTo>
                  <a:pt x="10895" y="3742"/>
                </a:lnTo>
                <a:lnTo>
                  <a:pt x="11115" y="3669"/>
                </a:lnTo>
                <a:lnTo>
                  <a:pt x="11519" y="4586"/>
                </a:lnTo>
                <a:lnTo>
                  <a:pt x="11849" y="5540"/>
                </a:lnTo>
                <a:lnTo>
                  <a:pt x="12069" y="6237"/>
                </a:lnTo>
                <a:lnTo>
                  <a:pt x="12032" y="6347"/>
                </a:lnTo>
                <a:lnTo>
                  <a:pt x="11996" y="6457"/>
                </a:lnTo>
                <a:lnTo>
                  <a:pt x="11959" y="6457"/>
                </a:lnTo>
                <a:lnTo>
                  <a:pt x="11592" y="6603"/>
                </a:lnTo>
                <a:lnTo>
                  <a:pt x="10969" y="6787"/>
                </a:lnTo>
                <a:lnTo>
                  <a:pt x="9685" y="7227"/>
                </a:lnTo>
                <a:lnTo>
                  <a:pt x="8438" y="7630"/>
                </a:lnTo>
                <a:lnTo>
                  <a:pt x="7887" y="7777"/>
                </a:lnTo>
                <a:lnTo>
                  <a:pt x="7631" y="7924"/>
                </a:lnTo>
                <a:lnTo>
                  <a:pt x="7521" y="7997"/>
                </a:lnTo>
                <a:lnTo>
                  <a:pt x="7447" y="8107"/>
                </a:lnTo>
                <a:lnTo>
                  <a:pt x="7447" y="8144"/>
                </a:lnTo>
                <a:lnTo>
                  <a:pt x="7631" y="8181"/>
                </a:lnTo>
                <a:lnTo>
                  <a:pt x="7997" y="8181"/>
                </a:lnTo>
                <a:lnTo>
                  <a:pt x="8181" y="8107"/>
                </a:lnTo>
                <a:lnTo>
                  <a:pt x="8914" y="7887"/>
                </a:lnTo>
                <a:lnTo>
                  <a:pt x="10565" y="7374"/>
                </a:lnTo>
                <a:lnTo>
                  <a:pt x="12216" y="6860"/>
                </a:lnTo>
                <a:lnTo>
                  <a:pt x="12289" y="6823"/>
                </a:lnTo>
                <a:lnTo>
                  <a:pt x="12546" y="7777"/>
                </a:lnTo>
                <a:lnTo>
                  <a:pt x="12766" y="8474"/>
                </a:lnTo>
                <a:lnTo>
                  <a:pt x="12729" y="8511"/>
                </a:lnTo>
                <a:lnTo>
                  <a:pt x="12693" y="8584"/>
                </a:lnTo>
                <a:lnTo>
                  <a:pt x="11629" y="8988"/>
                </a:lnTo>
                <a:lnTo>
                  <a:pt x="11042" y="9208"/>
                </a:lnTo>
                <a:lnTo>
                  <a:pt x="10859" y="9281"/>
                </a:lnTo>
                <a:lnTo>
                  <a:pt x="10749" y="9391"/>
                </a:lnTo>
                <a:lnTo>
                  <a:pt x="10455" y="9575"/>
                </a:lnTo>
                <a:lnTo>
                  <a:pt x="10455" y="9611"/>
                </a:lnTo>
                <a:lnTo>
                  <a:pt x="10418" y="9501"/>
                </a:lnTo>
                <a:lnTo>
                  <a:pt x="10198" y="9024"/>
                </a:lnTo>
                <a:lnTo>
                  <a:pt x="10052" y="8804"/>
                </a:lnTo>
                <a:lnTo>
                  <a:pt x="9942" y="8731"/>
                </a:lnTo>
                <a:lnTo>
                  <a:pt x="9832" y="8694"/>
                </a:lnTo>
                <a:lnTo>
                  <a:pt x="9758" y="8694"/>
                </a:lnTo>
                <a:lnTo>
                  <a:pt x="9721" y="8768"/>
                </a:lnTo>
                <a:lnTo>
                  <a:pt x="9685" y="8841"/>
                </a:lnTo>
                <a:lnTo>
                  <a:pt x="9501" y="8841"/>
                </a:lnTo>
                <a:lnTo>
                  <a:pt x="9355" y="8804"/>
                </a:lnTo>
                <a:lnTo>
                  <a:pt x="9208" y="8841"/>
                </a:lnTo>
                <a:lnTo>
                  <a:pt x="9061" y="8878"/>
                </a:lnTo>
                <a:lnTo>
                  <a:pt x="8988" y="8988"/>
                </a:lnTo>
                <a:lnTo>
                  <a:pt x="8914" y="9098"/>
                </a:lnTo>
                <a:lnTo>
                  <a:pt x="8914" y="9208"/>
                </a:lnTo>
                <a:lnTo>
                  <a:pt x="9025" y="9611"/>
                </a:lnTo>
                <a:lnTo>
                  <a:pt x="9135" y="10051"/>
                </a:lnTo>
                <a:lnTo>
                  <a:pt x="8694" y="10161"/>
                </a:lnTo>
                <a:lnTo>
                  <a:pt x="8658" y="10198"/>
                </a:lnTo>
                <a:lnTo>
                  <a:pt x="8621" y="10235"/>
                </a:lnTo>
                <a:lnTo>
                  <a:pt x="8584" y="10345"/>
                </a:lnTo>
                <a:lnTo>
                  <a:pt x="8511" y="10125"/>
                </a:lnTo>
                <a:lnTo>
                  <a:pt x="8401" y="9905"/>
                </a:lnTo>
                <a:lnTo>
                  <a:pt x="8254" y="9685"/>
                </a:lnTo>
                <a:lnTo>
                  <a:pt x="8034" y="9501"/>
                </a:lnTo>
                <a:lnTo>
                  <a:pt x="7777" y="9391"/>
                </a:lnTo>
                <a:lnTo>
                  <a:pt x="7557" y="9391"/>
                </a:lnTo>
                <a:lnTo>
                  <a:pt x="7411" y="9428"/>
                </a:lnTo>
                <a:lnTo>
                  <a:pt x="7300" y="9464"/>
                </a:lnTo>
                <a:lnTo>
                  <a:pt x="7190" y="9538"/>
                </a:lnTo>
                <a:lnTo>
                  <a:pt x="7080" y="9611"/>
                </a:lnTo>
                <a:lnTo>
                  <a:pt x="7044" y="9721"/>
                </a:lnTo>
                <a:lnTo>
                  <a:pt x="7007" y="9868"/>
                </a:lnTo>
                <a:lnTo>
                  <a:pt x="7044" y="9941"/>
                </a:lnTo>
                <a:lnTo>
                  <a:pt x="7117" y="9978"/>
                </a:lnTo>
                <a:lnTo>
                  <a:pt x="7044" y="10235"/>
                </a:lnTo>
                <a:lnTo>
                  <a:pt x="7080" y="10492"/>
                </a:lnTo>
                <a:lnTo>
                  <a:pt x="4806" y="11152"/>
                </a:lnTo>
                <a:lnTo>
                  <a:pt x="4219" y="11335"/>
                </a:lnTo>
                <a:lnTo>
                  <a:pt x="3632" y="11519"/>
                </a:lnTo>
                <a:lnTo>
                  <a:pt x="3449" y="11629"/>
                </a:lnTo>
                <a:lnTo>
                  <a:pt x="3192" y="10602"/>
                </a:lnTo>
                <a:lnTo>
                  <a:pt x="2862" y="9611"/>
                </a:lnTo>
                <a:lnTo>
                  <a:pt x="3339" y="9538"/>
                </a:lnTo>
                <a:lnTo>
                  <a:pt x="3816" y="9428"/>
                </a:lnTo>
                <a:lnTo>
                  <a:pt x="4769" y="9134"/>
                </a:lnTo>
                <a:lnTo>
                  <a:pt x="4843" y="9318"/>
                </a:lnTo>
                <a:lnTo>
                  <a:pt x="4953" y="9501"/>
                </a:lnTo>
                <a:lnTo>
                  <a:pt x="5063" y="9685"/>
                </a:lnTo>
                <a:lnTo>
                  <a:pt x="5246" y="9831"/>
                </a:lnTo>
                <a:lnTo>
                  <a:pt x="5356" y="9868"/>
                </a:lnTo>
                <a:lnTo>
                  <a:pt x="5466" y="9905"/>
                </a:lnTo>
                <a:lnTo>
                  <a:pt x="5613" y="9905"/>
                </a:lnTo>
                <a:lnTo>
                  <a:pt x="5723" y="9868"/>
                </a:lnTo>
                <a:lnTo>
                  <a:pt x="5980" y="9758"/>
                </a:lnTo>
                <a:lnTo>
                  <a:pt x="6163" y="9648"/>
                </a:lnTo>
                <a:lnTo>
                  <a:pt x="6237" y="9538"/>
                </a:lnTo>
                <a:lnTo>
                  <a:pt x="6273" y="9501"/>
                </a:lnTo>
                <a:lnTo>
                  <a:pt x="6237" y="9428"/>
                </a:lnTo>
                <a:lnTo>
                  <a:pt x="5980" y="8731"/>
                </a:lnTo>
                <a:lnTo>
                  <a:pt x="6200" y="8731"/>
                </a:lnTo>
                <a:lnTo>
                  <a:pt x="6383" y="8658"/>
                </a:lnTo>
                <a:lnTo>
                  <a:pt x="6604" y="9244"/>
                </a:lnTo>
                <a:lnTo>
                  <a:pt x="6677" y="9318"/>
                </a:lnTo>
                <a:lnTo>
                  <a:pt x="6714" y="9354"/>
                </a:lnTo>
                <a:lnTo>
                  <a:pt x="6787" y="9354"/>
                </a:lnTo>
                <a:lnTo>
                  <a:pt x="7044" y="9318"/>
                </a:lnTo>
                <a:lnTo>
                  <a:pt x="7300" y="9208"/>
                </a:lnTo>
                <a:lnTo>
                  <a:pt x="7521" y="9061"/>
                </a:lnTo>
                <a:lnTo>
                  <a:pt x="7704" y="8878"/>
                </a:lnTo>
                <a:lnTo>
                  <a:pt x="7741" y="8841"/>
                </a:lnTo>
                <a:lnTo>
                  <a:pt x="7777" y="8768"/>
                </a:lnTo>
                <a:lnTo>
                  <a:pt x="7741" y="8658"/>
                </a:lnTo>
                <a:lnTo>
                  <a:pt x="7264" y="7887"/>
                </a:lnTo>
                <a:lnTo>
                  <a:pt x="7080" y="7520"/>
                </a:lnTo>
                <a:lnTo>
                  <a:pt x="6970" y="7337"/>
                </a:lnTo>
                <a:lnTo>
                  <a:pt x="6824" y="7227"/>
                </a:lnTo>
                <a:lnTo>
                  <a:pt x="6640" y="7154"/>
                </a:lnTo>
                <a:lnTo>
                  <a:pt x="6457" y="7190"/>
                </a:lnTo>
                <a:lnTo>
                  <a:pt x="6383" y="7227"/>
                </a:lnTo>
                <a:lnTo>
                  <a:pt x="6310" y="7264"/>
                </a:lnTo>
                <a:lnTo>
                  <a:pt x="6237" y="7337"/>
                </a:lnTo>
                <a:lnTo>
                  <a:pt x="6200" y="7410"/>
                </a:lnTo>
                <a:lnTo>
                  <a:pt x="6017" y="7447"/>
                </a:lnTo>
                <a:lnTo>
                  <a:pt x="5980" y="7484"/>
                </a:lnTo>
                <a:lnTo>
                  <a:pt x="5943" y="7520"/>
                </a:lnTo>
                <a:lnTo>
                  <a:pt x="5907" y="7594"/>
                </a:lnTo>
                <a:lnTo>
                  <a:pt x="5907" y="7667"/>
                </a:lnTo>
                <a:lnTo>
                  <a:pt x="6200" y="8291"/>
                </a:lnTo>
                <a:lnTo>
                  <a:pt x="6163" y="8364"/>
                </a:lnTo>
                <a:lnTo>
                  <a:pt x="6127" y="8401"/>
                </a:lnTo>
                <a:lnTo>
                  <a:pt x="6090" y="8401"/>
                </a:lnTo>
                <a:lnTo>
                  <a:pt x="6053" y="8437"/>
                </a:lnTo>
                <a:lnTo>
                  <a:pt x="5943" y="8474"/>
                </a:lnTo>
                <a:lnTo>
                  <a:pt x="5907" y="8511"/>
                </a:lnTo>
                <a:lnTo>
                  <a:pt x="5613" y="7814"/>
                </a:lnTo>
                <a:lnTo>
                  <a:pt x="5576" y="7777"/>
                </a:lnTo>
                <a:lnTo>
                  <a:pt x="5540" y="7704"/>
                </a:lnTo>
                <a:lnTo>
                  <a:pt x="5393" y="7704"/>
                </a:lnTo>
                <a:lnTo>
                  <a:pt x="5356" y="7667"/>
                </a:lnTo>
                <a:lnTo>
                  <a:pt x="5173" y="7667"/>
                </a:lnTo>
                <a:lnTo>
                  <a:pt x="4990" y="7704"/>
                </a:lnTo>
                <a:lnTo>
                  <a:pt x="4843" y="7814"/>
                </a:lnTo>
                <a:lnTo>
                  <a:pt x="4733" y="7961"/>
                </a:lnTo>
                <a:lnTo>
                  <a:pt x="4659" y="8144"/>
                </a:lnTo>
                <a:lnTo>
                  <a:pt x="4623" y="8327"/>
                </a:lnTo>
                <a:lnTo>
                  <a:pt x="4623" y="8511"/>
                </a:lnTo>
                <a:lnTo>
                  <a:pt x="4623" y="8694"/>
                </a:lnTo>
                <a:lnTo>
                  <a:pt x="3669" y="8951"/>
                </a:lnTo>
                <a:lnTo>
                  <a:pt x="3229" y="9134"/>
                </a:lnTo>
                <a:lnTo>
                  <a:pt x="2752" y="9318"/>
                </a:lnTo>
                <a:lnTo>
                  <a:pt x="2348" y="7997"/>
                </a:lnTo>
                <a:lnTo>
                  <a:pt x="1908" y="6677"/>
                </a:lnTo>
                <a:lnTo>
                  <a:pt x="1541" y="5356"/>
                </a:lnTo>
                <a:lnTo>
                  <a:pt x="1395" y="4696"/>
                </a:lnTo>
                <a:lnTo>
                  <a:pt x="1285" y="3999"/>
                </a:lnTo>
                <a:lnTo>
                  <a:pt x="1505" y="3962"/>
                </a:lnTo>
                <a:lnTo>
                  <a:pt x="1725" y="3926"/>
                </a:lnTo>
                <a:lnTo>
                  <a:pt x="2165" y="3816"/>
                </a:lnTo>
                <a:lnTo>
                  <a:pt x="3302" y="3485"/>
                </a:lnTo>
                <a:lnTo>
                  <a:pt x="5760" y="2825"/>
                </a:lnTo>
                <a:lnTo>
                  <a:pt x="6934" y="2495"/>
                </a:lnTo>
                <a:lnTo>
                  <a:pt x="8071" y="2092"/>
                </a:lnTo>
                <a:lnTo>
                  <a:pt x="9135" y="1725"/>
                </a:lnTo>
                <a:lnTo>
                  <a:pt x="9758" y="1505"/>
                </a:lnTo>
                <a:lnTo>
                  <a:pt x="9978" y="1395"/>
                </a:lnTo>
                <a:lnTo>
                  <a:pt x="10088" y="1358"/>
                </a:lnTo>
                <a:lnTo>
                  <a:pt x="10162" y="1321"/>
                </a:lnTo>
                <a:close/>
                <a:moveTo>
                  <a:pt x="12876" y="8988"/>
                </a:moveTo>
                <a:lnTo>
                  <a:pt x="13023" y="9575"/>
                </a:lnTo>
                <a:lnTo>
                  <a:pt x="13096" y="9905"/>
                </a:lnTo>
                <a:lnTo>
                  <a:pt x="13206" y="10198"/>
                </a:lnTo>
                <a:lnTo>
                  <a:pt x="12619" y="10271"/>
                </a:lnTo>
                <a:lnTo>
                  <a:pt x="12069" y="10418"/>
                </a:lnTo>
                <a:lnTo>
                  <a:pt x="11519" y="10565"/>
                </a:lnTo>
                <a:lnTo>
                  <a:pt x="10969" y="10748"/>
                </a:lnTo>
                <a:lnTo>
                  <a:pt x="9685" y="11225"/>
                </a:lnTo>
                <a:lnTo>
                  <a:pt x="8438" y="11702"/>
                </a:lnTo>
                <a:lnTo>
                  <a:pt x="5980" y="12619"/>
                </a:lnTo>
                <a:lnTo>
                  <a:pt x="4879" y="13023"/>
                </a:lnTo>
                <a:lnTo>
                  <a:pt x="4329" y="13243"/>
                </a:lnTo>
                <a:lnTo>
                  <a:pt x="3816" y="13499"/>
                </a:lnTo>
                <a:lnTo>
                  <a:pt x="3669" y="12692"/>
                </a:lnTo>
                <a:lnTo>
                  <a:pt x="3522" y="11885"/>
                </a:lnTo>
                <a:lnTo>
                  <a:pt x="3742" y="11885"/>
                </a:lnTo>
                <a:lnTo>
                  <a:pt x="3999" y="11812"/>
                </a:lnTo>
                <a:lnTo>
                  <a:pt x="5173" y="11482"/>
                </a:lnTo>
                <a:lnTo>
                  <a:pt x="7190" y="10932"/>
                </a:lnTo>
                <a:lnTo>
                  <a:pt x="7374" y="11335"/>
                </a:lnTo>
                <a:lnTo>
                  <a:pt x="7594" y="11702"/>
                </a:lnTo>
                <a:lnTo>
                  <a:pt x="7631" y="11775"/>
                </a:lnTo>
                <a:lnTo>
                  <a:pt x="7814" y="11775"/>
                </a:lnTo>
                <a:lnTo>
                  <a:pt x="7887" y="11702"/>
                </a:lnTo>
                <a:lnTo>
                  <a:pt x="7961" y="11629"/>
                </a:lnTo>
                <a:lnTo>
                  <a:pt x="8107" y="11592"/>
                </a:lnTo>
                <a:lnTo>
                  <a:pt x="8401" y="11519"/>
                </a:lnTo>
                <a:lnTo>
                  <a:pt x="8474" y="11445"/>
                </a:lnTo>
                <a:lnTo>
                  <a:pt x="8548" y="11372"/>
                </a:lnTo>
                <a:lnTo>
                  <a:pt x="8658" y="11189"/>
                </a:lnTo>
                <a:lnTo>
                  <a:pt x="8694" y="11005"/>
                </a:lnTo>
                <a:lnTo>
                  <a:pt x="8694" y="10785"/>
                </a:lnTo>
                <a:lnTo>
                  <a:pt x="8658" y="10602"/>
                </a:lnTo>
                <a:lnTo>
                  <a:pt x="8621" y="10418"/>
                </a:lnTo>
                <a:lnTo>
                  <a:pt x="8658" y="10492"/>
                </a:lnTo>
                <a:lnTo>
                  <a:pt x="8768" y="10528"/>
                </a:lnTo>
                <a:lnTo>
                  <a:pt x="9025" y="10492"/>
                </a:lnTo>
                <a:lnTo>
                  <a:pt x="9281" y="10418"/>
                </a:lnTo>
                <a:lnTo>
                  <a:pt x="9428" y="10638"/>
                </a:lnTo>
                <a:lnTo>
                  <a:pt x="9611" y="10822"/>
                </a:lnTo>
                <a:lnTo>
                  <a:pt x="9758" y="10895"/>
                </a:lnTo>
                <a:lnTo>
                  <a:pt x="9942" y="10932"/>
                </a:lnTo>
                <a:lnTo>
                  <a:pt x="10088" y="10932"/>
                </a:lnTo>
                <a:lnTo>
                  <a:pt x="10235" y="10858"/>
                </a:lnTo>
                <a:lnTo>
                  <a:pt x="10382" y="10785"/>
                </a:lnTo>
                <a:lnTo>
                  <a:pt x="10492" y="10638"/>
                </a:lnTo>
                <a:lnTo>
                  <a:pt x="10565" y="10492"/>
                </a:lnTo>
                <a:lnTo>
                  <a:pt x="10602" y="10345"/>
                </a:lnTo>
                <a:lnTo>
                  <a:pt x="10639" y="10161"/>
                </a:lnTo>
                <a:lnTo>
                  <a:pt x="10602" y="9978"/>
                </a:lnTo>
                <a:lnTo>
                  <a:pt x="10492" y="9648"/>
                </a:lnTo>
                <a:lnTo>
                  <a:pt x="10749" y="9648"/>
                </a:lnTo>
                <a:lnTo>
                  <a:pt x="11005" y="9611"/>
                </a:lnTo>
                <a:lnTo>
                  <a:pt x="11629" y="9428"/>
                </a:lnTo>
                <a:lnTo>
                  <a:pt x="12876" y="8988"/>
                </a:lnTo>
                <a:close/>
                <a:moveTo>
                  <a:pt x="13206" y="10675"/>
                </a:moveTo>
                <a:lnTo>
                  <a:pt x="13096" y="10712"/>
                </a:lnTo>
                <a:lnTo>
                  <a:pt x="11592" y="11262"/>
                </a:lnTo>
                <a:lnTo>
                  <a:pt x="8731" y="12362"/>
                </a:lnTo>
                <a:lnTo>
                  <a:pt x="7300" y="12876"/>
                </a:lnTo>
                <a:lnTo>
                  <a:pt x="6604" y="13133"/>
                </a:lnTo>
                <a:lnTo>
                  <a:pt x="5870" y="13316"/>
                </a:lnTo>
                <a:lnTo>
                  <a:pt x="4696" y="13573"/>
                </a:lnTo>
                <a:lnTo>
                  <a:pt x="5393" y="13279"/>
                </a:lnTo>
                <a:lnTo>
                  <a:pt x="6090" y="13023"/>
                </a:lnTo>
                <a:lnTo>
                  <a:pt x="8438" y="12179"/>
                </a:lnTo>
                <a:lnTo>
                  <a:pt x="9611" y="11702"/>
                </a:lnTo>
                <a:lnTo>
                  <a:pt x="10822" y="11299"/>
                </a:lnTo>
                <a:lnTo>
                  <a:pt x="11409" y="11078"/>
                </a:lnTo>
                <a:lnTo>
                  <a:pt x="11996" y="10895"/>
                </a:lnTo>
                <a:lnTo>
                  <a:pt x="12619" y="10748"/>
                </a:lnTo>
                <a:lnTo>
                  <a:pt x="13206" y="10675"/>
                </a:lnTo>
                <a:close/>
                <a:moveTo>
                  <a:pt x="10492" y="478"/>
                </a:moveTo>
                <a:lnTo>
                  <a:pt x="10712" y="1064"/>
                </a:lnTo>
                <a:lnTo>
                  <a:pt x="10969" y="1688"/>
                </a:lnTo>
                <a:lnTo>
                  <a:pt x="11482" y="2862"/>
                </a:lnTo>
                <a:lnTo>
                  <a:pt x="11996" y="4182"/>
                </a:lnTo>
                <a:lnTo>
                  <a:pt x="12473" y="5466"/>
                </a:lnTo>
                <a:lnTo>
                  <a:pt x="12876" y="6713"/>
                </a:lnTo>
                <a:lnTo>
                  <a:pt x="13280" y="7924"/>
                </a:lnTo>
                <a:lnTo>
                  <a:pt x="13683" y="9171"/>
                </a:lnTo>
                <a:lnTo>
                  <a:pt x="14013" y="10418"/>
                </a:lnTo>
                <a:lnTo>
                  <a:pt x="13793" y="10418"/>
                </a:lnTo>
                <a:lnTo>
                  <a:pt x="13573" y="10492"/>
                </a:lnTo>
                <a:lnTo>
                  <a:pt x="13573" y="10418"/>
                </a:lnTo>
                <a:lnTo>
                  <a:pt x="13573" y="10308"/>
                </a:lnTo>
                <a:lnTo>
                  <a:pt x="13646" y="10235"/>
                </a:lnTo>
                <a:lnTo>
                  <a:pt x="13646" y="10125"/>
                </a:lnTo>
                <a:lnTo>
                  <a:pt x="13610" y="9831"/>
                </a:lnTo>
                <a:lnTo>
                  <a:pt x="13610" y="9758"/>
                </a:lnTo>
                <a:lnTo>
                  <a:pt x="13610" y="9721"/>
                </a:lnTo>
                <a:lnTo>
                  <a:pt x="13426" y="9024"/>
                </a:lnTo>
                <a:lnTo>
                  <a:pt x="13096" y="7777"/>
                </a:lnTo>
                <a:lnTo>
                  <a:pt x="12693" y="6603"/>
                </a:lnTo>
                <a:lnTo>
                  <a:pt x="12289" y="5430"/>
                </a:lnTo>
                <a:lnTo>
                  <a:pt x="11849" y="4256"/>
                </a:lnTo>
                <a:lnTo>
                  <a:pt x="11372" y="3119"/>
                </a:lnTo>
                <a:lnTo>
                  <a:pt x="10859" y="1981"/>
                </a:lnTo>
                <a:lnTo>
                  <a:pt x="10675" y="1651"/>
                </a:lnTo>
                <a:lnTo>
                  <a:pt x="10492" y="1358"/>
                </a:lnTo>
                <a:lnTo>
                  <a:pt x="10602" y="1285"/>
                </a:lnTo>
                <a:lnTo>
                  <a:pt x="10639" y="1174"/>
                </a:lnTo>
                <a:lnTo>
                  <a:pt x="10602" y="1064"/>
                </a:lnTo>
                <a:lnTo>
                  <a:pt x="10565" y="991"/>
                </a:lnTo>
                <a:lnTo>
                  <a:pt x="10528" y="954"/>
                </a:lnTo>
                <a:lnTo>
                  <a:pt x="10455" y="918"/>
                </a:lnTo>
                <a:lnTo>
                  <a:pt x="10272" y="881"/>
                </a:lnTo>
                <a:lnTo>
                  <a:pt x="10088" y="918"/>
                </a:lnTo>
                <a:lnTo>
                  <a:pt x="9391" y="1138"/>
                </a:lnTo>
                <a:lnTo>
                  <a:pt x="8658" y="1431"/>
                </a:lnTo>
                <a:lnTo>
                  <a:pt x="7924" y="1688"/>
                </a:lnTo>
                <a:lnTo>
                  <a:pt x="7190" y="1945"/>
                </a:lnTo>
                <a:lnTo>
                  <a:pt x="5650" y="2422"/>
                </a:lnTo>
                <a:lnTo>
                  <a:pt x="4109" y="2862"/>
                </a:lnTo>
                <a:lnTo>
                  <a:pt x="2569" y="3265"/>
                </a:lnTo>
                <a:lnTo>
                  <a:pt x="1762" y="3485"/>
                </a:lnTo>
                <a:lnTo>
                  <a:pt x="1358" y="3632"/>
                </a:lnTo>
                <a:lnTo>
                  <a:pt x="1175" y="3706"/>
                </a:lnTo>
                <a:lnTo>
                  <a:pt x="1028" y="3816"/>
                </a:lnTo>
                <a:lnTo>
                  <a:pt x="991" y="3816"/>
                </a:lnTo>
                <a:lnTo>
                  <a:pt x="955" y="3889"/>
                </a:lnTo>
                <a:lnTo>
                  <a:pt x="918" y="3962"/>
                </a:lnTo>
                <a:lnTo>
                  <a:pt x="991" y="4586"/>
                </a:lnTo>
                <a:lnTo>
                  <a:pt x="1101" y="5209"/>
                </a:lnTo>
                <a:lnTo>
                  <a:pt x="1248" y="5796"/>
                </a:lnTo>
                <a:lnTo>
                  <a:pt x="1395" y="6420"/>
                </a:lnTo>
                <a:lnTo>
                  <a:pt x="1725" y="7594"/>
                </a:lnTo>
                <a:lnTo>
                  <a:pt x="2128" y="8768"/>
                </a:lnTo>
                <a:lnTo>
                  <a:pt x="2532" y="9978"/>
                </a:lnTo>
                <a:lnTo>
                  <a:pt x="2899" y="11152"/>
                </a:lnTo>
                <a:lnTo>
                  <a:pt x="3045" y="11739"/>
                </a:lnTo>
                <a:lnTo>
                  <a:pt x="3192" y="12362"/>
                </a:lnTo>
                <a:lnTo>
                  <a:pt x="3302" y="12949"/>
                </a:lnTo>
                <a:lnTo>
                  <a:pt x="3412" y="13573"/>
                </a:lnTo>
                <a:lnTo>
                  <a:pt x="3412" y="13683"/>
                </a:lnTo>
                <a:lnTo>
                  <a:pt x="3486" y="13720"/>
                </a:lnTo>
                <a:lnTo>
                  <a:pt x="3559" y="13756"/>
                </a:lnTo>
                <a:lnTo>
                  <a:pt x="3632" y="13793"/>
                </a:lnTo>
                <a:lnTo>
                  <a:pt x="3669" y="13830"/>
                </a:lnTo>
                <a:lnTo>
                  <a:pt x="3742" y="13830"/>
                </a:lnTo>
                <a:lnTo>
                  <a:pt x="4036" y="13756"/>
                </a:lnTo>
                <a:lnTo>
                  <a:pt x="3706" y="13903"/>
                </a:lnTo>
                <a:lnTo>
                  <a:pt x="3412" y="14086"/>
                </a:lnTo>
                <a:lnTo>
                  <a:pt x="2569" y="11115"/>
                </a:lnTo>
                <a:lnTo>
                  <a:pt x="2128" y="9611"/>
                </a:lnTo>
                <a:lnTo>
                  <a:pt x="1725" y="8144"/>
                </a:lnTo>
                <a:lnTo>
                  <a:pt x="955" y="5136"/>
                </a:lnTo>
                <a:lnTo>
                  <a:pt x="808" y="4439"/>
                </a:lnTo>
                <a:lnTo>
                  <a:pt x="661" y="3999"/>
                </a:lnTo>
                <a:lnTo>
                  <a:pt x="588" y="3779"/>
                </a:lnTo>
                <a:lnTo>
                  <a:pt x="478" y="3632"/>
                </a:lnTo>
                <a:lnTo>
                  <a:pt x="1065" y="3522"/>
                </a:lnTo>
                <a:lnTo>
                  <a:pt x="1652" y="3412"/>
                </a:lnTo>
                <a:lnTo>
                  <a:pt x="2825" y="3045"/>
                </a:lnTo>
                <a:lnTo>
                  <a:pt x="4183" y="2642"/>
                </a:lnTo>
                <a:lnTo>
                  <a:pt x="5503" y="2202"/>
                </a:lnTo>
                <a:lnTo>
                  <a:pt x="8034" y="1358"/>
                </a:lnTo>
                <a:lnTo>
                  <a:pt x="9281" y="918"/>
                </a:lnTo>
                <a:lnTo>
                  <a:pt x="9905" y="734"/>
                </a:lnTo>
                <a:lnTo>
                  <a:pt x="10198" y="624"/>
                </a:lnTo>
                <a:lnTo>
                  <a:pt x="10492" y="478"/>
                </a:lnTo>
                <a:close/>
                <a:moveTo>
                  <a:pt x="10455" y="1"/>
                </a:moveTo>
                <a:lnTo>
                  <a:pt x="10162" y="37"/>
                </a:lnTo>
                <a:lnTo>
                  <a:pt x="9832" y="147"/>
                </a:lnTo>
                <a:lnTo>
                  <a:pt x="9245" y="367"/>
                </a:lnTo>
                <a:lnTo>
                  <a:pt x="7997" y="808"/>
                </a:lnTo>
                <a:lnTo>
                  <a:pt x="5503" y="1651"/>
                </a:lnTo>
                <a:lnTo>
                  <a:pt x="2935" y="2495"/>
                </a:lnTo>
                <a:lnTo>
                  <a:pt x="1615" y="2899"/>
                </a:lnTo>
                <a:lnTo>
                  <a:pt x="918" y="3082"/>
                </a:lnTo>
                <a:lnTo>
                  <a:pt x="258" y="3339"/>
                </a:lnTo>
                <a:lnTo>
                  <a:pt x="184" y="3412"/>
                </a:lnTo>
                <a:lnTo>
                  <a:pt x="148" y="3522"/>
                </a:lnTo>
                <a:lnTo>
                  <a:pt x="38" y="3559"/>
                </a:lnTo>
                <a:lnTo>
                  <a:pt x="1" y="3595"/>
                </a:lnTo>
                <a:lnTo>
                  <a:pt x="1" y="3632"/>
                </a:lnTo>
                <a:lnTo>
                  <a:pt x="38" y="3779"/>
                </a:lnTo>
                <a:lnTo>
                  <a:pt x="111" y="3926"/>
                </a:lnTo>
                <a:lnTo>
                  <a:pt x="184" y="4036"/>
                </a:lnTo>
                <a:lnTo>
                  <a:pt x="221" y="4146"/>
                </a:lnTo>
                <a:lnTo>
                  <a:pt x="294" y="4366"/>
                </a:lnTo>
                <a:lnTo>
                  <a:pt x="588" y="5796"/>
                </a:lnTo>
                <a:lnTo>
                  <a:pt x="955" y="7227"/>
                </a:lnTo>
                <a:lnTo>
                  <a:pt x="1285" y="8658"/>
                </a:lnTo>
                <a:lnTo>
                  <a:pt x="2055" y="11482"/>
                </a:lnTo>
                <a:lnTo>
                  <a:pt x="2459" y="12876"/>
                </a:lnTo>
                <a:lnTo>
                  <a:pt x="2899" y="14233"/>
                </a:lnTo>
                <a:lnTo>
                  <a:pt x="2935" y="14380"/>
                </a:lnTo>
                <a:lnTo>
                  <a:pt x="3045" y="14416"/>
                </a:lnTo>
                <a:lnTo>
                  <a:pt x="3155" y="14453"/>
                </a:lnTo>
                <a:lnTo>
                  <a:pt x="3302" y="14416"/>
                </a:lnTo>
                <a:lnTo>
                  <a:pt x="3596" y="14343"/>
                </a:lnTo>
                <a:lnTo>
                  <a:pt x="3889" y="14270"/>
                </a:lnTo>
                <a:lnTo>
                  <a:pt x="4513" y="14086"/>
                </a:lnTo>
                <a:lnTo>
                  <a:pt x="5980" y="13793"/>
                </a:lnTo>
                <a:lnTo>
                  <a:pt x="6714" y="13610"/>
                </a:lnTo>
                <a:lnTo>
                  <a:pt x="7447" y="13353"/>
                </a:lnTo>
                <a:lnTo>
                  <a:pt x="8878" y="12839"/>
                </a:lnTo>
                <a:lnTo>
                  <a:pt x="11739" y="11775"/>
                </a:lnTo>
                <a:lnTo>
                  <a:pt x="13133" y="11225"/>
                </a:lnTo>
                <a:lnTo>
                  <a:pt x="13646" y="11078"/>
                </a:lnTo>
                <a:lnTo>
                  <a:pt x="13903" y="10968"/>
                </a:lnTo>
                <a:lnTo>
                  <a:pt x="14160" y="10822"/>
                </a:lnTo>
                <a:lnTo>
                  <a:pt x="14197" y="10932"/>
                </a:lnTo>
                <a:lnTo>
                  <a:pt x="14270" y="10968"/>
                </a:lnTo>
                <a:lnTo>
                  <a:pt x="14380" y="11005"/>
                </a:lnTo>
                <a:lnTo>
                  <a:pt x="14490" y="11005"/>
                </a:lnTo>
                <a:lnTo>
                  <a:pt x="14563" y="10932"/>
                </a:lnTo>
                <a:lnTo>
                  <a:pt x="14637" y="10895"/>
                </a:lnTo>
                <a:lnTo>
                  <a:pt x="14674" y="10785"/>
                </a:lnTo>
                <a:lnTo>
                  <a:pt x="14637" y="10675"/>
                </a:lnTo>
                <a:lnTo>
                  <a:pt x="14270" y="9318"/>
                </a:lnTo>
                <a:lnTo>
                  <a:pt x="13867" y="7997"/>
                </a:lnTo>
                <a:lnTo>
                  <a:pt x="13426" y="6640"/>
                </a:lnTo>
                <a:lnTo>
                  <a:pt x="12949" y="5356"/>
                </a:lnTo>
                <a:lnTo>
                  <a:pt x="12473" y="4036"/>
                </a:lnTo>
                <a:lnTo>
                  <a:pt x="11922" y="2752"/>
                </a:lnTo>
                <a:lnTo>
                  <a:pt x="11409" y="1468"/>
                </a:lnTo>
                <a:lnTo>
                  <a:pt x="11115" y="881"/>
                </a:lnTo>
                <a:lnTo>
                  <a:pt x="10785" y="257"/>
                </a:lnTo>
                <a:lnTo>
                  <a:pt x="10749" y="221"/>
                </a:lnTo>
                <a:lnTo>
                  <a:pt x="10675" y="184"/>
                </a:lnTo>
                <a:lnTo>
                  <a:pt x="10639" y="111"/>
                </a:lnTo>
                <a:lnTo>
                  <a:pt x="10602" y="74"/>
                </a:lnTo>
                <a:lnTo>
                  <a:pt x="10528" y="37"/>
                </a:lnTo>
                <a:lnTo>
                  <a:pt x="10455" y="1"/>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81" name="Shape 281"/>
          <p:cNvSpPr/>
          <p:nvPr/>
        </p:nvSpPr>
        <p:spPr>
          <a:xfrm>
            <a:off x="1525678" y="4911343"/>
            <a:ext cx="391238" cy="289295"/>
          </a:xfrm>
          <a:custGeom>
            <a:avLst/>
            <a:gdLst/>
            <a:ahLst/>
            <a:cxnLst/>
            <a:rect l="0" t="0" r="0" b="0"/>
            <a:pathLst>
              <a:path w="13793" h="10199" extrusionOk="0">
                <a:moveTo>
                  <a:pt x="5649" y="2128"/>
                </a:moveTo>
                <a:lnTo>
                  <a:pt x="5503" y="2165"/>
                </a:lnTo>
                <a:lnTo>
                  <a:pt x="5356" y="2238"/>
                </a:lnTo>
                <a:lnTo>
                  <a:pt x="5209" y="2312"/>
                </a:lnTo>
                <a:lnTo>
                  <a:pt x="5099" y="2422"/>
                </a:lnTo>
                <a:lnTo>
                  <a:pt x="4989" y="2532"/>
                </a:lnTo>
                <a:lnTo>
                  <a:pt x="4916" y="2642"/>
                </a:lnTo>
                <a:lnTo>
                  <a:pt x="4879" y="2788"/>
                </a:lnTo>
                <a:lnTo>
                  <a:pt x="4842" y="2935"/>
                </a:lnTo>
                <a:lnTo>
                  <a:pt x="4842" y="3119"/>
                </a:lnTo>
                <a:lnTo>
                  <a:pt x="4879" y="3265"/>
                </a:lnTo>
                <a:lnTo>
                  <a:pt x="4916" y="3375"/>
                </a:lnTo>
                <a:lnTo>
                  <a:pt x="5026" y="3485"/>
                </a:lnTo>
                <a:lnTo>
                  <a:pt x="5136" y="3522"/>
                </a:lnTo>
                <a:lnTo>
                  <a:pt x="5209" y="3522"/>
                </a:lnTo>
                <a:lnTo>
                  <a:pt x="5319" y="3449"/>
                </a:lnTo>
                <a:lnTo>
                  <a:pt x="5356" y="3375"/>
                </a:lnTo>
                <a:lnTo>
                  <a:pt x="5393" y="3119"/>
                </a:lnTo>
                <a:lnTo>
                  <a:pt x="5393" y="2899"/>
                </a:lnTo>
                <a:lnTo>
                  <a:pt x="5429" y="3045"/>
                </a:lnTo>
                <a:lnTo>
                  <a:pt x="5466" y="3229"/>
                </a:lnTo>
                <a:lnTo>
                  <a:pt x="5503" y="3632"/>
                </a:lnTo>
                <a:lnTo>
                  <a:pt x="5576" y="3926"/>
                </a:lnTo>
                <a:lnTo>
                  <a:pt x="5613" y="4072"/>
                </a:lnTo>
                <a:lnTo>
                  <a:pt x="5723" y="4219"/>
                </a:lnTo>
                <a:lnTo>
                  <a:pt x="5796" y="4256"/>
                </a:lnTo>
                <a:lnTo>
                  <a:pt x="5833" y="4256"/>
                </a:lnTo>
                <a:lnTo>
                  <a:pt x="5906" y="4219"/>
                </a:lnTo>
                <a:lnTo>
                  <a:pt x="5943" y="4146"/>
                </a:lnTo>
                <a:lnTo>
                  <a:pt x="5980" y="4036"/>
                </a:lnTo>
                <a:lnTo>
                  <a:pt x="5980" y="3926"/>
                </a:lnTo>
                <a:lnTo>
                  <a:pt x="5943" y="3669"/>
                </a:lnTo>
                <a:lnTo>
                  <a:pt x="5833" y="3082"/>
                </a:lnTo>
                <a:lnTo>
                  <a:pt x="5759" y="2825"/>
                </a:lnTo>
                <a:lnTo>
                  <a:pt x="5686" y="2715"/>
                </a:lnTo>
                <a:lnTo>
                  <a:pt x="5613" y="2642"/>
                </a:lnTo>
                <a:lnTo>
                  <a:pt x="5723" y="2605"/>
                </a:lnTo>
                <a:lnTo>
                  <a:pt x="6016" y="2605"/>
                </a:lnTo>
                <a:lnTo>
                  <a:pt x="6163" y="2642"/>
                </a:lnTo>
                <a:lnTo>
                  <a:pt x="6310" y="3045"/>
                </a:lnTo>
                <a:lnTo>
                  <a:pt x="6456" y="3522"/>
                </a:lnTo>
                <a:lnTo>
                  <a:pt x="6603" y="3999"/>
                </a:lnTo>
                <a:lnTo>
                  <a:pt x="6640" y="4072"/>
                </a:lnTo>
                <a:lnTo>
                  <a:pt x="6677" y="4109"/>
                </a:lnTo>
                <a:lnTo>
                  <a:pt x="6750" y="4146"/>
                </a:lnTo>
                <a:lnTo>
                  <a:pt x="6823" y="4109"/>
                </a:lnTo>
                <a:lnTo>
                  <a:pt x="6897" y="4072"/>
                </a:lnTo>
                <a:lnTo>
                  <a:pt x="6970" y="4036"/>
                </a:lnTo>
                <a:lnTo>
                  <a:pt x="7007" y="3926"/>
                </a:lnTo>
                <a:lnTo>
                  <a:pt x="7007" y="3852"/>
                </a:lnTo>
                <a:lnTo>
                  <a:pt x="6860" y="3412"/>
                </a:lnTo>
                <a:lnTo>
                  <a:pt x="6750" y="3009"/>
                </a:lnTo>
                <a:lnTo>
                  <a:pt x="6677" y="2862"/>
                </a:lnTo>
                <a:lnTo>
                  <a:pt x="6970" y="3045"/>
                </a:lnTo>
                <a:lnTo>
                  <a:pt x="7227" y="3229"/>
                </a:lnTo>
                <a:lnTo>
                  <a:pt x="7227" y="3449"/>
                </a:lnTo>
                <a:lnTo>
                  <a:pt x="7263" y="3669"/>
                </a:lnTo>
                <a:lnTo>
                  <a:pt x="7410" y="4072"/>
                </a:lnTo>
                <a:lnTo>
                  <a:pt x="7484" y="4146"/>
                </a:lnTo>
                <a:lnTo>
                  <a:pt x="7520" y="4182"/>
                </a:lnTo>
                <a:lnTo>
                  <a:pt x="7667" y="4182"/>
                </a:lnTo>
                <a:lnTo>
                  <a:pt x="7740" y="4146"/>
                </a:lnTo>
                <a:lnTo>
                  <a:pt x="7777" y="4109"/>
                </a:lnTo>
                <a:lnTo>
                  <a:pt x="7814" y="4036"/>
                </a:lnTo>
                <a:lnTo>
                  <a:pt x="7777" y="3926"/>
                </a:lnTo>
                <a:lnTo>
                  <a:pt x="7704" y="3669"/>
                </a:lnTo>
                <a:lnTo>
                  <a:pt x="8034" y="3962"/>
                </a:lnTo>
                <a:lnTo>
                  <a:pt x="8070" y="3999"/>
                </a:lnTo>
                <a:lnTo>
                  <a:pt x="8107" y="3999"/>
                </a:lnTo>
                <a:lnTo>
                  <a:pt x="8144" y="3962"/>
                </a:lnTo>
                <a:lnTo>
                  <a:pt x="8144" y="3926"/>
                </a:lnTo>
                <a:lnTo>
                  <a:pt x="8144" y="3742"/>
                </a:lnTo>
                <a:lnTo>
                  <a:pt x="8107" y="3595"/>
                </a:lnTo>
                <a:lnTo>
                  <a:pt x="7960" y="3302"/>
                </a:lnTo>
                <a:lnTo>
                  <a:pt x="7740" y="3009"/>
                </a:lnTo>
                <a:lnTo>
                  <a:pt x="7484" y="2788"/>
                </a:lnTo>
                <a:lnTo>
                  <a:pt x="7190" y="2568"/>
                </a:lnTo>
                <a:lnTo>
                  <a:pt x="6897" y="2422"/>
                </a:lnTo>
                <a:lnTo>
                  <a:pt x="6566" y="2275"/>
                </a:lnTo>
                <a:lnTo>
                  <a:pt x="6273" y="2165"/>
                </a:lnTo>
                <a:lnTo>
                  <a:pt x="5943" y="2128"/>
                </a:lnTo>
                <a:close/>
                <a:moveTo>
                  <a:pt x="12215" y="3485"/>
                </a:moveTo>
                <a:lnTo>
                  <a:pt x="12142" y="3522"/>
                </a:lnTo>
                <a:lnTo>
                  <a:pt x="12142" y="3559"/>
                </a:lnTo>
                <a:lnTo>
                  <a:pt x="12142" y="3742"/>
                </a:lnTo>
                <a:lnTo>
                  <a:pt x="12142" y="3926"/>
                </a:lnTo>
                <a:lnTo>
                  <a:pt x="12252" y="4292"/>
                </a:lnTo>
                <a:lnTo>
                  <a:pt x="12436" y="4769"/>
                </a:lnTo>
                <a:lnTo>
                  <a:pt x="12582" y="5136"/>
                </a:lnTo>
                <a:lnTo>
                  <a:pt x="12546" y="5209"/>
                </a:lnTo>
                <a:lnTo>
                  <a:pt x="12546" y="5320"/>
                </a:lnTo>
                <a:lnTo>
                  <a:pt x="12582" y="5356"/>
                </a:lnTo>
                <a:lnTo>
                  <a:pt x="12582" y="5430"/>
                </a:lnTo>
                <a:lnTo>
                  <a:pt x="11885" y="5613"/>
                </a:lnTo>
                <a:lnTo>
                  <a:pt x="11885" y="5430"/>
                </a:lnTo>
                <a:lnTo>
                  <a:pt x="11849" y="5246"/>
                </a:lnTo>
                <a:lnTo>
                  <a:pt x="11702" y="4843"/>
                </a:lnTo>
                <a:lnTo>
                  <a:pt x="11629" y="4549"/>
                </a:lnTo>
                <a:lnTo>
                  <a:pt x="11482" y="4256"/>
                </a:lnTo>
                <a:lnTo>
                  <a:pt x="11335" y="3999"/>
                </a:lnTo>
                <a:lnTo>
                  <a:pt x="11115" y="3742"/>
                </a:lnTo>
                <a:lnTo>
                  <a:pt x="11005" y="3742"/>
                </a:lnTo>
                <a:lnTo>
                  <a:pt x="10968" y="3779"/>
                </a:lnTo>
                <a:lnTo>
                  <a:pt x="10932" y="3852"/>
                </a:lnTo>
                <a:lnTo>
                  <a:pt x="10968" y="4109"/>
                </a:lnTo>
                <a:lnTo>
                  <a:pt x="11078" y="4366"/>
                </a:lnTo>
                <a:lnTo>
                  <a:pt x="11262" y="4879"/>
                </a:lnTo>
                <a:lnTo>
                  <a:pt x="11372" y="5320"/>
                </a:lnTo>
                <a:lnTo>
                  <a:pt x="11445" y="5540"/>
                </a:lnTo>
                <a:lnTo>
                  <a:pt x="11555" y="5686"/>
                </a:lnTo>
                <a:lnTo>
                  <a:pt x="11482" y="5723"/>
                </a:lnTo>
                <a:lnTo>
                  <a:pt x="11372" y="5723"/>
                </a:lnTo>
                <a:lnTo>
                  <a:pt x="11262" y="5686"/>
                </a:lnTo>
                <a:lnTo>
                  <a:pt x="11152" y="5650"/>
                </a:lnTo>
                <a:lnTo>
                  <a:pt x="11078" y="5576"/>
                </a:lnTo>
                <a:lnTo>
                  <a:pt x="10895" y="5393"/>
                </a:lnTo>
                <a:lnTo>
                  <a:pt x="10785" y="5209"/>
                </a:lnTo>
                <a:lnTo>
                  <a:pt x="10712" y="5173"/>
                </a:lnTo>
                <a:lnTo>
                  <a:pt x="10675" y="4916"/>
                </a:lnTo>
                <a:lnTo>
                  <a:pt x="10601" y="4696"/>
                </a:lnTo>
                <a:lnTo>
                  <a:pt x="10418" y="4292"/>
                </a:lnTo>
                <a:lnTo>
                  <a:pt x="10381" y="4256"/>
                </a:lnTo>
                <a:lnTo>
                  <a:pt x="10345" y="4219"/>
                </a:lnTo>
                <a:lnTo>
                  <a:pt x="10198" y="4219"/>
                </a:lnTo>
                <a:lnTo>
                  <a:pt x="10125" y="4292"/>
                </a:lnTo>
                <a:lnTo>
                  <a:pt x="10088" y="4366"/>
                </a:lnTo>
                <a:lnTo>
                  <a:pt x="10088" y="4402"/>
                </a:lnTo>
                <a:lnTo>
                  <a:pt x="10125" y="4659"/>
                </a:lnTo>
                <a:lnTo>
                  <a:pt x="10051" y="4623"/>
                </a:lnTo>
                <a:lnTo>
                  <a:pt x="9941" y="4586"/>
                </a:lnTo>
                <a:lnTo>
                  <a:pt x="9868" y="4623"/>
                </a:lnTo>
                <a:lnTo>
                  <a:pt x="9794" y="4696"/>
                </a:lnTo>
                <a:lnTo>
                  <a:pt x="9721" y="4806"/>
                </a:lnTo>
                <a:lnTo>
                  <a:pt x="9684" y="4916"/>
                </a:lnTo>
                <a:lnTo>
                  <a:pt x="9721" y="5026"/>
                </a:lnTo>
                <a:lnTo>
                  <a:pt x="9758" y="5099"/>
                </a:lnTo>
                <a:lnTo>
                  <a:pt x="9905" y="5246"/>
                </a:lnTo>
                <a:lnTo>
                  <a:pt x="10125" y="5356"/>
                </a:lnTo>
                <a:lnTo>
                  <a:pt x="10271" y="5430"/>
                </a:lnTo>
                <a:lnTo>
                  <a:pt x="10345" y="5540"/>
                </a:lnTo>
                <a:lnTo>
                  <a:pt x="10528" y="5796"/>
                </a:lnTo>
                <a:lnTo>
                  <a:pt x="10712" y="5980"/>
                </a:lnTo>
                <a:lnTo>
                  <a:pt x="10932" y="6163"/>
                </a:lnTo>
                <a:lnTo>
                  <a:pt x="11078" y="6200"/>
                </a:lnTo>
                <a:lnTo>
                  <a:pt x="11225" y="6237"/>
                </a:lnTo>
                <a:lnTo>
                  <a:pt x="11519" y="6237"/>
                </a:lnTo>
                <a:lnTo>
                  <a:pt x="11849" y="6163"/>
                </a:lnTo>
                <a:lnTo>
                  <a:pt x="12142" y="6090"/>
                </a:lnTo>
                <a:lnTo>
                  <a:pt x="12986" y="5833"/>
                </a:lnTo>
                <a:lnTo>
                  <a:pt x="13353" y="5686"/>
                </a:lnTo>
                <a:lnTo>
                  <a:pt x="13536" y="5613"/>
                </a:lnTo>
                <a:lnTo>
                  <a:pt x="13719" y="5540"/>
                </a:lnTo>
                <a:lnTo>
                  <a:pt x="13793" y="5466"/>
                </a:lnTo>
                <a:lnTo>
                  <a:pt x="13793" y="5356"/>
                </a:lnTo>
                <a:lnTo>
                  <a:pt x="13756" y="5283"/>
                </a:lnTo>
                <a:lnTo>
                  <a:pt x="13646" y="5246"/>
                </a:lnTo>
                <a:lnTo>
                  <a:pt x="13353" y="5246"/>
                </a:lnTo>
                <a:lnTo>
                  <a:pt x="13059" y="5320"/>
                </a:lnTo>
                <a:lnTo>
                  <a:pt x="13059" y="5099"/>
                </a:lnTo>
                <a:lnTo>
                  <a:pt x="12986" y="4879"/>
                </a:lnTo>
                <a:lnTo>
                  <a:pt x="12839" y="4513"/>
                </a:lnTo>
                <a:lnTo>
                  <a:pt x="12619" y="3962"/>
                </a:lnTo>
                <a:lnTo>
                  <a:pt x="12509" y="3706"/>
                </a:lnTo>
                <a:lnTo>
                  <a:pt x="12326" y="3485"/>
                </a:lnTo>
                <a:close/>
                <a:moveTo>
                  <a:pt x="12069" y="1"/>
                </a:moveTo>
                <a:lnTo>
                  <a:pt x="11702" y="37"/>
                </a:lnTo>
                <a:lnTo>
                  <a:pt x="11335" y="147"/>
                </a:lnTo>
                <a:lnTo>
                  <a:pt x="10638" y="368"/>
                </a:lnTo>
                <a:lnTo>
                  <a:pt x="9905" y="588"/>
                </a:lnTo>
                <a:lnTo>
                  <a:pt x="9538" y="698"/>
                </a:lnTo>
                <a:lnTo>
                  <a:pt x="9171" y="844"/>
                </a:lnTo>
                <a:lnTo>
                  <a:pt x="8914" y="1028"/>
                </a:lnTo>
                <a:lnTo>
                  <a:pt x="8694" y="1211"/>
                </a:lnTo>
                <a:lnTo>
                  <a:pt x="8547" y="1431"/>
                </a:lnTo>
                <a:lnTo>
                  <a:pt x="8437" y="1688"/>
                </a:lnTo>
                <a:lnTo>
                  <a:pt x="8401" y="1945"/>
                </a:lnTo>
                <a:lnTo>
                  <a:pt x="8401" y="2238"/>
                </a:lnTo>
                <a:lnTo>
                  <a:pt x="8401" y="2532"/>
                </a:lnTo>
                <a:lnTo>
                  <a:pt x="8474" y="2825"/>
                </a:lnTo>
                <a:lnTo>
                  <a:pt x="8804" y="4402"/>
                </a:lnTo>
                <a:lnTo>
                  <a:pt x="8951" y="5173"/>
                </a:lnTo>
                <a:lnTo>
                  <a:pt x="9098" y="5980"/>
                </a:lnTo>
                <a:lnTo>
                  <a:pt x="9134" y="6347"/>
                </a:lnTo>
                <a:lnTo>
                  <a:pt x="9134" y="6713"/>
                </a:lnTo>
                <a:lnTo>
                  <a:pt x="8914" y="6126"/>
                </a:lnTo>
                <a:lnTo>
                  <a:pt x="8841" y="5796"/>
                </a:lnTo>
                <a:lnTo>
                  <a:pt x="8731" y="5430"/>
                </a:lnTo>
                <a:lnTo>
                  <a:pt x="8657" y="5246"/>
                </a:lnTo>
                <a:lnTo>
                  <a:pt x="8547" y="5099"/>
                </a:lnTo>
                <a:lnTo>
                  <a:pt x="8437" y="4953"/>
                </a:lnTo>
                <a:lnTo>
                  <a:pt x="8327" y="4879"/>
                </a:lnTo>
                <a:lnTo>
                  <a:pt x="8254" y="4879"/>
                </a:lnTo>
                <a:lnTo>
                  <a:pt x="8217" y="4916"/>
                </a:lnTo>
                <a:lnTo>
                  <a:pt x="8180" y="5026"/>
                </a:lnTo>
                <a:lnTo>
                  <a:pt x="8180" y="5136"/>
                </a:lnTo>
                <a:lnTo>
                  <a:pt x="8217" y="5393"/>
                </a:lnTo>
                <a:lnTo>
                  <a:pt x="8364" y="5906"/>
                </a:lnTo>
                <a:lnTo>
                  <a:pt x="8584" y="6567"/>
                </a:lnTo>
                <a:lnTo>
                  <a:pt x="8767" y="7227"/>
                </a:lnTo>
                <a:lnTo>
                  <a:pt x="8731" y="7374"/>
                </a:lnTo>
                <a:lnTo>
                  <a:pt x="8731" y="7447"/>
                </a:lnTo>
                <a:lnTo>
                  <a:pt x="8731" y="7520"/>
                </a:lnTo>
                <a:lnTo>
                  <a:pt x="8804" y="7594"/>
                </a:lnTo>
                <a:lnTo>
                  <a:pt x="8694" y="7740"/>
                </a:lnTo>
                <a:lnTo>
                  <a:pt x="8547" y="7887"/>
                </a:lnTo>
                <a:lnTo>
                  <a:pt x="8401" y="7997"/>
                </a:lnTo>
                <a:lnTo>
                  <a:pt x="8180" y="8107"/>
                </a:lnTo>
                <a:lnTo>
                  <a:pt x="8144" y="8034"/>
                </a:lnTo>
                <a:lnTo>
                  <a:pt x="8144" y="7997"/>
                </a:lnTo>
                <a:lnTo>
                  <a:pt x="8070" y="7961"/>
                </a:lnTo>
                <a:lnTo>
                  <a:pt x="7630" y="6530"/>
                </a:lnTo>
                <a:lnTo>
                  <a:pt x="7337" y="5650"/>
                </a:lnTo>
                <a:lnTo>
                  <a:pt x="7153" y="5283"/>
                </a:lnTo>
                <a:lnTo>
                  <a:pt x="7080" y="5026"/>
                </a:lnTo>
                <a:lnTo>
                  <a:pt x="7080" y="4953"/>
                </a:lnTo>
                <a:lnTo>
                  <a:pt x="7080" y="4879"/>
                </a:lnTo>
                <a:lnTo>
                  <a:pt x="7117" y="4806"/>
                </a:lnTo>
                <a:lnTo>
                  <a:pt x="7153" y="4733"/>
                </a:lnTo>
                <a:lnTo>
                  <a:pt x="7117" y="4659"/>
                </a:lnTo>
                <a:lnTo>
                  <a:pt x="7080" y="4623"/>
                </a:lnTo>
                <a:lnTo>
                  <a:pt x="6860" y="4476"/>
                </a:lnTo>
                <a:lnTo>
                  <a:pt x="6750" y="4439"/>
                </a:lnTo>
                <a:lnTo>
                  <a:pt x="6640" y="4476"/>
                </a:lnTo>
                <a:lnTo>
                  <a:pt x="6603" y="4549"/>
                </a:lnTo>
                <a:lnTo>
                  <a:pt x="6603" y="4623"/>
                </a:lnTo>
                <a:lnTo>
                  <a:pt x="6640" y="4659"/>
                </a:lnTo>
                <a:lnTo>
                  <a:pt x="6677" y="4769"/>
                </a:lnTo>
                <a:lnTo>
                  <a:pt x="6640" y="4879"/>
                </a:lnTo>
                <a:lnTo>
                  <a:pt x="6640" y="5063"/>
                </a:lnTo>
                <a:lnTo>
                  <a:pt x="6713" y="5320"/>
                </a:lnTo>
                <a:lnTo>
                  <a:pt x="6787" y="5576"/>
                </a:lnTo>
                <a:lnTo>
                  <a:pt x="6970" y="6090"/>
                </a:lnTo>
                <a:lnTo>
                  <a:pt x="7667" y="8254"/>
                </a:lnTo>
                <a:lnTo>
                  <a:pt x="7300" y="8254"/>
                </a:lnTo>
                <a:lnTo>
                  <a:pt x="6970" y="8181"/>
                </a:lnTo>
                <a:lnTo>
                  <a:pt x="6970" y="8107"/>
                </a:lnTo>
                <a:lnTo>
                  <a:pt x="6970" y="8034"/>
                </a:lnTo>
                <a:lnTo>
                  <a:pt x="6897" y="7997"/>
                </a:lnTo>
                <a:lnTo>
                  <a:pt x="6530" y="6383"/>
                </a:lnTo>
                <a:lnTo>
                  <a:pt x="6310" y="5503"/>
                </a:lnTo>
                <a:lnTo>
                  <a:pt x="6200" y="5099"/>
                </a:lnTo>
                <a:lnTo>
                  <a:pt x="6090" y="4916"/>
                </a:lnTo>
                <a:lnTo>
                  <a:pt x="5980" y="4733"/>
                </a:lnTo>
                <a:lnTo>
                  <a:pt x="5943" y="4696"/>
                </a:lnTo>
                <a:lnTo>
                  <a:pt x="5906" y="4696"/>
                </a:lnTo>
                <a:lnTo>
                  <a:pt x="5833" y="4733"/>
                </a:lnTo>
                <a:lnTo>
                  <a:pt x="5833" y="4769"/>
                </a:lnTo>
                <a:lnTo>
                  <a:pt x="5796" y="4989"/>
                </a:lnTo>
                <a:lnTo>
                  <a:pt x="5796" y="5173"/>
                </a:lnTo>
                <a:lnTo>
                  <a:pt x="5870" y="5576"/>
                </a:lnTo>
                <a:lnTo>
                  <a:pt x="6053" y="6383"/>
                </a:lnTo>
                <a:lnTo>
                  <a:pt x="6420" y="7887"/>
                </a:lnTo>
                <a:lnTo>
                  <a:pt x="6420" y="7887"/>
                </a:lnTo>
                <a:lnTo>
                  <a:pt x="6163" y="7740"/>
                </a:lnTo>
                <a:lnTo>
                  <a:pt x="5980" y="7520"/>
                </a:lnTo>
                <a:lnTo>
                  <a:pt x="5759" y="7227"/>
                </a:lnTo>
                <a:lnTo>
                  <a:pt x="5576" y="6897"/>
                </a:lnTo>
                <a:lnTo>
                  <a:pt x="5466" y="6567"/>
                </a:lnTo>
                <a:lnTo>
                  <a:pt x="5393" y="6237"/>
                </a:lnTo>
                <a:lnTo>
                  <a:pt x="5246" y="5540"/>
                </a:lnTo>
                <a:lnTo>
                  <a:pt x="5173" y="5209"/>
                </a:lnTo>
                <a:lnTo>
                  <a:pt x="5063" y="4879"/>
                </a:lnTo>
                <a:lnTo>
                  <a:pt x="4916" y="4586"/>
                </a:lnTo>
                <a:lnTo>
                  <a:pt x="4732" y="4366"/>
                </a:lnTo>
                <a:lnTo>
                  <a:pt x="4512" y="4146"/>
                </a:lnTo>
                <a:lnTo>
                  <a:pt x="4292" y="3962"/>
                </a:lnTo>
                <a:lnTo>
                  <a:pt x="4035" y="3816"/>
                </a:lnTo>
                <a:lnTo>
                  <a:pt x="3779" y="3706"/>
                </a:lnTo>
                <a:lnTo>
                  <a:pt x="3485" y="3595"/>
                </a:lnTo>
                <a:lnTo>
                  <a:pt x="3192" y="3522"/>
                </a:lnTo>
                <a:lnTo>
                  <a:pt x="2862" y="3449"/>
                </a:lnTo>
                <a:lnTo>
                  <a:pt x="2128" y="3449"/>
                </a:lnTo>
                <a:lnTo>
                  <a:pt x="1798" y="3522"/>
                </a:lnTo>
                <a:lnTo>
                  <a:pt x="1101" y="3669"/>
                </a:lnTo>
                <a:lnTo>
                  <a:pt x="404" y="3889"/>
                </a:lnTo>
                <a:lnTo>
                  <a:pt x="184" y="3962"/>
                </a:lnTo>
                <a:lnTo>
                  <a:pt x="74" y="4036"/>
                </a:lnTo>
                <a:lnTo>
                  <a:pt x="0" y="4109"/>
                </a:lnTo>
                <a:lnTo>
                  <a:pt x="0" y="4182"/>
                </a:lnTo>
                <a:lnTo>
                  <a:pt x="0" y="4219"/>
                </a:lnTo>
                <a:lnTo>
                  <a:pt x="0" y="4402"/>
                </a:lnTo>
                <a:lnTo>
                  <a:pt x="37" y="4439"/>
                </a:lnTo>
                <a:lnTo>
                  <a:pt x="74" y="4513"/>
                </a:lnTo>
                <a:lnTo>
                  <a:pt x="257" y="4586"/>
                </a:lnTo>
                <a:lnTo>
                  <a:pt x="404" y="4586"/>
                </a:lnTo>
                <a:lnTo>
                  <a:pt x="514" y="4513"/>
                </a:lnTo>
                <a:lnTo>
                  <a:pt x="624" y="4439"/>
                </a:lnTo>
                <a:lnTo>
                  <a:pt x="881" y="4329"/>
                </a:lnTo>
                <a:lnTo>
                  <a:pt x="881" y="4366"/>
                </a:lnTo>
                <a:lnTo>
                  <a:pt x="881" y="4549"/>
                </a:lnTo>
                <a:lnTo>
                  <a:pt x="881" y="4696"/>
                </a:lnTo>
                <a:lnTo>
                  <a:pt x="954" y="5026"/>
                </a:lnTo>
                <a:lnTo>
                  <a:pt x="1211" y="5686"/>
                </a:lnTo>
                <a:lnTo>
                  <a:pt x="1468" y="6493"/>
                </a:lnTo>
                <a:lnTo>
                  <a:pt x="1761" y="7300"/>
                </a:lnTo>
                <a:lnTo>
                  <a:pt x="1798" y="7374"/>
                </a:lnTo>
                <a:lnTo>
                  <a:pt x="1871" y="7447"/>
                </a:lnTo>
                <a:lnTo>
                  <a:pt x="2055" y="7447"/>
                </a:lnTo>
                <a:lnTo>
                  <a:pt x="2128" y="7410"/>
                </a:lnTo>
                <a:lnTo>
                  <a:pt x="2165" y="7337"/>
                </a:lnTo>
                <a:lnTo>
                  <a:pt x="2201" y="7227"/>
                </a:lnTo>
                <a:lnTo>
                  <a:pt x="2201" y="7154"/>
                </a:lnTo>
                <a:lnTo>
                  <a:pt x="1945" y="6383"/>
                </a:lnTo>
                <a:lnTo>
                  <a:pt x="1688" y="5650"/>
                </a:lnTo>
                <a:lnTo>
                  <a:pt x="1468" y="4989"/>
                </a:lnTo>
                <a:lnTo>
                  <a:pt x="1321" y="4696"/>
                </a:lnTo>
                <a:lnTo>
                  <a:pt x="1138" y="4402"/>
                </a:lnTo>
                <a:lnTo>
                  <a:pt x="1211" y="4329"/>
                </a:lnTo>
                <a:lnTo>
                  <a:pt x="1248" y="4329"/>
                </a:lnTo>
                <a:lnTo>
                  <a:pt x="1248" y="4292"/>
                </a:lnTo>
                <a:lnTo>
                  <a:pt x="1211" y="4292"/>
                </a:lnTo>
                <a:lnTo>
                  <a:pt x="1174" y="4256"/>
                </a:lnTo>
                <a:lnTo>
                  <a:pt x="1138" y="4256"/>
                </a:lnTo>
                <a:lnTo>
                  <a:pt x="1504" y="4182"/>
                </a:lnTo>
                <a:lnTo>
                  <a:pt x="1871" y="4109"/>
                </a:lnTo>
                <a:lnTo>
                  <a:pt x="1945" y="4256"/>
                </a:lnTo>
                <a:lnTo>
                  <a:pt x="2055" y="4439"/>
                </a:lnTo>
                <a:lnTo>
                  <a:pt x="2238" y="4879"/>
                </a:lnTo>
                <a:lnTo>
                  <a:pt x="2421" y="5320"/>
                </a:lnTo>
                <a:lnTo>
                  <a:pt x="2495" y="5760"/>
                </a:lnTo>
                <a:lnTo>
                  <a:pt x="2605" y="6200"/>
                </a:lnTo>
                <a:lnTo>
                  <a:pt x="2715" y="6420"/>
                </a:lnTo>
                <a:lnTo>
                  <a:pt x="2788" y="6603"/>
                </a:lnTo>
                <a:lnTo>
                  <a:pt x="2935" y="6787"/>
                </a:lnTo>
                <a:lnTo>
                  <a:pt x="3082" y="6933"/>
                </a:lnTo>
                <a:lnTo>
                  <a:pt x="3228" y="6970"/>
                </a:lnTo>
                <a:lnTo>
                  <a:pt x="3302" y="6933"/>
                </a:lnTo>
                <a:lnTo>
                  <a:pt x="3375" y="6860"/>
                </a:lnTo>
                <a:lnTo>
                  <a:pt x="3375" y="6750"/>
                </a:lnTo>
                <a:lnTo>
                  <a:pt x="3302" y="6530"/>
                </a:lnTo>
                <a:lnTo>
                  <a:pt x="3192" y="6347"/>
                </a:lnTo>
                <a:lnTo>
                  <a:pt x="3082" y="6126"/>
                </a:lnTo>
                <a:lnTo>
                  <a:pt x="3008" y="5943"/>
                </a:lnTo>
                <a:lnTo>
                  <a:pt x="2898" y="5503"/>
                </a:lnTo>
                <a:lnTo>
                  <a:pt x="2788" y="5063"/>
                </a:lnTo>
                <a:lnTo>
                  <a:pt x="2605" y="4549"/>
                </a:lnTo>
                <a:lnTo>
                  <a:pt x="2458" y="4292"/>
                </a:lnTo>
                <a:lnTo>
                  <a:pt x="2311" y="4036"/>
                </a:lnTo>
                <a:lnTo>
                  <a:pt x="2752" y="4036"/>
                </a:lnTo>
                <a:lnTo>
                  <a:pt x="3192" y="4109"/>
                </a:lnTo>
                <a:lnTo>
                  <a:pt x="3192" y="4219"/>
                </a:lnTo>
                <a:lnTo>
                  <a:pt x="3228" y="4366"/>
                </a:lnTo>
                <a:lnTo>
                  <a:pt x="3302" y="4623"/>
                </a:lnTo>
                <a:lnTo>
                  <a:pt x="3522" y="5063"/>
                </a:lnTo>
                <a:lnTo>
                  <a:pt x="3779" y="5833"/>
                </a:lnTo>
                <a:lnTo>
                  <a:pt x="3852" y="5943"/>
                </a:lnTo>
                <a:lnTo>
                  <a:pt x="3889" y="6016"/>
                </a:lnTo>
                <a:lnTo>
                  <a:pt x="3962" y="6090"/>
                </a:lnTo>
                <a:lnTo>
                  <a:pt x="4109" y="6126"/>
                </a:lnTo>
                <a:lnTo>
                  <a:pt x="4146" y="6090"/>
                </a:lnTo>
                <a:lnTo>
                  <a:pt x="4219" y="6053"/>
                </a:lnTo>
                <a:lnTo>
                  <a:pt x="4292" y="5943"/>
                </a:lnTo>
                <a:lnTo>
                  <a:pt x="4292" y="5796"/>
                </a:lnTo>
                <a:lnTo>
                  <a:pt x="4256" y="5686"/>
                </a:lnTo>
                <a:lnTo>
                  <a:pt x="4182" y="5540"/>
                </a:lnTo>
                <a:lnTo>
                  <a:pt x="3852" y="4659"/>
                </a:lnTo>
                <a:lnTo>
                  <a:pt x="3669" y="4292"/>
                </a:lnTo>
                <a:lnTo>
                  <a:pt x="4035" y="4513"/>
                </a:lnTo>
                <a:lnTo>
                  <a:pt x="4182" y="4623"/>
                </a:lnTo>
                <a:lnTo>
                  <a:pt x="4329" y="4769"/>
                </a:lnTo>
                <a:lnTo>
                  <a:pt x="4439" y="4953"/>
                </a:lnTo>
                <a:lnTo>
                  <a:pt x="4512" y="5136"/>
                </a:lnTo>
                <a:lnTo>
                  <a:pt x="4659" y="5540"/>
                </a:lnTo>
                <a:lnTo>
                  <a:pt x="4806" y="6347"/>
                </a:lnTo>
                <a:lnTo>
                  <a:pt x="4842" y="6640"/>
                </a:lnTo>
                <a:lnTo>
                  <a:pt x="4952" y="6933"/>
                </a:lnTo>
                <a:lnTo>
                  <a:pt x="5063" y="7190"/>
                </a:lnTo>
                <a:lnTo>
                  <a:pt x="5209" y="7447"/>
                </a:lnTo>
                <a:lnTo>
                  <a:pt x="5393" y="7704"/>
                </a:lnTo>
                <a:lnTo>
                  <a:pt x="5576" y="7924"/>
                </a:lnTo>
                <a:lnTo>
                  <a:pt x="5759" y="8144"/>
                </a:lnTo>
                <a:lnTo>
                  <a:pt x="5980" y="8327"/>
                </a:lnTo>
                <a:lnTo>
                  <a:pt x="6236" y="8474"/>
                </a:lnTo>
                <a:lnTo>
                  <a:pt x="6493" y="8621"/>
                </a:lnTo>
                <a:lnTo>
                  <a:pt x="6750" y="8694"/>
                </a:lnTo>
                <a:lnTo>
                  <a:pt x="7043" y="8768"/>
                </a:lnTo>
                <a:lnTo>
                  <a:pt x="7300" y="8804"/>
                </a:lnTo>
                <a:lnTo>
                  <a:pt x="7924" y="8804"/>
                </a:lnTo>
                <a:lnTo>
                  <a:pt x="8217" y="8694"/>
                </a:lnTo>
                <a:lnTo>
                  <a:pt x="8511" y="8621"/>
                </a:lnTo>
                <a:lnTo>
                  <a:pt x="8731" y="8474"/>
                </a:lnTo>
                <a:lnTo>
                  <a:pt x="8951" y="8291"/>
                </a:lnTo>
                <a:lnTo>
                  <a:pt x="9171" y="8107"/>
                </a:lnTo>
                <a:lnTo>
                  <a:pt x="9354" y="7887"/>
                </a:lnTo>
                <a:lnTo>
                  <a:pt x="9464" y="7667"/>
                </a:lnTo>
                <a:lnTo>
                  <a:pt x="9611" y="7410"/>
                </a:lnTo>
                <a:lnTo>
                  <a:pt x="9684" y="7117"/>
                </a:lnTo>
                <a:lnTo>
                  <a:pt x="9721" y="6787"/>
                </a:lnTo>
                <a:lnTo>
                  <a:pt x="9758" y="6457"/>
                </a:lnTo>
                <a:lnTo>
                  <a:pt x="9721" y="6090"/>
                </a:lnTo>
                <a:lnTo>
                  <a:pt x="9684" y="5760"/>
                </a:lnTo>
                <a:lnTo>
                  <a:pt x="9538" y="5063"/>
                </a:lnTo>
                <a:lnTo>
                  <a:pt x="9354" y="4366"/>
                </a:lnTo>
                <a:lnTo>
                  <a:pt x="9024" y="2788"/>
                </a:lnTo>
                <a:lnTo>
                  <a:pt x="8951" y="2422"/>
                </a:lnTo>
                <a:lnTo>
                  <a:pt x="8951" y="2238"/>
                </a:lnTo>
                <a:lnTo>
                  <a:pt x="8951" y="2055"/>
                </a:lnTo>
                <a:lnTo>
                  <a:pt x="9024" y="2348"/>
                </a:lnTo>
                <a:lnTo>
                  <a:pt x="9098" y="2568"/>
                </a:lnTo>
                <a:lnTo>
                  <a:pt x="9244" y="2788"/>
                </a:lnTo>
                <a:lnTo>
                  <a:pt x="9391" y="3009"/>
                </a:lnTo>
                <a:lnTo>
                  <a:pt x="9501" y="3082"/>
                </a:lnTo>
                <a:lnTo>
                  <a:pt x="9611" y="3119"/>
                </a:lnTo>
                <a:lnTo>
                  <a:pt x="9684" y="3119"/>
                </a:lnTo>
                <a:lnTo>
                  <a:pt x="9758" y="3082"/>
                </a:lnTo>
                <a:lnTo>
                  <a:pt x="9794" y="3045"/>
                </a:lnTo>
                <a:lnTo>
                  <a:pt x="9831" y="2972"/>
                </a:lnTo>
                <a:lnTo>
                  <a:pt x="9758" y="2788"/>
                </a:lnTo>
                <a:lnTo>
                  <a:pt x="9648" y="2605"/>
                </a:lnTo>
                <a:lnTo>
                  <a:pt x="9464" y="2275"/>
                </a:lnTo>
                <a:lnTo>
                  <a:pt x="9318" y="1908"/>
                </a:lnTo>
                <a:lnTo>
                  <a:pt x="9244" y="1725"/>
                </a:lnTo>
                <a:lnTo>
                  <a:pt x="9134" y="1541"/>
                </a:lnTo>
                <a:lnTo>
                  <a:pt x="9171" y="1505"/>
                </a:lnTo>
                <a:lnTo>
                  <a:pt x="9354" y="1358"/>
                </a:lnTo>
                <a:lnTo>
                  <a:pt x="9538" y="1248"/>
                </a:lnTo>
                <a:lnTo>
                  <a:pt x="9978" y="1101"/>
                </a:lnTo>
                <a:lnTo>
                  <a:pt x="10051" y="1395"/>
                </a:lnTo>
                <a:lnTo>
                  <a:pt x="10125" y="1688"/>
                </a:lnTo>
                <a:lnTo>
                  <a:pt x="10345" y="2238"/>
                </a:lnTo>
                <a:lnTo>
                  <a:pt x="10418" y="2495"/>
                </a:lnTo>
                <a:lnTo>
                  <a:pt x="10491" y="2825"/>
                </a:lnTo>
                <a:lnTo>
                  <a:pt x="10565" y="2972"/>
                </a:lnTo>
                <a:lnTo>
                  <a:pt x="10638" y="3082"/>
                </a:lnTo>
                <a:lnTo>
                  <a:pt x="10748" y="3192"/>
                </a:lnTo>
                <a:lnTo>
                  <a:pt x="10858" y="3229"/>
                </a:lnTo>
                <a:lnTo>
                  <a:pt x="10968" y="3229"/>
                </a:lnTo>
                <a:lnTo>
                  <a:pt x="11042" y="3192"/>
                </a:lnTo>
                <a:lnTo>
                  <a:pt x="11115" y="3119"/>
                </a:lnTo>
                <a:lnTo>
                  <a:pt x="11115" y="3009"/>
                </a:lnTo>
                <a:lnTo>
                  <a:pt x="11115" y="2972"/>
                </a:lnTo>
                <a:lnTo>
                  <a:pt x="11078" y="2899"/>
                </a:lnTo>
                <a:lnTo>
                  <a:pt x="11005" y="2825"/>
                </a:lnTo>
                <a:lnTo>
                  <a:pt x="10932" y="2642"/>
                </a:lnTo>
                <a:lnTo>
                  <a:pt x="10895" y="2458"/>
                </a:lnTo>
                <a:lnTo>
                  <a:pt x="10675" y="1835"/>
                </a:lnTo>
                <a:lnTo>
                  <a:pt x="10528" y="1395"/>
                </a:lnTo>
                <a:lnTo>
                  <a:pt x="10418" y="1174"/>
                </a:lnTo>
                <a:lnTo>
                  <a:pt x="10308" y="991"/>
                </a:lnTo>
                <a:lnTo>
                  <a:pt x="10455" y="918"/>
                </a:lnTo>
                <a:lnTo>
                  <a:pt x="11005" y="734"/>
                </a:lnTo>
                <a:lnTo>
                  <a:pt x="11152" y="1174"/>
                </a:lnTo>
                <a:lnTo>
                  <a:pt x="11298" y="1615"/>
                </a:lnTo>
                <a:lnTo>
                  <a:pt x="11555" y="2348"/>
                </a:lnTo>
                <a:lnTo>
                  <a:pt x="11702" y="2678"/>
                </a:lnTo>
                <a:lnTo>
                  <a:pt x="11775" y="2788"/>
                </a:lnTo>
                <a:lnTo>
                  <a:pt x="11922" y="2899"/>
                </a:lnTo>
                <a:lnTo>
                  <a:pt x="11959" y="2935"/>
                </a:lnTo>
                <a:lnTo>
                  <a:pt x="12032" y="2899"/>
                </a:lnTo>
                <a:lnTo>
                  <a:pt x="12069" y="2899"/>
                </a:lnTo>
                <a:lnTo>
                  <a:pt x="12105" y="2825"/>
                </a:lnTo>
                <a:lnTo>
                  <a:pt x="12142" y="2715"/>
                </a:lnTo>
                <a:lnTo>
                  <a:pt x="12142" y="2568"/>
                </a:lnTo>
                <a:lnTo>
                  <a:pt x="12069" y="2275"/>
                </a:lnTo>
                <a:lnTo>
                  <a:pt x="11812" y="1688"/>
                </a:lnTo>
                <a:lnTo>
                  <a:pt x="11592" y="1101"/>
                </a:lnTo>
                <a:lnTo>
                  <a:pt x="11445" y="698"/>
                </a:lnTo>
                <a:lnTo>
                  <a:pt x="11372" y="588"/>
                </a:lnTo>
                <a:lnTo>
                  <a:pt x="11665" y="441"/>
                </a:lnTo>
                <a:lnTo>
                  <a:pt x="11922" y="294"/>
                </a:lnTo>
                <a:lnTo>
                  <a:pt x="12105" y="147"/>
                </a:lnTo>
                <a:lnTo>
                  <a:pt x="12142" y="111"/>
                </a:lnTo>
                <a:lnTo>
                  <a:pt x="12142" y="74"/>
                </a:lnTo>
                <a:lnTo>
                  <a:pt x="12105" y="37"/>
                </a:lnTo>
                <a:lnTo>
                  <a:pt x="12069" y="1"/>
                </a:lnTo>
                <a:close/>
                <a:moveTo>
                  <a:pt x="4072" y="7080"/>
                </a:moveTo>
                <a:lnTo>
                  <a:pt x="4035" y="7117"/>
                </a:lnTo>
                <a:lnTo>
                  <a:pt x="3999" y="7154"/>
                </a:lnTo>
                <a:lnTo>
                  <a:pt x="3999" y="7337"/>
                </a:lnTo>
                <a:lnTo>
                  <a:pt x="3999" y="7557"/>
                </a:lnTo>
                <a:lnTo>
                  <a:pt x="4072" y="7961"/>
                </a:lnTo>
                <a:lnTo>
                  <a:pt x="4219" y="8327"/>
                </a:lnTo>
                <a:lnTo>
                  <a:pt x="4366" y="8731"/>
                </a:lnTo>
                <a:lnTo>
                  <a:pt x="4439" y="8804"/>
                </a:lnTo>
                <a:lnTo>
                  <a:pt x="4182" y="8988"/>
                </a:lnTo>
                <a:lnTo>
                  <a:pt x="3889" y="9098"/>
                </a:lnTo>
                <a:lnTo>
                  <a:pt x="3852" y="8951"/>
                </a:lnTo>
                <a:lnTo>
                  <a:pt x="3815" y="8804"/>
                </a:lnTo>
                <a:lnTo>
                  <a:pt x="3669" y="8511"/>
                </a:lnTo>
                <a:lnTo>
                  <a:pt x="3522" y="8071"/>
                </a:lnTo>
                <a:lnTo>
                  <a:pt x="3449" y="7887"/>
                </a:lnTo>
                <a:lnTo>
                  <a:pt x="3339" y="7667"/>
                </a:lnTo>
                <a:lnTo>
                  <a:pt x="3228" y="7630"/>
                </a:lnTo>
                <a:lnTo>
                  <a:pt x="3155" y="7630"/>
                </a:lnTo>
                <a:lnTo>
                  <a:pt x="3045" y="7704"/>
                </a:lnTo>
                <a:lnTo>
                  <a:pt x="3045" y="7777"/>
                </a:lnTo>
                <a:lnTo>
                  <a:pt x="3082" y="7997"/>
                </a:lnTo>
                <a:lnTo>
                  <a:pt x="3118" y="8217"/>
                </a:lnTo>
                <a:lnTo>
                  <a:pt x="3265" y="8658"/>
                </a:lnTo>
                <a:lnTo>
                  <a:pt x="3339" y="8951"/>
                </a:lnTo>
                <a:lnTo>
                  <a:pt x="3412" y="9098"/>
                </a:lnTo>
                <a:lnTo>
                  <a:pt x="3485" y="9244"/>
                </a:lnTo>
                <a:lnTo>
                  <a:pt x="2825" y="9428"/>
                </a:lnTo>
                <a:lnTo>
                  <a:pt x="2788" y="9281"/>
                </a:lnTo>
                <a:lnTo>
                  <a:pt x="2642" y="8768"/>
                </a:lnTo>
                <a:lnTo>
                  <a:pt x="2532" y="8547"/>
                </a:lnTo>
                <a:lnTo>
                  <a:pt x="2385" y="8327"/>
                </a:lnTo>
                <a:lnTo>
                  <a:pt x="2385" y="8254"/>
                </a:lnTo>
                <a:lnTo>
                  <a:pt x="2385" y="8217"/>
                </a:lnTo>
                <a:lnTo>
                  <a:pt x="2421" y="8181"/>
                </a:lnTo>
                <a:lnTo>
                  <a:pt x="2421" y="8144"/>
                </a:lnTo>
                <a:lnTo>
                  <a:pt x="2421" y="8107"/>
                </a:lnTo>
                <a:lnTo>
                  <a:pt x="2385" y="8107"/>
                </a:lnTo>
                <a:lnTo>
                  <a:pt x="2275" y="8144"/>
                </a:lnTo>
                <a:lnTo>
                  <a:pt x="2128" y="8144"/>
                </a:lnTo>
                <a:lnTo>
                  <a:pt x="2055" y="8181"/>
                </a:lnTo>
                <a:lnTo>
                  <a:pt x="2018" y="8254"/>
                </a:lnTo>
                <a:lnTo>
                  <a:pt x="1981" y="8327"/>
                </a:lnTo>
                <a:lnTo>
                  <a:pt x="1981" y="8401"/>
                </a:lnTo>
                <a:lnTo>
                  <a:pt x="2165" y="8841"/>
                </a:lnTo>
                <a:lnTo>
                  <a:pt x="2348" y="9318"/>
                </a:lnTo>
                <a:lnTo>
                  <a:pt x="2385" y="9575"/>
                </a:lnTo>
                <a:lnTo>
                  <a:pt x="1945" y="9685"/>
                </a:lnTo>
                <a:lnTo>
                  <a:pt x="1871" y="9721"/>
                </a:lnTo>
                <a:lnTo>
                  <a:pt x="1798" y="9795"/>
                </a:lnTo>
                <a:lnTo>
                  <a:pt x="1798" y="9868"/>
                </a:lnTo>
                <a:lnTo>
                  <a:pt x="1761" y="9941"/>
                </a:lnTo>
                <a:lnTo>
                  <a:pt x="1798" y="10015"/>
                </a:lnTo>
                <a:lnTo>
                  <a:pt x="1835" y="10088"/>
                </a:lnTo>
                <a:lnTo>
                  <a:pt x="1908" y="10161"/>
                </a:lnTo>
                <a:lnTo>
                  <a:pt x="1981" y="10198"/>
                </a:lnTo>
                <a:lnTo>
                  <a:pt x="2275" y="10198"/>
                </a:lnTo>
                <a:lnTo>
                  <a:pt x="2385" y="10125"/>
                </a:lnTo>
                <a:lnTo>
                  <a:pt x="2495" y="10088"/>
                </a:lnTo>
                <a:lnTo>
                  <a:pt x="2532" y="10051"/>
                </a:lnTo>
                <a:lnTo>
                  <a:pt x="2568" y="10088"/>
                </a:lnTo>
                <a:lnTo>
                  <a:pt x="2605" y="10125"/>
                </a:lnTo>
                <a:lnTo>
                  <a:pt x="2678" y="10125"/>
                </a:lnTo>
                <a:lnTo>
                  <a:pt x="2788" y="10088"/>
                </a:lnTo>
                <a:lnTo>
                  <a:pt x="2825" y="9978"/>
                </a:lnTo>
                <a:lnTo>
                  <a:pt x="3265" y="9868"/>
                </a:lnTo>
                <a:lnTo>
                  <a:pt x="3742" y="9721"/>
                </a:lnTo>
                <a:lnTo>
                  <a:pt x="4146" y="9575"/>
                </a:lnTo>
                <a:lnTo>
                  <a:pt x="4549" y="9354"/>
                </a:lnTo>
                <a:lnTo>
                  <a:pt x="4732" y="9208"/>
                </a:lnTo>
                <a:lnTo>
                  <a:pt x="4879" y="9061"/>
                </a:lnTo>
                <a:lnTo>
                  <a:pt x="5026" y="8841"/>
                </a:lnTo>
                <a:lnTo>
                  <a:pt x="5136" y="8621"/>
                </a:lnTo>
                <a:lnTo>
                  <a:pt x="5209" y="8401"/>
                </a:lnTo>
                <a:lnTo>
                  <a:pt x="5173" y="8181"/>
                </a:lnTo>
                <a:lnTo>
                  <a:pt x="5099" y="7997"/>
                </a:lnTo>
                <a:lnTo>
                  <a:pt x="5026" y="7887"/>
                </a:lnTo>
                <a:lnTo>
                  <a:pt x="4952" y="7814"/>
                </a:lnTo>
                <a:lnTo>
                  <a:pt x="4842" y="7814"/>
                </a:lnTo>
                <a:lnTo>
                  <a:pt x="4806" y="7851"/>
                </a:lnTo>
                <a:lnTo>
                  <a:pt x="4806" y="7887"/>
                </a:lnTo>
                <a:lnTo>
                  <a:pt x="4732" y="8327"/>
                </a:lnTo>
                <a:lnTo>
                  <a:pt x="4512" y="7667"/>
                </a:lnTo>
                <a:lnTo>
                  <a:pt x="4366" y="7374"/>
                </a:lnTo>
                <a:lnTo>
                  <a:pt x="4182" y="7117"/>
                </a:lnTo>
                <a:lnTo>
                  <a:pt x="4146" y="7080"/>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82" name="Shape 282"/>
          <p:cNvSpPr/>
          <p:nvPr/>
        </p:nvSpPr>
        <p:spPr>
          <a:xfrm>
            <a:off x="2704" y="4900231"/>
            <a:ext cx="180033" cy="373539"/>
          </a:xfrm>
          <a:custGeom>
            <a:avLst/>
            <a:gdLst/>
            <a:ahLst/>
            <a:cxnLst/>
            <a:rect l="0" t="0" r="0" b="0"/>
            <a:pathLst>
              <a:path w="6347" h="13169" extrusionOk="0">
                <a:moveTo>
                  <a:pt x="588" y="330"/>
                </a:moveTo>
                <a:lnTo>
                  <a:pt x="808" y="367"/>
                </a:lnTo>
                <a:lnTo>
                  <a:pt x="1028" y="440"/>
                </a:lnTo>
                <a:lnTo>
                  <a:pt x="1211" y="550"/>
                </a:lnTo>
                <a:lnTo>
                  <a:pt x="1395" y="734"/>
                </a:lnTo>
                <a:lnTo>
                  <a:pt x="1578" y="917"/>
                </a:lnTo>
                <a:lnTo>
                  <a:pt x="1688" y="1101"/>
                </a:lnTo>
                <a:lnTo>
                  <a:pt x="1798" y="1321"/>
                </a:lnTo>
                <a:lnTo>
                  <a:pt x="1908" y="1541"/>
                </a:lnTo>
                <a:lnTo>
                  <a:pt x="1982" y="1761"/>
                </a:lnTo>
                <a:lnTo>
                  <a:pt x="2018" y="2018"/>
                </a:lnTo>
                <a:lnTo>
                  <a:pt x="2018" y="2458"/>
                </a:lnTo>
                <a:lnTo>
                  <a:pt x="2018" y="2495"/>
                </a:lnTo>
                <a:lnTo>
                  <a:pt x="1982" y="2421"/>
                </a:lnTo>
                <a:lnTo>
                  <a:pt x="1762" y="1944"/>
                </a:lnTo>
                <a:lnTo>
                  <a:pt x="1615" y="1724"/>
                </a:lnTo>
                <a:lnTo>
                  <a:pt x="1432" y="1504"/>
                </a:lnTo>
                <a:lnTo>
                  <a:pt x="1395" y="1467"/>
                </a:lnTo>
                <a:lnTo>
                  <a:pt x="1322" y="1467"/>
                </a:lnTo>
                <a:lnTo>
                  <a:pt x="1285" y="1504"/>
                </a:lnTo>
                <a:lnTo>
                  <a:pt x="1285" y="1578"/>
                </a:lnTo>
                <a:lnTo>
                  <a:pt x="1322" y="1834"/>
                </a:lnTo>
                <a:lnTo>
                  <a:pt x="1395" y="2128"/>
                </a:lnTo>
                <a:lnTo>
                  <a:pt x="1615" y="2641"/>
                </a:lnTo>
                <a:lnTo>
                  <a:pt x="1725" y="2935"/>
                </a:lnTo>
                <a:lnTo>
                  <a:pt x="1615" y="2861"/>
                </a:lnTo>
                <a:lnTo>
                  <a:pt x="1468" y="2715"/>
                </a:lnTo>
                <a:lnTo>
                  <a:pt x="1248" y="2348"/>
                </a:lnTo>
                <a:lnTo>
                  <a:pt x="1065" y="1981"/>
                </a:lnTo>
                <a:lnTo>
                  <a:pt x="955" y="1724"/>
                </a:lnTo>
                <a:lnTo>
                  <a:pt x="845" y="1394"/>
                </a:lnTo>
                <a:lnTo>
                  <a:pt x="735" y="1027"/>
                </a:lnTo>
                <a:lnTo>
                  <a:pt x="661" y="697"/>
                </a:lnTo>
                <a:lnTo>
                  <a:pt x="588" y="330"/>
                </a:lnTo>
                <a:close/>
                <a:moveTo>
                  <a:pt x="3706" y="2825"/>
                </a:moveTo>
                <a:lnTo>
                  <a:pt x="3926" y="2861"/>
                </a:lnTo>
                <a:lnTo>
                  <a:pt x="4109" y="2935"/>
                </a:lnTo>
                <a:lnTo>
                  <a:pt x="4733" y="3118"/>
                </a:lnTo>
                <a:lnTo>
                  <a:pt x="4990" y="3228"/>
                </a:lnTo>
                <a:lnTo>
                  <a:pt x="5283" y="3375"/>
                </a:lnTo>
                <a:lnTo>
                  <a:pt x="5503" y="3522"/>
                </a:lnTo>
                <a:lnTo>
                  <a:pt x="5687" y="3668"/>
                </a:lnTo>
                <a:lnTo>
                  <a:pt x="5687" y="3668"/>
                </a:lnTo>
                <a:lnTo>
                  <a:pt x="5540" y="3632"/>
                </a:lnTo>
                <a:lnTo>
                  <a:pt x="5467" y="3632"/>
                </a:lnTo>
                <a:lnTo>
                  <a:pt x="5393" y="3705"/>
                </a:lnTo>
                <a:lnTo>
                  <a:pt x="5356" y="3778"/>
                </a:lnTo>
                <a:lnTo>
                  <a:pt x="5393" y="3888"/>
                </a:lnTo>
                <a:lnTo>
                  <a:pt x="5026" y="4035"/>
                </a:lnTo>
                <a:lnTo>
                  <a:pt x="4660" y="4109"/>
                </a:lnTo>
                <a:lnTo>
                  <a:pt x="4293" y="4182"/>
                </a:lnTo>
                <a:lnTo>
                  <a:pt x="3889" y="4182"/>
                </a:lnTo>
                <a:lnTo>
                  <a:pt x="3449" y="4109"/>
                </a:lnTo>
                <a:lnTo>
                  <a:pt x="3046" y="3999"/>
                </a:lnTo>
                <a:lnTo>
                  <a:pt x="2862" y="3925"/>
                </a:lnTo>
                <a:lnTo>
                  <a:pt x="2642" y="3815"/>
                </a:lnTo>
                <a:lnTo>
                  <a:pt x="2459" y="3668"/>
                </a:lnTo>
                <a:lnTo>
                  <a:pt x="2349" y="3595"/>
                </a:lnTo>
                <a:lnTo>
                  <a:pt x="2312" y="3522"/>
                </a:lnTo>
                <a:lnTo>
                  <a:pt x="2532" y="3668"/>
                </a:lnTo>
                <a:lnTo>
                  <a:pt x="2789" y="3815"/>
                </a:lnTo>
                <a:lnTo>
                  <a:pt x="3046" y="3888"/>
                </a:lnTo>
                <a:lnTo>
                  <a:pt x="3339" y="3999"/>
                </a:lnTo>
                <a:lnTo>
                  <a:pt x="3596" y="4035"/>
                </a:lnTo>
                <a:lnTo>
                  <a:pt x="3889" y="4109"/>
                </a:lnTo>
                <a:lnTo>
                  <a:pt x="4073" y="4109"/>
                </a:lnTo>
                <a:lnTo>
                  <a:pt x="4183" y="4072"/>
                </a:lnTo>
                <a:lnTo>
                  <a:pt x="4329" y="4035"/>
                </a:lnTo>
                <a:lnTo>
                  <a:pt x="4439" y="3962"/>
                </a:lnTo>
                <a:lnTo>
                  <a:pt x="4476" y="3888"/>
                </a:lnTo>
                <a:lnTo>
                  <a:pt x="4439" y="3778"/>
                </a:lnTo>
                <a:lnTo>
                  <a:pt x="4329" y="3705"/>
                </a:lnTo>
                <a:lnTo>
                  <a:pt x="4219" y="3632"/>
                </a:lnTo>
                <a:lnTo>
                  <a:pt x="3963" y="3595"/>
                </a:lnTo>
                <a:lnTo>
                  <a:pt x="3706" y="3558"/>
                </a:lnTo>
                <a:lnTo>
                  <a:pt x="3449" y="3522"/>
                </a:lnTo>
                <a:lnTo>
                  <a:pt x="2715" y="3338"/>
                </a:lnTo>
                <a:lnTo>
                  <a:pt x="2862" y="3228"/>
                </a:lnTo>
                <a:lnTo>
                  <a:pt x="3082" y="3081"/>
                </a:lnTo>
                <a:lnTo>
                  <a:pt x="3302" y="2935"/>
                </a:lnTo>
                <a:lnTo>
                  <a:pt x="3486" y="2861"/>
                </a:lnTo>
                <a:lnTo>
                  <a:pt x="3706" y="2825"/>
                </a:lnTo>
                <a:close/>
                <a:moveTo>
                  <a:pt x="1285" y="5686"/>
                </a:moveTo>
                <a:lnTo>
                  <a:pt x="1725" y="5723"/>
                </a:lnTo>
                <a:lnTo>
                  <a:pt x="1762" y="5723"/>
                </a:lnTo>
                <a:lnTo>
                  <a:pt x="1835" y="5869"/>
                </a:lnTo>
                <a:lnTo>
                  <a:pt x="1908" y="5943"/>
                </a:lnTo>
                <a:lnTo>
                  <a:pt x="2018" y="5943"/>
                </a:lnTo>
                <a:lnTo>
                  <a:pt x="2129" y="5869"/>
                </a:lnTo>
                <a:lnTo>
                  <a:pt x="2165" y="5759"/>
                </a:lnTo>
                <a:lnTo>
                  <a:pt x="2642" y="5796"/>
                </a:lnTo>
                <a:lnTo>
                  <a:pt x="3082" y="5796"/>
                </a:lnTo>
                <a:lnTo>
                  <a:pt x="3339" y="5833"/>
                </a:lnTo>
                <a:lnTo>
                  <a:pt x="3522" y="5869"/>
                </a:lnTo>
                <a:lnTo>
                  <a:pt x="3522" y="6016"/>
                </a:lnTo>
                <a:lnTo>
                  <a:pt x="3376" y="5979"/>
                </a:lnTo>
                <a:lnTo>
                  <a:pt x="3266" y="6016"/>
                </a:lnTo>
                <a:lnTo>
                  <a:pt x="3119" y="6089"/>
                </a:lnTo>
                <a:lnTo>
                  <a:pt x="3082" y="6163"/>
                </a:lnTo>
                <a:lnTo>
                  <a:pt x="3082" y="6236"/>
                </a:lnTo>
                <a:lnTo>
                  <a:pt x="2752" y="6236"/>
                </a:lnTo>
                <a:lnTo>
                  <a:pt x="1322" y="6163"/>
                </a:lnTo>
                <a:lnTo>
                  <a:pt x="808" y="6089"/>
                </a:lnTo>
                <a:lnTo>
                  <a:pt x="515" y="6053"/>
                </a:lnTo>
                <a:lnTo>
                  <a:pt x="258" y="6089"/>
                </a:lnTo>
                <a:lnTo>
                  <a:pt x="368" y="5943"/>
                </a:lnTo>
                <a:lnTo>
                  <a:pt x="515" y="5833"/>
                </a:lnTo>
                <a:lnTo>
                  <a:pt x="661" y="5723"/>
                </a:lnTo>
                <a:lnTo>
                  <a:pt x="808" y="5686"/>
                </a:lnTo>
                <a:close/>
                <a:moveTo>
                  <a:pt x="2239" y="6676"/>
                </a:moveTo>
                <a:lnTo>
                  <a:pt x="3009" y="6713"/>
                </a:lnTo>
                <a:lnTo>
                  <a:pt x="3156" y="6750"/>
                </a:lnTo>
                <a:lnTo>
                  <a:pt x="3156" y="7997"/>
                </a:lnTo>
                <a:lnTo>
                  <a:pt x="3119" y="9244"/>
                </a:lnTo>
                <a:lnTo>
                  <a:pt x="2422" y="9354"/>
                </a:lnTo>
                <a:lnTo>
                  <a:pt x="2422" y="8951"/>
                </a:lnTo>
                <a:lnTo>
                  <a:pt x="2312" y="7630"/>
                </a:lnTo>
                <a:lnTo>
                  <a:pt x="2275" y="6933"/>
                </a:lnTo>
                <a:lnTo>
                  <a:pt x="2239" y="6676"/>
                </a:lnTo>
                <a:close/>
                <a:moveTo>
                  <a:pt x="1065" y="6566"/>
                </a:moveTo>
                <a:lnTo>
                  <a:pt x="1872" y="6676"/>
                </a:lnTo>
                <a:lnTo>
                  <a:pt x="1835" y="6786"/>
                </a:lnTo>
                <a:lnTo>
                  <a:pt x="1835" y="6933"/>
                </a:lnTo>
                <a:lnTo>
                  <a:pt x="1872" y="7226"/>
                </a:lnTo>
                <a:lnTo>
                  <a:pt x="1945" y="8804"/>
                </a:lnTo>
                <a:lnTo>
                  <a:pt x="1982" y="9391"/>
                </a:lnTo>
                <a:lnTo>
                  <a:pt x="1542" y="9391"/>
                </a:lnTo>
                <a:lnTo>
                  <a:pt x="1101" y="9427"/>
                </a:lnTo>
                <a:lnTo>
                  <a:pt x="1028" y="8254"/>
                </a:lnTo>
                <a:lnTo>
                  <a:pt x="955" y="7410"/>
                </a:lnTo>
                <a:lnTo>
                  <a:pt x="918" y="6970"/>
                </a:lnTo>
                <a:lnTo>
                  <a:pt x="808" y="6566"/>
                </a:lnTo>
                <a:close/>
                <a:moveTo>
                  <a:pt x="3082" y="9721"/>
                </a:moveTo>
                <a:lnTo>
                  <a:pt x="3009" y="10454"/>
                </a:lnTo>
                <a:lnTo>
                  <a:pt x="2972" y="10454"/>
                </a:lnTo>
                <a:lnTo>
                  <a:pt x="2862" y="10418"/>
                </a:lnTo>
                <a:lnTo>
                  <a:pt x="2752" y="10418"/>
                </a:lnTo>
                <a:lnTo>
                  <a:pt x="2605" y="10454"/>
                </a:lnTo>
                <a:lnTo>
                  <a:pt x="2495" y="10528"/>
                </a:lnTo>
                <a:lnTo>
                  <a:pt x="2495" y="10418"/>
                </a:lnTo>
                <a:lnTo>
                  <a:pt x="2459" y="9831"/>
                </a:lnTo>
                <a:lnTo>
                  <a:pt x="2789" y="9794"/>
                </a:lnTo>
                <a:lnTo>
                  <a:pt x="3082" y="9721"/>
                </a:lnTo>
                <a:close/>
                <a:moveTo>
                  <a:pt x="1138" y="9758"/>
                </a:moveTo>
                <a:lnTo>
                  <a:pt x="1358" y="9831"/>
                </a:lnTo>
                <a:lnTo>
                  <a:pt x="1542" y="9831"/>
                </a:lnTo>
                <a:lnTo>
                  <a:pt x="1982" y="9868"/>
                </a:lnTo>
                <a:lnTo>
                  <a:pt x="2018" y="10088"/>
                </a:lnTo>
                <a:lnTo>
                  <a:pt x="1982" y="10124"/>
                </a:lnTo>
                <a:lnTo>
                  <a:pt x="1688" y="10088"/>
                </a:lnTo>
                <a:lnTo>
                  <a:pt x="1615" y="10124"/>
                </a:lnTo>
                <a:lnTo>
                  <a:pt x="1542" y="10161"/>
                </a:lnTo>
                <a:lnTo>
                  <a:pt x="1542" y="10234"/>
                </a:lnTo>
                <a:lnTo>
                  <a:pt x="1578" y="10308"/>
                </a:lnTo>
                <a:lnTo>
                  <a:pt x="1725" y="10454"/>
                </a:lnTo>
                <a:lnTo>
                  <a:pt x="1945" y="10491"/>
                </a:lnTo>
                <a:lnTo>
                  <a:pt x="2018" y="10491"/>
                </a:lnTo>
                <a:lnTo>
                  <a:pt x="2018" y="10748"/>
                </a:lnTo>
                <a:lnTo>
                  <a:pt x="1798" y="10785"/>
                </a:lnTo>
                <a:lnTo>
                  <a:pt x="1798" y="10748"/>
                </a:lnTo>
                <a:lnTo>
                  <a:pt x="1762" y="10748"/>
                </a:lnTo>
                <a:lnTo>
                  <a:pt x="1688" y="10785"/>
                </a:lnTo>
                <a:lnTo>
                  <a:pt x="1615" y="10821"/>
                </a:lnTo>
                <a:lnTo>
                  <a:pt x="1542" y="10895"/>
                </a:lnTo>
                <a:lnTo>
                  <a:pt x="1505" y="11005"/>
                </a:lnTo>
                <a:lnTo>
                  <a:pt x="1542" y="11078"/>
                </a:lnTo>
                <a:lnTo>
                  <a:pt x="1652" y="11151"/>
                </a:lnTo>
                <a:lnTo>
                  <a:pt x="2055" y="11151"/>
                </a:lnTo>
                <a:lnTo>
                  <a:pt x="2129" y="11408"/>
                </a:lnTo>
                <a:lnTo>
                  <a:pt x="2239" y="11592"/>
                </a:lnTo>
                <a:lnTo>
                  <a:pt x="2275" y="11628"/>
                </a:lnTo>
                <a:lnTo>
                  <a:pt x="2349" y="11628"/>
                </a:lnTo>
                <a:lnTo>
                  <a:pt x="2422" y="11592"/>
                </a:lnTo>
                <a:lnTo>
                  <a:pt x="2459" y="11555"/>
                </a:lnTo>
                <a:lnTo>
                  <a:pt x="2532" y="11371"/>
                </a:lnTo>
                <a:lnTo>
                  <a:pt x="2569" y="11188"/>
                </a:lnTo>
                <a:lnTo>
                  <a:pt x="2569" y="11005"/>
                </a:lnTo>
                <a:lnTo>
                  <a:pt x="2532" y="10785"/>
                </a:lnTo>
                <a:lnTo>
                  <a:pt x="2679" y="10821"/>
                </a:lnTo>
                <a:lnTo>
                  <a:pt x="3009" y="10821"/>
                </a:lnTo>
                <a:lnTo>
                  <a:pt x="2936" y="11408"/>
                </a:lnTo>
                <a:lnTo>
                  <a:pt x="2862" y="11812"/>
                </a:lnTo>
                <a:lnTo>
                  <a:pt x="2825" y="11995"/>
                </a:lnTo>
                <a:lnTo>
                  <a:pt x="2752" y="12178"/>
                </a:lnTo>
                <a:lnTo>
                  <a:pt x="2642" y="12362"/>
                </a:lnTo>
                <a:lnTo>
                  <a:pt x="2532" y="12472"/>
                </a:lnTo>
                <a:lnTo>
                  <a:pt x="2349" y="12582"/>
                </a:lnTo>
                <a:lnTo>
                  <a:pt x="2129" y="12619"/>
                </a:lnTo>
                <a:lnTo>
                  <a:pt x="1945" y="12619"/>
                </a:lnTo>
                <a:lnTo>
                  <a:pt x="1798" y="12582"/>
                </a:lnTo>
                <a:lnTo>
                  <a:pt x="1652" y="12472"/>
                </a:lnTo>
                <a:lnTo>
                  <a:pt x="1505" y="12362"/>
                </a:lnTo>
                <a:lnTo>
                  <a:pt x="1432" y="12215"/>
                </a:lnTo>
                <a:lnTo>
                  <a:pt x="1322" y="12068"/>
                </a:lnTo>
                <a:lnTo>
                  <a:pt x="1211" y="11738"/>
                </a:lnTo>
                <a:lnTo>
                  <a:pt x="1138" y="11335"/>
                </a:lnTo>
                <a:lnTo>
                  <a:pt x="1138" y="10858"/>
                </a:lnTo>
                <a:lnTo>
                  <a:pt x="1138" y="10014"/>
                </a:lnTo>
                <a:lnTo>
                  <a:pt x="1138" y="9758"/>
                </a:lnTo>
                <a:close/>
                <a:moveTo>
                  <a:pt x="625" y="0"/>
                </a:moveTo>
                <a:lnTo>
                  <a:pt x="478" y="37"/>
                </a:lnTo>
                <a:lnTo>
                  <a:pt x="331" y="110"/>
                </a:lnTo>
                <a:lnTo>
                  <a:pt x="294" y="184"/>
                </a:lnTo>
                <a:lnTo>
                  <a:pt x="294" y="220"/>
                </a:lnTo>
                <a:lnTo>
                  <a:pt x="294" y="294"/>
                </a:lnTo>
                <a:lnTo>
                  <a:pt x="331" y="330"/>
                </a:lnTo>
                <a:lnTo>
                  <a:pt x="294" y="587"/>
                </a:lnTo>
                <a:lnTo>
                  <a:pt x="294" y="844"/>
                </a:lnTo>
                <a:lnTo>
                  <a:pt x="331" y="1101"/>
                </a:lnTo>
                <a:lnTo>
                  <a:pt x="368" y="1321"/>
                </a:lnTo>
                <a:lnTo>
                  <a:pt x="551" y="1834"/>
                </a:lnTo>
                <a:lnTo>
                  <a:pt x="735" y="2274"/>
                </a:lnTo>
                <a:lnTo>
                  <a:pt x="918" y="2641"/>
                </a:lnTo>
                <a:lnTo>
                  <a:pt x="1175" y="3008"/>
                </a:lnTo>
                <a:lnTo>
                  <a:pt x="1322" y="3155"/>
                </a:lnTo>
                <a:lnTo>
                  <a:pt x="1505" y="3265"/>
                </a:lnTo>
                <a:lnTo>
                  <a:pt x="1652" y="3375"/>
                </a:lnTo>
                <a:lnTo>
                  <a:pt x="1872" y="3375"/>
                </a:lnTo>
                <a:lnTo>
                  <a:pt x="1798" y="3815"/>
                </a:lnTo>
                <a:lnTo>
                  <a:pt x="1725" y="4365"/>
                </a:lnTo>
                <a:lnTo>
                  <a:pt x="1725" y="4659"/>
                </a:lnTo>
                <a:lnTo>
                  <a:pt x="1762" y="4806"/>
                </a:lnTo>
                <a:lnTo>
                  <a:pt x="1798" y="4916"/>
                </a:lnTo>
                <a:lnTo>
                  <a:pt x="1762" y="5319"/>
                </a:lnTo>
                <a:lnTo>
                  <a:pt x="1615" y="5319"/>
                </a:lnTo>
                <a:lnTo>
                  <a:pt x="1138" y="5282"/>
                </a:lnTo>
                <a:lnTo>
                  <a:pt x="918" y="5246"/>
                </a:lnTo>
                <a:lnTo>
                  <a:pt x="698" y="5282"/>
                </a:lnTo>
                <a:lnTo>
                  <a:pt x="404" y="5392"/>
                </a:lnTo>
                <a:lnTo>
                  <a:pt x="294" y="5466"/>
                </a:lnTo>
                <a:lnTo>
                  <a:pt x="184" y="5576"/>
                </a:lnTo>
                <a:lnTo>
                  <a:pt x="111" y="5686"/>
                </a:lnTo>
                <a:lnTo>
                  <a:pt x="74" y="5796"/>
                </a:lnTo>
                <a:lnTo>
                  <a:pt x="38" y="5943"/>
                </a:lnTo>
                <a:lnTo>
                  <a:pt x="1" y="6089"/>
                </a:lnTo>
                <a:lnTo>
                  <a:pt x="38" y="6163"/>
                </a:lnTo>
                <a:lnTo>
                  <a:pt x="111" y="6199"/>
                </a:lnTo>
                <a:lnTo>
                  <a:pt x="38" y="6273"/>
                </a:lnTo>
                <a:lnTo>
                  <a:pt x="38" y="6346"/>
                </a:lnTo>
                <a:lnTo>
                  <a:pt x="38" y="6456"/>
                </a:lnTo>
                <a:lnTo>
                  <a:pt x="111" y="6530"/>
                </a:lnTo>
                <a:lnTo>
                  <a:pt x="184" y="6566"/>
                </a:lnTo>
                <a:lnTo>
                  <a:pt x="294" y="6566"/>
                </a:lnTo>
                <a:lnTo>
                  <a:pt x="368" y="6493"/>
                </a:lnTo>
                <a:lnTo>
                  <a:pt x="441" y="6493"/>
                </a:lnTo>
                <a:lnTo>
                  <a:pt x="441" y="6530"/>
                </a:lnTo>
                <a:lnTo>
                  <a:pt x="441" y="6786"/>
                </a:lnTo>
                <a:lnTo>
                  <a:pt x="441" y="7080"/>
                </a:lnTo>
                <a:lnTo>
                  <a:pt x="515" y="7593"/>
                </a:lnTo>
                <a:lnTo>
                  <a:pt x="588" y="8657"/>
                </a:lnTo>
                <a:lnTo>
                  <a:pt x="625" y="9721"/>
                </a:lnTo>
                <a:lnTo>
                  <a:pt x="625" y="10785"/>
                </a:lnTo>
                <a:lnTo>
                  <a:pt x="661" y="11225"/>
                </a:lnTo>
                <a:lnTo>
                  <a:pt x="698" y="11665"/>
                </a:lnTo>
                <a:lnTo>
                  <a:pt x="808" y="12105"/>
                </a:lnTo>
                <a:lnTo>
                  <a:pt x="881" y="12289"/>
                </a:lnTo>
                <a:lnTo>
                  <a:pt x="991" y="12509"/>
                </a:lnTo>
                <a:lnTo>
                  <a:pt x="1065" y="12655"/>
                </a:lnTo>
                <a:lnTo>
                  <a:pt x="1175" y="12765"/>
                </a:lnTo>
                <a:lnTo>
                  <a:pt x="1322" y="12912"/>
                </a:lnTo>
                <a:lnTo>
                  <a:pt x="1468" y="12985"/>
                </a:lnTo>
                <a:lnTo>
                  <a:pt x="1615" y="13059"/>
                </a:lnTo>
                <a:lnTo>
                  <a:pt x="1798" y="13096"/>
                </a:lnTo>
                <a:lnTo>
                  <a:pt x="1945" y="13132"/>
                </a:lnTo>
                <a:lnTo>
                  <a:pt x="2129" y="13169"/>
                </a:lnTo>
                <a:lnTo>
                  <a:pt x="2349" y="13132"/>
                </a:lnTo>
                <a:lnTo>
                  <a:pt x="2569" y="13096"/>
                </a:lnTo>
                <a:lnTo>
                  <a:pt x="2752" y="12985"/>
                </a:lnTo>
                <a:lnTo>
                  <a:pt x="2899" y="12875"/>
                </a:lnTo>
                <a:lnTo>
                  <a:pt x="3009" y="12765"/>
                </a:lnTo>
                <a:lnTo>
                  <a:pt x="3119" y="12582"/>
                </a:lnTo>
                <a:lnTo>
                  <a:pt x="3302" y="12215"/>
                </a:lnTo>
                <a:lnTo>
                  <a:pt x="3412" y="11812"/>
                </a:lnTo>
                <a:lnTo>
                  <a:pt x="3449" y="11408"/>
                </a:lnTo>
                <a:lnTo>
                  <a:pt x="3522" y="10601"/>
                </a:lnTo>
                <a:lnTo>
                  <a:pt x="3632" y="9647"/>
                </a:lnTo>
                <a:lnTo>
                  <a:pt x="3669" y="8657"/>
                </a:lnTo>
                <a:lnTo>
                  <a:pt x="3669" y="7667"/>
                </a:lnTo>
                <a:lnTo>
                  <a:pt x="3669" y="6676"/>
                </a:lnTo>
                <a:lnTo>
                  <a:pt x="3743" y="6603"/>
                </a:lnTo>
                <a:lnTo>
                  <a:pt x="3779" y="6530"/>
                </a:lnTo>
                <a:lnTo>
                  <a:pt x="3779" y="6456"/>
                </a:lnTo>
                <a:lnTo>
                  <a:pt x="3889" y="6273"/>
                </a:lnTo>
                <a:lnTo>
                  <a:pt x="3963" y="6053"/>
                </a:lnTo>
                <a:lnTo>
                  <a:pt x="3999" y="5833"/>
                </a:lnTo>
                <a:lnTo>
                  <a:pt x="3963" y="5723"/>
                </a:lnTo>
                <a:lnTo>
                  <a:pt x="3926" y="5612"/>
                </a:lnTo>
                <a:lnTo>
                  <a:pt x="3816" y="5502"/>
                </a:lnTo>
                <a:lnTo>
                  <a:pt x="3669" y="5429"/>
                </a:lnTo>
                <a:lnTo>
                  <a:pt x="3486" y="5392"/>
                </a:lnTo>
                <a:lnTo>
                  <a:pt x="3266" y="5356"/>
                </a:lnTo>
                <a:lnTo>
                  <a:pt x="2532" y="5356"/>
                </a:lnTo>
                <a:lnTo>
                  <a:pt x="2165" y="5319"/>
                </a:lnTo>
                <a:lnTo>
                  <a:pt x="2092" y="4806"/>
                </a:lnTo>
                <a:lnTo>
                  <a:pt x="2165" y="4585"/>
                </a:lnTo>
                <a:lnTo>
                  <a:pt x="2165" y="4365"/>
                </a:lnTo>
                <a:lnTo>
                  <a:pt x="2202" y="3962"/>
                </a:lnTo>
                <a:lnTo>
                  <a:pt x="2459" y="4145"/>
                </a:lnTo>
                <a:lnTo>
                  <a:pt x="2715" y="4292"/>
                </a:lnTo>
                <a:lnTo>
                  <a:pt x="2972" y="4402"/>
                </a:lnTo>
                <a:lnTo>
                  <a:pt x="3266" y="4475"/>
                </a:lnTo>
                <a:lnTo>
                  <a:pt x="3522" y="4549"/>
                </a:lnTo>
                <a:lnTo>
                  <a:pt x="3816" y="4585"/>
                </a:lnTo>
                <a:lnTo>
                  <a:pt x="4403" y="4585"/>
                </a:lnTo>
                <a:lnTo>
                  <a:pt x="4660" y="4549"/>
                </a:lnTo>
                <a:lnTo>
                  <a:pt x="4953" y="4475"/>
                </a:lnTo>
                <a:lnTo>
                  <a:pt x="5210" y="4402"/>
                </a:lnTo>
                <a:lnTo>
                  <a:pt x="5503" y="4292"/>
                </a:lnTo>
                <a:lnTo>
                  <a:pt x="5760" y="4182"/>
                </a:lnTo>
                <a:lnTo>
                  <a:pt x="5833" y="4109"/>
                </a:lnTo>
                <a:lnTo>
                  <a:pt x="5833" y="3999"/>
                </a:lnTo>
                <a:lnTo>
                  <a:pt x="5833" y="3888"/>
                </a:lnTo>
                <a:lnTo>
                  <a:pt x="5797" y="3778"/>
                </a:lnTo>
                <a:lnTo>
                  <a:pt x="5797" y="3778"/>
                </a:lnTo>
                <a:lnTo>
                  <a:pt x="5833" y="3815"/>
                </a:lnTo>
                <a:lnTo>
                  <a:pt x="5980" y="3962"/>
                </a:lnTo>
                <a:lnTo>
                  <a:pt x="6053" y="3999"/>
                </a:lnTo>
                <a:lnTo>
                  <a:pt x="6200" y="4035"/>
                </a:lnTo>
                <a:lnTo>
                  <a:pt x="6237" y="4035"/>
                </a:lnTo>
                <a:lnTo>
                  <a:pt x="6274" y="3999"/>
                </a:lnTo>
                <a:lnTo>
                  <a:pt x="6347" y="3888"/>
                </a:lnTo>
                <a:lnTo>
                  <a:pt x="6310" y="3742"/>
                </a:lnTo>
                <a:lnTo>
                  <a:pt x="6274" y="3632"/>
                </a:lnTo>
                <a:lnTo>
                  <a:pt x="6200" y="3522"/>
                </a:lnTo>
                <a:lnTo>
                  <a:pt x="6090" y="3375"/>
                </a:lnTo>
                <a:lnTo>
                  <a:pt x="5833" y="3192"/>
                </a:lnTo>
                <a:lnTo>
                  <a:pt x="5613" y="3045"/>
                </a:lnTo>
                <a:lnTo>
                  <a:pt x="5283" y="2861"/>
                </a:lnTo>
                <a:lnTo>
                  <a:pt x="4953" y="2715"/>
                </a:lnTo>
                <a:lnTo>
                  <a:pt x="4256" y="2495"/>
                </a:lnTo>
                <a:lnTo>
                  <a:pt x="3926" y="2421"/>
                </a:lnTo>
                <a:lnTo>
                  <a:pt x="3596" y="2385"/>
                </a:lnTo>
                <a:lnTo>
                  <a:pt x="3302" y="2458"/>
                </a:lnTo>
                <a:lnTo>
                  <a:pt x="2972" y="2605"/>
                </a:lnTo>
                <a:lnTo>
                  <a:pt x="2679" y="2788"/>
                </a:lnTo>
                <a:lnTo>
                  <a:pt x="2349" y="3081"/>
                </a:lnTo>
                <a:lnTo>
                  <a:pt x="2349" y="3045"/>
                </a:lnTo>
                <a:lnTo>
                  <a:pt x="2385" y="2788"/>
                </a:lnTo>
                <a:lnTo>
                  <a:pt x="2459" y="2568"/>
                </a:lnTo>
                <a:lnTo>
                  <a:pt x="2495" y="2458"/>
                </a:lnTo>
                <a:lnTo>
                  <a:pt x="2495" y="2311"/>
                </a:lnTo>
                <a:lnTo>
                  <a:pt x="2495" y="2201"/>
                </a:lnTo>
                <a:lnTo>
                  <a:pt x="2422" y="2128"/>
                </a:lnTo>
                <a:lnTo>
                  <a:pt x="2385" y="1871"/>
                </a:lnTo>
                <a:lnTo>
                  <a:pt x="2312" y="1614"/>
                </a:lnTo>
                <a:lnTo>
                  <a:pt x="2129" y="1137"/>
                </a:lnTo>
                <a:lnTo>
                  <a:pt x="2018" y="917"/>
                </a:lnTo>
                <a:lnTo>
                  <a:pt x="1835" y="661"/>
                </a:lnTo>
                <a:lnTo>
                  <a:pt x="1652" y="440"/>
                </a:lnTo>
                <a:lnTo>
                  <a:pt x="1395" y="220"/>
                </a:lnTo>
                <a:lnTo>
                  <a:pt x="1138" y="74"/>
                </a:lnTo>
                <a:lnTo>
                  <a:pt x="881" y="0"/>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83" name="Shape 283"/>
          <p:cNvSpPr/>
          <p:nvPr/>
        </p:nvSpPr>
        <p:spPr>
          <a:xfrm rot="1920548">
            <a:off x="8225551" y="625274"/>
            <a:ext cx="501522" cy="425557"/>
          </a:xfrm>
          <a:custGeom>
            <a:avLst/>
            <a:gdLst/>
            <a:ahLst/>
            <a:cxnLst/>
            <a:rect l="0" t="0" r="0" b="0"/>
            <a:pathLst>
              <a:path w="17681" h="15004" extrusionOk="0">
                <a:moveTo>
                  <a:pt x="6823" y="1981"/>
                </a:moveTo>
                <a:lnTo>
                  <a:pt x="6676" y="2018"/>
                </a:lnTo>
                <a:lnTo>
                  <a:pt x="6566" y="2055"/>
                </a:lnTo>
                <a:lnTo>
                  <a:pt x="6493" y="2201"/>
                </a:lnTo>
                <a:lnTo>
                  <a:pt x="6420" y="2385"/>
                </a:lnTo>
                <a:lnTo>
                  <a:pt x="6383" y="2531"/>
                </a:lnTo>
                <a:lnTo>
                  <a:pt x="6383" y="2641"/>
                </a:lnTo>
                <a:lnTo>
                  <a:pt x="6420" y="2752"/>
                </a:lnTo>
                <a:lnTo>
                  <a:pt x="6493" y="2825"/>
                </a:lnTo>
                <a:lnTo>
                  <a:pt x="6566" y="2862"/>
                </a:lnTo>
                <a:lnTo>
                  <a:pt x="6713" y="2862"/>
                </a:lnTo>
                <a:lnTo>
                  <a:pt x="6860" y="2825"/>
                </a:lnTo>
                <a:lnTo>
                  <a:pt x="6933" y="2752"/>
                </a:lnTo>
                <a:lnTo>
                  <a:pt x="7006" y="2641"/>
                </a:lnTo>
                <a:lnTo>
                  <a:pt x="7080" y="2531"/>
                </a:lnTo>
                <a:lnTo>
                  <a:pt x="7080" y="2421"/>
                </a:lnTo>
                <a:lnTo>
                  <a:pt x="7080" y="2275"/>
                </a:lnTo>
                <a:lnTo>
                  <a:pt x="7006" y="2165"/>
                </a:lnTo>
                <a:lnTo>
                  <a:pt x="6933" y="2055"/>
                </a:lnTo>
                <a:lnTo>
                  <a:pt x="6823" y="1981"/>
                </a:lnTo>
                <a:close/>
                <a:moveTo>
                  <a:pt x="5282" y="2641"/>
                </a:moveTo>
                <a:lnTo>
                  <a:pt x="5209" y="2678"/>
                </a:lnTo>
                <a:lnTo>
                  <a:pt x="5136" y="2715"/>
                </a:lnTo>
                <a:lnTo>
                  <a:pt x="5062" y="2788"/>
                </a:lnTo>
                <a:lnTo>
                  <a:pt x="5062" y="2898"/>
                </a:lnTo>
                <a:lnTo>
                  <a:pt x="5062" y="2935"/>
                </a:lnTo>
                <a:lnTo>
                  <a:pt x="4989" y="2972"/>
                </a:lnTo>
                <a:lnTo>
                  <a:pt x="4952" y="3045"/>
                </a:lnTo>
                <a:lnTo>
                  <a:pt x="4952" y="3118"/>
                </a:lnTo>
                <a:lnTo>
                  <a:pt x="4952" y="3228"/>
                </a:lnTo>
                <a:lnTo>
                  <a:pt x="5026" y="3338"/>
                </a:lnTo>
                <a:lnTo>
                  <a:pt x="5099" y="3412"/>
                </a:lnTo>
                <a:lnTo>
                  <a:pt x="5319" y="3412"/>
                </a:lnTo>
                <a:lnTo>
                  <a:pt x="5429" y="3338"/>
                </a:lnTo>
                <a:lnTo>
                  <a:pt x="5502" y="3265"/>
                </a:lnTo>
                <a:lnTo>
                  <a:pt x="5576" y="3155"/>
                </a:lnTo>
                <a:lnTo>
                  <a:pt x="5613" y="3008"/>
                </a:lnTo>
                <a:lnTo>
                  <a:pt x="5576" y="2862"/>
                </a:lnTo>
                <a:lnTo>
                  <a:pt x="5502" y="2752"/>
                </a:lnTo>
                <a:lnTo>
                  <a:pt x="5392" y="2678"/>
                </a:lnTo>
                <a:lnTo>
                  <a:pt x="5282" y="2641"/>
                </a:lnTo>
                <a:close/>
                <a:moveTo>
                  <a:pt x="6786" y="3559"/>
                </a:moveTo>
                <a:lnTo>
                  <a:pt x="6640" y="3595"/>
                </a:lnTo>
                <a:lnTo>
                  <a:pt x="6493" y="3705"/>
                </a:lnTo>
                <a:lnTo>
                  <a:pt x="6383" y="3815"/>
                </a:lnTo>
                <a:lnTo>
                  <a:pt x="6309" y="3962"/>
                </a:lnTo>
                <a:lnTo>
                  <a:pt x="6273" y="4109"/>
                </a:lnTo>
                <a:lnTo>
                  <a:pt x="6273" y="4255"/>
                </a:lnTo>
                <a:lnTo>
                  <a:pt x="6273" y="4366"/>
                </a:lnTo>
                <a:lnTo>
                  <a:pt x="6383" y="4439"/>
                </a:lnTo>
                <a:lnTo>
                  <a:pt x="6493" y="4476"/>
                </a:lnTo>
                <a:lnTo>
                  <a:pt x="6603" y="4439"/>
                </a:lnTo>
                <a:lnTo>
                  <a:pt x="6750" y="4329"/>
                </a:lnTo>
                <a:lnTo>
                  <a:pt x="6860" y="4329"/>
                </a:lnTo>
                <a:lnTo>
                  <a:pt x="6970" y="4292"/>
                </a:lnTo>
                <a:lnTo>
                  <a:pt x="7080" y="4182"/>
                </a:lnTo>
                <a:lnTo>
                  <a:pt x="7153" y="4035"/>
                </a:lnTo>
                <a:lnTo>
                  <a:pt x="7153" y="3852"/>
                </a:lnTo>
                <a:lnTo>
                  <a:pt x="7080" y="3705"/>
                </a:lnTo>
                <a:lnTo>
                  <a:pt x="7043" y="3632"/>
                </a:lnTo>
                <a:lnTo>
                  <a:pt x="6970" y="3595"/>
                </a:lnTo>
                <a:lnTo>
                  <a:pt x="6786" y="3559"/>
                </a:lnTo>
                <a:close/>
                <a:moveTo>
                  <a:pt x="4806" y="5979"/>
                </a:moveTo>
                <a:lnTo>
                  <a:pt x="4622" y="6090"/>
                </a:lnTo>
                <a:lnTo>
                  <a:pt x="4439" y="6200"/>
                </a:lnTo>
                <a:lnTo>
                  <a:pt x="4402" y="6236"/>
                </a:lnTo>
                <a:lnTo>
                  <a:pt x="4329" y="6310"/>
                </a:lnTo>
                <a:lnTo>
                  <a:pt x="4255" y="6383"/>
                </a:lnTo>
                <a:lnTo>
                  <a:pt x="4219" y="6493"/>
                </a:lnTo>
                <a:lnTo>
                  <a:pt x="4219" y="6566"/>
                </a:lnTo>
                <a:lnTo>
                  <a:pt x="4255" y="6713"/>
                </a:lnTo>
                <a:lnTo>
                  <a:pt x="4329" y="6860"/>
                </a:lnTo>
                <a:lnTo>
                  <a:pt x="4365" y="6897"/>
                </a:lnTo>
                <a:lnTo>
                  <a:pt x="4475" y="6970"/>
                </a:lnTo>
                <a:lnTo>
                  <a:pt x="4585" y="7007"/>
                </a:lnTo>
                <a:lnTo>
                  <a:pt x="4696" y="7043"/>
                </a:lnTo>
                <a:lnTo>
                  <a:pt x="4842" y="7007"/>
                </a:lnTo>
                <a:lnTo>
                  <a:pt x="4952" y="6970"/>
                </a:lnTo>
                <a:lnTo>
                  <a:pt x="5026" y="6897"/>
                </a:lnTo>
                <a:lnTo>
                  <a:pt x="5209" y="6750"/>
                </a:lnTo>
                <a:lnTo>
                  <a:pt x="5282" y="6640"/>
                </a:lnTo>
                <a:lnTo>
                  <a:pt x="5319" y="6493"/>
                </a:lnTo>
                <a:lnTo>
                  <a:pt x="5356" y="6346"/>
                </a:lnTo>
                <a:lnTo>
                  <a:pt x="5356" y="6236"/>
                </a:lnTo>
                <a:lnTo>
                  <a:pt x="5282" y="6126"/>
                </a:lnTo>
                <a:lnTo>
                  <a:pt x="5209" y="6053"/>
                </a:lnTo>
                <a:lnTo>
                  <a:pt x="5136" y="5979"/>
                </a:lnTo>
                <a:close/>
                <a:moveTo>
                  <a:pt x="4219" y="4916"/>
                </a:moveTo>
                <a:lnTo>
                  <a:pt x="4219" y="5062"/>
                </a:lnTo>
                <a:lnTo>
                  <a:pt x="4255" y="5136"/>
                </a:lnTo>
                <a:lnTo>
                  <a:pt x="4292" y="5173"/>
                </a:lnTo>
                <a:lnTo>
                  <a:pt x="4439" y="5209"/>
                </a:lnTo>
                <a:lnTo>
                  <a:pt x="4549" y="5173"/>
                </a:lnTo>
                <a:lnTo>
                  <a:pt x="4585" y="5136"/>
                </a:lnTo>
                <a:lnTo>
                  <a:pt x="4622" y="5062"/>
                </a:lnTo>
                <a:lnTo>
                  <a:pt x="4659" y="5026"/>
                </a:lnTo>
                <a:lnTo>
                  <a:pt x="4989" y="5136"/>
                </a:lnTo>
                <a:lnTo>
                  <a:pt x="5319" y="5209"/>
                </a:lnTo>
                <a:lnTo>
                  <a:pt x="5392" y="5319"/>
                </a:lnTo>
                <a:lnTo>
                  <a:pt x="5466" y="5429"/>
                </a:lnTo>
                <a:lnTo>
                  <a:pt x="5686" y="5613"/>
                </a:lnTo>
                <a:lnTo>
                  <a:pt x="5869" y="5833"/>
                </a:lnTo>
                <a:lnTo>
                  <a:pt x="5979" y="6053"/>
                </a:lnTo>
                <a:lnTo>
                  <a:pt x="6016" y="6273"/>
                </a:lnTo>
                <a:lnTo>
                  <a:pt x="5979" y="6530"/>
                </a:lnTo>
                <a:lnTo>
                  <a:pt x="5943" y="6676"/>
                </a:lnTo>
                <a:lnTo>
                  <a:pt x="5869" y="6823"/>
                </a:lnTo>
                <a:lnTo>
                  <a:pt x="5686" y="7080"/>
                </a:lnTo>
                <a:lnTo>
                  <a:pt x="5466" y="7227"/>
                </a:lnTo>
                <a:lnTo>
                  <a:pt x="5209" y="7373"/>
                </a:lnTo>
                <a:lnTo>
                  <a:pt x="4916" y="7447"/>
                </a:lnTo>
                <a:lnTo>
                  <a:pt x="4622" y="7483"/>
                </a:lnTo>
                <a:lnTo>
                  <a:pt x="4329" y="7520"/>
                </a:lnTo>
                <a:lnTo>
                  <a:pt x="4035" y="7483"/>
                </a:lnTo>
                <a:lnTo>
                  <a:pt x="3778" y="7447"/>
                </a:lnTo>
                <a:lnTo>
                  <a:pt x="3485" y="7337"/>
                </a:lnTo>
                <a:lnTo>
                  <a:pt x="3338" y="7227"/>
                </a:lnTo>
                <a:lnTo>
                  <a:pt x="3228" y="7080"/>
                </a:lnTo>
                <a:lnTo>
                  <a:pt x="3155" y="6897"/>
                </a:lnTo>
                <a:lnTo>
                  <a:pt x="3118" y="6713"/>
                </a:lnTo>
                <a:lnTo>
                  <a:pt x="3082" y="6383"/>
                </a:lnTo>
                <a:lnTo>
                  <a:pt x="3155" y="6090"/>
                </a:lnTo>
                <a:lnTo>
                  <a:pt x="3228" y="5796"/>
                </a:lnTo>
                <a:lnTo>
                  <a:pt x="3375" y="5539"/>
                </a:lnTo>
                <a:lnTo>
                  <a:pt x="3558" y="5319"/>
                </a:lnTo>
                <a:lnTo>
                  <a:pt x="3742" y="5173"/>
                </a:lnTo>
                <a:lnTo>
                  <a:pt x="3962" y="5026"/>
                </a:lnTo>
                <a:lnTo>
                  <a:pt x="4219" y="4916"/>
                </a:lnTo>
                <a:close/>
                <a:moveTo>
                  <a:pt x="11628" y="7190"/>
                </a:moveTo>
                <a:lnTo>
                  <a:pt x="11958" y="7263"/>
                </a:lnTo>
                <a:lnTo>
                  <a:pt x="12252" y="7263"/>
                </a:lnTo>
                <a:lnTo>
                  <a:pt x="12362" y="7227"/>
                </a:lnTo>
                <a:lnTo>
                  <a:pt x="12435" y="7447"/>
                </a:lnTo>
                <a:lnTo>
                  <a:pt x="12509" y="7704"/>
                </a:lnTo>
                <a:lnTo>
                  <a:pt x="12509" y="7814"/>
                </a:lnTo>
                <a:lnTo>
                  <a:pt x="12472" y="7814"/>
                </a:lnTo>
                <a:lnTo>
                  <a:pt x="12399" y="7850"/>
                </a:lnTo>
                <a:lnTo>
                  <a:pt x="12399" y="7887"/>
                </a:lnTo>
                <a:lnTo>
                  <a:pt x="12252" y="7814"/>
                </a:lnTo>
                <a:lnTo>
                  <a:pt x="11738" y="7557"/>
                </a:lnTo>
                <a:lnTo>
                  <a:pt x="11702" y="7483"/>
                </a:lnTo>
                <a:lnTo>
                  <a:pt x="11628" y="7373"/>
                </a:lnTo>
                <a:lnTo>
                  <a:pt x="11628" y="7190"/>
                </a:lnTo>
                <a:close/>
                <a:moveTo>
                  <a:pt x="4329" y="4402"/>
                </a:moveTo>
                <a:lnTo>
                  <a:pt x="4255" y="4476"/>
                </a:lnTo>
                <a:lnTo>
                  <a:pt x="4035" y="4512"/>
                </a:lnTo>
                <a:lnTo>
                  <a:pt x="3815" y="4622"/>
                </a:lnTo>
                <a:lnTo>
                  <a:pt x="3632" y="4732"/>
                </a:lnTo>
                <a:lnTo>
                  <a:pt x="3448" y="4842"/>
                </a:lnTo>
                <a:lnTo>
                  <a:pt x="3265" y="4989"/>
                </a:lnTo>
                <a:lnTo>
                  <a:pt x="3082" y="5173"/>
                </a:lnTo>
                <a:lnTo>
                  <a:pt x="2971" y="5356"/>
                </a:lnTo>
                <a:lnTo>
                  <a:pt x="2825" y="5576"/>
                </a:lnTo>
                <a:lnTo>
                  <a:pt x="2715" y="5906"/>
                </a:lnTo>
                <a:lnTo>
                  <a:pt x="2641" y="6236"/>
                </a:lnTo>
                <a:lnTo>
                  <a:pt x="2641" y="6603"/>
                </a:lnTo>
                <a:lnTo>
                  <a:pt x="2678" y="6933"/>
                </a:lnTo>
                <a:lnTo>
                  <a:pt x="2825" y="7263"/>
                </a:lnTo>
                <a:lnTo>
                  <a:pt x="3008" y="7520"/>
                </a:lnTo>
                <a:lnTo>
                  <a:pt x="3118" y="7667"/>
                </a:lnTo>
                <a:lnTo>
                  <a:pt x="3265" y="7740"/>
                </a:lnTo>
                <a:lnTo>
                  <a:pt x="3412" y="7850"/>
                </a:lnTo>
                <a:lnTo>
                  <a:pt x="3595" y="7887"/>
                </a:lnTo>
                <a:lnTo>
                  <a:pt x="3962" y="7997"/>
                </a:lnTo>
                <a:lnTo>
                  <a:pt x="4292" y="8034"/>
                </a:lnTo>
                <a:lnTo>
                  <a:pt x="4659" y="7997"/>
                </a:lnTo>
                <a:lnTo>
                  <a:pt x="5026" y="7960"/>
                </a:lnTo>
                <a:lnTo>
                  <a:pt x="5356" y="7850"/>
                </a:lnTo>
                <a:lnTo>
                  <a:pt x="5686" y="7704"/>
                </a:lnTo>
                <a:lnTo>
                  <a:pt x="5979" y="7483"/>
                </a:lnTo>
                <a:lnTo>
                  <a:pt x="6236" y="7227"/>
                </a:lnTo>
                <a:lnTo>
                  <a:pt x="6383" y="6933"/>
                </a:lnTo>
                <a:lnTo>
                  <a:pt x="6456" y="6640"/>
                </a:lnTo>
                <a:lnTo>
                  <a:pt x="6530" y="6346"/>
                </a:lnTo>
                <a:lnTo>
                  <a:pt x="6493" y="6016"/>
                </a:lnTo>
                <a:lnTo>
                  <a:pt x="6420" y="5759"/>
                </a:lnTo>
                <a:lnTo>
                  <a:pt x="6273" y="5503"/>
                </a:lnTo>
                <a:lnTo>
                  <a:pt x="6163" y="5393"/>
                </a:lnTo>
                <a:lnTo>
                  <a:pt x="5979" y="5246"/>
                </a:lnTo>
                <a:lnTo>
                  <a:pt x="5833" y="5099"/>
                </a:lnTo>
                <a:lnTo>
                  <a:pt x="5796" y="5026"/>
                </a:lnTo>
                <a:lnTo>
                  <a:pt x="5796" y="4952"/>
                </a:lnTo>
                <a:lnTo>
                  <a:pt x="5759" y="4879"/>
                </a:lnTo>
                <a:lnTo>
                  <a:pt x="5723" y="4806"/>
                </a:lnTo>
                <a:lnTo>
                  <a:pt x="5649" y="4732"/>
                </a:lnTo>
                <a:lnTo>
                  <a:pt x="5539" y="4696"/>
                </a:lnTo>
                <a:lnTo>
                  <a:pt x="5209" y="4659"/>
                </a:lnTo>
                <a:lnTo>
                  <a:pt x="5136" y="4586"/>
                </a:lnTo>
                <a:lnTo>
                  <a:pt x="5136" y="4512"/>
                </a:lnTo>
                <a:lnTo>
                  <a:pt x="5062" y="4439"/>
                </a:lnTo>
                <a:lnTo>
                  <a:pt x="4585" y="4439"/>
                </a:lnTo>
                <a:lnTo>
                  <a:pt x="4475" y="4402"/>
                </a:lnTo>
                <a:close/>
                <a:moveTo>
                  <a:pt x="1761" y="7447"/>
                </a:moveTo>
                <a:lnTo>
                  <a:pt x="1908" y="7483"/>
                </a:lnTo>
                <a:lnTo>
                  <a:pt x="2054" y="7520"/>
                </a:lnTo>
                <a:lnTo>
                  <a:pt x="2164" y="7630"/>
                </a:lnTo>
                <a:lnTo>
                  <a:pt x="2275" y="7740"/>
                </a:lnTo>
                <a:lnTo>
                  <a:pt x="2348" y="7887"/>
                </a:lnTo>
                <a:lnTo>
                  <a:pt x="2348" y="8070"/>
                </a:lnTo>
                <a:lnTo>
                  <a:pt x="2348" y="8107"/>
                </a:lnTo>
                <a:lnTo>
                  <a:pt x="2311" y="8144"/>
                </a:lnTo>
                <a:lnTo>
                  <a:pt x="2238" y="8144"/>
                </a:lnTo>
                <a:lnTo>
                  <a:pt x="2128" y="8070"/>
                </a:lnTo>
                <a:lnTo>
                  <a:pt x="2018" y="7960"/>
                </a:lnTo>
                <a:lnTo>
                  <a:pt x="1908" y="7814"/>
                </a:lnTo>
                <a:lnTo>
                  <a:pt x="1724" y="7520"/>
                </a:lnTo>
                <a:lnTo>
                  <a:pt x="1651" y="7447"/>
                </a:lnTo>
                <a:close/>
                <a:moveTo>
                  <a:pt x="14233" y="7630"/>
                </a:moveTo>
                <a:lnTo>
                  <a:pt x="14159" y="7667"/>
                </a:lnTo>
                <a:lnTo>
                  <a:pt x="14123" y="7740"/>
                </a:lnTo>
                <a:lnTo>
                  <a:pt x="14013" y="7960"/>
                </a:lnTo>
                <a:lnTo>
                  <a:pt x="14013" y="8070"/>
                </a:lnTo>
                <a:lnTo>
                  <a:pt x="14049" y="8180"/>
                </a:lnTo>
                <a:lnTo>
                  <a:pt x="14086" y="8254"/>
                </a:lnTo>
                <a:lnTo>
                  <a:pt x="14159" y="8290"/>
                </a:lnTo>
                <a:lnTo>
                  <a:pt x="14306" y="8290"/>
                </a:lnTo>
                <a:lnTo>
                  <a:pt x="14416" y="8254"/>
                </a:lnTo>
                <a:lnTo>
                  <a:pt x="14453" y="8180"/>
                </a:lnTo>
                <a:lnTo>
                  <a:pt x="14490" y="8107"/>
                </a:lnTo>
                <a:lnTo>
                  <a:pt x="14490" y="7997"/>
                </a:lnTo>
                <a:lnTo>
                  <a:pt x="14490" y="7924"/>
                </a:lnTo>
                <a:lnTo>
                  <a:pt x="14490" y="7777"/>
                </a:lnTo>
                <a:lnTo>
                  <a:pt x="14453" y="7704"/>
                </a:lnTo>
                <a:lnTo>
                  <a:pt x="14416" y="7667"/>
                </a:lnTo>
                <a:lnTo>
                  <a:pt x="14306" y="7630"/>
                </a:lnTo>
                <a:close/>
                <a:moveTo>
                  <a:pt x="7410" y="6236"/>
                </a:moveTo>
                <a:lnTo>
                  <a:pt x="7300" y="6310"/>
                </a:lnTo>
                <a:lnTo>
                  <a:pt x="7227" y="6346"/>
                </a:lnTo>
                <a:lnTo>
                  <a:pt x="7190" y="6420"/>
                </a:lnTo>
                <a:lnTo>
                  <a:pt x="7153" y="6566"/>
                </a:lnTo>
                <a:lnTo>
                  <a:pt x="7153" y="6750"/>
                </a:lnTo>
                <a:lnTo>
                  <a:pt x="7190" y="6933"/>
                </a:lnTo>
                <a:lnTo>
                  <a:pt x="7227" y="7007"/>
                </a:lnTo>
                <a:lnTo>
                  <a:pt x="7300" y="7080"/>
                </a:lnTo>
                <a:lnTo>
                  <a:pt x="7667" y="7153"/>
                </a:lnTo>
                <a:lnTo>
                  <a:pt x="7410" y="7373"/>
                </a:lnTo>
                <a:lnTo>
                  <a:pt x="7263" y="7520"/>
                </a:lnTo>
                <a:lnTo>
                  <a:pt x="7190" y="7593"/>
                </a:lnTo>
                <a:lnTo>
                  <a:pt x="7153" y="7704"/>
                </a:lnTo>
                <a:lnTo>
                  <a:pt x="7153" y="7887"/>
                </a:lnTo>
                <a:lnTo>
                  <a:pt x="7227" y="8070"/>
                </a:lnTo>
                <a:lnTo>
                  <a:pt x="7337" y="8180"/>
                </a:lnTo>
                <a:lnTo>
                  <a:pt x="7483" y="8290"/>
                </a:lnTo>
                <a:lnTo>
                  <a:pt x="7520" y="8400"/>
                </a:lnTo>
                <a:lnTo>
                  <a:pt x="7557" y="8474"/>
                </a:lnTo>
                <a:lnTo>
                  <a:pt x="7593" y="8511"/>
                </a:lnTo>
                <a:lnTo>
                  <a:pt x="7740" y="8511"/>
                </a:lnTo>
                <a:lnTo>
                  <a:pt x="7813" y="8437"/>
                </a:lnTo>
                <a:lnTo>
                  <a:pt x="7850" y="8364"/>
                </a:lnTo>
                <a:lnTo>
                  <a:pt x="7923" y="8217"/>
                </a:lnTo>
                <a:lnTo>
                  <a:pt x="7923" y="8144"/>
                </a:lnTo>
                <a:lnTo>
                  <a:pt x="7887" y="8070"/>
                </a:lnTo>
                <a:lnTo>
                  <a:pt x="7850" y="7997"/>
                </a:lnTo>
                <a:lnTo>
                  <a:pt x="7777" y="7960"/>
                </a:lnTo>
                <a:lnTo>
                  <a:pt x="7667" y="7924"/>
                </a:lnTo>
                <a:lnTo>
                  <a:pt x="7630" y="7887"/>
                </a:lnTo>
                <a:lnTo>
                  <a:pt x="7630" y="7814"/>
                </a:lnTo>
                <a:lnTo>
                  <a:pt x="7630" y="7777"/>
                </a:lnTo>
                <a:lnTo>
                  <a:pt x="7703" y="7667"/>
                </a:lnTo>
                <a:lnTo>
                  <a:pt x="7850" y="7593"/>
                </a:lnTo>
                <a:lnTo>
                  <a:pt x="7997" y="7410"/>
                </a:lnTo>
                <a:lnTo>
                  <a:pt x="8107" y="7190"/>
                </a:lnTo>
                <a:lnTo>
                  <a:pt x="8107" y="7080"/>
                </a:lnTo>
                <a:lnTo>
                  <a:pt x="8070" y="6970"/>
                </a:lnTo>
                <a:lnTo>
                  <a:pt x="8034" y="6897"/>
                </a:lnTo>
                <a:lnTo>
                  <a:pt x="7960" y="6823"/>
                </a:lnTo>
                <a:lnTo>
                  <a:pt x="7740" y="6750"/>
                </a:lnTo>
                <a:lnTo>
                  <a:pt x="7520" y="6713"/>
                </a:lnTo>
                <a:lnTo>
                  <a:pt x="7557" y="6566"/>
                </a:lnTo>
                <a:lnTo>
                  <a:pt x="7593" y="6493"/>
                </a:lnTo>
                <a:lnTo>
                  <a:pt x="7667" y="6456"/>
                </a:lnTo>
                <a:lnTo>
                  <a:pt x="7703" y="6383"/>
                </a:lnTo>
                <a:lnTo>
                  <a:pt x="7667" y="6310"/>
                </a:lnTo>
                <a:lnTo>
                  <a:pt x="7593" y="6236"/>
                </a:lnTo>
                <a:close/>
                <a:moveTo>
                  <a:pt x="1651" y="6897"/>
                </a:moveTo>
                <a:lnTo>
                  <a:pt x="1578" y="6933"/>
                </a:lnTo>
                <a:lnTo>
                  <a:pt x="1541" y="7007"/>
                </a:lnTo>
                <a:lnTo>
                  <a:pt x="1504" y="7080"/>
                </a:lnTo>
                <a:lnTo>
                  <a:pt x="1504" y="7227"/>
                </a:lnTo>
                <a:lnTo>
                  <a:pt x="1541" y="7300"/>
                </a:lnTo>
                <a:lnTo>
                  <a:pt x="1578" y="7373"/>
                </a:lnTo>
                <a:lnTo>
                  <a:pt x="1541" y="7410"/>
                </a:lnTo>
                <a:lnTo>
                  <a:pt x="1504" y="7410"/>
                </a:lnTo>
                <a:lnTo>
                  <a:pt x="1468" y="7483"/>
                </a:lnTo>
                <a:lnTo>
                  <a:pt x="1431" y="7557"/>
                </a:lnTo>
                <a:lnTo>
                  <a:pt x="1468" y="7814"/>
                </a:lnTo>
                <a:lnTo>
                  <a:pt x="1578" y="8034"/>
                </a:lnTo>
                <a:lnTo>
                  <a:pt x="1724" y="8254"/>
                </a:lnTo>
                <a:lnTo>
                  <a:pt x="1908" y="8437"/>
                </a:lnTo>
                <a:lnTo>
                  <a:pt x="2128" y="8547"/>
                </a:lnTo>
                <a:lnTo>
                  <a:pt x="2238" y="8584"/>
                </a:lnTo>
                <a:lnTo>
                  <a:pt x="2348" y="8621"/>
                </a:lnTo>
                <a:lnTo>
                  <a:pt x="2458" y="8621"/>
                </a:lnTo>
                <a:lnTo>
                  <a:pt x="2568" y="8547"/>
                </a:lnTo>
                <a:lnTo>
                  <a:pt x="2641" y="8474"/>
                </a:lnTo>
                <a:lnTo>
                  <a:pt x="2715" y="8364"/>
                </a:lnTo>
                <a:lnTo>
                  <a:pt x="2788" y="8144"/>
                </a:lnTo>
                <a:lnTo>
                  <a:pt x="2788" y="7960"/>
                </a:lnTo>
                <a:lnTo>
                  <a:pt x="2751" y="7740"/>
                </a:lnTo>
                <a:lnTo>
                  <a:pt x="2678" y="7557"/>
                </a:lnTo>
                <a:lnTo>
                  <a:pt x="2531" y="7373"/>
                </a:lnTo>
                <a:lnTo>
                  <a:pt x="2385" y="7227"/>
                </a:lnTo>
                <a:lnTo>
                  <a:pt x="2201" y="7117"/>
                </a:lnTo>
                <a:lnTo>
                  <a:pt x="1981" y="7043"/>
                </a:lnTo>
                <a:lnTo>
                  <a:pt x="1908" y="6933"/>
                </a:lnTo>
                <a:lnTo>
                  <a:pt x="1834" y="6897"/>
                </a:lnTo>
                <a:close/>
                <a:moveTo>
                  <a:pt x="14306" y="7227"/>
                </a:moveTo>
                <a:lnTo>
                  <a:pt x="14453" y="7263"/>
                </a:lnTo>
                <a:lnTo>
                  <a:pt x="14563" y="7300"/>
                </a:lnTo>
                <a:lnTo>
                  <a:pt x="14636" y="7410"/>
                </a:lnTo>
                <a:lnTo>
                  <a:pt x="14673" y="7520"/>
                </a:lnTo>
                <a:lnTo>
                  <a:pt x="14673" y="7667"/>
                </a:lnTo>
                <a:lnTo>
                  <a:pt x="14673" y="7814"/>
                </a:lnTo>
                <a:lnTo>
                  <a:pt x="14600" y="8070"/>
                </a:lnTo>
                <a:lnTo>
                  <a:pt x="14490" y="8290"/>
                </a:lnTo>
                <a:lnTo>
                  <a:pt x="14343" y="8511"/>
                </a:lnTo>
                <a:lnTo>
                  <a:pt x="14269" y="8584"/>
                </a:lnTo>
                <a:lnTo>
                  <a:pt x="14196" y="8621"/>
                </a:lnTo>
                <a:lnTo>
                  <a:pt x="14123" y="8621"/>
                </a:lnTo>
                <a:lnTo>
                  <a:pt x="14049" y="8584"/>
                </a:lnTo>
                <a:lnTo>
                  <a:pt x="14013" y="8547"/>
                </a:lnTo>
                <a:lnTo>
                  <a:pt x="13976" y="8474"/>
                </a:lnTo>
                <a:lnTo>
                  <a:pt x="13903" y="8290"/>
                </a:lnTo>
                <a:lnTo>
                  <a:pt x="13939" y="8034"/>
                </a:lnTo>
                <a:lnTo>
                  <a:pt x="13976" y="7777"/>
                </a:lnTo>
                <a:lnTo>
                  <a:pt x="14086" y="7263"/>
                </a:lnTo>
                <a:lnTo>
                  <a:pt x="14306" y="7227"/>
                </a:lnTo>
                <a:close/>
                <a:moveTo>
                  <a:pt x="14233" y="6750"/>
                </a:moveTo>
                <a:lnTo>
                  <a:pt x="14123" y="6786"/>
                </a:lnTo>
                <a:lnTo>
                  <a:pt x="13866" y="6786"/>
                </a:lnTo>
                <a:lnTo>
                  <a:pt x="13829" y="6823"/>
                </a:lnTo>
                <a:lnTo>
                  <a:pt x="13756" y="6933"/>
                </a:lnTo>
                <a:lnTo>
                  <a:pt x="13609" y="7373"/>
                </a:lnTo>
                <a:lnTo>
                  <a:pt x="13499" y="7850"/>
                </a:lnTo>
                <a:lnTo>
                  <a:pt x="13462" y="8107"/>
                </a:lnTo>
                <a:lnTo>
                  <a:pt x="13462" y="8327"/>
                </a:lnTo>
                <a:lnTo>
                  <a:pt x="13499" y="8584"/>
                </a:lnTo>
                <a:lnTo>
                  <a:pt x="13572" y="8804"/>
                </a:lnTo>
                <a:lnTo>
                  <a:pt x="13683" y="8914"/>
                </a:lnTo>
                <a:lnTo>
                  <a:pt x="13829" y="9024"/>
                </a:lnTo>
                <a:lnTo>
                  <a:pt x="13976" y="9097"/>
                </a:lnTo>
                <a:lnTo>
                  <a:pt x="14123" y="9134"/>
                </a:lnTo>
                <a:lnTo>
                  <a:pt x="14343" y="9097"/>
                </a:lnTo>
                <a:lnTo>
                  <a:pt x="14490" y="9024"/>
                </a:lnTo>
                <a:lnTo>
                  <a:pt x="14600" y="8877"/>
                </a:lnTo>
                <a:lnTo>
                  <a:pt x="14746" y="8731"/>
                </a:lnTo>
                <a:lnTo>
                  <a:pt x="14966" y="8400"/>
                </a:lnTo>
                <a:lnTo>
                  <a:pt x="15076" y="8180"/>
                </a:lnTo>
                <a:lnTo>
                  <a:pt x="15113" y="7997"/>
                </a:lnTo>
                <a:lnTo>
                  <a:pt x="15150" y="7814"/>
                </a:lnTo>
                <a:lnTo>
                  <a:pt x="15150" y="7593"/>
                </a:lnTo>
                <a:lnTo>
                  <a:pt x="15113" y="7410"/>
                </a:lnTo>
                <a:lnTo>
                  <a:pt x="15040" y="7190"/>
                </a:lnTo>
                <a:lnTo>
                  <a:pt x="15003" y="7080"/>
                </a:lnTo>
                <a:lnTo>
                  <a:pt x="14893" y="7007"/>
                </a:lnTo>
                <a:lnTo>
                  <a:pt x="14673" y="6823"/>
                </a:lnTo>
                <a:lnTo>
                  <a:pt x="14526" y="6786"/>
                </a:lnTo>
                <a:lnTo>
                  <a:pt x="14379" y="6750"/>
                </a:lnTo>
                <a:close/>
                <a:moveTo>
                  <a:pt x="6273" y="7887"/>
                </a:moveTo>
                <a:lnTo>
                  <a:pt x="6199" y="7924"/>
                </a:lnTo>
                <a:lnTo>
                  <a:pt x="6126" y="7997"/>
                </a:lnTo>
                <a:lnTo>
                  <a:pt x="5979" y="8107"/>
                </a:lnTo>
                <a:lnTo>
                  <a:pt x="5869" y="8290"/>
                </a:lnTo>
                <a:lnTo>
                  <a:pt x="5796" y="8474"/>
                </a:lnTo>
                <a:lnTo>
                  <a:pt x="5796" y="8584"/>
                </a:lnTo>
                <a:lnTo>
                  <a:pt x="5833" y="8657"/>
                </a:lnTo>
                <a:lnTo>
                  <a:pt x="5906" y="8694"/>
                </a:lnTo>
                <a:lnTo>
                  <a:pt x="6236" y="8694"/>
                </a:lnTo>
                <a:lnTo>
                  <a:pt x="6420" y="8767"/>
                </a:lnTo>
                <a:lnTo>
                  <a:pt x="6199" y="9024"/>
                </a:lnTo>
                <a:lnTo>
                  <a:pt x="6199" y="9061"/>
                </a:lnTo>
                <a:lnTo>
                  <a:pt x="6199" y="9134"/>
                </a:lnTo>
                <a:lnTo>
                  <a:pt x="6236" y="9244"/>
                </a:lnTo>
                <a:lnTo>
                  <a:pt x="6346" y="9354"/>
                </a:lnTo>
                <a:lnTo>
                  <a:pt x="6456" y="9391"/>
                </a:lnTo>
                <a:lnTo>
                  <a:pt x="6713" y="9391"/>
                </a:lnTo>
                <a:lnTo>
                  <a:pt x="6786" y="9318"/>
                </a:lnTo>
                <a:lnTo>
                  <a:pt x="6860" y="9207"/>
                </a:lnTo>
                <a:lnTo>
                  <a:pt x="6823" y="9097"/>
                </a:lnTo>
                <a:lnTo>
                  <a:pt x="6750" y="9024"/>
                </a:lnTo>
                <a:lnTo>
                  <a:pt x="6860" y="8951"/>
                </a:lnTo>
                <a:lnTo>
                  <a:pt x="6933" y="8877"/>
                </a:lnTo>
                <a:lnTo>
                  <a:pt x="6933" y="8804"/>
                </a:lnTo>
                <a:lnTo>
                  <a:pt x="6933" y="8731"/>
                </a:lnTo>
                <a:lnTo>
                  <a:pt x="6896" y="8621"/>
                </a:lnTo>
                <a:lnTo>
                  <a:pt x="6750" y="8511"/>
                </a:lnTo>
                <a:lnTo>
                  <a:pt x="6603" y="8437"/>
                </a:lnTo>
                <a:lnTo>
                  <a:pt x="6456" y="8364"/>
                </a:lnTo>
                <a:lnTo>
                  <a:pt x="6273" y="8327"/>
                </a:lnTo>
                <a:lnTo>
                  <a:pt x="6346" y="8180"/>
                </a:lnTo>
                <a:lnTo>
                  <a:pt x="6420" y="8034"/>
                </a:lnTo>
                <a:lnTo>
                  <a:pt x="6420" y="7960"/>
                </a:lnTo>
                <a:lnTo>
                  <a:pt x="6383" y="7924"/>
                </a:lnTo>
                <a:lnTo>
                  <a:pt x="6346" y="7924"/>
                </a:lnTo>
                <a:lnTo>
                  <a:pt x="6273" y="7887"/>
                </a:lnTo>
                <a:close/>
                <a:moveTo>
                  <a:pt x="7630" y="551"/>
                </a:moveTo>
                <a:lnTo>
                  <a:pt x="7777" y="587"/>
                </a:lnTo>
                <a:lnTo>
                  <a:pt x="7923" y="661"/>
                </a:lnTo>
                <a:lnTo>
                  <a:pt x="8437" y="1101"/>
                </a:lnTo>
                <a:lnTo>
                  <a:pt x="8657" y="1321"/>
                </a:lnTo>
                <a:lnTo>
                  <a:pt x="8877" y="1578"/>
                </a:lnTo>
                <a:lnTo>
                  <a:pt x="9061" y="1834"/>
                </a:lnTo>
                <a:lnTo>
                  <a:pt x="9207" y="2128"/>
                </a:lnTo>
                <a:lnTo>
                  <a:pt x="9281" y="2421"/>
                </a:lnTo>
                <a:lnTo>
                  <a:pt x="9317" y="2752"/>
                </a:lnTo>
                <a:lnTo>
                  <a:pt x="9281" y="3082"/>
                </a:lnTo>
                <a:lnTo>
                  <a:pt x="9244" y="3375"/>
                </a:lnTo>
                <a:lnTo>
                  <a:pt x="9024" y="3962"/>
                </a:lnTo>
                <a:lnTo>
                  <a:pt x="8804" y="4512"/>
                </a:lnTo>
                <a:lnTo>
                  <a:pt x="8584" y="5099"/>
                </a:lnTo>
                <a:lnTo>
                  <a:pt x="8547" y="5356"/>
                </a:lnTo>
                <a:lnTo>
                  <a:pt x="8510" y="5613"/>
                </a:lnTo>
                <a:lnTo>
                  <a:pt x="8510" y="5869"/>
                </a:lnTo>
                <a:lnTo>
                  <a:pt x="8547" y="6163"/>
                </a:lnTo>
                <a:lnTo>
                  <a:pt x="8584" y="6310"/>
                </a:lnTo>
                <a:lnTo>
                  <a:pt x="8657" y="6493"/>
                </a:lnTo>
                <a:lnTo>
                  <a:pt x="8804" y="6823"/>
                </a:lnTo>
                <a:lnTo>
                  <a:pt x="8987" y="7117"/>
                </a:lnTo>
                <a:lnTo>
                  <a:pt x="9134" y="7447"/>
                </a:lnTo>
                <a:lnTo>
                  <a:pt x="9207" y="7777"/>
                </a:lnTo>
                <a:lnTo>
                  <a:pt x="9244" y="8144"/>
                </a:lnTo>
                <a:lnTo>
                  <a:pt x="9207" y="8474"/>
                </a:lnTo>
                <a:lnTo>
                  <a:pt x="9097" y="8804"/>
                </a:lnTo>
                <a:lnTo>
                  <a:pt x="8951" y="9134"/>
                </a:lnTo>
                <a:lnTo>
                  <a:pt x="8767" y="9428"/>
                </a:lnTo>
                <a:lnTo>
                  <a:pt x="8510" y="9684"/>
                </a:lnTo>
                <a:lnTo>
                  <a:pt x="8254" y="9904"/>
                </a:lnTo>
                <a:lnTo>
                  <a:pt x="7960" y="10051"/>
                </a:lnTo>
                <a:lnTo>
                  <a:pt x="7667" y="10198"/>
                </a:lnTo>
                <a:lnTo>
                  <a:pt x="7373" y="10308"/>
                </a:lnTo>
                <a:lnTo>
                  <a:pt x="7043" y="10345"/>
                </a:lnTo>
                <a:lnTo>
                  <a:pt x="6676" y="10418"/>
                </a:lnTo>
                <a:lnTo>
                  <a:pt x="6493" y="10381"/>
                </a:lnTo>
                <a:lnTo>
                  <a:pt x="6309" y="10345"/>
                </a:lnTo>
                <a:lnTo>
                  <a:pt x="6163" y="10235"/>
                </a:lnTo>
                <a:lnTo>
                  <a:pt x="6016" y="10088"/>
                </a:lnTo>
                <a:lnTo>
                  <a:pt x="5906" y="9941"/>
                </a:lnTo>
                <a:lnTo>
                  <a:pt x="5759" y="9831"/>
                </a:lnTo>
                <a:lnTo>
                  <a:pt x="5649" y="9758"/>
                </a:lnTo>
                <a:lnTo>
                  <a:pt x="5502" y="9684"/>
                </a:lnTo>
                <a:lnTo>
                  <a:pt x="5209" y="9611"/>
                </a:lnTo>
                <a:lnTo>
                  <a:pt x="4916" y="9611"/>
                </a:lnTo>
                <a:lnTo>
                  <a:pt x="4622" y="9684"/>
                </a:lnTo>
                <a:lnTo>
                  <a:pt x="3999" y="9868"/>
                </a:lnTo>
                <a:lnTo>
                  <a:pt x="3705" y="9978"/>
                </a:lnTo>
                <a:lnTo>
                  <a:pt x="3412" y="10051"/>
                </a:lnTo>
                <a:lnTo>
                  <a:pt x="3118" y="10088"/>
                </a:lnTo>
                <a:lnTo>
                  <a:pt x="2825" y="10051"/>
                </a:lnTo>
                <a:lnTo>
                  <a:pt x="2495" y="10014"/>
                </a:lnTo>
                <a:lnTo>
                  <a:pt x="2201" y="9904"/>
                </a:lnTo>
                <a:lnTo>
                  <a:pt x="1944" y="9794"/>
                </a:lnTo>
                <a:lnTo>
                  <a:pt x="1651" y="9648"/>
                </a:lnTo>
                <a:lnTo>
                  <a:pt x="1394" y="9464"/>
                </a:lnTo>
                <a:lnTo>
                  <a:pt x="1174" y="9281"/>
                </a:lnTo>
                <a:lnTo>
                  <a:pt x="954" y="8987"/>
                </a:lnTo>
                <a:lnTo>
                  <a:pt x="771" y="8694"/>
                </a:lnTo>
                <a:lnTo>
                  <a:pt x="624" y="8364"/>
                </a:lnTo>
                <a:lnTo>
                  <a:pt x="550" y="8034"/>
                </a:lnTo>
                <a:lnTo>
                  <a:pt x="514" y="7667"/>
                </a:lnTo>
                <a:lnTo>
                  <a:pt x="514" y="7337"/>
                </a:lnTo>
                <a:lnTo>
                  <a:pt x="587" y="6970"/>
                </a:lnTo>
                <a:lnTo>
                  <a:pt x="661" y="6640"/>
                </a:lnTo>
                <a:lnTo>
                  <a:pt x="807" y="6310"/>
                </a:lnTo>
                <a:lnTo>
                  <a:pt x="991" y="6016"/>
                </a:lnTo>
                <a:lnTo>
                  <a:pt x="1211" y="5759"/>
                </a:lnTo>
                <a:lnTo>
                  <a:pt x="1468" y="5539"/>
                </a:lnTo>
                <a:lnTo>
                  <a:pt x="2018" y="5099"/>
                </a:lnTo>
                <a:lnTo>
                  <a:pt x="2568" y="4622"/>
                </a:lnTo>
                <a:lnTo>
                  <a:pt x="2788" y="4366"/>
                </a:lnTo>
                <a:lnTo>
                  <a:pt x="2971" y="4109"/>
                </a:lnTo>
                <a:lnTo>
                  <a:pt x="3082" y="3815"/>
                </a:lnTo>
                <a:lnTo>
                  <a:pt x="3192" y="3485"/>
                </a:lnTo>
                <a:lnTo>
                  <a:pt x="3265" y="3118"/>
                </a:lnTo>
                <a:lnTo>
                  <a:pt x="3302" y="2715"/>
                </a:lnTo>
                <a:lnTo>
                  <a:pt x="3375" y="2348"/>
                </a:lnTo>
                <a:lnTo>
                  <a:pt x="3448" y="2165"/>
                </a:lnTo>
                <a:lnTo>
                  <a:pt x="3558" y="1981"/>
                </a:lnTo>
                <a:lnTo>
                  <a:pt x="3705" y="1798"/>
                </a:lnTo>
                <a:lnTo>
                  <a:pt x="3852" y="1651"/>
                </a:lnTo>
                <a:lnTo>
                  <a:pt x="4072" y="1541"/>
                </a:lnTo>
                <a:lnTo>
                  <a:pt x="4292" y="1468"/>
                </a:lnTo>
                <a:lnTo>
                  <a:pt x="4512" y="1431"/>
                </a:lnTo>
                <a:lnTo>
                  <a:pt x="4769" y="1394"/>
                </a:lnTo>
                <a:lnTo>
                  <a:pt x="4989" y="1394"/>
                </a:lnTo>
                <a:lnTo>
                  <a:pt x="5209" y="1468"/>
                </a:lnTo>
                <a:lnTo>
                  <a:pt x="4952" y="1688"/>
                </a:lnTo>
                <a:lnTo>
                  <a:pt x="4916" y="1761"/>
                </a:lnTo>
                <a:lnTo>
                  <a:pt x="4879" y="1834"/>
                </a:lnTo>
                <a:lnTo>
                  <a:pt x="4916" y="1981"/>
                </a:lnTo>
                <a:lnTo>
                  <a:pt x="4989" y="2091"/>
                </a:lnTo>
                <a:lnTo>
                  <a:pt x="5062" y="2128"/>
                </a:lnTo>
                <a:lnTo>
                  <a:pt x="5136" y="2128"/>
                </a:lnTo>
                <a:lnTo>
                  <a:pt x="5319" y="2091"/>
                </a:lnTo>
                <a:lnTo>
                  <a:pt x="5429" y="2018"/>
                </a:lnTo>
                <a:lnTo>
                  <a:pt x="5539" y="1945"/>
                </a:lnTo>
                <a:lnTo>
                  <a:pt x="5613" y="1798"/>
                </a:lnTo>
                <a:lnTo>
                  <a:pt x="5759" y="1651"/>
                </a:lnTo>
                <a:lnTo>
                  <a:pt x="5833" y="1614"/>
                </a:lnTo>
                <a:lnTo>
                  <a:pt x="5869" y="1578"/>
                </a:lnTo>
                <a:lnTo>
                  <a:pt x="6420" y="1138"/>
                </a:lnTo>
                <a:lnTo>
                  <a:pt x="7006" y="771"/>
                </a:lnTo>
                <a:lnTo>
                  <a:pt x="7337" y="624"/>
                </a:lnTo>
                <a:lnTo>
                  <a:pt x="7483" y="551"/>
                </a:lnTo>
                <a:close/>
                <a:moveTo>
                  <a:pt x="10821" y="9281"/>
                </a:moveTo>
                <a:lnTo>
                  <a:pt x="10968" y="9538"/>
                </a:lnTo>
                <a:lnTo>
                  <a:pt x="11115" y="9758"/>
                </a:lnTo>
                <a:lnTo>
                  <a:pt x="11335" y="9978"/>
                </a:lnTo>
                <a:lnTo>
                  <a:pt x="11592" y="10161"/>
                </a:lnTo>
                <a:lnTo>
                  <a:pt x="11408" y="10418"/>
                </a:lnTo>
                <a:lnTo>
                  <a:pt x="11188" y="10198"/>
                </a:lnTo>
                <a:lnTo>
                  <a:pt x="10968" y="9978"/>
                </a:lnTo>
                <a:lnTo>
                  <a:pt x="10711" y="9831"/>
                </a:lnTo>
                <a:lnTo>
                  <a:pt x="10455" y="9648"/>
                </a:lnTo>
                <a:lnTo>
                  <a:pt x="10601" y="9464"/>
                </a:lnTo>
                <a:lnTo>
                  <a:pt x="10821" y="9281"/>
                </a:lnTo>
                <a:close/>
                <a:moveTo>
                  <a:pt x="13903" y="9941"/>
                </a:moveTo>
                <a:lnTo>
                  <a:pt x="13829" y="9978"/>
                </a:lnTo>
                <a:lnTo>
                  <a:pt x="13756" y="10014"/>
                </a:lnTo>
                <a:lnTo>
                  <a:pt x="13719" y="10014"/>
                </a:lnTo>
                <a:lnTo>
                  <a:pt x="13719" y="10051"/>
                </a:lnTo>
                <a:lnTo>
                  <a:pt x="13646" y="10161"/>
                </a:lnTo>
                <a:lnTo>
                  <a:pt x="13609" y="10271"/>
                </a:lnTo>
                <a:lnTo>
                  <a:pt x="13646" y="10418"/>
                </a:lnTo>
                <a:lnTo>
                  <a:pt x="13719" y="10565"/>
                </a:lnTo>
                <a:lnTo>
                  <a:pt x="13829" y="10638"/>
                </a:lnTo>
                <a:lnTo>
                  <a:pt x="13939" y="10675"/>
                </a:lnTo>
                <a:lnTo>
                  <a:pt x="14049" y="10638"/>
                </a:lnTo>
                <a:lnTo>
                  <a:pt x="14159" y="10601"/>
                </a:lnTo>
                <a:lnTo>
                  <a:pt x="14269" y="10491"/>
                </a:lnTo>
                <a:lnTo>
                  <a:pt x="14343" y="10418"/>
                </a:lnTo>
                <a:lnTo>
                  <a:pt x="14379" y="10308"/>
                </a:lnTo>
                <a:lnTo>
                  <a:pt x="14379" y="10271"/>
                </a:lnTo>
                <a:lnTo>
                  <a:pt x="14379" y="10198"/>
                </a:lnTo>
                <a:lnTo>
                  <a:pt x="14306" y="10124"/>
                </a:lnTo>
                <a:lnTo>
                  <a:pt x="14233" y="10051"/>
                </a:lnTo>
                <a:lnTo>
                  <a:pt x="14159" y="10014"/>
                </a:lnTo>
                <a:lnTo>
                  <a:pt x="14086" y="9978"/>
                </a:lnTo>
                <a:lnTo>
                  <a:pt x="13939" y="9941"/>
                </a:lnTo>
                <a:close/>
                <a:moveTo>
                  <a:pt x="7593" y="0"/>
                </a:moveTo>
                <a:lnTo>
                  <a:pt x="7447" y="37"/>
                </a:lnTo>
                <a:lnTo>
                  <a:pt x="7190" y="110"/>
                </a:lnTo>
                <a:lnTo>
                  <a:pt x="6970" y="221"/>
                </a:lnTo>
                <a:lnTo>
                  <a:pt x="6566" y="441"/>
                </a:lnTo>
                <a:lnTo>
                  <a:pt x="6199" y="697"/>
                </a:lnTo>
                <a:lnTo>
                  <a:pt x="5502" y="1211"/>
                </a:lnTo>
                <a:lnTo>
                  <a:pt x="5209" y="1064"/>
                </a:lnTo>
                <a:lnTo>
                  <a:pt x="4916" y="991"/>
                </a:lnTo>
                <a:lnTo>
                  <a:pt x="4585" y="991"/>
                </a:lnTo>
                <a:lnTo>
                  <a:pt x="4255" y="1027"/>
                </a:lnTo>
                <a:lnTo>
                  <a:pt x="3999" y="1101"/>
                </a:lnTo>
                <a:lnTo>
                  <a:pt x="3778" y="1211"/>
                </a:lnTo>
                <a:lnTo>
                  <a:pt x="3595" y="1358"/>
                </a:lnTo>
                <a:lnTo>
                  <a:pt x="3412" y="1504"/>
                </a:lnTo>
                <a:lnTo>
                  <a:pt x="3228" y="1688"/>
                </a:lnTo>
                <a:lnTo>
                  <a:pt x="3118" y="1908"/>
                </a:lnTo>
                <a:lnTo>
                  <a:pt x="3008" y="2128"/>
                </a:lnTo>
                <a:lnTo>
                  <a:pt x="2935" y="2348"/>
                </a:lnTo>
                <a:lnTo>
                  <a:pt x="2861" y="2678"/>
                </a:lnTo>
                <a:lnTo>
                  <a:pt x="2788" y="3008"/>
                </a:lnTo>
                <a:lnTo>
                  <a:pt x="2751" y="3338"/>
                </a:lnTo>
                <a:lnTo>
                  <a:pt x="2641" y="3669"/>
                </a:lnTo>
                <a:lnTo>
                  <a:pt x="2605" y="3852"/>
                </a:lnTo>
                <a:lnTo>
                  <a:pt x="2495" y="3999"/>
                </a:lnTo>
                <a:lnTo>
                  <a:pt x="2275" y="4255"/>
                </a:lnTo>
                <a:lnTo>
                  <a:pt x="2018" y="4476"/>
                </a:lnTo>
                <a:lnTo>
                  <a:pt x="1761" y="4696"/>
                </a:lnTo>
                <a:lnTo>
                  <a:pt x="1284" y="5062"/>
                </a:lnTo>
                <a:lnTo>
                  <a:pt x="844" y="5466"/>
                </a:lnTo>
                <a:lnTo>
                  <a:pt x="661" y="5649"/>
                </a:lnTo>
                <a:lnTo>
                  <a:pt x="514" y="5906"/>
                </a:lnTo>
                <a:lnTo>
                  <a:pt x="367" y="6126"/>
                </a:lnTo>
                <a:lnTo>
                  <a:pt x="220" y="6420"/>
                </a:lnTo>
                <a:lnTo>
                  <a:pt x="110" y="6713"/>
                </a:lnTo>
                <a:lnTo>
                  <a:pt x="37" y="7007"/>
                </a:lnTo>
                <a:lnTo>
                  <a:pt x="0" y="7263"/>
                </a:lnTo>
                <a:lnTo>
                  <a:pt x="0" y="7557"/>
                </a:lnTo>
                <a:lnTo>
                  <a:pt x="37" y="7850"/>
                </a:lnTo>
                <a:lnTo>
                  <a:pt x="74" y="8144"/>
                </a:lnTo>
                <a:lnTo>
                  <a:pt x="147" y="8400"/>
                </a:lnTo>
                <a:lnTo>
                  <a:pt x="220" y="8657"/>
                </a:lnTo>
                <a:lnTo>
                  <a:pt x="367" y="8914"/>
                </a:lnTo>
                <a:lnTo>
                  <a:pt x="514" y="9171"/>
                </a:lnTo>
                <a:lnTo>
                  <a:pt x="661" y="9391"/>
                </a:lnTo>
                <a:lnTo>
                  <a:pt x="844" y="9611"/>
                </a:lnTo>
                <a:lnTo>
                  <a:pt x="1064" y="9831"/>
                </a:lnTo>
                <a:lnTo>
                  <a:pt x="1284" y="10014"/>
                </a:lnTo>
                <a:lnTo>
                  <a:pt x="1541" y="10161"/>
                </a:lnTo>
                <a:lnTo>
                  <a:pt x="1798" y="10308"/>
                </a:lnTo>
                <a:lnTo>
                  <a:pt x="2054" y="10381"/>
                </a:lnTo>
                <a:lnTo>
                  <a:pt x="2348" y="10491"/>
                </a:lnTo>
                <a:lnTo>
                  <a:pt x="2641" y="10528"/>
                </a:lnTo>
                <a:lnTo>
                  <a:pt x="2898" y="10565"/>
                </a:lnTo>
                <a:lnTo>
                  <a:pt x="3192" y="10565"/>
                </a:lnTo>
                <a:lnTo>
                  <a:pt x="3485" y="10528"/>
                </a:lnTo>
                <a:lnTo>
                  <a:pt x="3742" y="10491"/>
                </a:lnTo>
                <a:lnTo>
                  <a:pt x="4035" y="10418"/>
                </a:lnTo>
                <a:lnTo>
                  <a:pt x="4365" y="10271"/>
                </a:lnTo>
                <a:lnTo>
                  <a:pt x="4696" y="10161"/>
                </a:lnTo>
                <a:lnTo>
                  <a:pt x="4879" y="10124"/>
                </a:lnTo>
                <a:lnTo>
                  <a:pt x="5209" y="10124"/>
                </a:lnTo>
                <a:lnTo>
                  <a:pt x="5392" y="10161"/>
                </a:lnTo>
                <a:lnTo>
                  <a:pt x="5502" y="10271"/>
                </a:lnTo>
                <a:lnTo>
                  <a:pt x="5613" y="10381"/>
                </a:lnTo>
                <a:lnTo>
                  <a:pt x="5833" y="10601"/>
                </a:lnTo>
                <a:lnTo>
                  <a:pt x="5979" y="10711"/>
                </a:lnTo>
                <a:lnTo>
                  <a:pt x="6089" y="10785"/>
                </a:lnTo>
                <a:lnTo>
                  <a:pt x="6273" y="10858"/>
                </a:lnTo>
                <a:lnTo>
                  <a:pt x="6420" y="10895"/>
                </a:lnTo>
                <a:lnTo>
                  <a:pt x="6933" y="10895"/>
                </a:lnTo>
                <a:lnTo>
                  <a:pt x="7227" y="10858"/>
                </a:lnTo>
                <a:lnTo>
                  <a:pt x="7483" y="10821"/>
                </a:lnTo>
                <a:lnTo>
                  <a:pt x="7740" y="10748"/>
                </a:lnTo>
                <a:lnTo>
                  <a:pt x="7997" y="10638"/>
                </a:lnTo>
                <a:lnTo>
                  <a:pt x="8217" y="10528"/>
                </a:lnTo>
                <a:lnTo>
                  <a:pt x="8437" y="10381"/>
                </a:lnTo>
                <a:lnTo>
                  <a:pt x="8657" y="10198"/>
                </a:lnTo>
                <a:lnTo>
                  <a:pt x="8877" y="10014"/>
                </a:lnTo>
                <a:lnTo>
                  <a:pt x="9061" y="9831"/>
                </a:lnTo>
                <a:lnTo>
                  <a:pt x="9207" y="9611"/>
                </a:lnTo>
                <a:lnTo>
                  <a:pt x="9354" y="9391"/>
                </a:lnTo>
                <a:lnTo>
                  <a:pt x="9501" y="9171"/>
                </a:lnTo>
                <a:lnTo>
                  <a:pt x="9574" y="8914"/>
                </a:lnTo>
                <a:lnTo>
                  <a:pt x="9684" y="8694"/>
                </a:lnTo>
                <a:lnTo>
                  <a:pt x="9721" y="8400"/>
                </a:lnTo>
                <a:lnTo>
                  <a:pt x="9721" y="8144"/>
                </a:lnTo>
                <a:lnTo>
                  <a:pt x="9721" y="7887"/>
                </a:lnTo>
                <a:lnTo>
                  <a:pt x="9684" y="7630"/>
                </a:lnTo>
                <a:lnTo>
                  <a:pt x="9611" y="7373"/>
                </a:lnTo>
                <a:lnTo>
                  <a:pt x="9537" y="7117"/>
                </a:lnTo>
                <a:lnTo>
                  <a:pt x="9281" y="6640"/>
                </a:lnTo>
                <a:lnTo>
                  <a:pt x="9171" y="6383"/>
                </a:lnTo>
                <a:lnTo>
                  <a:pt x="9061" y="6090"/>
                </a:lnTo>
                <a:lnTo>
                  <a:pt x="9061" y="5833"/>
                </a:lnTo>
                <a:lnTo>
                  <a:pt x="9061" y="5576"/>
                </a:lnTo>
                <a:lnTo>
                  <a:pt x="9097" y="5319"/>
                </a:lnTo>
                <a:lnTo>
                  <a:pt x="9134" y="5062"/>
                </a:lnTo>
                <a:lnTo>
                  <a:pt x="9317" y="4512"/>
                </a:lnTo>
                <a:lnTo>
                  <a:pt x="9501" y="4035"/>
                </a:lnTo>
                <a:lnTo>
                  <a:pt x="9684" y="3559"/>
                </a:lnTo>
                <a:lnTo>
                  <a:pt x="9794" y="3082"/>
                </a:lnTo>
                <a:lnTo>
                  <a:pt x="9831" y="2825"/>
                </a:lnTo>
                <a:lnTo>
                  <a:pt x="9831" y="2568"/>
                </a:lnTo>
                <a:lnTo>
                  <a:pt x="9794" y="2311"/>
                </a:lnTo>
                <a:lnTo>
                  <a:pt x="9721" y="2055"/>
                </a:lnTo>
                <a:lnTo>
                  <a:pt x="9611" y="1834"/>
                </a:lnTo>
                <a:lnTo>
                  <a:pt x="9501" y="1578"/>
                </a:lnTo>
                <a:lnTo>
                  <a:pt x="9354" y="1358"/>
                </a:lnTo>
                <a:lnTo>
                  <a:pt x="9207" y="1174"/>
                </a:lnTo>
                <a:lnTo>
                  <a:pt x="8841" y="771"/>
                </a:lnTo>
                <a:lnTo>
                  <a:pt x="8400" y="404"/>
                </a:lnTo>
                <a:lnTo>
                  <a:pt x="7960" y="110"/>
                </a:lnTo>
                <a:lnTo>
                  <a:pt x="7850" y="37"/>
                </a:lnTo>
                <a:lnTo>
                  <a:pt x="7703" y="0"/>
                </a:lnTo>
                <a:close/>
                <a:moveTo>
                  <a:pt x="12912" y="10675"/>
                </a:moveTo>
                <a:lnTo>
                  <a:pt x="12839" y="10711"/>
                </a:lnTo>
                <a:lnTo>
                  <a:pt x="12765" y="10785"/>
                </a:lnTo>
                <a:lnTo>
                  <a:pt x="12729" y="10858"/>
                </a:lnTo>
                <a:lnTo>
                  <a:pt x="12729" y="11005"/>
                </a:lnTo>
                <a:lnTo>
                  <a:pt x="12765" y="11115"/>
                </a:lnTo>
                <a:lnTo>
                  <a:pt x="12876" y="11225"/>
                </a:lnTo>
                <a:lnTo>
                  <a:pt x="13022" y="11262"/>
                </a:lnTo>
                <a:lnTo>
                  <a:pt x="13132" y="11225"/>
                </a:lnTo>
                <a:lnTo>
                  <a:pt x="13242" y="11115"/>
                </a:lnTo>
                <a:lnTo>
                  <a:pt x="13279" y="11005"/>
                </a:lnTo>
                <a:lnTo>
                  <a:pt x="13279" y="10858"/>
                </a:lnTo>
                <a:lnTo>
                  <a:pt x="13242" y="10785"/>
                </a:lnTo>
                <a:lnTo>
                  <a:pt x="13169" y="10711"/>
                </a:lnTo>
                <a:lnTo>
                  <a:pt x="13096" y="10675"/>
                </a:lnTo>
                <a:close/>
                <a:moveTo>
                  <a:pt x="13572" y="11262"/>
                </a:moveTo>
                <a:lnTo>
                  <a:pt x="13499" y="11298"/>
                </a:lnTo>
                <a:lnTo>
                  <a:pt x="13462" y="11372"/>
                </a:lnTo>
                <a:lnTo>
                  <a:pt x="13389" y="11408"/>
                </a:lnTo>
                <a:lnTo>
                  <a:pt x="13316" y="11445"/>
                </a:lnTo>
                <a:lnTo>
                  <a:pt x="13242" y="11555"/>
                </a:lnTo>
                <a:lnTo>
                  <a:pt x="13242" y="11702"/>
                </a:lnTo>
                <a:lnTo>
                  <a:pt x="13242" y="11775"/>
                </a:lnTo>
                <a:lnTo>
                  <a:pt x="13279" y="11849"/>
                </a:lnTo>
                <a:lnTo>
                  <a:pt x="13352" y="11959"/>
                </a:lnTo>
                <a:lnTo>
                  <a:pt x="13609" y="11959"/>
                </a:lnTo>
                <a:lnTo>
                  <a:pt x="13719" y="11922"/>
                </a:lnTo>
                <a:lnTo>
                  <a:pt x="13829" y="11849"/>
                </a:lnTo>
                <a:lnTo>
                  <a:pt x="13866" y="11738"/>
                </a:lnTo>
                <a:lnTo>
                  <a:pt x="13939" y="11628"/>
                </a:lnTo>
                <a:lnTo>
                  <a:pt x="13939" y="11555"/>
                </a:lnTo>
                <a:lnTo>
                  <a:pt x="13939" y="11518"/>
                </a:lnTo>
                <a:lnTo>
                  <a:pt x="13903" y="11445"/>
                </a:lnTo>
                <a:lnTo>
                  <a:pt x="13866" y="11372"/>
                </a:lnTo>
                <a:lnTo>
                  <a:pt x="13829" y="11298"/>
                </a:lnTo>
                <a:lnTo>
                  <a:pt x="13719" y="11262"/>
                </a:lnTo>
                <a:close/>
                <a:moveTo>
                  <a:pt x="12215" y="11555"/>
                </a:moveTo>
                <a:lnTo>
                  <a:pt x="12142" y="11592"/>
                </a:lnTo>
                <a:lnTo>
                  <a:pt x="12069" y="11702"/>
                </a:lnTo>
                <a:lnTo>
                  <a:pt x="12032" y="11812"/>
                </a:lnTo>
                <a:lnTo>
                  <a:pt x="12032" y="11959"/>
                </a:lnTo>
                <a:lnTo>
                  <a:pt x="12032" y="12069"/>
                </a:lnTo>
                <a:lnTo>
                  <a:pt x="12105" y="12362"/>
                </a:lnTo>
                <a:lnTo>
                  <a:pt x="12252" y="12582"/>
                </a:lnTo>
                <a:lnTo>
                  <a:pt x="12325" y="12619"/>
                </a:lnTo>
                <a:lnTo>
                  <a:pt x="12399" y="12656"/>
                </a:lnTo>
                <a:lnTo>
                  <a:pt x="12509" y="12656"/>
                </a:lnTo>
                <a:lnTo>
                  <a:pt x="12582" y="12582"/>
                </a:lnTo>
                <a:lnTo>
                  <a:pt x="12619" y="12545"/>
                </a:lnTo>
                <a:lnTo>
                  <a:pt x="12692" y="12545"/>
                </a:lnTo>
                <a:lnTo>
                  <a:pt x="12802" y="12619"/>
                </a:lnTo>
                <a:lnTo>
                  <a:pt x="12876" y="12619"/>
                </a:lnTo>
                <a:lnTo>
                  <a:pt x="12949" y="12582"/>
                </a:lnTo>
                <a:lnTo>
                  <a:pt x="12986" y="12545"/>
                </a:lnTo>
                <a:lnTo>
                  <a:pt x="13022" y="12435"/>
                </a:lnTo>
                <a:lnTo>
                  <a:pt x="12986" y="12325"/>
                </a:lnTo>
                <a:lnTo>
                  <a:pt x="12912" y="12215"/>
                </a:lnTo>
                <a:lnTo>
                  <a:pt x="12802" y="12179"/>
                </a:lnTo>
                <a:lnTo>
                  <a:pt x="12655" y="12142"/>
                </a:lnTo>
                <a:lnTo>
                  <a:pt x="12545" y="12142"/>
                </a:lnTo>
                <a:lnTo>
                  <a:pt x="12472" y="12179"/>
                </a:lnTo>
                <a:lnTo>
                  <a:pt x="12399" y="12032"/>
                </a:lnTo>
                <a:lnTo>
                  <a:pt x="12399" y="11849"/>
                </a:lnTo>
                <a:lnTo>
                  <a:pt x="12399" y="11665"/>
                </a:lnTo>
                <a:lnTo>
                  <a:pt x="12362" y="11592"/>
                </a:lnTo>
                <a:lnTo>
                  <a:pt x="12289" y="11555"/>
                </a:lnTo>
                <a:close/>
                <a:moveTo>
                  <a:pt x="14049" y="5466"/>
                </a:moveTo>
                <a:lnTo>
                  <a:pt x="14196" y="5503"/>
                </a:lnTo>
                <a:lnTo>
                  <a:pt x="14490" y="5649"/>
                </a:lnTo>
                <a:lnTo>
                  <a:pt x="14673" y="5723"/>
                </a:lnTo>
                <a:lnTo>
                  <a:pt x="14930" y="5906"/>
                </a:lnTo>
                <a:lnTo>
                  <a:pt x="15150" y="6090"/>
                </a:lnTo>
                <a:lnTo>
                  <a:pt x="15370" y="6310"/>
                </a:lnTo>
                <a:lnTo>
                  <a:pt x="15590" y="6566"/>
                </a:lnTo>
                <a:lnTo>
                  <a:pt x="15773" y="6860"/>
                </a:lnTo>
                <a:lnTo>
                  <a:pt x="15883" y="7190"/>
                </a:lnTo>
                <a:lnTo>
                  <a:pt x="15993" y="7520"/>
                </a:lnTo>
                <a:lnTo>
                  <a:pt x="16067" y="7850"/>
                </a:lnTo>
                <a:lnTo>
                  <a:pt x="16104" y="8217"/>
                </a:lnTo>
                <a:lnTo>
                  <a:pt x="16104" y="8547"/>
                </a:lnTo>
                <a:lnTo>
                  <a:pt x="16067" y="9244"/>
                </a:lnTo>
                <a:lnTo>
                  <a:pt x="15957" y="9941"/>
                </a:lnTo>
                <a:lnTo>
                  <a:pt x="15773" y="10601"/>
                </a:lnTo>
                <a:lnTo>
                  <a:pt x="15517" y="11225"/>
                </a:lnTo>
                <a:lnTo>
                  <a:pt x="15370" y="11555"/>
                </a:lnTo>
                <a:lnTo>
                  <a:pt x="15186" y="11849"/>
                </a:lnTo>
                <a:lnTo>
                  <a:pt x="15003" y="12105"/>
                </a:lnTo>
                <a:lnTo>
                  <a:pt x="14783" y="12362"/>
                </a:lnTo>
                <a:lnTo>
                  <a:pt x="14526" y="12619"/>
                </a:lnTo>
                <a:lnTo>
                  <a:pt x="14269" y="12839"/>
                </a:lnTo>
                <a:lnTo>
                  <a:pt x="14013" y="13022"/>
                </a:lnTo>
                <a:lnTo>
                  <a:pt x="13719" y="13169"/>
                </a:lnTo>
                <a:lnTo>
                  <a:pt x="13389" y="13316"/>
                </a:lnTo>
                <a:lnTo>
                  <a:pt x="13059" y="13463"/>
                </a:lnTo>
                <a:lnTo>
                  <a:pt x="12802" y="13499"/>
                </a:lnTo>
                <a:lnTo>
                  <a:pt x="12509" y="13536"/>
                </a:lnTo>
                <a:lnTo>
                  <a:pt x="12325" y="13499"/>
                </a:lnTo>
                <a:lnTo>
                  <a:pt x="12179" y="13426"/>
                </a:lnTo>
                <a:lnTo>
                  <a:pt x="12032" y="13279"/>
                </a:lnTo>
                <a:lnTo>
                  <a:pt x="11922" y="13169"/>
                </a:lnTo>
                <a:lnTo>
                  <a:pt x="11482" y="12692"/>
                </a:lnTo>
                <a:lnTo>
                  <a:pt x="11298" y="12435"/>
                </a:lnTo>
                <a:lnTo>
                  <a:pt x="11225" y="12289"/>
                </a:lnTo>
                <a:lnTo>
                  <a:pt x="11188" y="12105"/>
                </a:lnTo>
                <a:lnTo>
                  <a:pt x="11188" y="11922"/>
                </a:lnTo>
                <a:lnTo>
                  <a:pt x="11262" y="11738"/>
                </a:lnTo>
                <a:lnTo>
                  <a:pt x="11445" y="11408"/>
                </a:lnTo>
                <a:lnTo>
                  <a:pt x="11812" y="10785"/>
                </a:lnTo>
                <a:lnTo>
                  <a:pt x="12142" y="10161"/>
                </a:lnTo>
                <a:lnTo>
                  <a:pt x="12472" y="9501"/>
                </a:lnTo>
                <a:lnTo>
                  <a:pt x="12765" y="8877"/>
                </a:lnTo>
                <a:lnTo>
                  <a:pt x="12876" y="8547"/>
                </a:lnTo>
                <a:lnTo>
                  <a:pt x="12949" y="8217"/>
                </a:lnTo>
                <a:lnTo>
                  <a:pt x="12986" y="7887"/>
                </a:lnTo>
                <a:lnTo>
                  <a:pt x="12949" y="7593"/>
                </a:lnTo>
                <a:lnTo>
                  <a:pt x="12876" y="7263"/>
                </a:lnTo>
                <a:lnTo>
                  <a:pt x="12765" y="6970"/>
                </a:lnTo>
                <a:lnTo>
                  <a:pt x="12729" y="6750"/>
                </a:lnTo>
                <a:lnTo>
                  <a:pt x="12692" y="6566"/>
                </a:lnTo>
                <a:lnTo>
                  <a:pt x="12729" y="6346"/>
                </a:lnTo>
                <a:lnTo>
                  <a:pt x="12802" y="6200"/>
                </a:lnTo>
                <a:lnTo>
                  <a:pt x="12876" y="6016"/>
                </a:lnTo>
                <a:lnTo>
                  <a:pt x="12986" y="5869"/>
                </a:lnTo>
                <a:lnTo>
                  <a:pt x="13132" y="5723"/>
                </a:lnTo>
                <a:lnTo>
                  <a:pt x="13279" y="5613"/>
                </a:lnTo>
                <a:lnTo>
                  <a:pt x="13316" y="5686"/>
                </a:lnTo>
                <a:lnTo>
                  <a:pt x="13389" y="5723"/>
                </a:lnTo>
                <a:lnTo>
                  <a:pt x="13536" y="5759"/>
                </a:lnTo>
                <a:lnTo>
                  <a:pt x="13646" y="5686"/>
                </a:lnTo>
                <a:lnTo>
                  <a:pt x="13719" y="5649"/>
                </a:lnTo>
                <a:lnTo>
                  <a:pt x="13756" y="5576"/>
                </a:lnTo>
                <a:lnTo>
                  <a:pt x="13829" y="5503"/>
                </a:lnTo>
                <a:lnTo>
                  <a:pt x="13939" y="5466"/>
                </a:lnTo>
                <a:close/>
                <a:moveTo>
                  <a:pt x="13646" y="3852"/>
                </a:moveTo>
                <a:lnTo>
                  <a:pt x="13609" y="3925"/>
                </a:lnTo>
                <a:lnTo>
                  <a:pt x="13499" y="4182"/>
                </a:lnTo>
                <a:lnTo>
                  <a:pt x="13462" y="4476"/>
                </a:lnTo>
                <a:lnTo>
                  <a:pt x="13462" y="4732"/>
                </a:lnTo>
                <a:lnTo>
                  <a:pt x="13499" y="5026"/>
                </a:lnTo>
                <a:lnTo>
                  <a:pt x="13316" y="5099"/>
                </a:lnTo>
                <a:lnTo>
                  <a:pt x="13132" y="5173"/>
                </a:lnTo>
                <a:lnTo>
                  <a:pt x="13022" y="4769"/>
                </a:lnTo>
                <a:lnTo>
                  <a:pt x="12839" y="4439"/>
                </a:lnTo>
                <a:lnTo>
                  <a:pt x="12802" y="4402"/>
                </a:lnTo>
                <a:lnTo>
                  <a:pt x="12729" y="4402"/>
                </a:lnTo>
                <a:lnTo>
                  <a:pt x="12692" y="4439"/>
                </a:lnTo>
                <a:lnTo>
                  <a:pt x="12692" y="4476"/>
                </a:lnTo>
                <a:lnTo>
                  <a:pt x="12655" y="4732"/>
                </a:lnTo>
                <a:lnTo>
                  <a:pt x="12692" y="4952"/>
                </a:lnTo>
                <a:lnTo>
                  <a:pt x="12802" y="5429"/>
                </a:lnTo>
                <a:lnTo>
                  <a:pt x="12582" y="5649"/>
                </a:lnTo>
                <a:lnTo>
                  <a:pt x="12399" y="5466"/>
                </a:lnTo>
                <a:lnTo>
                  <a:pt x="12142" y="5173"/>
                </a:lnTo>
                <a:lnTo>
                  <a:pt x="12105" y="5136"/>
                </a:lnTo>
                <a:lnTo>
                  <a:pt x="12032" y="5173"/>
                </a:lnTo>
                <a:lnTo>
                  <a:pt x="11995" y="5209"/>
                </a:lnTo>
                <a:lnTo>
                  <a:pt x="11995" y="5283"/>
                </a:lnTo>
                <a:lnTo>
                  <a:pt x="12032" y="5466"/>
                </a:lnTo>
                <a:lnTo>
                  <a:pt x="12142" y="5649"/>
                </a:lnTo>
                <a:lnTo>
                  <a:pt x="12252" y="5796"/>
                </a:lnTo>
                <a:lnTo>
                  <a:pt x="12435" y="5906"/>
                </a:lnTo>
                <a:lnTo>
                  <a:pt x="12399" y="6016"/>
                </a:lnTo>
                <a:lnTo>
                  <a:pt x="12362" y="6053"/>
                </a:lnTo>
                <a:lnTo>
                  <a:pt x="12142" y="6016"/>
                </a:lnTo>
                <a:lnTo>
                  <a:pt x="11738" y="5833"/>
                </a:lnTo>
                <a:lnTo>
                  <a:pt x="11665" y="5686"/>
                </a:lnTo>
                <a:lnTo>
                  <a:pt x="11628" y="5649"/>
                </a:lnTo>
                <a:lnTo>
                  <a:pt x="11592" y="5686"/>
                </a:lnTo>
                <a:lnTo>
                  <a:pt x="11555" y="5833"/>
                </a:lnTo>
                <a:lnTo>
                  <a:pt x="11518" y="5906"/>
                </a:lnTo>
                <a:lnTo>
                  <a:pt x="11518" y="5979"/>
                </a:lnTo>
                <a:lnTo>
                  <a:pt x="11555" y="6053"/>
                </a:lnTo>
                <a:lnTo>
                  <a:pt x="11628" y="6126"/>
                </a:lnTo>
                <a:lnTo>
                  <a:pt x="11775" y="6236"/>
                </a:lnTo>
                <a:lnTo>
                  <a:pt x="11995" y="6346"/>
                </a:lnTo>
                <a:lnTo>
                  <a:pt x="12289" y="6456"/>
                </a:lnTo>
                <a:lnTo>
                  <a:pt x="12252" y="6676"/>
                </a:lnTo>
                <a:lnTo>
                  <a:pt x="12289" y="6897"/>
                </a:lnTo>
                <a:lnTo>
                  <a:pt x="11555" y="6897"/>
                </a:lnTo>
                <a:lnTo>
                  <a:pt x="11445" y="6933"/>
                </a:lnTo>
                <a:lnTo>
                  <a:pt x="11408" y="7007"/>
                </a:lnTo>
                <a:lnTo>
                  <a:pt x="11408" y="7153"/>
                </a:lnTo>
                <a:lnTo>
                  <a:pt x="11408" y="7337"/>
                </a:lnTo>
                <a:lnTo>
                  <a:pt x="11482" y="7483"/>
                </a:lnTo>
                <a:lnTo>
                  <a:pt x="11555" y="7593"/>
                </a:lnTo>
                <a:lnTo>
                  <a:pt x="11592" y="7630"/>
                </a:lnTo>
                <a:lnTo>
                  <a:pt x="11922" y="7960"/>
                </a:lnTo>
                <a:lnTo>
                  <a:pt x="12142" y="8107"/>
                </a:lnTo>
                <a:lnTo>
                  <a:pt x="12252" y="8180"/>
                </a:lnTo>
                <a:lnTo>
                  <a:pt x="12362" y="8217"/>
                </a:lnTo>
                <a:lnTo>
                  <a:pt x="12472" y="8217"/>
                </a:lnTo>
                <a:lnTo>
                  <a:pt x="12362" y="8547"/>
                </a:lnTo>
                <a:lnTo>
                  <a:pt x="12252" y="8804"/>
                </a:lnTo>
                <a:lnTo>
                  <a:pt x="12215" y="8841"/>
                </a:lnTo>
                <a:lnTo>
                  <a:pt x="12179" y="8877"/>
                </a:lnTo>
                <a:lnTo>
                  <a:pt x="11812" y="8731"/>
                </a:lnTo>
                <a:lnTo>
                  <a:pt x="11555" y="8584"/>
                </a:lnTo>
                <a:lnTo>
                  <a:pt x="11335" y="8364"/>
                </a:lnTo>
                <a:lnTo>
                  <a:pt x="11225" y="8364"/>
                </a:lnTo>
                <a:lnTo>
                  <a:pt x="11188" y="8437"/>
                </a:lnTo>
                <a:lnTo>
                  <a:pt x="11188" y="8511"/>
                </a:lnTo>
                <a:lnTo>
                  <a:pt x="11335" y="8731"/>
                </a:lnTo>
                <a:lnTo>
                  <a:pt x="11555" y="8951"/>
                </a:lnTo>
                <a:lnTo>
                  <a:pt x="11812" y="9134"/>
                </a:lnTo>
                <a:lnTo>
                  <a:pt x="12069" y="9244"/>
                </a:lnTo>
                <a:lnTo>
                  <a:pt x="11848" y="9648"/>
                </a:lnTo>
                <a:lnTo>
                  <a:pt x="11738" y="9648"/>
                </a:lnTo>
                <a:lnTo>
                  <a:pt x="11665" y="9721"/>
                </a:lnTo>
                <a:lnTo>
                  <a:pt x="11262" y="9428"/>
                </a:lnTo>
                <a:lnTo>
                  <a:pt x="10895" y="9134"/>
                </a:lnTo>
                <a:lnTo>
                  <a:pt x="10858" y="9097"/>
                </a:lnTo>
                <a:lnTo>
                  <a:pt x="10821" y="9134"/>
                </a:lnTo>
                <a:lnTo>
                  <a:pt x="10601" y="9391"/>
                </a:lnTo>
                <a:lnTo>
                  <a:pt x="10381" y="9648"/>
                </a:lnTo>
                <a:lnTo>
                  <a:pt x="10308" y="9648"/>
                </a:lnTo>
                <a:lnTo>
                  <a:pt x="10234" y="9684"/>
                </a:lnTo>
                <a:lnTo>
                  <a:pt x="10198" y="9758"/>
                </a:lnTo>
                <a:lnTo>
                  <a:pt x="10234" y="9831"/>
                </a:lnTo>
                <a:lnTo>
                  <a:pt x="10748" y="10308"/>
                </a:lnTo>
                <a:lnTo>
                  <a:pt x="11188" y="10821"/>
                </a:lnTo>
                <a:lnTo>
                  <a:pt x="10968" y="11262"/>
                </a:lnTo>
                <a:lnTo>
                  <a:pt x="10785" y="11152"/>
                </a:lnTo>
                <a:lnTo>
                  <a:pt x="10601" y="11078"/>
                </a:lnTo>
                <a:lnTo>
                  <a:pt x="10381" y="11042"/>
                </a:lnTo>
                <a:lnTo>
                  <a:pt x="10308" y="11005"/>
                </a:lnTo>
                <a:lnTo>
                  <a:pt x="10198" y="10968"/>
                </a:lnTo>
                <a:lnTo>
                  <a:pt x="10161" y="10931"/>
                </a:lnTo>
                <a:lnTo>
                  <a:pt x="10088" y="10931"/>
                </a:lnTo>
                <a:lnTo>
                  <a:pt x="9978" y="10968"/>
                </a:lnTo>
                <a:lnTo>
                  <a:pt x="9941" y="11078"/>
                </a:lnTo>
                <a:lnTo>
                  <a:pt x="9941" y="11152"/>
                </a:lnTo>
                <a:lnTo>
                  <a:pt x="9978" y="11188"/>
                </a:lnTo>
                <a:lnTo>
                  <a:pt x="10124" y="11335"/>
                </a:lnTo>
                <a:lnTo>
                  <a:pt x="10308" y="11445"/>
                </a:lnTo>
                <a:lnTo>
                  <a:pt x="10565" y="11555"/>
                </a:lnTo>
                <a:lnTo>
                  <a:pt x="10675" y="11592"/>
                </a:lnTo>
                <a:lnTo>
                  <a:pt x="10785" y="11592"/>
                </a:lnTo>
                <a:lnTo>
                  <a:pt x="10748" y="11775"/>
                </a:lnTo>
                <a:lnTo>
                  <a:pt x="10711" y="11959"/>
                </a:lnTo>
                <a:lnTo>
                  <a:pt x="10675" y="12179"/>
                </a:lnTo>
                <a:lnTo>
                  <a:pt x="10711" y="12362"/>
                </a:lnTo>
                <a:lnTo>
                  <a:pt x="10785" y="12582"/>
                </a:lnTo>
                <a:lnTo>
                  <a:pt x="10638" y="12692"/>
                </a:lnTo>
                <a:lnTo>
                  <a:pt x="10455" y="12876"/>
                </a:lnTo>
                <a:lnTo>
                  <a:pt x="10381" y="12949"/>
                </a:lnTo>
                <a:lnTo>
                  <a:pt x="10308" y="12949"/>
                </a:lnTo>
                <a:lnTo>
                  <a:pt x="10271" y="12986"/>
                </a:lnTo>
                <a:lnTo>
                  <a:pt x="10234" y="13059"/>
                </a:lnTo>
                <a:lnTo>
                  <a:pt x="10234" y="13169"/>
                </a:lnTo>
                <a:lnTo>
                  <a:pt x="10271" y="13206"/>
                </a:lnTo>
                <a:lnTo>
                  <a:pt x="10308" y="13242"/>
                </a:lnTo>
                <a:lnTo>
                  <a:pt x="10455" y="13242"/>
                </a:lnTo>
                <a:lnTo>
                  <a:pt x="10565" y="13206"/>
                </a:lnTo>
                <a:lnTo>
                  <a:pt x="10748" y="13059"/>
                </a:lnTo>
                <a:lnTo>
                  <a:pt x="11005" y="12912"/>
                </a:lnTo>
                <a:lnTo>
                  <a:pt x="11408" y="13352"/>
                </a:lnTo>
                <a:lnTo>
                  <a:pt x="11482" y="13426"/>
                </a:lnTo>
                <a:lnTo>
                  <a:pt x="11335" y="13609"/>
                </a:lnTo>
                <a:lnTo>
                  <a:pt x="11262" y="13829"/>
                </a:lnTo>
                <a:lnTo>
                  <a:pt x="11188" y="13829"/>
                </a:lnTo>
                <a:lnTo>
                  <a:pt x="11115" y="13866"/>
                </a:lnTo>
                <a:lnTo>
                  <a:pt x="11005" y="13939"/>
                </a:lnTo>
                <a:lnTo>
                  <a:pt x="10968" y="14013"/>
                </a:lnTo>
                <a:lnTo>
                  <a:pt x="11005" y="14123"/>
                </a:lnTo>
                <a:lnTo>
                  <a:pt x="11041" y="14233"/>
                </a:lnTo>
                <a:lnTo>
                  <a:pt x="11151" y="14306"/>
                </a:lnTo>
                <a:lnTo>
                  <a:pt x="11262" y="14343"/>
                </a:lnTo>
                <a:lnTo>
                  <a:pt x="11372" y="14343"/>
                </a:lnTo>
                <a:lnTo>
                  <a:pt x="11482" y="14270"/>
                </a:lnTo>
                <a:lnTo>
                  <a:pt x="11555" y="14196"/>
                </a:lnTo>
                <a:lnTo>
                  <a:pt x="11628" y="14086"/>
                </a:lnTo>
                <a:lnTo>
                  <a:pt x="11665" y="13976"/>
                </a:lnTo>
                <a:lnTo>
                  <a:pt x="11665" y="13866"/>
                </a:lnTo>
                <a:lnTo>
                  <a:pt x="11738" y="13719"/>
                </a:lnTo>
                <a:lnTo>
                  <a:pt x="11848" y="13829"/>
                </a:lnTo>
                <a:lnTo>
                  <a:pt x="11995" y="13903"/>
                </a:lnTo>
                <a:lnTo>
                  <a:pt x="12142" y="13976"/>
                </a:lnTo>
                <a:lnTo>
                  <a:pt x="12325" y="14013"/>
                </a:lnTo>
                <a:lnTo>
                  <a:pt x="12362" y="14049"/>
                </a:lnTo>
                <a:lnTo>
                  <a:pt x="12252" y="14270"/>
                </a:lnTo>
                <a:lnTo>
                  <a:pt x="12179" y="14453"/>
                </a:lnTo>
                <a:lnTo>
                  <a:pt x="12105" y="14563"/>
                </a:lnTo>
                <a:lnTo>
                  <a:pt x="11995" y="14600"/>
                </a:lnTo>
                <a:lnTo>
                  <a:pt x="11958" y="14600"/>
                </a:lnTo>
                <a:lnTo>
                  <a:pt x="11885" y="14636"/>
                </a:lnTo>
                <a:lnTo>
                  <a:pt x="11848" y="14746"/>
                </a:lnTo>
                <a:lnTo>
                  <a:pt x="11848" y="14856"/>
                </a:lnTo>
                <a:lnTo>
                  <a:pt x="11922" y="14930"/>
                </a:lnTo>
                <a:lnTo>
                  <a:pt x="11995" y="15003"/>
                </a:lnTo>
                <a:lnTo>
                  <a:pt x="12069" y="15003"/>
                </a:lnTo>
                <a:lnTo>
                  <a:pt x="12215" y="14966"/>
                </a:lnTo>
                <a:lnTo>
                  <a:pt x="12362" y="14856"/>
                </a:lnTo>
                <a:lnTo>
                  <a:pt x="12472" y="14746"/>
                </a:lnTo>
                <a:lnTo>
                  <a:pt x="12545" y="14563"/>
                </a:lnTo>
                <a:lnTo>
                  <a:pt x="12619" y="14416"/>
                </a:lnTo>
                <a:lnTo>
                  <a:pt x="12692" y="14049"/>
                </a:lnTo>
                <a:lnTo>
                  <a:pt x="13132" y="13976"/>
                </a:lnTo>
                <a:lnTo>
                  <a:pt x="13536" y="13829"/>
                </a:lnTo>
                <a:lnTo>
                  <a:pt x="13279" y="14526"/>
                </a:lnTo>
                <a:lnTo>
                  <a:pt x="13206" y="14710"/>
                </a:lnTo>
                <a:lnTo>
                  <a:pt x="13206" y="14820"/>
                </a:lnTo>
                <a:lnTo>
                  <a:pt x="13242" y="14856"/>
                </a:lnTo>
                <a:lnTo>
                  <a:pt x="13279" y="14930"/>
                </a:lnTo>
                <a:lnTo>
                  <a:pt x="13352" y="14966"/>
                </a:lnTo>
                <a:lnTo>
                  <a:pt x="13426" y="14966"/>
                </a:lnTo>
                <a:lnTo>
                  <a:pt x="13499" y="14930"/>
                </a:lnTo>
                <a:lnTo>
                  <a:pt x="13572" y="14893"/>
                </a:lnTo>
                <a:lnTo>
                  <a:pt x="13609" y="14820"/>
                </a:lnTo>
                <a:lnTo>
                  <a:pt x="13719" y="14563"/>
                </a:lnTo>
                <a:lnTo>
                  <a:pt x="13793" y="14270"/>
                </a:lnTo>
                <a:lnTo>
                  <a:pt x="13829" y="13976"/>
                </a:lnTo>
                <a:lnTo>
                  <a:pt x="13829" y="13719"/>
                </a:lnTo>
                <a:lnTo>
                  <a:pt x="14269" y="13463"/>
                </a:lnTo>
                <a:lnTo>
                  <a:pt x="14306" y="13939"/>
                </a:lnTo>
                <a:lnTo>
                  <a:pt x="14343" y="14049"/>
                </a:lnTo>
                <a:lnTo>
                  <a:pt x="14379" y="14123"/>
                </a:lnTo>
                <a:lnTo>
                  <a:pt x="14379" y="14159"/>
                </a:lnTo>
                <a:lnTo>
                  <a:pt x="14416" y="14270"/>
                </a:lnTo>
                <a:lnTo>
                  <a:pt x="14490" y="14343"/>
                </a:lnTo>
                <a:lnTo>
                  <a:pt x="14673" y="14343"/>
                </a:lnTo>
                <a:lnTo>
                  <a:pt x="14673" y="14306"/>
                </a:lnTo>
                <a:lnTo>
                  <a:pt x="14746" y="14233"/>
                </a:lnTo>
                <a:lnTo>
                  <a:pt x="14783" y="14159"/>
                </a:lnTo>
                <a:lnTo>
                  <a:pt x="14710" y="13903"/>
                </a:lnTo>
                <a:lnTo>
                  <a:pt x="14673" y="13646"/>
                </a:lnTo>
                <a:lnTo>
                  <a:pt x="14563" y="13279"/>
                </a:lnTo>
                <a:lnTo>
                  <a:pt x="15003" y="12876"/>
                </a:lnTo>
                <a:lnTo>
                  <a:pt x="15113" y="13022"/>
                </a:lnTo>
                <a:lnTo>
                  <a:pt x="15223" y="13132"/>
                </a:lnTo>
                <a:lnTo>
                  <a:pt x="15370" y="13352"/>
                </a:lnTo>
                <a:lnTo>
                  <a:pt x="15480" y="13463"/>
                </a:lnTo>
                <a:lnTo>
                  <a:pt x="15590" y="13536"/>
                </a:lnTo>
                <a:lnTo>
                  <a:pt x="15663" y="13536"/>
                </a:lnTo>
                <a:lnTo>
                  <a:pt x="15737" y="13463"/>
                </a:lnTo>
                <a:lnTo>
                  <a:pt x="15773" y="13389"/>
                </a:lnTo>
                <a:lnTo>
                  <a:pt x="15773" y="13316"/>
                </a:lnTo>
                <a:lnTo>
                  <a:pt x="15737" y="13132"/>
                </a:lnTo>
                <a:lnTo>
                  <a:pt x="15627" y="12986"/>
                </a:lnTo>
                <a:lnTo>
                  <a:pt x="15480" y="12876"/>
                </a:lnTo>
                <a:lnTo>
                  <a:pt x="15370" y="12729"/>
                </a:lnTo>
                <a:lnTo>
                  <a:pt x="15260" y="12582"/>
                </a:lnTo>
                <a:lnTo>
                  <a:pt x="15480" y="12289"/>
                </a:lnTo>
                <a:lnTo>
                  <a:pt x="15700" y="11995"/>
                </a:lnTo>
                <a:lnTo>
                  <a:pt x="15773" y="12069"/>
                </a:lnTo>
                <a:lnTo>
                  <a:pt x="15993" y="12215"/>
                </a:lnTo>
                <a:lnTo>
                  <a:pt x="16177" y="12399"/>
                </a:lnTo>
                <a:lnTo>
                  <a:pt x="16250" y="12435"/>
                </a:lnTo>
                <a:lnTo>
                  <a:pt x="16397" y="12435"/>
                </a:lnTo>
                <a:lnTo>
                  <a:pt x="16434" y="12399"/>
                </a:lnTo>
                <a:lnTo>
                  <a:pt x="16470" y="12325"/>
                </a:lnTo>
                <a:lnTo>
                  <a:pt x="16507" y="12252"/>
                </a:lnTo>
                <a:lnTo>
                  <a:pt x="16507" y="12179"/>
                </a:lnTo>
                <a:lnTo>
                  <a:pt x="16434" y="12105"/>
                </a:lnTo>
                <a:lnTo>
                  <a:pt x="16250" y="11922"/>
                </a:lnTo>
                <a:lnTo>
                  <a:pt x="16030" y="11775"/>
                </a:lnTo>
                <a:lnTo>
                  <a:pt x="15883" y="11702"/>
                </a:lnTo>
                <a:lnTo>
                  <a:pt x="16140" y="11115"/>
                </a:lnTo>
                <a:lnTo>
                  <a:pt x="16324" y="11225"/>
                </a:lnTo>
                <a:lnTo>
                  <a:pt x="16617" y="11335"/>
                </a:lnTo>
                <a:lnTo>
                  <a:pt x="16984" y="11408"/>
                </a:lnTo>
                <a:lnTo>
                  <a:pt x="17057" y="11408"/>
                </a:lnTo>
                <a:lnTo>
                  <a:pt x="17094" y="11372"/>
                </a:lnTo>
                <a:lnTo>
                  <a:pt x="17131" y="11298"/>
                </a:lnTo>
                <a:lnTo>
                  <a:pt x="17167" y="11225"/>
                </a:lnTo>
                <a:lnTo>
                  <a:pt x="17167" y="11152"/>
                </a:lnTo>
                <a:lnTo>
                  <a:pt x="17131" y="11078"/>
                </a:lnTo>
                <a:lnTo>
                  <a:pt x="17094" y="11042"/>
                </a:lnTo>
                <a:lnTo>
                  <a:pt x="17021" y="11005"/>
                </a:lnTo>
                <a:lnTo>
                  <a:pt x="16764" y="10968"/>
                </a:lnTo>
                <a:lnTo>
                  <a:pt x="16544" y="10895"/>
                </a:lnTo>
                <a:lnTo>
                  <a:pt x="16250" y="10821"/>
                </a:lnTo>
                <a:lnTo>
                  <a:pt x="16397" y="10345"/>
                </a:lnTo>
                <a:lnTo>
                  <a:pt x="16507" y="9831"/>
                </a:lnTo>
                <a:lnTo>
                  <a:pt x="16727" y="9941"/>
                </a:lnTo>
                <a:lnTo>
                  <a:pt x="16984" y="9978"/>
                </a:lnTo>
                <a:lnTo>
                  <a:pt x="17131" y="10014"/>
                </a:lnTo>
                <a:lnTo>
                  <a:pt x="17277" y="10014"/>
                </a:lnTo>
                <a:lnTo>
                  <a:pt x="17424" y="9978"/>
                </a:lnTo>
                <a:lnTo>
                  <a:pt x="17461" y="9904"/>
                </a:lnTo>
                <a:lnTo>
                  <a:pt x="17497" y="9831"/>
                </a:lnTo>
                <a:lnTo>
                  <a:pt x="17497" y="9794"/>
                </a:lnTo>
                <a:lnTo>
                  <a:pt x="17497" y="9721"/>
                </a:lnTo>
                <a:lnTo>
                  <a:pt x="17387" y="9648"/>
                </a:lnTo>
                <a:lnTo>
                  <a:pt x="17277" y="9611"/>
                </a:lnTo>
                <a:lnTo>
                  <a:pt x="17167" y="9574"/>
                </a:lnTo>
                <a:lnTo>
                  <a:pt x="16544" y="9501"/>
                </a:lnTo>
                <a:lnTo>
                  <a:pt x="16544" y="9464"/>
                </a:lnTo>
                <a:lnTo>
                  <a:pt x="16580" y="8987"/>
                </a:lnTo>
                <a:lnTo>
                  <a:pt x="16617" y="8511"/>
                </a:lnTo>
                <a:lnTo>
                  <a:pt x="16800" y="8584"/>
                </a:lnTo>
                <a:lnTo>
                  <a:pt x="17021" y="8621"/>
                </a:lnTo>
                <a:lnTo>
                  <a:pt x="17204" y="8657"/>
                </a:lnTo>
                <a:lnTo>
                  <a:pt x="17424" y="8621"/>
                </a:lnTo>
                <a:lnTo>
                  <a:pt x="17571" y="8584"/>
                </a:lnTo>
                <a:lnTo>
                  <a:pt x="17644" y="8511"/>
                </a:lnTo>
                <a:lnTo>
                  <a:pt x="17681" y="8437"/>
                </a:lnTo>
                <a:lnTo>
                  <a:pt x="17681" y="8364"/>
                </a:lnTo>
                <a:lnTo>
                  <a:pt x="17644" y="8290"/>
                </a:lnTo>
                <a:lnTo>
                  <a:pt x="17534" y="8217"/>
                </a:lnTo>
                <a:lnTo>
                  <a:pt x="17387" y="8217"/>
                </a:lnTo>
                <a:lnTo>
                  <a:pt x="17094" y="8254"/>
                </a:lnTo>
                <a:lnTo>
                  <a:pt x="16617" y="8217"/>
                </a:lnTo>
                <a:lnTo>
                  <a:pt x="16580" y="7814"/>
                </a:lnTo>
                <a:lnTo>
                  <a:pt x="16507" y="7410"/>
                </a:lnTo>
                <a:lnTo>
                  <a:pt x="16507" y="7410"/>
                </a:lnTo>
                <a:lnTo>
                  <a:pt x="16690" y="7447"/>
                </a:lnTo>
                <a:lnTo>
                  <a:pt x="16874" y="7447"/>
                </a:lnTo>
                <a:lnTo>
                  <a:pt x="17021" y="7410"/>
                </a:lnTo>
                <a:lnTo>
                  <a:pt x="17204" y="7337"/>
                </a:lnTo>
                <a:lnTo>
                  <a:pt x="17351" y="7263"/>
                </a:lnTo>
                <a:lnTo>
                  <a:pt x="17387" y="7190"/>
                </a:lnTo>
                <a:lnTo>
                  <a:pt x="17424" y="7117"/>
                </a:lnTo>
                <a:lnTo>
                  <a:pt x="17424" y="7043"/>
                </a:lnTo>
                <a:lnTo>
                  <a:pt x="17424" y="7007"/>
                </a:lnTo>
                <a:lnTo>
                  <a:pt x="17351" y="6933"/>
                </a:lnTo>
                <a:lnTo>
                  <a:pt x="17314" y="6897"/>
                </a:lnTo>
                <a:lnTo>
                  <a:pt x="17131" y="6897"/>
                </a:lnTo>
                <a:lnTo>
                  <a:pt x="16947" y="6970"/>
                </a:lnTo>
                <a:lnTo>
                  <a:pt x="16764" y="7007"/>
                </a:lnTo>
                <a:lnTo>
                  <a:pt x="16397" y="7080"/>
                </a:lnTo>
                <a:lnTo>
                  <a:pt x="16324" y="6897"/>
                </a:lnTo>
                <a:lnTo>
                  <a:pt x="16140" y="6493"/>
                </a:lnTo>
                <a:lnTo>
                  <a:pt x="16397" y="6420"/>
                </a:lnTo>
                <a:lnTo>
                  <a:pt x="16764" y="6273"/>
                </a:lnTo>
                <a:lnTo>
                  <a:pt x="16947" y="6200"/>
                </a:lnTo>
                <a:lnTo>
                  <a:pt x="17094" y="6090"/>
                </a:lnTo>
                <a:lnTo>
                  <a:pt x="17131" y="6053"/>
                </a:lnTo>
                <a:lnTo>
                  <a:pt x="17131" y="5979"/>
                </a:lnTo>
                <a:lnTo>
                  <a:pt x="17131" y="5906"/>
                </a:lnTo>
                <a:lnTo>
                  <a:pt x="17021" y="5833"/>
                </a:lnTo>
                <a:lnTo>
                  <a:pt x="16910" y="5796"/>
                </a:lnTo>
                <a:lnTo>
                  <a:pt x="16764" y="5833"/>
                </a:lnTo>
                <a:lnTo>
                  <a:pt x="16580" y="5906"/>
                </a:lnTo>
                <a:lnTo>
                  <a:pt x="16250" y="6090"/>
                </a:lnTo>
                <a:lnTo>
                  <a:pt x="16104" y="6163"/>
                </a:lnTo>
                <a:lnTo>
                  <a:pt x="15957" y="6236"/>
                </a:lnTo>
                <a:lnTo>
                  <a:pt x="15957" y="6200"/>
                </a:lnTo>
                <a:lnTo>
                  <a:pt x="15957" y="6163"/>
                </a:lnTo>
                <a:lnTo>
                  <a:pt x="15920" y="6163"/>
                </a:lnTo>
                <a:lnTo>
                  <a:pt x="15590" y="5796"/>
                </a:lnTo>
                <a:lnTo>
                  <a:pt x="15920" y="5503"/>
                </a:lnTo>
                <a:lnTo>
                  <a:pt x="16250" y="5173"/>
                </a:lnTo>
                <a:lnTo>
                  <a:pt x="16287" y="5099"/>
                </a:lnTo>
                <a:lnTo>
                  <a:pt x="16324" y="4989"/>
                </a:lnTo>
                <a:lnTo>
                  <a:pt x="16287" y="4916"/>
                </a:lnTo>
                <a:lnTo>
                  <a:pt x="16250" y="4879"/>
                </a:lnTo>
                <a:lnTo>
                  <a:pt x="16177" y="4806"/>
                </a:lnTo>
                <a:lnTo>
                  <a:pt x="16030" y="4806"/>
                </a:lnTo>
                <a:lnTo>
                  <a:pt x="15957" y="4842"/>
                </a:lnTo>
                <a:lnTo>
                  <a:pt x="15627" y="5209"/>
                </a:lnTo>
                <a:lnTo>
                  <a:pt x="15333" y="5576"/>
                </a:lnTo>
                <a:lnTo>
                  <a:pt x="15076" y="5393"/>
                </a:lnTo>
                <a:lnTo>
                  <a:pt x="14820" y="5246"/>
                </a:lnTo>
                <a:lnTo>
                  <a:pt x="14673" y="5173"/>
                </a:lnTo>
                <a:lnTo>
                  <a:pt x="14746" y="5026"/>
                </a:lnTo>
                <a:lnTo>
                  <a:pt x="14966" y="4659"/>
                </a:lnTo>
                <a:lnTo>
                  <a:pt x="15003" y="4586"/>
                </a:lnTo>
                <a:lnTo>
                  <a:pt x="15003" y="4512"/>
                </a:lnTo>
                <a:lnTo>
                  <a:pt x="14930" y="4402"/>
                </a:lnTo>
                <a:lnTo>
                  <a:pt x="14856" y="4366"/>
                </a:lnTo>
                <a:lnTo>
                  <a:pt x="14746" y="4366"/>
                </a:lnTo>
                <a:lnTo>
                  <a:pt x="14673" y="4439"/>
                </a:lnTo>
                <a:lnTo>
                  <a:pt x="14526" y="4622"/>
                </a:lnTo>
                <a:lnTo>
                  <a:pt x="14416" y="4842"/>
                </a:lnTo>
                <a:lnTo>
                  <a:pt x="14343" y="5026"/>
                </a:lnTo>
                <a:lnTo>
                  <a:pt x="14159" y="4989"/>
                </a:lnTo>
                <a:lnTo>
                  <a:pt x="13939" y="4989"/>
                </a:lnTo>
                <a:lnTo>
                  <a:pt x="13903" y="4732"/>
                </a:lnTo>
                <a:lnTo>
                  <a:pt x="13866" y="4476"/>
                </a:lnTo>
                <a:lnTo>
                  <a:pt x="13829" y="3962"/>
                </a:lnTo>
                <a:lnTo>
                  <a:pt x="13829" y="3889"/>
                </a:lnTo>
                <a:lnTo>
                  <a:pt x="13756" y="3852"/>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84" name="Shape 284"/>
          <p:cNvSpPr/>
          <p:nvPr/>
        </p:nvSpPr>
        <p:spPr>
          <a:xfrm>
            <a:off x="346867" y="4064142"/>
            <a:ext cx="479681" cy="339217"/>
          </a:xfrm>
          <a:custGeom>
            <a:avLst/>
            <a:gdLst/>
            <a:ahLst/>
            <a:cxnLst/>
            <a:rect l="0" t="0" r="0" b="0"/>
            <a:pathLst>
              <a:path w="16911" h="11959" extrusionOk="0">
                <a:moveTo>
                  <a:pt x="12215" y="8951"/>
                </a:moveTo>
                <a:lnTo>
                  <a:pt x="12032" y="9098"/>
                </a:lnTo>
                <a:lnTo>
                  <a:pt x="11848" y="9244"/>
                </a:lnTo>
                <a:lnTo>
                  <a:pt x="11408" y="9538"/>
                </a:lnTo>
                <a:lnTo>
                  <a:pt x="11005" y="9685"/>
                </a:lnTo>
                <a:lnTo>
                  <a:pt x="10638" y="9868"/>
                </a:lnTo>
                <a:lnTo>
                  <a:pt x="10124" y="10051"/>
                </a:lnTo>
                <a:lnTo>
                  <a:pt x="9977" y="10125"/>
                </a:lnTo>
                <a:lnTo>
                  <a:pt x="9794" y="10161"/>
                </a:lnTo>
                <a:lnTo>
                  <a:pt x="9904" y="9978"/>
                </a:lnTo>
                <a:lnTo>
                  <a:pt x="10051" y="9795"/>
                </a:lnTo>
                <a:lnTo>
                  <a:pt x="10344" y="9758"/>
                </a:lnTo>
                <a:lnTo>
                  <a:pt x="10601" y="9648"/>
                </a:lnTo>
                <a:lnTo>
                  <a:pt x="10858" y="9538"/>
                </a:lnTo>
                <a:lnTo>
                  <a:pt x="11115" y="9354"/>
                </a:lnTo>
                <a:lnTo>
                  <a:pt x="11335" y="9171"/>
                </a:lnTo>
                <a:lnTo>
                  <a:pt x="11371" y="9061"/>
                </a:lnTo>
                <a:lnTo>
                  <a:pt x="11445" y="9061"/>
                </a:lnTo>
                <a:lnTo>
                  <a:pt x="11481" y="9024"/>
                </a:lnTo>
                <a:lnTo>
                  <a:pt x="11848" y="8951"/>
                </a:lnTo>
                <a:close/>
                <a:moveTo>
                  <a:pt x="12619" y="8988"/>
                </a:moveTo>
                <a:lnTo>
                  <a:pt x="12839" y="9061"/>
                </a:lnTo>
                <a:lnTo>
                  <a:pt x="12839" y="9171"/>
                </a:lnTo>
                <a:lnTo>
                  <a:pt x="12215" y="9685"/>
                </a:lnTo>
                <a:lnTo>
                  <a:pt x="11518" y="10125"/>
                </a:lnTo>
                <a:lnTo>
                  <a:pt x="11115" y="10345"/>
                </a:lnTo>
                <a:lnTo>
                  <a:pt x="10711" y="10528"/>
                </a:lnTo>
                <a:lnTo>
                  <a:pt x="10308" y="10712"/>
                </a:lnTo>
                <a:lnTo>
                  <a:pt x="9904" y="10932"/>
                </a:lnTo>
                <a:lnTo>
                  <a:pt x="9831" y="10822"/>
                </a:lnTo>
                <a:lnTo>
                  <a:pt x="9794" y="10712"/>
                </a:lnTo>
                <a:lnTo>
                  <a:pt x="9757" y="10455"/>
                </a:lnTo>
                <a:lnTo>
                  <a:pt x="9904" y="10455"/>
                </a:lnTo>
                <a:lnTo>
                  <a:pt x="10051" y="10381"/>
                </a:lnTo>
                <a:lnTo>
                  <a:pt x="10344" y="10271"/>
                </a:lnTo>
                <a:lnTo>
                  <a:pt x="11078" y="10015"/>
                </a:lnTo>
                <a:lnTo>
                  <a:pt x="11481" y="9831"/>
                </a:lnTo>
                <a:lnTo>
                  <a:pt x="11922" y="9611"/>
                </a:lnTo>
                <a:lnTo>
                  <a:pt x="12288" y="9318"/>
                </a:lnTo>
                <a:lnTo>
                  <a:pt x="12435" y="9171"/>
                </a:lnTo>
                <a:lnTo>
                  <a:pt x="12619" y="8988"/>
                </a:lnTo>
                <a:close/>
                <a:moveTo>
                  <a:pt x="9464" y="514"/>
                </a:moveTo>
                <a:lnTo>
                  <a:pt x="9721" y="551"/>
                </a:lnTo>
                <a:lnTo>
                  <a:pt x="9941" y="588"/>
                </a:lnTo>
                <a:lnTo>
                  <a:pt x="10161" y="661"/>
                </a:lnTo>
                <a:lnTo>
                  <a:pt x="10344" y="771"/>
                </a:lnTo>
                <a:lnTo>
                  <a:pt x="10491" y="918"/>
                </a:lnTo>
                <a:lnTo>
                  <a:pt x="10564" y="1101"/>
                </a:lnTo>
                <a:lnTo>
                  <a:pt x="10601" y="1101"/>
                </a:lnTo>
                <a:lnTo>
                  <a:pt x="10528" y="1211"/>
                </a:lnTo>
                <a:lnTo>
                  <a:pt x="10528" y="1321"/>
                </a:lnTo>
                <a:lnTo>
                  <a:pt x="10564" y="1615"/>
                </a:lnTo>
                <a:lnTo>
                  <a:pt x="10638" y="1871"/>
                </a:lnTo>
                <a:lnTo>
                  <a:pt x="10748" y="2091"/>
                </a:lnTo>
                <a:lnTo>
                  <a:pt x="10931" y="2348"/>
                </a:lnTo>
                <a:lnTo>
                  <a:pt x="11005" y="2495"/>
                </a:lnTo>
                <a:lnTo>
                  <a:pt x="11041" y="2678"/>
                </a:lnTo>
                <a:lnTo>
                  <a:pt x="11041" y="2752"/>
                </a:lnTo>
                <a:lnTo>
                  <a:pt x="11005" y="2788"/>
                </a:lnTo>
                <a:lnTo>
                  <a:pt x="10931" y="2788"/>
                </a:lnTo>
                <a:lnTo>
                  <a:pt x="10858" y="2752"/>
                </a:lnTo>
                <a:lnTo>
                  <a:pt x="10784" y="2642"/>
                </a:lnTo>
                <a:lnTo>
                  <a:pt x="10674" y="2312"/>
                </a:lnTo>
                <a:lnTo>
                  <a:pt x="10601" y="2128"/>
                </a:lnTo>
                <a:lnTo>
                  <a:pt x="10491" y="1981"/>
                </a:lnTo>
                <a:lnTo>
                  <a:pt x="10381" y="1798"/>
                </a:lnTo>
                <a:lnTo>
                  <a:pt x="10234" y="1651"/>
                </a:lnTo>
                <a:lnTo>
                  <a:pt x="10088" y="1541"/>
                </a:lnTo>
                <a:lnTo>
                  <a:pt x="9904" y="1431"/>
                </a:lnTo>
                <a:lnTo>
                  <a:pt x="9721" y="1358"/>
                </a:lnTo>
                <a:lnTo>
                  <a:pt x="9537" y="1321"/>
                </a:lnTo>
                <a:lnTo>
                  <a:pt x="9134" y="1321"/>
                </a:lnTo>
                <a:lnTo>
                  <a:pt x="8950" y="1358"/>
                </a:lnTo>
                <a:lnTo>
                  <a:pt x="8767" y="1431"/>
                </a:lnTo>
                <a:lnTo>
                  <a:pt x="8694" y="1468"/>
                </a:lnTo>
                <a:lnTo>
                  <a:pt x="8657" y="1505"/>
                </a:lnTo>
                <a:lnTo>
                  <a:pt x="8694" y="1615"/>
                </a:lnTo>
                <a:lnTo>
                  <a:pt x="8767" y="1688"/>
                </a:lnTo>
                <a:lnTo>
                  <a:pt x="8804" y="1725"/>
                </a:lnTo>
                <a:lnTo>
                  <a:pt x="8877" y="1725"/>
                </a:lnTo>
                <a:lnTo>
                  <a:pt x="9097" y="1688"/>
                </a:lnTo>
                <a:lnTo>
                  <a:pt x="9281" y="1688"/>
                </a:lnTo>
                <a:lnTo>
                  <a:pt x="9501" y="1725"/>
                </a:lnTo>
                <a:lnTo>
                  <a:pt x="9684" y="1798"/>
                </a:lnTo>
                <a:lnTo>
                  <a:pt x="9867" y="1871"/>
                </a:lnTo>
                <a:lnTo>
                  <a:pt x="10014" y="2018"/>
                </a:lnTo>
                <a:lnTo>
                  <a:pt x="10161" y="2165"/>
                </a:lnTo>
                <a:lnTo>
                  <a:pt x="10271" y="2348"/>
                </a:lnTo>
                <a:lnTo>
                  <a:pt x="10418" y="2788"/>
                </a:lnTo>
                <a:lnTo>
                  <a:pt x="10528" y="2972"/>
                </a:lnTo>
                <a:lnTo>
                  <a:pt x="10638" y="3119"/>
                </a:lnTo>
                <a:lnTo>
                  <a:pt x="10528" y="3192"/>
                </a:lnTo>
                <a:lnTo>
                  <a:pt x="10308" y="3375"/>
                </a:lnTo>
                <a:lnTo>
                  <a:pt x="10088" y="3595"/>
                </a:lnTo>
                <a:lnTo>
                  <a:pt x="9904" y="3816"/>
                </a:lnTo>
                <a:lnTo>
                  <a:pt x="9794" y="4072"/>
                </a:lnTo>
                <a:lnTo>
                  <a:pt x="9721" y="4292"/>
                </a:lnTo>
                <a:lnTo>
                  <a:pt x="9684" y="4512"/>
                </a:lnTo>
                <a:lnTo>
                  <a:pt x="9721" y="4733"/>
                </a:lnTo>
                <a:lnTo>
                  <a:pt x="9757" y="4953"/>
                </a:lnTo>
                <a:lnTo>
                  <a:pt x="9867" y="5136"/>
                </a:lnTo>
                <a:lnTo>
                  <a:pt x="10014" y="5283"/>
                </a:lnTo>
                <a:lnTo>
                  <a:pt x="10198" y="5429"/>
                </a:lnTo>
                <a:lnTo>
                  <a:pt x="10418" y="5503"/>
                </a:lnTo>
                <a:lnTo>
                  <a:pt x="10638" y="5576"/>
                </a:lnTo>
                <a:lnTo>
                  <a:pt x="10895" y="5540"/>
                </a:lnTo>
                <a:lnTo>
                  <a:pt x="11151" y="5503"/>
                </a:lnTo>
                <a:lnTo>
                  <a:pt x="11371" y="5393"/>
                </a:lnTo>
                <a:lnTo>
                  <a:pt x="12032" y="5063"/>
                </a:lnTo>
                <a:lnTo>
                  <a:pt x="12692" y="4659"/>
                </a:lnTo>
                <a:lnTo>
                  <a:pt x="12729" y="4586"/>
                </a:lnTo>
                <a:lnTo>
                  <a:pt x="12765" y="4512"/>
                </a:lnTo>
                <a:lnTo>
                  <a:pt x="12765" y="4439"/>
                </a:lnTo>
                <a:lnTo>
                  <a:pt x="12729" y="4402"/>
                </a:lnTo>
                <a:lnTo>
                  <a:pt x="12692" y="4329"/>
                </a:lnTo>
                <a:lnTo>
                  <a:pt x="12619" y="4292"/>
                </a:lnTo>
                <a:lnTo>
                  <a:pt x="12472" y="4292"/>
                </a:lnTo>
                <a:lnTo>
                  <a:pt x="12032" y="4549"/>
                </a:lnTo>
                <a:lnTo>
                  <a:pt x="11591" y="4843"/>
                </a:lnTo>
                <a:lnTo>
                  <a:pt x="11371" y="4953"/>
                </a:lnTo>
                <a:lnTo>
                  <a:pt x="11151" y="5063"/>
                </a:lnTo>
                <a:lnTo>
                  <a:pt x="10895" y="5136"/>
                </a:lnTo>
                <a:lnTo>
                  <a:pt x="10528" y="5136"/>
                </a:lnTo>
                <a:lnTo>
                  <a:pt x="10418" y="5099"/>
                </a:lnTo>
                <a:lnTo>
                  <a:pt x="10308" y="5026"/>
                </a:lnTo>
                <a:lnTo>
                  <a:pt x="10234" y="4953"/>
                </a:lnTo>
                <a:lnTo>
                  <a:pt x="10161" y="4843"/>
                </a:lnTo>
                <a:lnTo>
                  <a:pt x="10124" y="4733"/>
                </a:lnTo>
                <a:lnTo>
                  <a:pt x="10088" y="4476"/>
                </a:lnTo>
                <a:lnTo>
                  <a:pt x="10124" y="4366"/>
                </a:lnTo>
                <a:lnTo>
                  <a:pt x="10161" y="4219"/>
                </a:lnTo>
                <a:lnTo>
                  <a:pt x="10271" y="3999"/>
                </a:lnTo>
                <a:lnTo>
                  <a:pt x="10454" y="3816"/>
                </a:lnTo>
                <a:lnTo>
                  <a:pt x="10674" y="3632"/>
                </a:lnTo>
                <a:lnTo>
                  <a:pt x="10968" y="3375"/>
                </a:lnTo>
                <a:lnTo>
                  <a:pt x="11225" y="3119"/>
                </a:lnTo>
                <a:lnTo>
                  <a:pt x="11335" y="2972"/>
                </a:lnTo>
                <a:lnTo>
                  <a:pt x="11408" y="2825"/>
                </a:lnTo>
                <a:lnTo>
                  <a:pt x="11408" y="2642"/>
                </a:lnTo>
                <a:lnTo>
                  <a:pt x="11408" y="2422"/>
                </a:lnTo>
                <a:lnTo>
                  <a:pt x="11335" y="2275"/>
                </a:lnTo>
                <a:lnTo>
                  <a:pt x="11261" y="2165"/>
                </a:lnTo>
                <a:lnTo>
                  <a:pt x="11078" y="1871"/>
                </a:lnTo>
                <a:lnTo>
                  <a:pt x="10895" y="1578"/>
                </a:lnTo>
                <a:lnTo>
                  <a:pt x="10821" y="1431"/>
                </a:lnTo>
                <a:lnTo>
                  <a:pt x="10821" y="1284"/>
                </a:lnTo>
                <a:lnTo>
                  <a:pt x="10895" y="1248"/>
                </a:lnTo>
                <a:lnTo>
                  <a:pt x="11298" y="1138"/>
                </a:lnTo>
                <a:lnTo>
                  <a:pt x="11702" y="1028"/>
                </a:lnTo>
                <a:lnTo>
                  <a:pt x="12142" y="954"/>
                </a:lnTo>
                <a:lnTo>
                  <a:pt x="12582" y="918"/>
                </a:lnTo>
                <a:lnTo>
                  <a:pt x="12802" y="954"/>
                </a:lnTo>
                <a:lnTo>
                  <a:pt x="13022" y="1028"/>
                </a:lnTo>
                <a:lnTo>
                  <a:pt x="13205" y="1101"/>
                </a:lnTo>
                <a:lnTo>
                  <a:pt x="13352" y="1211"/>
                </a:lnTo>
                <a:lnTo>
                  <a:pt x="13499" y="1358"/>
                </a:lnTo>
                <a:lnTo>
                  <a:pt x="13609" y="1505"/>
                </a:lnTo>
                <a:lnTo>
                  <a:pt x="13829" y="1908"/>
                </a:lnTo>
                <a:lnTo>
                  <a:pt x="14012" y="2202"/>
                </a:lnTo>
                <a:lnTo>
                  <a:pt x="13866" y="2422"/>
                </a:lnTo>
                <a:lnTo>
                  <a:pt x="13682" y="2568"/>
                </a:lnTo>
                <a:lnTo>
                  <a:pt x="13499" y="2678"/>
                </a:lnTo>
                <a:lnTo>
                  <a:pt x="13279" y="2788"/>
                </a:lnTo>
                <a:lnTo>
                  <a:pt x="12839" y="2935"/>
                </a:lnTo>
                <a:lnTo>
                  <a:pt x="12362" y="3082"/>
                </a:lnTo>
                <a:lnTo>
                  <a:pt x="11995" y="3229"/>
                </a:lnTo>
                <a:lnTo>
                  <a:pt x="11518" y="3449"/>
                </a:lnTo>
                <a:lnTo>
                  <a:pt x="11298" y="3559"/>
                </a:lnTo>
                <a:lnTo>
                  <a:pt x="11151" y="3742"/>
                </a:lnTo>
                <a:lnTo>
                  <a:pt x="11041" y="3889"/>
                </a:lnTo>
                <a:lnTo>
                  <a:pt x="11005" y="3999"/>
                </a:lnTo>
                <a:lnTo>
                  <a:pt x="11005" y="4109"/>
                </a:lnTo>
                <a:lnTo>
                  <a:pt x="11005" y="4182"/>
                </a:lnTo>
                <a:lnTo>
                  <a:pt x="11041" y="4256"/>
                </a:lnTo>
                <a:lnTo>
                  <a:pt x="11115" y="4292"/>
                </a:lnTo>
                <a:lnTo>
                  <a:pt x="11335" y="4292"/>
                </a:lnTo>
                <a:lnTo>
                  <a:pt x="11371" y="4219"/>
                </a:lnTo>
                <a:lnTo>
                  <a:pt x="11408" y="4146"/>
                </a:lnTo>
                <a:lnTo>
                  <a:pt x="11445" y="4072"/>
                </a:lnTo>
                <a:lnTo>
                  <a:pt x="11555" y="3962"/>
                </a:lnTo>
                <a:lnTo>
                  <a:pt x="11775" y="3816"/>
                </a:lnTo>
                <a:lnTo>
                  <a:pt x="12068" y="3669"/>
                </a:lnTo>
                <a:lnTo>
                  <a:pt x="12288" y="3595"/>
                </a:lnTo>
                <a:lnTo>
                  <a:pt x="12802" y="3412"/>
                </a:lnTo>
                <a:lnTo>
                  <a:pt x="13279" y="3229"/>
                </a:lnTo>
                <a:lnTo>
                  <a:pt x="13572" y="3119"/>
                </a:lnTo>
                <a:lnTo>
                  <a:pt x="13866" y="2972"/>
                </a:lnTo>
                <a:lnTo>
                  <a:pt x="14086" y="2752"/>
                </a:lnTo>
                <a:lnTo>
                  <a:pt x="14159" y="2642"/>
                </a:lnTo>
                <a:lnTo>
                  <a:pt x="14233" y="2495"/>
                </a:lnTo>
                <a:lnTo>
                  <a:pt x="14306" y="2568"/>
                </a:lnTo>
                <a:lnTo>
                  <a:pt x="14489" y="2715"/>
                </a:lnTo>
                <a:lnTo>
                  <a:pt x="14673" y="2788"/>
                </a:lnTo>
                <a:lnTo>
                  <a:pt x="14893" y="2898"/>
                </a:lnTo>
                <a:lnTo>
                  <a:pt x="15076" y="3009"/>
                </a:lnTo>
                <a:lnTo>
                  <a:pt x="15296" y="3192"/>
                </a:lnTo>
                <a:lnTo>
                  <a:pt x="15480" y="3449"/>
                </a:lnTo>
                <a:lnTo>
                  <a:pt x="15626" y="3705"/>
                </a:lnTo>
                <a:lnTo>
                  <a:pt x="15700" y="3999"/>
                </a:lnTo>
                <a:lnTo>
                  <a:pt x="15480" y="4366"/>
                </a:lnTo>
                <a:lnTo>
                  <a:pt x="15370" y="4549"/>
                </a:lnTo>
                <a:lnTo>
                  <a:pt x="15186" y="4696"/>
                </a:lnTo>
                <a:lnTo>
                  <a:pt x="14966" y="4879"/>
                </a:lnTo>
                <a:lnTo>
                  <a:pt x="14709" y="5063"/>
                </a:lnTo>
                <a:lnTo>
                  <a:pt x="14416" y="5173"/>
                </a:lnTo>
                <a:lnTo>
                  <a:pt x="14123" y="5283"/>
                </a:lnTo>
                <a:lnTo>
                  <a:pt x="13572" y="5429"/>
                </a:lnTo>
                <a:lnTo>
                  <a:pt x="13022" y="5613"/>
                </a:lnTo>
                <a:lnTo>
                  <a:pt x="12765" y="5723"/>
                </a:lnTo>
                <a:lnTo>
                  <a:pt x="12509" y="5870"/>
                </a:lnTo>
                <a:lnTo>
                  <a:pt x="12288" y="6016"/>
                </a:lnTo>
                <a:lnTo>
                  <a:pt x="12105" y="6236"/>
                </a:lnTo>
                <a:lnTo>
                  <a:pt x="11958" y="6420"/>
                </a:lnTo>
                <a:lnTo>
                  <a:pt x="11922" y="6640"/>
                </a:lnTo>
                <a:lnTo>
                  <a:pt x="11922" y="6823"/>
                </a:lnTo>
                <a:lnTo>
                  <a:pt x="11958" y="7007"/>
                </a:lnTo>
                <a:lnTo>
                  <a:pt x="12032" y="7154"/>
                </a:lnTo>
                <a:lnTo>
                  <a:pt x="12178" y="7300"/>
                </a:lnTo>
                <a:lnTo>
                  <a:pt x="12325" y="7410"/>
                </a:lnTo>
                <a:lnTo>
                  <a:pt x="12545" y="7520"/>
                </a:lnTo>
                <a:lnTo>
                  <a:pt x="12765" y="7557"/>
                </a:lnTo>
                <a:lnTo>
                  <a:pt x="12985" y="7557"/>
                </a:lnTo>
                <a:lnTo>
                  <a:pt x="13205" y="7520"/>
                </a:lnTo>
                <a:lnTo>
                  <a:pt x="13426" y="7484"/>
                </a:lnTo>
                <a:lnTo>
                  <a:pt x="13682" y="7410"/>
                </a:lnTo>
                <a:lnTo>
                  <a:pt x="13976" y="7300"/>
                </a:lnTo>
                <a:lnTo>
                  <a:pt x="14196" y="7154"/>
                </a:lnTo>
                <a:lnTo>
                  <a:pt x="14306" y="7043"/>
                </a:lnTo>
                <a:lnTo>
                  <a:pt x="14343" y="6970"/>
                </a:lnTo>
                <a:lnTo>
                  <a:pt x="14379" y="6823"/>
                </a:lnTo>
                <a:lnTo>
                  <a:pt x="14343" y="6787"/>
                </a:lnTo>
                <a:lnTo>
                  <a:pt x="14269" y="6750"/>
                </a:lnTo>
                <a:lnTo>
                  <a:pt x="14086" y="6750"/>
                </a:lnTo>
                <a:lnTo>
                  <a:pt x="13902" y="6823"/>
                </a:lnTo>
                <a:lnTo>
                  <a:pt x="13536" y="6970"/>
                </a:lnTo>
                <a:lnTo>
                  <a:pt x="13316" y="7043"/>
                </a:lnTo>
                <a:lnTo>
                  <a:pt x="13095" y="7080"/>
                </a:lnTo>
                <a:lnTo>
                  <a:pt x="12655" y="7080"/>
                </a:lnTo>
                <a:lnTo>
                  <a:pt x="12509" y="7007"/>
                </a:lnTo>
                <a:lnTo>
                  <a:pt x="12435" y="6933"/>
                </a:lnTo>
                <a:lnTo>
                  <a:pt x="12362" y="6823"/>
                </a:lnTo>
                <a:lnTo>
                  <a:pt x="12362" y="6713"/>
                </a:lnTo>
                <a:lnTo>
                  <a:pt x="12398" y="6603"/>
                </a:lnTo>
                <a:lnTo>
                  <a:pt x="12472" y="6493"/>
                </a:lnTo>
                <a:lnTo>
                  <a:pt x="12655" y="6310"/>
                </a:lnTo>
                <a:lnTo>
                  <a:pt x="12875" y="6163"/>
                </a:lnTo>
                <a:lnTo>
                  <a:pt x="13132" y="6053"/>
                </a:lnTo>
                <a:lnTo>
                  <a:pt x="13609" y="5906"/>
                </a:lnTo>
                <a:lnTo>
                  <a:pt x="14453" y="5613"/>
                </a:lnTo>
                <a:lnTo>
                  <a:pt x="14893" y="5429"/>
                </a:lnTo>
                <a:lnTo>
                  <a:pt x="15076" y="5319"/>
                </a:lnTo>
                <a:lnTo>
                  <a:pt x="15260" y="5173"/>
                </a:lnTo>
                <a:lnTo>
                  <a:pt x="15516" y="4953"/>
                </a:lnTo>
                <a:lnTo>
                  <a:pt x="15736" y="4659"/>
                </a:lnTo>
                <a:lnTo>
                  <a:pt x="15736" y="4696"/>
                </a:lnTo>
                <a:lnTo>
                  <a:pt x="15700" y="4806"/>
                </a:lnTo>
                <a:lnTo>
                  <a:pt x="15773" y="4916"/>
                </a:lnTo>
                <a:lnTo>
                  <a:pt x="15847" y="4989"/>
                </a:lnTo>
                <a:lnTo>
                  <a:pt x="15957" y="5026"/>
                </a:lnTo>
                <a:lnTo>
                  <a:pt x="16103" y="5063"/>
                </a:lnTo>
                <a:lnTo>
                  <a:pt x="16177" y="5099"/>
                </a:lnTo>
                <a:lnTo>
                  <a:pt x="16250" y="5209"/>
                </a:lnTo>
                <a:lnTo>
                  <a:pt x="16323" y="5356"/>
                </a:lnTo>
                <a:lnTo>
                  <a:pt x="16140" y="5393"/>
                </a:lnTo>
                <a:lnTo>
                  <a:pt x="15920" y="5466"/>
                </a:lnTo>
                <a:lnTo>
                  <a:pt x="15553" y="5650"/>
                </a:lnTo>
                <a:lnTo>
                  <a:pt x="15003" y="5833"/>
                </a:lnTo>
                <a:lnTo>
                  <a:pt x="14783" y="5906"/>
                </a:lnTo>
                <a:lnTo>
                  <a:pt x="14709" y="5980"/>
                </a:lnTo>
                <a:lnTo>
                  <a:pt x="14636" y="6090"/>
                </a:lnTo>
                <a:lnTo>
                  <a:pt x="14599" y="6163"/>
                </a:lnTo>
                <a:lnTo>
                  <a:pt x="14673" y="6273"/>
                </a:lnTo>
                <a:lnTo>
                  <a:pt x="14783" y="6310"/>
                </a:lnTo>
                <a:lnTo>
                  <a:pt x="14893" y="6310"/>
                </a:lnTo>
                <a:lnTo>
                  <a:pt x="15150" y="6273"/>
                </a:lnTo>
                <a:lnTo>
                  <a:pt x="15406" y="6163"/>
                </a:lnTo>
                <a:lnTo>
                  <a:pt x="15626" y="6053"/>
                </a:lnTo>
                <a:lnTo>
                  <a:pt x="16030" y="5870"/>
                </a:lnTo>
                <a:lnTo>
                  <a:pt x="16213" y="5723"/>
                </a:lnTo>
                <a:lnTo>
                  <a:pt x="16397" y="5576"/>
                </a:lnTo>
                <a:lnTo>
                  <a:pt x="16397" y="5833"/>
                </a:lnTo>
                <a:lnTo>
                  <a:pt x="16397" y="6090"/>
                </a:lnTo>
                <a:lnTo>
                  <a:pt x="16397" y="6493"/>
                </a:lnTo>
                <a:lnTo>
                  <a:pt x="16397" y="6567"/>
                </a:lnTo>
                <a:lnTo>
                  <a:pt x="16323" y="6603"/>
                </a:lnTo>
                <a:lnTo>
                  <a:pt x="16177" y="6933"/>
                </a:lnTo>
                <a:lnTo>
                  <a:pt x="16067" y="7264"/>
                </a:lnTo>
                <a:lnTo>
                  <a:pt x="15076" y="7264"/>
                </a:lnTo>
                <a:lnTo>
                  <a:pt x="14783" y="7300"/>
                </a:lnTo>
                <a:lnTo>
                  <a:pt x="14526" y="7410"/>
                </a:lnTo>
                <a:lnTo>
                  <a:pt x="14343" y="7594"/>
                </a:lnTo>
                <a:lnTo>
                  <a:pt x="14196" y="7814"/>
                </a:lnTo>
                <a:lnTo>
                  <a:pt x="14086" y="8034"/>
                </a:lnTo>
                <a:lnTo>
                  <a:pt x="14049" y="8181"/>
                </a:lnTo>
                <a:lnTo>
                  <a:pt x="14012" y="8327"/>
                </a:lnTo>
                <a:lnTo>
                  <a:pt x="14049" y="8584"/>
                </a:lnTo>
                <a:lnTo>
                  <a:pt x="14159" y="8841"/>
                </a:lnTo>
                <a:lnTo>
                  <a:pt x="14306" y="9098"/>
                </a:lnTo>
                <a:lnTo>
                  <a:pt x="14489" y="9318"/>
                </a:lnTo>
                <a:lnTo>
                  <a:pt x="14673" y="9538"/>
                </a:lnTo>
                <a:lnTo>
                  <a:pt x="14856" y="9758"/>
                </a:lnTo>
                <a:lnTo>
                  <a:pt x="15003" y="9831"/>
                </a:lnTo>
                <a:lnTo>
                  <a:pt x="15150" y="9868"/>
                </a:lnTo>
                <a:lnTo>
                  <a:pt x="15223" y="9831"/>
                </a:lnTo>
                <a:lnTo>
                  <a:pt x="15260" y="9758"/>
                </a:lnTo>
                <a:lnTo>
                  <a:pt x="15260" y="9685"/>
                </a:lnTo>
                <a:lnTo>
                  <a:pt x="15260" y="9574"/>
                </a:lnTo>
                <a:lnTo>
                  <a:pt x="15150" y="9428"/>
                </a:lnTo>
                <a:lnTo>
                  <a:pt x="14893" y="9134"/>
                </a:lnTo>
                <a:lnTo>
                  <a:pt x="14709" y="8951"/>
                </a:lnTo>
                <a:lnTo>
                  <a:pt x="14563" y="8731"/>
                </a:lnTo>
                <a:lnTo>
                  <a:pt x="14489" y="8511"/>
                </a:lnTo>
                <a:lnTo>
                  <a:pt x="14453" y="8364"/>
                </a:lnTo>
                <a:lnTo>
                  <a:pt x="14453" y="8254"/>
                </a:lnTo>
                <a:lnTo>
                  <a:pt x="14489" y="8107"/>
                </a:lnTo>
                <a:lnTo>
                  <a:pt x="14563" y="7997"/>
                </a:lnTo>
                <a:lnTo>
                  <a:pt x="14673" y="7850"/>
                </a:lnTo>
                <a:lnTo>
                  <a:pt x="14893" y="7740"/>
                </a:lnTo>
                <a:lnTo>
                  <a:pt x="15113" y="7667"/>
                </a:lnTo>
                <a:lnTo>
                  <a:pt x="15333" y="7630"/>
                </a:lnTo>
                <a:lnTo>
                  <a:pt x="16103" y="7630"/>
                </a:lnTo>
                <a:lnTo>
                  <a:pt x="15993" y="7850"/>
                </a:lnTo>
                <a:lnTo>
                  <a:pt x="15957" y="7961"/>
                </a:lnTo>
                <a:lnTo>
                  <a:pt x="15993" y="8107"/>
                </a:lnTo>
                <a:lnTo>
                  <a:pt x="16030" y="8327"/>
                </a:lnTo>
                <a:lnTo>
                  <a:pt x="16030" y="8584"/>
                </a:lnTo>
                <a:lnTo>
                  <a:pt x="16030" y="8804"/>
                </a:lnTo>
                <a:lnTo>
                  <a:pt x="15993" y="9024"/>
                </a:lnTo>
                <a:lnTo>
                  <a:pt x="15920" y="8841"/>
                </a:lnTo>
                <a:lnTo>
                  <a:pt x="15847" y="8694"/>
                </a:lnTo>
                <a:lnTo>
                  <a:pt x="15736" y="8511"/>
                </a:lnTo>
                <a:lnTo>
                  <a:pt x="15590" y="8364"/>
                </a:lnTo>
                <a:lnTo>
                  <a:pt x="15516" y="8327"/>
                </a:lnTo>
                <a:lnTo>
                  <a:pt x="15370" y="8327"/>
                </a:lnTo>
                <a:lnTo>
                  <a:pt x="15296" y="8364"/>
                </a:lnTo>
                <a:lnTo>
                  <a:pt x="15260" y="8437"/>
                </a:lnTo>
                <a:lnTo>
                  <a:pt x="15260" y="8511"/>
                </a:lnTo>
                <a:lnTo>
                  <a:pt x="15260" y="8584"/>
                </a:lnTo>
                <a:lnTo>
                  <a:pt x="15296" y="8657"/>
                </a:lnTo>
                <a:lnTo>
                  <a:pt x="15480" y="8914"/>
                </a:lnTo>
                <a:lnTo>
                  <a:pt x="15590" y="9171"/>
                </a:lnTo>
                <a:lnTo>
                  <a:pt x="15626" y="9464"/>
                </a:lnTo>
                <a:lnTo>
                  <a:pt x="15590" y="9795"/>
                </a:lnTo>
                <a:lnTo>
                  <a:pt x="15590" y="9868"/>
                </a:lnTo>
                <a:lnTo>
                  <a:pt x="15626" y="9978"/>
                </a:lnTo>
                <a:lnTo>
                  <a:pt x="15370" y="10308"/>
                </a:lnTo>
                <a:lnTo>
                  <a:pt x="15040" y="10638"/>
                </a:lnTo>
                <a:lnTo>
                  <a:pt x="14893" y="10748"/>
                </a:lnTo>
                <a:lnTo>
                  <a:pt x="14673" y="10895"/>
                </a:lnTo>
                <a:lnTo>
                  <a:pt x="14269" y="11042"/>
                </a:lnTo>
                <a:lnTo>
                  <a:pt x="14306" y="10968"/>
                </a:lnTo>
                <a:lnTo>
                  <a:pt x="14343" y="10638"/>
                </a:lnTo>
                <a:lnTo>
                  <a:pt x="14306" y="10345"/>
                </a:lnTo>
                <a:lnTo>
                  <a:pt x="14233" y="10015"/>
                </a:lnTo>
                <a:lnTo>
                  <a:pt x="14086" y="9721"/>
                </a:lnTo>
                <a:lnTo>
                  <a:pt x="13902" y="9428"/>
                </a:lnTo>
                <a:lnTo>
                  <a:pt x="13682" y="9171"/>
                </a:lnTo>
                <a:lnTo>
                  <a:pt x="13499" y="9024"/>
                </a:lnTo>
                <a:lnTo>
                  <a:pt x="13426" y="8914"/>
                </a:lnTo>
                <a:lnTo>
                  <a:pt x="13352" y="8841"/>
                </a:lnTo>
                <a:lnTo>
                  <a:pt x="13169" y="8841"/>
                </a:lnTo>
                <a:lnTo>
                  <a:pt x="12839" y="8694"/>
                </a:lnTo>
                <a:lnTo>
                  <a:pt x="12875" y="8584"/>
                </a:lnTo>
                <a:lnTo>
                  <a:pt x="12875" y="8437"/>
                </a:lnTo>
                <a:lnTo>
                  <a:pt x="12875" y="8364"/>
                </a:lnTo>
                <a:lnTo>
                  <a:pt x="12839" y="8327"/>
                </a:lnTo>
                <a:lnTo>
                  <a:pt x="12765" y="8291"/>
                </a:lnTo>
                <a:lnTo>
                  <a:pt x="12655" y="8291"/>
                </a:lnTo>
                <a:lnTo>
                  <a:pt x="12582" y="8327"/>
                </a:lnTo>
                <a:lnTo>
                  <a:pt x="12545" y="8401"/>
                </a:lnTo>
                <a:lnTo>
                  <a:pt x="12472" y="8584"/>
                </a:lnTo>
                <a:lnTo>
                  <a:pt x="12252" y="8547"/>
                </a:lnTo>
                <a:lnTo>
                  <a:pt x="12032" y="8584"/>
                </a:lnTo>
                <a:lnTo>
                  <a:pt x="11812" y="8621"/>
                </a:lnTo>
                <a:lnTo>
                  <a:pt x="11628" y="8694"/>
                </a:lnTo>
                <a:lnTo>
                  <a:pt x="11555" y="8584"/>
                </a:lnTo>
                <a:lnTo>
                  <a:pt x="11445" y="8511"/>
                </a:lnTo>
                <a:lnTo>
                  <a:pt x="11261" y="8511"/>
                </a:lnTo>
                <a:lnTo>
                  <a:pt x="11188" y="8584"/>
                </a:lnTo>
                <a:lnTo>
                  <a:pt x="11115" y="8657"/>
                </a:lnTo>
                <a:lnTo>
                  <a:pt x="11041" y="8731"/>
                </a:lnTo>
                <a:lnTo>
                  <a:pt x="10895" y="8914"/>
                </a:lnTo>
                <a:lnTo>
                  <a:pt x="10748" y="9061"/>
                </a:lnTo>
                <a:lnTo>
                  <a:pt x="10454" y="9208"/>
                </a:lnTo>
                <a:lnTo>
                  <a:pt x="10124" y="9318"/>
                </a:lnTo>
                <a:lnTo>
                  <a:pt x="9794" y="9391"/>
                </a:lnTo>
                <a:lnTo>
                  <a:pt x="9464" y="9428"/>
                </a:lnTo>
                <a:lnTo>
                  <a:pt x="8767" y="9428"/>
                </a:lnTo>
                <a:lnTo>
                  <a:pt x="8327" y="9354"/>
                </a:lnTo>
                <a:lnTo>
                  <a:pt x="8180" y="9318"/>
                </a:lnTo>
                <a:lnTo>
                  <a:pt x="8143" y="9318"/>
                </a:lnTo>
                <a:lnTo>
                  <a:pt x="8143" y="9281"/>
                </a:lnTo>
                <a:lnTo>
                  <a:pt x="8143" y="9134"/>
                </a:lnTo>
                <a:lnTo>
                  <a:pt x="8033" y="9024"/>
                </a:lnTo>
                <a:lnTo>
                  <a:pt x="8290" y="8621"/>
                </a:lnTo>
                <a:lnTo>
                  <a:pt x="8547" y="8181"/>
                </a:lnTo>
                <a:lnTo>
                  <a:pt x="8767" y="7924"/>
                </a:lnTo>
                <a:lnTo>
                  <a:pt x="8987" y="7630"/>
                </a:lnTo>
                <a:lnTo>
                  <a:pt x="9244" y="7410"/>
                </a:lnTo>
                <a:lnTo>
                  <a:pt x="9501" y="7154"/>
                </a:lnTo>
                <a:lnTo>
                  <a:pt x="9794" y="6970"/>
                </a:lnTo>
                <a:lnTo>
                  <a:pt x="10088" y="6787"/>
                </a:lnTo>
                <a:lnTo>
                  <a:pt x="10234" y="6713"/>
                </a:lnTo>
                <a:lnTo>
                  <a:pt x="10418" y="6713"/>
                </a:lnTo>
                <a:lnTo>
                  <a:pt x="10491" y="6750"/>
                </a:lnTo>
                <a:lnTo>
                  <a:pt x="10528" y="6823"/>
                </a:lnTo>
                <a:lnTo>
                  <a:pt x="10528" y="6897"/>
                </a:lnTo>
                <a:lnTo>
                  <a:pt x="10528" y="7043"/>
                </a:lnTo>
                <a:lnTo>
                  <a:pt x="10454" y="7154"/>
                </a:lnTo>
                <a:lnTo>
                  <a:pt x="10308" y="7374"/>
                </a:lnTo>
                <a:lnTo>
                  <a:pt x="10051" y="7667"/>
                </a:lnTo>
                <a:lnTo>
                  <a:pt x="9757" y="7961"/>
                </a:lnTo>
                <a:lnTo>
                  <a:pt x="9501" y="8291"/>
                </a:lnTo>
                <a:lnTo>
                  <a:pt x="9281" y="8657"/>
                </a:lnTo>
                <a:lnTo>
                  <a:pt x="9281" y="8731"/>
                </a:lnTo>
                <a:lnTo>
                  <a:pt x="9317" y="8841"/>
                </a:lnTo>
                <a:lnTo>
                  <a:pt x="9391" y="8878"/>
                </a:lnTo>
                <a:lnTo>
                  <a:pt x="9501" y="8878"/>
                </a:lnTo>
                <a:lnTo>
                  <a:pt x="9721" y="8694"/>
                </a:lnTo>
                <a:lnTo>
                  <a:pt x="9941" y="8474"/>
                </a:lnTo>
                <a:lnTo>
                  <a:pt x="10271" y="7997"/>
                </a:lnTo>
                <a:lnTo>
                  <a:pt x="10601" y="7630"/>
                </a:lnTo>
                <a:lnTo>
                  <a:pt x="10748" y="7447"/>
                </a:lnTo>
                <a:lnTo>
                  <a:pt x="10858" y="7227"/>
                </a:lnTo>
                <a:lnTo>
                  <a:pt x="10895" y="7043"/>
                </a:lnTo>
                <a:lnTo>
                  <a:pt x="10895" y="6860"/>
                </a:lnTo>
                <a:lnTo>
                  <a:pt x="10858" y="6677"/>
                </a:lnTo>
                <a:lnTo>
                  <a:pt x="10784" y="6530"/>
                </a:lnTo>
                <a:lnTo>
                  <a:pt x="10674" y="6383"/>
                </a:lnTo>
                <a:lnTo>
                  <a:pt x="10491" y="6310"/>
                </a:lnTo>
                <a:lnTo>
                  <a:pt x="10344" y="6310"/>
                </a:lnTo>
                <a:lnTo>
                  <a:pt x="10124" y="6347"/>
                </a:lnTo>
                <a:lnTo>
                  <a:pt x="9904" y="6420"/>
                </a:lnTo>
                <a:lnTo>
                  <a:pt x="9684" y="6567"/>
                </a:lnTo>
                <a:lnTo>
                  <a:pt x="9281" y="6860"/>
                </a:lnTo>
                <a:lnTo>
                  <a:pt x="8914" y="7190"/>
                </a:lnTo>
                <a:lnTo>
                  <a:pt x="8584" y="7557"/>
                </a:lnTo>
                <a:lnTo>
                  <a:pt x="8290" y="7887"/>
                </a:lnTo>
                <a:lnTo>
                  <a:pt x="8033" y="8254"/>
                </a:lnTo>
                <a:lnTo>
                  <a:pt x="7850" y="8657"/>
                </a:lnTo>
                <a:lnTo>
                  <a:pt x="7777" y="8878"/>
                </a:lnTo>
                <a:lnTo>
                  <a:pt x="7740" y="9098"/>
                </a:lnTo>
                <a:lnTo>
                  <a:pt x="7703" y="9098"/>
                </a:lnTo>
                <a:lnTo>
                  <a:pt x="7667" y="9171"/>
                </a:lnTo>
                <a:lnTo>
                  <a:pt x="7556" y="9208"/>
                </a:lnTo>
                <a:lnTo>
                  <a:pt x="7300" y="9208"/>
                </a:lnTo>
                <a:lnTo>
                  <a:pt x="6823" y="9098"/>
                </a:lnTo>
                <a:lnTo>
                  <a:pt x="6236" y="9098"/>
                </a:lnTo>
                <a:lnTo>
                  <a:pt x="5686" y="9171"/>
                </a:lnTo>
                <a:lnTo>
                  <a:pt x="5612" y="9171"/>
                </a:lnTo>
                <a:lnTo>
                  <a:pt x="5612" y="8988"/>
                </a:lnTo>
                <a:lnTo>
                  <a:pt x="5612" y="8804"/>
                </a:lnTo>
                <a:lnTo>
                  <a:pt x="5686" y="8657"/>
                </a:lnTo>
                <a:lnTo>
                  <a:pt x="5759" y="8511"/>
                </a:lnTo>
                <a:lnTo>
                  <a:pt x="5869" y="8364"/>
                </a:lnTo>
                <a:lnTo>
                  <a:pt x="6016" y="8291"/>
                </a:lnTo>
                <a:lnTo>
                  <a:pt x="6163" y="8181"/>
                </a:lnTo>
                <a:lnTo>
                  <a:pt x="6383" y="8144"/>
                </a:lnTo>
                <a:lnTo>
                  <a:pt x="6749" y="8034"/>
                </a:lnTo>
                <a:lnTo>
                  <a:pt x="7080" y="7924"/>
                </a:lnTo>
                <a:lnTo>
                  <a:pt x="7410" y="7777"/>
                </a:lnTo>
                <a:lnTo>
                  <a:pt x="7703" y="7594"/>
                </a:lnTo>
                <a:lnTo>
                  <a:pt x="7960" y="7374"/>
                </a:lnTo>
                <a:lnTo>
                  <a:pt x="8217" y="7154"/>
                </a:lnTo>
                <a:lnTo>
                  <a:pt x="8437" y="6897"/>
                </a:lnTo>
                <a:lnTo>
                  <a:pt x="8620" y="6603"/>
                </a:lnTo>
                <a:lnTo>
                  <a:pt x="8767" y="6383"/>
                </a:lnTo>
                <a:lnTo>
                  <a:pt x="8914" y="6090"/>
                </a:lnTo>
                <a:lnTo>
                  <a:pt x="8950" y="5943"/>
                </a:lnTo>
                <a:lnTo>
                  <a:pt x="8987" y="5796"/>
                </a:lnTo>
                <a:lnTo>
                  <a:pt x="8950" y="5650"/>
                </a:lnTo>
                <a:lnTo>
                  <a:pt x="8914" y="5540"/>
                </a:lnTo>
                <a:lnTo>
                  <a:pt x="8804" y="5540"/>
                </a:lnTo>
                <a:lnTo>
                  <a:pt x="8694" y="5576"/>
                </a:lnTo>
                <a:lnTo>
                  <a:pt x="8620" y="5686"/>
                </a:lnTo>
                <a:lnTo>
                  <a:pt x="8510" y="5943"/>
                </a:lnTo>
                <a:lnTo>
                  <a:pt x="8327" y="6310"/>
                </a:lnTo>
                <a:lnTo>
                  <a:pt x="8107" y="6677"/>
                </a:lnTo>
                <a:lnTo>
                  <a:pt x="7813" y="7007"/>
                </a:lnTo>
                <a:lnTo>
                  <a:pt x="7483" y="7264"/>
                </a:lnTo>
                <a:lnTo>
                  <a:pt x="7116" y="7484"/>
                </a:lnTo>
                <a:lnTo>
                  <a:pt x="6713" y="7667"/>
                </a:lnTo>
                <a:lnTo>
                  <a:pt x="6346" y="7777"/>
                </a:lnTo>
                <a:lnTo>
                  <a:pt x="6016" y="7887"/>
                </a:lnTo>
                <a:lnTo>
                  <a:pt x="5832" y="7924"/>
                </a:lnTo>
                <a:lnTo>
                  <a:pt x="5686" y="8034"/>
                </a:lnTo>
                <a:lnTo>
                  <a:pt x="5539" y="8144"/>
                </a:lnTo>
                <a:lnTo>
                  <a:pt x="5429" y="8291"/>
                </a:lnTo>
                <a:lnTo>
                  <a:pt x="5282" y="8511"/>
                </a:lnTo>
                <a:lnTo>
                  <a:pt x="5209" y="8768"/>
                </a:lnTo>
                <a:lnTo>
                  <a:pt x="5209" y="9024"/>
                </a:lnTo>
                <a:lnTo>
                  <a:pt x="5282" y="9281"/>
                </a:lnTo>
                <a:lnTo>
                  <a:pt x="4915" y="9391"/>
                </a:lnTo>
                <a:lnTo>
                  <a:pt x="4512" y="9501"/>
                </a:lnTo>
                <a:lnTo>
                  <a:pt x="4365" y="9501"/>
                </a:lnTo>
                <a:lnTo>
                  <a:pt x="4218" y="9464"/>
                </a:lnTo>
                <a:lnTo>
                  <a:pt x="4072" y="9428"/>
                </a:lnTo>
                <a:lnTo>
                  <a:pt x="3962" y="9354"/>
                </a:lnTo>
                <a:lnTo>
                  <a:pt x="3852" y="9244"/>
                </a:lnTo>
                <a:lnTo>
                  <a:pt x="3778" y="9134"/>
                </a:lnTo>
                <a:lnTo>
                  <a:pt x="3742" y="9024"/>
                </a:lnTo>
                <a:lnTo>
                  <a:pt x="3778" y="8841"/>
                </a:lnTo>
                <a:lnTo>
                  <a:pt x="3815" y="8768"/>
                </a:lnTo>
                <a:lnTo>
                  <a:pt x="3778" y="8694"/>
                </a:lnTo>
                <a:lnTo>
                  <a:pt x="3888" y="8547"/>
                </a:lnTo>
                <a:lnTo>
                  <a:pt x="3962" y="8401"/>
                </a:lnTo>
                <a:lnTo>
                  <a:pt x="4108" y="8107"/>
                </a:lnTo>
                <a:lnTo>
                  <a:pt x="4255" y="7850"/>
                </a:lnTo>
                <a:lnTo>
                  <a:pt x="4439" y="7520"/>
                </a:lnTo>
                <a:lnTo>
                  <a:pt x="4475" y="7374"/>
                </a:lnTo>
                <a:lnTo>
                  <a:pt x="4512" y="7227"/>
                </a:lnTo>
                <a:lnTo>
                  <a:pt x="4475" y="7043"/>
                </a:lnTo>
                <a:lnTo>
                  <a:pt x="4439" y="6897"/>
                </a:lnTo>
                <a:lnTo>
                  <a:pt x="4328" y="6823"/>
                </a:lnTo>
                <a:lnTo>
                  <a:pt x="4218" y="6750"/>
                </a:lnTo>
                <a:lnTo>
                  <a:pt x="4108" y="6713"/>
                </a:lnTo>
                <a:lnTo>
                  <a:pt x="3962" y="6713"/>
                </a:lnTo>
                <a:lnTo>
                  <a:pt x="3705" y="6750"/>
                </a:lnTo>
                <a:lnTo>
                  <a:pt x="3485" y="6823"/>
                </a:lnTo>
                <a:lnTo>
                  <a:pt x="3191" y="7007"/>
                </a:lnTo>
                <a:lnTo>
                  <a:pt x="2935" y="7227"/>
                </a:lnTo>
                <a:lnTo>
                  <a:pt x="2751" y="7447"/>
                </a:lnTo>
                <a:lnTo>
                  <a:pt x="2568" y="7667"/>
                </a:lnTo>
                <a:lnTo>
                  <a:pt x="2494" y="7667"/>
                </a:lnTo>
                <a:lnTo>
                  <a:pt x="2421" y="7704"/>
                </a:lnTo>
                <a:lnTo>
                  <a:pt x="2348" y="7850"/>
                </a:lnTo>
                <a:lnTo>
                  <a:pt x="2348" y="7887"/>
                </a:lnTo>
                <a:lnTo>
                  <a:pt x="2348" y="7961"/>
                </a:lnTo>
                <a:lnTo>
                  <a:pt x="2384" y="8034"/>
                </a:lnTo>
                <a:lnTo>
                  <a:pt x="2458" y="8071"/>
                </a:lnTo>
                <a:lnTo>
                  <a:pt x="2568" y="8107"/>
                </a:lnTo>
                <a:lnTo>
                  <a:pt x="2678" y="8107"/>
                </a:lnTo>
                <a:lnTo>
                  <a:pt x="2788" y="8071"/>
                </a:lnTo>
                <a:lnTo>
                  <a:pt x="2861" y="7997"/>
                </a:lnTo>
                <a:lnTo>
                  <a:pt x="3191" y="7630"/>
                </a:lnTo>
                <a:lnTo>
                  <a:pt x="3338" y="7447"/>
                </a:lnTo>
                <a:lnTo>
                  <a:pt x="3521" y="7300"/>
                </a:lnTo>
                <a:lnTo>
                  <a:pt x="3742" y="7227"/>
                </a:lnTo>
                <a:lnTo>
                  <a:pt x="3962" y="7154"/>
                </a:lnTo>
                <a:lnTo>
                  <a:pt x="4035" y="7154"/>
                </a:lnTo>
                <a:lnTo>
                  <a:pt x="4035" y="7190"/>
                </a:lnTo>
                <a:lnTo>
                  <a:pt x="4035" y="7300"/>
                </a:lnTo>
                <a:lnTo>
                  <a:pt x="3925" y="7557"/>
                </a:lnTo>
                <a:lnTo>
                  <a:pt x="3668" y="8034"/>
                </a:lnTo>
                <a:lnTo>
                  <a:pt x="3558" y="8327"/>
                </a:lnTo>
                <a:lnTo>
                  <a:pt x="3485" y="8474"/>
                </a:lnTo>
                <a:lnTo>
                  <a:pt x="3411" y="8547"/>
                </a:lnTo>
                <a:lnTo>
                  <a:pt x="3301" y="8621"/>
                </a:lnTo>
                <a:lnTo>
                  <a:pt x="3301" y="8657"/>
                </a:lnTo>
                <a:lnTo>
                  <a:pt x="3265" y="8694"/>
                </a:lnTo>
                <a:lnTo>
                  <a:pt x="3118" y="8804"/>
                </a:lnTo>
                <a:lnTo>
                  <a:pt x="2935" y="8841"/>
                </a:lnTo>
                <a:lnTo>
                  <a:pt x="2751" y="8878"/>
                </a:lnTo>
                <a:lnTo>
                  <a:pt x="2531" y="8878"/>
                </a:lnTo>
                <a:lnTo>
                  <a:pt x="2348" y="8841"/>
                </a:lnTo>
                <a:lnTo>
                  <a:pt x="2164" y="8768"/>
                </a:lnTo>
                <a:lnTo>
                  <a:pt x="2018" y="8694"/>
                </a:lnTo>
                <a:lnTo>
                  <a:pt x="1871" y="8584"/>
                </a:lnTo>
                <a:lnTo>
                  <a:pt x="1724" y="8437"/>
                </a:lnTo>
                <a:lnTo>
                  <a:pt x="1651" y="8291"/>
                </a:lnTo>
                <a:lnTo>
                  <a:pt x="1577" y="8144"/>
                </a:lnTo>
                <a:lnTo>
                  <a:pt x="1504" y="7961"/>
                </a:lnTo>
                <a:lnTo>
                  <a:pt x="1504" y="7777"/>
                </a:lnTo>
                <a:lnTo>
                  <a:pt x="1504" y="7594"/>
                </a:lnTo>
                <a:lnTo>
                  <a:pt x="1504" y="7447"/>
                </a:lnTo>
                <a:lnTo>
                  <a:pt x="1577" y="7264"/>
                </a:lnTo>
                <a:lnTo>
                  <a:pt x="1614" y="7154"/>
                </a:lnTo>
                <a:lnTo>
                  <a:pt x="1651" y="7043"/>
                </a:lnTo>
                <a:lnTo>
                  <a:pt x="1614" y="6970"/>
                </a:lnTo>
                <a:lnTo>
                  <a:pt x="1687" y="6970"/>
                </a:lnTo>
                <a:lnTo>
                  <a:pt x="1944" y="6860"/>
                </a:lnTo>
                <a:lnTo>
                  <a:pt x="2201" y="6787"/>
                </a:lnTo>
                <a:lnTo>
                  <a:pt x="2788" y="6493"/>
                </a:lnTo>
                <a:lnTo>
                  <a:pt x="3375" y="6163"/>
                </a:lnTo>
                <a:lnTo>
                  <a:pt x="3815" y="5870"/>
                </a:lnTo>
                <a:lnTo>
                  <a:pt x="3998" y="5686"/>
                </a:lnTo>
                <a:lnTo>
                  <a:pt x="4145" y="5503"/>
                </a:lnTo>
                <a:lnTo>
                  <a:pt x="4292" y="5283"/>
                </a:lnTo>
                <a:lnTo>
                  <a:pt x="4402" y="5099"/>
                </a:lnTo>
                <a:lnTo>
                  <a:pt x="4475" y="4843"/>
                </a:lnTo>
                <a:lnTo>
                  <a:pt x="4512" y="4586"/>
                </a:lnTo>
                <a:lnTo>
                  <a:pt x="4512" y="4402"/>
                </a:lnTo>
                <a:lnTo>
                  <a:pt x="4475" y="4182"/>
                </a:lnTo>
                <a:lnTo>
                  <a:pt x="4365" y="3999"/>
                </a:lnTo>
                <a:lnTo>
                  <a:pt x="4292" y="3926"/>
                </a:lnTo>
                <a:lnTo>
                  <a:pt x="4218" y="3889"/>
                </a:lnTo>
                <a:lnTo>
                  <a:pt x="3962" y="3816"/>
                </a:lnTo>
                <a:lnTo>
                  <a:pt x="3742" y="3779"/>
                </a:lnTo>
                <a:lnTo>
                  <a:pt x="3485" y="3816"/>
                </a:lnTo>
                <a:lnTo>
                  <a:pt x="3228" y="3852"/>
                </a:lnTo>
                <a:lnTo>
                  <a:pt x="2935" y="3962"/>
                </a:lnTo>
                <a:lnTo>
                  <a:pt x="2678" y="4072"/>
                </a:lnTo>
                <a:lnTo>
                  <a:pt x="2164" y="4366"/>
                </a:lnTo>
                <a:lnTo>
                  <a:pt x="1504" y="4733"/>
                </a:lnTo>
                <a:lnTo>
                  <a:pt x="1211" y="4916"/>
                </a:lnTo>
                <a:lnTo>
                  <a:pt x="917" y="5099"/>
                </a:lnTo>
                <a:lnTo>
                  <a:pt x="844" y="5173"/>
                </a:lnTo>
                <a:lnTo>
                  <a:pt x="807" y="5246"/>
                </a:lnTo>
                <a:lnTo>
                  <a:pt x="807" y="5319"/>
                </a:lnTo>
                <a:lnTo>
                  <a:pt x="844" y="5356"/>
                </a:lnTo>
                <a:lnTo>
                  <a:pt x="880" y="5429"/>
                </a:lnTo>
                <a:lnTo>
                  <a:pt x="954" y="5466"/>
                </a:lnTo>
                <a:lnTo>
                  <a:pt x="1101" y="5466"/>
                </a:lnTo>
                <a:lnTo>
                  <a:pt x="1541" y="5246"/>
                </a:lnTo>
                <a:lnTo>
                  <a:pt x="1944" y="4989"/>
                </a:lnTo>
                <a:lnTo>
                  <a:pt x="2788" y="4512"/>
                </a:lnTo>
                <a:lnTo>
                  <a:pt x="3191" y="4329"/>
                </a:lnTo>
                <a:lnTo>
                  <a:pt x="3375" y="4256"/>
                </a:lnTo>
                <a:lnTo>
                  <a:pt x="3595" y="4219"/>
                </a:lnTo>
                <a:lnTo>
                  <a:pt x="3742" y="4182"/>
                </a:lnTo>
                <a:lnTo>
                  <a:pt x="3852" y="4219"/>
                </a:lnTo>
                <a:lnTo>
                  <a:pt x="3998" y="4256"/>
                </a:lnTo>
                <a:lnTo>
                  <a:pt x="4035" y="4292"/>
                </a:lnTo>
                <a:lnTo>
                  <a:pt x="4072" y="4366"/>
                </a:lnTo>
                <a:lnTo>
                  <a:pt x="4108" y="4476"/>
                </a:lnTo>
                <a:lnTo>
                  <a:pt x="4108" y="4586"/>
                </a:lnTo>
                <a:lnTo>
                  <a:pt x="4072" y="4843"/>
                </a:lnTo>
                <a:lnTo>
                  <a:pt x="3998" y="5026"/>
                </a:lnTo>
                <a:lnTo>
                  <a:pt x="3852" y="5246"/>
                </a:lnTo>
                <a:lnTo>
                  <a:pt x="3705" y="5393"/>
                </a:lnTo>
                <a:lnTo>
                  <a:pt x="3558" y="5576"/>
                </a:lnTo>
                <a:lnTo>
                  <a:pt x="3155" y="5833"/>
                </a:lnTo>
                <a:lnTo>
                  <a:pt x="2788" y="6053"/>
                </a:lnTo>
                <a:lnTo>
                  <a:pt x="2348" y="6310"/>
                </a:lnTo>
                <a:lnTo>
                  <a:pt x="1908" y="6530"/>
                </a:lnTo>
                <a:lnTo>
                  <a:pt x="1467" y="6750"/>
                </a:lnTo>
                <a:lnTo>
                  <a:pt x="1321" y="6823"/>
                </a:lnTo>
                <a:lnTo>
                  <a:pt x="1247" y="6860"/>
                </a:lnTo>
                <a:lnTo>
                  <a:pt x="1211" y="6933"/>
                </a:lnTo>
                <a:lnTo>
                  <a:pt x="1174" y="6933"/>
                </a:lnTo>
                <a:lnTo>
                  <a:pt x="1064" y="6860"/>
                </a:lnTo>
                <a:lnTo>
                  <a:pt x="880" y="6713"/>
                </a:lnTo>
                <a:lnTo>
                  <a:pt x="697" y="6457"/>
                </a:lnTo>
                <a:lnTo>
                  <a:pt x="587" y="6273"/>
                </a:lnTo>
                <a:lnTo>
                  <a:pt x="514" y="6053"/>
                </a:lnTo>
                <a:lnTo>
                  <a:pt x="477" y="5833"/>
                </a:lnTo>
                <a:lnTo>
                  <a:pt x="477" y="5613"/>
                </a:lnTo>
                <a:lnTo>
                  <a:pt x="477" y="5356"/>
                </a:lnTo>
                <a:lnTo>
                  <a:pt x="550" y="5136"/>
                </a:lnTo>
                <a:lnTo>
                  <a:pt x="660" y="4879"/>
                </a:lnTo>
                <a:lnTo>
                  <a:pt x="770" y="4659"/>
                </a:lnTo>
                <a:lnTo>
                  <a:pt x="917" y="4476"/>
                </a:lnTo>
                <a:lnTo>
                  <a:pt x="1101" y="4292"/>
                </a:lnTo>
                <a:lnTo>
                  <a:pt x="1504" y="3962"/>
                </a:lnTo>
                <a:lnTo>
                  <a:pt x="1908" y="3705"/>
                </a:lnTo>
                <a:lnTo>
                  <a:pt x="2384" y="3485"/>
                </a:lnTo>
                <a:lnTo>
                  <a:pt x="2458" y="3412"/>
                </a:lnTo>
                <a:lnTo>
                  <a:pt x="2494" y="3302"/>
                </a:lnTo>
                <a:lnTo>
                  <a:pt x="2568" y="3119"/>
                </a:lnTo>
                <a:lnTo>
                  <a:pt x="2715" y="2898"/>
                </a:lnTo>
                <a:lnTo>
                  <a:pt x="2898" y="2715"/>
                </a:lnTo>
                <a:lnTo>
                  <a:pt x="3045" y="2532"/>
                </a:lnTo>
                <a:lnTo>
                  <a:pt x="3228" y="2385"/>
                </a:lnTo>
                <a:lnTo>
                  <a:pt x="3448" y="2238"/>
                </a:lnTo>
                <a:lnTo>
                  <a:pt x="3632" y="2128"/>
                </a:lnTo>
                <a:lnTo>
                  <a:pt x="3852" y="2055"/>
                </a:lnTo>
                <a:lnTo>
                  <a:pt x="4108" y="1981"/>
                </a:lnTo>
                <a:lnTo>
                  <a:pt x="4328" y="1945"/>
                </a:lnTo>
                <a:lnTo>
                  <a:pt x="4549" y="1908"/>
                </a:lnTo>
                <a:lnTo>
                  <a:pt x="4695" y="2055"/>
                </a:lnTo>
                <a:lnTo>
                  <a:pt x="4879" y="2165"/>
                </a:lnTo>
                <a:lnTo>
                  <a:pt x="5135" y="2348"/>
                </a:lnTo>
                <a:lnTo>
                  <a:pt x="5356" y="2568"/>
                </a:lnTo>
                <a:lnTo>
                  <a:pt x="5466" y="2715"/>
                </a:lnTo>
                <a:lnTo>
                  <a:pt x="5539" y="2898"/>
                </a:lnTo>
                <a:lnTo>
                  <a:pt x="5649" y="3229"/>
                </a:lnTo>
                <a:lnTo>
                  <a:pt x="5722" y="3559"/>
                </a:lnTo>
                <a:lnTo>
                  <a:pt x="5686" y="3926"/>
                </a:lnTo>
                <a:lnTo>
                  <a:pt x="5612" y="4256"/>
                </a:lnTo>
                <a:lnTo>
                  <a:pt x="5466" y="4549"/>
                </a:lnTo>
                <a:lnTo>
                  <a:pt x="5062" y="5063"/>
                </a:lnTo>
                <a:lnTo>
                  <a:pt x="4879" y="5319"/>
                </a:lnTo>
                <a:lnTo>
                  <a:pt x="4732" y="5613"/>
                </a:lnTo>
                <a:lnTo>
                  <a:pt x="4659" y="5943"/>
                </a:lnTo>
                <a:lnTo>
                  <a:pt x="4659" y="6090"/>
                </a:lnTo>
                <a:lnTo>
                  <a:pt x="4659" y="6273"/>
                </a:lnTo>
                <a:lnTo>
                  <a:pt x="4695" y="6420"/>
                </a:lnTo>
                <a:lnTo>
                  <a:pt x="4769" y="6567"/>
                </a:lnTo>
                <a:lnTo>
                  <a:pt x="4805" y="6677"/>
                </a:lnTo>
                <a:lnTo>
                  <a:pt x="4915" y="6787"/>
                </a:lnTo>
                <a:lnTo>
                  <a:pt x="5135" y="6933"/>
                </a:lnTo>
                <a:lnTo>
                  <a:pt x="5392" y="7007"/>
                </a:lnTo>
                <a:lnTo>
                  <a:pt x="5649" y="7043"/>
                </a:lnTo>
                <a:lnTo>
                  <a:pt x="5942" y="7007"/>
                </a:lnTo>
                <a:lnTo>
                  <a:pt x="6199" y="6933"/>
                </a:lnTo>
                <a:lnTo>
                  <a:pt x="6456" y="6823"/>
                </a:lnTo>
                <a:lnTo>
                  <a:pt x="6676" y="6677"/>
                </a:lnTo>
                <a:lnTo>
                  <a:pt x="6896" y="6457"/>
                </a:lnTo>
                <a:lnTo>
                  <a:pt x="7043" y="6200"/>
                </a:lnTo>
                <a:lnTo>
                  <a:pt x="7226" y="5980"/>
                </a:lnTo>
                <a:lnTo>
                  <a:pt x="7667" y="5246"/>
                </a:lnTo>
                <a:lnTo>
                  <a:pt x="7887" y="4879"/>
                </a:lnTo>
                <a:lnTo>
                  <a:pt x="8107" y="4476"/>
                </a:lnTo>
                <a:lnTo>
                  <a:pt x="8143" y="4402"/>
                </a:lnTo>
                <a:lnTo>
                  <a:pt x="8107" y="4329"/>
                </a:lnTo>
                <a:lnTo>
                  <a:pt x="8070" y="4256"/>
                </a:lnTo>
                <a:lnTo>
                  <a:pt x="8033" y="4182"/>
                </a:lnTo>
                <a:lnTo>
                  <a:pt x="7777" y="4182"/>
                </a:lnTo>
                <a:lnTo>
                  <a:pt x="7703" y="4256"/>
                </a:lnTo>
                <a:lnTo>
                  <a:pt x="7520" y="4586"/>
                </a:lnTo>
                <a:lnTo>
                  <a:pt x="7300" y="4879"/>
                </a:lnTo>
                <a:lnTo>
                  <a:pt x="6933" y="5540"/>
                </a:lnTo>
                <a:lnTo>
                  <a:pt x="6749" y="5796"/>
                </a:lnTo>
                <a:lnTo>
                  <a:pt x="6566" y="6053"/>
                </a:lnTo>
                <a:lnTo>
                  <a:pt x="6383" y="6273"/>
                </a:lnTo>
                <a:lnTo>
                  <a:pt x="6126" y="6493"/>
                </a:lnTo>
                <a:lnTo>
                  <a:pt x="5942" y="6567"/>
                </a:lnTo>
                <a:lnTo>
                  <a:pt x="5796" y="6603"/>
                </a:lnTo>
                <a:lnTo>
                  <a:pt x="5612" y="6567"/>
                </a:lnTo>
                <a:lnTo>
                  <a:pt x="5466" y="6530"/>
                </a:lnTo>
                <a:lnTo>
                  <a:pt x="5319" y="6457"/>
                </a:lnTo>
                <a:lnTo>
                  <a:pt x="5209" y="6347"/>
                </a:lnTo>
                <a:lnTo>
                  <a:pt x="5135" y="6200"/>
                </a:lnTo>
                <a:lnTo>
                  <a:pt x="5099" y="6016"/>
                </a:lnTo>
                <a:lnTo>
                  <a:pt x="5135" y="5833"/>
                </a:lnTo>
                <a:lnTo>
                  <a:pt x="5172" y="5686"/>
                </a:lnTo>
                <a:lnTo>
                  <a:pt x="5356" y="5393"/>
                </a:lnTo>
                <a:lnTo>
                  <a:pt x="5759" y="4879"/>
                </a:lnTo>
                <a:lnTo>
                  <a:pt x="5906" y="4659"/>
                </a:lnTo>
                <a:lnTo>
                  <a:pt x="6016" y="4402"/>
                </a:lnTo>
                <a:lnTo>
                  <a:pt x="6126" y="4146"/>
                </a:lnTo>
                <a:lnTo>
                  <a:pt x="6163" y="3889"/>
                </a:lnTo>
                <a:lnTo>
                  <a:pt x="6163" y="3632"/>
                </a:lnTo>
                <a:lnTo>
                  <a:pt x="6163" y="3339"/>
                </a:lnTo>
                <a:lnTo>
                  <a:pt x="6089" y="3082"/>
                </a:lnTo>
                <a:lnTo>
                  <a:pt x="6016" y="2825"/>
                </a:lnTo>
                <a:lnTo>
                  <a:pt x="5832" y="2532"/>
                </a:lnTo>
                <a:lnTo>
                  <a:pt x="5576" y="2165"/>
                </a:lnTo>
                <a:lnTo>
                  <a:pt x="5429" y="2018"/>
                </a:lnTo>
                <a:lnTo>
                  <a:pt x="5282" y="1908"/>
                </a:lnTo>
                <a:lnTo>
                  <a:pt x="5099" y="1798"/>
                </a:lnTo>
                <a:lnTo>
                  <a:pt x="4915" y="1725"/>
                </a:lnTo>
                <a:lnTo>
                  <a:pt x="4915" y="1688"/>
                </a:lnTo>
                <a:lnTo>
                  <a:pt x="4915" y="1468"/>
                </a:lnTo>
                <a:lnTo>
                  <a:pt x="4989" y="1321"/>
                </a:lnTo>
                <a:lnTo>
                  <a:pt x="5062" y="1174"/>
                </a:lnTo>
                <a:lnTo>
                  <a:pt x="5172" y="1028"/>
                </a:lnTo>
                <a:lnTo>
                  <a:pt x="5319" y="918"/>
                </a:lnTo>
                <a:lnTo>
                  <a:pt x="5502" y="844"/>
                </a:lnTo>
                <a:lnTo>
                  <a:pt x="5686" y="808"/>
                </a:lnTo>
                <a:lnTo>
                  <a:pt x="5869" y="771"/>
                </a:lnTo>
                <a:lnTo>
                  <a:pt x="6016" y="771"/>
                </a:lnTo>
                <a:lnTo>
                  <a:pt x="6199" y="808"/>
                </a:lnTo>
                <a:lnTo>
                  <a:pt x="6529" y="918"/>
                </a:lnTo>
                <a:lnTo>
                  <a:pt x="7190" y="1211"/>
                </a:lnTo>
                <a:lnTo>
                  <a:pt x="7080" y="1321"/>
                </a:lnTo>
                <a:lnTo>
                  <a:pt x="7043" y="1431"/>
                </a:lnTo>
                <a:lnTo>
                  <a:pt x="7043" y="1541"/>
                </a:lnTo>
                <a:lnTo>
                  <a:pt x="7043" y="1651"/>
                </a:lnTo>
                <a:lnTo>
                  <a:pt x="7153" y="1871"/>
                </a:lnTo>
                <a:lnTo>
                  <a:pt x="7300" y="2018"/>
                </a:lnTo>
                <a:lnTo>
                  <a:pt x="7446" y="2165"/>
                </a:lnTo>
                <a:lnTo>
                  <a:pt x="7556" y="2275"/>
                </a:lnTo>
                <a:lnTo>
                  <a:pt x="7446" y="2495"/>
                </a:lnTo>
                <a:lnTo>
                  <a:pt x="7263" y="3045"/>
                </a:lnTo>
                <a:lnTo>
                  <a:pt x="7153" y="3265"/>
                </a:lnTo>
                <a:lnTo>
                  <a:pt x="7043" y="3485"/>
                </a:lnTo>
                <a:lnTo>
                  <a:pt x="6933" y="3705"/>
                </a:lnTo>
                <a:lnTo>
                  <a:pt x="6896" y="3926"/>
                </a:lnTo>
                <a:lnTo>
                  <a:pt x="6896" y="3999"/>
                </a:lnTo>
                <a:lnTo>
                  <a:pt x="6970" y="4036"/>
                </a:lnTo>
                <a:lnTo>
                  <a:pt x="7043" y="4072"/>
                </a:lnTo>
                <a:lnTo>
                  <a:pt x="7116" y="4036"/>
                </a:lnTo>
                <a:lnTo>
                  <a:pt x="7263" y="3889"/>
                </a:lnTo>
                <a:lnTo>
                  <a:pt x="7410" y="3705"/>
                </a:lnTo>
                <a:lnTo>
                  <a:pt x="7593" y="3265"/>
                </a:lnTo>
                <a:lnTo>
                  <a:pt x="7777" y="2715"/>
                </a:lnTo>
                <a:lnTo>
                  <a:pt x="7813" y="2458"/>
                </a:lnTo>
                <a:lnTo>
                  <a:pt x="7813" y="2422"/>
                </a:lnTo>
                <a:lnTo>
                  <a:pt x="8363" y="2678"/>
                </a:lnTo>
                <a:lnTo>
                  <a:pt x="8584" y="2862"/>
                </a:lnTo>
                <a:lnTo>
                  <a:pt x="8694" y="3009"/>
                </a:lnTo>
                <a:lnTo>
                  <a:pt x="8804" y="3155"/>
                </a:lnTo>
                <a:lnTo>
                  <a:pt x="8877" y="3302"/>
                </a:lnTo>
                <a:lnTo>
                  <a:pt x="8877" y="3449"/>
                </a:lnTo>
                <a:lnTo>
                  <a:pt x="8840" y="3595"/>
                </a:lnTo>
                <a:lnTo>
                  <a:pt x="8694" y="3705"/>
                </a:lnTo>
                <a:lnTo>
                  <a:pt x="8620" y="3779"/>
                </a:lnTo>
                <a:lnTo>
                  <a:pt x="8584" y="3852"/>
                </a:lnTo>
                <a:lnTo>
                  <a:pt x="8584" y="3926"/>
                </a:lnTo>
                <a:lnTo>
                  <a:pt x="8620" y="3999"/>
                </a:lnTo>
                <a:lnTo>
                  <a:pt x="8657" y="4072"/>
                </a:lnTo>
                <a:lnTo>
                  <a:pt x="8730" y="4109"/>
                </a:lnTo>
                <a:lnTo>
                  <a:pt x="8840" y="4109"/>
                </a:lnTo>
                <a:lnTo>
                  <a:pt x="8914" y="4072"/>
                </a:lnTo>
                <a:lnTo>
                  <a:pt x="9097" y="3926"/>
                </a:lnTo>
                <a:lnTo>
                  <a:pt x="9207" y="3779"/>
                </a:lnTo>
                <a:lnTo>
                  <a:pt x="9281" y="3595"/>
                </a:lnTo>
                <a:lnTo>
                  <a:pt x="9281" y="3412"/>
                </a:lnTo>
                <a:lnTo>
                  <a:pt x="9281" y="3192"/>
                </a:lnTo>
                <a:lnTo>
                  <a:pt x="9207" y="3009"/>
                </a:lnTo>
                <a:lnTo>
                  <a:pt x="9097" y="2825"/>
                </a:lnTo>
                <a:lnTo>
                  <a:pt x="8987" y="2642"/>
                </a:lnTo>
                <a:lnTo>
                  <a:pt x="8804" y="2458"/>
                </a:lnTo>
                <a:lnTo>
                  <a:pt x="8584" y="2348"/>
                </a:lnTo>
                <a:lnTo>
                  <a:pt x="8107" y="2091"/>
                </a:lnTo>
                <a:lnTo>
                  <a:pt x="7887" y="1981"/>
                </a:lnTo>
                <a:lnTo>
                  <a:pt x="7593" y="1798"/>
                </a:lnTo>
                <a:lnTo>
                  <a:pt x="7446" y="1651"/>
                </a:lnTo>
                <a:lnTo>
                  <a:pt x="7373" y="1541"/>
                </a:lnTo>
                <a:lnTo>
                  <a:pt x="7336" y="1431"/>
                </a:lnTo>
                <a:lnTo>
                  <a:pt x="7373" y="1284"/>
                </a:lnTo>
                <a:lnTo>
                  <a:pt x="7483" y="1358"/>
                </a:lnTo>
                <a:lnTo>
                  <a:pt x="7556" y="1358"/>
                </a:lnTo>
                <a:lnTo>
                  <a:pt x="7593" y="1321"/>
                </a:lnTo>
                <a:lnTo>
                  <a:pt x="7630" y="1248"/>
                </a:lnTo>
                <a:lnTo>
                  <a:pt x="7703" y="1138"/>
                </a:lnTo>
                <a:lnTo>
                  <a:pt x="7813" y="954"/>
                </a:lnTo>
                <a:lnTo>
                  <a:pt x="7923" y="808"/>
                </a:lnTo>
                <a:lnTo>
                  <a:pt x="8107" y="698"/>
                </a:lnTo>
                <a:lnTo>
                  <a:pt x="8290" y="624"/>
                </a:lnTo>
                <a:lnTo>
                  <a:pt x="8474" y="588"/>
                </a:lnTo>
                <a:lnTo>
                  <a:pt x="8694" y="551"/>
                </a:lnTo>
                <a:lnTo>
                  <a:pt x="9060" y="514"/>
                </a:lnTo>
                <a:close/>
                <a:moveTo>
                  <a:pt x="13279" y="9318"/>
                </a:moveTo>
                <a:lnTo>
                  <a:pt x="13426" y="9428"/>
                </a:lnTo>
                <a:lnTo>
                  <a:pt x="13426" y="9464"/>
                </a:lnTo>
                <a:lnTo>
                  <a:pt x="13352" y="9464"/>
                </a:lnTo>
                <a:lnTo>
                  <a:pt x="13242" y="9538"/>
                </a:lnTo>
                <a:lnTo>
                  <a:pt x="12985" y="9868"/>
                </a:lnTo>
                <a:lnTo>
                  <a:pt x="12692" y="10198"/>
                </a:lnTo>
                <a:lnTo>
                  <a:pt x="12362" y="10492"/>
                </a:lnTo>
                <a:lnTo>
                  <a:pt x="12032" y="10748"/>
                </a:lnTo>
                <a:lnTo>
                  <a:pt x="11445" y="11078"/>
                </a:lnTo>
                <a:lnTo>
                  <a:pt x="10858" y="11409"/>
                </a:lnTo>
                <a:lnTo>
                  <a:pt x="10638" y="11372"/>
                </a:lnTo>
                <a:lnTo>
                  <a:pt x="10418" y="11299"/>
                </a:lnTo>
                <a:lnTo>
                  <a:pt x="10234" y="11188"/>
                </a:lnTo>
                <a:lnTo>
                  <a:pt x="10051" y="11078"/>
                </a:lnTo>
                <a:lnTo>
                  <a:pt x="10491" y="11005"/>
                </a:lnTo>
                <a:lnTo>
                  <a:pt x="10895" y="10858"/>
                </a:lnTo>
                <a:lnTo>
                  <a:pt x="11298" y="10675"/>
                </a:lnTo>
                <a:lnTo>
                  <a:pt x="11702" y="10492"/>
                </a:lnTo>
                <a:lnTo>
                  <a:pt x="12142" y="10235"/>
                </a:lnTo>
                <a:lnTo>
                  <a:pt x="12545" y="9941"/>
                </a:lnTo>
                <a:lnTo>
                  <a:pt x="12912" y="9648"/>
                </a:lnTo>
                <a:lnTo>
                  <a:pt x="13279" y="9318"/>
                </a:lnTo>
                <a:close/>
                <a:moveTo>
                  <a:pt x="13609" y="9648"/>
                </a:moveTo>
                <a:lnTo>
                  <a:pt x="13719" y="9795"/>
                </a:lnTo>
                <a:lnTo>
                  <a:pt x="13792" y="9978"/>
                </a:lnTo>
                <a:lnTo>
                  <a:pt x="13939" y="10345"/>
                </a:lnTo>
                <a:lnTo>
                  <a:pt x="13939" y="10602"/>
                </a:lnTo>
                <a:lnTo>
                  <a:pt x="13939" y="10858"/>
                </a:lnTo>
                <a:lnTo>
                  <a:pt x="13866" y="10968"/>
                </a:lnTo>
                <a:lnTo>
                  <a:pt x="13829" y="10932"/>
                </a:lnTo>
                <a:lnTo>
                  <a:pt x="13719" y="10932"/>
                </a:lnTo>
                <a:lnTo>
                  <a:pt x="13719" y="10968"/>
                </a:lnTo>
                <a:lnTo>
                  <a:pt x="13609" y="11188"/>
                </a:lnTo>
                <a:lnTo>
                  <a:pt x="12765" y="11299"/>
                </a:lnTo>
                <a:lnTo>
                  <a:pt x="12912" y="11188"/>
                </a:lnTo>
                <a:lnTo>
                  <a:pt x="13316" y="10895"/>
                </a:lnTo>
                <a:lnTo>
                  <a:pt x="13682" y="10565"/>
                </a:lnTo>
                <a:lnTo>
                  <a:pt x="13756" y="10492"/>
                </a:lnTo>
                <a:lnTo>
                  <a:pt x="13756" y="10381"/>
                </a:lnTo>
                <a:lnTo>
                  <a:pt x="13719" y="10308"/>
                </a:lnTo>
                <a:lnTo>
                  <a:pt x="13609" y="10271"/>
                </a:lnTo>
                <a:lnTo>
                  <a:pt x="13536" y="10271"/>
                </a:lnTo>
                <a:lnTo>
                  <a:pt x="13462" y="10308"/>
                </a:lnTo>
                <a:lnTo>
                  <a:pt x="13059" y="10638"/>
                </a:lnTo>
                <a:lnTo>
                  <a:pt x="12655" y="10968"/>
                </a:lnTo>
                <a:lnTo>
                  <a:pt x="12398" y="11152"/>
                </a:lnTo>
                <a:lnTo>
                  <a:pt x="12325" y="11225"/>
                </a:lnTo>
                <a:lnTo>
                  <a:pt x="12252" y="11372"/>
                </a:lnTo>
                <a:lnTo>
                  <a:pt x="11665" y="11409"/>
                </a:lnTo>
                <a:lnTo>
                  <a:pt x="11481" y="11445"/>
                </a:lnTo>
                <a:lnTo>
                  <a:pt x="11775" y="11299"/>
                </a:lnTo>
                <a:lnTo>
                  <a:pt x="12068" y="11115"/>
                </a:lnTo>
                <a:lnTo>
                  <a:pt x="12362" y="10932"/>
                </a:lnTo>
                <a:lnTo>
                  <a:pt x="12655" y="10748"/>
                </a:lnTo>
                <a:lnTo>
                  <a:pt x="12912" y="10492"/>
                </a:lnTo>
                <a:lnTo>
                  <a:pt x="13132" y="10271"/>
                </a:lnTo>
                <a:lnTo>
                  <a:pt x="13352" y="10015"/>
                </a:lnTo>
                <a:lnTo>
                  <a:pt x="13572" y="9721"/>
                </a:lnTo>
                <a:lnTo>
                  <a:pt x="13609" y="9648"/>
                </a:lnTo>
                <a:close/>
                <a:moveTo>
                  <a:pt x="9060" y="1"/>
                </a:moveTo>
                <a:lnTo>
                  <a:pt x="8804" y="37"/>
                </a:lnTo>
                <a:lnTo>
                  <a:pt x="8547" y="37"/>
                </a:lnTo>
                <a:lnTo>
                  <a:pt x="8290" y="111"/>
                </a:lnTo>
                <a:lnTo>
                  <a:pt x="8033" y="184"/>
                </a:lnTo>
                <a:lnTo>
                  <a:pt x="7813" y="294"/>
                </a:lnTo>
                <a:lnTo>
                  <a:pt x="7593" y="441"/>
                </a:lnTo>
                <a:lnTo>
                  <a:pt x="7410" y="624"/>
                </a:lnTo>
                <a:lnTo>
                  <a:pt x="7300" y="844"/>
                </a:lnTo>
                <a:lnTo>
                  <a:pt x="6896" y="624"/>
                </a:lnTo>
                <a:lnTo>
                  <a:pt x="6493" y="441"/>
                </a:lnTo>
                <a:lnTo>
                  <a:pt x="6273" y="367"/>
                </a:lnTo>
                <a:lnTo>
                  <a:pt x="6053" y="331"/>
                </a:lnTo>
                <a:lnTo>
                  <a:pt x="5612" y="331"/>
                </a:lnTo>
                <a:lnTo>
                  <a:pt x="5392" y="404"/>
                </a:lnTo>
                <a:lnTo>
                  <a:pt x="5209" y="477"/>
                </a:lnTo>
                <a:lnTo>
                  <a:pt x="5025" y="588"/>
                </a:lnTo>
                <a:lnTo>
                  <a:pt x="4842" y="734"/>
                </a:lnTo>
                <a:lnTo>
                  <a:pt x="4695" y="881"/>
                </a:lnTo>
                <a:lnTo>
                  <a:pt x="4585" y="1064"/>
                </a:lnTo>
                <a:lnTo>
                  <a:pt x="4512" y="1248"/>
                </a:lnTo>
                <a:lnTo>
                  <a:pt x="4475" y="1468"/>
                </a:lnTo>
                <a:lnTo>
                  <a:pt x="4182" y="1505"/>
                </a:lnTo>
                <a:lnTo>
                  <a:pt x="3888" y="1541"/>
                </a:lnTo>
                <a:lnTo>
                  <a:pt x="3595" y="1651"/>
                </a:lnTo>
                <a:lnTo>
                  <a:pt x="3338" y="1798"/>
                </a:lnTo>
                <a:lnTo>
                  <a:pt x="3081" y="1945"/>
                </a:lnTo>
                <a:lnTo>
                  <a:pt x="2861" y="2091"/>
                </a:lnTo>
                <a:lnTo>
                  <a:pt x="2641" y="2312"/>
                </a:lnTo>
                <a:lnTo>
                  <a:pt x="2421" y="2532"/>
                </a:lnTo>
                <a:lnTo>
                  <a:pt x="2238" y="2788"/>
                </a:lnTo>
                <a:lnTo>
                  <a:pt x="2091" y="3082"/>
                </a:lnTo>
                <a:lnTo>
                  <a:pt x="1981" y="3155"/>
                </a:lnTo>
                <a:lnTo>
                  <a:pt x="1834" y="3229"/>
                </a:lnTo>
                <a:lnTo>
                  <a:pt x="1504" y="3375"/>
                </a:lnTo>
                <a:lnTo>
                  <a:pt x="1211" y="3559"/>
                </a:lnTo>
                <a:lnTo>
                  <a:pt x="954" y="3779"/>
                </a:lnTo>
                <a:lnTo>
                  <a:pt x="697" y="3999"/>
                </a:lnTo>
                <a:lnTo>
                  <a:pt x="477" y="4256"/>
                </a:lnTo>
                <a:lnTo>
                  <a:pt x="330" y="4512"/>
                </a:lnTo>
                <a:lnTo>
                  <a:pt x="183" y="4769"/>
                </a:lnTo>
                <a:lnTo>
                  <a:pt x="73" y="5063"/>
                </a:lnTo>
                <a:lnTo>
                  <a:pt x="37" y="5319"/>
                </a:lnTo>
                <a:lnTo>
                  <a:pt x="0" y="5613"/>
                </a:lnTo>
                <a:lnTo>
                  <a:pt x="0" y="5906"/>
                </a:lnTo>
                <a:lnTo>
                  <a:pt x="73" y="6200"/>
                </a:lnTo>
                <a:lnTo>
                  <a:pt x="183" y="6493"/>
                </a:lnTo>
                <a:lnTo>
                  <a:pt x="294" y="6713"/>
                </a:lnTo>
                <a:lnTo>
                  <a:pt x="440" y="6933"/>
                </a:lnTo>
                <a:lnTo>
                  <a:pt x="660" y="7117"/>
                </a:lnTo>
                <a:lnTo>
                  <a:pt x="880" y="7300"/>
                </a:lnTo>
                <a:lnTo>
                  <a:pt x="1064" y="7374"/>
                </a:lnTo>
                <a:lnTo>
                  <a:pt x="1027" y="7594"/>
                </a:lnTo>
                <a:lnTo>
                  <a:pt x="1027" y="7814"/>
                </a:lnTo>
                <a:lnTo>
                  <a:pt x="1064" y="8034"/>
                </a:lnTo>
                <a:lnTo>
                  <a:pt x="1101" y="8217"/>
                </a:lnTo>
                <a:lnTo>
                  <a:pt x="1174" y="8437"/>
                </a:lnTo>
                <a:lnTo>
                  <a:pt x="1284" y="8621"/>
                </a:lnTo>
                <a:lnTo>
                  <a:pt x="1431" y="8804"/>
                </a:lnTo>
                <a:lnTo>
                  <a:pt x="1614" y="8988"/>
                </a:lnTo>
                <a:lnTo>
                  <a:pt x="1797" y="9098"/>
                </a:lnTo>
                <a:lnTo>
                  <a:pt x="1981" y="9208"/>
                </a:lnTo>
                <a:lnTo>
                  <a:pt x="2201" y="9281"/>
                </a:lnTo>
                <a:lnTo>
                  <a:pt x="2421" y="9318"/>
                </a:lnTo>
                <a:lnTo>
                  <a:pt x="2641" y="9354"/>
                </a:lnTo>
                <a:lnTo>
                  <a:pt x="2861" y="9318"/>
                </a:lnTo>
                <a:lnTo>
                  <a:pt x="3081" y="9281"/>
                </a:lnTo>
                <a:lnTo>
                  <a:pt x="3301" y="9208"/>
                </a:lnTo>
                <a:lnTo>
                  <a:pt x="3375" y="9354"/>
                </a:lnTo>
                <a:lnTo>
                  <a:pt x="3448" y="9501"/>
                </a:lnTo>
                <a:lnTo>
                  <a:pt x="3595" y="9648"/>
                </a:lnTo>
                <a:lnTo>
                  <a:pt x="3742" y="9758"/>
                </a:lnTo>
                <a:lnTo>
                  <a:pt x="3925" y="9868"/>
                </a:lnTo>
                <a:lnTo>
                  <a:pt x="4108" y="9905"/>
                </a:lnTo>
                <a:lnTo>
                  <a:pt x="4292" y="9941"/>
                </a:lnTo>
                <a:lnTo>
                  <a:pt x="4475" y="9941"/>
                </a:lnTo>
                <a:lnTo>
                  <a:pt x="4842" y="9905"/>
                </a:lnTo>
                <a:lnTo>
                  <a:pt x="5246" y="9795"/>
                </a:lnTo>
                <a:lnTo>
                  <a:pt x="5686" y="9648"/>
                </a:lnTo>
                <a:lnTo>
                  <a:pt x="6163" y="9574"/>
                </a:lnTo>
                <a:lnTo>
                  <a:pt x="6603" y="9574"/>
                </a:lnTo>
                <a:lnTo>
                  <a:pt x="7080" y="9611"/>
                </a:lnTo>
                <a:lnTo>
                  <a:pt x="7446" y="9648"/>
                </a:lnTo>
                <a:lnTo>
                  <a:pt x="7630" y="9648"/>
                </a:lnTo>
                <a:lnTo>
                  <a:pt x="7813" y="9611"/>
                </a:lnTo>
                <a:lnTo>
                  <a:pt x="7960" y="9721"/>
                </a:lnTo>
                <a:lnTo>
                  <a:pt x="8143" y="9795"/>
                </a:lnTo>
                <a:lnTo>
                  <a:pt x="8327" y="9831"/>
                </a:lnTo>
                <a:lnTo>
                  <a:pt x="8547" y="9868"/>
                </a:lnTo>
                <a:lnTo>
                  <a:pt x="9024" y="9905"/>
                </a:lnTo>
                <a:lnTo>
                  <a:pt x="9391" y="9868"/>
                </a:lnTo>
                <a:lnTo>
                  <a:pt x="9501" y="9868"/>
                </a:lnTo>
                <a:lnTo>
                  <a:pt x="9354" y="10161"/>
                </a:lnTo>
                <a:lnTo>
                  <a:pt x="9317" y="10308"/>
                </a:lnTo>
                <a:lnTo>
                  <a:pt x="9281" y="10492"/>
                </a:lnTo>
                <a:lnTo>
                  <a:pt x="9317" y="10638"/>
                </a:lnTo>
                <a:lnTo>
                  <a:pt x="9354" y="10785"/>
                </a:lnTo>
                <a:lnTo>
                  <a:pt x="9464" y="11078"/>
                </a:lnTo>
                <a:lnTo>
                  <a:pt x="9647" y="11335"/>
                </a:lnTo>
                <a:lnTo>
                  <a:pt x="9831" y="11519"/>
                </a:lnTo>
                <a:lnTo>
                  <a:pt x="9977" y="11629"/>
                </a:lnTo>
                <a:lnTo>
                  <a:pt x="10198" y="11739"/>
                </a:lnTo>
                <a:lnTo>
                  <a:pt x="10381" y="11812"/>
                </a:lnTo>
                <a:lnTo>
                  <a:pt x="10821" y="11922"/>
                </a:lnTo>
                <a:lnTo>
                  <a:pt x="11298" y="11959"/>
                </a:lnTo>
                <a:lnTo>
                  <a:pt x="11775" y="11922"/>
                </a:lnTo>
                <a:lnTo>
                  <a:pt x="12215" y="11885"/>
                </a:lnTo>
                <a:lnTo>
                  <a:pt x="13095" y="11775"/>
                </a:lnTo>
                <a:lnTo>
                  <a:pt x="13939" y="11665"/>
                </a:lnTo>
                <a:lnTo>
                  <a:pt x="14343" y="11555"/>
                </a:lnTo>
                <a:lnTo>
                  <a:pt x="14746" y="11409"/>
                </a:lnTo>
                <a:lnTo>
                  <a:pt x="15076" y="11262"/>
                </a:lnTo>
                <a:lnTo>
                  <a:pt x="15370" y="11042"/>
                </a:lnTo>
                <a:lnTo>
                  <a:pt x="15626" y="10785"/>
                </a:lnTo>
                <a:lnTo>
                  <a:pt x="15847" y="10528"/>
                </a:lnTo>
                <a:lnTo>
                  <a:pt x="16030" y="10235"/>
                </a:lnTo>
                <a:lnTo>
                  <a:pt x="16213" y="9941"/>
                </a:lnTo>
                <a:lnTo>
                  <a:pt x="16360" y="9648"/>
                </a:lnTo>
                <a:lnTo>
                  <a:pt x="16433" y="9318"/>
                </a:lnTo>
                <a:lnTo>
                  <a:pt x="16507" y="8988"/>
                </a:lnTo>
                <a:lnTo>
                  <a:pt x="16543" y="8657"/>
                </a:lnTo>
                <a:lnTo>
                  <a:pt x="16507" y="8327"/>
                </a:lnTo>
                <a:lnTo>
                  <a:pt x="16470" y="7997"/>
                </a:lnTo>
                <a:lnTo>
                  <a:pt x="16690" y="7447"/>
                </a:lnTo>
                <a:lnTo>
                  <a:pt x="16837" y="6933"/>
                </a:lnTo>
                <a:lnTo>
                  <a:pt x="16910" y="6347"/>
                </a:lnTo>
                <a:lnTo>
                  <a:pt x="16910" y="5796"/>
                </a:lnTo>
                <a:lnTo>
                  <a:pt x="16837" y="5429"/>
                </a:lnTo>
                <a:lnTo>
                  <a:pt x="16727" y="5063"/>
                </a:lnTo>
                <a:lnTo>
                  <a:pt x="16654" y="4916"/>
                </a:lnTo>
                <a:lnTo>
                  <a:pt x="16543" y="4769"/>
                </a:lnTo>
                <a:lnTo>
                  <a:pt x="16397" y="4659"/>
                </a:lnTo>
                <a:lnTo>
                  <a:pt x="16250" y="4586"/>
                </a:lnTo>
                <a:lnTo>
                  <a:pt x="16250" y="4146"/>
                </a:lnTo>
                <a:lnTo>
                  <a:pt x="16177" y="3742"/>
                </a:lnTo>
                <a:lnTo>
                  <a:pt x="16030" y="3375"/>
                </a:lnTo>
                <a:lnTo>
                  <a:pt x="15773" y="3009"/>
                </a:lnTo>
                <a:lnTo>
                  <a:pt x="15626" y="2825"/>
                </a:lnTo>
                <a:lnTo>
                  <a:pt x="15443" y="2642"/>
                </a:lnTo>
                <a:lnTo>
                  <a:pt x="15223" y="2495"/>
                </a:lnTo>
                <a:lnTo>
                  <a:pt x="15003" y="2385"/>
                </a:lnTo>
                <a:lnTo>
                  <a:pt x="14746" y="2238"/>
                </a:lnTo>
                <a:lnTo>
                  <a:pt x="14526" y="2055"/>
                </a:lnTo>
                <a:lnTo>
                  <a:pt x="14379" y="1835"/>
                </a:lnTo>
                <a:lnTo>
                  <a:pt x="14233" y="1578"/>
                </a:lnTo>
                <a:lnTo>
                  <a:pt x="14123" y="1358"/>
                </a:lnTo>
                <a:lnTo>
                  <a:pt x="13976" y="1138"/>
                </a:lnTo>
                <a:lnTo>
                  <a:pt x="13829" y="991"/>
                </a:lnTo>
                <a:lnTo>
                  <a:pt x="13682" y="808"/>
                </a:lnTo>
                <a:lnTo>
                  <a:pt x="13499" y="698"/>
                </a:lnTo>
                <a:lnTo>
                  <a:pt x="13279" y="588"/>
                </a:lnTo>
                <a:lnTo>
                  <a:pt x="13059" y="514"/>
                </a:lnTo>
                <a:lnTo>
                  <a:pt x="12802" y="441"/>
                </a:lnTo>
                <a:lnTo>
                  <a:pt x="12362" y="441"/>
                </a:lnTo>
                <a:lnTo>
                  <a:pt x="11885" y="477"/>
                </a:lnTo>
                <a:lnTo>
                  <a:pt x="11408" y="588"/>
                </a:lnTo>
                <a:lnTo>
                  <a:pt x="10968" y="698"/>
                </a:lnTo>
                <a:lnTo>
                  <a:pt x="10821" y="514"/>
                </a:lnTo>
                <a:lnTo>
                  <a:pt x="10601" y="331"/>
                </a:lnTo>
                <a:lnTo>
                  <a:pt x="10381" y="221"/>
                </a:lnTo>
                <a:lnTo>
                  <a:pt x="10124" y="147"/>
                </a:lnTo>
                <a:lnTo>
                  <a:pt x="9867" y="74"/>
                </a:lnTo>
                <a:lnTo>
                  <a:pt x="9574" y="37"/>
                </a:lnTo>
                <a:lnTo>
                  <a:pt x="9060" y="1"/>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85" name="Shape 285"/>
          <p:cNvSpPr/>
          <p:nvPr/>
        </p:nvSpPr>
        <p:spPr>
          <a:xfrm rot="-5400000">
            <a:off x="7996280" y="316930"/>
            <a:ext cx="279906" cy="357966"/>
          </a:xfrm>
          <a:custGeom>
            <a:avLst/>
            <a:gdLst/>
            <a:ahLst/>
            <a:cxnLst/>
            <a:rect l="0" t="0" r="0" b="0"/>
            <a:pathLst>
              <a:path w="9868" h="12620" extrusionOk="0">
                <a:moveTo>
                  <a:pt x="4182" y="661"/>
                </a:moveTo>
                <a:lnTo>
                  <a:pt x="4182" y="918"/>
                </a:lnTo>
                <a:lnTo>
                  <a:pt x="4182" y="1431"/>
                </a:lnTo>
                <a:lnTo>
                  <a:pt x="4145" y="2202"/>
                </a:lnTo>
                <a:lnTo>
                  <a:pt x="3925" y="2165"/>
                </a:lnTo>
                <a:lnTo>
                  <a:pt x="3962" y="2018"/>
                </a:lnTo>
                <a:lnTo>
                  <a:pt x="3962" y="1835"/>
                </a:lnTo>
                <a:lnTo>
                  <a:pt x="3889" y="1468"/>
                </a:lnTo>
                <a:lnTo>
                  <a:pt x="3852" y="1101"/>
                </a:lnTo>
                <a:lnTo>
                  <a:pt x="3889" y="918"/>
                </a:lnTo>
                <a:lnTo>
                  <a:pt x="3962" y="771"/>
                </a:lnTo>
                <a:lnTo>
                  <a:pt x="3999" y="698"/>
                </a:lnTo>
                <a:lnTo>
                  <a:pt x="4072" y="661"/>
                </a:lnTo>
                <a:close/>
                <a:moveTo>
                  <a:pt x="1541" y="404"/>
                </a:moveTo>
                <a:lnTo>
                  <a:pt x="1578" y="441"/>
                </a:lnTo>
                <a:lnTo>
                  <a:pt x="1614" y="514"/>
                </a:lnTo>
                <a:lnTo>
                  <a:pt x="1614" y="1138"/>
                </a:lnTo>
                <a:lnTo>
                  <a:pt x="1688" y="2202"/>
                </a:lnTo>
                <a:lnTo>
                  <a:pt x="1284" y="2238"/>
                </a:lnTo>
                <a:lnTo>
                  <a:pt x="1211" y="2238"/>
                </a:lnTo>
                <a:lnTo>
                  <a:pt x="1211" y="1871"/>
                </a:lnTo>
                <a:lnTo>
                  <a:pt x="1174" y="1505"/>
                </a:lnTo>
                <a:lnTo>
                  <a:pt x="1211" y="1211"/>
                </a:lnTo>
                <a:lnTo>
                  <a:pt x="1248" y="954"/>
                </a:lnTo>
                <a:lnTo>
                  <a:pt x="1358" y="404"/>
                </a:lnTo>
                <a:close/>
                <a:moveTo>
                  <a:pt x="3815" y="2678"/>
                </a:moveTo>
                <a:lnTo>
                  <a:pt x="4439" y="2715"/>
                </a:lnTo>
                <a:lnTo>
                  <a:pt x="5026" y="2789"/>
                </a:lnTo>
                <a:lnTo>
                  <a:pt x="5026" y="2825"/>
                </a:lnTo>
                <a:lnTo>
                  <a:pt x="5136" y="3485"/>
                </a:lnTo>
                <a:lnTo>
                  <a:pt x="3925" y="3559"/>
                </a:lnTo>
                <a:lnTo>
                  <a:pt x="2678" y="3632"/>
                </a:lnTo>
                <a:lnTo>
                  <a:pt x="1358" y="3669"/>
                </a:lnTo>
                <a:lnTo>
                  <a:pt x="917" y="3706"/>
                </a:lnTo>
                <a:lnTo>
                  <a:pt x="477" y="3742"/>
                </a:lnTo>
                <a:lnTo>
                  <a:pt x="441" y="3229"/>
                </a:lnTo>
                <a:lnTo>
                  <a:pt x="441" y="2972"/>
                </a:lnTo>
                <a:lnTo>
                  <a:pt x="404" y="2862"/>
                </a:lnTo>
                <a:lnTo>
                  <a:pt x="331" y="2752"/>
                </a:lnTo>
                <a:lnTo>
                  <a:pt x="587" y="2789"/>
                </a:lnTo>
                <a:lnTo>
                  <a:pt x="807" y="2789"/>
                </a:lnTo>
                <a:lnTo>
                  <a:pt x="1284" y="2752"/>
                </a:lnTo>
                <a:lnTo>
                  <a:pt x="1945" y="2678"/>
                </a:lnTo>
                <a:close/>
                <a:moveTo>
                  <a:pt x="4916" y="3999"/>
                </a:moveTo>
                <a:lnTo>
                  <a:pt x="4989" y="4072"/>
                </a:lnTo>
                <a:lnTo>
                  <a:pt x="5136" y="4109"/>
                </a:lnTo>
                <a:lnTo>
                  <a:pt x="5209" y="4072"/>
                </a:lnTo>
                <a:lnTo>
                  <a:pt x="5246" y="4623"/>
                </a:lnTo>
                <a:lnTo>
                  <a:pt x="5209" y="5173"/>
                </a:lnTo>
                <a:lnTo>
                  <a:pt x="5173" y="5430"/>
                </a:lnTo>
                <a:lnTo>
                  <a:pt x="5099" y="5723"/>
                </a:lnTo>
                <a:lnTo>
                  <a:pt x="4989" y="5980"/>
                </a:lnTo>
                <a:lnTo>
                  <a:pt x="4806" y="6200"/>
                </a:lnTo>
                <a:lnTo>
                  <a:pt x="4659" y="6310"/>
                </a:lnTo>
                <a:lnTo>
                  <a:pt x="4476" y="6420"/>
                </a:lnTo>
                <a:lnTo>
                  <a:pt x="4292" y="6457"/>
                </a:lnTo>
                <a:lnTo>
                  <a:pt x="4072" y="6493"/>
                </a:lnTo>
                <a:lnTo>
                  <a:pt x="3632" y="6530"/>
                </a:lnTo>
                <a:lnTo>
                  <a:pt x="3265" y="6567"/>
                </a:lnTo>
                <a:lnTo>
                  <a:pt x="2605" y="6567"/>
                </a:lnTo>
                <a:lnTo>
                  <a:pt x="2642" y="6493"/>
                </a:lnTo>
                <a:lnTo>
                  <a:pt x="2678" y="6383"/>
                </a:lnTo>
                <a:lnTo>
                  <a:pt x="2788" y="6310"/>
                </a:lnTo>
                <a:lnTo>
                  <a:pt x="2825" y="6273"/>
                </a:lnTo>
                <a:lnTo>
                  <a:pt x="2825" y="6237"/>
                </a:lnTo>
                <a:lnTo>
                  <a:pt x="2788" y="6200"/>
                </a:lnTo>
                <a:lnTo>
                  <a:pt x="2715" y="6200"/>
                </a:lnTo>
                <a:lnTo>
                  <a:pt x="2605" y="6237"/>
                </a:lnTo>
                <a:lnTo>
                  <a:pt x="2458" y="6310"/>
                </a:lnTo>
                <a:lnTo>
                  <a:pt x="2348" y="6420"/>
                </a:lnTo>
                <a:lnTo>
                  <a:pt x="2311" y="6567"/>
                </a:lnTo>
                <a:lnTo>
                  <a:pt x="1724" y="6493"/>
                </a:lnTo>
                <a:lnTo>
                  <a:pt x="1541" y="6457"/>
                </a:lnTo>
                <a:lnTo>
                  <a:pt x="1688" y="6420"/>
                </a:lnTo>
                <a:lnTo>
                  <a:pt x="2055" y="6383"/>
                </a:lnTo>
                <a:lnTo>
                  <a:pt x="2201" y="6310"/>
                </a:lnTo>
                <a:lnTo>
                  <a:pt x="2275" y="6237"/>
                </a:lnTo>
                <a:lnTo>
                  <a:pt x="2311" y="6163"/>
                </a:lnTo>
                <a:lnTo>
                  <a:pt x="2311" y="6090"/>
                </a:lnTo>
                <a:lnTo>
                  <a:pt x="2275" y="6016"/>
                </a:lnTo>
                <a:lnTo>
                  <a:pt x="2238" y="5980"/>
                </a:lnTo>
                <a:lnTo>
                  <a:pt x="2201" y="5943"/>
                </a:lnTo>
                <a:lnTo>
                  <a:pt x="2055" y="5943"/>
                </a:lnTo>
                <a:lnTo>
                  <a:pt x="1981" y="6016"/>
                </a:lnTo>
                <a:lnTo>
                  <a:pt x="1798" y="6053"/>
                </a:lnTo>
                <a:lnTo>
                  <a:pt x="1394" y="6127"/>
                </a:lnTo>
                <a:lnTo>
                  <a:pt x="1138" y="6200"/>
                </a:lnTo>
                <a:lnTo>
                  <a:pt x="917" y="6273"/>
                </a:lnTo>
                <a:lnTo>
                  <a:pt x="807" y="6200"/>
                </a:lnTo>
                <a:lnTo>
                  <a:pt x="697" y="6127"/>
                </a:lnTo>
                <a:lnTo>
                  <a:pt x="661" y="5980"/>
                </a:lnTo>
                <a:lnTo>
                  <a:pt x="624" y="5870"/>
                </a:lnTo>
                <a:lnTo>
                  <a:pt x="624" y="5870"/>
                </a:lnTo>
                <a:lnTo>
                  <a:pt x="844" y="5906"/>
                </a:lnTo>
                <a:lnTo>
                  <a:pt x="1504" y="5906"/>
                </a:lnTo>
                <a:lnTo>
                  <a:pt x="1724" y="5870"/>
                </a:lnTo>
                <a:lnTo>
                  <a:pt x="1945" y="5833"/>
                </a:lnTo>
                <a:lnTo>
                  <a:pt x="1981" y="5796"/>
                </a:lnTo>
                <a:lnTo>
                  <a:pt x="2018" y="5760"/>
                </a:lnTo>
                <a:lnTo>
                  <a:pt x="2055" y="5650"/>
                </a:lnTo>
                <a:lnTo>
                  <a:pt x="1981" y="5540"/>
                </a:lnTo>
                <a:lnTo>
                  <a:pt x="1945" y="5503"/>
                </a:lnTo>
                <a:lnTo>
                  <a:pt x="1504" y="5503"/>
                </a:lnTo>
                <a:lnTo>
                  <a:pt x="1101" y="5540"/>
                </a:lnTo>
                <a:lnTo>
                  <a:pt x="844" y="5576"/>
                </a:lnTo>
                <a:lnTo>
                  <a:pt x="587" y="5576"/>
                </a:lnTo>
                <a:lnTo>
                  <a:pt x="587" y="5356"/>
                </a:lnTo>
                <a:lnTo>
                  <a:pt x="734" y="5430"/>
                </a:lnTo>
                <a:lnTo>
                  <a:pt x="881" y="5466"/>
                </a:lnTo>
                <a:lnTo>
                  <a:pt x="1211" y="5466"/>
                </a:lnTo>
                <a:lnTo>
                  <a:pt x="1541" y="5393"/>
                </a:lnTo>
                <a:lnTo>
                  <a:pt x="1835" y="5246"/>
                </a:lnTo>
                <a:lnTo>
                  <a:pt x="1871" y="5173"/>
                </a:lnTo>
                <a:lnTo>
                  <a:pt x="1908" y="5099"/>
                </a:lnTo>
                <a:lnTo>
                  <a:pt x="1908" y="5026"/>
                </a:lnTo>
                <a:lnTo>
                  <a:pt x="1871" y="4953"/>
                </a:lnTo>
                <a:lnTo>
                  <a:pt x="1835" y="4916"/>
                </a:lnTo>
                <a:lnTo>
                  <a:pt x="1761" y="4879"/>
                </a:lnTo>
                <a:lnTo>
                  <a:pt x="1724" y="4879"/>
                </a:lnTo>
                <a:lnTo>
                  <a:pt x="1614" y="4916"/>
                </a:lnTo>
                <a:lnTo>
                  <a:pt x="1358" y="5026"/>
                </a:lnTo>
                <a:lnTo>
                  <a:pt x="1101" y="5099"/>
                </a:lnTo>
                <a:lnTo>
                  <a:pt x="844" y="5099"/>
                </a:lnTo>
                <a:lnTo>
                  <a:pt x="551" y="5063"/>
                </a:lnTo>
                <a:lnTo>
                  <a:pt x="551" y="4916"/>
                </a:lnTo>
                <a:lnTo>
                  <a:pt x="844" y="4879"/>
                </a:lnTo>
                <a:lnTo>
                  <a:pt x="1138" y="4879"/>
                </a:lnTo>
                <a:lnTo>
                  <a:pt x="1724" y="4769"/>
                </a:lnTo>
                <a:lnTo>
                  <a:pt x="1908" y="4696"/>
                </a:lnTo>
                <a:lnTo>
                  <a:pt x="2091" y="4586"/>
                </a:lnTo>
                <a:lnTo>
                  <a:pt x="2128" y="4513"/>
                </a:lnTo>
                <a:lnTo>
                  <a:pt x="2165" y="4439"/>
                </a:lnTo>
                <a:lnTo>
                  <a:pt x="2128" y="4329"/>
                </a:lnTo>
                <a:lnTo>
                  <a:pt x="2055" y="4256"/>
                </a:lnTo>
                <a:lnTo>
                  <a:pt x="1945" y="4182"/>
                </a:lnTo>
                <a:lnTo>
                  <a:pt x="1871" y="4182"/>
                </a:lnTo>
                <a:lnTo>
                  <a:pt x="1835" y="4219"/>
                </a:lnTo>
                <a:lnTo>
                  <a:pt x="1761" y="4256"/>
                </a:lnTo>
                <a:lnTo>
                  <a:pt x="1724" y="4329"/>
                </a:lnTo>
                <a:lnTo>
                  <a:pt x="1468" y="4403"/>
                </a:lnTo>
                <a:lnTo>
                  <a:pt x="991" y="4476"/>
                </a:lnTo>
                <a:lnTo>
                  <a:pt x="551" y="4586"/>
                </a:lnTo>
                <a:lnTo>
                  <a:pt x="514" y="4146"/>
                </a:lnTo>
                <a:lnTo>
                  <a:pt x="1358" y="4146"/>
                </a:lnTo>
                <a:lnTo>
                  <a:pt x="2678" y="4109"/>
                </a:lnTo>
                <a:lnTo>
                  <a:pt x="3815" y="4072"/>
                </a:lnTo>
                <a:lnTo>
                  <a:pt x="4916" y="3999"/>
                </a:lnTo>
                <a:close/>
                <a:moveTo>
                  <a:pt x="1211" y="1"/>
                </a:moveTo>
                <a:lnTo>
                  <a:pt x="1101" y="37"/>
                </a:lnTo>
                <a:lnTo>
                  <a:pt x="1028" y="147"/>
                </a:lnTo>
                <a:lnTo>
                  <a:pt x="881" y="771"/>
                </a:lnTo>
                <a:lnTo>
                  <a:pt x="807" y="1395"/>
                </a:lnTo>
                <a:lnTo>
                  <a:pt x="807" y="1835"/>
                </a:lnTo>
                <a:lnTo>
                  <a:pt x="807" y="2092"/>
                </a:lnTo>
                <a:lnTo>
                  <a:pt x="881" y="2312"/>
                </a:lnTo>
                <a:lnTo>
                  <a:pt x="551" y="2385"/>
                </a:lnTo>
                <a:lnTo>
                  <a:pt x="367" y="2458"/>
                </a:lnTo>
                <a:lnTo>
                  <a:pt x="221" y="2568"/>
                </a:lnTo>
                <a:lnTo>
                  <a:pt x="184" y="2605"/>
                </a:lnTo>
                <a:lnTo>
                  <a:pt x="147" y="2678"/>
                </a:lnTo>
                <a:lnTo>
                  <a:pt x="37" y="2825"/>
                </a:lnTo>
                <a:lnTo>
                  <a:pt x="37" y="3009"/>
                </a:lnTo>
                <a:lnTo>
                  <a:pt x="37" y="3375"/>
                </a:lnTo>
                <a:lnTo>
                  <a:pt x="37" y="3852"/>
                </a:lnTo>
                <a:lnTo>
                  <a:pt x="37" y="3889"/>
                </a:lnTo>
                <a:lnTo>
                  <a:pt x="0" y="3962"/>
                </a:lnTo>
                <a:lnTo>
                  <a:pt x="37" y="4072"/>
                </a:lnTo>
                <a:lnTo>
                  <a:pt x="74" y="4439"/>
                </a:lnTo>
                <a:lnTo>
                  <a:pt x="110" y="5540"/>
                </a:lnTo>
                <a:lnTo>
                  <a:pt x="110" y="5943"/>
                </a:lnTo>
                <a:lnTo>
                  <a:pt x="184" y="6127"/>
                </a:lnTo>
                <a:lnTo>
                  <a:pt x="257" y="6310"/>
                </a:lnTo>
                <a:lnTo>
                  <a:pt x="367" y="6457"/>
                </a:lnTo>
                <a:lnTo>
                  <a:pt x="477" y="6567"/>
                </a:lnTo>
                <a:lnTo>
                  <a:pt x="624" y="6677"/>
                </a:lnTo>
                <a:lnTo>
                  <a:pt x="771" y="6750"/>
                </a:lnTo>
                <a:lnTo>
                  <a:pt x="1101" y="6860"/>
                </a:lnTo>
                <a:lnTo>
                  <a:pt x="1468" y="6934"/>
                </a:lnTo>
                <a:lnTo>
                  <a:pt x="2091" y="7007"/>
                </a:lnTo>
                <a:lnTo>
                  <a:pt x="2678" y="7044"/>
                </a:lnTo>
                <a:lnTo>
                  <a:pt x="2605" y="7264"/>
                </a:lnTo>
                <a:lnTo>
                  <a:pt x="2605" y="7484"/>
                </a:lnTo>
                <a:lnTo>
                  <a:pt x="2605" y="7887"/>
                </a:lnTo>
                <a:lnTo>
                  <a:pt x="2605" y="8548"/>
                </a:lnTo>
                <a:lnTo>
                  <a:pt x="2678" y="9208"/>
                </a:lnTo>
                <a:lnTo>
                  <a:pt x="2825" y="10455"/>
                </a:lnTo>
                <a:lnTo>
                  <a:pt x="3045" y="11665"/>
                </a:lnTo>
                <a:lnTo>
                  <a:pt x="3118" y="11922"/>
                </a:lnTo>
                <a:lnTo>
                  <a:pt x="3228" y="12106"/>
                </a:lnTo>
                <a:lnTo>
                  <a:pt x="3375" y="12252"/>
                </a:lnTo>
                <a:lnTo>
                  <a:pt x="3595" y="12399"/>
                </a:lnTo>
                <a:lnTo>
                  <a:pt x="3779" y="12472"/>
                </a:lnTo>
                <a:lnTo>
                  <a:pt x="3999" y="12546"/>
                </a:lnTo>
                <a:lnTo>
                  <a:pt x="4476" y="12619"/>
                </a:lnTo>
                <a:lnTo>
                  <a:pt x="4732" y="12582"/>
                </a:lnTo>
                <a:lnTo>
                  <a:pt x="4952" y="12509"/>
                </a:lnTo>
                <a:lnTo>
                  <a:pt x="5136" y="12399"/>
                </a:lnTo>
                <a:lnTo>
                  <a:pt x="5283" y="12216"/>
                </a:lnTo>
                <a:lnTo>
                  <a:pt x="5429" y="12032"/>
                </a:lnTo>
                <a:lnTo>
                  <a:pt x="5503" y="11812"/>
                </a:lnTo>
                <a:lnTo>
                  <a:pt x="5576" y="11592"/>
                </a:lnTo>
                <a:lnTo>
                  <a:pt x="5613" y="11372"/>
                </a:lnTo>
                <a:lnTo>
                  <a:pt x="5613" y="11079"/>
                </a:lnTo>
                <a:lnTo>
                  <a:pt x="5613" y="10785"/>
                </a:lnTo>
                <a:lnTo>
                  <a:pt x="5539" y="10162"/>
                </a:lnTo>
                <a:lnTo>
                  <a:pt x="5539" y="9538"/>
                </a:lnTo>
                <a:lnTo>
                  <a:pt x="5649" y="8951"/>
                </a:lnTo>
                <a:lnTo>
                  <a:pt x="5723" y="8658"/>
                </a:lnTo>
                <a:lnTo>
                  <a:pt x="5833" y="8364"/>
                </a:lnTo>
                <a:lnTo>
                  <a:pt x="5980" y="8071"/>
                </a:lnTo>
                <a:lnTo>
                  <a:pt x="6090" y="7961"/>
                </a:lnTo>
                <a:lnTo>
                  <a:pt x="6200" y="7851"/>
                </a:lnTo>
                <a:lnTo>
                  <a:pt x="6273" y="7814"/>
                </a:lnTo>
                <a:lnTo>
                  <a:pt x="6310" y="7814"/>
                </a:lnTo>
                <a:lnTo>
                  <a:pt x="6456" y="7887"/>
                </a:lnTo>
                <a:lnTo>
                  <a:pt x="6530" y="7997"/>
                </a:lnTo>
                <a:lnTo>
                  <a:pt x="6603" y="8144"/>
                </a:lnTo>
                <a:lnTo>
                  <a:pt x="6640" y="8291"/>
                </a:lnTo>
                <a:lnTo>
                  <a:pt x="6603" y="8474"/>
                </a:lnTo>
                <a:lnTo>
                  <a:pt x="6566" y="8804"/>
                </a:lnTo>
                <a:lnTo>
                  <a:pt x="6530" y="9208"/>
                </a:lnTo>
                <a:lnTo>
                  <a:pt x="6566" y="9428"/>
                </a:lnTo>
                <a:lnTo>
                  <a:pt x="6603" y="9648"/>
                </a:lnTo>
                <a:lnTo>
                  <a:pt x="6676" y="9868"/>
                </a:lnTo>
                <a:lnTo>
                  <a:pt x="6787" y="10051"/>
                </a:lnTo>
                <a:lnTo>
                  <a:pt x="6970" y="10162"/>
                </a:lnTo>
                <a:lnTo>
                  <a:pt x="7153" y="10272"/>
                </a:lnTo>
                <a:lnTo>
                  <a:pt x="7447" y="10345"/>
                </a:lnTo>
                <a:lnTo>
                  <a:pt x="7777" y="10382"/>
                </a:lnTo>
                <a:lnTo>
                  <a:pt x="8437" y="10382"/>
                </a:lnTo>
                <a:lnTo>
                  <a:pt x="9061" y="10308"/>
                </a:lnTo>
                <a:lnTo>
                  <a:pt x="9684" y="10162"/>
                </a:lnTo>
                <a:lnTo>
                  <a:pt x="9758" y="10125"/>
                </a:lnTo>
                <a:lnTo>
                  <a:pt x="9831" y="10051"/>
                </a:lnTo>
                <a:lnTo>
                  <a:pt x="9868" y="9941"/>
                </a:lnTo>
                <a:lnTo>
                  <a:pt x="9831" y="9868"/>
                </a:lnTo>
                <a:lnTo>
                  <a:pt x="9794" y="9758"/>
                </a:lnTo>
                <a:lnTo>
                  <a:pt x="9721" y="9685"/>
                </a:lnTo>
                <a:lnTo>
                  <a:pt x="9648" y="9648"/>
                </a:lnTo>
                <a:lnTo>
                  <a:pt x="9538" y="9648"/>
                </a:lnTo>
                <a:lnTo>
                  <a:pt x="8951" y="9758"/>
                </a:lnTo>
                <a:lnTo>
                  <a:pt x="8327" y="9831"/>
                </a:lnTo>
                <a:lnTo>
                  <a:pt x="7740" y="9831"/>
                </a:lnTo>
                <a:lnTo>
                  <a:pt x="7447" y="9795"/>
                </a:lnTo>
                <a:lnTo>
                  <a:pt x="7300" y="9721"/>
                </a:lnTo>
                <a:lnTo>
                  <a:pt x="7190" y="9648"/>
                </a:lnTo>
                <a:lnTo>
                  <a:pt x="7117" y="9575"/>
                </a:lnTo>
                <a:lnTo>
                  <a:pt x="7080" y="9465"/>
                </a:lnTo>
                <a:lnTo>
                  <a:pt x="7080" y="9208"/>
                </a:lnTo>
                <a:lnTo>
                  <a:pt x="7080" y="8914"/>
                </a:lnTo>
                <a:lnTo>
                  <a:pt x="7117" y="8694"/>
                </a:lnTo>
                <a:lnTo>
                  <a:pt x="7153" y="8474"/>
                </a:lnTo>
                <a:lnTo>
                  <a:pt x="7153" y="8254"/>
                </a:lnTo>
                <a:lnTo>
                  <a:pt x="7117" y="8034"/>
                </a:lnTo>
                <a:lnTo>
                  <a:pt x="7043" y="7851"/>
                </a:lnTo>
                <a:lnTo>
                  <a:pt x="6970" y="7667"/>
                </a:lnTo>
                <a:lnTo>
                  <a:pt x="6823" y="7520"/>
                </a:lnTo>
                <a:lnTo>
                  <a:pt x="6676" y="7410"/>
                </a:lnTo>
                <a:lnTo>
                  <a:pt x="6530" y="7337"/>
                </a:lnTo>
                <a:lnTo>
                  <a:pt x="6383" y="7300"/>
                </a:lnTo>
                <a:lnTo>
                  <a:pt x="6200" y="7300"/>
                </a:lnTo>
                <a:lnTo>
                  <a:pt x="6016" y="7337"/>
                </a:lnTo>
                <a:lnTo>
                  <a:pt x="5833" y="7447"/>
                </a:lnTo>
                <a:lnTo>
                  <a:pt x="5649" y="7594"/>
                </a:lnTo>
                <a:lnTo>
                  <a:pt x="5503" y="7814"/>
                </a:lnTo>
                <a:lnTo>
                  <a:pt x="5393" y="8034"/>
                </a:lnTo>
                <a:lnTo>
                  <a:pt x="5283" y="8291"/>
                </a:lnTo>
                <a:lnTo>
                  <a:pt x="5136" y="8768"/>
                </a:lnTo>
                <a:lnTo>
                  <a:pt x="5026" y="9281"/>
                </a:lnTo>
                <a:lnTo>
                  <a:pt x="4989" y="9795"/>
                </a:lnTo>
                <a:lnTo>
                  <a:pt x="5026" y="10308"/>
                </a:lnTo>
                <a:lnTo>
                  <a:pt x="5062" y="10858"/>
                </a:lnTo>
                <a:lnTo>
                  <a:pt x="5062" y="11372"/>
                </a:lnTo>
                <a:lnTo>
                  <a:pt x="5062" y="11519"/>
                </a:lnTo>
                <a:lnTo>
                  <a:pt x="5026" y="11665"/>
                </a:lnTo>
                <a:lnTo>
                  <a:pt x="4952" y="11775"/>
                </a:lnTo>
                <a:lnTo>
                  <a:pt x="4879" y="11886"/>
                </a:lnTo>
                <a:lnTo>
                  <a:pt x="4769" y="11959"/>
                </a:lnTo>
                <a:lnTo>
                  <a:pt x="4659" y="12032"/>
                </a:lnTo>
                <a:lnTo>
                  <a:pt x="4512" y="12069"/>
                </a:lnTo>
                <a:lnTo>
                  <a:pt x="4366" y="12069"/>
                </a:lnTo>
                <a:lnTo>
                  <a:pt x="4109" y="11996"/>
                </a:lnTo>
                <a:lnTo>
                  <a:pt x="3815" y="11922"/>
                </a:lnTo>
                <a:lnTo>
                  <a:pt x="3705" y="11849"/>
                </a:lnTo>
                <a:lnTo>
                  <a:pt x="3595" y="11739"/>
                </a:lnTo>
                <a:lnTo>
                  <a:pt x="3559" y="11592"/>
                </a:lnTo>
                <a:lnTo>
                  <a:pt x="3522" y="11445"/>
                </a:lnTo>
                <a:lnTo>
                  <a:pt x="3302" y="10272"/>
                </a:lnTo>
                <a:lnTo>
                  <a:pt x="3155" y="9061"/>
                </a:lnTo>
                <a:lnTo>
                  <a:pt x="3045" y="7887"/>
                </a:lnTo>
                <a:lnTo>
                  <a:pt x="3045" y="7484"/>
                </a:lnTo>
                <a:lnTo>
                  <a:pt x="3008" y="7264"/>
                </a:lnTo>
                <a:lnTo>
                  <a:pt x="2935" y="7044"/>
                </a:lnTo>
                <a:lnTo>
                  <a:pt x="3375" y="7044"/>
                </a:lnTo>
                <a:lnTo>
                  <a:pt x="3779" y="7007"/>
                </a:lnTo>
                <a:lnTo>
                  <a:pt x="4219" y="6970"/>
                </a:lnTo>
                <a:lnTo>
                  <a:pt x="4622" y="6860"/>
                </a:lnTo>
                <a:lnTo>
                  <a:pt x="4806" y="6787"/>
                </a:lnTo>
                <a:lnTo>
                  <a:pt x="4952" y="6677"/>
                </a:lnTo>
                <a:lnTo>
                  <a:pt x="5099" y="6603"/>
                </a:lnTo>
                <a:lnTo>
                  <a:pt x="5209" y="6493"/>
                </a:lnTo>
                <a:lnTo>
                  <a:pt x="5429" y="6200"/>
                </a:lnTo>
                <a:lnTo>
                  <a:pt x="5539" y="5906"/>
                </a:lnTo>
                <a:lnTo>
                  <a:pt x="5649" y="5576"/>
                </a:lnTo>
                <a:lnTo>
                  <a:pt x="5723" y="5210"/>
                </a:lnTo>
                <a:lnTo>
                  <a:pt x="5723" y="4806"/>
                </a:lnTo>
                <a:lnTo>
                  <a:pt x="5686" y="4036"/>
                </a:lnTo>
                <a:lnTo>
                  <a:pt x="5649" y="3559"/>
                </a:lnTo>
                <a:lnTo>
                  <a:pt x="5576" y="3082"/>
                </a:lnTo>
                <a:lnTo>
                  <a:pt x="5539" y="2789"/>
                </a:lnTo>
                <a:lnTo>
                  <a:pt x="5503" y="2678"/>
                </a:lnTo>
                <a:lnTo>
                  <a:pt x="5466" y="2568"/>
                </a:lnTo>
                <a:lnTo>
                  <a:pt x="5429" y="2422"/>
                </a:lnTo>
                <a:lnTo>
                  <a:pt x="5356" y="2348"/>
                </a:lnTo>
                <a:lnTo>
                  <a:pt x="5173" y="2238"/>
                </a:lnTo>
                <a:lnTo>
                  <a:pt x="5026" y="2202"/>
                </a:lnTo>
                <a:lnTo>
                  <a:pt x="4916" y="2202"/>
                </a:lnTo>
                <a:lnTo>
                  <a:pt x="4879" y="2238"/>
                </a:lnTo>
                <a:lnTo>
                  <a:pt x="4586" y="2238"/>
                </a:lnTo>
                <a:lnTo>
                  <a:pt x="4622" y="808"/>
                </a:lnTo>
                <a:lnTo>
                  <a:pt x="4586" y="551"/>
                </a:lnTo>
                <a:lnTo>
                  <a:pt x="4549" y="441"/>
                </a:lnTo>
                <a:lnTo>
                  <a:pt x="4512" y="331"/>
                </a:lnTo>
                <a:lnTo>
                  <a:pt x="4439" y="258"/>
                </a:lnTo>
                <a:lnTo>
                  <a:pt x="4329" y="221"/>
                </a:lnTo>
                <a:lnTo>
                  <a:pt x="4219" y="184"/>
                </a:lnTo>
                <a:lnTo>
                  <a:pt x="4072" y="221"/>
                </a:lnTo>
                <a:lnTo>
                  <a:pt x="3815" y="331"/>
                </a:lnTo>
                <a:lnTo>
                  <a:pt x="3705" y="404"/>
                </a:lnTo>
                <a:lnTo>
                  <a:pt x="3632" y="514"/>
                </a:lnTo>
                <a:lnTo>
                  <a:pt x="3522" y="734"/>
                </a:lnTo>
                <a:lnTo>
                  <a:pt x="3449" y="991"/>
                </a:lnTo>
                <a:lnTo>
                  <a:pt x="3485" y="1321"/>
                </a:lnTo>
                <a:lnTo>
                  <a:pt x="3522" y="1651"/>
                </a:lnTo>
                <a:lnTo>
                  <a:pt x="3559" y="1908"/>
                </a:lnTo>
                <a:lnTo>
                  <a:pt x="3669" y="2165"/>
                </a:lnTo>
                <a:lnTo>
                  <a:pt x="2091" y="2165"/>
                </a:lnTo>
                <a:lnTo>
                  <a:pt x="2055" y="1358"/>
                </a:lnTo>
                <a:lnTo>
                  <a:pt x="2018" y="514"/>
                </a:lnTo>
                <a:lnTo>
                  <a:pt x="2018" y="368"/>
                </a:lnTo>
                <a:lnTo>
                  <a:pt x="1945" y="221"/>
                </a:lnTo>
                <a:lnTo>
                  <a:pt x="1871" y="147"/>
                </a:lnTo>
                <a:lnTo>
                  <a:pt x="1761" y="74"/>
                </a:lnTo>
                <a:lnTo>
                  <a:pt x="1651" y="37"/>
                </a:lnTo>
                <a:lnTo>
                  <a:pt x="1504" y="1"/>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86" name="Shape 286"/>
          <p:cNvSpPr/>
          <p:nvPr/>
        </p:nvSpPr>
        <p:spPr>
          <a:xfrm>
            <a:off x="8801760" y="790271"/>
            <a:ext cx="377708" cy="426638"/>
          </a:xfrm>
          <a:custGeom>
            <a:avLst/>
            <a:gdLst/>
            <a:ahLst/>
            <a:cxnLst/>
            <a:rect l="0" t="0" r="0" b="0"/>
            <a:pathLst>
              <a:path w="13316" h="15041" extrusionOk="0">
                <a:moveTo>
                  <a:pt x="5466" y="1"/>
                </a:moveTo>
                <a:lnTo>
                  <a:pt x="5466" y="38"/>
                </a:lnTo>
                <a:lnTo>
                  <a:pt x="5576" y="1248"/>
                </a:lnTo>
                <a:lnTo>
                  <a:pt x="5612" y="1321"/>
                </a:lnTo>
                <a:lnTo>
                  <a:pt x="5649" y="1395"/>
                </a:lnTo>
                <a:lnTo>
                  <a:pt x="5759" y="1431"/>
                </a:lnTo>
                <a:lnTo>
                  <a:pt x="5833" y="1395"/>
                </a:lnTo>
                <a:lnTo>
                  <a:pt x="6713" y="881"/>
                </a:lnTo>
                <a:lnTo>
                  <a:pt x="6713" y="881"/>
                </a:lnTo>
                <a:lnTo>
                  <a:pt x="6640" y="1285"/>
                </a:lnTo>
                <a:lnTo>
                  <a:pt x="6603" y="1652"/>
                </a:lnTo>
                <a:lnTo>
                  <a:pt x="6603" y="2055"/>
                </a:lnTo>
                <a:lnTo>
                  <a:pt x="6640" y="2459"/>
                </a:lnTo>
                <a:lnTo>
                  <a:pt x="6676" y="2569"/>
                </a:lnTo>
                <a:lnTo>
                  <a:pt x="6750" y="2605"/>
                </a:lnTo>
                <a:lnTo>
                  <a:pt x="6823" y="2642"/>
                </a:lnTo>
                <a:lnTo>
                  <a:pt x="6896" y="2679"/>
                </a:lnTo>
                <a:lnTo>
                  <a:pt x="6970" y="2642"/>
                </a:lnTo>
                <a:lnTo>
                  <a:pt x="7043" y="2605"/>
                </a:lnTo>
                <a:lnTo>
                  <a:pt x="7080" y="2532"/>
                </a:lnTo>
                <a:lnTo>
                  <a:pt x="7080" y="2459"/>
                </a:lnTo>
                <a:lnTo>
                  <a:pt x="7043" y="2275"/>
                </a:lnTo>
                <a:lnTo>
                  <a:pt x="7006" y="1835"/>
                </a:lnTo>
                <a:lnTo>
                  <a:pt x="7043" y="1395"/>
                </a:lnTo>
                <a:lnTo>
                  <a:pt x="7116" y="955"/>
                </a:lnTo>
                <a:lnTo>
                  <a:pt x="7226" y="514"/>
                </a:lnTo>
                <a:lnTo>
                  <a:pt x="7190" y="404"/>
                </a:lnTo>
                <a:lnTo>
                  <a:pt x="7153" y="294"/>
                </a:lnTo>
                <a:lnTo>
                  <a:pt x="7043" y="258"/>
                </a:lnTo>
                <a:lnTo>
                  <a:pt x="6933" y="294"/>
                </a:lnTo>
                <a:lnTo>
                  <a:pt x="5906" y="918"/>
                </a:lnTo>
                <a:lnTo>
                  <a:pt x="5869" y="698"/>
                </a:lnTo>
                <a:lnTo>
                  <a:pt x="5796" y="478"/>
                </a:lnTo>
                <a:lnTo>
                  <a:pt x="5686" y="221"/>
                </a:lnTo>
                <a:lnTo>
                  <a:pt x="5576" y="1"/>
                </a:lnTo>
                <a:close/>
                <a:moveTo>
                  <a:pt x="8840" y="3816"/>
                </a:moveTo>
                <a:lnTo>
                  <a:pt x="8730" y="3852"/>
                </a:lnTo>
                <a:lnTo>
                  <a:pt x="8657" y="3926"/>
                </a:lnTo>
                <a:lnTo>
                  <a:pt x="8510" y="4146"/>
                </a:lnTo>
                <a:lnTo>
                  <a:pt x="8364" y="4293"/>
                </a:lnTo>
                <a:lnTo>
                  <a:pt x="8143" y="4476"/>
                </a:lnTo>
                <a:lnTo>
                  <a:pt x="7997" y="4659"/>
                </a:lnTo>
                <a:lnTo>
                  <a:pt x="7997" y="4733"/>
                </a:lnTo>
                <a:lnTo>
                  <a:pt x="7997" y="4769"/>
                </a:lnTo>
                <a:lnTo>
                  <a:pt x="8033" y="4806"/>
                </a:lnTo>
                <a:lnTo>
                  <a:pt x="8070" y="4843"/>
                </a:lnTo>
                <a:lnTo>
                  <a:pt x="8253" y="4843"/>
                </a:lnTo>
                <a:lnTo>
                  <a:pt x="8400" y="4806"/>
                </a:lnTo>
                <a:lnTo>
                  <a:pt x="8547" y="4733"/>
                </a:lnTo>
                <a:lnTo>
                  <a:pt x="8694" y="4659"/>
                </a:lnTo>
                <a:lnTo>
                  <a:pt x="8914" y="4403"/>
                </a:lnTo>
                <a:lnTo>
                  <a:pt x="9097" y="4146"/>
                </a:lnTo>
                <a:lnTo>
                  <a:pt x="9134" y="4073"/>
                </a:lnTo>
                <a:lnTo>
                  <a:pt x="9134" y="3963"/>
                </a:lnTo>
                <a:lnTo>
                  <a:pt x="9097" y="3889"/>
                </a:lnTo>
                <a:lnTo>
                  <a:pt x="9024" y="3852"/>
                </a:lnTo>
                <a:lnTo>
                  <a:pt x="8914" y="3816"/>
                </a:lnTo>
                <a:close/>
                <a:moveTo>
                  <a:pt x="147" y="2972"/>
                </a:moveTo>
                <a:lnTo>
                  <a:pt x="73" y="3009"/>
                </a:lnTo>
                <a:lnTo>
                  <a:pt x="37" y="3082"/>
                </a:lnTo>
                <a:lnTo>
                  <a:pt x="0" y="3229"/>
                </a:lnTo>
                <a:lnTo>
                  <a:pt x="37" y="3559"/>
                </a:lnTo>
                <a:lnTo>
                  <a:pt x="110" y="4073"/>
                </a:lnTo>
                <a:lnTo>
                  <a:pt x="220" y="4549"/>
                </a:lnTo>
                <a:lnTo>
                  <a:pt x="257" y="4623"/>
                </a:lnTo>
                <a:lnTo>
                  <a:pt x="330" y="4696"/>
                </a:lnTo>
                <a:lnTo>
                  <a:pt x="514" y="4696"/>
                </a:lnTo>
                <a:lnTo>
                  <a:pt x="1174" y="4219"/>
                </a:lnTo>
                <a:lnTo>
                  <a:pt x="1247" y="4843"/>
                </a:lnTo>
                <a:lnTo>
                  <a:pt x="1284" y="4990"/>
                </a:lnTo>
                <a:lnTo>
                  <a:pt x="1321" y="5173"/>
                </a:lnTo>
                <a:lnTo>
                  <a:pt x="1394" y="5320"/>
                </a:lnTo>
                <a:lnTo>
                  <a:pt x="1431" y="5356"/>
                </a:lnTo>
                <a:lnTo>
                  <a:pt x="1541" y="5393"/>
                </a:lnTo>
                <a:lnTo>
                  <a:pt x="1614" y="5393"/>
                </a:lnTo>
                <a:lnTo>
                  <a:pt x="1687" y="5356"/>
                </a:lnTo>
                <a:lnTo>
                  <a:pt x="1724" y="5320"/>
                </a:lnTo>
                <a:lnTo>
                  <a:pt x="1761" y="5246"/>
                </a:lnTo>
                <a:lnTo>
                  <a:pt x="1761" y="5173"/>
                </a:lnTo>
                <a:lnTo>
                  <a:pt x="1724" y="5063"/>
                </a:lnTo>
                <a:lnTo>
                  <a:pt x="1724" y="5026"/>
                </a:lnTo>
                <a:lnTo>
                  <a:pt x="1687" y="4953"/>
                </a:lnTo>
                <a:lnTo>
                  <a:pt x="1651" y="4549"/>
                </a:lnTo>
                <a:lnTo>
                  <a:pt x="1614" y="4183"/>
                </a:lnTo>
                <a:lnTo>
                  <a:pt x="1577" y="3816"/>
                </a:lnTo>
                <a:lnTo>
                  <a:pt x="1577" y="3706"/>
                </a:lnTo>
                <a:lnTo>
                  <a:pt x="1467" y="3632"/>
                </a:lnTo>
                <a:lnTo>
                  <a:pt x="1357" y="3632"/>
                </a:lnTo>
                <a:lnTo>
                  <a:pt x="1247" y="3669"/>
                </a:lnTo>
                <a:lnTo>
                  <a:pt x="880" y="3889"/>
                </a:lnTo>
                <a:lnTo>
                  <a:pt x="550" y="4146"/>
                </a:lnTo>
                <a:lnTo>
                  <a:pt x="330" y="3302"/>
                </a:lnTo>
                <a:lnTo>
                  <a:pt x="294" y="3082"/>
                </a:lnTo>
                <a:lnTo>
                  <a:pt x="220" y="2972"/>
                </a:lnTo>
                <a:close/>
                <a:moveTo>
                  <a:pt x="8400" y="2679"/>
                </a:moveTo>
                <a:lnTo>
                  <a:pt x="10124" y="5173"/>
                </a:lnTo>
                <a:lnTo>
                  <a:pt x="10161" y="5210"/>
                </a:lnTo>
                <a:lnTo>
                  <a:pt x="10124" y="5246"/>
                </a:lnTo>
                <a:lnTo>
                  <a:pt x="9684" y="5613"/>
                </a:lnTo>
                <a:lnTo>
                  <a:pt x="9207" y="6017"/>
                </a:lnTo>
                <a:lnTo>
                  <a:pt x="8804" y="6310"/>
                </a:lnTo>
                <a:lnTo>
                  <a:pt x="8584" y="6017"/>
                </a:lnTo>
                <a:lnTo>
                  <a:pt x="6970" y="3852"/>
                </a:lnTo>
                <a:lnTo>
                  <a:pt x="7703" y="3339"/>
                </a:lnTo>
                <a:lnTo>
                  <a:pt x="8033" y="3045"/>
                </a:lnTo>
                <a:lnTo>
                  <a:pt x="8364" y="2752"/>
                </a:lnTo>
                <a:lnTo>
                  <a:pt x="8400" y="2679"/>
                </a:lnTo>
                <a:close/>
                <a:moveTo>
                  <a:pt x="2494" y="7227"/>
                </a:moveTo>
                <a:lnTo>
                  <a:pt x="2421" y="7301"/>
                </a:lnTo>
                <a:lnTo>
                  <a:pt x="2421" y="7411"/>
                </a:lnTo>
                <a:lnTo>
                  <a:pt x="2678" y="7887"/>
                </a:lnTo>
                <a:lnTo>
                  <a:pt x="2494" y="8034"/>
                </a:lnTo>
                <a:lnTo>
                  <a:pt x="2458" y="8108"/>
                </a:lnTo>
                <a:lnTo>
                  <a:pt x="2421" y="8218"/>
                </a:lnTo>
                <a:lnTo>
                  <a:pt x="2421" y="8291"/>
                </a:lnTo>
                <a:lnTo>
                  <a:pt x="2494" y="8328"/>
                </a:lnTo>
                <a:lnTo>
                  <a:pt x="2605" y="8364"/>
                </a:lnTo>
                <a:lnTo>
                  <a:pt x="2678" y="8328"/>
                </a:lnTo>
                <a:lnTo>
                  <a:pt x="2861" y="8254"/>
                </a:lnTo>
                <a:lnTo>
                  <a:pt x="2935" y="8364"/>
                </a:lnTo>
                <a:lnTo>
                  <a:pt x="3155" y="8694"/>
                </a:lnTo>
                <a:lnTo>
                  <a:pt x="3301" y="8841"/>
                </a:lnTo>
                <a:lnTo>
                  <a:pt x="3375" y="8878"/>
                </a:lnTo>
                <a:lnTo>
                  <a:pt x="3485" y="8915"/>
                </a:lnTo>
                <a:lnTo>
                  <a:pt x="3558" y="8878"/>
                </a:lnTo>
                <a:lnTo>
                  <a:pt x="3595" y="8804"/>
                </a:lnTo>
                <a:lnTo>
                  <a:pt x="3632" y="8731"/>
                </a:lnTo>
                <a:lnTo>
                  <a:pt x="3595" y="8621"/>
                </a:lnTo>
                <a:lnTo>
                  <a:pt x="3558" y="8438"/>
                </a:lnTo>
                <a:lnTo>
                  <a:pt x="3301" y="8108"/>
                </a:lnTo>
                <a:lnTo>
                  <a:pt x="3228" y="7997"/>
                </a:lnTo>
                <a:lnTo>
                  <a:pt x="3558" y="7704"/>
                </a:lnTo>
                <a:lnTo>
                  <a:pt x="3595" y="7594"/>
                </a:lnTo>
                <a:lnTo>
                  <a:pt x="3595" y="7484"/>
                </a:lnTo>
                <a:lnTo>
                  <a:pt x="3558" y="7411"/>
                </a:lnTo>
                <a:lnTo>
                  <a:pt x="3485" y="7374"/>
                </a:lnTo>
                <a:lnTo>
                  <a:pt x="3412" y="7337"/>
                </a:lnTo>
                <a:lnTo>
                  <a:pt x="3338" y="7337"/>
                </a:lnTo>
                <a:lnTo>
                  <a:pt x="3228" y="7411"/>
                </a:lnTo>
                <a:lnTo>
                  <a:pt x="2971" y="7631"/>
                </a:lnTo>
                <a:lnTo>
                  <a:pt x="2641" y="7264"/>
                </a:lnTo>
                <a:lnTo>
                  <a:pt x="2568" y="7227"/>
                </a:lnTo>
                <a:close/>
                <a:moveTo>
                  <a:pt x="3191" y="6090"/>
                </a:moveTo>
                <a:lnTo>
                  <a:pt x="3595" y="6860"/>
                </a:lnTo>
                <a:lnTo>
                  <a:pt x="3998" y="7594"/>
                </a:lnTo>
                <a:lnTo>
                  <a:pt x="4439" y="8328"/>
                </a:lnTo>
                <a:lnTo>
                  <a:pt x="4915" y="9025"/>
                </a:lnTo>
                <a:lnTo>
                  <a:pt x="4769" y="9098"/>
                </a:lnTo>
                <a:lnTo>
                  <a:pt x="4622" y="9171"/>
                </a:lnTo>
                <a:lnTo>
                  <a:pt x="4365" y="9355"/>
                </a:lnTo>
                <a:lnTo>
                  <a:pt x="3778" y="9721"/>
                </a:lnTo>
                <a:lnTo>
                  <a:pt x="3522" y="9905"/>
                </a:lnTo>
                <a:lnTo>
                  <a:pt x="3412" y="10015"/>
                </a:lnTo>
                <a:lnTo>
                  <a:pt x="3265" y="10052"/>
                </a:lnTo>
                <a:lnTo>
                  <a:pt x="3228" y="10052"/>
                </a:lnTo>
                <a:lnTo>
                  <a:pt x="3191" y="10088"/>
                </a:lnTo>
                <a:lnTo>
                  <a:pt x="3191" y="10162"/>
                </a:lnTo>
                <a:lnTo>
                  <a:pt x="2421" y="9025"/>
                </a:lnTo>
                <a:lnTo>
                  <a:pt x="1761" y="7997"/>
                </a:lnTo>
                <a:lnTo>
                  <a:pt x="1064" y="7007"/>
                </a:lnTo>
                <a:lnTo>
                  <a:pt x="1394" y="6897"/>
                </a:lnTo>
                <a:lnTo>
                  <a:pt x="1724" y="6714"/>
                </a:lnTo>
                <a:lnTo>
                  <a:pt x="2348" y="6383"/>
                </a:lnTo>
                <a:lnTo>
                  <a:pt x="2494" y="6310"/>
                </a:lnTo>
                <a:lnTo>
                  <a:pt x="2641" y="6273"/>
                </a:lnTo>
                <a:lnTo>
                  <a:pt x="2935" y="6237"/>
                </a:lnTo>
                <a:lnTo>
                  <a:pt x="3081" y="6200"/>
                </a:lnTo>
                <a:lnTo>
                  <a:pt x="3191" y="6090"/>
                </a:lnTo>
                <a:close/>
                <a:moveTo>
                  <a:pt x="12729" y="11005"/>
                </a:moveTo>
                <a:lnTo>
                  <a:pt x="12655" y="11225"/>
                </a:lnTo>
                <a:lnTo>
                  <a:pt x="12582" y="11115"/>
                </a:lnTo>
                <a:lnTo>
                  <a:pt x="12729" y="11005"/>
                </a:lnTo>
                <a:close/>
                <a:moveTo>
                  <a:pt x="9647" y="12949"/>
                </a:moveTo>
                <a:lnTo>
                  <a:pt x="9721" y="13096"/>
                </a:lnTo>
                <a:lnTo>
                  <a:pt x="9831" y="13280"/>
                </a:lnTo>
                <a:lnTo>
                  <a:pt x="9941" y="13463"/>
                </a:lnTo>
                <a:lnTo>
                  <a:pt x="10088" y="13573"/>
                </a:lnTo>
                <a:lnTo>
                  <a:pt x="10051" y="13573"/>
                </a:lnTo>
                <a:lnTo>
                  <a:pt x="9647" y="13756"/>
                </a:lnTo>
                <a:lnTo>
                  <a:pt x="9647" y="13646"/>
                </a:lnTo>
                <a:lnTo>
                  <a:pt x="9574" y="13536"/>
                </a:lnTo>
                <a:lnTo>
                  <a:pt x="9427" y="13426"/>
                </a:lnTo>
                <a:lnTo>
                  <a:pt x="9354" y="13280"/>
                </a:lnTo>
                <a:lnTo>
                  <a:pt x="9281" y="13133"/>
                </a:lnTo>
                <a:lnTo>
                  <a:pt x="9244" y="12986"/>
                </a:lnTo>
                <a:lnTo>
                  <a:pt x="9647" y="12949"/>
                </a:lnTo>
                <a:close/>
                <a:moveTo>
                  <a:pt x="6640" y="12839"/>
                </a:moveTo>
                <a:lnTo>
                  <a:pt x="6493" y="13426"/>
                </a:lnTo>
                <a:lnTo>
                  <a:pt x="6419" y="14013"/>
                </a:lnTo>
                <a:lnTo>
                  <a:pt x="6419" y="14160"/>
                </a:lnTo>
                <a:lnTo>
                  <a:pt x="6163" y="13940"/>
                </a:lnTo>
                <a:lnTo>
                  <a:pt x="6126" y="13940"/>
                </a:lnTo>
                <a:lnTo>
                  <a:pt x="6126" y="13903"/>
                </a:lnTo>
                <a:lnTo>
                  <a:pt x="6126" y="13646"/>
                </a:lnTo>
                <a:lnTo>
                  <a:pt x="6163" y="13353"/>
                </a:lnTo>
                <a:lnTo>
                  <a:pt x="6236" y="13096"/>
                </a:lnTo>
                <a:lnTo>
                  <a:pt x="6346" y="12876"/>
                </a:lnTo>
                <a:lnTo>
                  <a:pt x="6640" y="12839"/>
                </a:lnTo>
                <a:close/>
                <a:moveTo>
                  <a:pt x="7336" y="13170"/>
                </a:moveTo>
                <a:lnTo>
                  <a:pt x="7263" y="13206"/>
                </a:lnTo>
                <a:lnTo>
                  <a:pt x="7226" y="13243"/>
                </a:lnTo>
                <a:lnTo>
                  <a:pt x="7080" y="13720"/>
                </a:lnTo>
                <a:lnTo>
                  <a:pt x="7006" y="13977"/>
                </a:lnTo>
                <a:lnTo>
                  <a:pt x="7006" y="14233"/>
                </a:lnTo>
                <a:lnTo>
                  <a:pt x="7006" y="14307"/>
                </a:lnTo>
                <a:lnTo>
                  <a:pt x="7043" y="14380"/>
                </a:lnTo>
                <a:lnTo>
                  <a:pt x="7116" y="14453"/>
                </a:lnTo>
                <a:lnTo>
                  <a:pt x="7190" y="14490"/>
                </a:lnTo>
                <a:lnTo>
                  <a:pt x="7263" y="14527"/>
                </a:lnTo>
                <a:lnTo>
                  <a:pt x="7336" y="14527"/>
                </a:lnTo>
                <a:lnTo>
                  <a:pt x="7410" y="14453"/>
                </a:lnTo>
                <a:lnTo>
                  <a:pt x="7483" y="14380"/>
                </a:lnTo>
                <a:lnTo>
                  <a:pt x="7483" y="14270"/>
                </a:lnTo>
                <a:lnTo>
                  <a:pt x="7446" y="14160"/>
                </a:lnTo>
                <a:lnTo>
                  <a:pt x="7373" y="14123"/>
                </a:lnTo>
                <a:lnTo>
                  <a:pt x="7373" y="13830"/>
                </a:lnTo>
                <a:lnTo>
                  <a:pt x="7410" y="13280"/>
                </a:lnTo>
                <a:lnTo>
                  <a:pt x="7373" y="13206"/>
                </a:lnTo>
                <a:lnTo>
                  <a:pt x="7336" y="13170"/>
                </a:lnTo>
                <a:close/>
                <a:moveTo>
                  <a:pt x="10418" y="5613"/>
                </a:moveTo>
                <a:lnTo>
                  <a:pt x="11188" y="6714"/>
                </a:lnTo>
                <a:lnTo>
                  <a:pt x="11555" y="7264"/>
                </a:lnTo>
                <a:lnTo>
                  <a:pt x="11922" y="7814"/>
                </a:lnTo>
                <a:lnTo>
                  <a:pt x="12252" y="8474"/>
                </a:lnTo>
                <a:lnTo>
                  <a:pt x="12399" y="8841"/>
                </a:lnTo>
                <a:lnTo>
                  <a:pt x="12545" y="9208"/>
                </a:lnTo>
                <a:lnTo>
                  <a:pt x="12619" y="9575"/>
                </a:lnTo>
                <a:lnTo>
                  <a:pt x="12692" y="9942"/>
                </a:lnTo>
                <a:lnTo>
                  <a:pt x="12729" y="10308"/>
                </a:lnTo>
                <a:lnTo>
                  <a:pt x="12729" y="10675"/>
                </a:lnTo>
                <a:lnTo>
                  <a:pt x="12325" y="10932"/>
                </a:lnTo>
                <a:lnTo>
                  <a:pt x="12288" y="10969"/>
                </a:lnTo>
                <a:lnTo>
                  <a:pt x="12252" y="11042"/>
                </a:lnTo>
                <a:lnTo>
                  <a:pt x="12288" y="11079"/>
                </a:lnTo>
                <a:lnTo>
                  <a:pt x="12325" y="11152"/>
                </a:lnTo>
                <a:lnTo>
                  <a:pt x="12435" y="11372"/>
                </a:lnTo>
                <a:lnTo>
                  <a:pt x="12509" y="11446"/>
                </a:lnTo>
                <a:lnTo>
                  <a:pt x="12582" y="11519"/>
                </a:lnTo>
                <a:lnTo>
                  <a:pt x="12472" y="11776"/>
                </a:lnTo>
                <a:lnTo>
                  <a:pt x="12325" y="12032"/>
                </a:lnTo>
                <a:lnTo>
                  <a:pt x="11848" y="11666"/>
                </a:lnTo>
                <a:lnTo>
                  <a:pt x="11775" y="11629"/>
                </a:lnTo>
                <a:lnTo>
                  <a:pt x="11702" y="11666"/>
                </a:lnTo>
                <a:lnTo>
                  <a:pt x="11665" y="11739"/>
                </a:lnTo>
                <a:lnTo>
                  <a:pt x="11702" y="11812"/>
                </a:lnTo>
                <a:lnTo>
                  <a:pt x="12142" y="12326"/>
                </a:lnTo>
                <a:lnTo>
                  <a:pt x="11848" y="12619"/>
                </a:lnTo>
                <a:lnTo>
                  <a:pt x="11812" y="12546"/>
                </a:lnTo>
                <a:lnTo>
                  <a:pt x="11665" y="12399"/>
                </a:lnTo>
                <a:lnTo>
                  <a:pt x="11518" y="12253"/>
                </a:lnTo>
                <a:lnTo>
                  <a:pt x="11371" y="12069"/>
                </a:lnTo>
                <a:lnTo>
                  <a:pt x="11298" y="11886"/>
                </a:lnTo>
                <a:lnTo>
                  <a:pt x="11225" y="11849"/>
                </a:lnTo>
                <a:lnTo>
                  <a:pt x="11188" y="11812"/>
                </a:lnTo>
                <a:lnTo>
                  <a:pt x="11115" y="11849"/>
                </a:lnTo>
                <a:lnTo>
                  <a:pt x="11078" y="11922"/>
                </a:lnTo>
                <a:lnTo>
                  <a:pt x="11078" y="12106"/>
                </a:lnTo>
                <a:lnTo>
                  <a:pt x="11115" y="12253"/>
                </a:lnTo>
                <a:lnTo>
                  <a:pt x="11188" y="12436"/>
                </a:lnTo>
                <a:lnTo>
                  <a:pt x="11261" y="12583"/>
                </a:lnTo>
                <a:lnTo>
                  <a:pt x="11371" y="12729"/>
                </a:lnTo>
                <a:lnTo>
                  <a:pt x="11518" y="12876"/>
                </a:lnTo>
                <a:lnTo>
                  <a:pt x="11115" y="13096"/>
                </a:lnTo>
                <a:lnTo>
                  <a:pt x="11151" y="12986"/>
                </a:lnTo>
                <a:lnTo>
                  <a:pt x="11151" y="12839"/>
                </a:lnTo>
                <a:lnTo>
                  <a:pt x="11078" y="12766"/>
                </a:lnTo>
                <a:lnTo>
                  <a:pt x="10968" y="12656"/>
                </a:lnTo>
                <a:lnTo>
                  <a:pt x="10931" y="12656"/>
                </a:lnTo>
                <a:lnTo>
                  <a:pt x="10858" y="12693"/>
                </a:lnTo>
                <a:lnTo>
                  <a:pt x="10858" y="12766"/>
                </a:lnTo>
                <a:lnTo>
                  <a:pt x="10821" y="12729"/>
                </a:lnTo>
                <a:lnTo>
                  <a:pt x="10491" y="12436"/>
                </a:lnTo>
                <a:lnTo>
                  <a:pt x="10418" y="12363"/>
                </a:lnTo>
                <a:lnTo>
                  <a:pt x="10344" y="12399"/>
                </a:lnTo>
                <a:lnTo>
                  <a:pt x="10308" y="12473"/>
                </a:lnTo>
                <a:lnTo>
                  <a:pt x="10308" y="12546"/>
                </a:lnTo>
                <a:lnTo>
                  <a:pt x="10491" y="12839"/>
                </a:lnTo>
                <a:lnTo>
                  <a:pt x="10711" y="13206"/>
                </a:lnTo>
                <a:lnTo>
                  <a:pt x="10785" y="13280"/>
                </a:lnTo>
                <a:lnTo>
                  <a:pt x="10381" y="13426"/>
                </a:lnTo>
                <a:lnTo>
                  <a:pt x="10381" y="13353"/>
                </a:lnTo>
                <a:lnTo>
                  <a:pt x="10344" y="13280"/>
                </a:lnTo>
                <a:lnTo>
                  <a:pt x="10234" y="13133"/>
                </a:lnTo>
                <a:lnTo>
                  <a:pt x="10051" y="12913"/>
                </a:lnTo>
                <a:lnTo>
                  <a:pt x="9904" y="12693"/>
                </a:lnTo>
                <a:lnTo>
                  <a:pt x="9831" y="12619"/>
                </a:lnTo>
                <a:lnTo>
                  <a:pt x="9721" y="12619"/>
                </a:lnTo>
                <a:lnTo>
                  <a:pt x="9391" y="12693"/>
                </a:lnTo>
                <a:lnTo>
                  <a:pt x="9097" y="12729"/>
                </a:lnTo>
                <a:lnTo>
                  <a:pt x="9024" y="12766"/>
                </a:lnTo>
                <a:lnTo>
                  <a:pt x="8987" y="12839"/>
                </a:lnTo>
                <a:lnTo>
                  <a:pt x="8987" y="12913"/>
                </a:lnTo>
                <a:lnTo>
                  <a:pt x="9024" y="12986"/>
                </a:lnTo>
                <a:lnTo>
                  <a:pt x="9024" y="13243"/>
                </a:lnTo>
                <a:lnTo>
                  <a:pt x="9097" y="13500"/>
                </a:lnTo>
                <a:lnTo>
                  <a:pt x="9134" y="13646"/>
                </a:lnTo>
                <a:lnTo>
                  <a:pt x="9207" y="13756"/>
                </a:lnTo>
                <a:lnTo>
                  <a:pt x="9317" y="13830"/>
                </a:lnTo>
                <a:lnTo>
                  <a:pt x="9427" y="13867"/>
                </a:lnTo>
                <a:lnTo>
                  <a:pt x="8987" y="14050"/>
                </a:lnTo>
                <a:lnTo>
                  <a:pt x="8950" y="13977"/>
                </a:lnTo>
                <a:lnTo>
                  <a:pt x="8804" y="13903"/>
                </a:lnTo>
                <a:lnTo>
                  <a:pt x="8767" y="13903"/>
                </a:lnTo>
                <a:lnTo>
                  <a:pt x="8620" y="13536"/>
                </a:lnTo>
                <a:lnTo>
                  <a:pt x="8510" y="13390"/>
                </a:lnTo>
                <a:lnTo>
                  <a:pt x="8364" y="13206"/>
                </a:lnTo>
                <a:lnTo>
                  <a:pt x="8327" y="13206"/>
                </a:lnTo>
                <a:lnTo>
                  <a:pt x="8327" y="13243"/>
                </a:lnTo>
                <a:lnTo>
                  <a:pt x="8327" y="13500"/>
                </a:lnTo>
                <a:lnTo>
                  <a:pt x="8364" y="13756"/>
                </a:lnTo>
                <a:lnTo>
                  <a:pt x="8510" y="14270"/>
                </a:lnTo>
                <a:lnTo>
                  <a:pt x="8070" y="14453"/>
                </a:lnTo>
                <a:lnTo>
                  <a:pt x="8033" y="14160"/>
                </a:lnTo>
                <a:lnTo>
                  <a:pt x="7960" y="13903"/>
                </a:lnTo>
                <a:lnTo>
                  <a:pt x="7923" y="13536"/>
                </a:lnTo>
                <a:lnTo>
                  <a:pt x="7923" y="13206"/>
                </a:lnTo>
                <a:lnTo>
                  <a:pt x="7887" y="13133"/>
                </a:lnTo>
                <a:lnTo>
                  <a:pt x="7813" y="13096"/>
                </a:lnTo>
                <a:lnTo>
                  <a:pt x="7777" y="13096"/>
                </a:lnTo>
                <a:lnTo>
                  <a:pt x="7703" y="13170"/>
                </a:lnTo>
                <a:lnTo>
                  <a:pt x="7667" y="13536"/>
                </a:lnTo>
                <a:lnTo>
                  <a:pt x="7630" y="13903"/>
                </a:lnTo>
                <a:lnTo>
                  <a:pt x="7667" y="14233"/>
                </a:lnTo>
                <a:lnTo>
                  <a:pt x="7667" y="14380"/>
                </a:lnTo>
                <a:lnTo>
                  <a:pt x="7740" y="14527"/>
                </a:lnTo>
                <a:lnTo>
                  <a:pt x="7483" y="14563"/>
                </a:lnTo>
                <a:lnTo>
                  <a:pt x="7190" y="14527"/>
                </a:lnTo>
                <a:lnTo>
                  <a:pt x="7006" y="14453"/>
                </a:lnTo>
                <a:lnTo>
                  <a:pt x="6786" y="14380"/>
                </a:lnTo>
                <a:lnTo>
                  <a:pt x="6823" y="14160"/>
                </a:lnTo>
                <a:lnTo>
                  <a:pt x="6860" y="13646"/>
                </a:lnTo>
                <a:lnTo>
                  <a:pt x="6860" y="13206"/>
                </a:lnTo>
                <a:lnTo>
                  <a:pt x="6860" y="12766"/>
                </a:lnTo>
                <a:lnTo>
                  <a:pt x="6823" y="12693"/>
                </a:lnTo>
                <a:lnTo>
                  <a:pt x="6713" y="12656"/>
                </a:lnTo>
                <a:lnTo>
                  <a:pt x="6346" y="12693"/>
                </a:lnTo>
                <a:lnTo>
                  <a:pt x="6309" y="12656"/>
                </a:lnTo>
                <a:lnTo>
                  <a:pt x="6236" y="12693"/>
                </a:lnTo>
                <a:lnTo>
                  <a:pt x="6089" y="12913"/>
                </a:lnTo>
                <a:lnTo>
                  <a:pt x="5943" y="13133"/>
                </a:lnTo>
                <a:lnTo>
                  <a:pt x="5869" y="13390"/>
                </a:lnTo>
                <a:lnTo>
                  <a:pt x="5796" y="13610"/>
                </a:lnTo>
                <a:lnTo>
                  <a:pt x="5392" y="13206"/>
                </a:lnTo>
                <a:lnTo>
                  <a:pt x="5686" y="12839"/>
                </a:lnTo>
                <a:lnTo>
                  <a:pt x="5943" y="12473"/>
                </a:lnTo>
                <a:lnTo>
                  <a:pt x="5943" y="12363"/>
                </a:lnTo>
                <a:lnTo>
                  <a:pt x="5943" y="12289"/>
                </a:lnTo>
                <a:lnTo>
                  <a:pt x="5869" y="12216"/>
                </a:lnTo>
                <a:lnTo>
                  <a:pt x="5686" y="12216"/>
                </a:lnTo>
                <a:lnTo>
                  <a:pt x="5612" y="12289"/>
                </a:lnTo>
                <a:lnTo>
                  <a:pt x="5209" y="12949"/>
                </a:lnTo>
                <a:lnTo>
                  <a:pt x="4952" y="12619"/>
                </a:lnTo>
                <a:lnTo>
                  <a:pt x="5136" y="12473"/>
                </a:lnTo>
                <a:lnTo>
                  <a:pt x="5319" y="12289"/>
                </a:lnTo>
                <a:lnTo>
                  <a:pt x="5466" y="12069"/>
                </a:lnTo>
                <a:lnTo>
                  <a:pt x="5576" y="11849"/>
                </a:lnTo>
                <a:lnTo>
                  <a:pt x="5576" y="11776"/>
                </a:lnTo>
                <a:lnTo>
                  <a:pt x="5576" y="11739"/>
                </a:lnTo>
                <a:lnTo>
                  <a:pt x="5539" y="11666"/>
                </a:lnTo>
                <a:lnTo>
                  <a:pt x="5502" y="11629"/>
                </a:lnTo>
                <a:lnTo>
                  <a:pt x="5319" y="11629"/>
                </a:lnTo>
                <a:lnTo>
                  <a:pt x="5282" y="11702"/>
                </a:lnTo>
                <a:lnTo>
                  <a:pt x="4805" y="12399"/>
                </a:lnTo>
                <a:lnTo>
                  <a:pt x="4439" y="11922"/>
                </a:lnTo>
                <a:lnTo>
                  <a:pt x="4549" y="11812"/>
                </a:lnTo>
                <a:lnTo>
                  <a:pt x="4879" y="11409"/>
                </a:lnTo>
                <a:lnTo>
                  <a:pt x="5209" y="10969"/>
                </a:lnTo>
                <a:lnTo>
                  <a:pt x="5209" y="10895"/>
                </a:lnTo>
                <a:lnTo>
                  <a:pt x="5246" y="10859"/>
                </a:lnTo>
                <a:lnTo>
                  <a:pt x="5282" y="10785"/>
                </a:lnTo>
                <a:lnTo>
                  <a:pt x="5282" y="10712"/>
                </a:lnTo>
                <a:lnTo>
                  <a:pt x="5209" y="10639"/>
                </a:lnTo>
                <a:lnTo>
                  <a:pt x="5099" y="10602"/>
                </a:lnTo>
                <a:lnTo>
                  <a:pt x="5026" y="10602"/>
                </a:lnTo>
                <a:lnTo>
                  <a:pt x="4952" y="10639"/>
                </a:lnTo>
                <a:lnTo>
                  <a:pt x="4549" y="11225"/>
                </a:lnTo>
                <a:lnTo>
                  <a:pt x="4329" y="11556"/>
                </a:lnTo>
                <a:lnTo>
                  <a:pt x="4292" y="11482"/>
                </a:lnTo>
                <a:lnTo>
                  <a:pt x="4145" y="11482"/>
                </a:lnTo>
                <a:lnTo>
                  <a:pt x="3888" y="11152"/>
                </a:lnTo>
                <a:lnTo>
                  <a:pt x="4329" y="10822"/>
                </a:lnTo>
                <a:lnTo>
                  <a:pt x="4549" y="10675"/>
                </a:lnTo>
                <a:lnTo>
                  <a:pt x="4732" y="10455"/>
                </a:lnTo>
                <a:lnTo>
                  <a:pt x="4769" y="10418"/>
                </a:lnTo>
                <a:lnTo>
                  <a:pt x="4805" y="10345"/>
                </a:lnTo>
                <a:lnTo>
                  <a:pt x="4732" y="10235"/>
                </a:lnTo>
                <a:lnTo>
                  <a:pt x="4659" y="10162"/>
                </a:lnTo>
                <a:lnTo>
                  <a:pt x="4585" y="10162"/>
                </a:lnTo>
                <a:lnTo>
                  <a:pt x="4512" y="10198"/>
                </a:lnTo>
                <a:lnTo>
                  <a:pt x="4292" y="10345"/>
                </a:lnTo>
                <a:lnTo>
                  <a:pt x="4072" y="10528"/>
                </a:lnTo>
                <a:lnTo>
                  <a:pt x="3705" y="10895"/>
                </a:lnTo>
                <a:lnTo>
                  <a:pt x="3256" y="10239"/>
                </a:lnTo>
                <a:lnTo>
                  <a:pt x="3256" y="10239"/>
                </a:lnTo>
                <a:lnTo>
                  <a:pt x="3485" y="10272"/>
                </a:lnTo>
                <a:lnTo>
                  <a:pt x="3742" y="10235"/>
                </a:lnTo>
                <a:lnTo>
                  <a:pt x="3888" y="10162"/>
                </a:lnTo>
                <a:lnTo>
                  <a:pt x="4072" y="10052"/>
                </a:lnTo>
                <a:lnTo>
                  <a:pt x="4365" y="9868"/>
                </a:lnTo>
                <a:lnTo>
                  <a:pt x="4769" y="9648"/>
                </a:lnTo>
                <a:lnTo>
                  <a:pt x="4989" y="9538"/>
                </a:lnTo>
                <a:lnTo>
                  <a:pt x="5172" y="9391"/>
                </a:lnTo>
                <a:lnTo>
                  <a:pt x="6053" y="10675"/>
                </a:lnTo>
                <a:lnTo>
                  <a:pt x="6383" y="11115"/>
                </a:lnTo>
                <a:lnTo>
                  <a:pt x="6713" y="11556"/>
                </a:lnTo>
                <a:lnTo>
                  <a:pt x="6896" y="11739"/>
                </a:lnTo>
                <a:lnTo>
                  <a:pt x="7116" y="11922"/>
                </a:lnTo>
                <a:lnTo>
                  <a:pt x="7336" y="12069"/>
                </a:lnTo>
                <a:lnTo>
                  <a:pt x="7593" y="12179"/>
                </a:lnTo>
                <a:lnTo>
                  <a:pt x="7813" y="12253"/>
                </a:lnTo>
                <a:lnTo>
                  <a:pt x="8070" y="12289"/>
                </a:lnTo>
                <a:lnTo>
                  <a:pt x="8547" y="12289"/>
                </a:lnTo>
                <a:lnTo>
                  <a:pt x="8767" y="12253"/>
                </a:lnTo>
                <a:lnTo>
                  <a:pt x="8987" y="12179"/>
                </a:lnTo>
                <a:lnTo>
                  <a:pt x="9207" y="12106"/>
                </a:lnTo>
                <a:lnTo>
                  <a:pt x="9427" y="11996"/>
                </a:lnTo>
                <a:lnTo>
                  <a:pt x="9684" y="11849"/>
                </a:lnTo>
                <a:lnTo>
                  <a:pt x="9867" y="11666"/>
                </a:lnTo>
                <a:lnTo>
                  <a:pt x="10051" y="11482"/>
                </a:lnTo>
                <a:lnTo>
                  <a:pt x="10198" y="11262"/>
                </a:lnTo>
                <a:lnTo>
                  <a:pt x="10308" y="11042"/>
                </a:lnTo>
                <a:lnTo>
                  <a:pt x="10418" y="10822"/>
                </a:lnTo>
                <a:lnTo>
                  <a:pt x="10491" y="10565"/>
                </a:lnTo>
                <a:lnTo>
                  <a:pt x="10528" y="10345"/>
                </a:lnTo>
                <a:lnTo>
                  <a:pt x="10564" y="9832"/>
                </a:lnTo>
                <a:lnTo>
                  <a:pt x="10528" y="9318"/>
                </a:lnTo>
                <a:lnTo>
                  <a:pt x="10418" y="8804"/>
                </a:lnTo>
                <a:lnTo>
                  <a:pt x="10234" y="8328"/>
                </a:lnTo>
                <a:lnTo>
                  <a:pt x="9978" y="7887"/>
                </a:lnTo>
                <a:lnTo>
                  <a:pt x="9684" y="7484"/>
                </a:lnTo>
                <a:lnTo>
                  <a:pt x="9097" y="6640"/>
                </a:lnTo>
                <a:lnTo>
                  <a:pt x="9354" y="6494"/>
                </a:lnTo>
                <a:lnTo>
                  <a:pt x="9574" y="6347"/>
                </a:lnTo>
                <a:lnTo>
                  <a:pt x="10014" y="5980"/>
                </a:lnTo>
                <a:lnTo>
                  <a:pt x="10418" y="5613"/>
                </a:lnTo>
                <a:close/>
                <a:moveTo>
                  <a:pt x="8400" y="2055"/>
                </a:moveTo>
                <a:lnTo>
                  <a:pt x="8290" y="2092"/>
                </a:lnTo>
                <a:lnTo>
                  <a:pt x="8217" y="2165"/>
                </a:lnTo>
                <a:lnTo>
                  <a:pt x="8180" y="2202"/>
                </a:lnTo>
                <a:lnTo>
                  <a:pt x="8180" y="2312"/>
                </a:lnTo>
                <a:lnTo>
                  <a:pt x="8180" y="2385"/>
                </a:lnTo>
                <a:lnTo>
                  <a:pt x="8107" y="2422"/>
                </a:lnTo>
                <a:lnTo>
                  <a:pt x="8033" y="2459"/>
                </a:lnTo>
                <a:lnTo>
                  <a:pt x="7300" y="3045"/>
                </a:lnTo>
                <a:lnTo>
                  <a:pt x="6896" y="3339"/>
                </a:lnTo>
                <a:lnTo>
                  <a:pt x="6529" y="3596"/>
                </a:lnTo>
                <a:lnTo>
                  <a:pt x="6456" y="3669"/>
                </a:lnTo>
                <a:lnTo>
                  <a:pt x="6419" y="3742"/>
                </a:lnTo>
                <a:lnTo>
                  <a:pt x="6419" y="3852"/>
                </a:lnTo>
                <a:lnTo>
                  <a:pt x="6419" y="3926"/>
                </a:lnTo>
                <a:lnTo>
                  <a:pt x="8547" y="6677"/>
                </a:lnTo>
                <a:lnTo>
                  <a:pt x="8547" y="6750"/>
                </a:lnTo>
                <a:lnTo>
                  <a:pt x="8620" y="6787"/>
                </a:lnTo>
                <a:lnTo>
                  <a:pt x="9391" y="7851"/>
                </a:lnTo>
                <a:lnTo>
                  <a:pt x="9684" y="8291"/>
                </a:lnTo>
                <a:lnTo>
                  <a:pt x="9904" y="8768"/>
                </a:lnTo>
                <a:lnTo>
                  <a:pt x="10014" y="9025"/>
                </a:lnTo>
                <a:lnTo>
                  <a:pt x="10088" y="9281"/>
                </a:lnTo>
                <a:lnTo>
                  <a:pt x="10124" y="9538"/>
                </a:lnTo>
                <a:lnTo>
                  <a:pt x="10124" y="9832"/>
                </a:lnTo>
                <a:lnTo>
                  <a:pt x="10124" y="10088"/>
                </a:lnTo>
                <a:lnTo>
                  <a:pt x="10088" y="10308"/>
                </a:lnTo>
                <a:lnTo>
                  <a:pt x="10014" y="10565"/>
                </a:lnTo>
                <a:lnTo>
                  <a:pt x="9904" y="10785"/>
                </a:lnTo>
                <a:lnTo>
                  <a:pt x="9794" y="11005"/>
                </a:lnTo>
                <a:lnTo>
                  <a:pt x="9647" y="11189"/>
                </a:lnTo>
                <a:lnTo>
                  <a:pt x="9464" y="11372"/>
                </a:lnTo>
                <a:lnTo>
                  <a:pt x="9281" y="11556"/>
                </a:lnTo>
                <a:lnTo>
                  <a:pt x="9097" y="11666"/>
                </a:lnTo>
                <a:lnTo>
                  <a:pt x="8877" y="11739"/>
                </a:lnTo>
                <a:lnTo>
                  <a:pt x="8657" y="11776"/>
                </a:lnTo>
                <a:lnTo>
                  <a:pt x="8437" y="11812"/>
                </a:lnTo>
                <a:lnTo>
                  <a:pt x="7997" y="11812"/>
                </a:lnTo>
                <a:lnTo>
                  <a:pt x="7813" y="11739"/>
                </a:lnTo>
                <a:lnTo>
                  <a:pt x="7593" y="11666"/>
                </a:lnTo>
                <a:lnTo>
                  <a:pt x="7373" y="11519"/>
                </a:lnTo>
                <a:lnTo>
                  <a:pt x="7153" y="11372"/>
                </a:lnTo>
                <a:lnTo>
                  <a:pt x="6970" y="11152"/>
                </a:lnTo>
                <a:lnTo>
                  <a:pt x="6823" y="10932"/>
                </a:lnTo>
                <a:lnTo>
                  <a:pt x="6053" y="9905"/>
                </a:lnTo>
                <a:lnTo>
                  <a:pt x="5356" y="8878"/>
                </a:lnTo>
                <a:lnTo>
                  <a:pt x="4659" y="7814"/>
                </a:lnTo>
                <a:lnTo>
                  <a:pt x="4035" y="6714"/>
                </a:lnTo>
                <a:lnTo>
                  <a:pt x="3742" y="6163"/>
                </a:lnTo>
                <a:lnTo>
                  <a:pt x="3485" y="5613"/>
                </a:lnTo>
                <a:lnTo>
                  <a:pt x="3412" y="5540"/>
                </a:lnTo>
                <a:lnTo>
                  <a:pt x="3301" y="5503"/>
                </a:lnTo>
                <a:lnTo>
                  <a:pt x="3191" y="5503"/>
                </a:lnTo>
                <a:lnTo>
                  <a:pt x="3118" y="5576"/>
                </a:lnTo>
                <a:lnTo>
                  <a:pt x="3008" y="5687"/>
                </a:lnTo>
                <a:lnTo>
                  <a:pt x="2861" y="5760"/>
                </a:lnTo>
                <a:lnTo>
                  <a:pt x="2715" y="5833"/>
                </a:lnTo>
                <a:lnTo>
                  <a:pt x="2568" y="5833"/>
                </a:lnTo>
                <a:lnTo>
                  <a:pt x="2421" y="5870"/>
                </a:lnTo>
                <a:lnTo>
                  <a:pt x="2274" y="5907"/>
                </a:lnTo>
                <a:lnTo>
                  <a:pt x="2018" y="6053"/>
                </a:lnTo>
                <a:lnTo>
                  <a:pt x="1431" y="6420"/>
                </a:lnTo>
                <a:lnTo>
                  <a:pt x="1137" y="6604"/>
                </a:lnTo>
                <a:lnTo>
                  <a:pt x="880" y="6824"/>
                </a:lnTo>
                <a:lnTo>
                  <a:pt x="770" y="6824"/>
                </a:lnTo>
                <a:lnTo>
                  <a:pt x="697" y="6897"/>
                </a:lnTo>
                <a:lnTo>
                  <a:pt x="660" y="6970"/>
                </a:lnTo>
                <a:lnTo>
                  <a:pt x="697" y="7080"/>
                </a:lnTo>
                <a:lnTo>
                  <a:pt x="1101" y="7814"/>
                </a:lnTo>
                <a:lnTo>
                  <a:pt x="1541" y="8548"/>
                </a:lnTo>
                <a:lnTo>
                  <a:pt x="2458" y="9942"/>
                </a:lnTo>
                <a:lnTo>
                  <a:pt x="3412" y="11335"/>
                </a:lnTo>
                <a:lnTo>
                  <a:pt x="4402" y="12693"/>
                </a:lnTo>
                <a:lnTo>
                  <a:pt x="4989" y="13426"/>
                </a:lnTo>
                <a:lnTo>
                  <a:pt x="4952" y="13426"/>
                </a:lnTo>
                <a:lnTo>
                  <a:pt x="4952" y="13500"/>
                </a:lnTo>
                <a:lnTo>
                  <a:pt x="4989" y="13536"/>
                </a:lnTo>
                <a:lnTo>
                  <a:pt x="5026" y="13573"/>
                </a:lnTo>
                <a:lnTo>
                  <a:pt x="5099" y="13536"/>
                </a:lnTo>
                <a:lnTo>
                  <a:pt x="5429" y="13940"/>
                </a:lnTo>
                <a:lnTo>
                  <a:pt x="5796" y="14307"/>
                </a:lnTo>
                <a:lnTo>
                  <a:pt x="5833" y="14343"/>
                </a:lnTo>
                <a:lnTo>
                  <a:pt x="5906" y="14380"/>
                </a:lnTo>
                <a:lnTo>
                  <a:pt x="6126" y="14563"/>
                </a:lnTo>
                <a:lnTo>
                  <a:pt x="6383" y="14710"/>
                </a:lnTo>
                <a:lnTo>
                  <a:pt x="6640" y="14857"/>
                </a:lnTo>
                <a:lnTo>
                  <a:pt x="6933" y="14967"/>
                </a:lnTo>
                <a:lnTo>
                  <a:pt x="7226" y="15040"/>
                </a:lnTo>
                <a:lnTo>
                  <a:pt x="7850" y="15040"/>
                </a:lnTo>
                <a:lnTo>
                  <a:pt x="8180" y="14967"/>
                </a:lnTo>
                <a:lnTo>
                  <a:pt x="8510" y="14820"/>
                </a:lnTo>
                <a:lnTo>
                  <a:pt x="8877" y="14673"/>
                </a:lnTo>
                <a:lnTo>
                  <a:pt x="9574" y="14343"/>
                </a:lnTo>
                <a:lnTo>
                  <a:pt x="11115" y="13683"/>
                </a:lnTo>
                <a:lnTo>
                  <a:pt x="11592" y="13426"/>
                </a:lnTo>
                <a:lnTo>
                  <a:pt x="11995" y="13170"/>
                </a:lnTo>
                <a:lnTo>
                  <a:pt x="12399" y="12839"/>
                </a:lnTo>
                <a:lnTo>
                  <a:pt x="12729" y="12436"/>
                </a:lnTo>
                <a:lnTo>
                  <a:pt x="12912" y="12142"/>
                </a:lnTo>
                <a:lnTo>
                  <a:pt x="13059" y="11849"/>
                </a:lnTo>
                <a:lnTo>
                  <a:pt x="13169" y="11519"/>
                </a:lnTo>
                <a:lnTo>
                  <a:pt x="13242" y="11189"/>
                </a:lnTo>
                <a:lnTo>
                  <a:pt x="13279" y="10859"/>
                </a:lnTo>
                <a:lnTo>
                  <a:pt x="13316" y="10528"/>
                </a:lnTo>
                <a:lnTo>
                  <a:pt x="13279" y="10198"/>
                </a:lnTo>
                <a:lnTo>
                  <a:pt x="13242" y="9868"/>
                </a:lnTo>
                <a:lnTo>
                  <a:pt x="13169" y="9538"/>
                </a:lnTo>
                <a:lnTo>
                  <a:pt x="13095" y="9208"/>
                </a:lnTo>
                <a:lnTo>
                  <a:pt x="12875" y="8584"/>
                </a:lnTo>
                <a:lnTo>
                  <a:pt x="12582" y="7961"/>
                </a:lnTo>
                <a:lnTo>
                  <a:pt x="12252" y="7374"/>
                </a:lnTo>
                <a:lnTo>
                  <a:pt x="11885" y="6824"/>
                </a:lnTo>
                <a:lnTo>
                  <a:pt x="10271" y="4476"/>
                </a:lnTo>
                <a:lnTo>
                  <a:pt x="8657" y="2165"/>
                </a:lnTo>
                <a:lnTo>
                  <a:pt x="8584" y="2092"/>
                </a:lnTo>
                <a:lnTo>
                  <a:pt x="8474" y="2055"/>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87" name="Shape 287"/>
          <p:cNvSpPr/>
          <p:nvPr/>
        </p:nvSpPr>
        <p:spPr>
          <a:xfrm>
            <a:off x="258963" y="4957957"/>
            <a:ext cx="386048" cy="258065"/>
          </a:xfrm>
          <a:custGeom>
            <a:avLst/>
            <a:gdLst/>
            <a:ahLst/>
            <a:cxnLst/>
            <a:rect l="0" t="0" r="0" b="0"/>
            <a:pathLst>
              <a:path w="13610" h="9098" extrusionOk="0">
                <a:moveTo>
                  <a:pt x="4696" y="0"/>
                </a:moveTo>
                <a:lnTo>
                  <a:pt x="4586" y="74"/>
                </a:lnTo>
                <a:lnTo>
                  <a:pt x="4256" y="440"/>
                </a:lnTo>
                <a:lnTo>
                  <a:pt x="3999" y="844"/>
                </a:lnTo>
                <a:lnTo>
                  <a:pt x="3742" y="1247"/>
                </a:lnTo>
                <a:lnTo>
                  <a:pt x="3522" y="1688"/>
                </a:lnTo>
                <a:lnTo>
                  <a:pt x="3339" y="2128"/>
                </a:lnTo>
                <a:lnTo>
                  <a:pt x="3228" y="2605"/>
                </a:lnTo>
                <a:lnTo>
                  <a:pt x="3118" y="3081"/>
                </a:lnTo>
                <a:lnTo>
                  <a:pt x="3045" y="3595"/>
                </a:lnTo>
                <a:lnTo>
                  <a:pt x="3008" y="3852"/>
                </a:lnTo>
                <a:lnTo>
                  <a:pt x="2935" y="4072"/>
                </a:lnTo>
                <a:lnTo>
                  <a:pt x="2825" y="4329"/>
                </a:lnTo>
                <a:lnTo>
                  <a:pt x="2678" y="4512"/>
                </a:lnTo>
                <a:lnTo>
                  <a:pt x="2605" y="4622"/>
                </a:lnTo>
                <a:lnTo>
                  <a:pt x="2495" y="4659"/>
                </a:lnTo>
                <a:lnTo>
                  <a:pt x="2275" y="4732"/>
                </a:lnTo>
                <a:lnTo>
                  <a:pt x="1835" y="4732"/>
                </a:lnTo>
                <a:lnTo>
                  <a:pt x="1541" y="4659"/>
                </a:lnTo>
                <a:lnTo>
                  <a:pt x="991" y="4659"/>
                </a:lnTo>
                <a:lnTo>
                  <a:pt x="881" y="4732"/>
                </a:lnTo>
                <a:lnTo>
                  <a:pt x="771" y="4769"/>
                </a:lnTo>
                <a:lnTo>
                  <a:pt x="587" y="4732"/>
                </a:lnTo>
                <a:lnTo>
                  <a:pt x="404" y="4732"/>
                </a:lnTo>
                <a:lnTo>
                  <a:pt x="257" y="4805"/>
                </a:lnTo>
                <a:lnTo>
                  <a:pt x="74" y="4879"/>
                </a:lnTo>
                <a:lnTo>
                  <a:pt x="37" y="4952"/>
                </a:lnTo>
                <a:lnTo>
                  <a:pt x="0" y="5026"/>
                </a:lnTo>
                <a:lnTo>
                  <a:pt x="0" y="5172"/>
                </a:lnTo>
                <a:lnTo>
                  <a:pt x="37" y="5209"/>
                </a:lnTo>
                <a:lnTo>
                  <a:pt x="74" y="5246"/>
                </a:lnTo>
                <a:lnTo>
                  <a:pt x="147" y="5282"/>
                </a:lnTo>
                <a:lnTo>
                  <a:pt x="221" y="5246"/>
                </a:lnTo>
                <a:lnTo>
                  <a:pt x="514" y="5172"/>
                </a:lnTo>
                <a:lnTo>
                  <a:pt x="587" y="5282"/>
                </a:lnTo>
                <a:lnTo>
                  <a:pt x="697" y="5356"/>
                </a:lnTo>
                <a:lnTo>
                  <a:pt x="807" y="5356"/>
                </a:lnTo>
                <a:lnTo>
                  <a:pt x="881" y="5319"/>
                </a:lnTo>
                <a:lnTo>
                  <a:pt x="918" y="5282"/>
                </a:lnTo>
                <a:lnTo>
                  <a:pt x="991" y="5209"/>
                </a:lnTo>
                <a:lnTo>
                  <a:pt x="1064" y="5172"/>
                </a:lnTo>
                <a:lnTo>
                  <a:pt x="1248" y="5136"/>
                </a:lnTo>
                <a:lnTo>
                  <a:pt x="1431" y="5172"/>
                </a:lnTo>
                <a:lnTo>
                  <a:pt x="1614" y="5209"/>
                </a:lnTo>
                <a:lnTo>
                  <a:pt x="1981" y="5282"/>
                </a:lnTo>
                <a:lnTo>
                  <a:pt x="2201" y="5282"/>
                </a:lnTo>
                <a:lnTo>
                  <a:pt x="2385" y="5246"/>
                </a:lnTo>
                <a:lnTo>
                  <a:pt x="2605" y="5209"/>
                </a:lnTo>
                <a:lnTo>
                  <a:pt x="2752" y="5136"/>
                </a:lnTo>
                <a:lnTo>
                  <a:pt x="2935" y="5026"/>
                </a:lnTo>
                <a:lnTo>
                  <a:pt x="3082" y="4879"/>
                </a:lnTo>
                <a:lnTo>
                  <a:pt x="3192" y="4732"/>
                </a:lnTo>
                <a:lnTo>
                  <a:pt x="3302" y="4549"/>
                </a:lnTo>
                <a:lnTo>
                  <a:pt x="3449" y="4182"/>
                </a:lnTo>
                <a:lnTo>
                  <a:pt x="3522" y="3925"/>
                </a:lnTo>
                <a:lnTo>
                  <a:pt x="3559" y="3668"/>
                </a:lnTo>
                <a:lnTo>
                  <a:pt x="3632" y="3118"/>
                </a:lnTo>
                <a:lnTo>
                  <a:pt x="3742" y="2641"/>
                </a:lnTo>
                <a:lnTo>
                  <a:pt x="3889" y="2201"/>
                </a:lnTo>
                <a:lnTo>
                  <a:pt x="4035" y="1834"/>
                </a:lnTo>
                <a:lnTo>
                  <a:pt x="4219" y="1467"/>
                </a:lnTo>
                <a:lnTo>
                  <a:pt x="4402" y="1137"/>
                </a:lnTo>
                <a:lnTo>
                  <a:pt x="4659" y="844"/>
                </a:lnTo>
                <a:lnTo>
                  <a:pt x="5173" y="2861"/>
                </a:lnTo>
                <a:lnTo>
                  <a:pt x="5649" y="4842"/>
                </a:lnTo>
                <a:lnTo>
                  <a:pt x="6126" y="6860"/>
                </a:lnTo>
                <a:lnTo>
                  <a:pt x="6567" y="8914"/>
                </a:lnTo>
                <a:lnTo>
                  <a:pt x="6603" y="8987"/>
                </a:lnTo>
                <a:lnTo>
                  <a:pt x="6713" y="9061"/>
                </a:lnTo>
                <a:lnTo>
                  <a:pt x="6787" y="9097"/>
                </a:lnTo>
                <a:lnTo>
                  <a:pt x="6897" y="9097"/>
                </a:lnTo>
                <a:lnTo>
                  <a:pt x="7153" y="8987"/>
                </a:lnTo>
                <a:lnTo>
                  <a:pt x="7374" y="8804"/>
                </a:lnTo>
                <a:lnTo>
                  <a:pt x="7520" y="8620"/>
                </a:lnTo>
                <a:lnTo>
                  <a:pt x="7667" y="8364"/>
                </a:lnTo>
                <a:lnTo>
                  <a:pt x="7814" y="7997"/>
                </a:lnTo>
                <a:lnTo>
                  <a:pt x="7924" y="7593"/>
                </a:lnTo>
                <a:lnTo>
                  <a:pt x="8181" y="6823"/>
                </a:lnTo>
                <a:lnTo>
                  <a:pt x="9061" y="3962"/>
                </a:lnTo>
                <a:lnTo>
                  <a:pt x="9208" y="4439"/>
                </a:lnTo>
                <a:lnTo>
                  <a:pt x="9318" y="4952"/>
                </a:lnTo>
                <a:lnTo>
                  <a:pt x="9318" y="5062"/>
                </a:lnTo>
                <a:lnTo>
                  <a:pt x="9391" y="5136"/>
                </a:lnTo>
                <a:lnTo>
                  <a:pt x="9464" y="5209"/>
                </a:lnTo>
                <a:lnTo>
                  <a:pt x="9574" y="5209"/>
                </a:lnTo>
                <a:lnTo>
                  <a:pt x="12032" y="5062"/>
                </a:lnTo>
                <a:lnTo>
                  <a:pt x="12069" y="5136"/>
                </a:lnTo>
                <a:lnTo>
                  <a:pt x="12105" y="5209"/>
                </a:lnTo>
                <a:lnTo>
                  <a:pt x="12326" y="5356"/>
                </a:lnTo>
                <a:lnTo>
                  <a:pt x="12582" y="5429"/>
                </a:lnTo>
                <a:lnTo>
                  <a:pt x="12619" y="5466"/>
                </a:lnTo>
                <a:lnTo>
                  <a:pt x="12912" y="5466"/>
                </a:lnTo>
                <a:lnTo>
                  <a:pt x="13059" y="5429"/>
                </a:lnTo>
                <a:lnTo>
                  <a:pt x="13206" y="5319"/>
                </a:lnTo>
                <a:lnTo>
                  <a:pt x="13316" y="5209"/>
                </a:lnTo>
                <a:lnTo>
                  <a:pt x="13426" y="5062"/>
                </a:lnTo>
                <a:lnTo>
                  <a:pt x="13536" y="4915"/>
                </a:lnTo>
                <a:lnTo>
                  <a:pt x="13609" y="4732"/>
                </a:lnTo>
                <a:lnTo>
                  <a:pt x="13609" y="4659"/>
                </a:lnTo>
                <a:lnTo>
                  <a:pt x="13609" y="4549"/>
                </a:lnTo>
                <a:lnTo>
                  <a:pt x="13536" y="4439"/>
                </a:lnTo>
                <a:lnTo>
                  <a:pt x="13426" y="4292"/>
                </a:lnTo>
                <a:lnTo>
                  <a:pt x="13279" y="4219"/>
                </a:lnTo>
                <a:lnTo>
                  <a:pt x="13133" y="4145"/>
                </a:lnTo>
                <a:lnTo>
                  <a:pt x="12949" y="4072"/>
                </a:lnTo>
                <a:lnTo>
                  <a:pt x="12802" y="4072"/>
                </a:lnTo>
                <a:lnTo>
                  <a:pt x="12619" y="4108"/>
                </a:lnTo>
                <a:lnTo>
                  <a:pt x="12436" y="4182"/>
                </a:lnTo>
                <a:lnTo>
                  <a:pt x="12326" y="4255"/>
                </a:lnTo>
                <a:lnTo>
                  <a:pt x="12252" y="4329"/>
                </a:lnTo>
                <a:lnTo>
                  <a:pt x="12142" y="4512"/>
                </a:lnTo>
                <a:lnTo>
                  <a:pt x="9794" y="4659"/>
                </a:lnTo>
                <a:lnTo>
                  <a:pt x="9721" y="4255"/>
                </a:lnTo>
                <a:lnTo>
                  <a:pt x="9611" y="3852"/>
                </a:lnTo>
                <a:lnTo>
                  <a:pt x="9464" y="3448"/>
                </a:lnTo>
                <a:lnTo>
                  <a:pt x="9281" y="3045"/>
                </a:lnTo>
                <a:lnTo>
                  <a:pt x="9208" y="2971"/>
                </a:lnTo>
                <a:lnTo>
                  <a:pt x="9134" y="2935"/>
                </a:lnTo>
                <a:lnTo>
                  <a:pt x="8987" y="2935"/>
                </a:lnTo>
                <a:lnTo>
                  <a:pt x="8841" y="2971"/>
                </a:lnTo>
                <a:lnTo>
                  <a:pt x="8804" y="3045"/>
                </a:lnTo>
                <a:lnTo>
                  <a:pt x="8767" y="3118"/>
                </a:lnTo>
                <a:lnTo>
                  <a:pt x="7850" y="6016"/>
                </a:lnTo>
                <a:lnTo>
                  <a:pt x="7374" y="7557"/>
                </a:lnTo>
                <a:lnTo>
                  <a:pt x="7227" y="7997"/>
                </a:lnTo>
                <a:lnTo>
                  <a:pt x="7153" y="8217"/>
                </a:lnTo>
                <a:lnTo>
                  <a:pt x="7007" y="8400"/>
                </a:lnTo>
                <a:lnTo>
                  <a:pt x="6567" y="6346"/>
                </a:lnTo>
                <a:lnTo>
                  <a:pt x="6090" y="4292"/>
                </a:lnTo>
                <a:lnTo>
                  <a:pt x="5576" y="2238"/>
                </a:lnTo>
                <a:lnTo>
                  <a:pt x="5026" y="220"/>
                </a:lnTo>
                <a:lnTo>
                  <a:pt x="4953" y="74"/>
                </a:lnTo>
                <a:lnTo>
                  <a:pt x="4842" y="37"/>
                </a:lnTo>
                <a:lnTo>
                  <a:pt x="4696" y="0"/>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88" name="Shape 288"/>
          <p:cNvSpPr/>
          <p:nvPr/>
        </p:nvSpPr>
        <p:spPr>
          <a:xfrm>
            <a:off x="8699345" y="1151407"/>
            <a:ext cx="174842" cy="187322"/>
          </a:xfrm>
          <a:custGeom>
            <a:avLst/>
            <a:gdLst/>
            <a:ahLst/>
            <a:cxnLst/>
            <a:rect l="0" t="0" r="0" b="0"/>
            <a:pathLst>
              <a:path w="6164" h="6604" extrusionOk="0">
                <a:moveTo>
                  <a:pt x="3962" y="0"/>
                </a:moveTo>
                <a:lnTo>
                  <a:pt x="3926" y="37"/>
                </a:lnTo>
                <a:lnTo>
                  <a:pt x="3889" y="74"/>
                </a:lnTo>
                <a:lnTo>
                  <a:pt x="3889" y="147"/>
                </a:lnTo>
                <a:lnTo>
                  <a:pt x="3522" y="477"/>
                </a:lnTo>
                <a:lnTo>
                  <a:pt x="3229" y="807"/>
                </a:lnTo>
                <a:lnTo>
                  <a:pt x="2788" y="1284"/>
                </a:lnTo>
                <a:lnTo>
                  <a:pt x="2458" y="1651"/>
                </a:lnTo>
                <a:lnTo>
                  <a:pt x="2201" y="1578"/>
                </a:lnTo>
                <a:lnTo>
                  <a:pt x="1321" y="1321"/>
                </a:lnTo>
                <a:lnTo>
                  <a:pt x="1138" y="1284"/>
                </a:lnTo>
                <a:lnTo>
                  <a:pt x="808" y="1211"/>
                </a:lnTo>
                <a:lnTo>
                  <a:pt x="661" y="1174"/>
                </a:lnTo>
                <a:lnTo>
                  <a:pt x="514" y="1211"/>
                </a:lnTo>
                <a:lnTo>
                  <a:pt x="441" y="1248"/>
                </a:lnTo>
                <a:lnTo>
                  <a:pt x="441" y="1284"/>
                </a:lnTo>
                <a:lnTo>
                  <a:pt x="441" y="1358"/>
                </a:lnTo>
                <a:lnTo>
                  <a:pt x="477" y="1468"/>
                </a:lnTo>
                <a:lnTo>
                  <a:pt x="551" y="1541"/>
                </a:lnTo>
                <a:lnTo>
                  <a:pt x="661" y="1614"/>
                </a:lnTo>
                <a:lnTo>
                  <a:pt x="771" y="1651"/>
                </a:lnTo>
                <a:lnTo>
                  <a:pt x="1064" y="1761"/>
                </a:lnTo>
                <a:lnTo>
                  <a:pt x="1284" y="1798"/>
                </a:lnTo>
                <a:lnTo>
                  <a:pt x="2055" y="2018"/>
                </a:lnTo>
                <a:lnTo>
                  <a:pt x="2055" y="2091"/>
                </a:lnTo>
                <a:lnTo>
                  <a:pt x="2091" y="2165"/>
                </a:lnTo>
                <a:lnTo>
                  <a:pt x="2165" y="2238"/>
                </a:lnTo>
                <a:lnTo>
                  <a:pt x="2201" y="2238"/>
                </a:lnTo>
                <a:lnTo>
                  <a:pt x="2275" y="2275"/>
                </a:lnTo>
                <a:lnTo>
                  <a:pt x="2385" y="2238"/>
                </a:lnTo>
                <a:lnTo>
                  <a:pt x="2532" y="2165"/>
                </a:lnTo>
                <a:lnTo>
                  <a:pt x="2678" y="2128"/>
                </a:lnTo>
                <a:lnTo>
                  <a:pt x="2752" y="2091"/>
                </a:lnTo>
                <a:lnTo>
                  <a:pt x="2788" y="2055"/>
                </a:lnTo>
                <a:lnTo>
                  <a:pt x="2788" y="1981"/>
                </a:lnTo>
                <a:lnTo>
                  <a:pt x="2788" y="1908"/>
                </a:lnTo>
                <a:lnTo>
                  <a:pt x="2935" y="1761"/>
                </a:lnTo>
                <a:lnTo>
                  <a:pt x="3375" y="1284"/>
                </a:lnTo>
                <a:lnTo>
                  <a:pt x="3815" y="771"/>
                </a:lnTo>
                <a:lnTo>
                  <a:pt x="3852" y="1394"/>
                </a:lnTo>
                <a:lnTo>
                  <a:pt x="3852" y="2091"/>
                </a:lnTo>
                <a:lnTo>
                  <a:pt x="3889" y="2421"/>
                </a:lnTo>
                <a:lnTo>
                  <a:pt x="3962" y="2605"/>
                </a:lnTo>
                <a:lnTo>
                  <a:pt x="4036" y="2751"/>
                </a:lnTo>
                <a:lnTo>
                  <a:pt x="4109" y="2825"/>
                </a:lnTo>
                <a:lnTo>
                  <a:pt x="4219" y="2825"/>
                </a:lnTo>
                <a:lnTo>
                  <a:pt x="4476" y="3008"/>
                </a:lnTo>
                <a:lnTo>
                  <a:pt x="4732" y="3155"/>
                </a:lnTo>
                <a:lnTo>
                  <a:pt x="5063" y="3265"/>
                </a:lnTo>
                <a:lnTo>
                  <a:pt x="5356" y="3338"/>
                </a:lnTo>
                <a:lnTo>
                  <a:pt x="5246" y="3412"/>
                </a:lnTo>
                <a:lnTo>
                  <a:pt x="4732" y="3669"/>
                </a:lnTo>
                <a:lnTo>
                  <a:pt x="4512" y="3779"/>
                </a:lnTo>
                <a:lnTo>
                  <a:pt x="4292" y="3925"/>
                </a:lnTo>
                <a:lnTo>
                  <a:pt x="4219" y="3925"/>
                </a:lnTo>
                <a:lnTo>
                  <a:pt x="4182" y="3962"/>
                </a:lnTo>
                <a:lnTo>
                  <a:pt x="4072" y="4072"/>
                </a:lnTo>
                <a:lnTo>
                  <a:pt x="3962" y="4292"/>
                </a:lnTo>
                <a:lnTo>
                  <a:pt x="3889" y="4549"/>
                </a:lnTo>
                <a:lnTo>
                  <a:pt x="3852" y="5283"/>
                </a:lnTo>
                <a:lnTo>
                  <a:pt x="3852" y="5649"/>
                </a:lnTo>
                <a:lnTo>
                  <a:pt x="3852" y="6053"/>
                </a:lnTo>
                <a:lnTo>
                  <a:pt x="3559" y="5723"/>
                </a:lnTo>
                <a:lnTo>
                  <a:pt x="3229" y="5393"/>
                </a:lnTo>
                <a:lnTo>
                  <a:pt x="2642" y="4769"/>
                </a:lnTo>
                <a:lnTo>
                  <a:pt x="2568" y="4659"/>
                </a:lnTo>
                <a:lnTo>
                  <a:pt x="2495" y="4586"/>
                </a:lnTo>
                <a:lnTo>
                  <a:pt x="2385" y="4586"/>
                </a:lnTo>
                <a:lnTo>
                  <a:pt x="2385" y="4622"/>
                </a:lnTo>
                <a:lnTo>
                  <a:pt x="2312" y="4622"/>
                </a:lnTo>
                <a:lnTo>
                  <a:pt x="1908" y="4769"/>
                </a:lnTo>
                <a:lnTo>
                  <a:pt x="1468" y="4842"/>
                </a:lnTo>
                <a:lnTo>
                  <a:pt x="1064" y="4916"/>
                </a:lnTo>
                <a:lnTo>
                  <a:pt x="624" y="4952"/>
                </a:lnTo>
                <a:lnTo>
                  <a:pt x="1138" y="4329"/>
                </a:lnTo>
                <a:lnTo>
                  <a:pt x="1358" y="3999"/>
                </a:lnTo>
                <a:lnTo>
                  <a:pt x="1541" y="3632"/>
                </a:lnTo>
                <a:lnTo>
                  <a:pt x="1688" y="3595"/>
                </a:lnTo>
                <a:lnTo>
                  <a:pt x="1725" y="3558"/>
                </a:lnTo>
                <a:lnTo>
                  <a:pt x="1761" y="3485"/>
                </a:lnTo>
                <a:lnTo>
                  <a:pt x="1798" y="3448"/>
                </a:lnTo>
                <a:lnTo>
                  <a:pt x="1798" y="3375"/>
                </a:lnTo>
                <a:lnTo>
                  <a:pt x="1761" y="3302"/>
                </a:lnTo>
                <a:lnTo>
                  <a:pt x="1725" y="3265"/>
                </a:lnTo>
                <a:lnTo>
                  <a:pt x="1651" y="3228"/>
                </a:lnTo>
                <a:lnTo>
                  <a:pt x="1541" y="3045"/>
                </a:lnTo>
                <a:lnTo>
                  <a:pt x="1211" y="2458"/>
                </a:lnTo>
                <a:lnTo>
                  <a:pt x="844" y="1908"/>
                </a:lnTo>
                <a:lnTo>
                  <a:pt x="624" y="1651"/>
                </a:lnTo>
                <a:lnTo>
                  <a:pt x="367" y="1431"/>
                </a:lnTo>
                <a:lnTo>
                  <a:pt x="257" y="1394"/>
                </a:lnTo>
                <a:lnTo>
                  <a:pt x="184" y="1431"/>
                </a:lnTo>
                <a:lnTo>
                  <a:pt x="111" y="1504"/>
                </a:lnTo>
                <a:lnTo>
                  <a:pt x="111" y="1578"/>
                </a:lnTo>
                <a:lnTo>
                  <a:pt x="111" y="1614"/>
                </a:lnTo>
                <a:lnTo>
                  <a:pt x="331" y="1945"/>
                </a:lnTo>
                <a:lnTo>
                  <a:pt x="551" y="2238"/>
                </a:lnTo>
                <a:lnTo>
                  <a:pt x="771" y="2531"/>
                </a:lnTo>
                <a:lnTo>
                  <a:pt x="954" y="2825"/>
                </a:lnTo>
                <a:lnTo>
                  <a:pt x="1101" y="3155"/>
                </a:lnTo>
                <a:lnTo>
                  <a:pt x="1174" y="3338"/>
                </a:lnTo>
                <a:lnTo>
                  <a:pt x="1284" y="3522"/>
                </a:lnTo>
                <a:lnTo>
                  <a:pt x="1101" y="3669"/>
                </a:lnTo>
                <a:lnTo>
                  <a:pt x="918" y="3815"/>
                </a:lnTo>
                <a:lnTo>
                  <a:pt x="587" y="4219"/>
                </a:lnTo>
                <a:lnTo>
                  <a:pt x="294" y="4622"/>
                </a:lnTo>
                <a:lnTo>
                  <a:pt x="37" y="5062"/>
                </a:lnTo>
                <a:lnTo>
                  <a:pt x="1" y="5172"/>
                </a:lnTo>
                <a:lnTo>
                  <a:pt x="1" y="5283"/>
                </a:lnTo>
                <a:lnTo>
                  <a:pt x="74" y="5356"/>
                </a:lnTo>
                <a:lnTo>
                  <a:pt x="184" y="5393"/>
                </a:lnTo>
                <a:lnTo>
                  <a:pt x="734" y="5393"/>
                </a:lnTo>
                <a:lnTo>
                  <a:pt x="1284" y="5356"/>
                </a:lnTo>
                <a:lnTo>
                  <a:pt x="1835" y="5246"/>
                </a:lnTo>
                <a:lnTo>
                  <a:pt x="2348" y="5062"/>
                </a:lnTo>
                <a:lnTo>
                  <a:pt x="2568" y="5356"/>
                </a:lnTo>
                <a:lnTo>
                  <a:pt x="2788" y="5576"/>
                </a:lnTo>
                <a:lnTo>
                  <a:pt x="3229" y="6163"/>
                </a:lnTo>
                <a:lnTo>
                  <a:pt x="3485" y="6383"/>
                </a:lnTo>
                <a:lnTo>
                  <a:pt x="3632" y="6493"/>
                </a:lnTo>
                <a:lnTo>
                  <a:pt x="3779" y="6566"/>
                </a:lnTo>
                <a:lnTo>
                  <a:pt x="3889" y="6566"/>
                </a:lnTo>
                <a:lnTo>
                  <a:pt x="4036" y="6530"/>
                </a:lnTo>
                <a:lnTo>
                  <a:pt x="4146" y="6603"/>
                </a:lnTo>
                <a:lnTo>
                  <a:pt x="4292" y="6603"/>
                </a:lnTo>
                <a:lnTo>
                  <a:pt x="4366" y="6530"/>
                </a:lnTo>
                <a:lnTo>
                  <a:pt x="4402" y="6456"/>
                </a:lnTo>
                <a:lnTo>
                  <a:pt x="4439" y="6383"/>
                </a:lnTo>
                <a:lnTo>
                  <a:pt x="4402" y="6310"/>
                </a:lnTo>
                <a:lnTo>
                  <a:pt x="4366" y="6273"/>
                </a:lnTo>
                <a:lnTo>
                  <a:pt x="4329" y="6236"/>
                </a:lnTo>
                <a:lnTo>
                  <a:pt x="4292" y="6053"/>
                </a:lnTo>
                <a:lnTo>
                  <a:pt x="4292" y="5833"/>
                </a:lnTo>
                <a:lnTo>
                  <a:pt x="4256" y="5172"/>
                </a:lnTo>
                <a:lnTo>
                  <a:pt x="4256" y="4769"/>
                </a:lnTo>
                <a:lnTo>
                  <a:pt x="4256" y="4402"/>
                </a:lnTo>
                <a:lnTo>
                  <a:pt x="4402" y="4402"/>
                </a:lnTo>
                <a:lnTo>
                  <a:pt x="4476" y="4365"/>
                </a:lnTo>
                <a:lnTo>
                  <a:pt x="4549" y="4292"/>
                </a:lnTo>
                <a:lnTo>
                  <a:pt x="4549" y="4255"/>
                </a:lnTo>
                <a:lnTo>
                  <a:pt x="4622" y="4219"/>
                </a:lnTo>
                <a:lnTo>
                  <a:pt x="5209" y="3889"/>
                </a:lnTo>
                <a:lnTo>
                  <a:pt x="5539" y="3705"/>
                </a:lnTo>
                <a:lnTo>
                  <a:pt x="5686" y="3595"/>
                </a:lnTo>
                <a:lnTo>
                  <a:pt x="5833" y="3485"/>
                </a:lnTo>
                <a:lnTo>
                  <a:pt x="5980" y="3485"/>
                </a:lnTo>
                <a:lnTo>
                  <a:pt x="6090" y="3448"/>
                </a:lnTo>
                <a:lnTo>
                  <a:pt x="6126" y="3375"/>
                </a:lnTo>
                <a:lnTo>
                  <a:pt x="6163" y="3302"/>
                </a:lnTo>
                <a:lnTo>
                  <a:pt x="6163" y="3228"/>
                </a:lnTo>
                <a:lnTo>
                  <a:pt x="6126" y="3118"/>
                </a:lnTo>
                <a:lnTo>
                  <a:pt x="6090" y="3045"/>
                </a:lnTo>
                <a:lnTo>
                  <a:pt x="5980" y="3008"/>
                </a:lnTo>
                <a:lnTo>
                  <a:pt x="5576" y="2935"/>
                </a:lnTo>
                <a:lnTo>
                  <a:pt x="5173" y="2788"/>
                </a:lnTo>
                <a:lnTo>
                  <a:pt x="4769" y="2678"/>
                </a:lnTo>
                <a:lnTo>
                  <a:pt x="4366" y="2568"/>
                </a:lnTo>
                <a:lnTo>
                  <a:pt x="4366" y="2275"/>
                </a:lnTo>
                <a:lnTo>
                  <a:pt x="4329" y="2018"/>
                </a:lnTo>
                <a:lnTo>
                  <a:pt x="4256" y="1468"/>
                </a:lnTo>
                <a:lnTo>
                  <a:pt x="4256" y="881"/>
                </a:lnTo>
                <a:lnTo>
                  <a:pt x="4219" y="551"/>
                </a:lnTo>
                <a:lnTo>
                  <a:pt x="4182" y="257"/>
                </a:lnTo>
                <a:lnTo>
                  <a:pt x="4219" y="184"/>
                </a:lnTo>
                <a:lnTo>
                  <a:pt x="4256" y="110"/>
                </a:lnTo>
                <a:lnTo>
                  <a:pt x="4219" y="37"/>
                </a:lnTo>
                <a:lnTo>
                  <a:pt x="4182" y="0"/>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289" name="Shape 289"/>
          <p:cNvSpPr txBox="1">
            <a:spLocks noGrp="1"/>
          </p:cNvSpPr>
          <p:nvPr>
            <p:ph type="sldNum" idx="12"/>
          </p:nvPr>
        </p:nvSpPr>
        <p:spPr>
          <a:xfrm>
            <a:off x="4297650" y="4853299"/>
            <a:ext cx="548700" cy="290100"/>
          </a:xfrm>
          <a:prstGeom prst="rect">
            <a:avLst/>
          </a:prstGeom>
        </p:spPr>
        <p:txBody>
          <a:bodyPr spcFirstLastPara="1" wrap="square" lIns="91425" tIns="91425" rIns="91425" bIns="91425" anchor="ctr" anchorCtr="0">
            <a:noAutofit/>
          </a:bodyPr>
          <a:lstStyle>
            <a:lvl1pPr lvl="0" algn="ctr" rtl="0">
              <a:buNone/>
              <a:defRPr/>
            </a:lvl1pPr>
            <a:lvl2pPr lvl="1" algn="ctr" rtl="0">
              <a:buNone/>
              <a:defRPr/>
            </a:lvl2pPr>
            <a:lvl3pPr lvl="2" algn="ctr" rtl="0">
              <a:buNone/>
              <a:defRPr/>
            </a:lvl3pPr>
            <a:lvl4pPr lvl="3" algn="ctr" rtl="0">
              <a:buNone/>
              <a:defRPr/>
            </a:lvl4pPr>
            <a:lvl5pPr lvl="4" algn="ctr" rtl="0">
              <a:buNone/>
              <a:defRPr/>
            </a:lvl5pPr>
            <a:lvl6pPr lvl="5" algn="ctr" rtl="0">
              <a:buNone/>
              <a:defRPr/>
            </a:lvl6pPr>
            <a:lvl7pPr lvl="6" algn="ctr" rtl="0">
              <a:buNone/>
              <a:defRPr/>
            </a:lvl7pPr>
            <a:lvl8pPr lvl="7" algn="ctr" rtl="0">
              <a:buNone/>
              <a:defRPr/>
            </a:lvl8pPr>
            <a:lvl9pPr lvl="8" algn="ctr" rtl="0">
              <a:buNone/>
              <a:defRPr/>
            </a:lvl9pPr>
          </a:lstStyle>
          <a:p>
            <a:pPr marL="0" lvl="0" indent="0">
              <a:spcBef>
                <a:spcPts val="0"/>
              </a:spcBef>
              <a:spcAft>
                <a:spcPts val="0"/>
              </a:spcAft>
              <a:buNone/>
            </a:pPr>
            <a:fld id="{00000000-1234-1234-1234-123412341234}" type="slidenum">
              <a:rPr lang="en"/>
              <a:pPr marL="0" lvl="0" indent="0">
                <a:spcBef>
                  <a:spcPts val="0"/>
                </a:spcBef>
                <a:spcAft>
                  <a:spcPts val="0"/>
                </a:spcAft>
                <a:buNone/>
              </a:pP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1 column" type="tx">
  <p:cSld name="TITLE_AND_BODY">
    <p:spTree>
      <p:nvGrpSpPr>
        <p:cNvPr id="1" name="Shape 290"/>
        <p:cNvGrpSpPr/>
        <p:nvPr/>
      </p:nvGrpSpPr>
      <p:grpSpPr>
        <a:xfrm>
          <a:off x="0" y="0"/>
          <a:ext cx="0" cy="0"/>
          <a:chOff x="0" y="0"/>
          <a:chExt cx="0" cy="0"/>
        </a:xfrm>
      </p:grpSpPr>
      <p:sp>
        <p:nvSpPr>
          <p:cNvPr id="291" name="Shape 291"/>
          <p:cNvSpPr txBox="1">
            <a:spLocks noGrp="1"/>
          </p:cNvSpPr>
          <p:nvPr>
            <p:ph type="title"/>
          </p:nvPr>
        </p:nvSpPr>
        <p:spPr>
          <a:xfrm>
            <a:off x="747925" y="225025"/>
            <a:ext cx="6140400" cy="857400"/>
          </a:xfrm>
          <a:prstGeom prst="rect">
            <a:avLst/>
          </a:prstGeom>
        </p:spPr>
        <p:txBody>
          <a:bodyPr spcFirstLastPara="1" wrap="square" lIns="91425" tIns="91425" rIns="91425" bIns="91425" anchor="b" anchorCtr="0"/>
          <a:lstStyle>
            <a:lvl1pPr lvl="0">
              <a:spcBef>
                <a:spcPts val="0"/>
              </a:spcBef>
              <a:spcAft>
                <a:spcPts val="0"/>
              </a:spcAft>
              <a:buSzPts val="1800"/>
              <a:buNone/>
              <a:defRPr/>
            </a:lvl1pPr>
            <a:lvl2pPr lvl="1">
              <a:spcBef>
                <a:spcPts val="0"/>
              </a:spcBef>
              <a:spcAft>
                <a:spcPts val="0"/>
              </a:spcAft>
              <a:buSzPts val="1800"/>
              <a:buNone/>
              <a:defRPr/>
            </a:lvl2pPr>
            <a:lvl3pPr lvl="2">
              <a:spcBef>
                <a:spcPts val="0"/>
              </a:spcBef>
              <a:spcAft>
                <a:spcPts val="0"/>
              </a:spcAft>
              <a:buSzPts val="1800"/>
              <a:buNone/>
              <a:defRPr/>
            </a:lvl3pPr>
            <a:lvl4pPr lvl="3">
              <a:spcBef>
                <a:spcPts val="0"/>
              </a:spcBef>
              <a:spcAft>
                <a:spcPts val="0"/>
              </a:spcAft>
              <a:buSzPts val="1800"/>
              <a:buNone/>
              <a:defRPr/>
            </a:lvl4pPr>
            <a:lvl5pPr lvl="4">
              <a:spcBef>
                <a:spcPts val="0"/>
              </a:spcBef>
              <a:spcAft>
                <a:spcPts val="0"/>
              </a:spcAft>
              <a:buSzPts val="1800"/>
              <a:buNone/>
              <a:defRPr/>
            </a:lvl5pPr>
            <a:lvl6pPr lvl="5">
              <a:spcBef>
                <a:spcPts val="0"/>
              </a:spcBef>
              <a:spcAft>
                <a:spcPts val="0"/>
              </a:spcAft>
              <a:buSzPts val="1800"/>
              <a:buNone/>
              <a:defRPr/>
            </a:lvl6pPr>
            <a:lvl7pPr lvl="6">
              <a:spcBef>
                <a:spcPts val="0"/>
              </a:spcBef>
              <a:spcAft>
                <a:spcPts val="0"/>
              </a:spcAft>
              <a:buSzPts val="1800"/>
              <a:buNone/>
              <a:defRPr/>
            </a:lvl7pPr>
            <a:lvl8pPr lvl="7">
              <a:spcBef>
                <a:spcPts val="0"/>
              </a:spcBef>
              <a:spcAft>
                <a:spcPts val="0"/>
              </a:spcAft>
              <a:buSzPts val="1800"/>
              <a:buNone/>
              <a:defRPr/>
            </a:lvl8pPr>
            <a:lvl9pPr lvl="8">
              <a:spcBef>
                <a:spcPts val="0"/>
              </a:spcBef>
              <a:spcAft>
                <a:spcPts val="0"/>
              </a:spcAft>
              <a:buSzPts val="1800"/>
              <a:buNone/>
              <a:defRPr/>
            </a:lvl9pPr>
          </a:lstStyle>
          <a:p>
            <a:endParaRPr/>
          </a:p>
        </p:txBody>
      </p:sp>
      <p:sp>
        <p:nvSpPr>
          <p:cNvPr id="292" name="Shape 292"/>
          <p:cNvSpPr txBox="1">
            <a:spLocks noGrp="1"/>
          </p:cNvSpPr>
          <p:nvPr>
            <p:ph type="body" idx="1"/>
          </p:nvPr>
        </p:nvSpPr>
        <p:spPr>
          <a:xfrm>
            <a:off x="747925" y="1302837"/>
            <a:ext cx="6140400" cy="3610800"/>
          </a:xfrm>
          <a:prstGeom prst="rect">
            <a:avLst/>
          </a:prstGeom>
        </p:spPr>
        <p:txBody>
          <a:bodyPr spcFirstLastPara="1" wrap="square" lIns="91425" tIns="91425" rIns="91425" bIns="91425" anchor="t" anchorCtr="0"/>
          <a:lstStyle>
            <a:lvl1pPr marL="457200" lvl="0" indent="-387350">
              <a:spcBef>
                <a:spcPts val="600"/>
              </a:spcBef>
              <a:spcAft>
                <a:spcPts val="0"/>
              </a:spcAft>
              <a:buSzPts val="2500"/>
              <a:buChar char="✘"/>
              <a:defRPr sz="2500"/>
            </a:lvl1pPr>
            <a:lvl2pPr marL="914400" lvl="1" indent="-355600">
              <a:spcBef>
                <a:spcPts val="0"/>
              </a:spcBef>
              <a:spcAft>
                <a:spcPts val="0"/>
              </a:spcAft>
              <a:buSzPts val="2000"/>
              <a:buChar char="✗"/>
              <a:defRPr/>
            </a:lvl2pPr>
            <a:lvl3pPr marL="1371600" lvl="2" indent="-355600">
              <a:spcBef>
                <a:spcPts val="0"/>
              </a:spcBef>
              <a:spcAft>
                <a:spcPts val="0"/>
              </a:spcAft>
              <a:buSzPts val="2000"/>
              <a:buChar char="■"/>
              <a:defRPr/>
            </a:lvl3pPr>
            <a:lvl4pPr marL="1828800" lvl="3" indent="-342900">
              <a:spcBef>
                <a:spcPts val="0"/>
              </a:spcBef>
              <a:spcAft>
                <a:spcPts val="0"/>
              </a:spcAft>
              <a:buSzPts val="1800"/>
              <a:buChar char="●"/>
              <a:defRPr/>
            </a:lvl4pPr>
            <a:lvl5pPr marL="2286000" lvl="4" indent="-342900">
              <a:spcBef>
                <a:spcPts val="0"/>
              </a:spcBef>
              <a:spcAft>
                <a:spcPts val="0"/>
              </a:spcAft>
              <a:buSzPts val="1800"/>
              <a:buChar char="○"/>
              <a:defRPr/>
            </a:lvl5pPr>
            <a:lvl6pPr marL="2743200" lvl="5" indent="-342900">
              <a:spcBef>
                <a:spcPts val="0"/>
              </a:spcBef>
              <a:spcAft>
                <a:spcPts val="0"/>
              </a:spcAft>
              <a:buSzPts val="1800"/>
              <a:buChar char="■"/>
              <a:defRPr/>
            </a:lvl6pPr>
            <a:lvl7pPr marL="3200400" lvl="6" indent="-342900">
              <a:spcBef>
                <a:spcPts val="0"/>
              </a:spcBef>
              <a:spcAft>
                <a:spcPts val="0"/>
              </a:spcAft>
              <a:buSzPts val="1800"/>
              <a:buChar char="●"/>
              <a:defRPr/>
            </a:lvl7pPr>
            <a:lvl8pPr marL="3657600" lvl="7" indent="-342900">
              <a:spcBef>
                <a:spcPts val="0"/>
              </a:spcBef>
              <a:spcAft>
                <a:spcPts val="0"/>
              </a:spcAft>
              <a:buSzPts val="1800"/>
              <a:buChar char="○"/>
              <a:defRPr/>
            </a:lvl8pPr>
            <a:lvl9pPr marL="4114800" lvl="8" indent="-342900">
              <a:spcBef>
                <a:spcPts val="0"/>
              </a:spcBef>
              <a:spcAft>
                <a:spcPts val="0"/>
              </a:spcAft>
              <a:buSzPts val="1800"/>
              <a:buChar char="■"/>
              <a:defRPr/>
            </a:lvl9pPr>
          </a:lstStyle>
          <a:p>
            <a:endParaRPr/>
          </a:p>
        </p:txBody>
      </p:sp>
      <p:grpSp>
        <p:nvGrpSpPr>
          <p:cNvPr id="293" name="Shape 293"/>
          <p:cNvGrpSpPr/>
          <p:nvPr/>
        </p:nvGrpSpPr>
        <p:grpSpPr>
          <a:xfrm>
            <a:off x="7442902" y="-91154"/>
            <a:ext cx="1796289" cy="5330574"/>
            <a:chOff x="6023725" y="842300"/>
            <a:chExt cx="1358150" cy="4030375"/>
          </a:xfrm>
        </p:grpSpPr>
        <p:sp>
          <p:nvSpPr>
            <p:cNvPr id="294" name="Shape 294"/>
            <p:cNvSpPr/>
            <p:nvPr/>
          </p:nvSpPr>
          <p:spPr>
            <a:xfrm>
              <a:off x="6371275" y="842300"/>
              <a:ext cx="397100" cy="492450"/>
            </a:xfrm>
            <a:custGeom>
              <a:avLst/>
              <a:gdLst/>
              <a:ahLst/>
              <a:cxnLst/>
              <a:rect l="0" t="0" r="0" b="0"/>
              <a:pathLst>
                <a:path w="15884" h="19698" extrusionOk="0">
                  <a:moveTo>
                    <a:pt x="9355" y="4108"/>
                  </a:moveTo>
                  <a:lnTo>
                    <a:pt x="9465" y="4145"/>
                  </a:lnTo>
                  <a:lnTo>
                    <a:pt x="9538" y="4182"/>
                  </a:lnTo>
                  <a:lnTo>
                    <a:pt x="9648" y="4328"/>
                  </a:lnTo>
                  <a:lnTo>
                    <a:pt x="9721" y="4549"/>
                  </a:lnTo>
                  <a:lnTo>
                    <a:pt x="9721" y="4769"/>
                  </a:lnTo>
                  <a:lnTo>
                    <a:pt x="9721" y="4842"/>
                  </a:lnTo>
                  <a:lnTo>
                    <a:pt x="9685" y="4879"/>
                  </a:lnTo>
                  <a:lnTo>
                    <a:pt x="9575" y="4952"/>
                  </a:lnTo>
                  <a:lnTo>
                    <a:pt x="9391" y="4952"/>
                  </a:lnTo>
                  <a:lnTo>
                    <a:pt x="9355" y="4915"/>
                  </a:lnTo>
                  <a:lnTo>
                    <a:pt x="9281" y="4842"/>
                  </a:lnTo>
                  <a:lnTo>
                    <a:pt x="9208" y="4695"/>
                  </a:lnTo>
                  <a:lnTo>
                    <a:pt x="9171" y="4549"/>
                  </a:lnTo>
                  <a:lnTo>
                    <a:pt x="9171" y="4438"/>
                  </a:lnTo>
                  <a:lnTo>
                    <a:pt x="9171" y="4328"/>
                  </a:lnTo>
                  <a:lnTo>
                    <a:pt x="9245" y="4108"/>
                  </a:lnTo>
                  <a:close/>
                  <a:moveTo>
                    <a:pt x="9355" y="3705"/>
                  </a:moveTo>
                  <a:lnTo>
                    <a:pt x="9245" y="3742"/>
                  </a:lnTo>
                  <a:lnTo>
                    <a:pt x="9135" y="3778"/>
                  </a:lnTo>
                  <a:lnTo>
                    <a:pt x="9025" y="3852"/>
                  </a:lnTo>
                  <a:lnTo>
                    <a:pt x="8988" y="3925"/>
                  </a:lnTo>
                  <a:lnTo>
                    <a:pt x="8914" y="3998"/>
                  </a:lnTo>
                  <a:lnTo>
                    <a:pt x="8841" y="4218"/>
                  </a:lnTo>
                  <a:lnTo>
                    <a:pt x="8804" y="4475"/>
                  </a:lnTo>
                  <a:lnTo>
                    <a:pt x="8804" y="4659"/>
                  </a:lnTo>
                  <a:lnTo>
                    <a:pt x="8841" y="4805"/>
                  </a:lnTo>
                  <a:lnTo>
                    <a:pt x="8878" y="4952"/>
                  </a:lnTo>
                  <a:lnTo>
                    <a:pt x="8988" y="5099"/>
                  </a:lnTo>
                  <a:lnTo>
                    <a:pt x="9098" y="5209"/>
                  </a:lnTo>
                  <a:lnTo>
                    <a:pt x="9245" y="5282"/>
                  </a:lnTo>
                  <a:lnTo>
                    <a:pt x="9391" y="5355"/>
                  </a:lnTo>
                  <a:lnTo>
                    <a:pt x="9538" y="5355"/>
                  </a:lnTo>
                  <a:lnTo>
                    <a:pt x="9721" y="5319"/>
                  </a:lnTo>
                  <a:lnTo>
                    <a:pt x="9868" y="5245"/>
                  </a:lnTo>
                  <a:lnTo>
                    <a:pt x="10015" y="5135"/>
                  </a:lnTo>
                  <a:lnTo>
                    <a:pt x="10088" y="4989"/>
                  </a:lnTo>
                  <a:lnTo>
                    <a:pt x="10125" y="4805"/>
                  </a:lnTo>
                  <a:lnTo>
                    <a:pt x="10125" y="4659"/>
                  </a:lnTo>
                  <a:lnTo>
                    <a:pt x="10088" y="4475"/>
                  </a:lnTo>
                  <a:lnTo>
                    <a:pt x="10052" y="4292"/>
                  </a:lnTo>
                  <a:lnTo>
                    <a:pt x="9978" y="4145"/>
                  </a:lnTo>
                  <a:lnTo>
                    <a:pt x="9905" y="3998"/>
                  </a:lnTo>
                  <a:lnTo>
                    <a:pt x="9795" y="3888"/>
                  </a:lnTo>
                  <a:lnTo>
                    <a:pt x="9648" y="3778"/>
                  </a:lnTo>
                  <a:lnTo>
                    <a:pt x="9501" y="3742"/>
                  </a:lnTo>
                  <a:lnTo>
                    <a:pt x="9355" y="3705"/>
                  </a:lnTo>
                  <a:close/>
                  <a:moveTo>
                    <a:pt x="11262" y="6676"/>
                  </a:moveTo>
                  <a:lnTo>
                    <a:pt x="11262" y="6786"/>
                  </a:lnTo>
                  <a:lnTo>
                    <a:pt x="11225" y="6859"/>
                  </a:lnTo>
                  <a:lnTo>
                    <a:pt x="11152" y="6933"/>
                  </a:lnTo>
                  <a:lnTo>
                    <a:pt x="11042" y="7006"/>
                  </a:lnTo>
                  <a:lnTo>
                    <a:pt x="10785" y="7116"/>
                  </a:lnTo>
                  <a:lnTo>
                    <a:pt x="10602" y="7190"/>
                  </a:lnTo>
                  <a:lnTo>
                    <a:pt x="9795" y="7556"/>
                  </a:lnTo>
                  <a:lnTo>
                    <a:pt x="9721" y="7263"/>
                  </a:lnTo>
                  <a:lnTo>
                    <a:pt x="10639" y="6823"/>
                  </a:lnTo>
                  <a:lnTo>
                    <a:pt x="11079" y="6676"/>
                  </a:lnTo>
                  <a:close/>
                  <a:moveTo>
                    <a:pt x="11115" y="6273"/>
                  </a:moveTo>
                  <a:lnTo>
                    <a:pt x="10859" y="6346"/>
                  </a:lnTo>
                  <a:lnTo>
                    <a:pt x="10052" y="6639"/>
                  </a:lnTo>
                  <a:lnTo>
                    <a:pt x="9648" y="6823"/>
                  </a:lnTo>
                  <a:lnTo>
                    <a:pt x="9281" y="7006"/>
                  </a:lnTo>
                  <a:lnTo>
                    <a:pt x="9208" y="7080"/>
                  </a:lnTo>
                  <a:lnTo>
                    <a:pt x="9208" y="7116"/>
                  </a:lnTo>
                  <a:lnTo>
                    <a:pt x="9208" y="7190"/>
                  </a:lnTo>
                  <a:lnTo>
                    <a:pt x="9208" y="7263"/>
                  </a:lnTo>
                  <a:lnTo>
                    <a:pt x="9318" y="7336"/>
                  </a:lnTo>
                  <a:lnTo>
                    <a:pt x="9465" y="7336"/>
                  </a:lnTo>
                  <a:lnTo>
                    <a:pt x="9465" y="7593"/>
                  </a:lnTo>
                  <a:lnTo>
                    <a:pt x="9538" y="7813"/>
                  </a:lnTo>
                  <a:lnTo>
                    <a:pt x="9575" y="7887"/>
                  </a:lnTo>
                  <a:lnTo>
                    <a:pt x="9648" y="7923"/>
                  </a:lnTo>
                  <a:lnTo>
                    <a:pt x="9758" y="7923"/>
                  </a:lnTo>
                  <a:lnTo>
                    <a:pt x="10492" y="7630"/>
                  </a:lnTo>
                  <a:lnTo>
                    <a:pt x="10859" y="7483"/>
                  </a:lnTo>
                  <a:lnTo>
                    <a:pt x="11225" y="7336"/>
                  </a:lnTo>
                  <a:lnTo>
                    <a:pt x="11409" y="7190"/>
                  </a:lnTo>
                  <a:lnTo>
                    <a:pt x="11556" y="7006"/>
                  </a:lnTo>
                  <a:lnTo>
                    <a:pt x="11629" y="6896"/>
                  </a:lnTo>
                  <a:lnTo>
                    <a:pt x="11629" y="6786"/>
                  </a:lnTo>
                  <a:lnTo>
                    <a:pt x="11629" y="6676"/>
                  </a:lnTo>
                  <a:lnTo>
                    <a:pt x="11592" y="6566"/>
                  </a:lnTo>
                  <a:lnTo>
                    <a:pt x="11556" y="6419"/>
                  </a:lnTo>
                  <a:lnTo>
                    <a:pt x="11482" y="6346"/>
                  </a:lnTo>
                  <a:lnTo>
                    <a:pt x="11372" y="6273"/>
                  </a:lnTo>
                  <a:close/>
                  <a:moveTo>
                    <a:pt x="10198" y="2861"/>
                  </a:moveTo>
                  <a:lnTo>
                    <a:pt x="10235" y="3228"/>
                  </a:lnTo>
                  <a:lnTo>
                    <a:pt x="10345" y="3595"/>
                  </a:lnTo>
                  <a:lnTo>
                    <a:pt x="10565" y="4292"/>
                  </a:lnTo>
                  <a:lnTo>
                    <a:pt x="10822" y="5062"/>
                  </a:lnTo>
                  <a:lnTo>
                    <a:pt x="10895" y="5282"/>
                  </a:lnTo>
                  <a:lnTo>
                    <a:pt x="9025" y="6052"/>
                  </a:lnTo>
                  <a:lnTo>
                    <a:pt x="7154" y="6786"/>
                  </a:lnTo>
                  <a:lnTo>
                    <a:pt x="5173" y="7593"/>
                  </a:lnTo>
                  <a:lnTo>
                    <a:pt x="4146" y="7997"/>
                  </a:lnTo>
                  <a:lnTo>
                    <a:pt x="3816" y="8143"/>
                  </a:lnTo>
                  <a:lnTo>
                    <a:pt x="3486" y="8290"/>
                  </a:lnTo>
                  <a:lnTo>
                    <a:pt x="3266" y="7887"/>
                  </a:lnTo>
                  <a:lnTo>
                    <a:pt x="3045" y="7446"/>
                  </a:lnTo>
                  <a:lnTo>
                    <a:pt x="2679" y="6566"/>
                  </a:lnTo>
                  <a:lnTo>
                    <a:pt x="2532" y="6162"/>
                  </a:lnTo>
                  <a:lnTo>
                    <a:pt x="2385" y="5869"/>
                  </a:lnTo>
                  <a:lnTo>
                    <a:pt x="2238" y="5612"/>
                  </a:lnTo>
                  <a:lnTo>
                    <a:pt x="2715" y="5539"/>
                  </a:lnTo>
                  <a:lnTo>
                    <a:pt x="3192" y="5429"/>
                  </a:lnTo>
                  <a:lnTo>
                    <a:pt x="3669" y="5282"/>
                  </a:lnTo>
                  <a:lnTo>
                    <a:pt x="4146" y="5099"/>
                  </a:lnTo>
                  <a:lnTo>
                    <a:pt x="5210" y="4659"/>
                  </a:lnTo>
                  <a:lnTo>
                    <a:pt x="6273" y="4218"/>
                  </a:lnTo>
                  <a:lnTo>
                    <a:pt x="6824" y="4035"/>
                  </a:lnTo>
                  <a:lnTo>
                    <a:pt x="7374" y="3852"/>
                  </a:lnTo>
                  <a:lnTo>
                    <a:pt x="8474" y="3558"/>
                  </a:lnTo>
                  <a:lnTo>
                    <a:pt x="9025" y="3411"/>
                  </a:lnTo>
                  <a:lnTo>
                    <a:pt x="9538" y="3191"/>
                  </a:lnTo>
                  <a:lnTo>
                    <a:pt x="9868" y="3081"/>
                  </a:lnTo>
                  <a:lnTo>
                    <a:pt x="10015" y="2971"/>
                  </a:lnTo>
                  <a:lnTo>
                    <a:pt x="10198" y="2861"/>
                  </a:lnTo>
                  <a:close/>
                  <a:moveTo>
                    <a:pt x="8658" y="7740"/>
                  </a:moveTo>
                  <a:lnTo>
                    <a:pt x="8694" y="7923"/>
                  </a:lnTo>
                  <a:lnTo>
                    <a:pt x="8071" y="8253"/>
                  </a:lnTo>
                  <a:lnTo>
                    <a:pt x="7704" y="8437"/>
                  </a:lnTo>
                  <a:lnTo>
                    <a:pt x="7594" y="8437"/>
                  </a:lnTo>
                  <a:lnTo>
                    <a:pt x="7557" y="8363"/>
                  </a:lnTo>
                  <a:lnTo>
                    <a:pt x="7557" y="8180"/>
                  </a:lnTo>
                  <a:lnTo>
                    <a:pt x="8658" y="7740"/>
                  </a:lnTo>
                  <a:close/>
                  <a:moveTo>
                    <a:pt x="10198" y="2384"/>
                  </a:moveTo>
                  <a:lnTo>
                    <a:pt x="9978" y="2458"/>
                  </a:lnTo>
                  <a:lnTo>
                    <a:pt x="9795" y="2568"/>
                  </a:lnTo>
                  <a:lnTo>
                    <a:pt x="9391" y="2788"/>
                  </a:lnTo>
                  <a:lnTo>
                    <a:pt x="8841" y="2971"/>
                  </a:lnTo>
                  <a:lnTo>
                    <a:pt x="8328" y="3155"/>
                  </a:lnTo>
                  <a:lnTo>
                    <a:pt x="7264" y="3411"/>
                  </a:lnTo>
                  <a:lnTo>
                    <a:pt x="6750" y="3558"/>
                  </a:lnTo>
                  <a:lnTo>
                    <a:pt x="6237" y="3742"/>
                  </a:lnTo>
                  <a:lnTo>
                    <a:pt x="5210" y="4145"/>
                  </a:lnTo>
                  <a:lnTo>
                    <a:pt x="4219" y="4585"/>
                  </a:lnTo>
                  <a:lnTo>
                    <a:pt x="3669" y="4805"/>
                  </a:lnTo>
                  <a:lnTo>
                    <a:pt x="3119" y="4989"/>
                  </a:lnTo>
                  <a:lnTo>
                    <a:pt x="2018" y="5319"/>
                  </a:lnTo>
                  <a:lnTo>
                    <a:pt x="1945" y="5355"/>
                  </a:lnTo>
                  <a:lnTo>
                    <a:pt x="1908" y="5392"/>
                  </a:lnTo>
                  <a:lnTo>
                    <a:pt x="1908" y="5466"/>
                  </a:lnTo>
                  <a:lnTo>
                    <a:pt x="1945" y="5539"/>
                  </a:lnTo>
                  <a:lnTo>
                    <a:pt x="1982" y="5576"/>
                  </a:lnTo>
                  <a:lnTo>
                    <a:pt x="1945" y="5686"/>
                  </a:lnTo>
                  <a:lnTo>
                    <a:pt x="1945" y="5759"/>
                  </a:lnTo>
                  <a:lnTo>
                    <a:pt x="2018" y="5979"/>
                  </a:lnTo>
                  <a:lnTo>
                    <a:pt x="2165" y="6456"/>
                  </a:lnTo>
                  <a:lnTo>
                    <a:pt x="2385" y="6933"/>
                  </a:lnTo>
                  <a:lnTo>
                    <a:pt x="2752" y="7850"/>
                  </a:lnTo>
                  <a:lnTo>
                    <a:pt x="2972" y="8290"/>
                  </a:lnTo>
                  <a:lnTo>
                    <a:pt x="3192" y="8694"/>
                  </a:lnTo>
                  <a:lnTo>
                    <a:pt x="3266" y="8767"/>
                  </a:lnTo>
                  <a:lnTo>
                    <a:pt x="3302" y="8804"/>
                  </a:lnTo>
                  <a:lnTo>
                    <a:pt x="3412" y="8804"/>
                  </a:lnTo>
                  <a:lnTo>
                    <a:pt x="3522" y="8730"/>
                  </a:lnTo>
                  <a:lnTo>
                    <a:pt x="3596" y="8620"/>
                  </a:lnTo>
                  <a:lnTo>
                    <a:pt x="3999" y="8510"/>
                  </a:lnTo>
                  <a:lnTo>
                    <a:pt x="4403" y="8363"/>
                  </a:lnTo>
                  <a:lnTo>
                    <a:pt x="5173" y="8033"/>
                  </a:lnTo>
                  <a:lnTo>
                    <a:pt x="7300" y="7190"/>
                  </a:lnTo>
                  <a:lnTo>
                    <a:pt x="9281" y="6419"/>
                  </a:lnTo>
                  <a:lnTo>
                    <a:pt x="10235" y="6052"/>
                  </a:lnTo>
                  <a:lnTo>
                    <a:pt x="10712" y="5832"/>
                  </a:lnTo>
                  <a:lnTo>
                    <a:pt x="11152" y="5612"/>
                  </a:lnTo>
                  <a:lnTo>
                    <a:pt x="11262" y="5612"/>
                  </a:lnTo>
                  <a:lnTo>
                    <a:pt x="11335" y="5539"/>
                  </a:lnTo>
                  <a:lnTo>
                    <a:pt x="11372" y="5392"/>
                  </a:lnTo>
                  <a:lnTo>
                    <a:pt x="11372" y="5282"/>
                  </a:lnTo>
                  <a:lnTo>
                    <a:pt x="11299" y="5025"/>
                  </a:lnTo>
                  <a:lnTo>
                    <a:pt x="11042" y="4255"/>
                  </a:lnTo>
                  <a:lnTo>
                    <a:pt x="10785" y="3485"/>
                  </a:lnTo>
                  <a:lnTo>
                    <a:pt x="10639" y="3118"/>
                  </a:lnTo>
                  <a:lnTo>
                    <a:pt x="10455" y="2751"/>
                  </a:lnTo>
                  <a:lnTo>
                    <a:pt x="10418" y="2714"/>
                  </a:lnTo>
                  <a:lnTo>
                    <a:pt x="10345" y="2678"/>
                  </a:lnTo>
                  <a:lnTo>
                    <a:pt x="10382" y="2568"/>
                  </a:lnTo>
                  <a:lnTo>
                    <a:pt x="10382" y="2494"/>
                  </a:lnTo>
                  <a:lnTo>
                    <a:pt x="10308" y="2421"/>
                  </a:lnTo>
                  <a:lnTo>
                    <a:pt x="10198" y="2384"/>
                  </a:lnTo>
                  <a:close/>
                  <a:moveTo>
                    <a:pt x="8694" y="7263"/>
                  </a:moveTo>
                  <a:lnTo>
                    <a:pt x="7337" y="7813"/>
                  </a:lnTo>
                  <a:lnTo>
                    <a:pt x="7264" y="7850"/>
                  </a:lnTo>
                  <a:lnTo>
                    <a:pt x="7227" y="7923"/>
                  </a:lnTo>
                  <a:lnTo>
                    <a:pt x="7190" y="7997"/>
                  </a:lnTo>
                  <a:lnTo>
                    <a:pt x="7227" y="8070"/>
                  </a:lnTo>
                  <a:lnTo>
                    <a:pt x="7190" y="8143"/>
                  </a:lnTo>
                  <a:lnTo>
                    <a:pt x="7154" y="8363"/>
                  </a:lnTo>
                  <a:lnTo>
                    <a:pt x="7190" y="8620"/>
                  </a:lnTo>
                  <a:lnTo>
                    <a:pt x="7227" y="8730"/>
                  </a:lnTo>
                  <a:lnTo>
                    <a:pt x="7300" y="8840"/>
                  </a:lnTo>
                  <a:lnTo>
                    <a:pt x="7411" y="8877"/>
                  </a:lnTo>
                  <a:lnTo>
                    <a:pt x="7557" y="8877"/>
                  </a:lnTo>
                  <a:lnTo>
                    <a:pt x="7704" y="8840"/>
                  </a:lnTo>
                  <a:lnTo>
                    <a:pt x="7887" y="8804"/>
                  </a:lnTo>
                  <a:lnTo>
                    <a:pt x="8218" y="8620"/>
                  </a:lnTo>
                  <a:lnTo>
                    <a:pt x="9061" y="8217"/>
                  </a:lnTo>
                  <a:lnTo>
                    <a:pt x="9098" y="8180"/>
                  </a:lnTo>
                  <a:lnTo>
                    <a:pt x="9171" y="8107"/>
                  </a:lnTo>
                  <a:lnTo>
                    <a:pt x="9171" y="8033"/>
                  </a:lnTo>
                  <a:lnTo>
                    <a:pt x="9171" y="7960"/>
                  </a:lnTo>
                  <a:lnTo>
                    <a:pt x="8951" y="7410"/>
                  </a:lnTo>
                  <a:lnTo>
                    <a:pt x="8914" y="7336"/>
                  </a:lnTo>
                  <a:lnTo>
                    <a:pt x="8841" y="7300"/>
                  </a:lnTo>
                  <a:lnTo>
                    <a:pt x="8768" y="7263"/>
                  </a:lnTo>
                  <a:close/>
                  <a:moveTo>
                    <a:pt x="11702" y="8327"/>
                  </a:moveTo>
                  <a:lnTo>
                    <a:pt x="11886" y="8694"/>
                  </a:lnTo>
                  <a:lnTo>
                    <a:pt x="12106" y="9060"/>
                  </a:lnTo>
                  <a:lnTo>
                    <a:pt x="11702" y="9244"/>
                  </a:lnTo>
                  <a:lnTo>
                    <a:pt x="11335" y="9390"/>
                  </a:lnTo>
                  <a:lnTo>
                    <a:pt x="10932" y="9500"/>
                  </a:lnTo>
                  <a:lnTo>
                    <a:pt x="10528" y="9611"/>
                  </a:lnTo>
                  <a:lnTo>
                    <a:pt x="10382" y="9244"/>
                  </a:lnTo>
                  <a:lnTo>
                    <a:pt x="10198" y="8877"/>
                  </a:lnTo>
                  <a:lnTo>
                    <a:pt x="10162" y="8840"/>
                  </a:lnTo>
                  <a:lnTo>
                    <a:pt x="10565" y="8730"/>
                  </a:lnTo>
                  <a:lnTo>
                    <a:pt x="10932" y="8620"/>
                  </a:lnTo>
                  <a:lnTo>
                    <a:pt x="11702" y="8327"/>
                  </a:lnTo>
                  <a:close/>
                  <a:moveTo>
                    <a:pt x="11776" y="7887"/>
                  </a:moveTo>
                  <a:lnTo>
                    <a:pt x="11299" y="8070"/>
                  </a:lnTo>
                  <a:lnTo>
                    <a:pt x="10822" y="8217"/>
                  </a:lnTo>
                  <a:lnTo>
                    <a:pt x="9868" y="8510"/>
                  </a:lnTo>
                  <a:lnTo>
                    <a:pt x="9832" y="8510"/>
                  </a:lnTo>
                  <a:lnTo>
                    <a:pt x="9795" y="8583"/>
                  </a:lnTo>
                  <a:lnTo>
                    <a:pt x="9758" y="8694"/>
                  </a:lnTo>
                  <a:lnTo>
                    <a:pt x="9832" y="8804"/>
                  </a:lnTo>
                  <a:lnTo>
                    <a:pt x="9868" y="8840"/>
                  </a:lnTo>
                  <a:lnTo>
                    <a:pt x="9942" y="8877"/>
                  </a:lnTo>
                  <a:lnTo>
                    <a:pt x="9905" y="8950"/>
                  </a:lnTo>
                  <a:lnTo>
                    <a:pt x="9905" y="9024"/>
                  </a:lnTo>
                  <a:lnTo>
                    <a:pt x="10088" y="9427"/>
                  </a:lnTo>
                  <a:lnTo>
                    <a:pt x="10198" y="9867"/>
                  </a:lnTo>
                  <a:lnTo>
                    <a:pt x="10235" y="9941"/>
                  </a:lnTo>
                  <a:lnTo>
                    <a:pt x="10272" y="9977"/>
                  </a:lnTo>
                  <a:lnTo>
                    <a:pt x="10308" y="10014"/>
                  </a:lnTo>
                  <a:lnTo>
                    <a:pt x="10382" y="10051"/>
                  </a:lnTo>
                  <a:lnTo>
                    <a:pt x="10932" y="9904"/>
                  </a:lnTo>
                  <a:lnTo>
                    <a:pt x="11446" y="9757"/>
                  </a:lnTo>
                  <a:lnTo>
                    <a:pt x="11959" y="9574"/>
                  </a:lnTo>
                  <a:lnTo>
                    <a:pt x="12436" y="9317"/>
                  </a:lnTo>
                  <a:lnTo>
                    <a:pt x="12509" y="9280"/>
                  </a:lnTo>
                  <a:lnTo>
                    <a:pt x="12583" y="9207"/>
                  </a:lnTo>
                  <a:lnTo>
                    <a:pt x="12583" y="9097"/>
                  </a:lnTo>
                  <a:lnTo>
                    <a:pt x="12546" y="9024"/>
                  </a:lnTo>
                  <a:lnTo>
                    <a:pt x="12253" y="8547"/>
                  </a:lnTo>
                  <a:lnTo>
                    <a:pt x="11996" y="7997"/>
                  </a:lnTo>
                  <a:lnTo>
                    <a:pt x="11959" y="7923"/>
                  </a:lnTo>
                  <a:lnTo>
                    <a:pt x="11922" y="7887"/>
                  </a:lnTo>
                  <a:close/>
                  <a:moveTo>
                    <a:pt x="8914" y="9354"/>
                  </a:moveTo>
                  <a:lnTo>
                    <a:pt x="9061" y="9757"/>
                  </a:lnTo>
                  <a:lnTo>
                    <a:pt x="9281" y="10161"/>
                  </a:lnTo>
                  <a:lnTo>
                    <a:pt x="8658" y="10491"/>
                  </a:lnTo>
                  <a:lnTo>
                    <a:pt x="7961" y="10784"/>
                  </a:lnTo>
                  <a:lnTo>
                    <a:pt x="7814" y="10858"/>
                  </a:lnTo>
                  <a:lnTo>
                    <a:pt x="7741" y="10858"/>
                  </a:lnTo>
                  <a:lnTo>
                    <a:pt x="7704" y="10821"/>
                  </a:lnTo>
                  <a:lnTo>
                    <a:pt x="7631" y="10674"/>
                  </a:lnTo>
                  <a:lnTo>
                    <a:pt x="7594" y="10491"/>
                  </a:lnTo>
                  <a:lnTo>
                    <a:pt x="7521" y="10161"/>
                  </a:lnTo>
                  <a:lnTo>
                    <a:pt x="7374" y="9867"/>
                  </a:lnTo>
                  <a:lnTo>
                    <a:pt x="8914" y="9354"/>
                  </a:lnTo>
                  <a:close/>
                  <a:moveTo>
                    <a:pt x="8951" y="8950"/>
                  </a:moveTo>
                  <a:lnTo>
                    <a:pt x="7154" y="9537"/>
                  </a:lnTo>
                  <a:lnTo>
                    <a:pt x="7117" y="9574"/>
                  </a:lnTo>
                  <a:lnTo>
                    <a:pt x="7080" y="9611"/>
                  </a:lnTo>
                  <a:lnTo>
                    <a:pt x="7044" y="9721"/>
                  </a:lnTo>
                  <a:lnTo>
                    <a:pt x="7080" y="9831"/>
                  </a:lnTo>
                  <a:lnTo>
                    <a:pt x="7190" y="9904"/>
                  </a:lnTo>
                  <a:lnTo>
                    <a:pt x="7190" y="10124"/>
                  </a:lnTo>
                  <a:lnTo>
                    <a:pt x="7227" y="10381"/>
                  </a:lnTo>
                  <a:lnTo>
                    <a:pt x="7374" y="10858"/>
                  </a:lnTo>
                  <a:lnTo>
                    <a:pt x="7411" y="11004"/>
                  </a:lnTo>
                  <a:lnTo>
                    <a:pt x="7521" y="11114"/>
                  </a:lnTo>
                  <a:lnTo>
                    <a:pt x="7631" y="11188"/>
                  </a:lnTo>
                  <a:lnTo>
                    <a:pt x="7777" y="11225"/>
                  </a:lnTo>
                  <a:lnTo>
                    <a:pt x="8034" y="11151"/>
                  </a:lnTo>
                  <a:lnTo>
                    <a:pt x="8291" y="11078"/>
                  </a:lnTo>
                  <a:lnTo>
                    <a:pt x="8768" y="10858"/>
                  </a:lnTo>
                  <a:lnTo>
                    <a:pt x="9245" y="10601"/>
                  </a:lnTo>
                  <a:lnTo>
                    <a:pt x="9685" y="10344"/>
                  </a:lnTo>
                  <a:lnTo>
                    <a:pt x="9721" y="10271"/>
                  </a:lnTo>
                  <a:lnTo>
                    <a:pt x="9758" y="10197"/>
                  </a:lnTo>
                  <a:lnTo>
                    <a:pt x="9758" y="10161"/>
                  </a:lnTo>
                  <a:lnTo>
                    <a:pt x="9721" y="10087"/>
                  </a:lnTo>
                  <a:lnTo>
                    <a:pt x="9538" y="9867"/>
                  </a:lnTo>
                  <a:lnTo>
                    <a:pt x="9391" y="9611"/>
                  </a:lnTo>
                  <a:lnTo>
                    <a:pt x="9281" y="9354"/>
                  </a:lnTo>
                  <a:lnTo>
                    <a:pt x="9208" y="9060"/>
                  </a:lnTo>
                  <a:lnTo>
                    <a:pt x="9171" y="8987"/>
                  </a:lnTo>
                  <a:lnTo>
                    <a:pt x="9098" y="8950"/>
                  </a:lnTo>
                  <a:close/>
                  <a:moveTo>
                    <a:pt x="12473" y="10344"/>
                  </a:moveTo>
                  <a:lnTo>
                    <a:pt x="12619" y="10711"/>
                  </a:lnTo>
                  <a:lnTo>
                    <a:pt x="11959" y="11078"/>
                  </a:lnTo>
                  <a:lnTo>
                    <a:pt x="11299" y="11445"/>
                  </a:lnTo>
                  <a:lnTo>
                    <a:pt x="11152" y="10894"/>
                  </a:lnTo>
                  <a:lnTo>
                    <a:pt x="11189" y="10858"/>
                  </a:lnTo>
                  <a:lnTo>
                    <a:pt x="11189" y="10784"/>
                  </a:lnTo>
                  <a:lnTo>
                    <a:pt x="11482" y="10674"/>
                  </a:lnTo>
                  <a:lnTo>
                    <a:pt x="11776" y="10601"/>
                  </a:lnTo>
                  <a:lnTo>
                    <a:pt x="12473" y="10344"/>
                  </a:lnTo>
                  <a:close/>
                  <a:moveTo>
                    <a:pt x="6273" y="10418"/>
                  </a:moveTo>
                  <a:lnTo>
                    <a:pt x="6347" y="10454"/>
                  </a:lnTo>
                  <a:lnTo>
                    <a:pt x="6420" y="10564"/>
                  </a:lnTo>
                  <a:lnTo>
                    <a:pt x="6567" y="10894"/>
                  </a:lnTo>
                  <a:lnTo>
                    <a:pt x="5797" y="11261"/>
                  </a:lnTo>
                  <a:lnTo>
                    <a:pt x="5100" y="11738"/>
                  </a:lnTo>
                  <a:lnTo>
                    <a:pt x="4953" y="11298"/>
                  </a:lnTo>
                  <a:lnTo>
                    <a:pt x="4843" y="11078"/>
                  </a:lnTo>
                  <a:lnTo>
                    <a:pt x="4733" y="10894"/>
                  </a:lnTo>
                  <a:lnTo>
                    <a:pt x="5613" y="10601"/>
                  </a:lnTo>
                  <a:lnTo>
                    <a:pt x="5943" y="10491"/>
                  </a:lnTo>
                  <a:lnTo>
                    <a:pt x="6237" y="10418"/>
                  </a:lnTo>
                  <a:close/>
                  <a:moveTo>
                    <a:pt x="12583" y="9867"/>
                  </a:moveTo>
                  <a:lnTo>
                    <a:pt x="12509" y="9904"/>
                  </a:lnTo>
                  <a:lnTo>
                    <a:pt x="11519" y="10271"/>
                  </a:lnTo>
                  <a:lnTo>
                    <a:pt x="11115" y="10381"/>
                  </a:lnTo>
                  <a:lnTo>
                    <a:pt x="10932" y="10491"/>
                  </a:lnTo>
                  <a:lnTo>
                    <a:pt x="10859" y="10564"/>
                  </a:lnTo>
                  <a:lnTo>
                    <a:pt x="10785" y="10638"/>
                  </a:lnTo>
                  <a:lnTo>
                    <a:pt x="10785" y="10748"/>
                  </a:lnTo>
                  <a:lnTo>
                    <a:pt x="10822" y="10821"/>
                  </a:lnTo>
                  <a:lnTo>
                    <a:pt x="10859" y="10858"/>
                  </a:lnTo>
                  <a:lnTo>
                    <a:pt x="10859" y="10894"/>
                  </a:lnTo>
                  <a:lnTo>
                    <a:pt x="10895" y="11335"/>
                  </a:lnTo>
                  <a:lnTo>
                    <a:pt x="11005" y="11738"/>
                  </a:lnTo>
                  <a:lnTo>
                    <a:pt x="11005" y="11848"/>
                  </a:lnTo>
                  <a:lnTo>
                    <a:pt x="11079" y="11885"/>
                  </a:lnTo>
                  <a:lnTo>
                    <a:pt x="11152" y="11921"/>
                  </a:lnTo>
                  <a:lnTo>
                    <a:pt x="11225" y="11921"/>
                  </a:lnTo>
                  <a:lnTo>
                    <a:pt x="12142" y="11445"/>
                  </a:lnTo>
                  <a:lnTo>
                    <a:pt x="12986" y="10931"/>
                  </a:lnTo>
                  <a:lnTo>
                    <a:pt x="13060" y="10858"/>
                  </a:lnTo>
                  <a:lnTo>
                    <a:pt x="13096" y="10784"/>
                  </a:lnTo>
                  <a:lnTo>
                    <a:pt x="13096" y="10711"/>
                  </a:lnTo>
                  <a:lnTo>
                    <a:pt x="13060" y="10638"/>
                  </a:lnTo>
                  <a:lnTo>
                    <a:pt x="12876" y="10344"/>
                  </a:lnTo>
                  <a:lnTo>
                    <a:pt x="12766" y="10014"/>
                  </a:lnTo>
                  <a:lnTo>
                    <a:pt x="12729" y="9941"/>
                  </a:lnTo>
                  <a:lnTo>
                    <a:pt x="12656" y="9904"/>
                  </a:lnTo>
                  <a:lnTo>
                    <a:pt x="12583" y="9867"/>
                  </a:lnTo>
                  <a:close/>
                  <a:moveTo>
                    <a:pt x="6200" y="9977"/>
                  </a:moveTo>
                  <a:lnTo>
                    <a:pt x="5980" y="10014"/>
                  </a:lnTo>
                  <a:lnTo>
                    <a:pt x="5760" y="10087"/>
                  </a:lnTo>
                  <a:lnTo>
                    <a:pt x="5356" y="10234"/>
                  </a:lnTo>
                  <a:lnTo>
                    <a:pt x="4843" y="10381"/>
                  </a:lnTo>
                  <a:lnTo>
                    <a:pt x="4329" y="10564"/>
                  </a:lnTo>
                  <a:lnTo>
                    <a:pt x="4293" y="10601"/>
                  </a:lnTo>
                  <a:lnTo>
                    <a:pt x="4256" y="10638"/>
                  </a:lnTo>
                  <a:lnTo>
                    <a:pt x="4219" y="10784"/>
                  </a:lnTo>
                  <a:lnTo>
                    <a:pt x="4256" y="10894"/>
                  </a:lnTo>
                  <a:lnTo>
                    <a:pt x="4293" y="10931"/>
                  </a:lnTo>
                  <a:lnTo>
                    <a:pt x="4366" y="10968"/>
                  </a:lnTo>
                  <a:lnTo>
                    <a:pt x="4513" y="11298"/>
                  </a:lnTo>
                  <a:lnTo>
                    <a:pt x="4659" y="11701"/>
                  </a:lnTo>
                  <a:lnTo>
                    <a:pt x="4769" y="12142"/>
                  </a:lnTo>
                  <a:lnTo>
                    <a:pt x="4843" y="12215"/>
                  </a:lnTo>
                  <a:lnTo>
                    <a:pt x="4916" y="12252"/>
                  </a:lnTo>
                  <a:lnTo>
                    <a:pt x="4990" y="12252"/>
                  </a:lnTo>
                  <a:lnTo>
                    <a:pt x="5100" y="12215"/>
                  </a:lnTo>
                  <a:lnTo>
                    <a:pt x="5540" y="11921"/>
                  </a:lnTo>
                  <a:lnTo>
                    <a:pt x="5980" y="11665"/>
                  </a:lnTo>
                  <a:lnTo>
                    <a:pt x="6420" y="11445"/>
                  </a:lnTo>
                  <a:lnTo>
                    <a:pt x="6934" y="11225"/>
                  </a:lnTo>
                  <a:lnTo>
                    <a:pt x="6970" y="11188"/>
                  </a:lnTo>
                  <a:lnTo>
                    <a:pt x="7044" y="11114"/>
                  </a:lnTo>
                  <a:lnTo>
                    <a:pt x="7044" y="11041"/>
                  </a:lnTo>
                  <a:lnTo>
                    <a:pt x="7044" y="10931"/>
                  </a:lnTo>
                  <a:lnTo>
                    <a:pt x="6897" y="10601"/>
                  </a:lnTo>
                  <a:lnTo>
                    <a:pt x="6750" y="10307"/>
                  </a:lnTo>
                  <a:lnTo>
                    <a:pt x="6677" y="10161"/>
                  </a:lnTo>
                  <a:lnTo>
                    <a:pt x="6530" y="10051"/>
                  </a:lnTo>
                  <a:lnTo>
                    <a:pt x="6383" y="10014"/>
                  </a:lnTo>
                  <a:lnTo>
                    <a:pt x="6200" y="9977"/>
                  </a:lnTo>
                  <a:close/>
                  <a:moveTo>
                    <a:pt x="9832" y="11371"/>
                  </a:moveTo>
                  <a:lnTo>
                    <a:pt x="10125" y="11921"/>
                  </a:lnTo>
                  <a:lnTo>
                    <a:pt x="9721" y="12142"/>
                  </a:lnTo>
                  <a:lnTo>
                    <a:pt x="9318" y="12288"/>
                  </a:lnTo>
                  <a:lnTo>
                    <a:pt x="8914" y="12435"/>
                  </a:lnTo>
                  <a:lnTo>
                    <a:pt x="8511" y="12545"/>
                  </a:lnTo>
                  <a:lnTo>
                    <a:pt x="8328" y="12032"/>
                  </a:lnTo>
                  <a:lnTo>
                    <a:pt x="8694" y="11921"/>
                  </a:lnTo>
                  <a:lnTo>
                    <a:pt x="9098" y="11738"/>
                  </a:lnTo>
                  <a:lnTo>
                    <a:pt x="9832" y="11371"/>
                  </a:lnTo>
                  <a:close/>
                  <a:moveTo>
                    <a:pt x="9868" y="10894"/>
                  </a:moveTo>
                  <a:lnTo>
                    <a:pt x="8951" y="11298"/>
                  </a:lnTo>
                  <a:lnTo>
                    <a:pt x="8474" y="11481"/>
                  </a:lnTo>
                  <a:lnTo>
                    <a:pt x="8071" y="11738"/>
                  </a:lnTo>
                  <a:lnTo>
                    <a:pt x="7997" y="11738"/>
                  </a:lnTo>
                  <a:lnTo>
                    <a:pt x="7924" y="11775"/>
                  </a:lnTo>
                  <a:lnTo>
                    <a:pt x="7887" y="11885"/>
                  </a:lnTo>
                  <a:lnTo>
                    <a:pt x="7887" y="11958"/>
                  </a:lnTo>
                  <a:lnTo>
                    <a:pt x="8034" y="12398"/>
                  </a:lnTo>
                  <a:lnTo>
                    <a:pt x="8181" y="12839"/>
                  </a:lnTo>
                  <a:lnTo>
                    <a:pt x="8254" y="12949"/>
                  </a:lnTo>
                  <a:lnTo>
                    <a:pt x="8328" y="12985"/>
                  </a:lnTo>
                  <a:lnTo>
                    <a:pt x="8364" y="12985"/>
                  </a:lnTo>
                  <a:lnTo>
                    <a:pt x="8951" y="12839"/>
                  </a:lnTo>
                  <a:lnTo>
                    <a:pt x="9465" y="12655"/>
                  </a:lnTo>
                  <a:lnTo>
                    <a:pt x="10015" y="12472"/>
                  </a:lnTo>
                  <a:lnTo>
                    <a:pt x="10528" y="12215"/>
                  </a:lnTo>
                  <a:lnTo>
                    <a:pt x="10565" y="12142"/>
                  </a:lnTo>
                  <a:lnTo>
                    <a:pt x="10602" y="12105"/>
                  </a:lnTo>
                  <a:lnTo>
                    <a:pt x="10602" y="12032"/>
                  </a:lnTo>
                  <a:lnTo>
                    <a:pt x="10602" y="11958"/>
                  </a:lnTo>
                  <a:lnTo>
                    <a:pt x="10125" y="11041"/>
                  </a:lnTo>
                  <a:lnTo>
                    <a:pt x="10088" y="10968"/>
                  </a:lnTo>
                  <a:lnTo>
                    <a:pt x="10015" y="10894"/>
                  </a:lnTo>
                  <a:close/>
                  <a:moveTo>
                    <a:pt x="13133" y="12288"/>
                  </a:moveTo>
                  <a:lnTo>
                    <a:pt x="13243" y="12325"/>
                  </a:lnTo>
                  <a:lnTo>
                    <a:pt x="13353" y="12472"/>
                  </a:lnTo>
                  <a:lnTo>
                    <a:pt x="13610" y="12985"/>
                  </a:lnTo>
                  <a:lnTo>
                    <a:pt x="12839" y="13242"/>
                  </a:lnTo>
                  <a:lnTo>
                    <a:pt x="12106" y="13572"/>
                  </a:lnTo>
                  <a:lnTo>
                    <a:pt x="11996" y="13352"/>
                  </a:lnTo>
                  <a:lnTo>
                    <a:pt x="11886" y="13132"/>
                  </a:lnTo>
                  <a:lnTo>
                    <a:pt x="11739" y="12692"/>
                  </a:lnTo>
                  <a:lnTo>
                    <a:pt x="12032" y="12618"/>
                  </a:lnTo>
                  <a:lnTo>
                    <a:pt x="12289" y="12545"/>
                  </a:lnTo>
                  <a:lnTo>
                    <a:pt x="12839" y="12362"/>
                  </a:lnTo>
                  <a:lnTo>
                    <a:pt x="13023" y="12288"/>
                  </a:lnTo>
                  <a:close/>
                  <a:moveTo>
                    <a:pt x="7044" y="12325"/>
                  </a:moveTo>
                  <a:lnTo>
                    <a:pt x="7337" y="13022"/>
                  </a:lnTo>
                  <a:lnTo>
                    <a:pt x="5833" y="13792"/>
                  </a:lnTo>
                  <a:lnTo>
                    <a:pt x="5613" y="13132"/>
                  </a:lnTo>
                  <a:lnTo>
                    <a:pt x="5943" y="12875"/>
                  </a:lnTo>
                  <a:lnTo>
                    <a:pt x="6273" y="12655"/>
                  </a:lnTo>
                  <a:lnTo>
                    <a:pt x="6677" y="12472"/>
                  </a:lnTo>
                  <a:lnTo>
                    <a:pt x="7044" y="12325"/>
                  </a:lnTo>
                  <a:close/>
                  <a:moveTo>
                    <a:pt x="13060" y="11885"/>
                  </a:moveTo>
                  <a:lnTo>
                    <a:pt x="12839" y="11921"/>
                  </a:lnTo>
                  <a:lnTo>
                    <a:pt x="12473" y="12068"/>
                  </a:lnTo>
                  <a:lnTo>
                    <a:pt x="11922" y="12215"/>
                  </a:lnTo>
                  <a:lnTo>
                    <a:pt x="11666" y="12288"/>
                  </a:lnTo>
                  <a:lnTo>
                    <a:pt x="11446" y="12398"/>
                  </a:lnTo>
                  <a:lnTo>
                    <a:pt x="11372" y="12435"/>
                  </a:lnTo>
                  <a:lnTo>
                    <a:pt x="11372" y="12472"/>
                  </a:lnTo>
                  <a:lnTo>
                    <a:pt x="11372" y="12582"/>
                  </a:lnTo>
                  <a:lnTo>
                    <a:pt x="11446" y="12655"/>
                  </a:lnTo>
                  <a:lnTo>
                    <a:pt x="11519" y="12692"/>
                  </a:lnTo>
                  <a:lnTo>
                    <a:pt x="11482" y="12839"/>
                  </a:lnTo>
                  <a:lnTo>
                    <a:pt x="11482" y="13022"/>
                  </a:lnTo>
                  <a:lnTo>
                    <a:pt x="11519" y="13169"/>
                  </a:lnTo>
                  <a:lnTo>
                    <a:pt x="11556" y="13315"/>
                  </a:lnTo>
                  <a:lnTo>
                    <a:pt x="11702" y="13646"/>
                  </a:lnTo>
                  <a:lnTo>
                    <a:pt x="11886" y="13902"/>
                  </a:lnTo>
                  <a:lnTo>
                    <a:pt x="11996" y="13976"/>
                  </a:lnTo>
                  <a:lnTo>
                    <a:pt x="12106" y="13976"/>
                  </a:lnTo>
                  <a:lnTo>
                    <a:pt x="13023" y="13609"/>
                  </a:lnTo>
                  <a:lnTo>
                    <a:pt x="13940" y="13279"/>
                  </a:lnTo>
                  <a:lnTo>
                    <a:pt x="14013" y="13205"/>
                  </a:lnTo>
                  <a:lnTo>
                    <a:pt x="14050" y="13169"/>
                  </a:lnTo>
                  <a:lnTo>
                    <a:pt x="14087" y="13095"/>
                  </a:lnTo>
                  <a:lnTo>
                    <a:pt x="14050" y="13022"/>
                  </a:lnTo>
                  <a:lnTo>
                    <a:pt x="13646" y="12142"/>
                  </a:lnTo>
                  <a:lnTo>
                    <a:pt x="13573" y="12032"/>
                  </a:lnTo>
                  <a:lnTo>
                    <a:pt x="13463" y="11958"/>
                  </a:lnTo>
                  <a:lnTo>
                    <a:pt x="13353" y="11885"/>
                  </a:lnTo>
                  <a:close/>
                  <a:moveTo>
                    <a:pt x="7190" y="11848"/>
                  </a:moveTo>
                  <a:lnTo>
                    <a:pt x="7117" y="11885"/>
                  </a:lnTo>
                  <a:lnTo>
                    <a:pt x="6640" y="12032"/>
                  </a:lnTo>
                  <a:lnTo>
                    <a:pt x="6163" y="12215"/>
                  </a:lnTo>
                  <a:lnTo>
                    <a:pt x="5723" y="12508"/>
                  </a:lnTo>
                  <a:lnTo>
                    <a:pt x="5320" y="12802"/>
                  </a:lnTo>
                  <a:lnTo>
                    <a:pt x="5246" y="12839"/>
                  </a:lnTo>
                  <a:lnTo>
                    <a:pt x="5210" y="12875"/>
                  </a:lnTo>
                  <a:lnTo>
                    <a:pt x="5173" y="12912"/>
                  </a:lnTo>
                  <a:lnTo>
                    <a:pt x="5173" y="12985"/>
                  </a:lnTo>
                  <a:lnTo>
                    <a:pt x="5246" y="13279"/>
                  </a:lnTo>
                  <a:lnTo>
                    <a:pt x="5320" y="13572"/>
                  </a:lnTo>
                  <a:lnTo>
                    <a:pt x="5540" y="14159"/>
                  </a:lnTo>
                  <a:lnTo>
                    <a:pt x="5576" y="14196"/>
                  </a:lnTo>
                  <a:lnTo>
                    <a:pt x="5650" y="14269"/>
                  </a:lnTo>
                  <a:lnTo>
                    <a:pt x="5797" y="14269"/>
                  </a:lnTo>
                  <a:lnTo>
                    <a:pt x="7667" y="13315"/>
                  </a:lnTo>
                  <a:lnTo>
                    <a:pt x="7741" y="13279"/>
                  </a:lnTo>
                  <a:lnTo>
                    <a:pt x="7777" y="13205"/>
                  </a:lnTo>
                  <a:lnTo>
                    <a:pt x="7814" y="13132"/>
                  </a:lnTo>
                  <a:lnTo>
                    <a:pt x="7777" y="13059"/>
                  </a:lnTo>
                  <a:lnTo>
                    <a:pt x="7374" y="11995"/>
                  </a:lnTo>
                  <a:lnTo>
                    <a:pt x="7337" y="11921"/>
                  </a:lnTo>
                  <a:lnTo>
                    <a:pt x="7264" y="11885"/>
                  </a:lnTo>
                  <a:lnTo>
                    <a:pt x="7190" y="11848"/>
                  </a:lnTo>
                  <a:close/>
                  <a:moveTo>
                    <a:pt x="10528" y="13279"/>
                  </a:moveTo>
                  <a:lnTo>
                    <a:pt x="10895" y="13976"/>
                  </a:lnTo>
                  <a:lnTo>
                    <a:pt x="9318" y="14599"/>
                  </a:lnTo>
                  <a:lnTo>
                    <a:pt x="9025" y="13902"/>
                  </a:lnTo>
                  <a:lnTo>
                    <a:pt x="9098" y="13829"/>
                  </a:lnTo>
                  <a:lnTo>
                    <a:pt x="9098" y="13792"/>
                  </a:lnTo>
                  <a:lnTo>
                    <a:pt x="9135" y="13756"/>
                  </a:lnTo>
                  <a:lnTo>
                    <a:pt x="9465" y="13609"/>
                  </a:lnTo>
                  <a:lnTo>
                    <a:pt x="9758" y="13535"/>
                  </a:lnTo>
                  <a:lnTo>
                    <a:pt x="10528" y="13279"/>
                  </a:lnTo>
                  <a:close/>
                  <a:moveTo>
                    <a:pt x="10639" y="12839"/>
                  </a:moveTo>
                  <a:lnTo>
                    <a:pt x="10565" y="12875"/>
                  </a:lnTo>
                  <a:lnTo>
                    <a:pt x="9501" y="13242"/>
                  </a:lnTo>
                  <a:lnTo>
                    <a:pt x="9061" y="13352"/>
                  </a:lnTo>
                  <a:lnTo>
                    <a:pt x="8878" y="13462"/>
                  </a:lnTo>
                  <a:lnTo>
                    <a:pt x="8768" y="13499"/>
                  </a:lnTo>
                  <a:lnTo>
                    <a:pt x="8731" y="13572"/>
                  </a:lnTo>
                  <a:lnTo>
                    <a:pt x="8658" y="13682"/>
                  </a:lnTo>
                  <a:lnTo>
                    <a:pt x="8694" y="13829"/>
                  </a:lnTo>
                  <a:lnTo>
                    <a:pt x="8731" y="13866"/>
                  </a:lnTo>
                  <a:lnTo>
                    <a:pt x="8731" y="13902"/>
                  </a:lnTo>
                  <a:lnTo>
                    <a:pt x="8768" y="14159"/>
                  </a:lnTo>
                  <a:lnTo>
                    <a:pt x="8841" y="14416"/>
                  </a:lnTo>
                  <a:lnTo>
                    <a:pt x="9025" y="14893"/>
                  </a:lnTo>
                  <a:lnTo>
                    <a:pt x="9098" y="14929"/>
                  </a:lnTo>
                  <a:lnTo>
                    <a:pt x="9135" y="14966"/>
                  </a:lnTo>
                  <a:lnTo>
                    <a:pt x="9208" y="15003"/>
                  </a:lnTo>
                  <a:lnTo>
                    <a:pt x="9281" y="15003"/>
                  </a:lnTo>
                  <a:lnTo>
                    <a:pt x="11225" y="14269"/>
                  </a:lnTo>
                  <a:lnTo>
                    <a:pt x="11262" y="14232"/>
                  </a:lnTo>
                  <a:lnTo>
                    <a:pt x="11299" y="14159"/>
                  </a:lnTo>
                  <a:lnTo>
                    <a:pt x="11335" y="14086"/>
                  </a:lnTo>
                  <a:lnTo>
                    <a:pt x="11335" y="14012"/>
                  </a:lnTo>
                  <a:lnTo>
                    <a:pt x="10822" y="12985"/>
                  </a:lnTo>
                  <a:lnTo>
                    <a:pt x="10785" y="12912"/>
                  </a:lnTo>
                  <a:lnTo>
                    <a:pt x="10712" y="12875"/>
                  </a:lnTo>
                  <a:lnTo>
                    <a:pt x="10639" y="12839"/>
                  </a:lnTo>
                  <a:close/>
                  <a:moveTo>
                    <a:pt x="7997" y="14342"/>
                  </a:moveTo>
                  <a:lnTo>
                    <a:pt x="8107" y="14489"/>
                  </a:lnTo>
                  <a:lnTo>
                    <a:pt x="8144" y="14599"/>
                  </a:lnTo>
                  <a:lnTo>
                    <a:pt x="8107" y="14746"/>
                  </a:lnTo>
                  <a:lnTo>
                    <a:pt x="8034" y="14893"/>
                  </a:lnTo>
                  <a:lnTo>
                    <a:pt x="7924" y="15003"/>
                  </a:lnTo>
                  <a:lnTo>
                    <a:pt x="7814" y="15149"/>
                  </a:lnTo>
                  <a:lnTo>
                    <a:pt x="7557" y="15296"/>
                  </a:lnTo>
                  <a:lnTo>
                    <a:pt x="7044" y="15516"/>
                  </a:lnTo>
                  <a:lnTo>
                    <a:pt x="6787" y="15590"/>
                  </a:lnTo>
                  <a:lnTo>
                    <a:pt x="6567" y="15736"/>
                  </a:lnTo>
                  <a:lnTo>
                    <a:pt x="6310" y="15113"/>
                  </a:lnTo>
                  <a:lnTo>
                    <a:pt x="6383" y="15076"/>
                  </a:lnTo>
                  <a:lnTo>
                    <a:pt x="6457" y="14966"/>
                  </a:lnTo>
                  <a:lnTo>
                    <a:pt x="6457" y="14929"/>
                  </a:lnTo>
                  <a:lnTo>
                    <a:pt x="6530" y="15003"/>
                  </a:lnTo>
                  <a:lnTo>
                    <a:pt x="6604" y="14966"/>
                  </a:lnTo>
                  <a:lnTo>
                    <a:pt x="6787" y="14929"/>
                  </a:lnTo>
                  <a:lnTo>
                    <a:pt x="7227" y="14783"/>
                  </a:lnTo>
                  <a:lnTo>
                    <a:pt x="7631" y="14599"/>
                  </a:lnTo>
                  <a:lnTo>
                    <a:pt x="7997" y="14342"/>
                  </a:lnTo>
                  <a:close/>
                  <a:moveTo>
                    <a:pt x="15150" y="15370"/>
                  </a:moveTo>
                  <a:lnTo>
                    <a:pt x="15150" y="15443"/>
                  </a:lnTo>
                  <a:lnTo>
                    <a:pt x="15224" y="15480"/>
                  </a:lnTo>
                  <a:lnTo>
                    <a:pt x="15260" y="15516"/>
                  </a:lnTo>
                  <a:lnTo>
                    <a:pt x="15150" y="15736"/>
                  </a:lnTo>
                  <a:lnTo>
                    <a:pt x="15004" y="15993"/>
                  </a:lnTo>
                  <a:lnTo>
                    <a:pt x="14857" y="15626"/>
                  </a:lnTo>
                  <a:lnTo>
                    <a:pt x="15150" y="15370"/>
                  </a:lnTo>
                  <a:close/>
                  <a:moveTo>
                    <a:pt x="7997" y="13902"/>
                  </a:moveTo>
                  <a:lnTo>
                    <a:pt x="7887" y="13939"/>
                  </a:lnTo>
                  <a:lnTo>
                    <a:pt x="7631" y="14122"/>
                  </a:lnTo>
                  <a:lnTo>
                    <a:pt x="7337" y="14269"/>
                  </a:lnTo>
                  <a:lnTo>
                    <a:pt x="7044" y="14416"/>
                  </a:lnTo>
                  <a:lnTo>
                    <a:pt x="6750" y="14526"/>
                  </a:lnTo>
                  <a:lnTo>
                    <a:pt x="6347" y="14599"/>
                  </a:lnTo>
                  <a:lnTo>
                    <a:pt x="6163" y="14673"/>
                  </a:lnTo>
                  <a:lnTo>
                    <a:pt x="6090" y="14746"/>
                  </a:lnTo>
                  <a:lnTo>
                    <a:pt x="6017" y="14819"/>
                  </a:lnTo>
                  <a:lnTo>
                    <a:pt x="6017" y="14929"/>
                  </a:lnTo>
                  <a:lnTo>
                    <a:pt x="5943" y="15003"/>
                  </a:lnTo>
                  <a:lnTo>
                    <a:pt x="5943" y="15113"/>
                  </a:lnTo>
                  <a:lnTo>
                    <a:pt x="6127" y="15590"/>
                  </a:lnTo>
                  <a:lnTo>
                    <a:pt x="6273" y="16103"/>
                  </a:lnTo>
                  <a:lnTo>
                    <a:pt x="6347" y="16177"/>
                  </a:lnTo>
                  <a:lnTo>
                    <a:pt x="6420" y="16213"/>
                  </a:lnTo>
                  <a:lnTo>
                    <a:pt x="6493" y="16213"/>
                  </a:lnTo>
                  <a:lnTo>
                    <a:pt x="6567" y="16177"/>
                  </a:lnTo>
                  <a:lnTo>
                    <a:pt x="6787" y="16030"/>
                  </a:lnTo>
                  <a:lnTo>
                    <a:pt x="7007" y="15920"/>
                  </a:lnTo>
                  <a:lnTo>
                    <a:pt x="7484" y="15736"/>
                  </a:lnTo>
                  <a:lnTo>
                    <a:pt x="7704" y="15663"/>
                  </a:lnTo>
                  <a:lnTo>
                    <a:pt x="7924" y="15553"/>
                  </a:lnTo>
                  <a:lnTo>
                    <a:pt x="8144" y="15406"/>
                  </a:lnTo>
                  <a:lnTo>
                    <a:pt x="8328" y="15223"/>
                  </a:lnTo>
                  <a:lnTo>
                    <a:pt x="8438" y="15076"/>
                  </a:lnTo>
                  <a:lnTo>
                    <a:pt x="8511" y="14893"/>
                  </a:lnTo>
                  <a:lnTo>
                    <a:pt x="8511" y="14709"/>
                  </a:lnTo>
                  <a:lnTo>
                    <a:pt x="8511" y="14526"/>
                  </a:lnTo>
                  <a:lnTo>
                    <a:pt x="8474" y="14342"/>
                  </a:lnTo>
                  <a:lnTo>
                    <a:pt x="8364" y="14159"/>
                  </a:lnTo>
                  <a:lnTo>
                    <a:pt x="8254" y="14049"/>
                  </a:lnTo>
                  <a:lnTo>
                    <a:pt x="8071" y="13939"/>
                  </a:lnTo>
                  <a:lnTo>
                    <a:pt x="7997" y="13902"/>
                  </a:lnTo>
                  <a:close/>
                  <a:moveTo>
                    <a:pt x="14710" y="15736"/>
                  </a:moveTo>
                  <a:lnTo>
                    <a:pt x="14747" y="15993"/>
                  </a:lnTo>
                  <a:lnTo>
                    <a:pt x="14820" y="16250"/>
                  </a:lnTo>
                  <a:lnTo>
                    <a:pt x="14490" y="16507"/>
                  </a:lnTo>
                  <a:lnTo>
                    <a:pt x="14417" y="16397"/>
                  </a:lnTo>
                  <a:lnTo>
                    <a:pt x="14307" y="15993"/>
                  </a:lnTo>
                  <a:lnTo>
                    <a:pt x="14380" y="15956"/>
                  </a:lnTo>
                  <a:lnTo>
                    <a:pt x="14710" y="15736"/>
                  </a:lnTo>
                  <a:close/>
                  <a:moveTo>
                    <a:pt x="14123" y="16103"/>
                  </a:moveTo>
                  <a:lnTo>
                    <a:pt x="14160" y="16397"/>
                  </a:lnTo>
                  <a:lnTo>
                    <a:pt x="14233" y="16690"/>
                  </a:lnTo>
                  <a:lnTo>
                    <a:pt x="13830" y="16873"/>
                  </a:lnTo>
                  <a:lnTo>
                    <a:pt x="13720" y="16727"/>
                  </a:lnTo>
                  <a:lnTo>
                    <a:pt x="13500" y="16433"/>
                  </a:lnTo>
                  <a:lnTo>
                    <a:pt x="14123" y="16103"/>
                  </a:lnTo>
                  <a:close/>
                  <a:moveTo>
                    <a:pt x="13426" y="16470"/>
                  </a:moveTo>
                  <a:lnTo>
                    <a:pt x="13500" y="16727"/>
                  </a:lnTo>
                  <a:lnTo>
                    <a:pt x="13536" y="16873"/>
                  </a:lnTo>
                  <a:lnTo>
                    <a:pt x="13573" y="16984"/>
                  </a:lnTo>
                  <a:lnTo>
                    <a:pt x="13096" y="17167"/>
                  </a:lnTo>
                  <a:lnTo>
                    <a:pt x="12986" y="17057"/>
                  </a:lnTo>
                  <a:lnTo>
                    <a:pt x="12876" y="16873"/>
                  </a:lnTo>
                  <a:lnTo>
                    <a:pt x="12839" y="16727"/>
                  </a:lnTo>
                  <a:lnTo>
                    <a:pt x="13426" y="16470"/>
                  </a:lnTo>
                  <a:close/>
                  <a:moveTo>
                    <a:pt x="12583" y="16837"/>
                  </a:moveTo>
                  <a:lnTo>
                    <a:pt x="12656" y="17094"/>
                  </a:lnTo>
                  <a:lnTo>
                    <a:pt x="12803" y="17277"/>
                  </a:lnTo>
                  <a:lnTo>
                    <a:pt x="12399" y="17460"/>
                  </a:lnTo>
                  <a:lnTo>
                    <a:pt x="12326" y="17387"/>
                  </a:lnTo>
                  <a:lnTo>
                    <a:pt x="12253" y="17277"/>
                  </a:lnTo>
                  <a:lnTo>
                    <a:pt x="12216" y="17167"/>
                  </a:lnTo>
                  <a:lnTo>
                    <a:pt x="12216" y="17020"/>
                  </a:lnTo>
                  <a:lnTo>
                    <a:pt x="12583" y="16837"/>
                  </a:lnTo>
                  <a:close/>
                  <a:moveTo>
                    <a:pt x="12032" y="17094"/>
                  </a:moveTo>
                  <a:lnTo>
                    <a:pt x="11996" y="17240"/>
                  </a:lnTo>
                  <a:lnTo>
                    <a:pt x="12032" y="17387"/>
                  </a:lnTo>
                  <a:lnTo>
                    <a:pt x="12106" y="17570"/>
                  </a:lnTo>
                  <a:lnTo>
                    <a:pt x="11812" y="17644"/>
                  </a:lnTo>
                  <a:lnTo>
                    <a:pt x="11776" y="17644"/>
                  </a:lnTo>
                  <a:lnTo>
                    <a:pt x="11739" y="17497"/>
                  </a:lnTo>
                  <a:lnTo>
                    <a:pt x="11666" y="17240"/>
                  </a:lnTo>
                  <a:lnTo>
                    <a:pt x="12032" y="17094"/>
                  </a:lnTo>
                  <a:close/>
                  <a:moveTo>
                    <a:pt x="11446" y="17350"/>
                  </a:moveTo>
                  <a:lnTo>
                    <a:pt x="11482" y="17607"/>
                  </a:lnTo>
                  <a:lnTo>
                    <a:pt x="11519" y="17791"/>
                  </a:lnTo>
                  <a:lnTo>
                    <a:pt x="11189" y="17901"/>
                  </a:lnTo>
                  <a:lnTo>
                    <a:pt x="11115" y="17937"/>
                  </a:lnTo>
                  <a:lnTo>
                    <a:pt x="11115" y="17864"/>
                  </a:lnTo>
                  <a:lnTo>
                    <a:pt x="11115" y="17827"/>
                  </a:lnTo>
                  <a:lnTo>
                    <a:pt x="11115" y="17717"/>
                  </a:lnTo>
                  <a:lnTo>
                    <a:pt x="11005" y="17607"/>
                  </a:lnTo>
                  <a:lnTo>
                    <a:pt x="10969" y="17534"/>
                  </a:lnTo>
                  <a:lnTo>
                    <a:pt x="11446" y="17350"/>
                  </a:lnTo>
                  <a:close/>
                  <a:moveTo>
                    <a:pt x="10639" y="17644"/>
                  </a:moveTo>
                  <a:lnTo>
                    <a:pt x="10749" y="17791"/>
                  </a:lnTo>
                  <a:lnTo>
                    <a:pt x="10859" y="17901"/>
                  </a:lnTo>
                  <a:lnTo>
                    <a:pt x="10932" y="17974"/>
                  </a:lnTo>
                  <a:lnTo>
                    <a:pt x="10969" y="17974"/>
                  </a:lnTo>
                  <a:lnTo>
                    <a:pt x="10455" y="18194"/>
                  </a:lnTo>
                  <a:lnTo>
                    <a:pt x="10418" y="18121"/>
                  </a:lnTo>
                  <a:lnTo>
                    <a:pt x="10345" y="18121"/>
                  </a:lnTo>
                  <a:lnTo>
                    <a:pt x="10235" y="18157"/>
                  </a:lnTo>
                  <a:lnTo>
                    <a:pt x="10162" y="17901"/>
                  </a:lnTo>
                  <a:lnTo>
                    <a:pt x="10125" y="17827"/>
                  </a:lnTo>
                  <a:lnTo>
                    <a:pt x="10639" y="17644"/>
                  </a:lnTo>
                  <a:close/>
                  <a:moveTo>
                    <a:pt x="10272" y="440"/>
                  </a:moveTo>
                  <a:lnTo>
                    <a:pt x="10455" y="477"/>
                  </a:lnTo>
                  <a:lnTo>
                    <a:pt x="10565" y="550"/>
                  </a:lnTo>
                  <a:lnTo>
                    <a:pt x="10675" y="624"/>
                  </a:lnTo>
                  <a:lnTo>
                    <a:pt x="10785" y="734"/>
                  </a:lnTo>
                  <a:lnTo>
                    <a:pt x="10969" y="990"/>
                  </a:lnTo>
                  <a:lnTo>
                    <a:pt x="11005" y="1210"/>
                  </a:lnTo>
                  <a:lnTo>
                    <a:pt x="11042" y="1431"/>
                  </a:lnTo>
                  <a:lnTo>
                    <a:pt x="11335" y="2348"/>
                  </a:lnTo>
                  <a:lnTo>
                    <a:pt x="11886" y="3998"/>
                  </a:lnTo>
                  <a:lnTo>
                    <a:pt x="13060" y="7300"/>
                  </a:lnTo>
                  <a:lnTo>
                    <a:pt x="14233" y="10564"/>
                  </a:lnTo>
                  <a:lnTo>
                    <a:pt x="14857" y="12215"/>
                  </a:lnTo>
                  <a:lnTo>
                    <a:pt x="15187" y="13095"/>
                  </a:lnTo>
                  <a:lnTo>
                    <a:pt x="15407" y="13646"/>
                  </a:lnTo>
                  <a:lnTo>
                    <a:pt x="15334" y="13682"/>
                  </a:lnTo>
                  <a:lnTo>
                    <a:pt x="15297" y="13829"/>
                  </a:lnTo>
                  <a:lnTo>
                    <a:pt x="15297" y="13939"/>
                  </a:lnTo>
                  <a:lnTo>
                    <a:pt x="15260" y="14196"/>
                  </a:lnTo>
                  <a:lnTo>
                    <a:pt x="15224" y="14379"/>
                  </a:lnTo>
                  <a:lnTo>
                    <a:pt x="15187" y="14526"/>
                  </a:lnTo>
                  <a:lnTo>
                    <a:pt x="15004" y="14856"/>
                  </a:lnTo>
                  <a:lnTo>
                    <a:pt x="14747" y="15149"/>
                  </a:lnTo>
                  <a:lnTo>
                    <a:pt x="14453" y="15370"/>
                  </a:lnTo>
                  <a:lnTo>
                    <a:pt x="14123" y="15590"/>
                  </a:lnTo>
                  <a:lnTo>
                    <a:pt x="13793" y="15773"/>
                  </a:lnTo>
                  <a:lnTo>
                    <a:pt x="13060" y="16140"/>
                  </a:lnTo>
                  <a:lnTo>
                    <a:pt x="12326" y="16470"/>
                  </a:lnTo>
                  <a:lnTo>
                    <a:pt x="10859" y="17094"/>
                  </a:lnTo>
                  <a:lnTo>
                    <a:pt x="10015" y="17424"/>
                  </a:lnTo>
                  <a:lnTo>
                    <a:pt x="9978" y="17387"/>
                  </a:lnTo>
                  <a:lnTo>
                    <a:pt x="9942" y="17387"/>
                  </a:lnTo>
                  <a:lnTo>
                    <a:pt x="9905" y="17424"/>
                  </a:lnTo>
                  <a:lnTo>
                    <a:pt x="9905" y="17460"/>
                  </a:lnTo>
                  <a:lnTo>
                    <a:pt x="8841" y="17791"/>
                  </a:lnTo>
                  <a:lnTo>
                    <a:pt x="7777" y="18121"/>
                  </a:lnTo>
                  <a:lnTo>
                    <a:pt x="6970" y="18304"/>
                  </a:lnTo>
                  <a:lnTo>
                    <a:pt x="6163" y="18487"/>
                  </a:lnTo>
                  <a:lnTo>
                    <a:pt x="5797" y="18524"/>
                  </a:lnTo>
                  <a:lnTo>
                    <a:pt x="5613" y="18524"/>
                  </a:lnTo>
                  <a:lnTo>
                    <a:pt x="5430" y="18451"/>
                  </a:lnTo>
                  <a:lnTo>
                    <a:pt x="5283" y="18377"/>
                  </a:lnTo>
                  <a:lnTo>
                    <a:pt x="5173" y="18231"/>
                  </a:lnTo>
                  <a:lnTo>
                    <a:pt x="5063" y="18121"/>
                  </a:lnTo>
                  <a:lnTo>
                    <a:pt x="4953" y="17974"/>
                  </a:lnTo>
                  <a:lnTo>
                    <a:pt x="4879" y="17680"/>
                  </a:lnTo>
                  <a:lnTo>
                    <a:pt x="4769" y="17387"/>
                  </a:lnTo>
                  <a:lnTo>
                    <a:pt x="4476" y="16507"/>
                  </a:lnTo>
                  <a:lnTo>
                    <a:pt x="3926" y="14819"/>
                  </a:lnTo>
                  <a:lnTo>
                    <a:pt x="3376" y="13169"/>
                  </a:lnTo>
                  <a:lnTo>
                    <a:pt x="2752" y="11518"/>
                  </a:lnTo>
                  <a:lnTo>
                    <a:pt x="2165" y="9867"/>
                  </a:lnTo>
                  <a:lnTo>
                    <a:pt x="1505" y="8253"/>
                  </a:lnTo>
                  <a:lnTo>
                    <a:pt x="845" y="6603"/>
                  </a:lnTo>
                  <a:lnTo>
                    <a:pt x="588" y="6052"/>
                  </a:lnTo>
                  <a:lnTo>
                    <a:pt x="478" y="5796"/>
                  </a:lnTo>
                  <a:lnTo>
                    <a:pt x="331" y="5539"/>
                  </a:lnTo>
                  <a:lnTo>
                    <a:pt x="368" y="5502"/>
                  </a:lnTo>
                  <a:lnTo>
                    <a:pt x="404" y="5429"/>
                  </a:lnTo>
                  <a:lnTo>
                    <a:pt x="368" y="5209"/>
                  </a:lnTo>
                  <a:lnTo>
                    <a:pt x="404" y="5025"/>
                  </a:lnTo>
                  <a:lnTo>
                    <a:pt x="404" y="4879"/>
                  </a:lnTo>
                  <a:lnTo>
                    <a:pt x="478" y="4695"/>
                  </a:lnTo>
                  <a:lnTo>
                    <a:pt x="624" y="4402"/>
                  </a:lnTo>
                  <a:lnTo>
                    <a:pt x="845" y="4145"/>
                  </a:lnTo>
                  <a:lnTo>
                    <a:pt x="1101" y="3888"/>
                  </a:lnTo>
                  <a:lnTo>
                    <a:pt x="1395" y="3668"/>
                  </a:lnTo>
                  <a:lnTo>
                    <a:pt x="1725" y="3485"/>
                  </a:lnTo>
                  <a:lnTo>
                    <a:pt x="2018" y="3301"/>
                  </a:lnTo>
                  <a:lnTo>
                    <a:pt x="2789" y="2935"/>
                  </a:lnTo>
                  <a:lnTo>
                    <a:pt x="3596" y="2641"/>
                  </a:lnTo>
                  <a:lnTo>
                    <a:pt x="5210" y="2017"/>
                  </a:lnTo>
                  <a:lnTo>
                    <a:pt x="6787" y="1394"/>
                  </a:lnTo>
                  <a:lnTo>
                    <a:pt x="7557" y="1100"/>
                  </a:lnTo>
                  <a:lnTo>
                    <a:pt x="8364" y="807"/>
                  </a:lnTo>
                  <a:lnTo>
                    <a:pt x="9135" y="587"/>
                  </a:lnTo>
                  <a:lnTo>
                    <a:pt x="9538" y="514"/>
                  </a:lnTo>
                  <a:lnTo>
                    <a:pt x="9942" y="440"/>
                  </a:lnTo>
                  <a:close/>
                  <a:moveTo>
                    <a:pt x="9868" y="17937"/>
                  </a:moveTo>
                  <a:lnTo>
                    <a:pt x="9868" y="17974"/>
                  </a:lnTo>
                  <a:lnTo>
                    <a:pt x="9905" y="18157"/>
                  </a:lnTo>
                  <a:lnTo>
                    <a:pt x="10015" y="18341"/>
                  </a:lnTo>
                  <a:lnTo>
                    <a:pt x="9575" y="18524"/>
                  </a:lnTo>
                  <a:lnTo>
                    <a:pt x="9575" y="18487"/>
                  </a:lnTo>
                  <a:lnTo>
                    <a:pt x="9538" y="18341"/>
                  </a:lnTo>
                  <a:lnTo>
                    <a:pt x="9465" y="18231"/>
                  </a:lnTo>
                  <a:lnTo>
                    <a:pt x="9391" y="18084"/>
                  </a:lnTo>
                  <a:lnTo>
                    <a:pt x="9868" y="17937"/>
                  </a:lnTo>
                  <a:close/>
                  <a:moveTo>
                    <a:pt x="9098" y="18194"/>
                  </a:moveTo>
                  <a:lnTo>
                    <a:pt x="9171" y="18414"/>
                  </a:lnTo>
                  <a:lnTo>
                    <a:pt x="9245" y="18524"/>
                  </a:lnTo>
                  <a:lnTo>
                    <a:pt x="9318" y="18598"/>
                  </a:lnTo>
                  <a:lnTo>
                    <a:pt x="8841" y="18781"/>
                  </a:lnTo>
                  <a:lnTo>
                    <a:pt x="8768" y="18708"/>
                  </a:lnTo>
                  <a:lnTo>
                    <a:pt x="8694" y="18598"/>
                  </a:lnTo>
                  <a:lnTo>
                    <a:pt x="8621" y="18487"/>
                  </a:lnTo>
                  <a:lnTo>
                    <a:pt x="8584" y="18341"/>
                  </a:lnTo>
                  <a:lnTo>
                    <a:pt x="9098" y="18194"/>
                  </a:lnTo>
                  <a:close/>
                  <a:moveTo>
                    <a:pt x="8254" y="18414"/>
                  </a:moveTo>
                  <a:lnTo>
                    <a:pt x="8291" y="18561"/>
                  </a:lnTo>
                  <a:lnTo>
                    <a:pt x="8364" y="18744"/>
                  </a:lnTo>
                  <a:lnTo>
                    <a:pt x="8511" y="18928"/>
                  </a:lnTo>
                  <a:lnTo>
                    <a:pt x="8181" y="19038"/>
                  </a:lnTo>
                  <a:lnTo>
                    <a:pt x="8144" y="18964"/>
                  </a:lnTo>
                  <a:lnTo>
                    <a:pt x="8107" y="18928"/>
                  </a:lnTo>
                  <a:lnTo>
                    <a:pt x="7997" y="18854"/>
                  </a:lnTo>
                  <a:lnTo>
                    <a:pt x="7961" y="18818"/>
                  </a:lnTo>
                  <a:lnTo>
                    <a:pt x="7851" y="18634"/>
                  </a:lnTo>
                  <a:lnTo>
                    <a:pt x="7851" y="18561"/>
                  </a:lnTo>
                  <a:lnTo>
                    <a:pt x="8254" y="18414"/>
                  </a:lnTo>
                  <a:close/>
                  <a:moveTo>
                    <a:pt x="5246" y="18818"/>
                  </a:moveTo>
                  <a:lnTo>
                    <a:pt x="5430" y="18891"/>
                  </a:lnTo>
                  <a:lnTo>
                    <a:pt x="5650" y="18928"/>
                  </a:lnTo>
                  <a:lnTo>
                    <a:pt x="5870" y="18964"/>
                  </a:lnTo>
                  <a:lnTo>
                    <a:pt x="5943" y="19221"/>
                  </a:lnTo>
                  <a:lnTo>
                    <a:pt x="5760" y="19148"/>
                  </a:lnTo>
                  <a:lnTo>
                    <a:pt x="5576" y="19038"/>
                  </a:lnTo>
                  <a:lnTo>
                    <a:pt x="5393" y="18928"/>
                  </a:lnTo>
                  <a:lnTo>
                    <a:pt x="5246" y="18818"/>
                  </a:lnTo>
                  <a:close/>
                  <a:moveTo>
                    <a:pt x="7557" y="18634"/>
                  </a:moveTo>
                  <a:lnTo>
                    <a:pt x="7557" y="18781"/>
                  </a:lnTo>
                  <a:lnTo>
                    <a:pt x="7631" y="18928"/>
                  </a:lnTo>
                  <a:lnTo>
                    <a:pt x="7704" y="19038"/>
                  </a:lnTo>
                  <a:lnTo>
                    <a:pt x="7777" y="19148"/>
                  </a:lnTo>
                  <a:lnTo>
                    <a:pt x="7704" y="19184"/>
                  </a:lnTo>
                  <a:lnTo>
                    <a:pt x="7227" y="19294"/>
                  </a:lnTo>
                  <a:lnTo>
                    <a:pt x="7154" y="19184"/>
                  </a:lnTo>
                  <a:lnTo>
                    <a:pt x="7080" y="19074"/>
                  </a:lnTo>
                  <a:lnTo>
                    <a:pt x="6970" y="18928"/>
                  </a:lnTo>
                  <a:lnTo>
                    <a:pt x="6897" y="18781"/>
                  </a:lnTo>
                  <a:lnTo>
                    <a:pt x="7117" y="18708"/>
                  </a:lnTo>
                  <a:lnTo>
                    <a:pt x="7557" y="18634"/>
                  </a:lnTo>
                  <a:close/>
                  <a:moveTo>
                    <a:pt x="6604" y="18854"/>
                  </a:moveTo>
                  <a:lnTo>
                    <a:pt x="6677" y="19111"/>
                  </a:lnTo>
                  <a:lnTo>
                    <a:pt x="6750" y="19221"/>
                  </a:lnTo>
                  <a:lnTo>
                    <a:pt x="6824" y="19331"/>
                  </a:lnTo>
                  <a:lnTo>
                    <a:pt x="6493" y="19331"/>
                  </a:lnTo>
                  <a:lnTo>
                    <a:pt x="6493" y="19258"/>
                  </a:lnTo>
                  <a:lnTo>
                    <a:pt x="6493" y="19221"/>
                  </a:lnTo>
                  <a:lnTo>
                    <a:pt x="6420" y="19184"/>
                  </a:lnTo>
                  <a:lnTo>
                    <a:pt x="6383" y="19184"/>
                  </a:lnTo>
                  <a:lnTo>
                    <a:pt x="6310" y="19221"/>
                  </a:lnTo>
                  <a:lnTo>
                    <a:pt x="6273" y="19221"/>
                  </a:lnTo>
                  <a:lnTo>
                    <a:pt x="6200" y="19184"/>
                  </a:lnTo>
                  <a:lnTo>
                    <a:pt x="6163" y="19074"/>
                  </a:lnTo>
                  <a:lnTo>
                    <a:pt x="6127" y="18928"/>
                  </a:lnTo>
                  <a:lnTo>
                    <a:pt x="6604" y="18854"/>
                  </a:lnTo>
                  <a:close/>
                  <a:moveTo>
                    <a:pt x="10125" y="0"/>
                  </a:moveTo>
                  <a:lnTo>
                    <a:pt x="9721" y="37"/>
                  </a:lnTo>
                  <a:lnTo>
                    <a:pt x="9318" y="110"/>
                  </a:lnTo>
                  <a:lnTo>
                    <a:pt x="8804" y="220"/>
                  </a:lnTo>
                  <a:lnTo>
                    <a:pt x="8291" y="403"/>
                  </a:lnTo>
                  <a:lnTo>
                    <a:pt x="7300" y="734"/>
                  </a:lnTo>
                  <a:lnTo>
                    <a:pt x="5320" y="1504"/>
                  </a:lnTo>
                  <a:lnTo>
                    <a:pt x="3376" y="2274"/>
                  </a:lnTo>
                  <a:lnTo>
                    <a:pt x="2422" y="2678"/>
                  </a:lnTo>
                  <a:lnTo>
                    <a:pt x="1945" y="2898"/>
                  </a:lnTo>
                  <a:lnTo>
                    <a:pt x="1505" y="3118"/>
                  </a:lnTo>
                  <a:lnTo>
                    <a:pt x="1248" y="3301"/>
                  </a:lnTo>
                  <a:lnTo>
                    <a:pt x="955" y="3485"/>
                  </a:lnTo>
                  <a:lnTo>
                    <a:pt x="698" y="3742"/>
                  </a:lnTo>
                  <a:lnTo>
                    <a:pt x="441" y="3998"/>
                  </a:lnTo>
                  <a:lnTo>
                    <a:pt x="221" y="4292"/>
                  </a:lnTo>
                  <a:lnTo>
                    <a:pt x="74" y="4622"/>
                  </a:lnTo>
                  <a:lnTo>
                    <a:pt x="38" y="4769"/>
                  </a:lnTo>
                  <a:lnTo>
                    <a:pt x="38" y="4915"/>
                  </a:lnTo>
                  <a:lnTo>
                    <a:pt x="38" y="5099"/>
                  </a:lnTo>
                  <a:lnTo>
                    <a:pt x="74" y="5245"/>
                  </a:lnTo>
                  <a:lnTo>
                    <a:pt x="1" y="5282"/>
                  </a:lnTo>
                  <a:lnTo>
                    <a:pt x="1" y="5319"/>
                  </a:lnTo>
                  <a:lnTo>
                    <a:pt x="38" y="5722"/>
                  </a:lnTo>
                  <a:lnTo>
                    <a:pt x="148" y="6052"/>
                  </a:lnTo>
                  <a:lnTo>
                    <a:pt x="441" y="6786"/>
                  </a:lnTo>
                  <a:lnTo>
                    <a:pt x="1065" y="8400"/>
                  </a:lnTo>
                  <a:lnTo>
                    <a:pt x="2348" y="11665"/>
                  </a:lnTo>
                  <a:lnTo>
                    <a:pt x="2935" y="13315"/>
                  </a:lnTo>
                  <a:lnTo>
                    <a:pt x="3522" y="15003"/>
                  </a:lnTo>
                  <a:lnTo>
                    <a:pt x="4072" y="16653"/>
                  </a:lnTo>
                  <a:lnTo>
                    <a:pt x="4293" y="17424"/>
                  </a:lnTo>
                  <a:lnTo>
                    <a:pt x="4439" y="17827"/>
                  </a:lnTo>
                  <a:lnTo>
                    <a:pt x="4513" y="18047"/>
                  </a:lnTo>
                  <a:lnTo>
                    <a:pt x="4623" y="18231"/>
                  </a:lnTo>
                  <a:lnTo>
                    <a:pt x="4659" y="18451"/>
                  </a:lnTo>
                  <a:lnTo>
                    <a:pt x="4733" y="18634"/>
                  </a:lnTo>
                  <a:lnTo>
                    <a:pt x="4806" y="18781"/>
                  </a:lnTo>
                  <a:lnTo>
                    <a:pt x="4916" y="18928"/>
                  </a:lnTo>
                  <a:lnTo>
                    <a:pt x="5026" y="19074"/>
                  </a:lnTo>
                  <a:lnTo>
                    <a:pt x="5173" y="19221"/>
                  </a:lnTo>
                  <a:lnTo>
                    <a:pt x="5503" y="19404"/>
                  </a:lnTo>
                  <a:lnTo>
                    <a:pt x="5833" y="19551"/>
                  </a:lnTo>
                  <a:lnTo>
                    <a:pt x="6237" y="19661"/>
                  </a:lnTo>
                  <a:lnTo>
                    <a:pt x="6604" y="19698"/>
                  </a:lnTo>
                  <a:lnTo>
                    <a:pt x="7007" y="19698"/>
                  </a:lnTo>
                  <a:lnTo>
                    <a:pt x="7484" y="19625"/>
                  </a:lnTo>
                  <a:lnTo>
                    <a:pt x="7924" y="19515"/>
                  </a:lnTo>
                  <a:lnTo>
                    <a:pt x="8841" y="19184"/>
                  </a:lnTo>
                  <a:lnTo>
                    <a:pt x="11079" y="18341"/>
                  </a:lnTo>
                  <a:lnTo>
                    <a:pt x="13206" y="17570"/>
                  </a:lnTo>
                  <a:lnTo>
                    <a:pt x="13830" y="17314"/>
                  </a:lnTo>
                  <a:lnTo>
                    <a:pt x="14417" y="17020"/>
                  </a:lnTo>
                  <a:lnTo>
                    <a:pt x="14527" y="17020"/>
                  </a:lnTo>
                  <a:lnTo>
                    <a:pt x="14674" y="16947"/>
                  </a:lnTo>
                  <a:lnTo>
                    <a:pt x="14710" y="16873"/>
                  </a:lnTo>
                  <a:lnTo>
                    <a:pt x="14710" y="16837"/>
                  </a:lnTo>
                  <a:lnTo>
                    <a:pt x="14894" y="16690"/>
                  </a:lnTo>
                  <a:lnTo>
                    <a:pt x="15187" y="16433"/>
                  </a:lnTo>
                  <a:lnTo>
                    <a:pt x="15407" y="16103"/>
                  </a:lnTo>
                  <a:lnTo>
                    <a:pt x="15554" y="15773"/>
                  </a:lnTo>
                  <a:lnTo>
                    <a:pt x="15701" y="15406"/>
                  </a:lnTo>
                  <a:lnTo>
                    <a:pt x="15774" y="15039"/>
                  </a:lnTo>
                  <a:lnTo>
                    <a:pt x="15811" y="14636"/>
                  </a:lnTo>
                  <a:lnTo>
                    <a:pt x="15847" y="13866"/>
                  </a:lnTo>
                  <a:lnTo>
                    <a:pt x="15884" y="13829"/>
                  </a:lnTo>
                  <a:lnTo>
                    <a:pt x="15884" y="13756"/>
                  </a:lnTo>
                  <a:lnTo>
                    <a:pt x="15847" y="13572"/>
                  </a:lnTo>
                  <a:lnTo>
                    <a:pt x="15811" y="13389"/>
                  </a:lnTo>
                  <a:lnTo>
                    <a:pt x="15664" y="13059"/>
                  </a:lnTo>
                  <a:lnTo>
                    <a:pt x="15334" y="12178"/>
                  </a:lnTo>
                  <a:lnTo>
                    <a:pt x="14710" y="10564"/>
                  </a:lnTo>
                  <a:lnTo>
                    <a:pt x="13500" y="7263"/>
                  </a:lnTo>
                  <a:lnTo>
                    <a:pt x="12326" y="3962"/>
                  </a:lnTo>
                  <a:lnTo>
                    <a:pt x="11776" y="2311"/>
                  </a:lnTo>
                  <a:lnTo>
                    <a:pt x="11446" y="1431"/>
                  </a:lnTo>
                  <a:lnTo>
                    <a:pt x="11372" y="1174"/>
                  </a:lnTo>
                  <a:lnTo>
                    <a:pt x="11409" y="1027"/>
                  </a:lnTo>
                  <a:lnTo>
                    <a:pt x="11409" y="917"/>
                  </a:lnTo>
                  <a:lnTo>
                    <a:pt x="11372" y="770"/>
                  </a:lnTo>
                  <a:lnTo>
                    <a:pt x="11299" y="624"/>
                  </a:lnTo>
                  <a:lnTo>
                    <a:pt x="11152" y="403"/>
                  </a:lnTo>
                  <a:lnTo>
                    <a:pt x="10895" y="220"/>
                  </a:lnTo>
                  <a:lnTo>
                    <a:pt x="10712" y="110"/>
                  </a:lnTo>
                  <a:lnTo>
                    <a:pt x="10528" y="37"/>
                  </a:lnTo>
                  <a:lnTo>
                    <a:pt x="10345"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solidFill>
                  <a:srgbClr val="A4C2F4"/>
                </a:solidFill>
              </a:endParaRPr>
            </a:p>
          </p:txBody>
        </p:sp>
        <p:sp>
          <p:nvSpPr>
            <p:cNvPr id="295" name="Shape 295"/>
            <p:cNvSpPr/>
            <p:nvPr/>
          </p:nvSpPr>
          <p:spPr>
            <a:xfrm>
              <a:off x="6991200" y="2879025"/>
              <a:ext cx="390675" cy="444800"/>
            </a:xfrm>
            <a:custGeom>
              <a:avLst/>
              <a:gdLst/>
              <a:ahLst/>
              <a:cxnLst/>
              <a:rect l="0" t="0" r="0" b="0"/>
              <a:pathLst>
                <a:path w="15627" h="17792" extrusionOk="0">
                  <a:moveTo>
                    <a:pt x="10528" y="1"/>
                  </a:moveTo>
                  <a:lnTo>
                    <a:pt x="10455" y="37"/>
                  </a:lnTo>
                  <a:lnTo>
                    <a:pt x="10308" y="221"/>
                  </a:lnTo>
                  <a:lnTo>
                    <a:pt x="10198" y="441"/>
                  </a:lnTo>
                  <a:lnTo>
                    <a:pt x="10015" y="881"/>
                  </a:lnTo>
                  <a:lnTo>
                    <a:pt x="9831" y="1468"/>
                  </a:lnTo>
                  <a:lnTo>
                    <a:pt x="9685" y="2091"/>
                  </a:lnTo>
                  <a:lnTo>
                    <a:pt x="9685" y="2201"/>
                  </a:lnTo>
                  <a:lnTo>
                    <a:pt x="9721" y="2311"/>
                  </a:lnTo>
                  <a:lnTo>
                    <a:pt x="9795" y="2348"/>
                  </a:lnTo>
                  <a:lnTo>
                    <a:pt x="9868" y="2385"/>
                  </a:lnTo>
                  <a:lnTo>
                    <a:pt x="9941" y="2421"/>
                  </a:lnTo>
                  <a:lnTo>
                    <a:pt x="10051" y="2385"/>
                  </a:lnTo>
                  <a:lnTo>
                    <a:pt x="10125" y="2311"/>
                  </a:lnTo>
                  <a:lnTo>
                    <a:pt x="10198" y="2238"/>
                  </a:lnTo>
                  <a:lnTo>
                    <a:pt x="10235" y="2055"/>
                  </a:lnTo>
                  <a:lnTo>
                    <a:pt x="10235" y="2018"/>
                  </a:lnTo>
                  <a:lnTo>
                    <a:pt x="10235" y="1981"/>
                  </a:lnTo>
                  <a:lnTo>
                    <a:pt x="10455" y="1138"/>
                  </a:lnTo>
                  <a:lnTo>
                    <a:pt x="10638" y="624"/>
                  </a:lnTo>
                  <a:lnTo>
                    <a:pt x="10675" y="367"/>
                  </a:lnTo>
                  <a:lnTo>
                    <a:pt x="10712" y="111"/>
                  </a:lnTo>
                  <a:lnTo>
                    <a:pt x="10675" y="37"/>
                  </a:lnTo>
                  <a:lnTo>
                    <a:pt x="10602" y="1"/>
                  </a:lnTo>
                  <a:close/>
                  <a:moveTo>
                    <a:pt x="3559" y="1028"/>
                  </a:moveTo>
                  <a:lnTo>
                    <a:pt x="3522" y="1064"/>
                  </a:lnTo>
                  <a:lnTo>
                    <a:pt x="3485" y="1101"/>
                  </a:lnTo>
                  <a:lnTo>
                    <a:pt x="3485" y="1138"/>
                  </a:lnTo>
                  <a:lnTo>
                    <a:pt x="3559" y="1321"/>
                  </a:lnTo>
                  <a:lnTo>
                    <a:pt x="3669" y="1468"/>
                  </a:lnTo>
                  <a:lnTo>
                    <a:pt x="3889" y="1761"/>
                  </a:lnTo>
                  <a:lnTo>
                    <a:pt x="4109" y="2055"/>
                  </a:lnTo>
                  <a:lnTo>
                    <a:pt x="4366" y="2348"/>
                  </a:lnTo>
                  <a:lnTo>
                    <a:pt x="4476" y="2605"/>
                  </a:lnTo>
                  <a:lnTo>
                    <a:pt x="4586" y="2862"/>
                  </a:lnTo>
                  <a:lnTo>
                    <a:pt x="4696" y="2972"/>
                  </a:lnTo>
                  <a:lnTo>
                    <a:pt x="4769" y="3045"/>
                  </a:lnTo>
                  <a:lnTo>
                    <a:pt x="4916" y="3082"/>
                  </a:lnTo>
                  <a:lnTo>
                    <a:pt x="5063" y="3082"/>
                  </a:lnTo>
                  <a:lnTo>
                    <a:pt x="5136" y="3045"/>
                  </a:lnTo>
                  <a:lnTo>
                    <a:pt x="5209" y="3008"/>
                  </a:lnTo>
                  <a:lnTo>
                    <a:pt x="5246" y="2935"/>
                  </a:lnTo>
                  <a:lnTo>
                    <a:pt x="5246" y="2862"/>
                  </a:lnTo>
                  <a:lnTo>
                    <a:pt x="5209" y="2715"/>
                  </a:lnTo>
                  <a:lnTo>
                    <a:pt x="5173" y="2642"/>
                  </a:lnTo>
                  <a:lnTo>
                    <a:pt x="5099" y="2605"/>
                  </a:lnTo>
                  <a:lnTo>
                    <a:pt x="4989" y="2605"/>
                  </a:lnTo>
                  <a:lnTo>
                    <a:pt x="4989" y="2568"/>
                  </a:lnTo>
                  <a:lnTo>
                    <a:pt x="4989" y="2495"/>
                  </a:lnTo>
                  <a:lnTo>
                    <a:pt x="4953" y="2385"/>
                  </a:lnTo>
                  <a:lnTo>
                    <a:pt x="4806" y="2128"/>
                  </a:lnTo>
                  <a:lnTo>
                    <a:pt x="4623" y="1871"/>
                  </a:lnTo>
                  <a:lnTo>
                    <a:pt x="4402" y="1615"/>
                  </a:lnTo>
                  <a:lnTo>
                    <a:pt x="4146" y="1394"/>
                  </a:lnTo>
                  <a:lnTo>
                    <a:pt x="3889" y="1174"/>
                  </a:lnTo>
                  <a:lnTo>
                    <a:pt x="3595" y="1028"/>
                  </a:lnTo>
                  <a:close/>
                  <a:moveTo>
                    <a:pt x="15334" y="3999"/>
                  </a:moveTo>
                  <a:lnTo>
                    <a:pt x="15260" y="4035"/>
                  </a:lnTo>
                  <a:lnTo>
                    <a:pt x="15187" y="4109"/>
                  </a:lnTo>
                  <a:lnTo>
                    <a:pt x="15077" y="4182"/>
                  </a:lnTo>
                  <a:lnTo>
                    <a:pt x="14967" y="4256"/>
                  </a:lnTo>
                  <a:lnTo>
                    <a:pt x="14820" y="4329"/>
                  </a:lnTo>
                  <a:lnTo>
                    <a:pt x="14673" y="4329"/>
                  </a:lnTo>
                  <a:lnTo>
                    <a:pt x="14527" y="4402"/>
                  </a:lnTo>
                  <a:lnTo>
                    <a:pt x="14490" y="4439"/>
                  </a:lnTo>
                  <a:lnTo>
                    <a:pt x="14453" y="4549"/>
                  </a:lnTo>
                  <a:lnTo>
                    <a:pt x="14417" y="4586"/>
                  </a:lnTo>
                  <a:lnTo>
                    <a:pt x="14380" y="4622"/>
                  </a:lnTo>
                  <a:lnTo>
                    <a:pt x="14233" y="4732"/>
                  </a:lnTo>
                  <a:lnTo>
                    <a:pt x="13940" y="4842"/>
                  </a:lnTo>
                  <a:lnTo>
                    <a:pt x="13720" y="4989"/>
                  </a:lnTo>
                  <a:lnTo>
                    <a:pt x="13536" y="5173"/>
                  </a:lnTo>
                  <a:lnTo>
                    <a:pt x="13499" y="5246"/>
                  </a:lnTo>
                  <a:lnTo>
                    <a:pt x="13499" y="5319"/>
                  </a:lnTo>
                  <a:lnTo>
                    <a:pt x="13573" y="5356"/>
                  </a:lnTo>
                  <a:lnTo>
                    <a:pt x="13830" y="5356"/>
                  </a:lnTo>
                  <a:lnTo>
                    <a:pt x="14013" y="5319"/>
                  </a:lnTo>
                  <a:lnTo>
                    <a:pt x="14380" y="5173"/>
                  </a:lnTo>
                  <a:lnTo>
                    <a:pt x="14673" y="5026"/>
                  </a:lnTo>
                  <a:lnTo>
                    <a:pt x="14783" y="4953"/>
                  </a:lnTo>
                  <a:lnTo>
                    <a:pt x="14857" y="4806"/>
                  </a:lnTo>
                  <a:lnTo>
                    <a:pt x="15077" y="4769"/>
                  </a:lnTo>
                  <a:lnTo>
                    <a:pt x="15260" y="4659"/>
                  </a:lnTo>
                  <a:lnTo>
                    <a:pt x="15370" y="4696"/>
                  </a:lnTo>
                  <a:lnTo>
                    <a:pt x="15444" y="4696"/>
                  </a:lnTo>
                  <a:lnTo>
                    <a:pt x="15554" y="4622"/>
                  </a:lnTo>
                  <a:lnTo>
                    <a:pt x="15627" y="4549"/>
                  </a:lnTo>
                  <a:lnTo>
                    <a:pt x="15627" y="4476"/>
                  </a:lnTo>
                  <a:lnTo>
                    <a:pt x="15590" y="4366"/>
                  </a:lnTo>
                  <a:lnTo>
                    <a:pt x="15627" y="4329"/>
                  </a:lnTo>
                  <a:lnTo>
                    <a:pt x="15627" y="4256"/>
                  </a:lnTo>
                  <a:lnTo>
                    <a:pt x="15590" y="4182"/>
                  </a:lnTo>
                  <a:lnTo>
                    <a:pt x="15554" y="4109"/>
                  </a:lnTo>
                  <a:lnTo>
                    <a:pt x="15480" y="4035"/>
                  </a:lnTo>
                  <a:lnTo>
                    <a:pt x="15407" y="4035"/>
                  </a:lnTo>
                  <a:lnTo>
                    <a:pt x="15334" y="3999"/>
                  </a:lnTo>
                  <a:close/>
                  <a:moveTo>
                    <a:pt x="2238" y="7447"/>
                  </a:moveTo>
                  <a:lnTo>
                    <a:pt x="2128" y="7484"/>
                  </a:lnTo>
                  <a:lnTo>
                    <a:pt x="1064" y="7960"/>
                  </a:lnTo>
                  <a:lnTo>
                    <a:pt x="477" y="8217"/>
                  </a:lnTo>
                  <a:lnTo>
                    <a:pt x="257" y="8364"/>
                  </a:lnTo>
                  <a:lnTo>
                    <a:pt x="147" y="8474"/>
                  </a:lnTo>
                  <a:lnTo>
                    <a:pt x="111" y="8437"/>
                  </a:lnTo>
                  <a:lnTo>
                    <a:pt x="74" y="8437"/>
                  </a:lnTo>
                  <a:lnTo>
                    <a:pt x="1" y="8511"/>
                  </a:lnTo>
                  <a:lnTo>
                    <a:pt x="1" y="8584"/>
                  </a:lnTo>
                  <a:lnTo>
                    <a:pt x="37" y="8621"/>
                  </a:lnTo>
                  <a:lnTo>
                    <a:pt x="111" y="8694"/>
                  </a:lnTo>
                  <a:lnTo>
                    <a:pt x="221" y="8731"/>
                  </a:lnTo>
                  <a:lnTo>
                    <a:pt x="367" y="8694"/>
                  </a:lnTo>
                  <a:lnTo>
                    <a:pt x="514" y="8657"/>
                  </a:lnTo>
                  <a:lnTo>
                    <a:pt x="808" y="8547"/>
                  </a:lnTo>
                  <a:lnTo>
                    <a:pt x="1028" y="8474"/>
                  </a:lnTo>
                  <a:lnTo>
                    <a:pt x="2385" y="7887"/>
                  </a:lnTo>
                  <a:lnTo>
                    <a:pt x="2458" y="7850"/>
                  </a:lnTo>
                  <a:lnTo>
                    <a:pt x="2532" y="7777"/>
                  </a:lnTo>
                  <a:lnTo>
                    <a:pt x="2532" y="7667"/>
                  </a:lnTo>
                  <a:lnTo>
                    <a:pt x="2495" y="7594"/>
                  </a:lnTo>
                  <a:lnTo>
                    <a:pt x="2422" y="7520"/>
                  </a:lnTo>
                  <a:lnTo>
                    <a:pt x="2348" y="7484"/>
                  </a:lnTo>
                  <a:lnTo>
                    <a:pt x="2238" y="7447"/>
                  </a:lnTo>
                  <a:close/>
                  <a:moveTo>
                    <a:pt x="6677" y="7814"/>
                  </a:moveTo>
                  <a:lnTo>
                    <a:pt x="6603" y="7887"/>
                  </a:lnTo>
                  <a:lnTo>
                    <a:pt x="6603" y="7960"/>
                  </a:lnTo>
                  <a:lnTo>
                    <a:pt x="6603" y="8070"/>
                  </a:lnTo>
                  <a:lnTo>
                    <a:pt x="6933" y="8474"/>
                  </a:lnTo>
                  <a:lnTo>
                    <a:pt x="7044" y="8694"/>
                  </a:lnTo>
                  <a:lnTo>
                    <a:pt x="7154" y="8914"/>
                  </a:lnTo>
                  <a:lnTo>
                    <a:pt x="7227" y="8951"/>
                  </a:lnTo>
                  <a:lnTo>
                    <a:pt x="7264" y="8987"/>
                  </a:lnTo>
                  <a:lnTo>
                    <a:pt x="7410" y="8987"/>
                  </a:lnTo>
                  <a:lnTo>
                    <a:pt x="7594" y="8877"/>
                  </a:lnTo>
                  <a:lnTo>
                    <a:pt x="7777" y="8767"/>
                  </a:lnTo>
                  <a:lnTo>
                    <a:pt x="7924" y="8621"/>
                  </a:lnTo>
                  <a:lnTo>
                    <a:pt x="7924" y="8657"/>
                  </a:lnTo>
                  <a:lnTo>
                    <a:pt x="7997" y="8767"/>
                  </a:lnTo>
                  <a:lnTo>
                    <a:pt x="8071" y="8877"/>
                  </a:lnTo>
                  <a:lnTo>
                    <a:pt x="8181" y="8951"/>
                  </a:lnTo>
                  <a:lnTo>
                    <a:pt x="8327" y="9024"/>
                  </a:lnTo>
                  <a:lnTo>
                    <a:pt x="8584" y="9061"/>
                  </a:lnTo>
                  <a:lnTo>
                    <a:pt x="8768" y="9061"/>
                  </a:lnTo>
                  <a:lnTo>
                    <a:pt x="8951" y="8987"/>
                  </a:lnTo>
                  <a:lnTo>
                    <a:pt x="9281" y="8841"/>
                  </a:lnTo>
                  <a:lnTo>
                    <a:pt x="9611" y="8657"/>
                  </a:lnTo>
                  <a:lnTo>
                    <a:pt x="9721" y="8547"/>
                  </a:lnTo>
                  <a:lnTo>
                    <a:pt x="9758" y="8474"/>
                  </a:lnTo>
                  <a:lnTo>
                    <a:pt x="9758" y="8364"/>
                  </a:lnTo>
                  <a:lnTo>
                    <a:pt x="9685" y="8254"/>
                  </a:lnTo>
                  <a:lnTo>
                    <a:pt x="9648" y="8217"/>
                  </a:lnTo>
                  <a:lnTo>
                    <a:pt x="9464" y="8217"/>
                  </a:lnTo>
                  <a:lnTo>
                    <a:pt x="9428" y="8291"/>
                  </a:lnTo>
                  <a:lnTo>
                    <a:pt x="9244" y="8437"/>
                  </a:lnTo>
                  <a:lnTo>
                    <a:pt x="8988" y="8547"/>
                  </a:lnTo>
                  <a:lnTo>
                    <a:pt x="8768" y="8621"/>
                  </a:lnTo>
                  <a:lnTo>
                    <a:pt x="8584" y="8657"/>
                  </a:lnTo>
                  <a:lnTo>
                    <a:pt x="8474" y="8657"/>
                  </a:lnTo>
                  <a:lnTo>
                    <a:pt x="8401" y="8621"/>
                  </a:lnTo>
                  <a:lnTo>
                    <a:pt x="8364" y="8584"/>
                  </a:lnTo>
                  <a:lnTo>
                    <a:pt x="8327" y="8547"/>
                  </a:lnTo>
                  <a:lnTo>
                    <a:pt x="8254" y="8254"/>
                  </a:lnTo>
                  <a:lnTo>
                    <a:pt x="8181" y="8144"/>
                  </a:lnTo>
                  <a:lnTo>
                    <a:pt x="8071" y="8107"/>
                  </a:lnTo>
                  <a:lnTo>
                    <a:pt x="7961" y="8107"/>
                  </a:lnTo>
                  <a:lnTo>
                    <a:pt x="7887" y="8144"/>
                  </a:lnTo>
                  <a:lnTo>
                    <a:pt x="7740" y="8254"/>
                  </a:lnTo>
                  <a:lnTo>
                    <a:pt x="7630" y="8401"/>
                  </a:lnTo>
                  <a:lnTo>
                    <a:pt x="7410" y="8547"/>
                  </a:lnTo>
                  <a:lnTo>
                    <a:pt x="7264" y="8364"/>
                  </a:lnTo>
                  <a:lnTo>
                    <a:pt x="7117" y="8180"/>
                  </a:lnTo>
                  <a:lnTo>
                    <a:pt x="6970" y="7997"/>
                  </a:lnTo>
                  <a:lnTo>
                    <a:pt x="6787" y="7850"/>
                  </a:lnTo>
                  <a:lnTo>
                    <a:pt x="6713" y="7814"/>
                  </a:lnTo>
                  <a:close/>
                  <a:moveTo>
                    <a:pt x="12876" y="11005"/>
                  </a:moveTo>
                  <a:lnTo>
                    <a:pt x="12803" y="11042"/>
                  </a:lnTo>
                  <a:lnTo>
                    <a:pt x="12766" y="11078"/>
                  </a:lnTo>
                  <a:lnTo>
                    <a:pt x="12766" y="11152"/>
                  </a:lnTo>
                  <a:lnTo>
                    <a:pt x="12729" y="11225"/>
                  </a:lnTo>
                  <a:lnTo>
                    <a:pt x="12766" y="11298"/>
                  </a:lnTo>
                  <a:lnTo>
                    <a:pt x="12986" y="11702"/>
                  </a:lnTo>
                  <a:lnTo>
                    <a:pt x="13279" y="12069"/>
                  </a:lnTo>
                  <a:lnTo>
                    <a:pt x="13499" y="12399"/>
                  </a:lnTo>
                  <a:lnTo>
                    <a:pt x="13646" y="12509"/>
                  </a:lnTo>
                  <a:lnTo>
                    <a:pt x="13830" y="12619"/>
                  </a:lnTo>
                  <a:lnTo>
                    <a:pt x="13976" y="12619"/>
                  </a:lnTo>
                  <a:lnTo>
                    <a:pt x="14013" y="12582"/>
                  </a:lnTo>
                  <a:lnTo>
                    <a:pt x="14086" y="12546"/>
                  </a:lnTo>
                  <a:lnTo>
                    <a:pt x="14160" y="12436"/>
                  </a:lnTo>
                  <a:lnTo>
                    <a:pt x="14160" y="12325"/>
                  </a:lnTo>
                  <a:lnTo>
                    <a:pt x="14160" y="12252"/>
                  </a:lnTo>
                  <a:lnTo>
                    <a:pt x="14123" y="12142"/>
                  </a:lnTo>
                  <a:lnTo>
                    <a:pt x="14086" y="12069"/>
                  </a:lnTo>
                  <a:lnTo>
                    <a:pt x="14050" y="12032"/>
                  </a:lnTo>
                  <a:lnTo>
                    <a:pt x="13903" y="12032"/>
                  </a:lnTo>
                  <a:lnTo>
                    <a:pt x="13830" y="11885"/>
                  </a:lnTo>
                  <a:lnTo>
                    <a:pt x="13573" y="11592"/>
                  </a:lnTo>
                  <a:lnTo>
                    <a:pt x="13316" y="11298"/>
                  </a:lnTo>
                  <a:lnTo>
                    <a:pt x="13059" y="11042"/>
                  </a:lnTo>
                  <a:lnTo>
                    <a:pt x="13023" y="11005"/>
                  </a:lnTo>
                  <a:close/>
                  <a:moveTo>
                    <a:pt x="8181" y="3192"/>
                  </a:moveTo>
                  <a:lnTo>
                    <a:pt x="8511" y="3228"/>
                  </a:lnTo>
                  <a:lnTo>
                    <a:pt x="8878" y="3265"/>
                  </a:lnTo>
                  <a:lnTo>
                    <a:pt x="9208" y="3339"/>
                  </a:lnTo>
                  <a:lnTo>
                    <a:pt x="9538" y="3412"/>
                  </a:lnTo>
                  <a:lnTo>
                    <a:pt x="9868" y="3522"/>
                  </a:lnTo>
                  <a:lnTo>
                    <a:pt x="10198" y="3669"/>
                  </a:lnTo>
                  <a:lnTo>
                    <a:pt x="10528" y="3852"/>
                  </a:lnTo>
                  <a:lnTo>
                    <a:pt x="10822" y="4035"/>
                  </a:lnTo>
                  <a:lnTo>
                    <a:pt x="11078" y="4256"/>
                  </a:lnTo>
                  <a:lnTo>
                    <a:pt x="11335" y="4476"/>
                  </a:lnTo>
                  <a:lnTo>
                    <a:pt x="11592" y="4732"/>
                  </a:lnTo>
                  <a:lnTo>
                    <a:pt x="11812" y="4989"/>
                  </a:lnTo>
                  <a:lnTo>
                    <a:pt x="11996" y="5319"/>
                  </a:lnTo>
                  <a:lnTo>
                    <a:pt x="12142" y="5576"/>
                  </a:lnTo>
                  <a:lnTo>
                    <a:pt x="12252" y="5870"/>
                  </a:lnTo>
                  <a:lnTo>
                    <a:pt x="12362" y="6200"/>
                  </a:lnTo>
                  <a:lnTo>
                    <a:pt x="12436" y="6530"/>
                  </a:lnTo>
                  <a:lnTo>
                    <a:pt x="12509" y="6823"/>
                  </a:lnTo>
                  <a:lnTo>
                    <a:pt x="12509" y="7153"/>
                  </a:lnTo>
                  <a:lnTo>
                    <a:pt x="12509" y="7484"/>
                  </a:lnTo>
                  <a:lnTo>
                    <a:pt x="12472" y="7814"/>
                  </a:lnTo>
                  <a:lnTo>
                    <a:pt x="12399" y="8144"/>
                  </a:lnTo>
                  <a:lnTo>
                    <a:pt x="12289" y="8511"/>
                  </a:lnTo>
                  <a:lnTo>
                    <a:pt x="12142" y="8804"/>
                  </a:lnTo>
                  <a:lnTo>
                    <a:pt x="11996" y="9134"/>
                  </a:lnTo>
                  <a:lnTo>
                    <a:pt x="11812" y="9428"/>
                  </a:lnTo>
                  <a:lnTo>
                    <a:pt x="11592" y="9721"/>
                  </a:lnTo>
                  <a:lnTo>
                    <a:pt x="11115" y="10271"/>
                  </a:lnTo>
                  <a:lnTo>
                    <a:pt x="10345" y="11115"/>
                  </a:lnTo>
                  <a:lnTo>
                    <a:pt x="9941" y="11555"/>
                  </a:lnTo>
                  <a:lnTo>
                    <a:pt x="9575" y="12032"/>
                  </a:lnTo>
                  <a:lnTo>
                    <a:pt x="9281" y="12509"/>
                  </a:lnTo>
                  <a:lnTo>
                    <a:pt x="8988" y="13022"/>
                  </a:lnTo>
                  <a:lnTo>
                    <a:pt x="8914" y="13279"/>
                  </a:lnTo>
                  <a:lnTo>
                    <a:pt x="8804" y="13573"/>
                  </a:lnTo>
                  <a:lnTo>
                    <a:pt x="8768" y="13829"/>
                  </a:lnTo>
                  <a:lnTo>
                    <a:pt x="8731" y="14123"/>
                  </a:lnTo>
                  <a:lnTo>
                    <a:pt x="8217" y="14013"/>
                  </a:lnTo>
                  <a:lnTo>
                    <a:pt x="7704" y="13939"/>
                  </a:lnTo>
                  <a:lnTo>
                    <a:pt x="8584" y="11665"/>
                  </a:lnTo>
                  <a:lnTo>
                    <a:pt x="9061" y="10418"/>
                  </a:lnTo>
                  <a:lnTo>
                    <a:pt x="9318" y="9831"/>
                  </a:lnTo>
                  <a:lnTo>
                    <a:pt x="9391" y="9538"/>
                  </a:lnTo>
                  <a:lnTo>
                    <a:pt x="9391" y="9391"/>
                  </a:lnTo>
                  <a:lnTo>
                    <a:pt x="9354" y="9244"/>
                  </a:lnTo>
                  <a:lnTo>
                    <a:pt x="9318" y="9208"/>
                  </a:lnTo>
                  <a:lnTo>
                    <a:pt x="9281" y="9208"/>
                  </a:lnTo>
                  <a:lnTo>
                    <a:pt x="9171" y="9281"/>
                  </a:lnTo>
                  <a:lnTo>
                    <a:pt x="9098" y="9391"/>
                  </a:lnTo>
                  <a:lnTo>
                    <a:pt x="8988" y="9611"/>
                  </a:lnTo>
                  <a:lnTo>
                    <a:pt x="8768" y="10088"/>
                  </a:lnTo>
                  <a:lnTo>
                    <a:pt x="8217" y="11445"/>
                  </a:lnTo>
                  <a:lnTo>
                    <a:pt x="7337" y="13719"/>
                  </a:lnTo>
                  <a:lnTo>
                    <a:pt x="7227" y="13903"/>
                  </a:lnTo>
                  <a:lnTo>
                    <a:pt x="6970" y="13829"/>
                  </a:lnTo>
                  <a:lnTo>
                    <a:pt x="6420" y="13683"/>
                  </a:lnTo>
                  <a:lnTo>
                    <a:pt x="6420" y="13646"/>
                  </a:lnTo>
                  <a:lnTo>
                    <a:pt x="6493" y="13389"/>
                  </a:lnTo>
                  <a:lnTo>
                    <a:pt x="6530" y="13096"/>
                  </a:lnTo>
                  <a:lnTo>
                    <a:pt x="6530" y="12546"/>
                  </a:lnTo>
                  <a:lnTo>
                    <a:pt x="6603" y="11372"/>
                  </a:lnTo>
                  <a:lnTo>
                    <a:pt x="6677" y="10125"/>
                  </a:lnTo>
                  <a:lnTo>
                    <a:pt x="6713" y="9501"/>
                  </a:lnTo>
                  <a:lnTo>
                    <a:pt x="6677" y="8877"/>
                  </a:lnTo>
                  <a:lnTo>
                    <a:pt x="6677" y="8804"/>
                  </a:lnTo>
                  <a:lnTo>
                    <a:pt x="6640" y="8767"/>
                  </a:lnTo>
                  <a:lnTo>
                    <a:pt x="6530" y="8694"/>
                  </a:lnTo>
                  <a:lnTo>
                    <a:pt x="6420" y="8731"/>
                  </a:lnTo>
                  <a:lnTo>
                    <a:pt x="6383" y="8767"/>
                  </a:lnTo>
                  <a:lnTo>
                    <a:pt x="6347" y="8841"/>
                  </a:lnTo>
                  <a:lnTo>
                    <a:pt x="6273" y="9391"/>
                  </a:lnTo>
                  <a:lnTo>
                    <a:pt x="6237" y="9978"/>
                  </a:lnTo>
                  <a:lnTo>
                    <a:pt x="6200" y="11115"/>
                  </a:lnTo>
                  <a:lnTo>
                    <a:pt x="6090" y="12289"/>
                  </a:lnTo>
                  <a:lnTo>
                    <a:pt x="6016" y="12912"/>
                  </a:lnTo>
                  <a:lnTo>
                    <a:pt x="6016" y="13206"/>
                  </a:lnTo>
                  <a:lnTo>
                    <a:pt x="6016" y="13536"/>
                  </a:lnTo>
                  <a:lnTo>
                    <a:pt x="5540" y="13353"/>
                  </a:lnTo>
                  <a:lnTo>
                    <a:pt x="5099" y="13206"/>
                  </a:lnTo>
                  <a:lnTo>
                    <a:pt x="4623" y="13132"/>
                  </a:lnTo>
                  <a:lnTo>
                    <a:pt x="4182" y="13132"/>
                  </a:lnTo>
                  <a:lnTo>
                    <a:pt x="4329" y="12876"/>
                  </a:lnTo>
                  <a:lnTo>
                    <a:pt x="4439" y="12619"/>
                  </a:lnTo>
                  <a:lnTo>
                    <a:pt x="4549" y="12362"/>
                  </a:lnTo>
                  <a:lnTo>
                    <a:pt x="4623" y="12069"/>
                  </a:lnTo>
                  <a:lnTo>
                    <a:pt x="4696" y="11482"/>
                  </a:lnTo>
                  <a:lnTo>
                    <a:pt x="4696" y="10895"/>
                  </a:lnTo>
                  <a:lnTo>
                    <a:pt x="4623" y="10161"/>
                  </a:lnTo>
                  <a:lnTo>
                    <a:pt x="4512" y="9428"/>
                  </a:lnTo>
                  <a:lnTo>
                    <a:pt x="4366" y="8694"/>
                  </a:lnTo>
                  <a:lnTo>
                    <a:pt x="4219" y="7960"/>
                  </a:lnTo>
                  <a:lnTo>
                    <a:pt x="4182" y="7594"/>
                  </a:lnTo>
                  <a:lnTo>
                    <a:pt x="4182" y="7190"/>
                  </a:lnTo>
                  <a:lnTo>
                    <a:pt x="4182" y="6823"/>
                  </a:lnTo>
                  <a:lnTo>
                    <a:pt x="4219" y="6456"/>
                  </a:lnTo>
                  <a:lnTo>
                    <a:pt x="4292" y="6090"/>
                  </a:lnTo>
                  <a:lnTo>
                    <a:pt x="4439" y="5760"/>
                  </a:lnTo>
                  <a:lnTo>
                    <a:pt x="4586" y="5429"/>
                  </a:lnTo>
                  <a:lnTo>
                    <a:pt x="4769" y="5063"/>
                  </a:lnTo>
                  <a:lnTo>
                    <a:pt x="5026" y="4769"/>
                  </a:lnTo>
                  <a:lnTo>
                    <a:pt x="5246" y="4476"/>
                  </a:lnTo>
                  <a:lnTo>
                    <a:pt x="5503" y="4219"/>
                  </a:lnTo>
                  <a:lnTo>
                    <a:pt x="5796" y="3999"/>
                  </a:lnTo>
                  <a:lnTo>
                    <a:pt x="6090" y="3779"/>
                  </a:lnTo>
                  <a:lnTo>
                    <a:pt x="6420" y="3595"/>
                  </a:lnTo>
                  <a:lnTo>
                    <a:pt x="6787" y="3449"/>
                  </a:lnTo>
                  <a:lnTo>
                    <a:pt x="7117" y="3339"/>
                  </a:lnTo>
                  <a:lnTo>
                    <a:pt x="7484" y="3265"/>
                  </a:lnTo>
                  <a:lnTo>
                    <a:pt x="7814" y="3228"/>
                  </a:lnTo>
                  <a:lnTo>
                    <a:pt x="8181" y="3192"/>
                  </a:lnTo>
                  <a:close/>
                  <a:moveTo>
                    <a:pt x="3962" y="13426"/>
                  </a:moveTo>
                  <a:lnTo>
                    <a:pt x="4623" y="13536"/>
                  </a:lnTo>
                  <a:lnTo>
                    <a:pt x="5246" y="13719"/>
                  </a:lnTo>
                  <a:lnTo>
                    <a:pt x="5943" y="13939"/>
                  </a:lnTo>
                  <a:lnTo>
                    <a:pt x="6603" y="14196"/>
                  </a:lnTo>
                  <a:lnTo>
                    <a:pt x="6860" y="14270"/>
                  </a:lnTo>
                  <a:lnTo>
                    <a:pt x="7154" y="14306"/>
                  </a:lnTo>
                  <a:lnTo>
                    <a:pt x="7704" y="14380"/>
                  </a:lnTo>
                  <a:lnTo>
                    <a:pt x="8217" y="14490"/>
                  </a:lnTo>
                  <a:lnTo>
                    <a:pt x="8474" y="14563"/>
                  </a:lnTo>
                  <a:lnTo>
                    <a:pt x="8731" y="14636"/>
                  </a:lnTo>
                  <a:lnTo>
                    <a:pt x="8768" y="14783"/>
                  </a:lnTo>
                  <a:lnTo>
                    <a:pt x="8841" y="14857"/>
                  </a:lnTo>
                  <a:lnTo>
                    <a:pt x="8951" y="14893"/>
                  </a:lnTo>
                  <a:lnTo>
                    <a:pt x="9061" y="14893"/>
                  </a:lnTo>
                  <a:lnTo>
                    <a:pt x="9061" y="15003"/>
                  </a:lnTo>
                  <a:lnTo>
                    <a:pt x="9024" y="15150"/>
                  </a:lnTo>
                  <a:lnTo>
                    <a:pt x="8914" y="15223"/>
                  </a:lnTo>
                  <a:lnTo>
                    <a:pt x="8768" y="15333"/>
                  </a:lnTo>
                  <a:lnTo>
                    <a:pt x="8034" y="15040"/>
                  </a:lnTo>
                  <a:lnTo>
                    <a:pt x="6383" y="14490"/>
                  </a:lnTo>
                  <a:lnTo>
                    <a:pt x="5576" y="14270"/>
                  </a:lnTo>
                  <a:lnTo>
                    <a:pt x="4769" y="14086"/>
                  </a:lnTo>
                  <a:lnTo>
                    <a:pt x="4292" y="14013"/>
                  </a:lnTo>
                  <a:lnTo>
                    <a:pt x="4072" y="14013"/>
                  </a:lnTo>
                  <a:lnTo>
                    <a:pt x="3852" y="14050"/>
                  </a:lnTo>
                  <a:lnTo>
                    <a:pt x="3742" y="14013"/>
                  </a:lnTo>
                  <a:lnTo>
                    <a:pt x="3669" y="13939"/>
                  </a:lnTo>
                  <a:lnTo>
                    <a:pt x="3632" y="13829"/>
                  </a:lnTo>
                  <a:lnTo>
                    <a:pt x="3632" y="13719"/>
                  </a:lnTo>
                  <a:lnTo>
                    <a:pt x="3632" y="13609"/>
                  </a:lnTo>
                  <a:lnTo>
                    <a:pt x="3705" y="13536"/>
                  </a:lnTo>
                  <a:lnTo>
                    <a:pt x="3816" y="13463"/>
                  </a:lnTo>
                  <a:lnTo>
                    <a:pt x="3926" y="13426"/>
                  </a:lnTo>
                  <a:close/>
                  <a:moveTo>
                    <a:pt x="4256" y="15737"/>
                  </a:moveTo>
                  <a:lnTo>
                    <a:pt x="4696" y="15847"/>
                  </a:lnTo>
                  <a:lnTo>
                    <a:pt x="4476" y="16067"/>
                  </a:lnTo>
                  <a:lnTo>
                    <a:pt x="4292" y="16287"/>
                  </a:lnTo>
                  <a:lnTo>
                    <a:pt x="4292" y="16250"/>
                  </a:lnTo>
                  <a:lnTo>
                    <a:pt x="4256" y="16140"/>
                  </a:lnTo>
                  <a:lnTo>
                    <a:pt x="4256" y="15994"/>
                  </a:lnTo>
                  <a:lnTo>
                    <a:pt x="4256" y="15737"/>
                  </a:lnTo>
                  <a:close/>
                  <a:moveTo>
                    <a:pt x="4843" y="15920"/>
                  </a:moveTo>
                  <a:lnTo>
                    <a:pt x="4989" y="15957"/>
                  </a:lnTo>
                  <a:lnTo>
                    <a:pt x="5136" y="15994"/>
                  </a:lnTo>
                  <a:lnTo>
                    <a:pt x="4879" y="16140"/>
                  </a:lnTo>
                  <a:lnTo>
                    <a:pt x="4623" y="16360"/>
                  </a:lnTo>
                  <a:lnTo>
                    <a:pt x="4623" y="16360"/>
                  </a:lnTo>
                  <a:lnTo>
                    <a:pt x="4733" y="16140"/>
                  </a:lnTo>
                  <a:lnTo>
                    <a:pt x="4843" y="15920"/>
                  </a:lnTo>
                  <a:close/>
                  <a:moveTo>
                    <a:pt x="4146" y="14453"/>
                  </a:moveTo>
                  <a:lnTo>
                    <a:pt x="4659" y="14490"/>
                  </a:lnTo>
                  <a:lnTo>
                    <a:pt x="5356" y="14673"/>
                  </a:lnTo>
                  <a:lnTo>
                    <a:pt x="6053" y="14857"/>
                  </a:lnTo>
                  <a:lnTo>
                    <a:pt x="7410" y="15333"/>
                  </a:lnTo>
                  <a:lnTo>
                    <a:pt x="8034" y="15553"/>
                  </a:lnTo>
                  <a:lnTo>
                    <a:pt x="8401" y="15663"/>
                  </a:lnTo>
                  <a:lnTo>
                    <a:pt x="8694" y="15774"/>
                  </a:lnTo>
                  <a:lnTo>
                    <a:pt x="8731" y="15847"/>
                  </a:lnTo>
                  <a:lnTo>
                    <a:pt x="8768" y="15884"/>
                  </a:lnTo>
                  <a:lnTo>
                    <a:pt x="8841" y="15957"/>
                  </a:lnTo>
                  <a:lnTo>
                    <a:pt x="8951" y="15957"/>
                  </a:lnTo>
                  <a:lnTo>
                    <a:pt x="8914" y="16067"/>
                  </a:lnTo>
                  <a:lnTo>
                    <a:pt x="8841" y="16214"/>
                  </a:lnTo>
                  <a:lnTo>
                    <a:pt x="8694" y="16397"/>
                  </a:lnTo>
                  <a:lnTo>
                    <a:pt x="8547" y="16507"/>
                  </a:lnTo>
                  <a:lnTo>
                    <a:pt x="8401" y="16581"/>
                  </a:lnTo>
                  <a:lnTo>
                    <a:pt x="7227" y="16140"/>
                  </a:lnTo>
                  <a:lnTo>
                    <a:pt x="6016" y="15774"/>
                  </a:lnTo>
                  <a:lnTo>
                    <a:pt x="4733" y="15370"/>
                  </a:lnTo>
                  <a:lnTo>
                    <a:pt x="4072" y="15223"/>
                  </a:lnTo>
                  <a:lnTo>
                    <a:pt x="3449" y="15113"/>
                  </a:lnTo>
                  <a:lnTo>
                    <a:pt x="3449" y="15040"/>
                  </a:lnTo>
                  <a:lnTo>
                    <a:pt x="3449" y="14857"/>
                  </a:lnTo>
                  <a:lnTo>
                    <a:pt x="3522" y="14673"/>
                  </a:lnTo>
                  <a:lnTo>
                    <a:pt x="3632" y="14563"/>
                  </a:lnTo>
                  <a:lnTo>
                    <a:pt x="3705" y="14490"/>
                  </a:lnTo>
                  <a:lnTo>
                    <a:pt x="3926" y="14490"/>
                  </a:lnTo>
                  <a:lnTo>
                    <a:pt x="3962" y="14526"/>
                  </a:lnTo>
                  <a:lnTo>
                    <a:pt x="3999" y="14526"/>
                  </a:lnTo>
                  <a:lnTo>
                    <a:pt x="4036" y="14490"/>
                  </a:lnTo>
                  <a:lnTo>
                    <a:pt x="4146" y="14453"/>
                  </a:lnTo>
                  <a:close/>
                  <a:moveTo>
                    <a:pt x="5503" y="16067"/>
                  </a:moveTo>
                  <a:lnTo>
                    <a:pt x="5723" y="16140"/>
                  </a:lnTo>
                  <a:lnTo>
                    <a:pt x="5503" y="16287"/>
                  </a:lnTo>
                  <a:lnTo>
                    <a:pt x="5246" y="16434"/>
                  </a:lnTo>
                  <a:lnTo>
                    <a:pt x="5026" y="16617"/>
                  </a:lnTo>
                  <a:lnTo>
                    <a:pt x="4843" y="16837"/>
                  </a:lnTo>
                  <a:lnTo>
                    <a:pt x="4659" y="16764"/>
                  </a:lnTo>
                  <a:lnTo>
                    <a:pt x="4733" y="16691"/>
                  </a:lnTo>
                  <a:lnTo>
                    <a:pt x="5503" y="16067"/>
                  </a:lnTo>
                  <a:close/>
                  <a:moveTo>
                    <a:pt x="5980" y="16214"/>
                  </a:moveTo>
                  <a:lnTo>
                    <a:pt x="6200" y="16287"/>
                  </a:lnTo>
                  <a:lnTo>
                    <a:pt x="6200" y="16324"/>
                  </a:lnTo>
                  <a:lnTo>
                    <a:pt x="5943" y="16434"/>
                  </a:lnTo>
                  <a:lnTo>
                    <a:pt x="5723" y="16581"/>
                  </a:lnTo>
                  <a:lnTo>
                    <a:pt x="5540" y="16727"/>
                  </a:lnTo>
                  <a:lnTo>
                    <a:pt x="5393" y="16947"/>
                  </a:lnTo>
                  <a:lnTo>
                    <a:pt x="5246" y="16911"/>
                  </a:lnTo>
                  <a:lnTo>
                    <a:pt x="5613" y="16544"/>
                  </a:lnTo>
                  <a:lnTo>
                    <a:pt x="5980" y="16214"/>
                  </a:lnTo>
                  <a:close/>
                  <a:moveTo>
                    <a:pt x="6383" y="16360"/>
                  </a:moveTo>
                  <a:lnTo>
                    <a:pt x="6897" y="16544"/>
                  </a:lnTo>
                  <a:lnTo>
                    <a:pt x="6420" y="16801"/>
                  </a:lnTo>
                  <a:lnTo>
                    <a:pt x="6200" y="16947"/>
                  </a:lnTo>
                  <a:lnTo>
                    <a:pt x="5980" y="17131"/>
                  </a:lnTo>
                  <a:lnTo>
                    <a:pt x="5796" y="17057"/>
                  </a:lnTo>
                  <a:lnTo>
                    <a:pt x="5833" y="16984"/>
                  </a:lnTo>
                  <a:lnTo>
                    <a:pt x="5833" y="16911"/>
                  </a:lnTo>
                  <a:lnTo>
                    <a:pt x="5833" y="16874"/>
                  </a:lnTo>
                  <a:lnTo>
                    <a:pt x="6090" y="16617"/>
                  </a:lnTo>
                  <a:lnTo>
                    <a:pt x="6383" y="16397"/>
                  </a:lnTo>
                  <a:lnTo>
                    <a:pt x="6383" y="16360"/>
                  </a:lnTo>
                  <a:close/>
                  <a:moveTo>
                    <a:pt x="7080" y="16581"/>
                  </a:moveTo>
                  <a:lnTo>
                    <a:pt x="7410" y="16691"/>
                  </a:lnTo>
                  <a:lnTo>
                    <a:pt x="7154" y="16911"/>
                  </a:lnTo>
                  <a:lnTo>
                    <a:pt x="6787" y="17314"/>
                  </a:lnTo>
                  <a:lnTo>
                    <a:pt x="6457" y="17241"/>
                  </a:lnTo>
                  <a:lnTo>
                    <a:pt x="6493" y="17167"/>
                  </a:lnTo>
                  <a:lnTo>
                    <a:pt x="6457" y="17131"/>
                  </a:lnTo>
                  <a:lnTo>
                    <a:pt x="6750" y="16837"/>
                  </a:lnTo>
                  <a:lnTo>
                    <a:pt x="7080" y="16581"/>
                  </a:lnTo>
                  <a:close/>
                  <a:moveTo>
                    <a:pt x="8034" y="2678"/>
                  </a:moveTo>
                  <a:lnTo>
                    <a:pt x="7704" y="2715"/>
                  </a:lnTo>
                  <a:lnTo>
                    <a:pt x="7374" y="2752"/>
                  </a:lnTo>
                  <a:lnTo>
                    <a:pt x="7044" y="2825"/>
                  </a:lnTo>
                  <a:lnTo>
                    <a:pt x="6750" y="2898"/>
                  </a:lnTo>
                  <a:lnTo>
                    <a:pt x="6420" y="3008"/>
                  </a:lnTo>
                  <a:lnTo>
                    <a:pt x="6126" y="3155"/>
                  </a:lnTo>
                  <a:lnTo>
                    <a:pt x="5833" y="3302"/>
                  </a:lnTo>
                  <a:lnTo>
                    <a:pt x="5576" y="3522"/>
                  </a:lnTo>
                  <a:lnTo>
                    <a:pt x="5026" y="3962"/>
                  </a:lnTo>
                  <a:lnTo>
                    <a:pt x="4806" y="4219"/>
                  </a:lnTo>
                  <a:lnTo>
                    <a:pt x="4586" y="4512"/>
                  </a:lnTo>
                  <a:lnTo>
                    <a:pt x="4366" y="4769"/>
                  </a:lnTo>
                  <a:lnTo>
                    <a:pt x="4182" y="5099"/>
                  </a:lnTo>
                  <a:lnTo>
                    <a:pt x="3999" y="5393"/>
                  </a:lnTo>
                  <a:lnTo>
                    <a:pt x="3852" y="5723"/>
                  </a:lnTo>
                  <a:lnTo>
                    <a:pt x="3742" y="6163"/>
                  </a:lnTo>
                  <a:lnTo>
                    <a:pt x="3669" y="6603"/>
                  </a:lnTo>
                  <a:lnTo>
                    <a:pt x="3632" y="7043"/>
                  </a:lnTo>
                  <a:lnTo>
                    <a:pt x="3632" y="7520"/>
                  </a:lnTo>
                  <a:lnTo>
                    <a:pt x="3705" y="7960"/>
                  </a:lnTo>
                  <a:lnTo>
                    <a:pt x="3779" y="8437"/>
                  </a:lnTo>
                  <a:lnTo>
                    <a:pt x="3962" y="9318"/>
                  </a:lnTo>
                  <a:lnTo>
                    <a:pt x="4109" y="10308"/>
                  </a:lnTo>
                  <a:lnTo>
                    <a:pt x="4182" y="10785"/>
                  </a:lnTo>
                  <a:lnTo>
                    <a:pt x="4219" y="11262"/>
                  </a:lnTo>
                  <a:lnTo>
                    <a:pt x="4182" y="11739"/>
                  </a:lnTo>
                  <a:lnTo>
                    <a:pt x="4109" y="12215"/>
                  </a:lnTo>
                  <a:lnTo>
                    <a:pt x="3999" y="12619"/>
                  </a:lnTo>
                  <a:lnTo>
                    <a:pt x="3816" y="13059"/>
                  </a:lnTo>
                  <a:lnTo>
                    <a:pt x="3595" y="13132"/>
                  </a:lnTo>
                  <a:lnTo>
                    <a:pt x="3449" y="13279"/>
                  </a:lnTo>
                  <a:lnTo>
                    <a:pt x="3302" y="13426"/>
                  </a:lnTo>
                  <a:lnTo>
                    <a:pt x="3229" y="13646"/>
                  </a:lnTo>
                  <a:lnTo>
                    <a:pt x="3229" y="13829"/>
                  </a:lnTo>
                  <a:lnTo>
                    <a:pt x="3265" y="13976"/>
                  </a:lnTo>
                  <a:lnTo>
                    <a:pt x="3339" y="14160"/>
                  </a:lnTo>
                  <a:lnTo>
                    <a:pt x="3412" y="14270"/>
                  </a:lnTo>
                  <a:lnTo>
                    <a:pt x="3339" y="14343"/>
                  </a:lnTo>
                  <a:lnTo>
                    <a:pt x="3265" y="14416"/>
                  </a:lnTo>
                  <a:lnTo>
                    <a:pt x="3192" y="14526"/>
                  </a:lnTo>
                  <a:lnTo>
                    <a:pt x="3119" y="14673"/>
                  </a:lnTo>
                  <a:lnTo>
                    <a:pt x="3082" y="14857"/>
                  </a:lnTo>
                  <a:lnTo>
                    <a:pt x="3045" y="15040"/>
                  </a:lnTo>
                  <a:lnTo>
                    <a:pt x="3045" y="15187"/>
                  </a:lnTo>
                  <a:lnTo>
                    <a:pt x="3082" y="15370"/>
                  </a:lnTo>
                  <a:lnTo>
                    <a:pt x="3192" y="15480"/>
                  </a:lnTo>
                  <a:lnTo>
                    <a:pt x="3302" y="15590"/>
                  </a:lnTo>
                  <a:lnTo>
                    <a:pt x="3412" y="15627"/>
                  </a:lnTo>
                  <a:lnTo>
                    <a:pt x="3485" y="15590"/>
                  </a:lnTo>
                  <a:lnTo>
                    <a:pt x="3522" y="15553"/>
                  </a:lnTo>
                  <a:lnTo>
                    <a:pt x="3559" y="15553"/>
                  </a:lnTo>
                  <a:lnTo>
                    <a:pt x="4072" y="15700"/>
                  </a:lnTo>
                  <a:lnTo>
                    <a:pt x="3999" y="15810"/>
                  </a:lnTo>
                  <a:lnTo>
                    <a:pt x="3926" y="15957"/>
                  </a:lnTo>
                  <a:lnTo>
                    <a:pt x="3926" y="16140"/>
                  </a:lnTo>
                  <a:lnTo>
                    <a:pt x="3926" y="16324"/>
                  </a:lnTo>
                  <a:lnTo>
                    <a:pt x="3999" y="16507"/>
                  </a:lnTo>
                  <a:lnTo>
                    <a:pt x="4072" y="16654"/>
                  </a:lnTo>
                  <a:lnTo>
                    <a:pt x="4146" y="16801"/>
                  </a:lnTo>
                  <a:lnTo>
                    <a:pt x="4292" y="16874"/>
                  </a:lnTo>
                  <a:lnTo>
                    <a:pt x="4256" y="16947"/>
                  </a:lnTo>
                  <a:lnTo>
                    <a:pt x="4292" y="17021"/>
                  </a:lnTo>
                  <a:lnTo>
                    <a:pt x="4329" y="17057"/>
                  </a:lnTo>
                  <a:lnTo>
                    <a:pt x="4402" y="17094"/>
                  </a:lnTo>
                  <a:lnTo>
                    <a:pt x="4586" y="17167"/>
                  </a:lnTo>
                  <a:lnTo>
                    <a:pt x="4806" y="17277"/>
                  </a:lnTo>
                  <a:lnTo>
                    <a:pt x="5283" y="17388"/>
                  </a:lnTo>
                  <a:lnTo>
                    <a:pt x="5393" y="17424"/>
                  </a:lnTo>
                  <a:lnTo>
                    <a:pt x="5576" y="17461"/>
                  </a:lnTo>
                  <a:lnTo>
                    <a:pt x="6310" y="17681"/>
                  </a:lnTo>
                  <a:lnTo>
                    <a:pt x="6677" y="17754"/>
                  </a:lnTo>
                  <a:lnTo>
                    <a:pt x="6860" y="17791"/>
                  </a:lnTo>
                  <a:lnTo>
                    <a:pt x="7044" y="17754"/>
                  </a:lnTo>
                  <a:lnTo>
                    <a:pt x="7117" y="17718"/>
                  </a:lnTo>
                  <a:lnTo>
                    <a:pt x="7154" y="17681"/>
                  </a:lnTo>
                  <a:lnTo>
                    <a:pt x="7154" y="17608"/>
                  </a:lnTo>
                  <a:lnTo>
                    <a:pt x="7117" y="17534"/>
                  </a:lnTo>
                  <a:lnTo>
                    <a:pt x="7447" y="17204"/>
                  </a:lnTo>
                  <a:lnTo>
                    <a:pt x="7594" y="17021"/>
                  </a:lnTo>
                  <a:lnTo>
                    <a:pt x="7740" y="16837"/>
                  </a:lnTo>
                  <a:lnTo>
                    <a:pt x="8327" y="17021"/>
                  </a:lnTo>
                  <a:lnTo>
                    <a:pt x="8437" y="17021"/>
                  </a:lnTo>
                  <a:lnTo>
                    <a:pt x="8547" y="16984"/>
                  </a:lnTo>
                  <a:lnTo>
                    <a:pt x="8731" y="16911"/>
                  </a:lnTo>
                  <a:lnTo>
                    <a:pt x="8914" y="16764"/>
                  </a:lnTo>
                  <a:lnTo>
                    <a:pt x="9098" y="16581"/>
                  </a:lnTo>
                  <a:lnTo>
                    <a:pt x="9208" y="16360"/>
                  </a:lnTo>
                  <a:lnTo>
                    <a:pt x="9281" y="16140"/>
                  </a:lnTo>
                  <a:lnTo>
                    <a:pt x="9318" y="15884"/>
                  </a:lnTo>
                  <a:lnTo>
                    <a:pt x="9281" y="15700"/>
                  </a:lnTo>
                  <a:lnTo>
                    <a:pt x="9208" y="15590"/>
                  </a:lnTo>
                  <a:lnTo>
                    <a:pt x="9171" y="15517"/>
                  </a:lnTo>
                  <a:lnTo>
                    <a:pt x="9244" y="15407"/>
                  </a:lnTo>
                  <a:lnTo>
                    <a:pt x="9354" y="15260"/>
                  </a:lnTo>
                  <a:lnTo>
                    <a:pt x="9391" y="15113"/>
                  </a:lnTo>
                  <a:lnTo>
                    <a:pt x="9428" y="15003"/>
                  </a:lnTo>
                  <a:lnTo>
                    <a:pt x="9501" y="14930"/>
                  </a:lnTo>
                  <a:lnTo>
                    <a:pt x="9575" y="14857"/>
                  </a:lnTo>
                  <a:lnTo>
                    <a:pt x="9575" y="14783"/>
                  </a:lnTo>
                  <a:lnTo>
                    <a:pt x="9538" y="14673"/>
                  </a:lnTo>
                  <a:lnTo>
                    <a:pt x="9391" y="14526"/>
                  </a:lnTo>
                  <a:lnTo>
                    <a:pt x="9244" y="14380"/>
                  </a:lnTo>
                  <a:lnTo>
                    <a:pt x="9244" y="14050"/>
                  </a:lnTo>
                  <a:lnTo>
                    <a:pt x="9318" y="13683"/>
                  </a:lnTo>
                  <a:lnTo>
                    <a:pt x="9428" y="13353"/>
                  </a:lnTo>
                  <a:lnTo>
                    <a:pt x="9538" y="13059"/>
                  </a:lnTo>
                  <a:lnTo>
                    <a:pt x="9721" y="12766"/>
                  </a:lnTo>
                  <a:lnTo>
                    <a:pt x="9905" y="12472"/>
                  </a:lnTo>
                  <a:lnTo>
                    <a:pt x="10308" y="11885"/>
                  </a:lnTo>
                  <a:lnTo>
                    <a:pt x="10785" y="11335"/>
                  </a:lnTo>
                  <a:lnTo>
                    <a:pt x="11299" y="10822"/>
                  </a:lnTo>
                  <a:lnTo>
                    <a:pt x="11775" y="10308"/>
                  </a:lnTo>
                  <a:lnTo>
                    <a:pt x="12179" y="9758"/>
                  </a:lnTo>
                  <a:lnTo>
                    <a:pt x="12362" y="9501"/>
                  </a:lnTo>
                  <a:lnTo>
                    <a:pt x="12546" y="9208"/>
                  </a:lnTo>
                  <a:lnTo>
                    <a:pt x="12656" y="8951"/>
                  </a:lnTo>
                  <a:lnTo>
                    <a:pt x="12803" y="8657"/>
                  </a:lnTo>
                  <a:lnTo>
                    <a:pt x="12876" y="8364"/>
                  </a:lnTo>
                  <a:lnTo>
                    <a:pt x="12949" y="8034"/>
                  </a:lnTo>
                  <a:lnTo>
                    <a:pt x="12986" y="7740"/>
                  </a:lnTo>
                  <a:lnTo>
                    <a:pt x="13023" y="7447"/>
                  </a:lnTo>
                  <a:lnTo>
                    <a:pt x="13023" y="6823"/>
                  </a:lnTo>
                  <a:lnTo>
                    <a:pt x="12913" y="6236"/>
                  </a:lnTo>
                  <a:lnTo>
                    <a:pt x="12729" y="5613"/>
                  </a:lnTo>
                  <a:lnTo>
                    <a:pt x="12436" y="5026"/>
                  </a:lnTo>
                  <a:lnTo>
                    <a:pt x="12252" y="4769"/>
                  </a:lnTo>
                  <a:lnTo>
                    <a:pt x="12069" y="4476"/>
                  </a:lnTo>
                  <a:lnTo>
                    <a:pt x="11849" y="4256"/>
                  </a:lnTo>
                  <a:lnTo>
                    <a:pt x="11629" y="3999"/>
                  </a:lnTo>
                  <a:lnTo>
                    <a:pt x="11372" y="3815"/>
                  </a:lnTo>
                  <a:lnTo>
                    <a:pt x="11115" y="3595"/>
                  </a:lnTo>
                  <a:lnTo>
                    <a:pt x="10565" y="3265"/>
                  </a:lnTo>
                  <a:lnTo>
                    <a:pt x="9978" y="3008"/>
                  </a:lnTo>
                  <a:lnTo>
                    <a:pt x="9354" y="2825"/>
                  </a:lnTo>
                  <a:lnTo>
                    <a:pt x="8694" y="2715"/>
                  </a:lnTo>
                  <a:lnTo>
                    <a:pt x="8034" y="2678"/>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solidFill>
                  <a:srgbClr val="A4C2F4"/>
                </a:solidFill>
              </a:endParaRPr>
            </a:p>
          </p:txBody>
        </p:sp>
        <p:sp>
          <p:nvSpPr>
            <p:cNvPr id="296" name="Shape 296"/>
            <p:cNvSpPr/>
            <p:nvPr/>
          </p:nvSpPr>
          <p:spPr>
            <a:xfrm>
              <a:off x="6244725" y="2547975"/>
              <a:ext cx="185275" cy="404450"/>
            </a:xfrm>
            <a:custGeom>
              <a:avLst/>
              <a:gdLst/>
              <a:ahLst/>
              <a:cxnLst/>
              <a:rect l="0" t="0" r="0" b="0"/>
              <a:pathLst>
                <a:path w="7411" h="16178" extrusionOk="0">
                  <a:moveTo>
                    <a:pt x="3339" y="147"/>
                  </a:moveTo>
                  <a:lnTo>
                    <a:pt x="3229" y="441"/>
                  </a:lnTo>
                  <a:lnTo>
                    <a:pt x="3155" y="734"/>
                  </a:lnTo>
                  <a:lnTo>
                    <a:pt x="3119" y="1358"/>
                  </a:lnTo>
                  <a:lnTo>
                    <a:pt x="3082" y="2972"/>
                  </a:lnTo>
                  <a:lnTo>
                    <a:pt x="3119" y="4476"/>
                  </a:lnTo>
                  <a:lnTo>
                    <a:pt x="3119" y="5283"/>
                  </a:lnTo>
                  <a:lnTo>
                    <a:pt x="3119" y="5576"/>
                  </a:lnTo>
                  <a:lnTo>
                    <a:pt x="3155" y="5723"/>
                  </a:lnTo>
                  <a:lnTo>
                    <a:pt x="3229" y="5870"/>
                  </a:lnTo>
                  <a:lnTo>
                    <a:pt x="3265" y="5906"/>
                  </a:lnTo>
                  <a:lnTo>
                    <a:pt x="3339" y="5943"/>
                  </a:lnTo>
                  <a:lnTo>
                    <a:pt x="3375" y="5943"/>
                  </a:lnTo>
                  <a:lnTo>
                    <a:pt x="3449" y="5870"/>
                  </a:lnTo>
                  <a:lnTo>
                    <a:pt x="3486" y="5760"/>
                  </a:lnTo>
                  <a:lnTo>
                    <a:pt x="3522" y="5649"/>
                  </a:lnTo>
                  <a:lnTo>
                    <a:pt x="3522" y="5393"/>
                  </a:lnTo>
                  <a:lnTo>
                    <a:pt x="3522" y="4586"/>
                  </a:lnTo>
                  <a:lnTo>
                    <a:pt x="3486" y="2972"/>
                  </a:lnTo>
                  <a:lnTo>
                    <a:pt x="3522" y="1504"/>
                  </a:lnTo>
                  <a:lnTo>
                    <a:pt x="3522" y="808"/>
                  </a:lnTo>
                  <a:lnTo>
                    <a:pt x="3486" y="477"/>
                  </a:lnTo>
                  <a:lnTo>
                    <a:pt x="3412" y="294"/>
                  </a:lnTo>
                  <a:lnTo>
                    <a:pt x="3375" y="147"/>
                  </a:lnTo>
                  <a:close/>
                  <a:moveTo>
                    <a:pt x="1725" y="1"/>
                  </a:moveTo>
                  <a:lnTo>
                    <a:pt x="1688" y="37"/>
                  </a:lnTo>
                  <a:lnTo>
                    <a:pt x="1615" y="147"/>
                  </a:lnTo>
                  <a:lnTo>
                    <a:pt x="1578" y="294"/>
                  </a:lnTo>
                  <a:lnTo>
                    <a:pt x="1541" y="624"/>
                  </a:lnTo>
                  <a:lnTo>
                    <a:pt x="1578" y="1284"/>
                  </a:lnTo>
                  <a:lnTo>
                    <a:pt x="1615" y="2898"/>
                  </a:lnTo>
                  <a:lnTo>
                    <a:pt x="1725" y="6236"/>
                  </a:lnTo>
                  <a:lnTo>
                    <a:pt x="1761" y="6346"/>
                  </a:lnTo>
                  <a:lnTo>
                    <a:pt x="1798" y="6383"/>
                  </a:lnTo>
                  <a:lnTo>
                    <a:pt x="1872" y="6420"/>
                  </a:lnTo>
                  <a:lnTo>
                    <a:pt x="1945" y="6456"/>
                  </a:lnTo>
                  <a:lnTo>
                    <a:pt x="2018" y="6420"/>
                  </a:lnTo>
                  <a:lnTo>
                    <a:pt x="2092" y="6383"/>
                  </a:lnTo>
                  <a:lnTo>
                    <a:pt x="2165" y="6346"/>
                  </a:lnTo>
                  <a:lnTo>
                    <a:pt x="2165" y="6236"/>
                  </a:lnTo>
                  <a:lnTo>
                    <a:pt x="2165" y="5980"/>
                  </a:lnTo>
                  <a:lnTo>
                    <a:pt x="2165" y="5943"/>
                  </a:lnTo>
                  <a:lnTo>
                    <a:pt x="2055" y="3008"/>
                  </a:lnTo>
                  <a:lnTo>
                    <a:pt x="1982" y="1394"/>
                  </a:lnTo>
                  <a:lnTo>
                    <a:pt x="1945" y="587"/>
                  </a:lnTo>
                  <a:lnTo>
                    <a:pt x="1908" y="294"/>
                  </a:lnTo>
                  <a:lnTo>
                    <a:pt x="1872" y="147"/>
                  </a:lnTo>
                  <a:lnTo>
                    <a:pt x="1761" y="37"/>
                  </a:lnTo>
                  <a:lnTo>
                    <a:pt x="1725" y="1"/>
                  </a:lnTo>
                  <a:close/>
                  <a:moveTo>
                    <a:pt x="4953" y="184"/>
                  </a:moveTo>
                  <a:lnTo>
                    <a:pt x="4879" y="221"/>
                  </a:lnTo>
                  <a:lnTo>
                    <a:pt x="4843" y="257"/>
                  </a:lnTo>
                  <a:lnTo>
                    <a:pt x="4843" y="331"/>
                  </a:lnTo>
                  <a:lnTo>
                    <a:pt x="4769" y="1101"/>
                  </a:lnTo>
                  <a:lnTo>
                    <a:pt x="4733" y="1908"/>
                  </a:lnTo>
                  <a:lnTo>
                    <a:pt x="4733" y="3522"/>
                  </a:lnTo>
                  <a:lnTo>
                    <a:pt x="4733" y="5136"/>
                  </a:lnTo>
                  <a:lnTo>
                    <a:pt x="4696" y="5870"/>
                  </a:lnTo>
                  <a:lnTo>
                    <a:pt x="4696" y="6273"/>
                  </a:lnTo>
                  <a:lnTo>
                    <a:pt x="4769" y="6640"/>
                  </a:lnTo>
                  <a:lnTo>
                    <a:pt x="4806" y="6713"/>
                  </a:lnTo>
                  <a:lnTo>
                    <a:pt x="4916" y="6750"/>
                  </a:lnTo>
                  <a:lnTo>
                    <a:pt x="5026" y="6713"/>
                  </a:lnTo>
                  <a:lnTo>
                    <a:pt x="5100" y="6640"/>
                  </a:lnTo>
                  <a:lnTo>
                    <a:pt x="5173" y="6273"/>
                  </a:lnTo>
                  <a:lnTo>
                    <a:pt x="5173" y="5870"/>
                  </a:lnTo>
                  <a:lnTo>
                    <a:pt x="5136" y="5136"/>
                  </a:lnTo>
                  <a:lnTo>
                    <a:pt x="5136" y="3522"/>
                  </a:lnTo>
                  <a:lnTo>
                    <a:pt x="5173" y="1908"/>
                  </a:lnTo>
                  <a:lnTo>
                    <a:pt x="5136" y="1138"/>
                  </a:lnTo>
                  <a:lnTo>
                    <a:pt x="5100" y="331"/>
                  </a:lnTo>
                  <a:lnTo>
                    <a:pt x="5100" y="257"/>
                  </a:lnTo>
                  <a:lnTo>
                    <a:pt x="5063" y="221"/>
                  </a:lnTo>
                  <a:lnTo>
                    <a:pt x="4953" y="184"/>
                  </a:lnTo>
                  <a:close/>
                  <a:moveTo>
                    <a:pt x="6273" y="2678"/>
                  </a:moveTo>
                  <a:lnTo>
                    <a:pt x="6273" y="2715"/>
                  </a:lnTo>
                  <a:lnTo>
                    <a:pt x="6200" y="3008"/>
                  </a:lnTo>
                  <a:lnTo>
                    <a:pt x="6163" y="3302"/>
                  </a:lnTo>
                  <a:lnTo>
                    <a:pt x="6127" y="3925"/>
                  </a:lnTo>
                  <a:lnTo>
                    <a:pt x="6127" y="5173"/>
                  </a:lnTo>
                  <a:lnTo>
                    <a:pt x="6090" y="7667"/>
                  </a:lnTo>
                  <a:lnTo>
                    <a:pt x="6090" y="7887"/>
                  </a:lnTo>
                  <a:lnTo>
                    <a:pt x="6127" y="7960"/>
                  </a:lnTo>
                  <a:lnTo>
                    <a:pt x="6163" y="8034"/>
                  </a:lnTo>
                  <a:lnTo>
                    <a:pt x="6237" y="8070"/>
                  </a:lnTo>
                  <a:lnTo>
                    <a:pt x="6383" y="8070"/>
                  </a:lnTo>
                  <a:lnTo>
                    <a:pt x="6457" y="8034"/>
                  </a:lnTo>
                  <a:lnTo>
                    <a:pt x="6493" y="7960"/>
                  </a:lnTo>
                  <a:lnTo>
                    <a:pt x="6530" y="7887"/>
                  </a:lnTo>
                  <a:lnTo>
                    <a:pt x="6530" y="5283"/>
                  </a:lnTo>
                  <a:lnTo>
                    <a:pt x="6530" y="3962"/>
                  </a:lnTo>
                  <a:lnTo>
                    <a:pt x="6493" y="3339"/>
                  </a:lnTo>
                  <a:lnTo>
                    <a:pt x="6457" y="3008"/>
                  </a:lnTo>
                  <a:lnTo>
                    <a:pt x="6383" y="2715"/>
                  </a:lnTo>
                  <a:lnTo>
                    <a:pt x="6347" y="2678"/>
                  </a:lnTo>
                  <a:close/>
                  <a:moveTo>
                    <a:pt x="3265" y="7887"/>
                  </a:moveTo>
                  <a:lnTo>
                    <a:pt x="3082" y="8107"/>
                  </a:lnTo>
                  <a:lnTo>
                    <a:pt x="2862" y="8291"/>
                  </a:lnTo>
                  <a:lnTo>
                    <a:pt x="2679" y="8401"/>
                  </a:lnTo>
                  <a:lnTo>
                    <a:pt x="2458" y="8474"/>
                  </a:lnTo>
                  <a:lnTo>
                    <a:pt x="2458" y="8474"/>
                  </a:lnTo>
                  <a:lnTo>
                    <a:pt x="2605" y="8291"/>
                  </a:lnTo>
                  <a:lnTo>
                    <a:pt x="2752" y="8144"/>
                  </a:lnTo>
                  <a:lnTo>
                    <a:pt x="2972" y="7997"/>
                  </a:lnTo>
                  <a:lnTo>
                    <a:pt x="3192" y="7924"/>
                  </a:lnTo>
                  <a:lnTo>
                    <a:pt x="3265" y="7887"/>
                  </a:lnTo>
                  <a:close/>
                  <a:moveTo>
                    <a:pt x="4806" y="9501"/>
                  </a:moveTo>
                  <a:lnTo>
                    <a:pt x="4513" y="9538"/>
                  </a:lnTo>
                  <a:lnTo>
                    <a:pt x="4329" y="9574"/>
                  </a:lnTo>
                  <a:lnTo>
                    <a:pt x="4072" y="9574"/>
                  </a:lnTo>
                  <a:lnTo>
                    <a:pt x="4072" y="9611"/>
                  </a:lnTo>
                  <a:lnTo>
                    <a:pt x="4072" y="9684"/>
                  </a:lnTo>
                  <a:lnTo>
                    <a:pt x="4109" y="9758"/>
                  </a:lnTo>
                  <a:lnTo>
                    <a:pt x="4146" y="9831"/>
                  </a:lnTo>
                  <a:lnTo>
                    <a:pt x="4219" y="9868"/>
                  </a:lnTo>
                  <a:lnTo>
                    <a:pt x="4293" y="9905"/>
                  </a:lnTo>
                  <a:lnTo>
                    <a:pt x="4476" y="9941"/>
                  </a:lnTo>
                  <a:lnTo>
                    <a:pt x="4659" y="9905"/>
                  </a:lnTo>
                  <a:lnTo>
                    <a:pt x="4806" y="9941"/>
                  </a:lnTo>
                  <a:lnTo>
                    <a:pt x="4953" y="9978"/>
                  </a:lnTo>
                  <a:lnTo>
                    <a:pt x="5100" y="10015"/>
                  </a:lnTo>
                  <a:lnTo>
                    <a:pt x="5246" y="10125"/>
                  </a:lnTo>
                  <a:lnTo>
                    <a:pt x="5320" y="10235"/>
                  </a:lnTo>
                  <a:lnTo>
                    <a:pt x="5430" y="10381"/>
                  </a:lnTo>
                  <a:lnTo>
                    <a:pt x="5466" y="10528"/>
                  </a:lnTo>
                  <a:lnTo>
                    <a:pt x="5503" y="10675"/>
                  </a:lnTo>
                  <a:lnTo>
                    <a:pt x="5540" y="10748"/>
                  </a:lnTo>
                  <a:lnTo>
                    <a:pt x="5613" y="10822"/>
                  </a:lnTo>
                  <a:lnTo>
                    <a:pt x="5833" y="10822"/>
                  </a:lnTo>
                  <a:lnTo>
                    <a:pt x="5907" y="10748"/>
                  </a:lnTo>
                  <a:lnTo>
                    <a:pt x="5943" y="10711"/>
                  </a:lnTo>
                  <a:lnTo>
                    <a:pt x="5980" y="10601"/>
                  </a:lnTo>
                  <a:lnTo>
                    <a:pt x="5907" y="10308"/>
                  </a:lnTo>
                  <a:lnTo>
                    <a:pt x="5760" y="10051"/>
                  </a:lnTo>
                  <a:lnTo>
                    <a:pt x="5576" y="9831"/>
                  </a:lnTo>
                  <a:lnTo>
                    <a:pt x="5356" y="9648"/>
                  </a:lnTo>
                  <a:lnTo>
                    <a:pt x="5100" y="9538"/>
                  </a:lnTo>
                  <a:lnTo>
                    <a:pt x="4806" y="9501"/>
                  </a:lnTo>
                  <a:close/>
                  <a:moveTo>
                    <a:pt x="4879" y="8547"/>
                  </a:moveTo>
                  <a:lnTo>
                    <a:pt x="5136" y="8621"/>
                  </a:lnTo>
                  <a:lnTo>
                    <a:pt x="5393" y="8731"/>
                  </a:lnTo>
                  <a:lnTo>
                    <a:pt x="5650" y="8877"/>
                  </a:lnTo>
                  <a:lnTo>
                    <a:pt x="5907" y="9061"/>
                  </a:lnTo>
                  <a:lnTo>
                    <a:pt x="6090" y="9244"/>
                  </a:lnTo>
                  <a:lnTo>
                    <a:pt x="6310" y="9464"/>
                  </a:lnTo>
                  <a:lnTo>
                    <a:pt x="6457" y="9684"/>
                  </a:lnTo>
                  <a:lnTo>
                    <a:pt x="6603" y="9941"/>
                  </a:lnTo>
                  <a:lnTo>
                    <a:pt x="6714" y="10198"/>
                  </a:lnTo>
                  <a:lnTo>
                    <a:pt x="6787" y="10491"/>
                  </a:lnTo>
                  <a:lnTo>
                    <a:pt x="6860" y="10748"/>
                  </a:lnTo>
                  <a:lnTo>
                    <a:pt x="6934" y="11078"/>
                  </a:lnTo>
                  <a:lnTo>
                    <a:pt x="6934" y="11372"/>
                  </a:lnTo>
                  <a:lnTo>
                    <a:pt x="6934" y="11665"/>
                  </a:lnTo>
                  <a:lnTo>
                    <a:pt x="6934" y="11995"/>
                  </a:lnTo>
                  <a:lnTo>
                    <a:pt x="6824" y="12619"/>
                  </a:lnTo>
                  <a:lnTo>
                    <a:pt x="6677" y="13206"/>
                  </a:lnTo>
                  <a:lnTo>
                    <a:pt x="6530" y="13499"/>
                  </a:lnTo>
                  <a:lnTo>
                    <a:pt x="6383" y="13793"/>
                  </a:lnTo>
                  <a:lnTo>
                    <a:pt x="6310" y="13939"/>
                  </a:lnTo>
                  <a:lnTo>
                    <a:pt x="6163" y="14050"/>
                  </a:lnTo>
                  <a:lnTo>
                    <a:pt x="5907" y="14270"/>
                  </a:lnTo>
                  <a:lnTo>
                    <a:pt x="5540" y="14526"/>
                  </a:lnTo>
                  <a:lnTo>
                    <a:pt x="5173" y="14857"/>
                  </a:lnTo>
                  <a:lnTo>
                    <a:pt x="5026" y="14967"/>
                  </a:lnTo>
                  <a:lnTo>
                    <a:pt x="4659" y="15187"/>
                  </a:lnTo>
                  <a:lnTo>
                    <a:pt x="4659" y="15187"/>
                  </a:lnTo>
                  <a:lnTo>
                    <a:pt x="4806" y="14857"/>
                  </a:lnTo>
                  <a:lnTo>
                    <a:pt x="4916" y="14636"/>
                  </a:lnTo>
                  <a:lnTo>
                    <a:pt x="4953" y="14490"/>
                  </a:lnTo>
                  <a:lnTo>
                    <a:pt x="4989" y="14380"/>
                  </a:lnTo>
                  <a:lnTo>
                    <a:pt x="4953" y="14270"/>
                  </a:lnTo>
                  <a:lnTo>
                    <a:pt x="4916" y="14160"/>
                  </a:lnTo>
                  <a:lnTo>
                    <a:pt x="4843" y="14123"/>
                  </a:lnTo>
                  <a:lnTo>
                    <a:pt x="4659" y="14123"/>
                  </a:lnTo>
                  <a:lnTo>
                    <a:pt x="4586" y="14160"/>
                  </a:lnTo>
                  <a:lnTo>
                    <a:pt x="4549" y="14233"/>
                  </a:lnTo>
                  <a:lnTo>
                    <a:pt x="4513" y="14343"/>
                  </a:lnTo>
                  <a:lnTo>
                    <a:pt x="4549" y="14453"/>
                  </a:lnTo>
                  <a:lnTo>
                    <a:pt x="4513" y="14526"/>
                  </a:lnTo>
                  <a:lnTo>
                    <a:pt x="4439" y="14783"/>
                  </a:lnTo>
                  <a:lnTo>
                    <a:pt x="4366" y="15003"/>
                  </a:lnTo>
                  <a:lnTo>
                    <a:pt x="4329" y="15260"/>
                  </a:lnTo>
                  <a:lnTo>
                    <a:pt x="4366" y="15333"/>
                  </a:lnTo>
                  <a:lnTo>
                    <a:pt x="4293" y="15370"/>
                  </a:lnTo>
                  <a:lnTo>
                    <a:pt x="3999" y="15480"/>
                  </a:lnTo>
                  <a:lnTo>
                    <a:pt x="3632" y="15590"/>
                  </a:lnTo>
                  <a:lnTo>
                    <a:pt x="3816" y="15333"/>
                  </a:lnTo>
                  <a:lnTo>
                    <a:pt x="4109" y="14746"/>
                  </a:lnTo>
                  <a:lnTo>
                    <a:pt x="4109" y="14673"/>
                  </a:lnTo>
                  <a:lnTo>
                    <a:pt x="4109" y="14600"/>
                  </a:lnTo>
                  <a:lnTo>
                    <a:pt x="4072" y="14526"/>
                  </a:lnTo>
                  <a:lnTo>
                    <a:pt x="4036" y="14490"/>
                  </a:lnTo>
                  <a:lnTo>
                    <a:pt x="3962" y="14453"/>
                  </a:lnTo>
                  <a:lnTo>
                    <a:pt x="3889" y="14453"/>
                  </a:lnTo>
                  <a:lnTo>
                    <a:pt x="3816" y="14490"/>
                  </a:lnTo>
                  <a:lnTo>
                    <a:pt x="3779" y="14563"/>
                  </a:lnTo>
                  <a:lnTo>
                    <a:pt x="3486" y="15150"/>
                  </a:lnTo>
                  <a:lnTo>
                    <a:pt x="3339" y="15407"/>
                  </a:lnTo>
                  <a:lnTo>
                    <a:pt x="3229" y="15663"/>
                  </a:lnTo>
                  <a:lnTo>
                    <a:pt x="2899" y="15700"/>
                  </a:lnTo>
                  <a:lnTo>
                    <a:pt x="2532" y="15627"/>
                  </a:lnTo>
                  <a:lnTo>
                    <a:pt x="2752" y="15407"/>
                  </a:lnTo>
                  <a:lnTo>
                    <a:pt x="2935" y="15187"/>
                  </a:lnTo>
                  <a:lnTo>
                    <a:pt x="3119" y="14893"/>
                  </a:lnTo>
                  <a:lnTo>
                    <a:pt x="3265" y="14600"/>
                  </a:lnTo>
                  <a:lnTo>
                    <a:pt x="3339" y="14600"/>
                  </a:lnTo>
                  <a:lnTo>
                    <a:pt x="3375" y="14526"/>
                  </a:lnTo>
                  <a:lnTo>
                    <a:pt x="3412" y="14490"/>
                  </a:lnTo>
                  <a:lnTo>
                    <a:pt x="3449" y="14380"/>
                  </a:lnTo>
                  <a:lnTo>
                    <a:pt x="3412" y="14343"/>
                  </a:lnTo>
                  <a:lnTo>
                    <a:pt x="3412" y="14270"/>
                  </a:lnTo>
                  <a:lnTo>
                    <a:pt x="3339" y="14233"/>
                  </a:lnTo>
                  <a:lnTo>
                    <a:pt x="3229" y="14196"/>
                  </a:lnTo>
                  <a:lnTo>
                    <a:pt x="3155" y="14196"/>
                  </a:lnTo>
                  <a:lnTo>
                    <a:pt x="3045" y="14233"/>
                  </a:lnTo>
                  <a:lnTo>
                    <a:pt x="2935" y="14380"/>
                  </a:lnTo>
                  <a:lnTo>
                    <a:pt x="2752" y="14673"/>
                  </a:lnTo>
                  <a:lnTo>
                    <a:pt x="2495" y="15077"/>
                  </a:lnTo>
                  <a:lnTo>
                    <a:pt x="2238" y="15443"/>
                  </a:lnTo>
                  <a:lnTo>
                    <a:pt x="2202" y="15553"/>
                  </a:lnTo>
                  <a:lnTo>
                    <a:pt x="1908" y="15370"/>
                  </a:lnTo>
                  <a:lnTo>
                    <a:pt x="1615" y="15187"/>
                  </a:lnTo>
                  <a:lnTo>
                    <a:pt x="1761" y="15077"/>
                  </a:lnTo>
                  <a:lnTo>
                    <a:pt x="1872" y="14967"/>
                  </a:lnTo>
                  <a:lnTo>
                    <a:pt x="2238" y="14563"/>
                  </a:lnTo>
                  <a:lnTo>
                    <a:pt x="2568" y="14196"/>
                  </a:lnTo>
                  <a:lnTo>
                    <a:pt x="2715" y="13976"/>
                  </a:lnTo>
                  <a:lnTo>
                    <a:pt x="2789" y="13756"/>
                  </a:lnTo>
                  <a:lnTo>
                    <a:pt x="2789" y="13683"/>
                  </a:lnTo>
                  <a:lnTo>
                    <a:pt x="2752" y="13609"/>
                  </a:lnTo>
                  <a:lnTo>
                    <a:pt x="2642" y="13609"/>
                  </a:lnTo>
                  <a:lnTo>
                    <a:pt x="2422" y="13719"/>
                  </a:lnTo>
                  <a:lnTo>
                    <a:pt x="2238" y="13866"/>
                  </a:lnTo>
                  <a:lnTo>
                    <a:pt x="1945" y="14233"/>
                  </a:lnTo>
                  <a:lnTo>
                    <a:pt x="1578" y="14673"/>
                  </a:lnTo>
                  <a:lnTo>
                    <a:pt x="1505" y="14820"/>
                  </a:lnTo>
                  <a:lnTo>
                    <a:pt x="1431" y="15003"/>
                  </a:lnTo>
                  <a:lnTo>
                    <a:pt x="1138" y="14636"/>
                  </a:lnTo>
                  <a:lnTo>
                    <a:pt x="1468" y="14306"/>
                  </a:lnTo>
                  <a:lnTo>
                    <a:pt x="1761" y="13939"/>
                  </a:lnTo>
                  <a:lnTo>
                    <a:pt x="2312" y="13206"/>
                  </a:lnTo>
                  <a:lnTo>
                    <a:pt x="2312" y="13132"/>
                  </a:lnTo>
                  <a:lnTo>
                    <a:pt x="2312" y="13059"/>
                  </a:lnTo>
                  <a:lnTo>
                    <a:pt x="2238" y="12949"/>
                  </a:lnTo>
                  <a:lnTo>
                    <a:pt x="2202" y="12912"/>
                  </a:lnTo>
                  <a:lnTo>
                    <a:pt x="2055" y="12912"/>
                  </a:lnTo>
                  <a:lnTo>
                    <a:pt x="1982" y="12949"/>
                  </a:lnTo>
                  <a:lnTo>
                    <a:pt x="1431" y="13646"/>
                  </a:lnTo>
                  <a:lnTo>
                    <a:pt x="1211" y="14013"/>
                  </a:lnTo>
                  <a:lnTo>
                    <a:pt x="991" y="14380"/>
                  </a:lnTo>
                  <a:lnTo>
                    <a:pt x="844" y="14050"/>
                  </a:lnTo>
                  <a:lnTo>
                    <a:pt x="698" y="13719"/>
                  </a:lnTo>
                  <a:lnTo>
                    <a:pt x="1028" y="13426"/>
                  </a:lnTo>
                  <a:lnTo>
                    <a:pt x="1358" y="13096"/>
                  </a:lnTo>
                  <a:lnTo>
                    <a:pt x="1872" y="12436"/>
                  </a:lnTo>
                  <a:lnTo>
                    <a:pt x="1908" y="12362"/>
                  </a:lnTo>
                  <a:lnTo>
                    <a:pt x="1908" y="12289"/>
                  </a:lnTo>
                  <a:lnTo>
                    <a:pt x="1872" y="12215"/>
                  </a:lnTo>
                  <a:lnTo>
                    <a:pt x="1835" y="12179"/>
                  </a:lnTo>
                  <a:lnTo>
                    <a:pt x="1761" y="12142"/>
                  </a:lnTo>
                  <a:lnTo>
                    <a:pt x="1688" y="12105"/>
                  </a:lnTo>
                  <a:lnTo>
                    <a:pt x="1615" y="12105"/>
                  </a:lnTo>
                  <a:lnTo>
                    <a:pt x="1541" y="12179"/>
                  </a:lnTo>
                  <a:lnTo>
                    <a:pt x="1065" y="12729"/>
                  </a:lnTo>
                  <a:lnTo>
                    <a:pt x="808" y="13022"/>
                  </a:lnTo>
                  <a:lnTo>
                    <a:pt x="624" y="13353"/>
                  </a:lnTo>
                  <a:lnTo>
                    <a:pt x="588" y="13206"/>
                  </a:lnTo>
                  <a:lnTo>
                    <a:pt x="551" y="12876"/>
                  </a:lnTo>
                  <a:lnTo>
                    <a:pt x="771" y="12656"/>
                  </a:lnTo>
                  <a:lnTo>
                    <a:pt x="1028" y="12399"/>
                  </a:lnTo>
                  <a:lnTo>
                    <a:pt x="1321" y="12069"/>
                  </a:lnTo>
                  <a:lnTo>
                    <a:pt x="1468" y="11885"/>
                  </a:lnTo>
                  <a:lnTo>
                    <a:pt x="1505" y="11775"/>
                  </a:lnTo>
                  <a:lnTo>
                    <a:pt x="1505" y="11665"/>
                  </a:lnTo>
                  <a:lnTo>
                    <a:pt x="1505" y="11592"/>
                  </a:lnTo>
                  <a:lnTo>
                    <a:pt x="1468" y="11555"/>
                  </a:lnTo>
                  <a:lnTo>
                    <a:pt x="1395" y="11518"/>
                  </a:lnTo>
                  <a:lnTo>
                    <a:pt x="1358" y="11555"/>
                  </a:lnTo>
                  <a:lnTo>
                    <a:pt x="1175" y="11629"/>
                  </a:lnTo>
                  <a:lnTo>
                    <a:pt x="1028" y="11775"/>
                  </a:lnTo>
                  <a:lnTo>
                    <a:pt x="771" y="12105"/>
                  </a:lnTo>
                  <a:lnTo>
                    <a:pt x="514" y="12436"/>
                  </a:lnTo>
                  <a:lnTo>
                    <a:pt x="514" y="11922"/>
                  </a:lnTo>
                  <a:lnTo>
                    <a:pt x="624" y="11812"/>
                  </a:lnTo>
                  <a:lnTo>
                    <a:pt x="734" y="11702"/>
                  </a:lnTo>
                  <a:lnTo>
                    <a:pt x="808" y="11482"/>
                  </a:lnTo>
                  <a:lnTo>
                    <a:pt x="991" y="11445"/>
                  </a:lnTo>
                  <a:lnTo>
                    <a:pt x="1138" y="11408"/>
                  </a:lnTo>
                  <a:lnTo>
                    <a:pt x="1248" y="11298"/>
                  </a:lnTo>
                  <a:lnTo>
                    <a:pt x="1358" y="11188"/>
                  </a:lnTo>
                  <a:lnTo>
                    <a:pt x="1468" y="11078"/>
                  </a:lnTo>
                  <a:lnTo>
                    <a:pt x="1505" y="10932"/>
                  </a:lnTo>
                  <a:lnTo>
                    <a:pt x="1505" y="10858"/>
                  </a:lnTo>
                  <a:lnTo>
                    <a:pt x="1505" y="10785"/>
                  </a:lnTo>
                  <a:lnTo>
                    <a:pt x="1468" y="10711"/>
                  </a:lnTo>
                  <a:lnTo>
                    <a:pt x="1395" y="10675"/>
                  </a:lnTo>
                  <a:lnTo>
                    <a:pt x="1175" y="10675"/>
                  </a:lnTo>
                  <a:lnTo>
                    <a:pt x="1101" y="10748"/>
                  </a:lnTo>
                  <a:lnTo>
                    <a:pt x="1065" y="10822"/>
                  </a:lnTo>
                  <a:lnTo>
                    <a:pt x="1028" y="10932"/>
                  </a:lnTo>
                  <a:lnTo>
                    <a:pt x="954" y="11005"/>
                  </a:lnTo>
                  <a:lnTo>
                    <a:pt x="844" y="11042"/>
                  </a:lnTo>
                  <a:lnTo>
                    <a:pt x="698" y="11078"/>
                  </a:lnTo>
                  <a:lnTo>
                    <a:pt x="881" y="10785"/>
                  </a:lnTo>
                  <a:lnTo>
                    <a:pt x="954" y="10675"/>
                  </a:lnTo>
                  <a:lnTo>
                    <a:pt x="1101" y="10565"/>
                  </a:lnTo>
                  <a:lnTo>
                    <a:pt x="1211" y="10455"/>
                  </a:lnTo>
                  <a:lnTo>
                    <a:pt x="1395" y="10418"/>
                  </a:lnTo>
                  <a:lnTo>
                    <a:pt x="1541" y="10345"/>
                  </a:lnTo>
                  <a:lnTo>
                    <a:pt x="1725" y="10345"/>
                  </a:lnTo>
                  <a:lnTo>
                    <a:pt x="2092" y="10308"/>
                  </a:lnTo>
                  <a:lnTo>
                    <a:pt x="2422" y="10271"/>
                  </a:lnTo>
                  <a:lnTo>
                    <a:pt x="2715" y="10161"/>
                  </a:lnTo>
                  <a:lnTo>
                    <a:pt x="3009" y="9978"/>
                  </a:lnTo>
                  <a:lnTo>
                    <a:pt x="3229" y="9721"/>
                  </a:lnTo>
                  <a:lnTo>
                    <a:pt x="3412" y="9464"/>
                  </a:lnTo>
                  <a:lnTo>
                    <a:pt x="3559" y="9171"/>
                  </a:lnTo>
                  <a:lnTo>
                    <a:pt x="3706" y="8841"/>
                  </a:lnTo>
                  <a:lnTo>
                    <a:pt x="3706" y="8804"/>
                  </a:lnTo>
                  <a:lnTo>
                    <a:pt x="3706" y="8767"/>
                  </a:lnTo>
                  <a:lnTo>
                    <a:pt x="3926" y="8731"/>
                  </a:lnTo>
                  <a:lnTo>
                    <a:pt x="4146" y="8657"/>
                  </a:lnTo>
                  <a:lnTo>
                    <a:pt x="4366" y="8584"/>
                  </a:lnTo>
                  <a:lnTo>
                    <a:pt x="4586" y="8547"/>
                  </a:lnTo>
                  <a:close/>
                  <a:moveTo>
                    <a:pt x="3265" y="7484"/>
                  </a:moveTo>
                  <a:lnTo>
                    <a:pt x="3009" y="7557"/>
                  </a:lnTo>
                  <a:lnTo>
                    <a:pt x="2789" y="7704"/>
                  </a:lnTo>
                  <a:lnTo>
                    <a:pt x="2568" y="7850"/>
                  </a:lnTo>
                  <a:lnTo>
                    <a:pt x="2422" y="7997"/>
                  </a:lnTo>
                  <a:lnTo>
                    <a:pt x="2275" y="8180"/>
                  </a:lnTo>
                  <a:lnTo>
                    <a:pt x="2165" y="8364"/>
                  </a:lnTo>
                  <a:lnTo>
                    <a:pt x="2092" y="8584"/>
                  </a:lnTo>
                  <a:lnTo>
                    <a:pt x="2018" y="8254"/>
                  </a:lnTo>
                  <a:lnTo>
                    <a:pt x="1945" y="7924"/>
                  </a:lnTo>
                  <a:lnTo>
                    <a:pt x="1872" y="7850"/>
                  </a:lnTo>
                  <a:lnTo>
                    <a:pt x="1835" y="7850"/>
                  </a:lnTo>
                  <a:lnTo>
                    <a:pt x="1761" y="7887"/>
                  </a:lnTo>
                  <a:lnTo>
                    <a:pt x="1688" y="7997"/>
                  </a:lnTo>
                  <a:lnTo>
                    <a:pt x="1651" y="8107"/>
                  </a:lnTo>
                  <a:lnTo>
                    <a:pt x="1615" y="8364"/>
                  </a:lnTo>
                  <a:lnTo>
                    <a:pt x="1651" y="8657"/>
                  </a:lnTo>
                  <a:lnTo>
                    <a:pt x="1725" y="8914"/>
                  </a:lnTo>
                  <a:lnTo>
                    <a:pt x="1872" y="9208"/>
                  </a:lnTo>
                  <a:lnTo>
                    <a:pt x="2055" y="9428"/>
                  </a:lnTo>
                  <a:lnTo>
                    <a:pt x="2275" y="9611"/>
                  </a:lnTo>
                  <a:lnTo>
                    <a:pt x="2495" y="9758"/>
                  </a:lnTo>
                  <a:lnTo>
                    <a:pt x="2312" y="9831"/>
                  </a:lnTo>
                  <a:lnTo>
                    <a:pt x="2128" y="9868"/>
                  </a:lnTo>
                  <a:lnTo>
                    <a:pt x="1688" y="9868"/>
                  </a:lnTo>
                  <a:lnTo>
                    <a:pt x="1468" y="9905"/>
                  </a:lnTo>
                  <a:lnTo>
                    <a:pt x="1248" y="9941"/>
                  </a:lnTo>
                  <a:lnTo>
                    <a:pt x="1065" y="10015"/>
                  </a:lnTo>
                  <a:lnTo>
                    <a:pt x="881" y="10125"/>
                  </a:lnTo>
                  <a:lnTo>
                    <a:pt x="588" y="10381"/>
                  </a:lnTo>
                  <a:lnTo>
                    <a:pt x="441" y="10528"/>
                  </a:lnTo>
                  <a:lnTo>
                    <a:pt x="331" y="10711"/>
                  </a:lnTo>
                  <a:lnTo>
                    <a:pt x="221" y="10932"/>
                  </a:lnTo>
                  <a:lnTo>
                    <a:pt x="147" y="11115"/>
                  </a:lnTo>
                  <a:lnTo>
                    <a:pt x="37" y="11592"/>
                  </a:lnTo>
                  <a:lnTo>
                    <a:pt x="1" y="12069"/>
                  </a:lnTo>
                  <a:lnTo>
                    <a:pt x="1" y="12546"/>
                  </a:lnTo>
                  <a:lnTo>
                    <a:pt x="74" y="13022"/>
                  </a:lnTo>
                  <a:lnTo>
                    <a:pt x="147" y="13463"/>
                  </a:lnTo>
                  <a:lnTo>
                    <a:pt x="258" y="13903"/>
                  </a:lnTo>
                  <a:lnTo>
                    <a:pt x="404" y="14270"/>
                  </a:lnTo>
                  <a:lnTo>
                    <a:pt x="588" y="14673"/>
                  </a:lnTo>
                  <a:lnTo>
                    <a:pt x="844" y="15040"/>
                  </a:lnTo>
                  <a:lnTo>
                    <a:pt x="1101" y="15333"/>
                  </a:lnTo>
                  <a:lnTo>
                    <a:pt x="1431" y="15627"/>
                  </a:lnTo>
                  <a:lnTo>
                    <a:pt x="1761" y="15847"/>
                  </a:lnTo>
                  <a:lnTo>
                    <a:pt x="2165" y="16030"/>
                  </a:lnTo>
                  <a:lnTo>
                    <a:pt x="2568" y="16140"/>
                  </a:lnTo>
                  <a:lnTo>
                    <a:pt x="2789" y="16177"/>
                  </a:lnTo>
                  <a:lnTo>
                    <a:pt x="3009" y="16177"/>
                  </a:lnTo>
                  <a:lnTo>
                    <a:pt x="3486" y="16140"/>
                  </a:lnTo>
                  <a:lnTo>
                    <a:pt x="3926" y="16030"/>
                  </a:lnTo>
                  <a:lnTo>
                    <a:pt x="4329" y="15884"/>
                  </a:lnTo>
                  <a:lnTo>
                    <a:pt x="4696" y="15700"/>
                  </a:lnTo>
                  <a:lnTo>
                    <a:pt x="5100" y="15517"/>
                  </a:lnTo>
                  <a:lnTo>
                    <a:pt x="5430" y="15297"/>
                  </a:lnTo>
                  <a:lnTo>
                    <a:pt x="5613" y="15150"/>
                  </a:lnTo>
                  <a:lnTo>
                    <a:pt x="5723" y="15003"/>
                  </a:lnTo>
                  <a:lnTo>
                    <a:pt x="6310" y="14490"/>
                  </a:lnTo>
                  <a:lnTo>
                    <a:pt x="6567" y="14270"/>
                  </a:lnTo>
                  <a:lnTo>
                    <a:pt x="6714" y="14160"/>
                  </a:lnTo>
                  <a:lnTo>
                    <a:pt x="6787" y="14013"/>
                  </a:lnTo>
                  <a:lnTo>
                    <a:pt x="6970" y="13683"/>
                  </a:lnTo>
                  <a:lnTo>
                    <a:pt x="7117" y="13316"/>
                  </a:lnTo>
                  <a:lnTo>
                    <a:pt x="7227" y="12949"/>
                  </a:lnTo>
                  <a:lnTo>
                    <a:pt x="7300" y="12619"/>
                  </a:lnTo>
                  <a:lnTo>
                    <a:pt x="7374" y="12252"/>
                  </a:lnTo>
                  <a:lnTo>
                    <a:pt x="7410" y="11885"/>
                  </a:lnTo>
                  <a:lnTo>
                    <a:pt x="7410" y="11518"/>
                  </a:lnTo>
                  <a:lnTo>
                    <a:pt x="7374" y="11152"/>
                  </a:lnTo>
                  <a:lnTo>
                    <a:pt x="7337" y="10785"/>
                  </a:lnTo>
                  <a:lnTo>
                    <a:pt x="7264" y="10418"/>
                  </a:lnTo>
                  <a:lnTo>
                    <a:pt x="7154" y="10125"/>
                  </a:lnTo>
                  <a:lnTo>
                    <a:pt x="7007" y="9794"/>
                  </a:lnTo>
                  <a:lnTo>
                    <a:pt x="6860" y="9538"/>
                  </a:lnTo>
                  <a:lnTo>
                    <a:pt x="6677" y="9244"/>
                  </a:lnTo>
                  <a:lnTo>
                    <a:pt x="6457" y="8987"/>
                  </a:lnTo>
                  <a:lnTo>
                    <a:pt x="6237" y="8767"/>
                  </a:lnTo>
                  <a:lnTo>
                    <a:pt x="5980" y="8584"/>
                  </a:lnTo>
                  <a:lnTo>
                    <a:pt x="5686" y="8401"/>
                  </a:lnTo>
                  <a:lnTo>
                    <a:pt x="5393" y="8291"/>
                  </a:lnTo>
                  <a:lnTo>
                    <a:pt x="5100" y="8180"/>
                  </a:lnTo>
                  <a:lnTo>
                    <a:pt x="4769" y="8144"/>
                  </a:lnTo>
                  <a:lnTo>
                    <a:pt x="4476" y="8144"/>
                  </a:lnTo>
                  <a:lnTo>
                    <a:pt x="4219" y="8180"/>
                  </a:lnTo>
                  <a:lnTo>
                    <a:pt x="3926" y="8291"/>
                  </a:lnTo>
                  <a:lnTo>
                    <a:pt x="3816" y="8364"/>
                  </a:lnTo>
                  <a:lnTo>
                    <a:pt x="3706" y="8437"/>
                  </a:lnTo>
                  <a:lnTo>
                    <a:pt x="3632" y="8547"/>
                  </a:lnTo>
                  <a:lnTo>
                    <a:pt x="3559" y="8657"/>
                  </a:lnTo>
                  <a:lnTo>
                    <a:pt x="3559" y="8694"/>
                  </a:lnTo>
                  <a:lnTo>
                    <a:pt x="3522" y="8731"/>
                  </a:lnTo>
                  <a:lnTo>
                    <a:pt x="3486" y="8767"/>
                  </a:lnTo>
                  <a:lnTo>
                    <a:pt x="3192" y="9171"/>
                  </a:lnTo>
                  <a:lnTo>
                    <a:pt x="3009" y="9354"/>
                  </a:lnTo>
                  <a:lnTo>
                    <a:pt x="2825" y="9538"/>
                  </a:lnTo>
                  <a:lnTo>
                    <a:pt x="2789" y="9464"/>
                  </a:lnTo>
                  <a:lnTo>
                    <a:pt x="2458" y="9171"/>
                  </a:lnTo>
                  <a:lnTo>
                    <a:pt x="2348" y="9024"/>
                  </a:lnTo>
                  <a:lnTo>
                    <a:pt x="2202" y="8877"/>
                  </a:lnTo>
                  <a:lnTo>
                    <a:pt x="2275" y="8877"/>
                  </a:lnTo>
                  <a:lnTo>
                    <a:pt x="2312" y="8841"/>
                  </a:lnTo>
                  <a:lnTo>
                    <a:pt x="2532" y="8841"/>
                  </a:lnTo>
                  <a:lnTo>
                    <a:pt x="2715" y="8804"/>
                  </a:lnTo>
                  <a:lnTo>
                    <a:pt x="2899" y="8731"/>
                  </a:lnTo>
                  <a:lnTo>
                    <a:pt x="3045" y="8621"/>
                  </a:lnTo>
                  <a:lnTo>
                    <a:pt x="3265" y="8474"/>
                  </a:lnTo>
                  <a:lnTo>
                    <a:pt x="3486" y="8254"/>
                  </a:lnTo>
                  <a:lnTo>
                    <a:pt x="3669" y="8034"/>
                  </a:lnTo>
                  <a:lnTo>
                    <a:pt x="3816" y="7814"/>
                  </a:lnTo>
                  <a:lnTo>
                    <a:pt x="3852" y="7740"/>
                  </a:lnTo>
                  <a:lnTo>
                    <a:pt x="3852" y="7667"/>
                  </a:lnTo>
                  <a:lnTo>
                    <a:pt x="3779" y="7557"/>
                  </a:lnTo>
                  <a:lnTo>
                    <a:pt x="3669" y="7484"/>
                  </a:lnTo>
                  <a:lnTo>
                    <a:pt x="3596" y="7484"/>
                  </a:lnTo>
                  <a:lnTo>
                    <a:pt x="3522" y="7520"/>
                  </a:lnTo>
                  <a:lnTo>
                    <a:pt x="3412" y="7484"/>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solidFill>
                  <a:srgbClr val="A4C2F4"/>
                </a:solidFill>
              </a:endParaRPr>
            </a:p>
          </p:txBody>
        </p:sp>
        <p:sp>
          <p:nvSpPr>
            <p:cNvPr id="297" name="Shape 297"/>
            <p:cNvSpPr/>
            <p:nvPr/>
          </p:nvSpPr>
          <p:spPr>
            <a:xfrm>
              <a:off x="6823375" y="1978500"/>
              <a:ext cx="365025" cy="447525"/>
            </a:xfrm>
            <a:custGeom>
              <a:avLst/>
              <a:gdLst/>
              <a:ahLst/>
              <a:cxnLst/>
              <a:rect l="0" t="0" r="0" b="0"/>
              <a:pathLst>
                <a:path w="14601" h="17901" extrusionOk="0">
                  <a:moveTo>
                    <a:pt x="10492" y="4329"/>
                  </a:moveTo>
                  <a:lnTo>
                    <a:pt x="10859" y="4769"/>
                  </a:lnTo>
                  <a:lnTo>
                    <a:pt x="10712" y="4769"/>
                  </a:lnTo>
                  <a:lnTo>
                    <a:pt x="10712" y="4696"/>
                  </a:lnTo>
                  <a:lnTo>
                    <a:pt x="10675" y="4622"/>
                  </a:lnTo>
                  <a:lnTo>
                    <a:pt x="10639" y="4622"/>
                  </a:lnTo>
                  <a:lnTo>
                    <a:pt x="10602" y="4549"/>
                  </a:lnTo>
                  <a:lnTo>
                    <a:pt x="10565" y="4512"/>
                  </a:lnTo>
                  <a:lnTo>
                    <a:pt x="10455" y="4475"/>
                  </a:lnTo>
                  <a:lnTo>
                    <a:pt x="10345" y="4512"/>
                  </a:lnTo>
                  <a:lnTo>
                    <a:pt x="10308" y="4549"/>
                  </a:lnTo>
                  <a:lnTo>
                    <a:pt x="10272" y="4622"/>
                  </a:lnTo>
                  <a:lnTo>
                    <a:pt x="10272" y="4696"/>
                  </a:lnTo>
                  <a:lnTo>
                    <a:pt x="10052" y="4622"/>
                  </a:lnTo>
                  <a:lnTo>
                    <a:pt x="10492" y="4329"/>
                  </a:lnTo>
                  <a:close/>
                  <a:moveTo>
                    <a:pt x="6897" y="3448"/>
                  </a:moveTo>
                  <a:lnTo>
                    <a:pt x="7044" y="3485"/>
                  </a:lnTo>
                  <a:lnTo>
                    <a:pt x="7227" y="3522"/>
                  </a:lnTo>
                  <a:lnTo>
                    <a:pt x="7374" y="3595"/>
                  </a:lnTo>
                  <a:lnTo>
                    <a:pt x="7484" y="3705"/>
                  </a:lnTo>
                  <a:lnTo>
                    <a:pt x="7521" y="3815"/>
                  </a:lnTo>
                  <a:lnTo>
                    <a:pt x="7521" y="3889"/>
                  </a:lnTo>
                  <a:lnTo>
                    <a:pt x="7484" y="3999"/>
                  </a:lnTo>
                  <a:lnTo>
                    <a:pt x="7447" y="4109"/>
                  </a:lnTo>
                  <a:lnTo>
                    <a:pt x="7264" y="4292"/>
                  </a:lnTo>
                  <a:lnTo>
                    <a:pt x="7154" y="4439"/>
                  </a:lnTo>
                  <a:lnTo>
                    <a:pt x="6934" y="4732"/>
                  </a:lnTo>
                  <a:lnTo>
                    <a:pt x="6714" y="4952"/>
                  </a:lnTo>
                  <a:lnTo>
                    <a:pt x="6494" y="5099"/>
                  </a:lnTo>
                  <a:lnTo>
                    <a:pt x="6384" y="5136"/>
                  </a:lnTo>
                  <a:lnTo>
                    <a:pt x="6310" y="5136"/>
                  </a:lnTo>
                  <a:lnTo>
                    <a:pt x="6237" y="5062"/>
                  </a:lnTo>
                  <a:lnTo>
                    <a:pt x="6200" y="4989"/>
                  </a:lnTo>
                  <a:lnTo>
                    <a:pt x="6163" y="4806"/>
                  </a:lnTo>
                  <a:lnTo>
                    <a:pt x="6163" y="4659"/>
                  </a:lnTo>
                  <a:lnTo>
                    <a:pt x="6163" y="4145"/>
                  </a:lnTo>
                  <a:lnTo>
                    <a:pt x="6127" y="3595"/>
                  </a:lnTo>
                  <a:lnTo>
                    <a:pt x="6273" y="3522"/>
                  </a:lnTo>
                  <a:lnTo>
                    <a:pt x="6420" y="3485"/>
                  </a:lnTo>
                  <a:lnTo>
                    <a:pt x="6567" y="3448"/>
                  </a:lnTo>
                  <a:close/>
                  <a:moveTo>
                    <a:pt x="6457" y="3118"/>
                  </a:moveTo>
                  <a:lnTo>
                    <a:pt x="6237" y="3192"/>
                  </a:lnTo>
                  <a:lnTo>
                    <a:pt x="6017" y="3265"/>
                  </a:lnTo>
                  <a:lnTo>
                    <a:pt x="5833" y="3375"/>
                  </a:lnTo>
                  <a:lnTo>
                    <a:pt x="5723" y="3558"/>
                  </a:lnTo>
                  <a:lnTo>
                    <a:pt x="5723" y="3632"/>
                  </a:lnTo>
                  <a:lnTo>
                    <a:pt x="5760" y="3668"/>
                  </a:lnTo>
                  <a:lnTo>
                    <a:pt x="5797" y="3705"/>
                  </a:lnTo>
                  <a:lnTo>
                    <a:pt x="5870" y="3705"/>
                  </a:lnTo>
                  <a:lnTo>
                    <a:pt x="5980" y="3668"/>
                  </a:lnTo>
                  <a:lnTo>
                    <a:pt x="5943" y="4219"/>
                  </a:lnTo>
                  <a:lnTo>
                    <a:pt x="5943" y="4769"/>
                  </a:lnTo>
                  <a:lnTo>
                    <a:pt x="5943" y="4952"/>
                  </a:lnTo>
                  <a:lnTo>
                    <a:pt x="5980" y="5099"/>
                  </a:lnTo>
                  <a:lnTo>
                    <a:pt x="6053" y="5209"/>
                  </a:lnTo>
                  <a:lnTo>
                    <a:pt x="6163" y="5319"/>
                  </a:lnTo>
                  <a:lnTo>
                    <a:pt x="6237" y="5393"/>
                  </a:lnTo>
                  <a:lnTo>
                    <a:pt x="6530" y="5393"/>
                  </a:lnTo>
                  <a:lnTo>
                    <a:pt x="6714" y="5282"/>
                  </a:lnTo>
                  <a:lnTo>
                    <a:pt x="6897" y="5136"/>
                  </a:lnTo>
                  <a:lnTo>
                    <a:pt x="7227" y="4806"/>
                  </a:lnTo>
                  <a:lnTo>
                    <a:pt x="7447" y="4512"/>
                  </a:lnTo>
                  <a:lnTo>
                    <a:pt x="7594" y="4329"/>
                  </a:lnTo>
                  <a:lnTo>
                    <a:pt x="7741" y="4182"/>
                  </a:lnTo>
                  <a:lnTo>
                    <a:pt x="7814" y="3962"/>
                  </a:lnTo>
                  <a:lnTo>
                    <a:pt x="7851" y="3852"/>
                  </a:lnTo>
                  <a:lnTo>
                    <a:pt x="7851" y="3742"/>
                  </a:lnTo>
                  <a:lnTo>
                    <a:pt x="7777" y="3595"/>
                  </a:lnTo>
                  <a:lnTo>
                    <a:pt x="7667" y="3448"/>
                  </a:lnTo>
                  <a:lnTo>
                    <a:pt x="7521" y="3302"/>
                  </a:lnTo>
                  <a:lnTo>
                    <a:pt x="7374" y="3228"/>
                  </a:lnTo>
                  <a:lnTo>
                    <a:pt x="7190" y="3155"/>
                  </a:lnTo>
                  <a:lnTo>
                    <a:pt x="6970" y="3118"/>
                  </a:lnTo>
                  <a:close/>
                  <a:moveTo>
                    <a:pt x="2789" y="3522"/>
                  </a:moveTo>
                  <a:lnTo>
                    <a:pt x="2935" y="3668"/>
                  </a:lnTo>
                  <a:lnTo>
                    <a:pt x="3082" y="3779"/>
                  </a:lnTo>
                  <a:lnTo>
                    <a:pt x="3449" y="3925"/>
                  </a:lnTo>
                  <a:lnTo>
                    <a:pt x="3632" y="3999"/>
                  </a:lnTo>
                  <a:lnTo>
                    <a:pt x="3669" y="4072"/>
                  </a:lnTo>
                  <a:lnTo>
                    <a:pt x="3706" y="4145"/>
                  </a:lnTo>
                  <a:lnTo>
                    <a:pt x="3706" y="4219"/>
                  </a:lnTo>
                  <a:lnTo>
                    <a:pt x="3742" y="4255"/>
                  </a:lnTo>
                  <a:lnTo>
                    <a:pt x="3779" y="4292"/>
                  </a:lnTo>
                  <a:lnTo>
                    <a:pt x="3852" y="4329"/>
                  </a:lnTo>
                  <a:lnTo>
                    <a:pt x="4036" y="4402"/>
                  </a:lnTo>
                  <a:lnTo>
                    <a:pt x="4219" y="4475"/>
                  </a:lnTo>
                  <a:lnTo>
                    <a:pt x="4403" y="4586"/>
                  </a:lnTo>
                  <a:lnTo>
                    <a:pt x="4549" y="4696"/>
                  </a:lnTo>
                  <a:lnTo>
                    <a:pt x="4843" y="5026"/>
                  </a:lnTo>
                  <a:lnTo>
                    <a:pt x="5100" y="5319"/>
                  </a:lnTo>
                  <a:lnTo>
                    <a:pt x="4770" y="5356"/>
                  </a:lnTo>
                  <a:lnTo>
                    <a:pt x="4476" y="5356"/>
                  </a:lnTo>
                  <a:lnTo>
                    <a:pt x="3816" y="5319"/>
                  </a:lnTo>
                  <a:lnTo>
                    <a:pt x="3486" y="5319"/>
                  </a:lnTo>
                  <a:lnTo>
                    <a:pt x="3156" y="5393"/>
                  </a:lnTo>
                  <a:lnTo>
                    <a:pt x="2972" y="5466"/>
                  </a:lnTo>
                  <a:lnTo>
                    <a:pt x="2789" y="5576"/>
                  </a:lnTo>
                  <a:lnTo>
                    <a:pt x="2605" y="5649"/>
                  </a:lnTo>
                  <a:lnTo>
                    <a:pt x="2495" y="5686"/>
                  </a:lnTo>
                  <a:lnTo>
                    <a:pt x="2349" y="5686"/>
                  </a:lnTo>
                  <a:lnTo>
                    <a:pt x="2312" y="5723"/>
                  </a:lnTo>
                  <a:lnTo>
                    <a:pt x="2275" y="5796"/>
                  </a:lnTo>
                  <a:lnTo>
                    <a:pt x="2275" y="5833"/>
                  </a:lnTo>
                  <a:lnTo>
                    <a:pt x="2349" y="6676"/>
                  </a:lnTo>
                  <a:lnTo>
                    <a:pt x="2128" y="6493"/>
                  </a:lnTo>
                  <a:lnTo>
                    <a:pt x="1908" y="6383"/>
                  </a:lnTo>
                  <a:lnTo>
                    <a:pt x="1908" y="6126"/>
                  </a:lnTo>
                  <a:lnTo>
                    <a:pt x="1835" y="5906"/>
                  </a:lnTo>
                  <a:lnTo>
                    <a:pt x="1725" y="5796"/>
                  </a:lnTo>
                  <a:lnTo>
                    <a:pt x="1578" y="5723"/>
                  </a:lnTo>
                  <a:lnTo>
                    <a:pt x="1285" y="5649"/>
                  </a:lnTo>
                  <a:lnTo>
                    <a:pt x="1101" y="5649"/>
                  </a:lnTo>
                  <a:lnTo>
                    <a:pt x="918" y="5686"/>
                  </a:lnTo>
                  <a:lnTo>
                    <a:pt x="918" y="5686"/>
                  </a:lnTo>
                  <a:lnTo>
                    <a:pt x="1101" y="5356"/>
                  </a:lnTo>
                  <a:lnTo>
                    <a:pt x="1285" y="5026"/>
                  </a:lnTo>
                  <a:lnTo>
                    <a:pt x="1468" y="4732"/>
                  </a:lnTo>
                  <a:lnTo>
                    <a:pt x="1688" y="4439"/>
                  </a:lnTo>
                  <a:lnTo>
                    <a:pt x="1945" y="4182"/>
                  </a:lnTo>
                  <a:lnTo>
                    <a:pt x="2202" y="3962"/>
                  </a:lnTo>
                  <a:lnTo>
                    <a:pt x="2495" y="3742"/>
                  </a:lnTo>
                  <a:lnTo>
                    <a:pt x="2789" y="3522"/>
                  </a:lnTo>
                  <a:close/>
                  <a:moveTo>
                    <a:pt x="10639" y="7520"/>
                  </a:moveTo>
                  <a:lnTo>
                    <a:pt x="11042" y="7703"/>
                  </a:lnTo>
                  <a:lnTo>
                    <a:pt x="11336" y="7850"/>
                  </a:lnTo>
                  <a:lnTo>
                    <a:pt x="11482" y="7924"/>
                  </a:lnTo>
                  <a:lnTo>
                    <a:pt x="11629" y="7960"/>
                  </a:lnTo>
                  <a:lnTo>
                    <a:pt x="11556" y="8254"/>
                  </a:lnTo>
                  <a:lnTo>
                    <a:pt x="11225" y="8107"/>
                  </a:lnTo>
                  <a:lnTo>
                    <a:pt x="10895" y="7960"/>
                  </a:lnTo>
                  <a:lnTo>
                    <a:pt x="10785" y="7887"/>
                  </a:lnTo>
                  <a:lnTo>
                    <a:pt x="10639" y="7520"/>
                  </a:lnTo>
                  <a:close/>
                  <a:moveTo>
                    <a:pt x="10272" y="8070"/>
                  </a:moveTo>
                  <a:lnTo>
                    <a:pt x="10382" y="8144"/>
                  </a:lnTo>
                  <a:lnTo>
                    <a:pt x="10529" y="8217"/>
                  </a:lnTo>
                  <a:lnTo>
                    <a:pt x="10565" y="8327"/>
                  </a:lnTo>
                  <a:lnTo>
                    <a:pt x="10602" y="8400"/>
                  </a:lnTo>
                  <a:lnTo>
                    <a:pt x="10712" y="8437"/>
                  </a:lnTo>
                  <a:lnTo>
                    <a:pt x="10932" y="8510"/>
                  </a:lnTo>
                  <a:lnTo>
                    <a:pt x="11042" y="8547"/>
                  </a:lnTo>
                  <a:lnTo>
                    <a:pt x="11042" y="8584"/>
                  </a:lnTo>
                  <a:lnTo>
                    <a:pt x="11042" y="8657"/>
                  </a:lnTo>
                  <a:lnTo>
                    <a:pt x="11079" y="8731"/>
                  </a:lnTo>
                  <a:lnTo>
                    <a:pt x="11152" y="8804"/>
                  </a:lnTo>
                  <a:lnTo>
                    <a:pt x="11336" y="8841"/>
                  </a:lnTo>
                  <a:lnTo>
                    <a:pt x="11152" y="9244"/>
                  </a:lnTo>
                  <a:lnTo>
                    <a:pt x="11079" y="9171"/>
                  </a:lnTo>
                  <a:lnTo>
                    <a:pt x="10602" y="8767"/>
                  </a:lnTo>
                  <a:lnTo>
                    <a:pt x="10602" y="8547"/>
                  </a:lnTo>
                  <a:lnTo>
                    <a:pt x="10565" y="8364"/>
                  </a:lnTo>
                  <a:lnTo>
                    <a:pt x="10492" y="8254"/>
                  </a:lnTo>
                  <a:lnTo>
                    <a:pt x="10345" y="8180"/>
                  </a:lnTo>
                  <a:lnTo>
                    <a:pt x="10272" y="8070"/>
                  </a:lnTo>
                  <a:close/>
                  <a:moveTo>
                    <a:pt x="9135" y="4806"/>
                  </a:moveTo>
                  <a:lnTo>
                    <a:pt x="9501" y="4842"/>
                  </a:lnTo>
                  <a:lnTo>
                    <a:pt x="9575" y="4879"/>
                  </a:lnTo>
                  <a:lnTo>
                    <a:pt x="9611" y="4842"/>
                  </a:lnTo>
                  <a:lnTo>
                    <a:pt x="9905" y="4916"/>
                  </a:lnTo>
                  <a:lnTo>
                    <a:pt x="10198" y="5026"/>
                  </a:lnTo>
                  <a:lnTo>
                    <a:pt x="10015" y="5246"/>
                  </a:lnTo>
                  <a:lnTo>
                    <a:pt x="10015" y="5319"/>
                  </a:lnTo>
                  <a:lnTo>
                    <a:pt x="10052" y="5393"/>
                  </a:lnTo>
                  <a:lnTo>
                    <a:pt x="10125" y="5429"/>
                  </a:lnTo>
                  <a:lnTo>
                    <a:pt x="10198" y="5429"/>
                  </a:lnTo>
                  <a:lnTo>
                    <a:pt x="10418" y="5319"/>
                  </a:lnTo>
                  <a:lnTo>
                    <a:pt x="10639" y="5246"/>
                  </a:lnTo>
                  <a:lnTo>
                    <a:pt x="10859" y="5209"/>
                  </a:lnTo>
                  <a:lnTo>
                    <a:pt x="11115" y="5172"/>
                  </a:lnTo>
                  <a:lnTo>
                    <a:pt x="11336" y="5613"/>
                  </a:lnTo>
                  <a:lnTo>
                    <a:pt x="10859" y="5723"/>
                  </a:lnTo>
                  <a:lnTo>
                    <a:pt x="10602" y="5796"/>
                  </a:lnTo>
                  <a:lnTo>
                    <a:pt x="10382" y="5906"/>
                  </a:lnTo>
                  <a:lnTo>
                    <a:pt x="10345" y="5943"/>
                  </a:lnTo>
                  <a:lnTo>
                    <a:pt x="10345" y="5979"/>
                  </a:lnTo>
                  <a:lnTo>
                    <a:pt x="10345" y="6016"/>
                  </a:lnTo>
                  <a:lnTo>
                    <a:pt x="10382" y="6053"/>
                  </a:lnTo>
                  <a:lnTo>
                    <a:pt x="10639" y="6126"/>
                  </a:lnTo>
                  <a:lnTo>
                    <a:pt x="10932" y="6126"/>
                  </a:lnTo>
                  <a:lnTo>
                    <a:pt x="11225" y="6089"/>
                  </a:lnTo>
                  <a:lnTo>
                    <a:pt x="11482" y="6016"/>
                  </a:lnTo>
                  <a:lnTo>
                    <a:pt x="11629" y="6566"/>
                  </a:lnTo>
                  <a:lnTo>
                    <a:pt x="11666" y="6640"/>
                  </a:lnTo>
                  <a:lnTo>
                    <a:pt x="11666" y="6640"/>
                  </a:lnTo>
                  <a:lnTo>
                    <a:pt x="11262" y="6530"/>
                  </a:lnTo>
                  <a:lnTo>
                    <a:pt x="10932" y="6456"/>
                  </a:lnTo>
                  <a:lnTo>
                    <a:pt x="10749" y="6420"/>
                  </a:lnTo>
                  <a:lnTo>
                    <a:pt x="10565" y="6456"/>
                  </a:lnTo>
                  <a:lnTo>
                    <a:pt x="10529" y="6456"/>
                  </a:lnTo>
                  <a:lnTo>
                    <a:pt x="10565" y="6530"/>
                  </a:lnTo>
                  <a:lnTo>
                    <a:pt x="10712" y="6640"/>
                  </a:lnTo>
                  <a:lnTo>
                    <a:pt x="10895" y="6750"/>
                  </a:lnTo>
                  <a:lnTo>
                    <a:pt x="11336" y="6933"/>
                  </a:lnTo>
                  <a:lnTo>
                    <a:pt x="11702" y="7043"/>
                  </a:lnTo>
                  <a:lnTo>
                    <a:pt x="11666" y="7593"/>
                  </a:lnTo>
                  <a:lnTo>
                    <a:pt x="11482" y="7520"/>
                  </a:lnTo>
                  <a:lnTo>
                    <a:pt x="11299" y="7447"/>
                  </a:lnTo>
                  <a:lnTo>
                    <a:pt x="10785" y="7227"/>
                  </a:lnTo>
                  <a:lnTo>
                    <a:pt x="10529" y="7153"/>
                  </a:lnTo>
                  <a:lnTo>
                    <a:pt x="10235" y="7117"/>
                  </a:lnTo>
                  <a:lnTo>
                    <a:pt x="10198" y="7117"/>
                  </a:lnTo>
                  <a:lnTo>
                    <a:pt x="10198" y="7153"/>
                  </a:lnTo>
                  <a:lnTo>
                    <a:pt x="10198" y="7190"/>
                  </a:lnTo>
                  <a:lnTo>
                    <a:pt x="10198" y="7227"/>
                  </a:lnTo>
                  <a:lnTo>
                    <a:pt x="10492" y="7410"/>
                  </a:lnTo>
                  <a:lnTo>
                    <a:pt x="10418" y="7447"/>
                  </a:lnTo>
                  <a:lnTo>
                    <a:pt x="10015" y="7593"/>
                  </a:lnTo>
                  <a:lnTo>
                    <a:pt x="9905" y="7483"/>
                  </a:lnTo>
                  <a:lnTo>
                    <a:pt x="9832" y="7447"/>
                  </a:lnTo>
                  <a:lnTo>
                    <a:pt x="9795" y="7483"/>
                  </a:lnTo>
                  <a:lnTo>
                    <a:pt x="9758" y="7520"/>
                  </a:lnTo>
                  <a:lnTo>
                    <a:pt x="9722" y="7557"/>
                  </a:lnTo>
                  <a:lnTo>
                    <a:pt x="9722" y="7703"/>
                  </a:lnTo>
                  <a:lnTo>
                    <a:pt x="9685" y="7740"/>
                  </a:lnTo>
                  <a:lnTo>
                    <a:pt x="9685" y="7813"/>
                  </a:lnTo>
                  <a:lnTo>
                    <a:pt x="9722" y="7924"/>
                  </a:lnTo>
                  <a:lnTo>
                    <a:pt x="9942" y="8180"/>
                  </a:lnTo>
                  <a:lnTo>
                    <a:pt x="9611" y="7960"/>
                  </a:lnTo>
                  <a:lnTo>
                    <a:pt x="9281" y="7777"/>
                  </a:lnTo>
                  <a:lnTo>
                    <a:pt x="9245" y="7777"/>
                  </a:lnTo>
                  <a:lnTo>
                    <a:pt x="9208" y="7813"/>
                  </a:lnTo>
                  <a:lnTo>
                    <a:pt x="9171" y="7850"/>
                  </a:lnTo>
                  <a:lnTo>
                    <a:pt x="9171" y="7924"/>
                  </a:lnTo>
                  <a:lnTo>
                    <a:pt x="9391" y="8180"/>
                  </a:lnTo>
                  <a:lnTo>
                    <a:pt x="9648" y="8437"/>
                  </a:lnTo>
                  <a:lnTo>
                    <a:pt x="10162" y="8877"/>
                  </a:lnTo>
                  <a:lnTo>
                    <a:pt x="10235" y="8951"/>
                  </a:lnTo>
                  <a:lnTo>
                    <a:pt x="10162" y="9134"/>
                  </a:lnTo>
                  <a:lnTo>
                    <a:pt x="10052" y="9317"/>
                  </a:lnTo>
                  <a:lnTo>
                    <a:pt x="9905" y="9391"/>
                  </a:lnTo>
                  <a:lnTo>
                    <a:pt x="9832" y="9354"/>
                  </a:lnTo>
                  <a:lnTo>
                    <a:pt x="9428" y="9097"/>
                  </a:lnTo>
                  <a:lnTo>
                    <a:pt x="9318" y="8914"/>
                  </a:lnTo>
                  <a:lnTo>
                    <a:pt x="9171" y="8694"/>
                  </a:lnTo>
                  <a:lnTo>
                    <a:pt x="8951" y="8547"/>
                  </a:lnTo>
                  <a:lnTo>
                    <a:pt x="8768" y="8400"/>
                  </a:lnTo>
                  <a:lnTo>
                    <a:pt x="8658" y="8290"/>
                  </a:lnTo>
                  <a:lnTo>
                    <a:pt x="8548" y="8107"/>
                  </a:lnTo>
                  <a:lnTo>
                    <a:pt x="8511" y="7887"/>
                  </a:lnTo>
                  <a:lnTo>
                    <a:pt x="8474" y="7887"/>
                  </a:lnTo>
                  <a:lnTo>
                    <a:pt x="8474" y="7777"/>
                  </a:lnTo>
                  <a:lnTo>
                    <a:pt x="8438" y="7740"/>
                  </a:lnTo>
                  <a:lnTo>
                    <a:pt x="8364" y="7740"/>
                  </a:lnTo>
                  <a:lnTo>
                    <a:pt x="7887" y="7667"/>
                  </a:lnTo>
                  <a:lnTo>
                    <a:pt x="7374" y="7630"/>
                  </a:lnTo>
                  <a:lnTo>
                    <a:pt x="7117" y="7630"/>
                  </a:lnTo>
                  <a:lnTo>
                    <a:pt x="6860" y="7667"/>
                  </a:lnTo>
                  <a:lnTo>
                    <a:pt x="6640" y="7740"/>
                  </a:lnTo>
                  <a:lnTo>
                    <a:pt x="6457" y="7887"/>
                  </a:lnTo>
                  <a:lnTo>
                    <a:pt x="6384" y="7777"/>
                  </a:lnTo>
                  <a:lnTo>
                    <a:pt x="6347" y="7703"/>
                  </a:lnTo>
                  <a:lnTo>
                    <a:pt x="6384" y="7630"/>
                  </a:lnTo>
                  <a:lnTo>
                    <a:pt x="6420" y="7557"/>
                  </a:lnTo>
                  <a:lnTo>
                    <a:pt x="6604" y="7410"/>
                  </a:lnTo>
                  <a:lnTo>
                    <a:pt x="6787" y="7337"/>
                  </a:lnTo>
                  <a:lnTo>
                    <a:pt x="7080" y="7300"/>
                  </a:lnTo>
                  <a:lnTo>
                    <a:pt x="7374" y="7227"/>
                  </a:lnTo>
                  <a:lnTo>
                    <a:pt x="7521" y="7153"/>
                  </a:lnTo>
                  <a:lnTo>
                    <a:pt x="7704" y="7006"/>
                  </a:lnTo>
                  <a:lnTo>
                    <a:pt x="7741" y="6896"/>
                  </a:lnTo>
                  <a:lnTo>
                    <a:pt x="7777" y="6823"/>
                  </a:lnTo>
                  <a:lnTo>
                    <a:pt x="7741" y="6750"/>
                  </a:lnTo>
                  <a:lnTo>
                    <a:pt x="7667" y="6676"/>
                  </a:lnTo>
                  <a:lnTo>
                    <a:pt x="7594" y="6603"/>
                  </a:lnTo>
                  <a:lnTo>
                    <a:pt x="7484" y="6603"/>
                  </a:lnTo>
                  <a:lnTo>
                    <a:pt x="7227" y="6640"/>
                  </a:lnTo>
                  <a:lnTo>
                    <a:pt x="7007" y="6713"/>
                  </a:lnTo>
                  <a:lnTo>
                    <a:pt x="6787" y="6786"/>
                  </a:lnTo>
                  <a:lnTo>
                    <a:pt x="6714" y="6786"/>
                  </a:lnTo>
                  <a:lnTo>
                    <a:pt x="6640" y="6750"/>
                  </a:lnTo>
                  <a:lnTo>
                    <a:pt x="6640" y="6676"/>
                  </a:lnTo>
                  <a:lnTo>
                    <a:pt x="6677" y="6603"/>
                  </a:lnTo>
                  <a:lnTo>
                    <a:pt x="6750" y="6456"/>
                  </a:lnTo>
                  <a:lnTo>
                    <a:pt x="6824" y="6346"/>
                  </a:lnTo>
                  <a:lnTo>
                    <a:pt x="7080" y="6199"/>
                  </a:lnTo>
                  <a:lnTo>
                    <a:pt x="7337" y="6016"/>
                  </a:lnTo>
                  <a:lnTo>
                    <a:pt x="7704" y="5759"/>
                  </a:lnTo>
                  <a:lnTo>
                    <a:pt x="8108" y="5466"/>
                  </a:lnTo>
                  <a:lnTo>
                    <a:pt x="8181" y="5539"/>
                  </a:lnTo>
                  <a:lnTo>
                    <a:pt x="8218" y="5539"/>
                  </a:lnTo>
                  <a:lnTo>
                    <a:pt x="8254" y="5503"/>
                  </a:lnTo>
                  <a:lnTo>
                    <a:pt x="8511" y="5172"/>
                  </a:lnTo>
                  <a:lnTo>
                    <a:pt x="8731" y="4806"/>
                  </a:lnTo>
                  <a:close/>
                  <a:moveTo>
                    <a:pt x="10492" y="9171"/>
                  </a:moveTo>
                  <a:lnTo>
                    <a:pt x="10749" y="9391"/>
                  </a:lnTo>
                  <a:lnTo>
                    <a:pt x="10969" y="9611"/>
                  </a:lnTo>
                  <a:lnTo>
                    <a:pt x="10675" y="10124"/>
                  </a:lnTo>
                  <a:lnTo>
                    <a:pt x="10602" y="10198"/>
                  </a:lnTo>
                  <a:lnTo>
                    <a:pt x="10565" y="10161"/>
                  </a:lnTo>
                  <a:lnTo>
                    <a:pt x="10529" y="10088"/>
                  </a:lnTo>
                  <a:lnTo>
                    <a:pt x="10418" y="9941"/>
                  </a:lnTo>
                  <a:lnTo>
                    <a:pt x="10308" y="9758"/>
                  </a:lnTo>
                  <a:lnTo>
                    <a:pt x="10162" y="9611"/>
                  </a:lnTo>
                  <a:lnTo>
                    <a:pt x="10272" y="9501"/>
                  </a:lnTo>
                  <a:lnTo>
                    <a:pt x="10345" y="9427"/>
                  </a:lnTo>
                  <a:lnTo>
                    <a:pt x="10492" y="9171"/>
                  </a:lnTo>
                  <a:close/>
                  <a:moveTo>
                    <a:pt x="551" y="7300"/>
                  </a:moveTo>
                  <a:lnTo>
                    <a:pt x="808" y="7483"/>
                  </a:lnTo>
                  <a:lnTo>
                    <a:pt x="991" y="7703"/>
                  </a:lnTo>
                  <a:lnTo>
                    <a:pt x="1211" y="7924"/>
                  </a:lnTo>
                  <a:lnTo>
                    <a:pt x="1431" y="8144"/>
                  </a:lnTo>
                  <a:lnTo>
                    <a:pt x="1982" y="8584"/>
                  </a:lnTo>
                  <a:lnTo>
                    <a:pt x="2238" y="8841"/>
                  </a:lnTo>
                  <a:lnTo>
                    <a:pt x="2349" y="8987"/>
                  </a:lnTo>
                  <a:lnTo>
                    <a:pt x="2422" y="9134"/>
                  </a:lnTo>
                  <a:lnTo>
                    <a:pt x="2202" y="9281"/>
                  </a:lnTo>
                  <a:lnTo>
                    <a:pt x="2018" y="9464"/>
                  </a:lnTo>
                  <a:lnTo>
                    <a:pt x="1872" y="9684"/>
                  </a:lnTo>
                  <a:lnTo>
                    <a:pt x="1762" y="9978"/>
                  </a:lnTo>
                  <a:lnTo>
                    <a:pt x="1725" y="10344"/>
                  </a:lnTo>
                  <a:lnTo>
                    <a:pt x="1762" y="10675"/>
                  </a:lnTo>
                  <a:lnTo>
                    <a:pt x="1908" y="11408"/>
                  </a:lnTo>
                  <a:lnTo>
                    <a:pt x="1542" y="10968"/>
                  </a:lnTo>
                  <a:lnTo>
                    <a:pt x="1248" y="10528"/>
                  </a:lnTo>
                  <a:lnTo>
                    <a:pt x="991" y="10014"/>
                  </a:lnTo>
                  <a:lnTo>
                    <a:pt x="808" y="9501"/>
                  </a:lnTo>
                  <a:lnTo>
                    <a:pt x="661" y="8951"/>
                  </a:lnTo>
                  <a:lnTo>
                    <a:pt x="551" y="8400"/>
                  </a:lnTo>
                  <a:lnTo>
                    <a:pt x="514" y="7850"/>
                  </a:lnTo>
                  <a:lnTo>
                    <a:pt x="551" y="7300"/>
                  </a:lnTo>
                  <a:close/>
                  <a:moveTo>
                    <a:pt x="6897" y="8620"/>
                  </a:moveTo>
                  <a:lnTo>
                    <a:pt x="6934" y="8694"/>
                  </a:lnTo>
                  <a:lnTo>
                    <a:pt x="7007" y="8731"/>
                  </a:lnTo>
                  <a:lnTo>
                    <a:pt x="7264" y="8877"/>
                  </a:lnTo>
                  <a:lnTo>
                    <a:pt x="7484" y="9024"/>
                  </a:lnTo>
                  <a:lnTo>
                    <a:pt x="7704" y="9207"/>
                  </a:lnTo>
                  <a:lnTo>
                    <a:pt x="7887" y="9427"/>
                  </a:lnTo>
                  <a:lnTo>
                    <a:pt x="8034" y="9648"/>
                  </a:lnTo>
                  <a:lnTo>
                    <a:pt x="8181" y="9904"/>
                  </a:lnTo>
                  <a:lnTo>
                    <a:pt x="8254" y="10161"/>
                  </a:lnTo>
                  <a:lnTo>
                    <a:pt x="8254" y="10418"/>
                  </a:lnTo>
                  <a:lnTo>
                    <a:pt x="8218" y="10638"/>
                  </a:lnTo>
                  <a:lnTo>
                    <a:pt x="7704" y="10088"/>
                  </a:lnTo>
                  <a:lnTo>
                    <a:pt x="7154" y="9611"/>
                  </a:lnTo>
                  <a:lnTo>
                    <a:pt x="7080" y="9611"/>
                  </a:lnTo>
                  <a:lnTo>
                    <a:pt x="7044" y="9648"/>
                  </a:lnTo>
                  <a:lnTo>
                    <a:pt x="7080" y="9684"/>
                  </a:lnTo>
                  <a:lnTo>
                    <a:pt x="7557" y="10344"/>
                  </a:lnTo>
                  <a:lnTo>
                    <a:pt x="8071" y="10968"/>
                  </a:lnTo>
                  <a:lnTo>
                    <a:pt x="7887" y="11188"/>
                  </a:lnTo>
                  <a:lnTo>
                    <a:pt x="7741" y="11408"/>
                  </a:lnTo>
                  <a:lnTo>
                    <a:pt x="7521" y="11628"/>
                  </a:lnTo>
                  <a:lnTo>
                    <a:pt x="7227" y="11372"/>
                  </a:lnTo>
                  <a:lnTo>
                    <a:pt x="6860" y="11005"/>
                  </a:lnTo>
                  <a:lnTo>
                    <a:pt x="6787" y="10748"/>
                  </a:lnTo>
                  <a:lnTo>
                    <a:pt x="6750" y="10491"/>
                  </a:lnTo>
                  <a:lnTo>
                    <a:pt x="6640" y="10234"/>
                  </a:lnTo>
                  <a:lnTo>
                    <a:pt x="6530" y="9978"/>
                  </a:lnTo>
                  <a:lnTo>
                    <a:pt x="6457" y="9868"/>
                  </a:lnTo>
                  <a:lnTo>
                    <a:pt x="6310" y="9868"/>
                  </a:lnTo>
                  <a:lnTo>
                    <a:pt x="5870" y="10014"/>
                  </a:lnTo>
                  <a:lnTo>
                    <a:pt x="5650" y="10088"/>
                  </a:lnTo>
                  <a:lnTo>
                    <a:pt x="5577" y="10088"/>
                  </a:lnTo>
                  <a:lnTo>
                    <a:pt x="5466" y="10014"/>
                  </a:lnTo>
                  <a:lnTo>
                    <a:pt x="5210" y="9904"/>
                  </a:lnTo>
                  <a:lnTo>
                    <a:pt x="5026" y="9758"/>
                  </a:lnTo>
                  <a:lnTo>
                    <a:pt x="4953" y="9648"/>
                  </a:lnTo>
                  <a:lnTo>
                    <a:pt x="4880" y="9538"/>
                  </a:lnTo>
                  <a:lnTo>
                    <a:pt x="4843" y="9427"/>
                  </a:lnTo>
                  <a:lnTo>
                    <a:pt x="4843" y="9281"/>
                  </a:lnTo>
                  <a:lnTo>
                    <a:pt x="4880" y="9134"/>
                  </a:lnTo>
                  <a:lnTo>
                    <a:pt x="4953" y="8987"/>
                  </a:lnTo>
                  <a:lnTo>
                    <a:pt x="5063" y="8877"/>
                  </a:lnTo>
                  <a:lnTo>
                    <a:pt x="5210" y="8804"/>
                  </a:lnTo>
                  <a:lnTo>
                    <a:pt x="5577" y="8694"/>
                  </a:lnTo>
                  <a:lnTo>
                    <a:pt x="5870" y="8657"/>
                  </a:lnTo>
                  <a:lnTo>
                    <a:pt x="6384" y="8657"/>
                  </a:lnTo>
                  <a:lnTo>
                    <a:pt x="6897" y="8620"/>
                  </a:lnTo>
                  <a:close/>
                  <a:moveTo>
                    <a:pt x="8621" y="10088"/>
                  </a:moveTo>
                  <a:lnTo>
                    <a:pt x="9355" y="10565"/>
                  </a:lnTo>
                  <a:lnTo>
                    <a:pt x="9501" y="10711"/>
                  </a:lnTo>
                  <a:lnTo>
                    <a:pt x="9648" y="10858"/>
                  </a:lnTo>
                  <a:lnTo>
                    <a:pt x="9758" y="11005"/>
                  </a:lnTo>
                  <a:lnTo>
                    <a:pt x="9868" y="11151"/>
                  </a:lnTo>
                  <a:lnTo>
                    <a:pt x="9355" y="11628"/>
                  </a:lnTo>
                  <a:lnTo>
                    <a:pt x="9318" y="11592"/>
                  </a:lnTo>
                  <a:lnTo>
                    <a:pt x="9208" y="11482"/>
                  </a:lnTo>
                  <a:lnTo>
                    <a:pt x="9061" y="11408"/>
                  </a:lnTo>
                  <a:lnTo>
                    <a:pt x="8878" y="11298"/>
                  </a:lnTo>
                  <a:lnTo>
                    <a:pt x="8768" y="11188"/>
                  </a:lnTo>
                  <a:lnTo>
                    <a:pt x="8511" y="10931"/>
                  </a:lnTo>
                  <a:lnTo>
                    <a:pt x="8548" y="10821"/>
                  </a:lnTo>
                  <a:lnTo>
                    <a:pt x="8621" y="10638"/>
                  </a:lnTo>
                  <a:lnTo>
                    <a:pt x="8658" y="10455"/>
                  </a:lnTo>
                  <a:lnTo>
                    <a:pt x="8658" y="10271"/>
                  </a:lnTo>
                  <a:lnTo>
                    <a:pt x="8621" y="10088"/>
                  </a:lnTo>
                  <a:close/>
                  <a:moveTo>
                    <a:pt x="6860" y="11555"/>
                  </a:moveTo>
                  <a:lnTo>
                    <a:pt x="7190" y="11885"/>
                  </a:lnTo>
                  <a:lnTo>
                    <a:pt x="7007" y="11958"/>
                  </a:lnTo>
                  <a:lnTo>
                    <a:pt x="6897" y="11958"/>
                  </a:lnTo>
                  <a:lnTo>
                    <a:pt x="6787" y="11922"/>
                  </a:lnTo>
                  <a:lnTo>
                    <a:pt x="6860" y="11555"/>
                  </a:lnTo>
                  <a:close/>
                  <a:moveTo>
                    <a:pt x="8328" y="11262"/>
                  </a:moveTo>
                  <a:lnTo>
                    <a:pt x="8474" y="11445"/>
                  </a:lnTo>
                  <a:lnTo>
                    <a:pt x="8658" y="11628"/>
                  </a:lnTo>
                  <a:lnTo>
                    <a:pt x="8878" y="11775"/>
                  </a:lnTo>
                  <a:lnTo>
                    <a:pt x="8988" y="11812"/>
                  </a:lnTo>
                  <a:lnTo>
                    <a:pt x="9098" y="11848"/>
                  </a:lnTo>
                  <a:lnTo>
                    <a:pt x="8731" y="12105"/>
                  </a:lnTo>
                  <a:lnTo>
                    <a:pt x="8328" y="12325"/>
                  </a:lnTo>
                  <a:lnTo>
                    <a:pt x="8291" y="12289"/>
                  </a:lnTo>
                  <a:lnTo>
                    <a:pt x="7814" y="11885"/>
                  </a:lnTo>
                  <a:lnTo>
                    <a:pt x="8071" y="11592"/>
                  </a:lnTo>
                  <a:lnTo>
                    <a:pt x="8328" y="11262"/>
                  </a:lnTo>
                  <a:close/>
                  <a:moveTo>
                    <a:pt x="6970" y="2678"/>
                  </a:moveTo>
                  <a:lnTo>
                    <a:pt x="7374" y="2715"/>
                  </a:lnTo>
                  <a:lnTo>
                    <a:pt x="7777" y="2788"/>
                  </a:lnTo>
                  <a:lnTo>
                    <a:pt x="8181" y="2898"/>
                  </a:lnTo>
                  <a:lnTo>
                    <a:pt x="8548" y="3008"/>
                  </a:lnTo>
                  <a:lnTo>
                    <a:pt x="8915" y="3192"/>
                  </a:lnTo>
                  <a:lnTo>
                    <a:pt x="9281" y="3375"/>
                  </a:lnTo>
                  <a:lnTo>
                    <a:pt x="9611" y="3595"/>
                  </a:lnTo>
                  <a:lnTo>
                    <a:pt x="9501" y="3632"/>
                  </a:lnTo>
                  <a:lnTo>
                    <a:pt x="9281" y="3815"/>
                  </a:lnTo>
                  <a:lnTo>
                    <a:pt x="9171" y="3925"/>
                  </a:lnTo>
                  <a:lnTo>
                    <a:pt x="9061" y="4035"/>
                  </a:lnTo>
                  <a:lnTo>
                    <a:pt x="9061" y="4072"/>
                  </a:lnTo>
                  <a:lnTo>
                    <a:pt x="9061" y="4109"/>
                  </a:lnTo>
                  <a:lnTo>
                    <a:pt x="9135" y="4109"/>
                  </a:lnTo>
                  <a:lnTo>
                    <a:pt x="9245" y="4072"/>
                  </a:lnTo>
                  <a:lnTo>
                    <a:pt x="9355" y="4072"/>
                  </a:lnTo>
                  <a:lnTo>
                    <a:pt x="9685" y="3925"/>
                  </a:lnTo>
                  <a:lnTo>
                    <a:pt x="9905" y="3815"/>
                  </a:lnTo>
                  <a:lnTo>
                    <a:pt x="10198" y="4035"/>
                  </a:lnTo>
                  <a:lnTo>
                    <a:pt x="9905" y="4255"/>
                  </a:lnTo>
                  <a:lnTo>
                    <a:pt x="9611" y="4512"/>
                  </a:lnTo>
                  <a:lnTo>
                    <a:pt x="9281" y="4475"/>
                  </a:lnTo>
                  <a:lnTo>
                    <a:pt x="8731" y="4475"/>
                  </a:lnTo>
                  <a:lnTo>
                    <a:pt x="8584" y="4512"/>
                  </a:lnTo>
                  <a:lnTo>
                    <a:pt x="8548" y="4549"/>
                  </a:lnTo>
                  <a:lnTo>
                    <a:pt x="8511" y="4622"/>
                  </a:lnTo>
                  <a:lnTo>
                    <a:pt x="8328" y="4989"/>
                  </a:lnTo>
                  <a:lnTo>
                    <a:pt x="8108" y="5356"/>
                  </a:lnTo>
                  <a:lnTo>
                    <a:pt x="7851" y="5466"/>
                  </a:lnTo>
                  <a:lnTo>
                    <a:pt x="7594" y="5613"/>
                  </a:lnTo>
                  <a:lnTo>
                    <a:pt x="7117" y="5906"/>
                  </a:lnTo>
                  <a:lnTo>
                    <a:pt x="6714" y="6163"/>
                  </a:lnTo>
                  <a:lnTo>
                    <a:pt x="6530" y="6310"/>
                  </a:lnTo>
                  <a:lnTo>
                    <a:pt x="6457" y="6383"/>
                  </a:lnTo>
                  <a:lnTo>
                    <a:pt x="6420" y="6493"/>
                  </a:lnTo>
                  <a:lnTo>
                    <a:pt x="6384" y="6676"/>
                  </a:lnTo>
                  <a:lnTo>
                    <a:pt x="6420" y="6786"/>
                  </a:lnTo>
                  <a:lnTo>
                    <a:pt x="6457" y="6896"/>
                  </a:lnTo>
                  <a:lnTo>
                    <a:pt x="6567" y="6970"/>
                  </a:lnTo>
                  <a:lnTo>
                    <a:pt x="6677" y="6970"/>
                  </a:lnTo>
                  <a:lnTo>
                    <a:pt x="6824" y="7006"/>
                  </a:lnTo>
                  <a:lnTo>
                    <a:pt x="7117" y="6933"/>
                  </a:lnTo>
                  <a:lnTo>
                    <a:pt x="7301" y="6860"/>
                  </a:lnTo>
                  <a:lnTo>
                    <a:pt x="7447" y="6823"/>
                  </a:lnTo>
                  <a:lnTo>
                    <a:pt x="7484" y="6860"/>
                  </a:lnTo>
                  <a:lnTo>
                    <a:pt x="7411" y="6896"/>
                  </a:lnTo>
                  <a:lnTo>
                    <a:pt x="7227" y="7006"/>
                  </a:lnTo>
                  <a:lnTo>
                    <a:pt x="6860" y="7080"/>
                  </a:lnTo>
                  <a:lnTo>
                    <a:pt x="6530" y="7153"/>
                  </a:lnTo>
                  <a:lnTo>
                    <a:pt x="6347" y="7227"/>
                  </a:lnTo>
                  <a:lnTo>
                    <a:pt x="6237" y="7337"/>
                  </a:lnTo>
                  <a:lnTo>
                    <a:pt x="6163" y="7483"/>
                  </a:lnTo>
                  <a:lnTo>
                    <a:pt x="6127" y="7630"/>
                  </a:lnTo>
                  <a:lnTo>
                    <a:pt x="6127" y="7777"/>
                  </a:lnTo>
                  <a:lnTo>
                    <a:pt x="6163" y="7924"/>
                  </a:lnTo>
                  <a:lnTo>
                    <a:pt x="6237" y="8070"/>
                  </a:lnTo>
                  <a:lnTo>
                    <a:pt x="6384" y="8180"/>
                  </a:lnTo>
                  <a:lnTo>
                    <a:pt x="6494" y="8180"/>
                  </a:lnTo>
                  <a:lnTo>
                    <a:pt x="6567" y="8144"/>
                  </a:lnTo>
                  <a:lnTo>
                    <a:pt x="6640" y="8070"/>
                  </a:lnTo>
                  <a:lnTo>
                    <a:pt x="6714" y="7997"/>
                  </a:lnTo>
                  <a:lnTo>
                    <a:pt x="6897" y="7924"/>
                  </a:lnTo>
                  <a:lnTo>
                    <a:pt x="7337" y="7924"/>
                  </a:lnTo>
                  <a:lnTo>
                    <a:pt x="8328" y="7997"/>
                  </a:lnTo>
                  <a:lnTo>
                    <a:pt x="8328" y="8144"/>
                  </a:lnTo>
                  <a:lnTo>
                    <a:pt x="8364" y="8327"/>
                  </a:lnTo>
                  <a:lnTo>
                    <a:pt x="8438" y="8474"/>
                  </a:lnTo>
                  <a:lnTo>
                    <a:pt x="8548" y="8584"/>
                  </a:lnTo>
                  <a:lnTo>
                    <a:pt x="8768" y="8767"/>
                  </a:lnTo>
                  <a:lnTo>
                    <a:pt x="8548" y="8694"/>
                  </a:lnTo>
                  <a:lnTo>
                    <a:pt x="8328" y="8657"/>
                  </a:lnTo>
                  <a:lnTo>
                    <a:pt x="8291" y="8657"/>
                  </a:lnTo>
                  <a:lnTo>
                    <a:pt x="8291" y="8731"/>
                  </a:lnTo>
                  <a:lnTo>
                    <a:pt x="8511" y="8951"/>
                  </a:lnTo>
                  <a:lnTo>
                    <a:pt x="8768" y="9171"/>
                  </a:lnTo>
                  <a:lnTo>
                    <a:pt x="9355" y="9501"/>
                  </a:lnTo>
                  <a:lnTo>
                    <a:pt x="9428" y="9574"/>
                  </a:lnTo>
                  <a:lnTo>
                    <a:pt x="9538" y="9648"/>
                  </a:lnTo>
                  <a:lnTo>
                    <a:pt x="9648" y="9684"/>
                  </a:lnTo>
                  <a:lnTo>
                    <a:pt x="9795" y="9794"/>
                  </a:lnTo>
                  <a:lnTo>
                    <a:pt x="9942" y="9941"/>
                  </a:lnTo>
                  <a:lnTo>
                    <a:pt x="10125" y="10198"/>
                  </a:lnTo>
                  <a:lnTo>
                    <a:pt x="10272" y="10344"/>
                  </a:lnTo>
                  <a:lnTo>
                    <a:pt x="10418" y="10491"/>
                  </a:lnTo>
                  <a:lnTo>
                    <a:pt x="10125" y="10858"/>
                  </a:lnTo>
                  <a:lnTo>
                    <a:pt x="9978" y="10638"/>
                  </a:lnTo>
                  <a:lnTo>
                    <a:pt x="9795" y="10455"/>
                  </a:lnTo>
                  <a:lnTo>
                    <a:pt x="9428" y="10161"/>
                  </a:lnTo>
                  <a:lnTo>
                    <a:pt x="8988" y="9904"/>
                  </a:lnTo>
                  <a:lnTo>
                    <a:pt x="8401" y="9501"/>
                  </a:lnTo>
                  <a:lnTo>
                    <a:pt x="8144" y="9171"/>
                  </a:lnTo>
                  <a:lnTo>
                    <a:pt x="7851" y="8877"/>
                  </a:lnTo>
                  <a:lnTo>
                    <a:pt x="7557" y="8657"/>
                  </a:lnTo>
                  <a:lnTo>
                    <a:pt x="7227" y="8437"/>
                  </a:lnTo>
                  <a:lnTo>
                    <a:pt x="7190" y="8437"/>
                  </a:lnTo>
                  <a:lnTo>
                    <a:pt x="7190" y="8400"/>
                  </a:lnTo>
                  <a:lnTo>
                    <a:pt x="7154" y="8400"/>
                  </a:lnTo>
                  <a:lnTo>
                    <a:pt x="7044" y="8364"/>
                  </a:lnTo>
                  <a:lnTo>
                    <a:pt x="6677" y="8327"/>
                  </a:lnTo>
                  <a:lnTo>
                    <a:pt x="6273" y="8290"/>
                  </a:lnTo>
                  <a:lnTo>
                    <a:pt x="5870" y="8327"/>
                  </a:lnTo>
                  <a:lnTo>
                    <a:pt x="5466" y="8364"/>
                  </a:lnTo>
                  <a:lnTo>
                    <a:pt x="5173" y="8437"/>
                  </a:lnTo>
                  <a:lnTo>
                    <a:pt x="4990" y="8510"/>
                  </a:lnTo>
                  <a:lnTo>
                    <a:pt x="4843" y="8620"/>
                  </a:lnTo>
                  <a:lnTo>
                    <a:pt x="4733" y="8731"/>
                  </a:lnTo>
                  <a:lnTo>
                    <a:pt x="4623" y="8841"/>
                  </a:lnTo>
                  <a:lnTo>
                    <a:pt x="4549" y="8987"/>
                  </a:lnTo>
                  <a:lnTo>
                    <a:pt x="4476" y="9171"/>
                  </a:lnTo>
                  <a:lnTo>
                    <a:pt x="4476" y="9317"/>
                  </a:lnTo>
                  <a:lnTo>
                    <a:pt x="4476" y="9464"/>
                  </a:lnTo>
                  <a:lnTo>
                    <a:pt x="4513" y="9611"/>
                  </a:lnTo>
                  <a:lnTo>
                    <a:pt x="4549" y="9721"/>
                  </a:lnTo>
                  <a:lnTo>
                    <a:pt x="4733" y="9978"/>
                  </a:lnTo>
                  <a:lnTo>
                    <a:pt x="4953" y="10161"/>
                  </a:lnTo>
                  <a:lnTo>
                    <a:pt x="5246" y="10344"/>
                  </a:lnTo>
                  <a:lnTo>
                    <a:pt x="5577" y="10491"/>
                  </a:lnTo>
                  <a:lnTo>
                    <a:pt x="5687" y="10491"/>
                  </a:lnTo>
                  <a:lnTo>
                    <a:pt x="5797" y="10418"/>
                  </a:lnTo>
                  <a:lnTo>
                    <a:pt x="6090" y="10308"/>
                  </a:lnTo>
                  <a:lnTo>
                    <a:pt x="6090" y="10418"/>
                  </a:lnTo>
                  <a:lnTo>
                    <a:pt x="6090" y="10528"/>
                  </a:lnTo>
                  <a:lnTo>
                    <a:pt x="6163" y="10785"/>
                  </a:lnTo>
                  <a:lnTo>
                    <a:pt x="6310" y="10968"/>
                  </a:lnTo>
                  <a:lnTo>
                    <a:pt x="6494" y="11188"/>
                  </a:lnTo>
                  <a:lnTo>
                    <a:pt x="6494" y="11592"/>
                  </a:lnTo>
                  <a:lnTo>
                    <a:pt x="6420" y="11958"/>
                  </a:lnTo>
                  <a:lnTo>
                    <a:pt x="6384" y="12105"/>
                  </a:lnTo>
                  <a:lnTo>
                    <a:pt x="6420" y="12142"/>
                  </a:lnTo>
                  <a:lnTo>
                    <a:pt x="6457" y="12179"/>
                  </a:lnTo>
                  <a:lnTo>
                    <a:pt x="6714" y="12289"/>
                  </a:lnTo>
                  <a:lnTo>
                    <a:pt x="6970" y="12325"/>
                  </a:lnTo>
                  <a:lnTo>
                    <a:pt x="7227" y="12252"/>
                  </a:lnTo>
                  <a:lnTo>
                    <a:pt x="7447" y="12142"/>
                  </a:lnTo>
                  <a:lnTo>
                    <a:pt x="7924" y="12509"/>
                  </a:lnTo>
                  <a:lnTo>
                    <a:pt x="7484" y="12655"/>
                  </a:lnTo>
                  <a:lnTo>
                    <a:pt x="7044" y="12802"/>
                  </a:lnTo>
                  <a:lnTo>
                    <a:pt x="6714" y="12876"/>
                  </a:lnTo>
                  <a:lnTo>
                    <a:pt x="6604" y="12765"/>
                  </a:lnTo>
                  <a:lnTo>
                    <a:pt x="6494" y="12582"/>
                  </a:lnTo>
                  <a:lnTo>
                    <a:pt x="6310" y="12289"/>
                  </a:lnTo>
                  <a:lnTo>
                    <a:pt x="6090" y="12032"/>
                  </a:lnTo>
                  <a:lnTo>
                    <a:pt x="5870" y="11812"/>
                  </a:lnTo>
                  <a:lnTo>
                    <a:pt x="5466" y="11372"/>
                  </a:lnTo>
                  <a:lnTo>
                    <a:pt x="5100" y="10895"/>
                  </a:lnTo>
                  <a:lnTo>
                    <a:pt x="5063" y="10858"/>
                  </a:lnTo>
                  <a:lnTo>
                    <a:pt x="4990" y="10858"/>
                  </a:lnTo>
                  <a:lnTo>
                    <a:pt x="4953" y="10895"/>
                  </a:lnTo>
                  <a:lnTo>
                    <a:pt x="4953" y="10931"/>
                  </a:lnTo>
                  <a:lnTo>
                    <a:pt x="4953" y="11151"/>
                  </a:lnTo>
                  <a:lnTo>
                    <a:pt x="5026" y="11335"/>
                  </a:lnTo>
                  <a:lnTo>
                    <a:pt x="5100" y="11518"/>
                  </a:lnTo>
                  <a:lnTo>
                    <a:pt x="5246" y="11702"/>
                  </a:lnTo>
                  <a:lnTo>
                    <a:pt x="5540" y="12032"/>
                  </a:lnTo>
                  <a:lnTo>
                    <a:pt x="5833" y="12325"/>
                  </a:lnTo>
                  <a:lnTo>
                    <a:pt x="6017" y="12582"/>
                  </a:lnTo>
                  <a:lnTo>
                    <a:pt x="6200" y="12912"/>
                  </a:lnTo>
                  <a:lnTo>
                    <a:pt x="5650" y="12949"/>
                  </a:lnTo>
                  <a:lnTo>
                    <a:pt x="5026" y="12362"/>
                  </a:lnTo>
                  <a:lnTo>
                    <a:pt x="4659" y="11995"/>
                  </a:lnTo>
                  <a:lnTo>
                    <a:pt x="4513" y="11812"/>
                  </a:lnTo>
                  <a:lnTo>
                    <a:pt x="4439" y="11555"/>
                  </a:lnTo>
                  <a:lnTo>
                    <a:pt x="4403" y="11518"/>
                  </a:lnTo>
                  <a:lnTo>
                    <a:pt x="4329" y="11482"/>
                  </a:lnTo>
                  <a:lnTo>
                    <a:pt x="4256" y="11482"/>
                  </a:lnTo>
                  <a:lnTo>
                    <a:pt x="4219" y="11555"/>
                  </a:lnTo>
                  <a:lnTo>
                    <a:pt x="4219" y="11665"/>
                  </a:lnTo>
                  <a:lnTo>
                    <a:pt x="4219" y="11812"/>
                  </a:lnTo>
                  <a:lnTo>
                    <a:pt x="4293" y="12032"/>
                  </a:lnTo>
                  <a:lnTo>
                    <a:pt x="4403" y="12252"/>
                  </a:lnTo>
                  <a:lnTo>
                    <a:pt x="4586" y="12435"/>
                  </a:lnTo>
                  <a:lnTo>
                    <a:pt x="4953" y="12876"/>
                  </a:lnTo>
                  <a:lnTo>
                    <a:pt x="4880" y="12876"/>
                  </a:lnTo>
                  <a:lnTo>
                    <a:pt x="4880" y="12839"/>
                  </a:lnTo>
                  <a:lnTo>
                    <a:pt x="4880" y="12802"/>
                  </a:lnTo>
                  <a:lnTo>
                    <a:pt x="4843" y="12765"/>
                  </a:lnTo>
                  <a:lnTo>
                    <a:pt x="4549" y="12692"/>
                  </a:lnTo>
                  <a:lnTo>
                    <a:pt x="4439" y="12655"/>
                  </a:lnTo>
                  <a:lnTo>
                    <a:pt x="4366" y="12545"/>
                  </a:lnTo>
                  <a:lnTo>
                    <a:pt x="4293" y="12362"/>
                  </a:lnTo>
                  <a:lnTo>
                    <a:pt x="4073" y="11995"/>
                  </a:lnTo>
                  <a:lnTo>
                    <a:pt x="3926" y="11848"/>
                  </a:lnTo>
                  <a:lnTo>
                    <a:pt x="3816" y="11738"/>
                  </a:lnTo>
                  <a:lnTo>
                    <a:pt x="3816" y="11665"/>
                  </a:lnTo>
                  <a:lnTo>
                    <a:pt x="3816" y="11592"/>
                  </a:lnTo>
                  <a:lnTo>
                    <a:pt x="3779" y="11555"/>
                  </a:lnTo>
                  <a:lnTo>
                    <a:pt x="3742" y="11518"/>
                  </a:lnTo>
                  <a:lnTo>
                    <a:pt x="3669" y="11555"/>
                  </a:lnTo>
                  <a:lnTo>
                    <a:pt x="3559" y="11628"/>
                  </a:lnTo>
                  <a:lnTo>
                    <a:pt x="3522" y="11702"/>
                  </a:lnTo>
                  <a:lnTo>
                    <a:pt x="3522" y="11848"/>
                  </a:lnTo>
                  <a:lnTo>
                    <a:pt x="3559" y="11958"/>
                  </a:lnTo>
                  <a:lnTo>
                    <a:pt x="3669" y="12105"/>
                  </a:lnTo>
                  <a:lnTo>
                    <a:pt x="3779" y="12252"/>
                  </a:lnTo>
                  <a:lnTo>
                    <a:pt x="3889" y="12435"/>
                  </a:lnTo>
                  <a:lnTo>
                    <a:pt x="3963" y="12655"/>
                  </a:lnTo>
                  <a:lnTo>
                    <a:pt x="3963" y="12655"/>
                  </a:lnTo>
                  <a:lnTo>
                    <a:pt x="3376" y="12435"/>
                  </a:lnTo>
                  <a:lnTo>
                    <a:pt x="2825" y="12105"/>
                  </a:lnTo>
                  <a:lnTo>
                    <a:pt x="2789" y="12069"/>
                  </a:lnTo>
                  <a:lnTo>
                    <a:pt x="2715" y="11958"/>
                  </a:lnTo>
                  <a:lnTo>
                    <a:pt x="2605" y="11885"/>
                  </a:lnTo>
                  <a:lnTo>
                    <a:pt x="2349" y="11812"/>
                  </a:lnTo>
                  <a:lnTo>
                    <a:pt x="2312" y="11738"/>
                  </a:lnTo>
                  <a:lnTo>
                    <a:pt x="2165" y="11115"/>
                  </a:lnTo>
                  <a:lnTo>
                    <a:pt x="2092" y="10748"/>
                  </a:lnTo>
                  <a:lnTo>
                    <a:pt x="2055" y="10381"/>
                  </a:lnTo>
                  <a:lnTo>
                    <a:pt x="2055" y="10051"/>
                  </a:lnTo>
                  <a:lnTo>
                    <a:pt x="2092" y="9868"/>
                  </a:lnTo>
                  <a:lnTo>
                    <a:pt x="2165" y="9758"/>
                  </a:lnTo>
                  <a:lnTo>
                    <a:pt x="2238" y="9611"/>
                  </a:lnTo>
                  <a:lnTo>
                    <a:pt x="2349" y="9538"/>
                  </a:lnTo>
                  <a:lnTo>
                    <a:pt x="2495" y="9464"/>
                  </a:lnTo>
                  <a:lnTo>
                    <a:pt x="2679" y="9391"/>
                  </a:lnTo>
                  <a:lnTo>
                    <a:pt x="2715" y="9391"/>
                  </a:lnTo>
                  <a:lnTo>
                    <a:pt x="2752" y="9354"/>
                  </a:lnTo>
                  <a:lnTo>
                    <a:pt x="2789" y="9281"/>
                  </a:lnTo>
                  <a:lnTo>
                    <a:pt x="2789" y="9207"/>
                  </a:lnTo>
                  <a:lnTo>
                    <a:pt x="2715" y="9024"/>
                  </a:lnTo>
                  <a:lnTo>
                    <a:pt x="2605" y="8841"/>
                  </a:lnTo>
                  <a:lnTo>
                    <a:pt x="2495" y="8694"/>
                  </a:lnTo>
                  <a:lnTo>
                    <a:pt x="2349" y="8510"/>
                  </a:lnTo>
                  <a:lnTo>
                    <a:pt x="2055" y="8254"/>
                  </a:lnTo>
                  <a:lnTo>
                    <a:pt x="1725" y="7960"/>
                  </a:lnTo>
                  <a:lnTo>
                    <a:pt x="1505" y="7813"/>
                  </a:lnTo>
                  <a:lnTo>
                    <a:pt x="1285" y="7630"/>
                  </a:lnTo>
                  <a:lnTo>
                    <a:pt x="1175" y="7447"/>
                  </a:lnTo>
                  <a:lnTo>
                    <a:pt x="991" y="7300"/>
                  </a:lnTo>
                  <a:lnTo>
                    <a:pt x="771" y="7153"/>
                  </a:lnTo>
                  <a:lnTo>
                    <a:pt x="551" y="7117"/>
                  </a:lnTo>
                  <a:lnTo>
                    <a:pt x="661" y="6566"/>
                  </a:lnTo>
                  <a:lnTo>
                    <a:pt x="771" y="6089"/>
                  </a:lnTo>
                  <a:lnTo>
                    <a:pt x="808" y="6016"/>
                  </a:lnTo>
                  <a:lnTo>
                    <a:pt x="955" y="5943"/>
                  </a:lnTo>
                  <a:lnTo>
                    <a:pt x="1101" y="5906"/>
                  </a:lnTo>
                  <a:lnTo>
                    <a:pt x="1248" y="5906"/>
                  </a:lnTo>
                  <a:lnTo>
                    <a:pt x="1395" y="5943"/>
                  </a:lnTo>
                  <a:lnTo>
                    <a:pt x="1505" y="6016"/>
                  </a:lnTo>
                  <a:lnTo>
                    <a:pt x="1615" y="6126"/>
                  </a:lnTo>
                  <a:lnTo>
                    <a:pt x="1652" y="6236"/>
                  </a:lnTo>
                  <a:lnTo>
                    <a:pt x="1652" y="6420"/>
                  </a:lnTo>
                  <a:lnTo>
                    <a:pt x="1652" y="6530"/>
                  </a:lnTo>
                  <a:lnTo>
                    <a:pt x="1688" y="6566"/>
                  </a:lnTo>
                  <a:lnTo>
                    <a:pt x="1725" y="6566"/>
                  </a:lnTo>
                  <a:lnTo>
                    <a:pt x="1945" y="6676"/>
                  </a:lnTo>
                  <a:lnTo>
                    <a:pt x="2128" y="6786"/>
                  </a:lnTo>
                  <a:lnTo>
                    <a:pt x="2275" y="6970"/>
                  </a:lnTo>
                  <a:lnTo>
                    <a:pt x="2385" y="7153"/>
                  </a:lnTo>
                  <a:lnTo>
                    <a:pt x="2459" y="7227"/>
                  </a:lnTo>
                  <a:lnTo>
                    <a:pt x="2532" y="7227"/>
                  </a:lnTo>
                  <a:lnTo>
                    <a:pt x="2605" y="7190"/>
                  </a:lnTo>
                  <a:lnTo>
                    <a:pt x="2642" y="7080"/>
                  </a:lnTo>
                  <a:lnTo>
                    <a:pt x="2532" y="5943"/>
                  </a:lnTo>
                  <a:lnTo>
                    <a:pt x="2752" y="5906"/>
                  </a:lnTo>
                  <a:lnTo>
                    <a:pt x="3009" y="5796"/>
                  </a:lnTo>
                  <a:lnTo>
                    <a:pt x="3229" y="5723"/>
                  </a:lnTo>
                  <a:lnTo>
                    <a:pt x="3449" y="5686"/>
                  </a:lnTo>
                  <a:lnTo>
                    <a:pt x="3669" y="5649"/>
                  </a:lnTo>
                  <a:lnTo>
                    <a:pt x="3889" y="5686"/>
                  </a:lnTo>
                  <a:lnTo>
                    <a:pt x="4293" y="5723"/>
                  </a:lnTo>
                  <a:lnTo>
                    <a:pt x="5100" y="5723"/>
                  </a:lnTo>
                  <a:lnTo>
                    <a:pt x="5283" y="5649"/>
                  </a:lnTo>
                  <a:lnTo>
                    <a:pt x="5503" y="5576"/>
                  </a:lnTo>
                  <a:lnTo>
                    <a:pt x="5577" y="5539"/>
                  </a:lnTo>
                  <a:lnTo>
                    <a:pt x="5613" y="5466"/>
                  </a:lnTo>
                  <a:lnTo>
                    <a:pt x="5613" y="5356"/>
                  </a:lnTo>
                  <a:lnTo>
                    <a:pt x="5577" y="5282"/>
                  </a:lnTo>
                  <a:lnTo>
                    <a:pt x="5246" y="4916"/>
                  </a:lnTo>
                  <a:lnTo>
                    <a:pt x="4880" y="4549"/>
                  </a:lnTo>
                  <a:lnTo>
                    <a:pt x="4696" y="4365"/>
                  </a:lnTo>
                  <a:lnTo>
                    <a:pt x="4513" y="4219"/>
                  </a:lnTo>
                  <a:lnTo>
                    <a:pt x="4293" y="4109"/>
                  </a:lnTo>
                  <a:lnTo>
                    <a:pt x="4036" y="3999"/>
                  </a:lnTo>
                  <a:lnTo>
                    <a:pt x="3999" y="3889"/>
                  </a:lnTo>
                  <a:lnTo>
                    <a:pt x="3963" y="3815"/>
                  </a:lnTo>
                  <a:lnTo>
                    <a:pt x="3852" y="3742"/>
                  </a:lnTo>
                  <a:lnTo>
                    <a:pt x="3742" y="3668"/>
                  </a:lnTo>
                  <a:lnTo>
                    <a:pt x="3376" y="3522"/>
                  </a:lnTo>
                  <a:lnTo>
                    <a:pt x="3192" y="3448"/>
                  </a:lnTo>
                  <a:lnTo>
                    <a:pt x="2972" y="3412"/>
                  </a:lnTo>
                  <a:lnTo>
                    <a:pt x="3412" y="3228"/>
                  </a:lnTo>
                  <a:lnTo>
                    <a:pt x="3816" y="3045"/>
                  </a:lnTo>
                  <a:lnTo>
                    <a:pt x="4256" y="2935"/>
                  </a:lnTo>
                  <a:lnTo>
                    <a:pt x="4696" y="2861"/>
                  </a:lnTo>
                  <a:lnTo>
                    <a:pt x="5136" y="2788"/>
                  </a:lnTo>
                  <a:lnTo>
                    <a:pt x="6494" y="2788"/>
                  </a:lnTo>
                  <a:lnTo>
                    <a:pt x="6567" y="2751"/>
                  </a:lnTo>
                  <a:lnTo>
                    <a:pt x="6567" y="2678"/>
                  </a:lnTo>
                  <a:close/>
                  <a:moveTo>
                    <a:pt x="5100" y="15590"/>
                  </a:moveTo>
                  <a:lnTo>
                    <a:pt x="5246" y="15627"/>
                  </a:lnTo>
                  <a:lnTo>
                    <a:pt x="5503" y="15700"/>
                  </a:lnTo>
                  <a:lnTo>
                    <a:pt x="5393" y="15737"/>
                  </a:lnTo>
                  <a:lnTo>
                    <a:pt x="5320" y="15810"/>
                  </a:lnTo>
                  <a:lnTo>
                    <a:pt x="5246" y="15920"/>
                  </a:lnTo>
                  <a:lnTo>
                    <a:pt x="5246" y="16030"/>
                  </a:lnTo>
                  <a:lnTo>
                    <a:pt x="5210" y="16177"/>
                  </a:lnTo>
                  <a:lnTo>
                    <a:pt x="5246" y="16360"/>
                  </a:lnTo>
                  <a:lnTo>
                    <a:pt x="5246" y="16434"/>
                  </a:lnTo>
                  <a:lnTo>
                    <a:pt x="5283" y="16507"/>
                  </a:lnTo>
                  <a:lnTo>
                    <a:pt x="5356" y="16580"/>
                  </a:lnTo>
                  <a:lnTo>
                    <a:pt x="5430" y="16617"/>
                  </a:lnTo>
                  <a:lnTo>
                    <a:pt x="5540" y="16617"/>
                  </a:lnTo>
                  <a:lnTo>
                    <a:pt x="5870" y="16947"/>
                  </a:lnTo>
                  <a:lnTo>
                    <a:pt x="6237" y="17167"/>
                  </a:lnTo>
                  <a:lnTo>
                    <a:pt x="6567" y="17351"/>
                  </a:lnTo>
                  <a:lnTo>
                    <a:pt x="6750" y="17424"/>
                  </a:lnTo>
                  <a:lnTo>
                    <a:pt x="3449" y="17387"/>
                  </a:lnTo>
                  <a:lnTo>
                    <a:pt x="3596" y="17314"/>
                  </a:lnTo>
                  <a:lnTo>
                    <a:pt x="3926" y="17167"/>
                  </a:lnTo>
                  <a:lnTo>
                    <a:pt x="4256" y="16984"/>
                  </a:lnTo>
                  <a:lnTo>
                    <a:pt x="4476" y="16837"/>
                  </a:lnTo>
                  <a:lnTo>
                    <a:pt x="4696" y="16654"/>
                  </a:lnTo>
                  <a:lnTo>
                    <a:pt x="4770" y="16690"/>
                  </a:lnTo>
                  <a:lnTo>
                    <a:pt x="4880" y="16690"/>
                  </a:lnTo>
                  <a:lnTo>
                    <a:pt x="4953" y="16654"/>
                  </a:lnTo>
                  <a:lnTo>
                    <a:pt x="5026" y="16580"/>
                  </a:lnTo>
                  <a:lnTo>
                    <a:pt x="5136" y="16397"/>
                  </a:lnTo>
                  <a:lnTo>
                    <a:pt x="5210" y="16214"/>
                  </a:lnTo>
                  <a:lnTo>
                    <a:pt x="5173" y="16103"/>
                  </a:lnTo>
                  <a:lnTo>
                    <a:pt x="5100" y="16030"/>
                  </a:lnTo>
                  <a:lnTo>
                    <a:pt x="5063" y="15993"/>
                  </a:lnTo>
                  <a:lnTo>
                    <a:pt x="5100" y="15773"/>
                  </a:lnTo>
                  <a:lnTo>
                    <a:pt x="5100" y="15590"/>
                  </a:lnTo>
                  <a:close/>
                  <a:moveTo>
                    <a:pt x="9795" y="0"/>
                  </a:moveTo>
                  <a:lnTo>
                    <a:pt x="9648" y="74"/>
                  </a:lnTo>
                  <a:lnTo>
                    <a:pt x="9391" y="110"/>
                  </a:lnTo>
                  <a:lnTo>
                    <a:pt x="9171" y="220"/>
                  </a:lnTo>
                  <a:lnTo>
                    <a:pt x="9061" y="294"/>
                  </a:lnTo>
                  <a:lnTo>
                    <a:pt x="8988" y="404"/>
                  </a:lnTo>
                  <a:lnTo>
                    <a:pt x="8951" y="514"/>
                  </a:lnTo>
                  <a:lnTo>
                    <a:pt x="8915" y="661"/>
                  </a:lnTo>
                  <a:lnTo>
                    <a:pt x="8915" y="771"/>
                  </a:lnTo>
                  <a:lnTo>
                    <a:pt x="8915" y="881"/>
                  </a:lnTo>
                  <a:lnTo>
                    <a:pt x="8988" y="1027"/>
                  </a:lnTo>
                  <a:lnTo>
                    <a:pt x="9025" y="1137"/>
                  </a:lnTo>
                  <a:lnTo>
                    <a:pt x="8254" y="2348"/>
                  </a:lnTo>
                  <a:lnTo>
                    <a:pt x="7631" y="2201"/>
                  </a:lnTo>
                  <a:lnTo>
                    <a:pt x="7007" y="2165"/>
                  </a:lnTo>
                  <a:lnTo>
                    <a:pt x="6384" y="2165"/>
                  </a:lnTo>
                  <a:lnTo>
                    <a:pt x="5797" y="2238"/>
                  </a:lnTo>
                  <a:lnTo>
                    <a:pt x="5650" y="2275"/>
                  </a:lnTo>
                  <a:lnTo>
                    <a:pt x="5577" y="2385"/>
                  </a:lnTo>
                  <a:lnTo>
                    <a:pt x="5100" y="2348"/>
                  </a:lnTo>
                  <a:lnTo>
                    <a:pt x="4623" y="2421"/>
                  </a:lnTo>
                  <a:lnTo>
                    <a:pt x="4109" y="2495"/>
                  </a:lnTo>
                  <a:lnTo>
                    <a:pt x="3632" y="2641"/>
                  </a:lnTo>
                  <a:lnTo>
                    <a:pt x="3192" y="2825"/>
                  </a:lnTo>
                  <a:lnTo>
                    <a:pt x="2715" y="3045"/>
                  </a:lnTo>
                  <a:lnTo>
                    <a:pt x="2312" y="3302"/>
                  </a:lnTo>
                  <a:lnTo>
                    <a:pt x="1945" y="3558"/>
                  </a:lnTo>
                  <a:lnTo>
                    <a:pt x="1505" y="3925"/>
                  </a:lnTo>
                  <a:lnTo>
                    <a:pt x="1138" y="4365"/>
                  </a:lnTo>
                  <a:lnTo>
                    <a:pt x="808" y="4806"/>
                  </a:lnTo>
                  <a:lnTo>
                    <a:pt x="551" y="5282"/>
                  </a:lnTo>
                  <a:lnTo>
                    <a:pt x="331" y="5796"/>
                  </a:lnTo>
                  <a:lnTo>
                    <a:pt x="184" y="6346"/>
                  </a:lnTo>
                  <a:lnTo>
                    <a:pt x="74" y="6896"/>
                  </a:lnTo>
                  <a:lnTo>
                    <a:pt x="1" y="7447"/>
                  </a:lnTo>
                  <a:lnTo>
                    <a:pt x="1" y="7997"/>
                  </a:lnTo>
                  <a:lnTo>
                    <a:pt x="38" y="8547"/>
                  </a:lnTo>
                  <a:lnTo>
                    <a:pt x="148" y="9097"/>
                  </a:lnTo>
                  <a:lnTo>
                    <a:pt x="294" y="9648"/>
                  </a:lnTo>
                  <a:lnTo>
                    <a:pt x="478" y="10161"/>
                  </a:lnTo>
                  <a:lnTo>
                    <a:pt x="698" y="10638"/>
                  </a:lnTo>
                  <a:lnTo>
                    <a:pt x="991" y="11115"/>
                  </a:lnTo>
                  <a:lnTo>
                    <a:pt x="1358" y="11555"/>
                  </a:lnTo>
                  <a:lnTo>
                    <a:pt x="1725" y="11958"/>
                  </a:lnTo>
                  <a:lnTo>
                    <a:pt x="2165" y="12325"/>
                  </a:lnTo>
                  <a:lnTo>
                    <a:pt x="2679" y="12655"/>
                  </a:lnTo>
                  <a:lnTo>
                    <a:pt x="3156" y="12912"/>
                  </a:lnTo>
                  <a:lnTo>
                    <a:pt x="3706" y="13132"/>
                  </a:lnTo>
                  <a:lnTo>
                    <a:pt x="4256" y="13279"/>
                  </a:lnTo>
                  <a:lnTo>
                    <a:pt x="4806" y="13389"/>
                  </a:lnTo>
                  <a:lnTo>
                    <a:pt x="5393" y="13462"/>
                  </a:lnTo>
                  <a:lnTo>
                    <a:pt x="5943" y="13462"/>
                  </a:lnTo>
                  <a:lnTo>
                    <a:pt x="6494" y="13426"/>
                  </a:lnTo>
                  <a:lnTo>
                    <a:pt x="7044" y="13352"/>
                  </a:lnTo>
                  <a:lnTo>
                    <a:pt x="7594" y="13206"/>
                  </a:lnTo>
                  <a:lnTo>
                    <a:pt x="8108" y="13022"/>
                  </a:lnTo>
                  <a:lnTo>
                    <a:pt x="8621" y="12802"/>
                  </a:lnTo>
                  <a:lnTo>
                    <a:pt x="9098" y="12509"/>
                  </a:lnTo>
                  <a:lnTo>
                    <a:pt x="9538" y="12215"/>
                  </a:lnTo>
                  <a:lnTo>
                    <a:pt x="10052" y="11775"/>
                  </a:lnTo>
                  <a:lnTo>
                    <a:pt x="10492" y="11262"/>
                  </a:lnTo>
                  <a:lnTo>
                    <a:pt x="10932" y="10711"/>
                  </a:lnTo>
                  <a:lnTo>
                    <a:pt x="11299" y="10161"/>
                  </a:lnTo>
                  <a:lnTo>
                    <a:pt x="11629" y="9538"/>
                  </a:lnTo>
                  <a:lnTo>
                    <a:pt x="11886" y="8914"/>
                  </a:lnTo>
                  <a:lnTo>
                    <a:pt x="12106" y="8290"/>
                  </a:lnTo>
                  <a:lnTo>
                    <a:pt x="12179" y="7924"/>
                  </a:lnTo>
                  <a:lnTo>
                    <a:pt x="12216" y="7593"/>
                  </a:lnTo>
                  <a:lnTo>
                    <a:pt x="12253" y="7080"/>
                  </a:lnTo>
                  <a:lnTo>
                    <a:pt x="12216" y="6603"/>
                  </a:lnTo>
                  <a:lnTo>
                    <a:pt x="12106" y="6126"/>
                  </a:lnTo>
                  <a:lnTo>
                    <a:pt x="11922" y="5649"/>
                  </a:lnTo>
                  <a:lnTo>
                    <a:pt x="11739" y="5172"/>
                  </a:lnTo>
                  <a:lnTo>
                    <a:pt x="11482" y="4732"/>
                  </a:lnTo>
                  <a:lnTo>
                    <a:pt x="11189" y="4329"/>
                  </a:lnTo>
                  <a:lnTo>
                    <a:pt x="10859" y="3962"/>
                  </a:lnTo>
                  <a:lnTo>
                    <a:pt x="10822" y="3852"/>
                  </a:lnTo>
                  <a:lnTo>
                    <a:pt x="10712" y="3815"/>
                  </a:lnTo>
                  <a:lnTo>
                    <a:pt x="10272" y="3375"/>
                  </a:lnTo>
                  <a:lnTo>
                    <a:pt x="10162" y="3302"/>
                  </a:lnTo>
                  <a:lnTo>
                    <a:pt x="9832" y="3082"/>
                  </a:lnTo>
                  <a:lnTo>
                    <a:pt x="9501" y="2861"/>
                  </a:lnTo>
                  <a:lnTo>
                    <a:pt x="9135" y="2678"/>
                  </a:lnTo>
                  <a:lnTo>
                    <a:pt x="8768" y="2531"/>
                  </a:lnTo>
                  <a:lnTo>
                    <a:pt x="8804" y="2458"/>
                  </a:lnTo>
                  <a:lnTo>
                    <a:pt x="8841" y="2421"/>
                  </a:lnTo>
                  <a:lnTo>
                    <a:pt x="8804" y="2348"/>
                  </a:lnTo>
                  <a:lnTo>
                    <a:pt x="9171" y="1871"/>
                  </a:lnTo>
                  <a:lnTo>
                    <a:pt x="9501" y="1394"/>
                  </a:lnTo>
                  <a:lnTo>
                    <a:pt x="9758" y="1394"/>
                  </a:lnTo>
                  <a:lnTo>
                    <a:pt x="9868" y="1358"/>
                  </a:lnTo>
                  <a:lnTo>
                    <a:pt x="9978" y="1284"/>
                  </a:lnTo>
                  <a:lnTo>
                    <a:pt x="10052" y="1211"/>
                  </a:lnTo>
                  <a:lnTo>
                    <a:pt x="10602" y="1468"/>
                  </a:lnTo>
                  <a:lnTo>
                    <a:pt x="11079" y="1798"/>
                  </a:lnTo>
                  <a:lnTo>
                    <a:pt x="11556" y="2128"/>
                  </a:lnTo>
                  <a:lnTo>
                    <a:pt x="11996" y="2531"/>
                  </a:lnTo>
                  <a:lnTo>
                    <a:pt x="12399" y="2972"/>
                  </a:lnTo>
                  <a:lnTo>
                    <a:pt x="12766" y="3412"/>
                  </a:lnTo>
                  <a:lnTo>
                    <a:pt x="13060" y="3925"/>
                  </a:lnTo>
                  <a:lnTo>
                    <a:pt x="13353" y="4439"/>
                  </a:lnTo>
                  <a:lnTo>
                    <a:pt x="13573" y="4989"/>
                  </a:lnTo>
                  <a:lnTo>
                    <a:pt x="13757" y="5539"/>
                  </a:lnTo>
                  <a:lnTo>
                    <a:pt x="13903" y="6126"/>
                  </a:lnTo>
                  <a:lnTo>
                    <a:pt x="14013" y="6713"/>
                  </a:lnTo>
                  <a:lnTo>
                    <a:pt x="14087" y="7300"/>
                  </a:lnTo>
                  <a:lnTo>
                    <a:pt x="14087" y="7887"/>
                  </a:lnTo>
                  <a:lnTo>
                    <a:pt x="14087" y="8510"/>
                  </a:lnTo>
                  <a:lnTo>
                    <a:pt x="14013" y="9097"/>
                  </a:lnTo>
                  <a:lnTo>
                    <a:pt x="13867" y="9758"/>
                  </a:lnTo>
                  <a:lnTo>
                    <a:pt x="13720" y="10381"/>
                  </a:lnTo>
                  <a:lnTo>
                    <a:pt x="13463" y="11005"/>
                  </a:lnTo>
                  <a:lnTo>
                    <a:pt x="13206" y="11592"/>
                  </a:lnTo>
                  <a:lnTo>
                    <a:pt x="12876" y="12179"/>
                  </a:lnTo>
                  <a:lnTo>
                    <a:pt x="12473" y="12692"/>
                  </a:lnTo>
                  <a:lnTo>
                    <a:pt x="12069" y="13206"/>
                  </a:lnTo>
                  <a:lnTo>
                    <a:pt x="11592" y="13683"/>
                  </a:lnTo>
                  <a:lnTo>
                    <a:pt x="11079" y="14049"/>
                  </a:lnTo>
                  <a:lnTo>
                    <a:pt x="10565" y="14416"/>
                  </a:lnTo>
                  <a:lnTo>
                    <a:pt x="9978" y="14710"/>
                  </a:lnTo>
                  <a:lnTo>
                    <a:pt x="9391" y="14966"/>
                  </a:lnTo>
                  <a:lnTo>
                    <a:pt x="8804" y="15150"/>
                  </a:lnTo>
                  <a:lnTo>
                    <a:pt x="8181" y="15260"/>
                  </a:lnTo>
                  <a:lnTo>
                    <a:pt x="7557" y="15333"/>
                  </a:lnTo>
                  <a:lnTo>
                    <a:pt x="6897" y="15370"/>
                  </a:lnTo>
                  <a:lnTo>
                    <a:pt x="6420" y="15333"/>
                  </a:lnTo>
                  <a:lnTo>
                    <a:pt x="5943" y="15296"/>
                  </a:lnTo>
                  <a:lnTo>
                    <a:pt x="5466" y="15186"/>
                  </a:lnTo>
                  <a:lnTo>
                    <a:pt x="5026" y="15076"/>
                  </a:lnTo>
                  <a:lnTo>
                    <a:pt x="4549" y="14893"/>
                  </a:lnTo>
                  <a:lnTo>
                    <a:pt x="4109" y="14673"/>
                  </a:lnTo>
                  <a:lnTo>
                    <a:pt x="3632" y="14453"/>
                  </a:lnTo>
                  <a:lnTo>
                    <a:pt x="3669" y="14416"/>
                  </a:lnTo>
                  <a:lnTo>
                    <a:pt x="3706" y="14343"/>
                  </a:lnTo>
                  <a:lnTo>
                    <a:pt x="3706" y="14269"/>
                  </a:lnTo>
                  <a:lnTo>
                    <a:pt x="3706" y="14196"/>
                  </a:lnTo>
                  <a:lnTo>
                    <a:pt x="3669" y="14123"/>
                  </a:lnTo>
                  <a:lnTo>
                    <a:pt x="3522" y="14013"/>
                  </a:lnTo>
                  <a:lnTo>
                    <a:pt x="3376" y="13939"/>
                  </a:lnTo>
                  <a:lnTo>
                    <a:pt x="3229" y="13903"/>
                  </a:lnTo>
                  <a:lnTo>
                    <a:pt x="3009" y="13903"/>
                  </a:lnTo>
                  <a:lnTo>
                    <a:pt x="2899" y="13939"/>
                  </a:lnTo>
                  <a:lnTo>
                    <a:pt x="2752" y="14013"/>
                  </a:lnTo>
                  <a:lnTo>
                    <a:pt x="2642" y="14123"/>
                  </a:lnTo>
                  <a:lnTo>
                    <a:pt x="2605" y="14269"/>
                  </a:lnTo>
                  <a:lnTo>
                    <a:pt x="2605" y="14416"/>
                  </a:lnTo>
                  <a:lnTo>
                    <a:pt x="2642" y="14563"/>
                  </a:lnTo>
                  <a:lnTo>
                    <a:pt x="2715" y="14710"/>
                  </a:lnTo>
                  <a:lnTo>
                    <a:pt x="2825" y="14820"/>
                  </a:lnTo>
                  <a:lnTo>
                    <a:pt x="2972" y="14856"/>
                  </a:lnTo>
                  <a:lnTo>
                    <a:pt x="3119" y="14893"/>
                  </a:lnTo>
                  <a:lnTo>
                    <a:pt x="3266" y="14856"/>
                  </a:lnTo>
                  <a:lnTo>
                    <a:pt x="3376" y="14746"/>
                  </a:lnTo>
                  <a:lnTo>
                    <a:pt x="3522" y="14856"/>
                  </a:lnTo>
                  <a:lnTo>
                    <a:pt x="4036" y="15150"/>
                  </a:lnTo>
                  <a:lnTo>
                    <a:pt x="4439" y="15333"/>
                  </a:lnTo>
                  <a:lnTo>
                    <a:pt x="4806" y="15480"/>
                  </a:lnTo>
                  <a:lnTo>
                    <a:pt x="4770" y="15553"/>
                  </a:lnTo>
                  <a:lnTo>
                    <a:pt x="4733" y="15590"/>
                  </a:lnTo>
                  <a:lnTo>
                    <a:pt x="4659" y="15810"/>
                  </a:lnTo>
                  <a:lnTo>
                    <a:pt x="4623" y="16030"/>
                  </a:lnTo>
                  <a:lnTo>
                    <a:pt x="4586" y="16470"/>
                  </a:lnTo>
                  <a:lnTo>
                    <a:pt x="3963" y="16654"/>
                  </a:lnTo>
                  <a:lnTo>
                    <a:pt x="3376" y="16910"/>
                  </a:lnTo>
                  <a:lnTo>
                    <a:pt x="2752" y="17167"/>
                  </a:lnTo>
                  <a:lnTo>
                    <a:pt x="2128" y="17387"/>
                  </a:lnTo>
                  <a:lnTo>
                    <a:pt x="2055" y="17424"/>
                  </a:lnTo>
                  <a:lnTo>
                    <a:pt x="2018" y="17497"/>
                  </a:lnTo>
                  <a:lnTo>
                    <a:pt x="1982" y="17571"/>
                  </a:lnTo>
                  <a:lnTo>
                    <a:pt x="1982" y="17644"/>
                  </a:lnTo>
                  <a:lnTo>
                    <a:pt x="2018" y="17717"/>
                  </a:lnTo>
                  <a:lnTo>
                    <a:pt x="2055" y="17791"/>
                  </a:lnTo>
                  <a:lnTo>
                    <a:pt x="2128" y="17828"/>
                  </a:lnTo>
                  <a:lnTo>
                    <a:pt x="2202" y="17864"/>
                  </a:lnTo>
                  <a:lnTo>
                    <a:pt x="8401" y="17901"/>
                  </a:lnTo>
                  <a:lnTo>
                    <a:pt x="8474" y="17901"/>
                  </a:lnTo>
                  <a:lnTo>
                    <a:pt x="8548" y="17864"/>
                  </a:lnTo>
                  <a:lnTo>
                    <a:pt x="8621" y="17791"/>
                  </a:lnTo>
                  <a:lnTo>
                    <a:pt x="8621" y="17717"/>
                  </a:lnTo>
                  <a:lnTo>
                    <a:pt x="8621" y="17644"/>
                  </a:lnTo>
                  <a:lnTo>
                    <a:pt x="8621" y="17571"/>
                  </a:lnTo>
                  <a:lnTo>
                    <a:pt x="8584" y="17497"/>
                  </a:lnTo>
                  <a:lnTo>
                    <a:pt x="8474" y="17424"/>
                  </a:lnTo>
                  <a:lnTo>
                    <a:pt x="8108" y="17277"/>
                  </a:lnTo>
                  <a:lnTo>
                    <a:pt x="7667" y="17167"/>
                  </a:lnTo>
                  <a:lnTo>
                    <a:pt x="7264" y="17057"/>
                  </a:lnTo>
                  <a:lnTo>
                    <a:pt x="6860" y="16947"/>
                  </a:lnTo>
                  <a:lnTo>
                    <a:pt x="6494" y="16764"/>
                  </a:lnTo>
                  <a:lnTo>
                    <a:pt x="6163" y="16544"/>
                  </a:lnTo>
                  <a:lnTo>
                    <a:pt x="5907" y="16324"/>
                  </a:lnTo>
                  <a:lnTo>
                    <a:pt x="5797" y="16214"/>
                  </a:lnTo>
                  <a:lnTo>
                    <a:pt x="5650" y="16140"/>
                  </a:lnTo>
                  <a:lnTo>
                    <a:pt x="5650" y="16103"/>
                  </a:lnTo>
                  <a:lnTo>
                    <a:pt x="5687" y="15920"/>
                  </a:lnTo>
                  <a:lnTo>
                    <a:pt x="5650" y="15737"/>
                  </a:lnTo>
                  <a:lnTo>
                    <a:pt x="6127" y="15810"/>
                  </a:lnTo>
                  <a:lnTo>
                    <a:pt x="6640" y="15847"/>
                  </a:lnTo>
                  <a:lnTo>
                    <a:pt x="7631" y="15847"/>
                  </a:lnTo>
                  <a:lnTo>
                    <a:pt x="8218" y="15773"/>
                  </a:lnTo>
                  <a:lnTo>
                    <a:pt x="8841" y="15627"/>
                  </a:lnTo>
                  <a:lnTo>
                    <a:pt x="9428" y="15480"/>
                  </a:lnTo>
                  <a:lnTo>
                    <a:pt x="10015" y="15260"/>
                  </a:lnTo>
                  <a:lnTo>
                    <a:pt x="10565" y="14966"/>
                  </a:lnTo>
                  <a:lnTo>
                    <a:pt x="11079" y="14673"/>
                  </a:lnTo>
                  <a:lnTo>
                    <a:pt x="11592" y="14306"/>
                  </a:lnTo>
                  <a:lnTo>
                    <a:pt x="12069" y="13903"/>
                  </a:lnTo>
                  <a:lnTo>
                    <a:pt x="12509" y="13462"/>
                  </a:lnTo>
                  <a:lnTo>
                    <a:pt x="12913" y="12986"/>
                  </a:lnTo>
                  <a:lnTo>
                    <a:pt x="13280" y="12472"/>
                  </a:lnTo>
                  <a:lnTo>
                    <a:pt x="13573" y="11922"/>
                  </a:lnTo>
                  <a:lnTo>
                    <a:pt x="13867" y="11372"/>
                  </a:lnTo>
                  <a:lnTo>
                    <a:pt x="14087" y="10785"/>
                  </a:lnTo>
                  <a:lnTo>
                    <a:pt x="14307" y="10198"/>
                  </a:lnTo>
                  <a:lnTo>
                    <a:pt x="14417" y="9574"/>
                  </a:lnTo>
                  <a:lnTo>
                    <a:pt x="14527" y="8951"/>
                  </a:lnTo>
                  <a:lnTo>
                    <a:pt x="14600" y="8327"/>
                  </a:lnTo>
                  <a:lnTo>
                    <a:pt x="14600" y="7703"/>
                  </a:lnTo>
                  <a:lnTo>
                    <a:pt x="14564" y="7080"/>
                  </a:lnTo>
                  <a:lnTo>
                    <a:pt x="14490" y="6456"/>
                  </a:lnTo>
                  <a:lnTo>
                    <a:pt x="14380" y="5833"/>
                  </a:lnTo>
                  <a:lnTo>
                    <a:pt x="14197" y="5209"/>
                  </a:lnTo>
                  <a:lnTo>
                    <a:pt x="13977" y="4622"/>
                  </a:lnTo>
                  <a:lnTo>
                    <a:pt x="13720" y="3999"/>
                  </a:lnTo>
                  <a:lnTo>
                    <a:pt x="13353" y="3412"/>
                  </a:lnTo>
                  <a:lnTo>
                    <a:pt x="12986" y="2861"/>
                  </a:lnTo>
                  <a:lnTo>
                    <a:pt x="12509" y="2311"/>
                  </a:lnTo>
                  <a:lnTo>
                    <a:pt x="12032" y="1834"/>
                  </a:lnTo>
                  <a:lnTo>
                    <a:pt x="11482" y="1394"/>
                  </a:lnTo>
                  <a:lnTo>
                    <a:pt x="10895" y="1027"/>
                  </a:lnTo>
                  <a:lnTo>
                    <a:pt x="10602" y="881"/>
                  </a:lnTo>
                  <a:lnTo>
                    <a:pt x="10272" y="734"/>
                  </a:lnTo>
                  <a:lnTo>
                    <a:pt x="10308" y="587"/>
                  </a:lnTo>
                  <a:lnTo>
                    <a:pt x="10308" y="441"/>
                  </a:lnTo>
                  <a:lnTo>
                    <a:pt x="10272" y="294"/>
                  </a:lnTo>
                  <a:lnTo>
                    <a:pt x="10198" y="147"/>
                  </a:lnTo>
                  <a:lnTo>
                    <a:pt x="10088" y="74"/>
                  </a:lnTo>
                  <a:lnTo>
                    <a:pt x="9942"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solidFill>
                  <a:srgbClr val="A4C2F4"/>
                </a:solidFill>
              </a:endParaRPr>
            </a:p>
          </p:txBody>
        </p:sp>
        <p:sp>
          <p:nvSpPr>
            <p:cNvPr id="298" name="Shape 298"/>
            <p:cNvSpPr/>
            <p:nvPr/>
          </p:nvSpPr>
          <p:spPr>
            <a:xfrm>
              <a:off x="6071400" y="1791425"/>
              <a:ext cx="402625" cy="375100"/>
            </a:xfrm>
            <a:custGeom>
              <a:avLst/>
              <a:gdLst/>
              <a:ahLst/>
              <a:cxnLst/>
              <a:rect l="0" t="0" r="0" b="0"/>
              <a:pathLst>
                <a:path w="16105" h="15004" extrusionOk="0">
                  <a:moveTo>
                    <a:pt x="13170" y="587"/>
                  </a:moveTo>
                  <a:lnTo>
                    <a:pt x="13206" y="624"/>
                  </a:lnTo>
                  <a:lnTo>
                    <a:pt x="13280" y="661"/>
                  </a:lnTo>
                  <a:lnTo>
                    <a:pt x="13353" y="697"/>
                  </a:lnTo>
                  <a:lnTo>
                    <a:pt x="13610" y="771"/>
                  </a:lnTo>
                  <a:lnTo>
                    <a:pt x="13830" y="844"/>
                  </a:lnTo>
                  <a:lnTo>
                    <a:pt x="14013" y="954"/>
                  </a:lnTo>
                  <a:lnTo>
                    <a:pt x="14160" y="1174"/>
                  </a:lnTo>
                  <a:lnTo>
                    <a:pt x="14307" y="1394"/>
                  </a:lnTo>
                  <a:lnTo>
                    <a:pt x="14343" y="1651"/>
                  </a:lnTo>
                  <a:lnTo>
                    <a:pt x="14307" y="1908"/>
                  </a:lnTo>
                  <a:lnTo>
                    <a:pt x="14233" y="2128"/>
                  </a:lnTo>
                  <a:lnTo>
                    <a:pt x="14087" y="2348"/>
                  </a:lnTo>
                  <a:lnTo>
                    <a:pt x="13903" y="2531"/>
                  </a:lnTo>
                  <a:lnTo>
                    <a:pt x="13683" y="2678"/>
                  </a:lnTo>
                  <a:lnTo>
                    <a:pt x="13463" y="2788"/>
                  </a:lnTo>
                  <a:lnTo>
                    <a:pt x="13170" y="2825"/>
                  </a:lnTo>
                  <a:lnTo>
                    <a:pt x="12840" y="2788"/>
                  </a:lnTo>
                  <a:lnTo>
                    <a:pt x="12656" y="2751"/>
                  </a:lnTo>
                  <a:lnTo>
                    <a:pt x="12546" y="2715"/>
                  </a:lnTo>
                  <a:lnTo>
                    <a:pt x="12436" y="2641"/>
                  </a:lnTo>
                  <a:lnTo>
                    <a:pt x="12363" y="2495"/>
                  </a:lnTo>
                  <a:lnTo>
                    <a:pt x="12289" y="2495"/>
                  </a:lnTo>
                  <a:lnTo>
                    <a:pt x="12253" y="2275"/>
                  </a:lnTo>
                  <a:lnTo>
                    <a:pt x="12253" y="2054"/>
                  </a:lnTo>
                  <a:lnTo>
                    <a:pt x="12253" y="1871"/>
                  </a:lnTo>
                  <a:lnTo>
                    <a:pt x="12289" y="1724"/>
                  </a:lnTo>
                  <a:lnTo>
                    <a:pt x="12399" y="1394"/>
                  </a:lnTo>
                  <a:lnTo>
                    <a:pt x="12583" y="1064"/>
                  </a:lnTo>
                  <a:lnTo>
                    <a:pt x="12840" y="807"/>
                  </a:lnTo>
                  <a:lnTo>
                    <a:pt x="12986" y="697"/>
                  </a:lnTo>
                  <a:lnTo>
                    <a:pt x="13170" y="587"/>
                  </a:lnTo>
                  <a:close/>
                  <a:moveTo>
                    <a:pt x="9061" y="3338"/>
                  </a:moveTo>
                  <a:lnTo>
                    <a:pt x="9245" y="3412"/>
                  </a:lnTo>
                  <a:lnTo>
                    <a:pt x="9245" y="3448"/>
                  </a:lnTo>
                  <a:lnTo>
                    <a:pt x="9171" y="3632"/>
                  </a:lnTo>
                  <a:lnTo>
                    <a:pt x="9171" y="3668"/>
                  </a:lnTo>
                  <a:lnTo>
                    <a:pt x="9135" y="3632"/>
                  </a:lnTo>
                  <a:lnTo>
                    <a:pt x="9061" y="3522"/>
                  </a:lnTo>
                  <a:lnTo>
                    <a:pt x="8988" y="3448"/>
                  </a:lnTo>
                  <a:lnTo>
                    <a:pt x="8988" y="3412"/>
                  </a:lnTo>
                  <a:lnTo>
                    <a:pt x="8988" y="3375"/>
                  </a:lnTo>
                  <a:lnTo>
                    <a:pt x="9061" y="3338"/>
                  </a:lnTo>
                  <a:close/>
                  <a:moveTo>
                    <a:pt x="14123" y="440"/>
                  </a:moveTo>
                  <a:lnTo>
                    <a:pt x="14233" y="477"/>
                  </a:lnTo>
                  <a:lnTo>
                    <a:pt x="14307" y="587"/>
                  </a:lnTo>
                  <a:lnTo>
                    <a:pt x="14417" y="661"/>
                  </a:lnTo>
                  <a:lnTo>
                    <a:pt x="14454" y="807"/>
                  </a:lnTo>
                  <a:lnTo>
                    <a:pt x="14527" y="807"/>
                  </a:lnTo>
                  <a:lnTo>
                    <a:pt x="14490" y="624"/>
                  </a:lnTo>
                  <a:lnTo>
                    <a:pt x="14454" y="477"/>
                  </a:lnTo>
                  <a:lnTo>
                    <a:pt x="14600" y="551"/>
                  </a:lnTo>
                  <a:lnTo>
                    <a:pt x="14784" y="624"/>
                  </a:lnTo>
                  <a:lnTo>
                    <a:pt x="14967" y="771"/>
                  </a:lnTo>
                  <a:lnTo>
                    <a:pt x="15114" y="881"/>
                  </a:lnTo>
                  <a:lnTo>
                    <a:pt x="15224" y="1064"/>
                  </a:lnTo>
                  <a:lnTo>
                    <a:pt x="15334" y="1211"/>
                  </a:lnTo>
                  <a:lnTo>
                    <a:pt x="15444" y="1578"/>
                  </a:lnTo>
                  <a:lnTo>
                    <a:pt x="15554" y="1944"/>
                  </a:lnTo>
                  <a:lnTo>
                    <a:pt x="15627" y="2385"/>
                  </a:lnTo>
                  <a:lnTo>
                    <a:pt x="15664" y="2568"/>
                  </a:lnTo>
                  <a:lnTo>
                    <a:pt x="15627" y="2788"/>
                  </a:lnTo>
                  <a:lnTo>
                    <a:pt x="15591" y="2972"/>
                  </a:lnTo>
                  <a:lnTo>
                    <a:pt x="15481" y="3118"/>
                  </a:lnTo>
                  <a:lnTo>
                    <a:pt x="15187" y="3412"/>
                  </a:lnTo>
                  <a:lnTo>
                    <a:pt x="14930" y="3595"/>
                  </a:lnTo>
                  <a:lnTo>
                    <a:pt x="14600" y="3705"/>
                  </a:lnTo>
                  <a:lnTo>
                    <a:pt x="14270" y="3779"/>
                  </a:lnTo>
                  <a:lnTo>
                    <a:pt x="13940" y="3815"/>
                  </a:lnTo>
                  <a:lnTo>
                    <a:pt x="13720" y="3779"/>
                  </a:lnTo>
                  <a:lnTo>
                    <a:pt x="13500" y="3742"/>
                  </a:lnTo>
                  <a:lnTo>
                    <a:pt x="13316" y="3668"/>
                  </a:lnTo>
                  <a:lnTo>
                    <a:pt x="13133" y="3595"/>
                  </a:lnTo>
                  <a:lnTo>
                    <a:pt x="12950" y="3485"/>
                  </a:lnTo>
                  <a:lnTo>
                    <a:pt x="12803" y="3338"/>
                  </a:lnTo>
                  <a:lnTo>
                    <a:pt x="12656" y="3192"/>
                  </a:lnTo>
                  <a:lnTo>
                    <a:pt x="12546" y="3045"/>
                  </a:lnTo>
                  <a:lnTo>
                    <a:pt x="12840" y="3118"/>
                  </a:lnTo>
                  <a:lnTo>
                    <a:pt x="13133" y="3155"/>
                  </a:lnTo>
                  <a:lnTo>
                    <a:pt x="13426" y="3118"/>
                  </a:lnTo>
                  <a:lnTo>
                    <a:pt x="13720" y="3045"/>
                  </a:lnTo>
                  <a:lnTo>
                    <a:pt x="13977" y="2935"/>
                  </a:lnTo>
                  <a:lnTo>
                    <a:pt x="14233" y="2751"/>
                  </a:lnTo>
                  <a:lnTo>
                    <a:pt x="14417" y="2495"/>
                  </a:lnTo>
                  <a:lnTo>
                    <a:pt x="14600" y="2238"/>
                  </a:lnTo>
                  <a:lnTo>
                    <a:pt x="14674" y="1981"/>
                  </a:lnTo>
                  <a:lnTo>
                    <a:pt x="14710" y="1724"/>
                  </a:lnTo>
                  <a:lnTo>
                    <a:pt x="14674" y="1468"/>
                  </a:lnTo>
                  <a:lnTo>
                    <a:pt x="14600" y="1211"/>
                  </a:lnTo>
                  <a:lnTo>
                    <a:pt x="14490" y="991"/>
                  </a:lnTo>
                  <a:lnTo>
                    <a:pt x="14343" y="771"/>
                  </a:lnTo>
                  <a:lnTo>
                    <a:pt x="14160" y="587"/>
                  </a:lnTo>
                  <a:lnTo>
                    <a:pt x="13940" y="440"/>
                  </a:lnTo>
                  <a:close/>
                  <a:moveTo>
                    <a:pt x="13757" y="0"/>
                  </a:moveTo>
                  <a:lnTo>
                    <a:pt x="13610" y="74"/>
                  </a:lnTo>
                  <a:lnTo>
                    <a:pt x="13353" y="110"/>
                  </a:lnTo>
                  <a:lnTo>
                    <a:pt x="13133" y="147"/>
                  </a:lnTo>
                  <a:lnTo>
                    <a:pt x="12913" y="257"/>
                  </a:lnTo>
                  <a:lnTo>
                    <a:pt x="12729" y="404"/>
                  </a:lnTo>
                  <a:lnTo>
                    <a:pt x="12509" y="551"/>
                  </a:lnTo>
                  <a:lnTo>
                    <a:pt x="12363" y="734"/>
                  </a:lnTo>
                  <a:lnTo>
                    <a:pt x="12216" y="917"/>
                  </a:lnTo>
                  <a:lnTo>
                    <a:pt x="12069" y="1137"/>
                  </a:lnTo>
                  <a:lnTo>
                    <a:pt x="11996" y="1321"/>
                  </a:lnTo>
                  <a:lnTo>
                    <a:pt x="11922" y="1578"/>
                  </a:lnTo>
                  <a:lnTo>
                    <a:pt x="11849" y="1798"/>
                  </a:lnTo>
                  <a:lnTo>
                    <a:pt x="11849" y="2054"/>
                  </a:lnTo>
                  <a:lnTo>
                    <a:pt x="11849" y="2275"/>
                  </a:lnTo>
                  <a:lnTo>
                    <a:pt x="11886" y="2531"/>
                  </a:lnTo>
                  <a:lnTo>
                    <a:pt x="11959" y="2751"/>
                  </a:lnTo>
                  <a:lnTo>
                    <a:pt x="12033" y="2972"/>
                  </a:lnTo>
                  <a:lnTo>
                    <a:pt x="12143" y="3192"/>
                  </a:lnTo>
                  <a:lnTo>
                    <a:pt x="12253" y="3375"/>
                  </a:lnTo>
                  <a:lnTo>
                    <a:pt x="12399" y="3558"/>
                  </a:lnTo>
                  <a:lnTo>
                    <a:pt x="12583" y="3705"/>
                  </a:lnTo>
                  <a:lnTo>
                    <a:pt x="12766" y="3852"/>
                  </a:lnTo>
                  <a:lnTo>
                    <a:pt x="12986" y="3999"/>
                  </a:lnTo>
                  <a:lnTo>
                    <a:pt x="13206" y="4072"/>
                  </a:lnTo>
                  <a:lnTo>
                    <a:pt x="13426" y="4145"/>
                  </a:lnTo>
                  <a:lnTo>
                    <a:pt x="13683" y="4219"/>
                  </a:lnTo>
                  <a:lnTo>
                    <a:pt x="14123" y="4219"/>
                  </a:lnTo>
                  <a:lnTo>
                    <a:pt x="14564" y="4145"/>
                  </a:lnTo>
                  <a:lnTo>
                    <a:pt x="15004" y="3999"/>
                  </a:lnTo>
                  <a:lnTo>
                    <a:pt x="15371" y="3779"/>
                  </a:lnTo>
                  <a:lnTo>
                    <a:pt x="15591" y="3632"/>
                  </a:lnTo>
                  <a:lnTo>
                    <a:pt x="15737" y="3448"/>
                  </a:lnTo>
                  <a:lnTo>
                    <a:pt x="15884" y="3265"/>
                  </a:lnTo>
                  <a:lnTo>
                    <a:pt x="15994" y="3045"/>
                  </a:lnTo>
                  <a:lnTo>
                    <a:pt x="16067" y="2788"/>
                  </a:lnTo>
                  <a:lnTo>
                    <a:pt x="16104" y="2495"/>
                  </a:lnTo>
                  <a:lnTo>
                    <a:pt x="16067" y="2238"/>
                  </a:lnTo>
                  <a:lnTo>
                    <a:pt x="15994" y="1981"/>
                  </a:lnTo>
                  <a:lnTo>
                    <a:pt x="15884" y="1431"/>
                  </a:lnTo>
                  <a:lnTo>
                    <a:pt x="15774" y="1174"/>
                  </a:lnTo>
                  <a:lnTo>
                    <a:pt x="15664" y="954"/>
                  </a:lnTo>
                  <a:lnTo>
                    <a:pt x="15517" y="734"/>
                  </a:lnTo>
                  <a:lnTo>
                    <a:pt x="15371" y="551"/>
                  </a:lnTo>
                  <a:lnTo>
                    <a:pt x="15150" y="367"/>
                  </a:lnTo>
                  <a:lnTo>
                    <a:pt x="14930" y="220"/>
                  </a:lnTo>
                  <a:lnTo>
                    <a:pt x="14637" y="74"/>
                  </a:lnTo>
                  <a:lnTo>
                    <a:pt x="14270" y="0"/>
                  </a:lnTo>
                  <a:close/>
                  <a:moveTo>
                    <a:pt x="11115" y="4549"/>
                  </a:moveTo>
                  <a:lnTo>
                    <a:pt x="11446" y="4842"/>
                  </a:lnTo>
                  <a:lnTo>
                    <a:pt x="11299" y="4952"/>
                  </a:lnTo>
                  <a:lnTo>
                    <a:pt x="11115" y="4916"/>
                  </a:lnTo>
                  <a:lnTo>
                    <a:pt x="10932" y="4916"/>
                  </a:lnTo>
                  <a:lnTo>
                    <a:pt x="10639" y="4952"/>
                  </a:lnTo>
                  <a:lnTo>
                    <a:pt x="10859" y="4732"/>
                  </a:lnTo>
                  <a:lnTo>
                    <a:pt x="11115" y="4549"/>
                  </a:lnTo>
                  <a:close/>
                  <a:moveTo>
                    <a:pt x="6860" y="3632"/>
                  </a:moveTo>
                  <a:lnTo>
                    <a:pt x="7007" y="3668"/>
                  </a:lnTo>
                  <a:lnTo>
                    <a:pt x="7044" y="3705"/>
                  </a:lnTo>
                  <a:lnTo>
                    <a:pt x="7044" y="3742"/>
                  </a:lnTo>
                  <a:lnTo>
                    <a:pt x="7044" y="3779"/>
                  </a:lnTo>
                  <a:lnTo>
                    <a:pt x="7080" y="3852"/>
                  </a:lnTo>
                  <a:lnTo>
                    <a:pt x="7191" y="3889"/>
                  </a:lnTo>
                  <a:lnTo>
                    <a:pt x="7374" y="3889"/>
                  </a:lnTo>
                  <a:lnTo>
                    <a:pt x="7411" y="3925"/>
                  </a:lnTo>
                  <a:lnTo>
                    <a:pt x="7447" y="4035"/>
                  </a:lnTo>
                  <a:lnTo>
                    <a:pt x="7484" y="4145"/>
                  </a:lnTo>
                  <a:lnTo>
                    <a:pt x="7484" y="4255"/>
                  </a:lnTo>
                  <a:lnTo>
                    <a:pt x="7447" y="4512"/>
                  </a:lnTo>
                  <a:lnTo>
                    <a:pt x="7374" y="4769"/>
                  </a:lnTo>
                  <a:lnTo>
                    <a:pt x="7227" y="5026"/>
                  </a:lnTo>
                  <a:lnTo>
                    <a:pt x="7154" y="5136"/>
                  </a:lnTo>
                  <a:lnTo>
                    <a:pt x="7044" y="5209"/>
                  </a:lnTo>
                  <a:lnTo>
                    <a:pt x="6934" y="5246"/>
                  </a:lnTo>
                  <a:lnTo>
                    <a:pt x="6787" y="5246"/>
                  </a:lnTo>
                  <a:lnTo>
                    <a:pt x="6787" y="4989"/>
                  </a:lnTo>
                  <a:lnTo>
                    <a:pt x="6750" y="4769"/>
                  </a:lnTo>
                  <a:lnTo>
                    <a:pt x="6640" y="4549"/>
                  </a:lnTo>
                  <a:lnTo>
                    <a:pt x="6494" y="4329"/>
                  </a:lnTo>
                  <a:lnTo>
                    <a:pt x="6310" y="4145"/>
                  </a:lnTo>
                  <a:lnTo>
                    <a:pt x="6090" y="4035"/>
                  </a:lnTo>
                  <a:lnTo>
                    <a:pt x="6090" y="3925"/>
                  </a:lnTo>
                  <a:lnTo>
                    <a:pt x="6163" y="3852"/>
                  </a:lnTo>
                  <a:lnTo>
                    <a:pt x="6237" y="3779"/>
                  </a:lnTo>
                  <a:lnTo>
                    <a:pt x="6347" y="3742"/>
                  </a:lnTo>
                  <a:lnTo>
                    <a:pt x="6567" y="3705"/>
                  </a:lnTo>
                  <a:lnTo>
                    <a:pt x="6860" y="3632"/>
                  </a:lnTo>
                  <a:close/>
                  <a:moveTo>
                    <a:pt x="6530" y="3192"/>
                  </a:moveTo>
                  <a:lnTo>
                    <a:pt x="6494" y="3228"/>
                  </a:lnTo>
                  <a:lnTo>
                    <a:pt x="6457" y="3302"/>
                  </a:lnTo>
                  <a:lnTo>
                    <a:pt x="6457" y="3338"/>
                  </a:lnTo>
                  <a:lnTo>
                    <a:pt x="6457" y="3412"/>
                  </a:lnTo>
                  <a:lnTo>
                    <a:pt x="6200" y="3485"/>
                  </a:lnTo>
                  <a:lnTo>
                    <a:pt x="5980" y="3558"/>
                  </a:lnTo>
                  <a:lnTo>
                    <a:pt x="5797" y="3742"/>
                  </a:lnTo>
                  <a:lnTo>
                    <a:pt x="5760" y="3815"/>
                  </a:lnTo>
                  <a:lnTo>
                    <a:pt x="5687" y="3925"/>
                  </a:lnTo>
                  <a:lnTo>
                    <a:pt x="5687" y="4035"/>
                  </a:lnTo>
                  <a:lnTo>
                    <a:pt x="5687" y="4072"/>
                  </a:lnTo>
                  <a:lnTo>
                    <a:pt x="5797" y="4219"/>
                  </a:lnTo>
                  <a:lnTo>
                    <a:pt x="5907" y="4292"/>
                  </a:lnTo>
                  <a:lnTo>
                    <a:pt x="6053" y="4365"/>
                  </a:lnTo>
                  <a:lnTo>
                    <a:pt x="6163" y="4439"/>
                  </a:lnTo>
                  <a:lnTo>
                    <a:pt x="6274" y="4512"/>
                  </a:lnTo>
                  <a:lnTo>
                    <a:pt x="6347" y="4622"/>
                  </a:lnTo>
                  <a:lnTo>
                    <a:pt x="6420" y="4769"/>
                  </a:lnTo>
                  <a:lnTo>
                    <a:pt x="6494" y="5026"/>
                  </a:lnTo>
                  <a:lnTo>
                    <a:pt x="6457" y="5282"/>
                  </a:lnTo>
                  <a:lnTo>
                    <a:pt x="6494" y="5392"/>
                  </a:lnTo>
                  <a:lnTo>
                    <a:pt x="6530" y="5466"/>
                  </a:lnTo>
                  <a:lnTo>
                    <a:pt x="6750" y="5539"/>
                  </a:lnTo>
                  <a:lnTo>
                    <a:pt x="6934" y="5539"/>
                  </a:lnTo>
                  <a:lnTo>
                    <a:pt x="7117" y="5503"/>
                  </a:lnTo>
                  <a:lnTo>
                    <a:pt x="7264" y="5429"/>
                  </a:lnTo>
                  <a:lnTo>
                    <a:pt x="7411" y="5282"/>
                  </a:lnTo>
                  <a:lnTo>
                    <a:pt x="7521" y="5136"/>
                  </a:lnTo>
                  <a:lnTo>
                    <a:pt x="7631" y="4952"/>
                  </a:lnTo>
                  <a:lnTo>
                    <a:pt x="7704" y="4769"/>
                  </a:lnTo>
                  <a:lnTo>
                    <a:pt x="7741" y="4585"/>
                  </a:lnTo>
                  <a:lnTo>
                    <a:pt x="7777" y="4365"/>
                  </a:lnTo>
                  <a:lnTo>
                    <a:pt x="7777" y="4145"/>
                  </a:lnTo>
                  <a:lnTo>
                    <a:pt x="7777" y="3925"/>
                  </a:lnTo>
                  <a:lnTo>
                    <a:pt x="7704" y="3779"/>
                  </a:lnTo>
                  <a:lnTo>
                    <a:pt x="7631" y="3668"/>
                  </a:lnTo>
                  <a:lnTo>
                    <a:pt x="7484" y="3595"/>
                  </a:lnTo>
                  <a:lnTo>
                    <a:pt x="7337" y="3595"/>
                  </a:lnTo>
                  <a:lnTo>
                    <a:pt x="7301" y="3485"/>
                  </a:lnTo>
                  <a:lnTo>
                    <a:pt x="7227" y="3448"/>
                  </a:lnTo>
                  <a:lnTo>
                    <a:pt x="7044" y="3375"/>
                  </a:lnTo>
                  <a:lnTo>
                    <a:pt x="6824" y="3302"/>
                  </a:lnTo>
                  <a:lnTo>
                    <a:pt x="6677" y="3228"/>
                  </a:lnTo>
                  <a:lnTo>
                    <a:pt x="6567" y="3192"/>
                  </a:lnTo>
                  <a:close/>
                  <a:moveTo>
                    <a:pt x="11739" y="5136"/>
                  </a:moveTo>
                  <a:lnTo>
                    <a:pt x="12179" y="5686"/>
                  </a:lnTo>
                  <a:lnTo>
                    <a:pt x="11776" y="5796"/>
                  </a:lnTo>
                  <a:lnTo>
                    <a:pt x="11409" y="6016"/>
                  </a:lnTo>
                  <a:lnTo>
                    <a:pt x="11042" y="6236"/>
                  </a:lnTo>
                  <a:lnTo>
                    <a:pt x="10895" y="6383"/>
                  </a:lnTo>
                  <a:lnTo>
                    <a:pt x="10785" y="6566"/>
                  </a:lnTo>
                  <a:lnTo>
                    <a:pt x="10749" y="6640"/>
                  </a:lnTo>
                  <a:lnTo>
                    <a:pt x="10785" y="6676"/>
                  </a:lnTo>
                  <a:lnTo>
                    <a:pt x="10859" y="6713"/>
                  </a:lnTo>
                  <a:lnTo>
                    <a:pt x="10932" y="6713"/>
                  </a:lnTo>
                  <a:lnTo>
                    <a:pt x="11262" y="6493"/>
                  </a:lnTo>
                  <a:lnTo>
                    <a:pt x="11556" y="6310"/>
                  </a:lnTo>
                  <a:lnTo>
                    <a:pt x="11849" y="6199"/>
                  </a:lnTo>
                  <a:lnTo>
                    <a:pt x="12143" y="6089"/>
                  </a:lnTo>
                  <a:lnTo>
                    <a:pt x="12253" y="6053"/>
                  </a:lnTo>
                  <a:lnTo>
                    <a:pt x="12363" y="6016"/>
                  </a:lnTo>
                  <a:lnTo>
                    <a:pt x="12399" y="5979"/>
                  </a:lnTo>
                  <a:lnTo>
                    <a:pt x="12619" y="6456"/>
                  </a:lnTo>
                  <a:lnTo>
                    <a:pt x="12840" y="6896"/>
                  </a:lnTo>
                  <a:lnTo>
                    <a:pt x="12803" y="6933"/>
                  </a:lnTo>
                  <a:lnTo>
                    <a:pt x="12326" y="7043"/>
                  </a:lnTo>
                  <a:lnTo>
                    <a:pt x="11812" y="7117"/>
                  </a:lnTo>
                  <a:lnTo>
                    <a:pt x="11299" y="7117"/>
                  </a:lnTo>
                  <a:lnTo>
                    <a:pt x="10749" y="7080"/>
                  </a:lnTo>
                  <a:lnTo>
                    <a:pt x="10675" y="7117"/>
                  </a:lnTo>
                  <a:lnTo>
                    <a:pt x="10639" y="7153"/>
                  </a:lnTo>
                  <a:lnTo>
                    <a:pt x="10639" y="7227"/>
                  </a:lnTo>
                  <a:lnTo>
                    <a:pt x="10712" y="7300"/>
                  </a:lnTo>
                  <a:lnTo>
                    <a:pt x="10932" y="7373"/>
                  </a:lnTo>
                  <a:lnTo>
                    <a:pt x="11189" y="7447"/>
                  </a:lnTo>
                  <a:lnTo>
                    <a:pt x="11702" y="7483"/>
                  </a:lnTo>
                  <a:lnTo>
                    <a:pt x="11959" y="7483"/>
                  </a:lnTo>
                  <a:lnTo>
                    <a:pt x="12216" y="7447"/>
                  </a:lnTo>
                  <a:lnTo>
                    <a:pt x="12583" y="7373"/>
                  </a:lnTo>
                  <a:lnTo>
                    <a:pt x="12693" y="7373"/>
                  </a:lnTo>
                  <a:lnTo>
                    <a:pt x="12766" y="7337"/>
                  </a:lnTo>
                  <a:lnTo>
                    <a:pt x="12803" y="7410"/>
                  </a:lnTo>
                  <a:lnTo>
                    <a:pt x="12840" y="7447"/>
                  </a:lnTo>
                  <a:lnTo>
                    <a:pt x="12876" y="7483"/>
                  </a:lnTo>
                  <a:lnTo>
                    <a:pt x="12986" y="7520"/>
                  </a:lnTo>
                  <a:lnTo>
                    <a:pt x="13023" y="7777"/>
                  </a:lnTo>
                  <a:lnTo>
                    <a:pt x="13060" y="8070"/>
                  </a:lnTo>
                  <a:lnTo>
                    <a:pt x="12986" y="8107"/>
                  </a:lnTo>
                  <a:lnTo>
                    <a:pt x="12693" y="7997"/>
                  </a:lnTo>
                  <a:lnTo>
                    <a:pt x="12473" y="7887"/>
                  </a:lnTo>
                  <a:lnTo>
                    <a:pt x="12253" y="7777"/>
                  </a:lnTo>
                  <a:lnTo>
                    <a:pt x="11886" y="7777"/>
                  </a:lnTo>
                  <a:lnTo>
                    <a:pt x="11776" y="7813"/>
                  </a:lnTo>
                  <a:lnTo>
                    <a:pt x="11226" y="7777"/>
                  </a:lnTo>
                  <a:lnTo>
                    <a:pt x="10895" y="7740"/>
                  </a:lnTo>
                  <a:lnTo>
                    <a:pt x="10749" y="7740"/>
                  </a:lnTo>
                  <a:lnTo>
                    <a:pt x="10675" y="7703"/>
                  </a:lnTo>
                  <a:lnTo>
                    <a:pt x="10565" y="7483"/>
                  </a:lnTo>
                  <a:lnTo>
                    <a:pt x="10529" y="7483"/>
                  </a:lnTo>
                  <a:lnTo>
                    <a:pt x="10529" y="7520"/>
                  </a:lnTo>
                  <a:lnTo>
                    <a:pt x="10529" y="7887"/>
                  </a:lnTo>
                  <a:lnTo>
                    <a:pt x="10529" y="7960"/>
                  </a:lnTo>
                  <a:lnTo>
                    <a:pt x="10602" y="7997"/>
                  </a:lnTo>
                  <a:lnTo>
                    <a:pt x="11042" y="8107"/>
                  </a:lnTo>
                  <a:lnTo>
                    <a:pt x="11482" y="8144"/>
                  </a:lnTo>
                  <a:lnTo>
                    <a:pt x="11482" y="8327"/>
                  </a:lnTo>
                  <a:lnTo>
                    <a:pt x="11519" y="8474"/>
                  </a:lnTo>
                  <a:lnTo>
                    <a:pt x="11592" y="8547"/>
                  </a:lnTo>
                  <a:lnTo>
                    <a:pt x="11629" y="8584"/>
                  </a:lnTo>
                  <a:lnTo>
                    <a:pt x="11776" y="8657"/>
                  </a:lnTo>
                  <a:lnTo>
                    <a:pt x="11959" y="8767"/>
                  </a:lnTo>
                  <a:lnTo>
                    <a:pt x="11409" y="8657"/>
                  </a:lnTo>
                  <a:lnTo>
                    <a:pt x="10969" y="8474"/>
                  </a:lnTo>
                  <a:lnTo>
                    <a:pt x="10712" y="8437"/>
                  </a:lnTo>
                  <a:lnTo>
                    <a:pt x="10455" y="8400"/>
                  </a:lnTo>
                  <a:lnTo>
                    <a:pt x="10198" y="8217"/>
                  </a:lnTo>
                  <a:lnTo>
                    <a:pt x="10052" y="8180"/>
                  </a:lnTo>
                  <a:lnTo>
                    <a:pt x="9942" y="8144"/>
                  </a:lnTo>
                  <a:lnTo>
                    <a:pt x="9722" y="8180"/>
                  </a:lnTo>
                  <a:lnTo>
                    <a:pt x="9575" y="8254"/>
                  </a:lnTo>
                  <a:lnTo>
                    <a:pt x="9465" y="8364"/>
                  </a:lnTo>
                  <a:lnTo>
                    <a:pt x="9355" y="8510"/>
                  </a:lnTo>
                  <a:lnTo>
                    <a:pt x="9245" y="8584"/>
                  </a:lnTo>
                  <a:lnTo>
                    <a:pt x="9098" y="8620"/>
                  </a:lnTo>
                  <a:lnTo>
                    <a:pt x="8841" y="8584"/>
                  </a:lnTo>
                  <a:lnTo>
                    <a:pt x="8621" y="8620"/>
                  </a:lnTo>
                  <a:lnTo>
                    <a:pt x="8401" y="8694"/>
                  </a:lnTo>
                  <a:lnTo>
                    <a:pt x="8181" y="8804"/>
                  </a:lnTo>
                  <a:lnTo>
                    <a:pt x="7924" y="8804"/>
                  </a:lnTo>
                  <a:lnTo>
                    <a:pt x="7851" y="8767"/>
                  </a:lnTo>
                  <a:lnTo>
                    <a:pt x="7814" y="8730"/>
                  </a:lnTo>
                  <a:lnTo>
                    <a:pt x="7814" y="8694"/>
                  </a:lnTo>
                  <a:lnTo>
                    <a:pt x="7887" y="8620"/>
                  </a:lnTo>
                  <a:lnTo>
                    <a:pt x="7998" y="8510"/>
                  </a:lnTo>
                  <a:lnTo>
                    <a:pt x="8144" y="8437"/>
                  </a:lnTo>
                  <a:lnTo>
                    <a:pt x="8401" y="8327"/>
                  </a:lnTo>
                  <a:lnTo>
                    <a:pt x="8731" y="8180"/>
                  </a:lnTo>
                  <a:lnTo>
                    <a:pt x="8915" y="8070"/>
                  </a:lnTo>
                  <a:lnTo>
                    <a:pt x="9025" y="7924"/>
                  </a:lnTo>
                  <a:lnTo>
                    <a:pt x="9135" y="7777"/>
                  </a:lnTo>
                  <a:lnTo>
                    <a:pt x="9208" y="7630"/>
                  </a:lnTo>
                  <a:lnTo>
                    <a:pt x="9208" y="7447"/>
                  </a:lnTo>
                  <a:lnTo>
                    <a:pt x="9171" y="7227"/>
                  </a:lnTo>
                  <a:lnTo>
                    <a:pt x="9098" y="7117"/>
                  </a:lnTo>
                  <a:lnTo>
                    <a:pt x="8988" y="7006"/>
                  </a:lnTo>
                  <a:lnTo>
                    <a:pt x="8841" y="6896"/>
                  </a:lnTo>
                  <a:lnTo>
                    <a:pt x="8694" y="6860"/>
                  </a:lnTo>
                  <a:lnTo>
                    <a:pt x="8548" y="6823"/>
                  </a:lnTo>
                  <a:lnTo>
                    <a:pt x="8401" y="6823"/>
                  </a:lnTo>
                  <a:lnTo>
                    <a:pt x="8254" y="6860"/>
                  </a:lnTo>
                  <a:lnTo>
                    <a:pt x="8108" y="6933"/>
                  </a:lnTo>
                  <a:lnTo>
                    <a:pt x="7924" y="7117"/>
                  </a:lnTo>
                  <a:lnTo>
                    <a:pt x="7924" y="7117"/>
                  </a:lnTo>
                  <a:lnTo>
                    <a:pt x="7998" y="6970"/>
                  </a:lnTo>
                  <a:lnTo>
                    <a:pt x="8108" y="6860"/>
                  </a:lnTo>
                  <a:lnTo>
                    <a:pt x="8291" y="6603"/>
                  </a:lnTo>
                  <a:lnTo>
                    <a:pt x="8511" y="6383"/>
                  </a:lnTo>
                  <a:lnTo>
                    <a:pt x="8768" y="6126"/>
                  </a:lnTo>
                  <a:lnTo>
                    <a:pt x="8951" y="5943"/>
                  </a:lnTo>
                  <a:lnTo>
                    <a:pt x="9135" y="5796"/>
                  </a:lnTo>
                  <a:lnTo>
                    <a:pt x="9171" y="5796"/>
                  </a:lnTo>
                  <a:lnTo>
                    <a:pt x="9391" y="5759"/>
                  </a:lnTo>
                  <a:lnTo>
                    <a:pt x="9612" y="5686"/>
                  </a:lnTo>
                  <a:lnTo>
                    <a:pt x="10052" y="5539"/>
                  </a:lnTo>
                  <a:lnTo>
                    <a:pt x="10455" y="5356"/>
                  </a:lnTo>
                  <a:lnTo>
                    <a:pt x="10639" y="5282"/>
                  </a:lnTo>
                  <a:lnTo>
                    <a:pt x="10895" y="5246"/>
                  </a:lnTo>
                  <a:lnTo>
                    <a:pt x="10895" y="5246"/>
                  </a:lnTo>
                  <a:lnTo>
                    <a:pt x="10602" y="5503"/>
                  </a:lnTo>
                  <a:lnTo>
                    <a:pt x="10492" y="5649"/>
                  </a:lnTo>
                  <a:lnTo>
                    <a:pt x="10419" y="5833"/>
                  </a:lnTo>
                  <a:lnTo>
                    <a:pt x="10455" y="5869"/>
                  </a:lnTo>
                  <a:lnTo>
                    <a:pt x="10639" y="5796"/>
                  </a:lnTo>
                  <a:lnTo>
                    <a:pt x="10822" y="5723"/>
                  </a:lnTo>
                  <a:lnTo>
                    <a:pt x="11152" y="5503"/>
                  </a:lnTo>
                  <a:lnTo>
                    <a:pt x="11739" y="5136"/>
                  </a:lnTo>
                  <a:close/>
                  <a:moveTo>
                    <a:pt x="11996" y="8254"/>
                  </a:moveTo>
                  <a:lnTo>
                    <a:pt x="12546" y="8400"/>
                  </a:lnTo>
                  <a:lnTo>
                    <a:pt x="12729" y="8584"/>
                  </a:lnTo>
                  <a:lnTo>
                    <a:pt x="12803" y="8620"/>
                  </a:lnTo>
                  <a:lnTo>
                    <a:pt x="12876" y="8657"/>
                  </a:lnTo>
                  <a:lnTo>
                    <a:pt x="12950" y="8620"/>
                  </a:lnTo>
                  <a:lnTo>
                    <a:pt x="13023" y="8584"/>
                  </a:lnTo>
                  <a:lnTo>
                    <a:pt x="12950" y="9024"/>
                  </a:lnTo>
                  <a:lnTo>
                    <a:pt x="12509" y="8914"/>
                  </a:lnTo>
                  <a:lnTo>
                    <a:pt x="12399" y="8657"/>
                  </a:lnTo>
                  <a:lnTo>
                    <a:pt x="12216" y="8474"/>
                  </a:lnTo>
                  <a:lnTo>
                    <a:pt x="12033" y="8327"/>
                  </a:lnTo>
                  <a:lnTo>
                    <a:pt x="11959" y="8290"/>
                  </a:lnTo>
                  <a:lnTo>
                    <a:pt x="11996" y="8254"/>
                  </a:lnTo>
                  <a:close/>
                  <a:moveTo>
                    <a:pt x="10932" y="8841"/>
                  </a:moveTo>
                  <a:lnTo>
                    <a:pt x="11519" y="9097"/>
                  </a:lnTo>
                  <a:lnTo>
                    <a:pt x="12106" y="9244"/>
                  </a:lnTo>
                  <a:lnTo>
                    <a:pt x="12033" y="9391"/>
                  </a:lnTo>
                  <a:lnTo>
                    <a:pt x="11922" y="9537"/>
                  </a:lnTo>
                  <a:lnTo>
                    <a:pt x="11776" y="9611"/>
                  </a:lnTo>
                  <a:lnTo>
                    <a:pt x="11702" y="9611"/>
                  </a:lnTo>
                  <a:lnTo>
                    <a:pt x="11629" y="9574"/>
                  </a:lnTo>
                  <a:lnTo>
                    <a:pt x="11519" y="9537"/>
                  </a:lnTo>
                  <a:lnTo>
                    <a:pt x="11409" y="9427"/>
                  </a:lnTo>
                  <a:lnTo>
                    <a:pt x="11226" y="9244"/>
                  </a:lnTo>
                  <a:lnTo>
                    <a:pt x="10932" y="8841"/>
                  </a:lnTo>
                  <a:close/>
                  <a:moveTo>
                    <a:pt x="12509" y="9354"/>
                  </a:moveTo>
                  <a:lnTo>
                    <a:pt x="12876" y="9391"/>
                  </a:lnTo>
                  <a:lnTo>
                    <a:pt x="12656" y="10161"/>
                  </a:lnTo>
                  <a:lnTo>
                    <a:pt x="12583" y="10088"/>
                  </a:lnTo>
                  <a:lnTo>
                    <a:pt x="12363" y="10088"/>
                  </a:lnTo>
                  <a:lnTo>
                    <a:pt x="12216" y="10051"/>
                  </a:lnTo>
                  <a:lnTo>
                    <a:pt x="11886" y="9978"/>
                  </a:lnTo>
                  <a:lnTo>
                    <a:pt x="12106" y="9868"/>
                  </a:lnTo>
                  <a:lnTo>
                    <a:pt x="12289" y="9758"/>
                  </a:lnTo>
                  <a:lnTo>
                    <a:pt x="12399" y="9574"/>
                  </a:lnTo>
                  <a:lnTo>
                    <a:pt x="12509" y="9354"/>
                  </a:lnTo>
                  <a:close/>
                  <a:moveTo>
                    <a:pt x="10382" y="9721"/>
                  </a:moveTo>
                  <a:lnTo>
                    <a:pt x="11409" y="10161"/>
                  </a:lnTo>
                  <a:lnTo>
                    <a:pt x="11922" y="10381"/>
                  </a:lnTo>
                  <a:lnTo>
                    <a:pt x="12253" y="10491"/>
                  </a:lnTo>
                  <a:lnTo>
                    <a:pt x="12399" y="10491"/>
                  </a:lnTo>
                  <a:lnTo>
                    <a:pt x="12509" y="10455"/>
                  </a:lnTo>
                  <a:lnTo>
                    <a:pt x="12326" y="10968"/>
                  </a:lnTo>
                  <a:lnTo>
                    <a:pt x="12033" y="10858"/>
                  </a:lnTo>
                  <a:lnTo>
                    <a:pt x="11886" y="10785"/>
                  </a:lnTo>
                  <a:lnTo>
                    <a:pt x="11776" y="10711"/>
                  </a:lnTo>
                  <a:lnTo>
                    <a:pt x="11519" y="10528"/>
                  </a:lnTo>
                  <a:lnTo>
                    <a:pt x="11409" y="10418"/>
                  </a:lnTo>
                  <a:lnTo>
                    <a:pt x="11262" y="10344"/>
                  </a:lnTo>
                  <a:lnTo>
                    <a:pt x="11079" y="10308"/>
                  </a:lnTo>
                  <a:lnTo>
                    <a:pt x="10895" y="10271"/>
                  </a:lnTo>
                  <a:lnTo>
                    <a:pt x="10492" y="10234"/>
                  </a:lnTo>
                  <a:lnTo>
                    <a:pt x="10455" y="9978"/>
                  </a:lnTo>
                  <a:lnTo>
                    <a:pt x="10382" y="9721"/>
                  </a:lnTo>
                  <a:close/>
                  <a:moveTo>
                    <a:pt x="10455" y="10528"/>
                  </a:moveTo>
                  <a:lnTo>
                    <a:pt x="10785" y="10601"/>
                  </a:lnTo>
                  <a:lnTo>
                    <a:pt x="10969" y="10638"/>
                  </a:lnTo>
                  <a:lnTo>
                    <a:pt x="11115" y="10711"/>
                  </a:lnTo>
                  <a:lnTo>
                    <a:pt x="11336" y="10821"/>
                  </a:lnTo>
                  <a:lnTo>
                    <a:pt x="11519" y="10968"/>
                  </a:lnTo>
                  <a:lnTo>
                    <a:pt x="11702" y="11115"/>
                  </a:lnTo>
                  <a:lnTo>
                    <a:pt x="11886" y="11262"/>
                  </a:lnTo>
                  <a:lnTo>
                    <a:pt x="12106" y="11335"/>
                  </a:lnTo>
                  <a:lnTo>
                    <a:pt x="11739" y="11922"/>
                  </a:lnTo>
                  <a:lnTo>
                    <a:pt x="11629" y="11922"/>
                  </a:lnTo>
                  <a:lnTo>
                    <a:pt x="11482" y="11885"/>
                  </a:lnTo>
                  <a:lnTo>
                    <a:pt x="11226" y="11738"/>
                  </a:lnTo>
                  <a:lnTo>
                    <a:pt x="10565" y="11482"/>
                  </a:lnTo>
                  <a:lnTo>
                    <a:pt x="10272" y="11335"/>
                  </a:lnTo>
                  <a:lnTo>
                    <a:pt x="10382" y="10968"/>
                  </a:lnTo>
                  <a:lnTo>
                    <a:pt x="10455" y="10601"/>
                  </a:lnTo>
                  <a:lnTo>
                    <a:pt x="10455" y="10528"/>
                  </a:lnTo>
                  <a:close/>
                  <a:moveTo>
                    <a:pt x="10125" y="11665"/>
                  </a:moveTo>
                  <a:lnTo>
                    <a:pt x="10785" y="11958"/>
                  </a:lnTo>
                  <a:lnTo>
                    <a:pt x="11115" y="12142"/>
                  </a:lnTo>
                  <a:lnTo>
                    <a:pt x="11299" y="12215"/>
                  </a:lnTo>
                  <a:lnTo>
                    <a:pt x="11482" y="12289"/>
                  </a:lnTo>
                  <a:lnTo>
                    <a:pt x="11226" y="12655"/>
                  </a:lnTo>
                  <a:lnTo>
                    <a:pt x="10895" y="12545"/>
                  </a:lnTo>
                  <a:lnTo>
                    <a:pt x="10455" y="12399"/>
                  </a:lnTo>
                  <a:lnTo>
                    <a:pt x="10052" y="12252"/>
                  </a:lnTo>
                  <a:lnTo>
                    <a:pt x="9868" y="12142"/>
                  </a:lnTo>
                  <a:lnTo>
                    <a:pt x="10125" y="11665"/>
                  </a:lnTo>
                  <a:close/>
                  <a:moveTo>
                    <a:pt x="9355" y="9574"/>
                  </a:moveTo>
                  <a:lnTo>
                    <a:pt x="9575" y="9611"/>
                  </a:lnTo>
                  <a:lnTo>
                    <a:pt x="9795" y="9648"/>
                  </a:lnTo>
                  <a:lnTo>
                    <a:pt x="9978" y="9758"/>
                  </a:lnTo>
                  <a:lnTo>
                    <a:pt x="10052" y="9868"/>
                  </a:lnTo>
                  <a:lnTo>
                    <a:pt x="10088" y="9941"/>
                  </a:lnTo>
                  <a:lnTo>
                    <a:pt x="10125" y="10088"/>
                  </a:lnTo>
                  <a:lnTo>
                    <a:pt x="10125" y="10198"/>
                  </a:lnTo>
                  <a:lnTo>
                    <a:pt x="9832" y="10161"/>
                  </a:lnTo>
                  <a:lnTo>
                    <a:pt x="9795" y="10198"/>
                  </a:lnTo>
                  <a:lnTo>
                    <a:pt x="9795" y="10234"/>
                  </a:lnTo>
                  <a:lnTo>
                    <a:pt x="9942" y="10344"/>
                  </a:lnTo>
                  <a:lnTo>
                    <a:pt x="10088" y="10455"/>
                  </a:lnTo>
                  <a:lnTo>
                    <a:pt x="10015" y="10785"/>
                  </a:lnTo>
                  <a:lnTo>
                    <a:pt x="9942" y="11078"/>
                  </a:lnTo>
                  <a:lnTo>
                    <a:pt x="9905" y="11188"/>
                  </a:lnTo>
                  <a:lnTo>
                    <a:pt x="9648" y="11115"/>
                  </a:lnTo>
                  <a:lnTo>
                    <a:pt x="9391" y="11078"/>
                  </a:lnTo>
                  <a:lnTo>
                    <a:pt x="9355" y="11078"/>
                  </a:lnTo>
                  <a:lnTo>
                    <a:pt x="9318" y="11115"/>
                  </a:lnTo>
                  <a:lnTo>
                    <a:pt x="9318" y="11151"/>
                  </a:lnTo>
                  <a:lnTo>
                    <a:pt x="9355" y="11188"/>
                  </a:lnTo>
                  <a:lnTo>
                    <a:pt x="9538" y="11372"/>
                  </a:lnTo>
                  <a:lnTo>
                    <a:pt x="9795" y="11518"/>
                  </a:lnTo>
                  <a:lnTo>
                    <a:pt x="9501" y="11995"/>
                  </a:lnTo>
                  <a:lnTo>
                    <a:pt x="9061" y="11812"/>
                  </a:lnTo>
                  <a:lnTo>
                    <a:pt x="8584" y="11628"/>
                  </a:lnTo>
                  <a:lnTo>
                    <a:pt x="8548" y="11628"/>
                  </a:lnTo>
                  <a:lnTo>
                    <a:pt x="8548" y="11702"/>
                  </a:lnTo>
                  <a:lnTo>
                    <a:pt x="8731" y="11848"/>
                  </a:lnTo>
                  <a:lnTo>
                    <a:pt x="8915" y="12032"/>
                  </a:lnTo>
                  <a:lnTo>
                    <a:pt x="9318" y="12289"/>
                  </a:lnTo>
                  <a:lnTo>
                    <a:pt x="9061" y="12582"/>
                  </a:lnTo>
                  <a:lnTo>
                    <a:pt x="8805" y="12802"/>
                  </a:lnTo>
                  <a:lnTo>
                    <a:pt x="8548" y="12692"/>
                  </a:lnTo>
                  <a:lnTo>
                    <a:pt x="8401" y="12069"/>
                  </a:lnTo>
                  <a:lnTo>
                    <a:pt x="8291" y="11445"/>
                  </a:lnTo>
                  <a:lnTo>
                    <a:pt x="8218" y="11298"/>
                  </a:lnTo>
                  <a:lnTo>
                    <a:pt x="8144" y="11188"/>
                  </a:lnTo>
                  <a:lnTo>
                    <a:pt x="8034" y="11115"/>
                  </a:lnTo>
                  <a:lnTo>
                    <a:pt x="7374" y="11115"/>
                  </a:lnTo>
                  <a:lnTo>
                    <a:pt x="7264" y="11078"/>
                  </a:lnTo>
                  <a:lnTo>
                    <a:pt x="7154" y="11041"/>
                  </a:lnTo>
                  <a:lnTo>
                    <a:pt x="7007" y="10895"/>
                  </a:lnTo>
                  <a:lnTo>
                    <a:pt x="6897" y="10675"/>
                  </a:lnTo>
                  <a:lnTo>
                    <a:pt x="6860" y="10455"/>
                  </a:lnTo>
                  <a:lnTo>
                    <a:pt x="6860" y="10344"/>
                  </a:lnTo>
                  <a:lnTo>
                    <a:pt x="6897" y="10234"/>
                  </a:lnTo>
                  <a:lnTo>
                    <a:pt x="6934" y="10124"/>
                  </a:lnTo>
                  <a:lnTo>
                    <a:pt x="7007" y="10051"/>
                  </a:lnTo>
                  <a:lnTo>
                    <a:pt x="7227" y="9978"/>
                  </a:lnTo>
                  <a:lnTo>
                    <a:pt x="7447" y="9904"/>
                  </a:lnTo>
                  <a:lnTo>
                    <a:pt x="8328" y="9721"/>
                  </a:lnTo>
                  <a:lnTo>
                    <a:pt x="8401" y="9758"/>
                  </a:lnTo>
                  <a:lnTo>
                    <a:pt x="8548" y="9758"/>
                  </a:lnTo>
                  <a:lnTo>
                    <a:pt x="8841" y="9648"/>
                  </a:lnTo>
                  <a:lnTo>
                    <a:pt x="9135" y="9574"/>
                  </a:lnTo>
                  <a:close/>
                  <a:moveTo>
                    <a:pt x="1028" y="7373"/>
                  </a:moveTo>
                  <a:lnTo>
                    <a:pt x="1028" y="7887"/>
                  </a:lnTo>
                  <a:lnTo>
                    <a:pt x="1101" y="8437"/>
                  </a:lnTo>
                  <a:lnTo>
                    <a:pt x="1138" y="8474"/>
                  </a:lnTo>
                  <a:lnTo>
                    <a:pt x="1211" y="8510"/>
                  </a:lnTo>
                  <a:lnTo>
                    <a:pt x="1285" y="8510"/>
                  </a:lnTo>
                  <a:lnTo>
                    <a:pt x="1358" y="8474"/>
                  </a:lnTo>
                  <a:lnTo>
                    <a:pt x="1872" y="8070"/>
                  </a:lnTo>
                  <a:lnTo>
                    <a:pt x="1945" y="8951"/>
                  </a:lnTo>
                  <a:lnTo>
                    <a:pt x="1982" y="9611"/>
                  </a:lnTo>
                  <a:lnTo>
                    <a:pt x="1982" y="9758"/>
                  </a:lnTo>
                  <a:lnTo>
                    <a:pt x="1982" y="9904"/>
                  </a:lnTo>
                  <a:lnTo>
                    <a:pt x="1872" y="10014"/>
                  </a:lnTo>
                  <a:lnTo>
                    <a:pt x="1762" y="10088"/>
                  </a:lnTo>
                  <a:lnTo>
                    <a:pt x="1615" y="10271"/>
                  </a:lnTo>
                  <a:lnTo>
                    <a:pt x="1505" y="10455"/>
                  </a:lnTo>
                  <a:lnTo>
                    <a:pt x="1468" y="10638"/>
                  </a:lnTo>
                  <a:lnTo>
                    <a:pt x="1468" y="10858"/>
                  </a:lnTo>
                  <a:lnTo>
                    <a:pt x="1505" y="11078"/>
                  </a:lnTo>
                  <a:lnTo>
                    <a:pt x="1578" y="11298"/>
                  </a:lnTo>
                  <a:lnTo>
                    <a:pt x="1688" y="11702"/>
                  </a:lnTo>
                  <a:lnTo>
                    <a:pt x="2165" y="12876"/>
                  </a:lnTo>
                  <a:lnTo>
                    <a:pt x="1835" y="12509"/>
                  </a:lnTo>
                  <a:lnTo>
                    <a:pt x="1505" y="12142"/>
                  </a:lnTo>
                  <a:lnTo>
                    <a:pt x="1211" y="11665"/>
                  </a:lnTo>
                  <a:lnTo>
                    <a:pt x="918" y="11188"/>
                  </a:lnTo>
                  <a:lnTo>
                    <a:pt x="735" y="10675"/>
                  </a:lnTo>
                  <a:lnTo>
                    <a:pt x="588" y="10161"/>
                  </a:lnTo>
                  <a:lnTo>
                    <a:pt x="551" y="9831"/>
                  </a:lnTo>
                  <a:lnTo>
                    <a:pt x="514" y="9501"/>
                  </a:lnTo>
                  <a:lnTo>
                    <a:pt x="551" y="9171"/>
                  </a:lnTo>
                  <a:lnTo>
                    <a:pt x="588" y="8841"/>
                  </a:lnTo>
                  <a:lnTo>
                    <a:pt x="771" y="8180"/>
                  </a:lnTo>
                  <a:lnTo>
                    <a:pt x="955" y="7557"/>
                  </a:lnTo>
                  <a:lnTo>
                    <a:pt x="1028" y="7373"/>
                  </a:lnTo>
                  <a:close/>
                  <a:moveTo>
                    <a:pt x="9612" y="12472"/>
                  </a:moveTo>
                  <a:lnTo>
                    <a:pt x="9942" y="12619"/>
                  </a:lnTo>
                  <a:lnTo>
                    <a:pt x="10675" y="12912"/>
                  </a:lnTo>
                  <a:lnTo>
                    <a:pt x="10895" y="12986"/>
                  </a:lnTo>
                  <a:lnTo>
                    <a:pt x="10529" y="13316"/>
                  </a:lnTo>
                  <a:lnTo>
                    <a:pt x="10162" y="13609"/>
                  </a:lnTo>
                  <a:lnTo>
                    <a:pt x="9685" y="13279"/>
                  </a:lnTo>
                  <a:lnTo>
                    <a:pt x="9171" y="12986"/>
                  </a:lnTo>
                  <a:lnTo>
                    <a:pt x="9391" y="12729"/>
                  </a:lnTo>
                  <a:lnTo>
                    <a:pt x="9612" y="12472"/>
                  </a:lnTo>
                  <a:close/>
                  <a:moveTo>
                    <a:pt x="2569" y="5209"/>
                  </a:moveTo>
                  <a:lnTo>
                    <a:pt x="2899" y="5319"/>
                  </a:lnTo>
                  <a:lnTo>
                    <a:pt x="3266" y="5356"/>
                  </a:lnTo>
                  <a:lnTo>
                    <a:pt x="3999" y="5356"/>
                  </a:lnTo>
                  <a:lnTo>
                    <a:pt x="4733" y="5429"/>
                  </a:lnTo>
                  <a:lnTo>
                    <a:pt x="5467" y="5539"/>
                  </a:lnTo>
                  <a:lnTo>
                    <a:pt x="5320" y="5649"/>
                  </a:lnTo>
                  <a:lnTo>
                    <a:pt x="5173" y="5723"/>
                  </a:lnTo>
                  <a:lnTo>
                    <a:pt x="4880" y="5833"/>
                  </a:lnTo>
                  <a:lnTo>
                    <a:pt x="4696" y="5943"/>
                  </a:lnTo>
                  <a:lnTo>
                    <a:pt x="4513" y="6053"/>
                  </a:lnTo>
                  <a:lnTo>
                    <a:pt x="4366" y="6236"/>
                  </a:lnTo>
                  <a:lnTo>
                    <a:pt x="4293" y="6420"/>
                  </a:lnTo>
                  <a:lnTo>
                    <a:pt x="4256" y="6493"/>
                  </a:lnTo>
                  <a:lnTo>
                    <a:pt x="4293" y="6603"/>
                  </a:lnTo>
                  <a:lnTo>
                    <a:pt x="4329" y="6676"/>
                  </a:lnTo>
                  <a:lnTo>
                    <a:pt x="4366" y="6750"/>
                  </a:lnTo>
                  <a:lnTo>
                    <a:pt x="4439" y="6823"/>
                  </a:lnTo>
                  <a:lnTo>
                    <a:pt x="4549" y="6823"/>
                  </a:lnTo>
                  <a:lnTo>
                    <a:pt x="4660" y="6860"/>
                  </a:lnTo>
                  <a:lnTo>
                    <a:pt x="4696" y="6933"/>
                  </a:lnTo>
                  <a:lnTo>
                    <a:pt x="4733" y="7117"/>
                  </a:lnTo>
                  <a:lnTo>
                    <a:pt x="4770" y="7300"/>
                  </a:lnTo>
                  <a:lnTo>
                    <a:pt x="4770" y="7667"/>
                  </a:lnTo>
                  <a:lnTo>
                    <a:pt x="4806" y="7813"/>
                  </a:lnTo>
                  <a:lnTo>
                    <a:pt x="4586" y="7520"/>
                  </a:lnTo>
                  <a:lnTo>
                    <a:pt x="4366" y="7263"/>
                  </a:lnTo>
                  <a:lnTo>
                    <a:pt x="4256" y="7190"/>
                  </a:lnTo>
                  <a:lnTo>
                    <a:pt x="4146" y="7153"/>
                  </a:lnTo>
                  <a:lnTo>
                    <a:pt x="3999" y="7117"/>
                  </a:lnTo>
                  <a:lnTo>
                    <a:pt x="3889" y="7153"/>
                  </a:lnTo>
                  <a:lnTo>
                    <a:pt x="3632" y="7227"/>
                  </a:lnTo>
                  <a:lnTo>
                    <a:pt x="3412" y="7373"/>
                  </a:lnTo>
                  <a:lnTo>
                    <a:pt x="3192" y="7593"/>
                  </a:lnTo>
                  <a:lnTo>
                    <a:pt x="2972" y="7813"/>
                  </a:lnTo>
                  <a:lnTo>
                    <a:pt x="2825" y="8070"/>
                  </a:lnTo>
                  <a:lnTo>
                    <a:pt x="2715" y="8364"/>
                  </a:lnTo>
                  <a:lnTo>
                    <a:pt x="2642" y="8657"/>
                  </a:lnTo>
                  <a:lnTo>
                    <a:pt x="2605" y="8951"/>
                  </a:lnTo>
                  <a:lnTo>
                    <a:pt x="2605" y="9244"/>
                  </a:lnTo>
                  <a:lnTo>
                    <a:pt x="2679" y="9537"/>
                  </a:lnTo>
                  <a:lnTo>
                    <a:pt x="2679" y="9611"/>
                  </a:lnTo>
                  <a:lnTo>
                    <a:pt x="2752" y="9648"/>
                  </a:lnTo>
                  <a:lnTo>
                    <a:pt x="2789" y="9684"/>
                  </a:lnTo>
                  <a:lnTo>
                    <a:pt x="3156" y="9684"/>
                  </a:lnTo>
                  <a:lnTo>
                    <a:pt x="3449" y="9758"/>
                  </a:lnTo>
                  <a:lnTo>
                    <a:pt x="3706" y="9868"/>
                  </a:lnTo>
                  <a:lnTo>
                    <a:pt x="3963" y="10014"/>
                  </a:lnTo>
                  <a:lnTo>
                    <a:pt x="4183" y="10198"/>
                  </a:lnTo>
                  <a:lnTo>
                    <a:pt x="4403" y="10418"/>
                  </a:lnTo>
                  <a:lnTo>
                    <a:pt x="4770" y="10858"/>
                  </a:lnTo>
                  <a:lnTo>
                    <a:pt x="4403" y="11151"/>
                  </a:lnTo>
                  <a:lnTo>
                    <a:pt x="4109" y="11445"/>
                  </a:lnTo>
                  <a:lnTo>
                    <a:pt x="3816" y="11775"/>
                  </a:lnTo>
                  <a:lnTo>
                    <a:pt x="3596" y="12142"/>
                  </a:lnTo>
                  <a:lnTo>
                    <a:pt x="3412" y="12545"/>
                  </a:lnTo>
                  <a:lnTo>
                    <a:pt x="3266" y="12986"/>
                  </a:lnTo>
                  <a:lnTo>
                    <a:pt x="3192" y="13426"/>
                  </a:lnTo>
                  <a:lnTo>
                    <a:pt x="3156" y="13866"/>
                  </a:lnTo>
                  <a:lnTo>
                    <a:pt x="3082" y="13829"/>
                  </a:lnTo>
                  <a:lnTo>
                    <a:pt x="2972" y="13719"/>
                  </a:lnTo>
                  <a:lnTo>
                    <a:pt x="2899" y="13572"/>
                  </a:lnTo>
                  <a:lnTo>
                    <a:pt x="2459" y="12582"/>
                  </a:lnTo>
                  <a:lnTo>
                    <a:pt x="2092" y="11702"/>
                  </a:lnTo>
                  <a:lnTo>
                    <a:pt x="1945" y="11262"/>
                  </a:lnTo>
                  <a:lnTo>
                    <a:pt x="1872" y="10821"/>
                  </a:lnTo>
                  <a:lnTo>
                    <a:pt x="1872" y="10638"/>
                  </a:lnTo>
                  <a:lnTo>
                    <a:pt x="1945" y="10491"/>
                  </a:lnTo>
                  <a:lnTo>
                    <a:pt x="2055" y="10381"/>
                  </a:lnTo>
                  <a:lnTo>
                    <a:pt x="2202" y="10271"/>
                  </a:lnTo>
                  <a:lnTo>
                    <a:pt x="2312" y="10161"/>
                  </a:lnTo>
                  <a:lnTo>
                    <a:pt x="2385" y="10051"/>
                  </a:lnTo>
                  <a:lnTo>
                    <a:pt x="2385" y="9904"/>
                  </a:lnTo>
                  <a:lnTo>
                    <a:pt x="2385" y="9721"/>
                  </a:lnTo>
                  <a:lnTo>
                    <a:pt x="2312" y="8730"/>
                  </a:lnTo>
                  <a:lnTo>
                    <a:pt x="2165" y="7740"/>
                  </a:lnTo>
                  <a:lnTo>
                    <a:pt x="2165" y="7667"/>
                  </a:lnTo>
                  <a:lnTo>
                    <a:pt x="2092" y="7593"/>
                  </a:lnTo>
                  <a:lnTo>
                    <a:pt x="1945" y="7593"/>
                  </a:lnTo>
                  <a:lnTo>
                    <a:pt x="1358" y="8070"/>
                  </a:lnTo>
                  <a:lnTo>
                    <a:pt x="1321" y="7667"/>
                  </a:lnTo>
                  <a:lnTo>
                    <a:pt x="1358" y="7263"/>
                  </a:lnTo>
                  <a:lnTo>
                    <a:pt x="1395" y="6860"/>
                  </a:lnTo>
                  <a:lnTo>
                    <a:pt x="1505" y="6456"/>
                  </a:lnTo>
                  <a:lnTo>
                    <a:pt x="1505" y="6383"/>
                  </a:lnTo>
                  <a:lnTo>
                    <a:pt x="1468" y="6310"/>
                  </a:lnTo>
                  <a:lnTo>
                    <a:pt x="1725" y="5796"/>
                  </a:lnTo>
                  <a:lnTo>
                    <a:pt x="1982" y="5319"/>
                  </a:lnTo>
                  <a:lnTo>
                    <a:pt x="2239" y="5356"/>
                  </a:lnTo>
                  <a:lnTo>
                    <a:pt x="2495" y="5392"/>
                  </a:lnTo>
                  <a:lnTo>
                    <a:pt x="2569" y="5356"/>
                  </a:lnTo>
                  <a:lnTo>
                    <a:pt x="2605" y="5319"/>
                  </a:lnTo>
                  <a:lnTo>
                    <a:pt x="2605" y="5282"/>
                  </a:lnTo>
                  <a:lnTo>
                    <a:pt x="2569" y="5209"/>
                  </a:lnTo>
                  <a:close/>
                  <a:moveTo>
                    <a:pt x="8805" y="13939"/>
                  </a:moveTo>
                  <a:lnTo>
                    <a:pt x="9098" y="13976"/>
                  </a:lnTo>
                  <a:lnTo>
                    <a:pt x="9391" y="14049"/>
                  </a:lnTo>
                  <a:lnTo>
                    <a:pt x="9208" y="14086"/>
                  </a:lnTo>
                  <a:lnTo>
                    <a:pt x="9171" y="14049"/>
                  </a:lnTo>
                  <a:lnTo>
                    <a:pt x="9061" y="14049"/>
                  </a:lnTo>
                  <a:lnTo>
                    <a:pt x="8988" y="13976"/>
                  </a:lnTo>
                  <a:lnTo>
                    <a:pt x="8805" y="13939"/>
                  </a:lnTo>
                  <a:close/>
                  <a:moveTo>
                    <a:pt x="5815" y="14178"/>
                  </a:moveTo>
                  <a:lnTo>
                    <a:pt x="5797" y="14196"/>
                  </a:lnTo>
                  <a:lnTo>
                    <a:pt x="5760" y="14196"/>
                  </a:lnTo>
                  <a:lnTo>
                    <a:pt x="5815" y="14178"/>
                  </a:lnTo>
                  <a:close/>
                  <a:moveTo>
                    <a:pt x="7154" y="2935"/>
                  </a:moveTo>
                  <a:lnTo>
                    <a:pt x="7594" y="3008"/>
                  </a:lnTo>
                  <a:lnTo>
                    <a:pt x="8034" y="3082"/>
                  </a:lnTo>
                  <a:lnTo>
                    <a:pt x="8438" y="3155"/>
                  </a:lnTo>
                  <a:lnTo>
                    <a:pt x="8401" y="3192"/>
                  </a:lnTo>
                  <a:lnTo>
                    <a:pt x="8401" y="3228"/>
                  </a:lnTo>
                  <a:lnTo>
                    <a:pt x="8401" y="3265"/>
                  </a:lnTo>
                  <a:lnTo>
                    <a:pt x="8438" y="3265"/>
                  </a:lnTo>
                  <a:lnTo>
                    <a:pt x="8621" y="3228"/>
                  </a:lnTo>
                  <a:lnTo>
                    <a:pt x="8768" y="3265"/>
                  </a:lnTo>
                  <a:lnTo>
                    <a:pt x="8805" y="3265"/>
                  </a:lnTo>
                  <a:lnTo>
                    <a:pt x="8768" y="3338"/>
                  </a:lnTo>
                  <a:lnTo>
                    <a:pt x="8768" y="3412"/>
                  </a:lnTo>
                  <a:lnTo>
                    <a:pt x="8768" y="3448"/>
                  </a:lnTo>
                  <a:lnTo>
                    <a:pt x="8805" y="3485"/>
                  </a:lnTo>
                  <a:lnTo>
                    <a:pt x="8841" y="3485"/>
                  </a:lnTo>
                  <a:lnTo>
                    <a:pt x="8915" y="3522"/>
                  </a:lnTo>
                  <a:lnTo>
                    <a:pt x="8988" y="3558"/>
                  </a:lnTo>
                  <a:lnTo>
                    <a:pt x="9098" y="3668"/>
                  </a:lnTo>
                  <a:lnTo>
                    <a:pt x="9208" y="3815"/>
                  </a:lnTo>
                  <a:lnTo>
                    <a:pt x="9245" y="3852"/>
                  </a:lnTo>
                  <a:lnTo>
                    <a:pt x="9281" y="3889"/>
                  </a:lnTo>
                  <a:lnTo>
                    <a:pt x="9318" y="3852"/>
                  </a:lnTo>
                  <a:lnTo>
                    <a:pt x="9391" y="3742"/>
                  </a:lnTo>
                  <a:lnTo>
                    <a:pt x="9465" y="3632"/>
                  </a:lnTo>
                  <a:lnTo>
                    <a:pt x="9538" y="3558"/>
                  </a:lnTo>
                  <a:lnTo>
                    <a:pt x="9758" y="3632"/>
                  </a:lnTo>
                  <a:lnTo>
                    <a:pt x="9612" y="3815"/>
                  </a:lnTo>
                  <a:lnTo>
                    <a:pt x="9501" y="3999"/>
                  </a:lnTo>
                  <a:lnTo>
                    <a:pt x="9465" y="4072"/>
                  </a:lnTo>
                  <a:lnTo>
                    <a:pt x="9465" y="4182"/>
                  </a:lnTo>
                  <a:lnTo>
                    <a:pt x="9575" y="4182"/>
                  </a:lnTo>
                  <a:lnTo>
                    <a:pt x="9648" y="4145"/>
                  </a:lnTo>
                  <a:lnTo>
                    <a:pt x="9795" y="4035"/>
                  </a:lnTo>
                  <a:lnTo>
                    <a:pt x="10052" y="3815"/>
                  </a:lnTo>
                  <a:lnTo>
                    <a:pt x="10308" y="3962"/>
                  </a:lnTo>
                  <a:lnTo>
                    <a:pt x="10235" y="4035"/>
                  </a:lnTo>
                  <a:lnTo>
                    <a:pt x="9978" y="4365"/>
                  </a:lnTo>
                  <a:lnTo>
                    <a:pt x="9868" y="4512"/>
                  </a:lnTo>
                  <a:lnTo>
                    <a:pt x="9795" y="4696"/>
                  </a:lnTo>
                  <a:lnTo>
                    <a:pt x="9795" y="4732"/>
                  </a:lnTo>
                  <a:lnTo>
                    <a:pt x="9832" y="4732"/>
                  </a:lnTo>
                  <a:lnTo>
                    <a:pt x="10015" y="4659"/>
                  </a:lnTo>
                  <a:lnTo>
                    <a:pt x="10198" y="4549"/>
                  </a:lnTo>
                  <a:lnTo>
                    <a:pt x="10492" y="4329"/>
                  </a:lnTo>
                  <a:lnTo>
                    <a:pt x="10639" y="4182"/>
                  </a:lnTo>
                  <a:lnTo>
                    <a:pt x="10822" y="4292"/>
                  </a:lnTo>
                  <a:lnTo>
                    <a:pt x="10565" y="4549"/>
                  </a:lnTo>
                  <a:lnTo>
                    <a:pt x="10272" y="4879"/>
                  </a:lnTo>
                  <a:lnTo>
                    <a:pt x="10052" y="5209"/>
                  </a:lnTo>
                  <a:lnTo>
                    <a:pt x="9942" y="5246"/>
                  </a:lnTo>
                  <a:lnTo>
                    <a:pt x="9648" y="5392"/>
                  </a:lnTo>
                  <a:lnTo>
                    <a:pt x="9391" y="5539"/>
                  </a:lnTo>
                  <a:lnTo>
                    <a:pt x="9281" y="5539"/>
                  </a:lnTo>
                  <a:lnTo>
                    <a:pt x="9135" y="5576"/>
                  </a:lnTo>
                  <a:lnTo>
                    <a:pt x="8805" y="5759"/>
                  </a:lnTo>
                  <a:lnTo>
                    <a:pt x="8548" y="5979"/>
                  </a:lnTo>
                  <a:lnTo>
                    <a:pt x="8364" y="6089"/>
                  </a:lnTo>
                  <a:lnTo>
                    <a:pt x="8071" y="6346"/>
                  </a:lnTo>
                  <a:lnTo>
                    <a:pt x="7924" y="6566"/>
                  </a:lnTo>
                  <a:lnTo>
                    <a:pt x="7741" y="6750"/>
                  </a:lnTo>
                  <a:lnTo>
                    <a:pt x="7631" y="6970"/>
                  </a:lnTo>
                  <a:lnTo>
                    <a:pt x="7594" y="7153"/>
                  </a:lnTo>
                  <a:lnTo>
                    <a:pt x="7631" y="7227"/>
                  </a:lnTo>
                  <a:lnTo>
                    <a:pt x="7667" y="7300"/>
                  </a:lnTo>
                  <a:lnTo>
                    <a:pt x="7741" y="7373"/>
                  </a:lnTo>
                  <a:lnTo>
                    <a:pt x="7851" y="7410"/>
                  </a:lnTo>
                  <a:lnTo>
                    <a:pt x="7998" y="7410"/>
                  </a:lnTo>
                  <a:lnTo>
                    <a:pt x="8144" y="7337"/>
                  </a:lnTo>
                  <a:lnTo>
                    <a:pt x="8401" y="7190"/>
                  </a:lnTo>
                  <a:lnTo>
                    <a:pt x="8548" y="7153"/>
                  </a:lnTo>
                  <a:lnTo>
                    <a:pt x="8731" y="7227"/>
                  </a:lnTo>
                  <a:lnTo>
                    <a:pt x="8805" y="7263"/>
                  </a:lnTo>
                  <a:lnTo>
                    <a:pt x="8878" y="7337"/>
                  </a:lnTo>
                  <a:lnTo>
                    <a:pt x="8915" y="7410"/>
                  </a:lnTo>
                  <a:lnTo>
                    <a:pt x="8915" y="7483"/>
                  </a:lnTo>
                  <a:lnTo>
                    <a:pt x="8841" y="7593"/>
                  </a:lnTo>
                  <a:lnTo>
                    <a:pt x="8731" y="7740"/>
                  </a:lnTo>
                  <a:lnTo>
                    <a:pt x="8584" y="7850"/>
                  </a:lnTo>
                  <a:lnTo>
                    <a:pt x="8401" y="7960"/>
                  </a:lnTo>
                  <a:lnTo>
                    <a:pt x="8144" y="8070"/>
                  </a:lnTo>
                  <a:lnTo>
                    <a:pt x="7961" y="8144"/>
                  </a:lnTo>
                  <a:lnTo>
                    <a:pt x="7741" y="8254"/>
                  </a:lnTo>
                  <a:lnTo>
                    <a:pt x="7557" y="8400"/>
                  </a:lnTo>
                  <a:lnTo>
                    <a:pt x="7521" y="8474"/>
                  </a:lnTo>
                  <a:lnTo>
                    <a:pt x="7484" y="8584"/>
                  </a:lnTo>
                  <a:lnTo>
                    <a:pt x="7447" y="8767"/>
                  </a:lnTo>
                  <a:lnTo>
                    <a:pt x="7521" y="8914"/>
                  </a:lnTo>
                  <a:lnTo>
                    <a:pt x="7631" y="9061"/>
                  </a:lnTo>
                  <a:lnTo>
                    <a:pt x="7777" y="9134"/>
                  </a:lnTo>
                  <a:lnTo>
                    <a:pt x="7887" y="9171"/>
                  </a:lnTo>
                  <a:lnTo>
                    <a:pt x="8034" y="9207"/>
                  </a:lnTo>
                  <a:lnTo>
                    <a:pt x="8254" y="9134"/>
                  </a:lnTo>
                  <a:lnTo>
                    <a:pt x="8694" y="8951"/>
                  </a:lnTo>
                  <a:lnTo>
                    <a:pt x="9208" y="8951"/>
                  </a:lnTo>
                  <a:lnTo>
                    <a:pt x="9391" y="8877"/>
                  </a:lnTo>
                  <a:lnTo>
                    <a:pt x="9575" y="8767"/>
                  </a:lnTo>
                  <a:lnTo>
                    <a:pt x="9685" y="8657"/>
                  </a:lnTo>
                  <a:lnTo>
                    <a:pt x="9795" y="8547"/>
                  </a:lnTo>
                  <a:lnTo>
                    <a:pt x="9905" y="8547"/>
                  </a:lnTo>
                  <a:lnTo>
                    <a:pt x="10052" y="8584"/>
                  </a:lnTo>
                  <a:lnTo>
                    <a:pt x="10088" y="8620"/>
                  </a:lnTo>
                  <a:lnTo>
                    <a:pt x="10125" y="8620"/>
                  </a:lnTo>
                  <a:lnTo>
                    <a:pt x="10198" y="8657"/>
                  </a:lnTo>
                  <a:lnTo>
                    <a:pt x="10382" y="8804"/>
                  </a:lnTo>
                  <a:lnTo>
                    <a:pt x="10565" y="8987"/>
                  </a:lnTo>
                  <a:lnTo>
                    <a:pt x="11115" y="9648"/>
                  </a:lnTo>
                  <a:lnTo>
                    <a:pt x="10382" y="9391"/>
                  </a:lnTo>
                  <a:lnTo>
                    <a:pt x="10015" y="9281"/>
                  </a:lnTo>
                  <a:lnTo>
                    <a:pt x="9648" y="9171"/>
                  </a:lnTo>
                  <a:lnTo>
                    <a:pt x="9612" y="9207"/>
                  </a:lnTo>
                  <a:lnTo>
                    <a:pt x="9281" y="9171"/>
                  </a:lnTo>
                  <a:lnTo>
                    <a:pt x="8951" y="9207"/>
                  </a:lnTo>
                  <a:lnTo>
                    <a:pt x="8621" y="9281"/>
                  </a:lnTo>
                  <a:lnTo>
                    <a:pt x="8328" y="9391"/>
                  </a:lnTo>
                  <a:lnTo>
                    <a:pt x="8291" y="9427"/>
                  </a:lnTo>
                  <a:lnTo>
                    <a:pt x="8144" y="9427"/>
                  </a:lnTo>
                  <a:lnTo>
                    <a:pt x="7631" y="9537"/>
                  </a:lnTo>
                  <a:lnTo>
                    <a:pt x="7117" y="9648"/>
                  </a:lnTo>
                  <a:lnTo>
                    <a:pt x="6934" y="9684"/>
                  </a:lnTo>
                  <a:lnTo>
                    <a:pt x="6787" y="9794"/>
                  </a:lnTo>
                  <a:lnTo>
                    <a:pt x="6677" y="9904"/>
                  </a:lnTo>
                  <a:lnTo>
                    <a:pt x="6567" y="10088"/>
                  </a:lnTo>
                  <a:lnTo>
                    <a:pt x="6494" y="10271"/>
                  </a:lnTo>
                  <a:lnTo>
                    <a:pt x="6494" y="10455"/>
                  </a:lnTo>
                  <a:lnTo>
                    <a:pt x="6494" y="10601"/>
                  </a:lnTo>
                  <a:lnTo>
                    <a:pt x="6530" y="10785"/>
                  </a:lnTo>
                  <a:lnTo>
                    <a:pt x="6604" y="10968"/>
                  </a:lnTo>
                  <a:lnTo>
                    <a:pt x="6714" y="11115"/>
                  </a:lnTo>
                  <a:lnTo>
                    <a:pt x="6824" y="11225"/>
                  </a:lnTo>
                  <a:lnTo>
                    <a:pt x="6970" y="11335"/>
                  </a:lnTo>
                  <a:lnTo>
                    <a:pt x="7117" y="11408"/>
                  </a:lnTo>
                  <a:lnTo>
                    <a:pt x="7301" y="11445"/>
                  </a:lnTo>
                  <a:lnTo>
                    <a:pt x="7484" y="11482"/>
                  </a:lnTo>
                  <a:lnTo>
                    <a:pt x="7777" y="11482"/>
                  </a:lnTo>
                  <a:lnTo>
                    <a:pt x="7851" y="11555"/>
                  </a:lnTo>
                  <a:lnTo>
                    <a:pt x="7924" y="11665"/>
                  </a:lnTo>
                  <a:lnTo>
                    <a:pt x="7961" y="11812"/>
                  </a:lnTo>
                  <a:lnTo>
                    <a:pt x="8034" y="12105"/>
                  </a:lnTo>
                  <a:lnTo>
                    <a:pt x="8071" y="12362"/>
                  </a:lnTo>
                  <a:lnTo>
                    <a:pt x="8108" y="12509"/>
                  </a:lnTo>
                  <a:lnTo>
                    <a:pt x="7851" y="12435"/>
                  </a:lnTo>
                  <a:lnTo>
                    <a:pt x="7631" y="12399"/>
                  </a:lnTo>
                  <a:lnTo>
                    <a:pt x="7557" y="12362"/>
                  </a:lnTo>
                  <a:lnTo>
                    <a:pt x="7521" y="12215"/>
                  </a:lnTo>
                  <a:lnTo>
                    <a:pt x="7521" y="12179"/>
                  </a:lnTo>
                  <a:lnTo>
                    <a:pt x="7447" y="12179"/>
                  </a:lnTo>
                  <a:lnTo>
                    <a:pt x="7447" y="12215"/>
                  </a:lnTo>
                  <a:lnTo>
                    <a:pt x="7411" y="12472"/>
                  </a:lnTo>
                  <a:lnTo>
                    <a:pt x="7411" y="12509"/>
                  </a:lnTo>
                  <a:lnTo>
                    <a:pt x="7447" y="12545"/>
                  </a:lnTo>
                  <a:lnTo>
                    <a:pt x="7851" y="12729"/>
                  </a:lnTo>
                  <a:lnTo>
                    <a:pt x="8254" y="12949"/>
                  </a:lnTo>
                  <a:lnTo>
                    <a:pt x="8438" y="13316"/>
                  </a:lnTo>
                  <a:lnTo>
                    <a:pt x="8474" y="13389"/>
                  </a:lnTo>
                  <a:lnTo>
                    <a:pt x="8548" y="13426"/>
                  </a:lnTo>
                  <a:lnTo>
                    <a:pt x="8621" y="13426"/>
                  </a:lnTo>
                  <a:lnTo>
                    <a:pt x="8694" y="13389"/>
                  </a:lnTo>
                  <a:lnTo>
                    <a:pt x="8841" y="13279"/>
                  </a:lnTo>
                  <a:lnTo>
                    <a:pt x="9428" y="13609"/>
                  </a:lnTo>
                  <a:lnTo>
                    <a:pt x="9281" y="13609"/>
                  </a:lnTo>
                  <a:lnTo>
                    <a:pt x="8548" y="13536"/>
                  </a:lnTo>
                  <a:lnTo>
                    <a:pt x="7851" y="13536"/>
                  </a:lnTo>
                  <a:lnTo>
                    <a:pt x="7374" y="13206"/>
                  </a:lnTo>
                  <a:lnTo>
                    <a:pt x="6860" y="12912"/>
                  </a:lnTo>
                  <a:lnTo>
                    <a:pt x="6824" y="12876"/>
                  </a:lnTo>
                  <a:lnTo>
                    <a:pt x="6750" y="12912"/>
                  </a:lnTo>
                  <a:lnTo>
                    <a:pt x="6750" y="12949"/>
                  </a:lnTo>
                  <a:lnTo>
                    <a:pt x="6750" y="13022"/>
                  </a:lnTo>
                  <a:lnTo>
                    <a:pt x="6970" y="13316"/>
                  </a:lnTo>
                  <a:lnTo>
                    <a:pt x="7227" y="13572"/>
                  </a:lnTo>
                  <a:lnTo>
                    <a:pt x="6897" y="13609"/>
                  </a:lnTo>
                  <a:lnTo>
                    <a:pt x="6567" y="13646"/>
                  </a:lnTo>
                  <a:lnTo>
                    <a:pt x="6310" y="13426"/>
                  </a:lnTo>
                  <a:lnTo>
                    <a:pt x="6090" y="13169"/>
                  </a:lnTo>
                  <a:lnTo>
                    <a:pt x="6017" y="13169"/>
                  </a:lnTo>
                  <a:lnTo>
                    <a:pt x="5943" y="13242"/>
                  </a:lnTo>
                  <a:lnTo>
                    <a:pt x="5907" y="13389"/>
                  </a:lnTo>
                  <a:lnTo>
                    <a:pt x="5943" y="13499"/>
                  </a:lnTo>
                  <a:lnTo>
                    <a:pt x="5980" y="13646"/>
                  </a:lnTo>
                  <a:lnTo>
                    <a:pt x="6090" y="13756"/>
                  </a:lnTo>
                  <a:lnTo>
                    <a:pt x="5760" y="13829"/>
                  </a:lnTo>
                  <a:lnTo>
                    <a:pt x="5430" y="13939"/>
                  </a:lnTo>
                  <a:lnTo>
                    <a:pt x="5393" y="13903"/>
                  </a:lnTo>
                  <a:lnTo>
                    <a:pt x="5173" y="13682"/>
                  </a:lnTo>
                  <a:lnTo>
                    <a:pt x="5026" y="13609"/>
                  </a:lnTo>
                  <a:lnTo>
                    <a:pt x="4916" y="13572"/>
                  </a:lnTo>
                  <a:lnTo>
                    <a:pt x="4880" y="13572"/>
                  </a:lnTo>
                  <a:lnTo>
                    <a:pt x="4880" y="13609"/>
                  </a:lnTo>
                  <a:lnTo>
                    <a:pt x="4880" y="13682"/>
                  </a:lnTo>
                  <a:lnTo>
                    <a:pt x="4916" y="13793"/>
                  </a:lnTo>
                  <a:lnTo>
                    <a:pt x="4990" y="13939"/>
                  </a:lnTo>
                  <a:lnTo>
                    <a:pt x="5100" y="14086"/>
                  </a:lnTo>
                  <a:lnTo>
                    <a:pt x="5136" y="14086"/>
                  </a:lnTo>
                  <a:lnTo>
                    <a:pt x="4843" y="14306"/>
                  </a:lnTo>
                  <a:lnTo>
                    <a:pt x="4623" y="14269"/>
                  </a:lnTo>
                  <a:lnTo>
                    <a:pt x="4109" y="14196"/>
                  </a:lnTo>
                  <a:lnTo>
                    <a:pt x="3853" y="14159"/>
                  </a:lnTo>
                  <a:lnTo>
                    <a:pt x="3596" y="14086"/>
                  </a:lnTo>
                  <a:lnTo>
                    <a:pt x="3669" y="14013"/>
                  </a:lnTo>
                  <a:lnTo>
                    <a:pt x="3706" y="13903"/>
                  </a:lnTo>
                  <a:lnTo>
                    <a:pt x="3706" y="13829"/>
                  </a:lnTo>
                  <a:lnTo>
                    <a:pt x="3669" y="13719"/>
                  </a:lnTo>
                  <a:lnTo>
                    <a:pt x="3632" y="13646"/>
                  </a:lnTo>
                  <a:lnTo>
                    <a:pt x="3559" y="13609"/>
                  </a:lnTo>
                  <a:lnTo>
                    <a:pt x="3632" y="13242"/>
                  </a:lnTo>
                  <a:lnTo>
                    <a:pt x="3742" y="12876"/>
                  </a:lnTo>
                  <a:lnTo>
                    <a:pt x="3889" y="12509"/>
                  </a:lnTo>
                  <a:lnTo>
                    <a:pt x="4073" y="12179"/>
                  </a:lnTo>
                  <a:lnTo>
                    <a:pt x="4293" y="11848"/>
                  </a:lnTo>
                  <a:lnTo>
                    <a:pt x="4549" y="11555"/>
                  </a:lnTo>
                  <a:lnTo>
                    <a:pt x="4843" y="11298"/>
                  </a:lnTo>
                  <a:lnTo>
                    <a:pt x="5173" y="11115"/>
                  </a:lnTo>
                  <a:lnTo>
                    <a:pt x="5246" y="11041"/>
                  </a:lnTo>
                  <a:lnTo>
                    <a:pt x="5283" y="10931"/>
                  </a:lnTo>
                  <a:lnTo>
                    <a:pt x="5283" y="10858"/>
                  </a:lnTo>
                  <a:lnTo>
                    <a:pt x="5210" y="10785"/>
                  </a:lnTo>
                  <a:lnTo>
                    <a:pt x="4770" y="10234"/>
                  </a:lnTo>
                  <a:lnTo>
                    <a:pt x="4549" y="9978"/>
                  </a:lnTo>
                  <a:lnTo>
                    <a:pt x="4293" y="9758"/>
                  </a:lnTo>
                  <a:lnTo>
                    <a:pt x="3999" y="9574"/>
                  </a:lnTo>
                  <a:lnTo>
                    <a:pt x="3706" y="9427"/>
                  </a:lnTo>
                  <a:lnTo>
                    <a:pt x="3376" y="9317"/>
                  </a:lnTo>
                  <a:lnTo>
                    <a:pt x="3046" y="9281"/>
                  </a:lnTo>
                  <a:lnTo>
                    <a:pt x="3046" y="8877"/>
                  </a:lnTo>
                  <a:lnTo>
                    <a:pt x="3119" y="8510"/>
                  </a:lnTo>
                  <a:lnTo>
                    <a:pt x="3266" y="8180"/>
                  </a:lnTo>
                  <a:lnTo>
                    <a:pt x="3486" y="7887"/>
                  </a:lnTo>
                  <a:lnTo>
                    <a:pt x="3632" y="7740"/>
                  </a:lnTo>
                  <a:lnTo>
                    <a:pt x="3816" y="7593"/>
                  </a:lnTo>
                  <a:lnTo>
                    <a:pt x="3889" y="7557"/>
                  </a:lnTo>
                  <a:lnTo>
                    <a:pt x="3963" y="7557"/>
                  </a:lnTo>
                  <a:lnTo>
                    <a:pt x="4036" y="7593"/>
                  </a:lnTo>
                  <a:lnTo>
                    <a:pt x="4109" y="7630"/>
                  </a:lnTo>
                  <a:lnTo>
                    <a:pt x="4219" y="7740"/>
                  </a:lnTo>
                  <a:lnTo>
                    <a:pt x="4329" y="7887"/>
                  </a:lnTo>
                  <a:lnTo>
                    <a:pt x="4916" y="8657"/>
                  </a:lnTo>
                  <a:lnTo>
                    <a:pt x="5026" y="8730"/>
                  </a:lnTo>
                  <a:lnTo>
                    <a:pt x="5136" y="8767"/>
                  </a:lnTo>
                  <a:lnTo>
                    <a:pt x="5210" y="8730"/>
                  </a:lnTo>
                  <a:lnTo>
                    <a:pt x="5246" y="8694"/>
                  </a:lnTo>
                  <a:lnTo>
                    <a:pt x="5283" y="8620"/>
                  </a:lnTo>
                  <a:lnTo>
                    <a:pt x="5283" y="8547"/>
                  </a:lnTo>
                  <a:lnTo>
                    <a:pt x="5136" y="7006"/>
                  </a:lnTo>
                  <a:lnTo>
                    <a:pt x="5100" y="6823"/>
                  </a:lnTo>
                  <a:lnTo>
                    <a:pt x="4990" y="6640"/>
                  </a:lnTo>
                  <a:lnTo>
                    <a:pt x="4880" y="6493"/>
                  </a:lnTo>
                  <a:lnTo>
                    <a:pt x="4660" y="6456"/>
                  </a:lnTo>
                  <a:lnTo>
                    <a:pt x="4733" y="6420"/>
                  </a:lnTo>
                  <a:lnTo>
                    <a:pt x="4843" y="6346"/>
                  </a:lnTo>
                  <a:lnTo>
                    <a:pt x="5026" y="6199"/>
                  </a:lnTo>
                  <a:lnTo>
                    <a:pt x="5430" y="6016"/>
                  </a:lnTo>
                  <a:lnTo>
                    <a:pt x="5613" y="5943"/>
                  </a:lnTo>
                  <a:lnTo>
                    <a:pt x="5760" y="5796"/>
                  </a:lnTo>
                  <a:lnTo>
                    <a:pt x="5870" y="5649"/>
                  </a:lnTo>
                  <a:lnTo>
                    <a:pt x="5980" y="5466"/>
                  </a:lnTo>
                  <a:lnTo>
                    <a:pt x="5980" y="5392"/>
                  </a:lnTo>
                  <a:lnTo>
                    <a:pt x="5943" y="5319"/>
                  </a:lnTo>
                  <a:lnTo>
                    <a:pt x="5907" y="5246"/>
                  </a:lnTo>
                  <a:lnTo>
                    <a:pt x="5833" y="5209"/>
                  </a:lnTo>
                  <a:lnTo>
                    <a:pt x="4990" y="5099"/>
                  </a:lnTo>
                  <a:lnTo>
                    <a:pt x="4109" y="4989"/>
                  </a:lnTo>
                  <a:lnTo>
                    <a:pt x="3742" y="4989"/>
                  </a:lnTo>
                  <a:lnTo>
                    <a:pt x="3302" y="4952"/>
                  </a:lnTo>
                  <a:lnTo>
                    <a:pt x="2899" y="4989"/>
                  </a:lnTo>
                  <a:lnTo>
                    <a:pt x="2715" y="5026"/>
                  </a:lnTo>
                  <a:lnTo>
                    <a:pt x="2532" y="5099"/>
                  </a:lnTo>
                  <a:lnTo>
                    <a:pt x="2495" y="5136"/>
                  </a:lnTo>
                  <a:lnTo>
                    <a:pt x="2532" y="5209"/>
                  </a:lnTo>
                  <a:lnTo>
                    <a:pt x="2165" y="5062"/>
                  </a:lnTo>
                  <a:lnTo>
                    <a:pt x="2459" y="4732"/>
                  </a:lnTo>
                  <a:lnTo>
                    <a:pt x="2752" y="4402"/>
                  </a:lnTo>
                  <a:lnTo>
                    <a:pt x="3082" y="4145"/>
                  </a:lnTo>
                  <a:lnTo>
                    <a:pt x="3449" y="3889"/>
                  </a:lnTo>
                  <a:lnTo>
                    <a:pt x="3816" y="3668"/>
                  </a:lnTo>
                  <a:lnTo>
                    <a:pt x="4219" y="3448"/>
                  </a:lnTo>
                  <a:lnTo>
                    <a:pt x="4623" y="3302"/>
                  </a:lnTo>
                  <a:lnTo>
                    <a:pt x="5026" y="3155"/>
                  </a:lnTo>
                  <a:lnTo>
                    <a:pt x="5467" y="3045"/>
                  </a:lnTo>
                  <a:lnTo>
                    <a:pt x="5907" y="2972"/>
                  </a:lnTo>
                  <a:lnTo>
                    <a:pt x="6310" y="2935"/>
                  </a:lnTo>
                  <a:close/>
                  <a:moveTo>
                    <a:pt x="5393" y="14343"/>
                  </a:moveTo>
                  <a:lnTo>
                    <a:pt x="5430" y="14379"/>
                  </a:lnTo>
                  <a:lnTo>
                    <a:pt x="5356" y="14379"/>
                  </a:lnTo>
                  <a:lnTo>
                    <a:pt x="5393" y="14343"/>
                  </a:lnTo>
                  <a:close/>
                  <a:moveTo>
                    <a:pt x="7704" y="13903"/>
                  </a:moveTo>
                  <a:lnTo>
                    <a:pt x="7961" y="14049"/>
                  </a:lnTo>
                  <a:lnTo>
                    <a:pt x="8291" y="14196"/>
                  </a:lnTo>
                  <a:lnTo>
                    <a:pt x="8584" y="14306"/>
                  </a:lnTo>
                  <a:lnTo>
                    <a:pt x="8181" y="14379"/>
                  </a:lnTo>
                  <a:lnTo>
                    <a:pt x="7741" y="14416"/>
                  </a:lnTo>
                  <a:lnTo>
                    <a:pt x="7704" y="14306"/>
                  </a:lnTo>
                  <a:lnTo>
                    <a:pt x="7631" y="14233"/>
                  </a:lnTo>
                  <a:lnTo>
                    <a:pt x="7264" y="14123"/>
                  </a:lnTo>
                  <a:lnTo>
                    <a:pt x="6970" y="13939"/>
                  </a:lnTo>
                  <a:lnTo>
                    <a:pt x="7521" y="13903"/>
                  </a:lnTo>
                  <a:close/>
                  <a:moveTo>
                    <a:pt x="6420" y="14013"/>
                  </a:moveTo>
                  <a:lnTo>
                    <a:pt x="6567" y="14123"/>
                  </a:lnTo>
                  <a:lnTo>
                    <a:pt x="6787" y="14306"/>
                  </a:lnTo>
                  <a:lnTo>
                    <a:pt x="7007" y="14453"/>
                  </a:lnTo>
                  <a:lnTo>
                    <a:pt x="6053" y="14416"/>
                  </a:lnTo>
                  <a:lnTo>
                    <a:pt x="6053" y="14343"/>
                  </a:lnTo>
                  <a:lnTo>
                    <a:pt x="6053" y="14269"/>
                  </a:lnTo>
                  <a:lnTo>
                    <a:pt x="5980" y="14196"/>
                  </a:lnTo>
                  <a:lnTo>
                    <a:pt x="5907" y="14159"/>
                  </a:lnTo>
                  <a:lnTo>
                    <a:pt x="5870" y="14159"/>
                  </a:lnTo>
                  <a:lnTo>
                    <a:pt x="5980" y="14123"/>
                  </a:lnTo>
                  <a:lnTo>
                    <a:pt x="6420" y="14013"/>
                  </a:lnTo>
                  <a:close/>
                  <a:moveTo>
                    <a:pt x="6824" y="2385"/>
                  </a:moveTo>
                  <a:lnTo>
                    <a:pt x="6750" y="2421"/>
                  </a:lnTo>
                  <a:lnTo>
                    <a:pt x="6677" y="2495"/>
                  </a:lnTo>
                  <a:lnTo>
                    <a:pt x="6127" y="2531"/>
                  </a:lnTo>
                  <a:lnTo>
                    <a:pt x="5540" y="2605"/>
                  </a:lnTo>
                  <a:lnTo>
                    <a:pt x="5026" y="2715"/>
                  </a:lnTo>
                  <a:lnTo>
                    <a:pt x="4476" y="2861"/>
                  </a:lnTo>
                  <a:lnTo>
                    <a:pt x="3926" y="3082"/>
                  </a:lnTo>
                  <a:lnTo>
                    <a:pt x="3376" y="3375"/>
                  </a:lnTo>
                  <a:lnTo>
                    <a:pt x="2899" y="3705"/>
                  </a:lnTo>
                  <a:lnTo>
                    <a:pt x="2459" y="4109"/>
                  </a:lnTo>
                  <a:lnTo>
                    <a:pt x="2018" y="4512"/>
                  </a:lnTo>
                  <a:lnTo>
                    <a:pt x="1652" y="4989"/>
                  </a:lnTo>
                  <a:lnTo>
                    <a:pt x="1321" y="5466"/>
                  </a:lnTo>
                  <a:lnTo>
                    <a:pt x="1065" y="6016"/>
                  </a:lnTo>
                  <a:lnTo>
                    <a:pt x="735" y="6713"/>
                  </a:lnTo>
                  <a:lnTo>
                    <a:pt x="478" y="7447"/>
                  </a:lnTo>
                  <a:lnTo>
                    <a:pt x="221" y="8180"/>
                  </a:lnTo>
                  <a:lnTo>
                    <a:pt x="74" y="8914"/>
                  </a:lnTo>
                  <a:lnTo>
                    <a:pt x="38" y="9244"/>
                  </a:lnTo>
                  <a:lnTo>
                    <a:pt x="1" y="9611"/>
                  </a:lnTo>
                  <a:lnTo>
                    <a:pt x="38" y="9941"/>
                  </a:lnTo>
                  <a:lnTo>
                    <a:pt x="74" y="10271"/>
                  </a:lnTo>
                  <a:lnTo>
                    <a:pt x="148" y="10601"/>
                  </a:lnTo>
                  <a:lnTo>
                    <a:pt x="258" y="10931"/>
                  </a:lnTo>
                  <a:lnTo>
                    <a:pt x="368" y="11262"/>
                  </a:lnTo>
                  <a:lnTo>
                    <a:pt x="514" y="11555"/>
                  </a:lnTo>
                  <a:lnTo>
                    <a:pt x="881" y="12142"/>
                  </a:lnTo>
                  <a:lnTo>
                    <a:pt x="1285" y="12692"/>
                  </a:lnTo>
                  <a:lnTo>
                    <a:pt x="1725" y="13206"/>
                  </a:lnTo>
                  <a:lnTo>
                    <a:pt x="2202" y="13719"/>
                  </a:lnTo>
                  <a:lnTo>
                    <a:pt x="2459" y="13976"/>
                  </a:lnTo>
                  <a:lnTo>
                    <a:pt x="2752" y="14233"/>
                  </a:lnTo>
                  <a:lnTo>
                    <a:pt x="2825" y="14343"/>
                  </a:lnTo>
                  <a:lnTo>
                    <a:pt x="2899" y="14416"/>
                  </a:lnTo>
                  <a:lnTo>
                    <a:pt x="3009" y="14453"/>
                  </a:lnTo>
                  <a:lnTo>
                    <a:pt x="3119" y="14453"/>
                  </a:lnTo>
                  <a:lnTo>
                    <a:pt x="3192" y="14526"/>
                  </a:lnTo>
                  <a:lnTo>
                    <a:pt x="3559" y="14636"/>
                  </a:lnTo>
                  <a:lnTo>
                    <a:pt x="3889" y="14746"/>
                  </a:lnTo>
                  <a:lnTo>
                    <a:pt x="4623" y="14820"/>
                  </a:lnTo>
                  <a:lnTo>
                    <a:pt x="6017" y="14966"/>
                  </a:lnTo>
                  <a:lnTo>
                    <a:pt x="6714" y="15003"/>
                  </a:lnTo>
                  <a:lnTo>
                    <a:pt x="7411" y="15003"/>
                  </a:lnTo>
                  <a:lnTo>
                    <a:pt x="8108" y="14930"/>
                  </a:lnTo>
                  <a:lnTo>
                    <a:pt x="8768" y="14783"/>
                  </a:lnTo>
                  <a:lnTo>
                    <a:pt x="9465" y="14600"/>
                  </a:lnTo>
                  <a:lnTo>
                    <a:pt x="9758" y="14453"/>
                  </a:lnTo>
                  <a:lnTo>
                    <a:pt x="10088" y="14306"/>
                  </a:lnTo>
                  <a:lnTo>
                    <a:pt x="10382" y="14159"/>
                  </a:lnTo>
                  <a:lnTo>
                    <a:pt x="10675" y="13976"/>
                  </a:lnTo>
                  <a:lnTo>
                    <a:pt x="11152" y="13536"/>
                  </a:lnTo>
                  <a:lnTo>
                    <a:pt x="11629" y="13059"/>
                  </a:lnTo>
                  <a:lnTo>
                    <a:pt x="12033" y="12509"/>
                  </a:lnTo>
                  <a:lnTo>
                    <a:pt x="12399" y="11958"/>
                  </a:lnTo>
                  <a:lnTo>
                    <a:pt x="12729" y="11372"/>
                  </a:lnTo>
                  <a:lnTo>
                    <a:pt x="12986" y="10748"/>
                  </a:lnTo>
                  <a:lnTo>
                    <a:pt x="13243" y="10161"/>
                  </a:lnTo>
                  <a:lnTo>
                    <a:pt x="13426" y="9464"/>
                  </a:lnTo>
                  <a:lnTo>
                    <a:pt x="13500" y="9097"/>
                  </a:lnTo>
                  <a:lnTo>
                    <a:pt x="13573" y="8730"/>
                  </a:lnTo>
                  <a:lnTo>
                    <a:pt x="13573" y="8400"/>
                  </a:lnTo>
                  <a:lnTo>
                    <a:pt x="13573" y="8034"/>
                  </a:lnTo>
                  <a:lnTo>
                    <a:pt x="13573" y="7667"/>
                  </a:lnTo>
                  <a:lnTo>
                    <a:pt x="13500" y="7300"/>
                  </a:lnTo>
                  <a:lnTo>
                    <a:pt x="13426" y="6970"/>
                  </a:lnTo>
                  <a:lnTo>
                    <a:pt x="13353" y="6640"/>
                  </a:lnTo>
                  <a:lnTo>
                    <a:pt x="13206" y="6346"/>
                  </a:lnTo>
                  <a:lnTo>
                    <a:pt x="13060" y="6053"/>
                  </a:lnTo>
                  <a:lnTo>
                    <a:pt x="12693" y="5466"/>
                  </a:lnTo>
                  <a:lnTo>
                    <a:pt x="12289" y="4916"/>
                  </a:lnTo>
                  <a:lnTo>
                    <a:pt x="11849" y="4475"/>
                  </a:lnTo>
                  <a:lnTo>
                    <a:pt x="11372" y="4035"/>
                  </a:lnTo>
                  <a:lnTo>
                    <a:pt x="10895" y="3668"/>
                  </a:lnTo>
                  <a:lnTo>
                    <a:pt x="10345" y="3338"/>
                  </a:lnTo>
                  <a:lnTo>
                    <a:pt x="9795" y="3045"/>
                  </a:lnTo>
                  <a:lnTo>
                    <a:pt x="9208" y="2788"/>
                  </a:lnTo>
                  <a:lnTo>
                    <a:pt x="8584" y="2605"/>
                  </a:lnTo>
                  <a:lnTo>
                    <a:pt x="7998" y="2458"/>
                  </a:lnTo>
                  <a:lnTo>
                    <a:pt x="7447" y="2385"/>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solidFill>
                  <a:srgbClr val="A4C2F4"/>
                </a:solidFill>
              </a:endParaRPr>
            </a:p>
          </p:txBody>
        </p:sp>
        <p:sp>
          <p:nvSpPr>
            <p:cNvPr id="299" name="Shape 299"/>
            <p:cNvSpPr/>
            <p:nvPr/>
          </p:nvSpPr>
          <p:spPr>
            <a:xfrm>
              <a:off x="6902250" y="3951050"/>
              <a:ext cx="436525" cy="299875"/>
            </a:xfrm>
            <a:custGeom>
              <a:avLst/>
              <a:gdLst/>
              <a:ahLst/>
              <a:cxnLst/>
              <a:rect l="0" t="0" r="0" b="0"/>
              <a:pathLst>
                <a:path w="17461" h="11995" extrusionOk="0">
                  <a:moveTo>
                    <a:pt x="9758" y="2238"/>
                  </a:moveTo>
                  <a:lnTo>
                    <a:pt x="9721" y="2274"/>
                  </a:lnTo>
                  <a:lnTo>
                    <a:pt x="9648" y="2311"/>
                  </a:lnTo>
                  <a:lnTo>
                    <a:pt x="9611" y="2458"/>
                  </a:lnTo>
                  <a:lnTo>
                    <a:pt x="9648" y="2568"/>
                  </a:lnTo>
                  <a:lnTo>
                    <a:pt x="9721" y="2605"/>
                  </a:lnTo>
                  <a:lnTo>
                    <a:pt x="9758" y="2641"/>
                  </a:lnTo>
                  <a:lnTo>
                    <a:pt x="9941" y="2641"/>
                  </a:lnTo>
                  <a:lnTo>
                    <a:pt x="9978" y="2605"/>
                  </a:lnTo>
                  <a:lnTo>
                    <a:pt x="10051" y="2531"/>
                  </a:lnTo>
                  <a:lnTo>
                    <a:pt x="10051" y="2458"/>
                  </a:lnTo>
                  <a:lnTo>
                    <a:pt x="10051" y="2348"/>
                  </a:lnTo>
                  <a:lnTo>
                    <a:pt x="9978" y="2274"/>
                  </a:lnTo>
                  <a:lnTo>
                    <a:pt x="9941" y="2238"/>
                  </a:lnTo>
                  <a:close/>
                  <a:moveTo>
                    <a:pt x="9795" y="3191"/>
                  </a:moveTo>
                  <a:lnTo>
                    <a:pt x="9721" y="3265"/>
                  </a:lnTo>
                  <a:lnTo>
                    <a:pt x="9684" y="3301"/>
                  </a:lnTo>
                  <a:lnTo>
                    <a:pt x="9684" y="3375"/>
                  </a:lnTo>
                  <a:lnTo>
                    <a:pt x="9684" y="3485"/>
                  </a:lnTo>
                  <a:lnTo>
                    <a:pt x="9758" y="3522"/>
                  </a:lnTo>
                  <a:lnTo>
                    <a:pt x="9795" y="3558"/>
                  </a:lnTo>
                  <a:lnTo>
                    <a:pt x="9941" y="3558"/>
                  </a:lnTo>
                  <a:lnTo>
                    <a:pt x="9978" y="3522"/>
                  </a:lnTo>
                  <a:lnTo>
                    <a:pt x="10015" y="3485"/>
                  </a:lnTo>
                  <a:lnTo>
                    <a:pt x="10051" y="3375"/>
                  </a:lnTo>
                  <a:lnTo>
                    <a:pt x="10015" y="3301"/>
                  </a:lnTo>
                  <a:lnTo>
                    <a:pt x="9978" y="3228"/>
                  </a:lnTo>
                  <a:lnTo>
                    <a:pt x="9941" y="3191"/>
                  </a:lnTo>
                  <a:close/>
                  <a:moveTo>
                    <a:pt x="11519" y="3045"/>
                  </a:moveTo>
                  <a:lnTo>
                    <a:pt x="11409" y="3081"/>
                  </a:lnTo>
                  <a:lnTo>
                    <a:pt x="11335" y="3118"/>
                  </a:lnTo>
                  <a:lnTo>
                    <a:pt x="11298" y="3191"/>
                  </a:lnTo>
                  <a:lnTo>
                    <a:pt x="11262" y="3265"/>
                  </a:lnTo>
                  <a:lnTo>
                    <a:pt x="11262" y="3338"/>
                  </a:lnTo>
                  <a:lnTo>
                    <a:pt x="11262" y="3412"/>
                  </a:lnTo>
                  <a:lnTo>
                    <a:pt x="11298" y="3485"/>
                  </a:lnTo>
                  <a:lnTo>
                    <a:pt x="11372" y="3522"/>
                  </a:lnTo>
                  <a:lnTo>
                    <a:pt x="11445" y="3595"/>
                  </a:lnTo>
                  <a:lnTo>
                    <a:pt x="11592" y="3595"/>
                  </a:lnTo>
                  <a:lnTo>
                    <a:pt x="11665" y="3522"/>
                  </a:lnTo>
                  <a:lnTo>
                    <a:pt x="11702" y="3485"/>
                  </a:lnTo>
                  <a:lnTo>
                    <a:pt x="11739" y="3412"/>
                  </a:lnTo>
                  <a:lnTo>
                    <a:pt x="11702" y="3265"/>
                  </a:lnTo>
                  <a:lnTo>
                    <a:pt x="11702" y="3155"/>
                  </a:lnTo>
                  <a:lnTo>
                    <a:pt x="11629" y="3081"/>
                  </a:lnTo>
                  <a:lnTo>
                    <a:pt x="11519" y="3045"/>
                  </a:lnTo>
                  <a:close/>
                  <a:moveTo>
                    <a:pt x="15554" y="1541"/>
                  </a:moveTo>
                  <a:lnTo>
                    <a:pt x="15407" y="1871"/>
                  </a:lnTo>
                  <a:lnTo>
                    <a:pt x="15187" y="2164"/>
                  </a:lnTo>
                  <a:lnTo>
                    <a:pt x="14967" y="2458"/>
                  </a:lnTo>
                  <a:lnTo>
                    <a:pt x="14710" y="2715"/>
                  </a:lnTo>
                  <a:lnTo>
                    <a:pt x="14416" y="2935"/>
                  </a:lnTo>
                  <a:lnTo>
                    <a:pt x="14123" y="3155"/>
                  </a:lnTo>
                  <a:lnTo>
                    <a:pt x="13536" y="3595"/>
                  </a:lnTo>
                  <a:lnTo>
                    <a:pt x="13279" y="3265"/>
                  </a:lnTo>
                  <a:lnTo>
                    <a:pt x="12986" y="2971"/>
                  </a:lnTo>
                  <a:lnTo>
                    <a:pt x="13096" y="2935"/>
                  </a:lnTo>
                  <a:lnTo>
                    <a:pt x="13683" y="2531"/>
                  </a:lnTo>
                  <a:lnTo>
                    <a:pt x="14306" y="2164"/>
                  </a:lnTo>
                  <a:lnTo>
                    <a:pt x="14930" y="1834"/>
                  </a:lnTo>
                  <a:lnTo>
                    <a:pt x="15554" y="1541"/>
                  </a:lnTo>
                  <a:close/>
                  <a:moveTo>
                    <a:pt x="8914" y="3228"/>
                  </a:moveTo>
                  <a:lnTo>
                    <a:pt x="8841" y="3301"/>
                  </a:lnTo>
                  <a:lnTo>
                    <a:pt x="8804" y="3375"/>
                  </a:lnTo>
                  <a:lnTo>
                    <a:pt x="8804" y="3485"/>
                  </a:lnTo>
                  <a:lnTo>
                    <a:pt x="8804" y="3558"/>
                  </a:lnTo>
                  <a:lnTo>
                    <a:pt x="8877" y="3632"/>
                  </a:lnTo>
                  <a:lnTo>
                    <a:pt x="8951" y="3668"/>
                  </a:lnTo>
                  <a:lnTo>
                    <a:pt x="9098" y="3668"/>
                  </a:lnTo>
                  <a:lnTo>
                    <a:pt x="9134" y="3632"/>
                  </a:lnTo>
                  <a:lnTo>
                    <a:pt x="9208" y="3558"/>
                  </a:lnTo>
                  <a:lnTo>
                    <a:pt x="9208" y="3485"/>
                  </a:lnTo>
                  <a:lnTo>
                    <a:pt x="9208" y="3375"/>
                  </a:lnTo>
                  <a:lnTo>
                    <a:pt x="9171" y="3338"/>
                  </a:lnTo>
                  <a:lnTo>
                    <a:pt x="9134" y="3265"/>
                  </a:lnTo>
                  <a:lnTo>
                    <a:pt x="9061" y="3228"/>
                  </a:lnTo>
                  <a:close/>
                  <a:moveTo>
                    <a:pt x="16324" y="1101"/>
                  </a:moveTo>
                  <a:lnTo>
                    <a:pt x="16140" y="1541"/>
                  </a:lnTo>
                  <a:lnTo>
                    <a:pt x="15884" y="1944"/>
                  </a:lnTo>
                  <a:lnTo>
                    <a:pt x="15590" y="2348"/>
                  </a:lnTo>
                  <a:lnTo>
                    <a:pt x="15297" y="2751"/>
                  </a:lnTo>
                  <a:lnTo>
                    <a:pt x="14967" y="3081"/>
                  </a:lnTo>
                  <a:lnTo>
                    <a:pt x="14600" y="3412"/>
                  </a:lnTo>
                  <a:lnTo>
                    <a:pt x="13829" y="4072"/>
                  </a:lnTo>
                  <a:lnTo>
                    <a:pt x="13756" y="3925"/>
                  </a:lnTo>
                  <a:lnTo>
                    <a:pt x="13976" y="3778"/>
                  </a:lnTo>
                  <a:lnTo>
                    <a:pt x="14343" y="3558"/>
                  </a:lnTo>
                  <a:lnTo>
                    <a:pt x="14673" y="3301"/>
                  </a:lnTo>
                  <a:lnTo>
                    <a:pt x="15003" y="3008"/>
                  </a:lnTo>
                  <a:lnTo>
                    <a:pt x="15297" y="2715"/>
                  </a:lnTo>
                  <a:lnTo>
                    <a:pt x="15554" y="2384"/>
                  </a:lnTo>
                  <a:lnTo>
                    <a:pt x="15774" y="2018"/>
                  </a:lnTo>
                  <a:lnTo>
                    <a:pt x="15957" y="1651"/>
                  </a:lnTo>
                  <a:lnTo>
                    <a:pt x="16104" y="1211"/>
                  </a:lnTo>
                  <a:lnTo>
                    <a:pt x="16104" y="1137"/>
                  </a:lnTo>
                  <a:lnTo>
                    <a:pt x="16324" y="1101"/>
                  </a:lnTo>
                  <a:close/>
                  <a:moveTo>
                    <a:pt x="10528" y="3962"/>
                  </a:moveTo>
                  <a:lnTo>
                    <a:pt x="10455" y="3998"/>
                  </a:lnTo>
                  <a:lnTo>
                    <a:pt x="10381" y="4072"/>
                  </a:lnTo>
                  <a:lnTo>
                    <a:pt x="10381" y="4108"/>
                  </a:lnTo>
                  <a:lnTo>
                    <a:pt x="10345" y="4219"/>
                  </a:lnTo>
                  <a:lnTo>
                    <a:pt x="10381" y="4329"/>
                  </a:lnTo>
                  <a:lnTo>
                    <a:pt x="10455" y="4402"/>
                  </a:lnTo>
                  <a:lnTo>
                    <a:pt x="10491" y="4439"/>
                  </a:lnTo>
                  <a:lnTo>
                    <a:pt x="10638" y="4439"/>
                  </a:lnTo>
                  <a:lnTo>
                    <a:pt x="10748" y="4365"/>
                  </a:lnTo>
                  <a:lnTo>
                    <a:pt x="10785" y="4292"/>
                  </a:lnTo>
                  <a:lnTo>
                    <a:pt x="10822" y="4219"/>
                  </a:lnTo>
                  <a:lnTo>
                    <a:pt x="10785" y="4108"/>
                  </a:lnTo>
                  <a:lnTo>
                    <a:pt x="10748" y="4072"/>
                  </a:lnTo>
                  <a:lnTo>
                    <a:pt x="10712" y="3998"/>
                  </a:lnTo>
                  <a:lnTo>
                    <a:pt x="10675" y="3962"/>
                  </a:lnTo>
                  <a:close/>
                  <a:moveTo>
                    <a:pt x="16434" y="477"/>
                  </a:moveTo>
                  <a:lnTo>
                    <a:pt x="16617" y="514"/>
                  </a:lnTo>
                  <a:lnTo>
                    <a:pt x="16764" y="587"/>
                  </a:lnTo>
                  <a:lnTo>
                    <a:pt x="16837" y="734"/>
                  </a:lnTo>
                  <a:lnTo>
                    <a:pt x="16911" y="880"/>
                  </a:lnTo>
                  <a:lnTo>
                    <a:pt x="16947" y="1064"/>
                  </a:lnTo>
                  <a:lnTo>
                    <a:pt x="16947" y="1247"/>
                  </a:lnTo>
                  <a:lnTo>
                    <a:pt x="16911" y="1541"/>
                  </a:lnTo>
                  <a:lnTo>
                    <a:pt x="16764" y="1871"/>
                  </a:lnTo>
                  <a:lnTo>
                    <a:pt x="16544" y="2128"/>
                  </a:lnTo>
                  <a:lnTo>
                    <a:pt x="16104" y="2641"/>
                  </a:lnTo>
                  <a:lnTo>
                    <a:pt x="15077" y="3668"/>
                  </a:lnTo>
                  <a:lnTo>
                    <a:pt x="14086" y="4549"/>
                  </a:lnTo>
                  <a:lnTo>
                    <a:pt x="14013" y="4402"/>
                  </a:lnTo>
                  <a:lnTo>
                    <a:pt x="14123" y="4329"/>
                  </a:lnTo>
                  <a:lnTo>
                    <a:pt x="14967" y="3632"/>
                  </a:lnTo>
                  <a:lnTo>
                    <a:pt x="15370" y="3228"/>
                  </a:lnTo>
                  <a:lnTo>
                    <a:pt x="15737" y="2825"/>
                  </a:lnTo>
                  <a:lnTo>
                    <a:pt x="16067" y="2384"/>
                  </a:lnTo>
                  <a:lnTo>
                    <a:pt x="16361" y="1908"/>
                  </a:lnTo>
                  <a:lnTo>
                    <a:pt x="16617" y="1431"/>
                  </a:lnTo>
                  <a:lnTo>
                    <a:pt x="16764" y="880"/>
                  </a:lnTo>
                  <a:lnTo>
                    <a:pt x="16764" y="770"/>
                  </a:lnTo>
                  <a:lnTo>
                    <a:pt x="16727" y="697"/>
                  </a:lnTo>
                  <a:lnTo>
                    <a:pt x="16654" y="660"/>
                  </a:lnTo>
                  <a:lnTo>
                    <a:pt x="16544" y="660"/>
                  </a:lnTo>
                  <a:lnTo>
                    <a:pt x="15920" y="770"/>
                  </a:lnTo>
                  <a:lnTo>
                    <a:pt x="15333" y="954"/>
                  </a:lnTo>
                  <a:lnTo>
                    <a:pt x="15333" y="954"/>
                  </a:lnTo>
                  <a:lnTo>
                    <a:pt x="15590" y="807"/>
                  </a:lnTo>
                  <a:lnTo>
                    <a:pt x="15884" y="660"/>
                  </a:lnTo>
                  <a:lnTo>
                    <a:pt x="16177" y="550"/>
                  </a:lnTo>
                  <a:lnTo>
                    <a:pt x="16434" y="477"/>
                  </a:lnTo>
                  <a:close/>
                  <a:moveTo>
                    <a:pt x="9354" y="4182"/>
                  </a:moveTo>
                  <a:lnTo>
                    <a:pt x="9208" y="4255"/>
                  </a:lnTo>
                  <a:lnTo>
                    <a:pt x="9134" y="4365"/>
                  </a:lnTo>
                  <a:lnTo>
                    <a:pt x="9134" y="4439"/>
                  </a:lnTo>
                  <a:lnTo>
                    <a:pt x="9171" y="4512"/>
                  </a:lnTo>
                  <a:lnTo>
                    <a:pt x="9208" y="4585"/>
                  </a:lnTo>
                  <a:lnTo>
                    <a:pt x="9281" y="4622"/>
                  </a:lnTo>
                  <a:lnTo>
                    <a:pt x="9428" y="4622"/>
                  </a:lnTo>
                  <a:lnTo>
                    <a:pt x="9538" y="4585"/>
                  </a:lnTo>
                  <a:lnTo>
                    <a:pt x="9611" y="4475"/>
                  </a:lnTo>
                  <a:lnTo>
                    <a:pt x="9648" y="4402"/>
                  </a:lnTo>
                  <a:lnTo>
                    <a:pt x="9648" y="4292"/>
                  </a:lnTo>
                  <a:lnTo>
                    <a:pt x="9611" y="4255"/>
                  </a:lnTo>
                  <a:lnTo>
                    <a:pt x="9538" y="4182"/>
                  </a:lnTo>
                  <a:close/>
                  <a:moveTo>
                    <a:pt x="13243" y="6566"/>
                  </a:moveTo>
                  <a:lnTo>
                    <a:pt x="13169" y="6639"/>
                  </a:lnTo>
                  <a:lnTo>
                    <a:pt x="13133" y="6713"/>
                  </a:lnTo>
                  <a:lnTo>
                    <a:pt x="13133" y="6860"/>
                  </a:lnTo>
                  <a:lnTo>
                    <a:pt x="13133" y="6933"/>
                  </a:lnTo>
                  <a:lnTo>
                    <a:pt x="13206" y="6970"/>
                  </a:lnTo>
                  <a:lnTo>
                    <a:pt x="13316" y="7006"/>
                  </a:lnTo>
                  <a:lnTo>
                    <a:pt x="13463" y="6970"/>
                  </a:lnTo>
                  <a:lnTo>
                    <a:pt x="13536" y="6933"/>
                  </a:lnTo>
                  <a:lnTo>
                    <a:pt x="13536" y="6860"/>
                  </a:lnTo>
                  <a:lnTo>
                    <a:pt x="13573" y="6750"/>
                  </a:lnTo>
                  <a:lnTo>
                    <a:pt x="13536" y="6676"/>
                  </a:lnTo>
                  <a:lnTo>
                    <a:pt x="13463" y="6603"/>
                  </a:lnTo>
                  <a:lnTo>
                    <a:pt x="13316" y="6566"/>
                  </a:lnTo>
                  <a:close/>
                  <a:moveTo>
                    <a:pt x="12216" y="7300"/>
                  </a:moveTo>
                  <a:lnTo>
                    <a:pt x="12105" y="7336"/>
                  </a:lnTo>
                  <a:lnTo>
                    <a:pt x="12032" y="7410"/>
                  </a:lnTo>
                  <a:lnTo>
                    <a:pt x="11995" y="7520"/>
                  </a:lnTo>
                  <a:lnTo>
                    <a:pt x="11995" y="7630"/>
                  </a:lnTo>
                  <a:lnTo>
                    <a:pt x="12032" y="7703"/>
                  </a:lnTo>
                  <a:lnTo>
                    <a:pt x="12105" y="7777"/>
                  </a:lnTo>
                  <a:lnTo>
                    <a:pt x="12216" y="7777"/>
                  </a:lnTo>
                  <a:lnTo>
                    <a:pt x="12289" y="7740"/>
                  </a:lnTo>
                  <a:lnTo>
                    <a:pt x="12362" y="7703"/>
                  </a:lnTo>
                  <a:lnTo>
                    <a:pt x="12436" y="7630"/>
                  </a:lnTo>
                  <a:lnTo>
                    <a:pt x="12436" y="7520"/>
                  </a:lnTo>
                  <a:lnTo>
                    <a:pt x="12436" y="7410"/>
                  </a:lnTo>
                  <a:lnTo>
                    <a:pt x="12326" y="7336"/>
                  </a:lnTo>
                  <a:lnTo>
                    <a:pt x="12216" y="7300"/>
                  </a:lnTo>
                  <a:close/>
                  <a:moveTo>
                    <a:pt x="12729" y="8033"/>
                  </a:moveTo>
                  <a:lnTo>
                    <a:pt x="12656" y="8107"/>
                  </a:lnTo>
                  <a:lnTo>
                    <a:pt x="12656" y="8143"/>
                  </a:lnTo>
                  <a:lnTo>
                    <a:pt x="12619" y="8253"/>
                  </a:lnTo>
                  <a:lnTo>
                    <a:pt x="12619" y="8400"/>
                  </a:lnTo>
                  <a:lnTo>
                    <a:pt x="12656" y="8437"/>
                  </a:lnTo>
                  <a:lnTo>
                    <a:pt x="12692" y="8474"/>
                  </a:lnTo>
                  <a:lnTo>
                    <a:pt x="12729" y="8474"/>
                  </a:lnTo>
                  <a:lnTo>
                    <a:pt x="12802" y="8510"/>
                  </a:lnTo>
                  <a:lnTo>
                    <a:pt x="12912" y="8474"/>
                  </a:lnTo>
                  <a:lnTo>
                    <a:pt x="12986" y="8437"/>
                  </a:lnTo>
                  <a:lnTo>
                    <a:pt x="13022" y="8400"/>
                  </a:lnTo>
                  <a:lnTo>
                    <a:pt x="13022" y="8253"/>
                  </a:lnTo>
                  <a:lnTo>
                    <a:pt x="13022" y="8180"/>
                  </a:lnTo>
                  <a:lnTo>
                    <a:pt x="12949" y="8107"/>
                  </a:lnTo>
                  <a:lnTo>
                    <a:pt x="12912" y="8033"/>
                  </a:lnTo>
                  <a:close/>
                  <a:moveTo>
                    <a:pt x="10051" y="2128"/>
                  </a:moveTo>
                  <a:lnTo>
                    <a:pt x="10455" y="2164"/>
                  </a:lnTo>
                  <a:lnTo>
                    <a:pt x="10858" y="2238"/>
                  </a:lnTo>
                  <a:lnTo>
                    <a:pt x="11262" y="2348"/>
                  </a:lnTo>
                  <a:lnTo>
                    <a:pt x="11225" y="2458"/>
                  </a:lnTo>
                  <a:lnTo>
                    <a:pt x="11262" y="2568"/>
                  </a:lnTo>
                  <a:lnTo>
                    <a:pt x="11335" y="2641"/>
                  </a:lnTo>
                  <a:lnTo>
                    <a:pt x="11445" y="2715"/>
                  </a:lnTo>
                  <a:lnTo>
                    <a:pt x="11629" y="2715"/>
                  </a:lnTo>
                  <a:lnTo>
                    <a:pt x="11775" y="2788"/>
                  </a:lnTo>
                  <a:lnTo>
                    <a:pt x="12105" y="2935"/>
                  </a:lnTo>
                  <a:lnTo>
                    <a:pt x="12179" y="2971"/>
                  </a:lnTo>
                  <a:lnTo>
                    <a:pt x="12252" y="3008"/>
                  </a:lnTo>
                  <a:lnTo>
                    <a:pt x="12472" y="3191"/>
                  </a:lnTo>
                  <a:lnTo>
                    <a:pt x="12692" y="3412"/>
                  </a:lnTo>
                  <a:lnTo>
                    <a:pt x="13096" y="3852"/>
                  </a:lnTo>
                  <a:lnTo>
                    <a:pt x="11482" y="4842"/>
                  </a:lnTo>
                  <a:lnTo>
                    <a:pt x="9868" y="5796"/>
                  </a:lnTo>
                  <a:lnTo>
                    <a:pt x="6090" y="8070"/>
                  </a:lnTo>
                  <a:lnTo>
                    <a:pt x="5209" y="8620"/>
                  </a:lnTo>
                  <a:lnTo>
                    <a:pt x="5356" y="8327"/>
                  </a:lnTo>
                  <a:lnTo>
                    <a:pt x="5649" y="7960"/>
                  </a:lnTo>
                  <a:lnTo>
                    <a:pt x="5943" y="7557"/>
                  </a:lnTo>
                  <a:lnTo>
                    <a:pt x="5906" y="7483"/>
                  </a:lnTo>
                  <a:lnTo>
                    <a:pt x="5870" y="7483"/>
                  </a:lnTo>
                  <a:lnTo>
                    <a:pt x="5686" y="7593"/>
                  </a:lnTo>
                  <a:lnTo>
                    <a:pt x="5539" y="7740"/>
                  </a:lnTo>
                  <a:lnTo>
                    <a:pt x="5209" y="8070"/>
                  </a:lnTo>
                  <a:lnTo>
                    <a:pt x="4989" y="8437"/>
                  </a:lnTo>
                  <a:lnTo>
                    <a:pt x="4769" y="8840"/>
                  </a:lnTo>
                  <a:lnTo>
                    <a:pt x="4732" y="8877"/>
                  </a:lnTo>
                  <a:lnTo>
                    <a:pt x="4622" y="8584"/>
                  </a:lnTo>
                  <a:lnTo>
                    <a:pt x="4916" y="8107"/>
                  </a:lnTo>
                  <a:lnTo>
                    <a:pt x="5283" y="7630"/>
                  </a:lnTo>
                  <a:lnTo>
                    <a:pt x="5649" y="7190"/>
                  </a:lnTo>
                  <a:lnTo>
                    <a:pt x="6016" y="6786"/>
                  </a:lnTo>
                  <a:lnTo>
                    <a:pt x="6016" y="6750"/>
                  </a:lnTo>
                  <a:lnTo>
                    <a:pt x="6016" y="6713"/>
                  </a:lnTo>
                  <a:lnTo>
                    <a:pt x="5943" y="6713"/>
                  </a:lnTo>
                  <a:lnTo>
                    <a:pt x="5539" y="7043"/>
                  </a:lnTo>
                  <a:lnTo>
                    <a:pt x="5173" y="7410"/>
                  </a:lnTo>
                  <a:lnTo>
                    <a:pt x="4842" y="7777"/>
                  </a:lnTo>
                  <a:lnTo>
                    <a:pt x="4512" y="8180"/>
                  </a:lnTo>
                  <a:lnTo>
                    <a:pt x="4476" y="7923"/>
                  </a:lnTo>
                  <a:lnTo>
                    <a:pt x="4439" y="7667"/>
                  </a:lnTo>
                  <a:lnTo>
                    <a:pt x="4659" y="7336"/>
                  </a:lnTo>
                  <a:lnTo>
                    <a:pt x="4879" y="7080"/>
                  </a:lnTo>
                  <a:lnTo>
                    <a:pt x="5686" y="6016"/>
                  </a:lnTo>
                  <a:lnTo>
                    <a:pt x="5723" y="5943"/>
                  </a:lnTo>
                  <a:lnTo>
                    <a:pt x="5686" y="5906"/>
                  </a:lnTo>
                  <a:lnTo>
                    <a:pt x="5576" y="5906"/>
                  </a:lnTo>
                  <a:lnTo>
                    <a:pt x="5283" y="6199"/>
                  </a:lnTo>
                  <a:lnTo>
                    <a:pt x="4953" y="6529"/>
                  </a:lnTo>
                  <a:lnTo>
                    <a:pt x="4402" y="7153"/>
                  </a:lnTo>
                  <a:lnTo>
                    <a:pt x="4402" y="6529"/>
                  </a:lnTo>
                  <a:lnTo>
                    <a:pt x="4622" y="6199"/>
                  </a:lnTo>
                  <a:lnTo>
                    <a:pt x="4953" y="5759"/>
                  </a:lnTo>
                  <a:lnTo>
                    <a:pt x="5136" y="5502"/>
                  </a:lnTo>
                  <a:lnTo>
                    <a:pt x="5246" y="5392"/>
                  </a:lnTo>
                  <a:lnTo>
                    <a:pt x="5393" y="5319"/>
                  </a:lnTo>
                  <a:lnTo>
                    <a:pt x="5429" y="5319"/>
                  </a:lnTo>
                  <a:lnTo>
                    <a:pt x="5429" y="5282"/>
                  </a:lnTo>
                  <a:lnTo>
                    <a:pt x="5393" y="5246"/>
                  </a:lnTo>
                  <a:lnTo>
                    <a:pt x="5393" y="5209"/>
                  </a:lnTo>
                  <a:lnTo>
                    <a:pt x="5173" y="5209"/>
                  </a:lnTo>
                  <a:lnTo>
                    <a:pt x="5063" y="5282"/>
                  </a:lnTo>
                  <a:lnTo>
                    <a:pt x="4953" y="5356"/>
                  </a:lnTo>
                  <a:lnTo>
                    <a:pt x="4769" y="5539"/>
                  </a:lnTo>
                  <a:lnTo>
                    <a:pt x="4622" y="5722"/>
                  </a:lnTo>
                  <a:lnTo>
                    <a:pt x="4476" y="5869"/>
                  </a:lnTo>
                  <a:lnTo>
                    <a:pt x="4586" y="5466"/>
                  </a:lnTo>
                  <a:lnTo>
                    <a:pt x="4732" y="5062"/>
                  </a:lnTo>
                  <a:lnTo>
                    <a:pt x="4879" y="4842"/>
                  </a:lnTo>
                  <a:lnTo>
                    <a:pt x="5026" y="4622"/>
                  </a:lnTo>
                  <a:lnTo>
                    <a:pt x="5209" y="4402"/>
                  </a:lnTo>
                  <a:lnTo>
                    <a:pt x="5393" y="4219"/>
                  </a:lnTo>
                  <a:lnTo>
                    <a:pt x="5796" y="3852"/>
                  </a:lnTo>
                  <a:lnTo>
                    <a:pt x="6236" y="3522"/>
                  </a:lnTo>
                  <a:lnTo>
                    <a:pt x="6677" y="3228"/>
                  </a:lnTo>
                  <a:lnTo>
                    <a:pt x="7117" y="2935"/>
                  </a:lnTo>
                  <a:lnTo>
                    <a:pt x="7594" y="2715"/>
                  </a:lnTo>
                  <a:lnTo>
                    <a:pt x="8070" y="2494"/>
                  </a:lnTo>
                  <a:lnTo>
                    <a:pt x="8474" y="2348"/>
                  </a:lnTo>
                  <a:lnTo>
                    <a:pt x="8841" y="2238"/>
                  </a:lnTo>
                  <a:lnTo>
                    <a:pt x="9244" y="2164"/>
                  </a:lnTo>
                  <a:lnTo>
                    <a:pt x="9648" y="2128"/>
                  </a:lnTo>
                  <a:close/>
                  <a:moveTo>
                    <a:pt x="13316" y="4219"/>
                  </a:moveTo>
                  <a:lnTo>
                    <a:pt x="13426" y="4365"/>
                  </a:lnTo>
                  <a:lnTo>
                    <a:pt x="12582" y="5026"/>
                  </a:lnTo>
                  <a:lnTo>
                    <a:pt x="11702" y="5649"/>
                  </a:lnTo>
                  <a:lnTo>
                    <a:pt x="10785" y="6273"/>
                  </a:lnTo>
                  <a:lnTo>
                    <a:pt x="9868" y="6860"/>
                  </a:lnTo>
                  <a:lnTo>
                    <a:pt x="8877" y="7446"/>
                  </a:lnTo>
                  <a:lnTo>
                    <a:pt x="7887" y="8033"/>
                  </a:lnTo>
                  <a:lnTo>
                    <a:pt x="6860" y="8584"/>
                  </a:lnTo>
                  <a:lnTo>
                    <a:pt x="5796" y="9097"/>
                  </a:lnTo>
                  <a:lnTo>
                    <a:pt x="4989" y="9464"/>
                  </a:lnTo>
                  <a:lnTo>
                    <a:pt x="4916" y="9317"/>
                  </a:lnTo>
                  <a:lnTo>
                    <a:pt x="4953" y="9207"/>
                  </a:lnTo>
                  <a:lnTo>
                    <a:pt x="6053" y="8584"/>
                  </a:lnTo>
                  <a:lnTo>
                    <a:pt x="10198" y="6089"/>
                  </a:lnTo>
                  <a:lnTo>
                    <a:pt x="11775" y="5136"/>
                  </a:lnTo>
                  <a:lnTo>
                    <a:pt x="13316" y="4219"/>
                  </a:lnTo>
                  <a:close/>
                  <a:moveTo>
                    <a:pt x="3962" y="7960"/>
                  </a:moveTo>
                  <a:lnTo>
                    <a:pt x="3999" y="8070"/>
                  </a:lnTo>
                  <a:lnTo>
                    <a:pt x="3999" y="8107"/>
                  </a:lnTo>
                  <a:lnTo>
                    <a:pt x="4146" y="8694"/>
                  </a:lnTo>
                  <a:lnTo>
                    <a:pt x="3962" y="9024"/>
                  </a:lnTo>
                  <a:lnTo>
                    <a:pt x="3925" y="9097"/>
                  </a:lnTo>
                  <a:lnTo>
                    <a:pt x="3925" y="9134"/>
                  </a:lnTo>
                  <a:lnTo>
                    <a:pt x="3999" y="9244"/>
                  </a:lnTo>
                  <a:lnTo>
                    <a:pt x="3339" y="9501"/>
                  </a:lnTo>
                  <a:lnTo>
                    <a:pt x="3008" y="9611"/>
                  </a:lnTo>
                  <a:lnTo>
                    <a:pt x="2642" y="9684"/>
                  </a:lnTo>
                  <a:lnTo>
                    <a:pt x="2898" y="9171"/>
                  </a:lnTo>
                  <a:lnTo>
                    <a:pt x="3229" y="8694"/>
                  </a:lnTo>
                  <a:lnTo>
                    <a:pt x="3559" y="8327"/>
                  </a:lnTo>
                  <a:lnTo>
                    <a:pt x="3962" y="7960"/>
                  </a:lnTo>
                  <a:close/>
                  <a:moveTo>
                    <a:pt x="13609" y="4732"/>
                  </a:moveTo>
                  <a:lnTo>
                    <a:pt x="13683" y="4915"/>
                  </a:lnTo>
                  <a:lnTo>
                    <a:pt x="12986" y="5502"/>
                  </a:lnTo>
                  <a:lnTo>
                    <a:pt x="12105" y="6199"/>
                  </a:lnTo>
                  <a:lnTo>
                    <a:pt x="11225" y="6823"/>
                  </a:lnTo>
                  <a:lnTo>
                    <a:pt x="10308" y="7446"/>
                  </a:lnTo>
                  <a:lnTo>
                    <a:pt x="9354" y="8033"/>
                  </a:lnTo>
                  <a:lnTo>
                    <a:pt x="8401" y="8584"/>
                  </a:lnTo>
                  <a:lnTo>
                    <a:pt x="7447" y="9097"/>
                  </a:lnTo>
                  <a:lnTo>
                    <a:pt x="6456" y="9574"/>
                  </a:lnTo>
                  <a:lnTo>
                    <a:pt x="5429" y="10014"/>
                  </a:lnTo>
                  <a:lnTo>
                    <a:pt x="5246" y="9794"/>
                  </a:lnTo>
                  <a:lnTo>
                    <a:pt x="5466" y="9684"/>
                  </a:lnTo>
                  <a:lnTo>
                    <a:pt x="6603" y="9134"/>
                  </a:lnTo>
                  <a:lnTo>
                    <a:pt x="7740" y="8547"/>
                  </a:lnTo>
                  <a:lnTo>
                    <a:pt x="8877" y="7923"/>
                  </a:lnTo>
                  <a:lnTo>
                    <a:pt x="9978" y="7263"/>
                  </a:lnTo>
                  <a:lnTo>
                    <a:pt x="10895" y="6676"/>
                  </a:lnTo>
                  <a:lnTo>
                    <a:pt x="11812" y="6053"/>
                  </a:lnTo>
                  <a:lnTo>
                    <a:pt x="12729" y="5392"/>
                  </a:lnTo>
                  <a:lnTo>
                    <a:pt x="13609" y="4732"/>
                  </a:lnTo>
                  <a:close/>
                  <a:moveTo>
                    <a:pt x="11995" y="9721"/>
                  </a:moveTo>
                  <a:lnTo>
                    <a:pt x="12472" y="9831"/>
                  </a:lnTo>
                  <a:lnTo>
                    <a:pt x="12436" y="9867"/>
                  </a:lnTo>
                  <a:lnTo>
                    <a:pt x="12032" y="10271"/>
                  </a:lnTo>
                  <a:lnTo>
                    <a:pt x="12032" y="10198"/>
                  </a:lnTo>
                  <a:lnTo>
                    <a:pt x="11995" y="9721"/>
                  </a:lnTo>
                  <a:close/>
                  <a:moveTo>
                    <a:pt x="2715" y="8804"/>
                  </a:moveTo>
                  <a:lnTo>
                    <a:pt x="2422" y="9317"/>
                  </a:lnTo>
                  <a:lnTo>
                    <a:pt x="2165" y="9867"/>
                  </a:lnTo>
                  <a:lnTo>
                    <a:pt x="2165" y="9941"/>
                  </a:lnTo>
                  <a:lnTo>
                    <a:pt x="2201" y="10051"/>
                  </a:lnTo>
                  <a:lnTo>
                    <a:pt x="2275" y="10088"/>
                  </a:lnTo>
                  <a:lnTo>
                    <a:pt x="2348" y="10124"/>
                  </a:lnTo>
                  <a:lnTo>
                    <a:pt x="2898" y="10014"/>
                  </a:lnTo>
                  <a:lnTo>
                    <a:pt x="3449" y="9867"/>
                  </a:lnTo>
                  <a:lnTo>
                    <a:pt x="3925" y="9684"/>
                  </a:lnTo>
                  <a:lnTo>
                    <a:pt x="4439" y="9464"/>
                  </a:lnTo>
                  <a:lnTo>
                    <a:pt x="4549" y="9684"/>
                  </a:lnTo>
                  <a:lnTo>
                    <a:pt x="3559" y="10124"/>
                  </a:lnTo>
                  <a:lnTo>
                    <a:pt x="3082" y="10308"/>
                  </a:lnTo>
                  <a:lnTo>
                    <a:pt x="2568" y="10528"/>
                  </a:lnTo>
                  <a:lnTo>
                    <a:pt x="2275" y="10638"/>
                  </a:lnTo>
                  <a:lnTo>
                    <a:pt x="2018" y="10674"/>
                  </a:lnTo>
                  <a:lnTo>
                    <a:pt x="1761" y="10711"/>
                  </a:lnTo>
                  <a:lnTo>
                    <a:pt x="1468" y="10711"/>
                  </a:lnTo>
                  <a:lnTo>
                    <a:pt x="2091" y="9794"/>
                  </a:lnTo>
                  <a:lnTo>
                    <a:pt x="2348" y="9317"/>
                  </a:lnTo>
                  <a:lnTo>
                    <a:pt x="2642" y="8877"/>
                  </a:lnTo>
                  <a:lnTo>
                    <a:pt x="2715" y="8804"/>
                  </a:lnTo>
                  <a:close/>
                  <a:moveTo>
                    <a:pt x="13829" y="5429"/>
                  </a:moveTo>
                  <a:lnTo>
                    <a:pt x="13940" y="5943"/>
                  </a:lnTo>
                  <a:lnTo>
                    <a:pt x="13940" y="6456"/>
                  </a:lnTo>
                  <a:lnTo>
                    <a:pt x="13940" y="6896"/>
                  </a:lnTo>
                  <a:lnTo>
                    <a:pt x="13866" y="7336"/>
                  </a:lnTo>
                  <a:lnTo>
                    <a:pt x="13756" y="7740"/>
                  </a:lnTo>
                  <a:lnTo>
                    <a:pt x="13609" y="8143"/>
                  </a:lnTo>
                  <a:lnTo>
                    <a:pt x="13426" y="8547"/>
                  </a:lnTo>
                  <a:lnTo>
                    <a:pt x="13206" y="8914"/>
                  </a:lnTo>
                  <a:lnTo>
                    <a:pt x="12949" y="9281"/>
                  </a:lnTo>
                  <a:lnTo>
                    <a:pt x="12656" y="9647"/>
                  </a:lnTo>
                  <a:lnTo>
                    <a:pt x="12289" y="9611"/>
                  </a:lnTo>
                  <a:lnTo>
                    <a:pt x="11922" y="9537"/>
                  </a:lnTo>
                  <a:lnTo>
                    <a:pt x="11849" y="9574"/>
                  </a:lnTo>
                  <a:lnTo>
                    <a:pt x="11812" y="9574"/>
                  </a:lnTo>
                  <a:lnTo>
                    <a:pt x="11775" y="9647"/>
                  </a:lnTo>
                  <a:lnTo>
                    <a:pt x="11702" y="10418"/>
                  </a:lnTo>
                  <a:lnTo>
                    <a:pt x="11702" y="10491"/>
                  </a:lnTo>
                  <a:lnTo>
                    <a:pt x="11409" y="10711"/>
                  </a:lnTo>
                  <a:lnTo>
                    <a:pt x="11188" y="10821"/>
                  </a:lnTo>
                  <a:lnTo>
                    <a:pt x="11152" y="10858"/>
                  </a:lnTo>
                  <a:lnTo>
                    <a:pt x="11042" y="10931"/>
                  </a:lnTo>
                  <a:lnTo>
                    <a:pt x="11042" y="10564"/>
                  </a:lnTo>
                  <a:lnTo>
                    <a:pt x="11115" y="10198"/>
                  </a:lnTo>
                  <a:lnTo>
                    <a:pt x="11188" y="9867"/>
                  </a:lnTo>
                  <a:lnTo>
                    <a:pt x="11298" y="9501"/>
                  </a:lnTo>
                  <a:lnTo>
                    <a:pt x="11298" y="9464"/>
                  </a:lnTo>
                  <a:lnTo>
                    <a:pt x="11262" y="9427"/>
                  </a:lnTo>
                  <a:lnTo>
                    <a:pt x="11225" y="9427"/>
                  </a:lnTo>
                  <a:lnTo>
                    <a:pt x="11188" y="9464"/>
                  </a:lnTo>
                  <a:lnTo>
                    <a:pt x="11078" y="9647"/>
                  </a:lnTo>
                  <a:lnTo>
                    <a:pt x="10968" y="9831"/>
                  </a:lnTo>
                  <a:lnTo>
                    <a:pt x="10785" y="10234"/>
                  </a:lnTo>
                  <a:lnTo>
                    <a:pt x="10712" y="10638"/>
                  </a:lnTo>
                  <a:lnTo>
                    <a:pt x="10712" y="11078"/>
                  </a:lnTo>
                  <a:lnTo>
                    <a:pt x="10271" y="11261"/>
                  </a:lnTo>
                  <a:lnTo>
                    <a:pt x="9831" y="11371"/>
                  </a:lnTo>
                  <a:lnTo>
                    <a:pt x="9868" y="11005"/>
                  </a:lnTo>
                  <a:lnTo>
                    <a:pt x="9978" y="10638"/>
                  </a:lnTo>
                  <a:lnTo>
                    <a:pt x="10051" y="10344"/>
                  </a:lnTo>
                  <a:lnTo>
                    <a:pt x="10161" y="10088"/>
                  </a:lnTo>
                  <a:lnTo>
                    <a:pt x="10418" y="9574"/>
                  </a:lnTo>
                  <a:lnTo>
                    <a:pt x="10418" y="9537"/>
                  </a:lnTo>
                  <a:lnTo>
                    <a:pt x="10381" y="9501"/>
                  </a:lnTo>
                  <a:lnTo>
                    <a:pt x="10345" y="9501"/>
                  </a:lnTo>
                  <a:lnTo>
                    <a:pt x="10345" y="9537"/>
                  </a:lnTo>
                  <a:lnTo>
                    <a:pt x="10015" y="9941"/>
                  </a:lnTo>
                  <a:lnTo>
                    <a:pt x="9758" y="10418"/>
                  </a:lnTo>
                  <a:lnTo>
                    <a:pt x="9538" y="10895"/>
                  </a:lnTo>
                  <a:lnTo>
                    <a:pt x="9501" y="11151"/>
                  </a:lnTo>
                  <a:lnTo>
                    <a:pt x="9428" y="11408"/>
                  </a:lnTo>
                  <a:lnTo>
                    <a:pt x="8951" y="11408"/>
                  </a:lnTo>
                  <a:lnTo>
                    <a:pt x="8951" y="11261"/>
                  </a:lnTo>
                  <a:lnTo>
                    <a:pt x="8914" y="11225"/>
                  </a:lnTo>
                  <a:lnTo>
                    <a:pt x="8877" y="11188"/>
                  </a:lnTo>
                  <a:lnTo>
                    <a:pt x="8841" y="11188"/>
                  </a:lnTo>
                  <a:lnTo>
                    <a:pt x="8804" y="11225"/>
                  </a:lnTo>
                  <a:lnTo>
                    <a:pt x="8731" y="11298"/>
                  </a:lnTo>
                  <a:lnTo>
                    <a:pt x="9171" y="10454"/>
                  </a:lnTo>
                  <a:lnTo>
                    <a:pt x="9391" y="10051"/>
                  </a:lnTo>
                  <a:lnTo>
                    <a:pt x="9684" y="9647"/>
                  </a:lnTo>
                  <a:lnTo>
                    <a:pt x="9684" y="9611"/>
                  </a:lnTo>
                  <a:lnTo>
                    <a:pt x="9648" y="9611"/>
                  </a:lnTo>
                  <a:lnTo>
                    <a:pt x="9648" y="9574"/>
                  </a:lnTo>
                  <a:lnTo>
                    <a:pt x="9611" y="9611"/>
                  </a:lnTo>
                  <a:lnTo>
                    <a:pt x="9244" y="10014"/>
                  </a:lnTo>
                  <a:lnTo>
                    <a:pt x="8914" y="10418"/>
                  </a:lnTo>
                  <a:lnTo>
                    <a:pt x="8621" y="10858"/>
                  </a:lnTo>
                  <a:lnTo>
                    <a:pt x="8327" y="11335"/>
                  </a:lnTo>
                  <a:lnTo>
                    <a:pt x="7960" y="11225"/>
                  </a:lnTo>
                  <a:lnTo>
                    <a:pt x="7997" y="11188"/>
                  </a:lnTo>
                  <a:lnTo>
                    <a:pt x="7997" y="11151"/>
                  </a:lnTo>
                  <a:lnTo>
                    <a:pt x="7960" y="11115"/>
                  </a:lnTo>
                  <a:lnTo>
                    <a:pt x="7960" y="11078"/>
                  </a:lnTo>
                  <a:lnTo>
                    <a:pt x="7924" y="10968"/>
                  </a:lnTo>
                  <a:lnTo>
                    <a:pt x="7960" y="10858"/>
                  </a:lnTo>
                  <a:lnTo>
                    <a:pt x="8034" y="10601"/>
                  </a:lnTo>
                  <a:lnTo>
                    <a:pt x="8181" y="10308"/>
                  </a:lnTo>
                  <a:lnTo>
                    <a:pt x="8474" y="9831"/>
                  </a:lnTo>
                  <a:lnTo>
                    <a:pt x="8767" y="9427"/>
                  </a:lnTo>
                  <a:lnTo>
                    <a:pt x="8804" y="9391"/>
                  </a:lnTo>
                  <a:lnTo>
                    <a:pt x="8767" y="9317"/>
                  </a:lnTo>
                  <a:lnTo>
                    <a:pt x="8694" y="9317"/>
                  </a:lnTo>
                  <a:lnTo>
                    <a:pt x="8364" y="9537"/>
                  </a:lnTo>
                  <a:lnTo>
                    <a:pt x="8107" y="9831"/>
                  </a:lnTo>
                  <a:lnTo>
                    <a:pt x="7887" y="10124"/>
                  </a:lnTo>
                  <a:lnTo>
                    <a:pt x="7704" y="10454"/>
                  </a:lnTo>
                  <a:lnTo>
                    <a:pt x="7594" y="10784"/>
                  </a:lnTo>
                  <a:lnTo>
                    <a:pt x="7557" y="10968"/>
                  </a:lnTo>
                  <a:lnTo>
                    <a:pt x="7594" y="11115"/>
                  </a:lnTo>
                  <a:lnTo>
                    <a:pt x="7153" y="10968"/>
                  </a:lnTo>
                  <a:lnTo>
                    <a:pt x="6713" y="10784"/>
                  </a:lnTo>
                  <a:lnTo>
                    <a:pt x="6933" y="10564"/>
                  </a:lnTo>
                  <a:lnTo>
                    <a:pt x="7080" y="10344"/>
                  </a:lnTo>
                  <a:lnTo>
                    <a:pt x="7153" y="10234"/>
                  </a:lnTo>
                  <a:lnTo>
                    <a:pt x="7190" y="10124"/>
                  </a:lnTo>
                  <a:lnTo>
                    <a:pt x="7190" y="10088"/>
                  </a:lnTo>
                  <a:lnTo>
                    <a:pt x="7153" y="10088"/>
                  </a:lnTo>
                  <a:lnTo>
                    <a:pt x="7080" y="10124"/>
                  </a:lnTo>
                  <a:lnTo>
                    <a:pt x="7007" y="10161"/>
                  </a:lnTo>
                  <a:lnTo>
                    <a:pt x="6823" y="10308"/>
                  </a:lnTo>
                  <a:lnTo>
                    <a:pt x="6493" y="10564"/>
                  </a:lnTo>
                  <a:lnTo>
                    <a:pt x="6420" y="10638"/>
                  </a:lnTo>
                  <a:lnTo>
                    <a:pt x="5906" y="10344"/>
                  </a:lnTo>
                  <a:lnTo>
                    <a:pt x="6897" y="9904"/>
                  </a:lnTo>
                  <a:lnTo>
                    <a:pt x="7887" y="9391"/>
                  </a:lnTo>
                  <a:lnTo>
                    <a:pt x="8877" y="8877"/>
                  </a:lnTo>
                  <a:lnTo>
                    <a:pt x="9795" y="8327"/>
                  </a:lnTo>
                  <a:lnTo>
                    <a:pt x="10748" y="7740"/>
                  </a:lnTo>
                  <a:lnTo>
                    <a:pt x="11665" y="7116"/>
                  </a:lnTo>
                  <a:lnTo>
                    <a:pt x="12546" y="6456"/>
                  </a:lnTo>
                  <a:lnTo>
                    <a:pt x="13426" y="5796"/>
                  </a:lnTo>
                  <a:lnTo>
                    <a:pt x="13829" y="5429"/>
                  </a:lnTo>
                  <a:close/>
                  <a:moveTo>
                    <a:pt x="1651" y="9757"/>
                  </a:moveTo>
                  <a:lnTo>
                    <a:pt x="1028" y="10711"/>
                  </a:lnTo>
                  <a:lnTo>
                    <a:pt x="991" y="10784"/>
                  </a:lnTo>
                  <a:lnTo>
                    <a:pt x="1028" y="10858"/>
                  </a:lnTo>
                  <a:lnTo>
                    <a:pt x="1028" y="10931"/>
                  </a:lnTo>
                  <a:lnTo>
                    <a:pt x="1101" y="10968"/>
                  </a:lnTo>
                  <a:lnTo>
                    <a:pt x="1358" y="11041"/>
                  </a:lnTo>
                  <a:lnTo>
                    <a:pt x="1651" y="11078"/>
                  </a:lnTo>
                  <a:lnTo>
                    <a:pt x="1908" y="11078"/>
                  </a:lnTo>
                  <a:lnTo>
                    <a:pt x="2165" y="11041"/>
                  </a:lnTo>
                  <a:lnTo>
                    <a:pt x="2715" y="10858"/>
                  </a:lnTo>
                  <a:lnTo>
                    <a:pt x="3229" y="10638"/>
                  </a:lnTo>
                  <a:lnTo>
                    <a:pt x="4769" y="10014"/>
                  </a:lnTo>
                  <a:lnTo>
                    <a:pt x="4953" y="10198"/>
                  </a:lnTo>
                  <a:lnTo>
                    <a:pt x="4072" y="10564"/>
                  </a:lnTo>
                  <a:lnTo>
                    <a:pt x="3192" y="10895"/>
                  </a:lnTo>
                  <a:lnTo>
                    <a:pt x="2238" y="11188"/>
                  </a:lnTo>
                  <a:lnTo>
                    <a:pt x="1248" y="11445"/>
                  </a:lnTo>
                  <a:lnTo>
                    <a:pt x="1101" y="11518"/>
                  </a:lnTo>
                  <a:lnTo>
                    <a:pt x="844" y="11555"/>
                  </a:lnTo>
                  <a:lnTo>
                    <a:pt x="624" y="11555"/>
                  </a:lnTo>
                  <a:lnTo>
                    <a:pt x="551" y="11518"/>
                  </a:lnTo>
                  <a:lnTo>
                    <a:pt x="477" y="11481"/>
                  </a:lnTo>
                  <a:lnTo>
                    <a:pt x="477" y="11408"/>
                  </a:lnTo>
                  <a:lnTo>
                    <a:pt x="514" y="11298"/>
                  </a:lnTo>
                  <a:lnTo>
                    <a:pt x="661" y="11005"/>
                  </a:lnTo>
                  <a:lnTo>
                    <a:pt x="991" y="10601"/>
                  </a:lnTo>
                  <a:lnTo>
                    <a:pt x="1321" y="10161"/>
                  </a:lnTo>
                  <a:lnTo>
                    <a:pt x="1651" y="9757"/>
                  </a:lnTo>
                  <a:close/>
                  <a:moveTo>
                    <a:pt x="16324" y="0"/>
                  </a:moveTo>
                  <a:lnTo>
                    <a:pt x="16140" y="37"/>
                  </a:lnTo>
                  <a:lnTo>
                    <a:pt x="15774" y="147"/>
                  </a:lnTo>
                  <a:lnTo>
                    <a:pt x="15480" y="330"/>
                  </a:lnTo>
                  <a:lnTo>
                    <a:pt x="14636" y="807"/>
                  </a:lnTo>
                  <a:lnTo>
                    <a:pt x="13866" y="1357"/>
                  </a:lnTo>
                  <a:lnTo>
                    <a:pt x="13059" y="1908"/>
                  </a:lnTo>
                  <a:lnTo>
                    <a:pt x="12289" y="2458"/>
                  </a:lnTo>
                  <a:lnTo>
                    <a:pt x="12032" y="2311"/>
                  </a:lnTo>
                  <a:lnTo>
                    <a:pt x="11812" y="2238"/>
                  </a:lnTo>
                  <a:lnTo>
                    <a:pt x="11629" y="2238"/>
                  </a:lnTo>
                  <a:lnTo>
                    <a:pt x="11372" y="2091"/>
                  </a:lnTo>
                  <a:lnTo>
                    <a:pt x="11115" y="1981"/>
                  </a:lnTo>
                  <a:lnTo>
                    <a:pt x="10858" y="1908"/>
                  </a:lnTo>
                  <a:lnTo>
                    <a:pt x="10565" y="1834"/>
                  </a:lnTo>
                  <a:lnTo>
                    <a:pt x="10015" y="1761"/>
                  </a:lnTo>
                  <a:lnTo>
                    <a:pt x="9464" y="1761"/>
                  </a:lnTo>
                  <a:lnTo>
                    <a:pt x="8914" y="1834"/>
                  </a:lnTo>
                  <a:lnTo>
                    <a:pt x="8364" y="1981"/>
                  </a:lnTo>
                  <a:lnTo>
                    <a:pt x="7814" y="2164"/>
                  </a:lnTo>
                  <a:lnTo>
                    <a:pt x="7300" y="2384"/>
                  </a:lnTo>
                  <a:lnTo>
                    <a:pt x="6677" y="2715"/>
                  </a:lnTo>
                  <a:lnTo>
                    <a:pt x="6090" y="3081"/>
                  </a:lnTo>
                  <a:lnTo>
                    <a:pt x="5503" y="3522"/>
                  </a:lnTo>
                  <a:lnTo>
                    <a:pt x="4989" y="3962"/>
                  </a:lnTo>
                  <a:lnTo>
                    <a:pt x="4769" y="4219"/>
                  </a:lnTo>
                  <a:lnTo>
                    <a:pt x="4549" y="4475"/>
                  </a:lnTo>
                  <a:lnTo>
                    <a:pt x="4402" y="4769"/>
                  </a:lnTo>
                  <a:lnTo>
                    <a:pt x="4256" y="5062"/>
                  </a:lnTo>
                  <a:lnTo>
                    <a:pt x="4146" y="5356"/>
                  </a:lnTo>
                  <a:lnTo>
                    <a:pt x="4035" y="5686"/>
                  </a:lnTo>
                  <a:lnTo>
                    <a:pt x="3999" y="6016"/>
                  </a:lnTo>
                  <a:lnTo>
                    <a:pt x="3925" y="6346"/>
                  </a:lnTo>
                  <a:lnTo>
                    <a:pt x="3889" y="6970"/>
                  </a:lnTo>
                  <a:lnTo>
                    <a:pt x="3925" y="7630"/>
                  </a:lnTo>
                  <a:lnTo>
                    <a:pt x="3339" y="7960"/>
                  </a:lnTo>
                  <a:lnTo>
                    <a:pt x="2752" y="8290"/>
                  </a:lnTo>
                  <a:lnTo>
                    <a:pt x="2238" y="8657"/>
                  </a:lnTo>
                  <a:lnTo>
                    <a:pt x="1725" y="9097"/>
                  </a:lnTo>
                  <a:lnTo>
                    <a:pt x="1248" y="9574"/>
                  </a:lnTo>
                  <a:lnTo>
                    <a:pt x="808" y="10051"/>
                  </a:lnTo>
                  <a:lnTo>
                    <a:pt x="404" y="10601"/>
                  </a:lnTo>
                  <a:lnTo>
                    <a:pt x="221" y="10858"/>
                  </a:lnTo>
                  <a:lnTo>
                    <a:pt x="74" y="11151"/>
                  </a:lnTo>
                  <a:lnTo>
                    <a:pt x="1" y="11371"/>
                  </a:lnTo>
                  <a:lnTo>
                    <a:pt x="37" y="11555"/>
                  </a:lnTo>
                  <a:lnTo>
                    <a:pt x="111" y="11738"/>
                  </a:lnTo>
                  <a:lnTo>
                    <a:pt x="184" y="11812"/>
                  </a:lnTo>
                  <a:lnTo>
                    <a:pt x="257" y="11885"/>
                  </a:lnTo>
                  <a:lnTo>
                    <a:pt x="477" y="11958"/>
                  </a:lnTo>
                  <a:lnTo>
                    <a:pt x="697" y="11995"/>
                  </a:lnTo>
                  <a:lnTo>
                    <a:pt x="918" y="11995"/>
                  </a:lnTo>
                  <a:lnTo>
                    <a:pt x="1174" y="11958"/>
                  </a:lnTo>
                  <a:lnTo>
                    <a:pt x="1835" y="11812"/>
                  </a:lnTo>
                  <a:lnTo>
                    <a:pt x="2495" y="11591"/>
                  </a:lnTo>
                  <a:lnTo>
                    <a:pt x="3815" y="11151"/>
                  </a:lnTo>
                  <a:lnTo>
                    <a:pt x="4586" y="10858"/>
                  </a:lnTo>
                  <a:lnTo>
                    <a:pt x="5356" y="10564"/>
                  </a:lnTo>
                  <a:lnTo>
                    <a:pt x="5760" y="10858"/>
                  </a:lnTo>
                  <a:lnTo>
                    <a:pt x="6200" y="11078"/>
                  </a:lnTo>
                  <a:lnTo>
                    <a:pt x="6236" y="11261"/>
                  </a:lnTo>
                  <a:lnTo>
                    <a:pt x="6273" y="11335"/>
                  </a:lnTo>
                  <a:lnTo>
                    <a:pt x="6346" y="11371"/>
                  </a:lnTo>
                  <a:lnTo>
                    <a:pt x="6493" y="11371"/>
                  </a:lnTo>
                  <a:lnTo>
                    <a:pt x="6603" y="11261"/>
                  </a:lnTo>
                  <a:lnTo>
                    <a:pt x="7410" y="11591"/>
                  </a:lnTo>
                  <a:lnTo>
                    <a:pt x="7814" y="11702"/>
                  </a:lnTo>
                  <a:lnTo>
                    <a:pt x="8217" y="11812"/>
                  </a:lnTo>
                  <a:lnTo>
                    <a:pt x="8291" y="11848"/>
                  </a:lnTo>
                  <a:lnTo>
                    <a:pt x="8364" y="11885"/>
                  </a:lnTo>
                  <a:lnTo>
                    <a:pt x="8474" y="11848"/>
                  </a:lnTo>
                  <a:lnTo>
                    <a:pt x="8547" y="11885"/>
                  </a:lnTo>
                  <a:lnTo>
                    <a:pt x="8877" y="11922"/>
                  </a:lnTo>
                  <a:lnTo>
                    <a:pt x="9574" y="11922"/>
                  </a:lnTo>
                  <a:lnTo>
                    <a:pt x="9905" y="11885"/>
                  </a:lnTo>
                  <a:lnTo>
                    <a:pt x="10235" y="11812"/>
                  </a:lnTo>
                  <a:lnTo>
                    <a:pt x="10565" y="11702"/>
                  </a:lnTo>
                  <a:lnTo>
                    <a:pt x="10895" y="11555"/>
                  </a:lnTo>
                  <a:lnTo>
                    <a:pt x="11225" y="11408"/>
                  </a:lnTo>
                  <a:lnTo>
                    <a:pt x="11555" y="11225"/>
                  </a:lnTo>
                  <a:lnTo>
                    <a:pt x="11885" y="11041"/>
                  </a:lnTo>
                  <a:lnTo>
                    <a:pt x="12179" y="10784"/>
                  </a:lnTo>
                  <a:lnTo>
                    <a:pt x="12472" y="10564"/>
                  </a:lnTo>
                  <a:lnTo>
                    <a:pt x="12766" y="10308"/>
                  </a:lnTo>
                  <a:lnTo>
                    <a:pt x="13022" y="10014"/>
                  </a:lnTo>
                  <a:lnTo>
                    <a:pt x="13279" y="9721"/>
                  </a:lnTo>
                  <a:lnTo>
                    <a:pt x="13499" y="9391"/>
                  </a:lnTo>
                  <a:lnTo>
                    <a:pt x="13719" y="9097"/>
                  </a:lnTo>
                  <a:lnTo>
                    <a:pt x="13903" y="8730"/>
                  </a:lnTo>
                  <a:lnTo>
                    <a:pt x="14050" y="8400"/>
                  </a:lnTo>
                  <a:lnTo>
                    <a:pt x="14196" y="8033"/>
                  </a:lnTo>
                  <a:lnTo>
                    <a:pt x="14306" y="7667"/>
                  </a:lnTo>
                  <a:lnTo>
                    <a:pt x="14380" y="7300"/>
                  </a:lnTo>
                  <a:lnTo>
                    <a:pt x="14453" y="6933"/>
                  </a:lnTo>
                  <a:lnTo>
                    <a:pt x="14490" y="6529"/>
                  </a:lnTo>
                  <a:lnTo>
                    <a:pt x="14490" y="6163"/>
                  </a:lnTo>
                  <a:lnTo>
                    <a:pt x="14453" y="5796"/>
                  </a:lnTo>
                  <a:lnTo>
                    <a:pt x="14380" y="5429"/>
                  </a:lnTo>
                  <a:lnTo>
                    <a:pt x="14270" y="5062"/>
                  </a:lnTo>
                  <a:lnTo>
                    <a:pt x="15113" y="4329"/>
                  </a:lnTo>
                  <a:lnTo>
                    <a:pt x="15920" y="3558"/>
                  </a:lnTo>
                  <a:lnTo>
                    <a:pt x="16434" y="3045"/>
                  </a:lnTo>
                  <a:lnTo>
                    <a:pt x="16691" y="2751"/>
                  </a:lnTo>
                  <a:lnTo>
                    <a:pt x="16947" y="2458"/>
                  </a:lnTo>
                  <a:lnTo>
                    <a:pt x="17168" y="2128"/>
                  </a:lnTo>
                  <a:lnTo>
                    <a:pt x="17351" y="1798"/>
                  </a:lnTo>
                  <a:lnTo>
                    <a:pt x="17461" y="1431"/>
                  </a:lnTo>
                  <a:lnTo>
                    <a:pt x="17461" y="1247"/>
                  </a:lnTo>
                  <a:lnTo>
                    <a:pt x="17461" y="1064"/>
                  </a:lnTo>
                  <a:lnTo>
                    <a:pt x="17388" y="770"/>
                  </a:lnTo>
                  <a:lnTo>
                    <a:pt x="17278" y="514"/>
                  </a:lnTo>
                  <a:lnTo>
                    <a:pt x="17094" y="257"/>
                  </a:lnTo>
                  <a:lnTo>
                    <a:pt x="16837" y="74"/>
                  </a:lnTo>
                  <a:lnTo>
                    <a:pt x="16691" y="37"/>
                  </a:lnTo>
                  <a:lnTo>
                    <a:pt x="16507"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solidFill>
                  <a:srgbClr val="A4C2F4"/>
                </a:solidFill>
              </a:endParaRPr>
            </a:p>
          </p:txBody>
        </p:sp>
        <p:sp>
          <p:nvSpPr>
            <p:cNvPr id="300" name="Shape 300"/>
            <p:cNvSpPr/>
            <p:nvPr/>
          </p:nvSpPr>
          <p:spPr>
            <a:xfrm>
              <a:off x="6405225" y="2154575"/>
              <a:ext cx="328325" cy="339325"/>
            </a:xfrm>
            <a:custGeom>
              <a:avLst/>
              <a:gdLst/>
              <a:ahLst/>
              <a:cxnLst/>
              <a:rect l="0" t="0" r="0" b="0"/>
              <a:pathLst>
                <a:path w="13133" h="13573" extrusionOk="0">
                  <a:moveTo>
                    <a:pt x="2714" y="1798"/>
                  </a:moveTo>
                  <a:lnTo>
                    <a:pt x="2971" y="1908"/>
                  </a:lnTo>
                  <a:lnTo>
                    <a:pt x="3118" y="2018"/>
                  </a:lnTo>
                  <a:lnTo>
                    <a:pt x="3265" y="2128"/>
                  </a:lnTo>
                  <a:lnTo>
                    <a:pt x="3411" y="2311"/>
                  </a:lnTo>
                  <a:lnTo>
                    <a:pt x="3485" y="2458"/>
                  </a:lnTo>
                  <a:lnTo>
                    <a:pt x="3375" y="2458"/>
                  </a:lnTo>
                  <a:lnTo>
                    <a:pt x="3301" y="2495"/>
                  </a:lnTo>
                  <a:lnTo>
                    <a:pt x="3265" y="2568"/>
                  </a:lnTo>
                  <a:lnTo>
                    <a:pt x="3228" y="2605"/>
                  </a:lnTo>
                  <a:lnTo>
                    <a:pt x="3155" y="2568"/>
                  </a:lnTo>
                  <a:lnTo>
                    <a:pt x="3008" y="2348"/>
                  </a:lnTo>
                  <a:lnTo>
                    <a:pt x="2825" y="1981"/>
                  </a:lnTo>
                  <a:lnTo>
                    <a:pt x="2714" y="1798"/>
                  </a:lnTo>
                  <a:close/>
                  <a:moveTo>
                    <a:pt x="1908" y="2825"/>
                  </a:moveTo>
                  <a:lnTo>
                    <a:pt x="1797" y="2861"/>
                  </a:lnTo>
                  <a:lnTo>
                    <a:pt x="1761" y="2898"/>
                  </a:lnTo>
                  <a:lnTo>
                    <a:pt x="1687" y="2971"/>
                  </a:lnTo>
                  <a:lnTo>
                    <a:pt x="1687" y="3045"/>
                  </a:lnTo>
                  <a:lnTo>
                    <a:pt x="1687" y="3118"/>
                  </a:lnTo>
                  <a:lnTo>
                    <a:pt x="1724" y="3191"/>
                  </a:lnTo>
                  <a:lnTo>
                    <a:pt x="1797" y="3228"/>
                  </a:lnTo>
                  <a:lnTo>
                    <a:pt x="1944" y="3301"/>
                  </a:lnTo>
                  <a:lnTo>
                    <a:pt x="2054" y="3412"/>
                  </a:lnTo>
                  <a:lnTo>
                    <a:pt x="2164" y="3522"/>
                  </a:lnTo>
                  <a:lnTo>
                    <a:pt x="2201" y="3595"/>
                  </a:lnTo>
                  <a:lnTo>
                    <a:pt x="2274" y="3632"/>
                  </a:lnTo>
                  <a:lnTo>
                    <a:pt x="2384" y="3632"/>
                  </a:lnTo>
                  <a:lnTo>
                    <a:pt x="2458" y="3558"/>
                  </a:lnTo>
                  <a:lnTo>
                    <a:pt x="2494" y="3448"/>
                  </a:lnTo>
                  <a:lnTo>
                    <a:pt x="2494" y="3338"/>
                  </a:lnTo>
                  <a:lnTo>
                    <a:pt x="2421" y="3228"/>
                  </a:lnTo>
                  <a:lnTo>
                    <a:pt x="2348" y="3155"/>
                  </a:lnTo>
                  <a:lnTo>
                    <a:pt x="2164" y="2971"/>
                  </a:lnTo>
                  <a:lnTo>
                    <a:pt x="1981" y="2861"/>
                  </a:lnTo>
                  <a:lnTo>
                    <a:pt x="1908" y="2825"/>
                  </a:lnTo>
                  <a:close/>
                  <a:moveTo>
                    <a:pt x="1137" y="2311"/>
                  </a:moveTo>
                  <a:lnTo>
                    <a:pt x="1614" y="2458"/>
                  </a:lnTo>
                  <a:lnTo>
                    <a:pt x="2054" y="2678"/>
                  </a:lnTo>
                  <a:lnTo>
                    <a:pt x="2201" y="2751"/>
                  </a:lnTo>
                  <a:lnTo>
                    <a:pt x="2348" y="2898"/>
                  </a:lnTo>
                  <a:lnTo>
                    <a:pt x="2458" y="3008"/>
                  </a:lnTo>
                  <a:lnTo>
                    <a:pt x="2531" y="3191"/>
                  </a:lnTo>
                  <a:lnTo>
                    <a:pt x="2568" y="3265"/>
                  </a:lnTo>
                  <a:lnTo>
                    <a:pt x="2568" y="3338"/>
                  </a:lnTo>
                  <a:lnTo>
                    <a:pt x="2531" y="3485"/>
                  </a:lnTo>
                  <a:lnTo>
                    <a:pt x="2384" y="3742"/>
                  </a:lnTo>
                  <a:lnTo>
                    <a:pt x="2274" y="3852"/>
                  </a:lnTo>
                  <a:lnTo>
                    <a:pt x="2164" y="3962"/>
                  </a:lnTo>
                  <a:lnTo>
                    <a:pt x="1834" y="3632"/>
                  </a:lnTo>
                  <a:lnTo>
                    <a:pt x="1541" y="3228"/>
                  </a:lnTo>
                  <a:lnTo>
                    <a:pt x="1321" y="2788"/>
                  </a:lnTo>
                  <a:lnTo>
                    <a:pt x="1137" y="2311"/>
                  </a:lnTo>
                  <a:close/>
                  <a:moveTo>
                    <a:pt x="8804" y="514"/>
                  </a:moveTo>
                  <a:lnTo>
                    <a:pt x="8694" y="2531"/>
                  </a:lnTo>
                  <a:lnTo>
                    <a:pt x="8657" y="3632"/>
                  </a:lnTo>
                  <a:lnTo>
                    <a:pt x="8657" y="4549"/>
                  </a:lnTo>
                  <a:lnTo>
                    <a:pt x="7556" y="3778"/>
                  </a:lnTo>
                  <a:lnTo>
                    <a:pt x="7043" y="3375"/>
                  </a:lnTo>
                  <a:lnTo>
                    <a:pt x="6529" y="2971"/>
                  </a:lnTo>
                  <a:lnTo>
                    <a:pt x="6639" y="2788"/>
                  </a:lnTo>
                  <a:lnTo>
                    <a:pt x="6713" y="2678"/>
                  </a:lnTo>
                  <a:lnTo>
                    <a:pt x="7556" y="1798"/>
                  </a:lnTo>
                  <a:lnTo>
                    <a:pt x="8290" y="991"/>
                  </a:lnTo>
                  <a:lnTo>
                    <a:pt x="8510" y="734"/>
                  </a:lnTo>
                  <a:lnTo>
                    <a:pt x="8657" y="624"/>
                  </a:lnTo>
                  <a:lnTo>
                    <a:pt x="8804" y="514"/>
                  </a:lnTo>
                  <a:close/>
                  <a:moveTo>
                    <a:pt x="660" y="4145"/>
                  </a:moveTo>
                  <a:lnTo>
                    <a:pt x="880" y="4219"/>
                  </a:lnTo>
                  <a:lnTo>
                    <a:pt x="1064" y="4255"/>
                  </a:lnTo>
                  <a:lnTo>
                    <a:pt x="1247" y="4329"/>
                  </a:lnTo>
                  <a:lnTo>
                    <a:pt x="1357" y="4439"/>
                  </a:lnTo>
                  <a:lnTo>
                    <a:pt x="1431" y="4585"/>
                  </a:lnTo>
                  <a:lnTo>
                    <a:pt x="1467" y="4659"/>
                  </a:lnTo>
                  <a:lnTo>
                    <a:pt x="1467" y="4732"/>
                  </a:lnTo>
                  <a:lnTo>
                    <a:pt x="1467" y="4805"/>
                  </a:lnTo>
                  <a:lnTo>
                    <a:pt x="1394" y="4842"/>
                  </a:lnTo>
                  <a:lnTo>
                    <a:pt x="1284" y="4805"/>
                  </a:lnTo>
                  <a:lnTo>
                    <a:pt x="1211" y="4769"/>
                  </a:lnTo>
                  <a:lnTo>
                    <a:pt x="990" y="4585"/>
                  </a:lnTo>
                  <a:lnTo>
                    <a:pt x="844" y="4402"/>
                  </a:lnTo>
                  <a:lnTo>
                    <a:pt x="660" y="4145"/>
                  </a:lnTo>
                  <a:close/>
                  <a:moveTo>
                    <a:pt x="3962" y="2935"/>
                  </a:moveTo>
                  <a:lnTo>
                    <a:pt x="4218" y="3155"/>
                  </a:lnTo>
                  <a:lnTo>
                    <a:pt x="4035" y="3338"/>
                  </a:lnTo>
                  <a:lnTo>
                    <a:pt x="2641" y="4659"/>
                  </a:lnTo>
                  <a:lnTo>
                    <a:pt x="2311" y="5026"/>
                  </a:lnTo>
                  <a:lnTo>
                    <a:pt x="2054" y="5392"/>
                  </a:lnTo>
                  <a:lnTo>
                    <a:pt x="1797" y="5172"/>
                  </a:lnTo>
                  <a:lnTo>
                    <a:pt x="2971" y="4072"/>
                  </a:lnTo>
                  <a:lnTo>
                    <a:pt x="3485" y="3522"/>
                  </a:lnTo>
                  <a:lnTo>
                    <a:pt x="3742" y="3265"/>
                  </a:lnTo>
                  <a:lnTo>
                    <a:pt x="3962" y="2935"/>
                  </a:lnTo>
                  <a:close/>
                  <a:moveTo>
                    <a:pt x="4989" y="5209"/>
                  </a:moveTo>
                  <a:lnTo>
                    <a:pt x="5356" y="5686"/>
                  </a:lnTo>
                  <a:lnTo>
                    <a:pt x="5686" y="6199"/>
                  </a:lnTo>
                  <a:lnTo>
                    <a:pt x="6199" y="7080"/>
                  </a:lnTo>
                  <a:lnTo>
                    <a:pt x="6199" y="7080"/>
                  </a:lnTo>
                  <a:lnTo>
                    <a:pt x="5282" y="6640"/>
                  </a:lnTo>
                  <a:lnTo>
                    <a:pt x="4365" y="6199"/>
                  </a:lnTo>
                  <a:lnTo>
                    <a:pt x="4512" y="5943"/>
                  </a:lnTo>
                  <a:lnTo>
                    <a:pt x="4989" y="5209"/>
                  </a:lnTo>
                  <a:close/>
                  <a:moveTo>
                    <a:pt x="4879" y="4695"/>
                  </a:moveTo>
                  <a:lnTo>
                    <a:pt x="4805" y="4805"/>
                  </a:lnTo>
                  <a:lnTo>
                    <a:pt x="4218" y="5649"/>
                  </a:lnTo>
                  <a:lnTo>
                    <a:pt x="3962" y="6053"/>
                  </a:lnTo>
                  <a:lnTo>
                    <a:pt x="3852" y="6053"/>
                  </a:lnTo>
                  <a:lnTo>
                    <a:pt x="3778" y="6126"/>
                  </a:lnTo>
                  <a:lnTo>
                    <a:pt x="3742" y="6199"/>
                  </a:lnTo>
                  <a:lnTo>
                    <a:pt x="3705" y="6273"/>
                  </a:lnTo>
                  <a:lnTo>
                    <a:pt x="3742" y="6346"/>
                  </a:lnTo>
                  <a:lnTo>
                    <a:pt x="3778" y="6493"/>
                  </a:lnTo>
                  <a:lnTo>
                    <a:pt x="3852" y="6529"/>
                  </a:lnTo>
                  <a:lnTo>
                    <a:pt x="3925" y="6566"/>
                  </a:lnTo>
                  <a:lnTo>
                    <a:pt x="3998" y="6566"/>
                  </a:lnTo>
                  <a:lnTo>
                    <a:pt x="5172" y="7080"/>
                  </a:lnTo>
                  <a:lnTo>
                    <a:pt x="5722" y="7336"/>
                  </a:lnTo>
                  <a:lnTo>
                    <a:pt x="6053" y="7447"/>
                  </a:lnTo>
                  <a:lnTo>
                    <a:pt x="6346" y="7483"/>
                  </a:lnTo>
                  <a:lnTo>
                    <a:pt x="6419" y="7483"/>
                  </a:lnTo>
                  <a:lnTo>
                    <a:pt x="6493" y="7447"/>
                  </a:lnTo>
                  <a:lnTo>
                    <a:pt x="6529" y="7483"/>
                  </a:lnTo>
                  <a:lnTo>
                    <a:pt x="6603" y="7483"/>
                  </a:lnTo>
                  <a:lnTo>
                    <a:pt x="6639" y="7447"/>
                  </a:lnTo>
                  <a:lnTo>
                    <a:pt x="6639" y="7410"/>
                  </a:lnTo>
                  <a:lnTo>
                    <a:pt x="6566" y="7080"/>
                  </a:lnTo>
                  <a:lnTo>
                    <a:pt x="6456" y="6750"/>
                  </a:lnTo>
                  <a:lnTo>
                    <a:pt x="6273" y="6419"/>
                  </a:lnTo>
                  <a:lnTo>
                    <a:pt x="6089" y="6089"/>
                  </a:lnTo>
                  <a:lnTo>
                    <a:pt x="5649" y="5429"/>
                  </a:lnTo>
                  <a:lnTo>
                    <a:pt x="5135" y="4769"/>
                  </a:lnTo>
                  <a:lnTo>
                    <a:pt x="5062" y="4695"/>
                  </a:lnTo>
                  <a:close/>
                  <a:moveTo>
                    <a:pt x="9757" y="9537"/>
                  </a:moveTo>
                  <a:lnTo>
                    <a:pt x="9794" y="9647"/>
                  </a:lnTo>
                  <a:lnTo>
                    <a:pt x="9831" y="9757"/>
                  </a:lnTo>
                  <a:lnTo>
                    <a:pt x="9867" y="9867"/>
                  </a:lnTo>
                  <a:lnTo>
                    <a:pt x="9867" y="9978"/>
                  </a:lnTo>
                  <a:lnTo>
                    <a:pt x="9831" y="10088"/>
                  </a:lnTo>
                  <a:lnTo>
                    <a:pt x="9794" y="9757"/>
                  </a:lnTo>
                  <a:lnTo>
                    <a:pt x="9757" y="9537"/>
                  </a:lnTo>
                  <a:close/>
                  <a:moveTo>
                    <a:pt x="8950" y="8877"/>
                  </a:moveTo>
                  <a:lnTo>
                    <a:pt x="9207" y="9024"/>
                  </a:lnTo>
                  <a:lnTo>
                    <a:pt x="9207" y="9207"/>
                  </a:lnTo>
                  <a:lnTo>
                    <a:pt x="9281" y="9391"/>
                  </a:lnTo>
                  <a:lnTo>
                    <a:pt x="9391" y="9757"/>
                  </a:lnTo>
                  <a:lnTo>
                    <a:pt x="9574" y="10418"/>
                  </a:lnTo>
                  <a:lnTo>
                    <a:pt x="9464" y="10491"/>
                  </a:lnTo>
                  <a:lnTo>
                    <a:pt x="9391" y="10271"/>
                  </a:lnTo>
                  <a:lnTo>
                    <a:pt x="9281" y="10088"/>
                  </a:lnTo>
                  <a:lnTo>
                    <a:pt x="8914" y="9281"/>
                  </a:lnTo>
                  <a:lnTo>
                    <a:pt x="8840" y="9134"/>
                  </a:lnTo>
                  <a:lnTo>
                    <a:pt x="8767" y="9024"/>
                  </a:lnTo>
                  <a:lnTo>
                    <a:pt x="8950" y="8877"/>
                  </a:lnTo>
                  <a:close/>
                  <a:moveTo>
                    <a:pt x="8547" y="9244"/>
                  </a:moveTo>
                  <a:lnTo>
                    <a:pt x="8547" y="9281"/>
                  </a:lnTo>
                  <a:lnTo>
                    <a:pt x="8657" y="9281"/>
                  </a:lnTo>
                  <a:lnTo>
                    <a:pt x="8694" y="9244"/>
                  </a:lnTo>
                  <a:lnTo>
                    <a:pt x="8657" y="9354"/>
                  </a:lnTo>
                  <a:lnTo>
                    <a:pt x="8657" y="9464"/>
                  </a:lnTo>
                  <a:lnTo>
                    <a:pt x="8767" y="9721"/>
                  </a:lnTo>
                  <a:lnTo>
                    <a:pt x="9024" y="10198"/>
                  </a:lnTo>
                  <a:lnTo>
                    <a:pt x="9170" y="10528"/>
                  </a:lnTo>
                  <a:lnTo>
                    <a:pt x="8804" y="10234"/>
                  </a:lnTo>
                  <a:lnTo>
                    <a:pt x="8804" y="10198"/>
                  </a:lnTo>
                  <a:lnTo>
                    <a:pt x="8767" y="9904"/>
                  </a:lnTo>
                  <a:lnTo>
                    <a:pt x="8657" y="9611"/>
                  </a:lnTo>
                  <a:lnTo>
                    <a:pt x="8584" y="9464"/>
                  </a:lnTo>
                  <a:lnTo>
                    <a:pt x="8474" y="9317"/>
                  </a:lnTo>
                  <a:lnTo>
                    <a:pt x="8547" y="9244"/>
                  </a:lnTo>
                  <a:close/>
                  <a:moveTo>
                    <a:pt x="9464" y="10601"/>
                  </a:moveTo>
                  <a:lnTo>
                    <a:pt x="9574" y="10638"/>
                  </a:lnTo>
                  <a:lnTo>
                    <a:pt x="9464" y="10638"/>
                  </a:lnTo>
                  <a:lnTo>
                    <a:pt x="9464" y="10601"/>
                  </a:lnTo>
                  <a:close/>
                  <a:moveTo>
                    <a:pt x="8877" y="8510"/>
                  </a:moveTo>
                  <a:lnTo>
                    <a:pt x="8584" y="8730"/>
                  </a:lnTo>
                  <a:lnTo>
                    <a:pt x="8327" y="8914"/>
                  </a:lnTo>
                  <a:lnTo>
                    <a:pt x="8143" y="9171"/>
                  </a:lnTo>
                  <a:lnTo>
                    <a:pt x="8070" y="9354"/>
                  </a:lnTo>
                  <a:lnTo>
                    <a:pt x="7997" y="9501"/>
                  </a:lnTo>
                  <a:lnTo>
                    <a:pt x="7997" y="9647"/>
                  </a:lnTo>
                  <a:lnTo>
                    <a:pt x="8033" y="9831"/>
                  </a:lnTo>
                  <a:lnTo>
                    <a:pt x="8070" y="9978"/>
                  </a:lnTo>
                  <a:lnTo>
                    <a:pt x="8143" y="10088"/>
                  </a:lnTo>
                  <a:lnTo>
                    <a:pt x="8363" y="10344"/>
                  </a:lnTo>
                  <a:lnTo>
                    <a:pt x="8584" y="10564"/>
                  </a:lnTo>
                  <a:lnTo>
                    <a:pt x="8914" y="10785"/>
                  </a:lnTo>
                  <a:lnTo>
                    <a:pt x="9244" y="10968"/>
                  </a:lnTo>
                  <a:lnTo>
                    <a:pt x="9391" y="11041"/>
                  </a:lnTo>
                  <a:lnTo>
                    <a:pt x="9537" y="11078"/>
                  </a:lnTo>
                  <a:lnTo>
                    <a:pt x="9684" y="11041"/>
                  </a:lnTo>
                  <a:lnTo>
                    <a:pt x="9867" y="10968"/>
                  </a:lnTo>
                  <a:lnTo>
                    <a:pt x="10051" y="10821"/>
                  </a:lnTo>
                  <a:lnTo>
                    <a:pt x="10234" y="10601"/>
                  </a:lnTo>
                  <a:lnTo>
                    <a:pt x="10271" y="10491"/>
                  </a:lnTo>
                  <a:lnTo>
                    <a:pt x="10271" y="10381"/>
                  </a:lnTo>
                  <a:lnTo>
                    <a:pt x="10271" y="10271"/>
                  </a:lnTo>
                  <a:lnTo>
                    <a:pt x="10198" y="10161"/>
                  </a:lnTo>
                  <a:lnTo>
                    <a:pt x="10198" y="9904"/>
                  </a:lnTo>
                  <a:lnTo>
                    <a:pt x="10161" y="9684"/>
                  </a:lnTo>
                  <a:lnTo>
                    <a:pt x="10088" y="9464"/>
                  </a:lnTo>
                  <a:lnTo>
                    <a:pt x="9977" y="9244"/>
                  </a:lnTo>
                  <a:lnTo>
                    <a:pt x="9831" y="9060"/>
                  </a:lnTo>
                  <a:lnTo>
                    <a:pt x="9647" y="8914"/>
                  </a:lnTo>
                  <a:lnTo>
                    <a:pt x="9464" y="8767"/>
                  </a:lnTo>
                  <a:lnTo>
                    <a:pt x="9060" y="8510"/>
                  </a:lnTo>
                  <a:close/>
                  <a:moveTo>
                    <a:pt x="2604" y="8510"/>
                  </a:moveTo>
                  <a:lnTo>
                    <a:pt x="3815" y="9757"/>
                  </a:lnTo>
                  <a:lnTo>
                    <a:pt x="4292" y="10271"/>
                  </a:lnTo>
                  <a:lnTo>
                    <a:pt x="3852" y="10344"/>
                  </a:lnTo>
                  <a:lnTo>
                    <a:pt x="2678" y="10674"/>
                  </a:lnTo>
                  <a:lnTo>
                    <a:pt x="1577" y="10968"/>
                  </a:lnTo>
                  <a:lnTo>
                    <a:pt x="1064" y="11115"/>
                  </a:lnTo>
                  <a:lnTo>
                    <a:pt x="697" y="11188"/>
                  </a:lnTo>
                  <a:lnTo>
                    <a:pt x="587" y="11188"/>
                  </a:lnTo>
                  <a:lnTo>
                    <a:pt x="477" y="11151"/>
                  </a:lnTo>
                  <a:lnTo>
                    <a:pt x="1577" y="9721"/>
                  </a:lnTo>
                  <a:lnTo>
                    <a:pt x="1908" y="9317"/>
                  </a:lnTo>
                  <a:lnTo>
                    <a:pt x="2201" y="8914"/>
                  </a:lnTo>
                  <a:lnTo>
                    <a:pt x="2421" y="8730"/>
                  </a:lnTo>
                  <a:lnTo>
                    <a:pt x="2604" y="8510"/>
                  </a:lnTo>
                  <a:close/>
                  <a:moveTo>
                    <a:pt x="8914" y="8180"/>
                  </a:moveTo>
                  <a:lnTo>
                    <a:pt x="9097" y="8217"/>
                  </a:lnTo>
                  <a:lnTo>
                    <a:pt x="9244" y="8253"/>
                  </a:lnTo>
                  <a:lnTo>
                    <a:pt x="9574" y="8400"/>
                  </a:lnTo>
                  <a:lnTo>
                    <a:pt x="9867" y="8584"/>
                  </a:lnTo>
                  <a:lnTo>
                    <a:pt x="10124" y="8840"/>
                  </a:lnTo>
                  <a:lnTo>
                    <a:pt x="10308" y="9171"/>
                  </a:lnTo>
                  <a:lnTo>
                    <a:pt x="10454" y="9464"/>
                  </a:lnTo>
                  <a:lnTo>
                    <a:pt x="10564" y="9794"/>
                  </a:lnTo>
                  <a:lnTo>
                    <a:pt x="10601" y="10161"/>
                  </a:lnTo>
                  <a:lnTo>
                    <a:pt x="10601" y="10528"/>
                  </a:lnTo>
                  <a:lnTo>
                    <a:pt x="10491" y="10858"/>
                  </a:lnTo>
                  <a:lnTo>
                    <a:pt x="10491" y="10895"/>
                  </a:lnTo>
                  <a:lnTo>
                    <a:pt x="10454" y="10858"/>
                  </a:lnTo>
                  <a:lnTo>
                    <a:pt x="10344" y="10785"/>
                  </a:lnTo>
                  <a:lnTo>
                    <a:pt x="10271" y="10785"/>
                  </a:lnTo>
                  <a:lnTo>
                    <a:pt x="10161" y="10821"/>
                  </a:lnTo>
                  <a:lnTo>
                    <a:pt x="10124" y="10931"/>
                  </a:lnTo>
                  <a:lnTo>
                    <a:pt x="10088" y="11078"/>
                  </a:lnTo>
                  <a:lnTo>
                    <a:pt x="10051" y="11188"/>
                  </a:lnTo>
                  <a:lnTo>
                    <a:pt x="9867" y="11298"/>
                  </a:lnTo>
                  <a:lnTo>
                    <a:pt x="9794" y="11371"/>
                  </a:lnTo>
                  <a:lnTo>
                    <a:pt x="9757" y="11445"/>
                  </a:lnTo>
                  <a:lnTo>
                    <a:pt x="9611" y="11481"/>
                  </a:lnTo>
                  <a:lnTo>
                    <a:pt x="9464" y="11481"/>
                  </a:lnTo>
                  <a:lnTo>
                    <a:pt x="9354" y="11445"/>
                  </a:lnTo>
                  <a:lnTo>
                    <a:pt x="9207" y="11408"/>
                  </a:lnTo>
                  <a:lnTo>
                    <a:pt x="8620" y="11078"/>
                  </a:lnTo>
                  <a:lnTo>
                    <a:pt x="8327" y="10895"/>
                  </a:lnTo>
                  <a:lnTo>
                    <a:pt x="8070" y="10674"/>
                  </a:lnTo>
                  <a:lnTo>
                    <a:pt x="7850" y="10418"/>
                  </a:lnTo>
                  <a:lnTo>
                    <a:pt x="7703" y="10124"/>
                  </a:lnTo>
                  <a:lnTo>
                    <a:pt x="7593" y="9794"/>
                  </a:lnTo>
                  <a:lnTo>
                    <a:pt x="7593" y="9501"/>
                  </a:lnTo>
                  <a:lnTo>
                    <a:pt x="7630" y="9171"/>
                  </a:lnTo>
                  <a:lnTo>
                    <a:pt x="7777" y="8877"/>
                  </a:lnTo>
                  <a:lnTo>
                    <a:pt x="7960" y="8620"/>
                  </a:lnTo>
                  <a:lnTo>
                    <a:pt x="8217" y="8400"/>
                  </a:lnTo>
                  <a:lnTo>
                    <a:pt x="8400" y="8290"/>
                  </a:lnTo>
                  <a:lnTo>
                    <a:pt x="8584" y="8217"/>
                  </a:lnTo>
                  <a:lnTo>
                    <a:pt x="8730" y="8180"/>
                  </a:lnTo>
                  <a:close/>
                  <a:moveTo>
                    <a:pt x="8767" y="7777"/>
                  </a:moveTo>
                  <a:lnTo>
                    <a:pt x="8547" y="7813"/>
                  </a:lnTo>
                  <a:lnTo>
                    <a:pt x="8363" y="7850"/>
                  </a:lnTo>
                  <a:lnTo>
                    <a:pt x="8143" y="7960"/>
                  </a:lnTo>
                  <a:lnTo>
                    <a:pt x="7960" y="8033"/>
                  </a:lnTo>
                  <a:lnTo>
                    <a:pt x="7777" y="8180"/>
                  </a:lnTo>
                  <a:lnTo>
                    <a:pt x="7593" y="8364"/>
                  </a:lnTo>
                  <a:lnTo>
                    <a:pt x="7446" y="8510"/>
                  </a:lnTo>
                  <a:lnTo>
                    <a:pt x="7336" y="8657"/>
                  </a:lnTo>
                  <a:lnTo>
                    <a:pt x="7190" y="9024"/>
                  </a:lnTo>
                  <a:lnTo>
                    <a:pt x="7116" y="9427"/>
                  </a:lnTo>
                  <a:lnTo>
                    <a:pt x="7116" y="9831"/>
                  </a:lnTo>
                  <a:lnTo>
                    <a:pt x="7153" y="10051"/>
                  </a:lnTo>
                  <a:lnTo>
                    <a:pt x="7226" y="10271"/>
                  </a:lnTo>
                  <a:lnTo>
                    <a:pt x="7336" y="10454"/>
                  </a:lnTo>
                  <a:lnTo>
                    <a:pt x="7446" y="10638"/>
                  </a:lnTo>
                  <a:lnTo>
                    <a:pt x="7740" y="11005"/>
                  </a:lnTo>
                  <a:lnTo>
                    <a:pt x="8107" y="11298"/>
                  </a:lnTo>
                  <a:lnTo>
                    <a:pt x="8510" y="11555"/>
                  </a:lnTo>
                  <a:lnTo>
                    <a:pt x="8914" y="11775"/>
                  </a:lnTo>
                  <a:lnTo>
                    <a:pt x="9134" y="11885"/>
                  </a:lnTo>
                  <a:lnTo>
                    <a:pt x="9354" y="11958"/>
                  </a:lnTo>
                  <a:lnTo>
                    <a:pt x="9574" y="11958"/>
                  </a:lnTo>
                  <a:lnTo>
                    <a:pt x="9757" y="11922"/>
                  </a:lnTo>
                  <a:lnTo>
                    <a:pt x="9977" y="11848"/>
                  </a:lnTo>
                  <a:lnTo>
                    <a:pt x="10198" y="11702"/>
                  </a:lnTo>
                  <a:lnTo>
                    <a:pt x="10381" y="11555"/>
                  </a:lnTo>
                  <a:lnTo>
                    <a:pt x="10491" y="11371"/>
                  </a:lnTo>
                  <a:lnTo>
                    <a:pt x="10674" y="11298"/>
                  </a:lnTo>
                  <a:lnTo>
                    <a:pt x="10784" y="11151"/>
                  </a:lnTo>
                  <a:lnTo>
                    <a:pt x="10895" y="10968"/>
                  </a:lnTo>
                  <a:lnTo>
                    <a:pt x="10968" y="10785"/>
                  </a:lnTo>
                  <a:lnTo>
                    <a:pt x="11005" y="10601"/>
                  </a:lnTo>
                  <a:lnTo>
                    <a:pt x="11005" y="10381"/>
                  </a:lnTo>
                  <a:lnTo>
                    <a:pt x="11005" y="10124"/>
                  </a:lnTo>
                  <a:lnTo>
                    <a:pt x="10968" y="9684"/>
                  </a:lnTo>
                  <a:lnTo>
                    <a:pt x="10821" y="9207"/>
                  </a:lnTo>
                  <a:lnTo>
                    <a:pt x="10638" y="8804"/>
                  </a:lnTo>
                  <a:lnTo>
                    <a:pt x="10491" y="8620"/>
                  </a:lnTo>
                  <a:lnTo>
                    <a:pt x="10344" y="8437"/>
                  </a:lnTo>
                  <a:lnTo>
                    <a:pt x="10198" y="8290"/>
                  </a:lnTo>
                  <a:lnTo>
                    <a:pt x="10014" y="8143"/>
                  </a:lnTo>
                  <a:lnTo>
                    <a:pt x="9831" y="8033"/>
                  </a:lnTo>
                  <a:lnTo>
                    <a:pt x="9611" y="7923"/>
                  </a:lnTo>
                  <a:lnTo>
                    <a:pt x="9427" y="7850"/>
                  </a:lnTo>
                  <a:lnTo>
                    <a:pt x="9207" y="7813"/>
                  </a:lnTo>
                  <a:lnTo>
                    <a:pt x="8987" y="7777"/>
                  </a:lnTo>
                  <a:close/>
                  <a:moveTo>
                    <a:pt x="9024" y="0"/>
                  </a:moveTo>
                  <a:lnTo>
                    <a:pt x="8767" y="37"/>
                  </a:lnTo>
                  <a:lnTo>
                    <a:pt x="8547" y="110"/>
                  </a:lnTo>
                  <a:lnTo>
                    <a:pt x="8363" y="257"/>
                  </a:lnTo>
                  <a:lnTo>
                    <a:pt x="8180" y="440"/>
                  </a:lnTo>
                  <a:lnTo>
                    <a:pt x="7593" y="1027"/>
                  </a:lnTo>
                  <a:lnTo>
                    <a:pt x="7006" y="1651"/>
                  </a:lnTo>
                  <a:lnTo>
                    <a:pt x="6639" y="2054"/>
                  </a:lnTo>
                  <a:lnTo>
                    <a:pt x="6383" y="2311"/>
                  </a:lnTo>
                  <a:lnTo>
                    <a:pt x="6199" y="2605"/>
                  </a:lnTo>
                  <a:lnTo>
                    <a:pt x="5796" y="2201"/>
                  </a:lnTo>
                  <a:lnTo>
                    <a:pt x="5722" y="2128"/>
                  </a:lnTo>
                  <a:lnTo>
                    <a:pt x="5502" y="2128"/>
                  </a:lnTo>
                  <a:lnTo>
                    <a:pt x="5392" y="2201"/>
                  </a:lnTo>
                  <a:lnTo>
                    <a:pt x="5356" y="2238"/>
                  </a:lnTo>
                  <a:lnTo>
                    <a:pt x="4915" y="2531"/>
                  </a:lnTo>
                  <a:lnTo>
                    <a:pt x="4512" y="2898"/>
                  </a:lnTo>
                  <a:lnTo>
                    <a:pt x="4292" y="2715"/>
                  </a:lnTo>
                  <a:lnTo>
                    <a:pt x="4072" y="2495"/>
                  </a:lnTo>
                  <a:lnTo>
                    <a:pt x="3998" y="2458"/>
                  </a:lnTo>
                  <a:lnTo>
                    <a:pt x="3888" y="2458"/>
                  </a:lnTo>
                  <a:lnTo>
                    <a:pt x="3815" y="2495"/>
                  </a:lnTo>
                  <a:lnTo>
                    <a:pt x="3778" y="2568"/>
                  </a:lnTo>
                  <a:lnTo>
                    <a:pt x="3778" y="2421"/>
                  </a:lnTo>
                  <a:lnTo>
                    <a:pt x="3778" y="2311"/>
                  </a:lnTo>
                  <a:lnTo>
                    <a:pt x="3668" y="2128"/>
                  </a:lnTo>
                  <a:lnTo>
                    <a:pt x="3521" y="1908"/>
                  </a:lnTo>
                  <a:lnTo>
                    <a:pt x="3338" y="1761"/>
                  </a:lnTo>
                  <a:lnTo>
                    <a:pt x="3118" y="1614"/>
                  </a:lnTo>
                  <a:lnTo>
                    <a:pt x="2861" y="1504"/>
                  </a:lnTo>
                  <a:lnTo>
                    <a:pt x="2458" y="1321"/>
                  </a:lnTo>
                  <a:lnTo>
                    <a:pt x="2348" y="1321"/>
                  </a:lnTo>
                  <a:lnTo>
                    <a:pt x="2238" y="1357"/>
                  </a:lnTo>
                  <a:lnTo>
                    <a:pt x="2201" y="1431"/>
                  </a:lnTo>
                  <a:lnTo>
                    <a:pt x="2201" y="1504"/>
                  </a:lnTo>
                  <a:lnTo>
                    <a:pt x="2531" y="2238"/>
                  </a:lnTo>
                  <a:lnTo>
                    <a:pt x="2678" y="2531"/>
                  </a:lnTo>
                  <a:lnTo>
                    <a:pt x="2751" y="2678"/>
                  </a:lnTo>
                  <a:lnTo>
                    <a:pt x="2861" y="2825"/>
                  </a:lnTo>
                  <a:lnTo>
                    <a:pt x="3008" y="2898"/>
                  </a:lnTo>
                  <a:lnTo>
                    <a:pt x="3191" y="2935"/>
                  </a:lnTo>
                  <a:lnTo>
                    <a:pt x="3338" y="2935"/>
                  </a:lnTo>
                  <a:lnTo>
                    <a:pt x="3485" y="2861"/>
                  </a:lnTo>
                  <a:lnTo>
                    <a:pt x="3632" y="2788"/>
                  </a:lnTo>
                  <a:lnTo>
                    <a:pt x="3301" y="3155"/>
                  </a:lnTo>
                  <a:lnTo>
                    <a:pt x="2971" y="3485"/>
                  </a:lnTo>
                  <a:lnTo>
                    <a:pt x="2935" y="3412"/>
                  </a:lnTo>
                  <a:lnTo>
                    <a:pt x="2935" y="3265"/>
                  </a:lnTo>
                  <a:lnTo>
                    <a:pt x="2898" y="3081"/>
                  </a:lnTo>
                  <a:lnTo>
                    <a:pt x="2825" y="2825"/>
                  </a:lnTo>
                  <a:lnTo>
                    <a:pt x="2678" y="2605"/>
                  </a:lnTo>
                  <a:lnTo>
                    <a:pt x="2458" y="2384"/>
                  </a:lnTo>
                  <a:lnTo>
                    <a:pt x="2238" y="2238"/>
                  </a:lnTo>
                  <a:lnTo>
                    <a:pt x="1981" y="2091"/>
                  </a:lnTo>
                  <a:lnTo>
                    <a:pt x="1687" y="1981"/>
                  </a:lnTo>
                  <a:lnTo>
                    <a:pt x="1431" y="1908"/>
                  </a:lnTo>
                  <a:lnTo>
                    <a:pt x="880" y="1834"/>
                  </a:lnTo>
                  <a:lnTo>
                    <a:pt x="770" y="1834"/>
                  </a:lnTo>
                  <a:lnTo>
                    <a:pt x="697" y="1871"/>
                  </a:lnTo>
                  <a:lnTo>
                    <a:pt x="624" y="1944"/>
                  </a:lnTo>
                  <a:lnTo>
                    <a:pt x="624" y="2054"/>
                  </a:lnTo>
                  <a:lnTo>
                    <a:pt x="697" y="2384"/>
                  </a:lnTo>
                  <a:lnTo>
                    <a:pt x="807" y="2751"/>
                  </a:lnTo>
                  <a:lnTo>
                    <a:pt x="917" y="3045"/>
                  </a:lnTo>
                  <a:lnTo>
                    <a:pt x="1101" y="3375"/>
                  </a:lnTo>
                  <a:lnTo>
                    <a:pt x="1284" y="3668"/>
                  </a:lnTo>
                  <a:lnTo>
                    <a:pt x="1504" y="3925"/>
                  </a:lnTo>
                  <a:lnTo>
                    <a:pt x="1724" y="4182"/>
                  </a:lnTo>
                  <a:lnTo>
                    <a:pt x="1981" y="4439"/>
                  </a:lnTo>
                  <a:lnTo>
                    <a:pt x="2018" y="4439"/>
                  </a:lnTo>
                  <a:lnTo>
                    <a:pt x="1761" y="4695"/>
                  </a:lnTo>
                  <a:lnTo>
                    <a:pt x="1761" y="4549"/>
                  </a:lnTo>
                  <a:lnTo>
                    <a:pt x="1724" y="4402"/>
                  </a:lnTo>
                  <a:lnTo>
                    <a:pt x="1614" y="4255"/>
                  </a:lnTo>
                  <a:lnTo>
                    <a:pt x="1467" y="4108"/>
                  </a:lnTo>
                  <a:lnTo>
                    <a:pt x="1321" y="3998"/>
                  </a:lnTo>
                  <a:lnTo>
                    <a:pt x="1101" y="3925"/>
                  </a:lnTo>
                  <a:lnTo>
                    <a:pt x="697" y="3815"/>
                  </a:lnTo>
                  <a:lnTo>
                    <a:pt x="330" y="3742"/>
                  </a:lnTo>
                  <a:lnTo>
                    <a:pt x="220" y="3742"/>
                  </a:lnTo>
                  <a:lnTo>
                    <a:pt x="147" y="3815"/>
                  </a:lnTo>
                  <a:lnTo>
                    <a:pt x="110" y="3925"/>
                  </a:lnTo>
                  <a:lnTo>
                    <a:pt x="147" y="3998"/>
                  </a:lnTo>
                  <a:lnTo>
                    <a:pt x="367" y="4329"/>
                  </a:lnTo>
                  <a:lnTo>
                    <a:pt x="624" y="4732"/>
                  </a:lnTo>
                  <a:lnTo>
                    <a:pt x="807" y="4915"/>
                  </a:lnTo>
                  <a:lnTo>
                    <a:pt x="954" y="5062"/>
                  </a:lnTo>
                  <a:lnTo>
                    <a:pt x="1137" y="5172"/>
                  </a:lnTo>
                  <a:lnTo>
                    <a:pt x="1321" y="5246"/>
                  </a:lnTo>
                  <a:lnTo>
                    <a:pt x="1321" y="5282"/>
                  </a:lnTo>
                  <a:lnTo>
                    <a:pt x="1394" y="5356"/>
                  </a:lnTo>
                  <a:lnTo>
                    <a:pt x="1834" y="5759"/>
                  </a:lnTo>
                  <a:lnTo>
                    <a:pt x="1651" y="6126"/>
                  </a:lnTo>
                  <a:lnTo>
                    <a:pt x="1504" y="6493"/>
                  </a:lnTo>
                  <a:lnTo>
                    <a:pt x="1394" y="6896"/>
                  </a:lnTo>
                  <a:lnTo>
                    <a:pt x="1321" y="6933"/>
                  </a:lnTo>
                  <a:lnTo>
                    <a:pt x="1321" y="7043"/>
                  </a:lnTo>
                  <a:lnTo>
                    <a:pt x="1321" y="7153"/>
                  </a:lnTo>
                  <a:lnTo>
                    <a:pt x="1357" y="7263"/>
                  </a:lnTo>
                  <a:lnTo>
                    <a:pt x="1431" y="7373"/>
                  </a:lnTo>
                  <a:lnTo>
                    <a:pt x="1467" y="7410"/>
                  </a:lnTo>
                  <a:lnTo>
                    <a:pt x="1541" y="7447"/>
                  </a:lnTo>
                  <a:lnTo>
                    <a:pt x="1651" y="7593"/>
                  </a:lnTo>
                  <a:lnTo>
                    <a:pt x="2311" y="8217"/>
                  </a:lnTo>
                  <a:lnTo>
                    <a:pt x="2164" y="8327"/>
                  </a:lnTo>
                  <a:lnTo>
                    <a:pt x="2018" y="8437"/>
                  </a:lnTo>
                  <a:lnTo>
                    <a:pt x="1761" y="8694"/>
                  </a:lnTo>
                  <a:lnTo>
                    <a:pt x="1394" y="9207"/>
                  </a:lnTo>
                  <a:lnTo>
                    <a:pt x="990" y="9721"/>
                  </a:lnTo>
                  <a:lnTo>
                    <a:pt x="220" y="10748"/>
                  </a:lnTo>
                  <a:lnTo>
                    <a:pt x="73" y="10968"/>
                  </a:lnTo>
                  <a:lnTo>
                    <a:pt x="0" y="11151"/>
                  </a:lnTo>
                  <a:lnTo>
                    <a:pt x="0" y="11225"/>
                  </a:lnTo>
                  <a:lnTo>
                    <a:pt x="37" y="11335"/>
                  </a:lnTo>
                  <a:lnTo>
                    <a:pt x="183" y="11518"/>
                  </a:lnTo>
                  <a:lnTo>
                    <a:pt x="257" y="11592"/>
                  </a:lnTo>
                  <a:lnTo>
                    <a:pt x="367" y="11628"/>
                  </a:lnTo>
                  <a:lnTo>
                    <a:pt x="550" y="11665"/>
                  </a:lnTo>
                  <a:lnTo>
                    <a:pt x="770" y="11628"/>
                  </a:lnTo>
                  <a:lnTo>
                    <a:pt x="990" y="11592"/>
                  </a:lnTo>
                  <a:lnTo>
                    <a:pt x="2348" y="11188"/>
                  </a:lnTo>
                  <a:lnTo>
                    <a:pt x="3595" y="10821"/>
                  </a:lnTo>
                  <a:lnTo>
                    <a:pt x="4072" y="10711"/>
                  </a:lnTo>
                  <a:lnTo>
                    <a:pt x="4292" y="10638"/>
                  </a:lnTo>
                  <a:lnTo>
                    <a:pt x="4512" y="10491"/>
                  </a:lnTo>
                  <a:lnTo>
                    <a:pt x="5025" y="11005"/>
                  </a:lnTo>
                  <a:lnTo>
                    <a:pt x="5539" y="11518"/>
                  </a:lnTo>
                  <a:lnTo>
                    <a:pt x="6089" y="11995"/>
                  </a:lnTo>
                  <a:lnTo>
                    <a:pt x="6676" y="12398"/>
                  </a:lnTo>
                  <a:lnTo>
                    <a:pt x="7006" y="12619"/>
                  </a:lnTo>
                  <a:lnTo>
                    <a:pt x="7373" y="12802"/>
                  </a:lnTo>
                  <a:lnTo>
                    <a:pt x="7740" y="12985"/>
                  </a:lnTo>
                  <a:lnTo>
                    <a:pt x="8070" y="13132"/>
                  </a:lnTo>
                  <a:lnTo>
                    <a:pt x="8474" y="13242"/>
                  </a:lnTo>
                  <a:lnTo>
                    <a:pt x="8840" y="13352"/>
                  </a:lnTo>
                  <a:lnTo>
                    <a:pt x="9207" y="13426"/>
                  </a:lnTo>
                  <a:lnTo>
                    <a:pt x="9611" y="13499"/>
                  </a:lnTo>
                  <a:lnTo>
                    <a:pt x="9977" y="13536"/>
                  </a:lnTo>
                  <a:lnTo>
                    <a:pt x="10381" y="13572"/>
                  </a:lnTo>
                  <a:lnTo>
                    <a:pt x="11115" y="13536"/>
                  </a:lnTo>
                  <a:lnTo>
                    <a:pt x="11812" y="13426"/>
                  </a:lnTo>
                  <a:lnTo>
                    <a:pt x="12215" y="13316"/>
                  </a:lnTo>
                  <a:lnTo>
                    <a:pt x="12362" y="13279"/>
                  </a:lnTo>
                  <a:lnTo>
                    <a:pt x="12435" y="13279"/>
                  </a:lnTo>
                  <a:lnTo>
                    <a:pt x="12435" y="13316"/>
                  </a:lnTo>
                  <a:lnTo>
                    <a:pt x="12509" y="13352"/>
                  </a:lnTo>
                  <a:lnTo>
                    <a:pt x="12545" y="13352"/>
                  </a:lnTo>
                  <a:lnTo>
                    <a:pt x="12582" y="13316"/>
                  </a:lnTo>
                  <a:lnTo>
                    <a:pt x="12619" y="13279"/>
                  </a:lnTo>
                  <a:lnTo>
                    <a:pt x="12655" y="13169"/>
                  </a:lnTo>
                  <a:lnTo>
                    <a:pt x="12655" y="13022"/>
                  </a:lnTo>
                  <a:lnTo>
                    <a:pt x="12545" y="12949"/>
                  </a:lnTo>
                  <a:lnTo>
                    <a:pt x="12435" y="12912"/>
                  </a:lnTo>
                  <a:lnTo>
                    <a:pt x="12178" y="12912"/>
                  </a:lnTo>
                  <a:lnTo>
                    <a:pt x="11702" y="13022"/>
                  </a:lnTo>
                  <a:lnTo>
                    <a:pt x="11188" y="13095"/>
                  </a:lnTo>
                  <a:lnTo>
                    <a:pt x="10748" y="13132"/>
                  </a:lnTo>
                  <a:lnTo>
                    <a:pt x="10308" y="13095"/>
                  </a:lnTo>
                  <a:lnTo>
                    <a:pt x="9867" y="13095"/>
                  </a:lnTo>
                  <a:lnTo>
                    <a:pt x="9464" y="13022"/>
                  </a:lnTo>
                  <a:lnTo>
                    <a:pt x="9024" y="12949"/>
                  </a:lnTo>
                  <a:lnTo>
                    <a:pt x="8584" y="12802"/>
                  </a:lnTo>
                  <a:lnTo>
                    <a:pt x="8180" y="12655"/>
                  </a:lnTo>
                  <a:lnTo>
                    <a:pt x="7777" y="12509"/>
                  </a:lnTo>
                  <a:lnTo>
                    <a:pt x="7300" y="12252"/>
                  </a:lnTo>
                  <a:lnTo>
                    <a:pt x="6860" y="11958"/>
                  </a:lnTo>
                  <a:lnTo>
                    <a:pt x="6419" y="11628"/>
                  </a:lnTo>
                  <a:lnTo>
                    <a:pt x="6016" y="11298"/>
                  </a:lnTo>
                  <a:lnTo>
                    <a:pt x="5246" y="10564"/>
                  </a:lnTo>
                  <a:lnTo>
                    <a:pt x="4512" y="9794"/>
                  </a:lnTo>
                  <a:lnTo>
                    <a:pt x="3008" y="8290"/>
                  </a:lnTo>
                  <a:lnTo>
                    <a:pt x="2274" y="7520"/>
                  </a:lnTo>
                  <a:lnTo>
                    <a:pt x="2091" y="7300"/>
                  </a:lnTo>
                  <a:lnTo>
                    <a:pt x="1871" y="7080"/>
                  </a:lnTo>
                  <a:lnTo>
                    <a:pt x="1944" y="6713"/>
                  </a:lnTo>
                  <a:lnTo>
                    <a:pt x="2054" y="6383"/>
                  </a:lnTo>
                  <a:lnTo>
                    <a:pt x="2238" y="6053"/>
                  </a:lnTo>
                  <a:lnTo>
                    <a:pt x="2421" y="5722"/>
                  </a:lnTo>
                  <a:lnTo>
                    <a:pt x="2641" y="5429"/>
                  </a:lnTo>
                  <a:lnTo>
                    <a:pt x="2898" y="5172"/>
                  </a:lnTo>
                  <a:lnTo>
                    <a:pt x="3411" y="4622"/>
                  </a:lnTo>
                  <a:lnTo>
                    <a:pt x="4475" y="3558"/>
                  </a:lnTo>
                  <a:lnTo>
                    <a:pt x="5025" y="3045"/>
                  </a:lnTo>
                  <a:lnTo>
                    <a:pt x="5246" y="2825"/>
                  </a:lnTo>
                  <a:lnTo>
                    <a:pt x="5392" y="2678"/>
                  </a:lnTo>
                  <a:lnTo>
                    <a:pt x="5502" y="2605"/>
                  </a:lnTo>
                  <a:lnTo>
                    <a:pt x="5612" y="2715"/>
                  </a:lnTo>
                  <a:lnTo>
                    <a:pt x="5392" y="2825"/>
                  </a:lnTo>
                  <a:lnTo>
                    <a:pt x="5246" y="2971"/>
                  </a:lnTo>
                  <a:lnTo>
                    <a:pt x="4952" y="3301"/>
                  </a:lnTo>
                  <a:lnTo>
                    <a:pt x="4805" y="3485"/>
                  </a:lnTo>
                  <a:lnTo>
                    <a:pt x="4695" y="3668"/>
                  </a:lnTo>
                  <a:lnTo>
                    <a:pt x="4585" y="3888"/>
                  </a:lnTo>
                  <a:lnTo>
                    <a:pt x="4585" y="3962"/>
                  </a:lnTo>
                  <a:lnTo>
                    <a:pt x="4622" y="4072"/>
                  </a:lnTo>
                  <a:lnTo>
                    <a:pt x="4659" y="4145"/>
                  </a:lnTo>
                  <a:lnTo>
                    <a:pt x="4732" y="4145"/>
                  </a:lnTo>
                  <a:lnTo>
                    <a:pt x="4915" y="4035"/>
                  </a:lnTo>
                  <a:lnTo>
                    <a:pt x="5025" y="3888"/>
                  </a:lnTo>
                  <a:lnTo>
                    <a:pt x="5209" y="3558"/>
                  </a:lnTo>
                  <a:lnTo>
                    <a:pt x="5502" y="3228"/>
                  </a:lnTo>
                  <a:lnTo>
                    <a:pt x="5759" y="2898"/>
                  </a:lnTo>
                  <a:lnTo>
                    <a:pt x="6016" y="3118"/>
                  </a:lnTo>
                  <a:lnTo>
                    <a:pt x="5832" y="3301"/>
                  </a:lnTo>
                  <a:lnTo>
                    <a:pt x="5612" y="3522"/>
                  </a:lnTo>
                  <a:lnTo>
                    <a:pt x="5466" y="3742"/>
                  </a:lnTo>
                  <a:lnTo>
                    <a:pt x="5356" y="3962"/>
                  </a:lnTo>
                  <a:lnTo>
                    <a:pt x="5319" y="4072"/>
                  </a:lnTo>
                  <a:lnTo>
                    <a:pt x="5392" y="4182"/>
                  </a:lnTo>
                  <a:lnTo>
                    <a:pt x="5502" y="4219"/>
                  </a:lnTo>
                  <a:lnTo>
                    <a:pt x="5539" y="4219"/>
                  </a:lnTo>
                  <a:lnTo>
                    <a:pt x="5612" y="4182"/>
                  </a:lnTo>
                  <a:lnTo>
                    <a:pt x="5796" y="3998"/>
                  </a:lnTo>
                  <a:lnTo>
                    <a:pt x="5942" y="3778"/>
                  </a:lnTo>
                  <a:lnTo>
                    <a:pt x="6089" y="3558"/>
                  </a:lnTo>
                  <a:lnTo>
                    <a:pt x="6199" y="3301"/>
                  </a:lnTo>
                  <a:lnTo>
                    <a:pt x="6309" y="3375"/>
                  </a:lnTo>
                  <a:lnTo>
                    <a:pt x="6456" y="3485"/>
                  </a:lnTo>
                  <a:lnTo>
                    <a:pt x="6346" y="3595"/>
                  </a:lnTo>
                  <a:lnTo>
                    <a:pt x="6236" y="3705"/>
                  </a:lnTo>
                  <a:lnTo>
                    <a:pt x="6089" y="3962"/>
                  </a:lnTo>
                  <a:lnTo>
                    <a:pt x="5869" y="4255"/>
                  </a:lnTo>
                  <a:lnTo>
                    <a:pt x="5796" y="4402"/>
                  </a:lnTo>
                  <a:lnTo>
                    <a:pt x="5722" y="4585"/>
                  </a:lnTo>
                  <a:lnTo>
                    <a:pt x="5722" y="4622"/>
                  </a:lnTo>
                  <a:lnTo>
                    <a:pt x="5722" y="4695"/>
                  </a:lnTo>
                  <a:lnTo>
                    <a:pt x="5796" y="4732"/>
                  </a:lnTo>
                  <a:lnTo>
                    <a:pt x="5906" y="4769"/>
                  </a:lnTo>
                  <a:lnTo>
                    <a:pt x="6016" y="4695"/>
                  </a:lnTo>
                  <a:lnTo>
                    <a:pt x="6126" y="4585"/>
                  </a:lnTo>
                  <a:lnTo>
                    <a:pt x="6199" y="4439"/>
                  </a:lnTo>
                  <a:lnTo>
                    <a:pt x="6383" y="4145"/>
                  </a:lnTo>
                  <a:lnTo>
                    <a:pt x="6456" y="3962"/>
                  </a:lnTo>
                  <a:lnTo>
                    <a:pt x="6603" y="3632"/>
                  </a:lnTo>
                  <a:lnTo>
                    <a:pt x="7300" y="4145"/>
                  </a:lnTo>
                  <a:lnTo>
                    <a:pt x="7116" y="4292"/>
                  </a:lnTo>
                  <a:lnTo>
                    <a:pt x="6933" y="4439"/>
                  </a:lnTo>
                  <a:lnTo>
                    <a:pt x="6713" y="4695"/>
                  </a:lnTo>
                  <a:lnTo>
                    <a:pt x="6529" y="5026"/>
                  </a:lnTo>
                  <a:lnTo>
                    <a:pt x="6529" y="5099"/>
                  </a:lnTo>
                  <a:lnTo>
                    <a:pt x="6529" y="5172"/>
                  </a:lnTo>
                  <a:lnTo>
                    <a:pt x="6566" y="5209"/>
                  </a:lnTo>
                  <a:lnTo>
                    <a:pt x="6639" y="5246"/>
                  </a:lnTo>
                  <a:lnTo>
                    <a:pt x="6676" y="5282"/>
                  </a:lnTo>
                  <a:lnTo>
                    <a:pt x="6749" y="5282"/>
                  </a:lnTo>
                  <a:lnTo>
                    <a:pt x="6823" y="5246"/>
                  </a:lnTo>
                  <a:lnTo>
                    <a:pt x="6860" y="5172"/>
                  </a:lnTo>
                  <a:lnTo>
                    <a:pt x="7153" y="4695"/>
                  </a:lnTo>
                  <a:lnTo>
                    <a:pt x="7410" y="4255"/>
                  </a:lnTo>
                  <a:lnTo>
                    <a:pt x="7740" y="4475"/>
                  </a:lnTo>
                  <a:lnTo>
                    <a:pt x="7483" y="4732"/>
                  </a:lnTo>
                  <a:lnTo>
                    <a:pt x="7116" y="5136"/>
                  </a:lnTo>
                  <a:lnTo>
                    <a:pt x="7080" y="5209"/>
                  </a:lnTo>
                  <a:lnTo>
                    <a:pt x="7043" y="5246"/>
                  </a:lnTo>
                  <a:lnTo>
                    <a:pt x="7080" y="5319"/>
                  </a:lnTo>
                  <a:lnTo>
                    <a:pt x="7116" y="5356"/>
                  </a:lnTo>
                  <a:lnTo>
                    <a:pt x="7190" y="5392"/>
                  </a:lnTo>
                  <a:lnTo>
                    <a:pt x="7263" y="5429"/>
                  </a:lnTo>
                  <a:lnTo>
                    <a:pt x="7336" y="5429"/>
                  </a:lnTo>
                  <a:lnTo>
                    <a:pt x="7373" y="5356"/>
                  </a:lnTo>
                  <a:lnTo>
                    <a:pt x="7556" y="5172"/>
                  </a:lnTo>
                  <a:lnTo>
                    <a:pt x="7740" y="4989"/>
                  </a:lnTo>
                  <a:lnTo>
                    <a:pt x="7813" y="4805"/>
                  </a:lnTo>
                  <a:lnTo>
                    <a:pt x="7850" y="4695"/>
                  </a:lnTo>
                  <a:lnTo>
                    <a:pt x="7887" y="4585"/>
                  </a:lnTo>
                  <a:lnTo>
                    <a:pt x="8474" y="4989"/>
                  </a:lnTo>
                  <a:lnTo>
                    <a:pt x="8107" y="5319"/>
                  </a:lnTo>
                  <a:lnTo>
                    <a:pt x="7813" y="5722"/>
                  </a:lnTo>
                  <a:lnTo>
                    <a:pt x="7777" y="5796"/>
                  </a:lnTo>
                  <a:lnTo>
                    <a:pt x="7777" y="5833"/>
                  </a:lnTo>
                  <a:lnTo>
                    <a:pt x="7813" y="5943"/>
                  </a:lnTo>
                  <a:lnTo>
                    <a:pt x="7887" y="5979"/>
                  </a:lnTo>
                  <a:lnTo>
                    <a:pt x="7997" y="5979"/>
                  </a:lnTo>
                  <a:lnTo>
                    <a:pt x="8033" y="5943"/>
                  </a:lnTo>
                  <a:lnTo>
                    <a:pt x="8327" y="5502"/>
                  </a:lnTo>
                  <a:lnTo>
                    <a:pt x="8584" y="5062"/>
                  </a:lnTo>
                  <a:lnTo>
                    <a:pt x="9024" y="5356"/>
                  </a:lnTo>
                  <a:lnTo>
                    <a:pt x="8767" y="5612"/>
                  </a:lnTo>
                  <a:lnTo>
                    <a:pt x="8584" y="5796"/>
                  </a:lnTo>
                  <a:lnTo>
                    <a:pt x="8510" y="5906"/>
                  </a:lnTo>
                  <a:lnTo>
                    <a:pt x="8474" y="6053"/>
                  </a:lnTo>
                  <a:lnTo>
                    <a:pt x="8253" y="6383"/>
                  </a:lnTo>
                  <a:lnTo>
                    <a:pt x="8217" y="6456"/>
                  </a:lnTo>
                  <a:lnTo>
                    <a:pt x="8253" y="6566"/>
                  </a:lnTo>
                  <a:lnTo>
                    <a:pt x="8290" y="6603"/>
                  </a:lnTo>
                  <a:lnTo>
                    <a:pt x="8363" y="6640"/>
                  </a:lnTo>
                  <a:lnTo>
                    <a:pt x="8474" y="6640"/>
                  </a:lnTo>
                  <a:lnTo>
                    <a:pt x="8547" y="6566"/>
                  </a:lnTo>
                  <a:lnTo>
                    <a:pt x="8804" y="6199"/>
                  </a:lnTo>
                  <a:lnTo>
                    <a:pt x="8877" y="6126"/>
                  </a:lnTo>
                  <a:lnTo>
                    <a:pt x="8950" y="6016"/>
                  </a:lnTo>
                  <a:lnTo>
                    <a:pt x="9097" y="5796"/>
                  </a:lnTo>
                  <a:lnTo>
                    <a:pt x="9244" y="5539"/>
                  </a:lnTo>
                  <a:lnTo>
                    <a:pt x="9537" y="5722"/>
                  </a:lnTo>
                  <a:lnTo>
                    <a:pt x="9354" y="5906"/>
                  </a:lnTo>
                  <a:lnTo>
                    <a:pt x="9207" y="6126"/>
                  </a:lnTo>
                  <a:lnTo>
                    <a:pt x="8950" y="6419"/>
                  </a:lnTo>
                  <a:lnTo>
                    <a:pt x="8877" y="6566"/>
                  </a:lnTo>
                  <a:lnTo>
                    <a:pt x="8840" y="6750"/>
                  </a:lnTo>
                  <a:lnTo>
                    <a:pt x="8914" y="6823"/>
                  </a:lnTo>
                  <a:lnTo>
                    <a:pt x="8950" y="6860"/>
                  </a:lnTo>
                  <a:lnTo>
                    <a:pt x="8987" y="6860"/>
                  </a:lnTo>
                  <a:lnTo>
                    <a:pt x="9134" y="6786"/>
                  </a:lnTo>
                  <a:lnTo>
                    <a:pt x="9244" y="6640"/>
                  </a:lnTo>
                  <a:lnTo>
                    <a:pt x="9391" y="6383"/>
                  </a:lnTo>
                  <a:lnTo>
                    <a:pt x="9537" y="6126"/>
                  </a:lnTo>
                  <a:lnTo>
                    <a:pt x="9721" y="5869"/>
                  </a:lnTo>
                  <a:lnTo>
                    <a:pt x="10198" y="6236"/>
                  </a:lnTo>
                  <a:lnTo>
                    <a:pt x="10051" y="6419"/>
                  </a:lnTo>
                  <a:lnTo>
                    <a:pt x="9867" y="6640"/>
                  </a:lnTo>
                  <a:lnTo>
                    <a:pt x="9684" y="6860"/>
                  </a:lnTo>
                  <a:lnTo>
                    <a:pt x="9611" y="7006"/>
                  </a:lnTo>
                  <a:lnTo>
                    <a:pt x="9574" y="7116"/>
                  </a:lnTo>
                  <a:lnTo>
                    <a:pt x="9574" y="7190"/>
                  </a:lnTo>
                  <a:lnTo>
                    <a:pt x="9611" y="7263"/>
                  </a:lnTo>
                  <a:lnTo>
                    <a:pt x="9757" y="7263"/>
                  </a:lnTo>
                  <a:lnTo>
                    <a:pt x="9867" y="7190"/>
                  </a:lnTo>
                  <a:lnTo>
                    <a:pt x="9941" y="7080"/>
                  </a:lnTo>
                  <a:lnTo>
                    <a:pt x="10124" y="6823"/>
                  </a:lnTo>
                  <a:lnTo>
                    <a:pt x="10271" y="6603"/>
                  </a:lnTo>
                  <a:lnTo>
                    <a:pt x="10381" y="6383"/>
                  </a:lnTo>
                  <a:lnTo>
                    <a:pt x="10895" y="6823"/>
                  </a:lnTo>
                  <a:lnTo>
                    <a:pt x="10931" y="6860"/>
                  </a:lnTo>
                  <a:lnTo>
                    <a:pt x="10638" y="7226"/>
                  </a:lnTo>
                  <a:lnTo>
                    <a:pt x="10381" y="7593"/>
                  </a:lnTo>
                  <a:lnTo>
                    <a:pt x="10271" y="7703"/>
                  </a:lnTo>
                  <a:lnTo>
                    <a:pt x="10271" y="7777"/>
                  </a:lnTo>
                  <a:lnTo>
                    <a:pt x="10271" y="7813"/>
                  </a:lnTo>
                  <a:lnTo>
                    <a:pt x="10344" y="7923"/>
                  </a:lnTo>
                  <a:lnTo>
                    <a:pt x="10418" y="7960"/>
                  </a:lnTo>
                  <a:lnTo>
                    <a:pt x="10491" y="7923"/>
                  </a:lnTo>
                  <a:lnTo>
                    <a:pt x="10528" y="7887"/>
                  </a:lnTo>
                  <a:lnTo>
                    <a:pt x="10821" y="7483"/>
                  </a:lnTo>
                  <a:lnTo>
                    <a:pt x="11115" y="7043"/>
                  </a:lnTo>
                  <a:lnTo>
                    <a:pt x="11445" y="7447"/>
                  </a:lnTo>
                  <a:lnTo>
                    <a:pt x="11298" y="7703"/>
                  </a:lnTo>
                  <a:lnTo>
                    <a:pt x="11151" y="7960"/>
                  </a:lnTo>
                  <a:lnTo>
                    <a:pt x="10968" y="8253"/>
                  </a:lnTo>
                  <a:lnTo>
                    <a:pt x="10931" y="8437"/>
                  </a:lnTo>
                  <a:lnTo>
                    <a:pt x="10931" y="8510"/>
                  </a:lnTo>
                  <a:lnTo>
                    <a:pt x="10931" y="8584"/>
                  </a:lnTo>
                  <a:lnTo>
                    <a:pt x="10968" y="8657"/>
                  </a:lnTo>
                  <a:lnTo>
                    <a:pt x="11041" y="8657"/>
                  </a:lnTo>
                  <a:lnTo>
                    <a:pt x="11188" y="8584"/>
                  </a:lnTo>
                  <a:lnTo>
                    <a:pt x="11261" y="8474"/>
                  </a:lnTo>
                  <a:lnTo>
                    <a:pt x="11408" y="8180"/>
                  </a:lnTo>
                  <a:lnTo>
                    <a:pt x="11628" y="7703"/>
                  </a:lnTo>
                  <a:lnTo>
                    <a:pt x="11812" y="7997"/>
                  </a:lnTo>
                  <a:lnTo>
                    <a:pt x="11995" y="8290"/>
                  </a:lnTo>
                  <a:lnTo>
                    <a:pt x="11812" y="8694"/>
                  </a:lnTo>
                  <a:lnTo>
                    <a:pt x="11628" y="9097"/>
                  </a:lnTo>
                  <a:lnTo>
                    <a:pt x="11518" y="9097"/>
                  </a:lnTo>
                  <a:lnTo>
                    <a:pt x="11408" y="9317"/>
                  </a:lnTo>
                  <a:lnTo>
                    <a:pt x="11335" y="9501"/>
                  </a:lnTo>
                  <a:lnTo>
                    <a:pt x="11335" y="9574"/>
                  </a:lnTo>
                  <a:lnTo>
                    <a:pt x="11335" y="9647"/>
                  </a:lnTo>
                  <a:lnTo>
                    <a:pt x="11408" y="9721"/>
                  </a:lnTo>
                  <a:lnTo>
                    <a:pt x="11591" y="9721"/>
                  </a:lnTo>
                  <a:lnTo>
                    <a:pt x="11628" y="9684"/>
                  </a:lnTo>
                  <a:lnTo>
                    <a:pt x="11812" y="9427"/>
                  </a:lnTo>
                  <a:lnTo>
                    <a:pt x="11958" y="9171"/>
                  </a:lnTo>
                  <a:lnTo>
                    <a:pt x="12105" y="8914"/>
                  </a:lnTo>
                  <a:lnTo>
                    <a:pt x="12178" y="8657"/>
                  </a:lnTo>
                  <a:lnTo>
                    <a:pt x="12325" y="9024"/>
                  </a:lnTo>
                  <a:lnTo>
                    <a:pt x="12472" y="9427"/>
                  </a:lnTo>
                  <a:lnTo>
                    <a:pt x="12068" y="10088"/>
                  </a:lnTo>
                  <a:lnTo>
                    <a:pt x="11995" y="10088"/>
                  </a:lnTo>
                  <a:lnTo>
                    <a:pt x="11922" y="10271"/>
                  </a:lnTo>
                  <a:lnTo>
                    <a:pt x="11848" y="10418"/>
                  </a:lnTo>
                  <a:lnTo>
                    <a:pt x="11848" y="10491"/>
                  </a:lnTo>
                  <a:lnTo>
                    <a:pt x="11848" y="10528"/>
                  </a:lnTo>
                  <a:lnTo>
                    <a:pt x="11922" y="10601"/>
                  </a:lnTo>
                  <a:lnTo>
                    <a:pt x="12068" y="10601"/>
                  </a:lnTo>
                  <a:lnTo>
                    <a:pt x="12142" y="10564"/>
                  </a:lnTo>
                  <a:lnTo>
                    <a:pt x="12362" y="10198"/>
                  </a:lnTo>
                  <a:lnTo>
                    <a:pt x="12582" y="9831"/>
                  </a:lnTo>
                  <a:lnTo>
                    <a:pt x="12692" y="10454"/>
                  </a:lnTo>
                  <a:lnTo>
                    <a:pt x="12509" y="10638"/>
                  </a:lnTo>
                  <a:lnTo>
                    <a:pt x="12362" y="10858"/>
                  </a:lnTo>
                  <a:lnTo>
                    <a:pt x="12215" y="11078"/>
                  </a:lnTo>
                  <a:lnTo>
                    <a:pt x="12178" y="11225"/>
                  </a:lnTo>
                  <a:lnTo>
                    <a:pt x="12178" y="11371"/>
                  </a:lnTo>
                  <a:lnTo>
                    <a:pt x="12215" y="11408"/>
                  </a:lnTo>
                  <a:lnTo>
                    <a:pt x="12252" y="11408"/>
                  </a:lnTo>
                  <a:lnTo>
                    <a:pt x="12362" y="11371"/>
                  </a:lnTo>
                  <a:lnTo>
                    <a:pt x="12472" y="11298"/>
                  </a:lnTo>
                  <a:lnTo>
                    <a:pt x="12582" y="11078"/>
                  </a:lnTo>
                  <a:lnTo>
                    <a:pt x="12692" y="10858"/>
                  </a:lnTo>
                  <a:lnTo>
                    <a:pt x="12729" y="11188"/>
                  </a:lnTo>
                  <a:lnTo>
                    <a:pt x="12655" y="11775"/>
                  </a:lnTo>
                  <a:lnTo>
                    <a:pt x="12509" y="11922"/>
                  </a:lnTo>
                  <a:lnTo>
                    <a:pt x="12362" y="12068"/>
                  </a:lnTo>
                  <a:lnTo>
                    <a:pt x="12325" y="12215"/>
                  </a:lnTo>
                  <a:lnTo>
                    <a:pt x="12325" y="12288"/>
                  </a:lnTo>
                  <a:lnTo>
                    <a:pt x="12362" y="12362"/>
                  </a:lnTo>
                  <a:lnTo>
                    <a:pt x="12435" y="12398"/>
                  </a:lnTo>
                  <a:lnTo>
                    <a:pt x="12472" y="12398"/>
                  </a:lnTo>
                  <a:lnTo>
                    <a:pt x="12619" y="12288"/>
                  </a:lnTo>
                  <a:lnTo>
                    <a:pt x="12655" y="12655"/>
                  </a:lnTo>
                  <a:lnTo>
                    <a:pt x="12692" y="12692"/>
                  </a:lnTo>
                  <a:lnTo>
                    <a:pt x="12729" y="12655"/>
                  </a:lnTo>
                  <a:lnTo>
                    <a:pt x="12802" y="12545"/>
                  </a:lnTo>
                  <a:lnTo>
                    <a:pt x="12912" y="12398"/>
                  </a:lnTo>
                  <a:lnTo>
                    <a:pt x="13022" y="12068"/>
                  </a:lnTo>
                  <a:lnTo>
                    <a:pt x="13095" y="11738"/>
                  </a:lnTo>
                  <a:lnTo>
                    <a:pt x="13132" y="11408"/>
                  </a:lnTo>
                  <a:lnTo>
                    <a:pt x="13132" y="11005"/>
                  </a:lnTo>
                  <a:lnTo>
                    <a:pt x="13132" y="10638"/>
                  </a:lnTo>
                  <a:lnTo>
                    <a:pt x="13095" y="10234"/>
                  </a:lnTo>
                  <a:lnTo>
                    <a:pt x="13022" y="9867"/>
                  </a:lnTo>
                  <a:lnTo>
                    <a:pt x="12949" y="9464"/>
                  </a:lnTo>
                  <a:lnTo>
                    <a:pt x="12839" y="9060"/>
                  </a:lnTo>
                  <a:lnTo>
                    <a:pt x="12692" y="8694"/>
                  </a:lnTo>
                  <a:lnTo>
                    <a:pt x="12545" y="8327"/>
                  </a:lnTo>
                  <a:lnTo>
                    <a:pt x="12325" y="7960"/>
                  </a:lnTo>
                  <a:lnTo>
                    <a:pt x="12142" y="7630"/>
                  </a:lnTo>
                  <a:lnTo>
                    <a:pt x="11885" y="7300"/>
                  </a:lnTo>
                  <a:lnTo>
                    <a:pt x="11628" y="6970"/>
                  </a:lnTo>
                  <a:lnTo>
                    <a:pt x="11335" y="6640"/>
                  </a:lnTo>
                  <a:lnTo>
                    <a:pt x="11041" y="6346"/>
                  </a:lnTo>
                  <a:lnTo>
                    <a:pt x="10344" y="5759"/>
                  </a:lnTo>
                  <a:lnTo>
                    <a:pt x="9647" y="5246"/>
                  </a:lnTo>
                  <a:lnTo>
                    <a:pt x="8914" y="4732"/>
                  </a:lnTo>
                  <a:lnTo>
                    <a:pt x="8987" y="4439"/>
                  </a:lnTo>
                  <a:lnTo>
                    <a:pt x="9024" y="4182"/>
                  </a:lnTo>
                  <a:lnTo>
                    <a:pt x="9060" y="3558"/>
                  </a:lnTo>
                  <a:lnTo>
                    <a:pt x="9097" y="2898"/>
                  </a:lnTo>
                  <a:lnTo>
                    <a:pt x="9281" y="220"/>
                  </a:lnTo>
                  <a:lnTo>
                    <a:pt x="9244" y="110"/>
                  </a:lnTo>
                  <a:lnTo>
                    <a:pt x="9207" y="37"/>
                  </a:lnTo>
                  <a:lnTo>
                    <a:pt x="9097"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solidFill>
                  <a:srgbClr val="A4C2F4"/>
                </a:solidFill>
              </a:endParaRPr>
            </a:p>
          </p:txBody>
        </p:sp>
        <p:sp>
          <p:nvSpPr>
            <p:cNvPr id="301" name="Shape 301"/>
            <p:cNvSpPr/>
            <p:nvPr/>
          </p:nvSpPr>
          <p:spPr>
            <a:xfrm>
              <a:off x="6537275" y="2750650"/>
              <a:ext cx="459450" cy="475050"/>
            </a:xfrm>
            <a:custGeom>
              <a:avLst/>
              <a:gdLst/>
              <a:ahLst/>
              <a:cxnLst/>
              <a:rect l="0" t="0" r="0" b="0"/>
              <a:pathLst>
                <a:path w="18378" h="19002" extrusionOk="0">
                  <a:moveTo>
                    <a:pt x="13793" y="5429"/>
                  </a:moveTo>
                  <a:lnTo>
                    <a:pt x="13682" y="5466"/>
                  </a:lnTo>
                  <a:lnTo>
                    <a:pt x="13572" y="5502"/>
                  </a:lnTo>
                  <a:lnTo>
                    <a:pt x="13499" y="5576"/>
                  </a:lnTo>
                  <a:lnTo>
                    <a:pt x="13352" y="5759"/>
                  </a:lnTo>
                  <a:lnTo>
                    <a:pt x="13352" y="5869"/>
                  </a:lnTo>
                  <a:lnTo>
                    <a:pt x="13352" y="5979"/>
                  </a:lnTo>
                  <a:lnTo>
                    <a:pt x="13389" y="6016"/>
                  </a:lnTo>
                  <a:lnTo>
                    <a:pt x="13426" y="6053"/>
                  </a:lnTo>
                  <a:lnTo>
                    <a:pt x="13499" y="6053"/>
                  </a:lnTo>
                  <a:lnTo>
                    <a:pt x="13572" y="5979"/>
                  </a:lnTo>
                  <a:lnTo>
                    <a:pt x="13646" y="5943"/>
                  </a:lnTo>
                  <a:lnTo>
                    <a:pt x="13719" y="5796"/>
                  </a:lnTo>
                  <a:lnTo>
                    <a:pt x="13829" y="5649"/>
                  </a:lnTo>
                  <a:lnTo>
                    <a:pt x="13903" y="5502"/>
                  </a:lnTo>
                  <a:lnTo>
                    <a:pt x="13903" y="5466"/>
                  </a:lnTo>
                  <a:lnTo>
                    <a:pt x="13903" y="5429"/>
                  </a:lnTo>
                  <a:close/>
                  <a:moveTo>
                    <a:pt x="13242" y="6089"/>
                  </a:moveTo>
                  <a:lnTo>
                    <a:pt x="13169" y="6126"/>
                  </a:lnTo>
                  <a:lnTo>
                    <a:pt x="13022" y="6309"/>
                  </a:lnTo>
                  <a:lnTo>
                    <a:pt x="12912" y="6493"/>
                  </a:lnTo>
                  <a:lnTo>
                    <a:pt x="12875" y="6529"/>
                  </a:lnTo>
                  <a:lnTo>
                    <a:pt x="12875" y="6603"/>
                  </a:lnTo>
                  <a:lnTo>
                    <a:pt x="12949" y="6676"/>
                  </a:lnTo>
                  <a:lnTo>
                    <a:pt x="13022" y="6713"/>
                  </a:lnTo>
                  <a:lnTo>
                    <a:pt x="13096" y="6676"/>
                  </a:lnTo>
                  <a:lnTo>
                    <a:pt x="13132" y="6639"/>
                  </a:lnTo>
                  <a:lnTo>
                    <a:pt x="13242" y="6456"/>
                  </a:lnTo>
                  <a:lnTo>
                    <a:pt x="13352" y="6273"/>
                  </a:lnTo>
                  <a:lnTo>
                    <a:pt x="13389" y="6199"/>
                  </a:lnTo>
                  <a:lnTo>
                    <a:pt x="13316" y="6126"/>
                  </a:lnTo>
                  <a:lnTo>
                    <a:pt x="13242" y="6089"/>
                  </a:lnTo>
                  <a:close/>
                  <a:moveTo>
                    <a:pt x="17241" y="6419"/>
                  </a:moveTo>
                  <a:lnTo>
                    <a:pt x="17534" y="6713"/>
                  </a:lnTo>
                  <a:lnTo>
                    <a:pt x="17497" y="6713"/>
                  </a:lnTo>
                  <a:lnTo>
                    <a:pt x="17387" y="6823"/>
                  </a:lnTo>
                  <a:lnTo>
                    <a:pt x="17351" y="6676"/>
                  </a:lnTo>
                  <a:lnTo>
                    <a:pt x="17241" y="6419"/>
                  </a:lnTo>
                  <a:close/>
                  <a:moveTo>
                    <a:pt x="12692" y="6786"/>
                  </a:moveTo>
                  <a:lnTo>
                    <a:pt x="12582" y="6860"/>
                  </a:lnTo>
                  <a:lnTo>
                    <a:pt x="12435" y="6970"/>
                  </a:lnTo>
                  <a:lnTo>
                    <a:pt x="12399" y="7116"/>
                  </a:lnTo>
                  <a:lnTo>
                    <a:pt x="12362" y="7190"/>
                  </a:lnTo>
                  <a:lnTo>
                    <a:pt x="12399" y="7226"/>
                  </a:lnTo>
                  <a:lnTo>
                    <a:pt x="12472" y="7300"/>
                  </a:lnTo>
                  <a:lnTo>
                    <a:pt x="12582" y="7300"/>
                  </a:lnTo>
                  <a:lnTo>
                    <a:pt x="12619" y="7263"/>
                  </a:lnTo>
                  <a:lnTo>
                    <a:pt x="12655" y="7190"/>
                  </a:lnTo>
                  <a:lnTo>
                    <a:pt x="12729" y="7043"/>
                  </a:lnTo>
                  <a:lnTo>
                    <a:pt x="12802" y="7006"/>
                  </a:lnTo>
                  <a:lnTo>
                    <a:pt x="12839" y="6933"/>
                  </a:lnTo>
                  <a:lnTo>
                    <a:pt x="12875" y="6860"/>
                  </a:lnTo>
                  <a:lnTo>
                    <a:pt x="12875" y="6823"/>
                  </a:lnTo>
                  <a:lnTo>
                    <a:pt x="12839" y="6823"/>
                  </a:lnTo>
                  <a:lnTo>
                    <a:pt x="12765" y="6786"/>
                  </a:lnTo>
                  <a:close/>
                  <a:moveTo>
                    <a:pt x="17571" y="6750"/>
                  </a:moveTo>
                  <a:lnTo>
                    <a:pt x="17828" y="7043"/>
                  </a:lnTo>
                  <a:lnTo>
                    <a:pt x="18048" y="7373"/>
                  </a:lnTo>
                  <a:lnTo>
                    <a:pt x="17828" y="7593"/>
                  </a:lnTo>
                  <a:lnTo>
                    <a:pt x="17828" y="7520"/>
                  </a:lnTo>
                  <a:lnTo>
                    <a:pt x="17864" y="7336"/>
                  </a:lnTo>
                  <a:lnTo>
                    <a:pt x="17828" y="7116"/>
                  </a:lnTo>
                  <a:lnTo>
                    <a:pt x="17828" y="7080"/>
                  </a:lnTo>
                  <a:lnTo>
                    <a:pt x="17754" y="7006"/>
                  </a:lnTo>
                  <a:lnTo>
                    <a:pt x="17681" y="7006"/>
                  </a:lnTo>
                  <a:lnTo>
                    <a:pt x="17644" y="7043"/>
                  </a:lnTo>
                  <a:lnTo>
                    <a:pt x="17681" y="7080"/>
                  </a:lnTo>
                  <a:lnTo>
                    <a:pt x="17644" y="7226"/>
                  </a:lnTo>
                  <a:lnTo>
                    <a:pt x="17607" y="7446"/>
                  </a:lnTo>
                  <a:lnTo>
                    <a:pt x="17534" y="7667"/>
                  </a:lnTo>
                  <a:lnTo>
                    <a:pt x="17534" y="7887"/>
                  </a:lnTo>
                  <a:lnTo>
                    <a:pt x="17534" y="7960"/>
                  </a:lnTo>
                  <a:lnTo>
                    <a:pt x="17131" y="8584"/>
                  </a:lnTo>
                  <a:lnTo>
                    <a:pt x="17167" y="8217"/>
                  </a:lnTo>
                  <a:lnTo>
                    <a:pt x="17241" y="7850"/>
                  </a:lnTo>
                  <a:lnTo>
                    <a:pt x="17387" y="7630"/>
                  </a:lnTo>
                  <a:lnTo>
                    <a:pt x="17387" y="7593"/>
                  </a:lnTo>
                  <a:lnTo>
                    <a:pt x="17387" y="7520"/>
                  </a:lnTo>
                  <a:lnTo>
                    <a:pt x="17461" y="7483"/>
                  </a:lnTo>
                  <a:lnTo>
                    <a:pt x="17497" y="7446"/>
                  </a:lnTo>
                  <a:lnTo>
                    <a:pt x="17534" y="7373"/>
                  </a:lnTo>
                  <a:lnTo>
                    <a:pt x="17534" y="7263"/>
                  </a:lnTo>
                  <a:lnTo>
                    <a:pt x="17497" y="7080"/>
                  </a:lnTo>
                  <a:lnTo>
                    <a:pt x="17571" y="6750"/>
                  </a:lnTo>
                  <a:close/>
                  <a:moveTo>
                    <a:pt x="16874" y="8840"/>
                  </a:moveTo>
                  <a:lnTo>
                    <a:pt x="16947" y="8877"/>
                  </a:lnTo>
                  <a:lnTo>
                    <a:pt x="16874" y="8950"/>
                  </a:lnTo>
                  <a:lnTo>
                    <a:pt x="16874" y="8877"/>
                  </a:lnTo>
                  <a:lnTo>
                    <a:pt x="16874" y="8840"/>
                  </a:lnTo>
                  <a:close/>
                  <a:moveTo>
                    <a:pt x="11445" y="8584"/>
                  </a:moveTo>
                  <a:lnTo>
                    <a:pt x="11408" y="8620"/>
                  </a:lnTo>
                  <a:lnTo>
                    <a:pt x="11298" y="8657"/>
                  </a:lnTo>
                  <a:lnTo>
                    <a:pt x="11188" y="8804"/>
                  </a:lnTo>
                  <a:lnTo>
                    <a:pt x="11188" y="8840"/>
                  </a:lnTo>
                  <a:lnTo>
                    <a:pt x="11188" y="8914"/>
                  </a:lnTo>
                  <a:lnTo>
                    <a:pt x="11188" y="8987"/>
                  </a:lnTo>
                  <a:lnTo>
                    <a:pt x="11225" y="9024"/>
                  </a:lnTo>
                  <a:lnTo>
                    <a:pt x="11408" y="9024"/>
                  </a:lnTo>
                  <a:lnTo>
                    <a:pt x="11445" y="8987"/>
                  </a:lnTo>
                  <a:lnTo>
                    <a:pt x="11555" y="8804"/>
                  </a:lnTo>
                  <a:lnTo>
                    <a:pt x="11555" y="8730"/>
                  </a:lnTo>
                  <a:lnTo>
                    <a:pt x="11555" y="8657"/>
                  </a:lnTo>
                  <a:lnTo>
                    <a:pt x="11518" y="8620"/>
                  </a:lnTo>
                  <a:lnTo>
                    <a:pt x="11445" y="8584"/>
                  </a:lnTo>
                  <a:close/>
                  <a:moveTo>
                    <a:pt x="16580" y="8804"/>
                  </a:moveTo>
                  <a:lnTo>
                    <a:pt x="16580" y="8877"/>
                  </a:lnTo>
                  <a:lnTo>
                    <a:pt x="16580" y="9060"/>
                  </a:lnTo>
                  <a:lnTo>
                    <a:pt x="16617" y="9170"/>
                  </a:lnTo>
                  <a:lnTo>
                    <a:pt x="16654" y="9244"/>
                  </a:lnTo>
                  <a:lnTo>
                    <a:pt x="16397" y="9611"/>
                  </a:lnTo>
                  <a:lnTo>
                    <a:pt x="16360" y="9391"/>
                  </a:lnTo>
                  <a:lnTo>
                    <a:pt x="16324" y="9170"/>
                  </a:lnTo>
                  <a:lnTo>
                    <a:pt x="16324" y="9097"/>
                  </a:lnTo>
                  <a:lnTo>
                    <a:pt x="16580" y="8804"/>
                  </a:lnTo>
                  <a:close/>
                  <a:moveTo>
                    <a:pt x="16067" y="9391"/>
                  </a:moveTo>
                  <a:lnTo>
                    <a:pt x="16067" y="9684"/>
                  </a:lnTo>
                  <a:lnTo>
                    <a:pt x="16103" y="9794"/>
                  </a:lnTo>
                  <a:lnTo>
                    <a:pt x="16177" y="9941"/>
                  </a:lnTo>
                  <a:lnTo>
                    <a:pt x="15993" y="10161"/>
                  </a:lnTo>
                  <a:lnTo>
                    <a:pt x="15920" y="10308"/>
                  </a:lnTo>
                  <a:lnTo>
                    <a:pt x="15957" y="9867"/>
                  </a:lnTo>
                  <a:lnTo>
                    <a:pt x="15920" y="9794"/>
                  </a:lnTo>
                  <a:lnTo>
                    <a:pt x="15847" y="9757"/>
                  </a:lnTo>
                  <a:lnTo>
                    <a:pt x="15810" y="9721"/>
                  </a:lnTo>
                  <a:lnTo>
                    <a:pt x="16067" y="9391"/>
                  </a:lnTo>
                  <a:close/>
                  <a:moveTo>
                    <a:pt x="9611" y="2348"/>
                  </a:moveTo>
                  <a:lnTo>
                    <a:pt x="9574" y="2421"/>
                  </a:lnTo>
                  <a:lnTo>
                    <a:pt x="9134" y="2861"/>
                  </a:lnTo>
                  <a:lnTo>
                    <a:pt x="8767" y="3375"/>
                  </a:lnTo>
                  <a:lnTo>
                    <a:pt x="7997" y="4365"/>
                  </a:lnTo>
                  <a:lnTo>
                    <a:pt x="7630" y="4879"/>
                  </a:lnTo>
                  <a:lnTo>
                    <a:pt x="7227" y="5356"/>
                  </a:lnTo>
                  <a:lnTo>
                    <a:pt x="6823" y="5832"/>
                  </a:lnTo>
                  <a:lnTo>
                    <a:pt x="6346" y="6273"/>
                  </a:lnTo>
                  <a:lnTo>
                    <a:pt x="6273" y="6346"/>
                  </a:lnTo>
                  <a:lnTo>
                    <a:pt x="6273" y="6456"/>
                  </a:lnTo>
                  <a:lnTo>
                    <a:pt x="6236" y="6456"/>
                  </a:lnTo>
                  <a:lnTo>
                    <a:pt x="6163" y="6493"/>
                  </a:lnTo>
                  <a:lnTo>
                    <a:pt x="6163" y="6566"/>
                  </a:lnTo>
                  <a:lnTo>
                    <a:pt x="6199" y="6603"/>
                  </a:lnTo>
                  <a:lnTo>
                    <a:pt x="6309" y="6786"/>
                  </a:lnTo>
                  <a:lnTo>
                    <a:pt x="6493" y="6970"/>
                  </a:lnTo>
                  <a:lnTo>
                    <a:pt x="6823" y="7263"/>
                  </a:lnTo>
                  <a:lnTo>
                    <a:pt x="7593" y="7813"/>
                  </a:lnTo>
                  <a:lnTo>
                    <a:pt x="8437" y="8363"/>
                  </a:lnTo>
                  <a:lnTo>
                    <a:pt x="8620" y="8510"/>
                  </a:lnTo>
                  <a:lnTo>
                    <a:pt x="8767" y="8694"/>
                  </a:lnTo>
                  <a:lnTo>
                    <a:pt x="9061" y="9060"/>
                  </a:lnTo>
                  <a:lnTo>
                    <a:pt x="9207" y="9207"/>
                  </a:lnTo>
                  <a:lnTo>
                    <a:pt x="9391" y="9354"/>
                  </a:lnTo>
                  <a:lnTo>
                    <a:pt x="9758" y="9574"/>
                  </a:lnTo>
                  <a:lnTo>
                    <a:pt x="10638" y="10161"/>
                  </a:lnTo>
                  <a:lnTo>
                    <a:pt x="11482" y="10784"/>
                  </a:lnTo>
                  <a:lnTo>
                    <a:pt x="12289" y="11408"/>
                  </a:lnTo>
                  <a:lnTo>
                    <a:pt x="12362" y="11445"/>
                  </a:lnTo>
                  <a:lnTo>
                    <a:pt x="12472" y="11445"/>
                  </a:lnTo>
                  <a:lnTo>
                    <a:pt x="12545" y="11408"/>
                  </a:lnTo>
                  <a:lnTo>
                    <a:pt x="12582" y="11371"/>
                  </a:lnTo>
                  <a:lnTo>
                    <a:pt x="12619" y="11298"/>
                  </a:lnTo>
                  <a:lnTo>
                    <a:pt x="12655" y="11188"/>
                  </a:lnTo>
                  <a:lnTo>
                    <a:pt x="12619" y="11115"/>
                  </a:lnTo>
                  <a:lnTo>
                    <a:pt x="12545" y="11041"/>
                  </a:lnTo>
                  <a:lnTo>
                    <a:pt x="11775" y="10418"/>
                  </a:lnTo>
                  <a:lnTo>
                    <a:pt x="11812" y="10381"/>
                  </a:lnTo>
                  <a:lnTo>
                    <a:pt x="11922" y="10198"/>
                  </a:lnTo>
                  <a:lnTo>
                    <a:pt x="11995" y="10014"/>
                  </a:lnTo>
                  <a:lnTo>
                    <a:pt x="11995" y="9941"/>
                  </a:lnTo>
                  <a:lnTo>
                    <a:pt x="11958" y="9904"/>
                  </a:lnTo>
                  <a:lnTo>
                    <a:pt x="11885" y="9904"/>
                  </a:lnTo>
                  <a:lnTo>
                    <a:pt x="11738" y="10051"/>
                  </a:lnTo>
                  <a:lnTo>
                    <a:pt x="11592" y="10234"/>
                  </a:lnTo>
                  <a:lnTo>
                    <a:pt x="11555" y="10271"/>
                  </a:lnTo>
                  <a:lnTo>
                    <a:pt x="11005" y="9867"/>
                  </a:lnTo>
                  <a:lnTo>
                    <a:pt x="10821" y="9757"/>
                  </a:lnTo>
                  <a:lnTo>
                    <a:pt x="10858" y="9684"/>
                  </a:lnTo>
                  <a:lnTo>
                    <a:pt x="10895" y="9611"/>
                  </a:lnTo>
                  <a:lnTo>
                    <a:pt x="11041" y="9464"/>
                  </a:lnTo>
                  <a:lnTo>
                    <a:pt x="11078" y="9427"/>
                  </a:lnTo>
                  <a:lnTo>
                    <a:pt x="11078" y="9354"/>
                  </a:lnTo>
                  <a:lnTo>
                    <a:pt x="11078" y="9317"/>
                  </a:lnTo>
                  <a:lnTo>
                    <a:pt x="11005" y="9281"/>
                  </a:lnTo>
                  <a:lnTo>
                    <a:pt x="10968" y="9317"/>
                  </a:lnTo>
                  <a:lnTo>
                    <a:pt x="10895" y="9281"/>
                  </a:lnTo>
                  <a:lnTo>
                    <a:pt x="10821" y="9317"/>
                  </a:lnTo>
                  <a:lnTo>
                    <a:pt x="10711" y="9427"/>
                  </a:lnTo>
                  <a:lnTo>
                    <a:pt x="10601" y="9574"/>
                  </a:lnTo>
                  <a:lnTo>
                    <a:pt x="10124" y="9281"/>
                  </a:lnTo>
                  <a:lnTo>
                    <a:pt x="10051" y="9207"/>
                  </a:lnTo>
                  <a:lnTo>
                    <a:pt x="10234" y="8914"/>
                  </a:lnTo>
                  <a:lnTo>
                    <a:pt x="10234" y="8840"/>
                  </a:lnTo>
                  <a:lnTo>
                    <a:pt x="10234" y="8804"/>
                  </a:lnTo>
                  <a:lnTo>
                    <a:pt x="10198" y="8730"/>
                  </a:lnTo>
                  <a:lnTo>
                    <a:pt x="10088" y="8694"/>
                  </a:lnTo>
                  <a:lnTo>
                    <a:pt x="10051" y="8730"/>
                  </a:lnTo>
                  <a:lnTo>
                    <a:pt x="10014" y="8767"/>
                  </a:lnTo>
                  <a:lnTo>
                    <a:pt x="9758" y="9060"/>
                  </a:lnTo>
                  <a:lnTo>
                    <a:pt x="9537" y="8877"/>
                  </a:lnTo>
                  <a:lnTo>
                    <a:pt x="9354" y="8694"/>
                  </a:lnTo>
                  <a:lnTo>
                    <a:pt x="9134" y="8437"/>
                  </a:lnTo>
                  <a:lnTo>
                    <a:pt x="9207" y="8327"/>
                  </a:lnTo>
                  <a:lnTo>
                    <a:pt x="9281" y="8217"/>
                  </a:lnTo>
                  <a:lnTo>
                    <a:pt x="9354" y="7960"/>
                  </a:lnTo>
                  <a:lnTo>
                    <a:pt x="9354" y="7887"/>
                  </a:lnTo>
                  <a:lnTo>
                    <a:pt x="9317" y="7850"/>
                  </a:lnTo>
                  <a:lnTo>
                    <a:pt x="9244" y="7850"/>
                  </a:lnTo>
                  <a:lnTo>
                    <a:pt x="9171" y="7887"/>
                  </a:lnTo>
                  <a:lnTo>
                    <a:pt x="8987" y="8107"/>
                  </a:lnTo>
                  <a:lnTo>
                    <a:pt x="8951" y="8180"/>
                  </a:lnTo>
                  <a:lnTo>
                    <a:pt x="8767" y="8033"/>
                  </a:lnTo>
                  <a:lnTo>
                    <a:pt x="8327" y="7740"/>
                  </a:lnTo>
                  <a:lnTo>
                    <a:pt x="8364" y="7446"/>
                  </a:lnTo>
                  <a:lnTo>
                    <a:pt x="8364" y="7410"/>
                  </a:lnTo>
                  <a:lnTo>
                    <a:pt x="8327" y="7336"/>
                  </a:lnTo>
                  <a:lnTo>
                    <a:pt x="8290" y="7300"/>
                  </a:lnTo>
                  <a:lnTo>
                    <a:pt x="8180" y="7300"/>
                  </a:lnTo>
                  <a:lnTo>
                    <a:pt x="8107" y="7336"/>
                  </a:lnTo>
                  <a:lnTo>
                    <a:pt x="8070" y="7446"/>
                  </a:lnTo>
                  <a:lnTo>
                    <a:pt x="8034" y="7556"/>
                  </a:lnTo>
                  <a:lnTo>
                    <a:pt x="7960" y="7520"/>
                  </a:lnTo>
                  <a:lnTo>
                    <a:pt x="7410" y="7116"/>
                  </a:lnTo>
                  <a:lnTo>
                    <a:pt x="7447" y="7080"/>
                  </a:lnTo>
                  <a:lnTo>
                    <a:pt x="7520" y="6970"/>
                  </a:lnTo>
                  <a:lnTo>
                    <a:pt x="7520" y="6896"/>
                  </a:lnTo>
                  <a:lnTo>
                    <a:pt x="7520" y="6860"/>
                  </a:lnTo>
                  <a:lnTo>
                    <a:pt x="7557" y="6750"/>
                  </a:lnTo>
                  <a:lnTo>
                    <a:pt x="7520" y="6713"/>
                  </a:lnTo>
                  <a:lnTo>
                    <a:pt x="7483" y="6713"/>
                  </a:lnTo>
                  <a:lnTo>
                    <a:pt x="7410" y="6750"/>
                  </a:lnTo>
                  <a:lnTo>
                    <a:pt x="7337" y="6750"/>
                  </a:lnTo>
                  <a:lnTo>
                    <a:pt x="7227" y="6823"/>
                  </a:lnTo>
                  <a:lnTo>
                    <a:pt x="7116" y="6896"/>
                  </a:lnTo>
                  <a:lnTo>
                    <a:pt x="6640" y="6639"/>
                  </a:lnTo>
                  <a:lnTo>
                    <a:pt x="6640" y="6603"/>
                  </a:lnTo>
                  <a:lnTo>
                    <a:pt x="7116" y="6163"/>
                  </a:lnTo>
                  <a:lnTo>
                    <a:pt x="7557" y="5649"/>
                  </a:lnTo>
                  <a:lnTo>
                    <a:pt x="7593" y="5722"/>
                  </a:lnTo>
                  <a:lnTo>
                    <a:pt x="7630" y="5759"/>
                  </a:lnTo>
                  <a:lnTo>
                    <a:pt x="7740" y="5759"/>
                  </a:lnTo>
                  <a:lnTo>
                    <a:pt x="8034" y="5576"/>
                  </a:lnTo>
                  <a:lnTo>
                    <a:pt x="8327" y="5392"/>
                  </a:lnTo>
                  <a:lnTo>
                    <a:pt x="8620" y="5209"/>
                  </a:lnTo>
                  <a:lnTo>
                    <a:pt x="8914" y="5025"/>
                  </a:lnTo>
                  <a:lnTo>
                    <a:pt x="9244" y="4879"/>
                  </a:lnTo>
                  <a:lnTo>
                    <a:pt x="9574" y="4732"/>
                  </a:lnTo>
                  <a:lnTo>
                    <a:pt x="9941" y="4659"/>
                  </a:lnTo>
                  <a:lnTo>
                    <a:pt x="10308" y="4622"/>
                  </a:lnTo>
                  <a:lnTo>
                    <a:pt x="10491" y="4622"/>
                  </a:lnTo>
                  <a:lnTo>
                    <a:pt x="10675" y="4659"/>
                  </a:lnTo>
                  <a:lnTo>
                    <a:pt x="10821" y="4732"/>
                  </a:lnTo>
                  <a:lnTo>
                    <a:pt x="10931" y="4842"/>
                  </a:lnTo>
                  <a:lnTo>
                    <a:pt x="11041" y="4989"/>
                  </a:lnTo>
                  <a:lnTo>
                    <a:pt x="11078" y="5136"/>
                  </a:lnTo>
                  <a:lnTo>
                    <a:pt x="11151" y="5502"/>
                  </a:lnTo>
                  <a:lnTo>
                    <a:pt x="11151" y="5906"/>
                  </a:lnTo>
                  <a:lnTo>
                    <a:pt x="11151" y="6309"/>
                  </a:lnTo>
                  <a:lnTo>
                    <a:pt x="11151" y="6676"/>
                  </a:lnTo>
                  <a:lnTo>
                    <a:pt x="11188" y="7006"/>
                  </a:lnTo>
                  <a:lnTo>
                    <a:pt x="11261" y="7373"/>
                  </a:lnTo>
                  <a:lnTo>
                    <a:pt x="11445" y="7703"/>
                  </a:lnTo>
                  <a:lnTo>
                    <a:pt x="11408" y="7813"/>
                  </a:lnTo>
                  <a:lnTo>
                    <a:pt x="11372" y="7923"/>
                  </a:lnTo>
                  <a:lnTo>
                    <a:pt x="11372" y="8033"/>
                  </a:lnTo>
                  <a:lnTo>
                    <a:pt x="11372" y="8143"/>
                  </a:lnTo>
                  <a:lnTo>
                    <a:pt x="11445" y="8253"/>
                  </a:lnTo>
                  <a:lnTo>
                    <a:pt x="11482" y="8327"/>
                  </a:lnTo>
                  <a:lnTo>
                    <a:pt x="11592" y="8400"/>
                  </a:lnTo>
                  <a:lnTo>
                    <a:pt x="11665" y="8474"/>
                  </a:lnTo>
                  <a:lnTo>
                    <a:pt x="11775" y="8510"/>
                  </a:lnTo>
                  <a:lnTo>
                    <a:pt x="12105" y="8510"/>
                  </a:lnTo>
                  <a:lnTo>
                    <a:pt x="12435" y="8694"/>
                  </a:lnTo>
                  <a:lnTo>
                    <a:pt x="12765" y="8840"/>
                  </a:lnTo>
                  <a:lnTo>
                    <a:pt x="13022" y="8877"/>
                  </a:lnTo>
                  <a:lnTo>
                    <a:pt x="13316" y="8877"/>
                  </a:lnTo>
                  <a:lnTo>
                    <a:pt x="13646" y="8804"/>
                  </a:lnTo>
                  <a:lnTo>
                    <a:pt x="13939" y="8694"/>
                  </a:lnTo>
                  <a:lnTo>
                    <a:pt x="14233" y="8584"/>
                  </a:lnTo>
                  <a:lnTo>
                    <a:pt x="14489" y="8400"/>
                  </a:lnTo>
                  <a:lnTo>
                    <a:pt x="14746" y="8217"/>
                  </a:lnTo>
                  <a:lnTo>
                    <a:pt x="14930" y="8033"/>
                  </a:lnTo>
                  <a:lnTo>
                    <a:pt x="14966" y="7997"/>
                  </a:lnTo>
                  <a:lnTo>
                    <a:pt x="14966" y="7923"/>
                  </a:lnTo>
                  <a:lnTo>
                    <a:pt x="14930" y="7813"/>
                  </a:lnTo>
                  <a:lnTo>
                    <a:pt x="14820" y="7777"/>
                  </a:lnTo>
                  <a:lnTo>
                    <a:pt x="14710" y="7777"/>
                  </a:lnTo>
                  <a:lnTo>
                    <a:pt x="14123" y="8143"/>
                  </a:lnTo>
                  <a:lnTo>
                    <a:pt x="13829" y="8290"/>
                  </a:lnTo>
                  <a:lnTo>
                    <a:pt x="13462" y="8400"/>
                  </a:lnTo>
                  <a:lnTo>
                    <a:pt x="13206" y="8474"/>
                  </a:lnTo>
                  <a:lnTo>
                    <a:pt x="12912" y="8437"/>
                  </a:lnTo>
                  <a:lnTo>
                    <a:pt x="12692" y="8363"/>
                  </a:lnTo>
                  <a:lnTo>
                    <a:pt x="12472" y="8217"/>
                  </a:lnTo>
                  <a:lnTo>
                    <a:pt x="12545" y="8107"/>
                  </a:lnTo>
                  <a:lnTo>
                    <a:pt x="12582" y="7960"/>
                  </a:lnTo>
                  <a:lnTo>
                    <a:pt x="12582" y="7850"/>
                  </a:lnTo>
                  <a:lnTo>
                    <a:pt x="12545" y="7777"/>
                  </a:lnTo>
                  <a:lnTo>
                    <a:pt x="12509" y="7740"/>
                  </a:lnTo>
                  <a:lnTo>
                    <a:pt x="12325" y="7630"/>
                  </a:lnTo>
                  <a:lnTo>
                    <a:pt x="12142" y="7520"/>
                  </a:lnTo>
                  <a:lnTo>
                    <a:pt x="11812" y="7520"/>
                  </a:lnTo>
                  <a:lnTo>
                    <a:pt x="11628" y="7116"/>
                  </a:lnTo>
                  <a:lnTo>
                    <a:pt x="11518" y="6713"/>
                  </a:lnTo>
                  <a:lnTo>
                    <a:pt x="11518" y="6346"/>
                  </a:lnTo>
                  <a:lnTo>
                    <a:pt x="11518" y="6016"/>
                  </a:lnTo>
                  <a:lnTo>
                    <a:pt x="11555" y="5649"/>
                  </a:lnTo>
                  <a:lnTo>
                    <a:pt x="11518" y="5282"/>
                  </a:lnTo>
                  <a:lnTo>
                    <a:pt x="11445" y="4989"/>
                  </a:lnTo>
                  <a:lnTo>
                    <a:pt x="11335" y="4732"/>
                  </a:lnTo>
                  <a:lnTo>
                    <a:pt x="11188" y="4549"/>
                  </a:lnTo>
                  <a:lnTo>
                    <a:pt x="11005" y="4402"/>
                  </a:lnTo>
                  <a:lnTo>
                    <a:pt x="10785" y="4329"/>
                  </a:lnTo>
                  <a:lnTo>
                    <a:pt x="10565" y="4255"/>
                  </a:lnTo>
                  <a:lnTo>
                    <a:pt x="10051" y="4255"/>
                  </a:lnTo>
                  <a:lnTo>
                    <a:pt x="9758" y="4292"/>
                  </a:lnTo>
                  <a:lnTo>
                    <a:pt x="9464" y="4365"/>
                  </a:lnTo>
                  <a:lnTo>
                    <a:pt x="8914" y="4585"/>
                  </a:lnTo>
                  <a:lnTo>
                    <a:pt x="8400" y="4879"/>
                  </a:lnTo>
                  <a:lnTo>
                    <a:pt x="7960" y="5209"/>
                  </a:lnTo>
                  <a:lnTo>
                    <a:pt x="8290" y="4769"/>
                  </a:lnTo>
                  <a:lnTo>
                    <a:pt x="9061" y="3742"/>
                  </a:lnTo>
                  <a:lnTo>
                    <a:pt x="9464" y="3191"/>
                  </a:lnTo>
                  <a:lnTo>
                    <a:pt x="9831" y="2641"/>
                  </a:lnTo>
                  <a:lnTo>
                    <a:pt x="9868" y="2568"/>
                  </a:lnTo>
                  <a:lnTo>
                    <a:pt x="9868" y="2531"/>
                  </a:lnTo>
                  <a:lnTo>
                    <a:pt x="9794" y="2421"/>
                  </a:lnTo>
                  <a:lnTo>
                    <a:pt x="9721" y="2384"/>
                  </a:lnTo>
                  <a:lnTo>
                    <a:pt x="9684" y="2348"/>
                  </a:lnTo>
                  <a:close/>
                  <a:moveTo>
                    <a:pt x="15663" y="9867"/>
                  </a:moveTo>
                  <a:lnTo>
                    <a:pt x="15700" y="9904"/>
                  </a:lnTo>
                  <a:lnTo>
                    <a:pt x="15627" y="10381"/>
                  </a:lnTo>
                  <a:lnTo>
                    <a:pt x="15663" y="10418"/>
                  </a:lnTo>
                  <a:lnTo>
                    <a:pt x="15663" y="10454"/>
                  </a:lnTo>
                  <a:lnTo>
                    <a:pt x="15773" y="10491"/>
                  </a:lnTo>
                  <a:lnTo>
                    <a:pt x="15443" y="10895"/>
                  </a:lnTo>
                  <a:lnTo>
                    <a:pt x="15443" y="10821"/>
                  </a:lnTo>
                  <a:lnTo>
                    <a:pt x="15333" y="10491"/>
                  </a:lnTo>
                  <a:lnTo>
                    <a:pt x="15296" y="10454"/>
                  </a:lnTo>
                  <a:lnTo>
                    <a:pt x="15260" y="10454"/>
                  </a:lnTo>
                  <a:lnTo>
                    <a:pt x="15223" y="10491"/>
                  </a:lnTo>
                  <a:lnTo>
                    <a:pt x="15223" y="10528"/>
                  </a:lnTo>
                  <a:lnTo>
                    <a:pt x="15186" y="10821"/>
                  </a:lnTo>
                  <a:lnTo>
                    <a:pt x="15186" y="11188"/>
                  </a:lnTo>
                  <a:lnTo>
                    <a:pt x="15223" y="11225"/>
                  </a:lnTo>
                  <a:lnTo>
                    <a:pt x="14746" y="11848"/>
                  </a:lnTo>
                  <a:lnTo>
                    <a:pt x="14746" y="11591"/>
                  </a:lnTo>
                  <a:lnTo>
                    <a:pt x="14746" y="11371"/>
                  </a:lnTo>
                  <a:lnTo>
                    <a:pt x="14746" y="11115"/>
                  </a:lnTo>
                  <a:lnTo>
                    <a:pt x="14710" y="11078"/>
                  </a:lnTo>
                  <a:lnTo>
                    <a:pt x="15333" y="10308"/>
                  </a:lnTo>
                  <a:lnTo>
                    <a:pt x="15663" y="9867"/>
                  </a:lnTo>
                  <a:close/>
                  <a:moveTo>
                    <a:pt x="14526" y="11298"/>
                  </a:moveTo>
                  <a:lnTo>
                    <a:pt x="14453" y="11555"/>
                  </a:lnTo>
                  <a:lnTo>
                    <a:pt x="14416" y="11775"/>
                  </a:lnTo>
                  <a:lnTo>
                    <a:pt x="14453" y="11885"/>
                  </a:lnTo>
                  <a:lnTo>
                    <a:pt x="14489" y="11958"/>
                  </a:lnTo>
                  <a:lnTo>
                    <a:pt x="14563" y="11995"/>
                  </a:lnTo>
                  <a:lnTo>
                    <a:pt x="14600" y="11995"/>
                  </a:lnTo>
                  <a:lnTo>
                    <a:pt x="14123" y="12619"/>
                  </a:lnTo>
                  <a:lnTo>
                    <a:pt x="14049" y="12655"/>
                  </a:lnTo>
                  <a:lnTo>
                    <a:pt x="14049" y="12362"/>
                  </a:lnTo>
                  <a:lnTo>
                    <a:pt x="14049" y="12142"/>
                  </a:lnTo>
                  <a:lnTo>
                    <a:pt x="14049" y="12032"/>
                  </a:lnTo>
                  <a:lnTo>
                    <a:pt x="14013" y="11922"/>
                  </a:lnTo>
                  <a:lnTo>
                    <a:pt x="14526" y="11298"/>
                  </a:lnTo>
                  <a:close/>
                  <a:moveTo>
                    <a:pt x="4806" y="7997"/>
                  </a:moveTo>
                  <a:lnTo>
                    <a:pt x="4769" y="8033"/>
                  </a:lnTo>
                  <a:lnTo>
                    <a:pt x="4769" y="8070"/>
                  </a:lnTo>
                  <a:lnTo>
                    <a:pt x="4952" y="8217"/>
                  </a:lnTo>
                  <a:lnTo>
                    <a:pt x="5099" y="8327"/>
                  </a:lnTo>
                  <a:lnTo>
                    <a:pt x="5576" y="8584"/>
                  </a:lnTo>
                  <a:lnTo>
                    <a:pt x="6126" y="8840"/>
                  </a:lnTo>
                  <a:lnTo>
                    <a:pt x="6640" y="9134"/>
                  </a:lnTo>
                  <a:lnTo>
                    <a:pt x="7116" y="9501"/>
                  </a:lnTo>
                  <a:lnTo>
                    <a:pt x="7557" y="9831"/>
                  </a:lnTo>
                  <a:lnTo>
                    <a:pt x="8437" y="10638"/>
                  </a:lnTo>
                  <a:lnTo>
                    <a:pt x="9244" y="11371"/>
                  </a:lnTo>
                  <a:lnTo>
                    <a:pt x="10088" y="12105"/>
                  </a:lnTo>
                  <a:lnTo>
                    <a:pt x="10344" y="12325"/>
                  </a:lnTo>
                  <a:lnTo>
                    <a:pt x="10748" y="12655"/>
                  </a:lnTo>
                  <a:lnTo>
                    <a:pt x="10931" y="12765"/>
                  </a:lnTo>
                  <a:lnTo>
                    <a:pt x="11115" y="12839"/>
                  </a:lnTo>
                  <a:lnTo>
                    <a:pt x="11225" y="12839"/>
                  </a:lnTo>
                  <a:lnTo>
                    <a:pt x="11298" y="12802"/>
                  </a:lnTo>
                  <a:lnTo>
                    <a:pt x="11335" y="12765"/>
                  </a:lnTo>
                  <a:lnTo>
                    <a:pt x="11372" y="12692"/>
                  </a:lnTo>
                  <a:lnTo>
                    <a:pt x="11372" y="12582"/>
                  </a:lnTo>
                  <a:lnTo>
                    <a:pt x="11335" y="12472"/>
                  </a:lnTo>
                  <a:lnTo>
                    <a:pt x="11151" y="12325"/>
                  </a:lnTo>
                  <a:lnTo>
                    <a:pt x="10711" y="11995"/>
                  </a:lnTo>
                  <a:lnTo>
                    <a:pt x="10271" y="11628"/>
                  </a:lnTo>
                  <a:lnTo>
                    <a:pt x="9391" y="10858"/>
                  </a:lnTo>
                  <a:lnTo>
                    <a:pt x="8547" y="10051"/>
                  </a:lnTo>
                  <a:lnTo>
                    <a:pt x="8107" y="9684"/>
                  </a:lnTo>
                  <a:lnTo>
                    <a:pt x="7703" y="9354"/>
                  </a:lnTo>
                  <a:lnTo>
                    <a:pt x="7227" y="9024"/>
                  </a:lnTo>
                  <a:lnTo>
                    <a:pt x="6786" y="8694"/>
                  </a:lnTo>
                  <a:lnTo>
                    <a:pt x="6309" y="8437"/>
                  </a:lnTo>
                  <a:lnTo>
                    <a:pt x="5833" y="8217"/>
                  </a:lnTo>
                  <a:lnTo>
                    <a:pt x="5356" y="8033"/>
                  </a:lnTo>
                  <a:lnTo>
                    <a:pt x="5209" y="7997"/>
                  </a:lnTo>
                  <a:close/>
                  <a:moveTo>
                    <a:pt x="954" y="12582"/>
                  </a:moveTo>
                  <a:lnTo>
                    <a:pt x="1101" y="12692"/>
                  </a:lnTo>
                  <a:lnTo>
                    <a:pt x="1064" y="12765"/>
                  </a:lnTo>
                  <a:lnTo>
                    <a:pt x="1064" y="12839"/>
                  </a:lnTo>
                  <a:lnTo>
                    <a:pt x="1064" y="12875"/>
                  </a:lnTo>
                  <a:lnTo>
                    <a:pt x="1101" y="12839"/>
                  </a:lnTo>
                  <a:lnTo>
                    <a:pt x="1211" y="12912"/>
                  </a:lnTo>
                  <a:lnTo>
                    <a:pt x="1247" y="12985"/>
                  </a:lnTo>
                  <a:lnTo>
                    <a:pt x="1247" y="13059"/>
                  </a:lnTo>
                  <a:lnTo>
                    <a:pt x="1284" y="13242"/>
                  </a:lnTo>
                  <a:lnTo>
                    <a:pt x="991" y="13095"/>
                  </a:lnTo>
                  <a:lnTo>
                    <a:pt x="844" y="13059"/>
                  </a:lnTo>
                  <a:lnTo>
                    <a:pt x="697" y="13022"/>
                  </a:lnTo>
                  <a:lnTo>
                    <a:pt x="844" y="12765"/>
                  </a:lnTo>
                  <a:lnTo>
                    <a:pt x="954" y="12582"/>
                  </a:lnTo>
                  <a:close/>
                  <a:moveTo>
                    <a:pt x="2715" y="10858"/>
                  </a:moveTo>
                  <a:lnTo>
                    <a:pt x="2641" y="10931"/>
                  </a:lnTo>
                  <a:lnTo>
                    <a:pt x="2641" y="10968"/>
                  </a:lnTo>
                  <a:lnTo>
                    <a:pt x="2788" y="11151"/>
                  </a:lnTo>
                  <a:lnTo>
                    <a:pt x="2935" y="11261"/>
                  </a:lnTo>
                  <a:lnTo>
                    <a:pt x="3302" y="11445"/>
                  </a:lnTo>
                  <a:lnTo>
                    <a:pt x="3778" y="11775"/>
                  </a:lnTo>
                  <a:lnTo>
                    <a:pt x="4255" y="12105"/>
                  </a:lnTo>
                  <a:lnTo>
                    <a:pt x="5099" y="12765"/>
                  </a:lnTo>
                  <a:lnTo>
                    <a:pt x="5539" y="13095"/>
                  </a:lnTo>
                  <a:lnTo>
                    <a:pt x="5759" y="13242"/>
                  </a:lnTo>
                  <a:lnTo>
                    <a:pt x="5869" y="13279"/>
                  </a:lnTo>
                  <a:lnTo>
                    <a:pt x="6053" y="13279"/>
                  </a:lnTo>
                  <a:lnTo>
                    <a:pt x="6126" y="13242"/>
                  </a:lnTo>
                  <a:lnTo>
                    <a:pt x="6163" y="13169"/>
                  </a:lnTo>
                  <a:lnTo>
                    <a:pt x="6126" y="13059"/>
                  </a:lnTo>
                  <a:lnTo>
                    <a:pt x="6089" y="12985"/>
                  </a:lnTo>
                  <a:lnTo>
                    <a:pt x="6016" y="12875"/>
                  </a:lnTo>
                  <a:lnTo>
                    <a:pt x="5869" y="12729"/>
                  </a:lnTo>
                  <a:lnTo>
                    <a:pt x="5502" y="12472"/>
                  </a:lnTo>
                  <a:lnTo>
                    <a:pt x="4512" y="11738"/>
                  </a:lnTo>
                  <a:lnTo>
                    <a:pt x="4035" y="11408"/>
                  </a:lnTo>
                  <a:lnTo>
                    <a:pt x="3522" y="11078"/>
                  </a:lnTo>
                  <a:lnTo>
                    <a:pt x="3338" y="11005"/>
                  </a:lnTo>
                  <a:lnTo>
                    <a:pt x="3118" y="10895"/>
                  </a:lnTo>
                  <a:lnTo>
                    <a:pt x="2935" y="10858"/>
                  </a:lnTo>
                  <a:close/>
                  <a:moveTo>
                    <a:pt x="13756" y="12252"/>
                  </a:moveTo>
                  <a:lnTo>
                    <a:pt x="13719" y="12362"/>
                  </a:lnTo>
                  <a:lnTo>
                    <a:pt x="13719" y="12619"/>
                  </a:lnTo>
                  <a:lnTo>
                    <a:pt x="13719" y="12912"/>
                  </a:lnTo>
                  <a:lnTo>
                    <a:pt x="13756" y="12985"/>
                  </a:lnTo>
                  <a:lnTo>
                    <a:pt x="13793" y="13022"/>
                  </a:lnTo>
                  <a:lnTo>
                    <a:pt x="13719" y="13095"/>
                  </a:lnTo>
                  <a:lnTo>
                    <a:pt x="13389" y="13536"/>
                  </a:lnTo>
                  <a:lnTo>
                    <a:pt x="13426" y="13132"/>
                  </a:lnTo>
                  <a:lnTo>
                    <a:pt x="13462" y="12912"/>
                  </a:lnTo>
                  <a:lnTo>
                    <a:pt x="13462" y="12765"/>
                  </a:lnTo>
                  <a:lnTo>
                    <a:pt x="13426" y="12655"/>
                  </a:lnTo>
                  <a:lnTo>
                    <a:pt x="13756" y="12252"/>
                  </a:lnTo>
                  <a:close/>
                  <a:moveTo>
                    <a:pt x="4402" y="8694"/>
                  </a:moveTo>
                  <a:lnTo>
                    <a:pt x="4329" y="8730"/>
                  </a:lnTo>
                  <a:lnTo>
                    <a:pt x="4255" y="8804"/>
                  </a:lnTo>
                  <a:lnTo>
                    <a:pt x="4255" y="8877"/>
                  </a:lnTo>
                  <a:lnTo>
                    <a:pt x="4255" y="8987"/>
                  </a:lnTo>
                  <a:lnTo>
                    <a:pt x="4292" y="9060"/>
                  </a:lnTo>
                  <a:lnTo>
                    <a:pt x="4365" y="9134"/>
                  </a:lnTo>
                  <a:lnTo>
                    <a:pt x="4512" y="9207"/>
                  </a:lnTo>
                  <a:lnTo>
                    <a:pt x="4842" y="9354"/>
                  </a:lnTo>
                  <a:lnTo>
                    <a:pt x="5136" y="9501"/>
                  </a:lnTo>
                  <a:lnTo>
                    <a:pt x="5392" y="9647"/>
                  </a:lnTo>
                  <a:lnTo>
                    <a:pt x="5869" y="10014"/>
                  </a:lnTo>
                  <a:lnTo>
                    <a:pt x="6346" y="10418"/>
                  </a:lnTo>
                  <a:lnTo>
                    <a:pt x="6786" y="10858"/>
                  </a:lnTo>
                  <a:lnTo>
                    <a:pt x="8584" y="12398"/>
                  </a:lnTo>
                  <a:lnTo>
                    <a:pt x="9501" y="13169"/>
                  </a:lnTo>
                  <a:lnTo>
                    <a:pt x="9721" y="13315"/>
                  </a:lnTo>
                  <a:lnTo>
                    <a:pt x="9941" y="13462"/>
                  </a:lnTo>
                  <a:lnTo>
                    <a:pt x="10161" y="13572"/>
                  </a:lnTo>
                  <a:lnTo>
                    <a:pt x="10271" y="13609"/>
                  </a:lnTo>
                  <a:lnTo>
                    <a:pt x="10381" y="13609"/>
                  </a:lnTo>
                  <a:lnTo>
                    <a:pt x="10454" y="13572"/>
                  </a:lnTo>
                  <a:lnTo>
                    <a:pt x="10491" y="13536"/>
                  </a:lnTo>
                  <a:lnTo>
                    <a:pt x="10528" y="13462"/>
                  </a:lnTo>
                  <a:lnTo>
                    <a:pt x="10491" y="13389"/>
                  </a:lnTo>
                  <a:lnTo>
                    <a:pt x="10418" y="13242"/>
                  </a:lnTo>
                  <a:lnTo>
                    <a:pt x="10271" y="13132"/>
                  </a:lnTo>
                  <a:lnTo>
                    <a:pt x="9978" y="12949"/>
                  </a:lnTo>
                  <a:lnTo>
                    <a:pt x="9537" y="12619"/>
                  </a:lnTo>
                  <a:lnTo>
                    <a:pt x="9134" y="12288"/>
                  </a:lnTo>
                  <a:lnTo>
                    <a:pt x="7557" y="10931"/>
                  </a:lnTo>
                  <a:lnTo>
                    <a:pt x="6823" y="10271"/>
                  </a:lnTo>
                  <a:lnTo>
                    <a:pt x="6089" y="9647"/>
                  </a:lnTo>
                  <a:lnTo>
                    <a:pt x="5686" y="9354"/>
                  </a:lnTo>
                  <a:lnTo>
                    <a:pt x="5246" y="9097"/>
                  </a:lnTo>
                  <a:lnTo>
                    <a:pt x="4769" y="8950"/>
                  </a:lnTo>
                  <a:lnTo>
                    <a:pt x="4549" y="8840"/>
                  </a:lnTo>
                  <a:lnTo>
                    <a:pt x="4475" y="8767"/>
                  </a:lnTo>
                  <a:lnTo>
                    <a:pt x="4439" y="8694"/>
                  </a:lnTo>
                  <a:close/>
                  <a:moveTo>
                    <a:pt x="1541" y="13022"/>
                  </a:moveTo>
                  <a:lnTo>
                    <a:pt x="2091" y="13389"/>
                  </a:lnTo>
                  <a:lnTo>
                    <a:pt x="2091" y="13572"/>
                  </a:lnTo>
                  <a:lnTo>
                    <a:pt x="2126" y="13749"/>
                  </a:lnTo>
                  <a:lnTo>
                    <a:pt x="1504" y="13389"/>
                  </a:lnTo>
                  <a:lnTo>
                    <a:pt x="1578" y="13352"/>
                  </a:lnTo>
                  <a:lnTo>
                    <a:pt x="1614" y="13315"/>
                  </a:lnTo>
                  <a:lnTo>
                    <a:pt x="1614" y="13279"/>
                  </a:lnTo>
                  <a:lnTo>
                    <a:pt x="1614" y="13205"/>
                  </a:lnTo>
                  <a:lnTo>
                    <a:pt x="1541" y="13095"/>
                  </a:lnTo>
                  <a:lnTo>
                    <a:pt x="1541" y="13022"/>
                  </a:lnTo>
                  <a:close/>
                  <a:moveTo>
                    <a:pt x="13206" y="12949"/>
                  </a:moveTo>
                  <a:lnTo>
                    <a:pt x="13169" y="13022"/>
                  </a:lnTo>
                  <a:lnTo>
                    <a:pt x="13059" y="13756"/>
                  </a:lnTo>
                  <a:lnTo>
                    <a:pt x="13059" y="13829"/>
                  </a:lnTo>
                  <a:lnTo>
                    <a:pt x="13096" y="13866"/>
                  </a:lnTo>
                  <a:lnTo>
                    <a:pt x="12912" y="14086"/>
                  </a:lnTo>
                  <a:lnTo>
                    <a:pt x="12912" y="13719"/>
                  </a:lnTo>
                  <a:lnTo>
                    <a:pt x="12875" y="13352"/>
                  </a:lnTo>
                  <a:lnTo>
                    <a:pt x="13206" y="12949"/>
                  </a:lnTo>
                  <a:close/>
                  <a:moveTo>
                    <a:pt x="2458" y="13646"/>
                  </a:moveTo>
                  <a:lnTo>
                    <a:pt x="2641" y="13792"/>
                  </a:lnTo>
                  <a:lnTo>
                    <a:pt x="2788" y="13902"/>
                  </a:lnTo>
                  <a:lnTo>
                    <a:pt x="2788" y="14086"/>
                  </a:lnTo>
                  <a:lnTo>
                    <a:pt x="2825" y="14233"/>
                  </a:lnTo>
                  <a:lnTo>
                    <a:pt x="2605" y="14086"/>
                  </a:lnTo>
                  <a:lnTo>
                    <a:pt x="2385" y="13939"/>
                  </a:lnTo>
                  <a:lnTo>
                    <a:pt x="2495" y="13939"/>
                  </a:lnTo>
                  <a:lnTo>
                    <a:pt x="2568" y="13866"/>
                  </a:lnTo>
                  <a:lnTo>
                    <a:pt x="2568" y="13829"/>
                  </a:lnTo>
                  <a:lnTo>
                    <a:pt x="2568" y="13756"/>
                  </a:lnTo>
                  <a:lnTo>
                    <a:pt x="2458" y="13646"/>
                  </a:lnTo>
                  <a:close/>
                  <a:moveTo>
                    <a:pt x="3595" y="9794"/>
                  </a:moveTo>
                  <a:lnTo>
                    <a:pt x="3558" y="9831"/>
                  </a:lnTo>
                  <a:lnTo>
                    <a:pt x="3522" y="9867"/>
                  </a:lnTo>
                  <a:lnTo>
                    <a:pt x="3558" y="9977"/>
                  </a:lnTo>
                  <a:lnTo>
                    <a:pt x="3595" y="10088"/>
                  </a:lnTo>
                  <a:lnTo>
                    <a:pt x="3815" y="10234"/>
                  </a:lnTo>
                  <a:lnTo>
                    <a:pt x="4659" y="10821"/>
                  </a:lnTo>
                  <a:lnTo>
                    <a:pt x="5466" y="11518"/>
                  </a:lnTo>
                  <a:lnTo>
                    <a:pt x="6236" y="12178"/>
                  </a:lnTo>
                  <a:lnTo>
                    <a:pt x="7080" y="12839"/>
                  </a:lnTo>
                  <a:lnTo>
                    <a:pt x="7923" y="13462"/>
                  </a:lnTo>
                  <a:lnTo>
                    <a:pt x="8730" y="14049"/>
                  </a:lnTo>
                  <a:lnTo>
                    <a:pt x="9134" y="14343"/>
                  </a:lnTo>
                  <a:lnTo>
                    <a:pt x="9574" y="14563"/>
                  </a:lnTo>
                  <a:lnTo>
                    <a:pt x="9684" y="14563"/>
                  </a:lnTo>
                  <a:lnTo>
                    <a:pt x="9794" y="14526"/>
                  </a:lnTo>
                  <a:lnTo>
                    <a:pt x="9868" y="14453"/>
                  </a:lnTo>
                  <a:lnTo>
                    <a:pt x="9904" y="14416"/>
                  </a:lnTo>
                  <a:lnTo>
                    <a:pt x="9904" y="14379"/>
                  </a:lnTo>
                  <a:lnTo>
                    <a:pt x="9904" y="14306"/>
                  </a:lnTo>
                  <a:lnTo>
                    <a:pt x="9868" y="14269"/>
                  </a:lnTo>
                  <a:lnTo>
                    <a:pt x="9794" y="14196"/>
                  </a:lnTo>
                  <a:lnTo>
                    <a:pt x="9721" y="14159"/>
                  </a:lnTo>
                  <a:lnTo>
                    <a:pt x="9501" y="14012"/>
                  </a:lnTo>
                  <a:lnTo>
                    <a:pt x="9281" y="13866"/>
                  </a:lnTo>
                  <a:lnTo>
                    <a:pt x="8290" y="13205"/>
                  </a:lnTo>
                  <a:lnTo>
                    <a:pt x="7373" y="12508"/>
                  </a:lnTo>
                  <a:lnTo>
                    <a:pt x="6493" y="11812"/>
                  </a:lnTo>
                  <a:lnTo>
                    <a:pt x="5649" y="11115"/>
                  </a:lnTo>
                  <a:lnTo>
                    <a:pt x="4769" y="10418"/>
                  </a:lnTo>
                  <a:lnTo>
                    <a:pt x="4549" y="10234"/>
                  </a:lnTo>
                  <a:lnTo>
                    <a:pt x="4145" y="9977"/>
                  </a:lnTo>
                  <a:lnTo>
                    <a:pt x="3925" y="9867"/>
                  </a:lnTo>
                  <a:lnTo>
                    <a:pt x="3742" y="9794"/>
                  </a:lnTo>
                  <a:close/>
                  <a:moveTo>
                    <a:pt x="3155" y="14122"/>
                  </a:moveTo>
                  <a:lnTo>
                    <a:pt x="3778" y="14563"/>
                  </a:lnTo>
                  <a:lnTo>
                    <a:pt x="3742" y="14746"/>
                  </a:lnTo>
                  <a:lnTo>
                    <a:pt x="3742" y="14856"/>
                  </a:lnTo>
                  <a:lnTo>
                    <a:pt x="3338" y="14563"/>
                  </a:lnTo>
                  <a:lnTo>
                    <a:pt x="3338" y="14489"/>
                  </a:lnTo>
                  <a:lnTo>
                    <a:pt x="3302" y="14416"/>
                  </a:lnTo>
                  <a:lnTo>
                    <a:pt x="3192" y="14269"/>
                  </a:lnTo>
                  <a:lnTo>
                    <a:pt x="3155" y="14122"/>
                  </a:lnTo>
                  <a:close/>
                  <a:moveTo>
                    <a:pt x="12692" y="13536"/>
                  </a:moveTo>
                  <a:lnTo>
                    <a:pt x="12619" y="13976"/>
                  </a:lnTo>
                  <a:lnTo>
                    <a:pt x="12582" y="14416"/>
                  </a:lnTo>
                  <a:lnTo>
                    <a:pt x="12582" y="14489"/>
                  </a:lnTo>
                  <a:lnTo>
                    <a:pt x="12142" y="15040"/>
                  </a:lnTo>
                  <a:lnTo>
                    <a:pt x="12142" y="14893"/>
                  </a:lnTo>
                  <a:lnTo>
                    <a:pt x="12142" y="14563"/>
                  </a:lnTo>
                  <a:lnTo>
                    <a:pt x="12105" y="14269"/>
                  </a:lnTo>
                  <a:lnTo>
                    <a:pt x="12692" y="13536"/>
                  </a:lnTo>
                  <a:close/>
                  <a:moveTo>
                    <a:pt x="4035" y="14746"/>
                  </a:moveTo>
                  <a:lnTo>
                    <a:pt x="4402" y="15003"/>
                  </a:lnTo>
                  <a:lnTo>
                    <a:pt x="4402" y="15040"/>
                  </a:lnTo>
                  <a:lnTo>
                    <a:pt x="4402" y="15150"/>
                  </a:lnTo>
                  <a:lnTo>
                    <a:pt x="4439" y="15223"/>
                  </a:lnTo>
                  <a:lnTo>
                    <a:pt x="4549" y="15370"/>
                  </a:lnTo>
                  <a:lnTo>
                    <a:pt x="4659" y="15553"/>
                  </a:lnTo>
                  <a:lnTo>
                    <a:pt x="4255" y="15223"/>
                  </a:lnTo>
                  <a:lnTo>
                    <a:pt x="4255" y="15150"/>
                  </a:lnTo>
                  <a:lnTo>
                    <a:pt x="4219" y="15076"/>
                  </a:lnTo>
                  <a:lnTo>
                    <a:pt x="4109" y="14966"/>
                  </a:lnTo>
                  <a:lnTo>
                    <a:pt x="4035" y="14856"/>
                  </a:lnTo>
                  <a:lnTo>
                    <a:pt x="4035" y="14746"/>
                  </a:lnTo>
                  <a:close/>
                  <a:moveTo>
                    <a:pt x="11922" y="14489"/>
                  </a:moveTo>
                  <a:lnTo>
                    <a:pt x="11885" y="14856"/>
                  </a:lnTo>
                  <a:lnTo>
                    <a:pt x="11848" y="15113"/>
                  </a:lnTo>
                  <a:lnTo>
                    <a:pt x="11848" y="15260"/>
                  </a:lnTo>
                  <a:lnTo>
                    <a:pt x="11848" y="15370"/>
                  </a:lnTo>
                  <a:lnTo>
                    <a:pt x="11555" y="15700"/>
                  </a:lnTo>
                  <a:lnTo>
                    <a:pt x="11592" y="15480"/>
                  </a:lnTo>
                  <a:lnTo>
                    <a:pt x="11555" y="15223"/>
                  </a:lnTo>
                  <a:lnTo>
                    <a:pt x="11555" y="15150"/>
                  </a:lnTo>
                  <a:lnTo>
                    <a:pt x="11482" y="15113"/>
                  </a:lnTo>
                  <a:lnTo>
                    <a:pt x="11445" y="15113"/>
                  </a:lnTo>
                  <a:lnTo>
                    <a:pt x="11922" y="14489"/>
                  </a:lnTo>
                  <a:close/>
                  <a:moveTo>
                    <a:pt x="4769" y="15223"/>
                  </a:moveTo>
                  <a:lnTo>
                    <a:pt x="5026" y="15406"/>
                  </a:lnTo>
                  <a:lnTo>
                    <a:pt x="5576" y="15810"/>
                  </a:lnTo>
                  <a:lnTo>
                    <a:pt x="5576" y="15883"/>
                  </a:lnTo>
                  <a:lnTo>
                    <a:pt x="5576" y="16177"/>
                  </a:lnTo>
                  <a:lnTo>
                    <a:pt x="5576" y="16287"/>
                  </a:lnTo>
                  <a:lnTo>
                    <a:pt x="4916" y="15773"/>
                  </a:lnTo>
                  <a:lnTo>
                    <a:pt x="4952" y="15663"/>
                  </a:lnTo>
                  <a:lnTo>
                    <a:pt x="4952" y="15553"/>
                  </a:lnTo>
                  <a:lnTo>
                    <a:pt x="4916" y="15480"/>
                  </a:lnTo>
                  <a:lnTo>
                    <a:pt x="4879" y="15370"/>
                  </a:lnTo>
                  <a:lnTo>
                    <a:pt x="4769" y="15223"/>
                  </a:lnTo>
                  <a:close/>
                  <a:moveTo>
                    <a:pt x="5833" y="15993"/>
                  </a:moveTo>
                  <a:lnTo>
                    <a:pt x="6456" y="16507"/>
                  </a:lnTo>
                  <a:lnTo>
                    <a:pt x="6420" y="16580"/>
                  </a:lnTo>
                  <a:lnTo>
                    <a:pt x="6383" y="16690"/>
                  </a:lnTo>
                  <a:lnTo>
                    <a:pt x="6346" y="16874"/>
                  </a:lnTo>
                  <a:lnTo>
                    <a:pt x="5869" y="16507"/>
                  </a:lnTo>
                  <a:lnTo>
                    <a:pt x="5869" y="16323"/>
                  </a:lnTo>
                  <a:lnTo>
                    <a:pt x="5869" y="16140"/>
                  </a:lnTo>
                  <a:lnTo>
                    <a:pt x="5833" y="15993"/>
                  </a:lnTo>
                  <a:close/>
                  <a:moveTo>
                    <a:pt x="11298" y="15260"/>
                  </a:moveTo>
                  <a:lnTo>
                    <a:pt x="11298" y="15443"/>
                  </a:lnTo>
                  <a:lnTo>
                    <a:pt x="11225" y="15957"/>
                  </a:lnTo>
                  <a:lnTo>
                    <a:pt x="11225" y="16030"/>
                  </a:lnTo>
                  <a:lnTo>
                    <a:pt x="11261" y="16067"/>
                  </a:lnTo>
                  <a:lnTo>
                    <a:pt x="10088" y="17387"/>
                  </a:lnTo>
                  <a:lnTo>
                    <a:pt x="10088" y="17130"/>
                  </a:lnTo>
                  <a:lnTo>
                    <a:pt x="10088" y="16984"/>
                  </a:lnTo>
                  <a:lnTo>
                    <a:pt x="10308" y="16653"/>
                  </a:lnTo>
                  <a:lnTo>
                    <a:pt x="10821" y="15920"/>
                  </a:lnTo>
                  <a:lnTo>
                    <a:pt x="10785" y="16067"/>
                  </a:lnTo>
                  <a:lnTo>
                    <a:pt x="10711" y="16287"/>
                  </a:lnTo>
                  <a:lnTo>
                    <a:pt x="10711" y="16397"/>
                  </a:lnTo>
                  <a:lnTo>
                    <a:pt x="10711" y="16507"/>
                  </a:lnTo>
                  <a:lnTo>
                    <a:pt x="10748" y="16543"/>
                  </a:lnTo>
                  <a:lnTo>
                    <a:pt x="10785" y="16543"/>
                  </a:lnTo>
                  <a:lnTo>
                    <a:pt x="10895" y="16470"/>
                  </a:lnTo>
                  <a:lnTo>
                    <a:pt x="10968" y="16360"/>
                  </a:lnTo>
                  <a:lnTo>
                    <a:pt x="11005" y="16103"/>
                  </a:lnTo>
                  <a:lnTo>
                    <a:pt x="11005" y="15663"/>
                  </a:lnTo>
                  <a:lnTo>
                    <a:pt x="11225" y="15370"/>
                  </a:lnTo>
                  <a:lnTo>
                    <a:pt x="11298" y="15260"/>
                  </a:lnTo>
                  <a:close/>
                  <a:moveTo>
                    <a:pt x="6566" y="16580"/>
                  </a:moveTo>
                  <a:lnTo>
                    <a:pt x="7006" y="17020"/>
                  </a:lnTo>
                  <a:lnTo>
                    <a:pt x="7006" y="17240"/>
                  </a:lnTo>
                  <a:lnTo>
                    <a:pt x="7006" y="17460"/>
                  </a:lnTo>
                  <a:lnTo>
                    <a:pt x="6896" y="17350"/>
                  </a:lnTo>
                  <a:lnTo>
                    <a:pt x="6640" y="17130"/>
                  </a:lnTo>
                  <a:lnTo>
                    <a:pt x="6640" y="17020"/>
                  </a:lnTo>
                  <a:lnTo>
                    <a:pt x="6603" y="16800"/>
                  </a:lnTo>
                  <a:lnTo>
                    <a:pt x="6566" y="16580"/>
                  </a:lnTo>
                  <a:close/>
                  <a:moveTo>
                    <a:pt x="9464" y="404"/>
                  </a:moveTo>
                  <a:lnTo>
                    <a:pt x="9684" y="440"/>
                  </a:lnTo>
                  <a:lnTo>
                    <a:pt x="9868" y="477"/>
                  </a:lnTo>
                  <a:lnTo>
                    <a:pt x="10051" y="587"/>
                  </a:lnTo>
                  <a:lnTo>
                    <a:pt x="10418" y="844"/>
                  </a:lnTo>
                  <a:lnTo>
                    <a:pt x="10711" y="1064"/>
                  </a:lnTo>
                  <a:lnTo>
                    <a:pt x="12582" y="2421"/>
                  </a:lnTo>
                  <a:lnTo>
                    <a:pt x="14489" y="3815"/>
                  </a:lnTo>
                  <a:lnTo>
                    <a:pt x="15443" y="4512"/>
                  </a:lnTo>
                  <a:lnTo>
                    <a:pt x="15700" y="4732"/>
                  </a:lnTo>
                  <a:lnTo>
                    <a:pt x="15847" y="4805"/>
                  </a:lnTo>
                  <a:lnTo>
                    <a:pt x="15993" y="4879"/>
                  </a:lnTo>
                  <a:lnTo>
                    <a:pt x="15590" y="5356"/>
                  </a:lnTo>
                  <a:lnTo>
                    <a:pt x="15223" y="5869"/>
                  </a:lnTo>
                  <a:lnTo>
                    <a:pt x="15040" y="6089"/>
                  </a:lnTo>
                  <a:lnTo>
                    <a:pt x="14856" y="6383"/>
                  </a:lnTo>
                  <a:lnTo>
                    <a:pt x="14783" y="6529"/>
                  </a:lnTo>
                  <a:lnTo>
                    <a:pt x="14746" y="6639"/>
                  </a:lnTo>
                  <a:lnTo>
                    <a:pt x="14746" y="6786"/>
                  </a:lnTo>
                  <a:lnTo>
                    <a:pt x="14856" y="6896"/>
                  </a:lnTo>
                  <a:lnTo>
                    <a:pt x="14966" y="7006"/>
                  </a:lnTo>
                  <a:lnTo>
                    <a:pt x="15076" y="7080"/>
                  </a:lnTo>
                  <a:lnTo>
                    <a:pt x="15370" y="7190"/>
                  </a:lnTo>
                  <a:lnTo>
                    <a:pt x="15957" y="7300"/>
                  </a:lnTo>
                  <a:lnTo>
                    <a:pt x="16727" y="7446"/>
                  </a:lnTo>
                  <a:lnTo>
                    <a:pt x="17021" y="7520"/>
                  </a:lnTo>
                  <a:lnTo>
                    <a:pt x="16984" y="7593"/>
                  </a:lnTo>
                  <a:lnTo>
                    <a:pt x="16470" y="8143"/>
                  </a:lnTo>
                  <a:lnTo>
                    <a:pt x="15993" y="8730"/>
                  </a:lnTo>
                  <a:lnTo>
                    <a:pt x="15040" y="9904"/>
                  </a:lnTo>
                  <a:lnTo>
                    <a:pt x="12912" y="12508"/>
                  </a:lnTo>
                  <a:lnTo>
                    <a:pt x="11848" y="13792"/>
                  </a:lnTo>
                  <a:lnTo>
                    <a:pt x="10821" y="15113"/>
                  </a:lnTo>
                  <a:lnTo>
                    <a:pt x="10344" y="15736"/>
                  </a:lnTo>
                  <a:lnTo>
                    <a:pt x="9904" y="16397"/>
                  </a:lnTo>
                  <a:lnTo>
                    <a:pt x="9464" y="17057"/>
                  </a:lnTo>
                  <a:lnTo>
                    <a:pt x="9317" y="17277"/>
                  </a:lnTo>
                  <a:lnTo>
                    <a:pt x="9207" y="17497"/>
                  </a:lnTo>
                  <a:lnTo>
                    <a:pt x="8987" y="17387"/>
                  </a:lnTo>
                  <a:lnTo>
                    <a:pt x="8767" y="17350"/>
                  </a:lnTo>
                  <a:lnTo>
                    <a:pt x="8290" y="17204"/>
                  </a:lnTo>
                  <a:lnTo>
                    <a:pt x="7997" y="17094"/>
                  </a:lnTo>
                  <a:lnTo>
                    <a:pt x="7740" y="16910"/>
                  </a:lnTo>
                  <a:lnTo>
                    <a:pt x="7483" y="16727"/>
                  </a:lnTo>
                  <a:lnTo>
                    <a:pt x="7227" y="16507"/>
                  </a:lnTo>
                  <a:lnTo>
                    <a:pt x="6750" y="16067"/>
                  </a:lnTo>
                  <a:lnTo>
                    <a:pt x="6273" y="15663"/>
                  </a:lnTo>
                  <a:lnTo>
                    <a:pt x="5723" y="15296"/>
                  </a:lnTo>
                  <a:lnTo>
                    <a:pt x="5209" y="14929"/>
                  </a:lnTo>
                  <a:lnTo>
                    <a:pt x="3045" y="13462"/>
                  </a:lnTo>
                  <a:lnTo>
                    <a:pt x="1908" y="12619"/>
                  </a:lnTo>
                  <a:lnTo>
                    <a:pt x="1321" y="12215"/>
                  </a:lnTo>
                  <a:lnTo>
                    <a:pt x="697" y="11848"/>
                  </a:lnTo>
                  <a:lnTo>
                    <a:pt x="624" y="11812"/>
                  </a:lnTo>
                  <a:lnTo>
                    <a:pt x="1614" y="10381"/>
                  </a:lnTo>
                  <a:lnTo>
                    <a:pt x="2641" y="8950"/>
                  </a:lnTo>
                  <a:lnTo>
                    <a:pt x="3668" y="7556"/>
                  </a:lnTo>
                  <a:lnTo>
                    <a:pt x="4732" y="6163"/>
                  </a:lnTo>
                  <a:lnTo>
                    <a:pt x="6970" y="3338"/>
                  </a:lnTo>
                  <a:lnTo>
                    <a:pt x="8144" y="1944"/>
                  </a:lnTo>
                  <a:lnTo>
                    <a:pt x="8730" y="1284"/>
                  </a:lnTo>
                  <a:lnTo>
                    <a:pt x="9244" y="550"/>
                  </a:lnTo>
                  <a:lnTo>
                    <a:pt x="9281" y="477"/>
                  </a:lnTo>
                  <a:lnTo>
                    <a:pt x="9281" y="404"/>
                  </a:lnTo>
                  <a:close/>
                  <a:moveTo>
                    <a:pt x="7227" y="17204"/>
                  </a:moveTo>
                  <a:lnTo>
                    <a:pt x="7667" y="17460"/>
                  </a:lnTo>
                  <a:lnTo>
                    <a:pt x="8107" y="17681"/>
                  </a:lnTo>
                  <a:lnTo>
                    <a:pt x="8070" y="17937"/>
                  </a:lnTo>
                  <a:lnTo>
                    <a:pt x="8107" y="18194"/>
                  </a:lnTo>
                  <a:lnTo>
                    <a:pt x="7850" y="18084"/>
                  </a:lnTo>
                  <a:lnTo>
                    <a:pt x="7447" y="17791"/>
                  </a:lnTo>
                  <a:lnTo>
                    <a:pt x="7410" y="17644"/>
                  </a:lnTo>
                  <a:lnTo>
                    <a:pt x="7337" y="17497"/>
                  </a:lnTo>
                  <a:lnTo>
                    <a:pt x="7227" y="17204"/>
                  </a:lnTo>
                  <a:close/>
                  <a:moveTo>
                    <a:pt x="9831" y="17460"/>
                  </a:moveTo>
                  <a:lnTo>
                    <a:pt x="9868" y="17534"/>
                  </a:lnTo>
                  <a:lnTo>
                    <a:pt x="9904" y="17571"/>
                  </a:lnTo>
                  <a:lnTo>
                    <a:pt x="9464" y="18084"/>
                  </a:lnTo>
                  <a:lnTo>
                    <a:pt x="9207" y="18341"/>
                  </a:lnTo>
                  <a:lnTo>
                    <a:pt x="9171" y="18231"/>
                  </a:lnTo>
                  <a:lnTo>
                    <a:pt x="9134" y="18121"/>
                  </a:lnTo>
                  <a:lnTo>
                    <a:pt x="9134" y="17974"/>
                  </a:lnTo>
                  <a:lnTo>
                    <a:pt x="9317" y="17974"/>
                  </a:lnTo>
                  <a:lnTo>
                    <a:pt x="9317" y="17937"/>
                  </a:lnTo>
                  <a:lnTo>
                    <a:pt x="9391" y="17937"/>
                  </a:lnTo>
                  <a:lnTo>
                    <a:pt x="9464" y="17901"/>
                  </a:lnTo>
                  <a:lnTo>
                    <a:pt x="9574" y="17827"/>
                  </a:lnTo>
                  <a:lnTo>
                    <a:pt x="9647" y="17681"/>
                  </a:lnTo>
                  <a:lnTo>
                    <a:pt x="9794" y="17460"/>
                  </a:lnTo>
                  <a:close/>
                  <a:moveTo>
                    <a:pt x="9464" y="0"/>
                  </a:moveTo>
                  <a:lnTo>
                    <a:pt x="9281" y="37"/>
                  </a:lnTo>
                  <a:lnTo>
                    <a:pt x="9134" y="110"/>
                  </a:lnTo>
                  <a:lnTo>
                    <a:pt x="9024" y="147"/>
                  </a:lnTo>
                  <a:lnTo>
                    <a:pt x="8951" y="257"/>
                  </a:lnTo>
                  <a:lnTo>
                    <a:pt x="8914" y="294"/>
                  </a:lnTo>
                  <a:lnTo>
                    <a:pt x="8914" y="330"/>
                  </a:lnTo>
                  <a:lnTo>
                    <a:pt x="8327" y="954"/>
                  </a:lnTo>
                  <a:lnTo>
                    <a:pt x="7740" y="1614"/>
                  </a:lnTo>
                  <a:lnTo>
                    <a:pt x="6640" y="2971"/>
                  </a:lnTo>
                  <a:lnTo>
                    <a:pt x="5502" y="4365"/>
                  </a:lnTo>
                  <a:lnTo>
                    <a:pt x="4402" y="5759"/>
                  </a:lnTo>
                  <a:lnTo>
                    <a:pt x="2421" y="8400"/>
                  </a:lnTo>
                  <a:lnTo>
                    <a:pt x="477" y="11041"/>
                  </a:lnTo>
                  <a:lnTo>
                    <a:pt x="330" y="11261"/>
                  </a:lnTo>
                  <a:lnTo>
                    <a:pt x="37" y="11701"/>
                  </a:lnTo>
                  <a:lnTo>
                    <a:pt x="0" y="11775"/>
                  </a:lnTo>
                  <a:lnTo>
                    <a:pt x="0" y="11885"/>
                  </a:lnTo>
                  <a:lnTo>
                    <a:pt x="37" y="11958"/>
                  </a:lnTo>
                  <a:lnTo>
                    <a:pt x="74" y="12032"/>
                  </a:lnTo>
                  <a:lnTo>
                    <a:pt x="147" y="12068"/>
                  </a:lnTo>
                  <a:lnTo>
                    <a:pt x="220" y="12105"/>
                  </a:lnTo>
                  <a:lnTo>
                    <a:pt x="294" y="12105"/>
                  </a:lnTo>
                  <a:lnTo>
                    <a:pt x="404" y="12068"/>
                  </a:lnTo>
                  <a:lnTo>
                    <a:pt x="440" y="12142"/>
                  </a:lnTo>
                  <a:lnTo>
                    <a:pt x="697" y="12398"/>
                  </a:lnTo>
                  <a:lnTo>
                    <a:pt x="587" y="12508"/>
                  </a:lnTo>
                  <a:lnTo>
                    <a:pt x="514" y="12655"/>
                  </a:lnTo>
                  <a:lnTo>
                    <a:pt x="440" y="12802"/>
                  </a:lnTo>
                  <a:lnTo>
                    <a:pt x="404" y="12949"/>
                  </a:lnTo>
                  <a:lnTo>
                    <a:pt x="404" y="13022"/>
                  </a:lnTo>
                  <a:lnTo>
                    <a:pt x="440" y="13059"/>
                  </a:lnTo>
                  <a:lnTo>
                    <a:pt x="514" y="13095"/>
                  </a:lnTo>
                  <a:lnTo>
                    <a:pt x="550" y="13095"/>
                  </a:lnTo>
                  <a:lnTo>
                    <a:pt x="624" y="13205"/>
                  </a:lnTo>
                  <a:lnTo>
                    <a:pt x="697" y="13315"/>
                  </a:lnTo>
                  <a:lnTo>
                    <a:pt x="881" y="13462"/>
                  </a:lnTo>
                  <a:lnTo>
                    <a:pt x="1284" y="13719"/>
                  </a:lnTo>
                  <a:lnTo>
                    <a:pt x="2385" y="14416"/>
                  </a:lnTo>
                  <a:lnTo>
                    <a:pt x="3558" y="15223"/>
                  </a:lnTo>
                  <a:lnTo>
                    <a:pt x="4659" y="16103"/>
                  </a:lnTo>
                  <a:lnTo>
                    <a:pt x="6420" y="17534"/>
                  </a:lnTo>
                  <a:lnTo>
                    <a:pt x="6420" y="17571"/>
                  </a:lnTo>
                  <a:lnTo>
                    <a:pt x="6493" y="17644"/>
                  </a:lnTo>
                  <a:lnTo>
                    <a:pt x="6566" y="17644"/>
                  </a:lnTo>
                  <a:lnTo>
                    <a:pt x="6823" y="17864"/>
                  </a:lnTo>
                  <a:lnTo>
                    <a:pt x="7300" y="18231"/>
                  </a:lnTo>
                  <a:lnTo>
                    <a:pt x="7777" y="18561"/>
                  </a:lnTo>
                  <a:lnTo>
                    <a:pt x="8034" y="18671"/>
                  </a:lnTo>
                  <a:lnTo>
                    <a:pt x="8254" y="18781"/>
                  </a:lnTo>
                  <a:lnTo>
                    <a:pt x="8510" y="18854"/>
                  </a:lnTo>
                  <a:lnTo>
                    <a:pt x="8620" y="18854"/>
                  </a:lnTo>
                  <a:lnTo>
                    <a:pt x="8767" y="18818"/>
                  </a:lnTo>
                  <a:lnTo>
                    <a:pt x="8804" y="18744"/>
                  </a:lnTo>
                  <a:lnTo>
                    <a:pt x="8840" y="18708"/>
                  </a:lnTo>
                  <a:lnTo>
                    <a:pt x="8840" y="18634"/>
                  </a:lnTo>
                  <a:lnTo>
                    <a:pt x="8804" y="18561"/>
                  </a:lnTo>
                  <a:lnTo>
                    <a:pt x="8730" y="18488"/>
                  </a:lnTo>
                  <a:lnTo>
                    <a:pt x="8620" y="18414"/>
                  </a:lnTo>
                  <a:lnTo>
                    <a:pt x="8437" y="18341"/>
                  </a:lnTo>
                  <a:lnTo>
                    <a:pt x="8400" y="18341"/>
                  </a:lnTo>
                  <a:lnTo>
                    <a:pt x="8400" y="18157"/>
                  </a:lnTo>
                  <a:lnTo>
                    <a:pt x="8400" y="17974"/>
                  </a:lnTo>
                  <a:lnTo>
                    <a:pt x="8364" y="17791"/>
                  </a:lnTo>
                  <a:lnTo>
                    <a:pt x="8620" y="17864"/>
                  </a:lnTo>
                  <a:lnTo>
                    <a:pt x="8951" y="17937"/>
                  </a:lnTo>
                  <a:lnTo>
                    <a:pt x="8877" y="18121"/>
                  </a:lnTo>
                  <a:lnTo>
                    <a:pt x="8877" y="18267"/>
                  </a:lnTo>
                  <a:lnTo>
                    <a:pt x="8914" y="18451"/>
                  </a:lnTo>
                  <a:lnTo>
                    <a:pt x="8987" y="18598"/>
                  </a:lnTo>
                  <a:lnTo>
                    <a:pt x="8877" y="18781"/>
                  </a:lnTo>
                  <a:lnTo>
                    <a:pt x="8877" y="18854"/>
                  </a:lnTo>
                  <a:lnTo>
                    <a:pt x="8914" y="18964"/>
                  </a:lnTo>
                  <a:lnTo>
                    <a:pt x="9024" y="19001"/>
                  </a:lnTo>
                  <a:lnTo>
                    <a:pt x="9097" y="18964"/>
                  </a:lnTo>
                  <a:lnTo>
                    <a:pt x="9281" y="18854"/>
                  </a:lnTo>
                  <a:lnTo>
                    <a:pt x="9427" y="18708"/>
                  </a:lnTo>
                  <a:lnTo>
                    <a:pt x="9721" y="18414"/>
                  </a:lnTo>
                  <a:lnTo>
                    <a:pt x="10344" y="17717"/>
                  </a:lnTo>
                  <a:lnTo>
                    <a:pt x="11555" y="16397"/>
                  </a:lnTo>
                  <a:lnTo>
                    <a:pt x="12802" y="14929"/>
                  </a:lnTo>
                  <a:lnTo>
                    <a:pt x="14013" y="13462"/>
                  </a:lnTo>
                  <a:lnTo>
                    <a:pt x="15150" y="11958"/>
                  </a:lnTo>
                  <a:lnTo>
                    <a:pt x="16214" y="10454"/>
                  </a:lnTo>
                  <a:lnTo>
                    <a:pt x="17314" y="8950"/>
                  </a:lnTo>
                  <a:lnTo>
                    <a:pt x="17791" y="8253"/>
                  </a:lnTo>
                  <a:lnTo>
                    <a:pt x="18011" y="7887"/>
                  </a:lnTo>
                  <a:lnTo>
                    <a:pt x="18231" y="7483"/>
                  </a:lnTo>
                  <a:lnTo>
                    <a:pt x="18304" y="7483"/>
                  </a:lnTo>
                  <a:lnTo>
                    <a:pt x="18341" y="7446"/>
                  </a:lnTo>
                  <a:lnTo>
                    <a:pt x="18378" y="7373"/>
                  </a:lnTo>
                  <a:lnTo>
                    <a:pt x="18378" y="7300"/>
                  </a:lnTo>
                  <a:lnTo>
                    <a:pt x="18268" y="7080"/>
                  </a:lnTo>
                  <a:lnTo>
                    <a:pt x="18158" y="6860"/>
                  </a:lnTo>
                  <a:lnTo>
                    <a:pt x="17828" y="6493"/>
                  </a:lnTo>
                  <a:lnTo>
                    <a:pt x="17644" y="6346"/>
                  </a:lnTo>
                  <a:lnTo>
                    <a:pt x="17424" y="6199"/>
                  </a:lnTo>
                  <a:lnTo>
                    <a:pt x="17277" y="6126"/>
                  </a:lnTo>
                  <a:lnTo>
                    <a:pt x="17131" y="6089"/>
                  </a:lnTo>
                  <a:lnTo>
                    <a:pt x="16910" y="5576"/>
                  </a:lnTo>
                  <a:lnTo>
                    <a:pt x="16837" y="5319"/>
                  </a:lnTo>
                  <a:lnTo>
                    <a:pt x="16800" y="5062"/>
                  </a:lnTo>
                  <a:lnTo>
                    <a:pt x="16800" y="4915"/>
                  </a:lnTo>
                  <a:lnTo>
                    <a:pt x="16727" y="4769"/>
                  </a:lnTo>
                  <a:lnTo>
                    <a:pt x="16654" y="4695"/>
                  </a:lnTo>
                  <a:lnTo>
                    <a:pt x="16470" y="4695"/>
                  </a:lnTo>
                  <a:lnTo>
                    <a:pt x="16397" y="4732"/>
                  </a:lnTo>
                  <a:lnTo>
                    <a:pt x="16360" y="4769"/>
                  </a:lnTo>
                  <a:lnTo>
                    <a:pt x="16397" y="4842"/>
                  </a:lnTo>
                  <a:lnTo>
                    <a:pt x="16434" y="4879"/>
                  </a:lnTo>
                  <a:lnTo>
                    <a:pt x="16434" y="4915"/>
                  </a:lnTo>
                  <a:lnTo>
                    <a:pt x="16434" y="5099"/>
                  </a:lnTo>
                  <a:lnTo>
                    <a:pt x="16434" y="5356"/>
                  </a:lnTo>
                  <a:lnTo>
                    <a:pt x="16470" y="5539"/>
                  </a:lnTo>
                  <a:lnTo>
                    <a:pt x="16544" y="5759"/>
                  </a:lnTo>
                  <a:lnTo>
                    <a:pt x="16690" y="6126"/>
                  </a:lnTo>
                  <a:lnTo>
                    <a:pt x="16984" y="7006"/>
                  </a:lnTo>
                  <a:lnTo>
                    <a:pt x="17021" y="7080"/>
                  </a:lnTo>
                  <a:lnTo>
                    <a:pt x="16544" y="6970"/>
                  </a:lnTo>
                  <a:lnTo>
                    <a:pt x="15920" y="6860"/>
                  </a:lnTo>
                  <a:lnTo>
                    <a:pt x="15296" y="6713"/>
                  </a:lnTo>
                  <a:lnTo>
                    <a:pt x="15186" y="6639"/>
                  </a:lnTo>
                  <a:lnTo>
                    <a:pt x="15223" y="6603"/>
                  </a:lnTo>
                  <a:lnTo>
                    <a:pt x="15333" y="6419"/>
                  </a:lnTo>
                  <a:lnTo>
                    <a:pt x="15700" y="5906"/>
                  </a:lnTo>
                  <a:lnTo>
                    <a:pt x="16030" y="5392"/>
                  </a:lnTo>
                  <a:lnTo>
                    <a:pt x="16287" y="4915"/>
                  </a:lnTo>
                  <a:lnTo>
                    <a:pt x="16360" y="4842"/>
                  </a:lnTo>
                  <a:lnTo>
                    <a:pt x="16360" y="4732"/>
                  </a:lnTo>
                  <a:lnTo>
                    <a:pt x="16324" y="4622"/>
                  </a:lnTo>
                  <a:lnTo>
                    <a:pt x="16250" y="4512"/>
                  </a:lnTo>
                  <a:lnTo>
                    <a:pt x="16067" y="4329"/>
                  </a:lnTo>
                  <a:lnTo>
                    <a:pt x="15590" y="4035"/>
                  </a:lnTo>
                  <a:lnTo>
                    <a:pt x="14526" y="3265"/>
                  </a:lnTo>
                  <a:lnTo>
                    <a:pt x="12435" y="1724"/>
                  </a:lnTo>
                  <a:lnTo>
                    <a:pt x="11445" y="1027"/>
                  </a:lnTo>
                  <a:lnTo>
                    <a:pt x="10454" y="330"/>
                  </a:lnTo>
                  <a:lnTo>
                    <a:pt x="10124" y="147"/>
                  </a:lnTo>
                  <a:lnTo>
                    <a:pt x="9794" y="37"/>
                  </a:lnTo>
                  <a:lnTo>
                    <a:pt x="9611"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solidFill>
                  <a:srgbClr val="A4C2F4"/>
                </a:solidFill>
              </a:endParaRPr>
            </a:p>
          </p:txBody>
        </p:sp>
        <p:sp>
          <p:nvSpPr>
            <p:cNvPr id="302" name="Shape 302"/>
            <p:cNvSpPr/>
            <p:nvPr/>
          </p:nvSpPr>
          <p:spPr>
            <a:xfrm>
              <a:off x="6855475" y="1544725"/>
              <a:ext cx="444800" cy="353100"/>
            </a:xfrm>
            <a:custGeom>
              <a:avLst/>
              <a:gdLst/>
              <a:ahLst/>
              <a:cxnLst/>
              <a:rect l="0" t="0" r="0" b="0"/>
              <a:pathLst>
                <a:path w="17792" h="14124" extrusionOk="0">
                  <a:moveTo>
                    <a:pt x="10565" y="2275"/>
                  </a:moveTo>
                  <a:lnTo>
                    <a:pt x="10785" y="2312"/>
                  </a:lnTo>
                  <a:lnTo>
                    <a:pt x="11189" y="2422"/>
                  </a:lnTo>
                  <a:lnTo>
                    <a:pt x="11555" y="2605"/>
                  </a:lnTo>
                  <a:lnTo>
                    <a:pt x="11445" y="2605"/>
                  </a:lnTo>
                  <a:lnTo>
                    <a:pt x="10638" y="2899"/>
                  </a:lnTo>
                  <a:lnTo>
                    <a:pt x="9868" y="3192"/>
                  </a:lnTo>
                  <a:lnTo>
                    <a:pt x="9245" y="3449"/>
                  </a:lnTo>
                  <a:lnTo>
                    <a:pt x="8584" y="3706"/>
                  </a:lnTo>
                  <a:lnTo>
                    <a:pt x="7961" y="4036"/>
                  </a:lnTo>
                  <a:lnTo>
                    <a:pt x="7667" y="4219"/>
                  </a:lnTo>
                  <a:lnTo>
                    <a:pt x="7410" y="4439"/>
                  </a:lnTo>
                  <a:lnTo>
                    <a:pt x="7631" y="4073"/>
                  </a:lnTo>
                  <a:lnTo>
                    <a:pt x="7887" y="3743"/>
                  </a:lnTo>
                  <a:lnTo>
                    <a:pt x="8144" y="3412"/>
                  </a:lnTo>
                  <a:lnTo>
                    <a:pt x="8438" y="3156"/>
                  </a:lnTo>
                  <a:lnTo>
                    <a:pt x="8768" y="2899"/>
                  </a:lnTo>
                  <a:lnTo>
                    <a:pt x="9098" y="2679"/>
                  </a:lnTo>
                  <a:lnTo>
                    <a:pt x="9501" y="2495"/>
                  </a:lnTo>
                  <a:lnTo>
                    <a:pt x="9905" y="2349"/>
                  </a:lnTo>
                  <a:lnTo>
                    <a:pt x="10125" y="2312"/>
                  </a:lnTo>
                  <a:lnTo>
                    <a:pt x="10345" y="2275"/>
                  </a:lnTo>
                  <a:close/>
                  <a:moveTo>
                    <a:pt x="1285" y="2129"/>
                  </a:moveTo>
                  <a:lnTo>
                    <a:pt x="1248" y="2165"/>
                  </a:lnTo>
                  <a:lnTo>
                    <a:pt x="1101" y="2275"/>
                  </a:lnTo>
                  <a:lnTo>
                    <a:pt x="991" y="2422"/>
                  </a:lnTo>
                  <a:lnTo>
                    <a:pt x="808" y="2715"/>
                  </a:lnTo>
                  <a:lnTo>
                    <a:pt x="588" y="2605"/>
                  </a:lnTo>
                  <a:lnTo>
                    <a:pt x="441" y="2422"/>
                  </a:lnTo>
                  <a:lnTo>
                    <a:pt x="258" y="2239"/>
                  </a:lnTo>
                  <a:lnTo>
                    <a:pt x="184" y="2202"/>
                  </a:lnTo>
                  <a:lnTo>
                    <a:pt x="111" y="2202"/>
                  </a:lnTo>
                  <a:lnTo>
                    <a:pt x="37" y="2239"/>
                  </a:lnTo>
                  <a:lnTo>
                    <a:pt x="1" y="2312"/>
                  </a:lnTo>
                  <a:lnTo>
                    <a:pt x="1" y="2495"/>
                  </a:lnTo>
                  <a:lnTo>
                    <a:pt x="74" y="2642"/>
                  </a:lnTo>
                  <a:lnTo>
                    <a:pt x="147" y="2789"/>
                  </a:lnTo>
                  <a:lnTo>
                    <a:pt x="258" y="2936"/>
                  </a:lnTo>
                  <a:lnTo>
                    <a:pt x="404" y="3046"/>
                  </a:lnTo>
                  <a:lnTo>
                    <a:pt x="588" y="3119"/>
                  </a:lnTo>
                  <a:lnTo>
                    <a:pt x="294" y="3706"/>
                  </a:lnTo>
                  <a:lnTo>
                    <a:pt x="74" y="4293"/>
                  </a:lnTo>
                  <a:lnTo>
                    <a:pt x="74" y="4403"/>
                  </a:lnTo>
                  <a:lnTo>
                    <a:pt x="74" y="4476"/>
                  </a:lnTo>
                  <a:lnTo>
                    <a:pt x="147" y="4549"/>
                  </a:lnTo>
                  <a:lnTo>
                    <a:pt x="221" y="4586"/>
                  </a:lnTo>
                  <a:lnTo>
                    <a:pt x="294" y="4623"/>
                  </a:lnTo>
                  <a:lnTo>
                    <a:pt x="368" y="4586"/>
                  </a:lnTo>
                  <a:lnTo>
                    <a:pt x="441" y="4549"/>
                  </a:lnTo>
                  <a:lnTo>
                    <a:pt x="514" y="4476"/>
                  </a:lnTo>
                  <a:lnTo>
                    <a:pt x="991" y="3339"/>
                  </a:lnTo>
                  <a:lnTo>
                    <a:pt x="1248" y="2789"/>
                  </a:lnTo>
                  <a:lnTo>
                    <a:pt x="1321" y="2495"/>
                  </a:lnTo>
                  <a:lnTo>
                    <a:pt x="1395" y="2202"/>
                  </a:lnTo>
                  <a:lnTo>
                    <a:pt x="1358" y="2165"/>
                  </a:lnTo>
                  <a:lnTo>
                    <a:pt x="1321" y="2129"/>
                  </a:lnTo>
                  <a:close/>
                  <a:moveTo>
                    <a:pt x="11702" y="2715"/>
                  </a:moveTo>
                  <a:lnTo>
                    <a:pt x="11959" y="2936"/>
                  </a:lnTo>
                  <a:lnTo>
                    <a:pt x="12142" y="3156"/>
                  </a:lnTo>
                  <a:lnTo>
                    <a:pt x="12216" y="3266"/>
                  </a:lnTo>
                  <a:lnTo>
                    <a:pt x="11812" y="3412"/>
                  </a:lnTo>
                  <a:lnTo>
                    <a:pt x="11445" y="3559"/>
                  </a:lnTo>
                  <a:lnTo>
                    <a:pt x="9758" y="4183"/>
                  </a:lnTo>
                  <a:lnTo>
                    <a:pt x="8254" y="4770"/>
                  </a:lnTo>
                  <a:lnTo>
                    <a:pt x="7484" y="5100"/>
                  </a:lnTo>
                  <a:lnTo>
                    <a:pt x="7117" y="5283"/>
                  </a:lnTo>
                  <a:lnTo>
                    <a:pt x="6787" y="5503"/>
                  </a:lnTo>
                  <a:lnTo>
                    <a:pt x="7337" y="4549"/>
                  </a:lnTo>
                  <a:lnTo>
                    <a:pt x="7374" y="4549"/>
                  </a:lnTo>
                  <a:lnTo>
                    <a:pt x="8364" y="4073"/>
                  </a:lnTo>
                  <a:lnTo>
                    <a:pt x="9355" y="3632"/>
                  </a:lnTo>
                  <a:lnTo>
                    <a:pt x="11409" y="2862"/>
                  </a:lnTo>
                  <a:lnTo>
                    <a:pt x="11445" y="2936"/>
                  </a:lnTo>
                  <a:lnTo>
                    <a:pt x="11519" y="2972"/>
                  </a:lnTo>
                  <a:lnTo>
                    <a:pt x="11592" y="3009"/>
                  </a:lnTo>
                  <a:lnTo>
                    <a:pt x="11666" y="2972"/>
                  </a:lnTo>
                  <a:lnTo>
                    <a:pt x="11739" y="2899"/>
                  </a:lnTo>
                  <a:lnTo>
                    <a:pt x="11739" y="2789"/>
                  </a:lnTo>
                  <a:lnTo>
                    <a:pt x="11702" y="2715"/>
                  </a:lnTo>
                  <a:close/>
                  <a:moveTo>
                    <a:pt x="12326" y="3522"/>
                  </a:moveTo>
                  <a:lnTo>
                    <a:pt x="12399" y="3596"/>
                  </a:lnTo>
                  <a:lnTo>
                    <a:pt x="12436" y="3596"/>
                  </a:lnTo>
                  <a:lnTo>
                    <a:pt x="12583" y="3926"/>
                  </a:lnTo>
                  <a:lnTo>
                    <a:pt x="12546" y="3926"/>
                  </a:lnTo>
                  <a:lnTo>
                    <a:pt x="12473" y="3963"/>
                  </a:lnTo>
                  <a:lnTo>
                    <a:pt x="12289" y="4109"/>
                  </a:lnTo>
                  <a:lnTo>
                    <a:pt x="12106" y="4219"/>
                  </a:lnTo>
                  <a:lnTo>
                    <a:pt x="11702" y="4403"/>
                  </a:lnTo>
                  <a:lnTo>
                    <a:pt x="11262" y="4586"/>
                  </a:lnTo>
                  <a:lnTo>
                    <a:pt x="10822" y="4733"/>
                  </a:lnTo>
                  <a:lnTo>
                    <a:pt x="9941" y="5026"/>
                  </a:lnTo>
                  <a:lnTo>
                    <a:pt x="9061" y="5393"/>
                  </a:lnTo>
                  <a:lnTo>
                    <a:pt x="8217" y="5723"/>
                  </a:lnTo>
                  <a:lnTo>
                    <a:pt x="7374" y="6127"/>
                  </a:lnTo>
                  <a:lnTo>
                    <a:pt x="6750" y="6384"/>
                  </a:lnTo>
                  <a:lnTo>
                    <a:pt x="6420" y="6567"/>
                  </a:lnTo>
                  <a:lnTo>
                    <a:pt x="6090" y="6750"/>
                  </a:lnTo>
                  <a:lnTo>
                    <a:pt x="6310" y="6384"/>
                  </a:lnTo>
                  <a:lnTo>
                    <a:pt x="6677" y="5650"/>
                  </a:lnTo>
                  <a:lnTo>
                    <a:pt x="7410" y="5467"/>
                  </a:lnTo>
                  <a:lnTo>
                    <a:pt x="8107" y="5173"/>
                  </a:lnTo>
                  <a:lnTo>
                    <a:pt x="9465" y="4623"/>
                  </a:lnTo>
                  <a:lnTo>
                    <a:pt x="10932" y="4073"/>
                  </a:lnTo>
                  <a:lnTo>
                    <a:pt x="11629" y="3816"/>
                  </a:lnTo>
                  <a:lnTo>
                    <a:pt x="12326" y="3522"/>
                  </a:lnTo>
                  <a:close/>
                  <a:moveTo>
                    <a:pt x="5100" y="8401"/>
                  </a:moveTo>
                  <a:lnTo>
                    <a:pt x="4989" y="8438"/>
                  </a:lnTo>
                  <a:lnTo>
                    <a:pt x="4953" y="8474"/>
                  </a:lnTo>
                  <a:lnTo>
                    <a:pt x="4953" y="8511"/>
                  </a:lnTo>
                  <a:lnTo>
                    <a:pt x="4916" y="8768"/>
                  </a:lnTo>
                  <a:lnTo>
                    <a:pt x="4879" y="8988"/>
                  </a:lnTo>
                  <a:lnTo>
                    <a:pt x="4879" y="9245"/>
                  </a:lnTo>
                  <a:lnTo>
                    <a:pt x="4916" y="9355"/>
                  </a:lnTo>
                  <a:lnTo>
                    <a:pt x="4989" y="9465"/>
                  </a:lnTo>
                  <a:lnTo>
                    <a:pt x="5026" y="9501"/>
                  </a:lnTo>
                  <a:lnTo>
                    <a:pt x="5173" y="9501"/>
                  </a:lnTo>
                  <a:lnTo>
                    <a:pt x="5210" y="9465"/>
                  </a:lnTo>
                  <a:lnTo>
                    <a:pt x="5283" y="9391"/>
                  </a:lnTo>
                  <a:lnTo>
                    <a:pt x="5320" y="9281"/>
                  </a:lnTo>
                  <a:lnTo>
                    <a:pt x="5320" y="9061"/>
                  </a:lnTo>
                  <a:lnTo>
                    <a:pt x="5320" y="8768"/>
                  </a:lnTo>
                  <a:lnTo>
                    <a:pt x="5283" y="8511"/>
                  </a:lnTo>
                  <a:lnTo>
                    <a:pt x="5246" y="8474"/>
                  </a:lnTo>
                  <a:lnTo>
                    <a:pt x="5210" y="8438"/>
                  </a:lnTo>
                  <a:lnTo>
                    <a:pt x="5100" y="8401"/>
                  </a:lnTo>
                  <a:close/>
                  <a:moveTo>
                    <a:pt x="5210" y="9685"/>
                  </a:moveTo>
                  <a:lnTo>
                    <a:pt x="5136" y="9722"/>
                  </a:lnTo>
                  <a:lnTo>
                    <a:pt x="5063" y="9758"/>
                  </a:lnTo>
                  <a:lnTo>
                    <a:pt x="5026" y="9795"/>
                  </a:lnTo>
                  <a:lnTo>
                    <a:pt x="4989" y="9905"/>
                  </a:lnTo>
                  <a:lnTo>
                    <a:pt x="4989" y="9978"/>
                  </a:lnTo>
                  <a:lnTo>
                    <a:pt x="4916" y="10308"/>
                  </a:lnTo>
                  <a:lnTo>
                    <a:pt x="4916" y="10639"/>
                  </a:lnTo>
                  <a:lnTo>
                    <a:pt x="4953" y="10749"/>
                  </a:lnTo>
                  <a:lnTo>
                    <a:pt x="4989" y="10785"/>
                  </a:lnTo>
                  <a:lnTo>
                    <a:pt x="5063" y="10822"/>
                  </a:lnTo>
                  <a:lnTo>
                    <a:pt x="5173" y="10822"/>
                  </a:lnTo>
                  <a:lnTo>
                    <a:pt x="5246" y="10785"/>
                  </a:lnTo>
                  <a:lnTo>
                    <a:pt x="5283" y="10749"/>
                  </a:lnTo>
                  <a:lnTo>
                    <a:pt x="5283" y="10639"/>
                  </a:lnTo>
                  <a:lnTo>
                    <a:pt x="5283" y="10272"/>
                  </a:lnTo>
                  <a:lnTo>
                    <a:pt x="5356" y="9905"/>
                  </a:lnTo>
                  <a:lnTo>
                    <a:pt x="5356" y="9832"/>
                  </a:lnTo>
                  <a:lnTo>
                    <a:pt x="5320" y="9758"/>
                  </a:lnTo>
                  <a:lnTo>
                    <a:pt x="5283" y="9722"/>
                  </a:lnTo>
                  <a:lnTo>
                    <a:pt x="5210" y="9685"/>
                  </a:lnTo>
                  <a:close/>
                  <a:moveTo>
                    <a:pt x="14600" y="9501"/>
                  </a:moveTo>
                  <a:lnTo>
                    <a:pt x="14563" y="9575"/>
                  </a:lnTo>
                  <a:lnTo>
                    <a:pt x="14490" y="9868"/>
                  </a:lnTo>
                  <a:lnTo>
                    <a:pt x="14417" y="10125"/>
                  </a:lnTo>
                  <a:lnTo>
                    <a:pt x="14380" y="10712"/>
                  </a:lnTo>
                  <a:lnTo>
                    <a:pt x="14417" y="10785"/>
                  </a:lnTo>
                  <a:lnTo>
                    <a:pt x="14453" y="10859"/>
                  </a:lnTo>
                  <a:lnTo>
                    <a:pt x="14527" y="10895"/>
                  </a:lnTo>
                  <a:lnTo>
                    <a:pt x="14600" y="10932"/>
                  </a:lnTo>
                  <a:lnTo>
                    <a:pt x="14673" y="10932"/>
                  </a:lnTo>
                  <a:lnTo>
                    <a:pt x="14747" y="10895"/>
                  </a:lnTo>
                  <a:lnTo>
                    <a:pt x="14783" y="10859"/>
                  </a:lnTo>
                  <a:lnTo>
                    <a:pt x="14820" y="10785"/>
                  </a:lnTo>
                  <a:lnTo>
                    <a:pt x="14820" y="10639"/>
                  </a:lnTo>
                  <a:lnTo>
                    <a:pt x="14820" y="10088"/>
                  </a:lnTo>
                  <a:lnTo>
                    <a:pt x="14820" y="9832"/>
                  </a:lnTo>
                  <a:lnTo>
                    <a:pt x="14747" y="9575"/>
                  </a:lnTo>
                  <a:lnTo>
                    <a:pt x="14710" y="9501"/>
                  </a:lnTo>
                  <a:close/>
                  <a:moveTo>
                    <a:pt x="12729" y="4183"/>
                  </a:moveTo>
                  <a:lnTo>
                    <a:pt x="12986" y="4880"/>
                  </a:lnTo>
                  <a:lnTo>
                    <a:pt x="12766" y="4990"/>
                  </a:lnTo>
                  <a:lnTo>
                    <a:pt x="12509" y="5100"/>
                  </a:lnTo>
                  <a:lnTo>
                    <a:pt x="12032" y="5320"/>
                  </a:lnTo>
                  <a:lnTo>
                    <a:pt x="10969" y="5833"/>
                  </a:lnTo>
                  <a:lnTo>
                    <a:pt x="9978" y="6310"/>
                  </a:lnTo>
                  <a:lnTo>
                    <a:pt x="8988" y="6714"/>
                  </a:lnTo>
                  <a:lnTo>
                    <a:pt x="8071" y="7007"/>
                  </a:lnTo>
                  <a:lnTo>
                    <a:pt x="7117" y="7301"/>
                  </a:lnTo>
                  <a:lnTo>
                    <a:pt x="6677" y="7484"/>
                  </a:lnTo>
                  <a:lnTo>
                    <a:pt x="6237" y="7704"/>
                  </a:lnTo>
                  <a:lnTo>
                    <a:pt x="5796" y="7924"/>
                  </a:lnTo>
                  <a:lnTo>
                    <a:pt x="5430" y="8218"/>
                  </a:lnTo>
                  <a:lnTo>
                    <a:pt x="5393" y="8254"/>
                  </a:lnTo>
                  <a:lnTo>
                    <a:pt x="5393" y="8291"/>
                  </a:lnTo>
                  <a:lnTo>
                    <a:pt x="5430" y="8328"/>
                  </a:lnTo>
                  <a:lnTo>
                    <a:pt x="5466" y="8328"/>
                  </a:lnTo>
                  <a:lnTo>
                    <a:pt x="6420" y="7961"/>
                  </a:lnTo>
                  <a:lnTo>
                    <a:pt x="7337" y="7594"/>
                  </a:lnTo>
                  <a:lnTo>
                    <a:pt x="8364" y="7264"/>
                  </a:lnTo>
                  <a:lnTo>
                    <a:pt x="9391" y="6897"/>
                  </a:lnTo>
                  <a:lnTo>
                    <a:pt x="10345" y="6530"/>
                  </a:lnTo>
                  <a:lnTo>
                    <a:pt x="11262" y="6090"/>
                  </a:lnTo>
                  <a:lnTo>
                    <a:pt x="12326" y="5577"/>
                  </a:lnTo>
                  <a:lnTo>
                    <a:pt x="12729" y="5393"/>
                  </a:lnTo>
                  <a:lnTo>
                    <a:pt x="12913" y="5283"/>
                  </a:lnTo>
                  <a:lnTo>
                    <a:pt x="13133" y="5210"/>
                  </a:lnTo>
                  <a:lnTo>
                    <a:pt x="13169" y="5356"/>
                  </a:lnTo>
                  <a:lnTo>
                    <a:pt x="13426" y="5870"/>
                  </a:lnTo>
                  <a:lnTo>
                    <a:pt x="13390" y="5870"/>
                  </a:lnTo>
                  <a:lnTo>
                    <a:pt x="13353" y="5797"/>
                  </a:lnTo>
                  <a:lnTo>
                    <a:pt x="13280" y="5760"/>
                  </a:lnTo>
                  <a:lnTo>
                    <a:pt x="13206" y="5723"/>
                  </a:lnTo>
                  <a:lnTo>
                    <a:pt x="13133" y="5760"/>
                  </a:lnTo>
                  <a:lnTo>
                    <a:pt x="12216" y="6237"/>
                  </a:lnTo>
                  <a:lnTo>
                    <a:pt x="11299" y="6677"/>
                  </a:lnTo>
                  <a:lnTo>
                    <a:pt x="10345" y="7081"/>
                  </a:lnTo>
                  <a:lnTo>
                    <a:pt x="9428" y="7484"/>
                  </a:lnTo>
                  <a:lnTo>
                    <a:pt x="8474" y="7851"/>
                  </a:lnTo>
                  <a:lnTo>
                    <a:pt x="7520" y="8181"/>
                  </a:lnTo>
                  <a:lnTo>
                    <a:pt x="6640" y="8474"/>
                  </a:lnTo>
                  <a:lnTo>
                    <a:pt x="6163" y="8658"/>
                  </a:lnTo>
                  <a:lnTo>
                    <a:pt x="5980" y="8768"/>
                  </a:lnTo>
                  <a:lnTo>
                    <a:pt x="5760" y="8878"/>
                  </a:lnTo>
                  <a:lnTo>
                    <a:pt x="5760" y="8915"/>
                  </a:lnTo>
                  <a:lnTo>
                    <a:pt x="5760" y="8951"/>
                  </a:lnTo>
                  <a:lnTo>
                    <a:pt x="6273" y="8951"/>
                  </a:lnTo>
                  <a:lnTo>
                    <a:pt x="6713" y="8805"/>
                  </a:lnTo>
                  <a:lnTo>
                    <a:pt x="7631" y="8511"/>
                  </a:lnTo>
                  <a:lnTo>
                    <a:pt x="8621" y="8144"/>
                  </a:lnTo>
                  <a:lnTo>
                    <a:pt x="9611" y="7777"/>
                  </a:lnTo>
                  <a:lnTo>
                    <a:pt x="10528" y="7411"/>
                  </a:lnTo>
                  <a:lnTo>
                    <a:pt x="11409" y="7007"/>
                  </a:lnTo>
                  <a:lnTo>
                    <a:pt x="12289" y="6604"/>
                  </a:lnTo>
                  <a:lnTo>
                    <a:pt x="13133" y="6163"/>
                  </a:lnTo>
                  <a:lnTo>
                    <a:pt x="13206" y="6200"/>
                  </a:lnTo>
                  <a:lnTo>
                    <a:pt x="13316" y="6200"/>
                  </a:lnTo>
                  <a:lnTo>
                    <a:pt x="13390" y="6163"/>
                  </a:lnTo>
                  <a:lnTo>
                    <a:pt x="13463" y="6090"/>
                  </a:lnTo>
                  <a:lnTo>
                    <a:pt x="13500" y="6053"/>
                  </a:lnTo>
                  <a:lnTo>
                    <a:pt x="13866" y="6714"/>
                  </a:lnTo>
                  <a:lnTo>
                    <a:pt x="13646" y="6787"/>
                  </a:lnTo>
                  <a:lnTo>
                    <a:pt x="13463" y="6860"/>
                  </a:lnTo>
                  <a:lnTo>
                    <a:pt x="12913" y="7081"/>
                  </a:lnTo>
                  <a:lnTo>
                    <a:pt x="12399" y="7337"/>
                  </a:lnTo>
                  <a:lnTo>
                    <a:pt x="11225" y="7961"/>
                  </a:lnTo>
                  <a:lnTo>
                    <a:pt x="10675" y="8254"/>
                  </a:lnTo>
                  <a:lnTo>
                    <a:pt x="10052" y="8548"/>
                  </a:lnTo>
                  <a:lnTo>
                    <a:pt x="9428" y="8768"/>
                  </a:lnTo>
                  <a:lnTo>
                    <a:pt x="8804" y="8951"/>
                  </a:lnTo>
                  <a:lnTo>
                    <a:pt x="7520" y="9318"/>
                  </a:lnTo>
                  <a:lnTo>
                    <a:pt x="6200" y="9722"/>
                  </a:lnTo>
                  <a:lnTo>
                    <a:pt x="5796" y="9868"/>
                  </a:lnTo>
                  <a:lnTo>
                    <a:pt x="5650" y="10015"/>
                  </a:lnTo>
                  <a:lnTo>
                    <a:pt x="5576" y="10052"/>
                  </a:lnTo>
                  <a:lnTo>
                    <a:pt x="5576" y="10015"/>
                  </a:lnTo>
                  <a:lnTo>
                    <a:pt x="5540" y="9978"/>
                  </a:lnTo>
                  <a:lnTo>
                    <a:pt x="5540" y="10015"/>
                  </a:lnTo>
                  <a:lnTo>
                    <a:pt x="5503" y="10088"/>
                  </a:lnTo>
                  <a:lnTo>
                    <a:pt x="5503" y="10198"/>
                  </a:lnTo>
                  <a:lnTo>
                    <a:pt x="5540" y="10235"/>
                  </a:lnTo>
                  <a:lnTo>
                    <a:pt x="5576" y="10235"/>
                  </a:lnTo>
                  <a:lnTo>
                    <a:pt x="5796" y="10125"/>
                  </a:lnTo>
                  <a:lnTo>
                    <a:pt x="6017" y="10052"/>
                  </a:lnTo>
                  <a:lnTo>
                    <a:pt x="6530" y="9942"/>
                  </a:lnTo>
                  <a:lnTo>
                    <a:pt x="7704" y="9575"/>
                  </a:lnTo>
                  <a:lnTo>
                    <a:pt x="8878" y="9281"/>
                  </a:lnTo>
                  <a:lnTo>
                    <a:pt x="9465" y="9098"/>
                  </a:lnTo>
                  <a:lnTo>
                    <a:pt x="10015" y="8878"/>
                  </a:lnTo>
                  <a:lnTo>
                    <a:pt x="10528" y="8695"/>
                  </a:lnTo>
                  <a:lnTo>
                    <a:pt x="11005" y="8438"/>
                  </a:lnTo>
                  <a:lnTo>
                    <a:pt x="11959" y="7924"/>
                  </a:lnTo>
                  <a:lnTo>
                    <a:pt x="12473" y="7667"/>
                  </a:lnTo>
                  <a:lnTo>
                    <a:pt x="12986" y="7411"/>
                  </a:lnTo>
                  <a:lnTo>
                    <a:pt x="13573" y="7191"/>
                  </a:lnTo>
                  <a:lnTo>
                    <a:pt x="13756" y="7117"/>
                  </a:lnTo>
                  <a:lnTo>
                    <a:pt x="14013" y="7044"/>
                  </a:lnTo>
                  <a:lnTo>
                    <a:pt x="14050" y="7081"/>
                  </a:lnTo>
                  <a:lnTo>
                    <a:pt x="14160" y="7081"/>
                  </a:lnTo>
                  <a:lnTo>
                    <a:pt x="14197" y="7191"/>
                  </a:lnTo>
                  <a:lnTo>
                    <a:pt x="13830" y="7374"/>
                  </a:lnTo>
                  <a:lnTo>
                    <a:pt x="13500" y="7594"/>
                  </a:lnTo>
                  <a:lnTo>
                    <a:pt x="12436" y="8218"/>
                  </a:lnTo>
                  <a:lnTo>
                    <a:pt x="11335" y="8768"/>
                  </a:lnTo>
                  <a:lnTo>
                    <a:pt x="10198" y="9245"/>
                  </a:lnTo>
                  <a:lnTo>
                    <a:pt x="9061" y="9685"/>
                  </a:lnTo>
                  <a:lnTo>
                    <a:pt x="7887" y="10088"/>
                  </a:lnTo>
                  <a:lnTo>
                    <a:pt x="6750" y="10455"/>
                  </a:lnTo>
                  <a:lnTo>
                    <a:pt x="6200" y="10639"/>
                  </a:lnTo>
                  <a:lnTo>
                    <a:pt x="5906" y="10749"/>
                  </a:lnTo>
                  <a:lnTo>
                    <a:pt x="5650" y="10895"/>
                  </a:lnTo>
                  <a:lnTo>
                    <a:pt x="5613" y="10932"/>
                  </a:lnTo>
                  <a:lnTo>
                    <a:pt x="5613" y="10969"/>
                  </a:lnTo>
                  <a:lnTo>
                    <a:pt x="5613" y="11005"/>
                  </a:lnTo>
                  <a:lnTo>
                    <a:pt x="5686" y="11042"/>
                  </a:lnTo>
                  <a:lnTo>
                    <a:pt x="5943" y="11005"/>
                  </a:lnTo>
                  <a:lnTo>
                    <a:pt x="6200" y="10969"/>
                  </a:lnTo>
                  <a:lnTo>
                    <a:pt x="6713" y="10822"/>
                  </a:lnTo>
                  <a:lnTo>
                    <a:pt x="7337" y="10602"/>
                  </a:lnTo>
                  <a:lnTo>
                    <a:pt x="7961" y="10419"/>
                  </a:lnTo>
                  <a:lnTo>
                    <a:pt x="9208" y="10015"/>
                  </a:lnTo>
                  <a:lnTo>
                    <a:pt x="10418" y="9538"/>
                  </a:lnTo>
                  <a:lnTo>
                    <a:pt x="11445" y="9061"/>
                  </a:lnTo>
                  <a:lnTo>
                    <a:pt x="12473" y="8584"/>
                  </a:lnTo>
                  <a:lnTo>
                    <a:pt x="13573" y="7961"/>
                  </a:lnTo>
                  <a:lnTo>
                    <a:pt x="14013" y="7741"/>
                  </a:lnTo>
                  <a:lnTo>
                    <a:pt x="14233" y="7594"/>
                  </a:lnTo>
                  <a:lnTo>
                    <a:pt x="14417" y="7447"/>
                  </a:lnTo>
                  <a:lnTo>
                    <a:pt x="14527" y="7594"/>
                  </a:lnTo>
                  <a:lnTo>
                    <a:pt x="14527" y="7631"/>
                  </a:lnTo>
                  <a:lnTo>
                    <a:pt x="14417" y="7961"/>
                  </a:lnTo>
                  <a:lnTo>
                    <a:pt x="14417" y="8328"/>
                  </a:lnTo>
                  <a:lnTo>
                    <a:pt x="14343" y="8254"/>
                  </a:lnTo>
                  <a:lnTo>
                    <a:pt x="14233" y="8254"/>
                  </a:lnTo>
                  <a:lnTo>
                    <a:pt x="13830" y="8438"/>
                  </a:lnTo>
                  <a:lnTo>
                    <a:pt x="13426" y="8658"/>
                  </a:lnTo>
                  <a:lnTo>
                    <a:pt x="12693" y="9135"/>
                  </a:lnTo>
                  <a:lnTo>
                    <a:pt x="12252" y="9428"/>
                  </a:lnTo>
                  <a:lnTo>
                    <a:pt x="11776" y="9685"/>
                  </a:lnTo>
                  <a:lnTo>
                    <a:pt x="11299" y="9942"/>
                  </a:lnTo>
                  <a:lnTo>
                    <a:pt x="10822" y="10125"/>
                  </a:lnTo>
                  <a:lnTo>
                    <a:pt x="8658" y="10822"/>
                  </a:lnTo>
                  <a:lnTo>
                    <a:pt x="7741" y="11115"/>
                  </a:lnTo>
                  <a:lnTo>
                    <a:pt x="7300" y="11262"/>
                  </a:lnTo>
                  <a:lnTo>
                    <a:pt x="6860" y="11446"/>
                  </a:lnTo>
                  <a:lnTo>
                    <a:pt x="5283" y="11409"/>
                  </a:lnTo>
                  <a:lnTo>
                    <a:pt x="5246" y="11189"/>
                  </a:lnTo>
                  <a:lnTo>
                    <a:pt x="5173" y="11115"/>
                  </a:lnTo>
                  <a:lnTo>
                    <a:pt x="5026" y="11115"/>
                  </a:lnTo>
                  <a:lnTo>
                    <a:pt x="4989" y="11189"/>
                  </a:lnTo>
                  <a:lnTo>
                    <a:pt x="4953" y="11409"/>
                  </a:lnTo>
                  <a:lnTo>
                    <a:pt x="4182" y="11336"/>
                  </a:lnTo>
                  <a:lnTo>
                    <a:pt x="3816" y="11336"/>
                  </a:lnTo>
                  <a:lnTo>
                    <a:pt x="3412" y="11372"/>
                  </a:lnTo>
                  <a:lnTo>
                    <a:pt x="3119" y="11409"/>
                  </a:lnTo>
                  <a:lnTo>
                    <a:pt x="2862" y="11556"/>
                  </a:lnTo>
                  <a:lnTo>
                    <a:pt x="2825" y="11005"/>
                  </a:lnTo>
                  <a:lnTo>
                    <a:pt x="2715" y="9428"/>
                  </a:lnTo>
                  <a:lnTo>
                    <a:pt x="2715" y="9171"/>
                  </a:lnTo>
                  <a:lnTo>
                    <a:pt x="2972" y="9171"/>
                  </a:lnTo>
                  <a:lnTo>
                    <a:pt x="3265" y="9135"/>
                  </a:lnTo>
                  <a:lnTo>
                    <a:pt x="3522" y="9061"/>
                  </a:lnTo>
                  <a:lnTo>
                    <a:pt x="3779" y="8988"/>
                  </a:lnTo>
                  <a:lnTo>
                    <a:pt x="4036" y="8841"/>
                  </a:lnTo>
                  <a:lnTo>
                    <a:pt x="4293" y="8695"/>
                  </a:lnTo>
                  <a:lnTo>
                    <a:pt x="4733" y="8401"/>
                  </a:lnTo>
                  <a:lnTo>
                    <a:pt x="5063" y="8108"/>
                  </a:lnTo>
                  <a:lnTo>
                    <a:pt x="5356" y="7777"/>
                  </a:lnTo>
                  <a:lnTo>
                    <a:pt x="5613" y="7447"/>
                  </a:lnTo>
                  <a:lnTo>
                    <a:pt x="5870" y="7117"/>
                  </a:lnTo>
                  <a:lnTo>
                    <a:pt x="6273" y="7007"/>
                  </a:lnTo>
                  <a:lnTo>
                    <a:pt x="6640" y="6824"/>
                  </a:lnTo>
                  <a:lnTo>
                    <a:pt x="7410" y="6420"/>
                  </a:lnTo>
                  <a:lnTo>
                    <a:pt x="8401" y="5980"/>
                  </a:lnTo>
                  <a:lnTo>
                    <a:pt x="9355" y="5577"/>
                  </a:lnTo>
                  <a:lnTo>
                    <a:pt x="10308" y="5246"/>
                  </a:lnTo>
                  <a:lnTo>
                    <a:pt x="11262" y="4880"/>
                  </a:lnTo>
                  <a:lnTo>
                    <a:pt x="12032" y="4623"/>
                  </a:lnTo>
                  <a:lnTo>
                    <a:pt x="12436" y="4403"/>
                  </a:lnTo>
                  <a:lnTo>
                    <a:pt x="12619" y="4219"/>
                  </a:lnTo>
                  <a:lnTo>
                    <a:pt x="12729" y="4183"/>
                  </a:lnTo>
                  <a:close/>
                  <a:moveTo>
                    <a:pt x="2385" y="1"/>
                  </a:moveTo>
                  <a:lnTo>
                    <a:pt x="2238" y="38"/>
                  </a:lnTo>
                  <a:lnTo>
                    <a:pt x="2202" y="74"/>
                  </a:lnTo>
                  <a:lnTo>
                    <a:pt x="2165" y="111"/>
                  </a:lnTo>
                  <a:lnTo>
                    <a:pt x="2055" y="368"/>
                  </a:lnTo>
                  <a:lnTo>
                    <a:pt x="1982" y="515"/>
                  </a:lnTo>
                  <a:lnTo>
                    <a:pt x="1578" y="1432"/>
                  </a:lnTo>
                  <a:lnTo>
                    <a:pt x="1541" y="1542"/>
                  </a:lnTo>
                  <a:lnTo>
                    <a:pt x="1578" y="1615"/>
                  </a:lnTo>
                  <a:lnTo>
                    <a:pt x="1615" y="1688"/>
                  </a:lnTo>
                  <a:lnTo>
                    <a:pt x="1688" y="1762"/>
                  </a:lnTo>
                  <a:lnTo>
                    <a:pt x="1761" y="1798"/>
                  </a:lnTo>
                  <a:lnTo>
                    <a:pt x="1835" y="1798"/>
                  </a:lnTo>
                  <a:lnTo>
                    <a:pt x="1908" y="1762"/>
                  </a:lnTo>
                  <a:lnTo>
                    <a:pt x="1982" y="1652"/>
                  </a:lnTo>
                  <a:lnTo>
                    <a:pt x="2128" y="1358"/>
                  </a:lnTo>
                  <a:lnTo>
                    <a:pt x="2092" y="2165"/>
                  </a:lnTo>
                  <a:lnTo>
                    <a:pt x="2092" y="2972"/>
                  </a:lnTo>
                  <a:lnTo>
                    <a:pt x="2055" y="4073"/>
                  </a:lnTo>
                  <a:lnTo>
                    <a:pt x="1982" y="4109"/>
                  </a:lnTo>
                  <a:lnTo>
                    <a:pt x="1835" y="4073"/>
                  </a:lnTo>
                  <a:lnTo>
                    <a:pt x="1725" y="3999"/>
                  </a:lnTo>
                  <a:lnTo>
                    <a:pt x="1615" y="3999"/>
                  </a:lnTo>
                  <a:lnTo>
                    <a:pt x="1541" y="4036"/>
                  </a:lnTo>
                  <a:lnTo>
                    <a:pt x="1505" y="4109"/>
                  </a:lnTo>
                  <a:lnTo>
                    <a:pt x="1541" y="4219"/>
                  </a:lnTo>
                  <a:lnTo>
                    <a:pt x="1651" y="4293"/>
                  </a:lnTo>
                  <a:lnTo>
                    <a:pt x="1761" y="4366"/>
                  </a:lnTo>
                  <a:lnTo>
                    <a:pt x="1908" y="4403"/>
                  </a:lnTo>
                  <a:lnTo>
                    <a:pt x="2055" y="4439"/>
                  </a:lnTo>
                  <a:lnTo>
                    <a:pt x="2055" y="5540"/>
                  </a:lnTo>
                  <a:lnTo>
                    <a:pt x="1908" y="5577"/>
                  </a:lnTo>
                  <a:lnTo>
                    <a:pt x="1651" y="5613"/>
                  </a:lnTo>
                  <a:lnTo>
                    <a:pt x="1615" y="5687"/>
                  </a:lnTo>
                  <a:lnTo>
                    <a:pt x="1541" y="5723"/>
                  </a:lnTo>
                  <a:lnTo>
                    <a:pt x="1541" y="5760"/>
                  </a:lnTo>
                  <a:lnTo>
                    <a:pt x="1505" y="5797"/>
                  </a:lnTo>
                  <a:lnTo>
                    <a:pt x="1541" y="5833"/>
                  </a:lnTo>
                  <a:lnTo>
                    <a:pt x="1578" y="5833"/>
                  </a:lnTo>
                  <a:lnTo>
                    <a:pt x="1651" y="5907"/>
                  </a:lnTo>
                  <a:lnTo>
                    <a:pt x="2055" y="5907"/>
                  </a:lnTo>
                  <a:lnTo>
                    <a:pt x="2092" y="6200"/>
                  </a:lnTo>
                  <a:lnTo>
                    <a:pt x="2092" y="7154"/>
                  </a:lnTo>
                  <a:lnTo>
                    <a:pt x="1835" y="7227"/>
                  </a:lnTo>
                  <a:lnTo>
                    <a:pt x="1541" y="7374"/>
                  </a:lnTo>
                  <a:lnTo>
                    <a:pt x="1505" y="7411"/>
                  </a:lnTo>
                  <a:lnTo>
                    <a:pt x="1505" y="7447"/>
                  </a:lnTo>
                  <a:lnTo>
                    <a:pt x="1541" y="7484"/>
                  </a:lnTo>
                  <a:lnTo>
                    <a:pt x="1578" y="7521"/>
                  </a:lnTo>
                  <a:lnTo>
                    <a:pt x="2092" y="7521"/>
                  </a:lnTo>
                  <a:lnTo>
                    <a:pt x="2165" y="8951"/>
                  </a:lnTo>
                  <a:lnTo>
                    <a:pt x="2165" y="8988"/>
                  </a:lnTo>
                  <a:lnTo>
                    <a:pt x="1982" y="8951"/>
                  </a:lnTo>
                  <a:lnTo>
                    <a:pt x="1578" y="8951"/>
                  </a:lnTo>
                  <a:lnTo>
                    <a:pt x="1505" y="8988"/>
                  </a:lnTo>
                  <a:lnTo>
                    <a:pt x="1468" y="9061"/>
                  </a:lnTo>
                  <a:lnTo>
                    <a:pt x="1468" y="9135"/>
                  </a:lnTo>
                  <a:lnTo>
                    <a:pt x="1541" y="9208"/>
                  </a:lnTo>
                  <a:lnTo>
                    <a:pt x="1688" y="9245"/>
                  </a:lnTo>
                  <a:lnTo>
                    <a:pt x="1835" y="9318"/>
                  </a:lnTo>
                  <a:lnTo>
                    <a:pt x="2202" y="9391"/>
                  </a:lnTo>
                  <a:lnTo>
                    <a:pt x="2238" y="10419"/>
                  </a:lnTo>
                  <a:lnTo>
                    <a:pt x="2018" y="10419"/>
                  </a:lnTo>
                  <a:lnTo>
                    <a:pt x="1798" y="10455"/>
                  </a:lnTo>
                  <a:lnTo>
                    <a:pt x="1725" y="10529"/>
                  </a:lnTo>
                  <a:lnTo>
                    <a:pt x="1651" y="10602"/>
                  </a:lnTo>
                  <a:lnTo>
                    <a:pt x="1578" y="10675"/>
                  </a:lnTo>
                  <a:lnTo>
                    <a:pt x="1615" y="10749"/>
                  </a:lnTo>
                  <a:lnTo>
                    <a:pt x="1688" y="10822"/>
                  </a:lnTo>
                  <a:lnTo>
                    <a:pt x="2128" y="10822"/>
                  </a:lnTo>
                  <a:lnTo>
                    <a:pt x="2275" y="10859"/>
                  </a:lnTo>
                  <a:lnTo>
                    <a:pt x="2275" y="10895"/>
                  </a:lnTo>
                  <a:lnTo>
                    <a:pt x="2312" y="11702"/>
                  </a:lnTo>
                  <a:lnTo>
                    <a:pt x="2348" y="11959"/>
                  </a:lnTo>
                  <a:lnTo>
                    <a:pt x="2385" y="12106"/>
                  </a:lnTo>
                  <a:lnTo>
                    <a:pt x="2495" y="12216"/>
                  </a:lnTo>
                  <a:lnTo>
                    <a:pt x="2568" y="12253"/>
                  </a:lnTo>
                  <a:lnTo>
                    <a:pt x="2679" y="12253"/>
                  </a:lnTo>
                  <a:lnTo>
                    <a:pt x="2752" y="12216"/>
                  </a:lnTo>
                  <a:lnTo>
                    <a:pt x="2789" y="12143"/>
                  </a:lnTo>
                  <a:lnTo>
                    <a:pt x="2825" y="12106"/>
                  </a:lnTo>
                  <a:lnTo>
                    <a:pt x="3009" y="11959"/>
                  </a:lnTo>
                  <a:lnTo>
                    <a:pt x="3265" y="11886"/>
                  </a:lnTo>
                  <a:lnTo>
                    <a:pt x="3486" y="11849"/>
                  </a:lnTo>
                  <a:lnTo>
                    <a:pt x="3742" y="11849"/>
                  </a:lnTo>
                  <a:lnTo>
                    <a:pt x="3742" y="12033"/>
                  </a:lnTo>
                  <a:lnTo>
                    <a:pt x="3742" y="12216"/>
                  </a:lnTo>
                  <a:lnTo>
                    <a:pt x="3816" y="12363"/>
                  </a:lnTo>
                  <a:lnTo>
                    <a:pt x="3889" y="12509"/>
                  </a:lnTo>
                  <a:lnTo>
                    <a:pt x="3962" y="12583"/>
                  </a:lnTo>
                  <a:lnTo>
                    <a:pt x="4036" y="12546"/>
                  </a:lnTo>
                  <a:lnTo>
                    <a:pt x="4109" y="12509"/>
                  </a:lnTo>
                  <a:lnTo>
                    <a:pt x="4146" y="12436"/>
                  </a:lnTo>
                  <a:lnTo>
                    <a:pt x="4072" y="12216"/>
                  </a:lnTo>
                  <a:lnTo>
                    <a:pt x="4036" y="12069"/>
                  </a:lnTo>
                  <a:lnTo>
                    <a:pt x="4036" y="11886"/>
                  </a:lnTo>
                  <a:lnTo>
                    <a:pt x="5063" y="11922"/>
                  </a:lnTo>
                  <a:lnTo>
                    <a:pt x="5063" y="12143"/>
                  </a:lnTo>
                  <a:lnTo>
                    <a:pt x="5100" y="12619"/>
                  </a:lnTo>
                  <a:lnTo>
                    <a:pt x="5136" y="12693"/>
                  </a:lnTo>
                  <a:lnTo>
                    <a:pt x="5173" y="12766"/>
                  </a:lnTo>
                  <a:lnTo>
                    <a:pt x="5320" y="12766"/>
                  </a:lnTo>
                  <a:lnTo>
                    <a:pt x="5466" y="12729"/>
                  </a:lnTo>
                  <a:lnTo>
                    <a:pt x="5503" y="12619"/>
                  </a:lnTo>
                  <a:lnTo>
                    <a:pt x="5540" y="12473"/>
                  </a:lnTo>
                  <a:lnTo>
                    <a:pt x="5466" y="12363"/>
                  </a:lnTo>
                  <a:lnTo>
                    <a:pt x="5393" y="12326"/>
                  </a:lnTo>
                  <a:lnTo>
                    <a:pt x="5356" y="12106"/>
                  </a:lnTo>
                  <a:lnTo>
                    <a:pt x="5283" y="11922"/>
                  </a:lnTo>
                  <a:lnTo>
                    <a:pt x="5906" y="11959"/>
                  </a:lnTo>
                  <a:lnTo>
                    <a:pt x="6493" y="11959"/>
                  </a:lnTo>
                  <a:lnTo>
                    <a:pt x="6493" y="11996"/>
                  </a:lnTo>
                  <a:lnTo>
                    <a:pt x="6457" y="12179"/>
                  </a:lnTo>
                  <a:lnTo>
                    <a:pt x="6420" y="12399"/>
                  </a:lnTo>
                  <a:lnTo>
                    <a:pt x="6457" y="12583"/>
                  </a:lnTo>
                  <a:lnTo>
                    <a:pt x="6567" y="12766"/>
                  </a:lnTo>
                  <a:lnTo>
                    <a:pt x="6603" y="12840"/>
                  </a:lnTo>
                  <a:lnTo>
                    <a:pt x="6677" y="12876"/>
                  </a:lnTo>
                  <a:lnTo>
                    <a:pt x="6750" y="12876"/>
                  </a:lnTo>
                  <a:lnTo>
                    <a:pt x="6824" y="12840"/>
                  </a:lnTo>
                  <a:lnTo>
                    <a:pt x="6897" y="12766"/>
                  </a:lnTo>
                  <a:lnTo>
                    <a:pt x="6897" y="12729"/>
                  </a:lnTo>
                  <a:lnTo>
                    <a:pt x="6897" y="12656"/>
                  </a:lnTo>
                  <a:lnTo>
                    <a:pt x="6824" y="12619"/>
                  </a:lnTo>
                  <a:lnTo>
                    <a:pt x="6787" y="12583"/>
                  </a:lnTo>
                  <a:lnTo>
                    <a:pt x="6713" y="12399"/>
                  </a:lnTo>
                  <a:lnTo>
                    <a:pt x="6677" y="12216"/>
                  </a:lnTo>
                  <a:lnTo>
                    <a:pt x="6640" y="11996"/>
                  </a:lnTo>
                  <a:lnTo>
                    <a:pt x="6640" y="11959"/>
                  </a:lnTo>
                  <a:lnTo>
                    <a:pt x="7924" y="11996"/>
                  </a:lnTo>
                  <a:lnTo>
                    <a:pt x="7851" y="12033"/>
                  </a:lnTo>
                  <a:lnTo>
                    <a:pt x="7814" y="12106"/>
                  </a:lnTo>
                  <a:lnTo>
                    <a:pt x="7777" y="12253"/>
                  </a:lnTo>
                  <a:lnTo>
                    <a:pt x="7777" y="12399"/>
                  </a:lnTo>
                  <a:lnTo>
                    <a:pt x="7777" y="12509"/>
                  </a:lnTo>
                  <a:lnTo>
                    <a:pt x="7814" y="12619"/>
                  </a:lnTo>
                  <a:lnTo>
                    <a:pt x="7887" y="12729"/>
                  </a:lnTo>
                  <a:lnTo>
                    <a:pt x="7961" y="12766"/>
                  </a:lnTo>
                  <a:lnTo>
                    <a:pt x="8034" y="12729"/>
                  </a:lnTo>
                  <a:lnTo>
                    <a:pt x="8107" y="12693"/>
                  </a:lnTo>
                  <a:lnTo>
                    <a:pt x="8144" y="12619"/>
                  </a:lnTo>
                  <a:lnTo>
                    <a:pt x="8107" y="12473"/>
                  </a:lnTo>
                  <a:lnTo>
                    <a:pt x="8071" y="12289"/>
                  </a:lnTo>
                  <a:lnTo>
                    <a:pt x="8071" y="12179"/>
                  </a:lnTo>
                  <a:lnTo>
                    <a:pt x="8034" y="12106"/>
                  </a:lnTo>
                  <a:lnTo>
                    <a:pt x="8034" y="12033"/>
                  </a:lnTo>
                  <a:lnTo>
                    <a:pt x="8034" y="11996"/>
                  </a:lnTo>
                  <a:lnTo>
                    <a:pt x="9391" y="11996"/>
                  </a:lnTo>
                  <a:lnTo>
                    <a:pt x="9318" y="12216"/>
                  </a:lnTo>
                  <a:lnTo>
                    <a:pt x="9318" y="12473"/>
                  </a:lnTo>
                  <a:lnTo>
                    <a:pt x="9355" y="12546"/>
                  </a:lnTo>
                  <a:lnTo>
                    <a:pt x="9428" y="12583"/>
                  </a:lnTo>
                  <a:lnTo>
                    <a:pt x="9611" y="12583"/>
                  </a:lnTo>
                  <a:lnTo>
                    <a:pt x="9685" y="12546"/>
                  </a:lnTo>
                  <a:lnTo>
                    <a:pt x="9721" y="12473"/>
                  </a:lnTo>
                  <a:lnTo>
                    <a:pt x="9721" y="12436"/>
                  </a:lnTo>
                  <a:lnTo>
                    <a:pt x="9721" y="12363"/>
                  </a:lnTo>
                  <a:lnTo>
                    <a:pt x="9611" y="12326"/>
                  </a:lnTo>
                  <a:lnTo>
                    <a:pt x="9611" y="11996"/>
                  </a:lnTo>
                  <a:lnTo>
                    <a:pt x="10638" y="11996"/>
                  </a:lnTo>
                  <a:lnTo>
                    <a:pt x="10675" y="12253"/>
                  </a:lnTo>
                  <a:lnTo>
                    <a:pt x="10748" y="12509"/>
                  </a:lnTo>
                  <a:lnTo>
                    <a:pt x="10822" y="12583"/>
                  </a:lnTo>
                  <a:lnTo>
                    <a:pt x="10969" y="12583"/>
                  </a:lnTo>
                  <a:lnTo>
                    <a:pt x="11005" y="12509"/>
                  </a:lnTo>
                  <a:lnTo>
                    <a:pt x="11042" y="12399"/>
                  </a:lnTo>
                  <a:lnTo>
                    <a:pt x="10969" y="12179"/>
                  </a:lnTo>
                  <a:lnTo>
                    <a:pt x="10895" y="11996"/>
                  </a:lnTo>
                  <a:lnTo>
                    <a:pt x="12106" y="11996"/>
                  </a:lnTo>
                  <a:lnTo>
                    <a:pt x="12069" y="12069"/>
                  </a:lnTo>
                  <a:lnTo>
                    <a:pt x="12032" y="12143"/>
                  </a:lnTo>
                  <a:lnTo>
                    <a:pt x="11996" y="12363"/>
                  </a:lnTo>
                  <a:lnTo>
                    <a:pt x="12032" y="12473"/>
                  </a:lnTo>
                  <a:lnTo>
                    <a:pt x="12069" y="12619"/>
                  </a:lnTo>
                  <a:lnTo>
                    <a:pt x="12142" y="12729"/>
                  </a:lnTo>
                  <a:lnTo>
                    <a:pt x="12216" y="12803"/>
                  </a:lnTo>
                  <a:lnTo>
                    <a:pt x="12289" y="12840"/>
                  </a:lnTo>
                  <a:lnTo>
                    <a:pt x="12362" y="12803"/>
                  </a:lnTo>
                  <a:lnTo>
                    <a:pt x="12399" y="12766"/>
                  </a:lnTo>
                  <a:lnTo>
                    <a:pt x="12399" y="12693"/>
                  </a:lnTo>
                  <a:lnTo>
                    <a:pt x="12362" y="12546"/>
                  </a:lnTo>
                  <a:lnTo>
                    <a:pt x="12289" y="12363"/>
                  </a:lnTo>
                  <a:lnTo>
                    <a:pt x="12252" y="12179"/>
                  </a:lnTo>
                  <a:lnTo>
                    <a:pt x="12252" y="11959"/>
                  </a:lnTo>
                  <a:lnTo>
                    <a:pt x="13353" y="11959"/>
                  </a:lnTo>
                  <a:lnTo>
                    <a:pt x="13280" y="12106"/>
                  </a:lnTo>
                  <a:lnTo>
                    <a:pt x="13243" y="12253"/>
                  </a:lnTo>
                  <a:lnTo>
                    <a:pt x="13243" y="12436"/>
                  </a:lnTo>
                  <a:lnTo>
                    <a:pt x="13316" y="12583"/>
                  </a:lnTo>
                  <a:lnTo>
                    <a:pt x="13353" y="12619"/>
                  </a:lnTo>
                  <a:lnTo>
                    <a:pt x="13426" y="12656"/>
                  </a:lnTo>
                  <a:lnTo>
                    <a:pt x="13500" y="12656"/>
                  </a:lnTo>
                  <a:lnTo>
                    <a:pt x="13573" y="12583"/>
                  </a:lnTo>
                  <a:lnTo>
                    <a:pt x="13610" y="12436"/>
                  </a:lnTo>
                  <a:lnTo>
                    <a:pt x="13536" y="12216"/>
                  </a:lnTo>
                  <a:lnTo>
                    <a:pt x="13536" y="12069"/>
                  </a:lnTo>
                  <a:lnTo>
                    <a:pt x="13573" y="11922"/>
                  </a:lnTo>
                  <a:lnTo>
                    <a:pt x="14563" y="11886"/>
                  </a:lnTo>
                  <a:lnTo>
                    <a:pt x="14563" y="11886"/>
                  </a:lnTo>
                  <a:lnTo>
                    <a:pt x="14527" y="12363"/>
                  </a:lnTo>
                  <a:lnTo>
                    <a:pt x="14563" y="12436"/>
                  </a:lnTo>
                  <a:lnTo>
                    <a:pt x="14637" y="12509"/>
                  </a:lnTo>
                  <a:lnTo>
                    <a:pt x="14747" y="12509"/>
                  </a:lnTo>
                  <a:lnTo>
                    <a:pt x="14820" y="12473"/>
                  </a:lnTo>
                  <a:lnTo>
                    <a:pt x="14893" y="12399"/>
                  </a:lnTo>
                  <a:lnTo>
                    <a:pt x="14967" y="12289"/>
                  </a:lnTo>
                  <a:lnTo>
                    <a:pt x="14967" y="12179"/>
                  </a:lnTo>
                  <a:lnTo>
                    <a:pt x="14967" y="12069"/>
                  </a:lnTo>
                  <a:lnTo>
                    <a:pt x="14930" y="11996"/>
                  </a:lnTo>
                  <a:lnTo>
                    <a:pt x="14857" y="11959"/>
                  </a:lnTo>
                  <a:lnTo>
                    <a:pt x="14857" y="11886"/>
                  </a:lnTo>
                  <a:lnTo>
                    <a:pt x="16618" y="11776"/>
                  </a:lnTo>
                  <a:lnTo>
                    <a:pt x="16654" y="11812"/>
                  </a:lnTo>
                  <a:lnTo>
                    <a:pt x="16544" y="11996"/>
                  </a:lnTo>
                  <a:lnTo>
                    <a:pt x="16361" y="12179"/>
                  </a:lnTo>
                  <a:lnTo>
                    <a:pt x="16287" y="12289"/>
                  </a:lnTo>
                  <a:lnTo>
                    <a:pt x="16251" y="12363"/>
                  </a:lnTo>
                  <a:lnTo>
                    <a:pt x="16287" y="12436"/>
                  </a:lnTo>
                  <a:lnTo>
                    <a:pt x="16324" y="12509"/>
                  </a:lnTo>
                  <a:lnTo>
                    <a:pt x="16397" y="12546"/>
                  </a:lnTo>
                  <a:lnTo>
                    <a:pt x="16471" y="12583"/>
                  </a:lnTo>
                  <a:lnTo>
                    <a:pt x="16544" y="12583"/>
                  </a:lnTo>
                  <a:lnTo>
                    <a:pt x="16581" y="12546"/>
                  </a:lnTo>
                  <a:lnTo>
                    <a:pt x="16728" y="12473"/>
                  </a:lnTo>
                  <a:lnTo>
                    <a:pt x="16801" y="12363"/>
                  </a:lnTo>
                  <a:lnTo>
                    <a:pt x="16984" y="12106"/>
                  </a:lnTo>
                  <a:lnTo>
                    <a:pt x="17461" y="11482"/>
                  </a:lnTo>
                  <a:lnTo>
                    <a:pt x="17461" y="11409"/>
                  </a:lnTo>
                  <a:lnTo>
                    <a:pt x="17461" y="11336"/>
                  </a:lnTo>
                  <a:lnTo>
                    <a:pt x="17461" y="11262"/>
                  </a:lnTo>
                  <a:lnTo>
                    <a:pt x="17425" y="11189"/>
                  </a:lnTo>
                  <a:lnTo>
                    <a:pt x="17058" y="10895"/>
                  </a:lnTo>
                  <a:lnTo>
                    <a:pt x="16728" y="10639"/>
                  </a:lnTo>
                  <a:lnTo>
                    <a:pt x="16654" y="10602"/>
                  </a:lnTo>
                  <a:lnTo>
                    <a:pt x="16581" y="10602"/>
                  </a:lnTo>
                  <a:lnTo>
                    <a:pt x="16544" y="10639"/>
                  </a:lnTo>
                  <a:lnTo>
                    <a:pt x="16471" y="10675"/>
                  </a:lnTo>
                  <a:lnTo>
                    <a:pt x="16434" y="10785"/>
                  </a:lnTo>
                  <a:lnTo>
                    <a:pt x="16434" y="10859"/>
                  </a:lnTo>
                  <a:lnTo>
                    <a:pt x="16471" y="10932"/>
                  </a:lnTo>
                  <a:lnTo>
                    <a:pt x="16801" y="11226"/>
                  </a:lnTo>
                  <a:lnTo>
                    <a:pt x="13940" y="11372"/>
                  </a:lnTo>
                  <a:lnTo>
                    <a:pt x="14050" y="11336"/>
                  </a:lnTo>
                  <a:lnTo>
                    <a:pt x="14270" y="11189"/>
                  </a:lnTo>
                  <a:lnTo>
                    <a:pt x="14343" y="11115"/>
                  </a:lnTo>
                  <a:lnTo>
                    <a:pt x="14417" y="11005"/>
                  </a:lnTo>
                  <a:lnTo>
                    <a:pt x="14417" y="10932"/>
                  </a:lnTo>
                  <a:lnTo>
                    <a:pt x="14380" y="10895"/>
                  </a:lnTo>
                  <a:lnTo>
                    <a:pt x="14233" y="10895"/>
                  </a:lnTo>
                  <a:lnTo>
                    <a:pt x="14123" y="10932"/>
                  </a:lnTo>
                  <a:lnTo>
                    <a:pt x="13903" y="11079"/>
                  </a:lnTo>
                  <a:lnTo>
                    <a:pt x="13720" y="11226"/>
                  </a:lnTo>
                  <a:lnTo>
                    <a:pt x="13573" y="11409"/>
                  </a:lnTo>
                  <a:lnTo>
                    <a:pt x="12289" y="11446"/>
                  </a:lnTo>
                  <a:lnTo>
                    <a:pt x="12546" y="11336"/>
                  </a:lnTo>
                  <a:lnTo>
                    <a:pt x="12839" y="11226"/>
                  </a:lnTo>
                  <a:lnTo>
                    <a:pt x="13169" y="11079"/>
                  </a:lnTo>
                  <a:lnTo>
                    <a:pt x="13500" y="10895"/>
                  </a:lnTo>
                  <a:lnTo>
                    <a:pt x="13793" y="10675"/>
                  </a:lnTo>
                  <a:lnTo>
                    <a:pt x="14050" y="10419"/>
                  </a:lnTo>
                  <a:lnTo>
                    <a:pt x="14087" y="10308"/>
                  </a:lnTo>
                  <a:lnTo>
                    <a:pt x="14050" y="10235"/>
                  </a:lnTo>
                  <a:lnTo>
                    <a:pt x="13976" y="10198"/>
                  </a:lnTo>
                  <a:lnTo>
                    <a:pt x="13903" y="10235"/>
                  </a:lnTo>
                  <a:lnTo>
                    <a:pt x="13646" y="10382"/>
                  </a:lnTo>
                  <a:lnTo>
                    <a:pt x="13390" y="10565"/>
                  </a:lnTo>
                  <a:lnTo>
                    <a:pt x="13133" y="10749"/>
                  </a:lnTo>
                  <a:lnTo>
                    <a:pt x="12876" y="10895"/>
                  </a:lnTo>
                  <a:lnTo>
                    <a:pt x="12583" y="11042"/>
                  </a:lnTo>
                  <a:lnTo>
                    <a:pt x="12289" y="11152"/>
                  </a:lnTo>
                  <a:lnTo>
                    <a:pt x="11996" y="11299"/>
                  </a:lnTo>
                  <a:lnTo>
                    <a:pt x="11702" y="11446"/>
                  </a:lnTo>
                  <a:lnTo>
                    <a:pt x="10162" y="11482"/>
                  </a:lnTo>
                  <a:lnTo>
                    <a:pt x="10602" y="11299"/>
                  </a:lnTo>
                  <a:lnTo>
                    <a:pt x="12216" y="10639"/>
                  </a:lnTo>
                  <a:lnTo>
                    <a:pt x="12766" y="10455"/>
                  </a:lnTo>
                  <a:lnTo>
                    <a:pt x="13316" y="10162"/>
                  </a:lnTo>
                  <a:lnTo>
                    <a:pt x="13573" y="10015"/>
                  </a:lnTo>
                  <a:lnTo>
                    <a:pt x="13793" y="9832"/>
                  </a:lnTo>
                  <a:lnTo>
                    <a:pt x="13976" y="9612"/>
                  </a:lnTo>
                  <a:lnTo>
                    <a:pt x="14087" y="9355"/>
                  </a:lnTo>
                  <a:lnTo>
                    <a:pt x="14087" y="9245"/>
                  </a:lnTo>
                  <a:lnTo>
                    <a:pt x="14050" y="9208"/>
                  </a:lnTo>
                  <a:lnTo>
                    <a:pt x="13940" y="9171"/>
                  </a:lnTo>
                  <a:lnTo>
                    <a:pt x="13866" y="9208"/>
                  </a:lnTo>
                  <a:lnTo>
                    <a:pt x="13463" y="9612"/>
                  </a:lnTo>
                  <a:lnTo>
                    <a:pt x="13243" y="9795"/>
                  </a:lnTo>
                  <a:lnTo>
                    <a:pt x="12986" y="9978"/>
                  </a:lnTo>
                  <a:lnTo>
                    <a:pt x="12693" y="10125"/>
                  </a:lnTo>
                  <a:lnTo>
                    <a:pt x="12399" y="10235"/>
                  </a:lnTo>
                  <a:lnTo>
                    <a:pt x="11776" y="10492"/>
                  </a:lnTo>
                  <a:lnTo>
                    <a:pt x="10418" y="11042"/>
                  </a:lnTo>
                  <a:lnTo>
                    <a:pt x="9905" y="11262"/>
                  </a:lnTo>
                  <a:lnTo>
                    <a:pt x="9428" y="11482"/>
                  </a:lnTo>
                  <a:lnTo>
                    <a:pt x="7667" y="11482"/>
                  </a:lnTo>
                  <a:lnTo>
                    <a:pt x="8621" y="11152"/>
                  </a:lnTo>
                  <a:lnTo>
                    <a:pt x="10895" y="10419"/>
                  </a:lnTo>
                  <a:lnTo>
                    <a:pt x="11335" y="10235"/>
                  </a:lnTo>
                  <a:lnTo>
                    <a:pt x="11776" y="10052"/>
                  </a:lnTo>
                  <a:lnTo>
                    <a:pt x="12179" y="9832"/>
                  </a:lnTo>
                  <a:lnTo>
                    <a:pt x="12583" y="9575"/>
                  </a:lnTo>
                  <a:lnTo>
                    <a:pt x="13426" y="9025"/>
                  </a:lnTo>
                  <a:lnTo>
                    <a:pt x="13866" y="8768"/>
                  </a:lnTo>
                  <a:lnTo>
                    <a:pt x="14307" y="8548"/>
                  </a:lnTo>
                  <a:lnTo>
                    <a:pt x="14380" y="8511"/>
                  </a:lnTo>
                  <a:lnTo>
                    <a:pt x="14417" y="8474"/>
                  </a:lnTo>
                  <a:lnTo>
                    <a:pt x="14417" y="8841"/>
                  </a:lnTo>
                  <a:lnTo>
                    <a:pt x="14453" y="8915"/>
                  </a:lnTo>
                  <a:lnTo>
                    <a:pt x="14490" y="8951"/>
                  </a:lnTo>
                  <a:lnTo>
                    <a:pt x="14527" y="8988"/>
                  </a:lnTo>
                  <a:lnTo>
                    <a:pt x="14600" y="9025"/>
                  </a:lnTo>
                  <a:lnTo>
                    <a:pt x="14673" y="8988"/>
                  </a:lnTo>
                  <a:lnTo>
                    <a:pt x="14747" y="8951"/>
                  </a:lnTo>
                  <a:lnTo>
                    <a:pt x="14783" y="8915"/>
                  </a:lnTo>
                  <a:lnTo>
                    <a:pt x="14783" y="8841"/>
                  </a:lnTo>
                  <a:lnTo>
                    <a:pt x="14783" y="8291"/>
                  </a:lnTo>
                  <a:lnTo>
                    <a:pt x="14747" y="8034"/>
                  </a:lnTo>
                  <a:lnTo>
                    <a:pt x="14673" y="7777"/>
                  </a:lnTo>
                  <a:lnTo>
                    <a:pt x="15077" y="8181"/>
                  </a:lnTo>
                  <a:lnTo>
                    <a:pt x="15517" y="8584"/>
                  </a:lnTo>
                  <a:lnTo>
                    <a:pt x="15737" y="8768"/>
                  </a:lnTo>
                  <a:lnTo>
                    <a:pt x="15847" y="8841"/>
                  </a:lnTo>
                  <a:lnTo>
                    <a:pt x="15994" y="8878"/>
                  </a:lnTo>
                  <a:lnTo>
                    <a:pt x="16361" y="8915"/>
                  </a:lnTo>
                  <a:lnTo>
                    <a:pt x="16764" y="8915"/>
                  </a:lnTo>
                  <a:lnTo>
                    <a:pt x="17204" y="8878"/>
                  </a:lnTo>
                  <a:lnTo>
                    <a:pt x="17608" y="8731"/>
                  </a:lnTo>
                  <a:lnTo>
                    <a:pt x="17681" y="8695"/>
                  </a:lnTo>
                  <a:lnTo>
                    <a:pt x="17755" y="8584"/>
                  </a:lnTo>
                  <a:lnTo>
                    <a:pt x="17791" y="8511"/>
                  </a:lnTo>
                  <a:lnTo>
                    <a:pt x="17755" y="8438"/>
                  </a:lnTo>
                  <a:lnTo>
                    <a:pt x="17718" y="8328"/>
                  </a:lnTo>
                  <a:lnTo>
                    <a:pt x="17681" y="8291"/>
                  </a:lnTo>
                  <a:lnTo>
                    <a:pt x="17571" y="8254"/>
                  </a:lnTo>
                  <a:lnTo>
                    <a:pt x="17461" y="8254"/>
                  </a:lnTo>
                  <a:lnTo>
                    <a:pt x="17131" y="8364"/>
                  </a:lnTo>
                  <a:lnTo>
                    <a:pt x="16764" y="8401"/>
                  </a:lnTo>
                  <a:lnTo>
                    <a:pt x="16397" y="8438"/>
                  </a:lnTo>
                  <a:lnTo>
                    <a:pt x="16177" y="8401"/>
                  </a:lnTo>
                  <a:lnTo>
                    <a:pt x="16031" y="8364"/>
                  </a:lnTo>
                  <a:lnTo>
                    <a:pt x="15480" y="7888"/>
                  </a:lnTo>
                  <a:lnTo>
                    <a:pt x="15004" y="7374"/>
                  </a:lnTo>
                  <a:lnTo>
                    <a:pt x="14563" y="6824"/>
                  </a:lnTo>
                  <a:lnTo>
                    <a:pt x="14160" y="6237"/>
                  </a:lnTo>
                  <a:lnTo>
                    <a:pt x="13830" y="5613"/>
                  </a:lnTo>
                  <a:lnTo>
                    <a:pt x="13536" y="4990"/>
                  </a:lnTo>
                  <a:lnTo>
                    <a:pt x="13096" y="3926"/>
                  </a:lnTo>
                  <a:lnTo>
                    <a:pt x="12803" y="3412"/>
                  </a:lnTo>
                  <a:lnTo>
                    <a:pt x="12509" y="2936"/>
                  </a:lnTo>
                  <a:lnTo>
                    <a:pt x="12326" y="2752"/>
                  </a:lnTo>
                  <a:lnTo>
                    <a:pt x="12142" y="2532"/>
                  </a:lnTo>
                  <a:lnTo>
                    <a:pt x="11959" y="2349"/>
                  </a:lnTo>
                  <a:lnTo>
                    <a:pt x="11739" y="2202"/>
                  </a:lnTo>
                  <a:lnTo>
                    <a:pt x="11482" y="2092"/>
                  </a:lnTo>
                  <a:lnTo>
                    <a:pt x="11225" y="1982"/>
                  </a:lnTo>
                  <a:lnTo>
                    <a:pt x="10932" y="1908"/>
                  </a:lnTo>
                  <a:lnTo>
                    <a:pt x="10602" y="1872"/>
                  </a:lnTo>
                  <a:lnTo>
                    <a:pt x="10308" y="1872"/>
                  </a:lnTo>
                  <a:lnTo>
                    <a:pt x="9978" y="1908"/>
                  </a:lnTo>
                  <a:lnTo>
                    <a:pt x="9685" y="1982"/>
                  </a:lnTo>
                  <a:lnTo>
                    <a:pt x="9391" y="2055"/>
                  </a:lnTo>
                  <a:lnTo>
                    <a:pt x="9098" y="2202"/>
                  </a:lnTo>
                  <a:lnTo>
                    <a:pt x="8841" y="2349"/>
                  </a:lnTo>
                  <a:lnTo>
                    <a:pt x="8584" y="2495"/>
                  </a:lnTo>
                  <a:lnTo>
                    <a:pt x="8327" y="2715"/>
                  </a:lnTo>
                  <a:lnTo>
                    <a:pt x="7887" y="3119"/>
                  </a:lnTo>
                  <a:lnTo>
                    <a:pt x="7484" y="3632"/>
                  </a:lnTo>
                  <a:lnTo>
                    <a:pt x="7117" y="4146"/>
                  </a:lnTo>
                  <a:lnTo>
                    <a:pt x="6787" y="4660"/>
                  </a:lnTo>
                  <a:lnTo>
                    <a:pt x="6127" y="5833"/>
                  </a:lnTo>
                  <a:lnTo>
                    <a:pt x="5796" y="6457"/>
                  </a:lnTo>
                  <a:lnTo>
                    <a:pt x="5430" y="7044"/>
                  </a:lnTo>
                  <a:lnTo>
                    <a:pt x="4989" y="7594"/>
                  </a:lnTo>
                  <a:lnTo>
                    <a:pt x="4769" y="7851"/>
                  </a:lnTo>
                  <a:lnTo>
                    <a:pt x="4513" y="8071"/>
                  </a:lnTo>
                  <a:lnTo>
                    <a:pt x="4256" y="8291"/>
                  </a:lnTo>
                  <a:lnTo>
                    <a:pt x="3962" y="8474"/>
                  </a:lnTo>
                  <a:lnTo>
                    <a:pt x="3669" y="8621"/>
                  </a:lnTo>
                  <a:lnTo>
                    <a:pt x="3339" y="8731"/>
                  </a:lnTo>
                  <a:lnTo>
                    <a:pt x="3009" y="8841"/>
                  </a:lnTo>
                  <a:lnTo>
                    <a:pt x="2715" y="8915"/>
                  </a:lnTo>
                  <a:lnTo>
                    <a:pt x="2605" y="6200"/>
                  </a:lnTo>
                  <a:lnTo>
                    <a:pt x="2568" y="3119"/>
                  </a:lnTo>
                  <a:lnTo>
                    <a:pt x="2605" y="1505"/>
                  </a:lnTo>
                  <a:lnTo>
                    <a:pt x="2568" y="1138"/>
                  </a:lnTo>
                  <a:lnTo>
                    <a:pt x="2715" y="1395"/>
                  </a:lnTo>
                  <a:lnTo>
                    <a:pt x="2862" y="1652"/>
                  </a:lnTo>
                  <a:lnTo>
                    <a:pt x="2899" y="1725"/>
                  </a:lnTo>
                  <a:lnTo>
                    <a:pt x="2972" y="1762"/>
                  </a:lnTo>
                  <a:lnTo>
                    <a:pt x="3119" y="1762"/>
                  </a:lnTo>
                  <a:lnTo>
                    <a:pt x="3192" y="1688"/>
                  </a:lnTo>
                  <a:lnTo>
                    <a:pt x="3229" y="1652"/>
                  </a:lnTo>
                  <a:lnTo>
                    <a:pt x="3265" y="1578"/>
                  </a:lnTo>
                  <a:lnTo>
                    <a:pt x="3265" y="1505"/>
                  </a:lnTo>
                  <a:lnTo>
                    <a:pt x="3155" y="1138"/>
                  </a:lnTo>
                  <a:lnTo>
                    <a:pt x="2972" y="771"/>
                  </a:lnTo>
                  <a:lnTo>
                    <a:pt x="2568" y="111"/>
                  </a:lnTo>
                  <a:lnTo>
                    <a:pt x="2495" y="38"/>
                  </a:lnTo>
                  <a:lnTo>
                    <a:pt x="2385" y="1"/>
                  </a:lnTo>
                  <a:close/>
                  <a:moveTo>
                    <a:pt x="15554" y="12546"/>
                  </a:moveTo>
                  <a:lnTo>
                    <a:pt x="15480" y="12583"/>
                  </a:lnTo>
                  <a:lnTo>
                    <a:pt x="15370" y="12619"/>
                  </a:lnTo>
                  <a:lnTo>
                    <a:pt x="15224" y="12766"/>
                  </a:lnTo>
                  <a:lnTo>
                    <a:pt x="15077" y="12913"/>
                  </a:lnTo>
                  <a:lnTo>
                    <a:pt x="15077" y="12950"/>
                  </a:lnTo>
                  <a:lnTo>
                    <a:pt x="14820" y="12803"/>
                  </a:lnTo>
                  <a:lnTo>
                    <a:pt x="14527" y="12693"/>
                  </a:lnTo>
                  <a:lnTo>
                    <a:pt x="14453" y="12693"/>
                  </a:lnTo>
                  <a:lnTo>
                    <a:pt x="14417" y="12729"/>
                  </a:lnTo>
                  <a:lnTo>
                    <a:pt x="14380" y="12803"/>
                  </a:lnTo>
                  <a:lnTo>
                    <a:pt x="14380" y="12876"/>
                  </a:lnTo>
                  <a:lnTo>
                    <a:pt x="14563" y="13096"/>
                  </a:lnTo>
                  <a:lnTo>
                    <a:pt x="14783" y="13316"/>
                  </a:lnTo>
                  <a:lnTo>
                    <a:pt x="14673" y="13463"/>
                  </a:lnTo>
                  <a:lnTo>
                    <a:pt x="14490" y="13720"/>
                  </a:lnTo>
                  <a:lnTo>
                    <a:pt x="14417" y="13867"/>
                  </a:lnTo>
                  <a:lnTo>
                    <a:pt x="14417" y="14013"/>
                  </a:lnTo>
                  <a:lnTo>
                    <a:pt x="14453" y="14087"/>
                  </a:lnTo>
                  <a:lnTo>
                    <a:pt x="14490" y="14123"/>
                  </a:lnTo>
                  <a:lnTo>
                    <a:pt x="14600" y="14123"/>
                  </a:lnTo>
                  <a:lnTo>
                    <a:pt x="14673" y="14087"/>
                  </a:lnTo>
                  <a:lnTo>
                    <a:pt x="14783" y="14050"/>
                  </a:lnTo>
                  <a:lnTo>
                    <a:pt x="14893" y="13903"/>
                  </a:lnTo>
                  <a:lnTo>
                    <a:pt x="15150" y="13573"/>
                  </a:lnTo>
                  <a:lnTo>
                    <a:pt x="15590" y="13903"/>
                  </a:lnTo>
                  <a:lnTo>
                    <a:pt x="15700" y="13940"/>
                  </a:lnTo>
                  <a:lnTo>
                    <a:pt x="15774" y="13940"/>
                  </a:lnTo>
                  <a:lnTo>
                    <a:pt x="15847" y="13903"/>
                  </a:lnTo>
                  <a:lnTo>
                    <a:pt x="15884" y="13830"/>
                  </a:lnTo>
                  <a:lnTo>
                    <a:pt x="15921" y="13757"/>
                  </a:lnTo>
                  <a:lnTo>
                    <a:pt x="15921" y="13647"/>
                  </a:lnTo>
                  <a:lnTo>
                    <a:pt x="15921" y="13573"/>
                  </a:lnTo>
                  <a:lnTo>
                    <a:pt x="15847" y="13500"/>
                  </a:lnTo>
                  <a:lnTo>
                    <a:pt x="15407" y="13170"/>
                  </a:lnTo>
                  <a:lnTo>
                    <a:pt x="15480" y="13096"/>
                  </a:lnTo>
                  <a:lnTo>
                    <a:pt x="15590" y="12876"/>
                  </a:lnTo>
                  <a:lnTo>
                    <a:pt x="15664" y="12803"/>
                  </a:lnTo>
                  <a:lnTo>
                    <a:pt x="15737" y="12766"/>
                  </a:lnTo>
                  <a:lnTo>
                    <a:pt x="15774" y="12729"/>
                  </a:lnTo>
                  <a:lnTo>
                    <a:pt x="15811" y="12693"/>
                  </a:lnTo>
                  <a:lnTo>
                    <a:pt x="15811" y="12656"/>
                  </a:lnTo>
                  <a:lnTo>
                    <a:pt x="15774" y="12656"/>
                  </a:lnTo>
                  <a:lnTo>
                    <a:pt x="15664" y="12583"/>
                  </a:lnTo>
                  <a:lnTo>
                    <a:pt x="15554" y="12546"/>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solidFill>
                  <a:srgbClr val="A4C2F4"/>
                </a:solidFill>
              </a:endParaRPr>
            </a:p>
          </p:txBody>
        </p:sp>
        <p:sp>
          <p:nvSpPr>
            <p:cNvPr id="303" name="Shape 303"/>
            <p:cNvSpPr/>
            <p:nvPr/>
          </p:nvSpPr>
          <p:spPr>
            <a:xfrm>
              <a:off x="6844475" y="1037625"/>
              <a:ext cx="414525" cy="389750"/>
            </a:xfrm>
            <a:custGeom>
              <a:avLst/>
              <a:gdLst/>
              <a:ahLst/>
              <a:cxnLst/>
              <a:rect l="0" t="0" r="0" b="0"/>
              <a:pathLst>
                <a:path w="16581" h="15590" extrusionOk="0">
                  <a:moveTo>
                    <a:pt x="13793" y="2568"/>
                  </a:moveTo>
                  <a:lnTo>
                    <a:pt x="14123" y="2641"/>
                  </a:lnTo>
                  <a:lnTo>
                    <a:pt x="14123" y="2678"/>
                  </a:lnTo>
                  <a:lnTo>
                    <a:pt x="14086" y="2825"/>
                  </a:lnTo>
                  <a:lnTo>
                    <a:pt x="14013" y="2935"/>
                  </a:lnTo>
                  <a:lnTo>
                    <a:pt x="13866" y="3045"/>
                  </a:lnTo>
                  <a:lnTo>
                    <a:pt x="13756" y="3081"/>
                  </a:lnTo>
                  <a:lnTo>
                    <a:pt x="13573" y="2971"/>
                  </a:lnTo>
                  <a:lnTo>
                    <a:pt x="13609" y="2788"/>
                  </a:lnTo>
                  <a:lnTo>
                    <a:pt x="13683" y="2678"/>
                  </a:lnTo>
                  <a:lnTo>
                    <a:pt x="13720" y="2605"/>
                  </a:lnTo>
                  <a:lnTo>
                    <a:pt x="13793" y="2568"/>
                  </a:lnTo>
                  <a:close/>
                  <a:moveTo>
                    <a:pt x="9428" y="3705"/>
                  </a:moveTo>
                  <a:lnTo>
                    <a:pt x="9831" y="4475"/>
                  </a:lnTo>
                  <a:lnTo>
                    <a:pt x="10161" y="5246"/>
                  </a:lnTo>
                  <a:lnTo>
                    <a:pt x="8327" y="4402"/>
                  </a:lnTo>
                  <a:lnTo>
                    <a:pt x="8878" y="4035"/>
                  </a:lnTo>
                  <a:lnTo>
                    <a:pt x="9428" y="3705"/>
                  </a:lnTo>
                  <a:close/>
                  <a:moveTo>
                    <a:pt x="5283" y="3668"/>
                  </a:moveTo>
                  <a:lnTo>
                    <a:pt x="6383" y="4072"/>
                  </a:lnTo>
                  <a:lnTo>
                    <a:pt x="7410" y="4512"/>
                  </a:lnTo>
                  <a:lnTo>
                    <a:pt x="6383" y="5319"/>
                  </a:lnTo>
                  <a:lnTo>
                    <a:pt x="5393" y="6163"/>
                  </a:lnTo>
                  <a:lnTo>
                    <a:pt x="5319" y="5282"/>
                  </a:lnTo>
                  <a:lnTo>
                    <a:pt x="5283" y="4365"/>
                  </a:lnTo>
                  <a:lnTo>
                    <a:pt x="5283" y="3668"/>
                  </a:lnTo>
                  <a:close/>
                  <a:moveTo>
                    <a:pt x="13096" y="2494"/>
                  </a:moveTo>
                  <a:lnTo>
                    <a:pt x="13023" y="2641"/>
                  </a:lnTo>
                  <a:lnTo>
                    <a:pt x="12986" y="2825"/>
                  </a:lnTo>
                  <a:lnTo>
                    <a:pt x="12949" y="3008"/>
                  </a:lnTo>
                  <a:lnTo>
                    <a:pt x="12986" y="3191"/>
                  </a:lnTo>
                  <a:lnTo>
                    <a:pt x="13096" y="3412"/>
                  </a:lnTo>
                  <a:lnTo>
                    <a:pt x="13243" y="3595"/>
                  </a:lnTo>
                  <a:lnTo>
                    <a:pt x="13426" y="3705"/>
                  </a:lnTo>
                  <a:lnTo>
                    <a:pt x="13646" y="3778"/>
                  </a:lnTo>
                  <a:lnTo>
                    <a:pt x="13793" y="3815"/>
                  </a:lnTo>
                  <a:lnTo>
                    <a:pt x="13536" y="4512"/>
                  </a:lnTo>
                  <a:lnTo>
                    <a:pt x="13243" y="5209"/>
                  </a:lnTo>
                  <a:lnTo>
                    <a:pt x="12913" y="5869"/>
                  </a:lnTo>
                  <a:lnTo>
                    <a:pt x="12546" y="6529"/>
                  </a:lnTo>
                  <a:lnTo>
                    <a:pt x="11665" y="6016"/>
                  </a:lnTo>
                  <a:lnTo>
                    <a:pt x="10785" y="5576"/>
                  </a:lnTo>
                  <a:lnTo>
                    <a:pt x="10602" y="5026"/>
                  </a:lnTo>
                  <a:lnTo>
                    <a:pt x="10345" y="4475"/>
                  </a:lnTo>
                  <a:lnTo>
                    <a:pt x="10125" y="3962"/>
                  </a:lnTo>
                  <a:lnTo>
                    <a:pt x="9831" y="3448"/>
                  </a:lnTo>
                  <a:lnTo>
                    <a:pt x="10602" y="3045"/>
                  </a:lnTo>
                  <a:lnTo>
                    <a:pt x="11005" y="2898"/>
                  </a:lnTo>
                  <a:lnTo>
                    <a:pt x="11409" y="2751"/>
                  </a:lnTo>
                  <a:lnTo>
                    <a:pt x="11849" y="2641"/>
                  </a:lnTo>
                  <a:lnTo>
                    <a:pt x="12252" y="2568"/>
                  </a:lnTo>
                  <a:lnTo>
                    <a:pt x="12692" y="2494"/>
                  </a:lnTo>
                  <a:close/>
                  <a:moveTo>
                    <a:pt x="2605" y="6713"/>
                  </a:moveTo>
                  <a:lnTo>
                    <a:pt x="2678" y="6750"/>
                  </a:lnTo>
                  <a:lnTo>
                    <a:pt x="2752" y="6823"/>
                  </a:lnTo>
                  <a:lnTo>
                    <a:pt x="2788" y="6970"/>
                  </a:lnTo>
                  <a:lnTo>
                    <a:pt x="2752" y="7116"/>
                  </a:lnTo>
                  <a:lnTo>
                    <a:pt x="2715" y="7153"/>
                  </a:lnTo>
                  <a:lnTo>
                    <a:pt x="2605" y="7226"/>
                  </a:lnTo>
                  <a:lnTo>
                    <a:pt x="2458" y="7336"/>
                  </a:lnTo>
                  <a:lnTo>
                    <a:pt x="2165" y="7116"/>
                  </a:lnTo>
                  <a:lnTo>
                    <a:pt x="2275" y="6970"/>
                  </a:lnTo>
                  <a:lnTo>
                    <a:pt x="2275" y="6896"/>
                  </a:lnTo>
                  <a:lnTo>
                    <a:pt x="2458" y="6860"/>
                  </a:lnTo>
                  <a:lnTo>
                    <a:pt x="2715" y="6860"/>
                  </a:lnTo>
                  <a:lnTo>
                    <a:pt x="2715" y="6823"/>
                  </a:lnTo>
                  <a:lnTo>
                    <a:pt x="2678" y="6786"/>
                  </a:lnTo>
                  <a:lnTo>
                    <a:pt x="2605" y="6713"/>
                  </a:lnTo>
                  <a:close/>
                  <a:moveTo>
                    <a:pt x="8364" y="6529"/>
                  </a:moveTo>
                  <a:lnTo>
                    <a:pt x="8547" y="6566"/>
                  </a:lnTo>
                  <a:lnTo>
                    <a:pt x="8657" y="6603"/>
                  </a:lnTo>
                  <a:lnTo>
                    <a:pt x="8657" y="6713"/>
                  </a:lnTo>
                  <a:lnTo>
                    <a:pt x="8694" y="6860"/>
                  </a:lnTo>
                  <a:lnTo>
                    <a:pt x="8694" y="6970"/>
                  </a:lnTo>
                  <a:lnTo>
                    <a:pt x="8694" y="7116"/>
                  </a:lnTo>
                  <a:lnTo>
                    <a:pt x="8657" y="7226"/>
                  </a:lnTo>
                  <a:lnTo>
                    <a:pt x="8621" y="7336"/>
                  </a:lnTo>
                  <a:lnTo>
                    <a:pt x="8547" y="7446"/>
                  </a:lnTo>
                  <a:lnTo>
                    <a:pt x="8364" y="7446"/>
                  </a:lnTo>
                  <a:lnTo>
                    <a:pt x="8107" y="7520"/>
                  </a:lnTo>
                  <a:lnTo>
                    <a:pt x="7850" y="7593"/>
                  </a:lnTo>
                  <a:lnTo>
                    <a:pt x="7704" y="7483"/>
                  </a:lnTo>
                  <a:lnTo>
                    <a:pt x="7630" y="7336"/>
                  </a:lnTo>
                  <a:lnTo>
                    <a:pt x="7557" y="7190"/>
                  </a:lnTo>
                  <a:lnTo>
                    <a:pt x="7594" y="7006"/>
                  </a:lnTo>
                  <a:lnTo>
                    <a:pt x="7667" y="6750"/>
                  </a:lnTo>
                  <a:lnTo>
                    <a:pt x="7777" y="6750"/>
                  </a:lnTo>
                  <a:lnTo>
                    <a:pt x="7850" y="6786"/>
                  </a:lnTo>
                  <a:lnTo>
                    <a:pt x="7924" y="6750"/>
                  </a:lnTo>
                  <a:lnTo>
                    <a:pt x="7960" y="6713"/>
                  </a:lnTo>
                  <a:lnTo>
                    <a:pt x="8071" y="6566"/>
                  </a:lnTo>
                  <a:lnTo>
                    <a:pt x="8364" y="6529"/>
                  </a:lnTo>
                  <a:close/>
                  <a:moveTo>
                    <a:pt x="3155" y="3191"/>
                  </a:moveTo>
                  <a:lnTo>
                    <a:pt x="3595" y="3228"/>
                  </a:lnTo>
                  <a:lnTo>
                    <a:pt x="4036" y="3301"/>
                  </a:lnTo>
                  <a:lnTo>
                    <a:pt x="4439" y="3412"/>
                  </a:lnTo>
                  <a:lnTo>
                    <a:pt x="4879" y="3522"/>
                  </a:lnTo>
                  <a:lnTo>
                    <a:pt x="4843" y="4072"/>
                  </a:lnTo>
                  <a:lnTo>
                    <a:pt x="4843" y="4659"/>
                  </a:lnTo>
                  <a:lnTo>
                    <a:pt x="4879" y="5282"/>
                  </a:lnTo>
                  <a:lnTo>
                    <a:pt x="4989" y="6529"/>
                  </a:lnTo>
                  <a:lnTo>
                    <a:pt x="4182" y="7263"/>
                  </a:lnTo>
                  <a:lnTo>
                    <a:pt x="3779" y="7630"/>
                  </a:lnTo>
                  <a:lnTo>
                    <a:pt x="3375" y="8033"/>
                  </a:lnTo>
                  <a:lnTo>
                    <a:pt x="3265" y="7960"/>
                  </a:lnTo>
                  <a:lnTo>
                    <a:pt x="2898" y="7667"/>
                  </a:lnTo>
                  <a:lnTo>
                    <a:pt x="3008" y="7520"/>
                  </a:lnTo>
                  <a:lnTo>
                    <a:pt x="3119" y="7410"/>
                  </a:lnTo>
                  <a:lnTo>
                    <a:pt x="3155" y="7336"/>
                  </a:lnTo>
                  <a:lnTo>
                    <a:pt x="3192" y="7300"/>
                  </a:lnTo>
                  <a:lnTo>
                    <a:pt x="3192" y="7153"/>
                  </a:lnTo>
                  <a:lnTo>
                    <a:pt x="3229" y="6933"/>
                  </a:lnTo>
                  <a:lnTo>
                    <a:pt x="3192" y="6823"/>
                  </a:lnTo>
                  <a:lnTo>
                    <a:pt x="3155" y="6676"/>
                  </a:lnTo>
                  <a:lnTo>
                    <a:pt x="3119" y="6566"/>
                  </a:lnTo>
                  <a:lnTo>
                    <a:pt x="3045" y="6456"/>
                  </a:lnTo>
                  <a:lnTo>
                    <a:pt x="2972" y="6383"/>
                  </a:lnTo>
                  <a:lnTo>
                    <a:pt x="2862" y="6309"/>
                  </a:lnTo>
                  <a:lnTo>
                    <a:pt x="2752" y="6273"/>
                  </a:lnTo>
                  <a:lnTo>
                    <a:pt x="2605" y="6236"/>
                  </a:lnTo>
                  <a:lnTo>
                    <a:pt x="2495" y="6236"/>
                  </a:lnTo>
                  <a:lnTo>
                    <a:pt x="2348" y="6273"/>
                  </a:lnTo>
                  <a:lnTo>
                    <a:pt x="2128" y="6383"/>
                  </a:lnTo>
                  <a:lnTo>
                    <a:pt x="1908" y="6529"/>
                  </a:lnTo>
                  <a:lnTo>
                    <a:pt x="1761" y="6713"/>
                  </a:lnTo>
                  <a:lnTo>
                    <a:pt x="1321" y="6309"/>
                  </a:lnTo>
                  <a:lnTo>
                    <a:pt x="954" y="5833"/>
                  </a:lnTo>
                  <a:lnTo>
                    <a:pt x="734" y="5502"/>
                  </a:lnTo>
                  <a:lnTo>
                    <a:pt x="624" y="5172"/>
                  </a:lnTo>
                  <a:lnTo>
                    <a:pt x="551" y="4805"/>
                  </a:lnTo>
                  <a:lnTo>
                    <a:pt x="514" y="4439"/>
                  </a:lnTo>
                  <a:lnTo>
                    <a:pt x="551" y="4255"/>
                  </a:lnTo>
                  <a:lnTo>
                    <a:pt x="624" y="4072"/>
                  </a:lnTo>
                  <a:lnTo>
                    <a:pt x="734" y="3925"/>
                  </a:lnTo>
                  <a:lnTo>
                    <a:pt x="844" y="3778"/>
                  </a:lnTo>
                  <a:lnTo>
                    <a:pt x="991" y="3668"/>
                  </a:lnTo>
                  <a:lnTo>
                    <a:pt x="1174" y="3558"/>
                  </a:lnTo>
                  <a:lnTo>
                    <a:pt x="1541" y="3412"/>
                  </a:lnTo>
                  <a:lnTo>
                    <a:pt x="1908" y="3265"/>
                  </a:lnTo>
                  <a:lnTo>
                    <a:pt x="2312" y="3191"/>
                  </a:lnTo>
                  <a:close/>
                  <a:moveTo>
                    <a:pt x="11005" y="6199"/>
                  </a:moveTo>
                  <a:lnTo>
                    <a:pt x="12289" y="6896"/>
                  </a:lnTo>
                  <a:lnTo>
                    <a:pt x="11885" y="7483"/>
                  </a:lnTo>
                  <a:lnTo>
                    <a:pt x="11482" y="8033"/>
                  </a:lnTo>
                  <a:lnTo>
                    <a:pt x="11335" y="7410"/>
                  </a:lnTo>
                  <a:lnTo>
                    <a:pt x="11188" y="6750"/>
                  </a:lnTo>
                  <a:lnTo>
                    <a:pt x="11005" y="6199"/>
                  </a:lnTo>
                  <a:close/>
                  <a:moveTo>
                    <a:pt x="7264" y="8180"/>
                  </a:moveTo>
                  <a:lnTo>
                    <a:pt x="7410" y="8253"/>
                  </a:lnTo>
                  <a:lnTo>
                    <a:pt x="7594" y="8290"/>
                  </a:lnTo>
                  <a:lnTo>
                    <a:pt x="7960" y="8290"/>
                  </a:lnTo>
                  <a:lnTo>
                    <a:pt x="7704" y="8327"/>
                  </a:lnTo>
                  <a:lnTo>
                    <a:pt x="7557" y="8327"/>
                  </a:lnTo>
                  <a:lnTo>
                    <a:pt x="7447" y="8290"/>
                  </a:lnTo>
                  <a:lnTo>
                    <a:pt x="7337" y="8253"/>
                  </a:lnTo>
                  <a:lnTo>
                    <a:pt x="7264" y="8180"/>
                  </a:lnTo>
                  <a:close/>
                  <a:moveTo>
                    <a:pt x="8181" y="5979"/>
                  </a:moveTo>
                  <a:lnTo>
                    <a:pt x="7997" y="6016"/>
                  </a:lnTo>
                  <a:lnTo>
                    <a:pt x="7814" y="6089"/>
                  </a:lnTo>
                  <a:lnTo>
                    <a:pt x="7667" y="6236"/>
                  </a:lnTo>
                  <a:lnTo>
                    <a:pt x="7410" y="6346"/>
                  </a:lnTo>
                  <a:lnTo>
                    <a:pt x="7190" y="6529"/>
                  </a:lnTo>
                  <a:lnTo>
                    <a:pt x="6970" y="6713"/>
                  </a:lnTo>
                  <a:lnTo>
                    <a:pt x="6787" y="6933"/>
                  </a:lnTo>
                  <a:lnTo>
                    <a:pt x="6677" y="7080"/>
                  </a:lnTo>
                  <a:lnTo>
                    <a:pt x="6640" y="7263"/>
                  </a:lnTo>
                  <a:lnTo>
                    <a:pt x="6567" y="7410"/>
                  </a:lnTo>
                  <a:lnTo>
                    <a:pt x="6567" y="7593"/>
                  </a:lnTo>
                  <a:lnTo>
                    <a:pt x="6567" y="7923"/>
                  </a:lnTo>
                  <a:lnTo>
                    <a:pt x="6677" y="8253"/>
                  </a:lnTo>
                  <a:lnTo>
                    <a:pt x="6787" y="8437"/>
                  </a:lnTo>
                  <a:lnTo>
                    <a:pt x="6897" y="8584"/>
                  </a:lnTo>
                  <a:lnTo>
                    <a:pt x="7043" y="8694"/>
                  </a:lnTo>
                  <a:lnTo>
                    <a:pt x="7190" y="8767"/>
                  </a:lnTo>
                  <a:lnTo>
                    <a:pt x="7374" y="8804"/>
                  </a:lnTo>
                  <a:lnTo>
                    <a:pt x="7557" y="8840"/>
                  </a:lnTo>
                  <a:lnTo>
                    <a:pt x="7924" y="8840"/>
                  </a:lnTo>
                  <a:lnTo>
                    <a:pt x="8254" y="8767"/>
                  </a:lnTo>
                  <a:lnTo>
                    <a:pt x="8584" y="8620"/>
                  </a:lnTo>
                  <a:lnTo>
                    <a:pt x="8914" y="8364"/>
                  </a:lnTo>
                  <a:lnTo>
                    <a:pt x="9208" y="8070"/>
                  </a:lnTo>
                  <a:lnTo>
                    <a:pt x="9464" y="7740"/>
                  </a:lnTo>
                  <a:lnTo>
                    <a:pt x="9538" y="7593"/>
                  </a:lnTo>
                  <a:lnTo>
                    <a:pt x="9611" y="7410"/>
                  </a:lnTo>
                  <a:lnTo>
                    <a:pt x="9648" y="7226"/>
                  </a:lnTo>
                  <a:lnTo>
                    <a:pt x="9648" y="7043"/>
                  </a:lnTo>
                  <a:lnTo>
                    <a:pt x="9648" y="6860"/>
                  </a:lnTo>
                  <a:lnTo>
                    <a:pt x="9574" y="6713"/>
                  </a:lnTo>
                  <a:lnTo>
                    <a:pt x="9464" y="6529"/>
                  </a:lnTo>
                  <a:lnTo>
                    <a:pt x="9354" y="6419"/>
                  </a:lnTo>
                  <a:lnTo>
                    <a:pt x="9208" y="6273"/>
                  </a:lnTo>
                  <a:lnTo>
                    <a:pt x="9061" y="6199"/>
                  </a:lnTo>
                  <a:lnTo>
                    <a:pt x="8731" y="6053"/>
                  </a:lnTo>
                  <a:lnTo>
                    <a:pt x="8364" y="5979"/>
                  </a:lnTo>
                  <a:close/>
                  <a:moveTo>
                    <a:pt x="5063" y="7080"/>
                  </a:moveTo>
                  <a:lnTo>
                    <a:pt x="5246" y="8180"/>
                  </a:lnTo>
                  <a:lnTo>
                    <a:pt x="5466" y="9281"/>
                  </a:lnTo>
                  <a:lnTo>
                    <a:pt x="4622" y="8804"/>
                  </a:lnTo>
                  <a:lnTo>
                    <a:pt x="3779" y="8290"/>
                  </a:lnTo>
                  <a:lnTo>
                    <a:pt x="4439" y="7667"/>
                  </a:lnTo>
                  <a:lnTo>
                    <a:pt x="5063" y="7080"/>
                  </a:lnTo>
                  <a:close/>
                  <a:moveTo>
                    <a:pt x="7887" y="4732"/>
                  </a:moveTo>
                  <a:lnTo>
                    <a:pt x="9171" y="5282"/>
                  </a:lnTo>
                  <a:lnTo>
                    <a:pt x="10381" y="5869"/>
                  </a:lnTo>
                  <a:lnTo>
                    <a:pt x="10602" y="6529"/>
                  </a:lnTo>
                  <a:lnTo>
                    <a:pt x="10785" y="7190"/>
                  </a:lnTo>
                  <a:lnTo>
                    <a:pt x="10932" y="7850"/>
                  </a:lnTo>
                  <a:lnTo>
                    <a:pt x="11078" y="8547"/>
                  </a:lnTo>
                  <a:lnTo>
                    <a:pt x="10565" y="9097"/>
                  </a:lnTo>
                  <a:lnTo>
                    <a:pt x="10015" y="9647"/>
                  </a:lnTo>
                  <a:lnTo>
                    <a:pt x="9428" y="10161"/>
                  </a:lnTo>
                  <a:lnTo>
                    <a:pt x="8841" y="10674"/>
                  </a:lnTo>
                  <a:lnTo>
                    <a:pt x="8107" y="10418"/>
                  </a:lnTo>
                  <a:lnTo>
                    <a:pt x="7374" y="10161"/>
                  </a:lnTo>
                  <a:lnTo>
                    <a:pt x="6677" y="9867"/>
                  </a:lnTo>
                  <a:lnTo>
                    <a:pt x="5980" y="9537"/>
                  </a:lnTo>
                  <a:lnTo>
                    <a:pt x="5723" y="8143"/>
                  </a:lnTo>
                  <a:lnTo>
                    <a:pt x="5466" y="6713"/>
                  </a:lnTo>
                  <a:lnTo>
                    <a:pt x="6677" y="5722"/>
                  </a:lnTo>
                  <a:lnTo>
                    <a:pt x="7887" y="4732"/>
                  </a:lnTo>
                  <a:close/>
                  <a:moveTo>
                    <a:pt x="11152" y="9171"/>
                  </a:moveTo>
                  <a:lnTo>
                    <a:pt x="11225" y="10161"/>
                  </a:lnTo>
                  <a:lnTo>
                    <a:pt x="11225" y="11188"/>
                  </a:lnTo>
                  <a:lnTo>
                    <a:pt x="11225" y="11225"/>
                  </a:lnTo>
                  <a:lnTo>
                    <a:pt x="10308" y="11041"/>
                  </a:lnTo>
                  <a:lnTo>
                    <a:pt x="9391" y="10821"/>
                  </a:lnTo>
                  <a:lnTo>
                    <a:pt x="10015" y="10308"/>
                  </a:lnTo>
                  <a:lnTo>
                    <a:pt x="10565" y="9794"/>
                  </a:lnTo>
                  <a:lnTo>
                    <a:pt x="11152" y="9171"/>
                  </a:lnTo>
                  <a:close/>
                  <a:moveTo>
                    <a:pt x="12729" y="7153"/>
                  </a:moveTo>
                  <a:lnTo>
                    <a:pt x="13243" y="7483"/>
                  </a:lnTo>
                  <a:lnTo>
                    <a:pt x="13756" y="7813"/>
                  </a:lnTo>
                  <a:lnTo>
                    <a:pt x="14233" y="8180"/>
                  </a:lnTo>
                  <a:lnTo>
                    <a:pt x="14673" y="8584"/>
                  </a:lnTo>
                  <a:lnTo>
                    <a:pt x="15113" y="9024"/>
                  </a:lnTo>
                  <a:lnTo>
                    <a:pt x="15480" y="9464"/>
                  </a:lnTo>
                  <a:lnTo>
                    <a:pt x="15810" y="9941"/>
                  </a:lnTo>
                  <a:lnTo>
                    <a:pt x="16067" y="10454"/>
                  </a:lnTo>
                  <a:lnTo>
                    <a:pt x="16251" y="11005"/>
                  </a:lnTo>
                  <a:lnTo>
                    <a:pt x="16177" y="11041"/>
                  </a:lnTo>
                  <a:lnTo>
                    <a:pt x="15957" y="11188"/>
                  </a:lnTo>
                  <a:lnTo>
                    <a:pt x="15700" y="11298"/>
                  </a:lnTo>
                  <a:lnTo>
                    <a:pt x="15444" y="11371"/>
                  </a:lnTo>
                  <a:lnTo>
                    <a:pt x="15187" y="11445"/>
                  </a:lnTo>
                  <a:lnTo>
                    <a:pt x="15113" y="11371"/>
                  </a:lnTo>
                  <a:lnTo>
                    <a:pt x="15077" y="11408"/>
                  </a:lnTo>
                  <a:lnTo>
                    <a:pt x="14233" y="11445"/>
                  </a:lnTo>
                  <a:lnTo>
                    <a:pt x="13389" y="11408"/>
                  </a:lnTo>
                  <a:lnTo>
                    <a:pt x="12582" y="11371"/>
                  </a:lnTo>
                  <a:lnTo>
                    <a:pt x="11739" y="11298"/>
                  </a:lnTo>
                  <a:lnTo>
                    <a:pt x="11702" y="10198"/>
                  </a:lnTo>
                  <a:lnTo>
                    <a:pt x="11665" y="9464"/>
                  </a:lnTo>
                  <a:lnTo>
                    <a:pt x="11592" y="8694"/>
                  </a:lnTo>
                  <a:lnTo>
                    <a:pt x="12179" y="7923"/>
                  </a:lnTo>
                  <a:lnTo>
                    <a:pt x="12729" y="7153"/>
                  </a:lnTo>
                  <a:close/>
                  <a:moveTo>
                    <a:pt x="6126" y="10161"/>
                  </a:moveTo>
                  <a:lnTo>
                    <a:pt x="6787" y="10454"/>
                  </a:lnTo>
                  <a:lnTo>
                    <a:pt x="7447" y="10711"/>
                  </a:lnTo>
                  <a:lnTo>
                    <a:pt x="8327" y="11005"/>
                  </a:lnTo>
                  <a:lnTo>
                    <a:pt x="7557" y="11555"/>
                  </a:lnTo>
                  <a:lnTo>
                    <a:pt x="6713" y="11995"/>
                  </a:lnTo>
                  <a:lnTo>
                    <a:pt x="6603" y="12068"/>
                  </a:lnTo>
                  <a:lnTo>
                    <a:pt x="6346" y="11078"/>
                  </a:lnTo>
                  <a:lnTo>
                    <a:pt x="6126" y="10161"/>
                  </a:lnTo>
                  <a:close/>
                  <a:moveTo>
                    <a:pt x="3449" y="8657"/>
                  </a:moveTo>
                  <a:lnTo>
                    <a:pt x="3889" y="8950"/>
                  </a:lnTo>
                  <a:lnTo>
                    <a:pt x="4733" y="9427"/>
                  </a:lnTo>
                  <a:lnTo>
                    <a:pt x="5613" y="9904"/>
                  </a:lnTo>
                  <a:lnTo>
                    <a:pt x="5870" y="11078"/>
                  </a:lnTo>
                  <a:lnTo>
                    <a:pt x="6016" y="11665"/>
                  </a:lnTo>
                  <a:lnTo>
                    <a:pt x="6200" y="12288"/>
                  </a:lnTo>
                  <a:lnTo>
                    <a:pt x="5686" y="12509"/>
                  </a:lnTo>
                  <a:lnTo>
                    <a:pt x="5136" y="12729"/>
                  </a:lnTo>
                  <a:lnTo>
                    <a:pt x="4622" y="12875"/>
                  </a:lnTo>
                  <a:lnTo>
                    <a:pt x="4072" y="12985"/>
                  </a:lnTo>
                  <a:lnTo>
                    <a:pt x="3705" y="12985"/>
                  </a:lnTo>
                  <a:lnTo>
                    <a:pt x="3375" y="12949"/>
                  </a:lnTo>
                  <a:lnTo>
                    <a:pt x="3045" y="12875"/>
                  </a:lnTo>
                  <a:lnTo>
                    <a:pt x="2715" y="12692"/>
                  </a:lnTo>
                  <a:lnTo>
                    <a:pt x="2568" y="12582"/>
                  </a:lnTo>
                  <a:lnTo>
                    <a:pt x="2458" y="12435"/>
                  </a:lnTo>
                  <a:lnTo>
                    <a:pt x="2348" y="12288"/>
                  </a:lnTo>
                  <a:lnTo>
                    <a:pt x="2275" y="12105"/>
                  </a:lnTo>
                  <a:lnTo>
                    <a:pt x="2165" y="11775"/>
                  </a:lnTo>
                  <a:lnTo>
                    <a:pt x="2165" y="11371"/>
                  </a:lnTo>
                  <a:lnTo>
                    <a:pt x="2201" y="11005"/>
                  </a:lnTo>
                  <a:lnTo>
                    <a:pt x="2275" y="10638"/>
                  </a:lnTo>
                  <a:lnTo>
                    <a:pt x="2385" y="10271"/>
                  </a:lnTo>
                  <a:lnTo>
                    <a:pt x="2532" y="9941"/>
                  </a:lnTo>
                  <a:lnTo>
                    <a:pt x="2715" y="9574"/>
                  </a:lnTo>
                  <a:lnTo>
                    <a:pt x="2935" y="9281"/>
                  </a:lnTo>
                  <a:lnTo>
                    <a:pt x="3192" y="8950"/>
                  </a:lnTo>
                  <a:lnTo>
                    <a:pt x="3449" y="8657"/>
                  </a:lnTo>
                  <a:close/>
                  <a:moveTo>
                    <a:pt x="8291" y="14049"/>
                  </a:moveTo>
                  <a:lnTo>
                    <a:pt x="8401" y="14086"/>
                  </a:lnTo>
                  <a:lnTo>
                    <a:pt x="8401" y="14196"/>
                  </a:lnTo>
                  <a:lnTo>
                    <a:pt x="8401" y="14343"/>
                  </a:lnTo>
                  <a:lnTo>
                    <a:pt x="8364" y="14489"/>
                  </a:lnTo>
                  <a:lnTo>
                    <a:pt x="8291" y="14599"/>
                  </a:lnTo>
                  <a:lnTo>
                    <a:pt x="8181" y="14673"/>
                  </a:lnTo>
                  <a:lnTo>
                    <a:pt x="7960" y="14489"/>
                  </a:lnTo>
                  <a:lnTo>
                    <a:pt x="7777" y="14306"/>
                  </a:lnTo>
                  <a:lnTo>
                    <a:pt x="7850" y="14159"/>
                  </a:lnTo>
                  <a:lnTo>
                    <a:pt x="7997" y="14086"/>
                  </a:lnTo>
                  <a:lnTo>
                    <a:pt x="8144" y="14049"/>
                  </a:lnTo>
                  <a:close/>
                  <a:moveTo>
                    <a:pt x="8914" y="11188"/>
                  </a:moveTo>
                  <a:lnTo>
                    <a:pt x="10051" y="11481"/>
                  </a:lnTo>
                  <a:lnTo>
                    <a:pt x="11225" y="11702"/>
                  </a:lnTo>
                  <a:lnTo>
                    <a:pt x="11188" y="12288"/>
                  </a:lnTo>
                  <a:lnTo>
                    <a:pt x="11115" y="12839"/>
                  </a:lnTo>
                  <a:lnTo>
                    <a:pt x="10968" y="13426"/>
                  </a:lnTo>
                  <a:lnTo>
                    <a:pt x="10822" y="13976"/>
                  </a:lnTo>
                  <a:lnTo>
                    <a:pt x="10638" y="14269"/>
                  </a:lnTo>
                  <a:lnTo>
                    <a:pt x="10455" y="14563"/>
                  </a:lnTo>
                  <a:lnTo>
                    <a:pt x="10198" y="14819"/>
                  </a:lnTo>
                  <a:lnTo>
                    <a:pt x="9905" y="15003"/>
                  </a:lnTo>
                  <a:lnTo>
                    <a:pt x="9648" y="15113"/>
                  </a:lnTo>
                  <a:lnTo>
                    <a:pt x="9391" y="15150"/>
                  </a:lnTo>
                  <a:lnTo>
                    <a:pt x="9098" y="15113"/>
                  </a:lnTo>
                  <a:lnTo>
                    <a:pt x="8841" y="15040"/>
                  </a:lnTo>
                  <a:lnTo>
                    <a:pt x="8951" y="14856"/>
                  </a:lnTo>
                  <a:lnTo>
                    <a:pt x="8988" y="14673"/>
                  </a:lnTo>
                  <a:lnTo>
                    <a:pt x="9061" y="14453"/>
                  </a:lnTo>
                  <a:lnTo>
                    <a:pt x="9061" y="14269"/>
                  </a:lnTo>
                  <a:lnTo>
                    <a:pt x="9024" y="14086"/>
                  </a:lnTo>
                  <a:lnTo>
                    <a:pt x="8951" y="13976"/>
                  </a:lnTo>
                  <a:lnTo>
                    <a:pt x="8841" y="13829"/>
                  </a:lnTo>
                  <a:lnTo>
                    <a:pt x="8731" y="13756"/>
                  </a:lnTo>
                  <a:lnTo>
                    <a:pt x="8547" y="13646"/>
                  </a:lnTo>
                  <a:lnTo>
                    <a:pt x="8401" y="13609"/>
                  </a:lnTo>
                  <a:lnTo>
                    <a:pt x="8254" y="13572"/>
                  </a:lnTo>
                  <a:lnTo>
                    <a:pt x="8071" y="13572"/>
                  </a:lnTo>
                  <a:lnTo>
                    <a:pt x="7887" y="13609"/>
                  </a:lnTo>
                  <a:lnTo>
                    <a:pt x="7740" y="13682"/>
                  </a:lnTo>
                  <a:lnTo>
                    <a:pt x="7594" y="13792"/>
                  </a:lnTo>
                  <a:lnTo>
                    <a:pt x="7447" y="13902"/>
                  </a:lnTo>
                  <a:lnTo>
                    <a:pt x="7264" y="13609"/>
                  </a:lnTo>
                  <a:lnTo>
                    <a:pt x="7080" y="13242"/>
                  </a:lnTo>
                  <a:lnTo>
                    <a:pt x="6897" y="12912"/>
                  </a:lnTo>
                  <a:lnTo>
                    <a:pt x="6750" y="12545"/>
                  </a:lnTo>
                  <a:lnTo>
                    <a:pt x="7814" y="11958"/>
                  </a:lnTo>
                  <a:lnTo>
                    <a:pt x="8364" y="11591"/>
                  </a:lnTo>
                  <a:lnTo>
                    <a:pt x="8914" y="11188"/>
                  </a:lnTo>
                  <a:close/>
                  <a:moveTo>
                    <a:pt x="6493" y="0"/>
                  </a:moveTo>
                  <a:lnTo>
                    <a:pt x="6163" y="294"/>
                  </a:lnTo>
                  <a:lnTo>
                    <a:pt x="5870" y="624"/>
                  </a:lnTo>
                  <a:lnTo>
                    <a:pt x="5613" y="991"/>
                  </a:lnTo>
                  <a:lnTo>
                    <a:pt x="5429" y="1394"/>
                  </a:lnTo>
                  <a:lnTo>
                    <a:pt x="5246" y="1798"/>
                  </a:lnTo>
                  <a:lnTo>
                    <a:pt x="5099" y="2201"/>
                  </a:lnTo>
                  <a:lnTo>
                    <a:pt x="5026" y="2641"/>
                  </a:lnTo>
                  <a:lnTo>
                    <a:pt x="4953" y="3081"/>
                  </a:lnTo>
                  <a:lnTo>
                    <a:pt x="4219" y="2898"/>
                  </a:lnTo>
                  <a:lnTo>
                    <a:pt x="3485" y="2788"/>
                  </a:lnTo>
                  <a:lnTo>
                    <a:pt x="2752" y="2715"/>
                  </a:lnTo>
                  <a:lnTo>
                    <a:pt x="2385" y="2751"/>
                  </a:lnTo>
                  <a:lnTo>
                    <a:pt x="2055" y="2788"/>
                  </a:lnTo>
                  <a:lnTo>
                    <a:pt x="1725" y="2825"/>
                  </a:lnTo>
                  <a:lnTo>
                    <a:pt x="1394" y="2898"/>
                  </a:lnTo>
                  <a:lnTo>
                    <a:pt x="1101" y="3045"/>
                  </a:lnTo>
                  <a:lnTo>
                    <a:pt x="808" y="3191"/>
                  </a:lnTo>
                  <a:lnTo>
                    <a:pt x="551" y="3338"/>
                  </a:lnTo>
                  <a:lnTo>
                    <a:pt x="367" y="3558"/>
                  </a:lnTo>
                  <a:lnTo>
                    <a:pt x="184" y="3815"/>
                  </a:lnTo>
                  <a:lnTo>
                    <a:pt x="74" y="4108"/>
                  </a:lnTo>
                  <a:lnTo>
                    <a:pt x="1" y="4402"/>
                  </a:lnTo>
                  <a:lnTo>
                    <a:pt x="1" y="4732"/>
                  </a:lnTo>
                  <a:lnTo>
                    <a:pt x="37" y="5026"/>
                  </a:lnTo>
                  <a:lnTo>
                    <a:pt x="147" y="5356"/>
                  </a:lnTo>
                  <a:lnTo>
                    <a:pt x="257" y="5649"/>
                  </a:lnTo>
                  <a:lnTo>
                    <a:pt x="441" y="5943"/>
                  </a:lnTo>
                  <a:lnTo>
                    <a:pt x="624" y="6236"/>
                  </a:lnTo>
                  <a:lnTo>
                    <a:pt x="844" y="6493"/>
                  </a:lnTo>
                  <a:lnTo>
                    <a:pt x="1211" y="6860"/>
                  </a:lnTo>
                  <a:lnTo>
                    <a:pt x="1615" y="7263"/>
                  </a:lnTo>
                  <a:lnTo>
                    <a:pt x="1615" y="7300"/>
                  </a:lnTo>
                  <a:lnTo>
                    <a:pt x="1615" y="7520"/>
                  </a:lnTo>
                  <a:lnTo>
                    <a:pt x="1688" y="7777"/>
                  </a:lnTo>
                  <a:lnTo>
                    <a:pt x="1725" y="7887"/>
                  </a:lnTo>
                  <a:lnTo>
                    <a:pt x="1835" y="7960"/>
                  </a:lnTo>
                  <a:lnTo>
                    <a:pt x="1908" y="8033"/>
                  </a:lnTo>
                  <a:lnTo>
                    <a:pt x="2055" y="8070"/>
                  </a:lnTo>
                  <a:lnTo>
                    <a:pt x="2165" y="8107"/>
                  </a:lnTo>
                  <a:lnTo>
                    <a:pt x="2275" y="8070"/>
                  </a:lnTo>
                  <a:lnTo>
                    <a:pt x="2532" y="7997"/>
                  </a:lnTo>
                  <a:lnTo>
                    <a:pt x="3045" y="8400"/>
                  </a:lnTo>
                  <a:lnTo>
                    <a:pt x="2642" y="8914"/>
                  </a:lnTo>
                  <a:lnTo>
                    <a:pt x="2312" y="9464"/>
                  </a:lnTo>
                  <a:lnTo>
                    <a:pt x="2018" y="10051"/>
                  </a:lnTo>
                  <a:lnTo>
                    <a:pt x="1871" y="10344"/>
                  </a:lnTo>
                  <a:lnTo>
                    <a:pt x="1798" y="10674"/>
                  </a:lnTo>
                  <a:lnTo>
                    <a:pt x="1725" y="10968"/>
                  </a:lnTo>
                  <a:lnTo>
                    <a:pt x="1688" y="11261"/>
                  </a:lnTo>
                  <a:lnTo>
                    <a:pt x="1688" y="11555"/>
                  </a:lnTo>
                  <a:lnTo>
                    <a:pt x="1725" y="11885"/>
                  </a:lnTo>
                  <a:lnTo>
                    <a:pt x="1798" y="12142"/>
                  </a:lnTo>
                  <a:lnTo>
                    <a:pt x="1908" y="12435"/>
                  </a:lnTo>
                  <a:lnTo>
                    <a:pt x="2055" y="12692"/>
                  </a:lnTo>
                  <a:lnTo>
                    <a:pt x="2238" y="12912"/>
                  </a:lnTo>
                  <a:lnTo>
                    <a:pt x="2495" y="13132"/>
                  </a:lnTo>
                  <a:lnTo>
                    <a:pt x="2788" y="13279"/>
                  </a:lnTo>
                  <a:lnTo>
                    <a:pt x="3045" y="13389"/>
                  </a:lnTo>
                  <a:lnTo>
                    <a:pt x="3375" y="13426"/>
                  </a:lnTo>
                  <a:lnTo>
                    <a:pt x="3669" y="13462"/>
                  </a:lnTo>
                  <a:lnTo>
                    <a:pt x="3999" y="13462"/>
                  </a:lnTo>
                  <a:lnTo>
                    <a:pt x="4292" y="13426"/>
                  </a:lnTo>
                  <a:lnTo>
                    <a:pt x="4586" y="13389"/>
                  </a:lnTo>
                  <a:lnTo>
                    <a:pt x="5026" y="13242"/>
                  </a:lnTo>
                  <a:lnTo>
                    <a:pt x="5503" y="13095"/>
                  </a:lnTo>
                  <a:lnTo>
                    <a:pt x="5906" y="12949"/>
                  </a:lnTo>
                  <a:lnTo>
                    <a:pt x="6346" y="12729"/>
                  </a:lnTo>
                  <a:lnTo>
                    <a:pt x="6530" y="13169"/>
                  </a:lnTo>
                  <a:lnTo>
                    <a:pt x="6713" y="13572"/>
                  </a:lnTo>
                  <a:lnTo>
                    <a:pt x="6970" y="13976"/>
                  </a:lnTo>
                  <a:lnTo>
                    <a:pt x="7227" y="14343"/>
                  </a:lnTo>
                  <a:lnTo>
                    <a:pt x="7153" y="14526"/>
                  </a:lnTo>
                  <a:lnTo>
                    <a:pt x="7117" y="14709"/>
                  </a:lnTo>
                  <a:lnTo>
                    <a:pt x="7153" y="14893"/>
                  </a:lnTo>
                  <a:lnTo>
                    <a:pt x="7227" y="15076"/>
                  </a:lnTo>
                  <a:lnTo>
                    <a:pt x="7337" y="15223"/>
                  </a:lnTo>
                  <a:lnTo>
                    <a:pt x="7484" y="15333"/>
                  </a:lnTo>
                  <a:lnTo>
                    <a:pt x="7630" y="15406"/>
                  </a:lnTo>
                  <a:lnTo>
                    <a:pt x="7777" y="15480"/>
                  </a:lnTo>
                  <a:lnTo>
                    <a:pt x="7924" y="15516"/>
                  </a:lnTo>
                  <a:lnTo>
                    <a:pt x="8107" y="15516"/>
                  </a:lnTo>
                  <a:lnTo>
                    <a:pt x="8254" y="15480"/>
                  </a:lnTo>
                  <a:lnTo>
                    <a:pt x="8437" y="15406"/>
                  </a:lnTo>
                  <a:lnTo>
                    <a:pt x="8474" y="15406"/>
                  </a:lnTo>
                  <a:lnTo>
                    <a:pt x="8804" y="15516"/>
                  </a:lnTo>
                  <a:lnTo>
                    <a:pt x="9171" y="15590"/>
                  </a:lnTo>
                  <a:lnTo>
                    <a:pt x="9501" y="15590"/>
                  </a:lnTo>
                  <a:lnTo>
                    <a:pt x="9868" y="15516"/>
                  </a:lnTo>
                  <a:lnTo>
                    <a:pt x="10161" y="15406"/>
                  </a:lnTo>
                  <a:lnTo>
                    <a:pt x="10418" y="15260"/>
                  </a:lnTo>
                  <a:lnTo>
                    <a:pt x="10675" y="15040"/>
                  </a:lnTo>
                  <a:lnTo>
                    <a:pt x="10858" y="14819"/>
                  </a:lnTo>
                  <a:lnTo>
                    <a:pt x="11042" y="14563"/>
                  </a:lnTo>
                  <a:lnTo>
                    <a:pt x="11188" y="14269"/>
                  </a:lnTo>
                  <a:lnTo>
                    <a:pt x="11299" y="13976"/>
                  </a:lnTo>
                  <a:lnTo>
                    <a:pt x="11409" y="13682"/>
                  </a:lnTo>
                  <a:lnTo>
                    <a:pt x="11519" y="13242"/>
                  </a:lnTo>
                  <a:lnTo>
                    <a:pt x="11629" y="12765"/>
                  </a:lnTo>
                  <a:lnTo>
                    <a:pt x="11665" y="12252"/>
                  </a:lnTo>
                  <a:lnTo>
                    <a:pt x="11702" y="11775"/>
                  </a:lnTo>
                  <a:lnTo>
                    <a:pt x="12619" y="11848"/>
                  </a:lnTo>
                  <a:lnTo>
                    <a:pt x="13499" y="11922"/>
                  </a:lnTo>
                  <a:lnTo>
                    <a:pt x="14416" y="11922"/>
                  </a:lnTo>
                  <a:lnTo>
                    <a:pt x="15297" y="11885"/>
                  </a:lnTo>
                  <a:lnTo>
                    <a:pt x="15333" y="11848"/>
                  </a:lnTo>
                  <a:lnTo>
                    <a:pt x="15333" y="11775"/>
                  </a:lnTo>
                  <a:lnTo>
                    <a:pt x="15590" y="11702"/>
                  </a:lnTo>
                  <a:lnTo>
                    <a:pt x="15884" y="11628"/>
                  </a:lnTo>
                  <a:lnTo>
                    <a:pt x="16140" y="11481"/>
                  </a:lnTo>
                  <a:lnTo>
                    <a:pt x="16397" y="11335"/>
                  </a:lnTo>
                  <a:lnTo>
                    <a:pt x="16507" y="11335"/>
                  </a:lnTo>
                  <a:lnTo>
                    <a:pt x="16544" y="11298"/>
                  </a:lnTo>
                  <a:lnTo>
                    <a:pt x="16581" y="11225"/>
                  </a:lnTo>
                  <a:lnTo>
                    <a:pt x="16544" y="10931"/>
                  </a:lnTo>
                  <a:lnTo>
                    <a:pt x="16471" y="10638"/>
                  </a:lnTo>
                  <a:lnTo>
                    <a:pt x="16397" y="10344"/>
                  </a:lnTo>
                  <a:lnTo>
                    <a:pt x="16287" y="10088"/>
                  </a:lnTo>
                  <a:lnTo>
                    <a:pt x="15994" y="9537"/>
                  </a:lnTo>
                  <a:lnTo>
                    <a:pt x="15627" y="9060"/>
                  </a:lnTo>
                  <a:lnTo>
                    <a:pt x="15223" y="8584"/>
                  </a:lnTo>
                  <a:lnTo>
                    <a:pt x="14783" y="8143"/>
                  </a:lnTo>
                  <a:lnTo>
                    <a:pt x="14306" y="7740"/>
                  </a:lnTo>
                  <a:lnTo>
                    <a:pt x="13793" y="7336"/>
                  </a:lnTo>
                  <a:lnTo>
                    <a:pt x="12949" y="6786"/>
                  </a:lnTo>
                  <a:lnTo>
                    <a:pt x="13353" y="6053"/>
                  </a:lnTo>
                  <a:lnTo>
                    <a:pt x="13720" y="5319"/>
                  </a:lnTo>
                  <a:lnTo>
                    <a:pt x="14050" y="4549"/>
                  </a:lnTo>
                  <a:lnTo>
                    <a:pt x="14306" y="3778"/>
                  </a:lnTo>
                  <a:lnTo>
                    <a:pt x="14306" y="3632"/>
                  </a:lnTo>
                  <a:lnTo>
                    <a:pt x="14453" y="3522"/>
                  </a:lnTo>
                  <a:lnTo>
                    <a:pt x="14600" y="3375"/>
                  </a:lnTo>
                  <a:lnTo>
                    <a:pt x="14747" y="3155"/>
                  </a:lnTo>
                  <a:lnTo>
                    <a:pt x="14820" y="2935"/>
                  </a:lnTo>
                  <a:lnTo>
                    <a:pt x="14820" y="2678"/>
                  </a:lnTo>
                  <a:lnTo>
                    <a:pt x="14747" y="2421"/>
                  </a:lnTo>
                  <a:lnTo>
                    <a:pt x="14637" y="2238"/>
                  </a:lnTo>
                  <a:lnTo>
                    <a:pt x="14490" y="2054"/>
                  </a:lnTo>
                  <a:lnTo>
                    <a:pt x="14270" y="1944"/>
                  </a:lnTo>
                  <a:lnTo>
                    <a:pt x="14160" y="1908"/>
                  </a:lnTo>
                  <a:lnTo>
                    <a:pt x="14013" y="1908"/>
                  </a:lnTo>
                  <a:lnTo>
                    <a:pt x="13830" y="1944"/>
                  </a:lnTo>
                  <a:lnTo>
                    <a:pt x="13683" y="2018"/>
                  </a:lnTo>
                  <a:lnTo>
                    <a:pt x="13536" y="2091"/>
                  </a:lnTo>
                  <a:lnTo>
                    <a:pt x="13389" y="2201"/>
                  </a:lnTo>
                  <a:lnTo>
                    <a:pt x="12949" y="2128"/>
                  </a:lnTo>
                  <a:lnTo>
                    <a:pt x="12472" y="2164"/>
                  </a:lnTo>
                  <a:lnTo>
                    <a:pt x="12032" y="2201"/>
                  </a:lnTo>
                  <a:lnTo>
                    <a:pt x="11592" y="2274"/>
                  </a:lnTo>
                  <a:lnTo>
                    <a:pt x="11115" y="2421"/>
                  </a:lnTo>
                  <a:lnTo>
                    <a:pt x="10675" y="2568"/>
                  </a:lnTo>
                  <a:lnTo>
                    <a:pt x="10271" y="2751"/>
                  </a:lnTo>
                  <a:lnTo>
                    <a:pt x="9831" y="2971"/>
                  </a:lnTo>
                  <a:lnTo>
                    <a:pt x="9611" y="3081"/>
                  </a:lnTo>
                  <a:lnTo>
                    <a:pt x="9208" y="2421"/>
                  </a:lnTo>
                  <a:lnTo>
                    <a:pt x="8767" y="1761"/>
                  </a:lnTo>
                  <a:lnTo>
                    <a:pt x="8254" y="1137"/>
                  </a:lnTo>
                  <a:lnTo>
                    <a:pt x="7740" y="550"/>
                  </a:lnTo>
                  <a:lnTo>
                    <a:pt x="7630" y="477"/>
                  </a:lnTo>
                  <a:lnTo>
                    <a:pt x="7520" y="477"/>
                  </a:lnTo>
                  <a:lnTo>
                    <a:pt x="7117" y="624"/>
                  </a:lnTo>
                  <a:lnTo>
                    <a:pt x="6713" y="807"/>
                  </a:lnTo>
                  <a:lnTo>
                    <a:pt x="6640" y="844"/>
                  </a:lnTo>
                  <a:lnTo>
                    <a:pt x="6603" y="881"/>
                  </a:lnTo>
                  <a:lnTo>
                    <a:pt x="6640" y="991"/>
                  </a:lnTo>
                  <a:lnTo>
                    <a:pt x="6677" y="1064"/>
                  </a:lnTo>
                  <a:lnTo>
                    <a:pt x="6787" y="1064"/>
                  </a:lnTo>
                  <a:lnTo>
                    <a:pt x="7153" y="1027"/>
                  </a:lnTo>
                  <a:lnTo>
                    <a:pt x="7484" y="991"/>
                  </a:lnTo>
                  <a:lnTo>
                    <a:pt x="7960" y="1541"/>
                  </a:lnTo>
                  <a:lnTo>
                    <a:pt x="8401" y="2091"/>
                  </a:lnTo>
                  <a:lnTo>
                    <a:pt x="8841" y="2715"/>
                  </a:lnTo>
                  <a:lnTo>
                    <a:pt x="9208" y="3301"/>
                  </a:lnTo>
                  <a:lnTo>
                    <a:pt x="8511" y="3742"/>
                  </a:lnTo>
                  <a:lnTo>
                    <a:pt x="7850" y="4219"/>
                  </a:lnTo>
                  <a:lnTo>
                    <a:pt x="6603" y="3668"/>
                  </a:lnTo>
                  <a:lnTo>
                    <a:pt x="5980" y="3412"/>
                  </a:lnTo>
                  <a:lnTo>
                    <a:pt x="5319" y="3191"/>
                  </a:lnTo>
                  <a:lnTo>
                    <a:pt x="5393" y="2788"/>
                  </a:lnTo>
                  <a:lnTo>
                    <a:pt x="5466" y="2384"/>
                  </a:lnTo>
                  <a:lnTo>
                    <a:pt x="5576" y="1981"/>
                  </a:lnTo>
                  <a:lnTo>
                    <a:pt x="5723" y="1577"/>
                  </a:lnTo>
                  <a:lnTo>
                    <a:pt x="5906" y="1211"/>
                  </a:lnTo>
                  <a:lnTo>
                    <a:pt x="6126" y="844"/>
                  </a:lnTo>
                  <a:lnTo>
                    <a:pt x="6383" y="514"/>
                  </a:lnTo>
                  <a:lnTo>
                    <a:pt x="6640" y="184"/>
                  </a:lnTo>
                  <a:lnTo>
                    <a:pt x="6677" y="110"/>
                  </a:lnTo>
                  <a:lnTo>
                    <a:pt x="6677" y="37"/>
                  </a:lnTo>
                  <a:lnTo>
                    <a:pt x="6603"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solidFill>
                  <a:srgbClr val="A4C2F4"/>
                </a:solidFill>
              </a:endParaRPr>
            </a:p>
          </p:txBody>
        </p:sp>
        <p:sp>
          <p:nvSpPr>
            <p:cNvPr id="304" name="Shape 304"/>
            <p:cNvSpPr/>
            <p:nvPr/>
          </p:nvSpPr>
          <p:spPr>
            <a:xfrm>
              <a:off x="6553775" y="1840025"/>
              <a:ext cx="234775" cy="276975"/>
            </a:xfrm>
            <a:custGeom>
              <a:avLst/>
              <a:gdLst/>
              <a:ahLst/>
              <a:cxnLst/>
              <a:rect l="0" t="0" r="0" b="0"/>
              <a:pathLst>
                <a:path w="9391" h="11079" extrusionOk="0">
                  <a:moveTo>
                    <a:pt x="4916" y="441"/>
                  </a:moveTo>
                  <a:lnTo>
                    <a:pt x="5026" y="477"/>
                  </a:lnTo>
                  <a:lnTo>
                    <a:pt x="5099" y="551"/>
                  </a:lnTo>
                  <a:lnTo>
                    <a:pt x="5099" y="771"/>
                  </a:lnTo>
                  <a:lnTo>
                    <a:pt x="5026" y="954"/>
                  </a:lnTo>
                  <a:lnTo>
                    <a:pt x="4953" y="1064"/>
                  </a:lnTo>
                  <a:lnTo>
                    <a:pt x="4842" y="1138"/>
                  </a:lnTo>
                  <a:lnTo>
                    <a:pt x="4732" y="1174"/>
                  </a:lnTo>
                  <a:lnTo>
                    <a:pt x="4622" y="1138"/>
                  </a:lnTo>
                  <a:lnTo>
                    <a:pt x="4366" y="1028"/>
                  </a:lnTo>
                  <a:lnTo>
                    <a:pt x="4439" y="917"/>
                  </a:lnTo>
                  <a:lnTo>
                    <a:pt x="4439" y="771"/>
                  </a:lnTo>
                  <a:lnTo>
                    <a:pt x="4402" y="697"/>
                  </a:lnTo>
                  <a:lnTo>
                    <a:pt x="4366" y="661"/>
                  </a:lnTo>
                  <a:lnTo>
                    <a:pt x="4476" y="551"/>
                  </a:lnTo>
                  <a:lnTo>
                    <a:pt x="4622" y="477"/>
                  </a:lnTo>
                  <a:lnTo>
                    <a:pt x="4769" y="441"/>
                  </a:lnTo>
                  <a:close/>
                  <a:moveTo>
                    <a:pt x="3375" y="6493"/>
                  </a:moveTo>
                  <a:lnTo>
                    <a:pt x="3375" y="6530"/>
                  </a:lnTo>
                  <a:lnTo>
                    <a:pt x="3339" y="6530"/>
                  </a:lnTo>
                  <a:lnTo>
                    <a:pt x="3375" y="6493"/>
                  </a:lnTo>
                  <a:close/>
                  <a:moveTo>
                    <a:pt x="4292" y="6933"/>
                  </a:moveTo>
                  <a:lnTo>
                    <a:pt x="4256" y="7007"/>
                  </a:lnTo>
                  <a:lnTo>
                    <a:pt x="4219" y="6970"/>
                  </a:lnTo>
                  <a:lnTo>
                    <a:pt x="4292" y="6933"/>
                  </a:lnTo>
                  <a:close/>
                  <a:moveTo>
                    <a:pt x="5209" y="4219"/>
                  </a:moveTo>
                  <a:lnTo>
                    <a:pt x="5429" y="4329"/>
                  </a:lnTo>
                  <a:lnTo>
                    <a:pt x="5649" y="4439"/>
                  </a:lnTo>
                  <a:lnTo>
                    <a:pt x="5686" y="4549"/>
                  </a:lnTo>
                  <a:lnTo>
                    <a:pt x="5723" y="4586"/>
                  </a:lnTo>
                  <a:lnTo>
                    <a:pt x="5796" y="4586"/>
                  </a:lnTo>
                  <a:lnTo>
                    <a:pt x="6016" y="4879"/>
                  </a:lnTo>
                  <a:lnTo>
                    <a:pt x="6163" y="5173"/>
                  </a:lnTo>
                  <a:lnTo>
                    <a:pt x="6200" y="5503"/>
                  </a:lnTo>
                  <a:lnTo>
                    <a:pt x="6200" y="5833"/>
                  </a:lnTo>
                  <a:lnTo>
                    <a:pt x="6090" y="6126"/>
                  </a:lnTo>
                  <a:lnTo>
                    <a:pt x="5943" y="6420"/>
                  </a:lnTo>
                  <a:lnTo>
                    <a:pt x="5796" y="6603"/>
                  </a:lnTo>
                  <a:lnTo>
                    <a:pt x="5649" y="6750"/>
                  </a:lnTo>
                  <a:lnTo>
                    <a:pt x="5649" y="6713"/>
                  </a:lnTo>
                  <a:lnTo>
                    <a:pt x="5649" y="6566"/>
                  </a:lnTo>
                  <a:lnTo>
                    <a:pt x="5649" y="6383"/>
                  </a:lnTo>
                  <a:lnTo>
                    <a:pt x="5613" y="6346"/>
                  </a:lnTo>
                  <a:lnTo>
                    <a:pt x="5576" y="6310"/>
                  </a:lnTo>
                  <a:lnTo>
                    <a:pt x="5539" y="6310"/>
                  </a:lnTo>
                  <a:lnTo>
                    <a:pt x="5503" y="6346"/>
                  </a:lnTo>
                  <a:lnTo>
                    <a:pt x="5393" y="6493"/>
                  </a:lnTo>
                  <a:lnTo>
                    <a:pt x="5356" y="6676"/>
                  </a:lnTo>
                  <a:lnTo>
                    <a:pt x="5319" y="6933"/>
                  </a:lnTo>
                  <a:lnTo>
                    <a:pt x="5099" y="7007"/>
                  </a:lnTo>
                  <a:lnTo>
                    <a:pt x="5099" y="6860"/>
                  </a:lnTo>
                  <a:lnTo>
                    <a:pt x="5099" y="6713"/>
                  </a:lnTo>
                  <a:lnTo>
                    <a:pt x="5136" y="6566"/>
                  </a:lnTo>
                  <a:lnTo>
                    <a:pt x="5209" y="6456"/>
                  </a:lnTo>
                  <a:lnTo>
                    <a:pt x="5246" y="6420"/>
                  </a:lnTo>
                  <a:lnTo>
                    <a:pt x="5209" y="6383"/>
                  </a:lnTo>
                  <a:lnTo>
                    <a:pt x="5173" y="6346"/>
                  </a:lnTo>
                  <a:lnTo>
                    <a:pt x="5136" y="6346"/>
                  </a:lnTo>
                  <a:lnTo>
                    <a:pt x="4953" y="6456"/>
                  </a:lnTo>
                  <a:lnTo>
                    <a:pt x="4842" y="6640"/>
                  </a:lnTo>
                  <a:lnTo>
                    <a:pt x="4769" y="6823"/>
                  </a:lnTo>
                  <a:lnTo>
                    <a:pt x="4769" y="7043"/>
                  </a:lnTo>
                  <a:lnTo>
                    <a:pt x="4696" y="7043"/>
                  </a:lnTo>
                  <a:lnTo>
                    <a:pt x="4659" y="7007"/>
                  </a:lnTo>
                  <a:lnTo>
                    <a:pt x="4622" y="6970"/>
                  </a:lnTo>
                  <a:lnTo>
                    <a:pt x="4586" y="6970"/>
                  </a:lnTo>
                  <a:lnTo>
                    <a:pt x="5026" y="6016"/>
                  </a:lnTo>
                  <a:lnTo>
                    <a:pt x="5026" y="5943"/>
                  </a:lnTo>
                  <a:lnTo>
                    <a:pt x="4989" y="5906"/>
                  </a:lnTo>
                  <a:lnTo>
                    <a:pt x="4953" y="5906"/>
                  </a:lnTo>
                  <a:lnTo>
                    <a:pt x="4916" y="5943"/>
                  </a:lnTo>
                  <a:lnTo>
                    <a:pt x="4402" y="6750"/>
                  </a:lnTo>
                  <a:lnTo>
                    <a:pt x="4366" y="6676"/>
                  </a:lnTo>
                  <a:lnTo>
                    <a:pt x="4329" y="6640"/>
                  </a:lnTo>
                  <a:lnTo>
                    <a:pt x="4256" y="6640"/>
                  </a:lnTo>
                  <a:lnTo>
                    <a:pt x="4439" y="6236"/>
                  </a:lnTo>
                  <a:lnTo>
                    <a:pt x="4659" y="5796"/>
                  </a:lnTo>
                  <a:lnTo>
                    <a:pt x="4696" y="5759"/>
                  </a:lnTo>
                  <a:lnTo>
                    <a:pt x="4659" y="5723"/>
                  </a:lnTo>
                  <a:lnTo>
                    <a:pt x="4586" y="5723"/>
                  </a:lnTo>
                  <a:lnTo>
                    <a:pt x="4182" y="6273"/>
                  </a:lnTo>
                  <a:lnTo>
                    <a:pt x="3999" y="6566"/>
                  </a:lnTo>
                  <a:lnTo>
                    <a:pt x="3852" y="6860"/>
                  </a:lnTo>
                  <a:lnTo>
                    <a:pt x="3669" y="6786"/>
                  </a:lnTo>
                  <a:lnTo>
                    <a:pt x="3779" y="6750"/>
                  </a:lnTo>
                  <a:lnTo>
                    <a:pt x="3852" y="6640"/>
                  </a:lnTo>
                  <a:lnTo>
                    <a:pt x="3889" y="6566"/>
                  </a:lnTo>
                  <a:lnTo>
                    <a:pt x="3889" y="6420"/>
                  </a:lnTo>
                  <a:lnTo>
                    <a:pt x="3889" y="6383"/>
                  </a:lnTo>
                  <a:lnTo>
                    <a:pt x="3815" y="6383"/>
                  </a:lnTo>
                  <a:lnTo>
                    <a:pt x="3999" y="6163"/>
                  </a:lnTo>
                  <a:lnTo>
                    <a:pt x="4512" y="5539"/>
                  </a:lnTo>
                  <a:lnTo>
                    <a:pt x="4512" y="5466"/>
                  </a:lnTo>
                  <a:lnTo>
                    <a:pt x="4476" y="5429"/>
                  </a:lnTo>
                  <a:lnTo>
                    <a:pt x="4402" y="5429"/>
                  </a:lnTo>
                  <a:lnTo>
                    <a:pt x="3779" y="6016"/>
                  </a:lnTo>
                  <a:lnTo>
                    <a:pt x="3632" y="6126"/>
                  </a:lnTo>
                  <a:lnTo>
                    <a:pt x="3595" y="6090"/>
                  </a:lnTo>
                  <a:lnTo>
                    <a:pt x="3559" y="6090"/>
                  </a:lnTo>
                  <a:lnTo>
                    <a:pt x="3485" y="6126"/>
                  </a:lnTo>
                  <a:lnTo>
                    <a:pt x="3669" y="5869"/>
                  </a:lnTo>
                  <a:lnTo>
                    <a:pt x="3889" y="5649"/>
                  </a:lnTo>
                  <a:lnTo>
                    <a:pt x="4146" y="5466"/>
                  </a:lnTo>
                  <a:lnTo>
                    <a:pt x="4402" y="5283"/>
                  </a:lnTo>
                  <a:lnTo>
                    <a:pt x="4439" y="5246"/>
                  </a:lnTo>
                  <a:lnTo>
                    <a:pt x="4402" y="5209"/>
                  </a:lnTo>
                  <a:lnTo>
                    <a:pt x="4402" y="5173"/>
                  </a:lnTo>
                  <a:lnTo>
                    <a:pt x="4329" y="5136"/>
                  </a:lnTo>
                  <a:lnTo>
                    <a:pt x="3962" y="5319"/>
                  </a:lnTo>
                  <a:lnTo>
                    <a:pt x="3632" y="5539"/>
                  </a:lnTo>
                  <a:lnTo>
                    <a:pt x="3339" y="5796"/>
                  </a:lnTo>
                  <a:lnTo>
                    <a:pt x="3082" y="6126"/>
                  </a:lnTo>
                  <a:lnTo>
                    <a:pt x="3045" y="6016"/>
                  </a:lnTo>
                  <a:lnTo>
                    <a:pt x="3082" y="5980"/>
                  </a:lnTo>
                  <a:lnTo>
                    <a:pt x="3339" y="5613"/>
                  </a:lnTo>
                  <a:lnTo>
                    <a:pt x="3632" y="5283"/>
                  </a:lnTo>
                  <a:lnTo>
                    <a:pt x="3962" y="4952"/>
                  </a:lnTo>
                  <a:lnTo>
                    <a:pt x="4292" y="4659"/>
                  </a:lnTo>
                  <a:lnTo>
                    <a:pt x="4292" y="4622"/>
                  </a:lnTo>
                  <a:lnTo>
                    <a:pt x="4256" y="4586"/>
                  </a:lnTo>
                  <a:lnTo>
                    <a:pt x="4219" y="4586"/>
                  </a:lnTo>
                  <a:lnTo>
                    <a:pt x="3925" y="4732"/>
                  </a:lnTo>
                  <a:lnTo>
                    <a:pt x="3632" y="4879"/>
                  </a:lnTo>
                  <a:lnTo>
                    <a:pt x="3375" y="5099"/>
                  </a:lnTo>
                  <a:lnTo>
                    <a:pt x="3155" y="5356"/>
                  </a:lnTo>
                  <a:lnTo>
                    <a:pt x="3228" y="5209"/>
                  </a:lnTo>
                  <a:lnTo>
                    <a:pt x="3339" y="5062"/>
                  </a:lnTo>
                  <a:lnTo>
                    <a:pt x="3559" y="4842"/>
                  </a:lnTo>
                  <a:lnTo>
                    <a:pt x="3852" y="4622"/>
                  </a:lnTo>
                  <a:lnTo>
                    <a:pt x="4146" y="4476"/>
                  </a:lnTo>
                  <a:lnTo>
                    <a:pt x="4402" y="4366"/>
                  </a:lnTo>
                  <a:lnTo>
                    <a:pt x="4659" y="4292"/>
                  </a:lnTo>
                  <a:lnTo>
                    <a:pt x="4953" y="4219"/>
                  </a:lnTo>
                  <a:close/>
                  <a:moveTo>
                    <a:pt x="807" y="8767"/>
                  </a:moveTo>
                  <a:lnTo>
                    <a:pt x="807" y="8841"/>
                  </a:lnTo>
                  <a:lnTo>
                    <a:pt x="844" y="8914"/>
                  </a:lnTo>
                  <a:lnTo>
                    <a:pt x="918" y="8951"/>
                  </a:lnTo>
                  <a:lnTo>
                    <a:pt x="1138" y="8951"/>
                  </a:lnTo>
                  <a:lnTo>
                    <a:pt x="1211" y="8987"/>
                  </a:lnTo>
                  <a:lnTo>
                    <a:pt x="1321" y="8987"/>
                  </a:lnTo>
                  <a:lnTo>
                    <a:pt x="1321" y="9061"/>
                  </a:lnTo>
                  <a:lnTo>
                    <a:pt x="1321" y="9097"/>
                  </a:lnTo>
                  <a:lnTo>
                    <a:pt x="1248" y="9171"/>
                  </a:lnTo>
                  <a:lnTo>
                    <a:pt x="1174" y="9207"/>
                  </a:lnTo>
                  <a:lnTo>
                    <a:pt x="954" y="9244"/>
                  </a:lnTo>
                  <a:lnTo>
                    <a:pt x="844" y="9207"/>
                  </a:lnTo>
                  <a:lnTo>
                    <a:pt x="697" y="9134"/>
                  </a:lnTo>
                  <a:lnTo>
                    <a:pt x="587" y="9061"/>
                  </a:lnTo>
                  <a:lnTo>
                    <a:pt x="551" y="8951"/>
                  </a:lnTo>
                  <a:lnTo>
                    <a:pt x="661" y="8841"/>
                  </a:lnTo>
                  <a:lnTo>
                    <a:pt x="807" y="8767"/>
                  </a:lnTo>
                  <a:close/>
                  <a:moveTo>
                    <a:pt x="8511" y="8657"/>
                  </a:moveTo>
                  <a:lnTo>
                    <a:pt x="8621" y="8694"/>
                  </a:lnTo>
                  <a:lnTo>
                    <a:pt x="8731" y="8731"/>
                  </a:lnTo>
                  <a:lnTo>
                    <a:pt x="8841" y="8804"/>
                  </a:lnTo>
                  <a:lnTo>
                    <a:pt x="8951" y="8877"/>
                  </a:lnTo>
                  <a:lnTo>
                    <a:pt x="8987" y="8987"/>
                  </a:lnTo>
                  <a:lnTo>
                    <a:pt x="9024" y="9097"/>
                  </a:lnTo>
                  <a:lnTo>
                    <a:pt x="9024" y="9134"/>
                  </a:lnTo>
                  <a:lnTo>
                    <a:pt x="8987" y="9134"/>
                  </a:lnTo>
                  <a:lnTo>
                    <a:pt x="8877" y="9097"/>
                  </a:lnTo>
                  <a:lnTo>
                    <a:pt x="8804" y="9134"/>
                  </a:lnTo>
                  <a:lnTo>
                    <a:pt x="8731" y="9171"/>
                  </a:lnTo>
                  <a:lnTo>
                    <a:pt x="8621" y="9281"/>
                  </a:lnTo>
                  <a:lnTo>
                    <a:pt x="8474" y="9354"/>
                  </a:lnTo>
                  <a:lnTo>
                    <a:pt x="8327" y="9318"/>
                  </a:lnTo>
                  <a:lnTo>
                    <a:pt x="8254" y="9244"/>
                  </a:lnTo>
                  <a:lnTo>
                    <a:pt x="8217" y="9171"/>
                  </a:lnTo>
                  <a:lnTo>
                    <a:pt x="8217" y="9024"/>
                  </a:lnTo>
                  <a:lnTo>
                    <a:pt x="8254" y="8841"/>
                  </a:lnTo>
                  <a:lnTo>
                    <a:pt x="8254" y="8694"/>
                  </a:lnTo>
                  <a:lnTo>
                    <a:pt x="8511" y="8657"/>
                  </a:lnTo>
                  <a:close/>
                  <a:moveTo>
                    <a:pt x="5026" y="9501"/>
                  </a:moveTo>
                  <a:lnTo>
                    <a:pt x="5063" y="9574"/>
                  </a:lnTo>
                  <a:lnTo>
                    <a:pt x="4989" y="9538"/>
                  </a:lnTo>
                  <a:lnTo>
                    <a:pt x="5026" y="9501"/>
                  </a:lnTo>
                  <a:close/>
                  <a:moveTo>
                    <a:pt x="4696" y="9868"/>
                  </a:moveTo>
                  <a:lnTo>
                    <a:pt x="4953" y="9941"/>
                  </a:lnTo>
                  <a:lnTo>
                    <a:pt x="4916" y="10014"/>
                  </a:lnTo>
                  <a:lnTo>
                    <a:pt x="4879" y="10271"/>
                  </a:lnTo>
                  <a:lnTo>
                    <a:pt x="4842" y="10308"/>
                  </a:lnTo>
                  <a:lnTo>
                    <a:pt x="4549" y="10308"/>
                  </a:lnTo>
                  <a:lnTo>
                    <a:pt x="4439" y="10235"/>
                  </a:lnTo>
                  <a:lnTo>
                    <a:pt x="4329" y="10125"/>
                  </a:lnTo>
                  <a:lnTo>
                    <a:pt x="4292" y="10051"/>
                  </a:lnTo>
                  <a:lnTo>
                    <a:pt x="4256" y="9941"/>
                  </a:lnTo>
                  <a:lnTo>
                    <a:pt x="4329" y="9904"/>
                  </a:lnTo>
                  <a:lnTo>
                    <a:pt x="4439" y="9868"/>
                  </a:lnTo>
                  <a:close/>
                  <a:moveTo>
                    <a:pt x="4806" y="0"/>
                  </a:moveTo>
                  <a:lnTo>
                    <a:pt x="4622" y="37"/>
                  </a:lnTo>
                  <a:lnTo>
                    <a:pt x="4476" y="110"/>
                  </a:lnTo>
                  <a:lnTo>
                    <a:pt x="4292" y="147"/>
                  </a:lnTo>
                  <a:lnTo>
                    <a:pt x="4146" y="257"/>
                  </a:lnTo>
                  <a:lnTo>
                    <a:pt x="3999" y="367"/>
                  </a:lnTo>
                  <a:lnTo>
                    <a:pt x="3889" y="477"/>
                  </a:lnTo>
                  <a:lnTo>
                    <a:pt x="3779" y="624"/>
                  </a:lnTo>
                  <a:lnTo>
                    <a:pt x="3705" y="807"/>
                  </a:lnTo>
                  <a:lnTo>
                    <a:pt x="3669" y="954"/>
                  </a:lnTo>
                  <a:lnTo>
                    <a:pt x="3669" y="1138"/>
                  </a:lnTo>
                  <a:lnTo>
                    <a:pt x="3705" y="1321"/>
                  </a:lnTo>
                  <a:lnTo>
                    <a:pt x="3815" y="1578"/>
                  </a:lnTo>
                  <a:lnTo>
                    <a:pt x="3999" y="1761"/>
                  </a:lnTo>
                  <a:lnTo>
                    <a:pt x="4182" y="1871"/>
                  </a:lnTo>
                  <a:lnTo>
                    <a:pt x="4402" y="1945"/>
                  </a:lnTo>
                  <a:lnTo>
                    <a:pt x="4366" y="2055"/>
                  </a:lnTo>
                  <a:lnTo>
                    <a:pt x="4329" y="2165"/>
                  </a:lnTo>
                  <a:lnTo>
                    <a:pt x="4329" y="2531"/>
                  </a:lnTo>
                  <a:lnTo>
                    <a:pt x="4329" y="2898"/>
                  </a:lnTo>
                  <a:lnTo>
                    <a:pt x="4329" y="3522"/>
                  </a:lnTo>
                  <a:lnTo>
                    <a:pt x="4329" y="3669"/>
                  </a:lnTo>
                  <a:lnTo>
                    <a:pt x="4366" y="3779"/>
                  </a:lnTo>
                  <a:lnTo>
                    <a:pt x="4072" y="3925"/>
                  </a:lnTo>
                  <a:lnTo>
                    <a:pt x="3815" y="4109"/>
                  </a:lnTo>
                  <a:lnTo>
                    <a:pt x="3742" y="4182"/>
                  </a:lnTo>
                  <a:lnTo>
                    <a:pt x="3742" y="4255"/>
                  </a:lnTo>
                  <a:lnTo>
                    <a:pt x="3522" y="4402"/>
                  </a:lnTo>
                  <a:lnTo>
                    <a:pt x="3339" y="4549"/>
                  </a:lnTo>
                  <a:lnTo>
                    <a:pt x="3155" y="4696"/>
                  </a:lnTo>
                  <a:lnTo>
                    <a:pt x="3008" y="4879"/>
                  </a:lnTo>
                  <a:lnTo>
                    <a:pt x="2862" y="5062"/>
                  </a:lnTo>
                  <a:lnTo>
                    <a:pt x="2752" y="5283"/>
                  </a:lnTo>
                  <a:lnTo>
                    <a:pt x="2678" y="5503"/>
                  </a:lnTo>
                  <a:lnTo>
                    <a:pt x="2642" y="5686"/>
                  </a:lnTo>
                  <a:lnTo>
                    <a:pt x="2642" y="5906"/>
                  </a:lnTo>
                  <a:lnTo>
                    <a:pt x="2678" y="6126"/>
                  </a:lnTo>
                  <a:lnTo>
                    <a:pt x="2752" y="6346"/>
                  </a:lnTo>
                  <a:lnTo>
                    <a:pt x="2825" y="6566"/>
                  </a:lnTo>
                  <a:lnTo>
                    <a:pt x="2898" y="6676"/>
                  </a:lnTo>
                  <a:lnTo>
                    <a:pt x="2421" y="7080"/>
                  </a:lnTo>
                  <a:lnTo>
                    <a:pt x="1908" y="7447"/>
                  </a:lnTo>
                  <a:lnTo>
                    <a:pt x="1431" y="7850"/>
                  </a:lnTo>
                  <a:lnTo>
                    <a:pt x="1211" y="8070"/>
                  </a:lnTo>
                  <a:lnTo>
                    <a:pt x="991" y="8327"/>
                  </a:lnTo>
                  <a:lnTo>
                    <a:pt x="771" y="8364"/>
                  </a:lnTo>
                  <a:lnTo>
                    <a:pt x="624" y="8327"/>
                  </a:lnTo>
                  <a:lnTo>
                    <a:pt x="477" y="8327"/>
                  </a:lnTo>
                  <a:lnTo>
                    <a:pt x="367" y="8364"/>
                  </a:lnTo>
                  <a:lnTo>
                    <a:pt x="257" y="8437"/>
                  </a:lnTo>
                  <a:lnTo>
                    <a:pt x="184" y="8511"/>
                  </a:lnTo>
                  <a:lnTo>
                    <a:pt x="111" y="8584"/>
                  </a:lnTo>
                  <a:lnTo>
                    <a:pt x="37" y="8804"/>
                  </a:lnTo>
                  <a:lnTo>
                    <a:pt x="0" y="9061"/>
                  </a:lnTo>
                  <a:lnTo>
                    <a:pt x="0" y="9318"/>
                  </a:lnTo>
                  <a:lnTo>
                    <a:pt x="74" y="9538"/>
                  </a:lnTo>
                  <a:lnTo>
                    <a:pt x="257" y="9684"/>
                  </a:lnTo>
                  <a:lnTo>
                    <a:pt x="477" y="9831"/>
                  </a:lnTo>
                  <a:lnTo>
                    <a:pt x="697" y="9904"/>
                  </a:lnTo>
                  <a:lnTo>
                    <a:pt x="954" y="9941"/>
                  </a:lnTo>
                  <a:lnTo>
                    <a:pt x="1174" y="9904"/>
                  </a:lnTo>
                  <a:lnTo>
                    <a:pt x="1431" y="9868"/>
                  </a:lnTo>
                  <a:lnTo>
                    <a:pt x="1651" y="9794"/>
                  </a:lnTo>
                  <a:lnTo>
                    <a:pt x="1798" y="9648"/>
                  </a:lnTo>
                  <a:lnTo>
                    <a:pt x="1908" y="9574"/>
                  </a:lnTo>
                  <a:lnTo>
                    <a:pt x="1945" y="9464"/>
                  </a:lnTo>
                  <a:lnTo>
                    <a:pt x="1981" y="9354"/>
                  </a:lnTo>
                  <a:lnTo>
                    <a:pt x="1981" y="9207"/>
                  </a:lnTo>
                  <a:lnTo>
                    <a:pt x="1908" y="8987"/>
                  </a:lnTo>
                  <a:lnTo>
                    <a:pt x="1798" y="8767"/>
                  </a:lnTo>
                  <a:lnTo>
                    <a:pt x="1651" y="8584"/>
                  </a:lnTo>
                  <a:lnTo>
                    <a:pt x="1431" y="8437"/>
                  </a:lnTo>
                  <a:lnTo>
                    <a:pt x="1394" y="8437"/>
                  </a:lnTo>
                  <a:lnTo>
                    <a:pt x="1578" y="8254"/>
                  </a:lnTo>
                  <a:lnTo>
                    <a:pt x="1761" y="8070"/>
                  </a:lnTo>
                  <a:lnTo>
                    <a:pt x="2165" y="7777"/>
                  </a:lnTo>
                  <a:lnTo>
                    <a:pt x="2421" y="7557"/>
                  </a:lnTo>
                  <a:lnTo>
                    <a:pt x="2642" y="7337"/>
                  </a:lnTo>
                  <a:lnTo>
                    <a:pt x="2862" y="7080"/>
                  </a:lnTo>
                  <a:lnTo>
                    <a:pt x="3008" y="6786"/>
                  </a:lnTo>
                  <a:lnTo>
                    <a:pt x="3118" y="6897"/>
                  </a:lnTo>
                  <a:lnTo>
                    <a:pt x="3302" y="7043"/>
                  </a:lnTo>
                  <a:lnTo>
                    <a:pt x="3632" y="7227"/>
                  </a:lnTo>
                  <a:lnTo>
                    <a:pt x="3999" y="7337"/>
                  </a:lnTo>
                  <a:lnTo>
                    <a:pt x="4366" y="7410"/>
                  </a:lnTo>
                  <a:lnTo>
                    <a:pt x="4439" y="7410"/>
                  </a:lnTo>
                  <a:lnTo>
                    <a:pt x="4402" y="7887"/>
                  </a:lnTo>
                  <a:lnTo>
                    <a:pt x="4402" y="8364"/>
                  </a:lnTo>
                  <a:lnTo>
                    <a:pt x="4439" y="9318"/>
                  </a:lnTo>
                  <a:lnTo>
                    <a:pt x="4256" y="9391"/>
                  </a:lnTo>
                  <a:lnTo>
                    <a:pt x="4109" y="9464"/>
                  </a:lnTo>
                  <a:lnTo>
                    <a:pt x="3999" y="9574"/>
                  </a:lnTo>
                  <a:lnTo>
                    <a:pt x="3925" y="9684"/>
                  </a:lnTo>
                  <a:lnTo>
                    <a:pt x="3889" y="9794"/>
                  </a:lnTo>
                  <a:lnTo>
                    <a:pt x="3852" y="9941"/>
                  </a:lnTo>
                  <a:lnTo>
                    <a:pt x="3815" y="10125"/>
                  </a:lnTo>
                  <a:lnTo>
                    <a:pt x="3852" y="10271"/>
                  </a:lnTo>
                  <a:lnTo>
                    <a:pt x="3925" y="10565"/>
                  </a:lnTo>
                  <a:lnTo>
                    <a:pt x="4072" y="10821"/>
                  </a:lnTo>
                  <a:lnTo>
                    <a:pt x="4182" y="10895"/>
                  </a:lnTo>
                  <a:lnTo>
                    <a:pt x="4329" y="10968"/>
                  </a:lnTo>
                  <a:lnTo>
                    <a:pt x="4439" y="11042"/>
                  </a:lnTo>
                  <a:lnTo>
                    <a:pt x="4586" y="11078"/>
                  </a:lnTo>
                  <a:lnTo>
                    <a:pt x="4879" y="11078"/>
                  </a:lnTo>
                  <a:lnTo>
                    <a:pt x="5173" y="11005"/>
                  </a:lnTo>
                  <a:lnTo>
                    <a:pt x="5283" y="10932"/>
                  </a:lnTo>
                  <a:lnTo>
                    <a:pt x="5393" y="10821"/>
                  </a:lnTo>
                  <a:lnTo>
                    <a:pt x="5466" y="10711"/>
                  </a:lnTo>
                  <a:lnTo>
                    <a:pt x="5503" y="10601"/>
                  </a:lnTo>
                  <a:lnTo>
                    <a:pt x="5576" y="10308"/>
                  </a:lnTo>
                  <a:lnTo>
                    <a:pt x="5539" y="10051"/>
                  </a:lnTo>
                  <a:lnTo>
                    <a:pt x="5503" y="9904"/>
                  </a:lnTo>
                  <a:lnTo>
                    <a:pt x="5393" y="9794"/>
                  </a:lnTo>
                  <a:lnTo>
                    <a:pt x="5319" y="9684"/>
                  </a:lnTo>
                  <a:lnTo>
                    <a:pt x="5173" y="9611"/>
                  </a:lnTo>
                  <a:lnTo>
                    <a:pt x="5136" y="9428"/>
                  </a:lnTo>
                  <a:lnTo>
                    <a:pt x="5099" y="9354"/>
                  </a:lnTo>
                  <a:lnTo>
                    <a:pt x="4842" y="9354"/>
                  </a:lnTo>
                  <a:lnTo>
                    <a:pt x="4806" y="8474"/>
                  </a:lnTo>
                  <a:lnTo>
                    <a:pt x="4806" y="7960"/>
                  </a:lnTo>
                  <a:lnTo>
                    <a:pt x="4769" y="7447"/>
                  </a:lnTo>
                  <a:lnTo>
                    <a:pt x="5136" y="7410"/>
                  </a:lnTo>
                  <a:lnTo>
                    <a:pt x="5503" y="7300"/>
                  </a:lnTo>
                  <a:lnTo>
                    <a:pt x="5833" y="7117"/>
                  </a:lnTo>
                  <a:lnTo>
                    <a:pt x="6126" y="6860"/>
                  </a:lnTo>
                  <a:lnTo>
                    <a:pt x="6200" y="6786"/>
                  </a:lnTo>
                  <a:lnTo>
                    <a:pt x="6310" y="6933"/>
                  </a:lnTo>
                  <a:lnTo>
                    <a:pt x="6493" y="7080"/>
                  </a:lnTo>
                  <a:lnTo>
                    <a:pt x="6677" y="7190"/>
                  </a:lnTo>
                  <a:lnTo>
                    <a:pt x="6860" y="7300"/>
                  </a:lnTo>
                  <a:lnTo>
                    <a:pt x="7043" y="7630"/>
                  </a:lnTo>
                  <a:lnTo>
                    <a:pt x="7263" y="7997"/>
                  </a:lnTo>
                  <a:lnTo>
                    <a:pt x="7557" y="8437"/>
                  </a:lnTo>
                  <a:lnTo>
                    <a:pt x="7667" y="8584"/>
                  </a:lnTo>
                  <a:lnTo>
                    <a:pt x="7557" y="8767"/>
                  </a:lnTo>
                  <a:lnTo>
                    <a:pt x="7484" y="8951"/>
                  </a:lnTo>
                  <a:lnTo>
                    <a:pt x="7447" y="9097"/>
                  </a:lnTo>
                  <a:lnTo>
                    <a:pt x="7447" y="9281"/>
                  </a:lnTo>
                  <a:lnTo>
                    <a:pt x="7484" y="9428"/>
                  </a:lnTo>
                  <a:lnTo>
                    <a:pt x="7520" y="9611"/>
                  </a:lnTo>
                  <a:lnTo>
                    <a:pt x="7594" y="9758"/>
                  </a:lnTo>
                  <a:lnTo>
                    <a:pt x="7704" y="9904"/>
                  </a:lnTo>
                  <a:lnTo>
                    <a:pt x="7850" y="10014"/>
                  </a:lnTo>
                  <a:lnTo>
                    <a:pt x="7960" y="10125"/>
                  </a:lnTo>
                  <a:lnTo>
                    <a:pt x="8107" y="10161"/>
                  </a:lnTo>
                  <a:lnTo>
                    <a:pt x="8254" y="10198"/>
                  </a:lnTo>
                  <a:lnTo>
                    <a:pt x="8547" y="10198"/>
                  </a:lnTo>
                  <a:lnTo>
                    <a:pt x="8694" y="10125"/>
                  </a:lnTo>
                  <a:lnTo>
                    <a:pt x="8877" y="10051"/>
                  </a:lnTo>
                  <a:lnTo>
                    <a:pt x="9098" y="9831"/>
                  </a:lnTo>
                  <a:lnTo>
                    <a:pt x="9281" y="9538"/>
                  </a:lnTo>
                  <a:lnTo>
                    <a:pt x="9354" y="9391"/>
                  </a:lnTo>
                  <a:lnTo>
                    <a:pt x="9391" y="9244"/>
                  </a:lnTo>
                  <a:lnTo>
                    <a:pt x="9391" y="9061"/>
                  </a:lnTo>
                  <a:lnTo>
                    <a:pt x="9391" y="8914"/>
                  </a:lnTo>
                  <a:lnTo>
                    <a:pt x="9318" y="8767"/>
                  </a:lnTo>
                  <a:lnTo>
                    <a:pt x="9244" y="8621"/>
                  </a:lnTo>
                  <a:lnTo>
                    <a:pt x="9134" y="8511"/>
                  </a:lnTo>
                  <a:lnTo>
                    <a:pt x="8987" y="8437"/>
                  </a:lnTo>
                  <a:lnTo>
                    <a:pt x="8841" y="8364"/>
                  </a:lnTo>
                  <a:lnTo>
                    <a:pt x="8694" y="8327"/>
                  </a:lnTo>
                  <a:lnTo>
                    <a:pt x="8364" y="8290"/>
                  </a:lnTo>
                  <a:lnTo>
                    <a:pt x="8180" y="8290"/>
                  </a:lnTo>
                  <a:lnTo>
                    <a:pt x="7997" y="8364"/>
                  </a:lnTo>
                  <a:lnTo>
                    <a:pt x="7924" y="8217"/>
                  </a:lnTo>
                  <a:lnTo>
                    <a:pt x="7814" y="8070"/>
                  </a:lnTo>
                  <a:lnTo>
                    <a:pt x="7557" y="7667"/>
                  </a:lnTo>
                  <a:lnTo>
                    <a:pt x="7300" y="7300"/>
                  </a:lnTo>
                  <a:lnTo>
                    <a:pt x="7227" y="7153"/>
                  </a:lnTo>
                  <a:lnTo>
                    <a:pt x="7153" y="7007"/>
                  </a:lnTo>
                  <a:lnTo>
                    <a:pt x="7043" y="6933"/>
                  </a:lnTo>
                  <a:lnTo>
                    <a:pt x="6897" y="6897"/>
                  </a:lnTo>
                  <a:lnTo>
                    <a:pt x="6640" y="6750"/>
                  </a:lnTo>
                  <a:lnTo>
                    <a:pt x="6346" y="6530"/>
                  </a:lnTo>
                  <a:lnTo>
                    <a:pt x="6530" y="6236"/>
                  </a:lnTo>
                  <a:lnTo>
                    <a:pt x="6603" y="5869"/>
                  </a:lnTo>
                  <a:lnTo>
                    <a:pt x="6603" y="5503"/>
                  </a:lnTo>
                  <a:lnTo>
                    <a:pt x="6567" y="5173"/>
                  </a:lnTo>
                  <a:lnTo>
                    <a:pt x="6456" y="4842"/>
                  </a:lnTo>
                  <a:lnTo>
                    <a:pt x="6310" y="4586"/>
                  </a:lnTo>
                  <a:lnTo>
                    <a:pt x="6126" y="4329"/>
                  </a:lnTo>
                  <a:lnTo>
                    <a:pt x="5870" y="4109"/>
                  </a:lnTo>
                  <a:lnTo>
                    <a:pt x="5613" y="3962"/>
                  </a:lnTo>
                  <a:lnTo>
                    <a:pt x="5356" y="3815"/>
                  </a:lnTo>
                  <a:lnTo>
                    <a:pt x="5026" y="3742"/>
                  </a:lnTo>
                  <a:lnTo>
                    <a:pt x="4732" y="3742"/>
                  </a:lnTo>
                  <a:lnTo>
                    <a:pt x="4732" y="3522"/>
                  </a:lnTo>
                  <a:lnTo>
                    <a:pt x="4696" y="2678"/>
                  </a:lnTo>
                  <a:lnTo>
                    <a:pt x="4732" y="2385"/>
                  </a:lnTo>
                  <a:lnTo>
                    <a:pt x="4696" y="2165"/>
                  </a:lnTo>
                  <a:lnTo>
                    <a:pt x="4659" y="1981"/>
                  </a:lnTo>
                  <a:lnTo>
                    <a:pt x="4842" y="1945"/>
                  </a:lnTo>
                  <a:lnTo>
                    <a:pt x="5063" y="1871"/>
                  </a:lnTo>
                  <a:lnTo>
                    <a:pt x="5246" y="1761"/>
                  </a:lnTo>
                  <a:lnTo>
                    <a:pt x="5393" y="1651"/>
                  </a:lnTo>
                  <a:lnTo>
                    <a:pt x="5539" y="1468"/>
                  </a:lnTo>
                  <a:lnTo>
                    <a:pt x="5613" y="1284"/>
                  </a:lnTo>
                  <a:lnTo>
                    <a:pt x="5686" y="1101"/>
                  </a:lnTo>
                  <a:lnTo>
                    <a:pt x="5686" y="844"/>
                  </a:lnTo>
                  <a:lnTo>
                    <a:pt x="5613" y="624"/>
                  </a:lnTo>
                  <a:lnTo>
                    <a:pt x="5503" y="404"/>
                  </a:lnTo>
                  <a:lnTo>
                    <a:pt x="5466" y="257"/>
                  </a:lnTo>
                  <a:lnTo>
                    <a:pt x="5429" y="184"/>
                  </a:lnTo>
                  <a:lnTo>
                    <a:pt x="5356" y="147"/>
                  </a:lnTo>
                  <a:lnTo>
                    <a:pt x="5209" y="147"/>
                  </a:lnTo>
                  <a:lnTo>
                    <a:pt x="5063" y="110"/>
                  </a:lnTo>
                  <a:lnTo>
                    <a:pt x="4989" y="37"/>
                  </a:lnTo>
                  <a:lnTo>
                    <a:pt x="4806"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solidFill>
                  <a:srgbClr val="A4C2F4"/>
                </a:solidFill>
              </a:endParaRPr>
            </a:p>
          </p:txBody>
        </p:sp>
        <p:sp>
          <p:nvSpPr>
            <p:cNvPr id="305" name="Shape 305"/>
            <p:cNvSpPr/>
            <p:nvPr/>
          </p:nvSpPr>
          <p:spPr>
            <a:xfrm>
              <a:off x="6618875" y="2550725"/>
              <a:ext cx="408125" cy="156850"/>
            </a:xfrm>
            <a:custGeom>
              <a:avLst/>
              <a:gdLst/>
              <a:ahLst/>
              <a:cxnLst/>
              <a:rect l="0" t="0" r="0" b="0"/>
              <a:pathLst>
                <a:path w="16325" h="6274" extrusionOk="0">
                  <a:moveTo>
                    <a:pt x="14710" y="1"/>
                  </a:moveTo>
                  <a:lnTo>
                    <a:pt x="14527" y="74"/>
                  </a:lnTo>
                  <a:lnTo>
                    <a:pt x="14380" y="147"/>
                  </a:lnTo>
                  <a:lnTo>
                    <a:pt x="14270" y="221"/>
                  </a:lnTo>
                  <a:lnTo>
                    <a:pt x="14270" y="257"/>
                  </a:lnTo>
                  <a:lnTo>
                    <a:pt x="14197" y="221"/>
                  </a:lnTo>
                  <a:lnTo>
                    <a:pt x="14087" y="221"/>
                  </a:lnTo>
                  <a:lnTo>
                    <a:pt x="14013" y="294"/>
                  </a:lnTo>
                  <a:lnTo>
                    <a:pt x="13977" y="331"/>
                  </a:lnTo>
                  <a:lnTo>
                    <a:pt x="13977" y="441"/>
                  </a:lnTo>
                  <a:lnTo>
                    <a:pt x="14013" y="551"/>
                  </a:lnTo>
                  <a:lnTo>
                    <a:pt x="14050" y="587"/>
                  </a:lnTo>
                  <a:lnTo>
                    <a:pt x="14123" y="624"/>
                  </a:lnTo>
                  <a:lnTo>
                    <a:pt x="14343" y="624"/>
                  </a:lnTo>
                  <a:lnTo>
                    <a:pt x="14527" y="551"/>
                  </a:lnTo>
                  <a:lnTo>
                    <a:pt x="14710" y="477"/>
                  </a:lnTo>
                  <a:lnTo>
                    <a:pt x="14894" y="441"/>
                  </a:lnTo>
                  <a:lnTo>
                    <a:pt x="14967" y="477"/>
                  </a:lnTo>
                  <a:lnTo>
                    <a:pt x="15004" y="514"/>
                  </a:lnTo>
                  <a:lnTo>
                    <a:pt x="14967" y="587"/>
                  </a:lnTo>
                  <a:lnTo>
                    <a:pt x="14930" y="661"/>
                  </a:lnTo>
                  <a:lnTo>
                    <a:pt x="14747" y="881"/>
                  </a:lnTo>
                  <a:lnTo>
                    <a:pt x="14123" y="1725"/>
                  </a:lnTo>
                  <a:lnTo>
                    <a:pt x="14123" y="1798"/>
                  </a:lnTo>
                  <a:lnTo>
                    <a:pt x="14087" y="1871"/>
                  </a:lnTo>
                  <a:lnTo>
                    <a:pt x="14123" y="1981"/>
                  </a:lnTo>
                  <a:lnTo>
                    <a:pt x="14233" y="2055"/>
                  </a:lnTo>
                  <a:lnTo>
                    <a:pt x="14343" y="2091"/>
                  </a:lnTo>
                  <a:lnTo>
                    <a:pt x="14820" y="2091"/>
                  </a:lnTo>
                  <a:lnTo>
                    <a:pt x="15260" y="2055"/>
                  </a:lnTo>
                  <a:lnTo>
                    <a:pt x="15774" y="1945"/>
                  </a:lnTo>
                  <a:lnTo>
                    <a:pt x="16031" y="1871"/>
                  </a:lnTo>
                  <a:lnTo>
                    <a:pt x="16251" y="1761"/>
                  </a:lnTo>
                  <a:lnTo>
                    <a:pt x="16324" y="1651"/>
                  </a:lnTo>
                  <a:lnTo>
                    <a:pt x="16324" y="1541"/>
                  </a:lnTo>
                  <a:lnTo>
                    <a:pt x="16288" y="1468"/>
                  </a:lnTo>
                  <a:lnTo>
                    <a:pt x="16214" y="1431"/>
                  </a:lnTo>
                  <a:lnTo>
                    <a:pt x="16141" y="1394"/>
                  </a:lnTo>
                  <a:lnTo>
                    <a:pt x="15957" y="1431"/>
                  </a:lnTo>
                  <a:lnTo>
                    <a:pt x="15774" y="1468"/>
                  </a:lnTo>
                  <a:lnTo>
                    <a:pt x="15370" y="1541"/>
                  </a:lnTo>
                  <a:lnTo>
                    <a:pt x="14820" y="1615"/>
                  </a:lnTo>
                  <a:lnTo>
                    <a:pt x="14820" y="1615"/>
                  </a:lnTo>
                  <a:lnTo>
                    <a:pt x="15260" y="1028"/>
                  </a:lnTo>
                  <a:lnTo>
                    <a:pt x="15370" y="844"/>
                  </a:lnTo>
                  <a:lnTo>
                    <a:pt x="15481" y="698"/>
                  </a:lnTo>
                  <a:lnTo>
                    <a:pt x="15517" y="477"/>
                  </a:lnTo>
                  <a:lnTo>
                    <a:pt x="15517" y="404"/>
                  </a:lnTo>
                  <a:lnTo>
                    <a:pt x="15481" y="294"/>
                  </a:lnTo>
                  <a:lnTo>
                    <a:pt x="15370" y="184"/>
                  </a:lnTo>
                  <a:lnTo>
                    <a:pt x="15224" y="74"/>
                  </a:lnTo>
                  <a:lnTo>
                    <a:pt x="15077" y="37"/>
                  </a:lnTo>
                  <a:lnTo>
                    <a:pt x="14894" y="1"/>
                  </a:lnTo>
                  <a:close/>
                  <a:moveTo>
                    <a:pt x="6604" y="2788"/>
                  </a:moveTo>
                  <a:lnTo>
                    <a:pt x="6163" y="2898"/>
                  </a:lnTo>
                  <a:lnTo>
                    <a:pt x="5576" y="2972"/>
                  </a:lnTo>
                  <a:lnTo>
                    <a:pt x="5283" y="3045"/>
                  </a:lnTo>
                  <a:lnTo>
                    <a:pt x="4990" y="3118"/>
                  </a:lnTo>
                  <a:lnTo>
                    <a:pt x="4953" y="3155"/>
                  </a:lnTo>
                  <a:lnTo>
                    <a:pt x="4880" y="3229"/>
                  </a:lnTo>
                  <a:lnTo>
                    <a:pt x="4880" y="3302"/>
                  </a:lnTo>
                  <a:lnTo>
                    <a:pt x="4880" y="3339"/>
                  </a:lnTo>
                  <a:lnTo>
                    <a:pt x="4880" y="3412"/>
                  </a:lnTo>
                  <a:lnTo>
                    <a:pt x="4916" y="3485"/>
                  </a:lnTo>
                  <a:lnTo>
                    <a:pt x="4990" y="3522"/>
                  </a:lnTo>
                  <a:lnTo>
                    <a:pt x="5063" y="3522"/>
                  </a:lnTo>
                  <a:lnTo>
                    <a:pt x="5613" y="3485"/>
                  </a:lnTo>
                  <a:lnTo>
                    <a:pt x="6163" y="3412"/>
                  </a:lnTo>
                  <a:lnTo>
                    <a:pt x="6640" y="3339"/>
                  </a:lnTo>
                  <a:lnTo>
                    <a:pt x="6860" y="3265"/>
                  </a:lnTo>
                  <a:lnTo>
                    <a:pt x="6970" y="3192"/>
                  </a:lnTo>
                  <a:lnTo>
                    <a:pt x="7044" y="3118"/>
                  </a:lnTo>
                  <a:lnTo>
                    <a:pt x="7044" y="3008"/>
                  </a:lnTo>
                  <a:lnTo>
                    <a:pt x="7044" y="2972"/>
                  </a:lnTo>
                  <a:lnTo>
                    <a:pt x="7007" y="2898"/>
                  </a:lnTo>
                  <a:lnTo>
                    <a:pt x="6897" y="2862"/>
                  </a:lnTo>
                  <a:lnTo>
                    <a:pt x="6824" y="2825"/>
                  </a:lnTo>
                  <a:lnTo>
                    <a:pt x="6604" y="2788"/>
                  </a:lnTo>
                  <a:close/>
                  <a:moveTo>
                    <a:pt x="13500" y="1945"/>
                  </a:moveTo>
                  <a:lnTo>
                    <a:pt x="13280" y="1981"/>
                  </a:lnTo>
                  <a:lnTo>
                    <a:pt x="13060" y="2018"/>
                  </a:lnTo>
                  <a:lnTo>
                    <a:pt x="12876" y="2055"/>
                  </a:lnTo>
                  <a:lnTo>
                    <a:pt x="12693" y="2201"/>
                  </a:lnTo>
                  <a:lnTo>
                    <a:pt x="12546" y="2275"/>
                  </a:lnTo>
                  <a:lnTo>
                    <a:pt x="12436" y="2422"/>
                  </a:lnTo>
                  <a:lnTo>
                    <a:pt x="12289" y="2678"/>
                  </a:lnTo>
                  <a:lnTo>
                    <a:pt x="12179" y="3008"/>
                  </a:lnTo>
                  <a:lnTo>
                    <a:pt x="12179" y="3339"/>
                  </a:lnTo>
                  <a:lnTo>
                    <a:pt x="12179" y="3522"/>
                  </a:lnTo>
                  <a:lnTo>
                    <a:pt x="12216" y="3669"/>
                  </a:lnTo>
                  <a:lnTo>
                    <a:pt x="12289" y="3815"/>
                  </a:lnTo>
                  <a:lnTo>
                    <a:pt x="12363" y="3962"/>
                  </a:lnTo>
                  <a:lnTo>
                    <a:pt x="12473" y="4109"/>
                  </a:lnTo>
                  <a:lnTo>
                    <a:pt x="12583" y="4219"/>
                  </a:lnTo>
                  <a:lnTo>
                    <a:pt x="12729" y="4292"/>
                  </a:lnTo>
                  <a:lnTo>
                    <a:pt x="12876" y="4366"/>
                  </a:lnTo>
                  <a:lnTo>
                    <a:pt x="12986" y="4402"/>
                  </a:lnTo>
                  <a:lnTo>
                    <a:pt x="13096" y="4402"/>
                  </a:lnTo>
                  <a:lnTo>
                    <a:pt x="13353" y="4329"/>
                  </a:lnTo>
                  <a:lnTo>
                    <a:pt x="13757" y="4146"/>
                  </a:lnTo>
                  <a:lnTo>
                    <a:pt x="14197" y="3999"/>
                  </a:lnTo>
                  <a:lnTo>
                    <a:pt x="14417" y="3852"/>
                  </a:lnTo>
                  <a:lnTo>
                    <a:pt x="14564" y="3705"/>
                  </a:lnTo>
                  <a:lnTo>
                    <a:pt x="14600" y="3632"/>
                  </a:lnTo>
                  <a:lnTo>
                    <a:pt x="14564" y="3559"/>
                  </a:lnTo>
                  <a:lnTo>
                    <a:pt x="14527" y="3485"/>
                  </a:lnTo>
                  <a:lnTo>
                    <a:pt x="14453" y="3449"/>
                  </a:lnTo>
                  <a:lnTo>
                    <a:pt x="14343" y="3412"/>
                  </a:lnTo>
                  <a:lnTo>
                    <a:pt x="14197" y="3449"/>
                  </a:lnTo>
                  <a:lnTo>
                    <a:pt x="13940" y="3522"/>
                  </a:lnTo>
                  <a:lnTo>
                    <a:pt x="13426" y="3742"/>
                  </a:lnTo>
                  <a:lnTo>
                    <a:pt x="13280" y="3815"/>
                  </a:lnTo>
                  <a:lnTo>
                    <a:pt x="13133" y="3852"/>
                  </a:lnTo>
                  <a:lnTo>
                    <a:pt x="12986" y="3852"/>
                  </a:lnTo>
                  <a:lnTo>
                    <a:pt x="12839" y="3779"/>
                  </a:lnTo>
                  <a:lnTo>
                    <a:pt x="12766" y="3669"/>
                  </a:lnTo>
                  <a:lnTo>
                    <a:pt x="12729" y="3559"/>
                  </a:lnTo>
                  <a:lnTo>
                    <a:pt x="12656" y="3339"/>
                  </a:lnTo>
                  <a:lnTo>
                    <a:pt x="12656" y="3118"/>
                  </a:lnTo>
                  <a:lnTo>
                    <a:pt x="12729" y="2898"/>
                  </a:lnTo>
                  <a:lnTo>
                    <a:pt x="12839" y="2715"/>
                  </a:lnTo>
                  <a:lnTo>
                    <a:pt x="12986" y="2532"/>
                  </a:lnTo>
                  <a:lnTo>
                    <a:pt x="13133" y="2458"/>
                  </a:lnTo>
                  <a:lnTo>
                    <a:pt x="13280" y="2422"/>
                  </a:lnTo>
                  <a:lnTo>
                    <a:pt x="13610" y="2385"/>
                  </a:lnTo>
                  <a:lnTo>
                    <a:pt x="13940" y="2348"/>
                  </a:lnTo>
                  <a:lnTo>
                    <a:pt x="14307" y="2348"/>
                  </a:lnTo>
                  <a:lnTo>
                    <a:pt x="14307" y="2311"/>
                  </a:lnTo>
                  <a:lnTo>
                    <a:pt x="14307" y="2275"/>
                  </a:lnTo>
                  <a:lnTo>
                    <a:pt x="14307" y="2238"/>
                  </a:lnTo>
                  <a:lnTo>
                    <a:pt x="14123" y="2128"/>
                  </a:lnTo>
                  <a:lnTo>
                    <a:pt x="13903" y="2055"/>
                  </a:lnTo>
                  <a:lnTo>
                    <a:pt x="13720" y="1981"/>
                  </a:lnTo>
                  <a:lnTo>
                    <a:pt x="13500" y="1945"/>
                  </a:lnTo>
                  <a:close/>
                  <a:moveTo>
                    <a:pt x="6787" y="4182"/>
                  </a:moveTo>
                  <a:lnTo>
                    <a:pt x="6347" y="4292"/>
                  </a:lnTo>
                  <a:lnTo>
                    <a:pt x="5907" y="4366"/>
                  </a:lnTo>
                  <a:lnTo>
                    <a:pt x="5466" y="4439"/>
                  </a:lnTo>
                  <a:lnTo>
                    <a:pt x="5063" y="4549"/>
                  </a:lnTo>
                  <a:lnTo>
                    <a:pt x="4990" y="4622"/>
                  </a:lnTo>
                  <a:lnTo>
                    <a:pt x="4953" y="4696"/>
                  </a:lnTo>
                  <a:lnTo>
                    <a:pt x="4953" y="4806"/>
                  </a:lnTo>
                  <a:lnTo>
                    <a:pt x="5063" y="4843"/>
                  </a:lnTo>
                  <a:lnTo>
                    <a:pt x="5283" y="4879"/>
                  </a:lnTo>
                  <a:lnTo>
                    <a:pt x="5980" y="4879"/>
                  </a:lnTo>
                  <a:lnTo>
                    <a:pt x="6457" y="4769"/>
                  </a:lnTo>
                  <a:lnTo>
                    <a:pt x="6897" y="4659"/>
                  </a:lnTo>
                  <a:lnTo>
                    <a:pt x="6970" y="4622"/>
                  </a:lnTo>
                  <a:lnTo>
                    <a:pt x="7044" y="4586"/>
                  </a:lnTo>
                  <a:lnTo>
                    <a:pt x="7080" y="4512"/>
                  </a:lnTo>
                  <a:lnTo>
                    <a:pt x="7117" y="4439"/>
                  </a:lnTo>
                  <a:lnTo>
                    <a:pt x="7080" y="4292"/>
                  </a:lnTo>
                  <a:lnTo>
                    <a:pt x="7007" y="4219"/>
                  </a:lnTo>
                  <a:lnTo>
                    <a:pt x="6934" y="4182"/>
                  </a:lnTo>
                  <a:close/>
                  <a:moveTo>
                    <a:pt x="11079" y="2055"/>
                  </a:moveTo>
                  <a:lnTo>
                    <a:pt x="10785" y="2091"/>
                  </a:lnTo>
                  <a:lnTo>
                    <a:pt x="10565" y="2165"/>
                  </a:lnTo>
                  <a:lnTo>
                    <a:pt x="10382" y="2311"/>
                  </a:lnTo>
                  <a:lnTo>
                    <a:pt x="10235" y="2495"/>
                  </a:lnTo>
                  <a:lnTo>
                    <a:pt x="10198" y="2385"/>
                  </a:lnTo>
                  <a:lnTo>
                    <a:pt x="10088" y="2348"/>
                  </a:lnTo>
                  <a:lnTo>
                    <a:pt x="9942" y="2311"/>
                  </a:lnTo>
                  <a:lnTo>
                    <a:pt x="9611" y="2311"/>
                  </a:lnTo>
                  <a:lnTo>
                    <a:pt x="9501" y="2348"/>
                  </a:lnTo>
                  <a:lnTo>
                    <a:pt x="9208" y="2495"/>
                  </a:lnTo>
                  <a:lnTo>
                    <a:pt x="8988" y="2678"/>
                  </a:lnTo>
                  <a:lnTo>
                    <a:pt x="8951" y="2568"/>
                  </a:lnTo>
                  <a:lnTo>
                    <a:pt x="8915" y="2532"/>
                  </a:lnTo>
                  <a:lnTo>
                    <a:pt x="8878" y="2532"/>
                  </a:lnTo>
                  <a:lnTo>
                    <a:pt x="8804" y="2568"/>
                  </a:lnTo>
                  <a:lnTo>
                    <a:pt x="8731" y="2752"/>
                  </a:lnTo>
                  <a:lnTo>
                    <a:pt x="8658" y="2935"/>
                  </a:lnTo>
                  <a:lnTo>
                    <a:pt x="8621" y="3339"/>
                  </a:lnTo>
                  <a:lnTo>
                    <a:pt x="8584" y="3705"/>
                  </a:lnTo>
                  <a:lnTo>
                    <a:pt x="8621" y="4072"/>
                  </a:lnTo>
                  <a:lnTo>
                    <a:pt x="8694" y="4439"/>
                  </a:lnTo>
                  <a:lnTo>
                    <a:pt x="8768" y="4806"/>
                  </a:lnTo>
                  <a:lnTo>
                    <a:pt x="8804" y="4879"/>
                  </a:lnTo>
                  <a:lnTo>
                    <a:pt x="8878" y="4953"/>
                  </a:lnTo>
                  <a:lnTo>
                    <a:pt x="8951" y="4989"/>
                  </a:lnTo>
                  <a:lnTo>
                    <a:pt x="9061" y="4953"/>
                  </a:lnTo>
                  <a:lnTo>
                    <a:pt x="9135" y="4916"/>
                  </a:lnTo>
                  <a:lnTo>
                    <a:pt x="9208" y="4879"/>
                  </a:lnTo>
                  <a:lnTo>
                    <a:pt x="9245" y="4769"/>
                  </a:lnTo>
                  <a:lnTo>
                    <a:pt x="9208" y="4659"/>
                  </a:lnTo>
                  <a:lnTo>
                    <a:pt x="9135" y="4182"/>
                  </a:lnTo>
                  <a:lnTo>
                    <a:pt x="9098" y="3669"/>
                  </a:lnTo>
                  <a:lnTo>
                    <a:pt x="9135" y="3339"/>
                  </a:lnTo>
                  <a:lnTo>
                    <a:pt x="9208" y="3118"/>
                  </a:lnTo>
                  <a:lnTo>
                    <a:pt x="9391" y="2972"/>
                  </a:lnTo>
                  <a:lnTo>
                    <a:pt x="9575" y="2825"/>
                  </a:lnTo>
                  <a:lnTo>
                    <a:pt x="9795" y="2788"/>
                  </a:lnTo>
                  <a:lnTo>
                    <a:pt x="9868" y="4072"/>
                  </a:lnTo>
                  <a:lnTo>
                    <a:pt x="9905" y="4146"/>
                  </a:lnTo>
                  <a:lnTo>
                    <a:pt x="9942" y="4219"/>
                  </a:lnTo>
                  <a:lnTo>
                    <a:pt x="10015" y="4292"/>
                  </a:lnTo>
                  <a:lnTo>
                    <a:pt x="10125" y="4292"/>
                  </a:lnTo>
                  <a:lnTo>
                    <a:pt x="10198" y="4329"/>
                  </a:lnTo>
                  <a:lnTo>
                    <a:pt x="10272" y="4292"/>
                  </a:lnTo>
                  <a:lnTo>
                    <a:pt x="10308" y="4219"/>
                  </a:lnTo>
                  <a:lnTo>
                    <a:pt x="10345" y="4146"/>
                  </a:lnTo>
                  <a:lnTo>
                    <a:pt x="10455" y="3559"/>
                  </a:lnTo>
                  <a:lnTo>
                    <a:pt x="10565" y="3008"/>
                  </a:lnTo>
                  <a:lnTo>
                    <a:pt x="10602" y="2862"/>
                  </a:lnTo>
                  <a:lnTo>
                    <a:pt x="10675" y="2752"/>
                  </a:lnTo>
                  <a:lnTo>
                    <a:pt x="10785" y="2642"/>
                  </a:lnTo>
                  <a:lnTo>
                    <a:pt x="10895" y="2568"/>
                  </a:lnTo>
                  <a:lnTo>
                    <a:pt x="11079" y="2568"/>
                  </a:lnTo>
                  <a:lnTo>
                    <a:pt x="11115" y="2642"/>
                  </a:lnTo>
                  <a:lnTo>
                    <a:pt x="11115" y="2752"/>
                  </a:lnTo>
                  <a:lnTo>
                    <a:pt x="11115" y="2862"/>
                  </a:lnTo>
                  <a:lnTo>
                    <a:pt x="11189" y="3449"/>
                  </a:lnTo>
                  <a:lnTo>
                    <a:pt x="11299" y="4036"/>
                  </a:lnTo>
                  <a:lnTo>
                    <a:pt x="11372" y="4256"/>
                  </a:lnTo>
                  <a:lnTo>
                    <a:pt x="11446" y="4512"/>
                  </a:lnTo>
                  <a:lnTo>
                    <a:pt x="11556" y="4732"/>
                  </a:lnTo>
                  <a:lnTo>
                    <a:pt x="11629" y="4806"/>
                  </a:lnTo>
                  <a:lnTo>
                    <a:pt x="11739" y="4843"/>
                  </a:lnTo>
                  <a:lnTo>
                    <a:pt x="11849" y="4843"/>
                  </a:lnTo>
                  <a:lnTo>
                    <a:pt x="11922" y="4806"/>
                  </a:lnTo>
                  <a:lnTo>
                    <a:pt x="11996" y="4769"/>
                  </a:lnTo>
                  <a:lnTo>
                    <a:pt x="12032" y="4696"/>
                  </a:lnTo>
                  <a:lnTo>
                    <a:pt x="12069" y="4586"/>
                  </a:lnTo>
                  <a:lnTo>
                    <a:pt x="11996" y="4476"/>
                  </a:lnTo>
                  <a:lnTo>
                    <a:pt x="11922" y="4402"/>
                  </a:lnTo>
                  <a:lnTo>
                    <a:pt x="11886" y="4256"/>
                  </a:lnTo>
                  <a:lnTo>
                    <a:pt x="11812" y="4072"/>
                  </a:lnTo>
                  <a:lnTo>
                    <a:pt x="11776" y="3779"/>
                  </a:lnTo>
                  <a:lnTo>
                    <a:pt x="11666" y="3339"/>
                  </a:lnTo>
                  <a:lnTo>
                    <a:pt x="11629" y="2862"/>
                  </a:lnTo>
                  <a:lnTo>
                    <a:pt x="11629" y="2532"/>
                  </a:lnTo>
                  <a:lnTo>
                    <a:pt x="11592" y="2385"/>
                  </a:lnTo>
                  <a:lnTo>
                    <a:pt x="11482" y="2275"/>
                  </a:lnTo>
                  <a:lnTo>
                    <a:pt x="11299" y="2128"/>
                  </a:lnTo>
                  <a:lnTo>
                    <a:pt x="11189" y="2091"/>
                  </a:lnTo>
                  <a:lnTo>
                    <a:pt x="11079" y="2055"/>
                  </a:lnTo>
                  <a:close/>
                  <a:moveTo>
                    <a:pt x="2715" y="1138"/>
                  </a:moveTo>
                  <a:lnTo>
                    <a:pt x="2569" y="1174"/>
                  </a:lnTo>
                  <a:lnTo>
                    <a:pt x="2422" y="1284"/>
                  </a:lnTo>
                  <a:lnTo>
                    <a:pt x="2385" y="1358"/>
                  </a:lnTo>
                  <a:lnTo>
                    <a:pt x="2165" y="1284"/>
                  </a:lnTo>
                  <a:lnTo>
                    <a:pt x="1762" y="1284"/>
                  </a:lnTo>
                  <a:lnTo>
                    <a:pt x="1542" y="1358"/>
                  </a:lnTo>
                  <a:lnTo>
                    <a:pt x="771" y="1504"/>
                  </a:lnTo>
                  <a:lnTo>
                    <a:pt x="368" y="1651"/>
                  </a:lnTo>
                  <a:lnTo>
                    <a:pt x="184" y="1725"/>
                  </a:lnTo>
                  <a:lnTo>
                    <a:pt x="38" y="1835"/>
                  </a:lnTo>
                  <a:lnTo>
                    <a:pt x="1" y="1908"/>
                  </a:lnTo>
                  <a:lnTo>
                    <a:pt x="1" y="1981"/>
                  </a:lnTo>
                  <a:lnTo>
                    <a:pt x="38" y="2018"/>
                  </a:lnTo>
                  <a:lnTo>
                    <a:pt x="111" y="2055"/>
                  </a:lnTo>
                  <a:lnTo>
                    <a:pt x="74" y="2348"/>
                  </a:lnTo>
                  <a:lnTo>
                    <a:pt x="74" y="2642"/>
                  </a:lnTo>
                  <a:lnTo>
                    <a:pt x="74" y="3705"/>
                  </a:lnTo>
                  <a:lnTo>
                    <a:pt x="111" y="4843"/>
                  </a:lnTo>
                  <a:lnTo>
                    <a:pt x="148" y="5980"/>
                  </a:lnTo>
                  <a:lnTo>
                    <a:pt x="184" y="6090"/>
                  </a:lnTo>
                  <a:lnTo>
                    <a:pt x="294" y="6200"/>
                  </a:lnTo>
                  <a:lnTo>
                    <a:pt x="404" y="6236"/>
                  </a:lnTo>
                  <a:lnTo>
                    <a:pt x="514" y="6200"/>
                  </a:lnTo>
                  <a:lnTo>
                    <a:pt x="624" y="6236"/>
                  </a:lnTo>
                  <a:lnTo>
                    <a:pt x="845" y="6273"/>
                  </a:lnTo>
                  <a:lnTo>
                    <a:pt x="1028" y="6236"/>
                  </a:lnTo>
                  <a:lnTo>
                    <a:pt x="1395" y="6163"/>
                  </a:lnTo>
                  <a:lnTo>
                    <a:pt x="2385" y="5980"/>
                  </a:lnTo>
                  <a:lnTo>
                    <a:pt x="2605" y="5943"/>
                  </a:lnTo>
                  <a:lnTo>
                    <a:pt x="2752" y="5906"/>
                  </a:lnTo>
                  <a:lnTo>
                    <a:pt x="2899" y="5833"/>
                  </a:lnTo>
                  <a:lnTo>
                    <a:pt x="2972" y="5686"/>
                  </a:lnTo>
                  <a:lnTo>
                    <a:pt x="2972" y="5576"/>
                  </a:lnTo>
                  <a:lnTo>
                    <a:pt x="2935" y="5503"/>
                  </a:lnTo>
                  <a:lnTo>
                    <a:pt x="2825" y="5429"/>
                  </a:lnTo>
                  <a:lnTo>
                    <a:pt x="2679" y="5393"/>
                  </a:lnTo>
                  <a:lnTo>
                    <a:pt x="2532" y="5393"/>
                  </a:lnTo>
                  <a:lnTo>
                    <a:pt x="2385" y="5429"/>
                  </a:lnTo>
                  <a:lnTo>
                    <a:pt x="2055" y="5503"/>
                  </a:lnTo>
                  <a:lnTo>
                    <a:pt x="1762" y="5576"/>
                  </a:lnTo>
                  <a:lnTo>
                    <a:pt x="1028" y="5723"/>
                  </a:lnTo>
                  <a:lnTo>
                    <a:pt x="698" y="5796"/>
                  </a:lnTo>
                  <a:lnTo>
                    <a:pt x="661" y="4953"/>
                  </a:lnTo>
                  <a:lnTo>
                    <a:pt x="624" y="4109"/>
                  </a:lnTo>
                  <a:lnTo>
                    <a:pt x="845" y="4109"/>
                  </a:lnTo>
                  <a:lnTo>
                    <a:pt x="1028" y="4072"/>
                  </a:lnTo>
                  <a:lnTo>
                    <a:pt x="1431" y="3962"/>
                  </a:lnTo>
                  <a:lnTo>
                    <a:pt x="2459" y="3742"/>
                  </a:lnTo>
                  <a:lnTo>
                    <a:pt x="2495" y="3779"/>
                  </a:lnTo>
                  <a:lnTo>
                    <a:pt x="2605" y="3779"/>
                  </a:lnTo>
                  <a:lnTo>
                    <a:pt x="2679" y="3742"/>
                  </a:lnTo>
                  <a:lnTo>
                    <a:pt x="2752" y="3705"/>
                  </a:lnTo>
                  <a:lnTo>
                    <a:pt x="2789" y="3669"/>
                  </a:lnTo>
                  <a:lnTo>
                    <a:pt x="2862" y="3559"/>
                  </a:lnTo>
                  <a:lnTo>
                    <a:pt x="2899" y="3485"/>
                  </a:lnTo>
                  <a:lnTo>
                    <a:pt x="2899" y="3412"/>
                  </a:lnTo>
                  <a:lnTo>
                    <a:pt x="2862" y="3339"/>
                  </a:lnTo>
                  <a:lnTo>
                    <a:pt x="2825" y="3265"/>
                  </a:lnTo>
                  <a:lnTo>
                    <a:pt x="2715" y="3155"/>
                  </a:lnTo>
                  <a:lnTo>
                    <a:pt x="2532" y="3155"/>
                  </a:lnTo>
                  <a:lnTo>
                    <a:pt x="1431" y="3449"/>
                  </a:lnTo>
                  <a:lnTo>
                    <a:pt x="1028" y="3522"/>
                  </a:lnTo>
                  <a:lnTo>
                    <a:pt x="808" y="3595"/>
                  </a:lnTo>
                  <a:lnTo>
                    <a:pt x="624" y="3632"/>
                  </a:lnTo>
                  <a:lnTo>
                    <a:pt x="588" y="2788"/>
                  </a:lnTo>
                  <a:lnTo>
                    <a:pt x="588" y="2458"/>
                  </a:lnTo>
                  <a:lnTo>
                    <a:pt x="551" y="2091"/>
                  </a:lnTo>
                  <a:lnTo>
                    <a:pt x="1065" y="1981"/>
                  </a:lnTo>
                  <a:lnTo>
                    <a:pt x="1615" y="1835"/>
                  </a:lnTo>
                  <a:lnTo>
                    <a:pt x="1798" y="1798"/>
                  </a:lnTo>
                  <a:lnTo>
                    <a:pt x="2055" y="1798"/>
                  </a:lnTo>
                  <a:lnTo>
                    <a:pt x="2165" y="1871"/>
                  </a:lnTo>
                  <a:lnTo>
                    <a:pt x="2238" y="1908"/>
                  </a:lnTo>
                  <a:lnTo>
                    <a:pt x="2312" y="1945"/>
                  </a:lnTo>
                  <a:lnTo>
                    <a:pt x="2422" y="1945"/>
                  </a:lnTo>
                  <a:lnTo>
                    <a:pt x="2495" y="1908"/>
                  </a:lnTo>
                  <a:lnTo>
                    <a:pt x="3009" y="1651"/>
                  </a:lnTo>
                  <a:lnTo>
                    <a:pt x="3082" y="1615"/>
                  </a:lnTo>
                  <a:lnTo>
                    <a:pt x="3119" y="1578"/>
                  </a:lnTo>
                  <a:lnTo>
                    <a:pt x="3156" y="1431"/>
                  </a:lnTo>
                  <a:lnTo>
                    <a:pt x="3119" y="1284"/>
                  </a:lnTo>
                  <a:lnTo>
                    <a:pt x="3082" y="1248"/>
                  </a:lnTo>
                  <a:lnTo>
                    <a:pt x="3009" y="1174"/>
                  </a:lnTo>
                  <a:lnTo>
                    <a:pt x="2862" y="1138"/>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solidFill>
                  <a:srgbClr val="A4C2F4"/>
                </a:solidFill>
              </a:endParaRPr>
            </a:p>
          </p:txBody>
        </p:sp>
        <p:sp>
          <p:nvSpPr>
            <p:cNvPr id="306" name="Shape 306"/>
            <p:cNvSpPr/>
            <p:nvPr/>
          </p:nvSpPr>
          <p:spPr>
            <a:xfrm>
              <a:off x="6336425" y="4507675"/>
              <a:ext cx="520000" cy="365000"/>
            </a:xfrm>
            <a:custGeom>
              <a:avLst/>
              <a:gdLst/>
              <a:ahLst/>
              <a:cxnLst/>
              <a:rect l="0" t="0" r="0" b="0"/>
              <a:pathLst>
                <a:path w="20800" h="14600" extrusionOk="0">
                  <a:moveTo>
                    <a:pt x="5466" y="441"/>
                  </a:moveTo>
                  <a:lnTo>
                    <a:pt x="5650" y="478"/>
                  </a:lnTo>
                  <a:lnTo>
                    <a:pt x="5577" y="478"/>
                  </a:lnTo>
                  <a:lnTo>
                    <a:pt x="5466" y="441"/>
                  </a:lnTo>
                  <a:close/>
                  <a:moveTo>
                    <a:pt x="4843" y="478"/>
                  </a:moveTo>
                  <a:lnTo>
                    <a:pt x="4806" y="514"/>
                  </a:lnTo>
                  <a:lnTo>
                    <a:pt x="4586" y="551"/>
                  </a:lnTo>
                  <a:lnTo>
                    <a:pt x="4843" y="478"/>
                  </a:lnTo>
                  <a:close/>
                  <a:moveTo>
                    <a:pt x="5173" y="808"/>
                  </a:moveTo>
                  <a:lnTo>
                    <a:pt x="5210" y="844"/>
                  </a:lnTo>
                  <a:lnTo>
                    <a:pt x="5246" y="918"/>
                  </a:lnTo>
                  <a:lnTo>
                    <a:pt x="5356" y="991"/>
                  </a:lnTo>
                  <a:lnTo>
                    <a:pt x="5503" y="1028"/>
                  </a:lnTo>
                  <a:lnTo>
                    <a:pt x="5760" y="1028"/>
                  </a:lnTo>
                  <a:lnTo>
                    <a:pt x="5870" y="991"/>
                  </a:lnTo>
                  <a:lnTo>
                    <a:pt x="5980" y="991"/>
                  </a:lnTo>
                  <a:lnTo>
                    <a:pt x="6017" y="1028"/>
                  </a:lnTo>
                  <a:lnTo>
                    <a:pt x="6053" y="1101"/>
                  </a:lnTo>
                  <a:lnTo>
                    <a:pt x="6163" y="1431"/>
                  </a:lnTo>
                  <a:lnTo>
                    <a:pt x="6163" y="1725"/>
                  </a:lnTo>
                  <a:lnTo>
                    <a:pt x="6127" y="2055"/>
                  </a:lnTo>
                  <a:lnTo>
                    <a:pt x="6053" y="2348"/>
                  </a:lnTo>
                  <a:lnTo>
                    <a:pt x="5980" y="2532"/>
                  </a:lnTo>
                  <a:lnTo>
                    <a:pt x="5907" y="2715"/>
                  </a:lnTo>
                  <a:lnTo>
                    <a:pt x="5650" y="3009"/>
                  </a:lnTo>
                  <a:lnTo>
                    <a:pt x="5393" y="3229"/>
                  </a:lnTo>
                  <a:lnTo>
                    <a:pt x="5063" y="3412"/>
                  </a:lnTo>
                  <a:lnTo>
                    <a:pt x="5063" y="3375"/>
                  </a:lnTo>
                  <a:lnTo>
                    <a:pt x="5063" y="3302"/>
                  </a:lnTo>
                  <a:lnTo>
                    <a:pt x="5026" y="3265"/>
                  </a:lnTo>
                  <a:lnTo>
                    <a:pt x="4953" y="3229"/>
                  </a:lnTo>
                  <a:lnTo>
                    <a:pt x="4880" y="3229"/>
                  </a:lnTo>
                  <a:lnTo>
                    <a:pt x="5063" y="2789"/>
                  </a:lnTo>
                  <a:lnTo>
                    <a:pt x="5063" y="2715"/>
                  </a:lnTo>
                  <a:lnTo>
                    <a:pt x="4990" y="2679"/>
                  </a:lnTo>
                  <a:lnTo>
                    <a:pt x="4953" y="2679"/>
                  </a:lnTo>
                  <a:lnTo>
                    <a:pt x="4880" y="2715"/>
                  </a:lnTo>
                  <a:lnTo>
                    <a:pt x="4549" y="3229"/>
                  </a:lnTo>
                  <a:lnTo>
                    <a:pt x="4329" y="3559"/>
                  </a:lnTo>
                  <a:lnTo>
                    <a:pt x="4109" y="3522"/>
                  </a:lnTo>
                  <a:lnTo>
                    <a:pt x="3853" y="3486"/>
                  </a:lnTo>
                  <a:lnTo>
                    <a:pt x="3706" y="3449"/>
                  </a:lnTo>
                  <a:lnTo>
                    <a:pt x="3999" y="3192"/>
                  </a:lnTo>
                  <a:lnTo>
                    <a:pt x="4586" y="2642"/>
                  </a:lnTo>
                  <a:lnTo>
                    <a:pt x="4586" y="2568"/>
                  </a:lnTo>
                  <a:lnTo>
                    <a:pt x="4586" y="2495"/>
                  </a:lnTo>
                  <a:lnTo>
                    <a:pt x="4513" y="2458"/>
                  </a:lnTo>
                  <a:lnTo>
                    <a:pt x="4439" y="2458"/>
                  </a:lnTo>
                  <a:lnTo>
                    <a:pt x="3486" y="3119"/>
                  </a:lnTo>
                  <a:lnTo>
                    <a:pt x="3302" y="3265"/>
                  </a:lnTo>
                  <a:lnTo>
                    <a:pt x="3229" y="3192"/>
                  </a:lnTo>
                  <a:lnTo>
                    <a:pt x="3266" y="3082"/>
                  </a:lnTo>
                  <a:lnTo>
                    <a:pt x="3302" y="3009"/>
                  </a:lnTo>
                  <a:lnTo>
                    <a:pt x="3266" y="2935"/>
                  </a:lnTo>
                  <a:lnTo>
                    <a:pt x="3229" y="2899"/>
                  </a:lnTo>
                  <a:lnTo>
                    <a:pt x="3339" y="2935"/>
                  </a:lnTo>
                  <a:lnTo>
                    <a:pt x="3669" y="2752"/>
                  </a:lnTo>
                  <a:lnTo>
                    <a:pt x="4733" y="2055"/>
                  </a:lnTo>
                  <a:lnTo>
                    <a:pt x="4770" y="1982"/>
                  </a:lnTo>
                  <a:lnTo>
                    <a:pt x="4770" y="1945"/>
                  </a:lnTo>
                  <a:lnTo>
                    <a:pt x="4733" y="1872"/>
                  </a:lnTo>
                  <a:lnTo>
                    <a:pt x="4660" y="1872"/>
                  </a:lnTo>
                  <a:lnTo>
                    <a:pt x="4329" y="1982"/>
                  </a:lnTo>
                  <a:lnTo>
                    <a:pt x="3816" y="2202"/>
                  </a:lnTo>
                  <a:lnTo>
                    <a:pt x="3302" y="2458"/>
                  </a:lnTo>
                  <a:lnTo>
                    <a:pt x="3082" y="2642"/>
                  </a:lnTo>
                  <a:lnTo>
                    <a:pt x="2935" y="2789"/>
                  </a:lnTo>
                  <a:lnTo>
                    <a:pt x="2899" y="2605"/>
                  </a:lnTo>
                  <a:lnTo>
                    <a:pt x="2899" y="2458"/>
                  </a:lnTo>
                  <a:lnTo>
                    <a:pt x="3082" y="2385"/>
                  </a:lnTo>
                  <a:lnTo>
                    <a:pt x="3266" y="2238"/>
                  </a:lnTo>
                  <a:lnTo>
                    <a:pt x="3632" y="2018"/>
                  </a:lnTo>
                  <a:lnTo>
                    <a:pt x="4109" y="1725"/>
                  </a:lnTo>
                  <a:lnTo>
                    <a:pt x="4586" y="1505"/>
                  </a:lnTo>
                  <a:lnTo>
                    <a:pt x="4660" y="1431"/>
                  </a:lnTo>
                  <a:lnTo>
                    <a:pt x="4660" y="1358"/>
                  </a:lnTo>
                  <a:lnTo>
                    <a:pt x="4586" y="1321"/>
                  </a:lnTo>
                  <a:lnTo>
                    <a:pt x="4513" y="1285"/>
                  </a:lnTo>
                  <a:lnTo>
                    <a:pt x="4256" y="1358"/>
                  </a:lnTo>
                  <a:lnTo>
                    <a:pt x="3963" y="1431"/>
                  </a:lnTo>
                  <a:lnTo>
                    <a:pt x="3706" y="1505"/>
                  </a:lnTo>
                  <a:lnTo>
                    <a:pt x="3449" y="1651"/>
                  </a:lnTo>
                  <a:lnTo>
                    <a:pt x="3156" y="1798"/>
                  </a:lnTo>
                  <a:lnTo>
                    <a:pt x="3302" y="1578"/>
                  </a:lnTo>
                  <a:lnTo>
                    <a:pt x="3486" y="1358"/>
                  </a:lnTo>
                  <a:lnTo>
                    <a:pt x="3779" y="1211"/>
                  </a:lnTo>
                  <a:lnTo>
                    <a:pt x="4109" y="1065"/>
                  </a:lnTo>
                  <a:lnTo>
                    <a:pt x="4733" y="844"/>
                  </a:lnTo>
                  <a:lnTo>
                    <a:pt x="4770" y="918"/>
                  </a:lnTo>
                  <a:lnTo>
                    <a:pt x="4843" y="991"/>
                  </a:lnTo>
                  <a:lnTo>
                    <a:pt x="4916" y="991"/>
                  </a:lnTo>
                  <a:lnTo>
                    <a:pt x="4990" y="1028"/>
                  </a:lnTo>
                  <a:lnTo>
                    <a:pt x="5063" y="991"/>
                  </a:lnTo>
                  <a:lnTo>
                    <a:pt x="5100" y="955"/>
                  </a:lnTo>
                  <a:lnTo>
                    <a:pt x="5173" y="881"/>
                  </a:lnTo>
                  <a:lnTo>
                    <a:pt x="5173" y="808"/>
                  </a:lnTo>
                  <a:close/>
                  <a:moveTo>
                    <a:pt x="9648" y="3302"/>
                  </a:moveTo>
                  <a:lnTo>
                    <a:pt x="9905" y="3375"/>
                  </a:lnTo>
                  <a:lnTo>
                    <a:pt x="9905" y="3412"/>
                  </a:lnTo>
                  <a:lnTo>
                    <a:pt x="10125" y="3632"/>
                  </a:lnTo>
                  <a:lnTo>
                    <a:pt x="10308" y="3889"/>
                  </a:lnTo>
                  <a:lnTo>
                    <a:pt x="10162" y="4036"/>
                  </a:lnTo>
                  <a:lnTo>
                    <a:pt x="9978" y="4182"/>
                  </a:lnTo>
                  <a:lnTo>
                    <a:pt x="9795" y="4293"/>
                  </a:lnTo>
                  <a:lnTo>
                    <a:pt x="9612" y="4329"/>
                  </a:lnTo>
                  <a:lnTo>
                    <a:pt x="9501" y="4293"/>
                  </a:lnTo>
                  <a:lnTo>
                    <a:pt x="9428" y="4256"/>
                  </a:lnTo>
                  <a:lnTo>
                    <a:pt x="9501" y="4146"/>
                  </a:lnTo>
                  <a:lnTo>
                    <a:pt x="9501" y="4072"/>
                  </a:lnTo>
                  <a:lnTo>
                    <a:pt x="9465" y="3999"/>
                  </a:lnTo>
                  <a:lnTo>
                    <a:pt x="9391" y="3926"/>
                  </a:lnTo>
                  <a:lnTo>
                    <a:pt x="9245" y="3926"/>
                  </a:lnTo>
                  <a:lnTo>
                    <a:pt x="9465" y="3816"/>
                  </a:lnTo>
                  <a:lnTo>
                    <a:pt x="9501" y="3779"/>
                  </a:lnTo>
                  <a:lnTo>
                    <a:pt x="9538" y="3742"/>
                  </a:lnTo>
                  <a:lnTo>
                    <a:pt x="9538" y="3632"/>
                  </a:lnTo>
                  <a:lnTo>
                    <a:pt x="9465" y="3559"/>
                  </a:lnTo>
                  <a:lnTo>
                    <a:pt x="9391" y="3522"/>
                  </a:lnTo>
                  <a:lnTo>
                    <a:pt x="9355" y="3522"/>
                  </a:lnTo>
                  <a:lnTo>
                    <a:pt x="9061" y="3632"/>
                  </a:lnTo>
                  <a:lnTo>
                    <a:pt x="9208" y="3375"/>
                  </a:lnTo>
                  <a:lnTo>
                    <a:pt x="9281" y="3412"/>
                  </a:lnTo>
                  <a:lnTo>
                    <a:pt x="9355" y="3412"/>
                  </a:lnTo>
                  <a:lnTo>
                    <a:pt x="9501" y="3375"/>
                  </a:lnTo>
                  <a:lnTo>
                    <a:pt x="9648" y="3302"/>
                  </a:lnTo>
                  <a:close/>
                  <a:moveTo>
                    <a:pt x="1505" y="4329"/>
                  </a:moveTo>
                  <a:lnTo>
                    <a:pt x="1615" y="4366"/>
                  </a:lnTo>
                  <a:lnTo>
                    <a:pt x="1725" y="4439"/>
                  </a:lnTo>
                  <a:lnTo>
                    <a:pt x="1872" y="4586"/>
                  </a:lnTo>
                  <a:lnTo>
                    <a:pt x="1908" y="4769"/>
                  </a:lnTo>
                  <a:lnTo>
                    <a:pt x="1945" y="4916"/>
                  </a:lnTo>
                  <a:lnTo>
                    <a:pt x="1908" y="5100"/>
                  </a:lnTo>
                  <a:lnTo>
                    <a:pt x="1872" y="5246"/>
                  </a:lnTo>
                  <a:lnTo>
                    <a:pt x="1762" y="5393"/>
                  </a:lnTo>
                  <a:lnTo>
                    <a:pt x="1615" y="5503"/>
                  </a:lnTo>
                  <a:lnTo>
                    <a:pt x="1468" y="5576"/>
                  </a:lnTo>
                  <a:lnTo>
                    <a:pt x="1432" y="5430"/>
                  </a:lnTo>
                  <a:lnTo>
                    <a:pt x="1432" y="5283"/>
                  </a:lnTo>
                  <a:lnTo>
                    <a:pt x="1432" y="5210"/>
                  </a:lnTo>
                  <a:lnTo>
                    <a:pt x="1395" y="5136"/>
                  </a:lnTo>
                  <a:lnTo>
                    <a:pt x="1395" y="5063"/>
                  </a:lnTo>
                  <a:lnTo>
                    <a:pt x="1321" y="4989"/>
                  </a:lnTo>
                  <a:lnTo>
                    <a:pt x="1285" y="4953"/>
                  </a:lnTo>
                  <a:lnTo>
                    <a:pt x="1175" y="4989"/>
                  </a:lnTo>
                  <a:lnTo>
                    <a:pt x="1028" y="5063"/>
                  </a:lnTo>
                  <a:lnTo>
                    <a:pt x="1138" y="4989"/>
                  </a:lnTo>
                  <a:lnTo>
                    <a:pt x="1321" y="4879"/>
                  </a:lnTo>
                  <a:lnTo>
                    <a:pt x="1468" y="4769"/>
                  </a:lnTo>
                  <a:lnTo>
                    <a:pt x="1542" y="4696"/>
                  </a:lnTo>
                  <a:lnTo>
                    <a:pt x="1505" y="4623"/>
                  </a:lnTo>
                  <a:lnTo>
                    <a:pt x="1468" y="4549"/>
                  </a:lnTo>
                  <a:lnTo>
                    <a:pt x="1395" y="4513"/>
                  </a:lnTo>
                  <a:lnTo>
                    <a:pt x="1432" y="4476"/>
                  </a:lnTo>
                  <a:lnTo>
                    <a:pt x="1468" y="4439"/>
                  </a:lnTo>
                  <a:lnTo>
                    <a:pt x="1468" y="4403"/>
                  </a:lnTo>
                  <a:lnTo>
                    <a:pt x="1432" y="4329"/>
                  </a:lnTo>
                  <a:close/>
                  <a:moveTo>
                    <a:pt x="1138" y="5576"/>
                  </a:moveTo>
                  <a:lnTo>
                    <a:pt x="1138" y="5650"/>
                  </a:lnTo>
                  <a:lnTo>
                    <a:pt x="1028" y="5613"/>
                  </a:lnTo>
                  <a:lnTo>
                    <a:pt x="1138" y="5576"/>
                  </a:lnTo>
                  <a:close/>
                  <a:moveTo>
                    <a:pt x="7887" y="5907"/>
                  </a:moveTo>
                  <a:lnTo>
                    <a:pt x="8218" y="5980"/>
                  </a:lnTo>
                  <a:lnTo>
                    <a:pt x="8291" y="6090"/>
                  </a:lnTo>
                  <a:lnTo>
                    <a:pt x="8401" y="6163"/>
                  </a:lnTo>
                  <a:lnTo>
                    <a:pt x="8511" y="6273"/>
                  </a:lnTo>
                  <a:lnTo>
                    <a:pt x="8621" y="6383"/>
                  </a:lnTo>
                  <a:lnTo>
                    <a:pt x="8694" y="6530"/>
                  </a:lnTo>
                  <a:lnTo>
                    <a:pt x="8768" y="6677"/>
                  </a:lnTo>
                  <a:lnTo>
                    <a:pt x="8805" y="6934"/>
                  </a:lnTo>
                  <a:lnTo>
                    <a:pt x="8768" y="7154"/>
                  </a:lnTo>
                  <a:lnTo>
                    <a:pt x="8658" y="7374"/>
                  </a:lnTo>
                  <a:lnTo>
                    <a:pt x="8548" y="7557"/>
                  </a:lnTo>
                  <a:lnTo>
                    <a:pt x="8438" y="7704"/>
                  </a:lnTo>
                  <a:lnTo>
                    <a:pt x="8291" y="7814"/>
                  </a:lnTo>
                  <a:lnTo>
                    <a:pt x="8144" y="7887"/>
                  </a:lnTo>
                  <a:lnTo>
                    <a:pt x="7998" y="7961"/>
                  </a:lnTo>
                  <a:lnTo>
                    <a:pt x="8071" y="7594"/>
                  </a:lnTo>
                  <a:lnTo>
                    <a:pt x="8071" y="7520"/>
                  </a:lnTo>
                  <a:lnTo>
                    <a:pt x="8034" y="7484"/>
                  </a:lnTo>
                  <a:lnTo>
                    <a:pt x="7961" y="7484"/>
                  </a:lnTo>
                  <a:lnTo>
                    <a:pt x="7924" y="7520"/>
                  </a:lnTo>
                  <a:lnTo>
                    <a:pt x="7741" y="7741"/>
                  </a:lnTo>
                  <a:lnTo>
                    <a:pt x="7557" y="7997"/>
                  </a:lnTo>
                  <a:lnTo>
                    <a:pt x="7264" y="7924"/>
                  </a:lnTo>
                  <a:lnTo>
                    <a:pt x="7484" y="7594"/>
                  </a:lnTo>
                  <a:lnTo>
                    <a:pt x="7741" y="7337"/>
                  </a:lnTo>
                  <a:lnTo>
                    <a:pt x="7741" y="7264"/>
                  </a:lnTo>
                  <a:lnTo>
                    <a:pt x="7741" y="7227"/>
                  </a:lnTo>
                  <a:lnTo>
                    <a:pt x="7631" y="7227"/>
                  </a:lnTo>
                  <a:lnTo>
                    <a:pt x="7447" y="7337"/>
                  </a:lnTo>
                  <a:lnTo>
                    <a:pt x="7264" y="7447"/>
                  </a:lnTo>
                  <a:lnTo>
                    <a:pt x="7080" y="7594"/>
                  </a:lnTo>
                  <a:lnTo>
                    <a:pt x="6934" y="7777"/>
                  </a:lnTo>
                  <a:lnTo>
                    <a:pt x="6860" y="7704"/>
                  </a:lnTo>
                  <a:lnTo>
                    <a:pt x="6714" y="7557"/>
                  </a:lnTo>
                  <a:lnTo>
                    <a:pt x="7227" y="7264"/>
                  </a:lnTo>
                  <a:lnTo>
                    <a:pt x="7741" y="6934"/>
                  </a:lnTo>
                  <a:lnTo>
                    <a:pt x="7741" y="6897"/>
                  </a:lnTo>
                  <a:lnTo>
                    <a:pt x="7704" y="6860"/>
                  </a:lnTo>
                  <a:lnTo>
                    <a:pt x="7411" y="6860"/>
                  </a:lnTo>
                  <a:lnTo>
                    <a:pt x="7080" y="6934"/>
                  </a:lnTo>
                  <a:lnTo>
                    <a:pt x="6787" y="7044"/>
                  </a:lnTo>
                  <a:lnTo>
                    <a:pt x="6530" y="7227"/>
                  </a:lnTo>
                  <a:lnTo>
                    <a:pt x="6494" y="7007"/>
                  </a:lnTo>
                  <a:lnTo>
                    <a:pt x="6494" y="6750"/>
                  </a:lnTo>
                  <a:lnTo>
                    <a:pt x="6604" y="6713"/>
                  </a:lnTo>
                  <a:lnTo>
                    <a:pt x="6970" y="6603"/>
                  </a:lnTo>
                  <a:lnTo>
                    <a:pt x="7117" y="6530"/>
                  </a:lnTo>
                  <a:lnTo>
                    <a:pt x="7301" y="6420"/>
                  </a:lnTo>
                  <a:lnTo>
                    <a:pt x="7337" y="6347"/>
                  </a:lnTo>
                  <a:lnTo>
                    <a:pt x="7337" y="6310"/>
                  </a:lnTo>
                  <a:lnTo>
                    <a:pt x="7301" y="6310"/>
                  </a:lnTo>
                  <a:lnTo>
                    <a:pt x="7007" y="6273"/>
                  </a:lnTo>
                  <a:lnTo>
                    <a:pt x="6750" y="6310"/>
                  </a:lnTo>
                  <a:lnTo>
                    <a:pt x="6750" y="6310"/>
                  </a:lnTo>
                  <a:lnTo>
                    <a:pt x="6860" y="6200"/>
                  </a:lnTo>
                  <a:lnTo>
                    <a:pt x="6970" y="6090"/>
                  </a:lnTo>
                  <a:lnTo>
                    <a:pt x="7117" y="6017"/>
                  </a:lnTo>
                  <a:lnTo>
                    <a:pt x="7264" y="5943"/>
                  </a:lnTo>
                  <a:lnTo>
                    <a:pt x="7557" y="5907"/>
                  </a:lnTo>
                  <a:close/>
                  <a:moveTo>
                    <a:pt x="4953" y="1"/>
                  </a:moveTo>
                  <a:lnTo>
                    <a:pt x="4733" y="37"/>
                  </a:lnTo>
                  <a:lnTo>
                    <a:pt x="4476" y="111"/>
                  </a:lnTo>
                  <a:lnTo>
                    <a:pt x="4256" y="184"/>
                  </a:lnTo>
                  <a:lnTo>
                    <a:pt x="4036" y="294"/>
                  </a:lnTo>
                  <a:lnTo>
                    <a:pt x="3632" y="551"/>
                  </a:lnTo>
                  <a:lnTo>
                    <a:pt x="3302" y="881"/>
                  </a:lnTo>
                  <a:lnTo>
                    <a:pt x="2972" y="1248"/>
                  </a:lnTo>
                  <a:lnTo>
                    <a:pt x="2679" y="1651"/>
                  </a:lnTo>
                  <a:lnTo>
                    <a:pt x="2569" y="1872"/>
                  </a:lnTo>
                  <a:lnTo>
                    <a:pt x="2495" y="2092"/>
                  </a:lnTo>
                  <a:lnTo>
                    <a:pt x="2422" y="2348"/>
                  </a:lnTo>
                  <a:lnTo>
                    <a:pt x="2385" y="2568"/>
                  </a:lnTo>
                  <a:lnTo>
                    <a:pt x="2422" y="2789"/>
                  </a:lnTo>
                  <a:lnTo>
                    <a:pt x="2459" y="2935"/>
                  </a:lnTo>
                  <a:lnTo>
                    <a:pt x="2532" y="3119"/>
                  </a:lnTo>
                  <a:lnTo>
                    <a:pt x="2605" y="3265"/>
                  </a:lnTo>
                  <a:lnTo>
                    <a:pt x="2495" y="3339"/>
                  </a:lnTo>
                  <a:lnTo>
                    <a:pt x="2018" y="3559"/>
                  </a:lnTo>
                  <a:lnTo>
                    <a:pt x="1798" y="3706"/>
                  </a:lnTo>
                  <a:lnTo>
                    <a:pt x="1688" y="3779"/>
                  </a:lnTo>
                  <a:lnTo>
                    <a:pt x="1578" y="3852"/>
                  </a:lnTo>
                  <a:lnTo>
                    <a:pt x="1065" y="3852"/>
                  </a:lnTo>
                  <a:lnTo>
                    <a:pt x="881" y="3926"/>
                  </a:lnTo>
                  <a:lnTo>
                    <a:pt x="735" y="3999"/>
                  </a:lnTo>
                  <a:lnTo>
                    <a:pt x="588" y="4109"/>
                  </a:lnTo>
                  <a:lnTo>
                    <a:pt x="478" y="4256"/>
                  </a:lnTo>
                  <a:lnTo>
                    <a:pt x="368" y="4403"/>
                  </a:lnTo>
                  <a:lnTo>
                    <a:pt x="184" y="4623"/>
                  </a:lnTo>
                  <a:lnTo>
                    <a:pt x="74" y="4879"/>
                  </a:lnTo>
                  <a:lnTo>
                    <a:pt x="38" y="4989"/>
                  </a:lnTo>
                  <a:lnTo>
                    <a:pt x="1" y="5136"/>
                  </a:lnTo>
                  <a:lnTo>
                    <a:pt x="38" y="5283"/>
                  </a:lnTo>
                  <a:lnTo>
                    <a:pt x="74" y="5430"/>
                  </a:lnTo>
                  <a:lnTo>
                    <a:pt x="184" y="5576"/>
                  </a:lnTo>
                  <a:lnTo>
                    <a:pt x="258" y="5723"/>
                  </a:lnTo>
                  <a:lnTo>
                    <a:pt x="404" y="5833"/>
                  </a:lnTo>
                  <a:lnTo>
                    <a:pt x="514" y="5943"/>
                  </a:lnTo>
                  <a:lnTo>
                    <a:pt x="661" y="6017"/>
                  </a:lnTo>
                  <a:lnTo>
                    <a:pt x="845" y="6053"/>
                  </a:lnTo>
                  <a:lnTo>
                    <a:pt x="1175" y="6127"/>
                  </a:lnTo>
                  <a:lnTo>
                    <a:pt x="1358" y="6127"/>
                  </a:lnTo>
                  <a:lnTo>
                    <a:pt x="1505" y="6090"/>
                  </a:lnTo>
                  <a:lnTo>
                    <a:pt x="1688" y="6053"/>
                  </a:lnTo>
                  <a:lnTo>
                    <a:pt x="1835" y="5980"/>
                  </a:lnTo>
                  <a:lnTo>
                    <a:pt x="2055" y="5760"/>
                  </a:lnTo>
                  <a:lnTo>
                    <a:pt x="2275" y="5503"/>
                  </a:lnTo>
                  <a:lnTo>
                    <a:pt x="2385" y="5210"/>
                  </a:lnTo>
                  <a:lnTo>
                    <a:pt x="2422" y="5063"/>
                  </a:lnTo>
                  <a:lnTo>
                    <a:pt x="2422" y="4879"/>
                  </a:lnTo>
                  <a:lnTo>
                    <a:pt x="2385" y="4733"/>
                  </a:lnTo>
                  <a:lnTo>
                    <a:pt x="2349" y="4586"/>
                  </a:lnTo>
                  <a:lnTo>
                    <a:pt x="2275" y="4403"/>
                  </a:lnTo>
                  <a:lnTo>
                    <a:pt x="2202" y="4256"/>
                  </a:lnTo>
                  <a:lnTo>
                    <a:pt x="2092" y="4146"/>
                  </a:lnTo>
                  <a:lnTo>
                    <a:pt x="2055" y="4109"/>
                  </a:lnTo>
                  <a:lnTo>
                    <a:pt x="2165" y="4036"/>
                  </a:lnTo>
                  <a:lnTo>
                    <a:pt x="2495" y="3816"/>
                  </a:lnTo>
                  <a:lnTo>
                    <a:pt x="2679" y="3669"/>
                  </a:lnTo>
                  <a:lnTo>
                    <a:pt x="2862" y="3522"/>
                  </a:lnTo>
                  <a:lnTo>
                    <a:pt x="3119" y="3706"/>
                  </a:lnTo>
                  <a:lnTo>
                    <a:pt x="3156" y="3779"/>
                  </a:lnTo>
                  <a:lnTo>
                    <a:pt x="3229" y="3816"/>
                  </a:lnTo>
                  <a:lnTo>
                    <a:pt x="3339" y="3816"/>
                  </a:lnTo>
                  <a:lnTo>
                    <a:pt x="3706" y="3962"/>
                  </a:lnTo>
                  <a:lnTo>
                    <a:pt x="4109" y="4036"/>
                  </a:lnTo>
                  <a:lnTo>
                    <a:pt x="4513" y="4072"/>
                  </a:lnTo>
                  <a:lnTo>
                    <a:pt x="4880" y="3999"/>
                  </a:lnTo>
                  <a:lnTo>
                    <a:pt x="5246" y="3889"/>
                  </a:lnTo>
                  <a:lnTo>
                    <a:pt x="5283" y="3962"/>
                  </a:lnTo>
                  <a:lnTo>
                    <a:pt x="5320" y="4036"/>
                  </a:lnTo>
                  <a:lnTo>
                    <a:pt x="5540" y="4219"/>
                  </a:lnTo>
                  <a:lnTo>
                    <a:pt x="5723" y="4439"/>
                  </a:lnTo>
                  <a:lnTo>
                    <a:pt x="5980" y="4916"/>
                  </a:lnTo>
                  <a:lnTo>
                    <a:pt x="6200" y="5430"/>
                  </a:lnTo>
                  <a:lnTo>
                    <a:pt x="6347" y="5650"/>
                  </a:lnTo>
                  <a:lnTo>
                    <a:pt x="6530" y="5870"/>
                  </a:lnTo>
                  <a:lnTo>
                    <a:pt x="6347" y="6017"/>
                  </a:lnTo>
                  <a:lnTo>
                    <a:pt x="6237" y="6200"/>
                  </a:lnTo>
                  <a:lnTo>
                    <a:pt x="6127" y="6383"/>
                  </a:lnTo>
                  <a:lnTo>
                    <a:pt x="6053" y="6567"/>
                  </a:lnTo>
                  <a:lnTo>
                    <a:pt x="5797" y="6713"/>
                  </a:lnTo>
                  <a:lnTo>
                    <a:pt x="5723" y="6824"/>
                  </a:lnTo>
                  <a:lnTo>
                    <a:pt x="5723" y="6934"/>
                  </a:lnTo>
                  <a:lnTo>
                    <a:pt x="5760" y="7044"/>
                  </a:lnTo>
                  <a:lnTo>
                    <a:pt x="5833" y="7080"/>
                  </a:lnTo>
                  <a:lnTo>
                    <a:pt x="6017" y="7080"/>
                  </a:lnTo>
                  <a:lnTo>
                    <a:pt x="6053" y="7300"/>
                  </a:lnTo>
                  <a:lnTo>
                    <a:pt x="6127" y="7520"/>
                  </a:lnTo>
                  <a:lnTo>
                    <a:pt x="6127" y="7631"/>
                  </a:lnTo>
                  <a:lnTo>
                    <a:pt x="6127" y="7741"/>
                  </a:lnTo>
                  <a:lnTo>
                    <a:pt x="6200" y="7814"/>
                  </a:lnTo>
                  <a:lnTo>
                    <a:pt x="6310" y="7851"/>
                  </a:lnTo>
                  <a:lnTo>
                    <a:pt x="6347" y="7851"/>
                  </a:lnTo>
                  <a:lnTo>
                    <a:pt x="6494" y="8034"/>
                  </a:lnTo>
                  <a:lnTo>
                    <a:pt x="6640" y="8144"/>
                  </a:lnTo>
                  <a:lnTo>
                    <a:pt x="6787" y="8254"/>
                  </a:lnTo>
                  <a:lnTo>
                    <a:pt x="6860" y="8291"/>
                  </a:lnTo>
                  <a:lnTo>
                    <a:pt x="6934" y="8327"/>
                  </a:lnTo>
                  <a:lnTo>
                    <a:pt x="7191" y="8438"/>
                  </a:lnTo>
                  <a:lnTo>
                    <a:pt x="7447" y="8474"/>
                  </a:lnTo>
                  <a:lnTo>
                    <a:pt x="7741" y="8474"/>
                  </a:lnTo>
                  <a:lnTo>
                    <a:pt x="7998" y="8438"/>
                  </a:lnTo>
                  <a:lnTo>
                    <a:pt x="8254" y="8364"/>
                  </a:lnTo>
                  <a:lnTo>
                    <a:pt x="8511" y="8254"/>
                  </a:lnTo>
                  <a:lnTo>
                    <a:pt x="8731" y="8071"/>
                  </a:lnTo>
                  <a:lnTo>
                    <a:pt x="8915" y="7887"/>
                  </a:lnTo>
                  <a:lnTo>
                    <a:pt x="9098" y="7631"/>
                  </a:lnTo>
                  <a:lnTo>
                    <a:pt x="9245" y="7300"/>
                  </a:lnTo>
                  <a:lnTo>
                    <a:pt x="9281" y="7007"/>
                  </a:lnTo>
                  <a:lnTo>
                    <a:pt x="9318" y="6824"/>
                  </a:lnTo>
                  <a:lnTo>
                    <a:pt x="9281" y="6677"/>
                  </a:lnTo>
                  <a:lnTo>
                    <a:pt x="9208" y="6457"/>
                  </a:lnTo>
                  <a:lnTo>
                    <a:pt x="9135" y="6200"/>
                  </a:lnTo>
                  <a:lnTo>
                    <a:pt x="8951" y="5980"/>
                  </a:lnTo>
                  <a:lnTo>
                    <a:pt x="8878" y="5907"/>
                  </a:lnTo>
                  <a:lnTo>
                    <a:pt x="8768" y="5833"/>
                  </a:lnTo>
                  <a:lnTo>
                    <a:pt x="8805" y="5686"/>
                  </a:lnTo>
                  <a:lnTo>
                    <a:pt x="9025" y="5246"/>
                  </a:lnTo>
                  <a:lnTo>
                    <a:pt x="9208" y="4769"/>
                  </a:lnTo>
                  <a:lnTo>
                    <a:pt x="9428" y="4806"/>
                  </a:lnTo>
                  <a:lnTo>
                    <a:pt x="9648" y="4806"/>
                  </a:lnTo>
                  <a:lnTo>
                    <a:pt x="9832" y="4733"/>
                  </a:lnTo>
                  <a:lnTo>
                    <a:pt x="10052" y="4659"/>
                  </a:lnTo>
                  <a:lnTo>
                    <a:pt x="10235" y="4549"/>
                  </a:lnTo>
                  <a:lnTo>
                    <a:pt x="10419" y="4403"/>
                  </a:lnTo>
                  <a:lnTo>
                    <a:pt x="10712" y="4109"/>
                  </a:lnTo>
                  <a:lnTo>
                    <a:pt x="10785" y="3962"/>
                  </a:lnTo>
                  <a:lnTo>
                    <a:pt x="10785" y="3816"/>
                  </a:lnTo>
                  <a:lnTo>
                    <a:pt x="10639" y="3559"/>
                  </a:lnTo>
                  <a:lnTo>
                    <a:pt x="10492" y="3339"/>
                  </a:lnTo>
                  <a:lnTo>
                    <a:pt x="10345" y="3155"/>
                  </a:lnTo>
                  <a:lnTo>
                    <a:pt x="10125" y="2972"/>
                  </a:lnTo>
                  <a:lnTo>
                    <a:pt x="9905" y="2825"/>
                  </a:lnTo>
                  <a:lnTo>
                    <a:pt x="9795" y="2789"/>
                  </a:lnTo>
                  <a:lnTo>
                    <a:pt x="9685" y="2752"/>
                  </a:lnTo>
                  <a:lnTo>
                    <a:pt x="9501" y="2862"/>
                  </a:lnTo>
                  <a:lnTo>
                    <a:pt x="9391" y="2825"/>
                  </a:lnTo>
                  <a:lnTo>
                    <a:pt x="9318" y="2862"/>
                  </a:lnTo>
                  <a:lnTo>
                    <a:pt x="9025" y="3009"/>
                  </a:lnTo>
                  <a:lnTo>
                    <a:pt x="8768" y="3192"/>
                  </a:lnTo>
                  <a:lnTo>
                    <a:pt x="8658" y="3302"/>
                  </a:lnTo>
                  <a:lnTo>
                    <a:pt x="8548" y="3449"/>
                  </a:lnTo>
                  <a:lnTo>
                    <a:pt x="8474" y="3559"/>
                  </a:lnTo>
                  <a:lnTo>
                    <a:pt x="8438" y="3742"/>
                  </a:lnTo>
                  <a:lnTo>
                    <a:pt x="8438" y="3852"/>
                  </a:lnTo>
                  <a:lnTo>
                    <a:pt x="8438" y="3962"/>
                  </a:lnTo>
                  <a:lnTo>
                    <a:pt x="8474" y="4182"/>
                  </a:lnTo>
                  <a:lnTo>
                    <a:pt x="8621" y="4403"/>
                  </a:lnTo>
                  <a:lnTo>
                    <a:pt x="8768" y="4549"/>
                  </a:lnTo>
                  <a:lnTo>
                    <a:pt x="8878" y="4623"/>
                  </a:lnTo>
                  <a:lnTo>
                    <a:pt x="8694" y="4879"/>
                  </a:lnTo>
                  <a:lnTo>
                    <a:pt x="8548" y="5136"/>
                  </a:lnTo>
                  <a:lnTo>
                    <a:pt x="8291" y="5613"/>
                  </a:lnTo>
                  <a:lnTo>
                    <a:pt x="8144" y="5540"/>
                  </a:lnTo>
                  <a:lnTo>
                    <a:pt x="7961" y="5503"/>
                  </a:lnTo>
                  <a:lnTo>
                    <a:pt x="7777" y="5466"/>
                  </a:lnTo>
                  <a:lnTo>
                    <a:pt x="7411" y="5466"/>
                  </a:lnTo>
                  <a:lnTo>
                    <a:pt x="7227" y="5503"/>
                  </a:lnTo>
                  <a:lnTo>
                    <a:pt x="7044" y="5540"/>
                  </a:lnTo>
                  <a:lnTo>
                    <a:pt x="6860" y="5650"/>
                  </a:lnTo>
                  <a:lnTo>
                    <a:pt x="6750" y="5320"/>
                  </a:lnTo>
                  <a:lnTo>
                    <a:pt x="6604" y="5026"/>
                  </a:lnTo>
                  <a:lnTo>
                    <a:pt x="6273" y="4476"/>
                  </a:lnTo>
                  <a:lnTo>
                    <a:pt x="6163" y="4256"/>
                  </a:lnTo>
                  <a:lnTo>
                    <a:pt x="6053" y="4072"/>
                  </a:lnTo>
                  <a:lnTo>
                    <a:pt x="5870" y="3889"/>
                  </a:lnTo>
                  <a:lnTo>
                    <a:pt x="5687" y="3779"/>
                  </a:lnTo>
                  <a:lnTo>
                    <a:pt x="5723" y="3706"/>
                  </a:lnTo>
                  <a:lnTo>
                    <a:pt x="5723" y="3632"/>
                  </a:lnTo>
                  <a:lnTo>
                    <a:pt x="5907" y="3486"/>
                  </a:lnTo>
                  <a:lnTo>
                    <a:pt x="6053" y="3339"/>
                  </a:lnTo>
                  <a:lnTo>
                    <a:pt x="6200" y="3155"/>
                  </a:lnTo>
                  <a:lnTo>
                    <a:pt x="6347" y="2972"/>
                  </a:lnTo>
                  <a:lnTo>
                    <a:pt x="6457" y="2752"/>
                  </a:lnTo>
                  <a:lnTo>
                    <a:pt x="6530" y="2532"/>
                  </a:lnTo>
                  <a:lnTo>
                    <a:pt x="6604" y="2312"/>
                  </a:lnTo>
                  <a:lnTo>
                    <a:pt x="6677" y="2055"/>
                  </a:lnTo>
                  <a:lnTo>
                    <a:pt x="6677" y="1615"/>
                  </a:lnTo>
                  <a:lnTo>
                    <a:pt x="6677" y="1358"/>
                  </a:lnTo>
                  <a:lnTo>
                    <a:pt x="6640" y="1138"/>
                  </a:lnTo>
                  <a:lnTo>
                    <a:pt x="6567" y="881"/>
                  </a:lnTo>
                  <a:lnTo>
                    <a:pt x="6457" y="698"/>
                  </a:lnTo>
                  <a:lnTo>
                    <a:pt x="6273" y="551"/>
                  </a:lnTo>
                  <a:lnTo>
                    <a:pt x="6200" y="478"/>
                  </a:lnTo>
                  <a:lnTo>
                    <a:pt x="6090" y="478"/>
                  </a:lnTo>
                  <a:lnTo>
                    <a:pt x="6017" y="331"/>
                  </a:lnTo>
                  <a:lnTo>
                    <a:pt x="5907" y="221"/>
                  </a:lnTo>
                  <a:lnTo>
                    <a:pt x="5760" y="148"/>
                  </a:lnTo>
                  <a:lnTo>
                    <a:pt x="5613" y="74"/>
                  </a:lnTo>
                  <a:lnTo>
                    <a:pt x="5283" y="1"/>
                  </a:lnTo>
                  <a:close/>
                  <a:moveTo>
                    <a:pt x="15114" y="6750"/>
                  </a:moveTo>
                  <a:lnTo>
                    <a:pt x="15187" y="6787"/>
                  </a:lnTo>
                  <a:lnTo>
                    <a:pt x="15481" y="6897"/>
                  </a:lnTo>
                  <a:lnTo>
                    <a:pt x="15591" y="6970"/>
                  </a:lnTo>
                  <a:lnTo>
                    <a:pt x="15737" y="7044"/>
                  </a:lnTo>
                  <a:lnTo>
                    <a:pt x="15847" y="7190"/>
                  </a:lnTo>
                  <a:lnTo>
                    <a:pt x="15921" y="7337"/>
                  </a:lnTo>
                  <a:lnTo>
                    <a:pt x="16068" y="7667"/>
                  </a:lnTo>
                  <a:lnTo>
                    <a:pt x="16141" y="8034"/>
                  </a:lnTo>
                  <a:lnTo>
                    <a:pt x="16178" y="8438"/>
                  </a:lnTo>
                  <a:lnTo>
                    <a:pt x="16178" y="8621"/>
                  </a:lnTo>
                  <a:lnTo>
                    <a:pt x="16141" y="8804"/>
                  </a:lnTo>
                  <a:lnTo>
                    <a:pt x="16068" y="8988"/>
                  </a:lnTo>
                  <a:lnTo>
                    <a:pt x="15957" y="9134"/>
                  </a:lnTo>
                  <a:lnTo>
                    <a:pt x="15701" y="9355"/>
                  </a:lnTo>
                  <a:lnTo>
                    <a:pt x="15407" y="9575"/>
                  </a:lnTo>
                  <a:lnTo>
                    <a:pt x="15077" y="9758"/>
                  </a:lnTo>
                  <a:lnTo>
                    <a:pt x="14710" y="9905"/>
                  </a:lnTo>
                  <a:lnTo>
                    <a:pt x="14710" y="9905"/>
                  </a:lnTo>
                  <a:lnTo>
                    <a:pt x="15187" y="9208"/>
                  </a:lnTo>
                  <a:lnTo>
                    <a:pt x="15187" y="9134"/>
                  </a:lnTo>
                  <a:lnTo>
                    <a:pt x="15150" y="9098"/>
                  </a:lnTo>
                  <a:lnTo>
                    <a:pt x="15114" y="9061"/>
                  </a:lnTo>
                  <a:lnTo>
                    <a:pt x="15040" y="9098"/>
                  </a:lnTo>
                  <a:lnTo>
                    <a:pt x="14564" y="9538"/>
                  </a:lnTo>
                  <a:lnTo>
                    <a:pt x="14123" y="9978"/>
                  </a:lnTo>
                  <a:lnTo>
                    <a:pt x="13940" y="9978"/>
                  </a:lnTo>
                  <a:lnTo>
                    <a:pt x="13757" y="9905"/>
                  </a:lnTo>
                  <a:lnTo>
                    <a:pt x="13940" y="9648"/>
                  </a:lnTo>
                  <a:lnTo>
                    <a:pt x="14160" y="9391"/>
                  </a:lnTo>
                  <a:lnTo>
                    <a:pt x="14380" y="9134"/>
                  </a:lnTo>
                  <a:lnTo>
                    <a:pt x="14637" y="8914"/>
                  </a:lnTo>
                  <a:lnTo>
                    <a:pt x="14674" y="8841"/>
                  </a:lnTo>
                  <a:lnTo>
                    <a:pt x="14674" y="8804"/>
                  </a:lnTo>
                  <a:lnTo>
                    <a:pt x="14637" y="8731"/>
                  </a:lnTo>
                  <a:lnTo>
                    <a:pt x="14564" y="8731"/>
                  </a:lnTo>
                  <a:lnTo>
                    <a:pt x="14784" y="8584"/>
                  </a:lnTo>
                  <a:lnTo>
                    <a:pt x="14820" y="8511"/>
                  </a:lnTo>
                  <a:lnTo>
                    <a:pt x="14784" y="8438"/>
                  </a:lnTo>
                  <a:lnTo>
                    <a:pt x="14710" y="8401"/>
                  </a:lnTo>
                  <a:lnTo>
                    <a:pt x="14637" y="8401"/>
                  </a:lnTo>
                  <a:lnTo>
                    <a:pt x="14233" y="8621"/>
                  </a:lnTo>
                  <a:lnTo>
                    <a:pt x="13867" y="8841"/>
                  </a:lnTo>
                  <a:lnTo>
                    <a:pt x="13500" y="9061"/>
                  </a:lnTo>
                  <a:lnTo>
                    <a:pt x="13170" y="9318"/>
                  </a:lnTo>
                  <a:lnTo>
                    <a:pt x="13060" y="9098"/>
                  </a:lnTo>
                  <a:lnTo>
                    <a:pt x="13720" y="8658"/>
                  </a:lnTo>
                  <a:lnTo>
                    <a:pt x="14417" y="8291"/>
                  </a:lnTo>
                  <a:lnTo>
                    <a:pt x="14454" y="8217"/>
                  </a:lnTo>
                  <a:lnTo>
                    <a:pt x="14454" y="8144"/>
                  </a:lnTo>
                  <a:lnTo>
                    <a:pt x="14417" y="8107"/>
                  </a:lnTo>
                  <a:lnTo>
                    <a:pt x="14343" y="8107"/>
                  </a:lnTo>
                  <a:lnTo>
                    <a:pt x="13647" y="8364"/>
                  </a:lnTo>
                  <a:lnTo>
                    <a:pt x="12986" y="8658"/>
                  </a:lnTo>
                  <a:lnTo>
                    <a:pt x="12986" y="8474"/>
                  </a:lnTo>
                  <a:lnTo>
                    <a:pt x="13133" y="8401"/>
                  </a:lnTo>
                  <a:lnTo>
                    <a:pt x="13243" y="8327"/>
                  </a:lnTo>
                  <a:lnTo>
                    <a:pt x="13500" y="8144"/>
                  </a:lnTo>
                  <a:lnTo>
                    <a:pt x="14013" y="7924"/>
                  </a:lnTo>
                  <a:lnTo>
                    <a:pt x="14307" y="7814"/>
                  </a:lnTo>
                  <a:lnTo>
                    <a:pt x="14564" y="7777"/>
                  </a:lnTo>
                  <a:lnTo>
                    <a:pt x="14600" y="7741"/>
                  </a:lnTo>
                  <a:lnTo>
                    <a:pt x="14600" y="7704"/>
                  </a:lnTo>
                  <a:lnTo>
                    <a:pt x="14564" y="7667"/>
                  </a:lnTo>
                  <a:lnTo>
                    <a:pt x="14233" y="7667"/>
                  </a:lnTo>
                  <a:lnTo>
                    <a:pt x="13903" y="7704"/>
                  </a:lnTo>
                  <a:lnTo>
                    <a:pt x="13573" y="7777"/>
                  </a:lnTo>
                  <a:lnTo>
                    <a:pt x="13280" y="7851"/>
                  </a:lnTo>
                  <a:lnTo>
                    <a:pt x="13500" y="7594"/>
                  </a:lnTo>
                  <a:lnTo>
                    <a:pt x="14087" y="7484"/>
                  </a:lnTo>
                  <a:lnTo>
                    <a:pt x="14380" y="7410"/>
                  </a:lnTo>
                  <a:lnTo>
                    <a:pt x="14674" y="7264"/>
                  </a:lnTo>
                  <a:lnTo>
                    <a:pt x="14710" y="7227"/>
                  </a:lnTo>
                  <a:lnTo>
                    <a:pt x="14710" y="7190"/>
                  </a:lnTo>
                  <a:lnTo>
                    <a:pt x="14710" y="7154"/>
                  </a:lnTo>
                  <a:lnTo>
                    <a:pt x="14637" y="7117"/>
                  </a:lnTo>
                  <a:lnTo>
                    <a:pt x="14343" y="7080"/>
                  </a:lnTo>
                  <a:lnTo>
                    <a:pt x="14013" y="7080"/>
                  </a:lnTo>
                  <a:lnTo>
                    <a:pt x="14270" y="6934"/>
                  </a:lnTo>
                  <a:lnTo>
                    <a:pt x="14527" y="6824"/>
                  </a:lnTo>
                  <a:lnTo>
                    <a:pt x="14820" y="6750"/>
                  </a:lnTo>
                  <a:close/>
                  <a:moveTo>
                    <a:pt x="5246" y="9098"/>
                  </a:moveTo>
                  <a:lnTo>
                    <a:pt x="5320" y="9208"/>
                  </a:lnTo>
                  <a:lnTo>
                    <a:pt x="5393" y="9245"/>
                  </a:lnTo>
                  <a:lnTo>
                    <a:pt x="5577" y="9245"/>
                  </a:lnTo>
                  <a:lnTo>
                    <a:pt x="5650" y="9281"/>
                  </a:lnTo>
                  <a:lnTo>
                    <a:pt x="5760" y="9318"/>
                  </a:lnTo>
                  <a:lnTo>
                    <a:pt x="5833" y="9391"/>
                  </a:lnTo>
                  <a:lnTo>
                    <a:pt x="5870" y="9465"/>
                  </a:lnTo>
                  <a:lnTo>
                    <a:pt x="5907" y="9538"/>
                  </a:lnTo>
                  <a:lnTo>
                    <a:pt x="5907" y="9648"/>
                  </a:lnTo>
                  <a:lnTo>
                    <a:pt x="5870" y="9758"/>
                  </a:lnTo>
                  <a:lnTo>
                    <a:pt x="5797" y="9831"/>
                  </a:lnTo>
                  <a:lnTo>
                    <a:pt x="5723" y="9905"/>
                  </a:lnTo>
                  <a:lnTo>
                    <a:pt x="5650" y="9978"/>
                  </a:lnTo>
                  <a:lnTo>
                    <a:pt x="5540" y="10015"/>
                  </a:lnTo>
                  <a:lnTo>
                    <a:pt x="5466" y="9868"/>
                  </a:lnTo>
                  <a:lnTo>
                    <a:pt x="5356" y="9758"/>
                  </a:lnTo>
                  <a:lnTo>
                    <a:pt x="5210" y="9685"/>
                  </a:lnTo>
                  <a:lnTo>
                    <a:pt x="5026" y="9648"/>
                  </a:lnTo>
                  <a:lnTo>
                    <a:pt x="5063" y="9648"/>
                  </a:lnTo>
                  <a:lnTo>
                    <a:pt x="5210" y="9575"/>
                  </a:lnTo>
                  <a:lnTo>
                    <a:pt x="5283" y="9538"/>
                  </a:lnTo>
                  <a:lnTo>
                    <a:pt x="5283" y="9501"/>
                  </a:lnTo>
                  <a:lnTo>
                    <a:pt x="5283" y="9355"/>
                  </a:lnTo>
                  <a:lnTo>
                    <a:pt x="5210" y="9245"/>
                  </a:lnTo>
                  <a:lnTo>
                    <a:pt x="5100" y="9245"/>
                  </a:lnTo>
                  <a:lnTo>
                    <a:pt x="4953" y="9281"/>
                  </a:lnTo>
                  <a:lnTo>
                    <a:pt x="4806" y="9355"/>
                  </a:lnTo>
                  <a:lnTo>
                    <a:pt x="4806" y="9355"/>
                  </a:lnTo>
                  <a:lnTo>
                    <a:pt x="4843" y="9281"/>
                  </a:lnTo>
                  <a:lnTo>
                    <a:pt x="4880" y="9208"/>
                  </a:lnTo>
                  <a:lnTo>
                    <a:pt x="4843" y="9171"/>
                  </a:lnTo>
                  <a:lnTo>
                    <a:pt x="5026" y="9134"/>
                  </a:lnTo>
                  <a:lnTo>
                    <a:pt x="5246" y="9098"/>
                  </a:lnTo>
                  <a:close/>
                  <a:moveTo>
                    <a:pt x="6347" y="8034"/>
                  </a:moveTo>
                  <a:lnTo>
                    <a:pt x="6347" y="8071"/>
                  </a:lnTo>
                  <a:lnTo>
                    <a:pt x="6310" y="8181"/>
                  </a:lnTo>
                  <a:lnTo>
                    <a:pt x="6127" y="8254"/>
                  </a:lnTo>
                  <a:lnTo>
                    <a:pt x="5980" y="8364"/>
                  </a:lnTo>
                  <a:lnTo>
                    <a:pt x="5687" y="8621"/>
                  </a:lnTo>
                  <a:lnTo>
                    <a:pt x="5577" y="8621"/>
                  </a:lnTo>
                  <a:lnTo>
                    <a:pt x="5466" y="8694"/>
                  </a:lnTo>
                  <a:lnTo>
                    <a:pt x="5393" y="8768"/>
                  </a:lnTo>
                  <a:lnTo>
                    <a:pt x="5246" y="8731"/>
                  </a:lnTo>
                  <a:lnTo>
                    <a:pt x="4806" y="8731"/>
                  </a:lnTo>
                  <a:lnTo>
                    <a:pt x="4549" y="8841"/>
                  </a:lnTo>
                  <a:lnTo>
                    <a:pt x="4293" y="9024"/>
                  </a:lnTo>
                  <a:lnTo>
                    <a:pt x="4183" y="9171"/>
                  </a:lnTo>
                  <a:lnTo>
                    <a:pt x="4073" y="9355"/>
                  </a:lnTo>
                  <a:lnTo>
                    <a:pt x="4073" y="9501"/>
                  </a:lnTo>
                  <a:lnTo>
                    <a:pt x="4073" y="9648"/>
                  </a:lnTo>
                  <a:lnTo>
                    <a:pt x="4073" y="9721"/>
                  </a:lnTo>
                  <a:lnTo>
                    <a:pt x="4146" y="9831"/>
                  </a:lnTo>
                  <a:lnTo>
                    <a:pt x="4256" y="9978"/>
                  </a:lnTo>
                  <a:lnTo>
                    <a:pt x="4439" y="10162"/>
                  </a:lnTo>
                  <a:lnTo>
                    <a:pt x="4623" y="10308"/>
                  </a:lnTo>
                  <a:lnTo>
                    <a:pt x="4843" y="10382"/>
                  </a:lnTo>
                  <a:lnTo>
                    <a:pt x="5026" y="10455"/>
                  </a:lnTo>
                  <a:lnTo>
                    <a:pt x="5246" y="10492"/>
                  </a:lnTo>
                  <a:lnTo>
                    <a:pt x="5466" y="10492"/>
                  </a:lnTo>
                  <a:lnTo>
                    <a:pt x="5723" y="10455"/>
                  </a:lnTo>
                  <a:lnTo>
                    <a:pt x="5907" y="10345"/>
                  </a:lnTo>
                  <a:lnTo>
                    <a:pt x="6090" y="10235"/>
                  </a:lnTo>
                  <a:lnTo>
                    <a:pt x="6237" y="10052"/>
                  </a:lnTo>
                  <a:lnTo>
                    <a:pt x="6347" y="9868"/>
                  </a:lnTo>
                  <a:lnTo>
                    <a:pt x="6384" y="9575"/>
                  </a:lnTo>
                  <a:lnTo>
                    <a:pt x="6310" y="9355"/>
                  </a:lnTo>
                  <a:lnTo>
                    <a:pt x="6200" y="9134"/>
                  </a:lnTo>
                  <a:lnTo>
                    <a:pt x="6017" y="8951"/>
                  </a:lnTo>
                  <a:lnTo>
                    <a:pt x="6310" y="8658"/>
                  </a:lnTo>
                  <a:lnTo>
                    <a:pt x="6420" y="8548"/>
                  </a:lnTo>
                  <a:lnTo>
                    <a:pt x="6567" y="8401"/>
                  </a:lnTo>
                  <a:lnTo>
                    <a:pt x="6567" y="8327"/>
                  </a:lnTo>
                  <a:lnTo>
                    <a:pt x="6567" y="8254"/>
                  </a:lnTo>
                  <a:lnTo>
                    <a:pt x="6530" y="8217"/>
                  </a:lnTo>
                  <a:lnTo>
                    <a:pt x="6494" y="8181"/>
                  </a:lnTo>
                  <a:lnTo>
                    <a:pt x="6384" y="8071"/>
                  </a:lnTo>
                  <a:lnTo>
                    <a:pt x="6347" y="8034"/>
                  </a:lnTo>
                  <a:close/>
                  <a:moveTo>
                    <a:pt x="19992" y="10418"/>
                  </a:moveTo>
                  <a:lnTo>
                    <a:pt x="20139" y="10492"/>
                  </a:lnTo>
                  <a:lnTo>
                    <a:pt x="20139" y="10602"/>
                  </a:lnTo>
                  <a:lnTo>
                    <a:pt x="20176" y="10638"/>
                  </a:lnTo>
                  <a:lnTo>
                    <a:pt x="20213" y="10638"/>
                  </a:lnTo>
                  <a:lnTo>
                    <a:pt x="20249" y="10602"/>
                  </a:lnTo>
                  <a:lnTo>
                    <a:pt x="20286" y="10785"/>
                  </a:lnTo>
                  <a:lnTo>
                    <a:pt x="20286" y="11042"/>
                  </a:lnTo>
                  <a:lnTo>
                    <a:pt x="20286" y="11189"/>
                  </a:lnTo>
                  <a:lnTo>
                    <a:pt x="20213" y="11372"/>
                  </a:lnTo>
                  <a:lnTo>
                    <a:pt x="20139" y="11519"/>
                  </a:lnTo>
                  <a:lnTo>
                    <a:pt x="20066" y="11665"/>
                  </a:lnTo>
                  <a:lnTo>
                    <a:pt x="19956" y="11812"/>
                  </a:lnTo>
                  <a:lnTo>
                    <a:pt x="19809" y="11886"/>
                  </a:lnTo>
                  <a:lnTo>
                    <a:pt x="19662" y="11959"/>
                  </a:lnTo>
                  <a:lnTo>
                    <a:pt x="19479" y="11959"/>
                  </a:lnTo>
                  <a:lnTo>
                    <a:pt x="19442" y="11886"/>
                  </a:lnTo>
                  <a:lnTo>
                    <a:pt x="19222" y="11776"/>
                  </a:lnTo>
                  <a:lnTo>
                    <a:pt x="19626" y="11702"/>
                  </a:lnTo>
                  <a:lnTo>
                    <a:pt x="19662" y="11665"/>
                  </a:lnTo>
                  <a:lnTo>
                    <a:pt x="19736" y="11629"/>
                  </a:lnTo>
                  <a:lnTo>
                    <a:pt x="19736" y="11482"/>
                  </a:lnTo>
                  <a:lnTo>
                    <a:pt x="19699" y="11372"/>
                  </a:lnTo>
                  <a:lnTo>
                    <a:pt x="19626" y="11335"/>
                  </a:lnTo>
                  <a:lnTo>
                    <a:pt x="19406" y="11335"/>
                  </a:lnTo>
                  <a:lnTo>
                    <a:pt x="19662" y="11152"/>
                  </a:lnTo>
                  <a:lnTo>
                    <a:pt x="19736" y="11115"/>
                  </a:lnTo>
                  <a:lnTo>
                    <a:pt x="19736" y="11042"/>
                  </a:lnTo>
                  <a:lnTo>
                    <a:pt x="19736" y="10969"/>
                  </a:lnTo>
                  <a:lnTo>
                    <a:pt x="19736" y="10932"/>
                  </a:lnTo>
                  <a:lnTo>
                    <a:pt x="19699" y="10858"/>
                  </a:lnTo>
                  <a:lnTo>
                    <a:pt x="19626" y="10822"/>
                  </a:lnTo>
                  <a:lnTo>
                    <a:pt x="19552" y="10822"/>
                  </a:lnTo>
                  <a:lnTo>
                    <a:pt x="19479" y="10858"/>
                  </a:lnTo>
                  <a:lnTo>
                    <a:pt x="19332" y="10895"/>
                  </a:lnTo>
                  <a:lnTo>
                    <a:pt x="19185" y="10932"/>
                  </a:lnTo>
                  <a:lnTo>
                    <a:pt x="19185" y="10932"/>
                  </a:lnTo>
                  <a:lnTo>
                    <a:pt x="19626" y="10748"/>
                  </a:lnTo>
                  <a:lnTo>
                    <a:pt x="19662" y="10712"/>
                  </a:lnTo>
                  <a:lnTo>
                    <a:pt x="19662" y="10675"/>
                  </a:lnTo>
                  <a:lnTo>
                    <a:pt x="19626" y="10638"/>
                  </a:lnTo>
                  <a:lnTo>
                    <a:pt x="19479" y="10602"/>
                  </a:lnTo>
                  <a:lnTo>
                    <a:pt x="19295" y="10602"/>
                  </a:lnTo>
                  <a:lnTo>
                    <a:pt x="19369" y="10565"/>
                  </a:lnTo>
                  <a:lnTo>
                    <a:pt x="19589" y="10455"/>
                  </a:lnTo>
                  <a:lnTo>
                    <a:pt x="19772" y="10418"/>
                  </a:lnTo>
                  <a:close/>
                  <a:moveTo>
                    <a:pt x="16691" y="13390"/>
                  </a:moveTo>
                  <a:lnTo>
                    <a:pt x="16801" y="13463"/>
                  </a:lnTo>
                  <a:lnTo>
                    <a:pt x="16874" y="13536"/>
                  </a:lnTo>
                  <a:lnTo>
                    <a:pt x="16728" y="13646"/>
                  </a:lnTo>
                  <a:lnTo>
                    <a:pt x="16581" y="13756"/>
                  </a:lnTo>
                  <a:lnTo>
                    <a:pt x="16434" y="13903"/>
                  </a:lnTo>
                  <a:lnTo>
                    <a:pt x="16361" y="14050"/>
                  </a:lnTo>
                  <a:lnTo>
                    <a:pt x="16104" y="14013"/>
                  </a:lnTo>
                  <a:lnTo>
                    <a:pt x="16068" y="13976"/>
                  </a:lnTo>
                  <a:lnTo>
                    <a:pt x="16691" y="13390"/>
                  </a:lnTo>
                  <a:close/>
                  <a:moveTo>
                    <a:pt x="16654" y="11959"/>
                  </a:moveTo>
                  <a:lnTo>
                    <a:pt x="17058" y="12326"/>
                  </a:lnTo>
                  <a:lnTo>
                    <a:pt x="17278" y="12546"/>
                  </a:lnTo>
                  <a:lnTo>
                    <a:pt x="17498" y="12803"/>
                  </a:lnTo>
                  <a:lnTo>
                    <a:pt x="17681" y="13059"/>
                  </a:lnTo>
                  <a:lnTo>
                    <a:pt x="17755" y="13169"/>
                  </a:lnTo>
                  <a:lnTo>
                    <a:pt x="17792" y="13279"/>
                  </a:lnTo>
                  <a:lnTo>
                    <a:pt x="17792" y="13426"/>
                  </a:lnTo>
                  <a:lnTo>
                    <a:pt x="17755" y="13536"/>
                  </a:lnTo>
                  <a:lnTo>
                    <a:pt x="17718" y="13646"/>
                  </a:lnTo>
                  <a:lnTo>
                    <a:pt x="17608" y="13756"/>
                  </a:lnTo>
                  <a:lnTo>
                    <a:pt x="17498" y="13866"/>
                  </a:lnTo>
                  <a:lnTo>
                    <a:pt x="17351" y="13940"/>
                  </a:lnTo>
                  <a:lnTo>
                    <a:pt x="17278" y="13866"/>
                  </a:lnTo>
                  <a:lnTo>
                    <a:pt x="17168" y="13866"/>
                  </a:lnTo>
                  <a:lnTo>
                    <a:pt x="17095" y="13903"/>
                  </a:lnTo>
                  <a:lnTo>
                    <a:pt x="17058" y="13940"/>
                  </a:lnTo>
                  <a:lnTo>
                    <a:pt x="17021" y="13940"/>
                  </a:lnTo>
                  <a:lnTo>
                    <a:pt x="16948" y="13976"/>
                  </a:lnTo>
                  <a:lnTo>
                    <a:pt x="16911" y="14050"/>
                  </a:lnTo>
                  <a:lnTo>
                    <a:pt x="16874" y="14050"/>
                  </a:lnTo>
                  <a:lnTo>
                    <a:pt x="16948" y="13940"/>
                  </a:lnTo>
                  <a:lnTo>
                    <a:pt x="17095" y="13793"/>
                  </a:lnTo>
                  <a:lnTo>
                    <a:pt x="17168" y="13683"/>
                  </a:lnTo>
                  <a:lnTo>
                    <a:pt x="17205" y="13573"/>
                  </a:lnTo>
                  <a:lnTo>
                    <a:pt x="17168" y="13500"/>
                  </a:lnTo>
                  <a:lnTo>
                    <a:pt x="17131" y="13426"/>
                  </a:lnTo>
                  <a:lnTo>
                    <a:pt x="17021" y="13316"/>
                  </a:lnTo>
                  <a:lnTo>
                    <a:pt x="16874" y="13206"/>
                  </a:lnTo>
                  <a:lnTo>
                    <a:pt x="16691" y="13169"/>
                  </a:lnTo>
                  <a:lnTo>
                    <a:pt x="16618" y="13169"/>
                  </a:lnTo>
                  <a:lnTo>
                    <a:pt x="16581" y="13206"/>
                  </a:lnTo>
                  <a:lnTo>
                    <a:pt x="15627" y="13793"/>
                  </a:lnTo>
                  <a:lnTo>
                    <a:pt x="15517" y="13756"/>
                  </a:lnTo>
                  <a:lnTo>
                    <a:pt x="15407" y="13646"/>
                  </a:lnTo>
                  <a:lnTo>
                    <a:pt x="15884" y="13353"/>
                  </a:lnTo>
                  <a:lnTo>
                    <a:pt x="16361" y="13096"/>
                  </a:lnTo>
                  <a:lnTo>
                    <a:pt x="16398" y="13023"/>
                  </a:lnTo>
                  <a:lnTo>
                    <a:pt x="16398" y="12986"/>
                  </a:lnTo>
                  <a:lnTo>
                    <a:pt x="16361" y="12913"/>
                  </a:lnTo>
                  <a:lnTo>
                    <a:pt x="16288" y="12913"/>
                  </a:lnTo>
                  <a:lnTo>
                    <a:pt x="15994" y="12949"/>
                  </a:lnTo>
                  <a:lnTo>
                    <a:pt x="15701" y="13059"/>
                  </a:lnTo>
                  <a:lnTo>
                    <a:pt x="15407" y="13169"/>
                  </a:lnTo>
                  <a:lnTo>
                    <a:pt x="15150" y="13279"/>
                  </a:lnTo>
                  <a:lnTo>
                    <a:pt x="15040" y="13023"/>
                  </a:lnTo>
                  <a:lnTo>
                    <a:pt x="15077" y="12986"/>
                  </a:lnTo>
                  <a:lnTo>
                    <a:pt x="16068" y="12399"/>
                  </a:lnTo>
                  <a:lnTo>
                    <a:pt x="16104" y="12362"/>
                  </a:lnTo>
                  <a:lnTo>
                    <a:pt x="16104" y="12326"/>
                  </a:lnTo>
                  <a:lnTo>
                    <a:pt x="16068" y="12289"/>
                  </a:lnTo>
                  <a:lnTo>
                    <a:pt x="15994" y="12252"/>
                  </a:lnTo>
                  <a:lnTo>
                    <a:pt x="15554" y="12362"/>
                  </a:lnTo>
                  <a:lnTo>
                    <a:pt x="15150" y="12472"/>
                  </a:lnTo>
                  <a:lnTo>
                    <a:pt x="15150" y="12472"/>
                  </a:lnTo>
                  <a:lnTo>
                    <a:pt x="15297" y="12326"/>
                  </a:lnTo>
                  <a:lnTo>
                    <a:pt x="15517" y="12179"/>
                  </a:lnTo>
                  <a:lnTo>
                    <a:pt x="15737" y="12069"/>
                  </a:lnTo>
                  <a:lnTo>
                    <a:pt x="15994" y="11996"/>
                  </a:lnTo>
                  <a:lnTo>
                    <a:pt x="16324" y="11959"/>
                  </a:lnTo>
                  <a:close/>
                  <a:moveTo>
                    <a:pt x="14857" y="6310"/>
                  </a:moveTo>
                  <a:lnTo>
                    <a:pt x="14600" y="6347"/>
                  </a:lnTo>
                  <a:lnTo>
                    <a:pt x="14380" y="6383"/>
                  </a:lnTo>
                  <a:lnTo>
                    <a:pt x="14197" y="6457"/>
                  </a:lnTo>
                  <a:lnTo>
                    <a:pt x="13793" y="6677"/>
                  </a:lnTo>
                  <a:lnTo>
                    <a:pt x="13426" y="6970"/>
                  </a:lnTo>
                  <a:lnTo>
                    <a:pt x="13243" y="7154"/>
                  </a:lnTo>
                  <a:lnTo>
                    <a:pt x="12950" y="7190"/>
                  </a:lnTo>
                  <a:lnTo>
                    <a:pt x="12840" y="7227"/>
                  </a:lnTo>
                  <a:lnTo>
                    <a:pt x="12803" y="7300"/>
                  </a:lnTo>
                  <a:lnTo>
                    <a:pt x="12766" y="7374"/>
                  </a:lnTo>
                  <a:lnTo>
                    <a:pt x="12766" y="7447"/>
                  </a:lnTo>
                  <a:lnTo>
                    <a:pt x="11042" y="7631"/>
                  </a:lnTo>
                  <a:lnTo>
                    <a:pt x="10052" y="7667"/>
                  </a:lnTo>
                  <a:lnTo>
                    <a:pt x="9575" y="7704"/>
                  </a:lnTo>
                  <a:lnTo>
                    <a:pt x="9098" y="7741"/>
                  </a:lnTo>
                  <a:lnTo>
                    <a:pt x="9025" y="7777"/>
                  </a:lnTo>
                  <a:lnTo>
                    <a:pt x="8988" y="7814"/>
                  </a:lnTo>
                  <a:lnTo>
                    <a:pt x="8951" y="7924"/>
                  </a:lnTo>
                  <a:lnTo>
                    <a:pt x="9025" y="8034"/>
                  </a:lnTo>
                  <a:lnTo>
                    <a:pt x="9061" y="8071"/>
                  </a:lnTo>
                  <a:lnTo>
                    <a:pt x="9135" y="8107"/>
                  </a:lnTo>
                  <a:lnTo>
                    <a:pt x="9612" y="8144"/>
                  </a:lnTo>
                  <a:lnTo>
                    <a:pt x="10125" y="8144"/>
                  </a:lnTo>
                  <a:lnTo>
                    <a:pt x="11152" y="8071"/>
                  </a:lnTo>
                  <a:lnTo>
                    <a:pt x="11922" y="8034"/>
                  </a:lnTo>
                  <a:lnTo>
                    <a:pt x="12693" y="7961"/>
                  </a:lnTo>
                  <a:lnTo>
                    <a:pt x="12546" y="8254"/>
                  </a:lnTo>
                  <a:lnTo>
                    <a:pt x="12473" y="8438"/>
                  </a:lnTo>
                  <a:lnTo>
                    <a:pt x="12473" y="8584"/>
                  </a:lnTo>
                  <a:lnTo>
                    <a:pt x="12509" y="8914"/>
                  </a:lnTo>
                  <a:lnTo>
                    <a:pt x="12363" y="9024"/>
                  </a:lnTo>
                  <a:lnTo>
                    <a:pt x="12253" y="9134"/>
                  </a:lnTo>
                  <a:lnTo>
                    <a:pt x="12253" y="9245"/>
                  </a:lnTo>
                  <a:lnTo>
                    <a:pt x="12289" y="9355"/>
                  </a:lnTo>
                  <a:lnTo>
                    <a:pt x="12399" y="9428"/>
                  </a:lnTo>
                  <a:lnTo>
                    <a:pt x="12546" y="9465"/>
                  </a:lnTo>
                  <a:lnTo>
                    <a:pt x="12693" y="9465"/>
                  </a:lnTo>
                  <a:lnTo>
                    <a:pt x="12803" y="9685"/>
                  </a:lnTo>
                  <a:lnTo>
                    <a:pt x="12950" y="9868"/>
                  </a:lnTo>
                  <a:lnTo>
                    <a:pt x="13096" y="10052"/>
                  </a:lnTo>
                  <a:lnTo>
                    <a:pt x="13243" y="10198"/>
                  </a:lnTo>
                  <a:lnTo>
                    <a:pt x="13426" y="10308"/>
                  </a:lnTo>
                  <a:lnTo>
                    <a:pt x="13647" y="10418"/>
                  </a:lnTo>
                  <a:lnTo>
                    <a:pt x="13867" y="10455"/>
                  </a:lnTo>
                  <a:lnTo>
                    <a:pt x="14087" y="10492"/>
                  </a:lnTo>
                  <a:lnTo>
                    <a:pt x="14233" y="10492"/>
                  </a:lnTo>
                  <a:lnTo>
                    <a:pt x="14600" y="10418"/>
                  </a:lnTo>
                  <a:lnTo>
                    <a:pt x="14967" y="10345"/>
                  </a:lnTo>
                  <a:lnTo>
                    <a:pt x="14930" y="10455"/>
                  </a:lnTo>
                  <a:lnTo>
                    <a:pt x="14930" y="10602"/>
                  </a:lnTo>
                  <a:lnTo>
                    <a:pt x="15004" y="10895"/>
                  </a:lnTo>
                  <a:lnTo>
                    <a:pt x="15077" y="11079"/>
                  </a:lnTo>
                  <a:lnTo>
                    <a:pt x="15150" y="11299"/>
                  </a:lnTo>
                  <a:lnTo>
                    <a:pt x="15297" y="11482"/>
                  </a:lnTo>
                  <a:lnTo>
                    <a:pt x="15481" y="11629"/>
                  </a:lnTo>
                  <a:lnTo>
                    <a:pt x="15481" y="11665"/>
                  </a:lnTo>
                  <a:lnTo>
                    <a:pt x="15261" y="11739"/>
                  </a:lnTo>
                  <a:lnTo>
                    <a:pt x="15077" y="11886"/>
                  </a:lnTo>
                  <a:lnTo>
                    <a:pt x="14894" y="11996"/>
                  </a:lnTo>
                  <a:lnTo>
                    <a:pt x="14784" y="12142"/>
                  </a:lnTo>
                  <a:lnTo>
                    <a:pt x="14674" y="12326"/>
                  </a:lnTo>
                  <a:lnTo>
                    <a:pt x="14600" y="12509"/>
                  </a:lnTo>
                  <a:lnTo>
                    <a:pt x="14564" y="12693"/>
                  </a:lnTo>
                  <a:lnTo>
                    <a:pt x="14527" y="12876"/>
                  </a:lnTo>
                  <a:lnTo>
                    <a:pt x="14527" y="12986"/>
                  </a:lnTo>
                  <a:lnTo>
                    <a:pt x="14527" y="13059"/>
                  </a:lnTo>
                  <a:lnTo>
                    <a:pt x="14600" y="13353"/>
                  </a:lnTo>
                  <a:lnTo>
                    <a:pt x="14747" y="13610"/>
                  </a:lnTo>
                  <a:lnTo>
                    <a:pt x="14747" y="13720"/>
                  </a:lnTo>
                  <a:lnTo>
                    <a:pt x="14784" y="13830"/>
                  </a:lnTo>
                  <a:lnTo>
                    <a:pt x="14930" y="13903"/>
                  </a:lnTo>
                  <a:lnTo>
                    <a:pt x="15004" y="13976"/>
                  </a:lnTo>
                  <a:lnTo>
                    <a:pt x="15297" y="14197"/>
                  </a:lnTo>
                  <a:lnTo>
                    <a:pt x="15627" y="14380"/>
                  </a:lnTo>
                  <a:lnTo>
                    <a:pt x="15994" y="14527"/>
                  </a:lnTo>
                  <a:lnTo>
                    <a:pt x="16398" y="14600"/>
                  </a:lnTo>
                  <a:lnTo>
                    <a:pt x="16801" y="14600"/>
                  </a:lnTo>
                  <a:lnTo>
                    <a:pt x="17205" y="14527"/>
                  </a:lnTo>
                  <a:lnTo>
                    <a:pt x="17571" y="14417"/>
                  </a:lnTo>
                  <a:lnTo>
                    <a:pt x="17902" y="14233"/>
                  </a:lnTo>
                  <a:lnTo>
                    <a:pt x="18122" y="14013"/>
                  </a:lnTo>
                  <a:lnTo>
                    <a:pt x="18268" y="13793"/>
                  </a:lnTo>
                  <a:lnTo>
                    <a:pt x="18305" y="13536"/>
                  </a:lnTo>
                  <a:lnTo>
                    <a:pt x="18305" y="13316"/>
                  </a:lnTo>
                  <a:lnTo>
                    <a:pt x="18232" y="13059"/>
                  </a:lnTo>
                  <a:lnTo>
                    <a:pt x="18122" y="12803"/>
                  </a:lnTo>
                  <a:lnTo>
                    <a:pt x="17975" y="12546"/>
                  </a:lnTo>
                  <a:lnTo>
                    <a:pt x="17792" y="12326"/>
                  </a:lnTo>
                  <a:lnTo>
                    <a:pt x="17902" y="12289"/>
                  </a:lnTo>
                  <a:lnTo>
                    <a:pt x="18232" y="12106"/>
                  </a:lnTo>
                  <a:lnTo>
                    <a:pt x="18599" y="11849"/>
                  </a:lnTo>
                  <a:lnTo>
                    <a:pt x="18709" y="12032"/>
                  </a:lnTo>
                  <a:lnTo>
                    <a:pt x="18855" y="12179"/>
                  </a:lnTo>
                  <a:lnTo>
                    <a:pt x="19002" y="12289"/>
                  </a:lnTo>
                  <a:lnTo>
                    <a:pt x="19149" y="12362"/>
                  </a:lnTo>
                  <a:lnTo>
                    <a:pt x="19406" y="12436"/>
                  </a:lnTo>
                  <a:lnTo>
                    <a:pt x="19662" y="12399"/>
                  </a:lnTo>
                  <a:lnTo>
                    <a:pt x="19919" y="12326"/>
                  </a:lnTo>
                  <a:lnTo>
                    <a:pt x="20139" y="12179"/>
                  </a:lnTo>
                  <a:lnTo>
                    <a:pt x="20359" y="11996"/>
                  </a:lnTo>
                  <a:lnTo>
                    <a:pt x="20543" y="11776"/>
                  </a:lnTo>
                  <a:lnTo>
                    <a:pt x="20653" y="11519"/>
                  </a:lnTo>
                  <a:lnTo>
                    <a:pt x="20726" y="11225"/>
                  </a:lnTo>
                  <a:lnTo>
                    <a:pt x="20799" y="10858"/>
                  </a:lnTo>
                  <a:lnTo>
                    <a:pt x="20763" y="10675"/>
                  </a:lnTo>
                  <a:lnTo>
                    <a:pt x="20726" y="10528"/>
                  </a:lnTo>
                  <a:lnTo>
                    <a:pt x="20689" y="10382"/>
                  </a:lnTo>
                  <a:lnTo>
                    <a:pt x="20579" y="10272"/>
                  </a:lnTo>
                  <a:lnTo>
                    <a:pt x="20359" y="10088"/>
                  </a:lnTo>
                  <a:lnTo>
                    <a:pt x="20066" y="9978"/>
                  </a:lnTo>
                  <a:lnTo>
                    <a:pt x="19919" y="9941"/>
                  </a:lnTo>
                  <a:lnTo>
                    <a:pt x="19626" y="9941"/>
                  </a:lnTo>
                  <a:lnTo>
                    <a:pt x="19516" y="10015"/>
                  </a:lnTo>
                  <a:lnTo>
                    <a:pt x="19479" y="10088"/>
                  </a:lnTo>
                  <a:lnTo>
                    <a:pt x="19185" y="10198"/>
                  </a:lnTo>
                  <a:lnTo>
                    <a:pt x="18929" y="10308"/>
                  </a:lnTo>
                  <a:lnTo>
                    <a:pt x="18819" y="10418"/>
                  </a:lnTo>
                  <a:lnTo>
                    <a:pt x="18672" y="10528"/>
                  </a:lnTo>
                  <a:lnTo>
                    <a:pt x="18599" y="10675"/>
                  </a:lnTo>
                  <a:lnTo>
                    <a:pt x="18525" y="10822"/>
                  </a:lnTo>
                  <a:lnTo>
                    <a:pt x="18452" y="11115"/>
                  </a:lnTo>
                  <a:lnTo>
                    <a:pt x="18452" y="11409"/>
                  </a:lnTo>
                  <a:lnTo>
                    <a:pt x="18048" y="11702"/>
                  </a:lnTo>
                  <a:lnTo>
                    <a:pt x="17645" y="11996"/>
                  </a:lnTo>
                  <a:lnTo>
                    <a:pt x="17608" y="12032"/>
                  </a:lnTo>
                  <a:lnTo>
                    <a:pt x="17608" y="12106"/>
                  </a:lnTo>
                  <a:lnTo>
                    <a:pt x="17241" y="11776"/>
                  </a:lnTo>
                  <a:lnTo>
                    <a:pt x="16911" y="11519"/>
                  </a:lnTo>
                  <a:lnTo>
                    <a:pt x="16838" y="11482"/>
                  </a:lnTo>
                  <a:lnTo>
                    <a:pt x="16691" y="11482"/>
                  </a:lnTo>
                  <a:lnTo>
                    <a:pt x="16654" y="11555"/>
                  </a:lnTo>
                  <a:lnTo>
                    <a:pt x="16434" y="11519"/>
                  </a:lnTo>
                  <a:lnTo>
                    <a:pt x="16214" y="11519"/>
                  </a:lnTo>
                  <a:lnTo>
                    <a:pt x="15774" y="11555"/>
                  </a:lnTo>
                  <a:lnTo>
                    <a:pt x="15811" y="11445"/>
                  </a:lnTo>
                  <a:lnTo>
                    <a:pt x="15774" y="11335"/>
                  </a:lnTo>
                  <a:lnTo>
                    <a:pt x="15664" y="11152"/>
                  </a:lnTo>
                  <a:lnTo>
                    <a:pt x="15554" y="11005"/>
                  </a:lnTo>
                  <a:lnTo>
                    <a:pt x="15444" y="10822"/>
                  </a:lnTo>
                  <a:lnTo>
                    <a:pt x="15371" y="10602"/>
                  </a:lnTo>
                  <a:lnTo>
                    <a:pt x="15334" y="10418"/>
                  </a:lnTo>
                  <a:lnTo>
                    <a:pt x="15297" y="10308"/>
                  </a:lnTo>
                  <a:lnTo>
                    <a:pt x="15224" y="10235"/>
                  </a:lnTo>
                  <a:lnTo>
                    <a:pt x="15627" y="10015"/>
                  </a:lnTo>
                  <a:lnTo>
                    <a:pt x="16031" y="9758"/>
                  </a:lnTo>
                  <a:lnTo>
                    <a:pt x="16361" y="9428"/>
                  </a:lnTo>
                  <a:lnTo>
                    <a:pt x="16471" y="9281"/>
                  </a:lnTo>
                  <a:lnTo>
                    <a:pt x="16581" y="9098"/>
                  </a:lnTo>
                  <a:lnTo>
                    <a:pt x="16654" y="8878"/>
                  </a:lnTo>
                  <a:lnTo>
                    <a:pt x="16691" y="8621"/>
                  </a:lnTo>
                  <a:lnTo>
                    <a:pt x="16691" y="8364"/>
                  </a:lnTo>
                  <a:lnTo>
                    <a:pt x="16691" y="8107"/>
                  </a:lnTo>
                  <a:lnTo>
                    <a:pt x="16581" y="7631"/>
                  </a:lnTo>
                  <a:lnTo>
                    <a:pt x="16398" y="7190"/>
                  </a:lnTo>
                  <a:lnTo>
                    <a:pt x="16251" y="6897"/>
                  </a:lnTo>
                  <a:lnTo>
                    <a:pt x="16031" y="6640"/>
                  </a:lnTo>
                  <a:lnTo>
                    <a:pt x="15884" y="6530"/>
                  </a:lnTo>
                  <a:lnTo>
                    <a:pt x="15737" y="6457"/>
                  </a:lnTo>
                  <a:lnTo>
                    <a:pt x="15591" y="6420"/>
                  </a:lnTo>
                  <a:lnTo>
                    <a:pt x="15407" y="6383"/>
                  </a:lnTo>
                  <a:lnTo>
                    <a:pt x="15077" y="631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solidFill>
                  <a:srgbClr val="A4C2F4"/>
                </a:solidFill>
              </a:endParaRPr>
            </a:p>
          </p:txBody>
        </p:sp>
        <p:sp>
          <p:nvSpPr>
            <p:cNvPr id="307" name="Shape 307"/>
            <p:cNvSpPr/>
            <p:nvPr/>
          </p:nvSpPr>
          <p:spPr>
            <a:xfrm>
              <a:off x="6425400" y="3728200"/>
              <a:ext cx="342075" cy="360425"/>
            </a:xfrm>
            <a:custGeom>
              <a:avLst/>
              <a:gdLst/>
              <a:ahLst/>
              <a:cxnLst/>
              <a:rect l="0" t="0" r="0" b="0"/>
              <a:pathLst>
                <a:path w="13683" h="14417" extrusionOk="0">
                  <a:moveTo>
                    <a:pt x="9281" y="2311"/>
                  </a:moveTo>
                  <a:lnTo>
                    <a:pt x="9170" y="2385"/>
                  </a:lnTo>
                  <a:lnTo>
                    <a:pt x="9134" y="2495"/>
                  </a:lnTo>
                  <a:lnTo>
                    <a:pt x="9097" y="2568"/>
                  </a:lnTo>
                  <a:lnTo>
                    <a:pt x="9097" y="2678"/>
                  </a:lnTo>
                  <a:lnTo>
                    <a:pt x="9134" y="2862"/>
                  </a:lnTo>
                  <a:lnTo>
                    <a:pt x="9207" y="3082"/>
                  </a:lnTo>
                  <a:lnTo>
                    <a:pt x="9464" y="3742"/>
                  </a:lnTo>
                  <a:lnTo>
                    <a:pt x="9721" y="4402"/>
                  </a:lnTo>
                  <a:lnTo>
                    <a:pt x="9647" y="4439"/>
                  </a:lnTo>
                  <a:lnTo>
                    <a:pt x="9060" y="5283"/>
                  </a:lnTo>
                  <a:lnTo>
                    <a:pt x="8804" y="5649"/>
                  </a:lnTo>
                  <a:lnTo>
                    <a:pt x="8694" y="5833"/>
                  </a:lnTo>
                  <a:lnTo>
                    <a:pt x="8657" y="5943"/>
                  </a:lnTo>
                  <a:lnTo>
                    <a:pt x="8694" y="6053"/>
                  </a:lnTo>
                  <a:lnTo>
                    <a:pt x="8804" y="6016"/>
                  </a:lnTo>
                  <a:lnTo>
                    <a:pt x="8877" y="5980"/>
                  </a:lnTo>
                  <a:lnTo>
                    <a:pt x="9024" y="5833"/>
                  </a:lnTo>
                  <a:lnTo>
                    <a:pt x="9281" y="5503"/>
                  </a:lnTo>
                  <a:lnTo>
                    <a:pt x="9941" y="4659"/>
                  </a:lnTo>
                  <a:lnTo>
                    <a:pt x="10014" y="4659"/>
                  </a:lnTo>
                  <a:lnTo>
                    <a:pt x="10124" y="4622"/>
                  </a:lnTo>
                  <a:lnTo>
                    <a:pt x="10161" y="4549"/>
                  </a:lnTo>
                  <a:lnTo>
                    <a:pt x="10161" y="4439"/>
                  </a:lnTo>
                  <a:lnTo>
                    <a:pt x="9684" y="3229"/>
                  </a:lnTo>
                  <a:lnTo>
                    <a:pt x="9427" y="2715"/>
                  </a:lnTo>
                  <a:lnTo>
                    <a:pt x="9354" y="2532"/>
                  </a:lnTo>
                  <a:lnTo>
                    <a:pt x="9317" y="2422"/>
                  </a:lnTo>
                  <a:lnTo>
                    <a:pt x="9317" y="2348"/>
                  </a:lnTo>
                  <a:lnTo>
                    <a:pt x="9317" y="2311"/>
                  </a:lnTo>
                  <a:close/>
                  <a:moveTo>
                    <a:pt x="8694" y="1615"/>
                  </a:moveTo>
                  <a:lnTo>
                    <a:pt x="8767" y="1798"/>
                  </a:lnTo>
                  <a:lnTo>
                    <a:pt x="8804" y="1908"/>
                  </a:lnTo>
                  <a:lnTo>
                    <a:pt x="8914" y="1981"/>
                  </a:lnTo>
                  <a:lnTo>
                    <a:pt x="9024" y="2055"/>
                  </a:lnTo>
                  <a:lnTo>
                    <a:pt x="9170" y="2018"/>
                  </a:lnTo>
                  <a:lnTo>
                    <a:pt x="9391" y="1908"/>
                  </a:lnTo>
                  <a:lnTo>
                    <a:pt x="9611" y="1725"/>
                  </a:lnTo>
                  <a:lnTo>
                    <a:pt x="9867" y="2275"/>
                  </a:lnTo>
                  <a:lnTo>
                    <a:pt x="10161" y="2752"/>
                  </a:lnTo>
                  <a:lnTo>
                    <a:pt x="10454" y="3265"/>
                  </a:lnTo>
                  <a:lnTo>
                    <a:pt x="10674" y="3779"/>
                  </a:lnTo>
                  <a:lnTo>
                    <a:pt x="10528" y="3925"/>
                  </a:lnTo>
                  <a:lnTo>
                    <a:pt x="10381" y="4072"/>
                  </a:lnTo>
                  <a:lnTo>
                    <a:pt x="10271" y="4256"/>
                  </a:lnTo>
                  <a:lnTo>
                    <a:pt x="10234" y="4476"/>
                  </a:lnTo>
                  <a:lnTo>
                    <a:pt x="10271" y="4586"/>
                  </a:lnTo>
                  <a:lnTo>
                    <a:pt x="10344" y="4659"/>
                  </a:lnTo>
                  <a:lnTo>
                    <a:pt x="10344" y="4806"/>
                  </a:lnTo>
                  <a:lnTo>
                    <a:pt x="10381" y="4879"/>
                  </a:lnTo>
                  <a:lnTo>
                    <a:pt x="10491" y="4916"/>
                  </a:lnTo>
                  <a:lnTo>
                    <a:pt x="10491" y="4953"/>
                  </a:lnTo>
                  <a:lnTo>
                    <a:pt x="10344" y="5173"/>
                  </a:lnTo>
                  <a:lnTo>
                    <a:pt x="9977" y="5649"/>
                  </a:lnTo>
                  <a:lnTo>
                    <a:pt x="9647" y="6163"/>
                  </a:lnTo>
                  <a:lnTo>
                    <a:pt x="9501" y="6090"/>
                  </a:lnTo>
                  <a:lnTo>
                    <a:pt x="9317" y="6053"/>
                  </a:lnTo>
                  <a:lnTo>
                    <a:pt x="9134" y="6126"/>
                  </a:lnTo>
                  <a:lnTo>
                    <a:pt x="8950" y="6200"/>
                  </a:lnTo>
                  <a:lnTo>
                    <a:pt x="8840" y="6346"/>
                  </a:lnTo>
                  <a:lnTo>
                    <a:pt x="8730" y="6493"/>
                  </a:lnTo>
                  <a:lnTo>
                    <a:pt x="8327" y="6493"/>
                  </a:lnTo>
                  <a:lnTo>
                    <a:pt x="7556" y="6530"/>
                  </a:lnTo>
                  <a:lnTo>
                    <a:pt x="7520" y="6456"/>
                  </a:lnTo>
                  <a:lnTo>
                    <a:pt x="7410" y="6383"/>
                  </a:lnTo>
                  <a:lnTo>
                    <a:pt x="7080" y="6273"/>
                  </a:lnTo>
                  <a:lnTo>
                    <a:pt x="7043" y="6273"/>
                  </a:lnTo>
                  <a:lnTo>
                    <a:pt x="6970" y="6236"/>
                  </a:lnTo>
                  <a:lnTo>
                    <a:pt x="6786" y="6236"/>
                  </a:lnTo>
                  <a:lnTo>
                    <a:pt x="6639" y="6200"/>
                  </a:lnTo>
                  <a:lnTo>
                    <a:pt x="5832" y="5429"/>
                  </a:lnTo>
                  <a:lnTo>
                    <a:pt x="5246" y="4879"/>
                  </a:lnTo>
                  <a:lnTo>
                    <a:pt x="5319" y="4696"/>
                  </a:lnTo>
                  <a:lnTo>
                    <a:pt x="5319" y="4512"/>
                  </a:lnTo>
                  <a:lnTo>
                    <a:pt x="5282" y="4439"/>
                  </a:lnTo>
                  <a:lnTo>
                    <a:pt x="5246" y="4366"/>
                  </a:lnTo>
                  <a:lnTo>
                    <a:pt x="5099" y="4256"/>
                  </a:lnTo>
                  <a:lnTo>
                    <a:pt x="5282" y="3815"/>
                  </a:lnTo>
                  <a:lnTo>
                    <a:pt x="5796" y="2715"/>
                  </a:lnTo>
                  <a:lnTo>
                    <a:pt x="6126" y="2018"/>
                  </a:lnTo>
                  <a:lnTo>
                    <a:pt x="6273" y="2018"/>
                  </a:lnTo>
                  <a:lnTo>
                    <a:pt x="6419" y="1981"/>
                  </a:lnTo>
                  <a:lnTo>
                    <a:pt x="6566" y="1908"/>
                  </a:lnTo>
                  <a:lnTo>
                    <a:pt x="6713" y="1798"/>
                  </a:lnTo>
                  <a:lnTo>
                    <a:pt x="6823" y="1688"/>
                  </a:lnTo>
                  <a:lnTo>
                    <a:pt x="7483" y="1651"/>
                  </a:lnTo>
                  <a:lnTo>
                    <a:pt x="8694" y="1615"/>
                  </a:lnTo>
                  <a:close/>
                  <a:moveTo>
                    <a:pt x="6823" y="6823"/>
                  </a:moveTo>
                  <a:lnTo>
                    <a:pt x="6933" y="6897"/>
                  </a:lnTo>
                  <a:lnTo>
                    <a:pt x="6749" y="6897"/>
                  </a:lnTo>
                  <a:lnTo>
                    <a:pt x="6713" y="6860"/>
                  </a:lnTo>
                  <a:lnTo>
                    <a:pt x="6823" y="6823"/>
                  </a:lnTo>
                  <a:close/>
                  <a:moveTo>
                    <a:pt x="2714" y="5393"/>
                  </a:moveTo>
                  <a:lnTo>
                    <a:pt x="2641" y="5429"/>
                  </a:lnTo>
                  <a:lnTo>
                    <a:pt x="2531" y="5503"/>
                  </a:lnTo>
                  <a:lnTo>
                    <a:pt x="2458" y="5576"/>
                  </a:lnTo>
                  <a:lnTo>
                    <a:pt x="2274" y="5796"/>
                  </a:lnTo>
                  <a:lnTo>
                    <a:pt x="1981" y="6310"/>
                  </a:lnTo>
                  <a:lnTo>
                    <a:pt x="1651" y="6860"/>
                  </a:lnTo>
                  <a:lnTo>
                    <a:pt x="1504" y="7080"/>
                  </a:lnTo>
                  <a:lnTo>
                    <a:pt x="1431" y="7190"/>
                  </a:lnTo>
                  <a:lnTo>
                    <a:pt x="1394" y="7263"/>
                  </a:lnTo>
                  <a:lnTo>
                    <a:pt x="1394" y="7337"/>
                  </a:lnTo>
                  <a:lnTo>
                    <a:pt x="1321" y="7374"/>
                  </a:lnTo>
                  <a:lnTo>
                    <a:pt x="1321" y="7410"/>
                  </a:lnTo>
                  <a:lnTo>
                    <a:pt x="1321" y="7520"/>
                  </a:lnTo>
                  <a:lnTo>
                    <a:pt x="1394" y="7557"/>
                  </a:lnTo>
                  <a:lnTo>
                    <a:pt x="1504" y="7594"/>
                  </a:lnTo>
                  <a:lnTo>
                    <a:pt x="1614" y="7520"/>
                  </a:lnTo>
                  <a:lnTo>
                    <a:pt x="1724" y="7447"/>
                  </a:lnTo>
                  <a:lnTo>
                    <a:pt x="1834" y="7337"/>
                  </a:lnTo>
                  <a:lnTo>
                    <a:pt x="2018" y="7043"/>
                  </a:lnTo>
                  <a:lnTo>
                    <a:pt x="2128" y="6823"/>
                  </a:lnTo>
                  <a:lnTo>
                    <a:pt x="2568" y="6200"/>
                  </a:lnTo>
                  <a:lnTo>
                    <a:pt x="2751" y="5870"/>
                  </a:lnTo>
                  <a:lnTo>
                    <a:pt x="2861" y="5723"/>
                  </a:lnTo>
                  <a:lnTo>
                    <a:pt x="2861" y="5539"/>
                  </a:lnTo>
                  <a:lnTo>
                    <a:pt x="2861" y="5466"/>
                  </a:lnTo>
                  <a:lnTo>
                    <a:pt x="2788" y="5429"/>
                  </a:lnTo>
                  <a:lnTo>
                    <a:pt x="2714" y="5393"/>
                  </a:lnTo>
                  <a:close/>
                  <a:moveTo>
                    <a:pt x="4072" y="4843"/>
                  </a:moveTo>
                  <a:lnTo>
                    <a:pt x="4182" y="5026"/>
                  </a:lnTo>
                  <a:lnTo>
                    <a:pt x="4328" y="5173"/>
                  </a:lnTo>
                  <a:lnTo>
                    <a:pt x="4475" y="5209"/>
                  </a:lnTo>
                  <a:lnTo>
                    <a:pt x="4622" y="5246"/>
                  </a:lnTo>
                  <a:lnTo>
                    <a:pt x="4769" y="5246"/>
                  </a:lnTo>
                  <a:lnTo>
                    <a:pt x="4915" y="5209"/>
                  </a:lnTo>
                  <a:lnTo>
                    <a:pt x="5319" y="5576"/>
                  </a:lnTo>
                  <a:lnTo>
                    <a:pt x="6163" y="6456"/>
                  </a:lnTo>
                  <a:lnTo>
                    <a:pt x="6126" y="6530"/>
                  </a:lnTo>
                  <a:lnTo>
                    <a:pt x="6089" y="6640"/>
                  </a:lnTo>
                  <a:lnTo>
                    <a:pt x="6126" y="6787"/>
                  </a:lnTo>
                  <a:lnTo>
                    <a:pt x="6163" y="6897"/>
                  </a:lnTo>
                  <a:lnTo>
                    <a:pt x="6236" y="7007"/>
                  </a:lnTo>
                  <a:lnTo>
                    <a:pt x="6236" y="7080"/>
                  </a:lnTo>
                  <a:lnTo>
                    <a:pt x="5942" y="7410"/>
                  </a:lnTo>
                  <a:lnTo>
                    <a:pt x="5686" y="7777"/>
                  </a:lnTo>
                  <a:lnTo>
                    <a:pt x="5172" y="8511"/>
                  </a:lnTo>
                  <a:lnTo>
                    <a:pt x="4695" y="9134"/>
                  </a:lnTo>
                  <a:lnTo>
                    <a:pt x="4585" y="9061"/>
                  </a:lnTo>
                  <a:lnTo>
                    <a:pt x="4439" y="9061"/>
                  </a:lnTo>
                  <a:lnTo>
                    <a:pt x="4255" y="9098"/>
                  </a:lnTo>
                  <a:lnTo>
                    <a:pt x="4108" y="9208"/>
                  </a:lnTo>
                  <a:lnTo>
                    <a:pt x="3998" y="9354"/>
                  </a:lnTo>
                  <a:lnTo>
                    <a:pt x="3925" y="9538"/>
                  </a:lnTo>
                  <a:lnTo>
                    <a:pt x="3595" y="9501"/>
                  </a:lnTo>
                  <a:lnTo>
                    <a:pt x="2825" y="9538"/>
                  </a:lnTo>
                  <a:lnTo>
                    <a:pt x="2788" y="9354"/>
                  </a:lnTo>
                  <a:lnTo>
                    <a:pt x="2678" y="9208"/>
                  </a:lnTo>
                  <a:lnTo>
                    <a:pt x="2531" y="9098"/>
                  </a:lnTo>
                  <a:lnTo>
                    <a:pt x="2384" y="9061"/>
                  </a:lnTo>
                  <a:lnTo>
                    <a:pt x="2238" y="9061"/>
                  </a:lnTo>
                  <a:lnTo>
                    <a:pt x="2054" y="9098"/>
                  </a:lnTo>
                  <a:lnTo>
                    <a:pt x="1577" y="8437"/>
                  </a:lnTo>
                  <a:lnTo>
                    <a:pt x="1394" y="8107"/>
                  </a:lnTo>
                  <a:lnTo>
                    <a:pt x="1137" y="7777"/>
                  </a:lnTo>
                  <a:lnTo>
                    <a:pt x="1211" y="7594"/>
                  </a:lnTo>
                  <a:lnTo>
                    <a:pt x="1247" y="7447"/>
                  </a:lnTo>
                  <a:lnTo>
                    <a:pt x="1211" y="7263"/>
                  </a:lnTo>
                  <a:lnTo>
                    <a:pt x="1174" y="7117"/>
                  </a:lnTo>
                  <a:lnTo>
                    <a:pt x="1064" y="7007"/>
                  </a:lnTo>
                  <a:lnTo>
                    <a:pt x="1101" y="6933"/>
                  </a:lnTo>
                  <a:lnTo>
                    <a:pt x="1174" y="6823"/>
                  </a:lnTo>
                  <a:lnTo>
                    <a:pt x="1247" y="6640"/>
                  </a:lnTo>
                  <a:lnTo>
                    <a:pt x="1614" y="5980"/>
                  </a:lnTo>
                  <a:lnTo>
                    <a:pt x="1944" y="5356"/>
                  </a:lnTo>
                  <a:lnTo>
                    <a:pt x="2164" y="5356"/>
                  </a:lnTo>
                  <a:lnTo>
                    <a:pt x="2384" y="5283"/>
                  </a:lnTo>
                  <a:lnTo>
                    <a:pt x="2531" y="5136"/>
                  </a:lnTo>
                  <a:lnTo>
                    <a:pt x="2604" y="5063"/>
                  </a:lnTo>
                  <a:lnTo>
                    <a:pt x="2641" y="4953"/>
                  </a:lnTo>
                  <a:lnTo>
                    <a:pt x="2678" y="4916"/>
                  </a:lnTo>
                  <a:lnTo>
                    <a:pt x="3118" y="4953"/>
                  </a:lnTo>
                  <a:lnTo>
                    <a:pt x="3705" y="4916"/>
                  </a:lnTo>
                  <a:lnTo>
                    <a:pt x="4072" y="4843"/>
                  </a:lnTo>
                  <a:close/>
                  <a:moveTo>
                    <a:pt x="8877" y="7740"/>
                  </a:moveTo>
                  <a:lnTo>
                    <a:pt x="8877" y="7777"/>
                  </a:lnTo>
                  <a:lnTo>
                    <a:pt x="8877" y="7814"/>
                  </a:lnTo>
                  <a:lnTo>
                    <a:pt x="8914" y="7997"/>
                  </a:lnTo>
                  <a:lnTo>
                    <a:pt x="8914" y="8070"/>
                  </a:lnTo>
                  <a:lnTo>
                    <a:pt x="8950" y="8181"/>
                  </a:lnTo>
                  <a:lnTo>
                    <a:pt x="9391" y="8731"/>
                  </a:lnTo>
                  <a:lnTo>
                    <a:pt x="9794" y="9281"/>
                  </a:lnTo>
                  <a:lnTo>
                    <a:pt x="9941" y="9464"/>
                  </a:lnTo>
                  <a:lnTo>
                    <a:pt x="10014" y="9538"/>
                  </a:lnTo>
                  <a:lnTo>
                    <a:pt x="10124" y="9574"/>
                  </a:lnTo>
                  <a:lnTo>
                    <a:pt x="10234" y="9574"/>
                  </a:lnTo>
                  <a:lnTo>
                    <a:pt x="10308" y="9538"/>
                  </a:lnTo>
                  <a:lnTo>
                    <a:pt x="10381" y="9501"/>
                  </a:lnTo>
                  <a:lnTo>
                    <a:pt x="10418" y="9391"/>
                  </a:lnTo>
                  <a:lnTo>
                    <a:pt x="10418" y="9354"/>
                  </a:lnTo>
                  <a:lnTo>
                    <a:pt x="10418" y="9244"/>
                  </a:lnTo>
                  <a:lnTo>
                    <a:pt x="10381" y="9171"/>
                  </a:lnTo>
                  <a:lnTo>
                    <a:pt x="10308" y="9134"/>
                  </a:lnTo>
                  <a:lnTo>
                    <a:pt x="10198" y="9098"/>
                  </a:lnTo>
                  <a:lnTo>
                    <a:pt x="10088" y="8951"/>
                  </a:lnTo>
                  <a:lnTo>
                    <a:pt x="10014" y="8841"/>
                  </a:lnTo>
                  <a:lnTo>
                    <a:pt x="9647" y="8401"/>
                  </a:lnTo>
                  <a:lnTo>
                    <a:pt x="9281" y="7924"/>
                  </a:lnTo>
                  <a:lnTo>
                    <a:pt x="9207" y="7850"/>
                  </a:lnTo>
                  <a:lnTo>
                    <a:pt x="9134" y="7814"/>
                  </a:lnTo>
                  <a:lnTo>
                    <a:pt x="8950" y="7740"/>
                  </a:lnTo>
                  <a:close/>
                  <a:moveTo>
                    <a:pt x="2128" y="9721"/>
                  </a:moveTo>
                  <a:lnTo>
                    <a:pt x="2054" y="9758"/>
                  </a:lnTo>
                  <a:lnTo>
                    <a:pt x="2054" y="9721"/>
                  </a:lnTo>
                  <a:close/>
                  <a:moveTo>
                    <a:pt x="5612" y="9281"/>
                  </a:moveTo>
                  <a:lnTo>
                    <a:pt x="5576" y="9318"/>
                  </a:lnTo>
                  <a:lnTo>
                    <a:pt x="5576" y="9354"/>
                  </a:lnTo>
                  <a:lnTo>
                    <a:pt x="5576" y="9538"/>
                  </a:lnTo>
                  <a:lnTo>
                    <a:pt x="5649" y="9684"/>
                  </a:lnTo>
                  <a:lnTo>
                    <a:pt x="5796" y="9941"/>
                  </a:lnTo>
                  <a:lnTo>
                    <a:pt x="6163" y="10455"/>
                  </a:lnTo>
                  <a:lnTo>
                    <a:pt x="6456" y="10895"/>
                  </a:lnTo>
                  <a:lnTo>
                    <a:pt x="6603" y="11115"/>
                  </a:lnTo>
                  <a:lnTo>
                    <a:pt x="6823" y="11298"/>
                  </a:lnTo>
                  <a:lnTo>
                    <a:pt x="6860" y="11372"/>
                  </a:lnTo>
                  <a:lnTo>
                    <a:pt x="6970" y="11482"/>
                  </a:lnTo>
                  <a:lnTo>
                    <a:pt x="7043" y="11519"/>
                  </a:lnTo>
                  <a:lnTo>
                    <a:pt x="7116" y="11519"/>
                  </a:lnTo>
                  <a:lnTo>
                    <a:pt x="7190" y="11482"/>
                  </a:lnTo>
                  <a:lnTo>
                    <a:pt x="7226" y="11408"/>
                  </a:lnTo>
                  <a:lnTo>
                    <a:pt x="7263" y="11188"/>
                  </a:lnTo>
                  <a:lnTo>
                    <a:pt x="7226" y="11078"/>
                  </a:lnTo>
                  <a:lnTo>
                    <a:pt x="7153" y="10968"/>
                  </a:lnTo>
                  <a:lnTo>
                    <a:pt x="7080" y="10932"/>
                  </a:lnTo>
                  <a:lnTo>
                    <a:pt x="7006" y="10895"/>
                  </a:lnTo>
                  <a:lnTo>
                    <a:pt x="6933" y="10785"/>
                  </a:lnTo>
                  <a:lnTo>
                    <a:pt x="6860" y="10675"/>
                  </a:lnTo>
                  <a:lnTo>
                    <a:pt x="6713" y="10455"/>
                  </a:lnTo>
                  <a:lnTo>
                    <a:pt x="6273" y="9831"/>
                  </a:lnTo>
                  <a:lnTo>
                    <a:pt x="6016" y="9501"/>
                  </a:lnTo>
                  <a:lnTo>
                    <a:pt x="5869" y="9391"/>
                  </a:lnTo>
                  <a:lnTo>
                    <a:pt x="5722" y="9281"/>
                  </a:lnTo>
                  <a:close/>
                  <a:moveTo>
                    <a:pt x="8730" y="6970"/>
                  </a:moveTo>
                  <a:lnTo>
                    <a:pt x="8804" y="7080"/>
                  </a:lnTo>
                  <a:lnTo>
                    <a:pt x="8914" y="7153"/>
                  </a:lnTo>
                  <a:lnTo>
                    <a:pt x="8987" y="7227"/>
                  </a:lnTo>
                  <a:lnTo>
                    <a:pt x="9097" y="7263"/>
                  </a:lnTo>
                  <a:lnTo>
                    <a:pt x="9391" y="7227"/>
                  </a:lnTo>
                  <a:lnTo>
                    <a:pt x="9501" y="7263"/>
                  </a:lnTo>
                  <a:lnTo>
                    <a:pt x="9574" y="7300"/>
                  </a:lnTo>
                  <a:lnTo>
                    <a:pt x="9721" y="7557"/>
                  </a:lnTo>
                  <a:lnTo>
                    <a:pt x="9867" y="7814"/>
                  </a:lnTo>
                  <a:lnTo>
                    <a:pt x="10234" y="8364"/>
                  </a:lnTo>
                  <a:lnTo>
                    <a:pt x="10711" y="9098"/>
                  </a:lnTo>
                  <a:lnTo>
                    <a:pt x="10638" y="9281"/>
                  </a:lnTo>
                  <a:lnTo>
                    <a:pt x="10601" y="9428"/>
                  </a:lnTo>
                  <a:lnTo>
                    <a:pt x="10564" y="9758"/>
                  </a:lnTo>
                  <a:lnTo>
                    <a:pt x="10528" y="9941"/>
                  </a:lnTo>
                  <a:lnTo>
                    <a:pt x="10528" y="10125"/>
                  </a:lnTo>
                  <a:lnTo>
                    <a:pt x="10528" y="10235"/>
                  </a:lnTo>
                  <a:lnTo>
                    <a:pt x="10564" y="10271"/>
                  </a:lnTo>
                  <a:lnTo>
                    <a:pt x="10344" y="10638"/>
                  </a:lnTo>
                  <a:lnTo>
                    <a:pt x="9794" y="11555"/>
                  </a:lnTo>
                  <a:lnTo>
                    <a:pt x="9684" y="11519"/>
                  </a:lnTo>
                  <a:lnTo>
                    <a:pt x="9537" y="11519"/>
                  </a:lnTo>
                  <a:lnTo>
                    <a:pt x="9391" y="11555"/>
                  </a:lnTo>
                  <a:lnTo>
                    <a:pt x="9281" y="11629"/>
                  </a:lnTo>
                  <a:lnTo>
                    <a:pt x="9170" y="11702"/>
                  </a:lnTo>
                  <a:lnTo>
                    <a:pt x="9097" y="11812"/>
                  </a:lnTo>
                  <a:lnTo>
                    <a:pt x="9024" y="11922"/>
                  </a:lnTo>
                  <a:lnTo>
                    <a:pt x="8987" y="12032"/>
                  </a:lnTo>
                  <a:lnTo>
                    <a:pt x="8400" y="12069"/>
                  </a:lnTo>
                  <a:lnTo>
                    <a:pt x="7483" y="12142"/>
                  </a:lnTo>
                  <a:lnTo>
                    <a:pt x="7006" y="12142"/>
                  </a:lnTo>
                  <a:lnTo>
                    <a:pt x="6970" y="11959"/>
                  </a:lnTo>
                  <a:lnTo>
                    <a:pt x="6823" y="11775"/>
                  </a:lnTo>
                  <a:lnTo>
                    <a:pt x="6749" y="11739"/>
                  </a:lnTo>
                  <a:lnTo>
                    <a:pt x="6676" y="11702"/>
                  </a:lnTo>
                  <a:lnTo>
                    <a:pt x="6493" y="11665"/>
                  </a:lnTo>
                  <a:lnTo>
                    <a:pt x="6419" y="11629"/>
                  </a:lnTo>
                  <a:lnTo>
                    <a:pt x="6346" y="11665"/>
                  </a:lnTo>
                  <a:lnTo>
                    <a:pt x="6273" y="11739"/>
                  </a:lnTo>
                  <a:lnTo>
                    <a:pt x="6199" y="11739"/>
                  </a:lnTo>
                  <a:lnTo>
                    <a:pt x="5979" y="11225"/>
                  </a:lnTo>
                  <a:lnTo>
                    <a:pt x="5722" y="10712"/>
                  </a:lnTo>
                  <a:lnTo>
                    <a:pt x="5466" y="10308"/>
                  </a:lnTo>
                  <a:lnTo>
                    <a:pt x="5172" y="9868"/>
                  </a:lnTo>
                  <a:lnTo>
                    <a:pt x="5209" y="9758"/>
                  </a:lnTo>
                  <a:lnTo>
                    <a:pt x="5246" y="9648"/>
                  </a:lnTo>
                  <a:lnTo>
                    <a:pt x="5246" y="9501"/>
                  </a:lnTo>
                  <a:lnTo>
                    <a:pt x="5209" y="9391"/>
                  </a:lnTo>
                  <a:lnTo>
                    <a:pt x="5135" y="9318"/>
                  </a:lnTo>
                  <a:lnTo>
                    <a:pt x="5099" y="9318"/>
                  </a:lnTo>
                  <a:lnTo>
                    <a:pt x="5209" y="9171"/>
                  </a:lnTo>
                  <a:lnTo>
                    <a:pt x="5759" y="8401"/>
                  </a:lnTo>
                  <a:lnTo>
                    <a:pt x="6163" y="7850"/>
                  </a:lnTo>
                  <a:lnTo>
                    <a:pt x="6383" y="7594"/>
                  </a:lnTo>
                  <a:lnTo>
                    <a:pt x="6529" y="7300"/>
                  </a:lnTo>
                  <a:lnTo>
                    <a:pt x="6676" y="7337"/>
                  </a:lnTo>
                  <a:lnTo>
                    <a:pt x="6933" y="7337"/>
                  </a:lnTo>
                  <a:lnTo>
                    <a:pt x="7080" y="7300"/>
                  </a:lnTo>
                  <a:lnTo>
                    <a:pt x="7190" y="7263"/>
                  </a:lnTo>
                  <a:lnTo>
                    <a:pt x="7300" y="7153"/>
                  </a:lnTo>
                  <a:lnTo>
                    <a:pt x="7410" y="7080"/>
                  </a:lnTo>
                  <a:lnTo>
                    <a:pt x="7483" y="6970"/>
                  </a:lnTo>
                  <a:close/>
                  <a:moveTo>
                    <a:pt x="4769" y="1"/>
                  </a:moveTo>
                  <a:lnTo>
                    <a:pt x="4769" y="37"/>
                  </a:lnTo>
                  <a:lnTo>
                    <a:pt x="4805" y="184"/>
                  </a:lnTo>
                  <a:lnTo>
                    <a:pt x="4879" y="294"/>
                  </a:lnTo>
                  <a:lnTo>
                    <a:pt x="4989" y="367"/>
                  </a:lnTo>
                  <a:lnTo>
                    <a:pt x="5099" y="404"/>
                  </a:lnTo>
                  <a:lnTo>
                    <a:pt x="5172" y="551"/>
                  </a:lnTo>
                  <a:lnTo>
                    <a:pt x="5282" y="697"/>
                  </a:lnTo>
                  <a:lnTo>
                    <a:pt x="5466" y="991"/>
                  </a:lnTo>
                  <a:lnTo>
                    <a:pt x="5539" y="1101"/>
                  </a:lnTo>
                  <a:lnTo>
                    <a:pt x="5466" y="1284"/>
                  </a:lnTo>
                  <a:lnTo>
                    <a:pt x="5466" y="1468"/>
                  </a:lnTo>
                  <a:lnTo>
                    <a:pt x="5539" y="1688"/>
                  </a:lnTo>
                  <a:lnTo>
                    <a:pt x="5649" y="1835"/>
                  </a:lnTo>
                  <a:lnTo>
                    <a:pt x="5722" y="1908"/>
                  </a:lnTo>
                  <a:lnTo>
                    <a:pt x="5356" y="2605"/>
                  </a:lnTo>
                  <a:lnTo>
                    <a:pt x="4879" y="3595"/>
                  </a:lnTo>
                  <a:lnTo>
                    <a:pt x="4769" y="3852"/>
                  </a:lnTo>
                  <a:lnTo>
                    <a:pt x="4622" y="4072"/>
                  </a:lnTo>
                  <a:lnTo>
                    <a:pt x="4402" y="4072"/>
                  </a:lnTo>
                  <a:lnTo>
                    <a:pt x="4292" y="4109"/>
                  </a:lnTo>
                  <a:lnTo>
                    <a:pt x="4182" y="4182"/>
                  </a:lnTo>
                  <a:lnTo>
                    <a:pt x="4108" y="4292"/>
                  </a:lnTo>
                  <a:lnTo>
                    <a:pt x="4072" y="4402"/>
                  </a:lnTo>
                  <a:lnTo>
                    <a:pt x="3485" y="4476"/>
                  </a:lnTo>
                  <a:lnTo>
                    <a:pt x="3045" y="4512"/>
                  </a:lnTo>
                  <a:lnTo>
                    <a:pt x="2678" y="4549"/>
                  </a:lnTo>
                  <a:lnTo>
                    <a:pt x="2568" y="4366"/>
                  </a:lnTo>
                  <a:lnTo>
                    <a:pt x="2458" y="4219"/>
                  </a:lnTo>
                  <a:lnTo>
                    <a:pt x="2274" y="4146"/>
                  </a:lnTo>
                  <a:lnTo>
                    <a:pt x="2091" y="4109"/>
                  </a:lnTo>
                  <a:lnTo>
                    <a:pt x="1907" y="4109"/>
                  </a:lnTo>
                  <a:lnTo>
                    <a:pt x="1797" y="4182"/>
                  </a:lnTo>
                  <a:lnTo>
                    <a:pt x="1651" y="4292"/>
                  </a:lnTo>
                  <a:lnTo>
                    <a:pt x="1577" y="4402"/>
                  </a:lnTo>
                  <a:lnTo>
                    <a:pt x="1504" y="4512"/>
                  </a:lnTo>
                  <a:lnTo>
                    <a:pt x="1504" y="4622"/>
                  </a:lnTo>
                  <a:lnTo>
                    <a:pt x="1431" y="4769"/>
                  </a:lnTo>
                  <a:lnTo>
                    <a:pt x="1431" y="4953"/>
                  </a:lnTo>
                  <a:lnTo>
                    <a:pt x="1467" y="5099"/>
                  </a:lnTo>
                  <a:lnTo>
                    <a:pt x="1504" y="5173"/>
                  </a:lnTo>
                  <a:lnTo>
                    <a:pt x="1504" y="5209"/>
                  </a:lnTo>
                  <a:lnTo>
                    <a:pt x="1247" y="5760"/>
                  </a:lnTo>
                  <a:lnTo>
                    <a:pt x="880" y="6420"/>
                  </a:lnTo>
                  <a:lnTo>
                    <a:pt x="770" y="6640"/>
                  </a:lnTo>
                  <a:lnTo>
                    <a:pt x="770" y="6713"/>
                  </a:lnTo>
                  <a:lnTo>
                    <a:pt x="734" y="6823"/>
                  </a:lnTo>
                  <a:lnTo>
                    <a:pt x="734" y="6787"/>
                  </a:lnTo>
                  <a:lnTo>
                    <a:pt x="624" y="6787"/>
                  </a:lnTo>
                  <a:lnTo>
                    <a:pt x="550" y="6823"/>
                  </a:lnTo>
                  <a:lnTo>
                    <a:pt x="404" y="6933"/>
                  </a:lnTo>
                  <a:lnTo>
                    <a:pt x="330" y="6970"/>
                  </a:lnTo>
                  <a:lnTo>
                    <a:pt x="257" y="7007"/>
                  </a:lnTo>
                  <a:lnTo>
                    <a:pt x="183" y="7117"/>
                  </a:lnTo>
                  <a:lnTo>
                    <a:pt x="110" y="7227"/>
                  </a:lnTo>
                  <a:lnTo>
                    <a:pt x="110" y="7447"/>
                  </a:lnTo>
                  <a:lnTo>
                    <a:pt x="0" y="7777"/>
                  </a:lnTo>
                  <a:lnTo>
                    <a:pt x="37" y="7850"/>
                  </a:lnTo>
                  <a:lnTo>
                    <a:pt x="73" y="7887"/>
                  </a:lnTo>
                  <a:lnTo>
                    <a:pt x="110" y="7960"/>
                  </a:lnTo>
                  <a:lnTo>
                    <a:pt x="183" y="7960"/>
                  </a:lnTo>
                  <a:lnTo>
                    <a:pt x="367" y="8034"/>
                  </a:lnTo>
                  <a:lnTo>
                    <a:pt x="660" y="8034"/>
                  </a:lnTo>
                  <a:lnTo>
                    <a:pt x="660" y="7997"/>
                  </a:lnTo>
                  <a:lnTo>
                    <a:pt x="770" y="7997"/>
                  </a:lnTo>
                  <a:lnTo>
                    <a:pt x="880" y="8181"/>
                  </a:lnTo>
                  <a:lnTo>
                    <a:pt x="990" y="8364"/>
                  </a:lnTo>
                  <a:lnTo>
                    <a:pt x="1211" y="8657"/>
                  </a:lnTo>
                  <a:lnTo>
                    <a:pt x="1651" y="9281"/>
                  </a:lnTo>
                  <a:lnTo>
                    <a:pt x="1687" y="9354"/>
                  </a:lnTo>
                  <a:lnTo>
                    <a:pt x="1651" y="9501"/>
                  </a:lnTo>
                  <a:lnTo>
                    <a:pt x="1614" y="9648"/>
                  </a:lnTo>
                  <a:lnTo>
                    <a:pt x="1577" y="9831"/>
                  </a:lnTo>
                  <a:lnTo>
                    <a:pt x="1577" y="9941"/>
                  </a:lnTo>
                  <a:lnTo>
                    <a:pt x="1614" y="10051"/>
                  </a:lnTo>
                  <a:lnTo>
                    <a:pt x="1541" y="10235"/>
                  </a:lnTo>
                  <a:lnTo>
                    <a:pt x="1431" y="10418"/>
                  </a:lnTo>
                  <a:lnTo>
                    <a:pt x="1357" y="10601"/>
                  </a:lnTo>
                  <a:lnTo>
                    <a:pt x="1211" y="10785"/>
                  </a:lnTo>
                  <a:lnTo>
                    <a:pt x="1137" y="10858"/>
                  </a:lnTo>
                  <a:lnTo>
                    <a:pt x="1137" y="10968"/>
                  </a:lnTo>
                  <a:lnTo>
                    <a:pt x="1174" y="11078"/>
                  </a:lnTo>
                  <a:lnTo>
                    <a:pt x="1247" y="11152"/>
                  </a:lnTo>
                  <a:lnTo>
                    <a:pt x="1357" y="11188"/>
                  </a:lnTo>
                  <a:lnTo>
                    <a:pt x="1467" y="11152"/>
                  </a:lnTo>
                  <a:lnTo>
                    <a:pt x="1541" y="11078"/>
                  </a:lnTo>
                  <a:lnTo>
                    <a:pt x="1577" y="10968"/>
                  </a:lnTo>
                  <a:lnTo>
                    <a:pt x="1614" y="10932"/>
                  </a:lnTo>
                  <a:lnTo>
                    <a:pt x="1687" y="10822"/>
                  </a:lnTo>
                  <a:lnTo>
                    <a:pt x="1761" y="10638"/>
                  </a:lnTo>
                  <a:lnTo>
                    <a:pt x="1834" y="10491"/>
                  </a:lnTo>
                  <a:lnTo>
                    <a:pt x="1907" y="10198"/>
                  </a:lnTo>
                  <a:lnTo>
                    <a:pt x="2164" y="10198"/>
                  </a:lnTo>
                  <a:lnTo>
                    <a:pt x="2348" y="10161"/>
                  </a:lnTo>
                  <a:lnTo>
                    <a:pt x="2494" y="10088"/>
                  </a:lnTo>
                  <a:lnTo>
                    <a:pt x="2641" y="10015"/>
                  </a:lnTo>
                  <a:lnTo>
                    <a:pt x="2714" y="9905"/>
                  </a:lnTo>
                  <a:lnTo>
                    <a:pt x="3338" y="9905"/>
                  </a:lnTo>
                  <a:lnTo>
                    <a:pt x="3998" y="9941"/>
                  </a:lnTo>
                  <a:lnTo>
                    <a:pt x="4035" y="10051"/>
                  </a:lnTo>
                  <a:lnTo>
                    <a:pt x="4072" y="10088"/>
                  </a:lnTo>
                  <a:lnTo>
                    <a:pt x="4145" y="10161"/>
                  </a:lnTo>
                  <a:lnTo>
                    <a:pt x="4292" y="10235"/>
                  </a:lnTo>
                  <a:lnTo>
                    <a:pt x="4439" y="10308"/>
                  </a:lnTo>
                  <a:lnTo>
                    <a:pt x="4622" y="10308"/>
                  </a:lnTo>
                  <a:lnTo>
                    <a:pt x="4805" y="10271"/>
                  </a:lnTo>
                  <a:lnTo>
                    <a:pt x="4879" y="10235"/>
                  </a:lnTo>
                  <a:lnTo>
                    <a:pt x="5282" y="10822"/>
                  </a:lnTo>
                  <a:lnTo>
                    <a:pt x="5429" y="11115"/>
                  </a:lnTo>
                  <a:lnTo>
                    <a:pt x="5576" y="11408"/>
                  </a:lnTo>
                  <a:lnTo>
                    <a:pt x="5796" y="11995"/>
                  </a:lnTo>
                  <a:lnTo>
                    <a:pt x="5759" y="12105"/>
                  </a:lnTo>
                  <a:lnTo>
                    <a:pt x="5759" y="12215"/>
                  </a:lnTo>
                  <a:lnTo>
                    <a:pt x="5759" y="12362"/>
                  </a:lnTo>
                  <a:lnTo>
                    <a:pt x="5759" y="12472"/>
                  </a:lnTo>
                  <a:lnTo>
                    <a:pt x="5759" y="12509"/>
                  </a:lnTo>
                  <a:lnTo>
                    <a:pt x="5722" y="12619"/>
                  </a:lnTo>
                  <a:lnTo>
                    <a:pt x="5722" y="12692"/>
                  </a:lnTo>
                  <a:lnTo>
                    <a:pt x="5759" y="12766"/>
                  </a:lnTo>
                  <a:lnTo>
                    <a:pt x="5979" y="12876"/>
                  </a:lnTo>
                  <a:lnTo>
                    <a:pt x="5759" y="13169"/>
                  </a:lnTo>
                  <a:lnTo>
                    <a:pt x="5612" y="13463"/>
                  </a:lnTo>
                  <a:lnTo>
                    <a:pt x="5502" y="13793"/>
                  </a:lnTo>
                  <a:lnTo>
                    <a:pt x="5429" y="14123"/>
                  </a:lnTo>
                  <a:lnTo>
                    <a:pt x="5392" y="14196"/>
                  </a:lnTo>
                  <a:lnTo>
                    <a:pt x="5429" y="14270"/>
                  </a:lnTo>
                  <a:lnTo>
                    <a:pt x="5502" y="14343"/>
                  </a:lnTo>
                  <a:lnTo>
                    <a:pt x="5576" y="14380"/>
                  </a:lnTo>
                  <a:lnTo>
                    <a:pt x="5649" y="14416"/>
                  </a:lnTo>
                  <a:lnTo>
                    <a:pt x="5722" y="14416"/>
                  </a:lnTo>
                  <a:lnTo>
                    <a:pt x="5759" y="14380"/>
                  </a:lnTo>
                  <a:lnTo>
                    <a:pt x="5832" y="14306"/>
                  </a:lnTo>
                  <a:lnTo>
                    <a:pt x="5832" y="14233"/>
                  </a:lnTo>
                  <a:lnTo>
                    <a:pt x="5869" y="14086"/>
                  </a:lnTo>
                  <a:lnTo>
                    <a:pt x="5979" y="13793"/>
                  </a:lnTo>
                  <a:lnTo>
                    <a:pt x="6089" y="13463"/>
                  </a:lnTo>
                  <a:lnTo>
                    <a:pt x="6309" y="13022"/>
                  </a:lnTo>
                  <a:lnTo>
                    <a:pt x="6566" y="13022"/>
                  </a:lnTo>
                  <a:lnTo>
                    <a:pt x="6713" y="12986"/>
                  </a:lnTo>
                  <a:lnTo>
                    <a:pt x="6786" y="12876"/>
                  </a:lnTo>
                  <a:lnTo>
                    <a:pt x="6860" y="12582"/>
                  </a:lnTo>
                  <a:lnTo>
                    <a:pt x="7593" y="12582"/>
                  </a:lnTo>
                  <a:lnTo>
                    <a:pt x="8253" y="12546"/>
                  </a:lnTo>
                  <a:lnTo>
                    <a:pt x="8914" y="12509"/>
                  </a:lnTo>
                  <a:lnTo>
                    <a:pt x="8950" y="12509"/>
                  </a:lnTo>
                  <a:lnTo>
                    <a:pt x="8950" y="12619"/>
                  </a:lnTo>
                  <a:lnTo>
                    <a:pt x="9024" y="12692"/>
                  </a:lnTo>
                  <a:lnTo>
                    <a:pt x="9170" y="12802"/>
                  </a:lnTo>
                  <a:lnTo>
                    <a:pt x="9354" y="12876"/>
                  </a:lnTo>
                  <a:lnTo>
                    <a:pt x="9537" y="12912"/>
                  </a:lnTo>
                  <a:lnTo>
                    <a:pt x="9647" y="13279"/>
                  </a:lnTo>
                  <a:lnTo>
                    <a:pt x="9794" y="13829"/>
                  </a:lnTo>
                  <a:lnTo>
                    <a:pt x="9904" y="14050"/>
                  </a:lnTo>
                  <a:lnTo>
                    <a:pt x="9977" y="14160"/>
                  </a:lnTo>
                  <a:lnTo>
                    <a:pt x="10051" y="14270"/>
                  </a:lnTo>
                  <a:lnTo>
                    <a:pt x="10198" y="14270"/>
                  </a:lnTo>
                  <a:lnTo>
                    <a:pt x="10271" y="14233"/>
                  </a:lnTo>
                  <a:lnTo>
                    <a:pt x="10308" y="14160"/>
                  </a:lnTo>
                  <a:lnTo>
                    <a:pt x="10308" y="14013"/>
                  </a:lnTo>
                  <a:lnTo>
                    <a:pt x="10308" y="13903"/>
                  </a:lnTo>
                  <a:lnTo>
                    <a:pt x="10198" y="13609"/>
                  </a:lnTo>
                  <a:lnTo>
                    <a:pt x="9977" y="12949"/>
                  </a:lnTo>
                  <a:lnTo>
                    <a:pt x="9904" y="12729"/>
                  </a:lnTo>
                  <a:lnTo>
                    <a:pt x="9977" y="12619"/>
                  </a:lnTo>
                  <a:lnTo>
                    <a:pt x="10088" y="12399"/>
                  </a:lnTo>
                  <a:lnTo>
                    <a:pt x="10124" y="12215"/>
                  </a:lnTo>
                  <a:lnTo>
                    <a:pt x="10161" y="12032"/>
                  </a:lnTo>
                  <a:lnTo>
                    <a:pt x="10161" y="11885"/>
                  </a:lnTo>
                  <a:lnTo>
                    <a:pt x="10124" y="11849"/>
                  </a:lnTo>
                  <a:lnTo>
                    <a:pt x="10601" y="11042"/>
                  </a:lnTo>
                  <a:lnTo>
                    <a:pt x="11115" y="10235"/>
                  </a:lnTo>
                  <a:lnTo>
                    <a:pt x="11371" y="10088"/>
                  </a:lnTo>
                  <a:lnTo>
                    <a:pt x="11518" y="9978"/>
                  </a:lnTo>
                  <a:lnTo>
                    <a:pt x="11628" y="9868"/>
                  </a:lnTo>
                  <a:lnTo>
                    <a:pt x="11665" y="9831"/>
                  </a:lnTo>
                  <a:lnTo>
                    <a:pt x="11738" y="9758"/>
                  </a:lnTo>
                  <a:lnTo>
                    <a:pt x="11812" y="9611"/>
                  </a:lnTo>
                  <a:lnTo>
                    <a:pt x="11885" y="9464"/>
                  </a:lnTo>
                  <a:lnTo>
                    <a:pt x="12068" y="9501"/>
                  </a:lnTo>
                  <a:lnTo>
                    <a:pt x="12288" y="9501"/>
                  </a:lnTo>
                  <a:lnTo>
                    <a:pt x="12875" y="9538"/>
                  </a:lnTo>
                  <a:lnTo>
                    <a:pt x="13426" y="9501"/>
                  </a:lnTo>
                  <a:lnTo>
                    <a:pt x="13499" y="9501"/>
                  </a:lnTo>
                  <a:lnTo>
                    <a:pt x="13572" y="9464"/>
                  </a:lnTo>
                  <a:lnTo>
                    <a:pt x="13646" y="9391"/>
                  </a:lnTo>
                  <a:lnTo>
                    <a:pt x="13646" y="9318"/>
                  </a:lnTo>
                  <a:lnTo>
                    <a:pt x="13682" y="9244"/>
                  </a:lnTo>
                  <a:lnTo>
                    <a:pt x="13646" y="9171"/>
                  </a:lnTo>
                  <a:lnTo>
                    <a:pt x="13609" y="9098"/>
                  </a:lnTo>
                  <a:lnTo>
                    <a:pt x="13536" y="9024"/>
                  </a:lnTo>
                  <a:lnTo>
                    <a:pt x="13426" y="9024"/>
                  </a:lnTo>
                  <a:lnTo>
                    <a:pt x="13059" y="8988"/>
                  </a:lnTo>
                  <a:lnTo>
                    <a:pt x="12655" y="8988"/>
                  </a:lnTo>
                  <a:lnTo>
                    <a:pt x="11885" y="9024"/>
                  </a:lnTo>
                  <a:lnTo>
                    <a:pt x="11812" y="8951"/>
                  </a:lnTo>
                  <a:lnTo>
                    <a:pt x="11738" y="8877"/>
                  </a:lnTo>
                  <a:lnTo>
                    <a:pt x="11518" y="8767"/>
                  </a:lnTo>
                  <a:lnTo>
                    <a:pt x="11445" y="8767"/>
                  </a:lnTo>
                  <a:lnTo>
                    <a:pt x="11335" y="8804"/>
                  </a:lnTo>
                  <a:lnTo>
                    <a:pt x="11225" y="8767"/>
                  </a:lnTo>
                  <a:lnTo>
                    <a:pt x="11078" y="8804"/>
                  </a:lnTo>
                  <a:lnTo>
                    <a:pt x="10638" y="8107"/>
                  </a:lnTo>
                  <a:lnTo>
                    <a:pt x="10271" y="7594"/>
                  </a:lnTo>
                  <a:lnTo>
                    <a:pt x="10088" y="7300"/>
                  </a:lnTo>
                  <a:lnTo>
                    <a:pt x="9904" y="7080"/>
                  </a:lnTo>
                  <a:lnTo>
                    <a:pt x="9977" y="6970"/>
                  </a:lnTo>
                  <a:lnTo>
                    <a:pt x="10051" y="6823"/>
                  </a:lnTo>
                  <a:lnTo>
                    <a:pt x="10088" y="6713"/>
                  </a:lnTo>
                  <a:lnTo>
                    <a:pt x="10124" y="6567"/>
                  </a:lnTo>
                  <a:lnTo>
                    <a:pt x="10088" y="6493"/>
                  </a:lnTo>
                  <a:lnTo>
                    <a:pt x="10051" y="6456"/>
                  </a:lnTo>
                  <a:lnTo>
                    <a:pt x="9941" y="6456"/>
                  </a:lnTo>
                  <a:lnTo>
                    <a:pt x="10124" y="6236"/>
                  </a:lnTo>
                  <a:lnTo>
                    <a:pt x="10308" y="5980"/>
                  </a:lnTo>
                  <a:lnTo>
                    <a:pt x="10638" y="5503"/>
                  </a:lnTo>
                  <a:lnTo>
                    <a:pt x="11005" y="4953"/>
                  </a:lnTo>
                  <a:lnTo>
                    <a:pt x="11078" y="4953"/>
                  </a:lnTo>
                  <a:lnTo>
                    <a:pt x="11151" y="4916"/>
                  </a:lnTo>
                  <a:lnTo>
                    <a:pt x="11225" y="4843"/>
                  </a:lnTo>
                  <a:lnTo>
                    <a:pt x="11298" y="4769"/>
                  </a:lnTo>
                  <a:lnTo>
                    <a:pt x="11518" y="4586"/>
                  </a:lnTo>
                  <a:lnTo>
                    <a:pt x="11591" y="4476"/>
                  </a:lnTo>
                  <a:lnTo>
                    <a:pt x="11665" y="4366"/>
                  </a:lnTo>
                  <a:lnTo>
                    <a:pt x="11702" y="4256"/>
                  </a:lnTo>
                  <a:lnTo>
                    <a:pt x="11702" y="4146"/>
                  </a:lnTo>
                  <a:lnTo>
                    <a:pt x="11665" y="3999"/>
                  </a:lnTo>
                  <a:lnTo>
                    <a:pt x="11591" y="3889"/>
                  </a:lnTo>
                  <a:lnTo>
                    <a:pt x="11518" y="3779"/>
                  </a:lnTo>
                  <a:lnTo>
                    <a:pt x="11408" y="3742"/>
                  </a:lnTo>
                  <a:lnTo>
                    <a:pt x="11298" y="3705"/>
                  </a:lnTo>
                  <a:lnTo>
                    <a:pt x="11151" y="3669"/>
                  </a:lnTo>
                  <a:lnTo>
                    <a:pt x="10931" y="3192"/>
                  </a:lnTo>
                  <a:lnTo>
                    <a:pt x="10674" y="2752"/>
                  </a:lnTo>
                  <a:lnTo>
                    <a:pt x="10344" y="2091"/>
                  </a:lnTo>
                  <a:lnTo>
                    <a:pt x="10124" y="1725"/>
                  </a:lnTo>
                  <a:lnTo>
                    <a:pt x="9904" y="1431"/>
                  </a:lnTo>
                  <a:lnTo>
                    <a:pt x="9941" y="1284"/>
                  </a:lnTo>
                  <a:lnTo>
                    <a:pt x="9941" y="1211"/>
                  </a:lnTo>
                  <a:lnTo>
                    <a:pt x="9977" y="1064"/>
                  </a:lnTo>
                  <a:lnTo>
                    <a:pt x="9941" y="954"/>
                  </a:lnTo>
                  <a:lnTo>
                    <a:pt x="9904" y="844"/>
                  </a:lnTo>
                  <a:lnTo>
                    <a:pt x="9831" y="697"/>
                  </a:lnTo>
                  <a:lnTo>
                    <a:pt x="9721" y="587"/>
                  </a:lnTo>
                  <a:lnTo>
                    <a:pt x="9574" y="514"/>
                  </a:lnTo>
                  <a:lnTo>
                    <a:pt x="9427" y="477"/>
                  </a:lnTo>
                  <a:lnTo>
                    <a:pt x="9244" y="514"/>
                  </a:lnTo>
                  <a:lnTo>
                    <a:pt x="9097" y="551"/>
                  </a:lnTo>
                  <a:lnTo>
                    <a:pt x="8987" y="661"/>
                  </a:lnTo>
                  <a:lnTo>
                    <a:pt x="8914" y="808"/>
                  </a:lnTo>
                  <a:lnTo>
                    <a:pt x="8877" y="954"/>
                  </a:lnTo>
                  <a:lnTo>
                    <a:pt x="8840" y="1028"/>
                  </a:lnTo>
                  <a:lnTo>
                    <a:pt x="7887" y="1101"/>
                  </a:lnTo>
                  <a:lnTo>
                    <a:pt x="7080" y="1174"/>
                  </a:lnTo>
                  <a:lnTo>
                    <a:pt x="6933" y="1174"/>
                  </a:lnTo>
                  <a:lnTo>
                    <a:pt x="6860" y="1064"/>
                  </a:lnTo>
                  <a:lnTo>
                    <a:pt x="6749" y="918"/>
                  </a:lnTo>
                  <a:lnTo>
                    <a:pt x="6713" y="881"/>
                  </a:lnTo>
                  <a:lnTo>
                    <a:pt x="6639" y="808"/>
                  </a:lnTo>
                  <a:lnTo>
                    <a:pt x="6529" y="771"/>
                  </a:lnTo>
                  <a:lnTo>
                    <a:pt x="6456" y="771"/>
                  </a:lnTo>
                  <a:lnTo>
                    <a:pt x="6383" y="808"/>
                  </a:lnTo>
                  <a:lnTo>
                    <a:pt x="5942" y="808"/>
                  </a:lnTo>
                  <a:lnTo>
                    <a:pt x="5686" y="477"/>
                  </a:lnTo>
                  <a:lnTo>
                    <a:pt x="5576" y="294"/>
                  </a:lnTo>
                  <a:lnTo>
                    <a:pt x="5466" y="111"/>
                  </a:lnTo>
                  <a:lnTo>
                    <a:pt x="5429" y="37"/>
                  </a:lnTo>
                  <a:lnTo>
                    <a:pt x="5356" y="1"/>
                  </a:lnTo>
                  <a:lnTo>
                    <a:pt x="5209" y="1"/>
                  </a:lnTo>
                  <a:lnTo>
                    <a:pt x="5025" y="37"/>
                  </a:lnTo>
                  <a:lnTo>
                    <a:pt x="4915" y="1"/>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solidFill>
                  <a:srgbClr val="A4C2F4"/>
                </a:solidFill>
              </a:endParaRPr>
            </a:p>
          </p:txBody>
        </p:sp>
        <p:sp>
          <p:nvSpPr>
            <p:cNvPr id="308" name="Shape 308"/>
            <p:cNvSpPr/>
            <p:nvPr/>
          </p:nvSpPr>
          <p:spPr>
            <a:xfrm>
              <a:off x="6789450" y="3384325"/>
              <a:ext cx="262300" cy="186175"/>
            </a:xfrm>
            <a:custGeom>
              <a:avLst/>
              <a:gdLst/>
              <a:ahLst/>
              <a:cxnLst/>
              <a:rect l="0" t="0" r="0" b="0"/>
              <a:pathLst>
                <a:path w="10492" h="7447" extrusionOk="0">
                  <a:moveTo>
                    <a:pt x="7300" y="1761"/>
                  </a:moveTo>
                  <a:lnTo>
                    <a:pt x="7117" y="1797"/>
                  </a:lnTo>
                  <a:lnTo>
                    <a:pt x="6897" y="1834"/>
                  </a:lnTo>
                  <a:lnTo>
                    <a:pt x="6713" y="1907"/>
                  </a:lnTo>
                  <a:lnTo>
                    <a:pt x="6530" y="2017"/>
                  </a:lnTo>
                  <a:lnTo>
                    <a:pt x="6383" y="2128"/>
                  </a:lnTo>
                  <a:lnTo>
                    <a:pt x="6273" y="2274"/>
                  </a:lnTo>
                  <a:lnTo>
                    <a:pt x="6200" y="2458"/>
                  </a:lnTo>
                  <a:lnTo>
                    <a:pt x="6200" y="2531"/>
                  </a:lnTo>
                  <a:lnTo>
                    <a:pt x="6237" y="2604"/>
                  </a:lnTo>
                  <a:lnTo>
                    <a:pt x="6310" y="2641"/>
                  </a:lnTo>
                  <a:lnTo>
                    <a:pt x="6383" y="2641"/>
                  </a:lnTo>
                  <a:lnTo>
                    <a:pt x="6530" y="2604"/>
                  </a:lnTo>
                  <a:lnTo>
                    <a:pt x="6640" y="2531"/>
                  </a:lnTo>
                  <a:lnTo>
                    <a:pt x="6860" y="2384"/>
                  </a:lnTo>
                  <a:lnTo>
                    <a:pt x="7007" y="2348"/>
                  </a:lnTo>
                  <a:lnTo>
                    <a:pt x="7154" y="2274"/>
                  </a:lnTo>
                  <a:lnTo>
                    <a:pt x="7484" y="2274"/>
                  </a:lnTo>
                  <a:lnTo>
                    <a:pt x="7667" y="2311"/>
                  </a:lnTo>
                  <a:lnTo>
                    <a:pt x="7851" y="2384"/>
                  </a:lnTo>
                  <a:lnTo>
                    <a:pt x="7924" y="2458"/>
                  </a:lnTo>
                  <a:lnTo>
                    <a:pt x="7961" y="2531"/>
                  </a:lnTo>
                  <a:lnTo>
                    <a:pt x="7997" y="2641"/>
                  </a:lnTo>
                  <a:lnTo>
                    <a:pt x="7997" y="2751"/>
                  </a:lnTo>
                  <a:lnTo>
                    <a:pt x="7961" y="2898"/>
                  </a:lnTo>
                  <a:lnTo>
                    <a:pt x="7887" y="3045"/>
                  </a:lnTo>
                  <a:lnTo>
                    <a:pt x="7667" y="3338"/>
                  </a:lnTo>
                  <a:lnTo>
                    <a:pt x="7190" y="3998"/>
                  </a:lnTo>
                  <a:lnTo>
                    <a:pt x="6713" y="4622"/>
                  </a:lnTo>
                  <a:lnTo>
                    <a:pt x="5686" y="5869"/>
                  </a:lnTo>
                  <a:lnTo>
                    <a:pt x="5613" y="6016"/>
                  </a:lnTo>
                  <a:lnTo>
                    <a:pt x="5650" y="6162"/>
                  </a:lnTo>
                  <a:lnTo>
                    <a:pt x="5686" y="6236"/>
                  </a:lnTo>
                  <a:lnTo>
                    <a:pt x="5723" y="6273"/>
                  </a:lnTo>
                  <a:lnTo>
                    <a:pt x="5796" y="6309"/>
                  </a:lnTo>
                  <a:lnTo>
                    <a:pt x="5870" y="6309"/>
                  </a:lnTo>
                  <a:lnTo>
                    <a:pt x="6567" y="6273"/>
                  </a:lnTo>
                  <a:lnTo>
                    <a:pt x="7264" y="6309"/>
                  </a:lnTo>
                  <a:lnTo>
                    <a:pt x="8034" y="6346"/>
                  </a:lnTo>
                  <a:lnTo>
                    <a:pt x="8401" y="6419"/>
                  </a:lnTo>
                  <a:lnTo>
                    <a:pt x="8547" y="6419"/>
                  </a:lnTo>
                  <a:lnTo>
                    <a:pt x="8731" y="6383"/>
                  </a:lnTo>
                  <a:lnTo>
                    <a:pt x="8841" y="6309"/>
                  </a:lnTo>
                  <a:lnTo>
                    <a:pt x="8878" y="6199"/>
                  </a:lnTo>
                  <a:lnTo>
                    <a:pt x="8878" y="6089"/>
                  </a:lnTo>
                  <a:lnTo>
                    <a:pt x="8768" y="6016"/>
                  </a:lnTo>
                  <a:lnTo>
                    <a:pt x="8658" y="5942"/>
                  </a:lnTo>
                  <a:lnTo>
                    <a:pt x="8474" y="5869"/>
                  </a:lnTo>
                  <a:lnTo>
                    <a:pt x="8107" y="5796"/>
                  </a:lnTo>
                  <a:lnTo>
                    <a:pt x="7410" y="5759"/>
                  </a:lnTo>
                  <a:lnTo>
                    <a:pt x="6457" y="5759"/>
                  </a:lnTo>
                  <a:lnTo>
                    <a:pt x="7557" y="4365"/>
                  </a:lnTo>
                  <a:lnTo>
                    <a:pt x="7851" y="3998"/>
                  </a:lnTo>
                  <a:lnTo>
                    <a:pt x="8144" y="3595"/>
                  </a:lnTo>
                  <a:lnTo>
                    <a:pt x="8291" y="3375"/>
                  </a:lnTo>
                  <a:lnTo>
                    <a:pt x="8401" y="3191"/>
                  </a:lnTo>
                  <a:lnTo>
                    <a:pt x="8474" y="2935"/>
                  </a:lnTo>
                  <a:lnTo>
                    <a:pt x="8511" y="2714"/>
                  </a:lnTo>
                  <a:lnTo>
                    <a:pt x="8511" y="2494"/>
                  </a:lnTo>
                  <a:lnTo>
                    <a:pt x="8437" y="2311"/>
                  </a:lnTo>
                  <a:lnTo>
                    <a:pt x="8327" y="2164"/>
                  </a:lnTo>
                  <a:lnTo>
                    <a:pt x="8217" y="2017"/>
                  </a:lnTo>
                  <a:lnTo>
                    <a:pt x="8071" y="1907"/>
                  </a:lnTo>
                  <a:lnTo>
                    <a:pt x="7887" y="1834"/>
                  </a:lnTo>
                  <a:lnTo>
                    <a:pt x="7667" y="1797"/>
                  </a:lnTo>
                  <a:lnTo>
                    <a:pt x="7484" y="1761"/>
                  </a:lnTo>
                  <a:close/>
                  <a:moveTo>
                    <a:pt x="954" y="0"/>
                  </a:moveTo>
                  <a:lnTo>
                    <a:pt x="771" y="37"/>
                  </a:lnTo>
                  <a:lnTo>
                    <a:pt x="624" y="110"/>
                  </a:lnTo>
                  <a:lnTo>
                    <a:pt x="441" y="183"/>
                  </a:lnTo>
                  <a:lnTo>
                    <a:pt x="294" y="257"/>
                  </a:lnTo>
                  <a:lnTo>
                    <a:pt x="147" y="404"/>
                  </a:lnTo>
                  <a:lnTo>
                    <a:pt x="37" y="514"/>
                  </a:lnTo>
                  <a:lnTo>
                    <a:pt x="1" y="587"/>
                  </a:lnTo>
                  <a:lnTo>
                    <a:pt x="1" y="660"/>
                  </a:lnTo>
                  <a:lnTo>
                    <a:pt x="74" y="770"/>
                  </a:lnTo>
                  <a:lnTo>
                    <a:pt x="184" y="844"/>
                  </a:lnTo>
                  <a:lnTo>
                    <a:pt x="257" y="844"/>
                  </a:lnTo>
                  <a:lnTo>
                    <a:pt x="331" y="807"/>
                  </a:lnTo>
                  <a:lnTo>
                    <a:pt x="661" y="660"/>
                  </a:lnTo>
                  <a:lnTo>
                    <a:pt x="844" y="624"/>
                  </a:lnTo>
                  <a:lnTo>
                    <a:pt x="1028" y="587"/>
                  </a:lnTo>
                  <a:lnTo>
                    <a:pt x="991" y="624"/>
                  </a:lnTo>
                  <a:lnTo>
                    <a:pt x="991" y="844"/>
                  </a:lnTo>
                  <a:lnTo>
                    <a:pt x="991" y="1064"/>
                  </a:lnTo>
                  <a:lnTo>
                    <a:pt x="1101" y="1467"/>
                  </a:lnTo>
                  <a:lnTo>
                    <a:pt x="1358" y="2641"/>
                  </a:lnTo>
                  <a:lnTo>
                    <a:pt x="2312" y="7263"/>
                  </a:lnTo>
                  <a:lnTo>
                    <a:pt x="2348" y="7336"/>
                  </a:lnTo>
                  <a:lnTo>
                    <a:pt x="2422" y="7410"/>
                  </a:lnTo>
                  <a:lnTo>
                    <a:pt x="2495" y="7446"/>
                  </a:lnTo>
                  <a:lnTo>
                    <a:pt x="2678" y="7446"/>
                  </a:lnTo>
                  <a:lnTo>
                    <a:pt x="2752" y="7410"/>
                  </a:lnTo>
                  <a:lnTo>
                    <a:pt x="2825" y="7336"/>
                  </a:lnTo>
                  <a:lnTo>
                    <a:pt x="2862" y="7263"/>
                  </a:lnTo>
                  <a:lnTo>
                    <a:pt x="4072" y="4108"/>
                  </a:lnTo>
                  <a:lnTo>
                    <a:pt x="5246" y="990"/>
                  </a:lnTo>
                  <a:lnTo>
                    <a:pt x="6457" y="917"/>
                  </a:lnTo>
                  <a:lnTo>
                    <a:pt x="7667" y="880"/>
                  </a:lnTo>
                  <a:lnTo>
                    <a:pt x="8988" y="917"/>
                  </a:lnTo>
                  <a:lnTo>
                    <a:pt x="9648" y="990"/>
                  </a:lnTo>
                  <a:lnTo>
                    <a:pt x="9978" y="990"/>
                  </a:lnTo>
                  <a:lnTo>
                    <a:pt x="10308" y="954"/>
                  </a:lnTo>
                  <a:lnTo>
                    <a:pt x="10382" y="917"/>
                  </a:lnTo>
                  <a:lnTo>
                    <a:pt x="10455" y="880"/>
                  </a:lnTo>
                  <a:lnTo>
                    <a:pt x="10492" y="807"/>
                  </a:lnTo>
                  <a:lnTo>
                    <a:pt x="10492" y="734"/>
                  </a:lnTo>
                  <a:lnTo>
                    <a:pt x="10418" y="587"/>
                  </a:lnTo>
                  <a:lnTo>
                    <a:pt x="10382" y="514"/>
                  </a:lnTo>
                  <a:lnTo>
                    <a:pt x="10308" y="477"/>
                  </a:lnTo>
                  <a:lnTo>
                    <a:pt x="10015" y="404"/>
                  </a:lnTo>
                  <a:lnTo>
                    <a:pt x="9721" y="367"/>
                  </a:lnTo>
                  <a:lnTo>
                    <a:pt x="9134" y="330"/>
                  </a:lnTo>
                  <a:lnTo>
                    <a:pt x="7814" y="293"/>
                  </a:lnTo>
                  <a:lnTo>
                    <a:pt x="6420" y="330"/>
                  </a:lnTo>
                  <a:lnTo>
                    <a:pt x="5026" y="404"/>
                  </a:lnTo>
                  <a:lnTo>
                    <a:pt x="4916" y="440"/>
                  </a:lnTo>
                  <a:lnTo>
                    <a:pt x="4843" y="477"/>
                  </a:lnTo>
                  <a:lnTo>
                    <a:pt x="4806" y="550"/>
                  </a:lnTo>
                  <a:lnTo>
                    <a:pt x="4733" y="624"/>
                  </a:lnTo>
                  <a:lnTo>
                    <a:pt x="2678" y="6162"/>
                  </a:lnTo>
                  <a:lnTo>
                    <a:pt x="2128" y="3705"/>
                  </a:lnTo>
                  <a:lnTo>
                    <a:pt x="1725" y="1981"/>
                  </a:lnTo>
                  <a:lnTo>
                    <a:pt x="1541" y="1210"/>
                  </a:lnTo>
                  <a:lnTo>
                    <a:pt x="1468" y="844"/>
                  </a:lnTo>
                  <a:lnTo>
                    <a:pt x="1431" y="660"/>
                  </a:lnTo>
                  <a:lnTo>
                    <a:pt x="1395" y="550"/>
                  </a:lnTo>
                  <a:lnTo>
                    <a:pt x="1431" y="550"/>
                  </a:lnTo>
                  <a:lnTo>
                    <a:pt x="1468" y="514"/>
                  </a:lnTo>
                  <a:lnTo>
                    <a:pt x="1468" y="477"/>
                  </a:lnTo>
                  <a:lnTo>
                    <a:pt x="1505" y="367"/>
                  </a:lnTo>
                  <a:lnTo>
                    <a:pt x="1505" y="220"/>
                  </a:lnTo>
                  <a:lnTo>
                    <a:pt x="1468" y="110"/>
                  </a:lnTo>
                  <a:lnTo>
                    <a:pt x="1395" y="73"/>
                  </a:lnTo>
                  <a:lnTo>
                    <a:pt x="1321" y="37"/>
                  </a:lnTo>
                  <a:lnTo>
                    <a:pt x="1138"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solidFill>
                  <a:srgbClr val="A4C2F4"/>
                </a:solidFill>
              </a:endParaRPr>
            </a:p>
          </p:txBody>
        </p:sp>
        <p:sp>
          <p:nvSpPr>
            <p:cNvPr id="309" name="Shape 309"/>
            <p:cNvSpPr/>
            <p:nvPr/>
          </p:nvSpPr>
          <p:spPr>
            <a:xfrm>
              <a:off x="6950850" y="4617725"/>
              <a:ext cx="254050" cy="162350"/>
            </a:xfrm>
            <a:custGeom>
              <a:avLst/>
              <a:gdLst/>
              <a:ahLst/>
              <a:cxnLst/>
              <a:rect l="0" t="0" r="0" b="0"/>
              <a:pathLst>
                <a:path w="10162" h="6494" extrusionOk="0">
                  <a:moveTo>
                    <a:pt x="8291" y="587"/>
                  </a:moveTo>
                  <a:lnTo>
                    <a:pt x="8291" y="698"/>
                  </a:lnTo>
                  <a:lnTo>
                    <a:pt x="8327" y="771"/>
                  </a:lnTo>
                  <a:lnTo>
                    <a:pt x="8401" y="808"/>
                  </a:lnTo>
                  <a:lnTo>
                    <a:pt x="8474" y="808"/>
                  </a:lnTo>
                  <a:lnTo>
                    <a:pt x="8768" y="771"/>
                  </a:lnTo>
                  <a:lnTo>
                    <a:pt x="8914" y="771"/>
                  </a:lnTo>
                  <a:lnTo>
                    <a:pt x="8988" y="808"/>
                  </a:lnTo>
                  <a:lnTo>
                    <a:pt x="9024" y="844"/>
                  </a:lnTo>
                  <a:lnTo>
                    <a:pt x="9208" y="1101"/>
                  </a:lnTo>
                  <a:lnTo>
                    <a:pt x="9318" y="1321"/>
                  </a:lnTo>
                  <a:lnTo>
                    <a:pt x="9465" y="1615"/>
                  </a:lnTo>
                  <a:lnTo>
                    <a:pt x="9538" y="1871"/>
                  </a:lnTo>
                  <a:lnTo>
                    <a:pt x="9611" y="2165"/>
                  </a:lnTo>
                  <a:lnTo>
                    <a:pt x="9648" y="2458"/>
                  </a:lnTo>
                  <a:lnTo>
                    <a:pt x="9648" y="2715"/>
                  </a:lnTo>
                  <a:lnTo>
                    <a:pt x="9575" y="2972"/>
                  </a:lnTo>
                  <a:lnTo>
                    <a:pt x="9501" y="3229"/>
                  </a:lnTo>
                  <a:lnTo>
                    <a:pt x="9354" y="3485"/>
                  </a:lnTo>
                  <a:lnTo>
                    <a:pt x="9171" y="3669"/>
                  </a:lnTo>
                  <a:lnTo>
                    <a:pt x="8988" y="3852"/>
                  </a:lnTo>
                  <a:lnTo>
                    <a:pt x="8731" y="3962"/>
                  </a:lnTo>
                  <a:lnTo>
                    <a:pt x="8474" y="3999"/>
                  </a:lnTo>
                  <a:lnTo>
                    <a:pt x="8327" y="3999"/>
                  </a:lnTo>
                  <a:lnTo>
                    <a:pt x="8217" y="3925"/>
                  </a:lnTo>
                  <a:lnTo>
                    <a:pt x="8107" y="3852"/>
                  </a:lnTo>
                  <a:lnTo>
                    <a:pt x="7997" y="3742"/>
                  </a:lnTo>
                  <a:lnTo>
                    <a:pt x="7851" y="3485"/>
                  </a:lnTo>
                  <a:lnTo>
                    <a:pt x="7740" y="3229"/>
                  </a:lnTo>
                  <a:lnTo>
                    <a:pt x="7630" y="2935"/>
                  </a:lnTo>
                  <a:lnTo>
                    <a:pt x="7594" y="2605"/>
                  </a:lnTo>
                  <a:lnTo>
                    <a:pt x="7557" y="2311"/>
                  </a:lnTo>
                  <a:lnTo>
                    <a:pt x="7594" y="1981"/>
                  </a:lnTo>
                  <a:lnTo>
                    <a:pt x="7630" y="1578"/>
                  </a:lnTo>
                  <a:lnTo>
                    <a:pt x="7777" y="1211"/>
                  </a:lnTo>
                  <a:lnTo>
                    <a:pt x="7887" y="1028"/>
                  </a:lnTo>
                  <a:lnTo>
                    <a:pt x="7997" y="844"/>
                  </a:lnTo>
                  <a:lnTo>
                    <a:pt x="8107" y="698"/>
                  </a:lnTo>
                  <a:lnTo>
                    <a:pt x="8291" y="587"/>
                  </a:lnTo>
                  <a:close/>
                  <a:moveTo>
                    <a:pt x="8401" y="147"/>
                  </a:moveTo>
                  <a:lnTo>
                    <a:pt x="8181" y="221"/>
                  </a:lnTo>
                  <a:lnTo>
                    <a:pt x="7961" y="294"/>
                  </a:lnTo>
                  <a:lnTo>
                    <a:pt x="7814" y="404"/>
                  </a:lnTo>
                  <a:lnTo>
                    <a:pt x="7667" y="551"/>
                  </a:lnTo>
                  <a:lnTo>
                    <a:pt x="7520" y="698"/>
                  </a:lnTo>
                  <a:lnTo>
                    <a:pt x="7410" y="881"/>
                  </a:lnTo>
                  <a:lnTo>
                    <a:pt x="7264" y="1284"/>
                  </a:lnTo>
                  <a:lnTo>
                    <a:pt x="7154" y="1688"/>
                  </a:lnTo>
                  <a:lnTo>
                    <a:pt x="7117" y="2055"/>
                  </a:lnTo>
                  <a:lnTo>
                    <a:pt x="7080" y="2458"/>
                  </a:lnTo>
                  <a:lnTo>
                    <a:pt x="7154" y="2935"/>
                  </a:lnTo>
                  <a:lnTo>
                    <a:pt x="7264" y="3375"/>
                  </a:lnTo>
                  <a:lnTo>
                    <a:pt x="7410" y="3779"/>
                  </a:lnTo>
                  <a:lnTo>
                    <a:pt x="7520" y="3962"/>
                  </a:lnTo>
                  <a:lnTo>
                    <a:pt x="7667" y="4146"/>
                  </a:lnTo>
                  <a:lnTo>
                    <a:pt x="7814" y="4292"/>
                  </a:lnTo>
                  <a:lnTo>
                    <a:pt x="7961" y="4402"/>
                  </a:lnTo>
                  <a:lnTo>
                    <a:pt x="8144" y="4476"/>
                  </a:lnTo>
                  <a:lnTo>
                    <a:pt x="8364" y="4512"/>
                  </a:lnTo>
                  <a:lnTo>
                    <a:pt x="8584" y="4512"/>
                  </a:lnTo>
                  <a:lnTo>
                    <a:pt x="8768" y="4476"/>
                  </a:lnTo>
                  <a:lnTo>
                    <a:pt x="8988" y="4439"/>
                  </a:lnTo>
                  <a:lnTo>
                    <a:pt x="9134" y="4366"/>
                  </a:lnTo>
                  <a:lnTo>
                    <a:pt x="9318" y="4256"/>
                  </a:lnTo>
                  <a:lnTo>
                    <a:pt x="9465" y="4146"/>
                  </a:lnTo>
                  <a:lnTo>
                    <a:pt x="9721" y="3852"/>
                  </a:lnTo>
                  <a:lnTo>
                    <a:pt x="9905" y="3522"/>
                  </a:lnTo>
                  <a:lnTo>
                    <a:pt x="10051" y="3118"/>
                  </a:lnTo>
                  <a:lnTo>
                    <a:pt x="10161" y="2752"/>
                  </a:lnTo>
                  <a:lnTo>
                    <a:pt x="10161" y="2348"/>
                  </a:lnTo>
                  <a:lnTo>
                    <a:pt x="10125" y="2091"/>
                  </a:lnTo>
                  <a:lnTo>
                    <a:pt x="10051" y="1761"/>
                  </a:lnTo>
                  <a:lnTo>
                    <a:pt x="9941" y="1394"/>
                  </a:lnTo>
                  <a:lnTo>
                    <a:pt x="9758" y="1064"/>
                  </a:lnTo>
                  <a:lnTo>
                    <a:pt x="9575" y="734"/>
                  </a:lnTo>
                  <a:lnTo>
                    <a:pt x="9354" y="441"/>
                  </a:lnTo>
                  <a:lnTo>
                    <a:pt x="9244" y="331"/>
                  </a:lnTo>
                  <a:lnTo>
                    <a:pt x="9098" y="257"/>
                  </a:lnTo>
                  <a:lnTo>
                    <a:pt x="8988" y="221"/>
                  </a:lnTo>
                  <a:lnTo>
                    <a:pt x="8841" y="184"/>
                  </a:lnTo>
                  <a:lnTo>
                    <a:pt x="8621" y="147"/>
                  </a:lnTo>
                  <a:close/>
                  <a:moveTo>
                    <a:pt x="3999" y="1"/>
                  </a:moveTo>
                  <a:lnTo>
                    <a:pt x="3926" y="37"/>
                  </a:lnTo>
                  <a:lnTo>
                    <a:pt x="3852" y="111"/>
                  </a:lnTo>
                  <a:lnTo>
                    <a:pt x="3816" y="404"/>
                  </a:lnTo>
                  <a:lnTo>
                    <a:pt x="3779" y="734"/>
                  </a:lnTo>
                  <a:lnTo>
                    <a:pt x="3705" y="1321"/>
                  </a:lnTo>
                  <a:lnTo>
                    <a:pt x="3632" y="2458"/>
                  </a:lnTo>
                  <a:lnTo>
                    <a:pt x="2898" y="2385"/>
                  </a:lnTo>
                  <a:lnTo>
                    <a:pt x="2128" y="2385"/>
                  </a:lnTo>
                  <a:lnTo>
                    <a:pt x="1395" y="2422"/>
                  </a:lnTo>
                  <a:lnTo>
                    <a:pt x="1028" y="2495"/>
                  </a:lnTo>
                  <a:lnTo>
                    <a:pt x="661" y="2568"/>
                  </a:lnTo>
                  <a:lnTo>
                    <a:pt x="661" y="2495"/>
                  </a:lnTo>
                  <a:lnTo>
                    <a:pt x="588" y="2458"/>
                  </a:lnTo>
                  <a:lnTo>
                    <a:pt x="551" y="2495"/>
                  </a:lnTo>
                  <a:lnTo>
                    <a:pt x="478" y="1651"/>
                  </a:lnTo>
                  <a:lnTo>
                    <a:pt x="441" y="918"/>
                  </a:lnTo>
                  <a:lnTo>
                    <a:pt x="404" y="551"/>
                  </a:lnTo>
                  <a:lnTo>
                    <a:pt x="367" y="184"/>
                  </a:lnTo>
                  <a:lnTo>
                    <a:pt x="331" y="111"/>
                  </a:lnTo>
                  <a:lnTo>
                    <a:pt x="147" y="111"/>
                  </a:lnTo>
                  <a:lnTo>
                    <a:pt x="111" y="184"/>
                  </a:lnTo>
                  <a:lnTo>
                    <a:pt x="37" y="514"/>
                  </a:lnTo>
                  <a:lnTo>
                    <a:pt x="1" y="881"/>
                  </a:lnTo>
                  <a:lnTo>
                    <a:pt x="1" y="1578"/>
                  </a:lnTo>
                  <a:lnTo>
                    <a:pt x="37" y="2275"/>
                  </a:lnTo>
                  <a:lnTo>
                    <a:pt x="111" y="2972"/>
                  </a:lnTo>
                  <a:lnTo>
                    <a:pt x="184" y="3632"/>
                  </a:lnTo>
                  <a:lnTo>
                    <a:pt x="294" y="4329"/>
                  </a:lnTo>
                  <a:lnTo>
                    <a:pt x="404" y="4989"/>
                  </a:lnTo>
                  <a:lnTo>
                    <a:pt x="478" y="5356"/>
                  </a:lnTo>
                  <a:lnTo>
                    <a:pt x="551" y="5503"/>
                  </a:lnTo>
                  <a:lnTo>
                    <a:pt x="588" y="5650"/>
                  </a:lnTo>
                  <a:lnTo>
                    <a:pt x="551" y="5723"/>
                  </a:lnTo>
                  <a:lnTo>
                    <a:pt x="588" y="5833"/>
                  </a:lnTo>
                  <a:lnTo>
                    <a:pt x="661" y="5906"/>
                  </a:lnTo>
                  <a:lnTo>
                    <a:pt x="734" y="5943"/>
                  </a:lnTo>
                  <a:lnTo>
                    <a:pt x="881" y="5943"/>
                  </a:lnTo>
                  <a:lnTo>
                    <a:pt x="954" y="5906"/>
                  </a:lnTo>
                  <a:lnTo>
                    <a:pt x="1028" y="5833"/>
                  </a:lnTo>
                  <a:lnTo>
                    <a:pt x="1064" y="5760"/>
                  </a:lnTo>
                  <a:lnTo>
                    <a:pt x="1064" y="5650"/>
                  </a:lnTo>
                  <a:lnTo>
                    <a:pt x="1064" y="5466"/>
                  </a:lnTo>
                  <a:lnTo>
                    <a:pt x="881" y="4696"/>
                  </a:lnTo>
                  <a:lnTo>
                    <a:pt x="734" y="3889"/>
                  </a:lnTo>
                  <a:lnTo>
                    <a:pt x="624" y="3082"/>
                  </a:lnTo>
                  <a:lnTo>
                    <a:pt x="588" y="2935"/>
                  </a:lnTo>
                  <a:lnTo>
                    <a:pt x="991" y="2972"/>
                  </a:lnTo>
                  <a:lnTo>
                    <a:pt x="1358" y="2935"/>
                  </a:lnTo>
                  <a:lnTo>
                    <a:pt x="2128" y="2898"/>
                  </a:lnTo>
                  <a:lnTo>
                    <a:pt x="2862" y="2898"/>
                  </a:lnTo>
                  <a:lnTo>
                    <a:pt x="3632" y="2972"/>
                  </a:lnTo>
                  <a:lnTo>
                    <a:pt x="3559" y="4256"/>
                  </a:lnTo>
                  <a:lnTo>
                    <a:pt x="3485" y="4843"/>
                  </a:lnTo>
                  <a:lnTo>
                    <a:pt x="3485" y="4989"/>
                  </a:lnTo>
                  <a:lnTo>
                    <a:pt x="3522" y="5173"/>
                  </a:lnTo>
                  <a:lnTo>
                    <a:pt x="3559" y="5283"/>
                  </a:lnTo>
                  <a:lnTo>
                    <a:pt x="3632" y="5393"/>
                  </a:lnTo>
                  <a:lnTo>
                    <a:pt x="3669" y="5429"/>
                  </a:lnTo>
                  <a:lnTo>
                    <a:pt x="3742" y="5466"/>
                  </a:lnTo>
                  <a:lnTo>
                    <a:pt x="3852" y="5393"/>
                  </a:lnTo>
                  <a:lnTo>
                    <a:pt x="3926" y="5319"/>
                  </a:lnTo>
                  <a:lnTo>
                    <a:pt x="3999" y="5209"/>
                  </a:lnTo>
                  <a:lnTo>
                    <a:pt x="4036" y="4916"/>
                  </a:lnTo>
                  <a:lnTo>
                    <a:pt x="4036" y="4366"/>
                  </a:lnTo>
                  <a:lnTo>
                    <a:pt x="4109" y="2935"/>
                  </a:lnTo>
                  <a:lnTo>
                    <a:pt x="4146" y="1468"/>
                  </a:lnTo>
                  <a:lnTo>
                    <a:pt x="4182" y="771"/>
                  </a:lnTo>
                  <a:lnTo>
                    <a:pt x="4182" y="441"/>
                  </a:lnTo>
                  <a:lnTo>
                    <a:pt x="4146" y="111"/>
                  </a:lnTo>
                  <a:lnTo>
                    <a:pt x="4072" y="37"/>
                  </a:lnTo>
                  <a:lnTo>
                    <a:pt x="3999" y="1"/>
                  </a:lnTo>
                  <a:close/>
                  <a:moveTo>
                    <a:pt x="5503" y="3779"/>
                  </a:moveTo>
                  <a:lnTo>
                    <a:pt x="5246" y="3815"/>
                  </a:lnTo>
                  <a:lnTo>
                    <a:pt x="5026" y="3925"/>
                  </a:lnTo>
                  <a:lnTo>
                    <a:pt x="4879" y="3999"/>
                  </a:lnTo>
                  <a:lnTo>
                    <a:pt x="4806" y="4109"/>
                  </a:lnTo>
                  <a:lnTo>
                    <a:pt x="4806" y="4146"/>
                  </a:lnTo>
                  <a:lnTo>
                    <a:pt x="4843" y="4182"/>
                  </a:lnTo>
                  <a:lnTo>
                    <a:pt x="4916" y="4256"/>
                  </a:lnTo>
                  <a:lnTo>
                    <a:pt x="5246" y="4256"/>
                  </a:lnTo>
                  <a:lnTo>
                    <a:pt x="5723" y="4219"/>
                  </a:lnTo>
                  <a:lnTo>
                    <a:pt x="5723" y="4219"/>
                  </a:lnTo>
                  <a:lnTo>
                    <a:pt x="5686" y="4329"/>
                  </a:lnTo>
                  <a:lnTo>
                    <a:pt x="5576" y="4439"/>
                  </a:lnTo>
                  <a:lnTo>
                    <a:pt x="5393" y="4622"/>
                  </a:lnTo>
                  <a:lnTo>
                    <a:pt x="5026" y="5099"/>
                  </a:lnTo>
                  <a:lnTo>
                    <a:pt x="4659" y="5613"/>
                  </a:lnTo>
                  <a:lnTo>
                    <a:pt x="4366" y="6126"/>
                  </a:lnTo>
                  <a:lnTo>
                    <a:pt x="4329" y="6273"/>
                  </a:lnTo>
                  <a:lnTo>
                    <a:pt x="4366" y="6420"/>
                  </a:lnTo>
                  <a:lnTo>
                    <a:pt x="4476" y="6493"/>
                  </a:lnTo>
                  <a:lnTo>
                    <a:pt x="4623" y="6493"/>
                  </a:lnTo>
                  <a:lnTo>
                    <a:pt x="6310" y="6126"/>
                  </a:lnTo>
                  <a:lnTo>
                    <a:pt x="6383" y="6090"/>
                  </a:lnTo>
                  <a:lnTo>
                    <a:pt x="6457" y="6016"/>
                  </a:lnTo>
                  <a:lnTo>
                    <a:pt x="6493" y="5943"/>
                  </a:lnTo>
                  <a:lnTo>
                    <a:pt x="6457" y="5833"/>
                  </a:lnTo>
                  <a:lnTo>
                    <a:pt x="6420" y="5760"/>
                  </a:lnTo>
                  <a:lnTo>
                    <a:pt x="6383" y="5686"/>
                  </a:lnTo>
                  <a:lnTo>
                    <a:pt x="6273" y="5650"/>
                  </a:lnTo>
                  <a:lnTo>
                    <a:pt x="6163" y="5650"/>
                  </a:lnTo>
                  <a:lnTo>
                    <a:pt x="5026" y="5906"/>
                  </a:lnTo>
                  <a:lnTo>
                    <a:pt x="5319" y="5466"/>
                  </a:lnTo>
                  <a:lnTo>
                    <a:pt x="5650" y="5063"/>
                  </a:lnTo>
                  <a:lnTo>
                    <a:pt x="5870" y="4806"/>
                  </a:lnTo>
                  <a:lnTo>
                    <a:pt x="6053" y="4549"/>
                  </a:lnTo>
                  <a:lnTo>
                    <a:pt x="6126" y="4402"/>
                  </a:lnTo>
                  <a:lnTo>
                    <a:pt x="6200" y="4256"/>
                  </a:lnTo>
                  <a:lnTo>
                    <a:pt x="6200" y="4109"/>
                  </a:lnTo>
                  <a:lnTo>
                    <a:pt x="6200" y="3925"/>
                  </a:lnTo>
                  <a:lnTo>
                    <a:pt x="6163" y="3889"/>
                  </a:lnTo>
                  <a:lnTo>
                    <a:pt x="6126" y="3815"/>
                  </a:lnTo>
                  <a:lnTo>
                    <a:pt x="5980" y="3779"/>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solidFill>
                  <a:srgbClr val="A4C2F4"/>
                </a:solidFill>
              </a:endParaRPr>
            </a:p>
          </p:txBody>
        </p:sp>
        <p:sp>
          <p:nvSpPr>
            <p:cNvPr id="310" name="Shape 310"/>
            <p:cNvSpPr/>
            <p:nvPr/>
          </p:nvSpPr>
          <p:spPr>
            <a:xfrm>
              <a:off x="6051225" y="1090800"/>
              <a:ext cx="285225" cy="283400"/>
            </a:xfrm>
            <a:custGeom>
              <a:avLst/>
              <a:gdLst/>
              <a:ahLst/>
              <a:cxnLst/>
              <a:rect l="0" t="0" r="0" b="0"/>
              <a:pathLst>
                <a:path w="11409" h="11336" extrusionOk="0">
                  <a:moveTo>
                    <a:pt x="5173" y="4219"/>
                  </a:moveTo>
                  <a:lnTo>
                    <a:pt x="5136" y="4256"/>
                  </a:lnTo>
                  <a:lnTo>
                    <a:pt x="5100" y="4292"/>
                  </a:lnTo>
                  <a:lnTo>
                    <a:pt x="4990" y="4366"/>
                  </a:lnTo>
                  <a:lnTo>
                    <a:pt x="4916" y="4476"/>
                  </a:lnTo>
                  <a:lnTo>
                    <a:pt x="4916" y="4512"/>
                  </a:lnTo>
                  <a:lnTo>
                    <a:pt x="4843" y="4659"/>
                  </a:lnTo>
                  <a:lnTo>
                    <a:pt x="4843" y="4769"/>
                  </a:lnTo>
                  <a:lnTo>
                    <a:pt x="4880" y="4843"/>
                  </a:lnTo>
                  <a:lnTo>
                    <a:pt x="4990" y="4916"/>
                  </a:lnTo>
                  <a:lnTo>
                    <a:pt x="5100" y="4989"/>
                  </a:lnTo>
                  <a:lnTo>
                    <a:pt x="5283" y="4989"/>
                  </a:lnTo>
                  <a:lnTo>
                    <a:pt x="5430" y="4916"/>
                  </a:lnTo>
                  <a:lnTo>
                    <a:pt x="5540" y="4769"/>
                  </a:lnTo>
                  <a:lnTo>
                    <a:pt x="5577" y="4696"/>
                  </a:lnTo>
                  <a:lnTo>
                    <a:pt x="5613" y="4623"/>
                  </a:lnTo>
                  <a:lnTo>
                    <a:pt x="5577" y="4549"/>
                  </a:lnTo>
                  <a:lnTo>
                    <a:pt x="5577" y="4476"/>
                  </a:lnTo>
                  <a:lnTo>
                    <a:pt x="5430" y="4402"/>
                  </a:lnTo>
                  <a:lnTo>
                    <a:pt x="5320" y="4366"/>
                  </a:lnTo>
                  <a:lnTo>
                    <a:pt x="5320" y="4292"/>
                  </a:lnTo>
                  <a:lnTo>
                    <a:pt x="5246" y="4256"/>
                  </a:lnTo>
                  <a:lnTo>
                    <a:pt x="5173" y="4219"/>
                  </a:lnTo>
                  <a:close/>
                  <a:moveTo>
                    <a:pt x="5980" y="6016"/>
                  </a:moveTo>
                  <a:lnTo>
                    <a:pt x="6017" y="6053"/>
                  </a:lnTo>
                  <a:lnTo>
                    <a:pt x="6053" y="6126"/>
                  </a:lnTo>
                  <a:lnTo>
                    <a:pt x="6053" y="6200"/>
                  </a:lnTo>
                  <a:lnTo>
                    <a:pt x="5907" y="6237"/>
                  </a:lnTo>
                  <a:lnTo>
                    <a:pt x="5943" y="6090"/>
                  </a:lnTo>
                  <a:lnTo>
                    <a:pt x="5980" y="6016"/>
                  </a:lnTo>
                  <a:close/>
                  <a:moveTo>
                    <a:pt x="5833" y="5613"/>
                  </a:moveTo>
                  <a:lnTo>
                    <a:pt x="5723" y="5650"/>
                  </a:lnTo>
                  <a:lnTo>
                    <a:pt x="5650" y="5723"/>
                  </a:lnTo>
                  <a:lnTo>
                    <a:pt x="5613" y="5796"/>
                  </a:lnTo>
                  <a:lnTo>
                    <a:pt x="5613" y="5870"/>
                  </a:lnTo>
                  <a:lnTo>
                    <a:pt x="5687" y="5943"/>
                  </a:lnTo>
                  <a:lnTo>
                    <a:pt x="5577" y="6163"/>
                  </a:lnTo>
                  <a:lnTo>
                    <a:pt x="5540" y="6420"/>
                  </a:lnTo>
                  <a:lnTo>
                    <a:pt x="5577" y="6530"/>
                  </a:lnTo>
                  <a:lnTo>
                    <a:pt x="5687" y="6567"/>
                  </a:lnTo>
                  <a:lnTo>
                    <a:pt x="5833" y="6603"/>
                  </a:lnTo>
                  <a:lnTo>
                    <a:pt x="5980" y="6603"/>
                  </a:lnTo>
                  <a:lnTo>
                    <a:pt x="6090" y="6567"/>
                  </a:lnTo>
                  <a:lnTo>
                    <a:pt x="6237" y="6530"/>
                  </a:lnTo>
                  <a:lnTo>
                    <a:pt x="6347" y="6457"/>
                  </a:lnTo>
                  <a:lnTo>
                    <a:pt x="6420" y="6347"/>
                  </a:lnTo>
                  <a:lnTo>
                    <a:pt x="6457" y="6200"/>
                  </a:lnTo>
                  <a:lnTo>
                    <a:pt x="6457" y="6053"/>
                  </a:lnTo>
                  <a:lnTo>
                    <a:pt x="6420" y="5943"/>
                  </a:lnTo>
                  <a:lnTo>
                    <a:pt x="6347" y="5833"/>
                  </a:lnTo>
                  <a:lnTo>
                    <a:pt x="6274" y="5760"/>
                  </a:lnTo>
                  <a:lnTo>
                    <a:pt x="6163" y="5686"/>
                  </a:lnTo>
                  <a:lnTo>
                    <a:pt x="6053" y="5650"/>
                  </a:lnTo>
                  <a:lnTo>
                    <a:pt x="5943" y="5613"/>
                  </a:lnTo>
                  <a:close/>
                  <a:moveTo>
                    <a:pt x="3926" y="441"/>
                  </a:moveTo>
                  <a:lnTo>
                    <a:pt x="4623" y="478"/>
                  </a:lnTo>
                  <a:lnTo>
                    <a:pt x="5356" y="478"/>
                  </a:lnTo>
                  <a:lnTo>
                    <a:pt x="6824" y="551"/>
                  </a:lnTo>
                  <a:lnTo>
                    <a:pt x="7631" y="551"/>
                  </a:lnTo>
                  <a:lnTo>
                    <a:pt x="7704" y="734"/>
                  </a:lnTo>
                  <a:lnTo>
                    <a:pt x="7777" y="1064"/>
                  </a:lnTo>
                  <a:lnTo>
                    <a:pt x="7521" y="1174"/>
                  </a:lnTo>
                  <a:lnTo>
                    <a:pt x="7191" y="1211"/>
                  </a:lnTo>
                  <a:lnTo>
                    <a:pt x="7044" y="1211"/>
                  </a:lnTo>
                  <a:lnTo>
                    <a:pt x="6860" y="1174"/>
                  </a:lnTo>
                  <a:lnTo>
                    <a:pt x="6714" y="1174"/>
                  </a:lnTo>
                  <a:lnTo>
                    <a:pt x="6530" y="1211"/>
                  </a:lnTo>
                  <a:lnTo>
                    <a:pt x="6494" y="1248"/>
                  </a:lnTo>
                  <a:lnTo>
                    <a:pt x="6457" y="1321"/>
                  </a:lnTo>
                  <a:lnTo>
                    <a:pt x="6420" y="1395"/>
                  </a:lnTo>
                  <a:lnTo>
                    <a:pt x="6457" y="1468"/>
                  </a:lnTo>
                  <a:lnTo>
                    <a:pt x="6457" y="1505"/>
                  </a:lnTo>
                  <a:lnTo>
                    <a:pt x="6494" y="1578"/>
                  </a:lnTo>
                  <a:lnTo>
                    <a:pt x="6567" y="1651"/>
                  </a:lnTo>
                  <a:lnTo>
                    <a:pt x="6567" y="1871"/>
                  </a:lnTo>
                  <a:lnTo>
                    <a:pt x="6567" y="2092"/>
                  </a:lnTo>
                  <a:lnTo>
                    <a:pt x="6640" y="2642"/>
                  </a:lnTo>
                  <a:lnTo>
                    <a:pt x="6677" y="3192"/>
                  </a:lnTo>
                  <a:lnTo>
                    <a:pt x="6714" y="3632"/>
                  </a:lnTo>
                  <a:lnTo>
                    <a:pt x="6714" y="4072"/>
                  </a:lnTo>
                  <a:lnTo>
                    <a:pt x="6677" y="4586"/>
                  </a:lnTo>
                  <a:lnTo>
                    <a:pt x="6640" y="4843"/>
                  </a:lnTo>
                  <a:lnTo>
                    <a:pt x="6640" y="5099"/>
                  </a:lnTo>
                  <a:lnTo>
                    <a:pt x="6677" y="5246"/>
                  </a:lnTo>
                  <a:lnTo>
                    <a:pt x="6640" y="5319"/>
                  </a:lnTo>
                  <a:lnTo>
                    <a:pt x="6640" y="5393"/>
                  </a:lnTo>
                  <a:lnTo>
                    <a:pt x="6640" y="5466"/>
                  </a:lnTo>
                  <a:lnTo>
                    <a:pt x="6714" y="5540"/>
                  </a:lnTo>
                  <a:lnTo>
                    <a:pt x="7117" y="5796"/>
                  </a:lnTo>
                  <a:lnTo>
                    <a:pt x="7484" y="6016"/>
                  </a:lnTo>
                  <a:lnTo>
                    <a:pt x="7851" y="6310"/>
                  </a:lnTo>
                  <a:lnTo>
                    <a:pt x="8218" y="6640"/>
                  </a:lnTo>
                  <a:lnTo>
                    <a:pt x="8915" y="7300"/>
                  </a:lnTo>
                  <a:lnTo>
                    <a:pt x="8621" y="7337"/>
                  </a:lnTo>
                  <a:lnTo>
                    <a:pt x="8328" y="7300"/>
                  </a:lnTo>
                  <a:lnTo>
                    <a:pt x="8108" y="7227"/>
                  </a:lnTo>
                  <a:lnTo>
                    <a:pt x="7887" y="7154"/>
                  </a:lnTo>
                  <a:lnTo>
                    <a:pt x="7484" y="6933"/>
                  </a:lnTo>
                  <a:lnTo>
                    <a:pt x="7117" y="6823"/>
                  </a:lnTo>
                  <a:lnTo>
                    <a:pt x="6750" y="6787"/>
                  </a:lnTo>
                  <a:lnTo>
                    <a:pt x="6384" y="6823"/>
                  </a:lnTo>
                  <a:lnTo>
                    <a:pt x="5980" y="6933"/>
                  </a:lnTo>
                  <a:lnTo>
                    <a:pt x="5577" y="7044"/>
                  </a:lnTo>
                  <a:lnTo>
                    <a:pt x="5210" y="7227"/>
                  </a:lnTo>
                  <a:lnTo>
                    <a:pt x="4843" y="7374"/>
                  </a:lnTo>
                  <a:lnTo>
                    <a:pt x="4439" y="7520"/>
                  </a:lnTo>
                  <a:lnTo>
                    <a:pt x="4109" y="7557"/>
                  </a:lnTo>
                  <a:lnTo>
                    <a:pt x="3816" y="7594"/>
                  </a:lnTo>
                  <a:lnTo>
                    <a:pt x="3889" y="7557"/>
                  </a:lnTo>
                  <a:lnTo>
                    <a:pt x="3926" y="7484"/>
                  </a:lnTo>
                  <a:lnTo>
                    <a:pt x="3926" y="7374"/>
                  </a:lnTo>
                  <a:lnTo>
                    <a:pt x="3926" y="7300"/>
                  </a:lnTo>
                  <a:lnTo>
                    <a:pt x="3889" y="7227"/>
                  </a:lnTo>
                  <a:lnTo>
                    <a:pt x="3816" y="7190"/>
                  </a:lnTo>
                  <a:lnTo>
                    <a:pt x="2789" y="7190"/>
                  </a:lnTo>
                  <a:lnTo>
                    <a:pt x="2935" y="7044"/>
                  </a:lnTo>
                  <a:lnTo>
                    <a:pt x="3266" y="6677"/>
                  </a:lnTo>
                  <a:lnTo>
                    <a:pt x="3559" y="6713"/>
                  </a:lnTo>
                  <a:lnTo>
                    <a:pt x="3853" y="6713"/>
                  </a:lnTo>
                  <a:lnTo>
                    <a:pt x="4403" y="6677"/>
                  </a:lnTo>
                  <a:lnTo>
                    <a:pt x="4549" y="6640"/>
                  </a:lnTo>
                  <a:lnTo>
                    <a:pt x="4623" y="6530"/>
                  </a:lnTo>
                  <a:lnTo>
                    <a:pt x="4623" y="6457"/>
                  </a:lnTo>
                  <a:lnTo>
                    <a:pt x="4586" y="6383"/>
                  </a:lnTo>
                  <a:lnTo>
                    <a:pt x="4513" y="6310"/>
                  </a:lnTo>
                  <a:lnTo>
                    <a:pt x="4403" y="6273"/>
                  </a:lnTo>
                  <a:lnTo>
                    <a:pt x="3669" y="6273"/>
                  </a:lnTo>
                  <a:lnTo>
                    <a:pt x="3926" y="6016"/>
                  </a:lnTo>
                  <a:lnTo>
                    <a:pt x="4183" y="5723"/>
                  </a:lnTo>
                  <a:lnTo>
                    <a:pt x="4293" y="5723"/>
                  </a:lnTo>
                  <a:lnTo>
                    <a:pt x="4366" y="5686"/>
                  </a:lnTo>
                  <a:lnTo>
                    <a:pt x="4439" y="5576"/>
                  </a:lnTo>
                  <a:lnTo>
                    <a:pt x="4476" y="5466"/>
                  </a:lnTo>
                  <a:lnTo>
                    <a:pt x="4403" y="3449"/>
                  </a:lnTo>
                  <a:lnTo>
                    <a:pt x="4366" y="2495"/>
                  </a:lnTo>
                  <a:lnTo>
                    <a:pt x="4329" y="2018"/>
                  </a:lnTo>
                  <a:lnTo>
                    <a:pt x="4293" y="1541"/>
                  </a:lnTo>
                  <a:lnTo>
                    <a:pt x="4256" y="1431"/>
                  </a:lnTo>
                  <a:lnTo>
                    <a:pt x="4549" y="1505"/>
                  </a:lnTo>
                  <a:lnTo>
                    <a:pt x="4953" y="1578"/>
                  </a:lnTo>
                  <a:lnTo>
                    <a:pt x="5173" y="1578"/>
                  </a:lnTo>
                  <a:lnTo>
                    <a:pt x="5356" y="1505"/>
                  </a:lnTo>
                  <a:lnTo>
                    <a:pt x="5393" y="1468"/>
                  </a:lnTo>
                  <a:lnTo>
                    <a:pt x="5430" y="1431"/>
                  </a:lnTo>
                  <a:lnTo>
                    <a:pt x="5430" y="1358"/>
                  </a:lnTo>
                  <a:lnTo>
                    <a:pt x="5393" y="1321"/>
                  </a:lnTo>
                  <a:lnTo>
                    <a:pt x="5246" y="1211"/>
                  </a:lnTo>
                  <a:lnTo>
                    <a:pt x="5063" y="1174"/>
                  </a:lnTo>
                  <a:lnTo>
                    <a:pt x="4733" y="1138"/>
                  </a:lnTo>
                  <a:lnTo>
                    <a:pt x="4219" y="1064"/>
                  </a:lnTo>
                  <a:lnTo>
                    <a:pt x="4183" y="1028"/>
                  </a:lnTo>
                  <a:lnTo>
                    <a:pt x="4146" y="991"/>
                  </a:lnTo>
                  <a:lnTo>
                    <a:pt x="3999" y="991"/>
                  </a:lnTo>
                  <a:lnTo>
                    <a:pt x="3853" y="1028"/>
                  </a:lnTo>
                  <a:lnTo>
                    <a:pt x="3706" y="1064"/>
                  </a:lnTo>
                  <a:lnTo>
                    <a:pt x="3596" y="1064"/>
                  </a:lnTo>
                  <a:lnTo>
                    <a:pt x="3522" y="1028"/>
                  </a:lnTo>
                  <a:lnTo>
                    <a:pt x="3486" y="991"/>
                  </a:lnTo>
                  <a:lnTo>
                    <a:pt x="3412" y="881"/>
                  </a:lnTo>
                  <a:lnTo>
                    <a:pt x="3412" y="771"/>
                  </a:lnTo>
                  <a:lnTo>
                    <a:pt x="3412" y="698"/>
                  </a:lnTo>
                  <a:lnTo>
                    <a:pt x="3486" y="624"/>
                  </a:lnTo>
                  <a:lnTo>
                    <a:pt x="3559" y="551"/>
                  </a:lnTo>
                  <a:lnTo>
                    <a:pt x="3742" y="478"/>
                  </a:lnTo>
                  <a:lnTo>
                    <a:pt x="3926" y="441"/>
                  </a:lnTo>
                  <a:close/>
                  <a:moveTo>
                    <a:pt x="6090" y="8071"/>
                  </a:moveTo>
                  <a:lnTo>
                    <a:pt x="6127" y="8144"/>
                  </a:lnTo>
                  <a:lnTo>
                    <a:pt x="6127" y="8217"/>
                  </a:lnTo>
                  <a:lnTo>
                    <a:pt x="6090" y="8291"/>
                  </a:lnTo>
                  <a:lnTo>
                    <a:pt x="6053" y="8364"/>
                  </a:lnTo>
                  <a:lnTo>
                    <a:pt x="5980" y="8401"/>
                  </a:lnTo>
                  <a:lnTo>
                    <a:pt x="5907" y="8401"/>
                  </a:lnTo>
                  <a:lnTo>
                    <a:pt x="5833" y="8364"/>
                  </a:lnTo>
                  <a:lnTo>
                    <a:pt x="5760" y="8291"/>
                  </a:lnTo>
                  <a:lnTo>
                    <a:pt x="5760" y="8181"/>
                  </a:lnTo>
                  <a:lnTo>
                    <a:pt x="5833" y="8144"/>
                  </a:lnTo>
                  <a:lnTo>
                    <a:pt x="5943" y="8071"/>
                  </a:lnTo>
                  <a:lnTo>
                    <a:pt x="6017" y="8107"/>
                  </a:lnTo>
                  <a:lnTo>
                    <a:pt x="6053" y="8107"/>
                  </a:lnTo>
                  <a:lnTo>
                    <a:pt x="6090" y="8071"/>
                  </a:lnTo>
                  <a:close/>
                  <a:moveTo>
                    <a:pt x="5907" y="7630"/>
                  </a:moveTo>
                  <a:lnTo>
                    <a:pt x="5797" y="7667"/>
                  </a:lnTo>
                  <a:lnTo>
                    <a:pt x="5687" y="7704"/>
                  </a:lnTo>
                  <a:lnTo>
                    <a:pt x="5577" y="7777"/>
                  </a:lnTo>
                  <a:lnTo>
                    <a:pt x="5467" y="7887"/>
                  </a:lnTo>
                  <a:lnTo>
                    <a:pt x="5467" y="7924"/>
                  </a:lnTo>
                  <a:lnTo>
                    <a:pt x="5430" y="7997"/>
                  </a:lnTo>
                  <a:lnTo>
                    <a:pt x="5503" y="8071"/>
                  </a:lnTo>
                  <a:lnTo>
                    <a:pt x="5430" y="8217"/>
                  </a:lnTo>
                  <a:lnTo>
                    <a:pt x="5430" y="8364"/>
                  </a:lnTo>
                  <a:lnTo>
                    <a:pt x="5467" y="8474"/>
                  </a:lnTo>
                  <a:lnTo>
                    <a:pt x="5540" y="8584"/>
                  </a:lnTo>
                  <a:lnTo>
                    <a:pt x="5650" y="8694"/>
                  </a:lnTo>
                  <a:lnTo>
                    <a:pt x="5797" y="8731"/>
                  </a:lnTo>
                  <a:lnTo>
                    <a:pt x="5907" y="8768"/>
                  </a:lnTo>
                  <a:lnTo>
                    <a:pt x="6053" y="8768"/>
                  </a:lnTo>
                  <a:lnTo>
                    <a:pt x="6200" y="8731"/>
                  </a:lnTo>
                  <a:lnTo>
                    <a:pt x="6310" y="8658"/>
                  </a:lnTo>
                  <a:lnTo>
                    <a:pt x="6384" y="8584"/>
                  </a:lnTo>
                  <a:lnTo>
                    <a:pt x="6457" y="8474"/>
                  </a:lnTo>
                  <a:lnTo>
                    <a:pt x="6494" y="8327"/>
                  </a:lnTo>
                  <a:lnTo>
                    <a:pt x="6494" y="8217"/>
                  </a:lnTo>
                  <a:lnTo>
                    <a:pt x="6494" y="8071"/>
                  </a:lnTo>
                  <a:lnTo>
                    <a:pt x="6457" y="7961"/>
                  </a:lnTo>
                  <a:lnTo>
                    <a:pt x="6384" y="7851"/>
                  </a:lnTo>
                  <a:lnTo>
                    <a:pt x="6310" y="7777"/>
                  </a:lnTo>
                  <a:lnTo>
                    <a:pt x="6200" y="7704"/>
                  </a:lnTo>
                  <a:lnTo>
                    <a:pt x="6053" y="7667"/>
                  </a:lnTo>
                  <a:lnTo>
                    <a:pt x="5907" y="7630"/>
                  </a:lnTo>
                  <a:close/>
                  <a:moveTo>
                    <a:pt x="4476" y="9134"/>
                  </a:moveTo>
                  <a:lnTo>
                    <a:pt x="4513" y="9281"/>
                  </a:lnTo>
                  <a:lnTo>
                    <a:pt x="4476" y="9391"/>
                  </a:lnTo>
                  <a:lnTo>
                    <a:pt x="4403" y="9538"/>
                  </a:lnTo>
                  <a:lnTo>
                    <a:pt x="4256" y="9648"/>
                  </a:lnTo>
                  <a:lnTo>
                    <a:pt x="4183" y="9685"/>
                  </a:lnTo>
                  <a:lnTo>
                    <a:pt x="4109" y="9685"/>
                  </a:lnTo>
                  <a:lnTo>
                    <a:pt x="4036" y="9648"/>
                  </a:lnTo>
                  <a:lnTo>
                    <a:pt x="3963" y="9575"/>
                  </a:lnTo>
                  <a:lnTo>
                    <a:pt x="3926" y="9501"/>
                  </a:lnTo>
                  <a:lnTo>
                    <a:pt x="3926" y="9428"/>
                  </a:lnTo>
                  <a:lnTo>
                    <a:pt x="3963" y="9354"/>
                  </a:lnTo>
                  <a:lnTo>
                    <a:pt x="4036" y="9281"/>
                  </a:lnTo>
                  <a:lnTo>
                    <a:pt x="4219" y="9208"/>
                  </a:lnTo>
                  <a:lnTo>
                    <a:pt x="4403" y="9171"/>
                  </a:lnTo>
                  <a:lnTo>
                    <a:pt x="4439" y="9171"/>
                  </a:lnTo>
                  <a:lnTo>
                    <a:pt x="4476" y="9134"/>
                  </a:lnTo>
                  <a:close/>
                  <a:moveTo>
                    <a:pt x="7741" y="9391"/>
                  </a:moveTo>
                  <a:lnTo>
                    <a:pt x="7814" y="9464"/>
                  </a:lnTo>
                  <a:lnTo>
                    <a:pt x="7851" y="9575"/>
                  </a:lnTo>
                  <a:lnTo>
                    <a:pt x="7851" y="9685"/>
                  </a:lnTo>
                  <a:lnTo>
                    <a:pt x="7814" y="9795"/>
                  </a:lnTo>
                  <a:lnTo>
                    <a:pt x="7704" y="9868"/>
                  </a:lnTo>
                  <a:lnTo>
                    <a:pt x="7557" y="9905"/>
                  </a:lnTo>
                  <a:lnTo>
                    <a:pt x="7447" y="9905"/>
                  </a:lnTo>
                  <a:lnTo>
                    <a:pt x="7301" y="9868"/>
                  </a:lnTo>
                  <a:lnTo>
                    <a:pt x="7227" y="9795"/>
                  </a:lnTo>
                  <a:lnTo>
                    <a:pt x="7301" y="9648"/>
                  </a:lnTo>
                  <a:lnTo>
                    <a:pt x="7374" y="9538"/>
                  </a:lnTo>
                  <a:lnTo>
                    <a:pt x="7484" y="9464"/>
                  </a:lnTo>
                  <a:lnTo>
                    <a:pt x="7631" y="9428"/>
                  </a:lnTo>
                  <a:lnTo>
                    <a:pt x="7704" y="9391"/>
                  </a:lnTo>
                  <a:close/>
                  <a:moveTo>
                    <a:pt x="4439" y="8658"/>
                  </a:moveTo>
                  <a:lnTo>
                    <a:pt x="4293" y="8694"/>
                  </a:lnTo>
                  <a:lnTo>
                    <a:pt x="4146" y="8694"/>
                  </a:lnTo>
                  <a:lnTo>
                    <a:pt x="4073" y="8731"/>
                  </a:lnTo>
                  <a:lnTo>
                    <a:pt x="3999" y="8804"/>
                  </a:lnTo>
                  <a:lnTo>
                    <a:pt x="3963" y="8951"/>
                  </a:lnTo>
                  <a:lnTo>
                    <a:pt x="3742" y="9061"/>
                  </a:lnTo>
                  <a:lnTo>
                    <a:pt x="3596" y="9244"/>
                  </a:lnTo>
                  <a:lnTo>
                    <a:pt x="3559" y="9354"/>
                  </a:lnTo>
                  <a:lnTo>
                    <a:pt x="3522" y="9501"/>
                  </a:lnTo>
                  <a:lnTo>
                    <a:pt x="3559" y="9611"/>
                  </a:lnTo>
                  <a:lnTo>
                    <a:pt x="3596" y="9758"/>
                  </a:lnTo>
                  <a:lnTo>
                    <a:pt x="3706" y="9868"/>
                  </a:lnTo>
                  <a:lnTo>
                    <a:pt x="3779" y="9978"/>
                  </a:lnTo>
                  <a:lnTo>
                    <a:pt x="3926" y="10051"/>
                  </a:lnTo>
                  <a:lnTo>
                    <a:pt x="4036" y="10088"/>
                  </a:lnTo>
                  <a:lnTo>
                    <a:pt x="4366" y="10088"/>
                  </a:lnTo>
                  <a:lnTo>
                    <a:pt x="4513" y="10015"/>
                  </a:lnTo>
                  <a:lnTo>
                    <a:pt x="4623" y="9905"/>
                  </a:lnTo>
                  <a:lnTo>
                    <a:pt x="4733" y="9795"/>
                  </a:lnTo>
                  <a:lnTo>
                    <a:pt x="4843" y="9648"/>
                  </a:lnTo>
                  <a:lnTo>
                    <a:pt x="4880" y="9501"/>
                  </a:lnTo>
                  <a:lnTo>
                    <a:pt x="4916" y="9354"/>
                  </a:lnTo>
                  <a:lnTo>
                    <a:pt x="4916" y="9171"/>
                  </a:lnTo>
                  <a:lnTo>
                    <a:pt x="4880" y="9024"/>
                  </a:lnTo>
                  <a:lnTo>
                    <a:pt x="4806" y="8878"/>
                  </a:lnTo>
                  <a:lnTo>
                    <a:pt x="4733" y="8768"/>
                  </a:lnTo>
                  <a:lnTo>
                    <a:pt x="4586" y="8694"/>
                  </a:lnTo>
                  <a:lnTo>
                    <a:pt x="4439" y="8658"/>
                  </a:lnTo>
                  <a:close/>
                  <a:moveTo>
                    <a:pt x="7447" y="8951"/>
                  </a:moveTo>
                  <a:lnTo>
                    <a:pt x="7337" y="8988"/>
                  </a:lnTo>
                  <a:lnTo>
                    <a:pt x="7264" y="9061"/>
                  </a:lnTo>
                  <a:lnTo>
                    <a:pt x="7227" y="9134"/>
                  </a:lnTo>
                  <a:lnTo>
                    <a:pt x="7227" y="9208"/>
                  </a:lnTo>
                  <a:lnTo>
                    <a:pt x="7117" y="9318"/>
                  </a:lnTo>
                  <a:lnTo>
                    <a:pt x="7007" y="9391"/>
                  </a:lnTo>
                  <a:lnTo>
                    <a:pt x="6934" y="9501"/>
                  </a:lnTo>
                  <a:lnTo>
                    <a:pt x="6897" y="9611"/>
                  </a:lnTo>
                  <a:lnTo>
                    <a:pt x="6897" y="9575"/>
                  </a:lnTo>
                  <a:lnTo>
                    <a:pt x="6860" y="9611"/>
                  </a:lnTo>
                  <a:lnTo>
                    <a:pt x="6824" y="9758"/>
                  </a:lnTo>
                  <a:lnTo>
                    <a:pt x="6824" y="9905"/>
                  </a:lnTo>
                  <a:lnTo>
                    <a:pt x="6860" y="9978"/>
                  </a:lnTo>
                  <a:lnTo>
                    <a:pt x="6897" y="10051"/>
                  </a:lnTo>
                  <a:lnTo>
                    <a:pt x="7007" y="10125"/>
                  </a:lnTo>
                  <a:lnTo>
                    <a:pt x="7044" y="10161"/>
                  </a:lnTo>
                  <a:lnTo>
                    <a:pt x="7044" y="10198"/>
                  </a:lnTo>
                  <a:lnTo>
                    <a:pt x="7227" y="10271"/>
                  </a:lnTo>
                  <a:lnTo>
                    <a:pt x="7374" y="10345"/>
                  </a:lnTo>
                  <a:lnTo>
                    <a:pt x="7704" y="10345"/>
                  </a:lnTo>
                  <a:lnTo>
                    <a:pt x="7851" y="10271"/>
                  </a:lnTo>
                  <a:lnTo>
                    <a:pt x="7998" y="10198"/>
                  </a:lnTo>
                  <a:lnTo>
                    <a:pt x="8108" y="10088"/>
                  </a:lnTo>
                  <a:lnTo>
                    <a:pt x="8181" y="9941"/>
                  </a:lnTo>
                  <a:lnTo>
                    <a:pt x="8254" y="9795"/>
                  </a:lnTo>
                  <a:lnTo>
                    <a:pt x="8291" y="9611"/>
                  </a:lnTo>
                  <a:lnTo>
                    <a:pt x="8254" y="9464"/>
                  </a:lnTo>
                  <a:lnTo>
                    <a:pt x="8218" y="9318"/>
                  </a:lnTo>
                  <a:lnTo>
                    <a:pt x="8144" y="9171"/>
                  </a:lnTo>
                  <a:lnTo>
                    <a:pt x="7998" y="9024"/>
                  </a:lnTo>
                  <a:lnTo>
                    <a:pt x="7924" y="8988"/>
                  </a:lnTo>
                  <a:lnTo>
                    <a:pt x="7851" y="8951"/>
                  </a:lnTo>
                  <a:close/>
                  <a:moveTo>
                    <a:pt x="6970" y="7227"/>
                  </a:moveTo>
                  <a:lnTo>
                    <a:pt x="7227" y="7300"/>
                  </a:lnTo>
                  <a:lnTo>
                    <a:pt x="7741" y="7520"/>
                  </a:lnTo>
                  <a:lnTo>
                    <a:pt x="8071" y="7667"/>
                  </a:lnTo>
                  <a:lnTo>
                    <a:pt x="8474" y="7740"/>
                  </a:lnTo>
                  <a:lnTo>
                    <a:pt x="8658" y="7777"/>
                  </a:lnTo>
                  <a:lnTo>
                    <a:pt x="8878" y="7777"/>
                  </a:lnTo>
                  <a:lnTo>
                    <a:pt x="9061" y="7740"/>
                  </a:lnTo>
                  <a:lnTo>
                    <a:pt x="9245" y="7667"/>
                  </a:lnTo>
                  <a:lnTo>
                    <a:pt x="9575" y="8071"/>
                  </a:lnTo>
                  <a:lnTo>
                    <a:pt x="10125" y="8841"/>
                  </a:lnTo>
                  <a:lnTo>
                    <a:pt x="10639" y="9648"/>
                  </a:lnTo>
                  <a:lnTo>
                    <a:pt x="10785" y="9868"/>
                  </a:lnTo>
                  <a:lnTo>
                    <a:pt x="10822" y="10015"/>
                  </a:lnTo>
                  <a:lnTo>
                    <a:pt x="10785" y="10161"/>
                  </a:lnTo>
                  <a:lnTo>
                    <a:pt x="10749" y="10235"/>
                  </a:lnTo>
                  <a:lnTo>
                    <a:pt x="10639" y="10345"/>
                  </a:lnTo>
                  <a:lnTo>
                    <a:pt x="10455" y="10455"/>
                  </a:lnTo>
                  <a:lnTo>
                    <a:pt x="10235" y="10602"/>
                  </a:lnTo>
                  <a:lnTo>
                    <a:pt x="9758" y="10565"/>
                  </a:lnTo>
                  <a:lnTo>
                    <a:pt x="9281" y="10492"/>
                  </a:lnTo>
                  <a:lnTo>
                    <a:pt x="8328" y="10455"/>
                  </a:lnTo>
                  <a:lnTo>
                    <a:pt x="7374" y="10492"/>
                  </a:lnTo>
                  <a:lnTo>
                    <a:pt x="6420" y="10528"/>
                  </a:lnTo>
                  <a:lnTo>
                    <a:pt x="2092" y="10675"/>
                  </a:lnTo>
                  <a:lnTo>
                    <a:pt x="1065" y="10712"/>
                  </a:lnTo>
                  <a:lnTo>
                    <a:pt x="735" y="10712"/>
                  </a:lnTo>
                  <a:lnTo>
                    <a:pt x="625" y="10638"/>
                  </a:lnTo>
                  <a:lnTo>
                    <a:pt x="588" y="10602"/>
                  </a:lnTo>
                  <a:lnTo>
                    <a:pt x="551" y="10565"/>
                  </a:lnTo>
                  <a:lnTo>
                    <a:pt x="588" y="10418"/>
                  </a:lnTo>
                  <a:lnTo>
                    <a:pt x="735" y="10198"/>
                  </a:lnTo>
                  <a:lnTo>
                    <a:pt x="1065" y="9685"/>
                  </a:lnTo>
                  <a:lnTo>
                    <a:pt x="1542" y="9575"/>
                  </a:lnTo>
                  <a:lnTo>
                    <a:pt x="1762" y="9538"/>
                  </a:lnTo>
                  <a:lnTo>
                    <a:pt x="2018" y="9501"/>
                  </a:lnTo>
                  <a:lnTo>
                    <a:pt x="2092" y="9464"/>
                  </a:lnTo>
                  <a:lnTo>
                    <a:pt x="2128" y="9428"/>
                  </a:lnTo>
                  <a:lnTo>
                    <a:pt x="2165" y="9281"/>
                  </a:lnTo>
                  <a:lnTo>
                    <a:pt x="2128" y="9171"/>
                  </a:lnTo>
                  <a:lnTo>
                    <a:pt x="2092" y="9134"/>
                  </a:lnTo>
                  <a:lnTo>
                    <a:pt x="2018" y="9098"/>
                  </a:lnTo>
                  <a:lnTo>
                    <a:pt x="1872" y="9061"/>
                  </a:lnTo>
                  <a:lnTo>
                    <a:pt x="1725" y="9061"/>
                  </a:lnTo>
                  <a:lnTo>
                    <a:pt x="1395" y="9134"/>
                  </a:lnTo>
                  <a:lnTo>
                    <a:pt x="1395" y="9134"/>
                  </a:lnTo>
                  <a:lnTo>
                    <a:pt x="1798" y="8547"/>
                  </a:lnTo>
                  <a:lnTo>
                    <a:pt x="1835" y="8511"/>
                  </a:lnTo>
                  <a:lnTo>
                    <a:pt x="1945" y="8547"/>
                  </a:lnTo>
                  <a:lnTo>
                    <a:pt x="2092" y="8584"/>
                  </a:lnTo>
                  <a:lnTo>
                    <a:pt x="2459" y="8621"/>
                  </a:lnTo>
                  <a:lnTo>
                    <a:pt x="2972" y="8621"/>
                  </a:lnTo>
                  <a:lnTo>
                    <a:pt x="3082" y="8584"/>
                  </a:lnTo>
                  <a:lnTo>
                    <a:pt x="3156" y="8511"/>
                  </a:lnTo>
                  <a:lnTo>
                    <a:pt x="3192" y="8401"/>
                  </a:lnTo>
                  <a:lnTo>
                    <a:pt x="3156" y="8291"/>
                  </a:lnTo>
                  <a:lnTo>
                    <a:pt x="3082" y="8217"/>
                  </a:lnTo>
                  <a:lnTo>
                    <a:pt x="2972" y="8181"/>
                  </a:lnTo>
                  <a:lnTo>
                    <a:pt x="2055" y="8181"/>
                  </a:lnTo>
                  <a:lnTo>
                    <a:pt x="2532" y="7520"/>
                  </a:lnTo>
                  <a:lnTo>
                    <a:pt x="2752" y="7557"/>
                  </a:lnTo>
                  <a:lnTo>
                    <a:pt x="2899" y="7704"/>
                  </a:lnTo>
                  <a:lnTo>
                    <a:pt x="3046" y="7777"/>
                  </a:lnTo>
                  <a:lnTo>
                    <a:pt x="3192" y="7851"/>
                  </a:lnTo>
                  <a:lnTo>
                    <a:pt x="3376" y="7924"/>
                  </a:lnTo>
                  <a:lnTo>
                    <a:pt x="3742" y="7961"/>
                  </a:lnTo>
                  <a:lnTo>
                    <a:pt x="4073" y="7961"/>
                  </a:lnTo>
                  <a:lnTo>
                    <a:pt x="4549" y="7887"/>
                  </a:lnTo>
                  <a:lnTo>
                    <a:pt x="4953" y="7777"/>
                  </a:lnTo>
                  <a:lnTo>
                    <a:pt x="5797" y="7410"/>
                  </a:lnTo>
                  <a:lnTo>
                    <a:pt x="6237" y="7264"/>
                  </a:lnTo>
                  <a:lnTo>
                    <a:pt x="6494" y="7227"/>
                  </a:lnTo>
                  <a:close/>
                  <a:moveTo>
                    <a:pt x="4036" y="1"/>
                  </a:moveTo>
                  <a:lnTo>
                    <a:pt x="3816" y="37"/>
                  </a:lnTo>
                  <a:lnTo>
                    <a:pt x="3596" y="74"/>
                  </a:lnTo>
                  <a:lnTo>
                    <a:pt x="3412" y="147"/>
                  </a:lnTo>
                  <a:lnTo>
                    <a:pt x="3229" y="257"/>
                  </a:lnTo>
                  <a:lnTo>
                    <a:pt x="3119" y="404"/>
                  </a:lnTo>
                  <a:lnTo>
                    <a:pt x="3009" y="551"/>
                  </a:lnTo>
                  <a:lnTo>
                    <a:pt x="2972" y="771"/>
                  </a:lnTo>
                  <a:lnTo>
                    <a:pt x="3009" y="991"/>
                  </a:lnTo>
                  <a:lnTo>
                    <a:pt x="3082" y="1174"/>
                  </a:lnTo>
                  <a:lnTo>
                    <a:pt x="3156" y="1285"/>
                  </a:lnTo>
                  <a:lnTo>
                    <a:pt x="3266" y="1358"/>
                  </a:lnTo>
                  <a:lnTo>
                    <a:pt x="3412" y="1431"/>
                  </a:lnTo>
                  <a:lnTo>
                    <a:pt x="3559" y="1468"/>
                  </a:lnTo>
                  <a:lnTo>
                    <a:pt x="3706" y="1468"/>
                  </a:lnTo>
                  <a:lnTo>
                    <a:pt x="3853" y="1431"/>
                  </a:lnTo>
                  <a:lnTo>
                    <a:pt x="3999" y="1395"/>
                  </a:lnTo>
                  <a:lnTo>
                    <a:pt x="4073" y="1395"/>
                  </a:lnTo>
                  <a:lnTo>
                    <a:pt x="3963" y="1468"/>
                  </a:lnTo>
                  <a:lnTo>
                    <a:pt x="3926" y="1578"/>
                  </a:lnTo>
                  <a:lnTo>
                    <a:pt x="3889" y="2055"/>
                  </a:lnTo>
                  <a:lnTo>
                    <a:pt x="3889" y="2532"/>
                  </a:lnTo>
                  <a:lnTo>
                    <a:pt x="3926" y="3449"/>
                  </a:lnTo>
                  <a:lnTo>
                    <a:pt x="3926" y="5099"/>
                  </a:lnTo>
                  <a:lnTo>
                    <a:pt x="3926" y="5283"/>
                  </a:lnTo>
                  <a:lnTo>
                    <a:pt x="3963" y="5466"/>
                  </a:lnTo>
                  <a:lnTo>
                    <a:pt x="3963" y="5503"/>
                  </a:lnTo>
                  <a:lnTo>
                    <a:pt x="3742" y="5613"/>
                  </a:lnTo>
                  <a:lnTo>
                    <a:pt x="3559" y="5723"/>
                  </a:lnTo>
                  <a:lnTo>
                    <a:pt x="3229" y="6016"/>
                  </a:lnTo>
                  <a:lnTo>
                    <a:pt x="2899" y="6347"/>
                  </a:lnTo>
                  <a:lnTo>
                    <a:pt x="2605" y="6677"/>
                  </a:lnTo>
                  <a:lnTo>
                    <a:pt x="2239" y="7080"/>
                  </a:lnTo>
                  <a:lnTo>
                    <a:pt x="1908" y="7484"/>
                  </a:lnTo>
                  <a:lnTo>
                    <a:pt x="1285" y="8364"/>
                  </a:lnTo>
                  <a:lnTo>
                    <a:pt x="698" y="9244"/>
                  </a:lnTo>
                  <a:lnTo>
                    <a:pt x="148" y="10125"/>
                  </a:lnTo>
                  <a:lnTo>
                    <a:pt x="38" y="10308"/>
                  </a:lnTo>
                  <a:lnTo>
                    <a:pt x="1" y="10492"/>
                  </a:lnTo>
                  <a:lnTo>
                    <a:pt x="38" y="10675"/>
                  </a:lnTo>
                  <a:lnTo>
                    <a:pt x="111" y="10858"/>
                  </a:lnTo>
                  <a:lnTo>
                    <a:pt x="221" y="11005"/>
                  </a:lnTo>
                  <a:lnTo>
                    <a:pt x="368" y="11115"/>
                  </a:lnTo>
                  <a:lnTo>
                    <a:pt x="551" y="11225"/>
                  </a:lnTo>
                  <a:lnTo>
                    <a:pt x="771" y="11262"/>
                  </a:lnTo>
                  <a:lnTo>
                    <a:pt x="1321" y="11299"/>
                  </a:lnTo>
                  <a:lnTo>
                    <a:pt x="1872" y="11262"/>
                  </a:lnTo>
                  <a:lnTo>
                    <a:pt x="3009" y="11189"/>
                  </a:lnTo>
                  <a:lnTo>
                    <a:pt x="5503" y="11115"/>
                  </a:lnTo>
                  <a:lnTo>
                    <a:pt x="7447" y="11042"/>
                  </a:lnTo>
                  <a:lnTo>
                    <a:pt x="8401" y="11005"/>
                  </a:lnTo>
                  <a:lnTo>
                    <a:pt x="9355" y="11042"/>
                  </a:lnTo>
                  <a:lnTo>
                    <a:pt x="9391" y="11152"/>
                  </a:lnTo>
                  <a:lnTo>
                    <a:pt x="9465" y="11225"/>
                  </a:lnTo>
                  <a:lnTo>
                    <a:pt x="9612" y="11299"/>
                  </a:lnTo>
                  <a:lnTo>
                    <a:pt x="9795" y="11335"/>
                  </a:lnTo>
                  <a:lnTo>
                    <a:pt x="9978" y="11335"/>
                  </a:lnTo>
                  <a:lnTo>
                    <a:pt x="10125" y="11299"/>
                  </a:lnTo>
                  <a:lnTo>
                    <a:pt x="10272" y="11299"/>
                  </a:lnTo>
                  <a:lnTo>
                    <a:pt x="10382" y="11262"/>
                  </a:lnTo>
                  <a:lnTo>
                    <a:pt x="10455" y="11189"/>
                  </a:lnTo>
                  <a:lnTo>
                    <a:pt x="10565" y="11115"/>
                  </a:lnTo>
                  <a:lnTo>
                    <a:pt x="10785" y="10968"/>
                  </a:lnTo>
                  <a:lnTo>
                    <a:pt x="10969" y="10785"/>
                  </a:lnTo>
                  <a:lnTo>
                    <a:pt x="11152" y="10602"/>
                  </a:lnTo>
                  <a:lnTo>
                    <a:pt x="11299" y="10455"/>
                  </a:lnTo>
                  <a:lnTo>
                    <a:pt x="11336" y="10308"/>
                  </a:lnTo>
                  <a:lnTo>
                    <a:pt x="11372" y="10198"/>
                  </a:lnTo>
                  <a:lnTo>
                    <a:pt x="11409" y="10051"/>
                  </a:lnTo>
                  <a:lnTo>
                    <a:pt x="11372" y="9941"/>
                  </a:lnTo>
                  <a:lnTo>
                    <a:pt x="11299" y="9685"/>
                  </a:lnTo>
                  <a:lnTo>
                    <a:pt x="11189" y="9464"/>
                  </a:lnTo>
                  <a:lnTo>
                    <a:pt x="10859" y="8914"/>
                  </a:lnTo>
                  <a:lnTo>
                    <a:pt x="10492" y="8364"/>
                  </a:lnTo>
                  <a:lnTo>
                    <a:pt x="10125" y="7887"/>
                  </a:lnTo>
                  <a:lnTo>
                    <a:pt x="9722" y="7410"/>
                  </a:lnTo>
                  <a:lnTo>
                    <a:pt x="9318" y="6933"/>
                  </a:lnTo>
                  <a:lnTo>
                    <a:pt x="8878" y="6493"/>
                  </a:lnTo>
                  <a:lnTo>
                    <a:pt x="8474" y="6126"/>
                  </a:lnTo>
                  <a:lnTo>
                    <a:pt x="8071" y="5760"/>
                  </a:lnTo>
                  <a:lnTo>
                    <a:pt x="7851" y="5576"/>
                  </a:lnTo>
                  <a:lnTo>
                    <a:pt x="7594" y="5430"/>
                  </a:lnTo>
                  <a:lnTo>
                    <a:pt x="7374" y="5319"/>
                  </a:lnTo>
                  <a:lnTo>
                    <a:pt x="7117" y="5209"/>
                  </a:lnTo>
                  <a:lnTo>
                    <a:pt x="7117" y="5173"/>
                  </a:lnTo>
                  <a:lnTo>
                    <a:pt x="7191" y="4953"/>
                  </a:lnTo>
                  <a:lnTo>
                    <a:pt x="7227" y="4696"/>
                  </a:lnTo>
                  <a:lnTo>
                    <a:pt x="7227" y="4182"/>
                  </a:lnTo>
                  <a:lnTo>
                    <a:pt x="7227" y="3669"/>
                  </a:lnTo>
                  <a:lnTo>
                    <a:pt x="7191" y="3192"/>
                  </a:lnTo>
                  <a:lnTo>
                    <a:pt x="7154" y="2825"/>
                  </a:lnTo>
                  <a:lnTo>
                    <a:pt x="7117" y="2385"/>
                  </a:lnTo>
                  <a:lnTo>
                    <a:pt x="7044" y="2165"/>
                  </a:lnTo>
                  <a:lnTo>
                    <a:pt x="7007" y="1945"/>
                  </a:lnTo>
                  <a:lnTo>
                    <a:pt x="6934" y="1761"/>
                  </a:lnTo>
                  <a:lnTo>
                    <a:pt x="6824" y="1615"/>
                  </a:lnTo>
                  <a:lnTo>
                    <a:pt x="7191" y="1651"/>
                  </a:lnTo>
                  <a:lnTo>
                    <a:pt x="7521" y="1651"/>
                  </a:lnTo>
                  <a:lnTo>
                    <a:pt x="7851" y="1541"/>
                  </a:lnTo>
                  <a:lnTo>
                    <a:pt x="7998" y="1468"/>
                  </a:lnTo>
                  <a:lnTo>
                    <a:pt x="8144" y="1358"/>
                  </a:lnTo>
                  <a:lnTo>
                    <a:pt x="8254" y="1248"/>
                  </a:lnTo>
                  <a:lnTo>
                    <a:pt x="8254" y="1174"/>
                  </a:lnTo>
                  <a:lnTo>
                    <a:pt x="8254" y="1101"/>
                  </a:lnTo>
                  <a:lnTo>
                    <a:pt x="8144" y="624"/>
                  </a:lnTo>
                  <a:lnTo>
                    <a:pt x="8071" y="404"/>
                  </a:lnTo>
                  <a:lnTo>
                    <a:pt x="7998" y="294"/>
                  </a:lnTo>
                  <a:lnTo>
                    <a:pt x="7924" y="221"/>
                  </a:lnTo>
                  <a:lnTo>
                    <a:pt x="7851" y="147"/>
                  </a:lnTo>
                  <a:lnTo>
                    <a:pt x="7777" y="147"/>
                  </a:lnTo>
                  <a:lnTo>
                    <a:pt x="7631" y="111"/>
                  </a:lnTo>
                  <a:lnTo>
                    <a:pt x="6824" y="74"/>
                  </a:lnTo>
                  <a:lnTo>
                    <a:pt x="4036" y="1"/>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solidFill>
                  <a:srgbClr val="A4C2F4"/>
                </a:solidFill>
              </a:endParaRPr>
            </a:p>
          </p:txBody>
        </p:sp>
        <p:sp>
          <p:nvSpPr>
            <p:cNvPr id="311" name="Shape 311"/>
            <p:cNvSpPr/>
            <p:nvPr/>
          </p:nvSpPr>
          <p:spPr>
            <a:xfrm>
              <a:off x="6849975" y="3631900"/>
              <a:ext cx="270550" cy="339350"/>
            </a:xfrm>
            <a:custGeom>
              <a:avLst/>
              <a:gdLst/>
              <a:ahLst/>
              <a:cxnLst/>
              <a:rect l="0" t="0" r="0" b="0"/>
              <a:pathLst>
                <a:path w="10822" h="13574" extrusionOk="0">
                  <a:moveTo>
                    <a:pt x="10235" y="1358"/>
                  </a:moveTo>
                  <a:lnTo>
                    <a:pt x="10345" y="1652"/>
                  </a:lnTo>
                  <a:lnTo>
                    <a:pt x="10345" y="1982"/>
                  </a:lnTo>
                  <a:lnTo>
                    <a:pt x="10345" y="2312"/>
                  </a:lnTo>
                  <a:lnTo>
                    <a:pt x="10235" y="2605"/>
                  </a:lnTo>
                  <a:lnTo>
                    <a:pt x="10235" y="2569"/>
                  </a:lnTo>
                  <a:lnTo>
                    <a:pt x="10198" y="1945"/>
                  </a:lnTo>
                  <a:lnTo>
                    <a:pt x="10235" y="1358"/>
                  </a:lnTo>
                  <a:close/>
                  <a:moveTo>
                    <a:pt x="9538" y="2092"/>
                  </a:moveTo>
                  <a:lnTo>
                    <a:pt x="9538" y="2422"/>
                  </a:lnTo>
                  <a:lnTo>
                    <a:pt x="9538" y="2789"/>
                  </a:lnTo>
                  <a:lnTo>
                    <a:pt x="9465" y="2202"/>
                  </a:lnTo>
                  <a:lnTo>
                    <a:pt x="9538" y="2092"/>
                  </a:lnTo>
                  <a:close/>
                  <a:moveTo>
                    <a:pt x="9941" y="1285"/>
                  </a:moveTo>
                  <a:lnTo>
                    <a:pt x="9868" y="1835"/>
                  </a:lnTo>
                  <a:lnTo>
                    <a:pt x="9831" y="2129"/>
                  </a:lnTo>
                  <a:lnTo>
                    <a:pt x="9831" y="2459"/>
                  </a:lnTo>
                  <a:lnTo>
                    <a:pt x="9831" y="2642"/>
                  </a:lnTo>
                  <a:lnTo>
                    <a:pt x="9868" y="2789"/>
                  </a:lnTo>
                  <a:lnTo>
                    <a:pt x="9941" y="2936"/>
                  </a:lnTo>
                  <a:lnTo>
                    <a:pt x="10015" y="3046"/>
                  </a:lnTo>
                  <a:lnTo>
                    <a:pt x="10051" y="3046"/>
                  </a:lnTo>
                  <a:lnTo>
                    <a:pt x="9941" y="3229"/>
                  </a:lnTo>
                  <a:lnTo>
                    <a:pt x="9648" y="3632"/>
                  </a:lnTo>
                  <a:lnTo>
                    <a:pt x="9575" y="3046"/>
                  </a:lnTo>
                  <a:lnTo>
                    <a:pt x="9611" y="3119"/>
                  </a:lnTo>
                  <a:lnTo>
                    <a:pt x="9648" y="3156"/>
                  </a:lnTo>
                  <a:lnTo>
                    <a:pt x="9721" y="3192"/>
                  </a:lnTo>
                  <a:lnTo>
                    <a:pt x="9795" y="3156"/>
                  </a:lnTo>
                  <a:lnTo>
                    <a:pt x="9868" y="3156"/>
                  </a:lnTo>
                  <a:lnTo>
                    <a:pt x="9905" y="3082"/>
                  </a:lnTo>
                  <a:lnTo>
                    <a:pt x="9905" y="3046"/>
                  </a:lnTo>
                  <a:lnTo>
                    <a:pt x="9905" y="2972"/>
                  </a:lnTo>
                  <a:lnTo>
                    <a:pt x="9868" y="2936"/>
                  </a:lnTo>
                  <a:lnTo>
                    <a:pt x="9831" y="2899"/>
                  </a:lnTo>
                  <a:lnTo>
                    <a:pt x="9758" y="2899"/>
                  </a:lnTo>
                  <a:lnTo>
                    <a:pt x="9758" y="2642"/>
                  </a:lnTo>
                  <a:lnTo>
                    <a:pt x="9721" y="2092"/>
                  </a:lnTo>
                  <a:lnTo>
                    <a:pt x="9685" y="2018"/>
                  </a:lnTo>
                  <a:lnTo>
                    <a:pt x="9587" y="2018"/>
                  </a:lnTo>
                  <a:lnTo>
                    <a:pt x="9611" y="1982"/>
                  </a:lnTo>
                  <a:lnTo>
                    <a:pt x="9721" y="1762"/>
                  </a:lnTo>
                  <a:lnTo>
                    <a:pt x="9831" y="1542"/>
                  </a:lnTo>
                  <a:lnTo>
                    <a:pt x="9941" y="1285"/>
                  </a:lnTo>
                  <a:close/>
                  <a:moveTo>
                    <a:pt x="9318" y="2385"/>
                  </a:moveTo>
                  <a:lnTo>
                    <a:pt x="9281" y="3119"/>
                  </a:lnTo>
                  <a:lnTo>
                    <a:pt x="9318" y="3889"/>
                  </a:lnTo>
                  <a:lnTo>
                    <a:pt x="9354" y="3963"/>
                  </a:lnTo>
                  <a:lnTo>
                    <a:pt x="9098" y="4183"/>
                  </a:lnTo>
                  <a:lnTo>
                    <a:pt x="9098" y="3963"/>
                  </a:lnTo>
                  <a:lnTo>
                    <a:pt x="9098" y="3743"/>
                  </a:lnTo>
                  <a:lnTo>
                    <a:pt x="9024" y="3302"/>
                  </a:lnTo>
                  <a:lnTo>
                    <a:pt x="8988" y="2715"/>
                  </a:lnTo>
                  <a:lnTo>
                    <a:pt x="9134" y="2569"/>
                  </a:lnTo>
                  <a:lnTo>
                    <a:pt x="9318" y="2385"/>
                  </a:lnTo>
                  <a:close/>
                  <a:moveTo>
                    <a:pt x="8107" y="3596"/>
                  </a:moveTo>
                  <a:lnTo>
                    <a:pt x="7997" y="3889"/>
                  </a:lnTo>
                  <a:lnTo>
                    <a:pt x="7924" y="4219"/>
                  </a:lnTo>
                  <a:lnTo>
                    <a:pt x="7887" y="3779"/>
                  </a:lnTo>
                  <a:lnTo>
                    <a:pt x="8107" y="3596"/>
                  </a:lnTo>
                  <a:close/>
                  <a:moveTo>
                    <a:pt x="8731" y="2972"/>
                  </a:moveTo>
                  <a:lnTo>
                    <a:pt x="8731" y="3302"/>
                  </a:lnTo>
                  <a:lnTo>
                    <a:pt x="8731" y="3816"/>
                  </a:lnTo>
                  <a:lnTo>
                    <a:pt x="8768" y="4109"/>
                  </a:lnTo>
                  <a:lnTo>
                    <a:pt x="8841" y="4366"/>
                  </a:lnTo>
                  <a:lnTo>
                    <a:pt x="8841" y="4403"/>
                  </a:lnTo>
                  <a:lnTo>
                    <a:pt x="8621" y="4586"/>
                  </a:lnTo>
                  <a:lnTo>
                    <a:pt x="8621" y="4586"/>
                  </a:lnTo>
                  <a:lnTo>
                    <a:pt x="8658" y="4219"/>
                  </a:lnTo>
                  <a:lnTo>
                    <a:pt x="8694" y="3816"/>
                  </a:lnTo>
                  <a:lnTo>
                    <a:pt x="8694" y="3449"/>
                  </a:lnTo>
                  <a:lnTo>
                    <a:pt x="8658" y="3082"/>
                  </a:lnTo>
                  <a:lnTo>
                    <a:pt x="8731" y="2972"/>
                  </a:lnTo>
                  <a:close/>
                  <a:moveTo>
                    <a:pt x="8364" y="3339"/>
                  </a:moveTo>
                  <a:lnTo>
                    <a:pt x="8254" y="4733"/>
                  </a:lnTo>
                  <a:lnTo>
                    <a:pt x="8291" y="4806"/>
                  </a:lnTo>
                  <a:lnTo>
                    <a:pt x="8291" y="4843"/>
                  </a:lnTo>
                  <a:lnTo>
                    <a:pt x="8217" y="4916"/>
                  </a:lnTo>
                  <a:lnTo>
                    <a:pt x="8181" y="4880"/>
                  </a:lnTo>
                  <a:lnTo>
                    <a:pt x="8327" y="3522"/>
                  </a:lnTo>
                  <a:lnTo>
                    <a:pt x="8291" y="3486"/>
                  </a:lnTo>
                  <a:lnTo>
                    <a:pt x="8254" y="3449"/>
                  </a:lnTo>
                  <a:lnTo>
                    <a:pt x="8364" y="3339"/>
                  </a:lnTo>
                  <a:close/>
                  <a:moveTo>
                    <a:pt x="7704" y="3963"/>
                  </a:moveTo>
                  <a:lnTo>
                    <a:pt x="7667" y="4329"/>
                  </a:lnTo>
                  <a:lnTo>
                    <a:pt x="7594" y="4696"/>
                  </a:lnTo>
                  <a:lnTo>
                    <a:pt x="7520" y="5026"/>
                  </a:lnTo>
                  <a:lnTo>
                    <a:pt x="7410" y="5393"/>
                  </a:lnTo>
                  <a:lnTo>
                    <a:pt x="7410" y="5467"/>
                  </a:lnTo>
                  <a:lnTo>
                    <a:pt x="7337" y="5430"/>
                  </a:lnTo>
                  <a:lnTo>
                    <a:pt x="7300" y="5430"/>
                  </a:lnTo>
                  <a:lnTo>
                    <a:pt x="7300" y="4990"/>
                  </a:lnTo>
                  <a:lnTo>
                    <a:pt x="7264" y="4696"/>
                  </a:lnTo>
                  <a:lnTo>
                    <a:pt x="7227" y="4366"/>
                  </a:lnTo>
                  <a:lnTo>
                    <a:pt x="7704" y="3963"/>
                  </a:lnTo>
                  <a:close/>
                  <a:moveTo>
                    <a:pt x="7044" y="4513"/>
                  </a:moveTo>
                  <a:lnTo>
                    <a:pt x="6970" y="5026"/>
                  </a:lnTo>
                  <a:lnTo>
                    <a:pt x="6970" y="5320"/>
                  </a:lnTo>
                  <a:lnTo>
                    <a:pt x="6970" y="5540"/>
                  </a:lnTo>
                  <a:lnTo>
                    <a:pt x="7007" y="5650"/>
                  </a:lnTo>
                  <a:lnTo>
                    <a:pt x="7080" y="5760"/>
                  </a:lnTo>
                  <a:lnTo>
                    <a:pt x="6677" y="6053"/>
                  </a:lnTo>
                  <a:lnTo>
                    <a:pt x="6677" y="6053"/>
                  </a:lnTo>
                  <a:lnTo>
                    <a:pt x="6713" y="5797"/>
                  </a:lnTo>
                  <a:lnTo>
                    <a:pt x="6750" y="5540"/>
                  </a:lnTo>
                  <a:lnTo>
                    <a:pt x="6750" y="5173"/>
                  </a:lnTo>
                  <a:lnTo>
                    <a:pt x="6677" y="4843"/>
                  </a:lnTo>
                  <a:lnTo>
                    <a:pt x="7044" y="4513"/>
                  </a:lnTo>
                  <a:close/>
                  <a:moveTo>
                    <a:pt x="6603" y="4916"/>
                  </a:moveTo>
                  <a:lnTo>
                    <a:pt x="6567" y="5173"/>
                  </a:lnTo>
                  <a:lnTo>
                    <a:pt x="6530" y="5430"/>
                  </a:lnTo>
                  <a:lnTo>
                    <a:pt x="6457" y="5613"/>
                  </a:lnTo>
                  <a:lnTo>
                    <a:pt x="6383" y="5760"/>
                  </a:lnTo>
                  <a:lnTo>
                    <a:pt x="6310" y="5943"/>
                  </a:lnTo>
                  <a:lnTo>
                    <a:pt x="6310" y="6127"/>
                  </a:lnTo>
                  <a:lnTo>
                    <a:pt x="6310" y="6200"/>
                  </a:lnTo>
                  <a:lnTo>
                    <a:pt x="6383" y="6237"/>
                  </a:lnTo>
                  <a:lnTo>
                    <a:pt x="5980" y="6494"/>
                  </a:lnTo>
                  <a:lnTo>
                    <a:pt x="6053" y="6090"/>
                  </a:lnTo>
                  <a:lnTo>
                    <a:pt x="6053" y="5760"/>
                  </a:lnTo>
                  <a:lnTo>
                    <a:pt x="6016" y="5393"/>
                  </a:lnTo>
                  <a:lnTo>
                    <a:pt x="6603" y="4916"/>
                  </a:lnTo>
                  <a:close/>
                  <a:moveTo>
                    <a:pt x="5870" y="5540"/>
                  </a:moveTo>
                  <a:lnTo>
                    <a:pt x="5796" y="5943"/>
                  </a:lnTo>
                  <a:lnTo>
                    <a:pt x="5686" y="6347"/>
                  </a:lnTo>
                  <a:lnTo>
                    <a:pt x="5613" y="6567"/>
                  </a:lnTo>
                  <a:lnTo>
                    <a:pt x="5613" y="6677"/>
                  </a:lnTo>
                  <a:lnTo>
                    <a:pt x="5613" y="6750"/>
                  </a:lnTo>
                  <a:lnTo>
                    <a:pt x="5173" y="7081"/>
                  </a:lnTo>
                  <a:lnTo>
                    <a:pt x="5393" y="5943"/>
                  </a:lnTo>
                  <a:lnTo>
                    <a:pt x="5870" y="5540"/>
                  </a:lnTo>
                  <a:close/>
                  <a:moveTo>
                    <a:pt x="9134" y="478"/>
                  </a:moveTo>
                  <a:lnTo>
                    <a:pt x="9428" y="588"/>
                  </a:lnTo>
                  <a:lnTo>
                    <a:pt x="9318" y="735"/>
                  </a:lnTo>
                  <a:lnTo>
                    <a:pt x="9318" y="845"/>
                  </a:lnTo>
                  <a:lnTo>
                    <a:pt x="9354" y="918"/>
                  </a:lnTo>
                  <a:lnTo>
                    <a:pt x="9428" y="955"/>
                  </a:lnTo>
                  <a:lnTo>
                    <a:pt x="9538" y="955"/>
                  </a:lnTo>
                  <a:lnTo>
                    <a:pt x="9538" y="1101"/>
                  </a:lnTo>
                  <a:lnTo>
                    <a:pt x="9465" y="1285"/>
                  </a:lnTo>
                  <a:lnTo>
                    <a:pt x="9318" y="1615"/>
                  </a:lnTo>
                  <a:lnTo>
                    <a:pt x="9134" y="1908"/>
                  </a:lnTo>
                  <a:lnTo>
                    <a:pt x="8914" y="2202"/>
                  </a:lnTo>
                  <a:lnTo>
                    <a:pt x="8841" y="2165"/>
                  </a:lnTo>
                  <a:lnTo>
                    <a:pt x="8804" y="2202"/>
                  </a:lnTo>
                  <a:lnTo>
                    <a:pt x="8768" y="2202"/>
                  </a:lnTo>
                  <a:lnTo>
                    <a:pt x="8731" y="2275"/>
                  </a:lnTo>
                  <a:lnTo>
                    <a:pt x="8731" y="2349"/>
                  </a:lnTo>
                  <a:lnTo>
                    <a:pt x="8364" y="2715"/>
                  </a:lnTo>
                  <a:lnTo>
                    <a:pt x="7740" y="3339"/>
                  </a:lnTo>
                  <a:lnTo>
                    <a:pt x="7667" y="3339"/>
                  </a:lnTo>
                  <a:lnTo>
                    <a:pt x="7667" y="3412"/>
                  </a:lnTo>
                  <a:lnTo>
                    <a:pt x="6493" y="4439"/>
                  </a:lnTo>
                  <a:lnTo>
                    <a:pt x="5650" y="5173"/>
                  </a:lnTo>
                  <a:lnTo>
                    <a:pt x="4806" y="5870"/>
                  </a:lnTo>
                  <a:lnTo>
                    <a:pt x="4769" y="5870"/>
                  </a:lnTo>
                  <a:lnTo>
                    <a:pt x="4733" y="5907"/>
                  </a:lnTo>
                  <a:lnTo>
                    <a:pt x="4623" y="6017"/>
                  </a:lnTo>
                  <a:lnTo>
                    <a:pt x="3889" y="6567"/>
                  </a:lnTo>
                  <a:lnTo>
                    <a:pt x="3852" y="6567"/>
                  </a:lnTo>
                  <a:lnTo>
                    <a:pt x="3816" y="6604"/>
                  </a:lnTo>
                  <a:lnTo>
                    <a:pt x="3632" y="6714"/>
                  </a:lnTo>
                  <a:lnTo>
                    <a:pt x="3339" y="6897"/>
                  </a:lnTo>
                  <a:lnTo>
                    <a:pt x="3155" y="7007"/>
                  </a:lnTo>
                  <a:lnTo>
                    <a:pt x="3045" y="7154"/>
                  </a:lnTo>
                  <a:lnTo>
                    <a:pt x="2972" y="7117"/>
                  </a:lnTo>
                  <a:lnTo>
                    <a:pt x="2605" y="6824"/>
                  </a:lnTo>
                  <a:lnTo>
                    <a:pt x="2312" y="6457"/>
                  </a:lnTo>
                  <a:lnTo>
                    <a:pt x="2128" y="6274"/>
                  </a:lnTo>
                  <a:lnTo>
                    <a:pt x="1945" y="6090"/>
                  </a:lnTo>
                  <a:lnTo>
                    <a:pt x="2202" y="5943"/>
                  </a:lnTo>
                  <a:lnTo>
                    <a:pt x="2458" y="5723"/>
                  </a:lnTo>
                  <a:lnTo>
                    <a:pt x="2605" y="5943"/>
                  </a:lnTo>
                  <a:lnTo>
                    <a:pt x="2825" y="6127"/>
                  </a:lnTo>
                  <a:lnTo>
                    <a:pt x="2935" y="6200"/>
                  </a:lnTo>
                  <a:lnTo>
                    <a:pt x="3082" y="6237"/>
                  </a:lnTo>
                  <a:lnTo>
                    <a:pt x="3229" y="6237"/>
                  </a:lnTo>
                  <a:lnTo>
                    <a:pt x="3339" y="6127"/>
                  </a:lnTo>
                  <a:lnTo>
                    <a:pt x="3375" y="6090"/>
                  </a:lnTo>
                  <a:lnTo>
                    <a:pt x="3412" y="6017"/>
                  </a:lnTo>
                  <a:lnTo>
                    <a:pt x="3375" y="5870"/>
                  </a:lnTo>
                  <a:lnTo>
                    <a:pt x="3339" y="5797"/>
                  </a:lnTo>
                  <a:lnTo>
                    <a:pt x="3265" y="5760"/>
                  </a:lnTo>
                  <a:lnTo>
                    <a:pt x="3119" y="5760"/>
                  </a:lnTo>
                  <a:lnTo>
                    <a:pt x="3082" y="5797"/>
                  </a:lnTo>
                  <a:lnTo>
                    <a:pt x="3082" y="5760"/>
                  </a:lnTo>
                  <a:lnTo>
                    <a:pt x="2935" y="5650"/>
                  </a:lnTo>
                  <a:lnTo>
                    <a:pt x="2752" y="5503"/>
                  </a:lnTo>
                  <a:lnTo>
                    <a:pt x="2825" y="5430"/>
                  </a:lnTo>
                  <a:lnTo>
                    <a:pt x="3302" y="4990"/>
                  </a:lnTo>
                  <a:lnTo>
                    <a:pt x="3375" y="5173"/>
                  </a:lnTo>
                  <a:lnTo>
                    <a:pt x="3449" y="5283"/>
                  </a:lnTo>
                  <a:lnTo>
                    <a:pt x="3559" y="5393"/>
                  </a:lnTo>
                  <a:lnTo>
                    <a:pt x="3669" y="5503"/>
                  </a:lnTo>
                  <a:lnTo>
                    <a:pt x="3816" y="5540"/>
                  </a:lnTo>
                  <a:lnTo>
                    <a:pt x="3926" y="5540"/>
                  </a:lnTo>
                  <a:lnTo>
                    <a:pt x="3999" y="5467"/>
                  </a:lnTo>
                  <a:lnTo>
                    <a:pt x="4036" y="5393"/>
                  </a:lnTo>
                  <a:lnTo>
                    <a:pt x="4036" y="5283"/>
                  </a:lnTo>
                  <a:lnTo>
                    <a:pt x="3889" y="5136"/>
                  </a:lnTo>
                  <a:lnTo>
                    <a:pt x="3742" y="4990"/>
                  </a:lnTo>
                  <a:lnTo>
                    <a:pt x="3632" y="4843"/>
                  </a:lnTo>
                  <a:lnTo>
                    <a:pt x="3595" y="4770"/>
                  </a:lnTo>
                  <a:lnTo>
                    <a:pt x="3595" y="4733"/>
                  </a:lnTo>
                  <a:lnTo>
                    <a:pt x="3926" y="4439"/>
                  </a:lnTo>
                  <a:lnTo>
                    <a:pt x="4146" y="4256"/>
                  </a:lnTo>
                  <a:lnTo>
                    <a:pt x="4182" y="4403"/>
                  </a:lnTo>
                  <a:lnTo>
                    <a:pt x="4256" y="4513"/>
                  </a:lnTo>
                  <a:lnTo>
                    <a:pt x="4329" y="4623"/>
                  </a:lnTo>
                  <a:lnTo>
                    <a:pt x="4439" y="4770"/>
                  </a:lnTo>
                  <a:lnTo>
                    <a:pt x="4586" y="4843"/>
                  </a:lnTo>
                  <a:lnTo>
                    <a:pt x="4696" y="4880"/>
                  </a:lnTo>
                  <a:lnTo>
                    <a:pt x="4806" y="4843"/>
                  </a:lnTo>
                  <a:lnTo>
                    <a:pt x="4843" y="4770"/>
                  </a:lnTo>
                  <a:lnTo>
                    <a:pt x="4879" y="4733"/>
                  </a:lnTo>
                  <a:lnTo>
                    <a:pt x="4879" y="4623"/>
                  </a:lnTo>
                  <a:lnTo>
                    <a:pt x="4843" y="4549"/>
                  </a:lnTo>
                  <a:lnTo>
                    <a:pt x="4769" y="4476"/>
                  </a:lnTo>
                  <a:lnTo>
                    <a:pt x="4623" y="4329"/>
                  </a:lnTo>
                  <a:lnTo>
                    <a:pt x="4513" y="4219"/>
                  </a:lnTo>
                  <a:lnTo>
                    <a:pt x="4476" y="4073"/>
                  </a:lnTo>
                  <a:lnTo>
                    <a:pt x="4476" y="3999"/>
                  </a:lnTo>
                  <a:lnTo>
                    <a:pt x="4989" y="3522"/>
                  </a:lnTo>
                  <a:lnTo>
                    <a:pt x="5063" y="3632"/>
                  </a:lnTo>
                  <a:lnTo>
                    <a:pt x="5173" y="3853"/>
                  </a:lnTo>
                  <a:lnTo>
                    <a:pt x="5356" y="4036"/>
                  </a:lnTo>
                  <a:lnTo>
                    <a:pt x="5430" y="4073"/>
                  </a:lnTo>
                  <a:lnTo>
                    <a:pt x="5503" y="4109"/>
                  </a:lnTo>
                  <a:lnTo>
                    <a:pt x="5576" y="4073"/>
                  </a:lnTo>
                  <a:lnTo>
                    <a:pt x="5650" y="4036"/>
                  </a:lnTo>
                  <a:lnTo>
                    <a:pt x="5686" y="3963"/>
                  </a:lnTo>
                  <a:lnTo>
                    <a:pt x="5686" y="3926"/>
                  </a:lnTo>
                  <a:lnTo>
                    <a:pt x="5686" y="3853"/>
                  </a:lnTo>
                  <a:lnTo>
                    <a:pt x="5650" y="3779"/>
                  </a:lnTo>
                  <a:lnTo>
                    <a:pt x="5246" y="3302"/>
                  </a:lnTo>
                  <a:lnTo>
                    <a:pt x="5980" y="2642"/>
                  </a:lnTo>
                  <a:lnTo>
                    <a:pt x="6016" y="2715"/>
                  </a:lnTo>
                  <a:lnTo>
                    <a:pt x="6163" y="3082"/>
                  </a:lnTo>
                  <a:lnTo>
                    <a:pt x="6200" y="3156"/>
                  </a:lnTo>
                  <a:lnTo>
                    <a:pt x="6237" y="3192"/>
                  </a:lnTo>
                  <a:lnTo>
                    <a:pt x="6383" y="3192"/>
                  </a:lnTo>
                  <a:lnTo>
                    <a:pt x="6457" y="3156"/>
                  </a:lnTo>
                  <a:lnTo>
                    <a:pt x="6493" y="3082"/>
                  </a:lnTo>
                  <a:lnTo>
                    <a:pt x="6530" y="3009"/>
                  </a:lnTo>
                  <a:lnTo>
                    <a:pt x="6493" y="2936"/>
                  </a:lnTo>
                  <a:lnTo>
                    <a:pt x="6383" y="2605"/>
                  </a:lnTo>
                  <a:lnTo>
                    <a:pt x="6273" y="2422"/>
                  </a:lnTo>
                  <a:lnTo>
                    <a:pt x="7007" y="1725"/>
                  </a:lnTo>
                  <a:lnTo>
                    <a:pt x="7044" y="1945"/>
                  </a:lnTo>
                  <a:lnTo>
                    <a:pt x="7080" y="2129"/>
                  </a:lnTo>
                  <a:lnTo>
                    <a:pt x="7154" y="2349"/>
                  </a:lnTo>
                  <a:lnTo>
                    <a:pt x="7227" y="2532"/>
                  </a:lnTo>
                  <a:lnTo>
                    <a:pt x="7300" y="2605"/>
                  </a:lnTo>
                  <a:lnTo>
                    <a:pt x="7410" y="2642"/>
                  </a:lnTo>
                  <a:lnTo>
                    <a:pt x="7557" y="2569"/>
                  </a:lnTo>
                  <a:lnTo>
                    <a:pt x="7630" y="2495"/>
                  </a:lnTo>
                  <a:lnTo>
                    <a:pt x="7667" y="2385"/>
                  </a:lnTo>
                  <a:lnTo>
                    <a:pt x="7667" y="2312"/>
                  </a:lnTo>
                  <a:lnTo>
                    <a:pt x="7630" y="2239"/>
                  </a:lnTo>
                  <a:lnTo>
                    <a:pt x="7557" y="2165"/>
                  </a:lnTo>
                  <a:lnTo>
                    <a:pt x="7484" y="2165"/>
                  </a:lnTo>
                  <a:lnTo>
                    <a:pt x="7337" y="1835"/>
                  </a:lnTo>
                  <a:lnTo>
                    <a:pt x="7227" y="1542"/>
                  </a:lnTo>
                  <a:lnTo>
                    <a:pt x="7740" y="1101"/>
                  </a:lnTo>
                  <a:lnTo>
                    <a:pt x="8217" y="735"/>
                  </a:lnTo>
                  <a:lnTo>
                    <a:pt x="8364" y="625"/>
                  </a:lnTo>
                  <a:lnTo>
                    <a:pt x="8511" y="551"/>
                  </a:lnTo>
                  <a:lnTo>
                    <a:pt x="8841" y="478"/>
                  </a:lnTo>
                  <a:close/>
                  <a:moveTo>
                    <a:pt x="3485" y="7264"/>
                  </a:moveTo>
                  <a:lnTo>
                    <a:pt x="3449" y="7447"/>
                  </a:lnTo>
                  <a:lnTo>
                    <a:pt x="3302" y="7337"/>
                  </a:lnTo>
                  <a:lnTo>
                    <a:pt x="3485" y="7264"/>
                  </a:lnTo>
                  <a:close/>
                  <a:moveTo>
                    <a:pt x="5099" y="6163"/>
                  </a:moveTo>
                  <a:lnTo>
                    <a:pt x="4733" y="7264"/>
                  </a:lnTo>
                  <a:lnTo>
                    <a:pt x="4733" y="7337"/>
                  </a:lnTo>
                  <a:lnTo>
                    <a:pt x="4586" y="7447"/>
                  </a:lnTo>
                  <a:lnTo>
                    <a:pt x="4586" y="7337"/>
                  </a:lnTo>
                  <a:lnTo>
                    <a:pt x="4586" y="7301"/>
                  </a:lnTo>
                  <a:lnTo>
                    <a:pt x="4623" y="6860"/>
                  </a:lnTo>
                  <a:lnTo>
                    <a:pt x="4733" y="6457"/>
                  </a:lnTo>
                  <a:lnTo>
                    <a:pt x="5026" y="6237"/>
                  </a:lnTo>
                  <a:lnTo>
                    <a:pt x="5099" y="6163"/>
                  </a:lnTo>
                  <a:close/>
                  <a:moveTo>
                    <a:pt x="4292" y="6750"/>
                  </a:moveTo>
                  <a:lnTo>
                    <a:pt x="4219" y="7117"/>
                  </a:lnTo>
                  <a:lnTo>
                    <a:pt x="4219" y="7484"/>
                  </a:lnTo>
                  <a:lnTo>
                    <a:pt x="4219" y="7594"/>
                  </a:lnTo>
                  <a:lnTo>
                    <a:pt x="4292" y="7631"/>
                  </a:lnTo>
                  <a:lnTo>
                    <a:pt x="3889" y="7924"/>
                  </a:lnTo>
                  <a:lnTo>
                    <a:pt x="3816" y="7851"/>
                  </a:lnTo>
                  <a:lnTo>
                    <a:pt x="3889" y="7777"/>
                  </a:lnTo>
                  <a:lnTo>
                    <a:pt x="3926" y="7667"/>
                  </a:lnTo>
                  <a:lnTo>
                    <a:pt x="3926" y="7594"/>
                  </a:lnTo>
                  <a:lnTo>
                    <a:pt x="3889" y="7521"/>
                  </a:lnTo>
                  <a:lnTo>
                    <a:pt x="3852" y="7484"/>
                  </a:lnTo>
                  <a:lnTo>
                    <a:pt x="3816" y="7484"/>
                  </a:lnTo>
                  <a:lnTo>
                    <a:pt x="3889" y="7227"/>
                  </a:lnTo>
                  <a:lnTo>
                    <a:pt x="3926" y="7007"/>
                  </a:lnTo>
                  <a:lnTo>
                    <a:pt x="3926" y="6970"/>
                  </a:lnTo>
                  <a:lnTo>
                    <a:pt x="4292" y="6750"/>
                  </a:lnTo>
                  <a:close/>
                  <a:moveTo>
                    <a:pt x="1101" y="6127"/>
                  </a:moveTo>
                  <a:lnTo>
                    <a:pt x="1358" y="6200"/>
                  </a:lnTo>
                  <a:lnTo>
                    <a:pt x="1578" y="6310"/>
                  </a:lnTo>
                  <a:lnTo>
                    <a:pt x="1761" y="6457"/>
                  </a:lnTo>
                  <a:lnTo>
                    <a:pt x="1945" y="6677"/>
                  </a:lnTo>
                  <a:lnTo>
                    <a:pt x="2312" y="7081"/>
                  </a:lnTo>
                  <a:lnTo>
                    <a:pt x="2715" y="7447"/>
                  </a:lnTo>
                  <a:lnTo>
                    <a:pt x="3155" y="7777"/>
                  </a:lnTo>
                  <a:lnTo>
                    <a:pt x="3339" y="7961"/>
                  </a:lnTo>
                  <a:lnTo>
                    <a:pt x="3522" y="8144"/>
                  </a:lnTo>
                  <a:lnTo>
                    <a:pt x="3522" y="8181"/>
                  </a:lnTo>
                  <a:lnTo>
                    <a:pt x="3485" y="8291"/>
                  </a:lnTo>
                  <a:lnTo>
                    <a:pt x="3485" y="8401"/>
                  </a:lnTo>
                  <a:lnTo>
                    <a:pt x="3559" y="8474"/>
                  </a:lnTo>
                  <a:lnTo>
                    <a:pt x="3669" y="8511"/>
                  </a:lnTo>
                  <a:lnTo>
                    <a:pt x="3669" y="8621"/>
                  </a:lnTo>
                  <a:lnTo>
                    <a:pt x="3669" y="8658"/>
                  </a:lnTo>
                  <a:lnTo>
                    <a:pt x="3595" y="8695"/>
                  </a:lnTo>
                  <a:lnTo>
                    <a:pt x="3229" y="8731"/>
                  </a:lnTo>
                  <a:lnTo>
                    <a:pt x="3009" y="8474"/>
                  </a:lnTo>
                  <a:lnTo>
                    <a:pt x="2825" y="8254"/>
                  </a:lnTo>
                  <a:lnTo>
                    <a:pt x="2165" y="7484"/>
                  </a:lnTo>
                  <a:lnTo>
                    <a:pt x="1615" y="6897"/>
                  </a:lnTo>
                  <a:lnTo>
                    <a:pt x="1321" y="6604"/>
                  </a:lnTo>
                  <a:lnTo>
                    <a:pt x="1174" y="6494"/>
                  </a:lnTo>
                  <a:lnTo>
                    <a:pt x="991" y="6420"/>
                  </a:lnTo>
                  <a:lnTo>
                    <a:pt x="1101" y="6127"/>
                  </a:lnTo>
                  <a:close/>
                  <a:moveTo>
                    <a:pt x="8731" y="1"/>
                  </a:moveTo>
                  <a:lnTo>
                    <a:pt x="8474" y="74"/>
                  </a:lnTo>
                  <a:lnTo>
                    <a:pt x="8217" y="184"/>
                  </a:lnTo>
                  <a:lnTo>
                    <a:pt x="7997" y="331"/>
                  </a:lnTo>
                  <a:lnTo>
                    <a:pt x="7777" y="478"/>
                  </a:lnTo>
                  <a:lnTo>
                    <a:pt x="7154" y="1028"/>
                  </a:lnTo>
                  <a:lnTo>
                    <a:pt x="6530" y="1578"/>
                  </a:lnTo>
                  <a:lnTo>
                    <a:pt x="4036" y="3779"/>
                  </a:lnTo>
                  <a:lnTo>
                    <a:pt x="2825" y="4843"/>
                  </a:lnTo>
                  <a:lnTo>
                    <a:pt x="2312" y="5283"/>
                  </a:lnTo>
                  <a:lnTo>
                    <a:pt x="2092" y="5540"/>
                  </a:lnTo>
                  <a:lnTo>
                    <a:pt x="1871" y="5797"/>
                  </a:lnTo>
                  <a:lnTo>
                    <a:pt x="1761" y="5833"/>
                  </a:lnTo>
                  <a:lnTo>
                    <a:pt x="1725" y="5943"/>
                  </a:lnTo>
                  <a:lnTo>
                    <a:pt x="1541" y="5833"/>
                  </a:lnTo>
                  <a:lnTo>
                    <a:pt x="1358" y="5797"/>
                  </a:lnTo>
                  <a:lnTo>
                    <a:pt x="1174" y="5760"/>
                  </a:lnTo>
                  <a:lnTo>
                    <a:pt x="954" y="5760"/>
                  </a:lnTo>
                  <a:lnTo>
                    <a:pt x="844" y="5797"/>
                  </a:lnTo>
                  <a:lnTo>
                    <a:pt x="771" y="5907"/>
                  </a:lnTo>
                  <a:lnTo>
                    <a:pt x="624" y="6420"/>
                  </a:lnTo>
                  <a:lnTo>
                    <a:pt x="624" y="6494"/>
                  </a:lnTo>
                  <a:lnTo>
                    <a:pt x="661" y="6567"/>
                  </a:lnTo>
                  <a:lnTo>
                    <a:pt x="698" y="6604"/>
                  </a:lnTo>
                  <a:lnTo>
                    <a:pt x="771" y="6640"/>
                  </a:lnTo>
                  <a:lnTo>
                    <a:pt x="918" y="6860"/>
                  </a:lnTo>
                  <a:lnTo>
                    <a:pt x="1101" y="7081"/>
                  </a:lnTo>
                  <a:lnTo>
                    <a:pt x="1505" y="7484"/>
                  </a:lnTo>
                  <a:lnTo>
                    <a:pt x="2385" y="8511"/>
                  </a:lnTo>
                  <a:lnTo>
                    <a:pt x="2715" y="8951"/>
                  </a:lnTo>
                  <a:lnTo>
                    <a:pt x="2935" y="9171"/>
                  </a:lnTo>
                  <a:lnTo>
                    <a:pt x="3155" y="9318"/>
                  </a:lnTo>
                  <a:lnTo>
                    <a:pt x="3302" y="9355"/>
                  </a:lnTo>
                  <a:lnTo>
                    <a:pt x="3412" y="9355"/>
                  </a:lnTo>
                  <a:lnTo>
                    <a:pt x="3522" y="9281"/>
                  </a:lnTo>
                  <a:lnTo>
                    <a:pt x="3595" y="9171"/>
                  </a:lnTo>
                  <a:lnTo>
                    <a:pt x="3816" y="9135"/>
                  </a:lnTo>
                  <a:lnTo>
                    <a:pt x="3962" y="9061"/>
                  </a:lnTo>
                  <a:lnTo>
                    <a:pt x="4072" y="8951"/>
                  </a:lnTo>
                  <a:lnTo>
                    <a:pt x="4146" y="8805"/>
                  </a:lnTo>
                  <a:lnTo>
                    <a:pt x="4146" y="8548"/>
                  </a:lnTo>
                  <a:lnTo>
                    <a:pt x="4109" y="8328"/>
                  </a:lnTo>
                  <a:lnTo>
                    <a:pt x="5320" y="7557"/>
                  </a:lnTo>
                  <a:lnTo>
                    <a:pt x="6530" y="6750"/>
                  </a:lnTo>
                  <a:lnTo>
                    <a:pt x="7667" y="5907"/>
                  </a:lnTo>
                  <a:lnTo>
                    <a:pt x="8804" y="5026"/>
                  </a:lnTo>
                  <a:lnTo>
                    <a:pt x="9281" y="4660"/>
                  </a:lnTo>
                  <a:lnTo>
                    <a:pt x="9721" y="4219"/>
                  </a:lnTo>
                  <a:lnTo>
                    <a:pt x="10125" y="3743"/>
                  </a:lnTo>
                  <a:lnTo>
                    <a:pt x="10308" y="3486"/>
                  </a:lnTo>
                  <a:lnTo>
                    <a:pt x="10455" y="3229"/>
                  </a:lnTo>
                  <a:lnTo>
                    <a:pt x="10602" y="2972"/>
                  </a:lnTo>
                  <a:lnTo>
                    <a:pt x="10712" y="2679"/>
                  </a:lnTo>
                  <a:lnTo>
                    <a:pt x="10785" y="2385"/>
                  </a:lnTo>
                  <a:lnTo>
                    <a:pt x="10822" y="2129"/>
                  </a:lnTo>
                  <a:lnTo>
                    <a:pt x="10822" y="1835"/>
                  </a:lnTo>
                  <a:lnTo>
                    <a:pt x="10785" y="1542"/>
                  </a:lnTo>
                  <a:lnTo>
                    <a:pt x="10675" y="1248"/>
                  </a:lnTo>
                  <a:lnTo>
                    <a:pt x="10528" y="955"/>
                  </a:lnTo>
                  <a:lnTo>
                    <a:pt x="10382" y="735"/>
                  </a:lnTo>
                  <a:lnTo>
                    <a:pt x="10198" y="515"/>
                  </a:lnTo>
                  <a:lnTo>
                    <a:pt x="9978" y="368"/>
                  </a:lnTo>
                  <a:lnTo>
                    <a:pt x="9758" y="221"/>
                  </a:lnTo>
                  <a:lnTo>
                    <a:pt x="9501" y="111"/>
                  </a:lnTo>
                  <a:lnTo>
                    <a:pt x="9281" y="38"/>
                  </a:lnTo>
                  <a:lnTo>
                    <a:pt x="8988" y="1"/>
                  </a:lnTo>
                  <a:close/>
                  <a:moveTo>
                    <a:pt x="1981" y="12399"/>
                  </a:moveTo>
                  <a:lnTo>
                    <a:pt x="1981" y="12509"/>
                  </a:lnTo>
                  <a:lnTo>
                    <a:pt x="1981" y="12656"/>
                  </a:lnTo>
                  <a:lnTo>
                    <a:pt x="1908" y="12913"/>
                  </a:lnTo>
                  <a:lnTo>
                    <a:pt x="1798" y="12913"/>
                  </a:lnTo>
                  <a:lnTo>
                    <a:pt x="1871" y="12656"/>
                  </a:lnTo>
                  <a:lnTo>
                    <a:pt x="1981" y="12399"/>
                  </a:lnTo>
                  <a:close/>
                  <a:moveTo>
                    <a:pt x="1651" y="9391"/>
                  </a:moveTo>
                  <a:lnTo>
                    <a:pt x="1688" y="9575"/>
                  </a:lnTo>
                  <a:lnTo>
                    <a:pt x="1908" y="10198"/>
                  </a:lnTo>
                  <a:lnTo>
                    <a:pt x="2348" y="11372"/>
                  </a:lnTo>
                  <a:lnTo>
                    <a:pt x="2422" y="11739"/>
                  </a:lnTo>
                  <a:lnTo>
                    <a:pt x="2458" y="12106"/>
                  </a:lnTo>
                  <a:lnTo>
                    <a:pt x="2422" y="12436"/>
                  </a:lnTo>
                  <a:lnTo>
                    <a:pt x="2348" y="12619"/>
                  </a:lnTo>
                  <a:lnTo>
                    <a:pt x="2275" y="12766"/>
                  </a:lnTo>
                  <a:lnTo>
                    <a:pt x="2312" y="12583"/>
                  </a:lnTo>
                  <a:lnTo>
                    <a:pt x="2275" y="12436"/>
                  </a:lnTo>
                  <a:lnTo>
                    <a:pt x="2202" y="12326"/>
                  </a:lnTo>
                  <a:lnTo>
                    <a:pt x="2128" y="12216"/>
                  </a:lnTo>
                  <a:lnTo>
                    <a:pt x="2018" y="12179"/>
                  </a:lnTo>
                  <a:lnTo>
                    <a:pt x="1871" y="12179"/>
                  </a:lnTo>
                  <a:lnTo>
                    <a:pt x="1835" y="12253"/>
                  </a:lnTo>
                  <a:lnTo>
                    <a:pt x="1835" y="12326"/>
                  </a:lnTo>
                  <a:lnTo>
                    <a:pt x="1578" y="12656"/>
                  </a:lnTo>
                  <a:lnTo>
                    <a:pt x="1505" y="12840"/>
                  </a:lnTo>
                  <a:lnTo>
                    <a:pt x="1431" y="13023"/>
                  </a:lnTo>
                  <a:lnTo>
                    <a:pt x="1358" y="13023"/>
                  </a:lnTo>
                  <a:lnTo>
                    <a:pt x="1578" y="12509"/>
                  </a:lnTo>
                  <a:lnTo>
                    <a:pt x="1761" y="11996"/>
                  </a:lnTo>
                  <a:lnTo>
                    <a:pt x="1761" y="11959"/>
                  </a:lnTo>
                  <a:lnTo>
                    <a:pt x="1725" y="11922"/>
                  </a:lnTo>
                  <a:lnTo>
                    <a:pt x="1688" y="11922"/>
                  </a:lnTo>
                  <a:lnTo>
                    <a:pt x="1651" y="11959"/>
                  </a:lnTo>
                  <a:lnTo>
                    <a:pt x="1321" y="12399"/>
                  </a:lnTo>
                  <a:lnTo>
                    <a:pt x="1028" y="12913"/>
                  </a:lnTo>
                  <a:lnTo>
                    <a:pt x="881" y="12840"/>
                  </a:lnTo>
                  <a:lnTo>
                    <a:pt x="881" y="12729"/>
                  </a:lnTo>
                  <a:lnTo>
                    <a:pt x="1028" y="12436"/>
                  </a:lnTo>
                  <a:lnTo>
                    <a:pt x="1174" y="12143"/>
                  </a:lnTo>
                  <a:lnTo>
                    <a:pt x="1358" y="11849"/>
                  </a:lnTo>
                  <a:lnTo>
                    <a:pt x="1541" y="11556"/>
                  </a:lnTo>
                  <a:lnTo>
                    <a:pt x="1541" y="11519"/>
                  </a:lnTo>
                  <a:lnTo>
                    <a:pt x="1505" y="11482"/>
                  </a:lnTo>
                  <a:lnTo>
                    <a:pt x="1468" y="11519"/>
                  </a:lnTo>
                  <a:lnTo>
                    <a:pt x="1138" y="11812"/>
                  </a:lnTo>
                  <a:lnTo>
                    <a:pt x="954" y="11996"/>
                  </a:lnTo>
                  <a:lnTo>
                    <a:pt x="808" y="12179"/>
                  </a:lnTo>
                  <a:lnTo>
                    <a:pt x="698" y="12399"/>
                  </a:lnTo>
                  <a:lnTo>
                    <a:pt x="588" y="12619"/>
                  </a:lnTo>
                  <a:lnTo>
                    <a:pt x="551" y="12583"/>
                  </a:lnTo>
                  <a:lnTo>
                    <a:pt x="624" y="12473"/>
                  </a:lnTo>
                  <a:lnTo>
                    <a:pt x="661" y="12363"/>
                  </a:lnTo>
                  <a:lnTo>
                    <a:pt x="1138" y="11629"/>
                  </a:lnTo>
                  <a:lnTo>
                    <a:pt x="1321" y="11262"/>
                  </a:lnTo>
                  <a:lnTo>
                    <a:pt x="1468" y="10859"/>
                  </a:lnTo>
                  <a:lnTo>
                    <a:pt x="1431" y="10822"/>
                  </a:lnTo>
                  <a:lnTo>
                    <a:pt x="1395" y="10822"/>
                  </a:lnTo>
                  <a:lnTo>
                    <a:pt x="1064" y="11189"/>
                  </a:lnTo>
                  <a:lnTo>
                    <a:pt x="734" y="11556"/>
                  </a:lnTo>
                  <a:lnTo>
                    <a:pt x="844" y="11372"/>
                  </a:lnTo>
                  <a:lnTo>
                    <a:pt x="1248" y="10749"/>
                  </a:lnTo>
                  <a:lnTo>
                    <a:pt x="1651" y="10125"/>
                  </a:lnTo>
                  <a:lnTo>
                    <a:pt x="1651" y="10052"/>
                  </a:lnTo>
                  <a:lnTo>
                    <a:pt x="1615" y="9978"/>
                  </a:lnTo>
                  <a:lnTo>
                    <a:pt x="1505" y="9978"/>
                  </a:lnTo>
                  <a:lnTo>
                    <a:pt x="1321" y="10162"/>
                  </a:lnTo>
                  <a:lnTo>
                    <a:pt x="1505" y="9795"/>
                  </a:lnTo>
                  <a:lnTo>
                    <a:pt x="1651" y="9391"/>
                  </a:lnTo>
                  <a:close/>
                  <a:moveTo>
                    <a:pt x="1541" y="8768"/>
                  </a:moveTo>
                  <a:lnTo>
                    <a:pt x="1468" y="8805"/>
                  </a:lnTo>
                  <a:lnTo>
                    <a:pt x="1395" y="8915"/>
                  </a:lnTo>
                  <a:lnTo>
                    <a:pt x="1395" y="9025"/>
                  </a:lnTo>
                  <a:lnTo>
                    <a:pt x="1395" y="9061"/>
                  </a:lnTo>
                  <a:lnTo>
                    <a:pt x="1211" y="9355"/>
                  </a:lnTo>
                  <a:lnTo>
                    <a:pt x="1101" y="9648"/>
                  </a:lnTo>
                  <a:lnTo>
                    <a:pt x="661" y="10602"/>
                  </a:lnTo>
                  <a:lnTo>
                    <a:pt x="294" y="11409"/>
                  </a:lnTo>
                  <a:lnTo>
                    <a:pt x="147" y="11812"/>
                  </a:lnTo>
                  <a:lnTo>
                    <a:pt x="37" y="12253"/>
                  </a:lnTo>
                  <a:lnTo>
                    <a:pt x="1" y="12399"/>
                  </a:lnTo>
                  <a:lnTo>
                    <a:pt x="1" y="12509"/>
                  </a:lnTo>
                  <a:lnTo>
                    <a:pt x="74" y="12729"/>
                  </a:lnTo>
                  <a:lnTo>
                    <a:pt x="221" y="12913"/>
                  </a:lnTo>
                  <a:lnTo>
                    <a:pt x="404" y="13096"/>
                  </a:lnTo>
                  <a:lnTo>
                    <a:pt x="441" y="13170"/>
                  </a:lnTo>
                  <a:lnTo>
                    <a:pt x="514" y="13206"/>
                  </a:lnTo>
                  <a:lnTo>
                    <a:pt x="588" y="13243"/>
                  </a:lnTo>
                  <a:lnTo>
                    <a:pt x="661" y="13243"/>
                  </a:lnTo>
                  <a:lnTo>
                    <a:pt x="734" y="13280"/>
                  </a:lnTo>
                  <a:lnTo>
                    <a:pt x="881" y="13353"/>
                  </a:lnTo>
                  <a:lnTo>
                    <a:pt x="954" y="13426"/>
                  </a:lnTo>
                  <a:lnTo>
                    <a:pt x="1101" y="13426"/>
                  </a:lnTo>
                  <a:lnTo>
                    <a:pt x="1431" y="13536"/>
                  </a:lnTo>
                  <a:lnTo>
                    <a:pt x="1468" y="13573"/>
                  </a:lnTo>
                  <a:lnTo>
                    <a:pt x="1688" y="13573"/>
                  </a:lnTo>
                  <a:lnTo>
                    <a:pt x="1908" y="13536"/>
                  </a:lnTo>
                  <a:lnTo>
                    <a:pt x="2128" y="13463"/>
                  </a:lnTo>
                  <a:lnTo>
                    <a:pt x="2312" y="13390"/>
                  </a:lnTo>
                  <a:lnTo>
                    <a:pt x="2495" y="13280"/>
                  </a:lnTo>
                  <a:lnTo>
                    <a:pt x="2605" y="13133"/>
                  </a:lnTo>
                  <a:lnTo>
                    <a:pt x="2715" y="12986"/>
                  </a:lnTo>
                  <a:lnTo>
                    <a:pt x="2788" y="12840"/>
                  </a:lnTo>
                  <a:lnTo>
                    <a:pt x="2862" y="12693"/>
                  </a:lnTo>
                  <a:lnTo>
                    <a:pt x="2935" y="12326"/>
                  </a:lnTo>
                  <a:lnTo>
                    <a:pt x="2935" y="11959"/>
                  </a:lnTo>
                  <a:lnTo>
                    <a:pt x="2862" y="11592"/>
                  </a:lnTo>
                  <a:lnTo>
                    <a:pt x="2788" y="11226"/>
                  </a:lnTo>
                  <a:lnTo>
                    <a:pt x="2678" y="10895"/>
                  </a:lnTo>
                  <a:lnTo>
                    <a:pt x="2055" y="9061"/>
                  </a:lnTo>
                  <a:lnTo>
                    <a:pt x="1981" y="8951"/>
                  </a:lnTo>
                  <a:lnTo>
                    <a:pt x="1871" y="8878"/>
                  </a:lnTo>
                  <a:lnTo>
                    <a:pt x="1761" y="8805"/>
                  </a:lnTo>
                  <a:lnTo>
                    <a:pt x="1651" y="8768"/>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solidFill>
                  <a:srgbClr val="A4C2F4"/>
                </a:solidFill>
              </a:endParaRPr>
            </a:p>
          </p:txBody>
        </p:sp>
        <p:sp>
          <p:nvSpPr>
            <p:cNvPr id="312" name="Shape 312"/>
            <p:cNvSpPr/>
            <p:nvPr/>
          </p:nvSpPr>
          <p:spPr>
            <a:xfrm>
              <a:off x="6351100" y="3281600"/>
              <a:ext cx="366850" cy="361350"/>
            </a:xfrm>
            <a:custGeom>
              <a:avLst/>
              <a:gdLst/>
              <a:ahLst/>
              <a:cxnLst/>
              <a:rect l="0" t="0" r="0" b="0"/>
              <a:pathLst>
                <a:path w="14674" h="14454" extrusionOk="0">
                  <a:moveTo>
                    <a:pt x="7887" y="3779"/>
                  </a:moveTo>
                  <a:lnTo>
                    <a:pt x="7961" y="3816"/>
                  </a:lnTo>
                  <a:lnTo>
                    <a:pt x="8071" y="3889"/>
                  </a:lnTo>
                  <a:lnTo>
                    <a:pt x="8218" y="4072"/>
                  </a:lnTo>
                  <a:lnTo>
                    <a:pt x="8291" y="4292"/>
                  </a:lnTo>
                  <a:lnTo>
                    <a:pt x="8364" y="4513"/>
                  </a:lnTo>
                  <a:lnTo>
                    <a:pt x="8401" y="4696"/>
                  </a:lnTo>
                  <a:lnTo>
                    <a:pt x="8401" y="4916"/>
                  </a:lnTo>
                  <a:lnTo>
                    <a:pt x="8401" y="5099"/>
                  </a:lnTo>
                  <a:lnTo>
                    <a:pt x="8291" y="5283"/>
                  </a:lnTo>
                  <a:lnTo>
                    <a:pt x="8144" y="4659"/>
                  </a:lnTo>
                  <a:lnTo>
                    <a:pt x="8034" y="4219"/>
                  </a:lnTo>
                  <a:lnTo>
                    <a:pt x="7961" y="3999"/>
                  </a:lnTo>
                  <a:lnTo>
                    <a:pt x="7887" y="3779"/>
                  </a:lnTo>
                  <a:close/>
                  <a:moveTo>
                    <a:pt x="4329" y="5063"/>
                  </a:moveTo>
                  <a:lnTo>
                    <a:pt x="4476" y="5209"/>
                  </a:lnTo>
                  <a:lnTo>
                    <a:pt x="4586" y="5356"/>
                  </a:lnTo>
                  <a:lnTo>
                    <a:pt x="4696" y="5503"/>
                  </a:lnTo>
                  <a:lnTo>
                    <a:pt x="4769" y="5686"/>
                  </a:lnTo>
                  <a:lnTo>
                    <a:pt x="4769" y="5870"/>
                  </a:lnTo>
                  <a:lnTo>
                    <a:pt x="4769" y="6053"/>
                  </a:lnTo>
                  <a:lnTo>
                    <a:pt x="4659" y="6126"/>
                  </a:lnTo>
                  <a:lnTo>
                    <a:pt x="4549" y="6237"/>
                  </a:lnTo>
                  <a:lnTo>
                    <a:pt x="4439" y="5980"/>
                  </a:lnTo>
                  <a:lnTo>
                    <a:pt x="4329" y="5686"/>
                  </a:lnTo>
                  <a:lnTo>
                    <a:pt x="4293" y="5393"/>
                  </a:lnTo>
                  <a:lnTo>
                    <a:pt x="4293" y="5209"/>
                  </a:lnTo>
                  <a:lnTo>
                    <a:pt x="4293" y="5136"/>
                  </a:lnTo>
                  <a:lnTo>
                    <a:pt x="4329" y="5063"/>
                  </a:lnTo>
                  <a:close/>
                  <a:moveTo>
                    <a:pt x="6604" y="7594"/>
                  </a:moveTo>
                  <a:lnTo>
                    <a:pt x="6714" y="7667"/>
                  </a:lnTo>
                  <a:lnTo>
                    <a:pt x="6787" y="7814"/>
                  </a:lnTo>
                  <a:lnTo>
                    <a:pt x="6934" y="8071"/>
                  </a:lnTo>
                  <a:lnTo>
                    <a:pt x="7337" y="8694"/>
                  </a:lnTo>
                  <a:lnTo>
                    <a:pt x="7117" y="8878"/>
                  </a:lnTo>
                  <a:lnTo>
                    <a:pt x="7080" y="8768"/>
                  </a:lnTo>
                  <a:lnTo>
                    <a:pt x="6860" y="8474"/>
                  </a:lnTo>
                  <a:lnTo>
                    <a:pt x="6677" y="8144"/>
                  </a:lnTo>
                  <a:lnTo>
                    <a:pt x="6567" y="7887"/>
                  </a:lnTo>
                  <a:lnTo>
                    <a:pt x="6420" y="7667"/>
                  </a:lnTo>
                  <a:lnTo>
                    <a:pt x="6604" y="7594"/>
                  </a:lnTo>
                  <a:close/>
                  <a:moveTo>
                    <a:pt x="5283" y="8107"/>
                  </a:moveTo>
                  <a:lnTo>
                    <a:pt x="5356" y="8144"/>
                  </a:lnTo>
                  <a:lnTo>
                    <a:pt x="5833" y="9428"/>
                  </a:lnTo>
                  <a:lnTo>
                    <a:pt x="5650" y="9501"/>
                  </a:lnTo>
                  <a:lnTo>
                    <a:pt x="5686" y="9318"/>
                  </a:lnTo>
                  <a:lnTo>
                    <a:pt x="5650" y="9208"/>
                  </a:lnTo>
                  <a:lnTo>
                    <a:pt x="5613" y="9061"/>
                  </a:lnTo>
                  <a:lnTo>
                    <a:pt x="5503" y="8768"/>
                  </a:lnTo>
                  <a:lnTo>
                    <a:pt x="5246" y="8107"/>
                  </a:lnTo>
                  <a:close/>
                  <a:moveTo>
                    <a:pt x="7337" y="9905"/>
                  </a:moveTo>
                  <a:lnTo>
                    <a:pt x="7337" y="10235"/>
                  </a:lnTo>
                  <a:lnTo>
                    <a:pt x="7190" y="9978"/>
                  </a:lnTo>
                  <a:lnTo>
                    <a:pt x="7337" y="9905"/>
                  </a:lnTo>
                  <a:close/>
                  <a:moveTo>
                    <a:pt x="9721" y="9061"/>
                  </a:moveTo>
                  <a:lnTo>
                    <a:pt x="9832" y="9281"/>
                  </a:lnTo>
                  <a:lnTo>
                    <a:pt x="9942" y="9501"/>
                  </a:lnTo>
                  <a:lnTo>
                    <a:pt x="10052" y="9685"/>
                  </a:lnTo>
                  <a:lnTo>
                    <a:pt x="10162" y="9868"/>
                  </a:lnTo>
                  <a:lnTo>
                    <a:pt x="10198" y="10015"/>
                  </a:lnTo>
                  <a:lnTo>
                    <a:pt x="10198" y="10161"/>
                  </a:lnTo>
                  <a:lnTo>
                    <a:pt x="10198" y="10308"/>
                  </a:lnTo>
                  <a:lnTo>
                    <a:pt x="10125" y="10455"/>
                  </a:lnTo>
                  <a:lnTo>
                    <a:pt x="10052" y="10345"/>
                  </a:lnTo>
                  <a:lnTo>
                    <a:pt x="9978" y="10308"/>
                  </a:lnTo>
                  <a:lnTo>
                    <a:pt x="9758" y="9758"/>
                  </a:lnTo>
                  <a:lnTo>
                    <a:pt x="9685" y="9464"/>
                  </a:lnTo>
                  <a:lnTo>
                    <a:pt x="9575" y="9171"/>
                  </a:lnTo>
                  <a:lnTo>
                    <a:pt x="9648" y="9134"/>
                  </a:lnTo>
                  <a:lnTo>
                    <a:pt x="9721" y="9061"/>
                  </a:lnTo>
                  <a:close/>
                  <a:moveTo>
                    <a:pt x="7667" y="9758"/>
                  </a:moveTo>
                  <a:lnTo>
                    <a:pt x="7777" y="9795"/>
                  </a:lnTo>
                  <a:lnTo>
                    <a:pt x="7924" y="9868"/>
                  </a:lnTo>
                  <a:lnTo>
                    <a:pt x="8071" y="10015"/>
                  </a:lnTo>
                  <a:lnTo>
                    <a:pt x="8181" y="10235"/>
                  </a:lnTo>
                  <a:lnTo>
                    <a:pt x="8291" y="10638"/>
                  </a:lnTo>
                  <a:lnTo>
                    <a:pt x="8328" y="10822"/>
                  </a:lnTo>
                  <a:lnTo>
                    <a:pt x="8328" y="10968"/>
                  </a:lnTo>
                  <a:lnTo>
                    <a:pt x="8291" y="11115"/>
                  </a:lnTo>
                  <a:lnTo>
                    <a:pt x="8181" y="11189"/>
                  </a:lnTo>
                  <a:lnTo>
                    <a:pt x="8181" y="11115"/>
                  </a:lnTo>
                  <a:lnTo>
                    <a:pt x="8144" y="11005"/>
                  </a:lnTo>
                  <a:lnTo>
                    <a:pt x="8071" y="10968"/>
                  </a:lnTo>
                  <a:lnTo>
                    <a:pt x="7997" y="10895"/>
                  </a:lnTo>
                  <a:lnTo>
                    <a:pt x="7887" y="10675"/>
                  </a:lnTo>
                  <a:lnTo>
                    <a:pt x="7814" y="10382"/>
                  </a:lnTo>
                  <a:lnTo>
                    <a:pt x="7741" y="9831"/>
                  </a:lnTo>
                  <a:lnTo>
                    <a:pt x="7667" y="9758"/>
                  </a:lnTo>
                  <a:close/>
                  <a:moveTo>
                    <a:pt x="10162" y="1321"/>
                  </a:moveTo>
                  <a:lnTo>
                    <a:pt x="10198" y="1541"/>
                  </a:lnTo>
                  <a:lnTo>
                    <a:pt x="10272" y="1725"/>
                  </a:lnTo>
                  <a:lnTo>
                    <a:pt x="10455" y="2092"/>
                  </a:lnTo>
                  <a:lnTo>
                    <a:pt x="10932" y="3229"/>
                  </a:lnTo>
                  <a:lnTo>
                    <a:pt x="10969" y="3302"/>
                  </a:lnTo>
                  <a:lnTo>
                    <a:pt x="10749" y="3375"/>
                  </a:lnTo>
                  <a:lnTo>
                    <a:pt x="10528" y="3449"/>
                  </a:lnTo>
                  <a:lnTo>
                    <a:pt x="9758" y="3742"/>
                  </a:lnTo>
                  <a:lnTo>
                    <a:pt x="8988" y="4146"/>
                  </a:lnTo>
                  <a:lnTo>
                    <a:pt x="8841" y="4219"/>
                  </a:lnTo>
                  <a:lnTo>
                    <a:pt x="8731" y="4329"/>
                  </a:lnTo>
                  <a:lnTo>
                    <a:pt x="8658" y="4072"/>
                  </a:lnTo>
                  <a:lnTo>
                    <a:pt x="8511" y="3816"/>
                  </a:lnTo>
                  <a:lnTo>
                    <a:pt x="8364" y="3595"/>
                  </a:lnTo>
                  <a:lnTo>
                    <a:pt x="8254" y="3522"/>
                  </a:lnTo>
                  <a:lnTo>
                    <a:pt x="8144" y="3449"/>
                  </a:lnTo>
                  <a:lnTo>
                    <a:pt x="7997" y="3412"/>
                  </a:lnTo>
                  <a:lnTo>
                    <a:pt x="7851" y="3375"/>
                  </a:lnTo>
                  <a:lnTo>
                    <a:pt x="7777" y="3375"/>
                  </a:lnTo>
                  <a:lnTo>
                    <a:pt x="7704" y="3412"/>
                  </a:lnTo>
                  <a:lnTo>
                    <a:pt x="7667" y="3485"/>
                  </a:lnTo>
                  <a:lnTo>
                    <a:pt x="7667" y="3559"/>
                  </a:lnTo>
                  <a:lnTo>
                    <a:pt x="7484" y="3595"/>
                  </a:lnTo>
                  <a:lnTo>
                    <a:pt x="7337" y="3706"/>
                  </a:lnTo>
                  <a:lnTo>
                    <a:pt x="7190" y="3852"/>
                  </a:lnTo>
                  <a:lnTo>
                    <a:pt x="7044" y="3999"/>
                  </a:lnTo>
                  <a:lnTo>
                    <a:pt x="7007" y="4109"/>
                  </a:lnTo>
                  <a:lnTo>
                    <a:pt x="7044" y="4219"/>
                  </a:lnTo>
                  <a:lnTo>
                    <a:pt x="7264" y="4696"/>
                  </a:lnTo>
                  <a:lnTo>
                    <a:pt x="7080" y="4769"/>
                  </a:lnTo>
                  <a:lnTo>
                    <a:pt x="6310" y="5026"/>
                  </a:lnTo>
                  <a:lnTo>
                    <a:pt x="5576" y="5283"/>
                  </a:lnTo>
                  <a:lnTo>
                    <a:pt x="5320" y="5356"/>
                  </a:lnTo>
                  <a:lnTo>
                    <a:pt x="5210" y="5393"/>
                  </a:lnTo>
                  <a:lnTo>
                    <a:pt x="5136" y="5466"/>
                  </a:lnTo>
                  <a:lnTo>
                    <a:pt x="5100" y="5356"/>
                  </a:lnTo>
                  <a:lnTo>
                    <a:pt x="4916" y="5063"/>
                  </a:lnTo>
                  <a:lnTo>
                    <a:pt x="4806" y="4879"/>
                  </a:lnTo>
                  <a:lnTo>
                    <a:pt x="4659" y="4733"/>
                  </a:lnTo>
                  <a:lnTo>
                    <a:pt x="4513" y="4623"/>
                  </a:lnTo>
                  <a:lnTo>
                    <a:pt x="4329" y="4549"/>
                  </a:lnTo>
                  <a:lnTo>
                    <a:pt x="4183" y="4513"/>
                  </a:lnTo>
                  <a:lnTo>
                    <a:pt x="4036" y="4586"/>
                  </a:lnTo>
                  <a:lnTo>
                    <a:pt x="3852" y="4586"/>
                  </a:lnTo>
                  <a:lnTo>
                    <a:pt x="3779" y="4623"/>
                  </a:lnTo>
                  <a:lnTo>
                    <a:pt x="3742" y="4696"/>
                  </a:lnTo>
                  <a:lnTo>
                    <a:pt x="3706" y="4989"/>
                  </a:lnTo>
                  <a:lnTo>
                    <a:pt x="3706" y="5283"/>
                  </a:lnTo>
                  <a:lnTo>
                    <a:pt x="3742" y="5576"/>
                  </a:lnTo>
                  <a:lnTo>
                    <a:pt x="3816" y="5870"/>
                  </a:lnTo>
                  <a:lnTo>
                    <a:pt x="3596" y="5833"/>
                  </a:lnTo>
                  <a:lnTo>
                    <a:pt x="3376" y="5870"/>
                  </a:lnTo>
                  <a:lnTo>
                    <a:pt x="2972" y="6016"/>
                  </a:lnTo>
                  <a:lnTo>
                    <a:pt x="2422" y="6163"/>
                  </a:lnTo>
                  <a:lnTo>
                    <a:pt x="2165" y="6273"/>
                  </a:lnTo>
                  <a:lnTo>
                    <a:pt x="2055" y="6347"/>
                  </a:lnTo>
                  <a:lnTo>
                    <a:pt x="1945" y="6457"/>
                  </a:lnTo>
                  <a:lnTo>
                    <a:pt x="1945" y="6530"/>
                  </a:lnTo>
                  <a:lnTo>
                    <a:pt x="1982" y="6567"/>
                  </a:lnTo>
                  <a:lnTo>
                    <a:pt x="2238" y="6603"/>
                  </a:lnTo>
                  <a:lnTo>
                    <a:pt x="2459" y="6567"/>
                  </a:lnTo>
                  <a:lnTo>
                    <a:pt x="2972" y="6457"/>
                  </a:lnTo>
                  <a:lnTo>
                    <a:pt x="3449" y="6347"/>
                  </a:lnTo>
                  <a:lnTo>
                    <a:pt x="3706" y="6237"/>
                  </a:lnTo>
                  <a:lnTo>
                    <a:pt x="3816" y="6163"/>
                  </a:lnTo>
                  <a:lnTo>
                    <a:pt x="3889" y="6090"/>
                  </a:lnTo>
                  <a:lnTo>
                    <a:pt x="4073" y="6383"/>
                  </a:lnTo>
                  <a:lnTo>
                    <a:pt x="4256" y="6677"/>
                  </a:lnTo>
                  <a:lnTo>
                    <a:pt x="4293" y="6713"/>
                  </a:lnTo>
                  <a:lnTo>
                    <a:pt x="4366" y="6823"/>
                  </a:lnTo>
                  <a:lnTo>
                    <a:pt x="4549" y="6970"/>
                  </a:lnTo>
                  <a:lnTo>
                    <a:pt x="4659" y="7007"/>
                  </a:lnTo>
                  <a:lnTo>
                    <a:pt x="4733" y="7044"/>
                  </a:lnTo>
                  <a:lnTo>
                    <a:pt x="4806" y="7007"/>
                  </a:lnTo>
                  <a:lnTo>
                    <a:pt x="4879" y="6933"/>
                  </a:lnTo>
                  <a:lnTo>
                    <a:pt x="5063" y="6640"/>
                  </a:lnTo>
                  <a:lnTo>
                    <a:pt x="5173" y="6347"/>
                  </a:lnTo>
                  <a:lnTo>
                    <a:pt x="5210" y="6053"/>
                  </a:lnTo>
                  <a:lnTo>
                    <a:pt x="5210" y="5760"/>
                  </a:lnTo>
                  <a:lnTo>
                    <a:pt x="5320" y="5760"/>
                  </a:lnTo>
                  <a:lnTo>
                    <a:pt x="5430" y="5723"/>
                  </a:lnTo>
                  <a:lnTo>
                    <a:pt x="5686" y="5650"/>
                  </a:lnTo>
                  <a:lnTo>
                    <a:pt x="6457" y="5430"/>
                  </a:lnTo>
                  <a:lnTo>
                    <a:pt x="7190" y="5173"/>
                  </a:lnTo>
                  <a:lnTo>
                    <a:pt x="7447" y="5063"/>
                  </a:lnTo>
                  <a:lnTo>
                    <a:pt x="7631" y="5430"/>
                  </a:lnTo>
                  <a:lnTo>
                    <a:pt x="7704" y="5613"/>
                  </a:lnTo>
                  <a:lnTo>
                    <a:pt x="7814" y="5760"/>
                  </a:lnTo>
                  <a:lnTo>
                    <a:pt x="7924" y="5833"/>
                  </a:lnTo>
                  <a:lnTo>
                    <a:pt x="8218" y="5833"/>
                  </a:lnTo>
                  <a:lnTo>
                    <a:pt x="8328" y="5760"/>
                  </a:lnTo>
                  <a:lnTo>
                    <a:pt x="8548" y="5576"/>
                  </a:lnTo>
                  <a:lnTo>
                    <a:pt x="8731" y="5356"/>
                  </a:lnTo>
                  <a:lnTo>
                    <a:pt x="8804" y="5173"/>
                  </a:lnTo>
                  <a:lnTo>
                    <a:pt x="8841" y="4989"/>
                  </a:lnTo>
                  <a:lnTo>
                    <a:pt x="8841" y="4806"/>
                  </a:lnTo>
                  <a:lnTo>
                    <a:pt x="8804" y="4586"/>
                  </a:lnTo>
                  <a:lnTo>
                    <a:pt x="8914" y="4586"/>
                  </a:lnTo>
                  <a:lnTo>
                    <a:pt x="9061" y="4513"/>
                  </a:lnTo>
                  <a:lnTo>
                    <a:pt x="9942" y="4109"/>
                  </a:lnTo>
                  <a:lnTo>
                    <a:pt x="10639" y="3852"/>
                  </a:lnTo>
                  <a:lnTo>
                    <a:pt x="10895" y="3742"/>
                  </a:lnTo>
                  <a:lnTo>
                    <a:pt x="11115" y="3669"/>
                  </a:lnTo>
                  <a:lnTo>
                    <a:pt x="11519" y="4586"/>
                  </a:lnTo>
                  <a:lnTo>
                    <a:pt x="11849" y="5540"/>
                  </a:lnTo>
                  <a:lnTo>
                    <a:pt x="12069" y="6237"/>
                  </a:lnTo>
                  <a:lnTo>
                    <a:pt x="12032" y="6347"/>
                  </a:lnTo>
                  <a:lnTo>
                    <a:pt x="11996" y="6457"/>
                  </a:lnTo>
                  <a:lnTo>
                    <a:pt x="11959" y="6457"/>
                  </a:lnTo>
                  <a:lnTo>
                    <a:pt x="11592" y="6603"/>
                  </a:lnTo>
                  <a:lnTo>
                    <a:pt x="10969" y="6787"/>
                  </a:lnTo>
                  <a:lnTo>
                    <a:pt x="9685" y="7227"/>
                  </a:lnTo>
                  <a:lnTo>
                    <a:pt x="8438" y="7630"/>
                  </a:lnTo>
                  <a:lnTo>
                    <a:pt x="7887" y="7777"/>
                  </a:lnTo>
                  <a:lnTo>
                    <a:pt x="7631" y="7924"/>
                  </a:lnTo>
                  <a:lnTo>
                    <a:pt x="7521" y="7997"/>
                  </a:lnTo>
                  <a:lnTo>
                    <a:pt x="7447" y="8107"/>
                  </a:lnTo>
                  <a:lnTo>
                    <a:pt x="7447" y="8144"/>
                  </a:lnTo>
                  <a:lnTo>
                    <a:pt x="7631" y="8181"/>
                  </a:lnTo>
                  <a:lnTo>
                    <a:pt x="7997" y="8181"/>
                  </a:lnTo>
                  <a:lnTo>
                    <a:pt x="8181" y="8107"/>
                  </a:lnTo>
                  <a:lnTo>
                    <a:pt x="8914" y="7887"/>
                  </a:lnTo>
                  <a:lnTo>
                    <a:pt x="10565" y="7374"/>
                  </a:lnTo>
                  <a:lnTo>
                    <a:pt x="12216" y="6860"/>
                  </a:lnTo>
                  <a:lnTo>
                    <a:pt x="12289" y="6823"/>
                  </a:lnTo>
                  <a:lnTo>
                    <a:pt x="12546" y="7777"/>
                  </a:lnTo>
                  <a:lnTo>
                    <a:pt x="12766" y="8474"/>
                  </a:lnTo>
                  <a:lnTo>
                    <a:pt x="12729" y="8511"/>
                  </a:lnTo>
                  <a:lnTo>
                    <a:pt x="12693" y="8584"/>
                  </a:lnTo>
                  <a:lnTo>
                    <a:pt x="11629" y="8988"/>
                  </a:lnTo>
                  <a:lnTo>
                    <a:pt x="11042" y="9208"/>
                  </a:lnTo>
                  <a:lnTo>
                    <a:pt x="10859" y="9281"/>
                  </a:lnTo>
                  <a:lnTo>
                    <a:pt x="10749" y="9391"/>
                  </a:lnTo>
                  <a:lnTo>
                    <a:pt x="10455" y="9575"/>
                  </a:lnTo>
                  <a:lnTo>
                    <a:pt x="10455" y="9611"/>
                  </a:lnTo>
                  <a:lnTo>
                    <a:pt x="10418" y="9501"/>
                  </a:lnTo>
                  <a:lnTo>
                    <a:pt x="10198" y="9024"/>
                  </a:lnTo>
                  <a:lnTo>
                    <a:pt x="10052" y="8804"/>
                  </a:lnTo>
                  <a:lnTo>
                    <a:pt x="9942" y="8731"/>
                  </a:lnTo>
                  <a:lnTo>
                    <a:pt x="9832" y="8694"/>
                  </a:lnTo>
                  <a:lnTo>
                    <a:pt x="9758" y="8694"/>
                  </a:lnTo>
                  <a:lnTo>
                    <a:pt x="9721" y="8768"/>
                  </a:lnTo>
                  <a:lnTo>
                    <a:pt x="9685" y="8841"/>
                  </a:lnTo>
                  <a:lnTo>
                    <a:pt x="9501" y="8841"/>
                  </a:lnTo>
                  <a:lnTo>
                    <a:pt x="9355" y="8804"/>
                  </a:lnTo>
                  <a:lnTo>
                    <a:pt x="9208" y="8841"/>
                  </a:lnTo>
                  <a:lnTo>
                    <a:pt x="9061" y="8878"/>
                  </a:lnTo>
                  <a:lnTo>
                    <a:pt x="8988" y="8988"/>
                  </a:lnTo>
                  <a:lnTo>
                    <a:pt x="8914" y="9098"/>
                  </a:lnTo>
                  <a:lnTo>
                    <a:pt x="8914" y="9208"/>
                  </a:lnTo>
                  <a:lnTo>
                    <a:pt x="9025" y="9611"/>
                  </a:lnTo>
                  <a:lnTo>
                    <a:pt x="9135" y="10051"/>
                  </a:lnTo>
                  <a:lnTo>
                    <a:pt x="8694" y="10161"/>
                  </a:lnTo>
                  <a:lnTo>
                    <a:pt x="8658" y="10198"/>
                  </a:lnTo>
                  <a:lnTo>
                    <a:pt x="8621" y="10235"/>
                  </a:lnTo>
                  <a:lnTo>
                    <a:pt x="8584" y="10345"/>
                  </a:lnTo>
                  <a:lnTo>
                    <a:pt x="8511" y="10125"/>
                  </a:lnTo>
                  <a:lnTo>
                    <a:pt x="8401" y="9905"/>
                  </a:lnTo>
                  <a:lnTo>
                    <a:pt x="8254" y="9685"/>
                  </a:lnTo>
                  <a:lnTo>
                    <a:pt x="8034" y="9501"/>
                  </a:lnTo>
                  <a:lnTo>
                    <a:pt x="7777" y="9391"/>
                  </a:lnTo>
                  <a:lnTo>
                    <a:pt x="7557" y="9391"/>
                  </a:lnTo>
                  <a:lnTo>
                    <a:pt x="7411" y="9428"/>
                  </a:lnTo>
                  <a:lnTo>
                    <a:pt x="7300" y="9464"/>
                  </a:lnTo>
                  <a:lnTo>
                    <a:pt x="7190" y="9538"/>
                  </a:lnTo>
                  <a:lnTo>
                    <a:pt x="7080" y="9611"/>
                  </a:lnTo>
                  <a:lnTo>
                    <a:pt x="7044" y="9721"/>
                  </a:lnTo>
                  <a:lnTo>
                    <a:pt x="7007" y="9868"/>
                  </a:lnTo>
                  <a:lnTo>
                    <a:pt x="7044" y="9941"/>
                  </a:lnTo>
                  <a:lnTo>
                    <a:pt x="7117" y="9978"/>
                  </a:lnTo>
                  <a:lnTo>
                    <a:pt x="7044" y="10235"/>
                  </a:lnTo>
                  <a:lnTo>
                    <a:pt x="7080" y="10492"/>
                  </a:lnTo>
                  <a:lnTo>
                    <a:pt x="4806" y="11152"/>
                  </a:lnTo>
                  <a:lnTo>
                    <a:pt x="4219" y="11335"/>
                  </a:lnTo>
                  <a:lnTo>
                    <a:pt x="3632" y="11519"/>
                  </a:lnTo>
                  <a:lnTo>
                    <a:pt x="3449" y="11629"/>
                  </a:lnTo>
                  <a:lnTo>
                    <a:pt x="3192" y="10602"/>
                  </a:lnTo>
                  <a:lnTo>
                    <a:pt x="2862" y="9611"/>
                  </a:lnTo>
                  <a:lnTo>
                    <a:pt x="3339" y="9538"/>
                  </a:lnTo>
                  <a:lnTo>
                    <a:pt x="3816" y="9428"/>
                  </a:lnTo>
                  <a:lnTo>
                    <a:pt x="4769" y="9134"/>
                  </a:lnTo>
                  <a:lnTo>
                    <a:pt x="4843" y="9318"/>
                  </a:lnTo>
                  <a:lnTo>
                    <a:pt x="4953" y="9501"/>
                  </a:lnTo>
                  <a:lnTo>
                    <a:pt x="5063" y="9685"/>
                  </a:lnTo>
                  <a:lnTo>
                    <a:pt x="5246" y="9831"/>
                  </a:lnTo>
                  <a:lnTo>
                    <a:pt x="5356" y="9868"/>
                  </a:lnTo>
                  <a:lnTo>
                    <a:pt x="5466" y="9905"/>
                  </a:lnTo>
                  <a:lnTo>
                    <a:pt x="5613" y="9905"/>
                  </a:lnTo>
                  <a:lnTo>
                    <a:pt x="5723" y="9868"/>
                  </a:lnTo>
                  <a:lnTo>
                    <a:pt x="5980" y="9758"/>
                  </a:lnTo>
                  <a:lnTo>
                    <a:pt x="6163" y="9648"/>
                  </a:lnTo>
                  <a:lnTo>
                    <a:pt x="6237" y="9538"/>
                  </a:lnTo>
                  <a:lnTo>
                    <a:pt x="6273" y="9501"/>
                  </a:lnTo>
                  <a:lnTo>
                    <a:pt x="6237" y="9428"/>
                  </a:lnTo>
                  <a:lnTo>
                    <a:pt x="5980" y="8731"/>
                  </a:lnTo>
                  <a:lnTo>
                    <a:pt x="6200" y="8731"/>
                  </a:lnTo>
                  <a:lnTo>
                    <a:pt x="6383" y="8658"/>
                  </a:lnTo>
                  <a:lnTo>
                    <a:pt x="6604" y="9244"/>
                  </a:lnTo>
                  <a:lnTo>
                    <a:pt x="6677" y="9318"/>
                  </a:lnTo>
                  <a:lnTo>
                    <a:pt x="6714" y="9354"/>
                  </a:lnTo>
                  <a:lnTo>
                    <a:pt x="6787" y="9354"/>
                  </a:lnTo>
                  <a:lnTo>
                    <a:pt x="7044" y="9318"/>
                  </a:lnTo>
                  <a:lnTo>
                    <a:pt x="7300" y="9208"/>
                  </a:lnTo>
                  <a:lnTo>
                    <a:pt x="7521" y="9061"/>
                  </a:lnTo>
                  <a:lnTo>
                    <a:pt x="7704" y="8878"/>
                  </a:lnTo>
                  <a:lnTo>
                    <a:pt x="7741" y="8841"/>
                  </a:lnTo>
                  <a:lnTo>
                    <a:pt x="7777" y="8768"/>
                  </a:lnTo>
                  <a:lnTo>
                    <a:pt x="7741" y="8658"/>
                  </a:lnTo>
                  <a:lnTo>
                    <a:pt x="7264" y="7887"/>
                  </a:lnTo>
                  <a:lnTo>
                    <a:pt x="7080" y="7520"/>
                  </a:lnTo>
                  <a:lnTo>
                    <a:pt x="6970" y="7337"/>
                  </a:lnTo>
                  <a:lnTo>
                    <a:pt x="6824" y="7227"/>
                  </a:lnTo>
                  <a:lnTo>
                    <a:pt x="6640" y="7154"/>
                  </a:lnTo>
                  <a:lnTo>
                    <a:pt x="6457" y="7190"/>
                  </a:lnTo>
                  <a:lnTo>
                    <a:pt x="6383" y="7227"/>
                  </a:lnTo>
                  <a:lnTo>
                    <a:pt x="6310" y="7264"/>
                  </a:lnTo>
                  <a:lnTo>
                    <a:pt x="6237" y="7337"/>
                  </a:lnTo>
                  <a:lnTo>
                    <a:pt x="6200" y="7410"/>
                  </a:lnTo>
                  <a:lnTo>
                    <a:pt x="6017" y="7447"/>
                  </a:lnTo>
                  <a:lnTo>
                    <a:pt x="5980" y="7484"/>
                  </a:lnTo>
                  <a:lnTo>
                    <a:pt x="5943" y="7520"/>
                  </a:lnTo>
                  <a:lnTo>
                    <a:pt x="5907" y="7594"/>
                  </a:lnTo>
                  <a:lnTo>
                    <a:pt x="5907" y="7667"/>
                  </a:lnTo>
                  <a:lnTo>
                    <a:pt x="6200" y="8291"/>
                  </a:lnTo>
                  <a:lnTo>
                    <a:pt x="6163" y="8364"/>
                  </a:lnTo>
                  <a:lnTo>
                    <a:pt x="6127" y="8401"/>
                  </a:lnTo>
                  <a:lnTo>
                    <a:pt x="6090" y="8401"/>
                  </a:lnTo>
                  <a:lnTo>
                    <a:pt x="6053" y="8437"/>
                  </a:lnTo>
                  <a:lnTo>
                    <a:pt x="5943" y="8474"/>
                  </a:lnTo>
                  <a:lnTo>
                    <a:pt x="5907" y="8511"/>
                  </a:lnTo>
                  <a:lnTo>
                    <a:pt x="5613" y="7814"/>
                  </a:lnTo>
                  <a:lnTo>
                    <a:pt x="5576" y="7777"/>
                  </a:lnTo>
                  <a:lnTo>
                    <a:pt x="5540" y="7704"/>
                  </a:lnTo>
                  <a:lnTo>
                    <a:pt x="5393" y="7704"/>
                  </a:lnTo>
                  <a:lnTo>
                    <a:pt x="5356" y="7667"/>
                  </a:lnTo>
                  <a:lnTo>
                    <a:pt x="5173" y="7667"/>
                  </a:lnTo>
                  <a:lnTo>
                    <a:pt x="4990" y="7704"/>
                  </a:lnTo>
                  <a:lnTo>
                    <a:pt x="4843" y="7814"/>
                  </a:lnTo>
                  <a:lnTo>
                    <a:pt x="4733" y="7961"/>
                  </a:lnTo>
                  <a:lnTo>
                    <a:pt x="4659" y="8144"/>
                  </a:lnTo>
                  <a:lnTo>
                    <a:pt x="4623" y="8327"/>
                  </a:lnTo>
                  <a:lnTo>
                    <a:pt x="4623" y="8511"/>
                  </a:lnTo>
                  <a:lnTo>
                    <a:pt x="4623" y="8694"/>
                  </a:lnTo>
                  <a:lnTo>
                    <a:pt x="3669" y="8951"/>
                  </a:lnTo>
                  <a:lnTo>
                    <a:pt x="3229" y="9134"/>
                  </a:lnTo>
                  <a:lnTo>
                    <a:pt x="2752" y="9318"/>
                  </a:lnTo>
                  <a:lnTo>
                    <a:pt x="2348" y="7997"/>
                  </a:lnTo>
                  <a:lnTo>
                    <a:pt x="1908" y="6677"/>
                  </a:lnTo>
                  <a:lnTo>
                    <a:pt x="1541" y="5356"/>
                  </a:lnTo>
                  <a:lnTo>
                    <a:pt x="1395" y="4696"/>
                  </a:lnTo>
                  <a:lnTo>
                    <a:pt x="1285" y="3999"/>
                  </a:lnTo>
                  <a:lnTo>
                    <a:pt x="1505" y="3962"/>
                  </a:lnTo>
                  <a:lnTo>
                    <a:pt x="1725" y="3926"/>
                  </a:lnTo>
                  <a:lnTo>
                    <a:pt x="2165" y="3816"/>
                  </a:lnTo>
                  <a:lnTo>
                    <a:pt x="3302" y="3485"/>
                  </a:lnTo>
                  <a:lnTo>
                    <a:pt x="5760" y="2825"/>
                  </a:lnTo>
                  <a:lnTo>
                    <a:pt x="6934" y="2495"/>
                  </a:lnTo>
                  <a:lnTo>
                    <a:pt x="8071" y="2092"/>
                  </a:lnTo>
                  <a:lnTo>
                    <a:pt x="9135" y="1725"/>
                  </a:lnTo>
                  <a:lnTo>
                    <a:pt x="9758" y="1505"/>
                  </a:lnTo>
                  <a:lnTo>
                    <a:pt x="9978" y="1395"/>
                  </a:lnTo>
                  <a:lnTo>
                    <a:pt x="10088" y="1358"/>
                  </a:lnTo>
                  <a:lnTo>
                    <a:pt x="10162" y="1321"/>
                  </a:lnTo>
                  <a:close/>
                  <a:moveTo>
                    <a:pt x="12876" y="8988"/>
                  </a:moveTo>
                  <a:lnTo>
                    <a:pt x="13023" y="9575"/>
                  </a:lnTo>
                  <a:lnTo>
                    <a:pt x="13096" y="9905"/>
                  </a:lnTo>
                  <a:lnTo>
                    <a:pt x="13206" y="10198"/>
                  </a:lnTo>
                  <a:lnTo>
                    <a:pt x="12619" y="10271"/>
                  </a:lnTo>
                  <a:lnTo>
                    <a:pt x="12069" y="10418"/>
                  </a:lnTo>
                  <a:lnTo>
                    <a:pt x="11519" y="10565"/>
                  </a:lnTo>
                  <a:lnTo>
                    <a:pt x="10969" y="10748"/>
                  </a:lnTo>
                  <a:lnTo>
                    <a:pt x="9685" y="11225"/>
                  </a:lnTo>
                  <a:lnTo>
                    <a:pt x="8438" y="11702"/>
                  </a:lnTo>
                  <a:lnTo>
                    <a:pt x="5980" y="12619"/>
                  </a:lnTo>
                  <a:lnTo>
                    <a:pt x="4879" y="13023"/>
                  </a:lnTo>
                  <a:lnTo>
                    <a:pt x="4329" y="13243"/>
                  </a:lnTo>
                  <a:lnTo>
                    <a:pt x="3816" y="13499"/>
                  </a:lnTo>
                  <a:lnTo>
                    <a:pt x="3669" y="12692"/>
                  </a:lnTo>
                  <a:lnTo>
                    <a:pt x="3522" y="11885"/>
                  </a:lnTo>
                  <a:lnTo>
                    <a:pt x="3742" y="11885"/>
                  </a:lnTo>
                  <a:lnTo>
                    <a:pt x="3999" y="11812"/>
                  </a:lnTo>
                  <a:lnTo>
                    <a:pt x="5173" y="11482"/>
                  </a:lnTo>
                  <a:lnTo>
                    <a:pt x="7190" y="10932"/>
                  </a:lnTo>
                  <a:lnTo>
                    <a:pt x="7374" y="11335"/>
                  </a:lnTo>
                  <a:lnTo>
                    <a:pt x="7594" y="11702"/>
                  </a:lnTo>
                  <a:lnTo>
                    <a:pt x="7631" y="11775"/>
                  </a:lnTo>
                  <a:lnTo>
                    <a:pt x="7814" y="11775"/>
                  </a:lnTo>
                  <a:lnTo>
                    <a:pt x="7887" y="11702"/>
                  </a:lnTo>
                  <a:lnTo>
                    <a:pt x="7961" y="11629"/>
                  </a:lnTo>
                  <a:lnTo>
                    <a:pt x="8107" y="11592"/>
                  </a:lnTo>
                  <a:lnTo>
                    <a:pt x="8401" y="11519"/>
                  </a:lnTo>
                  <a:lnTo>
                    <a:pt x="8474" y="11445"/>
                  </a:lnTo>
                  <a:lnTo>
                    <a:pt x="8548" y="11372"/>
                  </a:lnTo>
                  <a:lnTo>
                    <a:pt x="8658" y="11189"/>
                  </a:lnTo>
                  <a:lnTo>
                    <a:pt x="8694" y="11005"/>
                  </a:lnTo>
                  <a:lnTo>
                    <a:pt x="8694" y="10785"/>
                  </a:lnTo>
                  <a:lnTo>
                    <a:pt x="8658" y="10602"/>
                  </a:lnTo>
                  <a:lnTo>
                    <a:pt x="8621" y="10418"/>
                  </a:lnTo>
                  <a:lnTo>
                    <a:pt x="8658" y="10492"/>
                  </a:lnTo>
                  <a:lnTo>
                    <a:pt x="8768" y="10528"/>
                  </a:lnTo>
                  <a:lnTo>
                    <a:pt x="9025" y="10492"/>
                  </a:lnTo>
                  <a:lnTo>
                    <a:pt x="9281" y="10418"/>
                  </a:lnTo>
                  <a:lnTo>
                    <a:pt x="9428" y="10638"/>
                  </a:lnTo>
                  <a:lnTo>
                    <a:pt x="9611" y="10822"/>
                  </a:lnTo>
                  <a:lnTo>
                    <a:pt x="9758" y="10895"/>
                  </a:lnTo>
                  <a:lnTo>
                    <a:pt x="9942" y="10932"/>
                  </a:lnTo>
                  <a:lnTo>
                    <a:pt x="10088" y="10932"/>
                  </a:lnTo>
                  <a:lnTo>
                    <a:pt x="10235" y="10858"/>
                  </a:lnTo>
                  <a:lnTo>
                    <a:pt x="10382" y="10785"/>
                  </a:lnTo>
                  <a:lnTo>
                    <a:pt x="10492" y="10638"/>
                  </a:lnTo>
                  <a:lnTo>
                    <a:pt x="10565" y="10492"/>
                  </a:lnTo>
                  <a:lnTo>
                    <a:pt x="10602" y="10345"/>
                  </a:lnTo>
                  <a:lnTo>
                    <a:pt x="10639" y="10161"/>
                  </a:lnTo>
                  <a:lnTo>
                    <a:pt x="10602" y="9978"/>
                  </a:lnTo>
                  <a:lnTo>
                    <a:pt x="10492" y="9648"/>
                  </a:lnTo>
                  <a:lnTo>
                    <a:pt x="10749" y="9648"/>
                  </a:lnTo>
                  <a:lnTo>
                    <a:pt x="11005" y="9611"/>
                  </a:lnTo>
                  <a:lnTo>
                    <a:pt x="11629" y="9428"/>
                  </a:lnTo>
                  <a:lnTo>
                    <a:pt x="12876" y="8988"/>
                  </a:lnTo>
                  <a:close/>
                  <a:moveTo>
                    <a:pt x="13206" y="10675"/>
                  </a:moveTo>
                  <a:lnTo>
                    <a:pt x="13096" y="10712"/>
                  </a:lnTo>
                  <a:lnTo>
                    <a:pt x="11592" y="11262"/>
                  </a:lnTo>
                  <a:lnTo>
                    <a:pt x="8731" y="12362"/>
                  </a:lnTo>
                  <a:lnTo>
                    <a:pt x="7300" y="12876"/>
                  </a:lnTo>
                  <a:lnTo>
                    <a:pt x="6604" y="13133"/>
                  </a:lnTo>
                  <a:lnTo>
                    <a:pt x="5870" y="13316"/>
                  </a:lnTo>
                  <a:lnTo>
                    <a:pt x="4696" y="13573"/>
                  </a:lnTo>
                  <a:lnTo>
                    <a:pt x="5393" y="13279"/>
                  </a:lnTo>
                  <a:lnTo>
                    <a:pt x="6090" y="13023"/>
                  </a:lnTo>
                  <a:lnTo>
                    <a:pt x="8438" y="12179"/>
                  </a:lnTo>
                  <a:lnTo>
                    <a:pt x="9611" y="11702"/>
                  </a:lnTo>
                  <a:lnTo>
                    <a:pt x="10822" y="11299"/>
                  </a:lnTo>
                  <a:lnTo>
                    <a:pt x="11409" y="11078"/>
                  </a:lnTo>
                  <a:lnTo>
                    <a:pt x="11996" y="10895"/>
                  </a:lnTo>
                  <a:lnTo>
                    <a:pt x="12619" y="10748"/>
                  </a:lnTo>
                  <a:lnTo>
                    <a:pt x="13206" y="10675"/>
                  </a:lnTo>
                  <a:close/>
                  <a:moveTo>
                    <a:pt x="10492" y="478"/>
                  </a:moveTo>
                  <a:lnTo>
                    <a:pt x="10712" y="1064"/>
                  </a:lnTo>
                  <a:lnTo>
                    <a:pt x="10969" y="1688"/>
                  </a:lnTo>
                  <a:lnTo>
                    <a:pt x="11482" y="2862"/>
                  </a:lnTo>
                  <a:lnTo>
                    <a:pt x="11996" y="4182"/>
                  </a:lnTo>
                  <a:lnTo>
                    <a:pt x="12473" y="5466"/>
                  </a:lnTo>
                  <a:lnTo>
                    <a:pt x="12876" y="6713"/>
                  </a:lnTo>
                  <a:lnTo>
                    <a:pt x="13280" y="7924"/>
                  </a:lnTo>
                  <a:lnTo>
                    <a:pt x="13683" y="9171"/>
                  </a:lnTo>
                  <a:lnTo>
                    <a:pt x="14013" y="10418"/>
                  </a:lnTo>
                  <a:lnTo>
                    <a:pt x="13793" y="10418"/>
                  </a:lnTo>
                  <a:lnTo>
                    <a:pt x="13573" y="10492"/>
                  </a:lnTo>
                  <a:lnTo>
                    <a:pt x="13573" y="10418"/>
                  </a:lnTo>
                  <a:lnTo>
                    <a:pt x="13573" y="10308"/>
                  </a:lnTo>
                  <a:lnTo>
                    <a:pt x="13646" y="10235"/>
                  </a:lnTo>
                  <a:lnTo>
                    <a:pt x="13646" y="10125"/>
                  </a:lnTo>
                  <a:lnTo>
                    <a:pt x="13610" y="9831"/>
                  </a:lnTo>
                  <a:lnTo>
                    <a:pt x="13610" y="9758"/>
                  </a:lnTo>
                  <a:lnTo>
                    <a:pt x="13610" y="9721"/>
                  </a:lnTo>
                  <a:lnTo>
                    <a:pt x="13426" y="9024"/>
                  </a:lnTo>
                  <a:lnTo>
                    <a:pt x="13096" y="7777"/>
                  </a:lnTo>
                  <a:lnTo>
                    <a:pt x="12693" y="6603"/>
                  </a:lnTo>
                  <a:lnTo>
                    <a:pt x="12289" y="5430"/>
                  </a:lnTo>
                  <a:lnTo>
                    <a:pt x="11849" y="4256"/>
                  </a:lnTo>
                  <a:lnTo>
                    <a:pt x="11372" y="3119"/>
                  </a:lnTo>
                  <a:lnTo>
                    <a:pt x="10859" y="1981"/>
                  </a:lnTo>
                  <a:lnTo>
                    <a:pt x="10675" y="1651"/>
                  </a:lnTo>
                  <a:lnTo>
                    <a:pt x="10492" y="1358"/>
                  </a:lnTo>
                  <a:lnTo>
                    <a:pt x="10602" y="1285"/>
                  </a:lnTo>
                  <a:lnTo>
                    <a:pt x="10639" y="1174"/>
                  </a:lnTo>
                  <a:lnTo>
                    <a:pt x="10602" y="1064"/>
                  </a:lnTo>
                  <a:lnTo>
                    <a:pt x="10565" y="991"/>
                  </a:lnTo>
                  <a:lnTo>
                    <a:pt x="10528" y="954"/>
                  </a:lnTo>
                  <a:lnTo>
                    <a:pt x="10455" y="918"/>
                  </a:lnTo>
                  <a:lnTo>
                    <a:pt x="10272" y="881"/>
                  </a:lnTo>
                  <a:lnTo>
                    <a:pt x="10088" y="918"/>
                  </a:lnTo>
                  <a:lnTo>
                    <a:pt x="9391" y="1138"/>
                  </a:lnTo>
                  <a:lnTo>
                    <a:pt x="8658" y="1431"/>
                  </a:lnTo>
                  <a:lnTo>
                    <a:pt x="7924" y="1688"/>
                  </a:lnTo>
                  <a:lnTo>
                    <a:pt x="7190" y="1945"/>
                  </a:lnTo>
                  <a:lnTo>
                    <a:pt x="5650" y="2422"/>
                  </a:lnTo>
                  <a:lnTo>
                    <a:pt x="4109" y="2862"/>
                  </a:lnTo>
                  <a:lnTo>
                    <a:pt x="2569" y="3265"/>
                  </a:lnTo>
                  <a:lnTo>
                    <a:pt x="1762" y="3485"/>
                  </a:lnTo>
                  <a:lnTo>
                    <a:pt x="1358" y="3632"/>
                  </a:lnTo>
                  <a:lnTo>
                    <a:pt x="1175" y="3706"/>
                  </a:lnTo>
                  <a:lnTo>
                    <a:pt x="1028" y="3816"/>
                  </a:lnTo>
                  <a:lnTo>
                    <a:pt x="991" y="3816"/>
                  </a:lnTo>
                  <a:lnTo>
                    <a:pt x="955" y="3889"/>
                  </a:lnTo>
                  <a:lnTo>
                    <a:pt x="918" y="3962"/>
                  </a:lnTo>
                  <a:lnTo>
                    <a:pt x="991" y="4586"/>
                  </a:lnTo>
                  <a:lnTo>
                    <a:pt x="1101" y="5209"/>
                  </a:lnTo>
                  <a:lnTo>
                    <a:pt x="1248" y="5796"/>
                  </a:lnTo>
                  <a:lnTo>
                    <a:pt x="1395" y="6420"/>
                  </a:lnTo>
                  <a:lnTo>
                    <a:pt x="1725" y="7594"/>
                  </a:lnTo>
                  <a:lnTo>
                    <a:pt x="2128" y="8768"/>
                  </a:lnTo>
                  <a:lnTo>
                    <a:pt x="2532" y="9978"/>
                  </a:lnTo>
                  <a:lnTo>
                    <a:pt x="2899" y="11152"/>
                  </a:lnTo>
                  <a:lnTo>
                    <a:pt x="3045" y="11739"/>
                  </a:lnTo>
                  <a:lnTo>
                    <a:pt x="3192" y="12362"/>
                  </a:lnTo>
                  <a:lnTo>
                    <a:pt x="3302" y="12949"/>
                  </a:lnTo>
                  <a:lnTo>
                    <a:pt x="3412" y="13573"/>
                  </a:lnTo>
                  <a:lnTo>
                    <a:pt x="3412" y="13683"/>
                  </a:lnTo>
                  <a:lnTo>
                    <a:pt x="3486" y="13720"/>
                  </a:lnTo>
                  <a:lnTo>
                    <a:pt x="3559" y="13756"/>
                  </a:lnTo>
                  <a:lnTo>
                    <a:pt x="3632" y="13793"/>
                  </a:lnTo>
                  <a:lnTo>
                    <a:pt x="3669" y="13830"/>
                  </a:lnTo>
                  <a:lnTo>
                    <a:pt x="3742" y="13830"/>
                  </a:lnTo>
                  <a:lnTo>
                    <a:pt x="4036" y="13756"/>
                  </a:lnTo>
                  <a:lnTo>
                    <a:pt x="3706" y="13903"/>
                  </a:lnTo>
                  <a:lnTo>
                    <a:pt x="3412" y="14086"/>
                  </a:lnTo>
                  <a:lnTo>
                    <a:pt x="2569" y="11115"/>
                  </a:lnTo>
                  <a:lnTo>
                    <a:pt x="2128" y="9611"/>
                  </a:lnTo>
                  <a:lnTo>
                    <a:pt x="1725" y="8144"/>
                  </a:lnTo>
                  <a:lnTo>
                    <a:pt x="955" y="5136"/>
                  </a:lnTo>
                  <a:lnTo>
                    <a:pt x="808" y="4439"/>
                  </a:lnTo>
                  <a:lnTo>
                    <a:pt x="661" y="3999"/>
                  </a:lnTo>
                  <a:lnTo>
                    <a:pt x="588" y="3779"/>
                  </a:lnTo>
                  <a:lnTo>
                    <a:pt x="478" y="3632"/>
                  </a:lnTo>
                  <a:lnTo>
                    <a:pt x="1065" y="3522"/>
                  </a:lnTo>
                  <a:lnTo>
                    <a:pt x="1652" y="3412"/>
                  </a:lnTo>
                  <a:lnTo>
                    <a:pt x="2825" y="3045"/>
                  </a:lnTo>
                  <a:lnTo>
                    <a:pt x="4183" y="2642"/>
                  </a:lnTo>
                  <a:lnTo>
                    <a:pt x="5503" y="2202"/>
                  </a:lnTo>
                  <a:lnTo>
                    <a:pt x="8034" y="1358"/>
                  </a:lnTo>
                  <a:lnTo>
                    <a:pt x="9281" y="918"/>
                  </a:lnTo>
                  <a:lnTo>
                    <a:pt x="9905" y="734"/>
                  </a:lnTo>
                  <a:lnTo>
                    <a:pt x="10198" y="624"/>
                  </a:lnTo>
                  <a:lnTo>
                    <a:pt x="10492" y="478"/>
                  </a:lnTo>
                  <a:close/>
                  <a:moveTo>
                    <a:pt x="10455" y="1"/>
                  </a:moveTo>
                  <a:lnTo>
                    <a:pt x="10162" y="37"/>
                  </a:lnTo>
                  <a:lnTo>
                    <a:pt x="9832" y="147"/>
                  </a:lnTo>
                  <a:lnTo>
                    <a:pt x="9245" y="367"/>
                  </a:lnTo>
                  <a:lnTo>
                    <a:pt x="7997" y="808"/>
                  </a:lnTo>
                  <a:lnTo>
                    <a:pt x="5503" y="1651"/>
                  </a:lnTo>
                  <a:lnTo>
                    <a:pt x="2935" y="2495"/>
                  </a:lnTo>
                  <a:lnTo>
                    <a:pt x="1615" y="2899"/>
                  </a:lnTo>
                  <a:lnTo>
                    <a:pt x="918" y="3082"/>
                  </a:lnTo>
                  <a:lnTo>
                    <a:pt x="258" y="3339"/>
                  </a:lnTo>
                  <a:lnTo>
                    <a:pt x="184" y="3412"/>
                  </a:lnTo>
                  <a:lnTo>
                    <a:pt x="148" y="3522"/>
                  </a:lnTo>
                  <a:lnTo>
                    <a:pt x="38" y="3559"/>
                  </a:lnTo>
                  <a:lnTo>
                    <a:pt x="1" y="3595"/>
                  </a:lnTo>
                  <a:lnTo>
                    <a:pt x="1" y="3632"/>
                  </a:lnTo>
                  <a:lnTo>
                    <a:pt x="38" y="3779"/>
                  </a:lnTo>
                  <a:lnTo>
                    <a:pt x="111" y="3926"/>
                  </a:lnTo>
                  <a:lnTo>
                    <a:pt x="184" y="4036"/>
                  </a:lnTo>
                  <a:lnTo>
                    <a:pt x="221" y="4146"/>
                  </a:lnTo>
                  <a:lnTo>
                    <a:pt x="294" y="4366"/>
                  </a:lnTo>
                  <a:lnTo>
                    <a:pt x="588" y="5796"/>
                  </a:lnTo>
                  <a:lnTo>
                    <a:pt x="955" y="7227"/>
                  </a:lnTo>
                  <a:lnTo>
                    <a:pt x="1285" y="8658"/>
                  </a:lnTo>
                  <a:lnTo>
                    <a:pt x="2055" y="11482"/>
                  </a:lnTo>
                  <a:lnTo>
                    <a:pt x="2459" y="12876"/>
                  </a:lnTo>
                  <a:lnTo>
                    <a:pt x="2899" y="14233"/>
                  </a:lnTo>
                  <a:lnTo>
                    <a:pt x="2935" y="14380"/>
                  </a:lnTo>
                  <a:lnTo>
                    <a:pt x="3045" y="14416"/>
                  </a:lnTo>
                  <a:lnTo>
                    <a:pt x="3155" y="14453"/>
                  </a:lnTo>
                  <a:lnTo>
                    <a:pt x="3302" y="14416"/>
                  </a:lnTo>
                  <a:lnTo>
                    <a:pt x="3596" y="14343"/>
                  </a:lnTo>
                  <a:lnTo>
                    <a:pt x="3889" y="14270"/>
                  </a:lnTo>
                  <a:lnTo>
                    <a:pt x="4513" y="14086"/>
                  </a:lnTo>
                  <a:lnTo>
                    <a:pt x="5980" y="13793"/>
                  </a:lnTo>
                  <a:lnTo>
                    <a:pt x="6714" y="13610"/>
                  </a:lnTo>
                  <a:lnTo>
                    <a:pt x="7447" y="13353"/>
                  </a:lnTo>
                  <a:lnTo>
                    <a:pt x="8878" y="12839"/>
                  </a:lnTo>
                  <a:lnTo>
                    <a:pt x="11739" y="11775"/>
                  </a:lnTo>
                  <a:lnTo>
                    <a:pt x="13133" y="11225"/>
                  </a:lnTo>
                  <a:lnTo>
                    <a:pt x="13646" y="11078"/>
                  </a:lnTo>
                  <a:lnTo>
                    <a:pt x="13903" y="10968"/>
                  </a:lnTo>
                  <a:lnTo>
                    <a:pt x="14160" y="10822"/>
                  </a:lnTo>
                  <a:lnTo>
                    <a:pt x="14197" y="10932"/>
                  </a:lnTo>
                  <a:lnTo>
                    <a:pt x="14270" y="10968"/>
                  </a:lnTo>
                  <a:lnTo>
                    <a:pt x="14380" y="11005"/>
                  </a:lnTo>
                  <a:lnTo>
                    <a:pt x="14490" y="11005"/>
                  </a:lnTo>
                  <a:lnTo>
                    <a:pt x="14563" y="10932"/>
                  </a:lnTo>
                  <a:lnTo>
                    <a:pt x="14637" y="10895"/>
                  </a:lnTo>
                  <a:lnTo>
                    <a:pt x="14674" y="10785"/>
                  </a:lnTo>
                  <a:lnTo>
                    <a:pt x="14637" y="10675"/>
                  </a:lnTo>
                  <a:lnTo>
                    <a:pt x="14270" y="9318"/>
                  </a:lnTo>
                  <a:lnTo>
                    <a:pt x="13867" y="7997"/>
                  </a:lnTo>
                  <a:lnTo>
                    <a:pt x="13426" y="6640"/>
                  </a:lnTo>
                  <a:lnTo>
                    <a:pt x="12949" y="5356"/>
                  </a:lnTo>
                  <a:lnTo>
                    <a:pt x="12473" y="4036"/>
                  </a:lnTo>
                  <a:lnTo>
                    <a:pt x="11922" y="2752"/>
                  </a:lnTo>
                  <a:lnTo>
                    <a:pt x="11409" y="1468"/>
                  </a:lnTo>
                  <a:lnTo>
                    <a:pt x="11115" y="881"/>
                  </a:lnTo>
                  <a:lnTo>
                    <a:pt x="10785" y="257"/>
                  </a:lnTo>
                  <a:lnTo>
                    <a:pt x="10749" y="221"/>
                  </a:lnTo>
                  <a:lnTo>
                    <a:pt x="10675" y="184"/>
                  </a:lnTo>
                  <a:lnTo>
                    <a:pt x="10639" y="111"/>
                  </a:lnTo>
                  <a:lnTo>
                    <a:pt x="10602" y="74"/>
                  </a:lnTo>
                  <a:lnTo>
                    <a:pt x="10528" y="37"/>
                  </a:lnTo>
                  <a:lnTo>
                    <a:pt x="10455" y="1"/>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solidFill>
                  <a:srgbClr val="A4C2F4"/>
                </a:solidFill>
              </a:endParaRPr>
            </a:p>
          </p:txBody>
        </p:sp>
        <p:sp>
          <p:nvSpPr>
            <p:cNvPr id="313" name="Shape 313"/>
            <p:cNvSpPr/>
            <p:nvPr/>
          </p:nvSpPr>
          <p:spPr>
            <a:xfrm>
              <a:off x="6316250" y="3040425"/>
              <a:ext cx="137600" cy="122000"/>
            </a:xfrm>
            <a:custGeom>
              <a:avLst/>
              <a:gdLst/>
              <a:ahLst/>
              <a:cxnLst/>
              <a:rect l="0" t="0" r="0" b="0"/>
              <a:pathLst>
                <a:path w="5504" h="4880" extrusionOk="0">
                  <a:moveTo>
                    <a:pt x="5173" y="0"/>
                  </a:moveTo>
                  <a:lnTo>
                    <a:pt x="5063" y="37"/>
                  </a:lnTo>
                  <a:lnTo>
                    <a:pt x="4990" y="110"/>
                  </a:lnTo>
                  <a:lnTo>
                    <a:pt x="4770" y="404"/>
                  </a:lnTo>
                  <a:lnTo>
                    <a:pt x="4513" y="624"/>
                  </a:lnTo>
                  <a:lnTo>
                    <a:pt x="4219" y="844"/>
                  </a:lnTo>
                  <a:lnTo>
                    <a:pt x="3926" y="991"/>
                  </a:lnTo>
                  <a:lnTo>
                    <a:pt x="3742" y="1064"/>
                  </a:lnTo>
                  <a:lnTo>
                    <a:pt x="3559" y="1101"/>
                  </a:lnTo>
                  <a:lnTo>
                    <a:pt x="3229" y="1101"/>
                  </a:lnTo>
                  <a:lnTo>
                    <a:pt x="2862" y="1028"/>
                  </a:lnTo>
                  <a:lnTo>
                    <a:pt x="2532" y="917"/>
                  </a:lnTo>
                  <a:lnTo>
                    <a:pt x="2239" y="807"/>
                  </a:lnTo>
                  <a:lnTo>
                    <a:pt x="1908" y="734"/>
                  </a:lnTo>
                  <a:lnTo>
                    <a:pt x="1578" y="661"/>
                  </a:lnTo>
                  <a:lnTo>
                    <a:pt x="1248" y="624"/>
                  </a:lnTo>
                  <a:lnTo>
                    <a:pt x="918" y="661"/>
                  </a:lnTo>
                  <a:lnTo>
                    <a:pt x="625" y="771"/>
                  </a:lnTo>
                  <a:lnTo>
                    <a:pt x="478" y="844"/>
                  </a:lnTo>
                  <a:lnTo>
                    <a:pt x="368" y="954"/>
                  </a:lnTo>
                  <a:lnTo>
                    <a:pt x="258" y="1064"/>
                  </a:lnTo>
                  <a:lnTo>
                    <a:pt x="148" y="1211"/>
                  </a:lnTo>
                  <a:lnTo>
                    <a:pt x="111" y="1284"/>
                  </a:lnTo>
                  <a:lnTo>
                    <a:pt x="111" y="1321"/>
                  </a:lnTo>
                  <a:lnTo>
                    <a:pt x="148" y="1431"/>
                  </a:lnTo>
                  <a:lnTo>
                    <a:pt x="258" y="1468"/>
                  </a:lnTo>
                  <a:lnTo>
                    <a:pt x="368" y="1468"/>
                  </a:lnTo>
                  <a:lnTo>
                    <a:pt x="698" y="1284"/>
                  </a:lnTo>
                  <a:lnTo>
                    <a:pt x="1028" y="1174"/>
                  </a:lnTo>
                  <a:lnTo>
                    <a:pt x="1028" y="2531"/>
                  </a:lnTo>
                  <a:lnTo>
                    <a:pt x="955" y="3228"/>
                  </a:lnTo>
                  <a:lnTo>
                    <a:pt x="881" y="3925"/>
                  </a:lnTo>
                  <a:lnTo>
                    <a:pt x="698" y="3852"/>
                  </a:lnTo>
                  <a:lnTo>
                    <a:pt x="551" y="3742"/>
                  </a:lnTo>
                  <a:lnTo>
                    <a:pt x="368" y="3632"/>
                  </a:lnTo>
                  <a:lnTo>
                    <a:pt x="184" y="3522"/>
                  </a:lnTo>
                  <a:lnTo>
                    <a:pt x="111" y="3522"/>
                  </a:lnTo>
                  <a:lnTo>
                    <a:pt x="38" y="3595"/>
                  </a:lnTo>
                  <a:lnTo>
                    <a:pt x="1" y="3669"/>
                  </a:lnTo>
                  <a:lnTo>
                    <a:pt x="1" y="3779"/>
                  </a:lnTo>
                  <a:lnTo>
                    <a:pt x="38" y="3962"/>
                  </a:lnTo>
                  <a:lnTo>
                    <a:pt x="148" y="4145"/>
                  </a:lnTo>
                  <a:lnTo>
                    <a:pt x="294" y="4256"/>
                  </a:lnTo>
                  <a:lnTo>
                    <a:pt x="514" y="4402"/>
                  </a:lnTo>
                  <a:lnTo>
                    <a:pt x="735" y="4476"/>
                  </a:lnTo>
                  <a:lnTo>
                    <a:pt x="1175" y="4476"/>
                  </a:lnTo>
                  <a:lnTo>
                    <a:pt x="1248" y="4439"/>
                  </a:lnTo>
                  <a:lnTo>
                    <a:pt x="1321" y="4402"/>
                  </a:lnTo>
                  <a:lnTo>
                    <a:pt x="1395" y="4256"/>
                  </a:lnTo>
                  <a:lnTo>
                    <a:pt x="1505" y="3485"/>
                  </a:lnTo>
                  <a:lnTo>
                    <a:pt x="1578" y="2715"/>
                  </a:lnTo>
                  <a:lnTo>
                    <a:pt x="1578" y="1908"/>
                  </a:lnTo>
                  <a:lnTo>
                    <a:pt x="1542" y="1504"/>
                  </a:lnTo>
                  <a:lnTo>
                    <a:pt x="1505" y="1138"/>
                  </a:lnTo>
                  <a:lnTo>
                    <a:pt x="1762" y="1174"/>
                  </a:lnTo>
                  <a:lnTo>
                    <a:pt x="2128" y="1321"/>
                  </a:lnTo>
                  <a:lnTo>
                    <a:pt x="2459" y="1431"/>
                  </a:lnTo>
                  <a:lnTo>
                    <a:pt x="2825" y="1578"/>
                  </a:lnTo>
                  <a:lnTo>
                    <a:pt x="3192" y="1651"/>
                  </a:lnTo>
                  <a:lnTo>
                    <a:pt x="3486" y="1651"/>
                  </a:lnTo>
                  <a:lnTo>
                    <a:pt x="3449" y="2531"/>
                  </a:lnTo>
                  <a:lnTo>
                    <a:pt x="3412" y="3449"/>
                  </a:lnTo>
                  <a:lnTo>
                    <a:pt x="3412" y="3999"/>
                  </a:lnTo>
                  <a:lnTo>
                    <a:pt x="3412" y="4256"/>
                  </a:lnTo>
                  <a:lnTo>
                    <a:pt x="3412" y="4366"/>
                  </a:lnTo>
                  <a:lnTo>
                    <a:pt x="3412" y="4402"/>
                  </a:lnTo>
                  <a:lnTo>
                    <a:pt x="3449" y="4402"/>
                  </a:lnTo>
                  <a:lnTo>
                    <a:pt x="3412" y="4476"/>
                  </a:lnTo>
                  <a:lnTo>
                    <a:pt x="3376" y="4512"/>
                  </a:lnTo>
                  <a:lnTo>
                    <a:pt x="3376" y="4659"/>
                  </a:lnTo>
                  <a:lnTo>
                    <a:pt x="3376" y="4696"/>
                  </a:lnTo>
                  <a:lnTo>
                    <a:pt x="3412" y="4806"/>
                  </a:lnTo>
                  <a:lnTo>
                    <a:pt x="3522" y="4879"/>
                  </a:lnTo>
                  <a:lnTo>
                    <a:pt x="3632" y="4879"/>
                  </a:lnTo>
                  <a:lnTo>
                    <a:pt x="3742" y="4842"/>
                  </a:lnTo>
                  <a:lnTo>
                    <a:pt x="3853" y="4732"/>
                  </a:lnTo>
                  <a:lnTo>
                    <a:pt x="3926" y="4586"/>
                  </a:lnTo>
                  <a:lnTo>
                    <a:pt x="3926" y="4439"/>
                  </a:lnTo>
                  <a:lnTo>
                    <a:pt x="3926" y="4256"/>
                  </a:lnTo>
                  <a:lnTo>
                    <a:pt x="3963" y="3045"/>
                  </a:lnTo>
                  <a:lnTo>
                    <a:pt x="3963" y="1871"/>
                  </a:lnTo>
                  <a:lnTo>
                    <a:pt x="3963" y="1541"/>
                  </a:lnTo>
                  <a:lnTo>
                    <a:pt x="4366" y="1394"/>
                  </a:lnTo>
                  <a:lnTo>
                    <a:pt x="4733" y="1138"/>
                  </a:lnTo>
                  <a:lnTo>
                    <a:pt x="5063" y="844"/>
                  </a:lnTo>
                  <a:lnTo>
                    <a:pt x="5320" y="551"/>
                  </a:lnTo>
                  <a:lnTo>
                    <a:pt x="5467" y="367"/>
                  </a:lnTo>
                  <a:lnTo>
                    <a:pt x="5503" y="257"/>
                  </a:lnTo>
                  <a:lnTo>
                    <a:pt x="5503" y="184"/>
                  </a:lnTo>
                  <a:lnTo>
                    <a:pt x="5430" y="74"/>
                  </a:lnTo>
                  <a:lnTo>
                    <a:pt x="5356" y="37"/>
                  </a:lnTo>
                  <a:lnTo>
                    <a:pt x="5283"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solidFill>
                  <a:srgbClr val="A4C2F4"/>
                </a:solidFill>
              </a:endParaRPr>
            </a:p>
          </p:txBody>
        </p:sp>
        <p:sp>
          <p:nvSpPr>
            <p:cNvPr id="314" name="Shape 314"/>
            <p:cNvSpPr/>
            <p:nvPr/>
          </p:nvSpPr>
          <p:spPr>
            <a:xfrm>
              <a:off x="6879325" y="4294925"/>
              <a:ext cx="344825" cy="254975"/>
            </a:xfrm>
            <a:custGeom>
              <a:avLst/>
              <a:gdLst/>
              <a:ahLst/>
              <a:cxnLst/>
              <a:rect l="0" t="0" r="0" b="0"/>
              <a:pathLst>
                <a:path w="13793" h="10199" extrusionOk="0">
                  <a:moveTo>
                    <a:pt x="5649" y="2128"/>
                  </a:moveTo>
                  <a:lnTo>
                    <a:pt x="5503" y="2165"/>
                  </a:lnTo>
                  <a:lnTo>
                    <a:pt x="5356" y="2238"/>
                  </a:lnTo>
                  <a:lnTo>
                    <a:pt x="5209" y="2312"/>
                  </a:lnTo>
                  <a:lnTo>
                    <a:pt x="5099" y="2422"/>
                  </a:lnTo>
                  <a:lnTo>
                    <a:pt x="4989" y="2532"/>
                  </a:lnTo>
                  <a:lnTo>
                    <a:pt x="4916" y="2642"/>
                  </a:lnTo>
                  <a:lnTo>
                    <a:pt x="4879" y="2788"/>
                  </a:lnTo>
                  <a:lnTo>
                    <a:pt x="4842" y="2935"/>
                  </a:lnTo>
                  <a:lnTo>
                    <a:pt x="4842" y="3119"/>
                  </a:lnTo>
                  <a:lnTo>
                    <a:pt x="4879" y="3265"/>
                  </a:lnTo>
                  <a:lnTo>
                    <a:pt x="4916" y="3375"/>
                  </a:lnTo>
                  <a:lnTo>
                    <a:pt x="5026" y="3485"/>
                  </a:lnTo>
                  <a:lnTo>
                    <a:pt x="5136" y="3522"/>
                  </a:lnTo>
                  <a:lnTo>
                    <a:pt x="5209" y="3522"/>
                  </a:lnTo>
                  <a:lnTo>
                    <a:pt x="5319" y="3449"/>
                  </a:lnTo>
                  <a:lnTo>
                    <a:pt x="5356" y="3375"/>
                  </a:lnTo>
                  <a:lnTo>
                    <a:pt x="5393" y="3119"/>
                  </a:lnTo>
                  <a:lnTo>
                    <a:pt x="5393" y="2899"/>
                  </a:lnTo>
                  <a:lnTo>
                    <a:pt x="5429" y="3045"/>
                  </a:lnTo>
                  <a:lnTo>
                    <a:pt x="5466" y="3229"/>
                  </a:lnTo>
                  <a:lnTo>
                    <a:pt x="5503" y="3632"/>
                  </a:lnTo>
                  <a:lnTo>
                    <a:pt x="5576" y="3926"/>
                  </a:lnTo>
                  <a:lnTo>
                    <a:pt x="5613" y="4072"/>
                  </a:lnTo>
                  <a:lnTo>
                    <a:pt x="5723" y="4219"/>
                  </a:lnTo>
                  <a:lnTo>
                    <a:pt x="5796" y="4256"/>
                  </a:lnTo>
                  <a:lnTo>
                    <a:pt x="5833" y="4256"/>
                  </a:lnTo>
                  <a:lnTo>
                    <a:pt x="5906" y="4219"/>
                  </a:lnTo>
                  <a:lnTo>
                    <a:pt x="5943" y="4146"/>
                  </a:lnTo>
                  <a:lnTo>
                    <a:pt x="5980" y="4036"/>
                  </a:lnTo>
                  <a:lnTo>
                    <a:pt x="5980" y="3926"/>
                  </a:lnTo>
                  <a:lnTo>
                    <a:pt x="5943" y="3669"/>
                  </a:lnTo>
                  <a:lnTo>
                    <a:pt x="5833" y="3082"/>
                  </a:lnTo>
                  <a:lnTo>
                    <a:pt x="5759" y="2825"/>
                  </a:lnTo>
                  <a:lnTo>
                    <a:pt x="5686" y="2715"/>
                  </a:lnTo>
                  <a:lnTo>
                    <a:pt x="5613" y="2642"/>
                  </a:lnTo>
                  <a:lnTo>
                    <a:pt x="5723" y="2605"/>
                  </a:lnTo>
                  <a:lnTo>
                    <a:pt x="6016" y="2605"/>
                  </a:lnTo>
                  <a:lnTo>
                    <a:pt x="6163" y="2642"/>
                  </a:lnTo>
                  <a:lnTo>
                    <a:pt x="6310" y="3045"/>
                  </a:lnTo>
                  <a:lnTo>
                    <a:pt x="6456" y="3522"/>
                  </a:lnTo>
                  <a:lnTo>
                    <a:pt x="6603" y="3999"/>
                  </a:lnTo>
                  <a:lnTo>
                    <a:pt x="6640" y="4072"/>
                  </a:lnTo>
                  <a:lnTo>
                    <a:pt x="6677" y="4109"/>
                  </a:lnTo>
                  <a:lnTo>
                    <a:pt x="6750" y="4146"/>
                  </a:lnTo>
                  <a:lnTo>
                    <a:pt x="6823" y="4109"/>
                  </a:lnTo>
                  <a:lnTo>
                    <a:pt x="6897" y="4072"/>
                  </a:lnTo>
                  <a:lnTo>
                    <a:pt x="6970" y="4036"/>
                  </a:lnTo>
                  <a:lnTo>
                    <a:pt x="7007" y="3926"/>
                  </a:lnTo>
                  <a:lnTo>
                    <a:pt x="7007" y="3852"/>
                  </a:lnTo>
                  <a:lnTo>
                    <a:pt x="6860" y="3412"/>
                  </a:lnTo>
                  <a:lnTo>
                    <a:pt x="6750" y="3009"/>
                  </a:lnTo>
                  <a:lnTo>
                    <a:pt x="6677" y="2862"/>
                  </a:lnTo>
                  <a:lnTo>
                    <a:pt x="6970" y="3045"/>
                  </a:lnTo>
                  <a:lnTo>
                    <a:pt x="7227" y="3229"/>
                  </a:lnTo>
                  <a:lnTo>
                    <a:pt x="7227" y="3449"/>
                  </a:lnTo>
                  <a:lnTo>
                    <a:pt x="7263" y="3669"/>
                  </a:lnTo>
                  <a:lnTo>
                    <a:pt x="7410" y="4072"/>
                  </a:lnTo>
                  <a:lnTo>
                    <a:pt x="7484" y="4146"/>
                  </a:lnTo>
                  <a:lnTo>
                    <a:pt x="7520" y="4182"/>
                  </a:lnTo>
                  <a:lnTo>
                    <a:pt x="7667" y="4182"/>
                  </a:lnTo>
                  <a:lnTo>
                    <a:pt x="7740" y="4146"/>
                  </a:lnTo>
                  <a:lnTo>
                    <a:pt x="7777" y="4109"/>
                  </a:lnTo>
                  <a:lnTo>
                    <a:pt x="7814" y="4036"/>
                  </a:lnTo>
                  <a:lnTo>
                    <a:pt x="7777" y="3926"/>
                  </a:lnTo>
                  <a:lnTo>
                    <a:pt x="7704" y="3669"/>
                  </a:lnTo>
                  <a:lnTo>
                    <a:pt x="8034" y="3962"/>
                  </a:lnTo>
                  <a:lnTo>
                    <a:pt x="8070" y="3999"/>
                  </a:lnTo>
                  <a:lnTo>
                    <a:pt x="8107" y="3999"/>
                  </a:lnTo>
                  <a:lnTo>
                    <a:pt x="8144" y="3962"/>
                  </a:lnTo>
                  <a:lnTo>
                    <a:pt x="8144" y="3926"/>
                  </a:lnTo>
                  <a:lnTo>
                    <a:pt x="8144" y="3742"/>
                  </a:lnTo>
                  <a:lnTo>
                    <a:pt x="8107" y="3595"/>
                  </a:lnTo>
                  <a:lnTo>
                    <a:pt x="7960" y="3302"/>
                  </a:lnTo>
                  <a:lnTo>
                    <a:pt x="7740" y="3009"/>
                  </a:lnTo>
                  <a:lnTo>
                    <a:pt x="7484" y="2788"/>
                  </a:lnTo>
                  <a:lnTo>
                    <a:pt x="7190" y="2568"/>
                  </a:lnTo>
                  <a:lnTo>
                    <a:pt x="6897" y="2422"/>
                  </a:lnTo>
                  <a:lnTo>
                    <a:pt x="6566" y="2275"/>
                  </a:lnTo>
                  <a:lnTo>
                    <a:pt x="6273" y="2165"/>
                  </a:lnTo>
                  <a:lnTo>
                    <a:pt x="5943" y="2128"/>
                  </a:lnTo>
                  <a:close/>
                  <a:moveTo>
                    <a:pt x="12215" y="3485"/>
                  </a:moveTo>
                  <a:lnTo>
                    <a:pt x="12142" y="3522"/>
                  </a:lnTo>
                  <a:lnTo>
                    <a:pt x="12142" y="3559"/>
                  </a:lnTo>
                  <a:lnTo>
                    <a:pt x="12142" y="3742"/>
                  </a:lnTo>
                  <a:lnTo>
                    <a:pt x="12142" y="3926"/>
                  </a:lnTo>
                  <a:lnTo>
                    <a:pt x="12252" y="4292"/>
                  </a:lnTo>
                  <a:lnTo>
                    <a:pt x="12436" y="4769"/>
                  </a:lnTo>
                  <a:lnTo>
                    <a:pt x="12582" y="5136"/>
                  </a:lnTo>
                  <a:lnTo>
                    <a:pt x="12546" y="5209"/>
                  </a:lnTo>
                  <a:lnTo>
                    <a:pt x="12546" y="5320"/>
                  </a:lnTo>
                  <a:lnTo>
                    <a:pt x="12582" y="5356"/>
                  </a:lnTo>
                  <a:lnTo>
                    <a:pt x="12582" y="5430"/>
                  </a:lnTo>
                  <a:lnTo>
                    <a:pt x="11885" y="5613"/>
                  </a:lnTo>
                  <a:lnTo>
                    <a:pt x="11885" y="5430"/>
                  </a:lnTo>
                  <a:lnTo>
                    <a:pt x="11849" y="5246"/>
                  </a:lnTo>
                  <a:lnTo>
                    <a:pt x="11702" y="4843"/>
                  </a:lnTo>
                  <a:lnTo>
                    <a:pt x="11629" y="4549"/>
                  </a:lnTo>
                  <a:lnTo>
                    <a:pt x="11482" y="4256"/>
                  </a:lnTo>
                  <a:lnTo>
                    <a:pt x="11335" y="3999"/>
                  </a:lnTo>
                  <a:lnTo>
                    <a:pt x="11115" y="3742"/>
                  </a:lnTo>
                  <a:lnTo>
                    <a:pt x="11005" y="3742"/>
                  </a:lnTo>
                  <a:lnTo>
                    <a:pt x="10968" y="3779"/>
                  </a:lnTo>
                  <a:lnTo>
                    <a:pt x="10932" y="3852"/>
                  </a:lnTo>
                  <a:lnTo>
                    <a:pt x="10968" y="4109"/>
                  </a:lnTo>
                  <a:lnTo>
                    <a:pt x="11078" y="4366"/>
                  </a:lnTo>
                  <a:lnTo>
                    <a:pt x="11262" y="4879"/>
                  </a:lnTo>
                  <a:lnTo>
                    <a:pt x="11372" y="5320"/>
                  </a:lnTo>
                  <a:lnTo>
                    <a:pt x="11445" y="5540"/>
                  </a:lnTo>
                  <a:lnTo>
                    <a:pt x="11555" y="5686"/>
                  </a:lnTo>
                  <a:lnTo>
                    <a:pt x="11482" y="5723"/>
                  </a:lnTo>
                  <a:lnTo>
                    <a:pt x="11372" y="5723"/>
                  </a:lnTo>
                  <a:lnTo>
                    <a:pt x="11262" y="5686"/>
                  </a:lnTo>
                  <a:lnTo>
                    <a:pt x="11152" y="5650"/>
                  </a:lnTo>
                  <a:lnTo>
                    <a:pt x="11078" y="5576"/>
                  </a:lnTo>
                  <a:lnTo>
                    <a:pt x="10895" y="5393"/>
                  </a:lnTo>
                  <a:lnTo>
                    <a:pt x="10785" y="5209"/>
                  </a:lnTo>
                  <a:lnTo>
                    <a:pt x="10712" y="5173"/>
                  </a:lnTo>
                  <a:lnTo>
                    <a:pt x="10675" y="4916"/>
                  </a:lnTo>
                  <a:lnTo>
                    <a:pt x="10601" y="4696"/>
                  </a:lnTo>
                  <a:lnTo>
                    <a:pt x="10418" y="4292"/>
                  </a:lnTo>
                  <a:lnTo>
                    <a:pt x="10381" y="4256"/>
                  </a:lnTo>
                  <a:lnTo>
                    <a:pt x="10345" y="4219"/>
                  </a:lnTo>
                  <a:lnTo>
                    <a:pt x="10198" y="4219"/>
                  </a:lnTo>
                  <a:lnTo>
                    <a:pt x="10125" y="4292"/>
                  </a:lnTo>
                  <a:lnTo>
                    <a:pt x="10088" y="4366"/>
                  </a:lnTo>
                  <a:lnTo>
                    <a:pt x="10088" y="4402"/>
                  </a:lnTo>
                  <a:lnTo>
                    <a:pt x="10125" y="4659"/>
                  </a:lnTo>
                  <a:lnTo>
                    <a:pt x="10051" y="4623"/>
                  </a:lnTo>
                  <a:lnTo>
                    <a:pt x="9941" y="4586"/>
                  </a:lnTo>
                  <a:lnTo>
                    <a:pt x="9868" y="4623"/>
                  </a:lnTo>
                  <a:lnTo>
                    <a:pt x="9794" y="4696"/>
                  </a:lnTo>
                  <a:lnTo>
                    <a:pt x="9721" y="4806"/>
                  </a:lnTo>
                  <a:lnTo>
                    <a:pt x="9684" y="4916"/>
                  </a:lnTo>
                  <a:lnTo>
                    <a:pt x="9721" y="5026"/>
                  </a:lnTo>
                  <a:lnTo>
                    <a:pt x="9758" y="5099"/>
                  </a:lnTo>
                  <a:lnTo>
                    <a:pt x="9905" y="5246"/>
                  </a:lnTo>
                  <a:lnTo>
                    <a:pt x="10125" y="5356"/>
                  </a:lnTo>
                  <a:lnTo>
                    <a:pt x="10271" y="5430"/>
                  </a:lnTo>
                  <a:lnTo>
                    <a:pt x="10345" y="5540"/>
                  </a:lnTo>
                  <a:lnTo>
                    <a:pt x="10528" y="5796"/>
                  </a:lnTo>
                  <a:lnTo>
                    <a:pt x="10712" y="5980"/>
                  </a:lnTo>
                  <a:lnTo>
                    <a:pt x="10932" y="6163"/>
                  </a:lnTo>
                  <a:lnTo>
                    <a:pt x="11078" y="6200"/>
                  </a:lnTo>
                  <a:lnTo>
                    <a:pt x="11225" y="6237"/>
                  </a:lnTo>
                  <a:lnTo>
                    <a:pt x="11519" y="6237"/>
                  </a:lnTo>
                  <a:lnTo>
                    <a:pt x="11849" y="6163"/>
                  </a:lnTo>
                  <a:lnTo>
                    <a:pt x="12142" y="6090"/>
                  </a:lnTo>
                  <a:lnTo>
                    <a:pt x="12986" y="5833"/>
                  </a:lnTo>
                  <a:lnTo>
                    <a:pt x="13353" y="5686"/>
                  </a:lnTo>
                  <a:lnTo>
                    <a:pt x="13536" y="5613"/>
                  </a:lnTo>
                  <a:lnTo>
                    <a:pt x="13719" y="5540"/>
                  </a:lnTo>
                  <a:lnTo>
                    <a:pt x="13793" y="5466"/>
                  </a:lnTo>
                  <a:lnTo>
                    <a:pt x="13793" y="5356"/>
                  </a:lnTo>
                  <a:lnTo>
                    <a:pt x="13756" y="5283"/>
                  </a:lnTo>
                  <a:lnTo>
                    <a:pt x="13646" y="5246"/>
                  </a:lnTo>
                  <a:lnTo>
                    <a:pt x="13353" y="5246"/>
                  </a:lnTo>
                  <a:lnTo>
                    <a:pt x="13059" y="5320"/>
                  </a:lnTo>
                  <a:lnTo>
                    <a:pt x="13059" y="5099"/>
                  </a:lnTo>
                  <a:lnTo>
                    <a:pt x="12986" y="4879"/>
                  </a:lnTo>
                  <a:lnTo>
                    <a:pt x="12839" y="4513"/>
                  </a:lnTo>
                  <a:lnTo>
                    <a:pt x="12619" y="3962"/>
                  </a:lnTo>
                  <a:lnTo>
                    <a:pt x="12509" y="3706"/>
                  </a:lnTo>
                  <a:lnTo>
                    <a:pt x="12326" y="3485"/>
                  </a:lnTo>
                  <a:close/>
                  <a:moveTo>
                    <a:pt x="12069" y="1"/>
                  </a:moveTo>
                  <a:lnTo>
                    <a:pt x="11702" y="37"/>
                  </a:lnTo>
                  <a:lnTo>
                    <a:pt x="11335" y="147"/>
                  </a:lnTo>
                  <a:lnTo>
                    <a:pt x="10638" y="368"/>
                  </a:lnTo>
                  <a:lnTo>
                    <a:pt x="9905" y="588"/>
                  </a:lnTo>
                  <a:lnTo>
                    <a:pt x="9538" y="698"/>
                  </a:lnTo>
                  <a:lnTo>
                    <a:pt x="9171" y="844"/>
                  </a:lnTo>
                  <a:lnTo>
                    <a:pt x="8914" y="1028"/>
                  </a:lnTo>
                  <a:lnTo>
                    <a:pt x="8694" y="1211"/>
                  </a:lnTo>
                  <a:lnTo>
                    <a:pt x="8547" y="1431"/>
                  </a:lnTo>
                  <a:lnTo>
                    <a:pt x="8437" y="1688"/>
                  </a:lnTo>
                  <a:lnTo>
                    <a:pt x="8401" y="1945"/>
                  </a:lnTo>
                  <a:lnTo>
                    <a:pt x="8401" y="2238"/>
                  </a:lnTo>
                  <a:lnTo>
                    <a:pt x="8401" y="2532"/>
                  </a:lnTo>
                  <a:lnTo>
                    <a:pt x="8474" y="2825"/>
                  </a:lnTo>
                  <a:lnTo>
                    <a:pt x="8804" y="4402"/>
                  </a:lnTo>
                  <a:lnTo>
                    <a:pt x="8951" y="5173"/>
                  </a:lnTo>
                  <a:lnTo>
                    <a:pt x="9098" y="5980"/>
                  </a:lnTo>
                  <a:lnTo>
                    <a:pt x="9134" y="6347"/>
                  </a:lnTo>
                  <a:lnTo>
                    <a:pt x="9134" y="6713"/>
                  </a:lnTo>
                  <a:lnTo>
                    <a:pt x="8914" y="6126"/>
                  </a:lnTo>
                  <a:lnTo>
                    <a:pt x="8841" y="5796"/>
                  </a:lnTo>
                  <a:lnTo>
                    <a:pt x="8731" y="5430"/>
                  </a:lnTo>
                  <a:lnTo>
                    <a:pt x="8657" y="5246"/>
                  </a:lnTo>
                  <a:lnTo>
                    <a:pt x="8547" y="5099"/>
                  </a:lnTo>
                  <a:lnTo>
                    <a:pt x="8437" y="4953"/>
                  </a:lnTo>
                  <a:lnTo>
                    <a:pt x="8327" y="4879"/>
                  </a:lnTo>
                  <a:lnTo>
                    <a:pt x="8254" y="4879"/>
                  </a:lnTo>
                  <a:lnTo>
                    <a:pt x="8217" y="4916"/>
                  </a:lnTo>
                  <a:lnTo>
                    <a:pt x="8180" y="5026"/>
                  </a:lnTo>
                  <a:lnTo>
                    <a:pt x="8180" y="5136"/>
                  </a:lnTo>
                  <a:lnTo>
                    <a:pt x="8217" y="5393"/>
                  </a:lnTo>
                  <a:lnTo>
                    <a:pt x="8364" y="5906"/>
                  </a:lnTo>
                  <a:lnTo>
                    <a:pt x="8584" y="6567"/>
                  </a:lnTo>
                  <a:lnTo>
                    <a:pt x="8767" y="7227"/>
                  </a:lnTo>
                  <a:lnTo>
                    <a:pt x="8731" y="7374"/>
                  </a:lnTo>
                  <a:lnTo>
                    <a:pt x="8731" y="7447"/>
                  </a:lnTo>
                  <a:lnTo>
                    <a:pt x="8731" y="7520"/>
                  </a:lnTo>
                  <a:lnTo>
                    <a:pt x="8804" y="7594"/>
                  </a:lnTo>
                  <a:lnTo>
                    <a:pt x="8694" y="7740"/>
                  </a:lnTo>
                  <a:lnTo>
                    <a:pt x="8547" y="7887"/>
                  </a:lnTo>
                  <a:lnTo>
                    <a:pt x="8401" y="7997"/>
                  </a:lnTo>
                  <a:lnTo>
                    <a:pt x="8180" y="8107"/>
                  </a:lnTo>
                  <a:lnTo>
                    <a:pt x="8144" y="8034"/>
                  </a:lnTo>
                  <a:lnTo>
                    <a:pt x="8144" y="7997"/>
                  </a:lnTo>
                  <a:lnTo>
                    <a:pt x="8070" y="7961"/>
                  </a:lnTo>
                  <a:lnTo>
                    <a:pt x="7630" y="6530"/>
                  </a:lnTo>
                  <a:lnTo>
                    <a:pt x="7337" y="5650"/>
                  </a:lnTo>
                  <a:lnTo>
                    <a:pt x="7153" y="5283"/>
                  </a:lnTo>
                  <a:lnTo>
                    <a:pt x="7080" y="5026"/>
                  </a:lnTo>
                  <a:lnTo>
                    <a:pt x="7080" y="4953"/>
                  </a:lnTo>
                  <a:lnTo>
                    <a:pt x="7080" y="4879"/>
                  </a:lnTo>
                  <a:lnTo>
                    <a:pt x="7117" y="4806"/>
                  </a:lnTo>
                  <a:lnTo>
                    <a:pt x="7153" y="4733"/>
                  </a:lnTo>
                  <a:lnTo>
                    <a:pt x="7117" y="4659"/>
                  </a:lnTo>
                  <a:lnTo>
                    <a:pt x="7080" y="4623"/>
                  </a:lnTo>
                  <a:lnTo>
                    <a:pt x="6860" y="4476"/>
                  </a:lnTo>
                  <a:lnTo>
                    <a:pt x="6750" y="4439"/>
                  </a:lnTo>
                  <a:lnTo>
                    <a:pt x="6640" y="4476"/>
                  </a:lnTo>
                  <a:lnTo>
                    <a:pt x="6603" y="4549"/>
                  </a:lnTo>
                  <a:lnTo>
                    <a:pt x="6603" y="4623"/>
                  </a:lnTo>
                  <a:lnTo>
                    <a:pt x="6640" y="4659"/>
                  </a:lnTo>
                  <a:lnTo>
                    <a:pt x="6677" y="4769"/>
                  </a:lnTo>
                  <a:lnTo>
                    <a:pt x="6640" y="4879"/>
                  </a:lnTo>
                  <a:lnTo>
                    <a:pt x="6640" y="5063"/>
                  </a:lnTo>
                  <a:lnTo>
                    <a:pt x="6713" y="5320"/>
                  </a:lnTo>
                  <a:lnTo>
                    <a:pt x="6787" y="5576"/>
                  </a:lnTo>
                  <a:lnTo>
                    <a:pt x="6970" y="6090"/>
                  </a:lnTo>
                  <a:lnTo>
                    <a:pt x="7667" y="8254"/>
                  </a:lnTo>
                  <a:lnTo>
                    <a:pt x="7300" y="8254"/>
                  </a:lnTo>
                  <a:lnTo>
                    <a:pt x="6970" y="8181"/>
                  </a:lnTo>
                  <a:lnTo>
                    <a:pt x="6970" y="8107"/>
                  </a:lnTo>
                  <a:lnTo>
                    <a:pt x="6970" y="8034"/>
                  </a:lnTo>
                  <a:lnTo>
                    <a:pt x="6897" y="7997"/>
                  </a:lnTo>
                  <a:lnTo>
                    <a:pt x="6530" y="6383"/>
                  </a:lnTo>
                  <a:lnTo>
                    <a:pt x="6310" y="5503"/>
                  </a:lnTo>
                  <a:lnTo>
                    <a:pt x="6200" y="5099"/>
                  </a:lnTo>
                  <a:lnTo>
                    <a:pt x="6090" y="4916"/>
                  </a:lnTo>
                  <a:lnTo>
                    <a:pt x="5980" y="4733"/>
                  </a:lnTo>
                  <a:lnTo>
                    <a:pt x="5943" y="4696"/>
                  </a:lnTo>
                  <a:lnTo>
                    <a:pt x="5906" y="4696"/>
                  </a:lnTo>
                  <a:lnTo>
                    <a:pt x="5833" y="4733"/>
                  </a:lnTo>
                  <a:lnTo>
                    <a:pt x="5833" y="4769"/>
                  </a:lnTo>
                  <a:lnTo>
                    <a:pt x="5796" y="4989"/>
                  </a:lnTo>
                  <a:lnTo>
                    <a:pt x="5796" y="5173"/>
                  </a:lnTo>
                  <a:lnTo>
                    <a:pt x="5870" y="5576"/>
                  </a:lnTo>
                  <a:lnTo>
                    <a:pt x="6053" y="6383"/>
                  </a:lnTo>
                  <a:lnTo>
                    <a:pt x="6420" y="7887"/>
                  </a:lnTo>
                  <a:lnTo>
                    <a:pt x="6420" y="7887"/>
                  </a:lnTo>
                  <a:lnTo>
                    <a:pt x="6163" y="7740"/>
                  </a:lnTo>
                  <a:lnTo>
                    <a:pt x="5980" y="7520"/>
                  </a:lnTo>
                  <a:lnTo>
                    <a:pt x="5759" y="7227"/>
                  </a:lnTo>
                  <a:lnTo>
                    <a:pt x="5576" y="6897"/>
                  </a:lnTo>
                  <a:lnTo>
                    <a:pt x="5466" y="6567"/>
                  </a:lnTo>
                  <a:lnTo>
                    <a:pt x="5393" y="6237"/>
                  </a:lnTo>
                  <a:lnTo>
                    <a:pt x="5246" y="5540"/>
                  </a:lnTo>
                  <a:lnTo>
                    <a:pt x="5173" y="5209"/>
                  </a:lnTo>
                  <a:lnTo>
                    <a:pt x="5063" y="4879"/>
                  </a:lnTo>
                  <a:lnTo>
                    <a:pt x="4916" y="4586"/>
                  </a:lnTo>
                  <a:lnTo>
                    <a:pt x="4732" y="4366"/>
                  </a:lnTo>
                  <a:lnTo>
                    <a:pt x="4512" y="4146"/>
                  </a:lnTo>
                  <a:lnTo>
                    <a:pt x="4292" y="3962"/>
                  </a:lnTo>
                  <a:lnTo>
                    <a:pt x="4035" y="3816"/>
                  </a:lnTo>
                  <a:lnTo>
                    <a:pt x="3779" y="3706"/>
                  </a:lnTo>
                  <a:lnTo>
                    <a:pt x="3485" y="3595"/>
                  </a:lnTo>
                  <a:lnTo>
                    <a:pt x="3192" y="3522"/>
                  </a:lnTo>
                  <a:lnTo>
                    <a:pt x="2862" y="3449"/>
                  </a:lnTo>
                  <a:lnTo>
                    <a:pt x="2128" y="3449"/>
                  </a:lnTo>
                  <a:lnTo>
                    <a:pt x="1798" y="3522"/>
                  </a:lnTo>
                  <a:lnTo>
                    <a:pt x="1101" y="3669"/>
                  </a:lnTo>
                  <a:lnTo>
                    <a:pt x="404" y="3889"/>
                  </a:lnTo>
                  <a:lnTo>
                    <a:pt x="184" y="3962"/>
                  </a:lnTo>
                  <a:lnTo>
                    <a:pt x="74" y="4036"/>
                  </a:lnTo>
                  <a:lnTo>
                    <a:pt x="0" y="4109"/>
                  </a:lnTo>
                  <a:lnTo>
                    <a:pt x="0" y="4182"/>
                  </a:lnTo>
                  <a:lnTo>
                    <a:pt x="0" y="4219"/>
                  </a:lnTo>
                  <a:lnTo>
                    <a:pt x="0" y="4402"/>
                  </a:lnTo>
                  <a:lnTo>
                    <a:pt x="37" y="4439"/>
                  </a:lnTo>
                  <a:lnTo>
                    <a:pt x="74" y="4513"/>
                  </a:lnTo>
                  <a:lnTo>
                    <a:pt x="257" y="4586"/>
                  </a:lnTo>
                  <a:lnTo>
                    <a:pt x="404" y="4586"/>
                  </a:lnTo>
                  <a:lnTo>
                    <a:pt x="514" y="4513"/>
                  </a:lnTo>
                  <a:lnTo>
                    <a:pt x="624" y="4439"/>
                  </a:lnTo>
                  <a:lnTo>
                    <a:pt x="881" y="4329"/>
                  </a:lnTo>
                  <a:lnTo>
                    <a:pt x="881" y="4366"/>
                  </a:lnTo>
                  <a:lnTo>
                    <a:pt x="881" y="4549"/>
                  </a:lnTo>
                  <a:lnTo>
                    <a:pt x="881" y="4696"/>
                  </a:lnTo>
                  <a:lnTo>
                    <a:pt x="954" y="5026"/>
                  </a:lnTo>
                  <a:lnTo>
                    <a:pt x="1211" y="5686"/>
                  </a:lnTo>
                  <a:lnTo>
                    <a:pt x="1468" y="6493"/>
                  </a:lnTo>
                  <a:lnTo>
                    <a:pt x="1761" y="7300"/>
                  </a:lnTo>
                  <a:lnTo>
                    <a:pt x="1798" y="7374"/>
                  </a:lnTo>
                  <a:lnTo>
                    <a:pt x="1871" y="7447"/>
                  </a:lnTo>
                  <a:lnTo>
                    <a:pt x="2055" y="7447"/>
                  </a:lnTo>
                  <a:lnTo>
                    <a:pt x="2128" y="7410"/>
                  </a:lnTo>
                  <a:lnTo>
                    <a:pt x="2165" y="7337"/>
                  </a:lnTo>
                  <a:lnTo>
                    <a:pt x="2201" y="7227"/>
                  </a:lnTo>
                  <a:lnTo>
                    <a:pt x="2201" y="7154"/>
                  </a:lnTo>
                  <a:lnTo>
                    <a:pt x="1945" y="6383"/>
                  </a:lnTo>
                  <a:lnTo>
                    <a:pt x="1688" y="5650"/>
                  </a:lnTo>
                  <a:lnTo>
                    <a:pt x="1468" y="4989"/>
                  </a:lnTo>
                  <a:lnTo>
                    <a:pt x="1321" y="4696"/>
                  </a:lnTo>
                  <a:lnTo>
                    <a:pt x="1138" y="4402"/>
                  </a:lnTo>
                  <a:lnTo>
                    <a:pt x="1211" y="4329"/>
                  </a:lnTo>
                  <a:lnTo>
                    <a:pt x="1248" y="4329"/>
                  </a:lnTo>
                  <a:lnTo>
                    <a:pt x="1248" y="4292"/>
                  </a:lnTo>
                  <a:lnTo>
                    <a:pt x="1211" y="4292"/>
                  </a:lnTo>
                  <a:lnTo>
                    <a:pt x="1174" y="4256"/>
                  </a:lnTo>
                  <a:lnTo>
                    <a:pt x="1138" y="4256"/>
                  </a:lnTo>
                  <a:lnTo>
                    <a:pt x="1504" y="4182"/>
                  </a:lnTo>
                  <a:lnTo>
                    <a:pt x="1871" y="4109"/>
                  </a:lnTo>
                  <a:lnTo>
                    <a:pt x="1945" y="4256"/>
                  </a:lnTo>
                  <a:lnTo>
                    <a:pt x="2055" y="4439"/>
                  </a:lnTo>
                  <a:lnTo>
                    <a:pt x="2238" y="4879"/>
                  </a:lnTo>
                  <a:lnTo>
                    <a:pt x="2421" y="5320"/>
                  </a:lnTo>
                  <a:lnTo>
                    <a:pt x="2495" y="5760"/>
                  </a:lnTo>
                  <a:lnTo>
                    <a:pt x="2605" y="6200"/>
                  </a:lnTo>
                  <a:lnTo>
                    <a:pt x="2715" y="6420"/>
                  </a:lnTo>
                  <a:lnTo>
                    <a:pt x="2788" y="6603"/>
                  </a:lnTo>
                  <a:lnTo>
                    <a:pt x="2935" y="6787"/>
                  </a:lnTo>
                  <a:lnTo>
                    <a:pt x="3082" y="6933"/>
                  </a:lnTo>
                  <a:lnTo>
                    <a:pt x="3228" y="6970"/>
                  </a:lnTo>
                  <a:lnTo>
                    <a:pt x="3302" y="6933"/>
                  </a:lnTo>
                  <a:lnTo>
                    <a:pt x="3375" y="6860"/>
                  </a:lnTo>
                  <a:lnTo>
                    <a:pt x="3375" y="6750"/>
                  </a:lnTo>
                  <a:lnTo>
                    <a:pt x="3302" y="6530"/>
                  </a:lnTo>
                  <a:lnTo>
                    <a:pt x="3192" y="6347"/>
                  </a:lnTo>
                  <a:lnTo>
                    <a:pt x="3082" y="6126"/>
                  </a:lnTo>
                  <a:lnTo>
                    <a:pt x="3008" y="5943"/>
                  </a:lnTo>
                  <a:lnTo>
                    <a:pt x="2898" y="5503"/>
                  </a:lnTo>
                  <a:lnTo>
                    <a:pt x="2788" y="5063"/>
                  </a:lnTo>
                  <a:lnTo>
                    <a:pt x="2605" y="4549"/>
                  </a:lnTo>
                  <a:lnTo>
                    <a:pt x="2458" y="4292"/>
                  </a:lnTo>
                  <a:lnTo>
                    <a:pt x="2311" y="4036"/>
                  </a:lnTo>
                  <a:lnTo>
                    <a:pt x="2752" y="4036"/>
                  </a:lnTo>
                  <a:lnTo>
                    <a:pt x="3192" y="4109"/>
                  </a:lnTo>
                  <a:lnTo>
                    <a:pt x="3192" y="4219"/>
                  </a:lnTo>
                  <a:lnTo>
                    <a:pt x="3228" y="4366"/>
                  </a:lnTo>
                  <a:lnTo>
                    <a:pt x="3302" y="4623"/>
                  </a:lnTo>
                  <a:lnTo>
                    <a:pt x="3522" y="5063"/>
                  </a:lnTo>
                  <a:lnTo>
                    <a:pt x="3779" y="5833"/>
                  </a:lnTo>
                  <a:lnTo>
                    <a:pt x="3852" y="5943"/>
                  </a:lnTo>
                  <a:lnTo>
                    <a:pt x="3889" y="6016"/>
                  </a:lnTo>
                  <a:lnTo>
                    <a:pt x="3962" y="6090"/>
                  </a:lnTo>
                  <a:lnTo>
                    <a:pt x="4109" y="6126"/>
                  </a:lnTo>
                  <a:lnTo>
                    <a:pt x="4146" y="6090"/>
                  </a:lnTo>
                  <a:lnTo>
                    <a:pt x="4219" y="6053"/>
                  </a:lnTo>
                  <a:lnTo>
                    <a:pt x="4292" y="5943"/>
                  </a:lnTo>
                  <a:lnTo>
                    <a:pt x="4292" y="5796"/>
                  </a:lnTo>
                  <a:lnTo>
                    <a:pt x="4256" y="5686"/>
                  </a:lnTo>
                  <a:lnTo>
                    <a:pt x="4182" y="5540"/>
                  </a:lnTo>
                  <a:lnTo>
                    <a:pt x="3852" y="4659"/>
                  </a:lnTo>
                  <a:lnTo>
                    <a:pt x="3669" y="4292"/>
                  </a:lnTo>
                  <a:lnTo>
                    <a:pt x="4035" y="4513"/>
                  </a:lnTo>
                  <a:lnTo>
                    <a:pt x="4182" y="4623"/>
                  </a:lnTo>
                  <a:lnTo>
                    <a:pt x="4329" y="4769"/>
                  </a:lnTo>
                  <a:lnTo>
                    <a:pt x="4439" y="4953"/>
                  </a:lnTo>
                  <a:lnTo>
                    <a:pt x="4512" y="5136"/>
                  </a:lnTo>
                  <a:lnTo>
                    <a:pt x="4659" y="5540"/>
                  </a:lnTo>
                  <a:lnTo>
                    <a:pt x="4806" y="6347"/>
                  </a:lnTo>
                  <a:lnTo>
                    <a:pt x="4842" y="6640"/>
                  </a:lnTo>
                  <a:lnTo>
                    <a:pt x="4952" y="6933"/>
                  </a:lnTo>
                  <a:lnTo>
                    <a:pt x="5063" y="7190"/>
                  </a:lnTo>
                  <a:lnTo>
                    <a:pt x="5209" y="7447"/>
                  </a:lnTo>
                  <a:lnTo>
                    <a:pt x="5393" y="7704"/>
                  </a:lnTo>
                  <a:lnTo>
                    <a:pt x="5576" y="7924"/>
                  </a:lnTo>
                  <a:lnTo>
                    <a:pt x="5759" y="8144"/>
                  </a:lnTo>
                  <a:lnTo>
                    <a:pt x="5980" y="8327"/>
                  </a:lnTo>
                  <a:lnTo>
                    <a:pt x="6236" y="8474"/>
                  </a:lnTo>
                  <a:lnTo>
                    <a:pt x="6493" y="8621"/>
                  </a:lnTo>
                  <a:lnTo>
                    <a:pt x="6750" y="8694"/>
                  </a:lnTo>
                  <a:lnTo>
                    <a:pt x="7043" y="8768"/>
                  </a:lnTo>
                  <a:lnTo>
                    <a:pt x="7300" y="8804"/>
                  </a:lnTo>
                  <a:lnTo>
                    <a:pt x="7924" y="8804"/>
                  </a:lnTo>
                  <a:lnTo>
                    <a:pt x="8217" y="8694"/>
                  </a:lnTo>
                  <a:lnTo>
                    <a:pt x="8511" y="8621"/>
                  </a:lnTo>
                  <a:lnTo>
                    <a:pt x="8731" y="8474"/>
                  </a:lnTo>
                  <a:lnTo>
                    <a:pt x="8951" y="8291"/>
                  </a:lnTo>
                  <a:lnTo>
                    <a:pt x="9171" y="8107"/>
                  </a:lnTo>
                  <a:lnTo>
                    <a:pt x="9354" y="7887"/>
                  </a:lnTo>
                  <a:lnTo>
                    <a:pt x="9464" y="7667"/>
                  </a:lnTo>
                  <a:lnTo>
                    <a:pt x="9611" y="7410"/>
                  </a:lnTo>
                  <a:lnTo>
                    <a:pt x="9684" y="7117"/>
                  </a:lnTo>
                  <a:lnTo>
                    <a:pt x="9721" y="6787"/>
                  </a:lnTo>
                  <a:lnTo>
                    <a:pt x="9758" y="6457"/>
                  </a:lnTo>
                  <a:lnTo>
                    <a:pt x="9721" y="6090"/>
                  </a:lnTo>
                  <a:lnTo>
                    <a:pt x="9684" y="5760"/>
                  </a:lnTo>
                  <a:lnTo>
                    <a:pt x="9538" y="5063"/>
                  </a:lnTo>
                  <a:lnTo>
                    <a:pt x="9354" y="4366"/>
                  </a:lnTo>
                  <a:lnTo>
                    <a:pt x="9024" y="2788"/>
                  </a:lnTo>
                  <a:lnTo>
                    <a:pt x="8951" y="2422"/>
                  </a:lnTo>
                  <a:lnTo>
                    <a:pt x="8951" y="2238"/>
                  </a:lnTo>
                  <a:lnTo>
                    <a:pt x="8951" y="2055"/>
                  </a:lnTo>
                  <a:lnTo>
                    <a:pt x="9024" y="2348"/>
                  </a:lnTo>
                  <a:lnTo>
                    <a:pt x="9098" y="2568"/>
                  </a:lnTo>
                  <a:lnTo>
                    <a:pt x="9244" y="2788"/>
                  </a:lnTo>
                  <a:lnTo>
                    <a:pt x="9391" y="3009"/>
                  </a:lnTo>
                  <a:lnTo>
                    <a:pt x="9501" y="3082"/>
                  </a:lnTo>
                  <a:lnTo>
                    <a:pt x="9611" y="3119"/>
                  </a:lnTo>
                  <a:lnTo>
                    <a:pt x="9684" y="3119"/>
                  </a:lnTo>
                  <a:lnTo>
                    <a:pt x="9758" y="3082"/>
                  </a:lnTo>
                  <a:lnTo>
                    <a:pt x="9794" y="3045"/>
                  </a:lnTo>
                  <a:lnTo>
                    <a:pt x="9831" y="2972"/>
                  </a:lnTo>
                  <a:lnTo>
                    <a:pt x="9758" y="2788"/>
                  </a:lnTo>
                  <a:lnTo>
                    <a:pt x="9648" y="2605"/>
                  </a:lnTo>
                  <a:lnTo>
                    <a:pt x="9464" y="2275"/>
                  </a:lnTo>
                  <a:lnTo>
                    <a:pt x="9318" y="1908"/>
                  </a:lnTo>
                  <a:lnTo>
                    <a:pt x="9244" y="1725"/>
                  </a:lnTo>
                  <a:lnTo>
                    <a:pt x="9134" y="1541"/>
                  </a:lnTo>
                  <a:lnTo>
                    <a:pt x="9171" y="1505"/>
                  </a:lnTo>
                  <a:lnTo>
                    <a:pt x="9354" y="1358"/>
                  </a:lnTo>
                  <a:lnTo>
                    <a:pt x="9538" y="1248"/>
                  </a:lnTo>
                  <a:lnTo>
                    <a:pt x="9978" y="1101"/>
                  </a:lnTo>
                  <a:lnTo>
                    <a:pt x="10051" y="1395"/>
                  </a:lnTo>
                  <a:lnTo>
                    <a:pt x="10125" y="1688"/>
                  </a:lnTo>
                  <a:lnTo>
                    <a:pt x="10345" y="2238"/>
                  </a:lnTo>
                  <a:lnTo>
                    <a:pt x="10418" y="2495"/>
                  </a:lnTo>
                  <a:lnTo>
                    <a:pt x="10491" y="2825"/>
                  </a:lnTo>
                  <a:lnTo>
                    <a:pt x="10565" y="2972"/>
                  </a:lnTo>
                  <a:lnTo>
                    <a:pt x="10638" y="3082"/>
                  </a:lnTo>
                  <a:lnTo>
                    <a:pt x="10748" y="3192"/>
                  </a:lnTo>
                  <a:lnTo>
                    <a:pt x="10858" y="3229"/>
                  </a:lnTo>
                  <a:lnTo>
                    <a:pt x="10968" y="3229"/>
                  </a:lnTo>
                  <a:lnTo>
                    <a:pt x="11042" y="3192"/>
                  </a:lnTo>
                  <a:lnTo>
                    <a:pt x="11115" y="3119"/>
                  </a:lnTo>
                  <a:lnTo>
                    <a:pt x="11115" y="3009"/>
                  </a:lnTo>
                  <a:lnTo>
                    <a:pt x="11115" y="2972"/>
                  </a:lnTo>
                  <a:lnTo>
                    <a:pt x="11078" y="2899"/>
                  </a:lnTo>
                  <a:lnTo>
                    <a:pt x="11005" y="2825"/>
                  </a:lnTo>
                  <a:lnTo>
                    <a:pt x="10932" y="2642"/>
                  </a:lnTo>
                  <a:lnTo>
                    <a:pt x="10895" y="2458"/>
                  </a:lnTo>
                  <a:lnTo>
                    <a:pt x="10675" y="1835"/>
                  </a:lnTo>
                  <a:lnTo>
                    <a:pt x="10528" y="1395"/>
                  </a:lnTo>
                  <a:lnTo>
                    <a:pt x="10418" y="1174"/>
                  </a:lnTo>
                  <a:lnTo>
                    <a:pt x="10308" y="991"/>
                  </a:lnTo>
                  <a:lnTo>
                    <a:pt x="10455" y="918"/>
                  </a:lnTo>
                  <a:lnTo>
                    <a:pt x="11005" y="734"/>
                  </a:lnTo>
                  <a:lnTo>
                    <a:pt x="11152" y="1174"/>
                  </a:lnTo>
                  <a:lnTo>
                    <a:pt x="11298" y="1615"/>
                  </a:lnTo>
                  <a:lnTo>
                    <a:pt x="11555" y="2348"/>
                  </a:lnTo>
                  <a:lnTo>
                    <a:pt x="11702" y="2678"/>
                  </a:lnTo>
                  <a:lnTo>
                    <a:pt x="11775" y="2788"/>
                  </a:lnTo>
                  <a:lnTo>
                    <a:pt x="11922" y="2899"/>
                  </a:lnTo>
                  <a:lnTo>
                    <a:pt x="11959" y="2935"/>
                  </a:lnTo>
                  <a:lnTo>
                    <a:pt x="12032" y="2899"/>
                  </a:lnTo>
                  <a:lnTo>
                    <a:pt x="12069" y="2899"/>
                  </a:lnTo>
                  <a:lnTo>
                    <a:pt x="12105" y="2825"/>
                  </a:lnTo>
                  <a:lnTo>
                    <a:pt x="12142" y="2715"/>
                  </a:lnTo>
                  <a:lnTo>
                    <a:pt x="12142" y="2568"/>
                  </a:lnTo>
                  <a:lnTo>
                    <a:pt x="12069" y="2275"/>
                  </a:lnTo>
                  <a:lnTo>
                    <a:pt x="11812" y="1688"/>
                  </a:lnTo>
                  <a:lnTo>
                    <a:pt x="11592" y="1101"/>
                  </a:lnTo>
                  <a:lnTo>
                    <a:pt x="11445" y="698"/>
                  </a:lnTo>
                  <a:lnTo>
                    <a:pt x="11372" y="588"/>
                  </a:lnTo>
                  <a:lnTo>
                    <a:pt x="11665" y="441"/>
                  </a:lnTo>
                  <a:lnTo>
                    <a:pt x="11922" y="294"/>
                  </a:lnTo>
                  <a:lnTo>
                    <a:pt x="12105" y="147"/>
                  </a:lnTo>
                  <a:lnTo>
                    <a:pt x="12142" y="111"/>
                  </a:lnTo>
                  <a:lnTo>
                    <a:pt x="12142" y="74"/>
                  </a:lnTo>
                  <a:lnTo>
                    <a:pt x="12105" y="37"/>
                  </a:lnTo>
                  <a:lnTo>
                    <a:pt x="12069" y="1"/>
                  </a:lnTo>
                  <a:close/>
                  <a:moveTo>
                    <a:pt x="4072" y="7080"/>
                  </a:moveTo>
                  <a:lnTo>
                    <a:pt x="4035" y="7117"/>
                  </a:lnTo>
                  <a:lnTo>
                    <a:pt x="3999" y="7154"/>
                  </a:lnTo>
                  <a:lnTo>
                    <a:pt x="3999" y="7337"/>
                  </a:lnTo>
                  <a:lnTo>
                    <a:pt x="3999" y="7557"/>
                  </a:lnTo>
                  <a:lnTo>
                    <a:pt x="4072" y="7961"/>
                  </a:lnTo>
                  <a:lnTo>
                    <a:pt x="4219" y="8327"/>
                  </a:lnTo>
                  <a:lnTo>
                    <a:pt x="4366" y="8731"/>
                  </a:lnTo>
                  <a:lnTo>
                    <a:pt x="4439" y="8804"/>
                  </a:lnTo>
                  <a:lnTo>
                    <a:pt x="4182" y="8988"/>
                  </a:lnTo>
                  <a:lnTo>
                    <a:pt x="3889" y="9098"/>
                  </a:lnTo>
                  <a:lnTo>
                    <a:pt x="3852" y="8951"/>
                  </a:lnTo>
                  <a:lnTo>
                    <a:pt x="3815" y="8804"/>
                  </a:lnTo>
                  <a:lnTo>
                    <a:pt x="3669" y="8511"/>
                  </a:lnTo>
                  <a:lnTo>
                    <a:pt x="3522" y="8071"/>
                  </a:lnTo>
                  <a:lnTo>
                    <a:pt x="3449" y="7887"/>
                  </a:lnTo>
                  <a:lnTo>
                    <a:pt x="3339" y="7667"/>
                  </a:lnTo>
                  <a:lnTo>
                    <a:pt x="3228" y="7630"/>
                  </a:lnTo>
                  <a:lnTo>
                    <a:pt x="3155" y="7630"/>
                  </a:lnTo>
                  <a:lnTo>
                    <a:pt x="3045" y="7704"/>
                  </a:lnTo>
                  <a:lnTo>
                    <a:pt x="3045" y="7777"/>
                  </a:lnTo>
                  <a:lnTo>
                    <a:pt x="3082" y="7997"/>
                  </a:lnTo>
                  <a:lnTo>
                    <a:pt x="3118" y="8217"/>
                  </a:lnTo>
                  <a:lnTo>
                    <a:pt x="3265" y="8658"/>
                  </a:lnTo>
                  <a:lnTo>
                    <a:pt x="3339" y="8951"/>
                  </a:lnTo>
                  <a:lnTo>
                    <a:pt x="3412" y="9098"/>
                  </a:lnTo>
                  <a:lnTo>
                    <a:pt x="3485" y="9244"/>
                  </a:lnTo>
                  <a:lnTo>
                    <a:pt x="2825" y="9428"/>
                  </a:lnTo>
                  <a:lnTo>
                    <a:pt x="2788" y="9281"/>
                  </a:lnTo>
                  <a:lnTo>
                    <a:pt x="2642" y="8768"/>
                  </a:lnTo>
                  <a:lnTo>
                    <a:pt x="2532" y="8547"/>
                  </a:lnTo>
                  <a:lnTo>
                    <a:pt x="2385" y="8327"/>
                  </a:lnTo>
                  <a:lnTo>
                    <a:pt x="2385" y="8254"/>
                  </a:lnTo>
                  <a:lnTo>
                    <a:pt x="2385" y="8217"/>
                  </a:lnTo>
                  <a:lnTo>
                    <a:pt x="2421" y="8181"/>
                  </a:lnTo>
                  <a:lnTo>
                    <a:pt x="2421" y="8144"/>
                  </a:lnTo>
                  <a:lnTo>
                    <a:pt x="2421" y="8107"/>
                  </a:lnTo>
                  <a:lnTo>
                    <a:pt x="2385" y="8107"/>
                  </a:lnTo>
                  <a:lnTo>
                    <a:pt x="2275" y="8144"/>
                  </a:lnTo>
                  <a:lnTo>
                    <a:pt x="2128" y="8144"/>
                  </a:lnTo>
                  <a:lnTo>
                    <a:pt x="2055" y="8181"/>
                  </a:lnTo>
                  <a:lnTo>
                    <a:pt x="2018" y="8254"/>
                  </a:lnTo>
                  <a:lnTo>
                    <a:pt x="1981" y="8327"/>
                  </a:lnTo>
                  <a:lnTo>
                    <a:pt x="1981" y="8401"/>
                  </a:lnTo>
                  <a:lnTo>
                    <a:pt x="2165" y="8841"/>
                  </a:lnTo>
                  <a:lnTo>
                    <a:pt x="2348" y="9318"/>
                  </a:lnTo>
                  <a:lnTo>
                    <a:pt x="2385" y="9575"/>
                  </a:lnTo>
                  <a:lnTo>
                    <a:pt x="1945" y="9685"/>
                  </a:lnTo>
                  <a:lnTo>
                    <a:pt x="1871" y="9721"/>
                  </a:lnTo>
                  <a:lnTo>
                    <a:pt x="1798" y="9795"/>
                  </a:lnTo>
                  <a:lnTo>
                    <a:pt x="1798" y="9868"/>
                  </a:lnTo>
                  <a:lnTo>
                    <a:pt x="1761" y="9941"/>
                  </a:lnTo>
                  <a:lnTo>
                    <a:pt x="1798" y="10015"/>
                  </a:lnTo>
                  <a:lnTo>
                    <a:pt x="1835" y="10088"/>
                  </a:lnTo>
                  <a:lnTo>
                    <a:pt x="1908" y="10161"/>
                  </a:lnTo>
                  <a:lnTo>
                    <a:pt x="1981" y="10198"/>
                  </a:lnTo>
                  <a:lnTo>
                    <a:pt x="2275" y="10198"/>
                  </a:lnTo>
                  <a:lnTo>
                    <a:pt x="2385" y="10125"/>
                  </a:lnTo>
                  <a:lnTo>
                    <a:pt x="2495" y="10088"/>
                  </a:lnTo>
                  <a:lnTo>
                    <a:pt x="2532" y="10051"/>
                  </a:lnTo>
                  <a:lnTo>
                    <a:pt x="2568" y="10088"/>
                  </a:lnTo>
                  <a:lnTo>
                    <a:pt x="2605" y="10125"/>
                  </a:lnTo>
                  <a:lnTo>
                    <a:pt x="2678" y="10125"/>
                  </a:lnTo>
                  <a:lnTo>
                    <a:pt x="2788" y="10088"/>
                  </a:lnTo>
                  <a:lnTo>
                    <a:pt x="2825" y="9978"/>
                  </a:lnTo>
                  <a:lnTo>
                    <a:pt x="3265" y="9868"/>
                  </a:lnTo>
                  <a:lnTo>
                    <a:pt x="3742" y="9721"/>
                  </a:lnTo>
                  <a:lnTo>
                    <a:pt x="4146" y="9575"/>
                  </a:lnTo>
                  <a:lnTo>
                    <a:pt x="4549" y="9354"/>
                  </a:lnTo>
                  <a:lnTo>
                    <a:pt x="4732" y="9208"/>
                  </a:lnTo>
                  <a:lnTo>
                    <a:pt x="4879" y="9061"/>
                  </a:lnTo>
                  <a:lnTo>
                    <a:pt x="5026" y="8841"/>
                  </a:lnTo>
                  <a:lnTo>
                    <a:pt x="5136" y="8621"/>
                  </a:lnTo>
                  <a:lnTo>
                    <a:pt x="5209" y="8401"/>
                  </a:lnTo>
                  <a:lnTo>
                    <a:pt x="5173" y="8181"/>
                  </a:lnTo>
                  <a:lnTo>
                    <a:pt x="5099" y="7997"/>
                  </a:lnTo>
                  <a:lnTo>
                    <a:pt x="5026" y="7887"/>
                  </a:lnTo>
                  <a:lnTo>
                    <a:pt x="4952" y="7814"/>
                  </a:lnTo>
                  <a:lnTo>
                    <a:pt x="4842" y="7814"/>
                  </a:lnTo>
                  <a:lnTo>
                    <a:pt x="4806" y="7851"/>
                  </a:lnTo>
                  <a:lnTo>
                    <a:pt x="4806" y="7887"/>
                  </a:lnTo>
                  <a:lnTo>
                    <a:pt x="4732" y="8327"/>
                  </a:lnTo>
                  <a:lnTo>
                    <a:pt x="4512" y="7667"/>
                  </a:lnTo>
                  <a:lnTo>
                    <a:pt x="4366" y="7374"/>
                  </a:lnTo>
                  <a:lnTo>
                    <a:pt x="4182" y="7117"/>
                  </a:lnTo>
                  <a:lnTo>
                    <a:pt x="4146" y="708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solidFill>
                  <a:srgbClr val="A4C2F4"/>
                </a:solidFill>
              </a:endParaRPr>
            </a:p>
          </p:txBody>
        </p:sp>
        <p:sp>
          <p:nvSpPr>
            <p:cNvPr id="315" name="Shape 315"/>
            <p:cNvSpPr/>
            <p:nvPr/>
          </p:nvSpPr>
          <p:spPr>
            <a:xfrm>
              <a:off x="6114500" y="2324225"/>
              <a:ext cx="158675" cy="329225"/>
            </a:xfrm>
            <a:custGeom>
              <a:avLst/>
              <a:gdLst/>
              <a:ahLst/>
              <a:cxnLst/>
              <a:rect l="0" t="0" r="0" b="0"/>
              <a:pathLst>
                <a:path w="6347" h="13169" extrusionOk="0">
                  <a:moveTo>
                    <a:pt x="588" y="330"/>
                  </a:moveTo>
                  <a:lnTo>
                    <a:pt x="808" y="367"/>
                  </a:lnTo>
                  <a:lnTo>
                    <a:pt x="1028" y="440"/>
                  </a:lnTo>
                  <a:lnTo>
                    <a:pt x="1211" y="550"/>
                  </a:lnTo>
                  <a:lnTo>
                    <a:pt x="1395" y="734"/>
                  </a:lnTo>
                  <a:lnTo>
                    <a:pt x="1578" y="917"/>
                  </a:lnTo>
                  <a:lnTo>
                    <a:pt x="1688" y="1101"/>
                  </a:lnTo>
                  <a:lnTo>
                    <a:pt x="1798" y="1321"/>
                  </a:lnTo>
                  <a:lnTo>
                    <a:pt x="1908" y="1541"/>
                  </a:lnTo>
                  <a:lnTo>
                    <a:pt x="1982" y="1761"/>
                  </a:lnTo>
                  <a:lnTo>
                    <a:pt x="2018" y="2018"/>
                  </a:lnTo>
                  <a:lnTo>
                    <a:pt x="2018" y="2458"/>
                  </a:lnTo>
                  <a:lnTo>
                    <a:pt x="2018" y="2495"/>
                  </a:lnTo>
                  <a:lnTo>
                    <a:pt x="1982" y="2421"/>
                  </a:lnTo>
                  <a:lnTo>
                    <a:pt x="1762" y="1944"/>
                  </a:lnTo>
                  <a:lnTo>
                    <a:pt x="1615" y="1724"/>
                  </a:lnTo>
                  <a:lnTo>
                    <a:pt x="1432" y="1504"/>
                  </a:lnTo>
                  <a:lnTo>
                    <a:pt x="1395" y="1467"/>
                  </a:lnTo>
                  <a:lnTo>
                    <a:pt x="1322" y="1467"/>
                  </a:lnTo>
                  <a:lnTo>
                    <a:pt x="1285" y="1504"/>
                  </a:lnTo>
                  <a:lnTo>
                    <a:pt x="1285" y="1578"/>
                  </a:lnTo>
                  <a:lnTo>
                    <a:pt x="1322" y="1834"/>
                  </a:lnTo>
                  <a:lnTo>
                    <a:pt x="1395" y="2128"/>
                  </a:lnTo>
                  <a:lnTo>
                    <a:pt x="1615" y="2641"/>
                  </a:lnTo>
                  <a:lnTo>
                    <a:pt x="1725" y="2935"/>
                  </a:lnTo>
                  <a:lnTo>
                    <a:pt x="1615" y="2861"/>
                  </a:lnTo>
                  <a:lnTo>
                    <a:pt x="1468" y="2715"/>
                  </a:lnTo>
                  <a:lnTo>
                    <a:pt x="1248" y="2348"/>
                  </a:lnTo>
                  <a:lnTo>
                    <a:pt x="1065" y="1981"/>
                  </a:lnTo>
                  <a:lnTo>
                    <a:pt x="955" y="1724"/>
                  </a:lnTo>
                  <a:lnTo>
                    <a:pt x="845" y="1394"/>
                  </a:lnTo>
                  <a:lnTo>
                    <a:pt x="735" y="1027"/>
                  </a:lnTo>
                  <a:lnTo>
                    <a:pt x="661" y="697"/>
                  </a:lnTo>
                  <a:lnTo>
                    <a:pt x="588" y="330"/>
                  </a:lnTo>
                  <a:close/>
                  <a:moveTo>
                    <a:pt x="3706" y="2825"/>
                  </a:moveTo>
                  <a:lnTo>
                    <a:pt x="3926" y="2861"/>
                  </a:lnTo>
                  <a:lnTo>
                    <a:pt x="4109" y="2935"/>
                  </a:lnTo>
                  <a:lnTo>
                    <a:pt x="4733" y="3118"/>
                  </a:lnTo>
                  <a:lnTo>
                    <a:pt x="4990" y="3228"/>
                  </a:lnTo>
                  <a:lnTo>
                    <a:pt x="5283" y="3375"/>
                  </a:lnTo>
                  <a:lnTo>
                    <a:pt x="5503" y="3522"/>
                  </a:lnTo>
                  <a:lnTo>
                    <a:pt x="5687" y="3668"/>
                  </a:lnTo>
                  <a:lnTo>
                    <a:pt x="5687" y="3668"/>
                  </a:lnTo>
                  <a:lnTo>
                    <a:pt x="5540" y="3632"/>
                  </a:lnTo>
                  <a:lnTo>
                    <a:pt x="5467" y="3632"/>
                  </a:lnTo>
                  <a:lnTo>
                    <a:pt x="5393" y="3705"/>
                  </a:lnTo>
                  <a:lnTo>
                    <a:pt x="5356" y="3778"/>
                  </a:lnTo>
                  <a:lnTo>
                    <a:pt x="5393" y="3888"/>
                  </a:lnTo>
                  <a:lnTo>
                    <a:pt x="5026" y="4035"/>
                  </a:lnTo>
                  <a:lnTo>
                    <a:pt x="4660" y="4109"/>
                  </a:lnTo>
                  <a:lnTo>
                    <a:pt x="4293" y="4182"/>
                  </a:lnTo>
                  <a:lnTo>
                    <a:pt x="3889" y="4182"/>
                  </a:lnTo>
                  <a:lnTo>
                    <a:pt x="3449" y="4109"/>
                  </a:lnTo>
                  <a:lnTo>
                    <a:pt x="3046" y="3999"/>
                  </a:lnTo>
                  <a:lnTo>
                    <a:pt x="2862" y="3925"/>
                  </a:lnTo>
                  <a:lnTo>
                    <a:pt x="2642" y="3815"/>
                  </a:lnTo>
                  <a:lnTo>
                    <a:pt x="2459" y="3668"/>
                  </a:lnTo>
                  <a:lnTo>
                    <a:pt x="2349" y="3595"/>
                  </a:lnTo>
                  <a:lnTo>
                    <a:pt x="2312" y="3522"/>
                  </a:lnTo>
                  <a:lnTo>
                    <a:pt x="2532" y="3668"/>
                  </a:lnTo>
                  <a:lnTo>
                    <a:pt x="2789" y="3815"/>
                  </a:lnTo>
                  <a:lnTo>
                    <a:pt x="3046" y="3888"/>
                  </a:lnTo>
                  <a:lnTo>
                    <a:pt x="3339" y="3999"/>
                  </a:lnTo>
                  <a:lnTo>
                    <a:pt x="3596" y="4035"/>
                  </a:lnTo>
                  <a:lnTo>
                    <a:pt x="3889" y="4109"/>
                  </a:lnTo>
                  <a:lnTo>
                    <a:pt x="4073" y="4109"/>
                  </a:lnTo>
                  <a:lnTo>
                    <a:pt x="4183" y="4072"/>
                  </a:lnTo>
                  <a:lnTo>
                    <a:pt x="4329" y="4035"/>
                  </a:lnTo>
                  <a:lnTo>
                    <a:pt x="4439" y="3962"/>
                  </a:lnTo>
                  <a:lnTo>
                    <a:pt x="4476" y="3888"/>
                  </a:lnTo>
                  <a:lnTo>
                    <a:pt x="4439" y="3778"/>
                  </a:lnTo>
                  <a:lnTo>
                    <a:pt x="4329" y="3705"/>
                  </a:lnTo>
                  <a:lnTo>
                    <a:pt x="4219" y="3632"/>
                  </a:lnTo>
                  <a:lnTo>
                    <a:pt x="3963" y="3595"/>
                  </a:lnTo>
                  <a:lnTo>
                    <a:pt x="3706" y="3558"/>
                  </a:lnTo>
                  <a:lnTo>
                    <a:pt x="3449" y="3522"/>
                  </a:lnTo>
                  <a:lnTo>
                    <a:pt x="2715" y="3338"/>
                  </a:lnTo>
                  <a:lnTo>
                    <a:pt x="2862" y="3228"/>
                  </a:lnTo>
                  <a:lnTo>
                    <a:pt x="3082" y="3081"/>
                  </a:lnTo>
                  <a:lnTo>
                    <a:pt x="3302" y="2935"/>
                  </a:lnTo>
                  <a:lnTo>
                    <a:pt x="3486" y="2861"/>
                  </a:lnTo>
                  <a:lnTo>
                    <a:pt x="3706" y="2825"/>
                  </a:lnTo>
                  <a:close/>
                  <a:moveTo>
                    <a:pt x="1285" y="5686"/>
                  </a:moveTo>
                  <a:lnTo>
                    <a:pt x="1725" y="5723"/>
                  </a:lnTo>
                  <a:lnTo>
                    <a:pt x="1762" y="5723"/>
                  </a:lnTo>
                  <a:lnTo>
                    <a:pt x="1835" y="5869"/>
                  </a:lnTo>
                  <a:lnTo>
                    <a:pt x="1908" y="5943"/>
                  </a:lnTo>
                  <a:lnTo>
                    <a:pt x="2018" y="5943"/>
                  </a:lnTo>
                  <a:lnTo>
                    <a:pt x="2129" y="5869"/>
                  </a:lnTo>
                  <a:lnTo>
                    <a:pt x="2165" y="5759"/>
                  </a:lnTo>
                  <a:lnTo>
                    <a:pt x="2642" y="5796"/>
                  </a:lnTo>
                  <a:lnTo>
                    <a:pt x="3082" y="5796"/>
                  </a:lnTo>
                  <a:lnTo>
                    <a:pt x="3339" y="5833"/>
                  </a:lnTo>
                  <a:lnTo>
                    <a:pt x="3522" y="5869"/>
                  </a:lnTo>
                  <a:lnTo>
                    <a:pt x="3522" y="6016"/>
                  </a:lnTo>
                  <a:lnTo>
                    <a:pt x="3376" y="5979"/>
                  </a:lnTo>
                  <a:lnTo>
                    <a:pt x="3266" y="6016"/>
                  </a:lnTo>
                  <a:lnTo>
                    <a:pt x="3119" y="6089"/>
                  </a:lnTo>
                  <a:lnTo>
                    <a:pt x="3082" y="6163"/>
                  </a:lnTo>
                  <a:lnTo>
                    <a:pt x="3082" y="6236"/>
                  </a:lnTo>
                  <a:lnTo>
                    <a:pt x="2752" y="6236"/>
                  </a:lnTo>
                  <a:lnTo>
                    <a:pt x="1322" y="6163"/>
                  </a:lnTo>
                  <a:lnTo>
                    <a:pt x="808" y="6089"/>
                  </a:lnTo>
                  <a:lnTo>
                    <a:pt x="515" y="6053"/>
                  </a:lnTo>
                  <a:lnTo>
                    <a:pt x="258" y="6089"/>
                  </a:lnTo>
                  <a:lnTo>
                    <a:pt x="368" y="5943"/>
                  </a:lnTo>
                  <a:lnTo>
                    <a:pt x="515" y="5833"/>
                  </a:lnTo>
                  <a:lnTo>
                    <a:pt x="661" y="5723"/>
                  </a:lnTo>
                  <a:lnTo>
                    <a:pt x="808" y="5686"/>
                  </a:lnTo>
                  <a:close/>
                  <a:moveTo>
                    <a:pt x="2239" y="6676"/>
                  </a:moveTo>
                  <a:lnTo>
                    <a:pt x="3009" y="6713"/>
                  </a:lnTo>
                  <a:lnTo>
                    <a:pt x="3156" y="6750"/>
                  </a:lnTo>
                  <a:lnTo>
                    <a:pt x="3156" y="7997"/>
                  </a:lnTo>
                  <a:lnTo>
                    <a:pt x="3119" y="9244"/>
                  </a:lnTo>
                  <a:lnTo>
                    <a:pt x="2422" y="9354"/>
                  </a:lnTo>
                  <a:lnTo>
                    <a:pt x="2422" y="8951"/>
                  </a:lnTo>
                  <a:lnTo>
                    <a:pt x="2312" y="7630"/>
                  </a:lnTo>
                  <a:lnTo>
                    <a:pt x="2275" y="6933"/>
                  </a:lnTo>
                  <a:lnTo>
                    <a:pt x="2239" y="6676"/>
                  </a:lnTo>
                  <a:close/>
                  <a:moveTo>
                    <a:pt x="1065" y="6566"/>
                  </a:moveTo>
                  <a:lnTo>
                    <a:pt x="1872" y="6676"/>
                  </a:lnTo>
                  <a:lnTo>
                    <a:pt x="1835" y="6786"/>
                  </a:lnTo>
                  <a:lnTo>
                    <a:pt x="1835" y="6933"/>
                  </a:lnTo>
                  <a:lnTo>
                    <a:pt x="1872" y="7226"/>
                  </a:lnTo>
                  <a:lnTo>
                    <a:pt x="1945" y="8804"/>
                  </a:lnTo>
                  <a:lnTo>
                    <a:pt x="1982" y="9391"/>
                  </a:lnTo>
                  <a:lnTo>
                    <a:pt x="1542" y="9391"/>
                  </a:lnTo>
                  <a:lnTo>
                    <a:pt x="1101" y="9427"/>
                  </a:lnTo>
                  <a:lnTo>
                    <a:pt x="1028" y="8254"/>
                  </a:lnTo>
                  <a:lnTo>
                    <a:pt x="955" y="7410"/>
                  </a:lnTo>
                  <a:lnTo>
                    <a:pt x="918" y="6970"/>
                  </a:lnTo>
                  <a:lnTo>
                    <a:pt x="808" y="6566"/>
                  </a:lnTo>
                  <a:close/>
                  <a:moveTo>
                    <a:pt x="3082" y="9721"/>
                  </a:moveTo>
                  <a:lnTo>
                    <a:pt x="3009" y="10454"/>
                  </a:lnTo>
                  <a:lnTo>
                    <a:pt x="2972" y="10454"/>
                  </a:lnTo>
                  <a:lnTo>
                    <a:pt x="2862" y="10418"/>
                  </a:lnTo>
                  <a:lnTo>
                    <a:pt x="2752" y="10418"/>
                  </a:lnTo>
                  <a:lnTo>
                    <a:pt x="2605" y="10454"/>
                  </a:lnTo>
                  <a:lnTo>
                    <a:pt x="2495" y="10528"/>
                  </a:lnTo>
                  <a:lnTo>
                    <a:pt x="2495" y="10418"/>
                  </a:lnTo>
                  <a:lnTo>
                    <a:pt x="2459" y="9831"/>
                  </a:lnTo>
                  <a:lnTo>
                    <a:pt x="2789" y="9794"/>
                  </a:lnTo>
                  <a:lnTo>
                    <a:pt x="3082" y="9721"/>
                  </a:lnTo>
                  <a:close/>
                  <a:moveTo>
                    <a:pt x="1138" y="9758"/>
                  </a:moveTo>
                  <a:lnTo>
                    <a:pt x="1358" y="9831"/>
                  </a:lnTo>
                  <a:lnTo>
                    <a:pt x="1542" y="9831"/>
                  </a:lnTo>
                  <a:lnTo>
                    <a:pt x="1982" y="9868"/>
                  </a:lnTo>
                  <a:lnTo>
                    <a:pt x="2018" y="10088"/>
                  </a:lnTo>
                  <a:lnTo>
                    <a:pt x="1982" y="10124"/>
                  </a:lnTo>
                  <a:lnTo>
                    <a:pt x="1688" y="10088"/>
                  </a:lnTo>
                  <a:lnTo>
                    <a:pt x="1615" y="10124"/>
                  </a:lnTo>
                  <a:lnTo>
                    <a:pt x="1542" y="10161"/>
                  </a:lnTo>
                  <a:lnTo>
                    <a:pt x="1542" y="10234"/>
                  </a:lnTo>
                  <a:lnTo>
                    <a:pt x="1578" y="10308"/>
                  </a:lnTo>
                  <a:lnTo>
                    <a:pt x="1725" y="10454"/>
                  </a:lnTo>
                  <a:lnTo>
                    <a:pt x="1945" y="10491"/>
                  </a:lnTo>
                  <a:lnTo>
                    <a:pt x="2018" y="10491"/>
                  </a:lnTo>
                  <a:lnTo>
                    <a:pt x="2018" y="10748"/>
                  </a:lnTo>
                  <a:lnTo>
                    <a:pt x="1798" y="10785"/>
                  </a:lnTo>
                  <a:lnTo>
                    <a:pt x="1798" y="10748"/>
                  </a:lnTo>
                  <a:lnTo>
                    <a:pt x="1762" y="10748"/>
                  </a:lnTo>
                  <a:lnTo>
                    <a:pt x="1688" y="10785"/>
                  </a:lnTo>
                  <a:lnTo>
                    <a:pt x="1615" y="10821"/>
                  </a:lnTo>
                  <a:lnTo>
                    <a:pt x="1542" y="10895"/>
                  </a:lnTo>
                  <a:lnTo>
                    <a:pt x="1505" y="11005"/>
                  </a:lnTo>
                  <a:lnTo>
                    <a:pt x="1542" y="11078"/>
                  </a:lnTo>
                  <a:lnTo>
                    <a:pt x="1652" y="11151"/>
                  </a:lnTo>
                  <a:lnTo>
                    <a:pt x="2055" y="11151"/>
                  </a:lnTo>
                  <a:lnTo>
                    <a:pt x="2129" y="11408"/>
                  </a:lnTo>
                  <a:lnTo>
                    <a:pt x="2239" y="11592"/>
                  </a:lnTo>
                  <a:lnTo>
                    <a:pt x="2275" y="11628"/>
                  </a:lnTo>
                  <a:lnTo>
                    <a:pt x="2349" y="11628"/>
                  </a:lnTo>
                  <a:lnTo>
                    <a:pt x="2422" y="11592"/>
                  </a:lnTo>
                  <a:lnTo>
                    <a:pt x="2459" y="11555"/>
                  </a:lnTo>
                  <a:lnTo>
                    <a:pt x="2532" y="11371"/>
                  </a:lnTo>
                  <a:lnTo>
                    <a:pt x="2569" y="11188"/>
                  </a:lnTo>
                  <a:lnTo>
                    <a:pt x="2569" y="11005"/>
                  </a:lnTo>
                  <a:lnTo>
                    <a:pt x="2532" y="10785"/>
                  </a:lnTo>
                  <a:lnTo>
                    <a:pt x="2679" y="10821"/>
                  </a:lnTo>
                  <a:lnTo>
                    <a:pt x="3009" y="10821"/>
                  </a:lnTo>
                  <a:lnTo>
                    <a:pt x="2936" y="11408"/>
                  </a:lnTo>
                  <a:lnTo>
                    <a:pt x="2862" y="11812"/>
                  </a:lnTo>
                  <a:lnTo>
                    <a:pt x="2825" y="11995"/>
                  </a:lnTo>
                  <a:lnTo>
                    <a:pt x="2752" y="12178"/>
                  </a:lnTo>
                  <a:lnTo>
                    <a:pt x="2642" y="12362"/>
                  </a:lnTo>
                  <a:lnTo>
                    <a:pt x="2532" y="12472"/>
                  </a:lnTo>
                  <a:lnTo>
                    <a:pt x="2349" y="12582"/>
                  </a:lnTo>
                  <a:lnTo>
                    <a:pt x="2129" y="12619"/>
                  </a:lnTo>
                  <a:lnTo>
                    <a:pt x="1945" y="12619"/>
                  </a:lnTo>
                  <a:lnTo>
                    <a:pt x="1798" y="12582"/>
                  </a:lnTo>
                  <a:lnTo>
                    <a:pt x="1652" y="12472"/>
                  </a:lnTo>
                  <a:lnTo>
                    <a:pt x="1505" y="12362"/>
                  </a:lnTo>
                  <a:lnTo>
                    <a:pt x="1432" y="12215"/>
                  </a:lnTo>
                  <a:lnTo>
                    <a:pt x="1322" y="12068"/>
                  </a:lnTo>
                  <a:lnTo>
                    <a:pt x="1211" y="11738"/>
                  </a:lnTo>
                  <a:lnTo>
                    <a:pt x="1138" y="11335"/>
                  </a:lnTo>
                  <a:lnTo>
                    <a:pt x="1138" y="10858"/>
                  </a:lnTo>
                  <a:lnTo>
                    <a:pt x="1138" y="10014"/>
                  </a:lnTo>
                  <a:lnTo>
                    <a:pt x="1138" y="9758"/>
                  </a:lnTo>
                  <a:close/>
                  <a:moveTo>
                    <a:pt x="625" y="0"/>
                  </a:moveTo>
                  <a:lnTo>
                    <a:pt x="478" y="37"/>
                  </a:lnTo>
                  <a:lnTo>
                    <a:pt x="331" y="110"/>
                  </a:lnTo>
                  <a:lnTo>
                    <a:pt x="294" y="184"/>
                  </a:lnTo>
                  <a:lnTo>
                    <a:pt x="294" y="220"/>
                  </a:lnTo>
                  <a:lnTo>
                    <a:pt x="294" y="294"/>
                  </a:lnTo>
                  <a:lnTo>
                    <a:pt x="331" y="330"/>
                  </a:lnTo>
                  <a:lnTo>
                    <a:pt x="294" y="587"/>
                  </a:lnTo>
                  <a:lnTo>
                    <a:pt x="294" y="844"/>
                  </a:lnTo>
                  <a:lnTo>
                    <a:pt x="331" y="1101"/>
                  </a:lnTo>
                  <a:lnTo>
                    <a:pt x="368" y="1321"/>
                  </a:lnTo>
                  <a:lnTo>
                    <a:pt x="551" y="1834"/>
                  </a:lnTo>
                  <a:lnTo>
                    <a:pt x="735" y="2274"/>
                  </a:lnTo>
                  <a:lnTo>
                    <a:pt x="918" y="2641"/>
                  </a:lnTo>
                  <a:lnTo>
                    <a:pt x="1175" y="3008"/>
                  </a:lnTo>
                  <a:lnTo>
                    <a:pt x="1322" y="3155"/>
                  </a:lnTo>
                  <a:lnTo>
                    <a:pt x="1505" y="3265"/>
                  </a:lnTo>
                  <a:lnTo>
                    <a:pt x="1652" y="3375"/>
                  </a:lnTo>
                  <a:lnTo>
                    <a:pt x="1872" y="3375"/>
                  </a:lnTo>
                  <a:lnTo>
                    <a:pt x="1798" y="3815"/>
                  </a:lnTo>
                  <a:lnTo>
                    <a:pt x="1725" y="4365"/>
                  </a:lnTo>
                  <a:lnTo>
                    <a:pt x="1725" y="4659"/>
                  </a:lnTo>
                  <a:lnTo>
                    <a:pt x="1762" y="4806"/>
                  </a:lnTo>
                  <a:lnTo>
                    <a:pt x="1798" y="4916"/>
                  </a:lnTo>
                  <a:lnTo>
                    <a:pt x="1762" y="5319"/>
                  </a:lnTo>
                  <a:lnTo>
                    <a:pt x="1615" y="5319"/>
                  </a:lnTo>
                  <a:lnTo>
                    <a:pt x="1138" y="5282"/>
                  </a:lnTo>
                  <a:lnTo>
                    <a:pt x="918" y="5246"/>
                  </a:lnTo>
                  <a:lnTo>
                    <a:pt x="698" y="5282"/>
                  </a:lnTo>
                  <a:lnTo>
                    <a:pt x="404" y="5392"/>
                  </a:lnTo>
                  <a:lnTo>
                    <a:pt x="294" y="5466"/>
                  </a:lnTo>
                  <a:lnTo>
                    <a:pt x="184" y="5576"/>
                  </a:lnTo>
                  <a:lnTo>
                    <a:pt x="111" y="5686"/>
                  </a:lnTo>
                  <a:lnTo>
                    <a:pt x="74" y="5796"/>
                  </a:lnTo>
                  <a:lnTo>
                    <a:pt x="38" y="5943"/>
                  </a:lnTo>
                  <a:lnTo>
                    <a:pt x="1" y="6089"/>
                  </a:lnTo>
                  <a:lnTo>
                    <a:pt x="38" y="6163"/>
                  </a:lnTo>
                  <a:lnTo>
                    <a:pt x="111" y="6199"/>
                  </a:lnTo>
                  <a:lnTo>
                    <a:pt x="38" y="6273"/>
                  </a:lnTo>
                  <a:lnTo>
                    <a:pt x="38" y="6346"/>
                  </a:lnTo>
                  <a:lnTo>
                    <a:pt x="38" y="6456"/>
                  </a:lnTo>
                  <a:lnTo>
                    <a:pt x="111" y="6530"/>
                  </a:lnTo>
                  <a:lnTo>
                    <a:pt x="184" y="6566"/>
                  </a:lnTo>
                  <a:lnTo>
                    <a:pt x="294" y="6566"/>
                  </a:lnTo>
                  <a:lnTo>
                    <a:pt x="368" y="6493"/>
                  </a:lnTo>
                  <a:lnTo>
                    <a:pt x="441" y="6493"/>
                  </a:lnTo>
                  <a:lnTo>
                    <a:pt x="441" y="6530"/>
                  </a:lnTo>
                  <a:lnTo>
                    <a:pt x="441" y="6786"/>
                  </a:lnTo>
                  <a:lnTo>
                    <a:pt x="441" y="7080"/>
                  </a:lnTo>
                  <a:lnTo>
                    <a:pt x="515" y="7593"/>
                  </a:lnTo>
                  <a:lnTo>
                    <a:pt x="588" y="8657"/>
                  </a:lnTo>
                  <a:lnTo>
                    <a:pt x="625" y="9721"/>
                  </a:lnTo>
                  <a:lnTo>
                    <a:pt x="625" y="10785"/>
                  </a:lnTo>
                  <a:lnTo>
                    <a:pt x="661" y="11225"/>
                  </a:lnTo>
                  <a:lnTo>
                    <a:pt x="698" y="11665"/>
                  </a:lnTo>
                  <a:lnTo>
                    <a:pt x="808" y="12105"/>
                  </a:lnTo>
                  <a:lnTo>
                    <a:pt x="881" y="12289"/>
                  </a:lnTo>
                  <a:lnTo>
                    <a:pt x="991" y="12509"/>
                  </a:lnTo>
                  <a:lnTo>
                    <a:pt x="1065" y="12655"/>
                  </a:lnTo>
                  <a:lnTo>
                    <a:pt x="1175" y="12765"/>
                  </a:lnTo>
                  <a:lnTo>
                    <a:pt x="1322" y="12912"/>
                  </a:lnTo>
                  <a:lnTo>
                    <a:pt x="1468" y="12985"/>
                  </a:lnTo>
                  <a:lnTo>
                    <a:pt x="1615" y="13059"/>
                  </a:lnTo>
                  <a:lnTo>
                    <a:pt x="1798" y="13096"/>
                  </a:lnTo>
                  <a:lnTo>
                    <a:pt x="1945" y="13132"/>
                  </a:lnTo>
                  <a:lnTo>
                    <a:pt x="2129" y="13169"/>
                  </a:lnTo>
                  <a:lnTo>
                    <a:pt x="2349" y="13132"/>
                  </a:lnTo>
                  <a:lnTo>
                    <a:pt x="2569" y="13096"/>
                  </a:lnTo>
                  <a:lnTo>
                    <a:pt x="2752" y="12985"/>
                  </a:lnTo>
                  <a:lnTo>
                    <a:pt x="2899" y="12875"/>
                  </a:lnTo>
                  <a:lnTo>
                    <a:pt x="3009" y="12765"/>
                  </a:lnTo>
                  <a:lnTo>
                    <a:pt x="3119" y="12582"/>
                  </a:lnTo>
                  <a:lnTo>
                    <a:pt x="3302" y="12215"/>
                  </a:lnTo>
                  <a:lnTo>
                    <a:pt x="3412" y="11812"/>
                  </a:lnTo>
                  <a:lnTo>
                    <a:pt x="3449" y="11408"/>
                  </a:lnTo>
                  <a:lnTo>
                    <a:pt x="3522" y="10601"/>
                  </a:lnTo>
                  <a:lnTo>
                    <a:pt x="3632" y="9647"/>
                  </a:lnTo>
                  <a:lnTo>
                    <a:pt x="3669" y="8657"/>
                  </a:lnTo>
                  <a:lnTo>
                    <a:pt x="3669" y="7667"/>
                  </a:lnTo>
                  <a:lnTo>
                    <a:pt x="3669" y="6676"/>
                  </a:lnTo>
                  <a:lnTo>
                    <a:pt x="3743" y="6603"/>
                  </a:lnTo>
                  <a:lnTo>
                    <a:pt x="3779" y="6530"/>
                  </a:lnTo>
                  <a:lnTo>
                    <a:pt x="3779" y="6456"/>
                  </a:lnTo>
                  <a:lnTo>
                    <a:pt x="3889" y="6273"/>
                  </a:lnTo>
                  <a:lnTo>
                    <a:pt x="3963" y="6053"/>
                  </a:lnTo>
                  <a:lnTo>
                    <a:pt x="3999" y="5833"/>
                  </a:lnTo>
                  <a:lnTo>
                    <a:pt x="3963" y="5723"/>
                  </a:lnTo>
                  <a:lnTo>
                    <a:pt x="3926" y="5612"/>
                  </a:lnTo>
                  <a:lnTo>
                    <a:pt x="3816" y="5502"/>
                  </a:lnTo>
                  <a:lnTo>
                    <a:pt x="3669" y="5429"/>
                  </a:lnTo>
                  <a:lnTo>
                    <a:pt x="3486" y="5392"/>
                  </a:lnTo>
                  <a:lnTo>
                    <a:pt x="3266" y="5356"/>
                  </a:lnTo>
                  <a:lnTo>
                    <a:pt x="2532" y="5356"/>
                  </a:lnTo>
                  <a:lnTo>
                    <a:pt x="2165" y="5319"/>
                  </a:lnTo>
                  <a:lnTo>
                    <a:pt x="2092" y="4806"/>
                  </a:lnTo>
                  <a:lnTo>
                    <a:pt x="2165" y="4585"/>
                  </a:lnTo>
                  <a:lnTo>
                    <a:pt x="2165" y="4365"/>
                  </a:lnTo>
                  <a:lnTo>
                    <a:pt x="2202" y="3962"/>
                  </a:lnTo>
                  <a:lnTo>
                    <a:pt x="2459" y="4145"/>
                  </a:lnTo>
                  <a:lnTo>
                    <a:pt x="2715" y="4292"/>
                  </a:lnTo>
                  <a:lnTo>
                    <a:pt x="2972" y="4402"/>
                  </a:lnTo>
                  <a:lnTo>
                    <a:pt x="3266" y="4475"/>
                  </a:lnTo>
                  <a:lnTo>
                    <a:pt x="3522" y="4549"/>
                  </a:lnTo>
                  <a:lnTo>
                    <a:pt x="3816" y="4585"/>
                  </a:lnTo>
                  <a:lnTo>
                    <a:pt x="4403" y="4585"/>
                  </a:lnTo>
                  <a:lnTo>
                    <a:pt x="4660" y="4549"/>
                  </a:lnTo>
                  <a:lnTo>
                    <a:pt x="4953" y="4475"/>
                  </a:lnTo>
                  <a:lnTo>
                    <a:pt x="5210" y="4402"/>
                  </a:lnTo>
                  <a:lnTo>
                    <a:pt x="5503" y="4292"/>
                  </a:lnTo>
                  <a:lnTo>
                    <a:pt x="5760" y="4182"/>
                  </a:lnTo>
                  <a:lnTo>
                    <a:pt x="5833" y="4109"/>
                  </a:lnTo>
                  <a:lnTo>
                    <a:pt x="5833" y="3999"/>
                  </a:lnTo>
                  <a:lnTo>
                    <a:pt x="5833" y="3888"/>
                  </a:lnTo>
                  <a:lnTo>
                    <a:pt x="5797" y="3778"/>
                  </a:lnTo>
                  <a:lnTo>
                    <a:pt x="5797" y="3778"/>
                  </a:lnTo>
                  <a:lnTo>
                    <a:pt x="5833" y="3815"/>
                  </a:lnTo>
                  <a:lnTo>
                    <a:pt x="5980" y="3962"/>
                  </a:lnTo>
                  <a:lnTo>
                    <a:pt x="6053" y="3999"/>
                  </a:lnTo>
                  <a:lnTo>
                    <a:pt x="6200" y="4035"/>
                  </a:lnTo>
                  <a:lnTo>
                    <a:pt x="6237" y="4035"/>
                  </a:lnTo>
                  <a:lnTo>
                    <a:pt x="6274" y="3999"/>
                  </a:lnTo>
                  <a:lnTo>
                    <a:pt x="6347" y="3888"/>
                  </a:lnTo>
                  <a:lnTo>
                    <a:pt x="6310" y="3742"/>
                  </a:lnTo>
                  <a:lnTo>
                    <a:pt x="6274" y="3632"/>
                  </a:lnTo>
                  <a:lnTo>
                    <a:pt x="6200" y="3522"/>
                  </a:lnTo>
                  <a:lnTo>
                    <a:pt x="6090" y="3375"/>
                  </a:lnTo>
                  <a:lnTo>
                    <a:pt x="5833" y="3192"/>
                  </a:lnTo>
                  <a:lnTo>
                    <a:pt x="5613" y="3045"/>
                  </a:lnTo>
                  <a:lnTo>
                    <a:pt x="5283" y="2861"/>
                  </a:lnTo>
                  <a:lnTo>
                    <a:pt x="4953" y="2715"/>
                  </a:lnTo>
                  <a:lnTo>
                    <a:pt x="4256" y="2495"/>
                  </a:lnTo>
                  <a:lnTo>
                    <a:pt x="3926" y="2421"/>
                  </a:lnTo>
                  <a:lnTo>
                    <a:pt x="3596" y="2385"/>
                  </a:lnTo>
                  <a:lnTo>
                    <a:pt x="3302" y="2458"/>
                  </a:lnTo>
                  <a:lnTo>
                    <a:pt x="2972" y="2605"/>
                  </a:lnTo>
                  <a:lnTo>
                    <a:pt x="2679" y="2788"/>
                  </a:lnTo>
                  <a:lnTo>
                    <a:pt x="2349" y="3081"/>
                  </a:lnTo>
                  <a:lnTo>
                    <a:pt x="2349" y="3045"/>
                  </a:lnTo>
                  <a:lnTo>
                    <a:pt x="2385" y="2788"/>
                  </a:lnTo>
                  <a:lnTo>
                    <a:pt x="2459" y="2568"/>
                  </a:lnTo>
                  <a:lnTo>
                    <a:pt x="2495" y="2458"/>
                  </a:lnTo>
                  <a:lnTo>
                    <a:pt x="2495" y="2311"/>
                  </a:lnTo>
                  <a:lnTo>
                    <a:pt x="2495" y="2201"/>
                  </a:lnTo>
                  <a:lnTo>
                    <a:pt x="2422" y="2128"/>
                  </a:lnTo>
                  <a:lnTo>
                    <a:pt x="2385" y="1871"/>
                  </a:lnTo>
                  <a:lnTo>
                    <a:pt x="2312" y="1614"/>
                  </a:lnTo>
                  <a:lnTo>
                    <a:pt x="2129" y="1137"/>
                  </a:lnTo>
                  <a:lnTo>
                    <a:pt x="2018" y="917"/>
                  </a:lnTo>
                  <a:lnTo>
                    <a:pt x="1835" y="661"/>
                  </a:lnTo>
                  <a:lnTo>
                    <a:pt x="1652" y="440"/>
                  </a:lnTo>
                  <a:lnTo>
                    <a:pt x="1395" y="220"/>
                  </a:lnTo>
                  <a:lnTo>
                    <a:pt x="1138" y="74"/>
                  </a:lnTo>
                  <a:lnTo>
                    <a:pt x="881"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solidFill>
                  <a:srgbClr val="A4C2F4"/>
                </a:solidFill>
              </a:endParaRPr>
            </a:p>
          </p:txBody>
        </p:sp>
        <p:sp>
          <p:nvSpPr>
            <p:cNvPr id="316" name="Shape 316"/>
            <p:cNvSpPr/>
            <p:nvPr/>
          </p:nvSpPr>
          <p:spPr>
            <a:xfrm>
              <a:off x="6335525" y="1405350"/>
              <a:ext cx="442025" cy="375100"/>
            </a:xfrm>
            <a:custGeom>
              <a:avLst/>
              <a:gdLst/>
              <a:ahLst/>
              <a:cxnLst/>
              <a:rect l="0" t="0" r="0" b="0"/>
              <a:pathLst>
                <a:path w="17681" h="15004" extrusionOk="0">
                  <a:moveTo>
                    <a:pt x="6823" y="1981"/>
                  </a:moveTo>
                  <a:lnTo>
                    <a:pt x="6676" y="2018"/>
                  </a:lnTo>
                  <a:lnTo>
                    <a:pt x="6566" y="2055"/>
                  </a:lnTo>
                  <a:lnTo>
                    <a:pt x="6493" y="2201"/>
                  </a:lnTo>
                  <a:lnTo>
                    <a:pt x="6420" y="2385"/>
                  </a:lnTo>
                  <a:lnTo>
                    <a:pt x="6383" y="2531"/>
                  </a:lnTo>
                  <a:lnTo>
                    <a:pt x="6383" y="2641"/>
                  </a:lnTo>
                  <a:lnTo>
                    <a:pt x="6420" y="2752"/>
                  </a:lnTo>
                  <a:lnTo>
                    <a:pt x="6493" y="2825"/>
                  </a:lnTo>
                  <a:lnTo>
                    <a:pt x="6566" y="2862"/>
                  </a:lnTo>
                  <a:lnTo>
                    <a:pt x="6713" y="2862"/>
                  </a:lnTo>
                  <a:lnTo>
                    <a:pt x="6860" y="2825"/>
                  </a:lnTo>
                  <a:lnTo>
                    <a:pt x="6933" y="2752"/>
                  </a:lnTo>
                  <a:lnTo>
                    <a:pt x="7006" y="2641"/>
                  </a:lnTo>
                  <a:lnTo>
                    <a:pt x="7080" y="2531"/>
                  </a:lnTo>
                  <a:lnTo>
                    <a:pt x="7080" y="2421"/>
                  </a:lnTo>
                  <a:lnTo>
                    <a:pt x="7080" y="2275"/>
                  </a:lnTo>
                  <a:lnTo>
                    <a:pt x="7006" y="2165"/>
                  </a:lnTo>
                  <a:lnTo>
                    <a:pt x="6933" y="2055"/>
                  </a:lnTo>
                  <a:lnTo>
                    <a:pt x="6823" y="1981"/>
                  </a:lnTo>
                  <a:close/>
                  <a:moveTo>
                    <a:pt x="5282" y="2641"/>
                  </a:moveTo>
                  <a:lnTo>
                    <a:pt x="5209" y="2678"/>
                  </a:lnTo>
                  <a:lnTo>
                    <a:pt x="5136" y="2715"/>
                  </a:lnTo>
                  <a:lnTo>
                    <a:pt x="5062" y="2788"/>
                  </a:lnTo>
                  <a:lnTo>
                    <a:pt x="5062" y="2898"/>
                  </a:lnTo>
                  <a:lnTo>
                    <a:pt x="5062" y="2935"/>
                  </a:lnTo>
                  <a:lnTo>
                    <a:pt x="4989" y="2972"/>
                  </a:lnTo>
                  <a:lnTo>
                    <a:pt x="4952" y="3045"/>
                  </a:lnTo>
                  <a:lnTo>
                    <a:pt x="4952" y="3118"/>
                  </a:lnTo>
                  <a:lnTo>
                    <a:pt x="4952" y="3228"/>
                  </a:lnTo>
                  <a:lnTo>
                    <a:pt x="5026" y="3338"/>
                  </a:lnTo>
                  <a:lnTo>
                    <a:pt x="5099" y="3412"/>
                  </a:lnTo>
                  <a:lnTo>
                    <a:pt x="5319" y="3412"/>
                  </a:lnTo>
                  <a:lnTo>
                    <a:pt x="5429" y="3338"/>
                  </a:lnTo>
                  <a:lnTo>
                    <a:pt x="5502" y="3265"/>
                  </a:lnTo>
                  <a:lnTo>
                    <a:pt x="5576" y="3155"/>
                  </a:lnTo>
                  <a:lnTo>
                    <a:pt x="5613" y="3008"/>
                  </a:lnTo>
                  <a:lnTo>
                    <a:pt x="5576" y="2862"/>
                  </a:lnTo>
                  <a:lnTo>
                    <a:pt x="5502" y="2752"/>
                  </a:lnTo>
                  <a:lnTo>
                    <a:pt x="5392" y="2678"/>
                  </a:lnTo>
                  <a:lnTo>
                    <a:pt x="5282" y="2641"/>
                  </a:lnTo>
                  <a:close/>
                  <a:moveTo>
                    <a:pt x="6786" y="3559"/>
                  </a:moveTo>
                  <a:lnTo>
                    <a:pt x="6640" y="3595"/>
                  </a:lnTo>
                  <a:lnTo>
                    <a:pt x="6493" y="3705"/>
                  </a:lnTo>
                  <a:lnTo>
                    <a:pt x="6383" y="3815"/>
                  </a:lnTo>
                  <a:lnTo>
                    <a:pt x="6309" y="3962"/>
                  </a:lnTo>
                  <a:lnTo>
                    <a:pt x="6273" y="4109"/>
                  </a:lnTo>
                  <a:lnTo>
                    <a:pt x="6273" y="4255"/>
                  </a:lnTo>
                  <a:lnTo>
                    <a:pt x="6273" y="4366"/>
                  </a:lnTo>
                  <a:lnTo>
                    <a:pt x="6383" y="4439"/>
                  </a:lnTo>
                  <a:lnTo>
                    <a:pt x="6493" y="4476"/>
                  </a:lnTo>
                  <a:lnTo>
                    <a:pt x="6603" y="4439"/>
                  </a:lnTo>
                  <a:lnTo>
                    <a:pt x="6750" y="4329"/>
                  </a:lnTo>
                  <a:lnTo>
                    <a:pt x="6860" y="4329"/>
                  </a:lnTo>
                  <a:lnTo>
                    <a:pt x="6970" y="4292"/>
                  </a:lnTo>
                  <a:lnTo>
                    <a:pt x="7080" y="4182"/>
                  </a:lnTo>
                  <a:lnTo>
                    <a:pt x="7153" y="4035"/>
                  </a:lnTo>
                  <a:lnTo>
                    <a:pt x="7153" y="3852"/>
                  </a:lnTo>
                  <a:lnTo>
                    <a:pt x="7080" y="3705"/>
                  </a:lnTo>
                  <a:lnTo>
                    <a:pt x="7043" y="3632"/>
                  </a:lnTo>
                  <a:lnTo>
                    <a:pt x="6970" y="3595"/>
                  </a:lnTo>
                  <a:lnTo>
                    <a:pt x="6786" y="3559"/>
                  </a:lnTo>
                  <a:close/>
                  <a:moveTo>
                    <a:pt x="4806" y="5979"/>
                  </a:moveTo>
                  <a:lnTo>
                    <a:pt x="4622" y="6090"/>
                  </a:lnTo>
                  <a:lnTo>
                    <a:pt x="4439" y="6200"/>
                  </a:lnTo>
                  <a:lnTo>
                    <a:pt x="4402" y="6236"/>
                  </a:lnTo>
                  <a:lnTo>
                    <a:pt x="4329" y="6310"/>
                  </a:lnTo>
                  <a:lnTo>
                    <a:pt x="4255" y="6383"/>
                  </a:lnTo>
                  <a:lnTo>
                    <a:pt x="4219" y="6493"/>
                  </a:lnTo>
                  <a:lnTo>
                    <a:pt x="4219" y="6566"/>
                  </a:lnTo>
                  <a:lnTo>
                    <a:pt x="4255" y="6713"/>
                  </a:lnTo>
                  <a:lnTo>
                    <a:pt x="4329" y="6860"/>
                  </a:lnTo>
                  <a:lnTo>
                    <a:pt x="4365" y="6897"/>
                  </a:lnTo>
                  <a:lnTo>
                    <a:pt x="4475" y="6970"/>
                  </a:lnTo>
                  <a:lnTo>
                    <a:pt x="4585" y="7007"/>
                  </a:lnTo>
                  <a:lnTo>
                    <a:pt x="4696" y="7043"/>
                  </a:lnTo>
                  <a:lnTo>
                    <a:pt x="4842" y="7007"/>
                  </a:lnTo>
                  <a:lnTo>
                    <a:pt x="4952" y="6970"/>
                  </a:lnTo>
                  <a:lnTo>
                    <a:pt x="5026" y="6897"/>
                  </a:lnTo>
                  <a:lnTo>
                    <a:pt x="5209" y="6750"/>
                  </a:lnTo>
                  <a:lnTo>
                    <a:pt x="5282" y="6640"/>
                  </a:lnTo>
                  <a:lnTo>
                    <a:pt x="5319" y="6493"/>
                  </a:lnTo>
                  <a:lnTo>
                    <a:pt x="5356" y="6346"/>
                  </a:lnTo>
                  <a:lnTo>
                    <a:pt x="5356" y="6236"/>
                  </a:lnTo>
                  <a:lnTo>
                    <a:pt x="5282" y="6126"/>
                  </a:lnTo>
                  <a:lnTo>
                    <a:pt x="5209" y="6053"/>
                  </a:lnTo>
                  <a:lnTo>
                    <a:pt x="5136" y="5979"/>
                  </a:lnTo>
                  <a:close/>
                  <a:moveTo>
                    <a:pt x="4219" y="4916"/>
                  </a:moveTo>
                  <a:lnTo>
                    <a:pt x="4219" y="5062"/>
                  </a:lnTo>
                  <a:lnTo>
                    <a:pt x="4255" y="5136"/>
                  </a:lnTo>
                  <a:lnTo>
                    <a:pt x="4292" y="5173"/>
                  </a:lnTo>
                  <a:lnTo>
                    <a:pt x="4439" y="5209"/>
                  </a:lnTo>
                  <a:lnTo>
                    <a:pt x="4549" y="5173"/>
                  </a:lnTo>
                  <a:lnTo>
                    <a:pt x="4585" y="5136"/>
                  </a:lnTo>
                  <a:lnTo>
                    <a:pt x="4622" y="5062"/>
                  </a:lnTo>
                  <a:lnTo>
                    <a:pt x="4659" y="5026"/>
                  </a:lnTo>
                  <a:lnTo>
                    <a:pt x="4989" y="5136"/>
                  </a:lnTo>
                  <a:lnTo>
                    <a:pt x="5319" y="5209"/>
                  </a:lnTo>
                  <a:lnTo>
                    <a:pt x="5392" y="5319"/>
                  </a:lnTo>
                  <a:lnTo>
                    <a:pt x="5466" y="5429"/>
                  </a:lnTo>
                  <a:lnTo>
                    <a:pt x="5686" y="5613"/>
                  </a:lnTo>
                  <a:lnTo>
                    <a:pt x="5869" y="5833"/>
                  </a:lnTo>
                  <a:lnTo>
                    <a:pt x="5979" y="6053"/>
                  </a:lnTo>
                  <a:lnTo>
                    <a:pt x="6016" y="6273"/>
                  </a:lnTo>
                  <a:lnTo>
                    <a:pt x="5979" y="6530"/>
                  </a:lnTo>
                  <a:lnTo>
                    <a:pt x="5943" y="6676"/>
                  </a:lnTo>
                  <a:lnTo>
                    <a:pt x="5869" y="6823"/>
                  </a:lnTo>
                  <a:lnTo>
                    <a:pt x="5686" y="7080"/>
                  </a:lnTo>
                  <a:lnTo>
                    <a:pt x="5466" y="7227"/>
                  </a:lnTo>
                  <a:lnTo>
                    <a:pt x="5209" y="7373"/>
                  </a:lnTo>
                  <a:lnTo>
                    <a:pt x="4916" y="7447"/>
                  </a:lnTo>
                  <a:lnTo>
                    <a:pt x="4622" y="7483"/>
                  </a:lnTo>
                  <a:lnTo>
                    <a:pt x="4329" y="7520"/>
                  </a:lnTo>
                  <a:lnTo>
                    <a:pt x="4035" y="7483"/>
                  </a:lnTo>
                  <a:lnTo>
                    <a:pt x="3778" y="7447"/>
                  </a:lnTo>
                  <a:lnTo>
                    <a:pt x="3485" y="7337"/>
                  </a:lnTo>
                  <a:lnTo>
                    <a:pt x="3338" y="7227"/>
                  </a:lnTo>
                  <a:lnTo>
                    <a:pt x="3228" y="7080"/>
                  </a:lnTo>
                  <a:lnTo>
                    <a:pt x="3155" y="6897"/>
                  </a:lnTo>
                  <a:lnTo>
                    <a:pt x="3118" y="6713"/>
                  </a:lnTo>
                  <a:lnTo>
                    <a:pt x="3082" y="6383"/>
                  </a:lnTo>
                  <a:lnTo>
                    <a:pt x="3155" y="6090"/>
                  </a:lnTo>
                  <a:lnTo>
                    <a:pt x="3228" y="5796"/>
                  </a:lnTo>
                  <a:lnTo>
                    <a:pt x="3375" y="5539"/>
                  </a:lnTo>
                  <a:lnTo>
                    <a:pt x="3558" y="5319"/>
                  </a:lnTo>
                  <a:lnTo>
                    <a:pt x="3742" y="5173"/>
                  </a:lnTo>
                  <a:lnTo>
                    <a:pt x="3962" y="5026"/>
                  </a:lnTo>
                  <a:lnTo>
                    <a:pt x="4219" y="4916"/>
                  </a:lnTo>
                  <a:close/>
                  <a:moveTo>
                    <a:pt x="11628" y="7190"/>
                  </a:moveTo>
                  <a:lnTo>
                    <a:pt x="11958" y="7263"/>
                  </a:lnTo>
                  <a:lnTo>
                    <a:pt x="12252" y="7263"/>
                  </a:lnTo>
                  <a:lnTo>
                    <a:pt x="12362" y="7227"/>
                  </a:lnTo>
                  <a:lnTo>
                    <a:pt x="12435" y="7447"/>
                  </a:lnTo>
                  <a:lnTo>
                    <a:pt x="12509" y="7704"/>
                  </a:lnTo>
                  <a:lnTo>
                    <a:pt x="12509" y="7814"/>
                  </a:lnTo>
                  <a:lnTo>
                    <a:pt x="12472" y="7814"/>
                  </a:lnTo>
                  <a:lnTo>
                    <a:pt x="12399" y="7850"/>
                  </a:lnTo>
                  <a:lnTo>
                    <a:pt x="12399" y="7887"/>
                  </a:lnTo>
                  <a:lnTo>
                    <a:pt x="12252" y="7814"/>
                  </a:lnTo>
                  <a:lnTo>
                    <a:pt x="11738" y="7557"/>
                  </a:lnTo>
                  <a:lnTo>
                    <a:pt x="11702" y="7483"/>
                  </a:lnTo>
                  <a:lnTo>
                    <a:pt x="11628" y="7373"/>
                  </a:lnTo>
                  <a:lnTo>
                    <a:pt x="11628" y="7190"/>
                  </a:lnTo>
                  <a:close/>
                  <a:moveTo>
                    <a:pt x="4329" y="4402"/>
                  </a:moveTo>
                  <a:lnTo>
                    <a:pt x="4255" y="4476"/>
                  </a:lnTo>
                  <a:lnTo>
                    <a:pt x="4035" y="4512"/>
                  </a:lnTo>
                  <a:lnTo>
                    <a:pt x="3815" y="4622"/>
                  </a:lnTo>
                  <a:lnTo>
                    <a:pt x="3632" y="4732"/>
                  </a:lnTo>
                  <a:lnTo>
                    <a:pt x="3448" y="4842"/>
                  </a:lnTo>
                  <a:lnTo>
                    <a:pt x="3265" y="4989"/>
                  </a:lnTo>
                  <a:lnTo>
                    <a:pt x="3082" y="5173"/>
                  </a:lnTo>
                  <a:lnTo>
                    <a:pt x="2971" y="5356"/>
                  </a:lnTo>
                  <a:lnTo>
                    <a:pt x="2825" y="5576"/>
                  </a:lnTo>
                  <a:lnTo>
                    <a:pt x="2715" y="5906"/>
                  </a:lnTo>
                  <a:lnTo>
                    <a:pt x="2641" y="6236"/>
                  </a:lnTo>
                  <a:lnTo>
                    <a:pt x="2641" y="6603"/>
                  </a:lnTo>
                  <a:lnTo>
                    <a:pt x="2678" y="6933"/>
                  </a:lnTo>
                  <a:lnTo>
                    <a:pt x="2825" y="7263"/>
                  </a:lnTo>
                  <a:lnTo>
                    <a:pt x="3008" y="7520"/>
                  </a:lnTo>
                  <a:lnTo>
                    <a:pt x="3118" y="7667"/>
                  </a:lnTo>
                  <a:lnTo>
                    <a:pt x="3265" y="7740"/>
                  </a:lnTo>
                  <a:lnTo>
                    <a:pt x="3412" y="7850"/>
                  </a:lnTo>
                  <a:lnTo>
                    <a:pt x="3595" y="7887"/>
                  </a:lnTo>
                  <a:lnTo>
                    <a:pt x="3962" y="7997"/>
                  </a:lnTo>
                  <a:lnTo>
                    <a:pt x="4292" y="8034"/>
                  </a:lnTo>
                  <a:lnTo>
                    <a:pt x="4659" y="7997"/>
                  </a:lnTo>
                  <a:lnTo>
                    <a:pt x="5026" y="7960"/>
                  </a:lnTo>
                  <a:lnTo>
                    <a:pt x="5356" y="7850"/>
                  </a:lnTo>
                  <a:lnTo>
                    <a:pt x="5686" y="7704"/>
                  </a:lnTo>
                  <a:lnTo>
                    <a:pt x="5979" y="7483"/>
                  </a:lnTo>
                  <a:lnTo>
                    <a:pt x="6236" y="7227"/>
                  </a:lnTo>
                  <a:lnTo>
                    <a:pt x="6383" y="6933"/>
                  </a:lnTo>
                  <a:lnTo>
                    <a:pt x="6456" y="6640"/>
                  </a:lnTo>
                  <a:lnTo>
                    <a:pt x="6530" y="6346"/>
                  </a:lnTo>
                  <a:lnTo>
                    <a:pt x="6493" y="6016"/>
                  </a:lnTo>
                  <a:lnTo>
                    <a:pt x="6420" y="5759"/>
                  </a:lnTo>
                  <a:lnTo>
                    <a:pt x="6273" y="5503"/>
                  </a:lnTo>
                  <a:lnTo>
                    <a:pt x="6163" y="5393"/>
                  </a:lnTo>
                  <a:lnTo>
                    <a:pt x="5979" y="5246"/>
                  </a:lnTo>
                  <a:lnTo>
                    <a:pt x="5833" y="5099"/>
                  </a:lnTo>
                  <a:lnTo>
                    <a:pt x="5796" y="5026"/>
                  </a:lnTo>
                  <a:lnTo>
                    <a:pt x="5796" y="4952"/>
                  </a:lnTo>
                  <a:lnTo>
                    <a:pt x="5759" y="4879"/>
                  </a:lnTo>
                  <a:lnTo>
                    <a:pt x="5723" y="4806"/>
                  </a:lnTo>
                  <a:lnTo>
                    <a:pt x="5649" y="4732"/>
                  </a:lnTo>
                  <a:lnTo>
                    <a:pt x="5539" y="4696"/>
                  </a:lnTo>
                  <a:lnTo>
                    <a:pt x="5209" y="4659"/>
                  </a:lnTo>
                  <a:lnTo>
                    <a:pt x="5136" y="4586"/>
                  </a:lnTo>
                  <a:lnTo>
                    <a:pt x="5136" y="4512"/>
                  </a:lnTo>
                  <a:lnTo>
                    <a:pt x="5062" y="4439"/>
                  </a:lnTo>
                  <a:lnTo>
                    <a:pt x="4585" y="4439"/>
                  </a:lnTo>
                  <a:lnTo>
                    <a:pt x="4475" y="4402"/>
                  </a:lnTo>
                  <a:close/>
                  <a:moveTo>
                    <a:pt x="1761" y="7447"/>
                  </a:moveTo>
                  <a:lnTo>
                    <a:pt x="1908" y="7483"/>
                  </a:lnTo>
                  <a:lnTo>
                    <a:pt x="2054" y="7520"/>
                  </a:lnTo>
                  <a:lnTo>
                    <a:pt x="2164" y="7630"/>
                  </a:lnTo>
                  <a:lnTo>
                    <a:pt x="2275" y="7740"/>
                  </a:lnTo>
                  <a:lnTo>
                    <a:pt x="2348" y="7887"/>
                  </a:lnTo>
                  <a:lnTo>
                    <a:pt x="2348" y="8070"/>
                  </a:lnTo>
                  <a:lnTo>
                    <a:pt x="2348" y="8107"/>
                  </a:lnTo>
                  <a:lnTo>
                    <a:pt x="2311" y="8144"/>
                  </a:lnTo>
                  <a:lnTo>
                    <a:pt x="2238" y="8144"/>
                  </a:lnTo>
                  <a:lnTo>
                    <a:pt x="2128" y="8070"/>
                  </a:lnTo>
                  <a:lnTo>
                    <a:pt x="2018" y="7960"/>
                  </a:lnTo>
                  <a:lnTo>
                    <a:pt x="1908" y="7814"/>
                  </a:lnTo>
                  <a:lnTo>
                    <a:pt x="1724" y="7520"/>
                  </a:lnTo>
                  <a:lnTo>
                    <a:pt x="1651" y="7447"/>
                  </a:lnTo>
                  <a:close/>
                  <a:moveTo>
                    <a:pt x="14233" y="7630"/>
                  </a:moveTo>
                  <a:lnTo>
                    <a:pt x="14159" y="7667"/>
                  </a:lnTo>
                  <a:lnTo>
                    <a:pt x="14123" y="7740"/>
                  </a:lnTo>
                  <a:lnTo>
                    <a:pt x="14013" y="7960"/>
                  </a:lnTo>
                  <a:lnTo>
                    <a:pt x="14013" y="8070"/>
                  </a:lnTo>
                  <a:lnTo>
                    <a:pt x="14049" y="8180"/>
                  </a:lnTo>
                  <a:lnTo>
                    <a:pt x="14086" y="8254"/>
                  </a:lnTo>
                  <a:lnTo>
                    <a:pt x="14159" y="8290"/>
                  </a:lnTo>
                  <a:lnTo>
                    <a:pt x="14306" y="8290"/>
                  </a:lnTo>
                  <a:lnTo>
                    <a:pt x="14416" y="8254"/>
                  </a:lnTo>
                  <a:lnTo>
                    <a:pt x="14453" y="8180"/>
                  </a:lnTo>
                  <a:lnTo>
                    <a:pt x="14490" y="8107"/>
                  </a:lnTo>
                  <a:lnTo>
                    <a:pt x="14490" y="7997"/>
                  </a:lnTo>
                  <a:lnTo>
                    <a:pt x="14490" y="7924"/>
                  </a:lnTo>
                  <a:lnTo>
                    <a:pt x="14490" y="7777"/>
                  </a:lnTo>
                  <a:lnTo>
                    <a:pt x="14453" y="7704"/>
                  </a:lnTo>
                  <a:lnTo>
                    <a:pt x="14416" y="7667"/>
                  </a:lnTo>
                  <a:lnTo>
                    <a:pt x="14306" y="7630"/>
                  </a:lnTo>
                  <a:close/>
                  <a:moveTo>
                    <a:pt x="7410" y="6236"/>
                  </a:moveTo>
                  <a:lnTo>
                    <a:pt x="7300" y="6310"/>
                  </a:lnTo>
                  <a:lnTo>
                    <a:pt x="7227" y="6346"/>
                  </a:lnTo>
                  <a:lnTo>
                    <a:pt x="7190" y="6420"/>
                  </a:lnTo>
                  <a:lnTo>
                    <a:pt x="7153" y="6566"/>
                  </a:lnTo>
                  <a:lnTo>
                    <a:pt x="7153" y="6750"/>
                  </a:lnTo>
                  <a:lnTo>
                    <a:pt x="7190" y="6933"/>
                  </a:lnTo>
                  <a:lnTo>
                    <a:pt x="7227" y="7007"/>
                  </a:lnTo>
                  <a:lnTo>
                    <a:pt x="7300" y="7080"/>
                  </a:lnTo>
                  <a:lnTo>
                    <a:pt x="7667" y="7153"/>
                  </a:lnTo>
                  <a:lnTo>
                    <a:pt x="7410" y="7373"/>
                  </a:lnTo>
                  <a:lnTo>
                    <a:pt x="7263" y="7520"/>
                  </a:lnTo>
                  <a:lnTo>
                    <a:pt x="7190" y="7593"/>
                  </a:lnTo>
                  <a:lnTo>
                    <a:pt x="7153" y="7704"/>
                  </a:lnTo>
                  <a:lnTo>
                    <a:pt x="7153" y="7887"/>
                  </a:lnTo>
                  <a:lnTo>
                    <a:pt x="7227" y="8070"/>
                  </a:lnTo>
                  <a:lnTo>
                    <a:pt x="7337" y="8180"/>
                  </a:lnTo>
                  <a:lnTo>
                    <a:pt x="7483" y="8290"/>
                  </a:lnTo>
                  <a:lnTo>
                    <a:pt x="7520" y="8400"/>
                  </a:lnTo>
                  <a:lnTo>
                    <a:pt x="7557" y="8474"/>
                  </a:lnTo>
                  <a:lnTo>
                    <a:pt x="7593" y="8511"/>
                  </a:lnTo>
                  <a:lnTo>
                    <a:pt x="7740" y="8511"/>
                  </a:lnTo>
                  <a:lnTo>
                    <a:pt x="7813" y="8437"/>
                  </a:lnTo>
                  <a:lnTo>
                    <a:pt x="7850" y="8364"/>
                  </a:lnTo>
                  <a:lnTo>
                    <a:pt x="7923" y="8217"/>
                  </a:lnTo>
                  <a:lnTo>
                    <a:pt x="7923" y="8144"/>
                  </a:lnTo>
                  <a:lnTo>
                    <a:pt x="7887" y="8070"/>
                  </a:lnTo>
                  <a:lnTo>
                    <a:pt x="7850" y="7997"/>
                  </a:lnTo>
                  <a:lnTo>
                    <a:pt x="7777" y="7960"/>
                  </a:lnTo>
                  <a:lnTo>
                    <a:pt x="7667" y="7924"/>
                  </a:lnTo>
                  <a:lnTo>
                    <a:pt x="7630" y="7887"/>
                  </a:lnTo>
                  <a:lnTo>
                    <a:pt x="7630" y="7814"/>
                  </a:lnTo>
                  <a:lnTo>
                    <a:pt x="7630" y="7777"/>
                  </a:lnTo>
                  <a:lnTo>
                    <a:pt x="7703" y="7667"/>
                  </a:lnTo>
                  <a:lnTo>
                    <a:pt x="7850" y="7593"/>
                  </a:lnTo>
                  <a:lnTo>
                    <a:pt x="7997" y="7410"/>
                  </a:lnTo>
                  <a:lnTo>
                    <a:pt x="8107" y="7190"/>
                  </a:lnTo>
                  <a:lnTo>
                    <a:pt x="8107" y="7080"/>
                  </a:lnTo>
                  <a:lnTo>
                    <a:pt x="8070" y="6970"/>
                  </a:lnTo>
                  <a:lnTo>
                    <a:pt x="8034" y="6897"/>
                  </a:lnTo>
                  <a:lnTo>
                    <a:pt x="7960" y="6823"/>
                  </a:lnTo>
                  <a:lnTo>
                    <a:pt x="7740" y="6750"/>
                  </a:lnTo>
                  <a:lnTo>
                    <a:pt x="7520" y="6713"/>
                  </a:lnTo>
                  <a:lnTo>
                    <a:pt x="7557" y="6566"/>
                  </a:lnTo>
                  <a:lnTo>
                    <a:pt x="7593" y="6493"/>
                  </a:lnTo>
                  <a:lnTo>
                    <a:pt x="7667" y="6456"/>
                  </a:lnTo>
                  <a:lnTo>
                    <a:pt x="7703" y="6383"/>
                  </a:lnTo>
                  <a:lnTo>
                    <a:pt x="7667" y="6310"/>
                  </a:lnTo>
                  <a:lnTo>
                    <a:pt x="7593" y="6236"/>
                  </a:lnTo>
                  <a:close/>
                  <a:moveTo>
                    <a:pt x="1651" y="6897"/>
                  </a:moveTo>
                  <a:lnTo>
                    <a:pt x="1578" y="6933"/>
                  </a:lnTo>
                  <a:lnTo>
                    <a:pt x="1541" y="7007"/>
                  </a:lnTo>
                  <a:lnTo>
                    <a:pt x="1504" y="7080"/>
                  </a:lnTo>
                  <a:lnTo>
                    <a:pt x="1504" y="7227"/>
                  </a:lnTo>
                  <a:lnTo>
                    <a:pt x="1541" y="7300"/>
                  </a:lnTo>
                  <a:lnTo>
                    <a:pt x="1578" y="7373"/>
                  </a:lnTo>
                  <a:lnTo>
                    <a:pt x="1541" y="7410"/>
                  </a:lnTo>
                  <a:lnTo>
                    <a:pt x="1504" y="7410"/>
                  </a:lnTo>
                  <a:lnTo>
                    <a:pt x="1468" y="7483"/>
                  </a:lnTo>
                  <a:lnTo>
                    <a:pt x="1431" y="7557"/>
                  </a:lnTo>
                  <a:lnTo>
                    <a:pt x="1468" y="7814"/>
                  </a:lnTo>
                  <a:lnTo>
                    <a:pt x="1578" y="8034"/>
                  </a:lnTo>
                  <a:lnTo>
                    <a:pt x="1724" y="8254"/>
                  </a:lnTo>
                  <a:lnTo>
                    <a:pt x="1908" y="8437"/>
                  </a:lnTo>
                  <a:lnTo>
                    <a:pt x="2128" y="8547"/>
                  </a:lnTo>
                  <a:lnTo>
                    <a:pt x="2238" y="8584"/>
                  </a:lnTo>
                  <a:lnTo>
                    <a:pt x="2348" y="8621"/>
                  </a:lnTo>
                  <a:lnTo>
                    <a:pt x="2458" y="8621"/>
                  </a:lnTo>
                  <a:lnTo>
                    <a:pt x="2568" y="8547"/>
                  </a:lnTo>
                  <a:lnTo>
                    <a:pt x="2641" y="8474"/>
                  </a:lnTo>
                  <a:lnTo>
                    <a:pt x="2715" y="8364"/>
                  </a:lnTo>
                  <a:lnTo>
                    <a:pt x="2788" y="8144"/>
                  </a:lnTo>
                  <a:lnTo>
                    <a:pt x="2788" y="7960"/>
                  </a:lnTo>
                  <a:lnTo>
                    <a:pt x="2751" y="7740"/>
                  </a:lnTo>
                  <a:lnTo>
                    <a:pt x="2678" y="7557"/>
                  </a:lnTo>
                  <a:lnTo>
                    <a:pt x="2531" y="7373"/>
                  </a:lnTo>
                  <a:lnTo>
                    <a:pt x="2385" y="7227"/>
                  </a:lnTo>
                  <a:lnTo>
                    <a:pt x="2201" y="7117"/>
                  </a:lnTo>
                  <a:lnTo>
                    <a:pt x="1981" y="7043"/>
                  </a:lnTo>
                  <a:lnTo>
                    <a:pt x="1908" y="6933"/>
                  </a:lnTo>
                  <a:lnTo>
                    <a:pt x="1834" y="6897"/>
                  </a:lnTo>
                  <a:close/>
                  <a:moveTo>
                    <a:pt x="14306" y="7227"/>
                  </a:moveTo>
                  <a:lnTo>
                    <a:pt x="14453" y="7263"/>
                  </a:lnTo>
                  <a:lnTo>
                    <a:pt x="14563" y="7300"/>
                  </a:lnTo>
                  <a:lnTo>
                    <a:pt x="14636" y="7410"/>
                  </a:lnTo>
                  <a:lnTo>
                    <a:pt x="14673" y="7520"/>
                  </a:lnTo>
                  <a:lnTo>
                    <a:pt x="14673" y="7667"/>
                  </a:lnTo>
                  <a:lnTo>
                    <a:pt x="14673" y="7814"/>
                  </a:lnTo>
                  <a:lnTo>
                    <a:pt x="14600" y="8070"/>
                  </a:lnTo>
                  <a:lnTo>
                    <a:pt x="14490" y="8290"/>
                  </a:lnTo>
                  <a:lnTo>
                    <a:pt x="14343" y="8511"/>
                  </a:lnTo>
                  <a:lnTo>
                    <a:pt x="14269" y="8584"/>
                  </a:lnTo>
                  <a:lnTo>
                    <a:pt x="14196" y="8621"/>
                  </a:lnTo>
                  <a:lnTo>
                    <a:pt x="14123" y="8621"/>
                  </a:lnTo>
                  <a:lnTo>
                    <a:pt x="14049" y="8584"/>
                  </a:lnTo>
                  <a:lnTo>
                    <a:pt x="14013" y="8547"/>
                  </a:lnTo>
                  <a:lnTo>
                    <a:pt x="13976" y="8474"/>
                  </a:lnTo>
                  <a:lnTo>
                    <a:pt x="13903" y="8290"/>
                  </a:lnTo>
                  <a:lnTo>
                    <a:pt x="13939" y="8034"/>
                  </a:lnTo>
                  <a:lnTo>
                    <a:pt x="13976" y="7777"/>
                  </a:lnTo>
                  <a:lnTo>
                    <a:pt x="14086" y="7263"/>
                  </a:lnTo>
                  <a:lnTo>
                    <a:pt x="14306" y="7227"/>
                  </a:lnTo>
                  <a:close/>
                  <a:moveTo>
                    <a:pt x="14233" y="6750"/>
                  </a:moveTo>
                  <a:lnTo>
                    <a:pt x="14123" y="6786"/>
                  </a:lnTo>
                  <a:lnTo>
                    <a:pt x="13866" y="6786"/>
                  </a:lnTo>
                  <a:lnTo>
                    <a:pt x="13829" y="6823"/>
                  </a:lnTo>
                  <a:lnTo>
                    <a:pt x="13756" y="6933"/>
                  </a:lnTo>
                  <a:lnTo>
                    <a:pt x="13609" y="7373"/>
                  </a:lnTo>
                  <a:lnTo>
                    <a:pt x="13499" y="7850"/>
                  </a:lnTo>
                  <a:lnTo>
                    <a:pt x="13462" y="8107"/>
                  </a:lnTo>
                  <a:lnTo>
                    <a:pt x="13462" y="8327"/>
                  </a:lnTo>
                  <a:lnTo>
                    <a:pt x="13499" y="8584"/>
                  </a:lnTo>
                  <a:lnTo>
                    <a:pt x="13572" y="8804"/>
                  </a:lnTo>
                  <a:lnTo>
                    <a:pt x="13683" y="8914"/>
                  </a:lnTo>
                  <a:lnTo>
                    <a:pt x="13829" y="9024"/>
                  </a:lnTo>
                  <a:lnTo>
                    <a:pt x="13976" y="9097"/>
                  </a:lnTo>
                  <a:lnTo>
                    <a:pt x="14123" y="9134"/>
                  </a:lnTo>
                  <a:lnTo>
                    <a:pt x="14343" y="9097"/>
                  </a:lnTo>
                  <a:lnTo>
                    <a:pt x="14490" y="9024"/>
                  </a:lnTo>
                  <a:lnTo>
                    <a:pt x="14600" y="8877"/>
                  </a:lnTo>
                  <a:lnTo>
                    <a:pt x="14746" y="8731"/>
                  </a:lnTo>
                  <a:lnTo>
                    <a:pt x="14966" y="8400"/>
                  </a:lnTo>
                  <a:lnTo>
                    <a:pt x="15076" y="8180"/>
                  </a:lnTo>
                  <a:lnTo>
                    <a:pt x="15113" y="7997"/>
                  </a:lnTo>
                  <a:lnTo>
                    <a:pt x="15150" y="7814"/>
                  </a:lnTo>
                  <a:lnTo>
                    <a:pt x="15150" y="7593"/>
                  </a:lnTo>
                  <a:lnTo>
                    <a:pt x="15113" y="7410"/>
                  </a:lnTo>
                  <a:lnTo>
                    <a:pt x="15040" y="7190"/>
                  </a:lnTo>
                  <a:lnTo>
                    <a:pt x="15003" y="7080"/>
                  </a:lnTo>
                  <a:lnTo>
                    <a:pt x="14893" y="7007"/>
                  </a:lnTo>
                  <a:lnTo>
                    <a:pt x="14673" y="6823"/>
                  </a:lnTo>
                  <a:lnTo>
                    <a:pt x="14526" y="6786"/>
                  </a:lnTo>
                  <a:lnTo>
                    <a:pt x="14379" y="6750"/>
                  </a:lnTo>
                  <a:close/>
                  <a:moveTo>
                    <a:pt x="6273" y="7887"/>
                  </a:moveTo>
                  <a:lnTo>
                    <a:pt x="6199" y="7924"/>
                  </a:lnTo>
                  <a:lnTo>
                    <a:pt x="6126" y="7997"/>
                  </a:lnTo>
                  <a:lnTo>
                    <a:pt x="5979" y="8107"/>
                  </a:lnTo>
                  <a:lnTo>
                    <a:pt x="5869" y="8290"/>
                  </a:lnTo>
                  <a:lnTo>
                    <a:pt x="5796" y="8474"/>
                  </a:lnTo>
                  <a:lnTo>
                    <a:pt x="5796" y="8584"/>
                  </a:lnTo>
                  <a:lnTo>
                    <a:pt x="5833" y="8657"/>
                  </a:lnTo>
                  <a:lnTo>
                    <a:pt x="5906" y="8694"/>
                  </a:lnTo>
                  <a:lnTo>
                    <a:pt x="6236" y="8694"/>
                  </a:lnTo>
                  <a:lnTo>
                    <a:pt x="6420" y="8767"/>
                  </a:lnTo>
                  <a:lnTo>
                    <a:pt x="6199" y="9024"/>
                  </a:lnTo>
                  <a:lnTo>
                    <a:pt x="6199" y="9061"/>
                  </a:lnTo>
                  <a:lnTo>
                    <a:pt x="6199" y="9134"/>
                  </a:lnTo>
                  <a:lnTo>
                    <a:pt x="6236" y="9244"/>
                  </a:lnTo>
                  <a:lnTo>
                    <a:pt x="6346" y="9354"/>
                  </a:lnTo>
                  <a:lnTo>
                    <a:pt x="6456" y="9391"/>
                  </a:lnTo>
                  <a:lnTo>
                    <a:pt x="6713" y="9391"/>
                  </a:lnTo>
                  <a:lnTo>
                    <a:pt x="6786" y="9318"/>
                  </a:lnTo>
                  <a:lnTo>
                    <a:pt x="6860" y="9207"/>
                  </a:lnTo>
                  <a:lnTo>
                    <a:pt x="6823" y="9097"/>
                  </a:lnTo>
                  <a:lnTo>
                    <a:pt x="6750" y="9024"/>
                  </a:lnTo>
                  <a:lnTo>
                    <a:pt x="6860" y="8951"/>
                  </a:lnTo>
                  <a:lnTo>
                    <a:pt x="6933" y="8877"/>
                  </a:lnTo>
                  <a:lnTo>
                    <a:pt x="6933" y="8804"/>
                  </a:lnTo>
                  <a:lnTo>
                    <a:pt x="6933" y="8731"/>
                  </a:lnTo>
                  <a:lnTo>
                    <a:pt x="6896" y="8621"/>
                  </a:lnTo>
                  <a:lnTo>
                    <a:pt x="6750" y="8511"/>
                  </a:lnTo>
                  <a:lnTo>
                    <a:pt x="6603" y="8437"/>
                  </a:lnTo>
                  <a:lnTo>
                    <a:pt x="6456" y="8364"/>
                  </a:lnTo>
                  <a:lnTo>
                    <a:pt x="6273" y="8327"/>
                  </a:lnTo>
                  <a:lnTo>
                    <a:pt x="6346" y="8180"/>
                  </a:lnTo>
                  <a:lnTo>
                    <a:pt x="6420" y="8034"/>
                  </a:lnTo>
                  <a:lnTo>
                    <a:pt x="6420" y="7960"/>
                  </a:lnTo>
                  <a:lnTo>
                    <a:pt x="6383" y="7924"/>
                  </a:lnTo>
                  <a:lnTo>
                    <a:pt x="6346" y="7924"/>
                  </a:lnTo>
                  <a:lnTo>
                    <a:pt x="6273" y="7887"/>
                  </a:lnTo>
                  <a:close/>
                  <a:moveTo>
                    <a:pt x="7630" y="551"/>
                  </a:moveTo>
                  <a:lnTo>
                    <a:pt x="7777" y="587"/>
                  </a:lnTo>
                  <a:lnTo>
                    <a:pt x="7923" y="661"/>
                  </a:lnTo>
                  <a:lnTo>
                    <a:pt x="8437" y="1101"/>
                  </a:lnTo>
                  <a:lnTo>
                    <a:pt x="8657" y="1321"/>
                  </a:lnTo>
                  <a:lnTo>
                    <a:pt x="8877" y="1578"/>
                  </a:lnTo>
                  <a:lnTo>
                    <a:pt x="9061" y="1834"/>
                  </a:lnTo>
                  <a:lnTo>
                    <a:pt x="9207" y="2128"/>
                  </a:lnTo>
                  <a:lnTo>
                    <a:pt x="9281" y="2421"/>
                  </a:lnTo>
                  <a:lnTo>
                    <a:pt x="9317" y="2752"/>
                  </a:lnTo>
                  <a:lnTo>
                    <a:pt x="9281" y="3082"/>
                  </a:lnTo>
                  <a:lnTo>
                    <a:pt x="9244" y="3375"/>
                  </a:lnTo>
                  <a:lnTo>
                    <a:pt x="9024" y="3962"/>
                  </a:lnTo>
                  <a:lnTo>
                    <a:pt x="8804" y="4512"/>
                  </a:lnTo>
                  <a:lnTo>
                    <a:pt x="8584" y="5099"/>
                  </a:lnTo>
                  <a:lnTo>
                    <a:pt x="8547" y="5356"/>
                  </a:lnTo>
                  <a:lnTo>
                    <a:pt x="8510" y="5613"/>
                  </a:lnTo>
                  <a:lnTo>
                    <a:pt x="8510" y="5869"/>
                  </a:lnTo>
                  <a:lnTo>
                    <a:pt x="8547" y="6163"/>
                  </a:lnTo>
                  <a:lnTo>
                    <a:pt x="8584" y="6310"/>
                  </a:lnTo>
                  <a:lnTo>
                    <a:pt x="8657" y="6493"/>
                  </a:lnTo>
                  <a:lnTo>
                    <a:pt x="8804" y="6823"/>
                  </a:lnTo>
                  <a:lnTo>
                    <a:pt x="8987" y="7117"/>
                  </a:lnTo>
                  <a:lnTo>
                    <a:pt x="9134" y="7447"/>
                  </a:lnTo>
                  <a:lnTo>
                    <a:pt x="9207" y="7777"/>
                  </a:lnTo>
                  <a:lnTo>
                    <a:pt x="9244" y="8144"/>
                  </a:lnTo>
                  <a:lnTo>
                    <a:pt x="9207" y="8474"/>
                  </a:lnTo>
                  <a:lnTo>
                    <a:pt x="9097" y="8804"/>
                  </a:lnTo>
                  <a:lnTo>
                    <a:pt x="8951" y="9134"/>
                  </a:lnTo>
                  <a:lnTo>
                    <a:pt x="8767" y="9428"/>
                  </a:lnTo>
                  <a:lnTo>
                    <a:pt x="8510" y="9684"/>
                  </a:lnTo>
                  <a:lnTo>
                    <a:pt x="8254" y="9904"/>
                  </a:lnTo>
                  <a:lnTo>
                    <a:pt x="7960" y="10051"/>
                  </a:lnTo>
                  <a:lnTo>
                    <a:pt x="7667" y="10198"/>
                  </a:lnTo>
                  <a:lnTo>
                    <a:pt x="7373" y="10308"/>
                  </a:lnTo>
                  <a:lnTo>
                    <a:pt x="7043" y="10345"/>
                  </a:lnTo>
                  <a:lnTo>
                    <a:pt x="6676" y="10418"/>
                  </a:lnTo>
                  <a:lnTo>
                    <a:pt x="6493" y="10381"/>
                  </a:lnTo>
                  <a:lnTo>
                    <a:pt x="6309" y="10345"/>
                  </a:lnTo>
                  <a:lnTo>
                    <a:pt x="6163" y="10235"/>
                  </a:lnTo>
                  <a:lnTo>
                    <a:pt x="6016" y="10088"/>
                  </a:lnTo>
                  <a:lnTo>
                    <a:pt x="5906" y="9941"/>
                  </a:lnTo>
                  <a:lnTo>
                    <a:pt x="5759" y="9831"/>
                  </a:lnTo>
                  <a:lnTo>
                    <a:pt x="5649" y="9758"/>
                  </a:lnTo>
                  <a:lnTo>
                    <a:pt x="5502" y="9684"/>
                  </a:lnTo>
                  <a:lnTo>
                    <a:pt x="5209" y="9611"/>
                  </a:lnTo>
                  <a:lnTo>
                    <a:pt x="4916" y="9611"/>
                  </a:lnTo>
                  <a:lnTo>
                    <a:pt x="4622" y="9684"/>
                  </a:lnTo>
                  <a:lnTo>
                    <a:pt x="3999" y="9868"/>
                  </a:lnTo>
                  <a:lnTo>
                    <a:pt x="3705" y="9978"/>
                  </a:lnTo>
                  <a:lnTo>
                    <a:pt x="3412" y="10051"/>
                  </a:lnTo>
                  <a:lnTo>
                    <a:pt x="3118" y="10088"/>
                  </a:lnTo>
                  <a:lnTo>
                    <a:pt x="2825" y="10051"/>
                  </a:lnTo>
                  <a:lnTo>
                    <a:pt x="2495" y="10014"/>
                  </a:lnTo>
                  <a:lnTo>
                    <a:pt x="2201" y="9904"/>
                  </a:lnTo>
                  <a:lnTo>
                    <a:pt x="1944" y="9794"/>
                  </a:lnTo>
                  <a:lnTo>
                    <a:pt x="1651" y="9648"/>
                  </a:lnTo>
                  <a:lnTo>
                    <a:pt x="1394" y="9464"/>
                  </a:lnTo>
                  <a:lnTo>
                    <a:pt x="1174" y="9281"/>
                  </a:lnTo>
                  <a:lnTo>
                    <a:pt x="954" y="8987"/>
                  </a:lnTo>
                  <a:lnTo>
                    <a:pt x="771" y="8694"/>
                  </a:lnTo>
                  <a:lnTo>
                    <a:pt x="624" y="8364"/>
                  </a:lnTo>
                  <a:lnTo>
                    <a:pt x="550" y="8034"/>
                  </a:lnTo>
                  <a:lnTo>
                    <a:pt x="514" y="7667"/>
                  </a:lnTo>
                  <a:lnTo>
                    <a:pt x="514" y="7337"/>
                  </a:lnTo>
                  <a:lnTo>
                    <a:pt x="587" y="6970"/>
                  </a:lnTo>
                  <a:lnTo>
                    <a:pt x="661" y="6640"/>
                  </a:lnTo>
                  <a:lnTo>
                    <a:pt x="807" y="6310"/>
                  </a:lnTo>
                  <a:lnTo>
                    <a:pt x="991" y="6016"/>
                  </a:lnTo>
                  <a:lnTo>
                    <a:pt x="1211" y="5759"/>
                  </a:lnTo>
                  <a:lnTo>
                    <a:pt x="1468" y="5539"/>
                  </a:lnTo>
                  <a:lnTo>
                    <a:pt x="2018" y="5099"/>
                  </a:lnTo>
                  <a:lnTo>
                    <a:pt x="2568" y="4622"/>
                  </a:lnTo>
                  <a:lnTo>
                    <a:pt x="2788" y="4366"/>
                  </a:lnTo>
                  <a:lnTo>
                    <a:pt x="2971" y="4109"/>
                  </a:lnTo>
                  <a:lnTo>
                    <a:pt x="3082" y="3815"/>
                  </a:lnTo>
                  <a:lnTo>
                    <a:pt x="3192" y="3485"/>
                  </a:lnTo>
                  <a:lnTo>
                    <a:pt x="3265" y="3118"/>
                  </a:lnTo>
                  <a:lnTo>
                    <a:pt x="3302" y="2715"/>
                  </a:lnTo>
                  <a:lnTo>
                    <a:pt x="3375" y="2348"/>
                  </a:lnTo>
                  <a:lnTo>
                    <a:pt x="3448" y="2165"/>
                  </a:lnTo>
                  <a:lnTo>
                    <a:pt x="3558" y="1981"/>
                  </a:lnTo>
                  <a:lnTo>
                    <a:pt x="3705" y="1798"/>
                  </a:lnTo>
                  <a:lnTo>
                    <a:pt x="3852" y="1651"/>
                  </a:lnTo>
                  <a:lnTo>
                    <a:pt x="4072" y="1541"/>
                  </a:lnTo>
                  <a:lnTo>
                    <a:pt x="4292" y="1468"/>
                  </a:lnTo>
                  <a:lnTo>
                    <a:pt x="4512" y="1431"/>
                  </a:lnTo>
                  <a:lnTo>
                    <a:pt x="4769" y="1394"/>
                  </a:lnTo>
                  <a:lnTo>
                    <a:pt x="4989" y="1394"/>
                  </a:lnTo>
                  <a:lnTo>
                    <a:pt x="5209" y="1468"/>
                  </a:lnTo>
                  <a:lnTo>
                    <a:pt x="4952" y="1688"/>
                  </a:lnTo>
                  <a:lnTo>
                    <a:pt x="4916" y="1761"/>
                  </a:lnTo>
                  <a:lnTo>
                    <a:pt x="4879" y="1834"/>
                  </a:lnTo>
                  <a:lnTo>
                    <a:pt x="4916" y="1981"/>
                  </a:lnTo>
                  <a:lnTo>
                    <a:pt x="4989" y="2091"/>
                  </a:lnTo>
                  <a:lnTo>
                    <a:pt x="5062" y="2128"/>
                  </a:lnTo>
                  <a:lnTo>
                    <a:pt x="5136" y="2128"/>
                  </a:lnTo>
                  <a:lnTo>
                    <a:pt x="5319" y="2091"/>
                  </a:lnTo>
                  <a:lnTo>
                    <a:pt x="5429" y="2018"/>
                  </a:lnTo>
                  <a:lnTo>
                    <a:pt x="5539" y="1945"/>
                  </a:lnTo>
                  <a:lnTo>
                    <a:pt x="5613" y="1798"/>
                  </a:lnTo>
                  <a:lnTo>
                    <a:pt x="5759" y="1651"/>
                  </a:lnTo>
                  <a:lnTo>
                    <a:pt x="5833" y="1614"/>
                  </a:lnTo>
                  <a:lnTo>
                    <a:pt x="5869" y="1578"/>
                  </a:lnTo>
                  <a:lnTo>
                    <a:pt x="6420" y="1138"/>
                  </a:lnTo>
                  <a:lnTo>
                    <a:pt x="7006" y="771"/>
                  </a:lnTo>
                  <a:lnTo>
                    <a:pt x="7337" y="624"/>
                  </a:lnTo>
                  <a:lnTo>
                    <a:pt x="7483" y="551"/>
                  </a:lnTo>
                  <a:close/>
                  <a:moveTo>
                    <a:pt x="10821" y="9281"/>
                  </a:moveTo>
                  <a:lnTo>
                    <a:pt x="10968" y="9538"/>
                  </a:lnTo>
                  <a:lnTo>
                    <a:pt x="11115" y="9758"/>
                  </a:lnTo>
                  <a:lnTo>
                    <a:pt x="11335" y="9978"/>
                  </a:lnTo>
                  <a:lnTo>
                    <a:pt x="11592" y="10161"/>
                  </a:lnTo>
                  <a:lnTo>
                    <a:pt x="11408" y="10418"/>
                  </a:lnTo>
                  <a:lnTo>
                    <a:pt x="11188" y="10198"/>
                  </a:lnTo>
                  <a:lnTo>
                    <a:pt x="10968" y="9978"/>
                  </a:lnTo>
                  <a:lnTo>
                    <a:pt x="10711" y="9831"/>
                  </a:lnTo>
                  <a:lnTo>
                    <a:pt x="10455" y="9648"/>
                  </a:lnTo>
                  <a:lnTo>
                    <a:pt x="10601" y="9464"/>
                  </a:lnTo>
                  <a:lnTo>
                    <a:pt x="10821" y="9281"/>
                  </a:lnTo>
                  <a:close/>
                  <a:moveTo>
                    <a:pt x="13903" y="9941"/>
                  </a:moveTo>
                  <a:lnTo>
                    <a:pt x="13829" y="9978"/>
                  </a:lnTo>
                  <a:lnTo>
                    <a:pt x="13756" y="10014"/>
                  </a:lnTo>
                  <a:lnTo>
                    <a:pt x="13719" y="10014"/>
                  </a:lnTo>
                  <a:lnTo>
                    <a:pt x="13719" y="10051"/>
                  </a:lnTo>
                  <a:lnTo>
                    <a:pt x="13646" y="10161"/>
                  </a:lnTo>
                  <a:lnTo>
                    <a:pt x="13609" y="10271"/>
                  </a:lnTo>
                  <a:lnTo>
                    <a:pt x="13646" y="10418"/>
                  </a:lnTo>
                  <a:lnTo>
                    <a:pt x="13719" y="10565"/>
                  </a:lnTo>
                  <a:lnTo>
                    <a:pt x="13829" y="10638"/>
                  </a:lnTo>
                  <a:lnTo>
                    <a:pt x="13939" y="10675"/>
                  </a:lnTo>
                  <a:lnTo>
                    <a:pt x="14049" y="10638"/>
                  </a:lnTo>
                  <a:lnTo>
                    <a:pt x="14159" y="10601"/>
                  </a:lnTo>
                  <a:lnTo>
                    <a:pt x="14269" y="10491"/>
                  </a:lnTo>
                  <a:lnTo>
                    <a:pt x="14343" y="10418"/>
                  </a:lnTo>
                  <a:lnTo>
                    <a:pt x="14379" y="10308"/>
                  </a:lnTo>
                  <a:lnTo>
                    <a:pt x="14379" y="10271"/>
                  </a:lnTo>
                  <a:lnTo>
                    <a:pt x="14379" y="10198"/>
                  </a:lnTo>
                  <a:lnTo>
                    <a:pt x="14306" y="10124"/>
                  </a:lnTo>
                  <a:lnTo>
                    <a:pt x="14233" y="10051"/>
                  </a:lnTo>
                  <a:lnTo>
                    <a:pt x="14159" y="10014"/>
                  </a:lnTo>
                  <a:lnTo>
                    <a:pt x="14086" y="9978"/>
                  </a:lnTo>
                  <a:lnTo>
                    <a:pt x="13939" y="9941"/>
                  </a:lnTo>
                  <a:close/>
                  <a:moveTo>
                    <a:pt x="7593" y="0"/>
                  </a:moveTo>
                  <a:lnTo>
                    <a:pt x="7447" y="37"/>
                  </a:lnTo>
                  <a:lnTo>
                    <a:pt x="7190" y="110"/>
                  </a:lnTo>
                  <a:lnTo>
                    <a:pt x="6970" y="221"/>
                  </a:lnTo>
                  <a:lnTo>
                    <a:pt x="6566" y="441"/>
                  </a:lnTo>
                  <a:lnTo>
                    <a:pt x="6199" y="697"/>
                  </a:lnTo>
                  <a:lnTo>
                    <a:pt x="5502" y="1211"/>
                  </a:lnTo>
                  <a:lnTo>
                    <a:pt x="5209" y="1064"/>
                  </a:lnTo>
                  <a:lnTo>
                    <a:pt x="4916" y="991"/>
                  </a:lnTo>
                  <a:lnTo>
                    <a:pt x="4585" y="991"/>
                  </a:lnTo>
                  <a:lnTo>
                    <a:pt x="4255" y="1027"/>
                  </a:lnTo>
                  <a:lnTo>
                    <a:pt x="3999" y="1101"/>
                  </a:lnTo>
                  <a:lnTo>
                    <a:pt x="3778" y="1211"/>
                  </a:lnTo>
                  <a:lnTo>
                    <a:pt x="3595" y="1358"/>
                  </a:lnTo>
                  <a:lnTo>
                    <a:pt x="3412" y="1504"/>
                  </a:lnTo>
                  <a:lnTo>
                    <a:pt x="3228" y="1688"/>
                  </a:lnTo>
                  <a:lnTo>
                    <a:pt x="3118" y="1908"/>
                  </a:lnTo>
                  <a:lnTo>
                    <a:pt x="3008" y="2128"/>
                  </a:lnTo>
                  <a:lnTo>
                    <a:pt x="2935" y="2348"/>
                  </a:lnTo>
                  <a:lnTo>
                    <a:pt x="2861" y="2678"/>
                  </a:lnTo>
                  <a:lnTo>
                    <a:pt x="2788" y="3008"/>
                  </a:lnTo>
                  <a:lnTo>
                    <a:pt x="2751" y="3338"/>
                  </a:lnTo>
                  <a:lnTo>
                    <a:pt x="2641" y="3669"/>
                  </a:lnTo>
                  <a:lnTo>
                    <a:pt x="2605" y="3852"/>
                  </a:lnTo>
                  <a:lnTo>
                    <a:pt x="2495" y="3999"/>
                  </a:lnTo>
                  <a:lnTo>
                    <a:pt x="2275" y="4255"/>
                  </a:lnTo>
                  <a:lnTo>
                    <a:pt x="2018" y="4476"/>
                  </a:lnTo>
                  <a:lnTo>
                    <a:pt x="1761" y="4696"/>
                  </a:lnTo>
                  <a:lnTo>
                    <a:pt x="1284" y="5062"/>
                  </a:lnTo>
                  <a:lnTo>
                    <a:pt x="844" y="5466"/>
                  </a:lnTo>
                  <a:lnTo>
                    <a:pt x="661" y="5649"/>
                  </a:lnTo>
                  <a:lnTo>
                    <a:pt x="514" y="5906"/>
                  </a:lnTo>
                  <a:lnTo>
                    <a:pt x="367" y="6126"/>
                  </a:lnTo>
                  <a:lnTo>
                    <a:pt x="220" y="6420"/>
                  </a:lnTo>
                  <a:lnTo>
                    <a:pt x="110" y="6713"/>
                  </a:lnTo>
                  <a:lnTo>
                    <a:pt x="37" y="7007"/>
                  </a:lnTo>
                  <a:lnTo>
                    <a:pt x="0" y="7263"/>
                  </a:lnTo>
                  <a:lnTo>
                    <a:pt x="0" y="7557"/>
                  </a:lnTo>
                  <a:lnTo>
                    <a:pt x="37" y="7850"/>
                  </a:lnTo>
                  <a:lnTo>
                    <a:pt x="74" y="8144"/>
                  </a:lnTo>
                  <a:lnTo>
                    <a:pt x="147" y="8400"/>
                  </a:lnTo>
                  <a:lnTo>
                    <a:pt x="220" y="8657"/>
                  </a:lnTo>
                  <a:lnTo>
                    <a:pt x="367" y="8914"/>
                  </a:lnTo>
                  <a:lnTo>
                    <a:pt x="514" y="9171"/>
                  </a:lnTo>
                  <a:lnTo>
                    <a:pt x="661" y="9391"/>
                  </a:lnTo>
                  <a:lnTo>
                    <a:pt x="844" y="9611"/>
                  </a:lnTo>
                  <a:lnTo>
                    <a:pt x="1064" y="9831"/>
                  </a:lnTo>
                  <a:lnTo>
                    <a:pt x="1284" y="10014"/>
                  </a:lnTo>
                  <a:lnTo>
                    <a:pt x="1541" y="10161"/>
                  </a:lnTo>
                  <a:lnTo>
                    <a:pt x="1798" y="10308"/>
                  </a:lnTo>
                  <a:lnTo>
                    <a:pt x="2054" y="10381"/>
                  </a:lnTo>
                  <a:lnTo>
                    <a:pt x="2348" y="10491"/>
                  </a:lnTo>
                  <a:lnTo>
                    <a:pt x="2641" y="10528"/>
                  </a:lnTo>
                  <a:lnTo>
                    <a:pt x="2898" y="10565"/>
                  </a:lnTo>
                  <a:lnTo>
                    <a:pt x="3192" y="10565"/>
                  </a:lnTo>
                  <a:lnTo>
                    <a:pt x="3485" y="10528"/>
                  </a:lnTo>
                  <a:lnTo>
                    <a:pt x="3742" y="10491"/>
                  </a:lnTo>
                  <a:lnTo>
                    <a:pt x="4035" y="10418"/>
                  </a:lnTo>
                  <a:lnTo>
                    <a:pt x="4365" y="10271"/>
                  </a:lnTo>
                  <a:lnTo>
                    <a:pt x="4696" y="10161"/>
                  </a:lnTo>
                  <a:lnTo>
                    <a:pt x="4879" y="10124"/>
                  </a:lnTo>
                  <a:lnTo>
                    <a:pt x="5209" y="10124"/>
                  </a:lnTo>
                  <a:lnTo>
                    <a:pt x="5392" y="10161"/>
                  </a:lnTo>
                  <a:lnTo>
                    <a:pt x="5502" y="10271"/>
                  </a:lnTo>
                  <a:lnTo>
                    <a:pt x="5613" y="10381"/>
                  </a:lnTo>
                  <a:lnTo>
                    <a:pt x="5833" y="10601"/>
                  </a:lnTo>
                  <a:lnTo>
                    <a:pt x="5979" y="10711"/>
                  </a:lnTo>
                  <a:lnTo>
                    <a:pt x="6089" y="10785"/>
                  </a:lnTo>
                  <a:lnTo>
                    <a:pt x="6273" y="10858"/>
                  </a:lnTo>
                  <a:lnTo>
                    <a:pt x="6420" y="10895"/>
                  </a:lnTo>
                  <a:lnTo>
                    <a:pt x="6933" y="10895"/>
                  </a:lnTo>
                  <a:lnTo>
                    <a:pt x="7227" y="10858"/>
                  </a:lnTo>
                  <a:lnTo>
                    <a:pt x="7483" y="10821"/>
                  </a:lnTo>
                  <a:lnTo>
                    <a:pt x="7740" y="10748"/>
                  </a:lnTo>
                  <a:lnTo>
                    <a:pt x="7997" y="10638"/>
                  </a:lnTo>
                  <a:lnTo>
                    <a:pt x="8217" y="10528"/>
                  </a:lnTo>
                  <a:lnTo>
                    <a:pt x="8437" y="10381"/>
                  </a:lnTo>
                  <a:lnTo>
                    <a:pt x="8657" y="10198"/>
                  </a:lnTo>
                  <a:lnTo>
                    <a:pt x="8877" y="10014"/>
                  </a:lnTo>
                  <a:lnTo>
                    <a:pt x="9061" y="9831"/>
                  </a:lnTo>
                  <a:lnTo>
                    <a:pt x="9207" y="9611"/>
                  </a:lnTo>
                  <a:lnTo>
                    <a:pt x="9354" y="9391"/>
                  </a:lnTo>
                  <a:lnTo>
                    <a:pt x="9501" y="9171"/>
                  </a:lnTo>
                  <a:lnTo>
                    <a:pt x="9574" y="8914"/>
                  </a:lnTo>
                  <a:lnTo>
                    <a:pt x="9684" y="8694"/>
                  </a:lnTo>
                  <a:lnTo>
                    <a:pt x="9721" y="8400"/>
                  </a:lnTo>
                  <a:lnTo>
                    <a:pt x="9721" y="8144"/>
                  </a:lnTo>
                  <a:lnTo>
                    <a:pt x="9721" y="7887"/>
                  </a:lnTo>
                  <a:lnTo>
                    <a:pt x="9684" y="7630"/>
                  </a:lnTo>
                  <a:lnTo>
                    <a:pt x="9611" y="7373"/>
                  </a:lnTo>
                  <a:lnTo>
                    <a:pt x="9537" y="7117"/>
                  </a:lnTo>
                  <a:lnTo>
                    <a:pt x="9281" y="6640"/>
                  </a:lnTo>
                  <a:lnTo>
                    <a:pt x="9171" y="6383"/>
                  </a:lnTo>
                  <a:lnTo>
                    <a:pt x="9061" y="6090"/>
                  </a:lnTo>
                  <a:lnTo>
                    <a:pt x="9061" y="5833"/>
                  </a:lnTo>
                  <a:lnTo>
                    <a:pt x="9061" y="5576"/>
                  </a:lnTo>
                  <a:lnTo>
                    <a:pt x="9097" y="5319"/>
                  </a:lnTo>
                  <a:lnTo>
                    <a:pt x="9134" y="5062"/>
                  </a:lnTo>
                  <a:lnTo>
                    <a:pt x="9317" y="4512"/>
                  </a:lnTo>
                  <a:lnTo>
                    <a:pt x="9501" y="4035"/>
                  </a:lnTo>
                  <a:lnTo>
                    <a:pt x="9684" y="3559"/>
                  </a:lnTo>
                  <a:lnTo>
                    <a:pt x="9794" y="3082"/>
                  </a:lnTo>
                  <a:lnTo>
                    <a:pt x="9831" y="2825"/>
                  </a:lnTo>
                  <a:lnTo>
                    <a:pt x="9831" y="2568"/>
                  </a:lnTo>
                  <a:lnTo>
                    <a:pt x="9794" y="2311"/>
                  </a:lnTo>
                  <a:lnTo>
                    <a:pt x="9721" y="2055"/>
                  </a:lnTo>
                  <a:lnTo>
                    <a:pt x="9611" y="1834"/>
                  </a:lnTo>
                  <a:lnTo>
                    <a:pt x="9501" y="1578"/>
                  </a:lnTo>
                  <a:lnTo>
                    <a:pt x="9354" y="1358"/>
                  </a:lnTo>
                  <a:lnTo>
                    <a:pt x="9207" y="1174"/>
                  </a:lnTo>
                  <a:lnTo>
                    <a:pt x="8841" y="771"/>
                  </a:lnTo>
                  <a:lnTo>
                    <a:pt x="8400" y="404"/>
                  </a:lnTo>
                  <a:lnTo>
                    <a:pt x="7960" y="110"/>
                  </a:lnTo>
                  <a:lnTo>
                    <a:pt x="7850" y="37"/>
                  </a:lnTo>
                  <a:lnTo>
                    <a:pt x="7703" y="0"/>
                  </a:lnTo>
                  <a:close/>
                  <a:moveTo>
                    <a:pt x="12912" y="10675"/>
                  </a:moveTo>
                  <a:lnTo>
                    <a:pt x="12839" y="10711"/>
                  </a:lnTo>
                  <a:lnTo>
                    <a:pt x="12765" y="10785"/>
                  </a:lnTo>
                  <a:lnTo>
                    <a:pt x="12729" y="10858"/>
                  </a:lnTo>
                  <a:lnTo>
                    <a:pt x="12729" y="11005"/>
                  </a:lnTo>
                  <a:lnTo>
                    <a:pt x="12765" y="11115"/>
                  </a:lnTo>
                  <a:lnTo>
                    <a:pt x="12876" y="11225"/>
                  </a:lnTo>
                  <a:lnTo>
                    <a:pt x="13022" y="11262"/>
                  </a:lnTo>
                  <a:lnTo>
                    <a:pt x="13132" y="11225"/>
                  </a:lnTo>
                  <a:lnTo>
                    <a:pt x="13242" y="11115"/>
                  </a:lnTo>
                  <a:lnTo>
                    <a:pt x="13279" y="11005"/>
                  </a:lnTo>
                  <a:lnTo>
                    <a:pt x="13279" y="10858"/>
                  </a:lnTo>
                  <a:lnTo>
                    <a:pt x="13242" y="10785"/>
                  </a:lnTo>
                  <a:lnTo>
                    <a:pt x="13169" y="10711"/>
                  </a:lnTo>
                  <a:lnTo>
                    <a:pt x="13096" y="10675"/>
                  </a:lnTo>
                  <a:close/>
                  <a:moveTo>
                    <a:pt x="13572" y="11262"/>
                  </a:moveTo>
                  <a:lnTo>
                    <a:pt x="13499" y="11298"/>
                  </a:lnTo>
                  <a:lnTo>
                    <a:pt x="13462" y="11372"/>
                  </a:lnTo>
                  <a:lnTo>
                    <a:pt x="13389" y="11408"/>
                  </a:lnTo>
                  <a:lnTo>
                    <a:pt x="13316" y="11445"/>
                  </a:lnTo>
                  <a:lnTo>
                    <a:pt x="13242" y="11555"/>
                  </a:lnTo>
                  <a:lnTo>
                    <a:pt x="13242" y="11702"/>
                  </a:lnTo>
                  <a:lnTo>
                    <a:pt x="13242" y="11775"/>
                  </a:lnTo>
                  <a:lnTo>
                    <a:pt x="13279" y="11849"/>
                  </a:lnTo>
                  <a:lnTo>
                    <a:pt x="13352" y="11959"/>
                  </a:lnTo>
                  <a:lnTo>
                    <a:pt x="13609" y="11959"/>
                  </a:lnTo>
                  <a:lnTo>
                    <a:pt x="13719" y="11922"/>
                  </a:lnTo>
                  <a:lnTo>
                    <a:pt x="13829" y="11849"/>
                  </a:lnTo>
                  <a:lnTo>
                    <a:pt x="13866" y="11738"/>
                  </a:lnTo>
                  <a:lnTo>
                    <a:pt x="13939" y="11628"/>
                  </a:lnTo>
                  <a:lnTo>
                    <a:pt x="13939" y="11555"/>
                  </a:lnTo>
                  <a:lnTo>
                    <a:pt x="13939" y="11518"/>
                  </a:lnTo>
                  <a:lnTo>
                    <a:pt x="13903" y="11445"/>
                  </a:lnTo>
                  <a:lnTo>
                    <a:pt x="13866" y="11372"/>
                  </a:lnTo>
                  <a:lnTo>
                    <a:pt x="13829" y="11298"/>
                  </a:lnTo>
                  <a:lnTo>
                    <a:pt x="13719" y="11262"/>
                  </a:lnTo>
                  <a:close/>
                  <a:moveTo>
                    <a:pt x="12215" y="11555"/>
                  </a:moveTo>
                  <a:lnTo>
                    <a:pt x="12142" y="11592"/>
                  </a:lnTo>
                  <a:lnTo>
                    <a:pt x="12069" y="11702"/>
                  </a:lnTo>
                  <a:lnTo>
                    <a:pt x="12032" y="11812"/>
                  </a:lnTo>
                  <a:lnTo>
                    <a:pt x="12032" y="11959"/>
                  </a:lnTo>
                  <a:lnTo>
                    <a:pt x="12032" y="12069"/>
                  </a:lnTo>
                  <a:lnTo>
                    <a:pt x="12105" y="12362"/>
                  </a:lnTo>
                  <a:lnTo>
                    <a:pt x="12252" y="12582"/>
                  </a:lnTo>
                  <a:lnTo>
                    <a:pt x="12325" y="12619"/>
                  </a:lnTo>
                  <a:lnTo>
                    <a:pt x="12399" y="12656"/>
                  </a:lnTo>
                  <a:lnTo>
                    <a:pt x="12509" y="12656"/>
                  </a:lnTo>
                  <a:lnTo>
                    <a:pt x="12582" y="12582"/>
                  </a:lnTo>
                  <a:lnTo>
                    <a:pt x="12619" y="12545"/>
                  </a:lnTo>
                  <a:lnTo>
                    <a:pt x="12692" y="12545"/>
                  </a:lnTo>
                  <a:lnTo>
                    <a:pt x="12802" y="12619"/>
                  </a:lnTo>
                  <a:lnTo>
                    <a:pt x="12876" y="12619"/>
                  </a:lnTo>
                  <a:lnTo>
                    <a:pt x="12949" y="12582"/>
                  </a:lnTo>
                  <a:lnTo>
                    <a:pt x="12986" y="12545"/>
                  </a:lnTo>
                  <a:lnTo>
                    <a:pt x="13022" y="12435"/>
                  </a:lnTo>
                  <a:lnTo>
                    <a:pt x="12986" y="12325"/>
                  </a:lnTo>
                  <a:lnTo>
                    <a:pt x="12912" y="12215"/>
                  </a:lnTo>
                  <a:lnTo>
                    <a:pt x="12802" y="12179"/>
                  </a:lnTo>
                  <a:lnTo>
                    <a:pt x="12655" y="12142"/>
                  </a:lnTo>
                  <a:lnTo>
                    <a:pt x="12545" y="12142"/>
                  </a:lnTo>
                  <a:lnTo>
                    <a:pt x="12472" y="12179"/>
                  </a:lnTo>
                  <a:lnTo>
                    <a:pt x="12399" y="12032"/>
                  </a:lnTo>
                  <a:lnTo>
                    <a:pt x="12399" y="11849"/>
                  </a:lnTo>
                  <a:lnTo>
                    <a:pt x="12399" y="11665"/>
                  </a:lnTo>
                  <a:lnTo>
                    <a:pt x="12362" y="11592"/>
                  </a:lnTo>
                  <a:lnTo>
                    <a:pt x="12289" y="11555"/>
                  </a:lnTo>
                  <a:close/>
                  <a:moveTo>
                    <a:pt x="14049" y="5466"/>
                  </a:moveTo>
                  <a:lnTo>
                    <a:pt x="14196" y="5503"/>
                  </a:lnTo>
                  <a:lnTo>
                    <a:pt x="14490" y="5649"/>
                  </a:lnTo>
                  <a:lnTo>
                    <a:pt x="14673" y="5723"/>
                  </a:lnTo>
                  <a:lnTo>
                    <a:pt x="14930" y="5906"/>
                  </a:lnTo>
                  <a:lnTo>
                    <a:pt x="15150" y="6090"/>
                  </a:lnTo>
                  <a:lnTo>
                    <a:pt x="15370" y="6310"/>
                  </a:lnTo>
                  <a:lnTo>
                    <a:pt x="15590" y="6566"/>
                  </a:lnTo>
                  <a:lnTo>
                    <a:pt x="15773" y="6860"/>
                  </a:lnTo>
                  <a:lnTo>
                    <a:pt x="15883" y="7190"/>
                  </a:lnTo>
                  <a:lnTo>
                    <a:pt x="15993" y="7520"/>
                  </a:lnTo>
                  <a:lnTo>
                    <a:pt x="16067" y="7850"/>
                  </a:lnTo>
                  <a:lnTo>
                    <a:pt x="16104" y="8217"/>
                  </a:lnTo>
                  <a:lnTo>
                    <a:pt x="16104" y="8547"/>
                  </a:lnTo>
                  <a:lnTo>
                    <a:pt x="16067" y="9244"/>
                  </a:lnTo>
                  <a:lnTo>
                    <a:pt x="15957" y="9941"/>
                  </a:lnTo>
                  <a:lnTo>
                    <a:pt x="15773" y="10601"/>
                  </a:lnTo>
                  <a:lnTo>
                    <a:pt x="15517" y="11225"/>
                  </a:lnTo>
                  <a:lnTo>
                    <a:pt x="15370" y="11555"/>
                  </a:lnTo>
                  <a:lnTo>
                    <a:pt x="15186" y="11849"/>
                  </a:lnTo>
                  <a:lnTo>
                    <a:pt x="15003" y="12105"/>
                  </a:lnTo>
                  <a:lnTo>
                    <a:pt x="14783" y="12362"/>
                  </a:lnTo>
                  <a:lnTo>
                    <a:pt x="14526" y="12619"/>
                  </a:lnTo>
                  <a:lnTo>
                    <a:pt x="14269" y="12839"/>
                  </a:lnTo>
                  <a:lnTo>
                    <a:pt x="14013" y="13022"/>
                  </a:lnTo>
                  <a:lnTo>
                    <a:pt x="13719" y="13169"/>
                  </a:lnTo>
                  <a:lnTo>
                    <a:pt x="13389" y="13316"/>
                  </a:lnTo>
                  <a:lnTo>
                    <a:pt x="13059" y="13463"/>
                  </a:lnTo>
                  <a:lnTo>
                    <a:pt x="12802" y="13499"/>
                  </a:lnTo>
                  <a:lnTo>
                    <a:pt x="12509" y="13536"/>
                  </a:lnTo>
                  <a:lnTo>
                    <a:pt x="12325" y="13499"/>
                  </a:lnTo>
                  <a:lnTo>
                    <a:pt x="12179" y="13426"/>
                  </a:lnTo>
                  <a:lnTo>
                    <a:pt x="12032" y="13279"/>
                  </a:lnTo>
                  <a:lnTo>
                    <a:pt x="11922" y="13169"/>
                  </a:lnTo>
                  <a:lnTo>
                    <a:pt x="11482" y="12692"/>
                  </a:lnTo>
                  <a:lnTo>
                    <a:pt x="11298" y="12435"/>
                  </a:lnTo>
                  <a:lnTo>
                    <a:pt x="11225" y="12289"/>
                  </a:lnTo>
                  <a:lnTo>
                    <a:pt x="11188" y="12105"/>
                  </a:lnTo>
                  <a:lnTo>
                    <a:pt x="11188" y="11922"/>
                  </a:lnTo>
                  <a:lnTo>
                    <a:pt x="11262" y="11738"/>
                  </a:lnTo>
                  <a:lnTo>
                    <a:pt x="11445" y="11408"/>
                  </a:lnTo>
                  <a:lnTo>
                    <a:pt x="11812" y="10785"/>
                  </a:lnTo>
                  <a:lnTo>
                    <a:pt x="12142" y="10161"/>
                  </a:lnTo>
                  <a:lnTo>
                    <a:pt x="12472" y="9501"/>
                  </a:lnTo>
                  <a:lnTo>
                    <a:pt x="12765" y="8877"/>
                  </a:lnTo>
                  <a:lnTo>
                    <a:pt x="12876" y="8547"/>
                  </a:lnTo>
                  <a:lnTo>
                    <a:pt x="12949" y="8217"/>
                  </a:lnTo>
                  <a:lnTo>
                    <a:pt x="12986" y="7887"/>
                  </a:lnTo>
                  <a:lnTo>
                    <a:pt x="12949" y="7593"/>
                  </a:lnTo>
                  <a:lnTo>
                    <a:pt x="12876" y="7263"/>
                  </a:lnTo>
                  <a:lnTo>
                    <a:pt x="12765" y="6970"/>
                  </a:lnTo>
                  <a:lnTo>
                    <a:pt x="12729" y="6750"/>
                  </a:lnTo>
                  <a:lnTo>
                    <a:pt x="12692" y="6566"/>
                  </a:lnTo>
                  <a:lnTo>
                    <a:pt x="12729" y="6346"/>
                  </a:lnTo>
                  <a:lnTo>
                    <a:pt x="12802" y="6200"/>
                  </a:lnTo>
                  <a:lnTo>
                    <a:pt x="12876" y="6016"/>
                  </a:lnTo>
                  <a:lnTo>
                    <a:pt x="12986" y="5869"/>
                  </a:lnTo>
                  <a:lnTo>
                    <a:pt x="13132" y="5723"/>
                  </a:lnTo>
                  <a:lnTo>
                    <a:pt x="13279" y="5613"/>
                  </a:lnTo>
                  <a:lnTo>
                    <a:pt x="13316" y="5686"/>
                  </a:lnTo>
                  <a:lnTo>
                    <a:pt x="13389" y="5723"/>
                  </a:lnTo>
                  <a:lnTo>
                    <a:pt x="13536" y="5759"/>
                  </a:lnTo>
                  <a:lnTo>
                    <a:pt x="13646" y="5686"/>
                  </a:lnTo>
                  <a:lnTo>
                    <a:pt x="13719" y="5649"/>
                  </a:lnTo>
                  <a:lnTo>
                    <a:pt x="13756" y="5576"/>
                  </a:lnTo>
                  <a:lnTo>
                    <a:pt x="13829" y="5503"/>
                  </a:lnTo>
                  <a:lnTo>
                    <a:pt x="13939" y="5466"/>
                  </a:lnTo>
                  <a:close/>
                  <a:moveTo>
                    <a:pt x="13646" y="3852"/>
                  </a:moveTo>
                  <a:lnTo>
                    <a:pt x="13609" y="3925"/>
                  </a:lnTo>
                  <a:lnTo>
                    <a:pt x="13499" y="4182"/>
                  </a:lnTo>
                  <a:lnTo>
                    <a:pt x="13462" y="4476"/>
                  </a:lnTo>
                  <a:lnTo>
                    <a:pt x="13462" y="4732"/>
                  </a:lnTo>
                  <a:lnTo>
                    <a:pt x="13499" y="5026"/>
                  </a:lnTo>
                  <a:lnTo>
                    <a:pt x="13316" y="5099"/>
                  </a:lnTo>
                  <a:lnTo>
                    <a:pt x="13132" y="5173"/>
                  </a:lnTo>
                  <a:lnTo>
                    <a:pt x="13022" y="4769"/>
                  </a:lnTo>
                  <a:lnTo>
                    <a:pt x="12839" y="4439"/>
                  </a:lnTo>
                  <a:lnTo>
                    <a:pt x="12802" y="4402"/>
                  </a:lnTo>
                  <a:lnTo>
                    <a:pt x="12729" y="4402"/>
                  </a:lnTo>
                  <a:lnTo>
                    <a:pt x="12692" y="4439"/>
                  </a:lnTo>
                  <a:lnTo>
                    <a:pt x="12692" y="4476"/>
                  </a:lnTo>
                  <a:lnTo>
                    <a:pt x="12655" y="4732"/>
                  </a:lnTo>
                  <a:lnTo>
                    <a:pt x="12692" y="4952"/>
                  </a:lnTo>
                  <a:lnTo>
                    <a:pt x="12802" y="5429"/>
                  </a:lnTo>
                  <a:lnTo>
                    <a:pt x="12582" y="5649"/>
                  </a:lnTo>
                  <a:lnTo>
                    <a:pt x="12399" y="5466"/>
                  </a:lnTo>
                  <a:lnTo>
                    <a:pt x="12142" y="5173"/>
                  </a:lnTo>
                  <a:lnTo>
                    <a:pt x="12105" y="5136"/>
                  </a:lnTo>
                  <a:lnTo>
                    <a:pt x="12032" y="5173"/>
                  </a:lnTo>
                  <a:lnTo>
                    <a:pt x="11995" y="5209"/>
                  </a:lnTo>
                  <a:lnTo>
                    <a:pt x="11995" y="5283"/>
                  </a:lnTo>
                  <a:lnTo>
                    <a:pt x="12032" y="5466"/>
                  </a:lnTo>
                  <a:lnTo>
                    <a:pt x="12142" y="5649"/>
                  </a:lnTo>
                  <a:lnTo>
                    <a:pt x="12252" y="5796"/>
                  </a:lnTo>
                  <a:lnTo>
                    <a:pt x="12435" y="5906"/>
                  </a:lnTo>
                  <a:lnTo>
                    <a:pt x="12399" y="6016"/>
                  </a:lnTo>
                  <a:lnTo>
                    <a:pt x="12362" y="6053"/>
                  </a:lnTo>
                  <a:lnTo>
                    <a:pt x="12142" y="6016"/>
                  </a:lnTo>
                  <a:lnTo>
                    <a:pt x="11738" y="5833"/>
                  </a:lnTo>
                  <a:lnTo>
                    <a:pt x="11665" y="5686"/>
                  </a:lnTo>
                  <a:lnTo>
                    <a:pt x="11628" y="5649"/>
                  </a:lnTo>
                  <a:lnTo>
                    <a:pt x="11592" y="5686"/>
                  </a:lnTo>
                  <a:lnTo>
                    <a:pt x="11555" y="5833"/>
                  </a:lnTo>
                  <a:lnTo>
                    <a:pt x="11518" y="5906"/>
                  </a:lnTo>
                  <a:lnTo>
                    <a:pt x="11518" y="5979"/>
                  </a:lnTo>
                  <a:lnTo>
                    <a:pt x="11555" y="6053"/>
                  </a:lnTo>
                  <a:lnTo>
                    <a:pt x="11628" y="6126"/>
                  </a:lnTo>
                  <a:lnTo>
                    <a:pt x="11775" y="6236"/>
                  </a:lnTo>
                  <a:lnTo>
                    <a:pt x="11995" y="6346"/>
                  </a:lnTo>
                  <a:lnTo>
                    <a:pt x="12289" y="6456"/>
                  </a:lnTo>
                  <a:lnTo>
                    <a:pt x="12252" y="6676"/>
                  </a:lnTo>
                  <a:lnTo>
                    <a:pt x="12289" y="6897"/>
                  </a:lnTo>
                  <a:lnTo>
                    <a:pt x="11555" y="6897"/>
                  </a:lnTo>
                  <a:lnTo>
                    <a:pt x="11445" y="6933"/>
                  </a:lnTo>
                  <a:lnTo>
                    <a:pt x="11408" y="7007"/>
                  </a:lnTo>
                  <a:lnTo>
                    <a:pt x="11408" y="7153"/>
                  </a:lnTo>
                  <a:lnTo>
                    <a:pt x="11408" y="7337"/>
                  </a:lnTo>
                  <a:lnTo>
                    <a:pt x="11482" y="7483"/>
                  </a:lnTo>
                  <a:lnTo>
                    <a:pt x="11555" y="7593"/>
                  </a:lnTo>
                  <a:lnTo>
                    <a:pt x="11592" y="7630"/>
                  </a:lnTo>
                  <a:lnTo>
                    <a:pt x="11922" y="7960"/>
                  </a:lnTo>
                  <a:lnTo>
                    <a:pt x="12142" y="8107"/>
                  </a:lnTo>
                  <a:lnTo>
                    <a:pt x="12252" y="8180"/>
                  </a:lnTo>
                  <a:lnTo>
                    <a:pt x="12362" y="8217"/>
                  </a:lnTo>
                  <a:lnTo>
                    <a:pt x="12472" y="8217"/>
                  </a:lnTo>
                  <a:lnTo>
                    <a:pt x="12362" y="8547"/>
                  </a:lnTo>
                  <a:lnTo>
                    <a:pt x="12252" y="8804"/>
                  </a:lnTo>
                  <a:lnTo>
                    <a:pt x="12215" y="8841"/>
                  </a:lnTo>
                  <a:lnTo>
                    <a:pt x="12179" y="8877"/>
                  </a:lnTo>
                  <a:lnTo>
                    <a:pt x="11812" y="8731"/>
                  </a:lnTo>
                  <a:lnTo>
                    <a:pt x="11555" y="8584"/>
                  </a:lnTo>
                  <a:lnTo>
                    <a:pt x="11335" y="8364"/>
                  </a:lnTo>
                  <a:lnTo>
                    <a:pt x="11225" y="8364"/>
                  </a:lnTo>
                  <a:lnTo>
                    <a:pt x="11188" y="8437"/>
                  </a:lnTo>
                  <a:lnTo>
                    <a:pt x="11188" y="8511"/>
                  </a:lnTo>
                  <a:lnTo>
                    <a:pt x="11335" y="8731"/>
                  </a:lnTo>
                  <a:lnTo>
                    <a:pt x="11555" y="8951"/>
                  </a:lnTo>
                  <a:lnTo>
                    <a:pt x="11812" y="9134"/>
                  </a:lnTo>
                  <a:lnTo>
                    <a:pt x="12069" y="9244"/>
                  </a:lnTo>
                  <a:lnTo>
                    <a:pt x="11848" y="9648"/>
                  </a:lnTo>
                  <a:lnTo>
                    <a:pt x="11738" y="9648"/>
                  </a:lnTo>
                  <a:lnTo>
                    <a:pt x="11665" y="9721"/>
                  </a:lnTo>
                  <a:lnTo>
                    <a:pt x="11262" y="9428"/>
                  </a:lnTo>
                  <a:lnTo>
                    <a:pt x="10895" y="9134"/>
                  </a:lnTo>
                  <a:lnTo>
                    <a:pt x="10858" y="9097"/>
                  </a:lnTo>
                  <a:lnTo>
                    <a:pt x="10821" y="9134"/>
                  </a:lnTo>
                  <a:lnTo>
                    <a:pt x="10601" y="9391"/>
                  </a:lnTo>
                  <a:lnTo>
                    <a:pt x="10381" y="9648"/>
                  </a:lnTo>
                  <a:lnTo>
                    <a:pt x="10308" y="9648"/>
                  </a:lnTo>
                  <a:lnTo>
                    <a:pt x="10234" y="9684"/>
                  </a:lnTo>
                  <a:lnTo>
                    <a:pt x="10198" y="9758"/>
                  </a:lnTo>
                  <a:lnTo>
                    <a:pt x="10234" y="9831"/>
                  </a:lnTo>
                  <a:lnTo>
                    <a:pt x="10748" y="10308"/>
                  </a:lnTo>
                  <a:lnTo>
                    <a:pt x="11188" y="10821"/>
                  </a:lnTo>
                  <a:lnTo>
                    <a:pt x="10968" y="11262"/>
                  </a:lnTo>
                  <a:lnTo>
                    <a:pt x="10785" y="11152"/>
                  </a:lnTo>
                  <a:lnTo>
                    <a:pt x="10601" y="11078"/>
                  </a:lnTo>
                  <a:lnTo>
                    <a:pt x="10381" y="11042"/>
                  </a:lnTo>
                  <a:lnTo>
                    <a:pt x="10308" y="11005"/>
                  </a:lnTo>
                  <a:lnTo>
                    <a:pt x="10198" y="10968"/>
                  </a:lnTo>
                  <a:lnTo>
                    <a:pt x="10161" y="10931"/>
                  </a:lnTo>
                  <a:lnTo>
                    <a:pt x="10088" y="10931"/>
                  </a:lnTo>
                  <a:lnTo>
                    <a:pt x="9978" y="10968"/>
                  </a:lnTo>
                  <a:lnTo>
                    <a:pt x="9941" y="11078"/>
                  </a:lnTo>
                  <a:lnTo>
                    <a:pt x="9941" y="11152"/>
                  </a:lnTo>
                  <a:lnTo>
                    <a:pt x="9978" y="11188"/>
                  </a:lnTo>
                  <a:lnTo>
                    <a:pt x="10124" y="11335"/>
                  </a:lnTo>
                  <a:lnTo>
                    <a:pt x="10308" y="11445"/>
                  </a:lnTo>
                  <a:lnTo>
                    <a:pt x="10565" y="11555"/>
                  </a:lnTo>
                  <a:lnTo>
                    <a:pt x="10675" y="11592"/>
                  </a:lnTo>
                  <a:lnTo>
                    <a:pt x="10785" y="11592"/>
                  </a:lnTo>
                  <a:lnTo>
                    <a:pt x="10748" y="11775"/>
                  </a:lnTo>
                  <a:lnTo>
                    <a:pt x="10711" y="11959"/>
                  </a:lnTo>
                  <a:lnTo>
                    <a:pt x="10675" y="12179"/>
                  </a:lnTo>
                  <a:lnTo>
                    <a:pt x="10711" y="12362"/>
                  </a:lnTo>
                  <a:lnTo>
                    <a:pt x="10785" y="12582"/>
                  </a:lnTo>
                  <a:lnTo>
                    <a:pt x="10638" y="12692"/>
                  </a:lnTo>
                  <a:lnTo>
                    <a:pt x="10455" y="12876"/>
                  </a:lnTo>
                  <a:lnTo>
                    <a:pt x="10381" y="12949"/>
                  </a:lnTo>
                  <a:lnTo>
                    <a:pt x="10308" y="12949"/>
                  </a:lnTo>
                  <a:lnTo>
                    <a:pt x="10271" y="12986"/>
                  </a:lnTo>
                  <a:lnTo>
                    <a:pt x="10234" y="13059"/>
                  </a:lnTo>
                  <a:lnTo>
                    <a:pt x="10234" y="13169"/>
                  </a:lnTo>
                  <a:lnTo>
                    <a:pt x="10271" y="13206"/>
                  </a:lnTo>
                  <a:lnTo>
                    <a:pt x="10308" y="13242"/>
                  </a:lnTo>
                  <a:lnTo>
                    <a:pt x="10455" y="13242"/>
                  </a:lnTo>
                  <a:lnTo>
                    <a:pt x="10565" y="13206"/>
                  </a:lnTo>
                  <a:lnTo>
                    <a:pt x="10748" y="13059"/>
                  </a:lnTo>
                  <a:lnTo>
                    <a:pt x="11005" y="12912"/>
                  </a:lnTo>
                  <a:lnTo>
                    <a:pt x="11408" y="13352"/>
                  </a:lnTo>
                  <a:lnTo>
                    <a:pt x="11482" y="13426"/>
                  </a:lnTo>
                  <a:lnTo>
                    <a:pt x="11335" y="13609"/>
                  </a:lnTo>
                  <a:lnTo>
                    <a:pt x="11262" y="13829"/>
                  </a:lnTo>
                  <a:lnTo>
                    <a:pt x="11188" y="13829"/>
                  </a:lnTo>
                  <a:lnTo>
                    <a:pt x="11115" y="13866"/>
                  </a:lnTo>
                  <a:lnTo>
                    <a:pt x="11005" y="13939"/>
                  </a:lnTo>
                  <a:lnTo>
                    <a:pt x="10968" y="14013"/>
                  </a:lnTo>
                  <a:lnTo>
                    <a:pt x="11005" y="14123"/>
                  </a:lnTo>
                  <a:lnTo>
                    <a:pt x="11041" y="14233"/>
                  </a:lnTo>
                  <a:lnTo>
                    <a:pt x="11151" y="14306"/>
                  </a:lnTo>
                  <a:lnTo>
                    <a:pt x="11262" y="14343"/>
                  </a:lnTo>
                  <a:lnTo>
                    <a:pt x="11372" y="14343"/>
                  </a:lnTo>
                  <a:lnTo>
                    <a:pt x="11482" y="14270"/>
                  </a:lnTo>
                  <a:lnTo>
                    <a:pt x="11555" y="14196"/>
                  </a:lnTo>
                  <a:lnTo>
                    <a:pt x="11628" y="14086"/>
                  </a:lnTo>
                  <a:lnTo>
                    <a:pt x="11665" y="13976"/>
                  </a:lnTo>
                  <a:lnTo>
                    <a:pt x="11665" y="13866"/>
                  </a:lnTo>
                  <a:lnTo>
                    <a:pt x="11738" y="13719"/>
                  </a:lnTo>
                  <a:lnTo>
                    <a:pt x="11848" y="13829"/>
                  </a:lnTo>
                  <a:lnTo>
                    <a:pt x="11995" y="13903"/>
                  </a:lnTo>
                  <a:lnTo>
                    <a:pt x="12142" y="13976"/>
                  </a:lnTo>
                  <a:lnTo>
                    <a:pt x="12325" y="14013"/>
                  </a:lnTo>
                  <a:lnTo>
                    <a:pt x="12362" y="14049"/>
                  </a:lnTo>
                  <a:lnTo>
                    <a:pt x="12252" y="14270"/>
                  </a:lnTo>
                  <a:lnTo>
                    <a:pt x="12179" y="14453"/>
                  </a:lnTo>
                  <a:lnTo>
                    <a:pt x="12105" y="14563"/>
                  </a:lnTo>
                  <a:lnTo>
                    <a:pt x="11995" y="14600"/>
                  </a:lnTo>
                  <a:lnTo>
                    <a:pt x="11958" y="14600"/>
                  </a:lnTo>
                  <a:lnTo>
                    <a:pt x="11885" y="14636"/>
                  </a:lnTo>
                  <a:lnTo>
                    <a:pt x="11848" y="14746"/>
                  </a:lnTo>
                  <a:lnTo>
                    <a:pt x="11848" y="14856"/>
                  </a:lnTo>
                  <a:lnTo>
                    <a:pt x="11922" y="14930"/>
                  </a:lnTo>
                  <a:lnTo>
                    <a:pt x="11995" y="15003"/>
                  </a:lnTo>
                  <a:lnTo>
                    <a:pt x="12069" y="15003"/>
                  </a:lnTo>
                  <a:lnTo>
                    <a:pt x="12215" y="14966"/>
                  </a:lnTo>
                  <a:lnTo>
                    <a:pt x="12362" y="14856"/>
                  </a:lnTo>
                  <a:lnTo>
                    <a:pt x="12472" y="14746"/>
                  </a:lnTo>
                  <a:lnTo>
                    <a:pt x="12545" y="14563"/>
                  </a:lnTo>
                  <a:lnTo>
                    <a:pt x="12619" y="14416"/>
                  </a:lnTo>
                  <a:lnTo>
                    <a:pt x="12692" y="14049"/>
                  </a:lnTo>
                  <a:lnTo>
                    <a:pt x="13132" y="13976"/>
                  </a:lnTo>
                  <a:lnTo>
                    <a:pt x="13536" y="13829"/>
                  </a:lnTo>
                  <a:lnTo>
                    <a:pt x="13279" y="14526"/>
                  </a:lnTo>
                  <a:lnTo>
                    <a:pt x="13206" y="14710"/>
                  </a:lnTo>
                  <a:lnTo>
                    <a:pt x="13206" y="14820"/>
                  </a:lnTo>
                  <a:lnTo>
                    <a:pt x="13242" y="14856"/>
                  </a:lnTo>
                  <a:lnTo>
                    <a:pt x="13279" y="14930"/>
                  </a:lnTo>
                  <a:lnTo>
                    <a:pt x="13352" y="14966"/>
                  </a:lnTo>
                  <a:lnTo>
                    <a:pt x="13426" y="14966"/>
                  </a:lnTo>
                  <a:lnTo>
                    <a:pt x="13499" y="14930"/>
                  </a:lnTo>
                  <a:lnTo>
                    <a:pt x="13572" y="14893"/>
                  </a:lnTo>
                  <a:lnTo>
                    <a:pt x="13609" y="14820"/>
                  </a:lnTo>
                  <a:lnTo>
                    <a:pt x="13719" y="14563"/>
                  </a:lnTo>
                  <a:lnTo>
                    <a:pt x="13793" y="14270"/>
                  </a:lnTo>
                  <a:lnTo>
                    <a:pt x="13829" y="13976"/>
                  </a:lnTo>
                  <a:lnTo>
                    <a:pt x="13829" y="13719"/>
                  </a:lnTo>
                  <a:lnTo>
                    <a:pt x="14269" y="13463"/>
                  </a:lnTo>
                  <a:lnTo>
                    <a:pt x="14306" y="13939"/>
                  </a:lnTo>
                  <a:lnTo>
                    <a:pt x="14343" y="14049"/>
                  </a:lnTo>
                  <a:lnTo>
                    <a:pt x="14379" y="14123"/>
                  </a:lnTo>
                  <a:lnTo>
                    <a:pt x="14379" y="14159"/>
                  </a:lnTo>
                  <a:lnTo>
                    <a:pt x="14416" y="14270"/>
                  </a:lnTo>
                  <a:lnTo>
                    <a:pt x="14490" y="14343"/>
                  </a:lnTo>
                  <a:lnTo>
                    <a:pt x="14673" y="14343"/>
                  </a:lnTo>
                  <a:lnTo>
                    <a:pt x="14673" y="14306"/>
                  </a:lnTo>
                  <a:lnTo>
                    <a:pt x="14746" y="14233"/>
                  </a:lnTo>
                  <a:lnTo>
                    <a:pt x="14783" y="14159"/>
                  </a:lnTo>
                  <a:lnTo>
                    <a:pt x="14710" y="13903"/>
                  </a:lnTo>
                  <a:lnTo>
                    <a:pt x="14673" y="13646"/>
                  </a:lnTo>
                  <a:lnTo>
                    <a:pt x="14563" y="13279"/>
                  </a:lnTo>
                  <a:lnTo>
                    <a:pt x="15003" y="12876"/>
                  </a:lnTo>
                  <a:lnTo>
                    <a:pt x="15113" y="13022"/>
                  </a:lnTo>
                  <a:lnTo>
                    <a:pt x="15223" y="13132"/>
                  </a:lnTo>
                  <a:lnTo>
                    <a:pt x="15370" y="13352"/>
                  </a:lnTo>
                  <a:lnTo>
                    <a:pt x="15480" y="13463"/>
                  </a:lnTo>
                  <a:lnTo>
                    <a:pt x="15590" y="13536"/>
                  </a:lnTo>
                  <a:lnTo>
                    <a:pt x="15663" y="13536"/>
                  </a:lnTo>
                  <a:lnTo>
                    <a:pt x="15737" y="13463"/>
                  </a:lnTo>
                  <a:lnTo>
                    <a:pt x="15773" y="13389"/>
                  </a:lnTo>
                  <a:lnTo>
                    <a:pt x="15773" y="13316"/>
                  </a:lnTo>
                  <a:lnTo>
                    <a:pt x="15737" y="13132"/>
                  </a:lnTo>
                  <a:lnTo>
                    <a:pt x="15627" y="12986"/>
                  </a:lnTo>
                  <a:lnTo>
                    <a:pt x="15480" y="12876"/>
                  </a:lnTo>
                  <a:lnTo>
                    <a:pt x="15370" y="12729"/>
                  </a:lnTo>
                  <a:lnTo>
                    <a:pt x="15260" y="12582"/>
                  </a:lnTo>
                  <a:lnTo>
                    <a:pt x="15480" y="12289"/>
                  </a:lnTo>
                  <a:lnTo>
                    <a:pt x="15700" y="11995"/>
                  </a:lnTo>
                  <a:lnTo>
                    <a:pt x="15773" y="12069"/>
                  </a:lnTo>
                  <a:lnTo>
                    <a:pt x="15993" y="12215"/>
                  </a:lnTo>
                  <a:lnTo>
                    <a:pt x="16177" y="12399"/>
                  </a:lnTo>
                  <a:lnTo>
                    <a:pt x="16250" y="12435"/>
                  </a:lnTo>
                  <a:lnTo>
                    <a:pt x="16397" y="12435"/>
                  </a:lnTo>
                  <a:lnTo>
                    <a:pt x="16434" y="12399"/>
                  </a:lnTo>
                  <a:lnTo>
                    <a:pt x="16470" y="12325"/>
                  </a:lnTo>
                  <a:lnTo>
                    <a:pt x="16507" y="12252"/>
                  </a:lnTo>
                  <a:lnTo>
                    <a:pt x="16507" y="12179"/>
                  </a:lnTo>
                  <a:lnTo>
                    <a:pt x="16434" y="12105"/>
                  </a:lnTo>
                  <a:lnTo>
                    <a:pt x="16250" y="11922"/>
                  </a:lnTo>
                  <a:lnTo>
                    <a:pt x="16030" y="11775"/>
                  </a:lnTo>
                  <a:lnTo>
                    <a:pt x="15883" y="11702"/>
                  </a:lnTo>
                  <a:lnTo>
                    <a:pt x="16140" y="11115"/>
                  </a:lnTo>
                  <a:lnTo>
                    <a:pt x="16324" y="11225"/>
                  </a:lnTo>
                  <a:lnTo>
                    <a:pt x="16617" y="11335"/>
                  </a:lnTo>
                  <a:lnTo>
                    <a:pt x="16984" y="11408"/>
                  </a:lnTo>
                  <a:lnTo>
                    <a:pt x="17057" y="11408"/>
                  </a:lnTo>
                  <a:lnTo>
                    <a:pt x="17094" y="11372"/>
                  </a:lnTo>
                  <a:lnTo>
                    <a:pt x="17131" y="11298"/>
                  </a:lnTo>
                  <a:lnTo>
                    <a:pt x="17167" y="11225"/>
                  </a:lnTo>
                  <a:lnTo>
                    <a:pt x="17167" y="11152"/>
                  </a:lnTo>
                  <a:lnTo>
                    <a:pt x="17131" y="11078"/>
                  </a:lnTo>
                  <a:lnTo>
                    <a:pt x="17094" y="11042"/>
                  </a:lnTo>
                  <a:lnTo>
                    <a:pt x="17021" y="11005"/>
                  </a:lnTo>
                  <a:lnTo>
                    <a:pt x="16764" y="10968"/>
                  </a:lnTo>
                  <a:lnTo>
                    <a:pt x="16544" y="10895"/>
                  </a:lnTo>
                  <a:lnTo>
                    <a:pt x="16250" y="10821"/>
                  </a:lnTo>
                  <a:lnTo>
                    <a:pt x="16397" y="10345"/>
                  </a:lnTo>
                  <a:lnTo>
                    <a:pt x="16507" y="9831"/>
                  </a:lnTo>
                  <a:lnTo>
                    <a:pt x="16727" y="9941"/>
                  </a:lnTo>
                  <a:lnTo>
                    <a:pt x="16984" y="9978"/>
                  </a:lnTo>
                  <a:lnTo>
                    <a:pt x="17131" y="10014"/>
                  </a:lnTo>
                  <a:lnTo>
                    <a:pt x="17277" y="10014"/>
                  </a:lnTo>
                  <a:lnTo>
                    <a:pt x="17424" y="9978"/>
                  </a:lnTo>
                  <a:lnTo>
                    <a:pt x="17461" y="9904"/>
                  </a:lnTo>
                  <a:lnTo>
                    <a:pt x="17497" y="9831"/>
                  </a:lnTo>
                  <a:lnTo>
                    <a:pt x="17497" y="9794"/>
                  </a:lnTo>
                  <a:lnTo>
                    <a:pt x="17497" y="9721"/>
                  </a:lnTo>
                  <a:lnTo>
                    <a:pt x="17387" y="9648"/>
                  </a:lnTo>
                  <a:lnTo>
                    <a:pt x="17277" y="9611"/>
                  </a:lnTo>
                  <a:lnTo>
                    <a:pt x="17167" y="9574"/>
                  </a:lnTo>
                  <a:lnTo>
                    <a:pt x="16544" y="9501"/>
                  </a:lnTo>
                  <a:lnTo>
                    <a:pt x="16544" y="9464"/>
                  </a:lnTo>
                  <a:lnTo>
                    <a:pt x="16580" y="8987"/>
                  </a:lnTo>
                  <a:lnTo>
                    <a:pt x="16617" y="8511"/>
                  </a:lnTo>
                  <a:lnTo>
                    <a:pt x="16800" y="8584"/>
                  </a:lnTo>
                  <a:lnTo>
                    <a:pt x="17021" y="8621"/>
                  </a:lnTo>
                  <a:lnTo>
                    <a:pt x="17204" y="8657"/>
                  </a:lnTo>
                  <a:lnTo>
                    <a:pt x="17424" y="8621"/>
                  </a:lnTo>
                  <a:lnTo>
                    <a:pt x="17571" y="8584"/>
                  </a:lnTo>
                  <a:lnTo>
                    <a:pt x="17644" y="8511"/>
                  </a:lnTo>
                  <a:lnTo>
                    <a:pt x="17681" y="8437"/>
                  </a:lnTo>
                  <a:lnTo>
                    <a:pt x="17681" y="8364"/>
                  </a:lnTo>
                  <a:lnTo>
                    <a:pt x="17644" y="8290"/>
                  </a:lnTo>
                  <a:lnTo>
                    <a:pt x="17534" y="8217"/>
                  </a:lnTo>
                  <a:lnTo>
                    <a:pt x="17387" y="8217"/>
                  </a:lnTo>
                  <a:lnTo>
                    <a:pt x="17094" y="8254"/>
                  </a:lnTo>
                  <a:lnTo>
                    <a:pt x="16617" y="8217"/>
                  </a:lnTo>
                  <a:lnTo>
                    <a:pt x="16580" y="7814"/>
                  </a:lnTo>
                  <a:lnTo>
                    <a:pt x="16507" y="7410"/>
                  </a:lnTo>
                  <a:lnTo>
                    <a:pt x="16507" y="7410"/>
                  </a:lnTo>
                  <a:lnTo>
                    <a:pt x="16690" y="7447"/>
                  </a:lnTo>
                  <a:lnTo>
                    <a:pt x="16874" y="7447"/>
                  </a:lnTo>
                  <a:lnTo>
                    <a:pt x="17021" y="7410"/>
                  </a:lnTo>
                  <a:lnTo>
                    <a:pt x="17204" y="7337"/>
                  </a:lnTo>
                  <a:lnTo>
                    <a:pt x="17351" y="7263"/>
                  </a:lnTo>
                  <a:lnTo>
                    <a:pt x="17387" y="7190"/>
                  </a:lnTo>
                  <a:lnTo>
                    <a:pt x="17424" y="7117"/>
                  </a:lnTo>
                  <a:lnTo>
                    <a:pt x="17424" y="7043"/>
                  </a:lnTo>
                  <a:lnTo>
                    <a:pt x="17424" y="7007"/>
                  </a:lnTo>
                  <a:lnTo>
                    <a:pt x="17351" y="6933"/>
                  </a:lnTo>
                  <a:lnTo>
                    <a:pt x="17314" y="6897"/>
                  </a:lnTo>
                  <a:lnTo>
                    <a:pt x="17131" y="6897"/>
                  </a:lnTo>
                  <a:lnTo>
                    <a:pt x="16947" y="6970"/>
                  </a:lnTo>
                  <a:lnTo>
                    <a:pt x="16764" y="7007"/>
                  </a:lnTo>
                  <a:lnTo>
                    <a:pt x="16397" y="7080"/>
                  </a:lnTo>
                  <a:lnTo>
                    <a:pt x="16324" y="6897"/>
                  </a:lnTo>
                  <a:lnTo>
                    <a:pt x="16140" y="6493"/>
                  </a:lnTo>
                  <a:lnTo>
                    <a:pt x="16397" y="6420"/>
                  </a:lnTo>
                  <a:lnTo>
                    <a:pt x="16764" y="6273"/>
                  </a:lnTo>
                  <a:lnTo>
                    <a:pt x="16947" y="6200"/>
                  </a:lnTo>
                  <a:lnTo>
                    <a:pt x="17094" y="6090"/>
                  </a:lnTo>
                  <a:lnTo>
                    <a:pt x="17131" y="6053"/>
                  </a:lnTo>
                  <a:lnTo>
                    <a:pt x="17131" y="5979"/>
                  </a:lnTo>
                  <a:lnTo>
                    <a:pt x="17131" y="5906"/>
                  </a:lnTo>
                  <a:lnTo>
                    <a:pt x="17021" y="5833"/>
                  </a:lnTo>
                  <a:lnTo>
                    <a:pt x="16910" y="5796"/>
                  </a:lnTo>
                  <a:lnTo>
                    <a:pt x="16764" y="5833"/>
                  </a:lnTo>
                  <a:lnTo>
                    <a:pt x="16580" y="5906"/>
                  </a:lnTo>
                  <a:lnTo>
                    <a:pt x="16250" y="6090"/>
                  </a:lnTo>
                  <a:lnTo>
                    <a:pt x="16104" y="6163"/>
                  </a:lnTo>
                  <a:lnTo>
                    <a:pt x="15957" y="6236"/>
                  </a:lnTo>
                  <a:lnTo>
                    <a:pt x="15957" y="6200"/>
                  </a:lnTo>
                  <a:lnTo>
                    <a:pt x="15957" y="6163"/>
                  </a:lnTo>
                  <a:lnTo>
                    <a:pt x="15920" y="6163"/>
                  </a:lnTo>
                  <a:lnTo>
                    <a:pt x="15590" y="5796"/>
                  </a:lnTo>
                  <a:lnTo>
                    <a:pt x="15920" y="5503"/>
                  </a:lnTo>
                  <a:lnTo>
                    <a:pt x="16250" y="5173"/>
                  </a:lnTo>
                  <a:lnTo>
                    <a:pt x="16287" y="5099"/>
                  </a:lnTo>
                  <a:lnTo>
                    <a:pt x="16324" y="4989"/>
                  </a:lnTo>
                  <a:lnTo>
                    <a:pt x="16287" y="4916"/>
                  </a:lnTo>
                  <a:lnTo>
                    <a:pt x="16250" y="4879"/>
                  </a:lnTo>
                  <a:lnTo>
                    <a:pt x="16177" y="4806"/>
                  </a:lnTo>
                  <a:lnTo>
                    <a:pt x="16030" y="4806"/>
                  </a:lnTo>
                  <a:lnTo>
                    <a:pt x="15957" y="4842"/>
                  </a:lnTo>
                  <a:lnTo>
                    <a:pt x="15627" y="5209"/>
                  </a:lnTo>
                  <a:lnTo>
                    <a:pt x="15333" y="5576"/>
                  </a:lnTo>
                  <a:lnTo>
                    <a:pt x="15076" y="5393"/>
                  </a:lnTo>
                  <a:lnTo>
                    <a:pt x="14820" y="5246"/>
                  </a:lnTo>
                  <a:lnTo>
                    <a:pt x="14673" y="5173"/>
                  </a:lnTo>
                  <a:lnTo>
                    <a:pt x="14746" y="5026"/>
                  </a:lnTo>
                  <a:lnTo>
                    <a:pt x="14966" y="4659"/>
                  </a:lnTo>
                  <a:lnTo>
                    <a:pt x="15003" y="4586"/>
                  </a:lnTo>
                  <a:lnTo>
                    <a:pt x="15003" y="4512"/>
                  </a:lnTo>
                  <a:lnTo>
                    <a:pt x="14930" y="4402"/>
                  </a:lnTo>
                  <a:lnTo>
                    <a:pt x="14856" y="4366"/>
                  </a:lnTo>
                  <a:lnTo>
                    <a:pt x="14746" y="4366"/>
                  </a:lnTo>
                  <a:lnTo>
                    <a:pt x="14673" y="4439"/>
                  </a:lnTo>
                  <a:lnTo>
                    <a:pt x="14526" y="4622"/>
                  </a:lnTo>
                  <a:lnTo>
                    <a:pt x="14416" y="4842"/>
                  </a:lnTo>
                  <a:lnTo>
                    <a:pt x="14343" y="5026"/>
                  </a:lnTo>
                  <a:lnTo>
                    <a:pt x="14159" y="4989"/>
                  </a:lnTo>
                  <a:lnTo>
                    <a:pt x="13939" y="4989"/>
                  </a:lnTo>
                  <a:lnTo>
                    <a:pt x="13903" y="4732"/>
                  </a:lnTo>
                  <a:lnTo>
                    <a:pt x="13866" y="4476"/>
                  </a:lnTo>
                  <a:lnTo>
                    <a:pt x="13829" y="3962"/>
                  </a:lnTo>
                  <a:lnTo>
                    <a:pt x="13829" y="3889"/>
                  </a:lnTo>
                  <a:lnTo>
                    <a:pt x="13756" y="3852"/>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solidFill>
                  <a:srgbClr val="A4C2F4"/>
                </a:solidFill>
              </a:endParaRPr>
            </a:p>
          </p:txBody>
        </p:sp>
        <p:sp>
          <p:nvSpPr>
            <p:cNvPr id="317" name="Shape 317"/>
            <p:cNvSpPr/>
            <p:nvPr/>
          </p:nvSpPr>
          <p:spPr>
            <a:xfrm>
              <a:off x="6059500" y="3516375"/>
              <a:ext cx="268700" cy="232025"/>
            </a:xfrm>
            <a:custGeom>
              <a:avLst/>
              <a:gdLst/>
              <a:ahLst/>
              <a:cxnLst/>
              <a:rect l="0" t="0" r="0" b="0"/>
              <a:pathLst>
                <a:path w="10748" h="9281" extrusionOk="0">
                  <a:moveTo>
                    <a:pt x="4072" y="550"/>
                  </a:moveTo>
                  <a:lnTo>
                    <a:pt x="4329" y="587"/>
                  </a:lnTo>
                  <a:lnTo>
                    <a:pt x="4585" y="697"/>
                  </a:lnTo>
                  <a:lnTo>
                    <a:pt x="4842" y="844"/>
                  </a:lnTo>
                  <a:lnTo>
                    <a:pt x="5025" y="1064"/>
                  </a:lnTo>
                  <a:lnTo>
                    <a:pt x="5136" y="1211"/>
                  </a:lnTo>
                  <a:lnTo>
                    <a:pt x="5209" y="1394"/>
                  </a:lnTo>
                  <a:lnTo>
                    <a:pt x="5246" y="1541"/>
                  </a:lnTo>
                  <a:lnTo>
                    <a:pt x="5282" y="1724"/>
                  </a:lnTo>
                  <a:lnTo>
                    <a:pt x="5282" y="2091"/>
                  </a:lnTo>
                  <a:lnTo>
                    <a:pt x="5246" y="2458"/>
                  </a:lnTo>
                  <a:lnTo>
                    <a:pt x="5209" y="2641"/>
                  </a:lnTo>
                  <a:lnTo>
                    <a:pt x="4695" y="1761"/>
                  </a:lnTo>
                  <a:lnTo>
                    <a:pt x="4072" y="550"/>
                  </a:lnTo>
                  <a:close/>
                  <a:moveTo>
                    <a:pt x="1357" y="3008"/>
                  </a:moveTo>
                  <a:lnTo>
                    <a:pt x="1504" y="3265"/>
                  </a:lnTo>
                  <a:lnTo>
                    <a:pt x="1614" y="3558"/>
                  </a:lnTo>
                  <a:lnTo>
                    <a:pt x="1797" y="3852"/>
                  </a:lnTo>
                  <a:lnTo>
                    <a:pt x="1467" y="3778"/>
                  </a:lnTo>
                  <a:lnTo>
                    <a:pt x="1137" y="3742"/>
                  </a:lnTo>
                  <a:lnTo>
                    <a:pt x="1321" y="3118"/>
                  </a:lnTo>
                  <a:lnTo>
                    <a:pt x="1357" y="3008"/>
                  </a:lnTo>
                  <a:close/>
                  <a:moveTo>
                    <a:pt x="3815" y="550"/>
                  </a:moveTo>
                  <a:lnTo>
                    <a:pt x="4072" y="1174"/>
                  </a:lnTo>
                  <a:lnTo>
                    <a:pt x="4329" y="1798"/>
                  </a:lnTo>
                  <a:lnTo>
                    <a:pt x="4695" y="2531"/>
                  </a:lnTo>
                  <a:lnTo>
                    <a:pt x="5099" y="3265"/>
                  </a:lnTo>
                  <a:lnTo>
                    <a:pt x="4989" y="3852"/>
                  </a:lnTo>
                  <a:lnTo>
                    <a:pt x="4732" y="3191"/>
                  </a:lnTo>
                  <a:lnTo>
                    <a:pt x="4475" y="2531"/>
                  </a:lnTo>
                  <a:lnTo>
                    <a:pt x="4255" y="1981"/>
                  </a:lnTo>
                  <a:lnTo>
                    <a:pt x="4035" y="1467"/>
                  </a:lnTo>
                  <a:lnTo>
                    <a:pt x="3742" y="880"/>
                  </a:lnTo>
                  <a:lnTo>
                    <a:pt x="3558" y="587"/>
                  </a:lnTo>
                  <a:lnTo>
                    <a:pt x="3815" y="550"/>
                  </a:lnTo>
                  <a:close/>
                  <a:moveTo>
                    <a:pt x="1761" y="1724"/>
                  </a:moveTo>
                  <a:lnTo>
                    <a:pt x="1724" y="1798"/>
                  </a:lnTo>
                  <a:lnTo>
                    <a:pt x="1761" y="1944"/>
                  </a:lnTo>
                  <a:lnTo>
                    <a:pt x="1834" y="2018"/>
                  </a:lnTo>
                  <a:lnTo>
                    <a:pt x="1944" y="2054"/>
                  </a:lnTo>
                  <a:lnTo>
                    <a:pt x="2054" y="2054"/>
                  </a:lnTo>
                  <a:lnTo>
                    <a:pt x="2274" y="2531"/>
                  </a:lnTo>
                  <a:lnTo>
                    <a:pt x="2458" y="2971"/>
                  </a:lnTo>
                  <a:lnTo>
                    <a:pt x="3008" y="4182"/>
                  </a:lnTo>
                  <a:lnTo>
                    <a:pt x="3081" y="4329"/>
                  </a:lnTo>
                  <a:lnTo>
                    <a:pt x="2825" y="4255"/>
                  </a:lnTo>
                  <a:lnTo>
                    <a:pt x="2458" y="4072"/>
                  </a:lnTo>
                  <a:lnTo>
                    <a:pt x="2164" y="3742"/>
                  </a:lnTo>
                  <a:lnTo>
                    <a:pt x="1944" y="3375"/>
                  </a:lnTo>
                  <a:lnTo>
                    <a:pt x="1724" y="2935"/>
                  </a:lnTo>
                  <a:lnTo>
                    <a:pt x="1651" y="2715"/>
                  </a:lnTo>
                  <a:lnTo>
                    <a:pt x="1504" y="2494"/>
                  </a:lnTo>
                  <a:lnTo>
                    <a:pt x="1724" y="1761"/>
                  </a:lnTo>
                  <a:lnTo>
                    <a:pt x="1761" y="1724"/>
                  </a:lnTo>
                  <a:close/>
                  <a:moveTo>
                    <a:pt x="2604" y="1174"/>
                  </a:moveTo>
                  <a:lnTo>
                    <a:pt x="2715" y="1614"/>
                  </a:lnTo>
                  <a:lnTo>
                    <a:pt x="2861" y="2054"/>
                  </a:lnTo>
                  <a:lnTo>
                    <a:pt x="3228" y="2898"/>
                  </a:lnTo>
                  <a:lnTo>
                    <a:pt x="3998" y="4695"/>
                  </a:lnTo>
                  <a:lnTo>
                    <a:pt x="3632" y="4549"/>
                  </a:lnTo>
                  <a:lnTo>
                    <a:pt x="3522" y="4365"/>
                  </a:lnTo>
                  <a:lnTo>
                    <a:pt x="3301" y="3888"/>
                  </a:lnTo>
                  <a:lnTo>
                    <a:pt x="2861" y="2935"/>
                  </a:lnTo>
                  <a:lnTo>
                    <a:pt x="2274" y="1834"/>
                  </a:lnTo>
                  <a:lnTo>
                    <a:pt x="2311" y="1651"/>
                  </a:lnTo>
                  <a:lnTo>
                    <a:pt x="2421" y="1467"/>
                  </a:lnTo>
                  <a:lnTo>
                    <a:pt x="2604" y="1174"/>
                  </a:lnTo>
                  <a:close/>
                  <a:moveTo>
                    <a:pt x="3338" y="660"/>
                  </a:moveTo>
                  <a:lnTo>
                    <a:pt x="3375" y="770"/>
                  </a:lnTo>
                  <a:lnTo>
                    <a:pt x="3668" y="1467"/>
                  </a:lnTo>
                  <a:lnTo>
                    <a:pt x="3962" y="2164"/>
                  </a:lnTo>
                  <a:lnTo>
                    <a:pt x="4182" y="2788"/>
                  </a:lnTo>
                  <a:lnTo>
                    <a:pt x="4402" y="3412"/>
                  </a:lnTo>
                  <a:lnTo>
                    <a:pt x="4769" y="4659"/>
                  </a:lnTo>
                  <a:lnTo>
                    <a:pt x="4732" y="4805"/>
                  </a:lnTo>
                  <a:lnTo>
                    <a:pt x="4659" y="4805"/>
                  </a:lnTo>
                  <a:lnTo>
                    <a:pt x="4549" y="4842"/>
                  </a:lnTo>
                  <a:lnTo>
                    <a:pt x="3668" y="2971"/>
                  </a:lnTo>
                  <a:lnTo>
                    <a:pt x="3191" y="1981"/>
                  </a:lnTo>
                  <a:lnTo>
                    <a:pt x="2971" y="1504"/>
                  </a:lnTo>
                  <a:lnTo>
                    <a:pt x="2788" y="991"/>
                  </a:lnTo>
                  <a:lnTo>
                    <a:pt x="3045" y="807"/>
                  </a:lnTo>
                  <a:lnTo>
                    <a:pt x="3338" y="660"/>
                  </a:lnTo>
                  <a:close/>
                  <a:moveTo>
                    <a:pt x="7703" y="4952"/>
                  </a:moveTo>
                  <a:lnTo>
                    <a:pt x="7960" y="5246"/>
                  </a:lnTo>
                  <a:lnTo>
                    <a:pt x="7960" y="5246"/>
                  </a:lnTo>
                  <a:lnTo>
                    <a:pt x="7887" y="5209"/>
                  </a:lnTo>
                  <a:lnTo>
                    <a:pt x="7593" y="5319"/>
                  </a:lnTo>
                  <a:lnTo>
                    <a:pt x="7300" y="5466"/>
                  </a:lnTo>
                  <a:lnTo>
                    <a:pt x="7190" y="5356"/>
                  </a:lnTo>
                  <a:lnTo>
                    <a:pt x="7080" y="5246"/>
                  </a:lnTo>
                  <a:lnTo>
                    <a:pt x="7373" y="5099"/>
                  </a:lnTo>
                  <a:lnTo>
                    <a:pt x="7703" y="4952"/>
                  </a:lnTo>
                  <a:close/>
                  <a:moveTo>
                    <a:pt x="8070" y="5356"/>
                  </a:moveTo>
                  <a:lnTo>
                    <a:pt x="8180" y="5466"/>
                  </a:lnTo>
                  <a:lnTo>
                    <a:pt x="7923" y="5576"/>
                  </a:lnTo>
                  <a:lnTo>
                    <a:pt x="7923" y="5576"/>
                  </a:lnTo>
                  <a:lnTo>
                    <a:pt x="8033" y="5429"/>
                  </a:lnTo>
                  <a:lnTo>
                    <a:pt x="8070" y="5356"/>
                  </a:lnTo>
                  <a:close/>
                  <a:moveTo>
                    <a:pt x="7556" y="5612"/>
                  </a:moveTo>
                  <a:lnTo>
                    <a:pt x="7483" y="5722"/>
                  </a:lnTo>
                  <a:lnTo>
                    <a:pt x="7483" y="5686"/>
                  </a:lnTo>
                  <a:lnTo>
                    <a:pt x="7556" y="5612"/>
                  </a:lnTo>
                  <a:close/>
                  <a:moveTo>
                    <a:pt x="8327" y="5649"/>
                  </a:moveTo>
                  <a:lnTo>
                    <a:pt x="8327" y="5686"/>
                  </a:lnTo>
                  <a:lnTo>
                    <a:pt x="7850" y="6163"/>
                  </a:lnTo>
                  <a:lnTo>
                    <a:pt x="7740" y="6016"/>
                  </a:lnTo>
                  <a:lnTo>
                    <a:pt x="7997" y="5796"/>
                  </a:lnTo>
                  <a:lnTo>
                    <a:pt x="8327" y="5649"/>
                  </a:lnTo>
                  <a:close/>
                  <a:moveTo>
                    <a:pt x="8437" y="5796"/>
                  </a:moveTo>
                  <a:lnTo>
                    <a:pt x="8584" y="6053"/>
                  </a:lnTo>
                  <a:lnTo>
                    <a:pt x="8143" y="6163"/>
                  </a:lnTo>
                  <a:lnTo>
                    <a:pt x="8437" y="5796"/>
                  </a:lnTo>
                  <a:close/>
                  <a:moveTo>
                    <a:pt x="8437" y="6346"/>
                  </a:moveTo>
                  <a:lnTo>
                    <a:pt x="8180" y="6676"/>
                  </a:lnTo>
                  <a:lnTo>
                    <a:pt x="8107" y="6493"/>
                  </a:lnTo>
                  <a:lnTo>
                    <a:pt x="8437" y="6346"/>
                  </a:lnTo>
                  <a:close/>
                  <a:moveTo>
                    <a:pt x="8767" y="6309"/>
                  </a:moveTo>
                  <a:lnTo>
                    <a:pt x="8840" y="6419"/>
                  </a:lnTo>
                  <a:lnTo>
                    <a:pt x="8547" y="6676"/>
                  </a:lnTo>
                  <a:lnTo>
                    <a:pt x="8767" y="6309"/>
                  </a:lnTo>
                  <a:close/>
                  <a:moveTo>
                    <a:pt x="9024" y="4695"/>
                  </a:moveTo>
                  <a:lnTo>
                    <a:pt x="9244" y="4732"/>
                  </a:lnTo>
                  <a:lnTo>
                    <a:pt x="9464" y="4805"/>
                  </a:lnTo>
                  <a:lnTo>
                    <a:pt x="9647" y="4915"/>
                  </a:lnTo>
                  <a:lnTo>
                    <a:pt x="9831" y="5062"/>
                  </a:lnTo>
                  <a:lnTo>
                    <a:pt x="9904" y="5099"/>
                  </a:lnTo>
                  <a:lnTo>
                    <a:pt x="9941" y="5099"/>
                  </a:lnTo>
                  <a:lnTo>
                    <a:pt x="10051" y="5209"/>
                  </a:lnTo>
                  <a:lnTo>
                    <a:pt x="10161" y="5429"/>
                  </a:lnTo>
                  <a:lnTo>
                    <a:pt x="10198" y="5649"/>
                  </a:lnTo>
                  <a:lnTo>
                    <a:pt x="10234" y="5869"/>
                  </a:lnTo>
                  <a:lnTo>
                    <a:pt x="10198" y="6089"/>
                  </a:lnTo>
                  <a:lnTo>
                    <a:pt x="10161" y="6346"/>
                  </a:lnTo>
                  <a:lnTo>
                    <a:pt x="10088" y="6566"/>
                  </a:lnTo>
                  <a:lnTo>
                    <a:pt x="9941" y="7006"/>
                  </a:lnTo>
                  <a:lnTo>
                    <a:pt x="9904" y="7080"/>
                  </a:lnTo>
                  <a:lnTo>
                    <a:pt x="9647" y="6676"/>
                  </a:lnTo>
                  <a:lnTo>
                    <a:pt x="9024" y="5832"/>
                  </a:lnTo>
                  <a:lnTo>
                    <a:pt x="8620" y="5282"/>
                  </a:lnTo>
                  <a:lnTo>
                    <a:pt x="8400" y="5025"/>
                  </a:lnTo>
                  <a:lnTo>
                    <a:pt x="8143" y="4842"/>
                  </a:lnTo>
                  <a:lnTo>
                    <a:pt x="8584" y="4732"/>
                  </a:lnTo>
                  <a:lnTo>
                    <a:pt x="8804" y="4695"/>
                  </a:lnTo>
                  <a:close/>
                  <a:moveTo>
                    <a:pt x="1064" y="3962"/>
                  </a:moveTo>
                  <a:lnTo>
                    <a:pt x="1357" y="4182"/>
                  </a:lnTo>
                  <a:lnTo>
                    <a:pt x="1651" y="4329"/>
                  </a:lnTo>
                  <a:lnTo>
                    <a:pt x="2348" y="4585"/>
                  </a:lnTo>
                  <a:lnTo>
                    <a:pt x="2458" y="4659"/>
                  </a:lnTo>
                  <a:lnTo>
                    <a:pt x="2494" y="4695"/>
                  </a:lnTo>
                  <a:lnTo>
                    <a:pt x="2568" y="4732"/>
                  </a:lnTo>
                  <a:lnTo>
                    <a:pt x="2641" y="4695"/>
                  </a:lnTo>
                  <a:lnTo>
                    <a:pt x="4329" y="5319"/>
                  </a:lnTo>
                  <a:lnTo>
                    <a:pt x="4329" y="5356"/>
                  </a:lnTo>
                  <a:lnTo>
                    <a:pt x="4292" y="5319"/>
                  </a:lnTo>
                  <a:lnTo>
                    <a:pt x="3888" y="5172"/>
                  </a:lnTo>
                  <a:lnTo>
                    <a:pt x="3705" y="5136"/>
                  </a:lnTo>
                  <a:lnTo>
                    <a:pt x="3485" y="5099"/>
                  </a:lnTo>
                  <a:lnTo>
                    <a:pt x="3448" y="5136"/>
                  </a:lnTo>
                  <a:lnTo>
                    <a:pt x="3411" y="5172"/>
                  </a:lnTo>
                  <a:lnTo>
                    <a:pt x="3448" y="5246"/>
                  </a:lnTo>
                  <a:lnTo>
                    <a:pt x="3595" y="5392"/>
                  </a:lnTo>
                  <a:lnTo>
                    <a:pt x="3852" y="5539"/>
                  </a:lnTo>
                  <a:lnTo>
                    <a:pt x="4108" y="5686"/>
                  </a:lnTo>
                  <a:lnTo>
                    <a:pt x="4402" y="5759"/>
                  </a:lnTo>
                  <a:lnTo>
                    <a:pt x="4365" y="5906"/>
                  </a:lnTo>
                  <a:lnTo>
                    <a:pt x="4035" y="5906"/>
                  </a:lnTo>
                  <a:lnTo>
                    <a:pt x="3742" y="5869"/>
                  </a:lnTo>
                  <a:lnTo>
                    <a:pt x="3411" y="5759"/>
                  </a:lnTo>
                  <a:lnTo>
                    <a:pt x="3228" y="5686"/>
                  </a:lnTo>
                  <a:lnTo>
                    <a:pt x="3191" y="5612"/>
                  </a:lnTo>
                  <a:lnTo>
                    <a:pt x="3155" y="5576"/>
                  </a:lnTo>
                  <a:lnTo>
                    <a:pt x="3118" y="5539"/>
                  </a:lnTo>
                  <a:lnTo>
                    <a:pt x="3081" y="5502"/>
                  </a:lnTo>
                  <a:lnTo>
                    <a:pt x="3045" y="5502"/>
                  </a:lnTo>
                  <a:lnTo>
                    <a:pt x="3008" y="5539"/>
                  </a:lnTo>
                  <a:lnTo>
                    <a:pt x="2971" y="5649"/>
                  </a:lnTo>
                  <a:lnTo>
                    <a:pt x="2971" y="5722"/>
                  </a:lnTo>
                  <a:lnTo>
                    <a:pt x="3008" y="5796"/>
                  </a:lnTo>
                  <a:lnTo>
                    <a:pt x="3045" y="5869"/>
                  </a:lnTo>
                  <a:lnTo>
                    <a:pt x="3191" y="6016"/>
                  </a:lnTo>
                  <a:lnTo>
                    <a:pt x="3338" y="6126"/>
                  </a:lnTo>
                  <a:lnTo>
                    <a:pt x="3522" y="6199"/>
                  </a:lnTo>
                  <a:lnTo>
                    <a:pt x="3742" y="6273"/>
                  </a:lnTo>
                  <a:lnTo>
                    <a:pt x="3962" y="6309"/>
                  </a:lnTo>
                  <a:lnTo>
                    <a:pt x="4182" y="6309"/>
                  </a:lnTo>
                  <a:lnTo>
                    <a:pt x="3962" y="6676"/>
                  </a:lnTo>
                  <a:lnTo>
                    <a:pt x="3742" y="6603"/>
                  </a:lnTo>
                  <a:lnTo>
                    <a:pt x="3228" y="6456"/>
                  </a:lnTo>
                  <a:lnTo>
                    <a:pt x="2971" y="6419"/>
                  </a:lnTo>
                  <a:lnTo>
                    <a:pt x="2715" y="6383"/>
                  </a:lnTo>
                  <a:lnTo>
                    <a:pt x="2641" y="6383"/>
                  </a:lnTo>
                  <a:lnTo>
                    <a:pt x="2641" y="6456"/>
                  </a:lnTo>
                  <a:lnTo>
                    <a:pt x="2641" y="6493"/>
                  </a:lnTo>
                  <a:lnTo>
                    <a:pt x="2678" y="6529"/>
                  </a:lnTo>
                  <a:lnTo>
                    <a:pt x="2861" y="6676"/>
                  </a:lnTo>
                  <a:lnTo>
                    <a:pt x="3081" y="6786"/>
                  </a:lnTo>
                  <a:lnTo>
                    <a:pt x="3522" y="6970"/>
                  </a:lnTo>
                  <a:lnTo>
                    <a:pt x="3742" y="7080"/>
                  </a:lnTo>
                  <a:lnTo>
                    <a:pt x="3632" y="7226"/>
                  </a:lnTo>
                  <a:lnTo>
                    <a:pt x="3522" y="7336"/>
                  </a:lnTo>
                  <a:lnTo>
                    <a:pt x="2935" y="7080"/>
                  </a:lnTo>
                  <a:lnTo>
                    <a:pt x="2311" y="6823"/>
                  </a:lnTo>
                  <a:lnTo>
                    <a:pt x="2238" y="6823"/>
                  </a:lnTo>
                  <a:lnTo>
                    <a:pt x="2201" y="6860"/>
                  </a:lnTo>
                  <a:lnTo>
                    <a:pt x="2201" y="6896"/>
                  </a:lnTo>
                  <a:lnTo>
                    <a:pt x="2201" y="6970"/>
                  </a:lnTo>
                  <a:lnTo>
                    <a:pt x="2458" y="7190"/>
                  </a:lnTo>
                  <a:lnTo>
                    <a:pt x="2678" y="7410"/>
                  </a:lnTo>
                  <a:lnTo>
                    <a:pt x="2971" y="7557"/>
                  </a:lnTo>
                  <a:lnTo>
                    <a:pt x="3265" y="7703"/>
                  </a:lnTo>
                  <a:lnTo>
                    <a:pt x="2971" y="7960"/>
                  </a:lnTo>
                  <a:lnTo>
                    <a:pt x="2641" y="7960"/>
                  </a:lnTo>
                  <a:lnTo>
                    <a:pt x="2311" y="7887"/>
                  </a:lnTo>
                  <a:lnTo>
                    <a:pt x="1981" y="7777"/>
                  </a:lnTo>
                  <a:lnTo>
                    <a:pt x="1871" y="7777"/>
                  </a:lnTo>
                  <a:lnTo>
                    <a:pt x="1834" y="7813"/>
                  </a:lnTo>
                  <a:lnTo>
                    <a:pt x="1797" y="7850"/>
                  </a:lnTo>
                  <a:lnTo>
                    <a:pt x="1797" y="7923"/>
                  </a:lnTo>
                  <a:lnTo>
                    <a:pt x="1834" y="8070"/>
                  </a:lnTo>
                  <a:lnTo>
                    <a:pt x="1944" y="8143"/>
                  </a:lnTo>
                  <a:lnTo>
                    <a:pt x="2091" y="8217"/>
                  </a:lnTo>
                  <a:lnTo>
                    <a:pt x="2238" y="8290"/>
                  </a:lnTo>
                  <a:lnTo>
                    <a:pt x="2348" y="8327"/>
                  </a:lnTo>
                  <a:lnTo>
                    <a:pt x="2164" y="8364"/>
                  </a:lnTo>
                  <a:lnTo>
                    <a:pt x="1944" y="8364"/>
                  </a:lnTo>
                  <a:lnTo>
                    <a:pt x="1761" y="8327"/>
                  </a:lnTo>
                  <a:lnTo>
                    <a:pt x="1541" y="8253"/>
                  </a:lnTo>
                  <a:lnTo>
                    <a:pt x="1247" y="8070"/>
                  </a:lnTo>
                  <a:lnTo>
                    <a:pt x="1027" y="7850"/>
                  </a:lnTo>
                  <a:lnTo>
                    <a:pt x="844" y="7593"/>
                  </a:lnTo>
                  <a:lnTo>
                    <a:pt x="697" y="7300"/>
                  </a:lnTo>
                  <a:lnTo>
                    <a:pt x="624" y="6970"/>
                  </a:lnTo>
                  <a:lnTo>
                    <a:pt x="550" y="6676"/>
                  </a:lnTo>
                  <a:lnTo>
                    <a:pt x="550" y="6346"/>
                  </a:lnTo>
                  <a:lnTo>
                    <a:pt x="550" y="6016"/>
                  </a:lnTo>
                  <a:lnTo>
                    <a:pt x="624" y="5502"/>
                  </a:lnTo>
                  <a:lnTo>
                    <a:pt x="734" y="4989"/>
                  </a:lnTo>
                  <a:lnTo>
                    <a:pt x="1064" y="3962"/>
                  </a:lnTo>
                  <a:close/>
                  <a:moveTo>
                    <a:pt x="6786" y="5429"/>
                  </a:moveTo>
                  <a:lnTo>
                    <a:pt x="6860" y="5649"/>
                  </a:lnTo>
                  <a:lnTo>
                    <a:pt x="6970" y="5832"/>
                  </a:lnTo>
                  <a:lnTo>
                    <a:pt x="7006" y="5906"/>
                  </a:lnTo>
                  <a:lnTo>
                    <a:pt x="7043" y="5979"/>
                  </a:lnTo>
                  <a:lnTo>
                    <a:pt x="7116" y="6016"/>
                  </a:lnTo>
                  <a:lnTo>
                    <a:pt x="7813" y="7006"/>
                  </a:lnTo>
                  <a:lnTo>
                    <a:pt x="8143" y="7520"/>
                  </a:lnTo>
                  <a:lnTo>
                    <a:pt x="8143" y="7667"/>
                  </a:lnTo>
                  <a:lnTo>
                    <a:pt x="8143" y="7740"/>
                  </a:lnTo>
                  <a:lnTo>
                    <a:pt x="8217" y="7813"/>
                  </a:lnTo>
                  <a:lnTo>
                    <a:pt x="8290" y="7850"/>
                  </a:lnTo>
                  <a:lnTo>
                    <a:pt x="8363" y="7850"/>
                  </a:lnTo>
                  <a:lnTo>
                    <a:pt x="8400" y="7813"/>
                  </a:lnTo>
                  <a:lnTo>
                    <a:pt x="8510" y="7887"/>
                  </a:lnTo>
                  <a:lnTo>
                    <a:pt x="8584" y="7923"/>
                  </a:lnTo>
                  <a:lnTo>
                    <a:pt x="8694" y="7960"/>
                  </a:lnTo>
                  <a:lnTo>
                    <a:pt x="8767" y="7923"/>
                  </a:lnTo>
                  <a:lnTo>
                    <a:pt x="8877" y="7997"/>
                  </a:lnTo>
                  <a:lnTo>
                    <a:pt x="8987" y="7997"/>
                  </a:lnTo>
                  <a:lnTo>
                    <a:pt x="9060" y="8033"/>
                  </a:lnTo>
                  <a:lnTo>
                    <a:pt x="9134" y="7997"/>
                  </a:lnTo>
                  <a:lnTo>
                    <a:pt x="9207" y="7923"/>
                  </a:lnTo>
                  <a:lnTo>
                    <a:pt x="9207" y="7813"/>
                  </a:lnTo>
                  <a:lnTo>
                    <a:pt x="9207" y="7740"/>
                  </a:lnTo>
                  <a:lnTo>
                    <a:pt x="9134" y="7667"/>
                  </a:lnTo>
                  <a:lnTo>
                    <a:pt x="9170" y="7557"/>
                  </a:lnTo>
                  <a:lnTo>
                    <a:pt x="9207" y="7483"/>
                  </a:lnTo>
                  <a:lnTo>
                    <a:pt x="9244" y="7410"/>
                  </a:lnTo>
                  <a:lnTo>
                    <a:pt x="9244" y="7373"/>
                  </a:lnTo>
                  <a:lnTo>
                    <a:pt x="9207" y="7300"/>
                  </a:lnTo>
                  <a:lnTo>
                    <a:pt x="9170" y="7263"/>
                  </a:lnTo>
                  <a:lnTo>
                    <a:pt x="9134" y="7226"/>
                  </a:lnTo>
                  <a:lnTo>
                    <a:pt x="8987" y="7226"/>
                  </a:lnTo>
                  <a:lnTo>
                    <a:pt x="8694" y="7336"/>
                  </a:lnTo>
                  <a:lnTo>
                    <a:pt x="8694" y="7300"/>
                  </a:lnTo>
                  <a:lnTo>
                    <a:pt x="8877" y="7153"/>
                  </a:lnTo>
                  <a:lnTo>
                    <a:pt x="9060" y="6970"/>
                  </a:lnTo>
                  <a:lnTo>
                    <a:pt x="9134" y="6860"/>
                  </a:lnTo>
                  <a:lnTo>
                    <a:pt x="9244" y="7043"/>
                  </a:lnTo>
                  <a:lnTo>
                    <a:pt x="9501" y="7446"/>
                  </a:lnTo>
                  <a:lnTo>
                    <a:pt x="9537" y="7593"/>
                  </a:lnTo>
                  <a:lnTo>
                    <a:pt x="9317" y="7887"/>
                  </a:lnTo>
                  <a:lnTo>
                    <a:pt x="9024" y="8143"/>
                  </a:lnTo>
                  <a:lnTo>
                    <a:pt x="8730" y="8364"/>
                  </a:lnTo>
                  <a:lnTo>
                    <a:pt x="8400" y="8547"/>
                  </a:lnTo>
                  <a:lnTo>
                    <a:pt x="8070" y="8657"/>
                  </a:lnTo>
                  <a:lnTo>
                    <a:pt x="7703" y="8694"/>
                  </a:lnTo>
                  <a:lnTo>
                    <a:pt x="7520" y="8694"/>
                  </a:lnTo>
                  <a:lnTo>
                    <a:pt x="7373" y="8657"/>
                  </a:lnTo>
                  <a:lnTo>
                    <a:pt x="7190" y="8620"/>
                  </a:lnTo>
                  <a:lnTo>
                    <a:pt x="7006" y="8547"/>
                  </a:lnTo>
                  <a:lnTo>
                    <a:pt x="6823" y="8437"/>
                  </a:lnTo>
                  <a:lnTo>
                    <a:pt x="6676" y="8290"/>
                  </a:lnTo>
                  <a:lnTo>
                    <a:pt x="6419" y="7997"/>
                  </a:lnTo>
                  <a:lnTo>
                    <a:pt x="6199" y="7667"/>
                  </a:lnTo>
                  <a:lnTo>
                    <a:pt x="6053" y="7300"/>
                  </a:lnTo>
                  <a:lnTo>
                    <a:pt x="6016" y="6896"/>
                  </a:lnTo>
                  <a:lnTo>
                    <a:pt x="6016" y="6676"/>
                  </a:lnTo>
                  <a:lnTo>
                    <a:pt x="6053" y="6493"/>
                  </a:lnTo>
                  <a:lnTo>
                    <a:pt x="6089" y="6309"/>
                  </a:lnTo>
                  <a:lnTo>
                    <a:pt x="6163" y="6126"/>
                  </a:lnTo>
                  <a:lnTo>
                    <a:pt x="6273" y="5943"/>
                  </a:lnTo>
                  <a:lnTo>
                    <a:pt x="6383" y="5759"/>
                  </a:lnTo>
                  <a:lnTo>
                    <a:pt x="6566" y="5576"/>
                  </a:lnTo>
                  <a:lnTo>
                    <a:pt x="6786" y="5429"/>
                  </a:lnTo>
                  <a:close/>
                  <a:moveTo>
                    <a:pt x="3852" y="0"/>
                  </a:moveTo>
                  <a:lnTo>
                    <a:pt x="3522" y="37"/>
                  </a:lnTo>
                  <a:lnTo>
                    <a:pt x="3191" y="110"/>
                  </a:lnTo>
                  <a:lnTo>
                    <a:pt x="2898" y="257"/>
                  </a:lnTo>
                  <a:lnTo>
                    <a:pt x="2604" y="440"/>
                  </a:lnTo>
                  <a:lnTo>
                    <a:pt x="2348" y="660"/>
                  </a:lnTo>
                  <a:lnTo>
                    <a:pt x="2091" y="660"/>
                  </a:lnTo>
                  <a:lnTo>
                    <a:pt x="1871" y="734"/>
                  </a:lnTo>
                  <a:lnTo>
                    <a:pt x="1687" y="880"/>
                  </a:lnTo>
                  <a:lnTo>
                    <a:pt x="1541" y="1064"/>
                  </a:lnTo>
                  <a:lnTo>
                    <a:pt x="1394" y="1284"/>
                  </a:lnTo>
                  <a:lnTo>
                    <a:pt x="1321" y="1504"/>
                  </a:lnTo>
                  <a:lnTo>
                    <a:pt x="1137" y="1944"/>
                  </a:lnTo>
                  <a:lnTo>
                    <a:pt x="660" y="3522"/>
                  </a:lnTo>
                  <a:lnTo>
                    <a:pt x="404" y="4292"/>
                  </a:lnTo>
                  <a:lnTo>
                    <a:pt x="183" y="5062"/>
                  </a:lnTo>
                  <a:lnTo>
                    <a:pt x="37" y="5759"/>
                  </a:lnTo>
                  <a:lnTo>
                    <a:pt x="0" y="6126"/>
                  </a:lnTo>
                  <a:lnTo>
                    <a:pt x="0" y="6456"/>
                  </a:lnTo>
                  <a:lnTo>
                    <a:pt x="0" y="6786"/>
                  </a:lnTo>
                  <a:lnTo>
                    <a:pt x="73" y="7153"/>
                  </a:lnTo>
                  <a:lnTo>
                    <a:pt x="183" y="7483"/>
                  </a:lnTo>
                  <a:lnTo>
                    <a:pt x="330" y="7813"/>
                  </a:lnTo>
                  <a:lnTo>
                    <a:pt x="477" y="8033"/>
                  </a:lnTo>
                  <a:lnTo>
                    <a:pt x="660" y="8253"/>
                  </a:lnTo>
                  <a:lnTo>
                    <a:pt x="880" y="8474"/>
                  </a:lnTo>
                  <a:lnTo>
                    <a:pt x="1101" y="8657"/>
                  </a:lnTo>
                  <a:lnTo>
                    <a:pt x="1357" y="8767"/>
                  </a:lnTo>
                  <a:lnTo>
                    <a:pt x="1651" y="8877"/>
                  </a:lnTo>
                  <a:lnTo>
                    <a:pt x="1908" y="8914"/>
                  </a:lnTo>
                  <a:lnTo>
                    <a:pt x="2201" y="8950"/>
                  </a:lnTo>
                  <a:lnTo>
                    <a:pt x="2458" y="8914"/>
                  </a:lnTo>
                  <a:lnTo>
                    <a:pt x="2678" y="8840"/>
                  </a:lnTo>
                  <a:lnTo>
                    <a:pt x="2898" y="8730"/>
                  </a:lnTo>
                  <a:lnTo>
                    <a:pt x="3081" y="8620"/>
                  </a:lnTo>
                  <a:lnTo>
                    <a:pt x="3448" y="8290"/>
                  </a:lnTo>
                  <a:lnTo>
                    <a:pt x="3778" y="7923"/>
                  </a:lnTo>
                  <a:lnTo>
                    <a:pt x="3815" y="7960"/>
                  </a:lnTo>
                  <a:lnTo>
                    <a:pt x="3925" y="7960"/>
                  </a:lnTo>
                  <a:lnTo>
                    <a:pt x="4035" y="7887"/>
                  </a:lnTo>
                  <a:lnTo>
                    <a:pt x="4108" y="7813"/>
                  </a:lnTo>
                  <a:lnTo>
                    <a:pt x="4108" y="7740"/>
                  </a:lnTo>
                  <a:lnTo>
                    <a:pt x="4072" y="7593"/>
                  </a:lnTo>
                  <a:lnTo>
                    <a:pt x="4182" y="7446"/>
                  </a:lnTo>
                  <a:lnTo>
                    <a:pt x="4512" y="6896"/>
                  </a:lnTo>
                  <a:lnTo>
                    <a:pt x="4769" y="6309"/>
                  </a:lnTo>
                  <a:lnTo>
                    <a:pt x="5025" y="5722"/>
                  </a:lnTo>
                  <a:lnTo>
                    <a:pt x="5209" y="5099"/>
                  </a:lnTo>
                  <a:lnTo>
                    <a:pt x="5246" y="5062"/>
                  </a:lnTo>
                  <a:lnTo>
                    <a:pt x="5282" y="4989"/>
                  </a:lnTo>
                  <a:lnTo>
                    <a:pt x="5282" y="4915"/>
                  </a:lnTo>
                  <a:lnTo>
                    <a:pt x="5466" y="4292"/>
                  </a:lnTo>
                  <a:lnTo>
                    <a:pt x="5612" y="3632"/>
                  </a:lnTo>
                  <a:lnTo>
                    <a:pt x="5722" y="2971"/>
                  </a:lnTo>
                  <a:lnTo>
                    <a:pt x="5796" y="2311"/>
                  </a:lnTo>
                  <a:lnTo>
                    <a:pt x="5832" y="1981"/>
                  </a:lnTo>
                  <a:lnTo>
                    <a:pt x="5796" y="1651"/>
                  </a:lnTo>
                  <a:lnTo>
                    <a:pt x="5759" y="1357"/>
                  </a:lnTo>
                  <a:lnTo>
                    <a:pt x="5649" y="1064"/>
                  </a:lnTo>
                  <a:lnTo>
                    <a:pt x="5539" y="807"/>
                  </a:lnTo>
                  <a:lnTo>
                    <a:pt x="5356" y="587"/>
                  </a:lnTo>
                  <a:lnTo>
                    <a:pt x="5099" y="367"/>
                  </a:lnTo>
                  <a:lnTo>
                    <a:pt x="4842" y="184"/>
                  </a:lnTo>
                  <a:lnTo>
                    <a:pt x="4512" y="73"/>
                  </a:lnTo>
                  <a:lnTo>
                    <a:pt x="4182" y="0"/>
                  </a:lnTo>
                  <a:close/>
                  <a:moveTo>
                    <a:pt x="8730" y="3962"/>
                  </a:moveTo>
                  <a:lnTo>
                    <a:pt x="8584" y="4072"/>
                  </a:lnTo>
                  <a:lnTo>
                    <a:pt x="8437" y="4182"/>
                  </a:lnTo>
                  <a:lnTo>
                    <a:pt x="8327" y="4329"/>
                  </a:lnTo>
                  <a:lnTo>
                    <a:pt x="7887" y="4439"/>
                  </a:lnTo>
                  <a:lnTo>
                    <a:pt x="7336" y="4585"/>
                  </a:lnTo>
                  <a:lnTo>
                    <a:pt x="6786" y="4842"/>
                  </a:lnTo>
                  <a:lnTo>
                    <a:pt x="6566" y="4989"/>
                  </a:lnTo>
                  <a:lnTo>
                    <a:pt x="6309" y="5172"/>
                  </a:lnTo>
                  <a:lnTo>
                    <a:pt x="6089" y="5356"/>
                  </a:lnTo>
                  <a:lnTo>
                    <a:pt x="5906" y="5576"/>
                  </a:lnTo>
                  <a:lnTo>
                    <a:pt x="5759" y="5796"/>
                  </a:lnTo>
                  <a:lnTo>
                    <a:pt x="5612" y="6053"/>
                  </a:lnTo>
                  <a:lnTo>
                    <a:pt x="5539" y="6309"/>
                  </a:lnTo>
                  <a:lnTo>
                    <a:pt x="5502" y="6603"/>
                  </a:lnTo>
                  <a:lnTo>
                    <a:pt x="5466" y="6860"/>
                  </a:lnTo>
                  <a:lnTo>
                    <a:pt x="5502" y="7116"/>
                  </a:lnTo>
                  <a:lnTo>
                    <a:pt x="5539" y="7373"/>
                  </a:lnTo>
                  <a:lnTo>
                    <a:pt x="5612" y="7630"/>
                  </a:lnTo>
                  <a:lnTo>
                    <a:pt x="5722" y="7887"/>
                  </a:lnTo>
                  <a:lnTo>
                    <a:pt x="5869" y="8107"/>
                  </a:lnTo>
                  <a:lnTo>
                    <a:pt x="6016" y="8327"/>
                  </a:lnTo>
                  <a:lnTo>
                    <a:pt x="6199" y="8547"/>
                  </a:lnTo>
                  <a:lnTo>
                    <a:pt x="6419" y="8730"/>
                  </a:lnTo>
                  <a:lnTo>
                    <a:pt x="6639" y="8914"/>
                  </a:lnTo>
                  <a:lnTo>
                    <a:pt x="6860" y="9060"/>
                  </a:lnTo>
                  <a:lnTo>
                    <a:pt x="7116" y="9170"/>
                  </a:lnTo>
                  <a:lnTo>
                    <a:pt x="7410" y="9244"/>
                  </a:lnTo>
                  <a:lnTo>
                    <a:pt x="7703" y="9281"/>
                  </a:lnTo>
                  <a:lnTo>
                    <a:pt x="8033" y="9244"/>
                  </a:lnTo>
                  <a:lnTo>
                    <a:pt x="8327" y="9170"/>
                  </a:lnTo>
                  <a:lnTo>
                    <a:pt x="8620" y="9024"/>
                  </a:lnTo>
                  <a:lnTo>
                    <a:pt x="8877" y="8877"/>
                  </a:lnTo>
                  <a:lnTo>
                    <a:pt x="9391" y="8547"/>
                  </a:lnTo>
                  <a:lnTo>
                    <a:pt x="9611" y="8364"/>
                  </a:lnTo>
                  <a:lnTo>
                    <a:pt x="9794" y="8143"/>
                  </a:lnTo>
                  <a:lnTo>
                    <a:pt x="9977" y="7923"/>
                  </a:lnTo>
                  <a:lnTo>
                    <a:pt x="10161" y="7703"/>
                  </a:lnTo>
                  <a:lnTo>
                    <a:pt x="10418" y="7190"/>
                  </a:lnTo>
                  <a:lnTo>
                    <a:pt x="10638" y="6676"/>
                  </a:lnTo>
                  <a:lnTo>
                    <a:pt x="10711" y="6346"/>
                  </a:lnTo>
                  <a:lnTo>
                    <a:pt x="10748" y="6053"/>
                  </a:lnTo>
                  <a:lnTo>
                    <a:pt x="10748" y="5722"/>
                  </a:lnTo>
                  <a:lnTo>
                    <a:pt x="10711" y="5466"/>
                  </a:lnTo>
                  <a:lnTo>
                    <a:pt x="10601" y="5172"/>
                  </a:lnTo>
                  <a:lnTo>
                    <a:pt x="10454" y="4915"/>
                  </a:lnTo>
                  <a:lnTo>
                    <a:pt x="10271" y="4659"/>
                  </a:lnTo>
                  <a:lnTo>
                    <a:pt x="10051" y="4439"/>
                  </a:lnTo>
                  <a:lnTo>
                    <a:pt x="9794" y="4255"/>
                  </a:lnTo>
                  <a:lnTo>
                    <a:pt x="9537" y="4108"/>
                  </a:lnTo>
                  <a:lnTo>
                    <a:pt x="9244" y="3998"/>
                  </a:lnTo>
                  <a:lnTo>
                    <a:pt x="8950" y="3962"/>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solidFill>
                  <a:srgbClr val="A4C2F4"/>
                </a:solidFill>
              </a:endParaRPr>
            </a:p>
          </p:txBody>
        </p:sp>
        <p:sp>
          <p:nvSpPr>
            <p:cNvPr id="318" name="Shape 318"/>
            <p:cNvSpPr/>
            <p:nvPr/>
          </p:nvSpPr>
          <p:spPr>
            <a:xfrm>
              <a:off x="6385050" y="4208725"/>
              <a:ext cx="422775" cy="298975"/>
            </a:xfrm>
            <a:custGeom>
              <a:avLst/>
              <a:gdLst/>
              <a:ahLst/>
              <a:cxnLst/>
              <a:rect l="0" t="0" r="0" b="0"/>
              <a:pathLst>
                <a:path w="16911" h="11959" extrusionOk="0">
                  <a:moveTo>
                    <a:pt x="12215" y="8951"/>
                  </a:moveTo>
                  <a:lnTo>
                    <a:pt x="12032" y="9098"/>
                  </a:lnTo>
                  <a:lnTo>
                    <a:pt x="11848" y="9244"/>
                  </a:lnTo>
                  <a:lnTo>
                    <a:pt x="11408" y="9538"/>
                  </a:lnTo>
                  <a:lnTo>
                    <a:pt x="11005" y="9685"/>
                  </a:lnTo>
                  <a:lnTo>
                    <a:pt x="10638" y="9868"/>
                  </a:lnTo>
                  <a:lnTo>
                    <a:pt x="10124" y="10051"/>
                  </a:lnTo>
                  <a:lnTo>
                    <a:pt x="9977" y="10125"/>
                  </a:lnTo>
                  <a:lnTo>
                    <a:pt x="9794" y="10161"/>
                  </a:lnTo>
                  <a:lnTo>
                    <a:pt x="9904" y="9978"/>
                  </a:lnTo>
                  <a:lnTo>
                    <a:pt x="10051" y="9795"/>
                  </a:lnTo>
                  <a:lnTo>
                    <a:pt x="10344" y="9758"/>
                  </a:lnTo>
                  <a:lnTo>
                    <a:pt x="10601" y="9648"/>
                  </a:lnTo>
                  <a:lnTo>
                    <a:pt x="10858" y="9538"/>
                  </a:lnTo>
                  <a:lnTo>
                    <a:pt x="11115" y="9354"/>
                  </a:lnTo>
                  <a:lnTo>
                    <a:pt x="11335" y="9171"/>
                  </a:lnTo>
                  <a:lnTo>
                    <a:pt x="11371" y="9061"/>
                  </a:lnTo>
                  <a:lnTo>
                    <a:pt x="11445" y="9061"/>
                  </a:lnTo>
                  <a:lnTo>
                    <a:pt x="11481" y="9024"/>
                  </a:lnTo>
                  <a:lnTo>
                    <a:pt x="11848" y="8951"/>
                  </a:lnTo>
                  <a:close/>
                  <a:moveTo>
                    <a:pt x="12619" y="8988"/>
                  </a:moveTo>
                  <a:lnTo>
                    <a:pt x="12839" y="9061"/>
                  </a:lnTo>
                  <a:lnTo>
                    <a:pt x="12839" y="9171"/>
                  </a:lnTo>
                  <a:lnTo>
                    <a:pt x="12215" y="9685"/>
                  </a:lnTo>
                  <a:lnTo>
                    <a:pt x="11518" y="10125"/>
                  </a:lnTo>
                  <a:lnTo>
                    <a:pt x="11115" y="10345"/>
                  </a:lnTo>
                  <a:lnTo>
                    <a:pt x="10711" y="10528"/>
                  </a:lnTo>
                  <a:lnTo>
                    <a:pt x="10308" y="10712"/>
                  </a:lnTo>
                  <a:lnTo>
                    <a:pt x="9904" y="10932"/>
                  </a:lnTo>
                  <a:lnTo>
                    <a:pt x="9831" y="10822"/>
                  </a:lnTo>
                  <a:lnTo>
                    <a:pt x="9794" y="10712"/>
                  </a:lnTo>
                  <a:lnTo>
                    <a:pt x="9757" y="10455"/>
                  </a:lnTo>
                  <a:lnTo>
                    <a:pt x="9904" y="10455"/>
                  </a:lnTo>
                  <a:lnTo>
                    <a:pt x="10051" y="10381"/>
                  </a:lnTo>
                  <a:lnTo>
                    <a:pt x="10344" y="10271"/>
                  </a:lnTo>
                  <a:lnTo>
                    <a:pt x="11078" y="10015"/>
                  </a:lnTo>
                  <a:lnTo>
                    <a:pt x="11481" y="9831"/>
                  </a:lnTo>
                  <a:lnTo>
                    <a:pt x="11922" y="9611"/>
                  </a:lnTo>
                  <a:lnTo>
                    <a:pt x="12288" y="9318"/>
                  </a:lnTo>
                  <a:lnTo>
                    <a:pt x="12435" y="9171"/>
                  </a:lnTo>
                  <a:lnTo>
                    <a:pt x="12619" y="8988"/>
                  </a:lnTo>
                  <a:close/>
                  <a:moveTo>
                    <a:pt x="9464" y="514"/>
                  </a:moveTo>
                  <a:lnTo>
                    <a:pt x="9721" y="551"/>
                  </a:lnTo>
                  <a:lnTo>
                    <a:pt x="9941" y="588"/>
                  </a:lnTo>
                  <a:lnTo>
                    <a:pt x="10161" y="661"/>
                  </a:lnTo>
                  <a:lnTo>
                    <a:pt x="10344" y="771"/>
                  </a:lnTo>
                  <a:lnTo>
                    <a:pt x="10491" y="918"/>
                  </a:lnTo>
                  <a:lnTo>
                    <a:pt x="10564" y="1101"/>
                  </a:lnTo>
                  <a:lnTo>
                    <a:pt x="10601" y="1101"/>
                  </a:lnTo>
                  <a:lnTo>
                    <a:pt x="10528" y="1211"/>
                  </a:lnTo>
                  <a:lnTo>
                    <a:pt x="10528" y="1321"/>
                  </a:lnTo>
                  <a:lnTo>
                    <a:pt x="10564" y="1615"/>
                  </a:lnTo>
                  <a:lnTo>
                    <a:pt x="10638" y="1871"/>
                  </a:lnTo>
                  <a:lnTo>
                    <a:pt x="10748" y="2091"/>
                  </a:lnTo>
                  <a:lnTo>
                    <a:pt x="10931" y="2348"/>
                  </a:lnTo>
                  <a:lnTo>
                    <a:pt x="11005" y="2495"/>
                  </a:lnTo>
                  <a:lnTo>
                    <a:pt x="11041" y="2678"/>
                  </a:lnTo>
                  <a:lnTo>
                    <a:pt x="11041" y="2752"/>
                  </a:lnTo>
                  <a:lnTo>
                    <a:pt x="11005" y="2788"/>
                  </a:lnTo>
                  <a:lnTo>
                    <a:pt x="10931" y="2788"/>
                  </a:lnTo>
                  <a:lnTo>
                    <a:pt x="10858" y="2752"/>
                  </a:lnTo>
                  <a:lnTo>
                    <a:pt x="10784" y="2642"/>
                  </a:lnTo>
                  <a:lnTo>
                    <a:pt x="10674" y="2312"/>
                  </a:lnTo>
                  <a:lnTo>
                    <a:pt x="10601" y="2128"/>
                  </a:lnTo>
                  <a:lnTo>
                    <a:pt x="10491" y="1981"/>
                  </a:lnTo>
                  <a:lnTo>
                    <a:pt x="10381" y="1798"/>
                  </a:lnTo>
                  <a:lnTo>
                    <a:pt x="10234" y="1651"/>
                  </a:lnTo>
                  <a:lnTo>
                    <a:pt x="10088" y="1541"/>
                  </a:lnTo>
                  <a:lnTo>
                    <a:pt x="9904" y="1431"/>
                  </a:lnTo>
                  <a:lnTo>
                    <a:pt x="9721" y="1358"/>
                  </a:lnTo>
                  <a:lnTo>
                    <a:pt x="9537" y="1321"/>
                  </a:lnTo>
                  <a:lnTo>
                    <a:pt x="9134" y="1321"/>
                  </a:lnTo>
                  <a:lnTo>
                    <a:pt x="8950" y="1358"/>
                  </a:lnTo>
                  <a:lnTo>
                    <a:pt x="8767" y="1431"/>
                  </a:lnTo>
                  <a:lnTo>
                    <a:pt x="8694" y="1468"/>
                  </a:lnTo>
                  <a:lnTo>
                    <a:pt x="8657" y="1505"/>
                  </a:lnTo>
                  <a:lnTo>
                    <a:pt x="8694" y="1615"/>
                  </a:lnTo>
                  <a:lnTo>
                    <a:pt x="8767" y="1688"/>
                  </a:lnTo>
                  <a:lnTo>
                    <a:pt x="8804" y="1725"/>
                  </a:lnTo>
                  <a:lnTo>
                    <a:pt x="8877" y="1725"/>
                  </a:lnTo>
                  <a:lnTo>
                    <a:pt x="9097" y="1688"/>
                  </a:lnTo>
                  <a:lnTo>
                    <a:pt x="9281" y="1688"/>
                  </a:lnTo>
                  <a:lnTo>
                    <a:pt x="9501" y="1725"/>
                  </a:lnTo>
                  <a:lnTo>
                    <a:pt x="9684" y="1798"/>
                  </a:lnTo>
                  <a:lnTo>
                    <a:pt x="9867" y="1871"/>
                  </a:lnTo>
                  <a:lnTo>
                    <a:pt x="10014" y="2018"/>
                  </a:lnTo>
                  <a:lnTo>
                    <a:pt x="10161" y="2165"/>
                  </a:lnTo>
                  <a:lnTo>
                    <a:pt x="10271" y="2348"/>
                  </a:lnTo>
                  <a:lnTo>
                    <a:pt x="10418" y="2788"/>
                  </a:lnTo>
                  <a:lnTo>
                    <a:pt x="10528" y="2972"/>
                  </a:lnTo>
                  <a:lnTo>
                    <a:pt x="10638" y="3119"/>
                  </a:lnTo>
                  <a:lnTo>
                    <a:pt x="10528" y="3192"/>
                  </a:lnTo>
                  <a:lnTo>
                    <a:pt x="10308" y="3375"/>
                  </a:lnTo>
                  <a:lnTo>
                    <a:pt x="10088" y="3595"/>
                  </a:lnTo>
                  <a:lnTo>
                    <a:pt x="9904" y="3816"/>
                  </a:lnTo>
                  <a:lnTo>
                    <a:pt x="9794" y="4072"/>
                  </a:lnTo>
                  <a:lnTo>
                    <a:pt x="9721" y="4292"/>
                  </a:lnTo>
                  <a:lnTo>
                    <a:pt x="9684" y="4512"/>
                  </a:lnTo>
                  <a:lnTo>
                    <a:pt x="9721" y="4733"/>
                  </a:lnTo>
                  <a:lnTo>
                    <a:pt x="9757" y="4953"/>
                  </a:lnTo>
                  <a:lnTo>
                    <a:pt x="9867" y="5136"/>
                  </a:lnTo>
                  <a:lnTo>
                    <a:pt x="10014" y="5283"/>
                  </a:lnTo>
                  <a:lnTo>
                    <a:pt x="10198" y="5429"/>
                  </a:lnTo>
                  <a:lnTo>
                    <a:pt x="10418" y="5503"/>
                  </a:lnTo>
                  <a:lnTo>
                    <a:pt x="10638" y="5576"/>
                  </a:lnTo>
                  <a:lnTo>
                    <a:pt x="10895" y="5540"/>
                  </a:lnTo>
                  <a:lnTo>
                    <a:pt x="11151" y="5503"/>
                  </a:lnTo>
                  <a:lnTo>
                    <a:pt x="11371" y="5393"/>
                  </a:lnTo>
                  <a:lnTo>
                    <a:pt x="12032" y="5063"/>
                  </a:lnTo>
                  <a:lnTo>
                    <a:pt x="12692" y="4659"/>
                  </a:lnTo>
                  <a:lnTo>
                    <a:pt x="12729" y="4586"/>
                  </a:lnTo>
                  <a:lnTo>
                    <a:pt x="12765" y="4512"/>
                  </a:lnTo>
                  <a:lnTo>
                    <a:pt x="12765" y="4439"/>
                  </a:lnTo>
                  <a:lnTo>
                    <a:pt x="12729" y="4402"/>
                  </a:lnTo>
                  <a:lnTo>
                    <a:pt x="12692" y="4329"/>
                  </a:lnTo>
                  <a:lnTo>
                    <a:pt x="12619" y="4292"/>
                  </a:lnTo>
                  <a:lnTo>
                    <a:pt x="12472" y="4292"/>
                  </a:lnTo>
                  <a:lnTo>
                    <a:pt x="12032" y="4549"/>
                  </a:lnTo>
                  <a:lnTo>
                    <a:pt x="11591" y="4843"/>
                  </a:lnTo>
                  <a:lnTo>
                    <a:pt x="11371" y="4953"/>
                  </a:lnTo>
                  <a:lnTo>
                    <a:pt x="11151" y="5063"/>
                  </a:lnTo>
                  <a:lnTo>
                    <a:pt x="10895" y="5136"/>
                  </a:lnTo>
                  <a:lnTo>
                    <a:pt x="10528" y="5136"/>
                  </a:lnTo>
                  <a:lnTo>
                    <a:pt x="10418" y="5099"/>
                  </a:lnTo>
                  <a:lnTo>
                    <a:pt x="10308" y="5026"/>
                  </a:lnTo>
                  <a:lnTo>
                    <a:pt x="10234" y="4953"/>
                  </a:lnTo>
                  <a:lnTo>
                    <a:pt x="10161" y="4843"/>
                  </a:lnTo>
                  <a:lnTo>
                    <a:pt x="10124" y="4733"/>
                  </a:lnTo>
                  <a:lnTo>
                    <a:pt x="10088" y="4476"/>
                  </a:lnTo>
                  <a:lnTo>
                    <a:pt x="10124" y="4366"/>
                  </a:lnTo>
                  <a:lnTo>
                    <a:pt x="10161" y="4219"/>
                  </a:lnTo>
                  <a:lnTo>
                    <a:pt x="10271" y="3999"/>
                  </a:lnTo>
                  <a:lnTo>
                    <a:pt x="10454" y="3816"/>
                  </a:lnTo>
                  <a:lnTo>
                    <a:pt x="10674" y="3632"/>
                  </a:lnTo>
                  <a:lnTo>
                    <a:pt x="10968" y="3375"/>
                  </a:lnTo>
                  <a:lnTo>
                    <a:pt x="11225" y="3119"/>
                  </a:lnTo>
                  <a:lnTo>
                    <a:pt x="11335" y="2972"/>
                  </a:lnTo>
                  <a:lnTo>
                    <a:pt x="11408" y="2825"/>
                  </a:lnTo>
                  <a:lnTo>
                    <a:pt x="11408" y="2642"/>
                  </a:lnTo>
                  <a:lnTo>
                    <a:pt x="11408" y="2422"/>
                  </a:lnTo>
                  <a:lnTo>
                    <a:pt x="11335" y="2275"/>
                  </a:lnTo>
                  <a:lnTo>
                    <a:pt x="11261" y="2165"/>
                  </a:lnTo>
                  <a:lnTo>
                    <a:pt x="11078" y="1871"/>
                  </a:lnTo>
                  <a:lnTo>
                    <a:pt x="10895" y="1578"/>
                  </a:lnTo>
                  <a:lnTo>
                    <a:pt x="10821" y="1431"/>
                  </a:lnTo>
                  <a:lnTo>
                    <a:pt x="10821" y="1284"/>
                  </a:lnTo>
                  <a:lnTo>
                    <a:pt x="10895" y="1248"/>
                  </a:lnTo>
                  <a:lnTo>
                    <a:pt x="11298" y="1138"/>
                  </a:lnTo>
                  <a:lnTo>
                    <a:pt x="11702" y="1028"/>
                  </a:lnTo>
                  <a:lnTo>
                    <a:pt x="12142" y="954"/>
                  </a:lnTo>
                  <a:lnTo>
                    <a:pt x="12582" y="918"/>
                  </a:lnTo>
                  <a:lnTo>
                    <a:pt x="12802" y="954"/>
                  </a:lnTo>
                  <a:lnTo>
                    <a:pt x="13022" y="1028"/>
                  </a:lnTo>
                  <a:lnTo>
                    <a:pt x="13205" y="1101"/>
                  </a:lnTo>
                  <a:lnTo>
                    <a:pt x="13352" y="1211"/>
                  </a:lnTo>
                  <a:lnTo>
                    <a:pt x="13499" y="1358"/>
                  </a:lnTo>
                  <a:lnTo>
                    <a:pt x="13609" y="1505"/>
                  </a:lnTo>
                  <a:lnTo>
                    <a:pt x="13829" y="1908"/>
                  </a:lnTo>
                  <a:lnTo>
                    <a:pt x="14012" y="2202"/>
                  </a:lnTo>
                  <a:lnTo>
                    <a:pt x="13866" y="2422"/>
                  </a:lnTo>
                  <a:lnTo>
                    <a:pt x="13682" y="2568"/>
                  </a:lnTo>
                  <a:lnTo>
                    <a:pt x="13499" y="2678"/>
                  </a:lnTo>
                  <a:lnTo>
                    <a:pt x="13279" y="2788"/>
                  </a:lnTo>
                  <a:lnTo>
                    <a:pt x="12839" y="2935"/>
                  </a:lnTo>
                  <a:lnTo>
                    <a:pt x="12362" y="3082"/>
                  </a:lnTo>
                  <a:lnTo>
                    <a:pt x="11995" y="3229"/>
                  </a:lnTo>
                  <a:lnTo>
                    <a:pt x="11518" y="3449"/>
                  </a:lnTo>
                  <a:lnTo>
                    <a:pt x="11298" y="3559"/>
                  </a:lnTo>
                  <a:lnTo>
                    <a:pt x="11151" y="3742"/>
                  </a:lnTo>
                  <a:lnTo>
                    <a:pt x="11041" y="3889"/>
                  </a:lnTo>
                  <a:lnTo>
                    <a:pt x="11005" y="3999"/>
                  </a:lnTo>
                  <a:lnTo>
                    <a:pt x="11005" y="4109"/>
                  </a:lnTo>
                  <a:lnTo>
                    <a:pt x="11005" y="4182"/>
                  </a:lnTo>
                  <a:lnTo>
                    <a:pt x="11041" y="4256"/>
                  </a:lnTo>
                  <a:lnTo>
                    <a:pt x="11115" y="4292"/>
                  </a:lnTo>
                  <a:lnTo>
                    <a:pt x="11335" y="4292"/>
                  </a:lnTo>
                  <a:lnTo>
                    <a:pt x="11371" y="4219"/>
                  </a:lnTo>
                  <a:lnTo>
                    <a:pt x="11408" y="4146"/>
                  </a:lnTo>
                  <a:lnTo>
                    <a:pt x="11445" y="4072"/>
                  </a:lnTo>
                  <a:lnTo>
                    <a:pt x="11555" y="3962"/>
                  </a:lnTo>
                  <a:lnTo>
                    <a:pt x="11775" y="3816"/>
                  </a:lnTo>
                  <a:lnTo>
                    <a:pt x="12068" y="3669"/>
                  </a:lnTo>
                  <a:lnTo>
                    <a:pt x="12288" y="3595"/>
                  </a:lnTo>
                  <a:lnTo>
                    <a:pt x="12802" y="3412"/>
                  </a:lnTo>
                  <a:lnTo>
                    <a:pt x="13279" y="3229"/>
                  </a:lnTo>
                  <a:lnTo>
                    <a:pt x="13572" y="3119"/>
                  </a:lnTo>
                  <a:lnTo>
                    <a:pt x="13866" y="2972"/>
                  </a:lnTo>
                  <a:lnTo>
                    <a:pt x="14086" y="2752"/>
                  </a:lnTo>
                  <a:lnTo>
                    <a:pt x="14159" y="2642"/>
                  </a:lnTo>
                  <a:lnTo>
                    <a:pt x="14233" y="2495"/>
                  </a:lnTo>
                  <a:lnTo>
                    <a:pt x="14306" y="2568"/>
                  </a:lnTo>
                  <a:lnTo>
                    <a:pt x="14489" y="2715"/>
                  </a:lnTo>
                  <a:lnTo>
                    <a:pt x="14673" y="2788"/>
                  </a:lnTo>
                  <a:lnTo>
                    <a:pt x="14893" y="2898"/>
                  </a:lnTo>
                  <a:lnTo>
                    <a:pt x="15076" y="3009"/>
                  </a:lnTo>
                  <a:lnTo>
                    <a:pt x="15296" y="3192"/>
                  </a:lnTo>
                  <a:lnTo>
                    <a:pt x="15480" y="3449"/>
                  </a:lnTo>
                  <a:lnTo>
                    <a:pt x="15626" y="3705"/>
                  </a:lnTo>
                  <a:lnTo>
                    <a:pt x="15700" y="3999"/>
                  </a:lnTo>
                  <a:lnTo>
                    <a:pt x="15480" y="4366"/>
                  </a:lnTo>
                  <a:lnTo>
                    <a:pt x="15370" y="4549"/>
                  </a:lnTo>
                  <a:lnTo>
                    <a:pt x="15186" y="4696"/>
                  </a:lnTo>
                  <a:lnTo>
                    <a:pt x="14966" y="4879"/>
                  </a:lnTo>
                  <a:lnTo>
                    <a:pt x="14709" y="5063"/>
                  </a:lnTo>
                  <a:lnTo>
                    <a:pt x="14416" y="5173"/>
                  </a:lnTo>
                  <a:lnTo>
                    <a:pt x="14123" y="5283"/>
                  </a:lnTo>
                  <a:lnTo>
                    <a:pt x="13572" y="5429"/>
                  </a:lnTo>
                  <a:lnTo>
                    <a:pt x="13022" y="5613"/>
                  </a:lnTo>
                  <a:lnTo>
                    <a:pt x="12765" y="5723"/>
                  </a:lnTo>
                  <a:lnTo>
                    <a:pt x="12509" y="5870"/>
                  </a:lnTo>
                  <a:lnTo>
                    <a:pt x="12288" y="6016"/>
                  </a:lnTo>
                  <a:lnTo>
                    <a:pt x="12105" y="6236"/>
                  </a:lnTo>
                  <a:lnTo>
                    <a:pt x="11958" y="6420"/>
                  </a:lnTo>
                  <a:lnTo>
                    <a:pt x="11922" y="6640"/>
                  </a:lnTo>
                  <a:lnTo>
                    <a:pt x="11922" y="6823"/>
                  </a:lnTo>
                  <a:lnTo>
                    <a:pt x="11958" y="7007"/>
                  </a:lnTo>
                  <a:lnTo>
                    <a:pt x="12032" y="7154"/>
                  </a:lnTo>
                  <a:lnTo>
                    <a:pt x="12178" y="7300"/>
                  </a:lnTo>
                  <a:lnTo>
                    <a:pt x="12325" y="7410"/>
                  </a:lnTo>
                  <a:lnTo>
                    <a:pt x="12545" y="7520"/>
                  </a:lnTo>
                  <a:lnTo>
                    <a:pt x="12765" y="7557"/>
                  </a:lnTo>
                  <a:lnTo>
                    <a:pt x="12985" y="7557"/>
                  </a:lnTo>
                  <a:lnTo>
                    <a:pt x="13205" y="7520"/>
                  </a:lnTo>
                  <a:lnTo>
                    <a:pt x="13426" y="7484"/>
                  </a:lnTo>
                  <a:lnTo>
                    <a:pt x="13682" y="7410"/>
                  </a:lnTo>
                  <a:lnTo>
                    <a:pt x="13976" y="7300"/>
                  </a:lnTo>
                  <a:lnTo>
                    <a:pt x="14196" y="7154"/>
                  </a:lnTo>
                  <a:lnTo>
                    <a:pt x="14306" y="7043"/>
                  </a:lnTo>
                  <a:lnTo>
                    <a:pt x="14343" y="6970"/>
                  </a:lnTo>
                  <a:lnTo>
                    <a:pt x="14379" y="6823"/>
                  </a:lnTo>
                  <a:lnTo>
                    <a:pt x="14343" y="6787"/>
                  </a:lnTo>
                  <a:lnTo>
                    <a:pt x="14269" y="6750"/>
                  </a:lnTo>
                  <a:lnTo>
                    <a:pt x="14086" y="6750"/>
                  </a:lnTo>
                  <a:lnTo>
                    <a:pt x="13902" y="6823"/>
                  </a:lnTo>
                  <a:lnTo>
                    <a:pt x="13536" y="6970"/>
                  </a:lnTo>
                  <a:lnTo>
                    <a:pt x="13316" y="7043"/>
                  </a:lnTo>
                  <a:lnTo>
                    <a:pt x="13095" y="7080"/>
                  </a:lnTo>
                  <a:lnTo>
                    <a:pt x="12655" y="7080"/>
                  </a:lnTo>
                  <a:lnTo>
                    <a:pt x="12509" y="7007"/>
                  </a:lnTo>
                  <a:lnTo>
                    <a:pt x="12435" y="6933"/>
                  </a:lnTo>
                  <a:lnTo>
                    <a:pt x="12362" y="6823"/>
                  </a:lnTo>
                  <a:lnTo>
                    <a:pt x="12362" y="6713"/>
                  </a:lnTo>
                  <a:lnTo>
                    <a:pt x="12398" y="6603"/>
                  </a:lnTo>
                  <a:lnTo>
                    <a:pt x="12472" y="6493"/>
                  </a:lnTo>
                  <a:lnTo>
                    <a:pt x="12655" y="6310"/>
                  </a:lnTo>
                  <a:lnTo>
                    <a:pt x="12875" y="6163"/>
                  </a:lnTo>
                  <a:lnTo>
                    <a:pt x="13132" y="6053"/>
                  </a:lnTo>
                  <a:lnTo>
                    <a:pt x="13609" y="5906"/>
                  </a:lnTo>
                  <a:lnTo>
                    <a:pt x="14453" y="5613"/>
                  </a:lnTo>
                  <a:lnTo>
                    <a:pt x="14893" y="5429"/>
                  </a:lnTo>
                  <a:lnTo>
                    <a:pt x="15076" y="5319"/>
                  </a:lnTo>
                  <a:lnTo>
                    <a:pt x="15260" y="5173"/>
                  </a:lnTo>
                  <a:lnTo>
                    <a:pt x="15516" y="4953"/>
                  </a:lnTo>
                  <a:lnTo>
                    <a:pt x="15736" y="4659"/>
                  </a:lnTo>
                  <a:lnTo>
                    <a:pt x="15736" y="4696"/>
                  </a:lnTo>
                  <a:lnTo>
                    <a:pt x="15700" y="4806"/>
                  </a:lnTo>
                  <a:lnTo>
                    <a:pt x="15773" y="4916"/>
                  </a:lnTo>
                  <a:lnTo>
                    <a:pt x="15847" y="4989"/>
                  </a:lnTo>
                  <a:lnTo>
                    <a:pt x="15957" y="5026"/>
                  </a:lnTo>
                  <a:lnTo>
                    <a:pt x="16103" y="5063"/>
                  </a:lnTo>
                  <a:lnTo>
                    <a:pt x="16177" y="5099"/>
                  </a:lnTo>
                  <a:lnTo>
                    <a:pt x="16250" y="5209"/>
                  </a:lnTo>
                  <a:lnTo>
                    <a:pt x="16323" y="5356"/>
                  </a:lnTo>
                  <a:lnTo>
                    <a:pt x="16140" y="5393"/>
                  </a:lnTo>
                  <a:lnTo>
                    <a:pt x="15920" y="5466"/>
                  </a:lnTo>
                  <a:lnTo>
                    <a:pt x="15553" y="5650"/>
                  </a:lnTo>
                  <a:lnTo>
                    <a:pt x="15003" y="5833"/>
                  </a:lnTo>
                  <a:lnTo>
                    <a:pt x="14783" y="5906"/>
                  </a:lnTo>
                  <a:lnTo>
                    <a:pt x="14709" y="5980"/>
                  </a:lnTo>
                  <a:lnTo>
                    <a:pt x="14636" y="6090"/>
                  </a:lnTo>
                  <a:lnTo>
                    <a:pt x="14599" y="6163"/>
                  </a:lnTo>
                  <a:lnTo>
                    <a:pt x="14673" y="6273"/>
                  </a:lnTo>
                  <a:lnTo>
                    <a:pt x="14783" y="6310"/>
                  </a:lnTo>
                  <a:lnTo>
                    <a:pt x="14893" y="6310"/>
                  </a:lnTo>
                  <a:lnTo>
                    <a:pt x="15150" y="6273"/>
                  </a:lnTo>
                  <a:lnTo>
                    <a:pt x="15406" y="6163"/>
                  </a:lnTo>
                  <a:lnTo>
                    <a:pt x="15626" y="6053"/>
                  </a:lnTo>
                  <a:lnTo>
                    <a:pt x="16030" y="5870"/>
                  </a:lnTo>
                  <a:lnTo>
                    <a:pt x="16213" y="5723"/>
                  </a:lnTo>
                  <a:lnTo>
                    <a:pt x="16397" y="5576"/>
                  </a:lnTo>
                  <a:lnTo>
                    <a:pt x="16397" y="5833"/>
                  </a:lnTo>
                  <a:lnTo>
                    <a:pt x="16397" y="6090"/>
                  </a:lnTo>
                  <a:lnTo>
                    <a:pt x="16397" y="6493"/>
                  </a:lnTo>
                  <a:lnTo>
                    <a:pt x="16397" y="6567"/>
                  </a:lnTo>
                  <a:lnTo>
                    <a:pt x="16323" y="6603"/>
                  </a:lnTo>
                  <a:lnTo>
                    <a:pt x="16177" y="6933"/>
                  </a:lnTo>
                  <a:lnTo>
                    <a:pt x="16067" y="7264"/>
                  </a:lnTo>
                  <a:lnTo>
                    <a:pt x="15076" y="7264"/>
                  </a:lnTo>
                  <a:lnTo>
                    <a:pt x="14783" y="7300"/>
                  </a:lnTo>
                  <a:lnTo>
                    <a:pt x="14526" y="7410"/>
                  </a:lnTo>
                  <a:lnTo>
                    <a:pt x="14343" y="7594"/>
                  </a:lnTo>
                  <a:lnTo>
                    <a:pt x="14196" y="7814"/>
                  </a:lnTo>
                  <a:lnTo>
                    <a:pt x="14086" y="8034"/>
                  </a:lnTo>
                  <a:lnTo>
                    <a:pt x="14049" y="8181"/>
                  </a:lnTo>
                  <a:lnTo>
                    <a:pt x="14012" y="8327"/>
                  </a:lnTo>
                  <a:lnTo>
                    <a:pt x="14049" y="8584"/>
                  </a:lnTo>
                  <a:lnTo>
                    <a:pt x="14159" y="8841"/>
                  </a:lnTo>
                  <a:lnTo>
                    <a:pt x="14306" y="9098"/>
                  </a:lnTo>
                  <a:lnTo>
                    <a:pt x="14489" y="9318"/>
                  </a:lnTo>
                  <a:lnTo>
                    <a:pt x="14673" y="9538"/>
                  </a:lnTo>
                  <a:lnTo>
                    <a:pt x="14856" y="9758"/>
                  </a:lnTo>
                  <a:lnTo>
                    <a:pt x="15003" y="9831"/>
                  </a:lnTo>
                  <a:lnTo>
                    <a:pt x="15150" y="9868"/>
                  </a:lnTo>
                  <a:lnTo>
                    <a:pt x="15223" y="9831"/>
                  </a:lnTo>
                  <a:lnTo>
                    <a:pt x="15260" y="9758"/>
                  </a:lnTo>
                  <a:lnTo>
                    <a:pt x="15260" y="9685"/>
                  </a:lnTo>
                  <a:lnTo>
                    <a:pt x="15260" y="9574"/>
                  </a:lnTo>
                  <a:lnTo>
                    <a:pt x="15150" y="9428"/>
                  </a:lnTo>
                  <a:lnTo>
                    <a:pt x="14893" y="9134"/>
                  </a:lnTo>
                  <a:lnTo>
                    <a:pt x="14709" y="8951"/>
                  </a:lnTo>
                  <a:lnTo>
                    <a:pt x="14563" y="8731"/>
                  </a:lnTo>
                  <a:lnTo>
                    <a:pt x="14489" y="8511"/>
                  </a:lnTo>
                  <a:lnTo>
                    <a:pt x="14453" y="8364"/>
                  </a:lnTo>
                  <a:lnTo>
                    <a:pt x="14453" y="8254"/>
                  </a:lnTo>
                  <a:lnTo>
                    <a:pt x="14489" y="8107"/>
                  </a:lnTo>
                  <a:lnTo>
                    <a:pt x="14563" y="7997"/>
                  </a:lnTo>
                  <a:lnTo>
                    <a:pt x="14673" y="7850"/>
                  </a:lnTo>
                  <a:lnTo>
                    <a:pt x="14893" y="7740"/>
                  </a:lnTo>
                  <a:lnTo>
                    <a:pt x="15113" y="7667"/>
                  </a:lnTo>
                  <a:lnTo>
                    <a:pt x="15333" y="7630"/>
                  </a:lnTo>
                  <a:lnTo>
                    <a:pt x="16103" y="7630"/>
                  </a:lnTo>
                  <a:lnTo>
                    <a:pt x="15993" y="7850"/>
                  </a:lnTo>
                  <a:lnTo>
                    <a:pt x="15957" y="7961"/>
                  </a:lnTo>
                  <a:lnTo>
                    <a:pt x="15993" y="8107"/>
                  </a:lnTo>
                  <a:lnTo>
                    <a:pt x="16030" y="8327"/>
                  </a:lnTo>
                  <a:lnTo>
                    <a:pt x="16030" y="8584"/>
                  </a:lnTo>
                  <a:lnTo>
                    <a:pt x="16030" y="8804"/>
                  </a:lnTo>
                  <a:lnTo>
                    <a:pt x="15993" y="9024"/>
                  </a:lnTo>
                  <a:lnTo>
                    <a:pt x="15920" y="8841"/>
                  </a:lnTo>
                  <a:lnTo>
                    <a:pt x="15847" y="8694"/>
                  </a:lnTo>
                  <a:lnTo>
                    <a:pt x="15736" y="8511"/>
                  </a:lnTo>
                  <a:lnTo>
                    <a:pt x="15590" y="8364"/>
                  </a:lnTo>
                  <a:lnTo>
                    <a:pt x="15516" y="8327"/>
                  </a:lnTo>
                  <a:lnTo>
                    <a:pt x="15370" y="8327"/>
                  </a:lnTo>
                  <a:lnTo>
                    <a:pt x="15296" y="8364"/>
                  </a:lnTo>
                  <a:lnTo>
                    <a:pt x="15260" y="8437"/>
                  </a:lnTo>
                  <a:lnTo>
                    <a:pt x="15260" y="8511"/>
                  </a:lnTo>
                  <a:lnTo>
                    <a:pt x="15260" y="8584"/>
                  </a:lnTo>
                  <a:lnTo>
                    <a:pt x="15296" y="8657"/>
                  </a:lnTo>
                  <a:lnTo>
                    <a:pt x="15480" y="8914"/>
                  </a:lnTo>
                  <a:lnTo>
                    <a:pt x="15590" y="9171"/>
                  </a:lnTo>
                  <a:lnTo>
                    <a:pt x="15626" y="9464"/>
                  </a:lnTo>
                  <a:lnTo>
                    <a:pt x="15590" y="9795"/>
                  </a:lnTo>
                  <a:lnTo>
                    <a:pt x="15590" y="9868"/>
                  </a:lnTo>
                  <a:lnTo>
                    <a:pt x="15626" y="9978"/>
                  </a:lnTo>
                  <a:lnTo>
                    <a:pt x="15370" y="10308"/>
                  </a:lnTo>
                  <a:lnTo>
                    <a:pt x="15040" y="10638"/>
                  </a:lnTo>
                  <a:lnTo>
                    <a:pt x="14893" y="10748"/>
                  </a:lnTo>
                  <a:lnTo>
                    <a:pt x="14673" y="10895"/>
                  </a:lnTo>
                  <a:lnTo>
                    <a:pt x="14269" y="11042"/>
                  </a:lnTo>
                  <a:lnTo>
                    <a:pt x="14306" y="10968"/>
                  </a:lnTo>
                  <a:lnTo>
                    <a:pt x="14343" y="10638"/>
                  </a:lnTo>
                  <a:lnTo>
                    <a:pt x="14306" y="10345"/>
                  </a:lnTo>
                  <a:lnTo>
                    <a:pt x="14233" y="10015"/>
                  </a:lnTo>
                  <a:lnTo>
                    <a:pt x="14086" y="9721"/>
                  </a:lnTo>
                  <a:lnTo>
                    <a:pt x="13902" y="9428"/>
                  </a:lnTo>
                  <a:lnTo>
                    <a:pt x="13682" y="9171"/>
                  </a:lnTo>
                  <a:lnTo>
                    <a:pt x="13499" y="9024"/>
                  </a:lnTo>
                  <a:lnTo>
                    <a:pt x="13426" y="8914"/>
                  </a:lnTo>
                  <a:lnTo>
                    <a:pt x="13352" y="8841"/>
                  </a:lnTo>
                  <a:lnTo>
                    <a:pt x="13169" y="8841"/>
                  </a:lnTo>
                  <a:lnTo>
                    <a:pt x="12839" y="8694"/>
                  </a:lnTo>
                  <a:lnTo>
                    <a:pt x="12875" y="8584"/>
                  </a:lnTo>
                  <a:lnTo>
                    <a:pt x="12875" y="8437"/>
                  </a:lnTo>
                  <a:lnTo>
                    <a:pt x="12875" y="8364"/>
                  </a:lnTo>
                  <a:lnTo>
                    <a:pt x="12839" y="8327"/>
                  </a:lnTo>
                  <a:lnTo>
                    <a:pt x="12765" y="8291"/>
                  </a:lnTo>
                  <a:lnTo>
                    <a:pt x="12655" y="8291"/>
                  </a:lnTo>
                  <a:lnTo>
                    <a:pt x="12582" y="8327"/>
                  </a:lnTo>
                  <a:lnTo>
                    <a:pt x="12545" y="8401"/>
                  </a:lnTo>
                  <a:lnTo>
                    <a:pt x="12472" y="8584"/>
                  </a:lnTo>
                  <a:lnTo>
                    <a:pt x="12252" y="8547"/>
                  </a:lnTo>
                  <a:lnTo>
                    <a:pt x="12032" y="8584"/>
                  </a:lnTo>
                  <a:lnTo>
                    <a:pt x="11812" y="8621"/>
                  </a:lnTo>
                  <a:lnTo>
                    <a:pt x="11628" y="8694"/>
                  </a:lnTo>
                  <a:lnTo>
                    <a:pt x="11555" y="8584"/>
                  </a:lnTo>
                  <a:lnTo>
                    <a:pt x="11445" y="8511"/>
                  </a:lnTo>
                  <a:lnTo>
                    <a:pt x="11261" y="8511"/>
                  </a:lnTo>
                  <a:lnTo>
                    <a:pt x="11188" y="8584"/>
                  </a:lnTo>
                  <a:lnTo>
                    <a:pt x="11115" y="8657"/>
                  </a:lnTo>
                  <a:lnTo>
                    <a:pt x="11041" y="8731"/>
                  </a:lnTo>
                  <a:lnTo>
                    <a:pt x="10895" y="8914"/>
                  </a:lnTo>
                  <a:lnTo>
                    <a:pt x="10748" y="9061"/>
                  </a:lnTo>
                  <a:lnTo>
                    <a:pt x="10454" y="9208"/>
                  </a:lnTo>
                  <a:lnTo>
                    <a:pt x="10124" y="9318"/>
                  </a:lnTo>
                  <a:lnTo>
                    <a:pt x="9794" y="9391"/>
                  </a:lnTo>
                  <a:lnTo>
                    <a:pt x="9464" y="9428"/>
                  </a:lnTo>
                  <a:lnTo>
                    <a:pt x="8767" y="9428"/>
                  </a:lnTo>
                  <a:lnTo>
                    <a:pt x="8327" y="9354"/>
                  </a:lnTo>
                  <a:lnTo>
                    <a:pt x="8180" y="9318"/>
                  </a:lnTo>
                  <a:lnTo>
                    <a:pt x="8143" y="9318"/>
                  </a:lnTo>
                  <a:lnTo>
                    <a:pt x="8143" y="9281"/>
                  </a:lnTo>
                  <a:lnTo>
                    <a:pt x="8143" y="9134"/>
                  </a:lnTo>
                  <a:lnTo>
                    <a:pt x="8033" y="9024"/>
                  </a:lnTo>
                  <a:lnTo>
                    <a:pt x="8290" y="8621"/>
                  </a:lnTo>
                  <a:lnTo>
                    <a:pt x="8547" y="8181"/>
                  </a:lnTo>
                  <a:lnTo>
                    <a:pt x="8767" y="7924"/>
                  </a:lnTo>
                  <a:lnTo>
                    <a:pt x="8987" y="7630"/>
                  </a:lnTo>
                  <a:lnTo>
                    <a:pt x="9244" y="7410"/>
                  </a:lnTo>
                  <a:lnTo>
                    <a:pt x="9501" y="7154"/>
                  </a:lnTo>
                  <a:lnTo>
                    <a:pt x="9794" y="6970"/>
                  </a:lnTo>
                  <a:lnTo>
                    <a:pt x="10088" y="6787"/>
                  </a:lnTo>
                  <a:lnTo>
                    <a:pt x="10234" y="6713"/>
                  </a:lnTo>
                  <a:lnTo>
                    <a:pt x="10418" y="6713"/>
                  </a:lnTo>
                  <a:lnTo>
                    <a:pt x="10491" y="6750"/>
                  </a:lnTo>
                  <a:lnTo>
                    <a:pt x="10528" y="6823"/>
                  </a:lnTo>
                  <a:lnTo>
                    <a:pt x="10528" y="6897"/>
                  </a:lnTo>
                  <a:lnTo>
                    <a:pt x="10528" y="7043"/>
                  </a:lnTo>
                  <a:lnTo>
                    <a:pt x="10454" y="7154"/>
                  </a:lnTo>
                  <a:lnTo>
                    <a:pt x="10308" y="7374"/>
                  </a:lnTo>
                  <a:lnTo>
                    <a:pt x="10051" y="7667"/>
                  </a:lnTo>
                  <a:lnTo>
                    <a:pt x="9757" y="7961"/>
                  </a:lnTo>
                  <a:lnTo>
                    <a:pt x="9501" y="8291"/>
                  </a:lnTo>
                  <a:lnTo>
                    <a:pt x="9281" y="8657"/>
                  </a:lnTo>
                  <a:lnTo>
                    <a:pt x="9281" y="8731"/>
                  </a:lnTo>
                  <a:lnTo>
                    <a:pt x="9317" y="8841"/>
                  </a:lnTo>
                  <a:lnTo>
                    <a:pt x="9391" y="8878"/>
                  </a:lnTo>
                  <a:lnTo>
                    <a:pt x="9501" y="8878"/>
                  </a:lnTo>
                  <a:lnTo>
                    <a:pt x="9721" y="8694"/>
                  </a:lnTo>
                  <a:lnTo>
                    <a:pt x="9941" y="8474"/>
                  </a:lnTo>
                  <a:lnTo>
                    <a:pt x="10271" y="7997"/>
                  </a:lnTo>
                  <a:lnTo>
                    <a:pt x="10601" y="7630"/>
                  </a:lnTo>
                  <a:lnTo>
                    <a:pt x="10748" y="7447"/>
                  </a:lnTo>
                  <a:lnTo>
                    <a:pt x="10858" y="7227"/>
                  </a:lnTo>
                  <a:lnTo>
                    <a:pt x="10895" y="7043"/>
                  </a:lnTo>
                  <a:lnTo>
                    <a:pt x="10895" y="6860"/>
                  </a:lnTo>
                  <a:lnTo>
                    <a:pt x="10858" y="6677"/>
                  </a:lnTo>
                  <a:lnTo>
                    <a:pt x="10784" y="6530"/>
                  </a:lnTo>
                  <a:lnTo>
                    <a:pt x="10674" y="6383"/>
                  </a:lnTo>
                  <a:lnTo>
                    <a:pt x="10491" y="6310"/>
                  </a:lnTo>
                  <a:lnTo>
                    <a:pt x="10344" y="6310"/>
                  </a:lnTo>
                  <a:lnTo>
                    <a:pt x="10124" y="6347"/>
                  </a:lnTo>
                  <a:lnTo>
                    <a:pt x="9904" y="6420"/>
                  </a:lnTo>
                  <a:lnTo>
                    <a:pt x="9684" y="6567"/>
                  </a:lnTo>
                  <a:lnTo>
                    <a:pt x="9281" y="6860"/>
                  </a:lnTo>
                  <a:lnTo>
                    <a:pt x="8914" y="7190"/>
                  </a:lnTo>
                  <a:lnTo>
                    <a:pt x="8584" y="7557"/>
                  </a:lnTo>
                  <a:lnTo>
                    <a:pt x="8290" y="7887"/>
                  </a:lnTo>
                  <a:lnTo>
                    <a:pt x="8033" y="8254"/>
                  </a:lnTo>
                  <a:lnTo>
                    <a:pt x="7850" y="8657"/>
                  </a:lnTo>
                  <a:lnTo>
                    <a:pt x="7777" y="8878"/>
                  </a:lnTo>
                  <a:lnTo>
                    <a:pt x="7740" y="9098"/>
                  </a:lnTo>
                  <a:lnTo>
                    <a:pt x="7703" y="9098"/>
                  </a:lnTo>
                  <a:lnTo>
                    <a:pt x="7667" y="9171"/>
                  </a:lnTo>
                  <a:lnTo>
                    <a:pt x="7556" y="9208"/>
                  </a:lnTo>
                  <a:lnTo>
                    <a:pt x="7300" y="9208"/>
                  </a:lnTo>
                  <a:lnTo>
                    <a:pt x="6823" y="9098"/>
                  </a:lnTo>
                  <a:lnTo>
                    <a:pt x="6236" y="9098"/>
                  </a:lnTo>
                  <a:lnTo>
                    <a:pt x="5686" y="9171"/>
                  </a:lnTo>
                  <a:lnTo>
                    <a:pt x="5612" y="9171"/>
                  </a:lnTo>
                  <a:lnTo>
                    <a:pt x="5612" y="8988"/>
                  </a:lnTo>
                  <a:lnTo>
                    <a:pt x="5612" y="8804"/>
                  </a:lnTo>
                  <a:lnTo>
                    <a:pt x="5686" y="8657"/>
                  </a:lnTo>
                  <a:lnTo>
                    <a:pt x="5759" y="8511"/>
                  </a:lnTo>
                  <a:lnTo>
                    <a:pt x="5869" y="8364"/>
                  </a:lnTo>
                  <a:lnTo>
                    <a:pt x="6016" y="8291"/>
                  </a:lnTo>
                  <a:lnTo>
                    <a:pt x="6163" y="8181"/>
                  </a:lnTo>
                  <a:lnTo>
                    <a:pt x="6383" y="8144"/>
                  </a:lnTo>
                  <a:lnTo>
                    <a:pt x="6749" y="8034"/>
                  </a:lnTo>
                  <a:lnTo>
                    <a:pt x="7080" y="7924"/>
                  </a:lnTo>
                  <a:lnTo>
                    <a:pt x="7410" y="7777"/>
                  </a:lnTo>
                  <a:lnTo>
                    <a:pt x="7703" y="7594"/>
                  </a:lnTo>
                  <a:lnTo>
                    <a:pt x="7960" y="7374"/>
                  </a:lnTo>
                  <a:lnTo>
                    <a:pt x="8217" y="7154"/>
                  </a:lnTo>
                  <a:lnTo>
                    <a:pt x="8437" y="6897"/>
                  </a:lnTo>
                  <a:lnTo>
                    <a:pt x="8620" y="6603"/>
                  </a:lnTo>
                  <a:lnTo>
                    <a:pt x="8767" y="6383"/>
                  </a:lnTo>
                  <a:lnTo>
                    <a:pt x="8914" y="6090"/>
                  </a:lnTo>
                  <a:lnTo>
                    <a:pt x="8950" y="5943"/>
                  </a:lnTo>
                  <a:lnTo>
                    <a:pt x="8987" y="5796"/>
                  </a:lnTo>
                  <a:lnTo>
                    <a:pt x="8950" y="5650"/>
                  </a:lnTo>
                  <a:lnTo>
                    <a:pt x="8914" y="5540"/>
                  </a:lnTo>
                  <a:lnTo>
                    <a:pt x="8804" y="5540"/>
                  </a:lnTo>
                  <a:lnTo>
                    <a:pt x="8694" y="5576"/>
                  </a:lnTo>
                  <a:lnTo>
                    <a:pt x="8620" y="5686"/>
                  </a:lnTo>
                  <a:lnTo>
                    <a:pt x="8510" y="5943"/>
                  </a:lnTo>
                  <a:lnTo>
                    <a:pt x="8327" y="6310"/>
                  </a:lnTo>
                  <a:lnTo>
                    <a:pt x="8107" y="6677"/>
                  </a:lnTo>
                  <a:lnTo>
                    <a:pt x="7813" y="7007"/>
                  </a:lnTo>
                  <a:lnTo>
                    <a:pt x="7483" y="7264"/>
                  </a:lnTo>
                  <a:lnTo>
                    <a:pt x="7116" y="7484"/>
                  </a:lnTo>
                  <a:lnTo>
                    <a:pt x="6713" y="7667"/>
                  </a:lnTo>
                  <a:lnTo>
                    <a:pt x="6346" y="7777"/>
                  </a:lnTo>
                  <a:lnTo>
                    <a:pt x="6016" y="7887"/>
                  </a:lnTo>
                  <a:lnTo>
                    <a:pt x="5832" y="7924"/>
                  </a:lnTo>
                  <a:lnTo>
                    <a:pt x="5686" y="8034"/>
                  </a:lnTo>
                  <a:lnTo>
                    <a:pt x="5539" y="8144"/>
                  </a:lnTo>
                  <a:lnTo>
                    <a:pt x="5429" y="8291"/>
                  </a:lnTo>
                  <a:lnTo>
                    <a:pt x="5282" y="8511"/>
                  </a:lnTo>
                  <a:lnTo>
                    <a:pt x="5209" y="8768"/>
                  </a:lnTo>
                  <a:lnTo>
                    <a:pt x="5209" y="9024"/>
                  </a:lnTo>
                  <a:lnTo>
                    <a:pt x="5282" y="9281"/>
                  </a:lnTo>
                  <a:lnTo>
                    <a:pt x="4915" y="9391"/>
                  </a:lnTo>
                  <a:lnTo>
                    <a:pt x="4512" y="9501"/>
                  </a:lnTo>
                  <a:lnTo>
                    <a:pt x="4365" y="9501"/>
                  </a:lnTo>
                  <a:lnTo>
                    <a:pt x="4218" y="9464"/>
                  </a:lnTo>
                  <a:lnTo>
                    <a:pt x="4072" y="9428"/>
                  </a:lnTo>
                  <a:lnTo>
                    <a:pt x="3962" y="9354"/>
                  </a:lnTo>
                  <a:lnTo>
                    <a:pt x="3852" y="9244"/>
                  </a:lnTo>
                  <a:lnTo>
                    <a:pt x="3778" y="9134"/>
                  </a:lnTo>
                  <a:lnTo>
                    <a:pt x="3742" y="9024"/>
                  </a:lnTo>
                  <a:lnTo>
                    <a:pt x="3778" y="8841"/>
                  </a:lnTo>
                  <a:lnTo>
                    <a:pt x="3815" y="8768"/>
                  </a:lnTo>
                  <a:lnTo>
                    <a:pt x="3778" y="8694"/>
                  </a:lnTo>
                  <a:lnTo>
                    <a:pt x="3888" y="8547"/>
                  </a:lnTo>
                  <a:lnTo>
                    <a:pt x="3962" y="8401"/>
                  </a:lnTo>
                  <a:lnTo>
                    <a:pt x="4108" y="8107"/>
                  </a:lnTo>
                  <a:lnTo>
                    <a:pt x="4255" y="7850"/>
                  </a:lnTo>
                  <a:lnTo>
                    <a:pt x="4439" y="7520"/>
                  </a:lnTo>
                  <a:lnTo>
                    <a:pt x="4475" y="7374"/>
                  </a:lnTo>
                  <a:lnTo>
                    <a:pt x="4512" y="7227"/>
                  </a:lnTo>
                  <a:lnTo>
                    <a:pt x="4475" y="7043"/>
                  </a:lnTo>
                  <a:lnTo>
                    <a:pt x="4439" y="6897"/>
                  </a:lnTo>
                  <a:lnTo>
                    <a:pt x="4328" y="6823"/>
                  </a:lnTo>
                  <a:lnTo>
                    <a:pt x="4218" y="6750"/>
                  </a:lnTo>
                  <a:lnTo>
                    <a:pt x="4108" y="6713"/>
                  </a:lnTo>
                  <a:lnTo>
                    <a:pt x="3962" y="6713"/>
                  </a:lnTo>
                  <a:lnTo>
                    <a:pt x="3705" y="6750"/>
                  </a:lnTo>
                  <a:lnTo>
                    <a:pt x="3485" y="6823"/>
                  </a:lnTo>
                  <a:lnTo>
                    <a:pt x="3191" y="7007"/>
                  </a:lnTo>
                  <a:lnTo>
                    <a:pt x="2935" y="7227"/>
                  </a:lnTo>
                  <a:lnTo>
                    <a:pt x="2751" y="7447"/>
                  </a:lnTo>
                  <a:lnTo>
                    <a:pt x="2568" y="7667"/>
                  </a:lnTo>
                  <a:lnTo>
                    <a:pt x="2494" y="7667"/>
                  </a:lnTo>
                  <a:lnTo>
                    <a:pt x="2421" y="7704"/>
                  </a:lnTo>
                  <a:lnTo>
                    <a:pt x="2348" y="7850"/>
                  </a:lnTo>
                  <a:lnTo>
                    <a:pt x="2348" y="7887"/>
                  </a:lnTo>
                  <a:lnTo>
                    <a:pt x="2348" y="7961"/>
                  </a:lnTo>
                  <a:lnTo>
                    <a:pt x="2384" y="8034"/>
                  </a:lnTo>
                  <a:lnTo>
                    <a:pt x="2458" y="8071"/>
                  </a:lnTo>
                  <a:lnTo>
                    <a:pt x="2568" y="8107"/>
                  </a:lnTo>
                  <a:lnTo>
                    <a:pt x="2678" y="8107"/>
                  </a:lnTo>
                  <a:lnTo>
                    <a:pt x="2788" y="8071"/>
                  </a:lnTo>
                  <a:lnTo>
                    <a:pt x="2861" y="7997"/>
                  </a:lnTo>
                  <a:lnTo>
                    <a:pt x="3191" y="7630"/>
                  </a:lnTo>
                  <a:lnTo>
                    <a:pt x="3338" y="7447"/>
                  </a:lnTo>
                  <a:lnTo>
                    <a:pt x="3521" y="7300"/>
                  </a:lnTo>
                  <a:lnTo>
                    <a:pt x="3742" y="7227"/>
                  </a:lnTo>
                  <a:lnTo>
                    <a:pt x="3962" y="7154"/>
                  </a:lnTo>
                  <a:lnTo>
                    <a:pt x="4035" y="7154"/>
                  </a:lnTo>
                  <a:lnTo>
                    <a:pt x="4035" y="7190"/>
                  </a:lnTo>
                  <a:lnTo>
                    <a:pt x="4035" y="7300"/>
                  </a:lnTo>
                  <a:lnTo>
                    <a:pt x="3925" y="7557"/>
                  </a:lnTo>
                  <a:lnTo>
                    <a:pt x="3668" y="8034"/>
                  </a:lnTo>
                  <a:lnTo>
                    <a:pt x="3558" y="8327"/>
                  </a:lnTo>
                  <a:lnTo>
                    <a:pt x="3485" y="8474"/>
                  </a:lnTo>
                  <a:lnTo>
                    <a:pt x="3411" y="8547"/>
                  </a:lnTo>
                  <a:lnTo>
                    <a:pt x="3301" y="8621"/>
                  </a:lnTo>
                  <a:lnTo>
                    <a:pt x="3301" y="8657"/>
                  </a:lnTo>
                  <a:lnTo>
                    <a:pt x="3265" y="8694"/>
                  </a:lnTo>
                  <a:lnTo>
                    <a:pt x="3118" y="8804"/>
                  </a:lnTo>
                  <a:lnTo>
                    <a:pt x="2935" y="8841"/>
                  </a:lnTo>
                  <a:lnTo>
                    <a:pt x="2751" y="8878"/>
                  </a:lnTo>
                  <a:lnTo>
                    <a:pt x="2531" y="8878"/>
                  </a:lnTo>
                  <a:lnTo>
                    <a:pt x="2348" y="8841"/>
                  </a:lnTo>
                  <a:lnTo>
                    <a:pt x="2164" y="8768"/>
                  </a:lnTo>
                  <a:lnTo>
                    <a:pt x="2018" y="8694"/>
                  </a:lnTo>
                  <a:lnTo>
                    <a:pt x="1871" y="8584"/>
                  </a:lnTo>
                  <a:lnTo>
                    <a:pt x="1724" y="8437"/>
                  </a:lnTo>
                  <a:lnTo>
                    <a:pt x="1651" y="8291"/>
                  </a:lnTo>
                  <a:lnTo>
                    <a:pt x="1577" y="8144"/>
                  </a:lnTo>
                  <a:lnTo>
                    <a:pt x="1504" y="7961"/>
                  </a:lnTo>
                  <a:lnTo>
                    <a:pt x="1504" y="7777"/>
                  </a:lnTo>
                  <a:lnTo>
                    <a:pt x="1504" y="7594"/>
                  </a:lnTo>
                  <a:lnTo>
                    <a:pt x="1504" y="7447"/>
                  </a:lnTo>
                  <a:lnTo>
                    <a:pt x="1577" y="7264"/>
                  </a:lnTo>
                  <a:lnTo>
                    <a:pt x="1614" y="7154"/>
                  </a:lnTo>
                  <a:lnTo>
                    <a:pt x="1651" y="7043"/>
                  </a:lnTo>
                  <a:lnTo>
                    <a:pt x="1614" y="6970"/>
                  </a:lnTo>
                  <a:lnTo>
                    <a:pt x="1687" y="6970"/>
                  </a:lnTo>
                  <a:lnTo>
                    <a:pt x="1944" y="6860"/>
                  </a:lnTo>
                  <a:lnTo>
                    <a:pt x="2201" y="6787"/>
                  </a:lnTo>
                  <a:lnTo>
                    <a:pt x="2788" y="6493"/>
                  </a:lnTo>
                  <a:lnTo>
                    <a:pt x="3375" y="6163"/>
                  </a:lnTo>
                  <a:lnTo>
                    <a:pt x="3815" y="5870"/>
                  </a:lnTo>
                  <a:lnTo>
                    <a:pt x="3998" y="5686"/>
                  </a:lnTo>
                  <a:lnTo>
                    <a:pt x="4145" y="5503"/>
                  </a:lnTo>
                  <a:lnTo>
                    <a:pt x="4292" y="5283"/>
                  </a:lnTo>
                  <a:lnTo>
                    <a:pt x="4402" y="5099"/>
                  </a:lnTo>
                  <a:lnTo>
                    <a:pt x="4475" y="4843"/>
                  </a:lnTo>
                  <a:lnTo>
                    <a:pt x="4512" y="4586"/>
                  </a:lnTo>
                  <a:lnTo>
                    <a:pt x="4512" y="4402"/>
                  </a:lnTo>
                  <a:lnTo>
                    <a:pt x="4475" y="4182"/>
                  </a:lnTo>
                  <a:lnTo>
                    <a:pt x="4365" y="3999"/>
                  </a:lnTo>
                  <a:lnTo>
                    <a:pt x="4292" y="3926"/>
                  </a:lnTo>
                  <a:lnTo>
                    <a:pt x="4218" y="3889"/>
                  </a:lnTo>
                  <a:lnTo>
                    <a:pt x="3962" y="3816"/>
                  </a:lnTo>
                  <a:lnTo>
                    <a:pt x="3742" y="3779"/>
                  </a:lnTo>
                  <a:lnTo>
                    <a:pt x="3485" y="3816"/>
                  </a:lnTo>
                  <a:lnTo>
                    <a:pt x="3228" y="3852"/>
                  </a:lnTo>
                  <a:lnTo>
                    <a:pt x="2935" y="3962"/>
                  </a:lnTo>
                  <a:lnTo>
                    <a:pt x="2678" y="4072"/>
                  </a:lnTo>
                  <a:lnTo>
                    <a:pt x="2164" y="4366"/>
                  </a:lnTo>
                  <a:lnTo>
                    <a:pt x="1504" y="4733"/>
                  </a:lnTo>
                  <a:lnTo>
                    <a:pt x="1211" y="4916"/>
                  </a:lnTo>
                  <a:lnTo>
                    <a:pt x="917" y="5099"/>
                  </a:lnTo>
                  <a:lnTo>
                    <a:pt x="844" y="5173"/>
                  </a:lnTo>
                  <a:lnTo>
                    <a:pt x="807" y="5246"/>
                  </a:lnTo>
                  <a:lnTo>
                    <a:pt x="807" y="5319"/>
                  </a:lnTo>
                  <a:lnTo>
                    <a:pt x="844" y="5356"/>
                  </a:lnTo>
                  <a:lnTo>
                    <a:pt x="880" y="5429"/>
                  </a:lnTo>
                  <a:lnTo>
                    <a:pt x="954" y="5466"/>
                  </a:lnTo>
                  <a:lnTo>
                    <a:pt x="1101" y="5466"/>
                  </a:lnTo>
                  <a:lnTo>
                    <a:pt x="1541" y="5246"/>
                  </a:lnTo>
                  <a:lnTo>
                    <a:pt x="1944" y="4989"/>
                  </a:lnTo>
                  <a:lnTo>
                    <a:pt x="2788" y="4512"/>
                  </a:lnTo>
                  <a:lnTo>
                    <a:pt x="3191" y="4329"/>
                  </a:lnTo>
                  <a:lnTo>
                    <a:pt x="3375" y="4256"/>
                  </a:lnTo>
                  <a:lnTo>
                    <a:pt x="3595" y="4219"/>
                  </a:lnTo>
                  <a:lnTo>
                    <a:pt x="3742" y="4182"/>
                  </a:lnTo>
                  <a:lnTo>
                    <a:pt x="3852" y="4219"/>
                  </a:lnTo>
                  <a:lnTo>
                    <a:pt x="3998" y="4256"/>
                  </a:lnTo>
                  <a:lnTo>
                    <a:pt x="4035" y="4292"/>
                  </a:lnTo>
                  <a:lnTo>
                    <a:pt x="4072" y="4366"/>
                  </a:lnTo>
                  <a:lnTo>
                    <a:pt x="4108" y="4476"/>
                  </a:lnTo>
                  <a:lnTo>
                    <a:pt x="4108" y="4586"/>
                  </a:lnTo>
                  <a:lnTo>
                    <a:pt x="4072" y="4843"/>
                  </a:lnTo>
                  <a:lnTo>
                    <a:pt x="3998" y="5026"/>
                  </a:lnTo>
                  <a:lnTo>
                    <a:pt x="3852" y="5246"/>
                  </a:lnTo>
                  <a:lnTo>
                    <a:pt x="3705" y="5393"/>
                  </a:lnTo>
                  <a:lnTo>
                    <a:pt x="3558" y="5576"/>
                  </a:lnTo>
                  <a:lnTo>
                    <a:pt x="3155" y="5833"/>
                  </a:lnTo>
                  <a:lnTo>
                    <a:pt x="2788" y="6053"/>
                  </a:lnTo>
                  <a:lnTo>
                    <a:pt x="2348" y="6310"/>
                  </a:lnTo>
                  <a:lnTo>
                    <a:pt x="1908" y="6530"/>
                  </a:lnTo>
                  <a:lnTo>
                    <a:pt x="1467" y="6750"/>
                  </a:lnTo>
                  <a:lnTo>
                    <a:pt x="1321" y="6823"/>
                  </a:lnTo>
                  <a:lnTo>
                    <a:pt x="1247" y="6860"/>
                  </a:lnTo>
                  <a:lnTo>
                    <a:pt x="1211" y="6933"/>
                  </a:lnTo>
                  <a:lnTo>
                    <a:pt x="1174" y="6933"/>
                  </a:lnTo>
                  <a:lnTo>
                    <a:pt x="1064" y="6860"/>
                  </a:lnTo>
                  <a:lnTo>
                    <a:pt x="880" y="6713"/>
                  </a:lnTo>
                  <a:lnTo>
                    <a:pt x="697" y="6457"/>
                  </a:lnTo>
                  <a:lnTo>
                    <a:pt x="587" y="6273"/>
                  </a:lnTo>
                  <a:lnTo>
                    <a:pt x="514" y="6053"/>
                  </a:lnTo>
                  <a:lnTo>
                    <a:pt x="477" y="5833"/>
                  </a:lnTo>
                  <a:lnTo>
                    <a:pt x="477" y="5613"/>
                  </a:lnTo>
                  <a:lnTo>
                    <a:pt x="477" y="5356"/>
                  </a:lnTo>
                  <a:lnTo>
                    <a:pt x="550" y="5136"/>
                  </a:lnTo>
                  <a:lnTo>
                    <a:pt x="660" y="4879"/>
                  </a:lnTo>
                  <a:lnTo>
                    <a:pt x="770" y="4659"/>
                  </a:lnTo>
                  <a:lnTo>
                    <a:pt x="917" y="4476"/>
                  </a:lnTo>
                  <a:lnTo>
                    <a:pt x="1101" y="4292"/>
                  </a:lnTo>
                  <a:lnTo>
                    <a:pt x="1504" y="3962"/>
                  </a:lnTo>
                  <a:lnTo>
                    <a:pt x="1908" y="3705"/>
                  </a:lnTo>
                  <a:lnTo>
                    <a:pt x="2384" y="3485"/>
                  </a:lnTo>
                  <a:lnTo>
                    <a:pt x="2458" y="3412"/>
                  </a:lnTo>
                  <a:lnTo>
                    <a:pt x="2494" y="3302"/>
                  </a:lnTo>
                  <a:lnTo>
                    <a:pt x="2568" y="3119"/>
                  </a:lnTo>
                  <a:lnTo>
                    <a:pt x="2715" y="2898"/>
                  </a:lnTo>
                  <a:lnTo>
                    <a:pt x="2898" y="2715"/>
                  </a:lnTo>
                  <a:lnTo>
                    <a:pt x="3045" y="2532"/>
                  </a:lnTo>
                  <a:lnTo>
                    <a:pt x="3228" y="2385"/>
                  </a:lnTo>
                  <a:lnTo>
                    <a:pt x="3448" y="2238"/>
                  </a:lnTo>
                  <a:lnTo>
                    <a:pt x="3632" y="2128"/>
                  </a:lnTo>
                  <a:lnTo>
                    <a:pt x="3852" y="2055"/>
                  </a:lnTo>
                  <a:lnTo>
                    <a:pt x="4108" y="1981"/>
                  </a:lnTo>
                  <a:lnTo>
                    <a:pt x="4328" y="1945"/>
                  </a:lnTo>
                  <a:lnTo>
                    <a:pt x="4549" y="1908"/>
                  </a:lnTo>
                  <a:lnTo>
                    <a:pt x="4695" y="2055"/>
                  </a:lnTo>
                  <a:lnTo>
                    <a:pt x="4879" y="2165"/>
                  </a:lnTo>
                  <a:lnTo>
                    <a:pt x="5135" y="2348"/>
                  </a:lnTo>
                  <a:lnTo>
                    <a:pt x="5356" y="2568"/>
                  </a:lnTo>
                  <a:lnTo>
                    <a:pt x="5466" y="2715"/>
                  </a:lnTo>
                  <a:lnTo>
                    <a:pt x="5539" y="2898"/>
                  </a:lnTo>
                  <a:lnTo>
                    <a:pt x="5649" y="3229"/>
                  </a:lnTo>
                  <a:lnTo>
                    <a:pt x="5722" y="3559"/>
                  </a:lnTo>
                  <a:lnTo>
                    <a:pt x="5686" y="3926"/>
                  </a:lnTo>
                  <a:lnTo>
                    <a:pt x="5612" y="4256"/>
                  </a:lnTo>
                  <a:lnTo>
                    <a:pt x="5466" y="4549"/>
                  </a:lnTo>
                  <a:lnTo>
                    <a:pt x="5062" y="5063"/>
                  </a:lnTo>
                  <a:lnTo>
                    <a:pt x="4879" y="5319"/>
                  </a:lnTo>
                  <a:lnTo>
                    <a:pt x="4732" y="5613"/>
                  </a:lnTo>
                  <a:lnTo>
                    <a:pt x="4659" y="5943"/>
                  </a:lnTo>
                  <a:lnTo>
                    <a:pt x="4659" y="6090"/>
                  </a:lnTo>
                  <a:lnTo>
                    <a:pt x="4659" y="6273"/>
                  </a:lnTo>
                  <a:lnTo>
                    <a:pt x="4695" y="6420"/>
                  </a:lnTo>
                  <a:lnTo>
                    <a:pt x="4769" y="6567"/>
                  </a:lnTo>
                  <a:lnTo>
                    <a:pt x="4805" y="6677"/>
                  </a:lnTo>
                  <a:lnTo>
                    <a:pt x="4915" y="6787"/>
                  </a:lnTo>
                  <a:lnTo>
                    <a:pt x="5135" y="6933"/>
                  </a:lnTo>
                  <a:lnTo>
                    <a:pt x="5392" y="7007"/>
                  </a:lnTo>
                  <a:lnTo>
                    <a:pt x="5649" y="7043"/>
                  </a:lnTo>
                  <a:lnTo>
                    <a:pt x="5942" y="7007"/>
                  </a:lnTo>
                  <a:lnTo>
                    <a:pt x="6199" y="6933"/>
                  </a:lnTo>
                  <a:lnTo>
                    <a:pt x="6456" y="6823"/>
                  </a:lnTo>
                  <a:lnTo>
                    <a:pt x="6676" y="6677"/>
                  </a:lnTo>
                  <a:lnTo>
                    <a:pt x="6896" y="6457"/>
                  </a:lnTo>
                  <a:lnTo>
                    <a:pt x="7043" y="6200"/>
                  </a:lnTo>
                  <a:lnTo>
                    <a:pt x="7226" y="5980"/>
                  </a:lnTo>
                  <a:lnTo>
                    <a:pt x="7667" y="5246"/>
                  </a:lnTo>
                  <a:lnTo>
                    <a:pt x="7887" y="4879"/>
                  </a:lnTo>
                  <a:lnTo>
                    <a:pt x="8107" y="4476"/>
                  </a:lnTo>
                  <a:lnTo>
                    <a:pt x="8143" y="4402"/>
                  </a:lnTo>
                  <a:lnTo>
                    <a:pt x="8107" y="4329"/>
                  </a:lnTo>
                  <a:lnTo>
                    <a:pt x="8070" y="4256"/>
                  </a:lnTo>
                  <a:lnTo>
                    <a:pt x="8033" y="4182"/>
                  </a:lnTo>
                  <a:lnTo>
                    <a:pt x="7777" y="4182"/>
                  </a:lnTo>
                  <a:lnTo>
                    <a:pt x="7703" y="4256"/>
                  </a:lnTo>
                  <a:lnTo>
                    <a:pt x="7520" y="4586"/>
                  </a:lnTo>
                  <a:lnTo>
                    <a:pt x="7300" y="4879"/>
                  </a:lnTo>
                  <a:lnTo>
                    <a:pt x="6933" y="5540"/>
                  </a:lnTo>
                  <a:lnTo>
                    <a:pt x="6749" y="5796"/>
                  </a:lnTo>
                  <a:lnTo>
                    <a:pt x="6566" y="6053"/>
                  </a:lnTo>
                  <a:lnTo>
                    <a:pt x="6383" y="6273"/>
                  </a:lnTo>
                  <a:lnTo>
                    <a:pt x="6126" y="6493"/>
                  </a:lnTo>
                  <a:lnTo>
                    <a:pt x="5942" y="6567"/>
                  </a:lnTo>
                  <a:lnTo>
                    <a:pt x="5796" y="6603"/>
                  </a:lnTo>
                  <a:lnTo>
                    <a:pt x="5612" y="6567"/>
                  </a:lnTo>
                  <a:lnTo>
                    <a:pt x="5466" y="6530"/>
                  </a:lnTo>
                  <a:lnTo>
                    <a:pt x="5319" y="6457"/>
                  </a:lnTo>
                  <a:lnTo>
                    <a:pt x="5209" y="6347"/>
                  </a:lnTo>
                  <a:lnTo>
                    <a:pt x="5135" y="6200"/>
                  </a:lnTo>
                  <a:lnTo>
                    <a:pt x="5099" y="6016"/>
                  </a:lnTo>
                  <a:lnTo>
                    <a:pt x="5135" y="5833"/>
                  </a:lnTo>
                  <a:lnTo>
                    <a:pt x="5172" y="5686"/>
                  </a:lnTo>
                  <a:lnTo>
                    <a:pt x="5356" y="5393"/>
                  </a:lnTo>
                  <a:lnTo>
                    <a:pt x="5759" y="4879"/>
                  </a:lnTo>
                  <a:lnTo>
                    <a:pt x="5906" y="4659"/>
                  </a:lnTo>
                  <a:lnTo>
                    <a:pt x="6016" y="4402"/>
                  </a:lnTo>
                  <a:lnTo>
                    <a:pt x="6126" y="4146"/>
                  </a:lnTo>
                  <a:lnTo>
                    <a:pt x="6163" y="3889"/>
                  </a:lnTo>
                  <a:lnTo>
                    <a:pt x="6163" y="3632"/>
                  </a:lnTo>
                  <a:lnTo>
                    <a:pt x="6163" y="3339"/>
                  </a:lnTo>
                  <a:lnTo>
                    <a:pt x="6089" y="3082"/>
                  </a:lnTo>
                  <a:lnTo>
                    <a:pt x="6016" y="2825"/>
                  </a:lnTo>
                  <a:lnTo>
                    <a:pt x="5832" y="2532"/>
                  </a:lnTo>
                  <a:lnTo>
                    <a:pt x="5576" y="2165"/>
                  </a:lnTo>
                  <a:lnTo>
                    <a:pt x="5429" y="2018"/>
                  </a:lnTo>
                  <a:lnTo>
                    <a:pt x="5282" y="1908"/>
                  </a:lnTo>
                  <a:lnTo>
                    <a:pt x="5099" y="1798"/>
                  </a:lnTo>
                  <a:lnTo>
                    <a:pt x="4915" y="1725"/>
                  </a:lnTo>
                  <a:lnTo>
                    <a:pt x="4915" y="1688"/>
                  </a:lnTo>
                  <a:lnTo>
                    <a:pt x="4915" y="1468"/>
                  </a:lnTo>
                  <a:lnTo>
                    <a:pt x="4989" y="1321"/>
                  </a:lnTo>
                  <a:lnTo>
                    <a:pt x="5062" y="1174"/>
                  </a:lnTo>
                  <a:lnTo>
                    <a:pt x="5172" y="1028"/>
                  </a:lnTo>
                  <a:lnTo>
                    <a:pt x="5319" y="918"/>
                  </a:lnTo>
                  <a:lnTo>
                    <a:pt x="5502" y="844"/>
                  </a:lnTo>
                  <a:lnTo>
                    <a:pt x="5686" y="808"/>
                  </a:lnTo>
                  <a:lnTo>
                    <a:pt x="5869" y="771"/>
                  </a:lnTo>
                  <a:lnTo>
                    <a:pt x="6016" y="771"/>
                  </a:lnTo>
                  <a:lnTo>
                    <a:pt x="6199" y="808"/>
                  </a:lnTo>
                  <a:lnTo>
                    <a:pt x="6529" y="918"/>
                  </a:lnTo>
                  <a:lnTo>
                    <a:pt x="7190" y="1211"/>
                  </a:lnTo>
                  <a:lnTo>
                    <a:pt x="7080" y="1321"/>
                  </a:lnTo>
                  <a:lnTo>
                    <a:pt x="7043" y="1431"/>
                  </a:lnTo>
                  <a:lnTo>
                    <a:pt x="7043" y="1541"/>
                  </a:lnTo>
                  <a:lnTo>
                    <a:pt x="7043" y="1651"/>
                  </a:lnTo>
                  <a:lnTo>
                    <a:pt x="7153" y="1871"/>
                  </a:lnTo>
                  <a:lnTo>
                    <a:pt x="7300" y="2018"/>
                  </a:lnTo>
                  <a:lnTo>
                    <a:pt x="7446" y="2165"/>
                  </a:lnTo>
                  <a:lnTo>
                    <a:pt x="7556" y="2275"/>
                  </a:lnTo>
                  <a:lnTo>
                    <a:pt x="7446" y="2495"/>
                  </a:lnTo>
                  <a:lnTo>
                    <a:pt x="7263" y="3045"/>
                  </a:lnTo>
                  <a:lnTo>
                    <a:pt x="7153" y="3265"/>
                  </a:lnTo>
                  <a:lnTo>
                    <a:pt x="7043" y="3485"/>
                  </a:lnTo>
                  <a:lnTo>
                    <a:pt x="6933" y="3705"/>
                  </a:lnTo>
                  <a:lnTo>
                    <a:pt x="6896" y="3926"/>
                  </a:lnTo>
                  <a:lnTo>
                    <a:pt x="6896" y="3999"/>
                  </a:lnTo>
                  <a:lnTo>
                    <a:pt x="6970" y="4036"/>
                  </a:lnTo>
                  <a:lnTo>
                    <a:pt x="7043" y="4072"/>
                  </a:lnTo>
                  <a:lnTo>
                    <a:pt x="7116" y="4036"/>
                  </a:lnTo>
                  <a:lnTo>
                    <a:pt x="7263" y="3889"/>
                  </a:lnTo>
                  <a:lnTo>
                    <a:pt x="7410" y="3705"/>
                  </a:lnTo>
                  <a:lnTo>
                    <a:pt x="7593" y="3265"/>
                  </a:lnTo>
                  <a:lnTo>
                    <a:pt x="7777" y="2715"/>
                  </a:lnTo>
                  <a:lnTo>
                    <a:pt x="7813" y="2458"/>
                  </a:lnTo>
                  <a:lnTo>
                    <a:pt x="7813" y="2422"/>
                  </a:lnTo>
                  <a:lnTo>
                    <a:pt x="8363" y="2678"/>
                  </a:lnTo>
                  <a:lnTo>
                    <a:pt x="8584" y="2862"/>
                  </a:lnTo>
                  <a:lnTo>
                    <a:pt x="8694" y="3009"/>
                  </a:lnTo>
                  <a:lnTo>
                    <a:pt x="8804" y="3155"/>
                  </a:lnTo>
                  <a:lnTo>
                    <a:pt x="8877" y="3302"/>
                  </a:lnTo>
                  <a:lnTo>
                    <a:pt x="8877" y="3449"/>
                  </a:lnTo>
                  <a:lnTo>
                    <a:pt x="8840" y="3595"/>
                  </a:lnTo>
                  <a:lnTo>
                    <a:pt x="8694" y="3705"/>
                  </a:lnTo>
                  <a:lnTo>
                    <a:pt x="8620" y="3779"/>
                  </a:lnTo>
                  <a:lnTo>
                    <a:pt x="8584" y="3852"/>
                  </a:lnTo>
                  <a:lnTo>
                    <a:pt x="8584" y="3926"/>
                  </a:lnTo>
                  <a:lnTo>
                    <a:pt x="8620" y="3999"/>
                  </a:lnTo>
                  <a:lnTo>
                    <a:pt x="8657" y="4072"/>
                  </a:lnTo>
                  <a:lnTo>
                    <a:pt x="8730" y="4109"/>
                  </a:lnTo>
                  <a:lnTo>
                    <a:pt x="8840" y="4109"/>
                  </a:lnTo>
                  <a:lnTo>
                    <a:pt x="8914" y="4072"/>
                  </a:lnTo>
                  <a:lnTo>
                    <a:pt x="9097" y="3926"/>
                  </a:lnTo>
                  <a:lnTo>
                    <a:pt x="9207" y="3779"/>
                  </a:lnTo>
                  <a:lnTo>
                    <a:pt x="9281" y="3595"/>
                  </a:lnTo>
                  <a:lnTo>
                    <a:pt x="9281" y="3412"/>
                  </a:lnTo>
                  <a:lnTo>
                    <a:pt x="9281" y="3192"/>
                  </a:lnTo>
                  <a:lnTo>
                    <a:pt x="9207" y="3009"/>
                  </a:lnTo>
                  <a:lnTo>
                    <a:pt x="9097" y="2825"/>
                  </a:lnTo>
                  <a:lnTo>
                    <a:pt x="8987" y="2642"/>
                  </a:lnTo>
                  <a:lnTo>
                    <a:pt x="8804" y="2458"/>
                  </a:lnTo>
                  <a:lnTo>
                    <a:pt x="8584" y="2348"/>
                  </a:lnTo>
                  <a:lnTo>
                    <a:pt x="8107" y="2091"/>
                  </a:lnTo>
                  <a:lnTo>
                    <a:pt x="7887" y="1981"/>
                  </a:lnTo>
                  <a:lnTo>
                    <a:pt x="7593" y="1798"/>
                  </a:lnTo>
                  <a:lnTo>
                    <a:pt x="7446" y="1651"/>
                  </a:lnTo>
                  <a:lnTo>
                    <a:pt x="7373" y="1541"/>
                  </a:lnTo>
                  <a:lnTo>
                    <a:pt x="7336" y="1431"/>
                  </a:lnTo>
                  <a:lnTo>
                    <a:pt x="7373" y="1284"/>
                  </a:lnTo>
                  <a:lnTo>
                    <a:pt x="7483" y="1358"/>
                  </a:lnTo>
                  <a:lnTo>
                    <a:pt x="7556" y="1358"/>
                  </a:lnTo>
                  <a:lnTo>
                    <a:pt x="7593" y="1321"/>
                  </a:lnTo>
                  <a:lnTo>
                    <a:pt x="7630" y="1248"/>
                  </a:lnTo>
                  <a:lnTo>
                    <a:pt x="7703" y="1138"/>
                  </a:lnTo>
                  <a:lnTo>
                    <a:pt x="7813" y="954"/>
                  </a:lnTo>
                  <a:lnTo>
                    <a:pt x="7923" y="808"/>
                  </a:lnTo>
                  <a:lnTo>
                    <a:pt x="8107" y="698"/>
                  </a:lnTo>
                  <a:lnTo>
                    <a:pt x="8290" y="624"/>
                  </a:lnTo>
                  <a:lnTo>
                    <a:pt x="8474" y="588"/>
                  </a:lnTo>
                  <a:lnTo>
                    <a:pt x="8694" y="551"/>
                  </a:lnTo>
                  <a:lnTo>
                    <a:pt x="9060" y="514"/>
                  </a:lnTo>
                  <a:close/>
                  <a:moveTo>
                    <a:pt x="13279" y="9318"/>
                  </a:moveTo>
                  <a:lnTo>
                    <a:pt x="13426" y="9428"/>
                  </a:lnTo>
                  <a:lnTo>
                    <a:pt x="13426" y="9464"/>
                  </a:lnTo>
                  <a:lnTo>
                    <a:pt x="13352" y="9464"/>
                  </a:lnTo>
                  <a:lnTo>
                    <a:pt x="13242" y="9538"/>
                  </a:lnTo>
                  <a:lnTo>
                    <a:pt x="12985" y="9868"/>
                  </a:lnTo>
                  <a:lnTo>
                    <a:pt x="12692" y="10198"/>
                  </a:lnTo>
                  <a:lnTo>
                    <a:pt x="12362" y="10492"/>
                  </a:lnTo>
                  <a:lnTo>
                    <a:pt x="12032" y="10748"/>
                  </a:lnTo>
                  <a:lnTo>
                    <a:pt x="11445" y="11078"/>
                  </a:lnTo>
                  <a:lnTo>
                    <a:pt x="10858" y="11409"/>
                  </a:lnTo>
                  <a:lnTo>
                    <a:pt x="10638" y="11372"/>
                  </a:lnTo>
                  <a:lnTo>
                    <a:pt x="10418" y="11299"/>
                  </a:lnTo>
                  <a:lnTo>
                    <a:pt x="10234" y="11188"/>
                  </a:lnTo>
                  <a:lnTo>
                    <a:pt x="10051" y="11078"/>
                  </a:lnTo>
                  <a:lnTo>
                    <a:pt x="10491" y="11005"/>
                  </a:lnTo>
                  <a:lnTo>
                    <a:pt x="10895" y="10858"/>
                  </a:lnTo>
                  <a:lnTo>
                    <a:pt x="11298" y="10675"/>
                  </a:lnTo>
                  <a:lnTo>
                    <a:pt x="11702" y="10492"/>
                  </a:lnTo>
                  <a:lnTo>
                    <a:pt x="12142" y="10235"/>
                  </a:lnTo>
                  <a:lnTo>
                    <a:pt x="12545" y="9941"/>
                  </a:lnTo>
                  <a:lnTo>
                    <a:pt x="12912" y="9648"/>
                  </a:lnTo>
                  <a:lnTo>
                    <a:pt x="13279" y="9318"/>
                  </a:lnTo>
                  <a:close/>
                  <a:moveTo>
                    <a:pt x="13609" y="9648"/>
                  </a:moveTo>
                  <a:lnTo>
                    <a:pt x="13719" y="9795"/>
                  </a:lnTo>
                  <a:lnTo>
                    <a:pt x="13792" y="9978"/>
                  </a:lnTo>
                  <a:lnTo>
                    <a:pt x="13939" y="10345"/>
                  </a:lnTo>
                  <a:lnTo>
                    <a:pt x="13939" y="10602"/>
                  </a:lnTo>
                  <a:lnTo>
                    <a:pt x="13939" y="10858"/>
                  </a:lnTo>
                  <a:lnTo>
                    <a:pt x="13866" y="10968"/>
                  </a:lnTo>
                  <a:lnTo>
                    <a:pt x="13829" y="10932"/>
                  </a:lnTo>
                  <a:lnTo>
                    <a:pt x="13719" y="10932"/>
                  </a:lnTo>
                  <a:lnTo>
                    <a:pt x="13719" y="10968"/>
                  </a:lnTo>
                  <a:lnTo>
                    <a:pt x="13609" y="11188"/>
                  </a:lnTo>
                  <a:lnTo>
                    <a:pt x="12765" y="11299"/>
                  </a:lnTo>
                  <a:lnTo>
                    <a:pt x="12912" y="11188"/>
                  </a:lnTo>
                  <a:lnTo>
                    <a:pt x="13316" y="10895"/>
                  </a:lnTo>
                  <a:lnTo>
                    <a:pt x="13682" y="10565"/>
                  </a:lnTo>
                  <a:lnTo>
                    <a:pt x="13756" y="10492"/>
                  </a:lnTo>
                  <a:lnTo>
                    <a:pt x="13756" y="10381"/>
                  </a:lnTo>
                  <a:lnTo>
                    <a:pt x="13719" y="10308"/>
                  </a:lnTo>
                  <a:lnTo>
                    <a:pt x="13609" y="10271"/>
                  </a:lnTo>
                  <a:lnTo>
                    <a:pt x="13536" y="10271"/>
                  </a:lnTo>
                  <a:lnTo>
                    <a:pt x="13462" y="10308"/>
                  </a:lnTo>
                  <a:lnTo>
                    <a:pt x="13059" y="10638"/>
                  </a:lnTo>
                  <a:lnTo>
                    <a:pt x="12655" y="10968"/>
                  </a:lnTo>
                  <a:lnTo>
                    <a:pt x="12398" y="11152"/>
                  </a:lnTo>
                  <a:lnTo>
                    <a:pt x="12325" y="11225"/>
                  </a:lnTo>
                  <a:lnTo>
                    <a:pt x="12252" y="11372"/>
                  </a:lnTo>
                  <a:lnTo>
                    <a:pt x="11665" y="11409"/>
                  </a:lnTo>
                  <a:lnTo>
                    <a:pt x="11481" y="11445"/>
                  </a:lnTo>
                  <a:lnTo>
                    <a:pt x="11775" y="11299"/>
                  </a:lnTo>
                  <a:lnTo>
                    <a:pt x="12068" y="11115"/>
                  </a:lnTo>
                  <a:lnTo>
                    <a:pt x="12362" y="10932"/>
                  </a:lnTo>
                  <a:lnTo>
                    <a:pt x="12655" y="10748"/>
                  </a:lnTo>
                  <a:lnTo>
                    <a:pt x="12912" y="10492"/>
                  </a:lnTo>
                  <a:lnTo>
                    <a:pt x="13132" y="10271"/>
                  </a:lnTo>
                  <a:lnTo>
                    <a:pt x="13352" y="10015"/>
                  </a:lnTo>
                  <a:lnTo>
                    <a:pt x="13572" y="9721"/>
                  </a:lnTo>
                  <a:lnTo>
                    <a:pt x="13609" y="9648"/>
                  </a:lnTo>
                  <a:close/>
                  <a:moveTo>
                    <a:pt x="9060" y="1"/>
                  </a:moveTo>
                  <a:lnTo>
                    <a:pt x="8804" y="37"/>
                  </a:lnTo>
                  <a:lnTo>
                    <a:pt x="8547" y="37"/>
                  </a:lnTo>
                  <a:lnTo>
                    <a:pt x="8290" y="111"/>
                  </a:lnTo>
                  <a:lnTo>
                    <a:pt x="8033" y="184"/>
                  </a:lnTo>
                  <a:lnTo>
                    <a:pt x="7813" y="294"/>
                  </a:lnTo>
                  <a:lnTo>
                    <a:pt x="7593" y="441"/>
                  </a:lnTo>
                  <a:lnTo>
                    <a:pt x="7410" y="624"/>
                  </a:lnTo>
                  <a:lnTo>
                    <a:pt x="7300" y="844"/>
                  </a:lnTo>
                  <a:lnTo>
                    <a:pt x="6896" y="624"/>
                  </a:lnTo>
                  <a:lnTo>
                    <a:pt x="6493" y="441"/>
                  </a:lnTo>
                  <a:lnTo>
                    <a:pt x="6273" y="367"/>
                  </a:lnTo>
                  <a:lnTo>
                    <a:pt x="6053" y="331"/>
                  </a:lnTo>
                  <a:lnTo>
                    <a:pt x="5612" y="331"/>
                  </a:lnTo>
                  <a:lnTo>
                    <a:pt x="5392" y="404"/>
                  </a:lnTo>
                  <a:lnTo>
                    <a:pt x="5209" y="477"/>
                  </a:lnTo>
                  <a:lnTo>
                    <a:pt x="5025" y="588"/>
                  </a:lnTo>
                  <a:lnTo>
                    <a:pt x="4842" y="734"/>
                  </a:lnTo>
                  <a:lnTo>
                    <a:pt x="4695" y="881"/>
                  </a:lnTo>
                  <a:lnTo>
                    <a:pt x="4585" y="1064"/>
                  </a:lnTo>
                  <a:lnTo>
                    <a:pt x="4512" y="1248"/>
                  </a:lnTo>
                  <a:lnTo>
                    <a:pt x="4475" y="1468"/>
                  </a:lnTo>
                  <a:lnTo>
                    <a:pt x="4182" y="1505"/>
                  </a:lnTo>
                  <a:lnTo>
                    <a:pt x="3888" y="1541"/>
                  </a:lnTo>
                  <a:lnTo>
                    <a:pt x="3595" y="1651"/>
                  </a:lnTo>
                  <a:lnTo>
                    <a:pt x="3338" y="1798"/>
                  </a:lnTo>
                  <a:lnTo>
                    <a:pt x="3081" y="1945"/>
                  </a:lnTo>
                  <a:lnTo>
                    <a:pt x="2861" y="2091"/>
                  </a:lnTo>
                  <a:lnTo>
                    <a:pt x="2641" y="2312"/>
                  </a:lnTo>
                  <a:lnTo>
                    <a:pt x="2421" y="2532"/>
                  </a:lnTo>
                  <a:lnTo>
                    <a:pt x="2238" y="2788"/>
                  </a:lnTo>
                  <a:lnTo>
                    <a:pt x="2091" y="3082"/>
                  </a:lnTo>
                  <a:lnTo>
                    <a:pt x="1981" y="3155"/>
                  </a:lnTo>
                  <a:lnTo>
                    <a:pt x="1834" y="3229"/>
                  </a:lnTo>
                  <a:lnTo>
                    <a:pt x="1504" y="3375"/>
                  </a:lnTo>
                  <a:lnTo>
                    <a:pt x="1211" y="3559"/>
                  </a:lnTo>
                  <a:lnTo>
                    <a:pt x="954" y="3779"/>
                  </a:lnTo>
                  <a:lnTo>
                    <a:pt x="697" y="3999"/>
                  </a:lnTo>
                  <a:lnTo>
                    <a:pt x="477" y="4256"/>
                  </a:lnTo>
                  <a:lnTo>
                    <a:pt x="330" y="4512"/>
                  </a:lnTo>
                  <a:lnTo>
                    <a:pt x="183" y="4769"/>
                  </a:lnTo>
                  <a:lnTo>
                    <a:pt x="73" y="5063"/>
                  </a:lnTo>
                  <a:lnTo>
                    <a:pt x="37" y="5319"/>
                  </a:lnTo>
                  <a:lnTo>
                    <a:pt x="0" y="5613"/>
                  </a:lnTo>
                  <a:lnTo>
                    <a:pt x="0" y="5906"/>
                  </a:lnTo>
                  <a:lnTo>
                    <a:pt x="73" y="6200"/>
                  </a:lnTo>
                  <a:lnTo>
                    <a:pt x="183" y="6493"/>
                  </a:lnTo>
                  <a:lnTo>
                    <a:pt x="294" y="6713"/>
                  </a:lnTo>
                  <a:lnTo>
                    <a:pt x="440" y="6933"/>
                  </a:lnTo>
                  <a:lnTo>
                    <a:pt x="660" y="7117"/>
                  </a:lnTo>
                  <a:lnTo>
                    <a:pt x="880" y="7300"/>
                  </a:lnTo>
                  <a:lnTo>
                    <a:pt x="1064" y="7374"/>
                  </a:lnTo>
                  <a:lnTo>
                    <a:pt x="1027" y="7594"/>
                  </a:lnTo>
                  <a:lnTo>
                    <a:pt x="1027" y="7814"/>
                  </a:lnTo>
                  <a:lnTo>
                    <a:pt x="1064" y="8034"/>
                  </a:lnTo>
                  <a:lnTo>
                    <a:pt x="1101" y="8217"/>
                  </a:lnTo>
                  <a:lnTo>
                    <a:pt x="1174" y="8437"/>
                  </a:lnTo>
                  <a:lnTo>
                    <a:pt x="1284" y="8621"/>
                  </a:lnTo>
                  <a:lnTo>
                    <a:pt x="1431" y="8804"/>
                  </a:lnTo>
                  <a:lnTo>
                    <a:pt x="1614" y="8988"/>
                  </a:lnTo>
                  <a:lnTo>
                    <a:pt x="1797" y="9098"/>
                  </a:lnTo>
                  <a:lnTo>
                    <a:pt x="1981" y="9208"/>
                  </a:lnTo>
                  <a:lnTo>
                    <a:pt x="2201" y="9281"/>
                  </a:lnTo>
                  <a:lnTo>
                    <a:pt x="2421" y="9318"/>
                  </a:lnTo>
                  <a:lnTo>
                    <a:pt x="2641" y="9354"/>
                  </a:lnTo>
                  <a:lnTo>
                    <a:pt x="2861" y="9318"/>
                  </a:lnTo>
                  <a:lnTo>
                    <a:pt x="3081" y="9281"/>
                  </a:lnTo>
                  <a:lnTo>
                    <a:pt x="3301" y="9208"/>
                  </a:lnTo>
                  <a:lnTo>
                    <a:pt x="3375" y="9354"/>
                  </a:lnTo>
                  <a:lnTo>
                    <a:pt x="3448" y="9501"/>
                  </a:lnTo>
                  <a:lnTo>
                    <a:pt x="3595" y="9648"/>
                  </a:lnTo>
                  <a:lnTo>
                    <a:pt x="3742" y="9758"/>
                  </a:lnTo>
                  <a:lnTo>
                    <a:pt x="3925" y="9868"/>
                  </a:lnTo>
                  <a:lnTo>
                    <a:pt x="4108" y="9905"/>
                  </a:lnTo>
                  <a:lnTo>
                    <a:pt x="4292" y="9941"/>
                  </a:lnTo>
                  <a:lnTo>
                    <a:pt x="4475" y="9941"/>
                  </a:lnTo>
                  <a:lnTo>
                    <a:pt x="4842" y="9905"/>
                  </a:lnTo>
                  <a:lnTo>
                    <a:pt x="5246" y="9795"/>
                  </a:lnTo>
                  <a:lnTo>
                    <a:pt x="5686" y="9648"/>
                  </a:lnTo>
                  <a:lnTo>
                    <a:pt x="6163" y="9574"/>
                  </a:lnTo>
                  <a:lnTo>
                    <a:pt x="6603" y="9574"/>
                  </a:lnTo>
                  <a:lnTo>
                    <a:pt x="7080" y="9611"/>
                  </a:lnTo>
                  <a:lnTo>
                    <a:pt x="7446" y="9648"/>
                  </a:lnTo>
                  <a:lnTo>
                    <a:pt x="7630" y="9648"/>
                  </a:lnTo>
                  <a:lnTo>
                    <a:pt x="7813" y="9611"/>
                  </a:lnTo>
                  <a:lnTo>
                    <a:pt x="7960" y="9721"/>
                  </a:lnTo>
                  <a:lnTo>
                    <a:pt x="8143" y="9795"/>
                  </a:lnTo>
                  <a:lnTo>
                    <a:pt x="8327" y="9831"/>
                  </a:lnTo>
                  <a:lnTo>
                    <a:pt x="8547" y="9868"/>
                  </a:lnTo>
                  <a:lnTo>
                    <a:pt x="9024" y="9905"/>
                  </a:lnTo>
                  <a:lnTo>
                    <a:pt x="9391" y="9868"/>
                  </a:lnTo>
                  <a:lnTo>
                    <a:pt x="9501" y="9868"/>
                  </a:lnTo>
                  <a:lnTo>
                    <a:pt x="9354" y="10161"/>
                  </a:lnTo>
                  <a:lnTo>
                    <a:pt x="9317" y="10308"/>
                  </a:lnTo>
                  <a:lnTo>
                    <a:pt x="9281" y="10492"/>
                  </a:lnTo>
                  <a:lnTo>
                    <a:pt x="9317" y="10638"/>
                  </a:lnTo>
                  <a:lnTo>
                    <a:pt x="9354" y="10785"/>
                  </a:lnTo>
                  <a:lnTo>
                    <a:pt x="9464" y="11078"/>
                  </a:lnTo>
                  <a:lnTo>
                    <a:pt x="9647" y="11335"/>
                  </a:lnTo>
                  <a:lnTo>
                    <a:pt x="9831" y="11519"/>
                  </a:lnTo>
                  <a:lnTo>
                    <a:pt x="9977" y="11629"/>
                  </a:lnTo>
                  <a:lnTo>
                    <a:pt x="10198" y="11739"/>
                  </a:lnTo>
                  <a:lnTo>
                    <a:pt x="10381" y="11812"/>
                  </a:lnTo>
                  <a:lnTo>
                    <a:pt x="10821" y="11922"/>
                  </a:lnTo>
                  <a:lnTo>
                    <a:pt x="11298" y="11959"/>
                  </a:lnTo>
                  <a:lnTo>
                    <a:pt x="11775" y="11922"/>
                  </a:lnTo>
                  <a:lnTo>
                    <a:pt x="12215" y="11885"/>
                  </a:lnTo>
                  <a:lnTo>
                    <a:pt x="13095" y="11775"/>
                  </a:lnTo>
                  <a:lnTo>
                    <a:pt x="13939" y="11665"/>
                  </a:lnTo>
                  <a:lnTo>
                    <a:pt x="14343" y="11555"/>
                  </a:lnTo>
                  <a:lnTo>
                    <a:pt x="14746" y="11409"/>
                  </a:lnTo>
                  <a:lnTo>
                    <a:pt x="15076" y="11262"/>
                  </a:lnTo>
                  <a:lnTo>
                    <a:pt x="15370" y="11042"/>
                  </a:lnTo>
                  <a:lnTo>
                    <a:pt x="15626" y="10785"/>
                  </a:lnTo>
                  <a:lnTo>
                    <a:pt x="15847" y="10528"/>
                  </a:lnTo>
                  <a:lnTo>
                    <a:pt x="16030" y="10235"/>
                  </a:lnTo>
                  <a:lnTo>
                    <a:pt x="16213" y="9941"/>
                  </a:lnTo>
                  <a:lnTo>
                    <a:pt x="16360" y="9648"/>
                  </a:lnTo>
                  <a:lnTo>
                    <a:pt x="16433" y="9318"/>
                  </a:lnTo>
                  <a:lnTo>
                    <a:pt x="16507" y="8988"/>
                  </a:lnTo>
                  <a:lnTo>
                    <a:pt x="16543" y="8657"/>
                  </a:lnTo>
                  <a:lnTo>
                    <a:pt x="16507" y="8327"/>
                  </a:lnTo>
                  <a:lnTo>
                    <a:pt x="16470" y="7997"/>
                  </a:lnTo>
                  <a:lnTo>
                    <a:pt x="16690" y="7447"/>
                  </a:lnTo>
                  <a:lnTo>
                    <a:pt x="16837" y="6933"/>
                  </a:lnTo>
                  <a:lnTo>
                    <a:pt x="16910" y="6347"/>
                  </a:lnTo>
                  <a:lnTo>
                    <a:pt x="16910" y="5796"/>
                  </a:lnTo>
                  <a:lnTo>
                    <a:pt x="16837" y="5429"/>
                  </a:lnTo>
                  <a:lnTo>
                    <a:pt x="16727" y="5063"/>
                  </a:lnTo>
                  <a:lnTo>
                    <a:pt x="16654" y="4916"/>
                  </a:lnTo>
                  <a:lnTo>
                    <a:pt x="16543" y="4769"/>
                  </a:lnTo>
                  <a:lnTo>
                    <a:pt x="16397" y="4659"/>
                  </a:lnTo>
                  <a:lnTo>
                    <a:pt x="16250" y="4586"/>
                  </a:lnTo>
                  <a:lnTo>
                    <a:pt x="16250" y="4146"/>
                  </a:lnTo>
                  <a:lnTo>
                    <a:pt x="16177" y="3742"/>
                  </a:lnTo>
                  <a:lnTo>
                    <a:pt x="16030" y="3375"/>
                  </a:lnTo>
                  <a:lnTo>
                    <a:pt x="15773" y="3009"/>
                  </a:lnTo>
                  <a:lnTo>
                    <a:pt x="15626" y="2825"/>
                  </a:lnTo>
                  <a:lnTo>
                    <a:pt x="15443" y="2642"/>
                  </a:lnTo>
                  <a:lnTo>
                    <a:pt x="15223" y="2495"/>
                  </a:lnTo>
                  <a:lnTo>
                    <a:pt x="15003" y="2385"/>
                  </a:lnTo>
                  <a:lnTo>
                    <a:pt x="14746" y="2238"/>
                  </a:lnTo>
                  <a:lnTo>
                    <a:pt x="14526" y="2055"/>
                  </a:lnTo>
                  <a:lnTo>
                    <a:pt x="14379" y="1835"/>
                  </a:lnTo>
                  <a:lnTo>
                    <a:pt x="14233" y="1578"/>
                  </a:lnTo>
                  <a:lnTo>
                    <a:pt x="14123" y="1358"/>
                  </a:lnTo>
                  <a:lnTo>
                    <a:pt x="13976" y="1138"/>
                  </a:lnTo>
                  <a:lnTo>
                    <a:pt x="13829" y="991"/>
                  </a:lnTo>
                  <a:lnTo>
                    <a:pt x="13682" y="808"/>
                  </a:lnTo>
                  <a:lnTo>
                    <a:pt x="13499" y="698"/>
                  </a:lnTo>
                  <a:lnTo>
                    <a:pt x="13279" y="588"/>
                  </a:lnTo>
                  <a:lnTo>
                    <a:pt x="13059" y="514"/>
                  </a:lnTo>
                  <a:lnTo>
                    <a:pt x="12802" y="441"/>
                  </a:lnTo>
                  <a:lnTo>
                    <a:pt x="12362" y="441"/>
                  </a:lnTo>
                  <a:lnTo>
                    <a:pt x="11885" y="477"/>
                  </a:lnTo>
                  <a:lnTo>
                    <a:pt x="11408" y="588"/>
                  </a:lnTo>
                  <a:lnTo>
                    <a:pt x="10968" y="698"/>
                  </a:lnTo>
                  <a:lnTo>
                    <a:pt x="10821" y="514"/>
                  </a:lnTo>
                  <a:lnTo>
                    <a:pt x="10601" y="331"/>
                  </a:lnTo>
                  <a:lnTo>
                    <a:pt x="10381" y="221"/>
                  </a:lnTo>
                  <a:lnTo>
                    <a:pt x="10124" y="147"/>
                  </a:lnTo>
                  <a:lnTo>
                    <a:pt x="9867" y="74"/>
                  </a:lnTo>
                  <a:lnTo>
                    <a:pt x="9574" y="37"/>
                  </a:lnTo>
                  <a:lnTo>
                    <a:pt x="9060" y="1"/>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solidFill>
                  <a:srgbClr val="A4C2F4"/>
                </a:solidFill>
              </a:endParaRPr>
            </a:p>
          </p:txBody>
        </p:sp>
        <p:sp>
          <p:nvSpPr>
            <p:cNvPr id="319" name="Shape 319"/>
            <p:cNvSpPr/>
            <p:nvPr/>
          </p:nvSpPr>
          <p:spPr>
            <a:xfrm>
              <a:off x="7121425" y="2437925"/>
              <a:ext cx="246700" cy="315500"/>
            </a:xfrm>
            <a:custGeom>
              <a:avLst/>
              <a:gdLst/>
              <a:ahLst/>
              <a:cxnLst/>
              <a:rect l="0" t="0" r="0" b="0"/>
              <a:pathLst>
                <a:path w="9868" h="12620" extrusionOk="0">
                  <a:moveTo>
                    <a:pt x="4182" y="661"/>
                  </a:moveTo>
                  <a:lnTo>
                    <a:pt x="4182" y="918"/>
                  </a:lnTo>
                  <a:lnTo>
                    <a:pt x="4182" y="1431"/>
                  </a:lnTo>
                  <a:lnTo>
                    <a:pt x="4145" y="2202"/>
                  </a:lnTo>
                  <a:lnTo>
                    <a:pt x="3925" y="2165"/>
                  </a:lnTo>
                  <a:lnTo>
                    <a:pt x="3962" y="2018"/>
                  </a:lnTo>
                  <a:lnTo>
                    <a:pt x="3962" y="1835"/>
                  </a:lnTo>
                  <a:lnTo>
                    <a:pt x="3889" y="1468"/>
                  </a:lnTo>
                  <a:lnTo>
                    <a:pt x="3852" y="1101"/>
                  </a:lnTo>
                  <a:lnTo>
                    <a:pt x="3889" y="918"/>
                  </a:lnTo>
                  <a:lnTo>
                    <a:pt x="3962" y="771"/>
                  </a:lnTo>
                  <a:lnTo>
                    <a:pt x="3999" y="698"/>
                  </a:lnTo>
                  <a:lnTo>
                    <a:pt x="4072" y="661"/>
                  </a:lnTo>
                  <a:close/>
                  <a:moveTo>
                    <a:pt x="1541" y="404"/>
                  </a:moveTo>
                  <a:lnTo>
                    <a:pt x="1578" y="441"/>
                  </a:lnTo>
                  <a:lnTo>
                    <a:pt x="1614" y="514"/>
                  </a:lnTo>
                  <a:lnTo>
                    <a:pt x="1614" y="1138"/>
                  </a:lnTo>
                  <a:lnTo>
                    <a:pt x="1688" y="2202"/>
                  </a:lnTo>
                  <a:lnTo>
                    <a:pt x="1284" y="2238"/>
                  </a:lnTo>
                  <a:lnTo>
                    <a:pt x="1211" y="2238"/>
                  </a:lnTo>
                  <a:lnTo>
                    <a:pt x="1211" y="1871"/>
                  </a:lnTo>
                  <a:lnTo>
                    <a:pt x="1174" y="1505"/>
                  </a:lnTo>
                  <a:lnTo>
                    <a:pt x="1211" y="1211"/>
                  </a:lnTo>
                  <a:lnTo>
                    <a:pt x="1248" y="954"/>
                  </a:lnTo>
                  <a:lnTo>
                    <a:pt x="1358" y="404"/>
                  </a:lnTo>
                  <a:close/>
                  <a:moveTo>
                    <a:pt x="3815" y="2678"/>
                  </a:moveTo>
                  <a:lnTo>
                    <a:pt x="4439" y="2715"/>
                  </a:lnTo>
                  <a:lnTo>
                    <a:pt x="5026" y="2789"/>
                  </a:lnTo>
                  <a:lnTo>
                    <a:pt x="5026" y="2825"/>
                  </a:lnTo>
                  <a:lnTo>
                    <a:pt x="5136" y="3485"/>
                  </a:lnTo>
                  <a:lnTo>
                    <a:pt x="3925" y="3559"/>
                  </a:lnTo>
                  <a:lnTo>
                    <a:pt x="2678" y="3632"/>
                  </a:lnTo>
                  <a:lnTo>
                    <a:pt x="1358" y="3669"/>
                  </a:lnTo>
                  <a:lnTo>
                    <a:pt x="917" y="3706"/>
                  </a:lnTo>
                  <a:lnTo>
                    <a:pt x="477" y="3742"/>
                  </a:lnTo>
                  <a:lnTo>
                    <a:pt x="441" y="3229"/>
                  </a:lnTo>
                  <a:lnTo>
                    <a:pt x="441" y="2972"/>
                  </a:lnTo>
                  <a:lnTo>
                    <a:pt x="404" y="2862"/>
                  </a:lnTo>
                  <a:lnTo>
                    <a:pt x="331" y="2752"/>
                  </a:lnTo>
                  <a:lnTo>
                    <a:pt x="587" y="2789"/>
                  </a:lnTo>
                  <a:lnTo>
                    <a:pt x="807" y="2789"/>
                  </a:lnTo>
                  <a:lnTo>
                    <a:pt x="1284" y="2752"/>
                  </a:lnTo>
                  <a:lnTo>
                    <a:pt x="1945" y="2678"/>
                  </a:lnTo>
                  <a:close/>
                  <a:moveTo>
                    <a:pt x="4916" y="3999"/>
                  </a:moveTo>
                  <a:lnTo>
                    <a:pt x="4989" y="4072"/>
                  </a:lnTo>
                  <a:lnTo>
                    <a:pt x="5136" y="4109"/>
                  </a:lnTo>
                  <a:lnTo>
                    <a:pt x="5209" y="4072"/>
                  </a:lnTo>
                  <a:lnTo>
                    <a:pt x="5246" y="4623"/>
                  </a:lnTo>
                  <a:lnTo>
                    <a:pt x="5209" y="5173"/>
                  </a:lnTo>
                  <a:lnTo>
                    <a:pt x="5173" y="5430"/>
                  </a:lnTo>
                  <a:lnTo>
                    <a:pt x="5099" y="5723"/>
                  </a:lnTo>
                  <a:lnTo>
                    <a:pt x="4989" y="5980"/>
                  </a:lnTo>
                  <a:lnTo>
                    <a:pt x="4806" y="6200"/>
                  </a:lnTo>
                  <a:lnTo>
                    <a:pt x="4659" y="6310"/>
                  </a:lnTo>
                  <a:lnTo>
                    <a:pt x="4476" y="6420"/>
                  </a:lnTo>
                  <a:lnTo>
                    <a:pt x="4292" y="6457"/>
                  </a:lnTo>
                  <a:lnTo>
                    <a:pt x="4072" y="6493"/>
                  </a:lnTo>
                  <a:lnTo>
                    <a:pt x="3632" y="6530"/>
                  </a:lnTo>
                  <a:lnTo>
                    <a:pt x="3265" y="6567"/>
                  </a:lnTo>
                  <a:lnTo>
                    <a:pt x="2605" y="6567"/>
                  </a:lnTo>
                  <a:lnTo>
                    <a:pt x="2642" y="6493"/>
                  </a:lnTo>
                  <a:lnTo>
                    <a:pt x="2678" y="6383"/>
                  </a:lnTo>
                  <a:lnTo>
                    <a:pt x="2788" y="6310"/>
                  </a:lnTo>
                  <a:lnTo>
                    <a:pt x="2825" y="6273"/>
                  </a:lnTo>
                  <a:lnTo>
                    <a:pt x="2825" y="6237"/>
                  </a:lnTo>
                  <a:lnTo>
                    <a:pt x="2788" y="6200"/>
                  </a:lnTo>
                  <a:lnTo>
                    <a:pt x="2715" y="6200"/>
                  </a:lnTo>
                  <a:lnTo>
                    <a:pt x="2605" y="6237"/>
                  </a:lnTo>
                  <a:lnTo>
                    <a:pt x="2458" y="6310"/>
                  </a:lnTo>
                  <a:lnTo>
                    <a:pt x="2348" y="6420"/>
                  </a:lnTo>
                  <a:lnTo>
                    <a:pt x="2311" y="6567"/>
                  </a:lnTo>
                  <a:lnTo>
                    <a:pt x="1724" y="6493"/>
                  </a:lnTo>
                  <a:lnTo>
                    <a:pt x="1541" y="6457"/>
                  </a:lnTo>
                  <a:lnTo>
                    <a:pt x="1688" y="6420"/>
                  </a:lnTo>
                  <a:lnTo>
                    <a:pt x="2055" y="6383"/>
                  </a:lnTo>
                  <a:lnTo>
                    <a:pt x="2201" y="6310"/>
                  </a:lnTo>
                  <a:lnTo>
                    <a:pt x="2275" y="6237"/>
                  </a:lnTo>
                  <a:lnTo>
                    <a:pt x="2311" y="6163"/>
                  </a:lnTo>
                  <a:lnTo>
                    <a:pt x="2311" y="6090"/>
                  </a:lnTo>
                  <a:lnTo>
                    <a:pt x="2275" y="6016"/>
                  </a:lnTo>
                  <a:lnTo>
                    <a:pt x="2238" y="5980"/>
                  </a:lnTo>
                  <a:lnTo>
                    <a:pt x="2201" y="5943"/>
                  </a:lnTo>
                  <a:lnTo>
                    <a:pt x="2055" y="5943"/>
                  </a:lnTo>
                  <a:lnTo>
                    <a:pt x="1981" y="6016"/>
                  </a:lnTo>
                  <a:lnTo>
                    <a:pt x="1798" y="6053"/>
                  </a:lnTo>
                  <a:lnTo>
                    <a:pt x="1394" y="6127"/>
                  </a:lnTo>
                  <a:lnTo>
                    <a:pt x="1138" y="6200"/>
                  </a:lnTo>
                  <a:lnTo>
                    <a:pt x="917" y="6273"/>
                  </a:lnTo>
                  <a:lnTo>
                    <a:pt x="807" y="6200"/>
                  </a:lnTo>
                  <a:lnTo>
                    <a:pt x="697" y="6127"/>
                  </a:lnTo>
                  <a:lnTo>
                    <a:pt x="661" y="5980"/>
                  </a:lnTo>
                  <a:lnTo>
                    <a:pt x="624" y="5870"/>
                  </a:lnTo>
                  <a:lnTo>
                    <a:pt x="624" y="5870"/>
                  </a:lnTo>
                  <a:lnTo>
                    <a:pt x="844" y="5906"/>
                  </a:lnTo>
                  <a:lnTo>
                    <a:pt x="1504" y="5906"/>
                  </a:lnTo>
                  <a:lnTo>
                    <a:pt x="1724" y="5870"/>
                  </a:lnTo>
                  <a:lnTo>
                    <a:pt x="1945" y="5833"/>
                  </a:lnTo>
                  <a:lnTo>
                    <a:pt x="1981" y="5796"/>
                  </a:lnTo>
                  <a:lnTo>
                    <a:pt x="2018" y="5760"/>
                  </a:lnTo>
                  <a:lnTo>
                    <a:pt x="2055" y="5650"/>
                  </a:lnTo>
                  <a:lnTo>
                    <a:pt x="1981" y="5540"/>
                  </a:lnTo>
                  <a:lnTo>
                    <a:pt x="1945" y="5503"/>
                  </a:lnTo>
                  <a:lnTo>
                    <a:pt x="1504" y="5503"/>
                  </a:lnTo>
                  <a:lnTo>
                    <a:pt x="1101" y="5540"/>
                  </a:lnTo>
                  <a:lnTo>
                    <a:pt x="844" y="5576"/>
                  </a:lnTo>
                  <a:lnTo>
                    <a:pt x="587" y="5576"/>
                  </a:lnTo>
                  <a:lnTo>
                    <a:pt x="587" y="5356"/>
                  </a:lnTo>
                  <a:lnTo>
                    <a:pt x="734" y="5430"/>
                  </a:lnTo>
                  <a:lnTo>
                    <a:pt x="881" y="5466"/>
                  </a:lnTo>
                  <a:lnTo>
                    <a:pt x="1211" y="5466"/>
                  </a:lnTo>
                  <a:lnTo>
                    <a:pt x="1541" y="5393"/>
                  </a:lnTo>
                  <a:lnTo>
                    <a:pt x="1835" y="5246"/>
                  </a:lnTo>
                  <a:lnTo>
                    <a:pt x="1871" y="5173"/>
                  </a:lnTo>
                  <a:lnTo>
                    <a:pt x="1908" y="5099"/>
                  </a:lnTo>
                  <a:lnTo>
                    <a:pt x="1908" y="5026"/>
                  </a:lnTo>
                  <a:lnTo>
                    <a:pt x="1871" y="4953"/>
                  </a:lnTo>
                  <a:lnTo>
                    <a:pt x="1835" y="4916"/>
                  </a:lnTo>
                  <a:lnTo>
                    <a:pt x="1761" y="4879"/>
                  </a:lnTo>
                  <a:lnTo>
                    <a:pt x="1724" y="4879"/>
                  </a:lnTo>
                  <a:lnTo>
                    <a:pt x="1614" y="4916"/>
                  </a:lnTo>
                  <a:lnTo>
                    <a:pt x="1358" y="5026"/>
                  </a:lnTo>
                  <a:lnTo>
                    <a:pt x="1101" y="5099"/>
                  </a:lnTo>
                  <a:lnTo>
                    <a:pt x="844" y="5099"/>
                  </a:lnTo>
                  <a:lnTo>
                    <a:pt x="551" y="5063"/>
                  </a:lnTo>
                  <a:lnTo>
                    <a:pt x="551" y="4916"/>
                  </a:lnTo>
                  <a:lnTo>
                    <a:pt x="844" y="4879"/>
                  </a:lnTo>
                  <a:lnTo>
                    <a:pt x="1138" y="4879"/>
                  </a:lnTo>
                  <a:lnTo>
                    <a:pt x="1724" y="4769"/>
                  </a:lnTo>
                  <a:lnTo>
                    <a:pt x="1908" y="4696"/>
                  </a:lnTo>
                  <a:lnTo>
                    <a:pt x="2091" y="4586"/>
                  </a:lnTo>
                  <a:lnTo>
                    <a:pt x="2128" y="4513"/>
                  </a:lnTo>
                  <a:lnTo>
                    <a:pt x="2165" y="4439"/>
                  </a:lnTo>
                  <a:lnTo>
                    <a:pt x="2128" y="4329"/>
                  </a:lnTo>
                  <a:lnTo>
                    <a:pt x="2055" y="4256"/>
                  </a:lnTo>
                  <a:lnTo>
                    <a:pt x="1945" y="4182"/>
                  </a:lnTo>
                  <a:lnTo>
                    <a:pt x="1871" y="4182"/>
                  </a:lnTo>
                  <a:lnTo>
                    <a:pt x="1835" y="4219"/>
                  </a:lnTo>
                  <a:lnTo>
                    <a:pt x="1761" y="4256"/>
                  </a:lnTo>
                  <a:lnTo>
                    <a:pt x="1724" y="4329"/>
                  </a:lnTo>
                  <a:lnTo>
                    <a:pt x="1468" y="4403"/>
                  </a:lnTo>
                  <a:lnTo>
                    <a:pt x="991" y="4476"/>
                  </a:lnTo>
                  <a:lnTo>
                    <a:pt x="551" y="4586"/>
                  </a:lnTo>
                  <a:lnTo>
                    <a:pt x="514" y="4146"/>
                  </a:lnTo>
                  <a:lnTo>
                    <a:pt x="1358" y="4146"/>
                  </a:lnTo>
                  <a:lnTo>
                    <a:pt x="2678" y="4109"/>
                  </a:lnTo>
                  <a:lnTo>
                    <a:pt x="3815" y="4072"/>
                  </a:lnTo>
                  <a:lnTo>
                    <a:pt x="4916" y="3999"/>
                  </a:lnTo>
                  <a:close/>
                  <a:moveTo>
                    <a:pt x="1211" y="1"/>
                  </a:moveTo>
                  <a:lnTo>
                    <a:pt x="1101" y="37"/>
                  </a:lnTo>
                  <a:lnTo>
                    <a:pt x="1028" y="147"/>
                  </a:lnTo>
                  <a:lnTo>
                    <a:pt x="881" y="771"/>
                  </a:lnTo>
                  <a:lnTo>
                    <a:pt x="807" y="1395"/>
                  </a:lnTo>
                  <a:lnTo>
                    <a:pt x="807" y="1835"/>
                  </a:lnTo>
                  <a:lnTo>
                    <a:pt x="807" y="2092"/>
                  </a:lnTo>
                  <a:lnTo>
                    <a:pt x="881" y="2312"/>
                  </a:lnTo>
                  <a:lnTo>
                    <a:pt x="551" y="2385"/>
                  </a:lnTo>
                  <a:lnTo>
                    <a:pt x="367" y="2458"/>
                  </a:lnTo>
                  <a:lnTo>
                    <a:pt x="221" y="2568"/>
                  </a:lnTo>
                  <a:lnTo>
                    <a:pt x="184" y="2605"/>
                  </a:lnTo>
                  <a:lnTo>
                    <a:pt x="147" y="2678"/>
                  </a:lnTo>
                  <a:lnTo>
                    <a:pt x="37" y="2825"/>
                  </a:lnTo>
                  <a:lnTo>
                    <a:pt x="37" y="3009"/>
                  </a:lnTo>
                  <a:lnTo>
                    <a:pt x="37" y="3375"/>
                  </a:lnTo>
                  <a:lnTo>
                    <a:pt x="37" y="3852"/>
                  </a:lnTo>
                  <a:lnTo>
                    <a:pt x="37" y="3889"/>
                  </a:lnTo>
                  <a:lnTo>
                    <a:pt x="0" y="3962"/>
                  </a:lnTo>
                  <a:lnTo>
                    <a:pt x="37" y="4072"/>
                  </a:lnTo>
                  <a:lnTo>
                    <a:pt x="74" y="4439"/>
                  </a:lnTo>
                  <a:lnTo>
                    <a:pt x="110" y="5540"/>
                  </a:lnTo>
                  <a:lnTo>
                    <a:pt x="110" y="5943"/>
                  </a:lnTo>
                  <a:lnTo>
                    <a:pt x="184" y="6127"/>
                  </a:lnTo>
                  <a:lnTo>
                    <a:pt x="257" y="6310"/>
                  </a:lnTo>
                  <a:lnTo>
                    <a:pt x="367" y="6457"/>
                  </a:lnTo>
                  <a:lnTo>
                    <a:pt x="477" y="6567"/>
                  </a:lnTo>
                  <a:lnTo>
                    <a:pt x="624" y="6677"/>
                  </a:lnTo>
                  <a:lnTo>
                    <a:pt x="771" y="6750"/>
                  </a:lnTo>
                  <a:lnTo>
                    <a:pt x="1101" y="6860"/>
                  </a:lnTo>
                  <a:lnTo>
                    <a:pt x="1468" y="6934"/>
                  </a:lnTo>
                  <a:lnTo>
                    <a:pt x="2091" y="7007"/>
                  </a:lnTo>
                  <a:lnTo>
                    <a:pt x="2678" y="7044"/>
                  </a:lnTo>
                  <a:lnTo>
                    <a:pt x="2605" y="7264"/>
                  </a:lnTo>
                  <a:lnTo>
                    <a:pt x="2605" y="7484"/>
                  </a:lnTo>
                  <a:lnTo>
                    <a:pt x="2605" y="7887"/>
                  </a:lnTo>
                  <a:lnTo>
                    <a:pt x="2605" y="8548"/>
                  </a:lnTo>
                  <a:lnTo>
                    <a:pt x="2678" y="9208"/>
                  </a:lnTo>
                  <a:lnTo>
                    <a:pt x="2825" y="10455"/>
                  </a:lnTo>
                  <a:lnTo>
                    <a:pt x="3045" y="11665"/>
                  </a:lnTo>
                  <a:lnTo>
                    <a:pt x="3118" y="11922"/>
                  </a:lnTo>
                  <a:lnTo>
                    <a:pt x="3228" y="12106"/>
                  </a:lnTo>
                  <a:lnTo>
                    <a:pt x="3375" y="12252"/>
                  </a:lnTo>
                  <a:lnTo>
                    <a:pt x="3595" y="12399"/>
                  </a:lnTo>
                  <a:lnTo>
                    <a:pt x="3779" y="12472"/>
                  </a:lnTo>
                  <a:lnTo>
                    <a:pt x="3999" y="12546"/>
                  </a:lnTo>
                  <a:lnTo>
                    <a:pt x="4476" y="12619"/>
                  </a:lnTo>
                  <a:lnTo>
                    <a:pt x="4732" y="12582"/>
                  </a:lnTo>
                  <a:lnTo>
                    <a:pt x="4952" y="12509"/>
                  </a:lnTo>
                  <a:lnTo>
                    <a:pt x="5136" y="12399"/>
                  </a:lnTo>
                  <a:lnTo>
                    <a:pt x="5283" y="12216"/>
                  </a:lnTo>
                  <a:lnTo>
                    <a:pt x="5429" y="12032"/>
                  </a:lnTo>
                  <a:lnTo>
                    <a:pt x="5503" y="11812"/>
                  </a:lnTo>
                  <a:lnTo>
                    <a:pt x="5576" y="11592"/>
                  </a:lnTo>
                  <a:lnTo>
                    <a:pt x="5613" y="11372"/>
                  </a:lnTo>
                  <a:lnTo>
                    <a:pt x="5613" y="11079"/>
                  </a:lnTo>
                  <a:lnTo>
                    <a:pt x="5613" y="10785"/>
                  </a:lnTo>
                  <a:lnTo>
                    <a:pt x="5539" y="10162"/>
                  </a:lnTo>
                  <a:lnTo>
                    <a:pt x="5539" y="9538"/>
                  </a:lnTo>
                  <a:lnTo>
                    <a:pt x="5649" y="8951"/>
                  </a:lnTo>
                  <a:lnTo>
                    <a:pt x="5723" y="8658"/>
                  </a:lnTo>
                  <a:lnTo>
                    <a:pt x="5833" y="8364"/>
                  </a:lnTo>
                  <a:lnTo>
                    <a:pt x="5980" y="8071"/>
                  </a:lnTo>
                  <a:lnTo>
                    <a:pt x="6090" y="7961"/>
                  </a:lnTo>
                  <a:lnTo>
                    <a:pt x="6200" y="7851"/>
                  </a:lnTo>
                  <a:lnTo>
                    <a:pt x="6273" y="7814"/>
                  </a:lnTo>
                  <a:lnTo>
                    <a:pt x="6310" y="7814"/>
                  </a:lnTo>
                  <a:lnTo>
                    <a:pt x="6456" y="7887"/>
                  </a:lnTo>
                  <a:lnTo>
                    <a:pt x="6530" y="7997"/>
                  </a:lnTo>
                  <a:lnTo>
                    <a:pt x="6603" y="8144"/>
                  </a:lnTo>
                  <a:lnTo>
                    <a:pt x="6640" y="8291"/>
                  </a:lnTo>
                  <a:lnTo>
                    <a:pt x="6603" y="8474"/>
                  </a:lnTo>
                  <a:lnTo>
                    <a:pt x="6566" y="8804"/>
                  </a:lnTo>
                  <a:lnTo>
                    <a:pt x="6530" y="9208"/>
                  </a:lnTo>
                  <a:lnTo>
                    <a:pt x="6566" y="9428"/>
                  </a:lnTo>
                  <a:lnTo>
                    <a:pt x="6603" y="9648"/>
                  </a:lnTo>
                  <a:lnTo>
                    <a:pt x="6676" y="9868"/>
                  </a:lnTo>
                  <a:lnTo>
                    <a:pt x="6787" y="10051"/>
                  </a:lnTo>
                  <a:lnTo>
                    <a:pt x="6970" y="10162"/>
                  </a:lnTo>
                  <a:lnTo>
                    <a:pt x="7153" y="10272"/>
                  </a:lnTo>
                  <a:lnTo>
                    <a:pt x="7447" y="10345"/>
                  </a:lnTo>
                  <a:lnTo>
                    <a:pt x="7777" y="10382"/>
                  </a:lnTo>
                  <a:lnTo>
                    <a:pt x="8437" y="10382"/>
                  </a:lnTo>
                  <a:lnTo>
                    <a:pt x="9061" y="10308"/>
                  </a:lnTo>
                  <a:lnTo>
                    <a:pt x="9684" y="10162"/>
                  </a:lnTo>
                  <a:lnTo>
                    <a:pt x="9758" y="10125"/>
                  </a:lnTo>
                  <a:lnTo>
                    <a:pt x="9831" y="10051"/>
                  </a:lnTo>
                  <a:lnTo>
                    <a:pt x="9868" y="9941"/>
                  </a:lnTo>
                  <a:lnTo>
                    <a:pt x="9831" y="9868"/>
                  </a:lnTo>
                  <a:lnTo>
                    <a:pt x="9794" y="9758"/>
                  </a:lnTo>
                  <a:lnTo>
                    <a:pt x="9721" y="9685"/>
                  </a:lnTo>
                  <a:lnTo>
                    <a:pt x="9648" y="9648"/>
                  </a:lnTo>
                  <a:lnTo>
                    <a:pt x="9538" y="9648"/>
                  </a:lnTo>
                  <a:lnTo>
                    <a:pt x="8951" y="9758"/>
                  </a:lnTo>
                  <a:lnTo>
                    <a:pt x="8327" y="9831"/>
                  </a:lnTo>
                  <a:lnTo>
                    <a:pt x="7740" y="9831"/>
                  </a:lnTo>
                  <a:lnTo>
                    <a:pt x="7447" y="9795"/>
                  </a:lnTo>
                  <a:lnTo>
                    <a:pt x="7300" y="9721"/>
                  </a:lnTo>
                  <a:lnTo>
                    <a:pt x="7190" y="9648"/>
                  </a:lnTo>
                  <a:lnTo>
                    <a:pt x="7117" y="9575"/>
                  </a:lnTo>
                  <a:lnTo>
                    <a:pt x="7080" y="9465"/>
                  </a:lnTo>
                  <a:lnTo>
                    <a:pt x="7080" y="9208"/>
                  </a:lnTo>
                  <a:lnTo>
                    <a:pt x="7080" y="8914"/>
                  </a:lnTo>
                  <a:lnTo>
                    <a:pt x="7117" y="8694"/>
                  </a:lnTo>
                  <a:lnTo>
                    <a:pt x="7153" y="8474"/>
                  </a:lnTo>
                  <a:lnTo>
                    <a:pt x="7153" y="8254"/>
                  </a:lnTo>
                  <a:lnTo>
                    <a:pt x="7117" y="8034"/>
                  </a:lnTo>
                  <a:lnTo>
                    <a:pt x="7043" y="7851"/>
                  </a:lnTo>
                  <a:lnTo>
                    <a:pt x="6970" y="7667"/>
                  </a:lnTo>
                  <a:lnTo>
                    <a:pt x="6823" y="7520"/>
                  </a:lnTo>
                  <a:lnTo>
                    <a:pt x="6676" y="7410"/>
                  </a:lnTo>
                  <a:lnTo>
                    <a:pt x="6530" y="7337"/>
                  </a:lnTo>
                  <a:lnTo>
                    <a:pt x="6383" y="7300"/>
                  </a:lnTo>
                  <a:lnTo>
                    <a:pt x="6200" y="7300"/>
                  </a:lnTo>
                  <a:lnTo>
                    <a:pt x="6016" y="7337"/>
                  </a:lnTo>
                  <a:lnTo>
                    <a:pt x="5833" y="7447"/>
                  </a:lnTo>
                  <a:lnTo>
                    <a:pt x="5649" y="7594"/>
                  </a:lnTo>
                  <a:lnTo>
                    <a:pt x="5503" y="7814"/>
                  </a:lnTo>
                  <a:lnTo>
                    <a:pt x="5393" y="8034"/>
                  </a:lnTo>
                  <a:lnTo>
                    <a:pt x="5283" y="8291"/>
                  </a:lnTo>
                  <a:lnTo>
                    <a:pt x="5136" y="8768"/>
                  </a:lnTo>
                  <a:lnTo>
                    <a:pt x="5026" y="9281"/>
                  </a:lnTo>
                  <a:lnTo>
                    <a:pt x="4989" y="9795"/>
                  </a:lnTo>
                  <a:lnTo>
                    <a:pt x="5026" y="10308"/>
                  </a:lnTo>
                  <a:lnTo>
                    <a:pt x="5062" y="10858"/>
                  </a:lnTo>
                  <a:lnTo>
                    <a:pt x="5062" y="11372"/>
                  </a:lnTo>
                  <a:lnTo>
                    <a:pt x="5062" y="11519"/>
                  </a:lnTo>
                  <a:lnTo>
                    <a:pt x="5026" y="11665"/>
                  </a:lnTo>
                  <a:lnTo>
                    <a:pt x="4952" y="11775"/>
                  </a:lnTo>
                  <a:lnTo>
                    <a:pt x="4879" y="11886"/>
                  </a:lnTo>
                  <a:lnTo>
                    <a:pt x="4769" y="11959"/>
                  </a:lnTo>
                  <a:lnTo>
                    <a:pt x="4659" y="12032"/>
                  </a:lnTo>
                  <a:lnTo>
                    <a:pt x="4512" y="12069"/>
                  </a:lnTo>
                  <a:lnTo>
                    <a:pt x="4366" y="12069"/>
                  </a:lnTo>
                  <a:lnTo>
                    <a:pt x="4109" y="11996"/>
                  </a:lnTo>
                  <a:lnTo>
                    <a:pt x="3815" y="11922"/>
                  </a:lnTo>
                  <a:lnTo>
                    <a:pt x="3705" y="11849"/>
                  </a:lnTo>
                  <a:lnTo>
                    <a:pt x="3595" y="11739"/>
                  </a:lnTo>
                  <a:lnTo>
                    <a:pt x="3559" y="11592"/>
                  </a:lnTo>
                  <a:lnTo>
                    <a:pt x="3522" y="11445"/>
                  </a:lnTo>
                  <a:lnTo>
                    <a:pt x="3302" y="10272"/>
                  </a:lnTo>
                  <a:lnTo>
                    <a:pt x="3155" y="9061"/>
                  </a:lnTo>
                  <a:lnTo>
                    <a:pt x="3045" y="7887"/>
                  </a:lnTo>
                  <a:lnTo>
                    <a:pt x="3045" y="7484"/>
                  </a:lnTo>
                  <a:lnTo>
                    <a:pt x="3008" y="7264"/>
                  </a:lnTo>
                  <a:lnTo>
                    <a:pt x="2935" y="7044"/>
                  </a:lnTo>
                  <a:lnTo>
                    <a:pt x="3375" y="7044"/>
                  </a:lnTo>
                  <a:lnTo>
                    <a:pt x="3779" y="7007"/>
                  </a:lnTo>
                  <a:lnTo>
                    <a:pt x="4219" y="6970"/>
                  </a:lnTo>
                  <a:lnTo>
                    <a:pt x="4622" y="6860"/>
                  </a:lnTo>
                  <a:lnTo>
                    <a:pt x="4806" y="6787"/>
                  </a:lnTo>
                  <a:lnTo>
                    <a:pt x="4952" y="6677"/>
                  </a:lnTo>
                  <a:lnTo>
                    <a:pt x="5099" y="6603"/>
                  </a:lnTo>
                  <a:lnTo>
                    <a:pt x="5209" y="6493"/>
                  </a:lnTo>
                  <a:lnTo>
                    <a:pt x="5429" y="6200"/>
                  </a:lnTo>
                  <a:lnTo>
                    <a:pt x="5539" y="5906"/>
                  </a:lnTo>
                  <a:lnTo>
                    <a:pt x="5649" y="5576"/>
                  </a:lnTo>
                  <a:lnTo>
                    <a:pt x="5723" y="5210"/>
                  </a:lnTo>
                  <a:lnTo>
                    <a:pt x="5723" y="4806"/>
                  </a:lnTo>
                  <a:lnTo>
                    <a:pt x="5686" y="4036"/>
                  </a:lnTo>
                  <a:lnTo>
                    <a:pt x="5649" y="3559"/>
                  </a:lnTo>
                  <a:lnTo>
                    <a:pt x="5576" y="3082"/>
                  </a:lnTo>
                  <a:lnTo>
                    <a:pt x="5539" y="2789"/>
                  </a:lnTo>
                  <a:lnTo>
                    <a:pt x="5503" y="2678"/>
                  </a:lnTo>
                  <a:lnTo>
                    <a:pt x="5466" y="2568"/>
                  </a:lnTo>
                  <a:lnTo>
                    <a:pt x="5429" y="2422"/>
                  </a:lnTo>
                  <a:lnTo>
                    <a:pt x="5356" y="2348"/>
                  </a:lnTo>
                  <a:lnTo>
                    <a:pt x="5173" y="2238"/>
                  </a:lnTo>
                  <a:lnTo>
                    <a:pt x="5026" y="2202"/>
                  </a:lnTo>
                  <a:lnTo>
                    <a:pt x="4916" y="2202"/>
                  </a:lnTo>
                  <a:lnTo>
                    <a:pt x="4879" y="2238"/>
                  </a:lnTo>
                  <a:lnTo>
                    <a:pt x="4586" y="2238"/>
                  </a:lnTo>
                  <a:lnTo>
                    <a:pt x="4622" y="808"/>
                  </a:lnTo>
                  <a:lnTo>
                    <a:pt x="4586" y="551"/>
                  </a:lnTo>
                  <a:lnTo>
                    <a:pt x="4549" y="441"/>
                  </a:lnTo>
                  <a:lnTo>
                    <a:pt x="4512" y="331"/>
                  </a:lnTo>
                  <a:lnTo>
                    <a:pt x="4439" y="258"/>
                  </a:lnTo>
                  <a:lnTo>
                    <a:pt x="4329" y="221"/>
                  </a:lnTo>
                  <a:lnTo>
                    <a:pt x="4219" y="184"/>
                  </a:lnTo>
                  <a:lnTo>
                    <a:pt x="4072" y="221"/>
                  </a:lnTo>
                  <a:lnTo>
                    <a:pt x="3815" y="331"/>
                  </a:lnTo>
                  <a:lnTo>
                    <a:pt x="3705" y="404"/>
                  </a:lnTo>
                  <a:lnTo>
                    <a:pt x="3632" y="514"/>
                  </a:lnTo>
                  <a:lnTo>
                    <a:pt x="3522" y="734"/>
                  </a:lnTo>
                  <a:lnTo>
                    <a:pt x="3449" y="991"/>
                  </a:lnTo>
                  <a:lnTo>
                    <a:pt x="3485" y="1321"/>
                  </a:lnTo>
                  <a:lnTo>
                    <a:pt x="3522" y="1651"/>
                  </a:lnTo>
                  <a:lnTo>
                    <a:pt x="3559" y="1908"/>
                  </a:lnTo>
                  <a:lnTo>
                    <a:pt x="3669" y="2165"/>
                  </a:lnTo>
                  <a:lnTo>
                    <a:pt x="2091" y="2165"/>
                  </a:lnTo>
                  <a:lnTo>
                    <a:pt x="2055" y="1358"/>
                  </a:lnTo>
                  <a:lnTo>
                    <a:pt x="2018" y="514"/>
                  </a:lnTo>
                  <a:lnTo>
                    <a:pt x="2018" y="368"/>
                  </a:lnTo>
                  <a:lnTo>
                    <a:pt x="1945" y="221"/>
                  </a:lnTo>
                  <a:lnTo>
                    <a:pt x="1871" y="147"/>
                  </a:lnTo>
                  <a:lnTo>
                    <a:pt x="1761" y="74"/>
                  </a:lnTo>
                  <a:lnTo>
                    <a:pt x="1651" y="37"/>
                  </a:lnTo>
                  <a:lnTo>
                    <a:pt x="1504" y="1"/>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solidFill>
                  <a:srgbClr val="A4C2F4"/>
                </a:solidFill>
              </a:endParaRPr>
            </a:p>
          </p:txBody>
        </p:sp>
        <p:sp>
          <p:nvSpPr>
            <p:cNvPr id="320" name="Shape 320"/>
            <p:cNvSpPr/>
            <p:nvPr/>
          </p:nvSpPr>
          <p:spPr>
            <a:xfrm>
              <a:off x="6062250" y="3853825"/>
              <a:ext cx="332900" cy="376025"/>
            </a:xfrm>
            <a:custGeom>
              <a:avLst/>
              <a:gdLst/>
              <a:ahLst/>
              <a:cxnLst/>
              <a:rect l="0" t="0" r="0" b="0"/>
              <a:pathLst>
                <a:path w="13316" h="15041" extrusionOk="0">
                  <a:moveTo>
                    <a:pt x="5466" y="1"/>
                  </a:moveTo>
                  <a:lnTo>
                    <a:pt x="5466" y="38"/>
                  </a:lnTo>
                  <a:lnTo>
                    <a:pt x="5576" y="1248"/>
                  </a:lnTo>
                  <a:lnTo>
                    <a:pt x="5612" y="1321"/>
                  </a:lnTo>
                  <a:lnTo>
                    <a:pt x="5649" y="1395"/>
                  </a:lnTo>
                  <a:lnTo>
                    <a:pt x="5759" y="1431"/>
                  </a:lnTo>
                  <a:lnTo>
                    <a:pt x="5833" y="1395"/>
                  </a:lnTo>
                  <a:lnTo>
                    <a:pt x="6713" y="881"/>
                  </a:lnTo>
                  <a:lnTo>
                    <a:pt x="6713" y="881"/>
                  </a:lnTo>
                  <a:lnTo>
                    <a:pt x="6640" y="1285"/>
                  </a:lnTo>
                  <a:lnTo>
                    <a:pt x="6603" y="1652"/>
                  </a:lnTo>
                  <a:lnTo>
                    <a:pt x="6603" y="2055"/>
                  </a:lnTo>
                  <a:lnTo>
                    <a:pt x="6640" y="2459"/>
                  </a:lnTo>
                  <a:lnTo>
                    <a:pt x="6676" y="2569"/>
                  </a:lnTo>
                  <a:lnTo>
                    <a:pt x="6750" y="2605"/>
                  </a:lnTo>
                  <a:lnTo>
                    <a:pt x="6823" y="2642"/>
                  </a:lnTo>
                  <a:lnTo>
                    <a:pt x="6896" y="2679"/>
                  </a:lnTo>
                  <a:lnTo>
                    <a:pt x="6970" y="2642"/>
                  </a:lnTo>
                  <a:lnTo>
                    <a:pt x="7043" y="2605"/>
                  </a:lnTo>
                  <a:lnTo>
                    <a:pt x="7080" y="2532"/>
                  </a:lnTo>
                  <a:lnTo>
                    <a:pt x="7080" y="2459"/>
                  </a:lnTo>
                  <a:lnTo>
                    <a:pt x="7043" y="2275"/>
                  </a:lnTo>
                  <a:lnTo>
                    <a:pt x="7006" y="1835"/>
                  </a:lnTo>
                  <a:lnTo>
                    <a:pt x="7043" y="1395"/>
                  </a:lnTo>
                  <a:lnTo>
                    <a:pt x="7116" y="955"/>
                  </a:lnTo>
                  <a:lnTo>
                    <a:pt x="7226" y="514"/>
                  </a:lnTo>
                  <a:lnTo>
                    <a:pt x="7190" y="404"/>
                  </a:lnTo>
                  <a:lnTo>
                    <a:pt x="7153" y="294"/>
                  </a:lnTo>
                  <a:lnTo>
                    <a:pt x="7043" y="258"/>
                  </a:lnTo>
                  <a:lnTo>
                    <a:pt x="6933" y="294"/>
                  </a:lnTo>
                  <a:lnTo>
                    <a:pt x="5906" y="918"/>
                  </a:lnTo>
                  <a:lnTo>
                    <a:pt x="5869" y="698"/>
                  </a:lnTo>
                  <a:lnTo>
                    <a:pt x="5796" y="478"/>
                  </a:lnTo>
                  <a:lnTo>
                    <a:pt x="5686" y="221"/>
                  </a:lnTo>
                  <a:lnTo>
                    <a:pt x="5576" y="1"/>
                  </a:lnTo>
                  <a:close/>
                  <a:moveTo>
                    <a:pt x="8840" y="3816"/>
                  </a:moveTo>
                  <a:lnTo>
                    <a:pt x="8730" y="3852"/>
                  </a:lnTo>
                  <a:lnTo>
                    <a:pt x="8657" y="3926"/>
                  </a:lnTo>
                  <a:lnTo>
                    <a:pt x="8510" y="4146"/>
                  </a:lnTo>
                  <a:lnTo>
                    <a:pt x="8364" y="4293"/>
                  </a:lnTo>
                  <a:lnTo>
                    <a:pt x="8143" y="4476"/>
                  </a:lnTo>
                  <a:lnTo>
                    <a:pt x="7997" y="4659"/>
                  </a:lnTo>
                  <a:lnTo>
                    <a:pt x="7997" y="4733"/>
                  </a:lnTo>
                  <a:lnTo>
                    <a:pt x="7997" y="4769"/>
                  </a:lnTo>
                  <a:lnTo>
                    <a:pt x="8033" y="4806"/>
                  </a:lnTo>
                  <a:lnTo>
                    <a:pt x="8070" y="4843"/>
                  </a:lnTo>
                  <a:lnTo>
                    <a:pt x="8253" y="4843"/>
                  </a:lnTo>
                  <a:lnTo>
                    <a:pt x="8400" y="4806"/>
                  </a:lnTo>
                  <a:lnTo>
                    <a:pt x="8547" y="4733"/>
                  </a:lnTo>
                  <a:lnTo>
                    <a:pt x="8694" y="4659"/>
                  </a:lnTo>
                  <a:lnTo>
                    <a:pt x="8914" y="4403"/>
                  </a:lnTo>
                  <a:lnTo>
                    <a:pt x="9097" y="4146"/>
                  </a:lnTo>
                  <a:lnTo>
                    <a:pt x="9134" y="4073"/>
                  </a:lnTo>
                  <a:lnTo>
                    <a:pt x="9134" y="3963"/>
                  </a:lnTo>
                  <a:lnTo>
                    <a:pt x="9097" y="3889"/>
                  </a:lnTo>
                  <a:lnTo>
                    <a:pt x="9024" y="3852"/>
                  </a:lnTo>
                  <a:lnTo>
                    <a:pt x="8914" y="3816"/>
                  </a:lnTo>
                  <a:close/>
                  <a:moveTo>
                    <a:pt x="147" y="2972"/>
                  </a:moveTo>
                  <a:lnTo>
                    <a:pt x="73" y="3009"/>
                  </a:lnTo>
                  <a:lnTo>
                    <a:pt x="37" y="3082"/>
                  </a:lnTo>
                  <a:lnTo>
                    <a:pt x="0" y="3229"/>
                  </a:lnTo>
                  <a:lnTo>
                    <a:pt x="37" y="3559"/>
                  </a:lnTo>
                  <a:lnTo>
                    <a:pt x="110" y="4073"/>
                  </a:lnTo>
                  <a:lnTo>
                    <a:pt x="220" y="4549"/>
                  </a:lnTo>
                  <a:lnTo>
                    <a:pt x="257" y="4623"/>
                  </a:lnTo>
                  <a:lnTo>
                    <a:pt x="330" y="4696"/>
                  </a:lnTo>
                  <a:lnTo>
                    <a:pt x="514" y="4696"/>
                  </a:lnTo>
                  <a:lnTo>
                    <a:pt x="1174" y="4219"/>
                  </a:lnTo>
                  <a:lnTo>
                    <a:pt x="1247" y="4843"/>
                  </a:lnTo>
                  <a:lnTo>
                    <a:pt x="1284" y="4990"/>
                  </a:lnTo>
                  <a:lnTo>
                    <a:pt x="1321" y="5173"/>
                  </a:lnTo>
                  <a:lnTo>
                    <a:pt x="1394" y="5320"/>
                  </a:lnTo>
                  <a:lnTo>
                    <a:pt x="1431" y="5356"/>
                  </a:lnTo>
                  <a:lnTo>
                    <a:pt x="1541" y="5393"/>
                  </a:lnTo>
                  <a:lnTo>
                    <a:pt x="1614" y="5393"/>
                  </a:lnTo>
                  <a:lnTo>
                    <a:pt x="1687" y="5356"/>
                  </a:lnTo>
                  <a:lnTo>
                    <a:pt x="1724" y="5320"/>
                  </a:lnTo>
                  <a:lnTo>
                    <a:pt x="1761" y="5246"/>
                  </a:lnTo>
                  <a:lnTo>
                    <a:pt x="1761" y="5173"/>
                  </a:lnTo>
                  <a:lnTo>
                    <a:pt x="1724" y="5063"/>
                  </a:lnTo>
                  <a:lnTo>
                    <a:pt x="1724" y="5026"/>
                  </a:lnTo>
                  <a:lnTo>
                    <a:pt x="1687" y="4953"/>
                  </a:lnTo>
                  <a:lnTo>
                    <a:pt x="1651" y="4549"/>
                  </a:lnTo>
                  <a:lnTo>
                    <a:pt x="1614" y="4183"/>
                  </a:lnTo>
                  <a:lnTo>
                    <a:pt x="1577" y="3816"/>
                  </a:lnTo>
                  <a:lnTo>
                    <a:pt x="1577" y="3706"/>
                  </a:lnTo>
                  <a:lnTo>
                    <a:pt x="1467" y="3632"/>
                  </a:lnTo>
                  <a:lnTo>
                    <a:pt x="1357" y="3632"/>
                  </a:lnTo>
                  <a:lnTo>
                    <a:pt x="1247" y="3669"/>
                  </a:lnTo>
                  <a:lnTo>
                    <a:pt x="880" y="3889"/>
                  </a:lnTo>
                  <a:lnTo>
                    <a:pt x="550" y="4146"/>
                  </a:lnTo>
                  <a:lnTo>
                    <a:pt x="330" y="3302"/>
                  </a:lnTo>
                  <a:lnTo>
                    <a:pt x="294" y="3082"/>
                  </a:lnTo>
                  <a:lnTo>
                    <a:pt x="220" y="2972"/>
                  </a:lnTo>
                  <a:close/>
                  <a:moveTo>
                    <a:pt x="8400" y="2679"/>
                  </a:moveTo>
                  <a:lnTo>
                    <a:pt x="10124" y="5173"/>
                  </a:lnTo>
                  <a:lnTo>
                    <a:pt x="10161" y="5210"/>
                  </a:lnTo>
                  <a:lnTo>
                    <a:pt x="10124" y="5246"/>
                  </a:lnTo>
                  <a:lnTo>
                    <a:pt x="9684" y="5613"/>
                  </a:lnTo>
                  <a:lnTo>
                    <a:pt x="9207" y="6017"/>
                  </a:lnTo>
                  <a:lnTo>
                    <a:pt x="8804" y="6310"/>
                  </a:lnTo>
                  <a:lnTo>
                    <a:pt x="8584" y="6017"/>
                  </a:lnTo>
                  <a:lnTo>
                    <a:pt x="6970" y="3852"/>
                  </a:lnTo>
                  <a:lnTo>
                    <a:pt x="7703" y="3339"/>
                  </a:lnTo>
                  <a:lnTo>
                    <a:pt x="8033" y="3045"/>
                  </a:lnTo>
                  <a:lnTo>
                    <a:pt x="8364" y="2752"/>
                  </a:lnTo>
                  <a:lnTo>
                    <a:pt x="8400" y="2679"/>
                  </a:lnTo>
                  <a:close/>
                  <a:moveTo>
                    <a:pt x="2494" y="7227"/>
                  </a:moveTo>
                  <a:lnTo>
                    <a:pt x="2421" y="7301"/>
                  </a:lnTo>
                  <a:lnTo>
                    <a:pt x="2421" y="7411"/>
                  </a:lnTo>
                  <a:lnTo>
                    <a:pt x="2678" y="7887"/>
                  </a:lnTo>
                  <a:lnTo>
                    <a:pt x="2494" y="8034"/>
                  </a:lnTo>
                  <a:lnTo>
                    <a:pt x="2458" y="8108"/>
                  </a:lnTo>
                  <a:lnTo>
                    <a:pt x="2421" y="8218"/>
                  </a:lnTo>
                  <a:lnTo>
                    <a:pt x="2421" y="8291"/>
                  </a:lnTo>
                  <a:lnTo>
                    <a:pt x="2494" y="8328"/>
                  </a:lnTo>
                  <a:lnTo>
                    <a:pt x="2605" y="8364"/>
                  </a:lnTo>
                  <a:lnTo>
                    <a:pt x="2678" y="8328"/>
                  </a:lnTo>
                  <a:lnTo>
                    <a:pt x="2861" y="8254"/>
                  </a:lnTo>
                  <a:lnTo>
                    <a:pt x="2935" y="8364"/>
                  </a:lnTo>
                  <a:lnTo>
                    <a:pt x="3155" y="8694"/>
                  </a:lnTo>
                  <a:lnTo>
                    <a:pt x="3301" y="8841"/>
                  </a:lnTo>
                  <a:lnTo>
                    <a:pt x="3375" y="8878"/>
                  </a:lnTo>
                  <a:lnTo>
                    <a:pt x="3485" y="8915"/>
                  </a:lnTo>
                  <a:lnTo>
                    <a:pt x="3558" y="8878"/>
                  </a:lnTo>
                  <a:lnTo>
                    <a:pt x="3595" y="8804"/>
                  </a:lnTo>
                  <a:lnTo>
                    <a:pt x="3632" y="8731"/>
                  </a:lnTo>
                  <a:lnTo>
                    <a:pt x="3595" y="8621"/>
                  </a:lnTo>
                  <a:lnTo>
                    <a:pt x="3558" y="8438"/>
                  </a:lnTo>
                  <a:lnTo>
                    <a:pt x="3301" y="8108"/>
                  </a:lnTo>
                  <a:lnTo>
                    <a:pt x="3228" y="7997"/>
                  </a:lnTo>
                  <a:lnTo>
                    <a:pt x="3558" y="7704"/>
                  </a:lnTo>
                  <a:lnTo>
                    <a:pt x="3595" y="7594"/>
                  </a:lnTo>
                  <a:lnTo>
                    <a:pt x="3595" y="7484"/>
                  </a:lnTo>
                  <a:lnTo>
                    <a:pt x="3558" y="7411"/>
                  </a:lnTo>
                  <a:lnTo>
                    <a:pt x="3485" y="7374"/>
                  </a:lnTo>
                  <a:lnTo>
                    <a:pt x="3412" y="7337"/>
                  </a:lnTo>
                  <a:lnTo>
                    <a:pt x="3338" y="7337"/>
                  </a:lnTo>
                  <a:lnTo>
                    <a:pt x="3228" y="7411"/>
                  </a:lnTo>
                  <a:lnTo>
                    <a:pt x="2971" y="7631"/>
                  </a:lnTo>
                  <a:lnTo>
                    <a:pt x="2641" y="7264"/>
                  </a:lnTo>
                  <a:lnTo>
                    <a:pt x="2568" y="7227"/>
                  </a:lnTo>
                  <a:close/>
                  <a:moveTo>
                    <a:pt x="3191" y="6090"/>
                  </a:moveTo>
                  <a:lnTo>
                    <a:pt x="3595" y="6860"/>
                  </a:lnTo>
                  <a:lnTo>
                    <a:pt x="3998" y="7594"/>
                  </a:lnTo>
                  <a:lnTo>
                    <a:pt x="4439" y="8328"/>
                  </a:lnTo>
                  <a:lnTo>
                    <a:pt x="4915" y="9025"/>
                  </a:lnTo>
                  <a:lnTo>
                    <a:pt x="4769" y="9098"/>
                  </a:lnTo>
                  <a:lnTo>
                    <a:pt x="4622" y="9171"/>
                  </a:lnTo>
                  <a:lnTo>
                    <a:pt x="4365" y="9355"/>
                  </a:lnTo>
                  <a:lnTo>
                    <a:pt x="3778" y="9721"/>
                  </a:lnTo>
                  <a:lnTo>
                    <a:pt x="3522" y="9905"/>
                  </a:lnTo>
                  <a:lnTo>
                    <a:pt x="3412" y="10015"/>
                  </a:lnTo>
                  <a:lnTo>
                    <a:pt x="3265" y="10052"/>
                  </a:lnTo>
                  <a:lnTo>
                    <a:pt x="3228" y="10052"/>
                  </a:lnTo>
                  <a:lnTo>
                    <a:pt x="3191" y="10088"/>
                  </a:lnTo>
                  <a:lnTo>
                    <a:pt x="3191" y="10162"/>
                  </a:lnTo>
                  <a:lnTo>
                    <a:pt x="2421" y="9025"/>
                  </a:lnTo>
                  <a:lnTo>
                    <a:pt x="1761" y="7997"/>
                  </a:lnTo>
                  <a:lnTo>
                    <a:pt x="1064" y="7007"/>
                  </a:lnTo>
                  <a:lnTo>
                    <a:pt x="1394" y="6897"/>
                  </a:lnTo>
                  <a:lnTo>
                    <a:pt x="1724" y="6714"/>
                  </a:lnTo>
                  <a:lnTo>
                    <a:pt x="2348" y="6383"/>
                  </a:lnTo>
                  <a:lnTo>
                    <a:pt x="2494" y="6310"/>
                  </a:lnTo>
                  <a:lnTo>
                    <a:pt x="2641" y="6273"/>
                  </a:lnTo>
                  <a:lnTo>
                    <a:pt x="2935" y="6237"/>
                  </a:lnTo>
                  <a:lnTo>
                    <a:pt x="3081" y="6200"/>
                  </a:lnTo>
                  <a:lnTo>
                    <a:pt x="3191" y="6090"/>
                  </a:lnTo>
                  <a:close/>
                  <a:moveTo>
                    <a:pt x="12729" y="11005"/>
                  </a:moveTo>
                  <a:lnTo>
                    <a:pt x="12655" y="11225"/>
                  </a:lnTo>
                  <a:lnTo>
                    <a:pt x="12582" y="11115"/>
                  </a:lnTo>
                  <a:lnTo>
                    <a:pt x="12729" y="11005"/>
                  </a:lnTo>
                  <a:close/>
                  <a:moveTo>
                    <a:pt x="9647" y="12949"/>
                  </a:moveTo>
                  <a:lnTo>
                    <a:pt x="9721" y="13096"/>
                  </a:lnTo>
                  <a:lnTo>
                    <a:pt x="9831" y="13280"/>
                  </a:lnTo>
                  <a:lnTo>
                    <a:pt x="9941" y="13463"/>
                  </a:lnTo>
                  <a:lnTo>
                    <a:pt x="10088" y="13573"/>
                  </a:lnTo>
                  <a:lnTo>
                    <a:pt x="10051" y="13573"/>
                  </a:lnTo>
                  <a:lnTo>
                    <a:pt x="9647" y="13756"/>
                  </a:lnTo>
                  <a:lnTo>
                    <a:pt x="9647" y="13646"/>
                  </a:lnTo>
                  <a:lnTo>
                    <a:pt x="9574" y="13536"/>
                  </a:lnTo>
                  <a:lnTo>
                    <a:pt x="9427" y="13426"/>
                  </a:lnTo>
                  <a:lnTo>
                    <a:pt x="9354" y="13280"/>
                  </a:lnTo>
                  <a:lnTo>
                    <a:pt x="9281" y="13133"/>
                  </a:lnTo>
                  <a:lnTo>
                    <a:pt x="9244" y="12986"/>
                  </a:lnTo>
                  <a:lnTo>
                    <a:pt x="9647" y="12949"/>
                  </a:lnTo>
                  <a:close/>
                  <a:moveTo>
                    <a:pt x="6640" y="12839"/>
                  </a:moveTo>
                  <a:lnTo>
                    <a:pt x="6493" y="13426"/>
                  </a:lnTo>
                  <a:lnTo>
                    <a:pt x="6419" y="14013"/>
                  </a:lnTo>
                  <a:lnTo>
                    <a:pt x="6419" y="14160"/>
                  </a:lnTo>
                  <a:lnTo>
                    <a:pt x="6163" y="13940"/>
                  </a:lnTo>
                  <a:lnTo>
                    <a:pt x="6126" y="13940"/>
                  </a:lnTo>
                  <a:lnTo>
                    <a:pt x="6126" y="13903"/>
                  </a:lnTo>
                  <a:lnTo>
                    <a:pt x="6126" y="13646"/>
                  </a:lnTo>
                  <a:lnTo>
                    <a:pt x="6163" y="13353"/>
                  </a:lnTo>
                  <a:lnTo>
                    <a:pt x="6236" y="13096"/>
                  </a:lnTo>
                  <a:lnTo>
                    <a:pt x="6346" y="12876"/>
                  </a:lnTo>
                  <a:lnTo>
                    <a:pt x="6640" y="12839"/>
                  </a:lnTo>
                  <a:close/>
                  <a:moveTo>
                    <a:pt x="7336" y="13170"/>
                  </a:moveTo>
                  <a:lnTo>
                    <a:pt x="7263" y="13206"/>
                  </a:lnTo>
                  <a:lnTo>
                    <a:pt x="7226" y="13243"/>
                  </a:lnTo>
                  <a:lnTo>
                    <a:pt x="7080" y="13720"/>
                  </a:lnTo>
                  <a:lnTo>
                    <a:pt x="7006" y="13977"/>
                  </a:lnTo>
                  <a:lnTo>
                    <a:pt x="7006" y="14233"/>
                  </a:lnTo>
                  <a:lnTo>
                    <a:pt x="7006" y="14307"/>
                  </a:lnTo>
                  <a:lnTo>
                    <a:pt x="7043" y="14380"/>
                  </a:lnTo>
                  <a:lnTo>
                    <a:pt x="7116" y="14453"/>
                  </a:lnTo>
                  <a:lnTo>
                    <a:pt x="7190" y="14490"/>
                  </a:lnTo>
                  <a:lnTo>
                    <a:pt x="7263" y="14527"/>
                  </a:lnTo>
                  <a:lnTo>
                    <a:pt x="7336" y="14527"/>
                  </a:lnTo>
                  <a:lnTo>
                    <a:pt x="7410" y="14453"/>
                  </a:lnTo>
                  <a:lnTo>
                    <a:pt x="7483" y="14380"/>
                  </a:lnTo>
                  <a:lnTo>
                    <a:pt x="7483" y="14270"/>
                  </a:lnTo>
                  <a:lnTo>
                    <a:pt x="7446" y="14160"/>
                  </a:lnTo>
                  <a:lnTo>
                    <a:pt x="7373" y="14123"/>
                  </a:lnTo>
                  <a:lnTo>
                    <a:pt x="7373" y="13830"/>
                  </a:lnTo>
                  <a:lnTo>
                    <a:pt x="7410" y="13280"/>
                  </a:lnTo>
                  <a:lnTo>
                    <a:pt x="7373" y="13206"/>
                  </a:lnTo>
                  <a:lnTo>
                    <a:pt x="7336" y="13170"/>
                  </a:lnTo>
                  <a:close/>
                  <a:moveTo>
                    <a:pt x="10418" y="5613"/>
                  </a:moveTo>
                  <a:lnTo>
                    <a:pt x="11188" y="6714"/>
                  </a:lnTo>
                  <a:lnTo>
                    <a:pt x="11555" y="7264"/>
                  </a:lnTo>
                  <a:lnTo>
                    <a:pt x="11922" y="7814"/>
                  </a:lnTo>
                  <a:lnTo>
                    <a:pt x="12252" y="8474"/>
                  </a:lnTo>
                  <a:lnTo>
                    <a:pt x="12399" y="8841"/>
                  </a:lnTo>
                  <a:lnTo>
                    <a:pt x="12545" y="9208"/>
                  </a:lnTo>
                  <a:lnTo>
                    <a:pt x="12619" y="9575"/>
                  </a:lnTo>
                  <a:lnTo>
                    <a:pt x="12692" y="9942"/>
                  </a:lnTo>
                  <a:lnTo>
                    <a:pt x="12729" y="10308"/>
                  </a:lnTo>
                  <a:lnTo>
                    <a:pt x="12729" y="10675"/>
                  </a:lnTo>
                  <a:lnTo>
                    <a:pt x="12325" y="10932"/>
                  </a:lnTo>
                  <a:lnTo>
                    <a:pt x="12288" y="10969"/>
                  </a:lnTo>
                  <a:lnTo>
                    <a:pt x="12252" y="11042"/>
                  </a:lnTo>
                  <a:lnTo>
                    <a:pt x="12288" y="11079"/>
                  </a:lnTo>
                  <a:lnTo>
                    <a:pt x="12325" y="11152"/>
                  </a:lnTo>
                  <a:lnTo>
                    <a:pt x="12435" y="11372"/>
                  </a:lnTo>
                  <a:lnTo>
                    <a:pt x="12509" y="11446"/>
                  </a:lnTo>
                  <a:lnTo>
                    <a:pt x="12582" y="11519"/>
                  </a:lnTo>
                  <a:lnTo>
                    <a:pt x="12472" y="11776"/>
                  </a:lnTo>
                  <a:lnTo>
                    <a:pt x="12325" y="12032"/>
                  </a:lnTo>
                  <a:lnTo>
                    <a:pt x="11848" y="11666"/>
                  </a:lnTo>
                  <a:lnTo>
                    <a:pt x="11775" y="11629"/>
                  </a:lnTo>
                  <a:lnTo>
                    <a:pt x="11702" y="11666"/>
                  </a:lnTo>
                  <a:lnTo>
                    <a:pt x="11665" y="11739"/>
                  </a:lnTo>
                  <a:lnTo>
                    <a:pt x="11702" y="11812"/>
                  </a:lnTo>
                  <a:lnTo>
                    <a:pt x="12142" y="12326"/>
                  </a:lnTo>
                  <a:lnTo>
                    <a:pt x="11848" y="12619"/>
                  </a:lnTo>
                  <a:lnTo>
                    <a:pt x="11812" y="12546"/>
                  </a:lnTo>
                  <a:lnTo>
                    <a:pt x="11665" y="12399"/>
                  </a:lnTo>
                  <a:lnTo>
                    <a:pt x="11518" y="12253"/>
                  </a:lnTo>
                  <a:lnTo>
                    <a:pt x="11371" y="12069"/>
                  </a:lnTo>
                  <a:lnTo>
                    <a:pt x="11298" y="11886"/>
                  </a:lnTo>
                  <a:lnTo>
                    <a:pt x="11225" y="11849"/>
                  </a:lnTo>
                  <a:lnTo>
                    <a:pt x="11188" y="11812"/>
                  </a:lnTo>
                  <a:lnTo>
                    <a:pt x="11115" y="11849"/>
                  </a:lnTo>
                  <a:lnTo>
                    <a:pt x="11078" y="11922"/>
                  </a:lnTo>
                  <a:lnTo>
                    <a:pt x="11078" y="12106"/>
                  </a:lnTo>
                  <a:lnTo>
                    <a:pt x="11115" y="12253"/>
                  </a:lnTo>
                  <a:lnTo>
                    <a:pt x="11188" y="12436"/>
                  </a:lnTo>
                  <a:lnTo>
                    <a:pt x="11261" y="12583"/>
                  </a:lnTo>
                  <a:lnTo>
                    <a:pt x="11371" y="12729"/>
                  </a:lnTo>
                  <a:lnTo>
                    <a:pt x="11518" y="12876"/>
                  </a:lnTo>
                  <a:lnTo>
                    <a:pt x="11115" y="13096"/>
                  </a:lnTo>
                  <a:lnTo>
                    <a:pt x="11151" y="12986"/>
                  </a:lnTo>
                  <a:lnTo>
                    <a:pt x="11151" y="12839"/>
                  </a:lnTo>
                  <a:lnTo>
                    <a:pt x="11078" y="12766"/>
                  </a:lnTo>
                  <a:lnTo>
                    <a:pt x="10968" y="12656"/>
                  </a:lnTo>
                  <a:lnTo>
                    <a:pt x="10931" y="12656"/>
                  </a:lnTo>
                  <a:lnTo>
                    <a:pt x="10858" y="12693"/>
                  </a:lnTo>
                  <a:lnTo>
                    <a:pt x="10858" y="12766"/>
                  </a:lnTo>
                  <a:lnTo>
                    <a:pt x="10821" y="12729"/>
                  </a:lnTo>
                  <a:lnTo>
                    <a:pt x="10491" y="12436"/>
                  </a:lnTo>
                  <a:lnTo>
                    <a:pt x="10418" y="12363"/>
                  </a:lnTo>
                  <a:lnTo>
                    <a:pt x="10344" y="12399"/>
                  </a:lnTo>
                  <a:lnTo>
                    <a:pt x="10308" y="12473"/>
                  </a:lnTo>
                  <a:lnTo>
                    <a:pt x="10308" y="12546"/>
                  </a:lnTo>
                  <a:lnTo>
                    <a:pt x="10491" y="12839"/>
                  </a:lnTo>
                  <a:lnTo>
                    <a:pt x="10711" y="13206"/>
                  </a:lnTo>
                  <a:lnTo>
                    <a:pt x="10785" y="13280"/>
                  </a:lnTo>
                  <a:lnTo>
                    <a:pt x="10381" y="13426"/>
                  </a:lnTo>
                  <a:lnTo>
                    <a:pt x="10381" y="13353"/>
                  </a:lnTo>
                  <a:lnTo>
                    <a:pt x="10344" y="13280"/>
                  </a:lnTo>
                  <a:lnTo>
                    <a:pt x="10234" y="13133"/>
                  </a:lnTo>
                  <a:lnTo>
                    <a:pt x="10051" y="12913"/>
                  </a:lnTo>
                  <a:lnTo>
                    <a:pt x="9904" y="12693"/>
                  </a:lnTo>
                  <a:lnTo>
                    <a:pt x="9831" y="12619"/>
                  </a:lnTo>
                  <a:lnTo>
                    <a:pt x="9721" y="12619"/>
                  </a:lnTo>
                  <a:lnTo>
                    <a:pt x="9391" y="12693"/>
                  </a:lnTo>
                  <a:lnTo>
                    <a:pt x="9097" y="12729"/>
                  </a:lnTo>
                  <a:lnTo>
                    <a:pt x="9024" y="12766"/>
                  </a:lnTo>
                  <a:lnTo>
                    <a:pt x="8987" y="12839"/>
                  </a:lnTo>
                  <a:lnTo>
                    <a:pt x="8987" y="12913"/>
                  </a:lnTo>
                  <a:lnTo>
                    <a:pt x="9024" y="12986"/>
                  </a:lnTo>
                  <a:lnTo>
                    <a:pt x="9024" y="13243"/>
                  </a:lnTo>
                  <a:lnTo>
                    <a:pt x="9097" y="13500"/>
                  </a:lnTo>
                  <a:lnTo>
                    <a:pt x="9134" y="13646"/>
                  </a:lnTo>
                  <a:lnTo>
                    <a:pt x="9207" y="13756"/>
                  </a:lnTo>
                  <a:lnTo>
                    <a:pt x="9317" y="13830"/>
                  </a:lnTo>
                  <a:lnTo>
                    <a:pt x="9427" y="13867"/>
                  </a:lnTo>
                  <a:lnTo>
                    <a:pt x="8987" y="14050"/>
                  </a:lnTo>
                  <a:lnTo>
                    <a:pt x="8950" y="13977"/>
                  </a:lnTo>
                  <a:lnTo>
                    <a:pt x="8804" y="13903"/>
                  </a:lnTo>
                  <a:lnTo>
                    <a:pt x="8767" y="13903"/>
                  </a:lnTo>
                  <a:lnTo>
                    <a:pt x="8620" y="13536"/>
                  </a:lnTo>
                  <a:lnTo>
                    <a:pt x="8510" y="13390"/>
                  </a:lnTo>
                  <a:lnTo>
                    <a:pt x="8364" y="13206"/>
                  </a:lnTo>
                  <a:lnTo>
                    <a:pt x="8327" y="13206"/>
                  </a:lnTo>
                  <a:lnTo>
                    <a:pt x="8327" y="13243"/>
                  </a:lnTo>
                  <a:lnTo>
                    <a:pt x="8327" y="13500"/>
                  </a:lnTo>
                  <a:lnTo>
                    <a:pt x="8364" y="13756"/>
                  </a:lnTo>
                  <a:lnTo>
                    <a:pt x="8510" y="14270"/>
                  </a:lnTo>
                  <a:lnTo>
                    <a:pt x="8070" y="14453"/>
                  </a:lnTo>
                  <a:lnTo>
                    <a:pt x="8033" y="14160"/>
                  </a:lnTo>
                  <a:lnTo>
                    <a:pt x="7960" y="13903"/>
                  </a:lnTo>
                  <a:lnTo>
                    <a:pt x="7923" y="13536"/>
                  </a:lnTo>
                  <a:lnTo>
                    <a:pt x="7923" y="13206"/>
                  </a:lnTo>
                  <a:lnTo>
                    <a:pt x="7887" y="13133"/>
                  </a:lnTo>
                  <a:lnTo>
                    <a:pt x="7813" y="13096"/>
                  </a:lnTo>
                  <a:lnTo>
                    <a:pt x="7777" y="13096"/>
                  </a:lnTo>
                  <a:lnTo>
                    <a:pt x="7703" y="13170"/>
                  </a:lnTo>
                  <a:lnTo>
                    <a:pt x="7667" y="13536"/>
                  </a:lnTo>
                  <a:lnTo>
                    <a:pt x="7630" y="13903"/>
                  </a:lnTo>
                  <a:lnTo>
                    <a:pt x="7667" y="14233"/>
                  </a:lnTo>
                  <a:lnTo>
                    <a:pt x="7667" y="14380"/>
                  </a:lnTo>
                  <a:lnTo>
                    <a:pt x="7740" y="14527"/>
                  </a:lnTo>
                  <a:lnTo>
                    <a:pt x="7483" y="14563"/>
                  </a:lnTo>
                  <a:lnTo>
                    <a:pt x="7190" y="14527"/>
                  </a:lnTo>
                  <a:lnTo>
                    <a:pt x="7006" y="14453"/>
                  </a:lnTo>
                  <a:lnTo>
                    <a:pt x="6786" y="14380"/>
                  </a:lnTo>
                  <a:lnTo>
                    <a:pt x="6823" y="14160"/>
                  </a:lnTo>
                  <a:lnTo>
                    <a:pt x="6860" y="13646"/>
                  </a:lnTo>
                  <a:lnTo>
                    <a:pt x="6860" y="13206"/>
                  </a:lnTo>
                  <a:lnTo>
                    <a:pt x="6860" y="12766"/>
                  </a:lnTo>
                  <a:lnTo>
                    <a:pt x="6823" y="12693"/>
                  </a:lnTo>
                  <a:lnTo>
                    <a:pt x="6713" y="12656"/>
                  </a:lnTo>
                  <a:lnTo>
                    <a:pt x="6346" y="12693"/>
                  </a:lnTo>
                  <a:lnTo>
                    <a:pt x="6309" y="12656"/>
                  </a:lnTo>
                  <a:lnTo>
                    <a:pt x="6236" y="12693"/>
                  </a:lnTo>
                  <a:lnTo>
                    <a:pt x="6089" y="12913"/>
                  </a:lnTo>
                  <a:lnTo>
                    <a:pt x="5943" y="13133"/>
                  </a:lnTo>
                  <a:lnTo>
                    <a:pt x="5869" y="13390"/>
                  </a:lnTo>
                  <a:lnTo>
                    <a:pt x="5796" y="13610"/>
                  </a:lnTo>
                  <a:lnTo>
                    <a:pt x="5392" y="13206"/>
                  </a:lnTo>
                  <a:lnTo>
                    <a:pt x="5686" y="12839"/>
                  </a:lnTo>
                  <a:lnTo>
                    <a:pt x="5943" y="12473"/>
                  </a:lnTo>
                  <a:lnTo>
                    <a:pt x="5943" y="12363"/>
                  </a:lnTo>
                  <a:lnTo>
                    <a:pt x="5943" y="12289"/>
                  </a:lnTo>
                  <a:lnTo>
                    <a:pt x="5869" y="12216"/>
                  </a:lnTo>
                  <a:lnTo>
                    <a:pt x="5686" y="12216"/>
                  </a:lnTo>
                  <a:lnTo>
                    <a:pt x="5612" y="12289"/>
                  </a:lnTo>
                  <a:lnTo>
                    <a:pt x="5209" y="12949"/>
                  </a:lnTo>
                  <a:lnTo>
                    <a:pt x="4952" y="12619"/>
                  </a:lnTo>
                  <a:lnTo>
                    <a:pt x="5136" y="12473"/>
                  </a:lnTo>
                  <a:lnTo>
                    <a:pt x="5319" y="12289"/>
                  </a:lnTo>
                  <a:lnTo>
                    <a:pt x="5466" y="12069"/>
                  </a:lnTo>
                  <a:lnTo>
                    <a:pt x="5576" y="11849"/>
                  </a:lnTo>
                  <a:lnTo>
                    <a:pt x="5576" y="11776"/>
                  </a:lnTo>
                  <a:lnTo>
                    <a:pt x="5576" y="11739"/>
                  </a:lnTo>
                  <a:lnTo>
                    <a:pt x="5539" y="11666"/>
                  </a:lnTo>
                  <a:lnTo>
                    <a:pt x="5502" y="11629"/>
                  </a:lnTo>
                  <a:lnTo>
                    <a:pt x="5319" y="11629"/>
                  </a:lnTo>
                  <a:lnTo>
                    <a:pt x="5282" y="11702"/>
                  </a:lnTo>
                  <a:lnTo>
                    <a:pt x="4805" y="12399"/>
                  </a:lnTo>
                  <a:lnTo>
                    <a:pt x="4439" y="11922"/>
                  </a:lnTo>
                  <a:lnTo>
                    <a:pt x="4549" y="11812"/>
                  </a:lnTo>
                  <a:lnTo>
                    <a:pt x="4879" y="11409"/>
                  </a:lnTo>
                  <a:lnTo>
                    <a:pt x="5209" y="10969"/>
                  </a:lnTo>
                  <a:lnTo>
                    <a:pt x="5209" y="10895"/>
                  </a:lnTo>
                  <a:lnTo>
                    <a:pt x="5246" y="10859"/>
                  </a:lnTo>
                  <a:lnTo>
                    <a:pt x="5282" y="10785"/>
                  </a:lnTo>
                  <a:lnTo>
                    <a:pt x="5282" y="10712"/>
                  </a:lnTo>
                  <a:lnTo>
                    <a:pt x="5209" y="10639"/>
                  </a:lnTo>
                  <a:lnTo>
                    <a:pt x="5099" y="10602"/>
                  </a:lnTo>
                  <a:lnTo>
                    <a:pt x="5026" y="10602"/>
                  </a:lnTo>
                  <a:lnTo>
                    <a:pt x="4952" y="10639"/>
                  </a:lnTo>
                  <a:lnTo>
                    <a:pt x="4549" y="11225"/>
                  </a:lnTo>
                  <a:lnTo>
                    <a:pt x="4329" y="11556"/>
                  </a:lnTo>
                  <a:lnTo>
                    <a:pt x="4292" y="11482"/>
                  </a:lnTo>
                  <a:lnTo>
                    <a:pt x="4145" y="11482"/>
                  </a:lnTo>
                  <a:lnTo>
                    <a:pt x="3888" y="11152"/>
                  </a:lnTo>
                  <a:lnTo>
                    <a:pt x="4329" y="10822"/>
                  </a:lnTo>
                  <a:lnTo>
                    <a:pt x="4549" y="10675"/>
                  </a:lnTo>
                  <a:lnTo>
                    <a:pt x="4732" y="10455"/>
                  </a:lnTo>
                  <a:lnTo>
                    <a:pt x="4769" y="10418"/>
                  </a:lnTo>
                  <a:lnTo>
                    <a:pt x="4805" y="10345"/>
                  </a:lnTo>
                  <a:lnTo>
                    <a:pt x="4732" y="10235"/>
                  </a:lnTo>
                  <a:lnTo>
                    <a:pt x="4659" y="10162"/>
                  </a:lnTo>
                  <a:lnTo>
                    <a:pt x="4585" y="10162"/>
                  </a:lnTo>
                  <a:lnTo>
                    <a:pt x="4512" y="10198"/>
                  </a:lnTo>
                  <a:lnTo>
                    <a:pt x="4292" y="10345"/>
                  </a:lnTo>
                  <a:lnTo>
                    <a:pt x="4072" y="10528"/>
                  </a:lnTo>
                  <a:lnTo>
                    <a:pt x="3705" y="10895"/>
                  </a:lnTo>
                  <a:lnTo>
                    <a:pt x="3256" y="10239"/>
                  </a:lnTo>
                  <a:lnTo>
                    <a:pt x="3256" y="10239"/>
                  </a:lnTo>
                  <a:lnTo>
                    <a:pt x="3485" y="10272"/>
                  </a:lnTo>
                  <a:lnTo>
                    <a:pt x="3742" y="10235"/>
                  </a:lnTo>
                  <a:lnTo>
                    <a:pt x="3888" y="10162"/>
                  </a:lnTo>
                  <a:lnTo>
                    <a:pt x="4072" y="10052"/>
                  </a:lnTo>
                  <a:lnTo>
                    <a:pt x="4365" y="9868"/>
                  </a:lnTo>
                  <a:lnTo>
                    <a:pt x="4769" y="9648"/>
                  </a:lnTo>
                  <a:lnTo>
                    <a:pt x="4989" y="9538"/>
                  </a:lnTo>
                  <a:lnTo>
                    <a:pt x="5172" y="9391"/>
                  </a:lnTo>
                  <a:lnTo>
                    <a:pt x="6053" y="10675"/>
                  </a:lnTo>
                  <a:lnTo>
                    <a:pt x="6383" y="11115"/>
                  </a:lnTo>
                  <a:lnTo>
                    <a:pt x="6713" y="11556"/>
                  </a:lnTo>
                  <a:lnTo>
                    <a:pt x="6896" y="11739"/>
                  </a:lnTo>
                  <a:lnTo>
                    <a:pt x="7116" y="11922"/>
                  </a:lnTo>
                  <a:lnTo>
                    <a:pt x="7336" y="12069"/>
                  </a:lnTo>
                  <a:lnTo>
                    <a:pt x="7593" y="12179"/>
                  </a:lnTo>
                  <a:lnTo>
                    <a:pt x="7813" y="12253"/>
                  </a:lnTo>
                  <a:lnTo>
                    <a:pt x="8070" y="12289"/>
                  </a:lnTo>
                  <a:lnTo>
                    <a:pt x="8547" y="12289"/>
                  </a:lnTo>
                  <a:lnTo>
                    <a:pt x="8767" y="12253"/>
                  </a:lnTo>
                  <a:lnTo>
                    <a:pt x="8987" y="12179"/>
                  </a:lnTo>
                  <a:lnTo>
                    <a:pt x="9207" y="12106"/>
                  </a:lnTo>
                  <a:lnTo>
                    <a:pt x="9427" y="11996"/>
                  </a:lnTo>
                  <a:lnTo>
                    <a:pt x="9684" y="11849"/>
                  </a:lnTo>
                  <a:lnTo>
                    <a:pt x="9867" y="11666"/>
                  </a:lnTo>
                  <a:lnTo>
                    <a:pt x="10051" y="11482"/>
                  </a:lnTo>
                  <a:lnTo>
                    <a:pt x="10198" y="11262"/>
                  </a:lnTo>
                  <a:lnTo>
                    <a:pt x="10308" y="11042"/>
                  </a:lnTo>
                  <a:lnTo>
                    <a:pt x="10418" y="10822"/>
                  </a:lnTo>
                  <a:lnTo>
                    <a:pt x="10491" y="10565"/>
                  </a:lnTo>
                  <a:lnTo>
                    <a:pt x="10528" y="10345"/>
                  </a:lnTo>
                  <a:lnTo>
                    <a:pt x="10564" y="9832"/>
                  </a:lnTo>
                  <a:lnTo>
                    <a:pt x="10528" y="9318"/>
                  </a:lnTo>
                  <a:lnTo>
                    <a:pt x="10418" y="8804"/>
                  </a:lnTo>
                  <a:lnTo>
                    <a:pt x="10234" y="8328"/>
                  </a:lnTo>
                  <a:lnTo>
                    <a:pt x="9978" y="7887"/>
                  </a:lnTo>
                  <a:lnTo>
                    <a:pt x="9684" y="7484"/>
                  </a:lnTo>
                  <a:lnTo>
                    <a:pt x="9097" y="6640"/>
                  </a:lnTo>
                  <a:lnTo>
                    <a:pt x="9354" y="6494"/>
                  </a:lnTo>
                  <a:lnTo>
                    <a:pt x="9574" y="6347"/>
                  </a:lnTo>
                  <a:lnTo>
                    <a:pt x="10014" y="5980"/>
                  </a:lnTo>
                  <a:lnTo>
                    <a:pt x="10418" y="5613"/>
                  </a:lnTo>
                  <a:close/>
                  <a:moveTo>
                    <a:pt x="8400" y="2055"/>
                  </a:moveTo>
                  <a:lnTo>
                    <a:pt x="8290" y="2092"/>
                  </a:lnTo>
                  <a:lnTo>
                    <a:pt x="8217" y="2165"/>
                  </a:lnTo>
                  <a:lnTo>
                    <a:pt x="8180" y="2202"/>
                  </a:lnTo>
                  <a:lnTo>
                    <a:pt x="8180" y="2312"/>
                  </a:lnTo>
                  <a:lnTo>
                    <a:pt x="8180" y="2385"/>
                  </a:lnTo>
                  <a:lnTo>
                    <a:pt x="8107" y="2422"/>
                  </a:lnTo>
                  <a:lnTo>
                    <a:pt x="8033" y="2459"/>
                  </a:lnTo>
                  <a:lnTo>
                    <a:pt x="7300" y="3045"/>
                  </a:lnTo>
                  <a:lnTo>
                    <a:pt x="6896" y="3339"/>
                  </a:lnTo>
                  <a:lnTo>
                    <a:pt x="6529" y="3596"/>
                  </a:lnTo>
                  <a:lnTo>
                    <a:pt x="6456" y="3669"/>
                  </a:lnTo>
                  <a:lnTo>
                    <a:pt x="6419" y="3742"/>
                  </a:lnTo>
                  <a:lnTo>
                    <a:pt x="6419" y="3852"/>
                  </a:lnTo>
                  <a:lnTo>
                    <a:pt x="6419" y="3926"/>
                  </a:lnTo>
                  <a:lnTo>
                    <a:pt x="8547" y="6677"/>
                  </a:lnTo>
                  <a:lnTo>
                    <a:pt x="8547" y="6750"/>
                  </a:lnTo>
                  <a:lnTo>
                    <a:pt x="8620" y="6787"/>
                  </a:lnTo>
                  <a:lnTo>
                    <a:pt x="9391" y="7851"/>
                  </a:lnTo>
                  <a:lnTo>
                    <a:pt x="9684" y="8291"/>
                  </a:lnTo>
                  <a:lnTo>
                    <a:pt x="9904" y="8768"/>
                  </a:lnTo>
                  <a:lnTo>
                    <a:pt x="10014" y="9025"/>
                  </a:lnTo>
                  <a:lnTo>
                    <a:pt x="10088" y="9281"/>
                  </a:lnTo>
                  <a:lnTo>
                    <a:pt x="10124" y="9538"/>
                  </a:lnTo>
                  <a:lnTo>
                    <a:pt x="10124" y="9832"/>
                  </a:lnTo>
                  <a:lnTo>
                    <a:pt x="10124" y="10088"/>
                  </a:lnTo>
                  <a:lnTo>
                    <a:pt x="10088" y="10308"/>
                  </a:lnTo>
                  <a:lnTo>
                    <a:pt x="10014" y="10565"/>
                  </a:lnTo>
                  <a:lnTo>
                    <a:pt x="9904" y="10785"/>
                  </a:lnTo>
                  <a:lnTo>
                    <a:pt x="9794" y="11005"/>
                  </a:lnTo>
                  <a:lnTo>
                    <a:pt x="9647" y="11189"/>
                  </a:lnTo>
                  <a:lnTo>
                    <a:pt x="9464" y="11372"/>
                  </a:lnTo>
                  <a:lnTo>
                    <a:pt x="9281" y="11556"/>
                  </a:lnTo>
                  <a:lnTo>
                    <a:pt x="9097" y="11666"/>
                  </a:lnTo>
                  <a:lnTo>
                    <a:pt x="8877" y="11739"/>
                  </a:lnTo>
                  <a:lnTo>
                    <a:pt x="8657" y="11776"/>
                  </a:lnTo>
                  <a:lnTo>
                    <a:pt x="8437" y="11812"/>
                  </a:lnTo>
                  <a:lnTo>
                    <a:pt x="7997" y="11812"/>
                  </a:lnTo>
                  <a:lnTo>
                    <a:pt x="7813" y="11739"/>
                  </a:lnTo>
                  <a:lnTo>
                    <a:pt x="7593" y="11666"/>
                  </a:lnTo>
                  <a:lnTo>
                    <a:pt x="7373" y="11519"/>
                  </a:lnTo>
                  <a:lnTo>
                    <a:pt x="7153" y="11372"/>
                  </a:lnTo>
                  <a:lnTo>
                    <a:pt x="6970" y="11152"/>
                  </a:lnTo>
                  <a:lnTo>
                    <a:pt x="6823" y="10932"/>
                  </a:lnTo>
                  <a:lnTo>
                    <a:pt x="6053" y="9905"/>
                  </a:lnTo>
                  <a:lnTo>
                    <a:pt x="5356" y="8878"/>
                  </a:lnTo>
                  <a:lnTo>
                    <a:pt x="4659" y="7814"/>
                  </a:lnTo>
                  <a:lnTo>
                    <a:pt x="4035" y="6714"/>
                  </a:lnTo>
                  <a:lnTo>
                    <a:pt x="3742" y="6163"/>
                  </a:lnTo>
                  <a:lnTo>
                    <a:pt x="3485" y="5613"/>
                  </a:lnTo>
                  <a:lnTo>
                    <a:pt x="3412" y="5540"/>
                  </a:lnTo>
                  <a:lnTo>
                    <a:pt x="3301" y="5503"/>
                  </a:lnTo>
                  <a:lnTo>
                    <a:pt x="3191" y="5503"/>
                  </a:lnTo>
                  <a:lnTo>
                    <a:pt x="3118" y="5576"/>
                  </a:lnTo>
                  <a:lnTo>
                    <a:pt x="3008" y="5687"/>
                  </a:lnTo>
                  <a:lnTo>
                    <a:pt x="2861" y="5760"/>
                  </a:lnTo>
                  <a:lnTo>
                    <a:pt x="2715" y="5833"/>
                  </a:lnTo>
                  <a:lnTo>
                    <a:pt x="2568" y="5833"/>
                  </a:lnTo>
                  <a:lnTo>
                    <a:pt x="2421" y="5870"/>
                  </a:lnTo>
                  <a:lnTo>
                    <a:pt x="2274" y="5907"/>
                  </a:lnTo>
                  <a:lnTo>
                    <a:pt x="2018" y="6053"/>
                  </a:lnTo>
                  <a:lnTo>
                    <a:pt x="1431" y="6420"/>
                  </a:lnTo>
                  <a:lnTo>
                    <a:pt x="1137" y="6604"/>
                  </a:lnTo>
                  <a:lnTo>
                    <a:pt x="880" y="6824"/>
                  </a:lnTo>
                  <a:lnTo>
                    <a:pt x="770" y="6824"/>
                  </a:lnTo>
                  <a:lnTo>
                    <a:pt x="697" y="6897"/>
                  </a:lnTo>
                  <a:lnTo>
                    <a:pt x="660" y="6970"/>
                  </a:lnTo>
                  <a:lnTo>
                    <a:pt x="697" y="7080"/>
                  </a:lnTo>
                  <a:lnTo>
                    <a:pt x="1101" y="7814"/>
                  </a:lnTo>
                  <a:lnTo>
                    <a:pt x="1541" y="8548"/>
                  </a:lnTo>
                  <a:lnTo>
                    <a:pt x="2458" y="9942"/>
                  </a:lnTo>
                  <a:lnTo>
                    <a:pt x="3412" y="11335"/>
                  </a:lnTo>
                  <a:lnTo>
                    <a:pt x="4402" y="12693"/>
                  </a:lnTo>
                  <a:lnTo>
                    <a:pt x="4989" y="13426"/>
                  </a:lnTo>
                  <a:lnTo>
                    <a:pt x="4952" y="13426"/>
                  </a:lnTo>
                  <a:lnTo>
                    <a:pt x="4952" y="13500"/>
                  </a:lnTo>
                  <a:lnTo>
                    <a:pt x="4989" y="13536"/>
                  </a:lnTo>
                  <a:lnTo>
                    <a:pt x="5026" y="13573"/>
                  </a:lnTo>
                  <a:lnTo>
                    <a:pt x="5099" y="13536"/>
                  </a:lnTo>
                  <a:lnTo>
                    <a:pt x="5429" y="13940"/>
                  </a:lnTo>
                  <a:lnTo>
                    <a:pt x="5796" y="14307"/>
                  </a:lnTo>
                  <a:lnTo>
                    <a:pt x="5833" y="14343"/>
                  </a:lnTo>
                  <a:lnTo>
                    <a:pt x="5906" y="14380"/>
                  </a:lnTo>
                  <a:lnTo>
                    <a:pt x="6126" y="14563"/>
                  </a:lnTo>
                  <a:lnTo>
                    <a:pt x="6383" y="14710"/>
                  </a:lnTo>
                  <a:lnTo>
                    <a:pt x="6640" y="14857"/>
                  </a:lnTo>
                  <a:lnTo>
                    <a:pt x="6933" y="14967"/>
                  </a:lnTo>
                  <a:lnTo>
                    <a:pt x="7226" y="15040"/>
                  </a:lnTo>
                  <a:lnTo>
                    <a:pt x="7850" y="15040"/>
                  </a:lnTo>
                  <a:lnTo>
                    <a:pt x="8180" y="14967"/>
                  </a:lnTo>
                  <a:lnTo>
                    <a:pt x="8510" y="14820"/>
                  </a:lnTo>
                  <a:lnTo>
                    <a:pt x="8877" y="14673"/>
                  </a:lnTo>
                  <a:lnTo>
                    <a:pt x="9574" y="14343"/>
                  </a:lnTo>
                  <a:lnTo>
                    <a:pt x="11115" y="13683"/>
                  </a:lnTo>
                  <a:lnTo>
                    <a:pt x="11592" y="13426"/>
                  </a:lnTo>
                  <a:lnTo>
                    <a:pt x="11995" y="13170"/>
                  </a:lnTo>
                  <a:lnTo>
                    <a:pt x="12399" y="12839"/>
                  </a:lnTo>
                  <a:lnTo>
                    <a:pt x="12729" y="12436"/>
                  </a:lnTo>
                  <a:lnTo>
                    <a:pt x="12912" y="12142"/>
                  </a:lnTo>
                  <a:lnTo>
                    <a:pt x="13059" y="11849"/>
                  </a:lnTo>
                  <a:lnTo>
                    <a:pt x="13169" y="11519"/>
                  </a:lnTo>
                  <a:lnTo>
                    <a:pt x="13242" y="11189"/>
                  </a:lnTo>
                  <a:lnTo>
                    <a:pt x="13279" y="10859"/>
                  </a:lnTo>
                  <a:lnTo>
                    <a:pt x="13316" y="10528"/>
                  </a:lnTo>
                  <a:lnTo>
                    <a:pt x="13279" y="10198"/>
                  </a:lnTo>
                  <a:lnTo>
                    <a:pt x="13242" y="9868"/>
                  </a:lnTo>
                  <a:lnTo>
                    <a:pt x="13169" y="9538"/>
                  </a:lnTo>
                  <a:lnTo>
                    <a:pt x="13095" y="9208"/>
                  </a:lnTo>
                  <a:lnTo>
                    <a:pt x="12875" y="8584"/>
                  </a:lnTo>
                  <a:lnTo>
                    <a:pt x="12582" y="7961"/>
                  </a:lnTo>
                  <a:lnTo>
                    <a:pt x="12252" y="7374"/>
                  </a:lnTo>
                  <a:lnTo>
                    <a:pt x="11885" y="6824"/>
                  </a:lnTo>
                  <a:lnTo>
                    <a:pt x="10271" y="4476"/>
                  </a:lnTo>
                  <a:lnTo>
                    <a:pt x="8657" y="2165"/>
                  </a:lnTo>
                  <a:lnTo>
                    <a:pt x="8584" y="2092"/>
                  </a:lnTo>
                  <a:lnTo>
                    <a:pt x="8474" y="2055"/>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solidFill>
                  <a:srgbClr val="A4C2F4"/>
                </a:solidFill>
              </a:endParaRPr>
            </a:p>
          </p:txBody>
        </p:sp>
        <p:sp>
          <p:nvSpPr>
            <p:cNvPr id="321" name="Shape 321"/>
            <p:cNvSpPr/>
            <p:nvPr/>
          </p:nvSpPr>
          <p:spPr>
            <a:xfrm>
              <a:off x="6023725" y="3167900"/>
              <a:ext cx="340250" cy="227450"/>
            </a:xfrm>
            <a:custGeom>
              <a:avLst/>
              <a:gdLst/>
              <a:ahLst/>
              <a:cxnLst/>
              <a:rect l="0" t="0" r="0" b="0"/>
              <a:pathLst>
                <a:path w="13610" h="9098" extrusionOk="0">
                  <a:moveTo>
                    <a:pt x="4696" y="0"/>
                  </a:moveTo>
                  <a:lnTo>
                    <a:pt x="4586" y="74"/>
                  </a:lnTo>
                  <a:lnTo>
                    <a:pt x="4256" y="440"/>
                  </a:lnTo>
                  <a:lnTo>
                    <a:pt x="3999" y="844"/>
                  </a:lnTo>
                  <a:lnTo>
                    <a:pt x="3742" y="1247"/>
                  </a:lnTo>
                  <a:lnTo>
                    <a:pt x="3522" y="1688"/>
                  </a:lnTo>
                  <a:lnTo>
                    <a:pt x="3339" y="2128"/>
                  </a:lnTo>
                  <a:lnTo>
                    <a:pt x="3228" y="2605"/>
                  </a:lnTo>
                  <a:lnTo>
                    <a:pt x="3118" y="3081"/>
                  </a:lnTo>
                  <a:lnTo>
                    <a:pt x="3045" y="3595"/>
                  </a:lnTo>
                  <a:lnTo>
                    <a:pt x="3008" y="3852"/>
                  </a:lnTo>
                  <a:lnTo>
                    <a:pt x="2935" y="4072"/>
                  </a:lnTo>
                  <a:lnTo>
                    <a:pt x="2825" y="4329"/>
                  </a:lnTo>
                  <a:lnTo>
                    <a:pt x="2678" y="4512"/>
                  </a:lnTo>
                  <a:lnTo>
                    <a:pt x="2605" y="4622"/>
                  </a:lnTo>
                  <a:lnTo>
                    <a:pt x="2495" y="4659"/>
                  </a:lnTo>
                  <a:lnTo>
                    <a:pt x="2275" y="4732"/>
                  </a:lnTo>
                  <a:lnTo>
                    <a:pt x="1835" y="4732"/>
                  </a:lnTo>
                  <a:lnTo>
                    <a:pt x="1541" y="4659"/>
                  </a:lnTo>
                  <a:lnTo>
                    <a:pt x="991" y="4659"/>
                  </a:lnTo>
                  <a:lnTo>
                    <a:pt x="881" y="4732"/>
                  </a:lnTo>
                  <a:lnTo>
                    <a:pt x="771" y="4769"/>
                  </a:lnTo>
                  <a:lnTo>
                    <a:pt x="587" y="4732"/>
                  </a:lnTo>
                  <a:lnTo>
                    <a:pt x="404" y="4732"/>
                  </a:lnTo>
                  <a:lnTo>
                    <a:pt x="257" y="4805"/>
                  </a:lnTo>
                  <a:lnTo>
                    <a:pt x="74" y="4879"/>
                  </a:lnTo>
                  <a:lnTo>
                    <a:pt x="37" y="4952"/>
                  </a:lnTo>
                  <a:lnTo>
                    <a:pt x="0" y="5026"/>
                  </a:lnTo>
                  <a:lnTo>
                    <a:pt x="0" y="5172"/>
                  </a:lnTo>
                  <a:lnTo>
                    <a:pt x="37" y="5209"/>
                  </a:lnTo>
                  <a:lnTo>
                    <a:pt x="74" y="5246"/>
                  </a:lnTo>
                  <a:lnTo>
                    <a:pt x="147" y="5282"/>
                  </a:lnTo>
                  <a:lnTo>
                    <a:pt x="221" y="5246"/>
                  </a:lnTo>
                  <a:lnTo>
                    <a:pt x="514" y="5172"/>
                  </a:lnTo>
                  <a:lnTo>
                    <a:pt x="587" y="5282"/>
                  </a:lnTo>
                  <a:lnTo>
                    <a:pt x="697" y="5356"/>
                  </a:lnTo>
                  <a:lnTo>
                    <a:pt x="807" y="5356"/>
                  </a:lnTo>
                  <a:lnTo>
                    <a:pt x="881" y="5319"/>
                  </a:lnTo>
                  <a:lnTo>
                    <a:pt x="918" y="5282"/>
                  </a:lnTo>
                  <a:lnTo>
                    <a:pt x="991" y="5209"/>
                  </a:lnTo>
                  <a:lnTo>
                    <a:pt x="1064" y="5172"/>
                  </a:lnTo>
                  <a:lnTo>
                    <a:pt x="1248" y="5136"/>
                  </a:lnTo>
                  <a:lnTo>
                    <a:pt x="1431" y="5172"/>
                  </a:lnTo>
                  <a:lnTo>
                    <a:pt x="1614" y="5209"/>
                  </a:lnTo>
                  <a:lnTo>
                    <a:pt x="1981" y="5282"/>
                  </a:lnTo>
                  <a:lnTo>
                    <a:pt x="2201" y="5282"/>
                  </a:lnTo>
                  <a:lnTo>
                    <a:pt x="2385" y="5246"/>
                  </a:lnTo>
                  <a:lnTo>
                    <a:pt x="2605" y="5209"/>
                  </a:lnTo>
                  <a:lnTo>
                    <a:pt x="2752" y="5136"/>
                  </a:lnTo>
                  <a:lnTo>
                    <a:pt x="2935" y="5026"/>
                  </a:lnTo>
                  <a:lnTo>
                    <a:pt x="3082" y="4879"/>
                  </a:lnTo>
                  <a:lnTo>
                    <a:pt x="3192" y="4732"/>
                  </a:lnTo>
                  <a:lnTo>
                    <a:pt x="3302" y="4549"/>
                  </a:lnTo>
                  <a:lnTo>
                    <a:pt x="3449" y="4182"/>
                  </a:lnTo>
                  <a:lnTo>
                    <a:pt x="3522" y="3925"/>
                  </a:lnTo>
                  <a:lnTo>
                    <a:pt x="3559" y="3668"/>
                  </a:lnTo>
                  <a:lnTo>
                    <a:pt x="3632" y="3118"/>
                  </a:lnTo>
                  <a:lnTo>
                    <a:pt x="3742" y="2641"/>
                  </a:lnTo>
                  <a:lnTo>
                    <a:pt x="3889" y="2201"/>
                  </a:lnTo>
                  <a:lnTo>
                    <a:pt x="4035" y="1834"/>
                  </a:lnTo>
                  <a:lnTo>
                    <a:pt x="4219" y="1467"/>
                  </a:lnTo>
                  <a:lnTo>
                    <a:pt x="4402" y="1137"/>
                  </a:lnTo>
                  <a:lnTo>
                    <a:pt x="4659" y="844"/>
                  </a:lnTo>
                  <a:lnTo>
                    <a:pt x="5173" y="2861"/>
                  </a:lnTo>
                  <a:lnTo>
                    <a:pt x="5649" y="4842"/>
                  </a:lnTo>
                  <a:lnTo>
                    <a:pt x="6126" y="6860"/>
                  </a:lnTo>
                  <a:lnTo>
                    <a:pt x="6567" y="8914"/>
                  </a:lnTo>
                  <a:lnTo>
                    <a:pt x="6603" y="8987"/>
                  </a:lnTo>
                  <a:lnTo>
                    <a:pt x="6713" y="9061"/>
                  </a:lnTo>
                  <a:lnTo>
                    <a:pt x="6787" y="9097"/>
                  </a:lnTo>
                  <a:lnTo>
                    <a:pt x="6897" y="9097"/>
                  </a:lnTo>
                  <a:lnTo>
                    <a:pt x="7153" y="8987"/>
                  </a:lnTo>
                  <a:lnTo>
                    <a:pt x="7374" y="8804"/>
                  </a:lnTo>
                  <a:lnTo>
                    <a:pt x="7520" y="8620"/>
                  </a:lnTo>
                  <a:lnTo>
                    <a:pt x="7667" y="8364"/>
                  </a:lnTo>
                  <a:lnTo>
                    <a:pt x="7814" y="7997"/>
                  </a:lnTo>
                  <a:lnTo>
                    <a:pt x="7924" y="7593"/>
                  </a:lnTo>
                  <a:lnTo>
                    <a:pt x="8181" y="6823"/>
                  </a:lnTo>
                  <a:lnTo>
                    <a:pt x="9061" y="3962"/>
                  </a:lnTo>
                  <a:lnTo>
                    <a:pt x="9208" y="4439"/>
                  </a:lnTo>
                  <a:lnTo>
                    <a:pt x="9318" y="4952"/>
                  </a:lnTo>
                  <a:lnTo>
                    <a:pt x="9318" y="5062"/>
                  </a:lnTo>
                  <a:lnTo>
                    <a:pt x="9391" y="5136"/>
                  </a:lnTo>
                  <a:lnTo>
                    <a:pt x="9464" y="5209"/>
                  </a:lnTo>
                  <a:lnTo>
                    <a:pt x="9574" y="5209"/>
                  </a:lnTo>
                  <a:lnTo>
                    <a:pt x="12032" y="5062"/>
                  </a:lnTo>
                  <a:lnTo>
                    <a:pt x="12069" y="5136"/>
                  </a:lnTo>
                  <a:lnTo>
                    <a:pt x="12105" y="5209"/>
                  </a:lnTo>
                  <a:lnTo>
                    <a:pt x="12326" y="5356"/>
                  </a:lnTo>
                  <a:lnTo>
                    <a:pt x="12582" y="5429"/>
                  </a:lnTo>
                  <a:lnTo>
                    <a:pt x="12619" y="5466"/>
                  </a:lnTo>
                  <a:lnTo>
                    <a:pt x="12912" y="5466"/>
                  </a:lnTo>
                  <a:lnTo>
                    <a:pt x="13059" y="5429"/>
                  </a:lnTo>
                  <a:lnTo>
                    <a:pt x="13206" y="5319"/>
                  </a:lnTo>
                  <a:lnTo>
                    <a:pt x="13316" y="5209"/>
                  </a:lnTo>
                  <a:lnTo>
                    <a:pt x="13426" y="5062"/>
                  </a:lnTo>
                  <a:lnTo>
                    <a:pt x="13536" y="4915"/>
                  </a:lnTo>
                  <a:lnTo>
                    <a:pt x="13609" y="4732"/>
                  </a:lnTo>
                  <a:lnTo>
                    <a:pt x="13609" y="4659"/>
                  </a:lnTo>
                  <a:lnTo>
                    <a:pt x="13609" y="4549"/>
                  </a:lnTo>
                  <a:lnTo>
                    <a:pt x="13536" y="4439"/>
                  </a:lnTo>
                  <a:lnTo>
                    <a:pt x="13426" y="4292"/>
                  </a:lnTo>
                  <a:lnTo>
                    <a:pt x="13279" y="4219"/>
                  </a:lnTo>
                  <a:lnTo>
                    <a:pt x="13133" y="4145"/>
                  </a:lnTo>
                  <a:lnTo>
                    <a:pt x="12949" y="4072"/>
                  </a:lnTo>
                  <a:lnTo>
                    <a:pt x="12802" y="4072"/>
                  </a:lnTo>
                  <a:lnTo>
                    <a:pt x="12619" y="4108"/>
                  </a:lnTo>
                  <a:lnTo>
                    <a:pt x="12436" y="4182"/>
                  </a:lnTo>
                  <a:lnTo>
                    <a:pt x="12326" y="4255"/>
                  </a:lnTo>
                  <a:lnTo>
                    <a:pt x="12252" y="4329"/>
                  </a:lnTo>
                  <a:lnTo>
                    <a:pt x="12142" y="4512"/>
                  </a:lnTo>
                  <a:lnTo>
                    <a:pt x="9794" y="4659"/>
                  </a:lnTo>
                  <a:lnTo>
                    <a:pt x="9721" y="4255"/>
                  </a:lnTo>
                  <a:lnTo>
                    <a:pt x="9611" y="3852"/>
                  </a:lnTo>
                  <a:lnTo>
                    <a:pt x="9464" y="3448"/>
                  </a:lnTo>
                  <a:lnTo>
                    <a:pt x="9281" y="3045"/>
                  </a:lnTo>
                  <a:lnTo>
                    <a:pt x="9208" y="2971"/>
                  </a:lnTo>
                  <a:lnTo>
                    <a:pt x="9134" y="2935"/>
                  </a:lnTo>
                  <a:lnTo>
                    <a:pt x="8987" y="2935"/>
                  </a:lnTo>
                  <a:lnTo>
                    <a:pt x="8841" y="2971"/>
                  </a:lnTo>
                  <a:lnTo>
                    <a:pt x="8804" y="3045"/>
                  </a:lnTo>
                  <a:lnTo>
                    <a:pt x="8767" y="3118"/>
                  </a:lnTo>
                  <a:lnTo>
                    <a:pt x="7850" y="6016"/>
                  </a:lnTo>
                  <a:lnTo>
                    <a:pt x="7374" y="7557"/>
                  </a:lnTo>
                  <a:lnTo>
                    <a:pt x="7227" y="7997"/>
                  </a:lnTo>
                  <a:lnTo>
                    <a:pt x="7153" y="8217"/>
                  </a:lnTo>
                  <a:lnTo>
                    <a:pt x="7007" y="8400"/>
                  </a:lnTo>
                  <a:lnTo>
                    <a:pt x="6567" y="6346"/>
                  </a:lnTo>
                  <a:lnTo>
                    <a:pt x="6090" y="4292"/>
                  </a:lnTo>
                  <a:lnTo>
                    <a:pt x="5576" y="2238"/>
                  </a:lnTo>
                  <a:lnTo>
                    <a:pt x="5026" y="220"/>
                  </a:lnTo>
                  <a:lnTo>
                    <a:pt x="4953" y="74"/>
                  </a:lnTo>
                  <a:lnTo>
                    <a:pt x="4842" y="37"/>
                  </a:lnTo>
                  <a:lnTo>
                    <a:pt x="4696"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solidFill>
                  <a:srgbClr val="A4C2F4"/>
                </a:solidFill>
              </a:endParaRPr>
            </a:p>
          </p:txBody>
        </p:sp>
        <p:sp>
          <p:nvSpPr>
            <p:cNvPr id="322" name="Shape 322"/>
            <p:cNvSpPr/>
            <p:nvPr/>
          </p:nvSpPr>
          <p:spPr>
            <a:xfrm>
              <a:off x="7109500" y="3449425"/>
              <a:ext cx="154100" cy="165100"/>
            </a:xfrm>
            <a:custGeom>
              <a:avLst/>
              <a:gdLst/>
              <a:ahLst/>
              <a:cxnLst/>
              <a:rect l="0" t="0" r="0" b="0"/>
              <a:pathLst>
                <a:path w="6164" h="6604" extrusionOk="0">
                  <a:moveTo>
                    <a:pt x="3962" y="0"/>
                  </a:moveTo>
                  <a:lnTo>
                    <a:pt x="3926" y="37"/>
                  </a:lnTo>
                  <a:lnTo>
                    <a:pt x="3889" y="74"/>
                  </a:lnTo>
                  <a:lnTo>
                    <a:pt x="3889" y="147"/>
                  </a:lnTo>
                  <a:lnTo>
                    <a:pt x="3522" y="477"/>
                  </a:lnTo>
                  <a:lnTo>
                    <a:pt x="3229" y="807"/>
                  </a:lnTo>
                  <a:lnTo>
                    <a:pt x="2788" y="1284"/>
                  </a:lnTo>
                  <a:lnTo>
                    <a:pt x="2458" y="1651"/>
                  </a:lnTo>
                  <a:lnTo>
                    <a:pt x="2201" y="1578"/>
                  </a:lnTo>
                  <a:lnTo>
                    <a:pt x="1321" y="1321"/>
                  </a:lnTo>
                  <a:lnTo>
                    <a:pt x="1138" y="1284"/>
                  </a:lnTo>
                  <a:lnTo>
                    <a:pt x="808" y="1211"/>
                  </a:lnTo>
                  <a:lnTo>
                    <a:pt x="661" y="1174"/>
                  </a:lnTo>
                  <a:lnTo>
                    <a:pt x="514" y="1211"/>
                  </a:lnTo>
                  <a:lnTo>
                    <a:pt x="441" y="1248"/>
                  </a:lnTo>
                  <a:lnTo>
                    <a:pt x="441" y="1284"/>
                  </a:lnTo>
                  <a:lnTo>
                    <a:pt x="441" y="1358"/>
                  </a:lnTo>
                  <a:lnTo>
                    <a:pt x="477" y="1468"/>
                  </a:lnTo>
                  <a:lnTo>
                    <a:pt x="551" y="1541"/>
                  </a:lnTo>
                  <a:lnTo>
                    <a:pt x="661" y="1614"/>
                  </a:lnTo>
                  <a:lnTo>
                    <a:pt x="771" y="1651"/>
                  </a:lnTo>
                  <a:lnTo>
                    <a:pt x="1064" y="1761"/>
                  </a:lnTo>
                  <a:lnTo>
                    <a:pt x="1284" y="1798"/>
                  </a:lnTo>
                  <a:lnTo>
                    <a:pt x="2055" y="2018"/>
                  </a:lnTo>
                  <a:lnTo>
                    <a:pt x="2055" y="2091"/>
                  </a:lnTo>
                  <a:lnTo>
                    <a:pt x="2091" y="2165"/>
                  </a:lnTo>
                  <a:lnTo>
                    <a:pt x="2165" y="2238"/>
                  </a:lnTo>
                  <a:lnTo>
                    <a:pt x="2201" y="2238"/>
                  </a:lnTo>
                  <a:lnTo>
                    <a:pt x="2275" y="2275"/>
                  </a:lnTo>
                  <a:lnTo>
                    <a:pt x="2385" y="2238"/>
                  </a:lnTo>
                  <a:lnTo>
                    <a:pt x="2532" y="2165"/>
                  </a:lnTo>
                  <a:lnTo>
                    <a:pt x="2678" y="2128"/>
                  </a:lnTo>
                  <a:lnTo>
                    <a:pt x="2752" y="2091"/>
                  </a:lnTo>
                  <a:lnTo>
                    <a:pt x="2788" y="2055"/>
                  </a:lnTo>
                  <a:lnTo>
                    <a:pt x="2788" y="1981"/>
                  </a:lnTo>
                  <a:lnTo>
                    <a:pt x="2788" y="1908"/>
                  </a:lnTo>
                  <a:lnTo>
                    <a:pt x="2935" y="1761"/>
                  </a:lnTo>
                  <a:lnTo>
                    <a:pt x="3375" y="1284"/>
                  </a:lnTo>
                  <a:lnTo>
                    <a:pt x="3815" y="771"/>
                  </a:lnTo>
                  <a:lnTo>
                    <a:pt x="3852" y="1394"/>
                  </a:lnTo>
                  <a:lnTo>
                    <a:pt x="3852" y="2091"/>
                  </a:lnTo>
                  <a:lnTo>
                    <a:pt x="3889" y="2421"/>
                  </a:lnTo>
                  <a:lnTo>
                    <a:pt x="3962" y="2605"/>
                  </a:lnTo>
                  <a:lnTo>
                    <a:pt x="4036" y="2751"/>
                  </a:lnTo>
                  <a:lnTo>
                    <a:pt x="4109" y="2825"/>
                  </a:lnTo>
                  <a:lnTo>
                    <a:pt x="4219" y="2825"/>
                  </a:lnTo>
                  <a:lnTo>
                    <a:pt x="4476" y="3008"/>
                  </a:lnTo>
                  <a:lnTo>
                    <a:pt x="4732" y="3155"/>
                  </a:lnTo>
                  <a:lnTo>
                    <a:pt x="5063" y="3265"/>
                  </a:lnTo>
                  <a:lnTo>
                    <a:pt x="5356" y="3338"/>
                  </a:lnTo>
                  <a:lnTo>
                    <a:pt x="5246" y="3412"/>
                  </a:lnTo>
                  <a:lnTo>
                    <a:pt x="4732" y="3669"/>
                  </a:lnTo>
                  <a:lnTo>
                    <a:pt x="4512" y="3779"/>
                  </a:lnTo>
                  <a:lnTo>
                    <a:pt x="4292" y="3925"/>
                  </a:lnTo>
                  <a:lnTo>
                    <a:pt x="4219" y="3925"/>
                  </a:lnTo>
                  <a:lnTo>
                    <a:pt x="4182" y="3962"/>
                  </a:lnTo>
                  <a:lnTo>
                    <a:pt x="4072" y="4072"/>
                  </a:lnTo>
                  <a:lnTo>
                    <a:pt x="3962" y="4292"/>
                  </a:lnTo>
                  <a:lnTo>
                    <a:pt x="3889" y="4549"/>
                  </a:lnTo>
                  <a:lnTo>
                    <a:pt x="3852" y="5283"/>
                  </a:lnTo>
                  <a:lnTo>
                    <a:pt x="3852" y="5649"/>
                  </a:lnTo>
                  <a:lnTo>
                    <a:pt x="3852" y="6053"/>
                  </a:lnTo>
                  <a:lnTo>
                    <a:pt x="3559" y="5723"/>
                  </a:lnTo>
                  <a:lnTo>
                    <a:pt x="3229" y="5393"/>
                  </a:lnTo>
                  <a:lnTo>
                    <a:pt x="2642" y="4769"/>
                  </a:lnTo>
                  <a:lnTo>
                    <a:pt x="2568" y="4659"/>
                  </a:lnTo>
                  <a:lnTo>
                    <a:pt x="2495" y="4586"/>
                  </a:lnTo>
                  <a:lnTo>
                    <a:pt x="2385" y="4586"/>
                  </a:lnTo>
                  <a:lnTo>
                    <a:pt x="2385" y="4622"/>
                  </a:lnTo>
                  <a:lnTo>
                    <a:pt x="2312" y="4622"/>
                  </a:lnTo>
                  <a:lnTo>
                    <a:pt x="1908" y="4769"/>
                  </a:lnTo>
                  <a:lnTo>
                    <a:pt x="1468" y="4842"/>
                  </a:lnTo>
                  <a:lnTo>
                    <a:pt x="1064" y="4916"/>
                  </a:lnTo>
                  <a:lnTo>
                    <a:pt x="624" y="4952"/>
                  </a:lnTo>
                  <a:lnTo>
                    <a:pt x="1138" y="4329"/>
                  </a:lnTo>
                  <a:lnTo>
                    <a:pt x="1358" y="3999"/>
                  </a:lnTo>
                  <a:lnTo>
                    <a:pt x="1541" y="3632"/>
                  </a:lnTo>
                  <a:lnTo>
                    <a:pt x="1688" y="3595"/>
                  </a:lnTo>
                  <a:lnTo>
                    <a:pt x="1725" y="3558"/>
                  </a:lnTo>
                  <a:lnTo>
                    <a:pt x="1761" y="3485"/>
                  </a:lnTo>
                  <a:lnTo>
                    <a:pt x="1798" y="3448"/>
                  </a:lnTo>
                  <a:lnTo>
                    <a:pt x="1798" y="3375"/>
                  </a:lnTo>
                  <a:lnTo>
                    <a:pt x="1761" y="3302"/>
                  </a:lnTo>
                  <a:lnTo>
                    <a:pt x="1725" y="3265"/>
                  </a:lnTo>
                  <a:lnTo>
                    <a:pt x="1651" y="3228"/>
                  </a:lnTo>
                  <a:lnTo>
                    <a:pt x="1541" y="3045"/>
                  </a:lnTo>
                  <a:lnTo>
                    <a:pt x="1211" y="2458"/>
                  </a:lnTo>
                  <a:lnTo>
                    <a:pt x="844" y="1908"/>
                  </a:lnTo>
                  <a:lnTo>
                    <a:pt x="624" y="1651"/>
                  </a:lnTo>
                  <a:lnTo>
                    <a:pt x="367" y="1431"/>
                  </a:lnTo>
                  <a:lnTo>
                    <a:pt x="257" y="1394"/>
                  </a:lnTo>
                  <a:lnTo>
                    <a:pt x="184" y="1431"/>
                  </a:lnTo>
                  <a:lnTo>
                    <a:pt x="111" y="1504"/>
                  </a:lnTo>
                  <a:lnTo>
                    <a:pt x="111" y="1578"/>
                  </a:lnTo>
                  <a:lnTo>
                    <a:pt x="111" y="1614"/>
                  </a:lnTo>
                  <a:lnTo>
                    <a:pt x="331" y="1945"/>
                  </a:lnTo>
                  <a:lnTo>
                    <a:pt x="551" y="2238"/>
                  </a:lnTo>
                  <a:lnTo>
                    <a:pt x="771" y="2531"/>
                  </a:lnTo>
                  <a:lnTo>
                    <a:pt x="954" y="2825"/>
                  </a:lnTo>
                  <a:lnTo>
                    <a:pt x="1101" y="3155"/>
                  </a:lnTo>
                  <a:lnTo>
                    <a:pt x="1174" y="3338"/>
                  </a:lnTo>
                  <a:lnTo>
                    <a:pt x="1284" y="3522"/>
                  </a:lnTo>
                  <a:lnTo>
                    <a:pt x="1101" y="3669"/>
                  </a:lnTo>
                  <a:lnTo>
                    <a:pt x="918" y="3815"/>
                  </a:lnTo>
                  <a:lnTo>
                    <a:pt x="587" y="4219"/>
                  </a:lnTo>
                  <a:lnTo>
                    <a:pt x="294" y="4622"/>
                  </a:lnTo>
                  <a:lnTo>
                    <a:pt x="37" y="5062"/>
                  </a:lnTo>
                  <a:lnTo>
                    <a:pt x="1" y="5172"/>
                  </a:lnTo>
                  <a:lnTo>
                    <a:pt x="1" y="5283"/>
                  </a:lnTo>
                  <a:lnTo>
                    <a:pt x="74" y="5356"/>
                  </a:lnTo>
                  <a:lnTo>
                    <a:pt x="184" y="5393"/>
                  </a:lnTo>
                  <a:lnTo>
                    <a:pt x="734" y="5393"/>
                  </a:lnTo>
                  <a:lnTo>
                    <a:pt x="1284" y="5356"/>
                  </a:lnTo>
                  <a:lnTo>
                    <a:pt x="1835" y="5246"/>
                  </a:lnTo>
                  <a:lnTo>
                    <a:pt x="2348" y="5062"/>
                  </a:lnTo>
                  <a:lnTo>
                    <a:pt x="2568" y="5356"/>
                  </a:lnTo>
                  <a:lnTo>
                    <a:pt x="2788" y="5576"/>
                  </a:lnTo>
                  <a:lnTo>
                    <a:pt x="3229" y="6163"/>
                  </a:lnTo>
                  <a:lnTo>
                    <a:pt x="3485" y="6383"/>
                  </a:lnTo>
                  <a:lnTo>
                    <a:pt x="3632" y="6493"/>
                  </a:lnTo>
                  <a:lnTo>
                    <a:pt x="3779" y="6566"/>
                  </a:lnTo>
                  <a:lnTo>
                    <a:pt x="3889" y="6566"/>
                  </a:lnTo>
                  <a:lnTo>
                    <a:pt x="4036" y="6530"/>
                  </a:lnTo>
                  <a:lnTo>
                    <a:pt x="4146" y="6603"/>
                  </a:lnTo>
                  <a:lnTo>
                    <a:pt x="4292" y="6603"/>
                  </a:lnTo>
                  <a:lnTo>
                    <a:pt x="4366" y="6530"/>
                  </a:lnTo>
                  <a:lnTo>
                    <a:pt x="4402" y="6456"/>
                  </a:lnTo>
                  <a:lnTo>
                    <a:pt x="4439" y="6383"/>
                  </a:lnTo>
                  <a:lnTo>
                    <a:pt x="4402" y="6310"/>
                  </a:lnTo>
                  <a:lnTo>
                    <a:pt x="4366" y="6273"/>
                  </a:lnTo>
                  <a:lnTo>
                    <a:pt x="4329" y="6236"/>
                  </a:lnTo>
                  <a:lnTo>
                    <a:pt x="4292" y="6053"/>
                  </a:lnTo>
                  <a:lnTo>
                    <a:pt x="4292" y="5833"/>
                  </a:lnTo>
                  <a:lnTo>
                    <a:pt x="4256" y="5172"/>
                  </a:lnTo>
                  <a:lnTo>
                    <a:pt x="4256" y="4769"/>
                  </a:lnTo>
                  <a:lnTo>
                    <a:pt x="4256" y="4402"/>
                  </a:lnTo>
                  <a:lnTo>
                    <a:pt x="4402" y="4402"/>
                  </a:lnTo>
                  <a:lnTo>
                    <a:pt x="4476" y="4365"/>
                  </a:lnTo>
                  <a:lnTo>
                    <a:pt x="4549" y="4292"/>
                  </a:lnTo>
                  <a:lnTo>
                    <a:pt x="4549" y="4255"/>
                  </a:lnTo>
                  <a:lnTo>
                    <a:pt x="4622" y="4219"/>
                  </a:lnTo>
                  <a:lnTo>
                    <a:pt x="5209" y="3889"/>
                  </a:lnTo>
                  <a:lnTo>
                    <a:pt x="5539" y="3705"/>
                  </a:lnTo>
                  <a:lnTo>
                    <a:pt x="5686" y="3595"/>
                  </a:lnTo>
                  <a:lnTo>
                    <a:pt x="5833" y="3485"/>
                  </a:lnTo>
                  <a:lnTo>
                    <a:pt x="5980" y="3485"/>
                  </a:lnTo>
                  <a:lnTo>
                    <a:pt x="6090" y="3448"/>
                  </a:lnTo>
                  <a:lnTo>
                    <a:pt x="6126" y="3375"/>
                  </a:lnTo>
                  <a:lnTo>
                    <a:pt x="6163" y="3302"/>
                  </a:lnTo>
                  <a:lnTo>
                    <a:pt x="6163" y="3228"/>
                  </a:lnTo>
                  <a:lnTo>
                    <a:pt x="6126" y="3118"/>
                  </a:lnTo>
                  <a:lnTo>
                    <a:pt x="6090" y="3045"/>
                  </a:lnTo>
                  <a:lnTo>
                    <a:pt x="5980" y="3008"/>
                  </a:lnTo>
                  <a:lnTo>
                    <a:pt x="5576" y="2935"/>
                  </a:lnTo>
                  <a:lnTo>
                    <a:pt x="5173" y="2788"/>
                  </a:lnTo>
                  <a:lnTo>
                    <a:pt x="4769" y="2678"/>
                  </a:lnTo>
                  <a:lnTo>
                    <a:pt x="4366" y="2568"/>
                  </a:lnTo>
                  <a:lnTo>
                    <a:pt x="4366" y="2275"/>
                  </a:lnTo>
                  <a:lnTo>
                    <a:pt x="4329" y="2018"/>
                  </a:lnTo>
                  <a:lnTo>
                    <a:pt x="4256" y="1468"/>
                  </a:lnTo>
                  <a:lnTo>
                    <a:pt x="4256" y="881"/>
                  </a:lnTo>
                  <a:lnTo>
                    <a:pt x="4219" y="551"/>
                  </a:lnTo>
                  <a:lnTo>
                    <a:pt x="4182" y="257"/>
                  </a:lnTo>
                  <a:lnTo>
                    <a:pt x="4219" y="184"/>
                  </a:lnTo>
                  <a:lnTo>
                    <a:pt x="4256" y="110"/>
                  </a:lnTo>
                  <a:lnTo>
                    <a:pt x="4219" y="37"/>
                  </a:lnTo>
                  <a:lnTo>
                    <a:pt x="4182"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solidFill>
                  <a:srgbClr val="A4C2F4"/>
                </a:solidFill>
              </a:endParaRPr>
            </a:p>
          </p:txBody>
        </p:sp>
      </p:grpSp>
      <p:cxnSp>
        <p:nvCxnSpPr>
          <p:cNvPr id="323" name="Shape 323"/>
          <p:cNvCxnSpPr/>
          <p:nvPr/>
        </p:nvCxnSpPr>
        <p:spPr>
          <a:xfrm>
            <a:off x="850475" y="1031425"/>
            <a:ext cx="6037800" cy="0"/>
          </a:xfrm>
          <a:prstGeom prst="straightConnector1">
            <a:avLst/>
          </a:prstGeom>
          <a:noFill/>
          <a:ln w="19050" cap="rnd" cmpd="sng">
            <a:solidFill>
              <a:srgbClr val="A4C2F4"/>
            </a:solidFill>
            <a:prstDash val="dash"/>
            <a:round/>
            <a:headEnd type="none" w="med" len="med"/>
            <a:tailEnd type="none" w="med" len="med"/>
          </a:ln>
        </p:spPr>
      </p:cxnSp>
      <p:sp>
        <p:nvSpPr>
          <p:cNvPr id="324" name="Shape 324"/>
          <p:cNvSpPr txBox="1">
            <a:spLocks noGrp="1"/>
          </p:cNvSpPr>
          <p:nvPr>
            <p:ph type="sldNum" idx="12"/>
          </p:nvPr>
        </p:nvSpPr>
        <p:spPr>
          <a:xfrm>
            <a:off x="90619" y="4722737"/>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pPr marL="0" lvl="0" indent="0">
                <a:spcBef>
                  <a:spcPts val="0"/>
                </a:spcBef>
                <a:spcAft>
                  <a:spcPts val="0"/>
                </a:spcAft>
                <a:buNone/>
              </a:pP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 2 columns" type="twoColTx">
  <p:cSld name="TITLE_AND_TWO_COLUMNS">
    <p:spTree>
      <p:nvGrpSpPr>
        <p:cNvPr id="1" name="Shape 325"/>
        <p:cNvGrpSpPr/>
        <p:nvPr/>
      </p:nvGrpSpPr>
      <p:grpSpPr>
        <a:xfrm>
          <a:off x="0" y="0"/>
          <a:ext cx="0" cy="0"/>
          <a:chOff x="0" y="0"/>
          <a:chExt cx="0" cy="0"/>
        </a:xfrm>
      </p:grpSpPr>
      <p:sp>
        <p:nvSpPr>
          <p:cNvPr id="326" name="Shape 326"/>
          <p:cNvSpPr txBox="1">
            <a:spLocks noGrp="1"/>
          </p:cNvSpPr>
          <p:nvPr>
            <p:ph type="title"/>
          </p:nvPr>
        </p:nvSpPr>
        <p:spPr>
          <a:xfrm>
            <a:off x="747925" y="225025"/>
            <a:ext cx="6140400" cy="857400"/>
          </a:xfrm>
          <a:prstGeom prst="rect">
            <a:avLst/>
          </a:prstGeom>
        </p:spPr>
        <p:txBody>
          <a:bodyPr spcFirstLastPara="1" wrap="square" lIns="91425" tIns="91425" rIns="91425" bIns="91425" anchor="b" anchorCtr="0"/>
          <a:lstStyle>
            <a:lvl1pPr lvl="0">
              <a:spcBef>
                <a:spcPts val="0"/>
              </a:spcBef>
              <a:spcAft>
                <a:spcPts val="0"/>
              </a:spcAft>
              <a:buSzPts val="1800"/>
              <a:buNone/>
              <a:defRPr/>
            </a:lvl1pPr>
            <a:lvl2pPr lvl="1">
              <a:spcBef>
                <a:spcPts val="0"/>
              </a:spcBef>
              <a:spcAft>
                <a:spcPts val="0"/>
              </a:spcAft>
              <a:buSzPts val="1800"/>
              <a:buNone/>
              <a:defRPr/>
            </a:lvl2pPr>
            <a:lvl3pPr lvl="2">
              <a:spcBef>
                <a:spcPts val="0"/>
              </a:spcBef>
              <a:spcAft>
                <a:spcPts val="0"/>
              </a:spcAft>
              <a:buSzPts val="1800"/>
              <a:buNone/>
              <a:defRPr/>
            </a:lvl3pPr>
            <a:lvl4pPr lvl="3">
              <a:spcBef>
                <a:spcPts val="0"/>
              </a:spcBef>
              <a:spcAft>
                <a:spcPts val="0"/>
              </a:spcAft>
              <a:buSzPts val="1800"/>
              <a:buNone/>
              <a:defRPr/>
            </a:lvl4pPr>
            <a:lvl5pPr lvl="4">
              <a:spcBef>
                <a:spcPts val="0"/>
              </a:spcBef>
              <a:spcAft>
                <a:spcPts val="0"/>
              </a:spcAft>
              <a:buSzPts val="1800"/>
              <a:buNone/>
              <a:defRPr/>
            </a:lvl5pPr>
            <a:lvl6pPr lvl="5">
              <a:spcBef>
                <a:spcPts val="0"/>
              </a:spcBef>
              <a:spcAft>
                <a:spcPts val="0"/>
              </a:spcAft>
              <a:buSzPts val="1800"/>
              <a:buNone/>
              <a:defRPr/>
            </a:lvl6pPr>
            <a:lvl7pPr lvl="6">
              <a:spcBef>
                <a:spcPts val="0"/>
              </a:spcBef>
              <a:spcAft>
                <a:spcPts val="0"/>
              </a:spcAft>
              <a:buSzPts val="1800"/>
              <a:buNone/>
              <a:defRPr/>
            </a:lvl7pPr>
            <a:lvl8pPr lvl="7">
              <a:spcBef>
                <a:spcPts val="0"/>
              </a:spcBef>
              <a:spcAft>
                <a:spcPts val="0"/>
              </a:spcAft>
              <a:buSzPts val="1800"/>
              <a:buNone/>
              <a:defRPr/>
            </a:lvl8pPr>
            <a:lvl9pPr lvl="8">
              <a:spcBef>
                <a:spcPts val="0"/>
              </a:spcBef>
              <a:spcAft>
                <a:spcPts val="0"/>
              </a:spcAft>
              <a:buSzPts val="1800"/>
              <a:buNone/>
              <a:defRPr/>
            </a:lvl9pPr>
          </a:lstStyle>
          <a:p>
            <a:endParaRPr/>
          </a:p>
        </p:txBody>
      </p:sp>
      <p:sp>
        <p:nvSpPr>
          <p:cNvPr id="327" name="Shape 327"/>
          <p:cNvSpPr txBox="1">
            <a:spLocks noGrp="1"/>
          </p:cNvSpPr>
          <p:nvPr>
            <p:ph type="body" idx="1"/>
          </p:nvPr>
        </p:nvSpPr>
        <p:spPr>
          <a:xfrm>
            <a:off x="747925" y="1363153"/>
            <a:ext cx="3159000" cy="3610800"/>
          </a:xfrm>
          <a:prstGeom prst="rect">
            <a:avLst/>
          </a:prstGeom>
        </p:spPr>
        <p:txBody>
          <a:bodyPr spcFirstLastPara="1" wrap="square" lIns="91425" tIns="91425" rIns="91425" bIns="91425" anchor="t" anchorCtr="0"/>
          <a:lstStyle>
            <a:lvl1pPr marL="457200" lvl="0" indent="-368300">
              <a:spcBef>
                <a:spcPts val="600"/>
              </a:spcBef>
              <a:spcAft>
                <a:spcPts val="0"/>
              </a:spcAft>
              <a:buSzPts val="2200"/>
              <a:buChar char="✘"/>
              <a:defRPr sz="2200"/>
            </a:lvl1pPr>
            <a:lvl2pPr marL="914400" lvl="1" indent="-368300">
              <a:spcBef>
                <a:spcPts val="0"/>
              </a:spcBef>
              <a:spcAft>
                <a:spcPts val="0"/>
              </a:spcAft>
              <a:buSzPts val="2200"/>
              <a:buChar char="✗"/>
              <a:defRPr sz="2200"/>
            </a:lvl2pPr>
            <a:lvl3pPr marL="1371600" lvl="2" indent="-368300">
              <a:spcBef>
                <a:spcPts val="0"/>
              </a:spcBef>
              <a:spcAft>
                <a:spcPts val="0"/>
              </a:spcAft>
              <a:buSzPts val="2200"/>
              <a:buChar char="■"/>
              <a:defRPr sz="2200"/>
            </a:lvl3pPr>
            <a:lvl4pPr marL="1828800" lvl="3" indent="-368300">
              <a:spcBef>
                <a:spcPts val="0"/>
              </a:spcBef>
              <a:spcAft>
                <a:spcPts val="0"/>
              </a:spcAft>
              <a:buSzPts val="2200"/>
              <a:buChar char="●"/>
              <a:defRPr sz="2200"/>
            </a:lvl4pPr>
            <a:lvl5pPr marL="2286000" lvl="4" indent="-368300">
              <a:spcBef>
                <a:spcPts val="0"/>
              </a:spcBef>
              <a:spcAft>
                <a:spcPts val="0"/>
              </a:spcAft>
              <a:buSzPts val="2200"/>
              <a:buChar char="○"/>
              <a:defRPr sz="2200"/>
            </a:lvl5pPr>
            <a:lvl6pPr marL="2743200" lvl="5" indent="-368300">
              <a:spcBef>
                <a:spcPts val="0"/>
              </a:spcBef>
              <a:spcAft>
                <a:spcPts val="0"/>
              </a:spcAft>
              <a:buSzPts val="2200"/>
              <a:buChar char="■"/>
              <a:defRPr sz="2200"/>
            </a:lvl6pPr>
            <a:lvl7pPr marL="3200400" lvl="6" indent="-368300">
              <a:spcBef>
                <a:spcPts val="0"/>
              </a:spcBef>
              <a:spcAft>
                <a:spcPts val="0"/>
              </a:spcAft>
              <a:buSzPts val="2200"/>
              <a:buChar char="●"/>
              <a:defRPr sz="2200"/>
            </a:lvl7pPr>
            <a:lvl8pPr marL="3657600" lvl="7" indent="-368300">
              <a:spcBef>
                <a:spcPts val="0"/>
              </a:spcBef>
              <a:spcAft>
                <a:spcPts val="0"/>
              </a:spcAft>
              <a:buSzPts val="2200"/>
              <a:buChar char="○"/>
              <a:defRPr sz="2200"/>
            </a:lvl8pPr>
            <a:lvl9pPr marL="4114800" lvl="8" indent="-368300">
              <a:spcBef>
                <a:spcPts val="0"/>
              </a:spcBef>
              <a:spcAft>
                <a:spcPts val="0"/>
              </a:spcAft>
              <a:buSzPts val="2200"/>
              <a:buChar char="■"/>
              <a:defRPr sz="2200"/>
            </a:lvl9pPr>
          </a:lstStyle>
          <a:p>
            <a:endParaRPr/>
          </a:p>
        </p:txBody>
      </p:sp>
      <p:sp>
        <p:nvSpPr>
          <p:cNvPr id="328" name="Shape 328"/>
          <p:cNvSpPr txBox="1">
            <a:spLocks noGrp="1"/>
          </p:cNvSpPr>
          <p:nvPr>
            <p:ph type="body" idx="2"/>
          </p:nvPr>
        </p:nvSpPr>
        <p:spPr>
          <a:xfrm>
            <a:off x="4097098" y="1363153"/>
            <a:ext cx="3159000" cy="3610800"/>
          </a:xfrm>
          <a:prstGeom prst="rect">
            <a:avLst/>
          </a:prstGeom>
        </p:spPr>
        <p:txBody>
          <a:bodyPr spcFirstLastPara="1" wrap="square" lIns="91425" tIns="91425" rIns="91425" bIns="91425" anchor="t" anchorCtr="0"/>
          <a:lstStyle>
            <a:lvl1pPr marL="457200" lvl="0" indent="-368300">
              <a:spcBef>
                <a:spcPts val="600"/>
              </a:spcBef>
              <a:spcAft>
                <a:spcPts val="0"/>
              </a:spcAft>
              <a:buSzPts val="2200"/>
              <a:buChar char="✘"/>
              <a:defRPr sz="2200"/>
            </a:lvl1pPr>
            <a:lvl2pPr marL="914400" lvl="1" indent="-368300">
              <a:spcBef>
                <a:spcPts val="0"/>
              </a:spcBef>
              <a:spcAft>
                <a:spcPts val="0"/>
              </a:spcAft>
              <a:buSzPts val="2200"/>
              <a:buChar char="✗"/>
              <a:defRPr sz="2200"/>
            </a:lvl2pPr>
            <a:lvl3pPr marL="1371600" lvl="2" indent="-368300">
              <a:spcBef>
                <a:spcPts val="0"/>
              </a:spcBef>
              <a:spcAft>
                <a:spcPts val="0"/>
              </a:spcAft>
              <a:buSzPts val="2200"/>
              <a:buChar char="■"/>
              <a:defRPr sz="2200"/>
            </a:lvl3pPr>
            <a:lvl4pPr marL="1828800" lvl="3" indent="-368300">
              <a:spcBef>
                <a:spcPts val="0"/>
              </a:spcBef>
              <a:spcAft>
                <a:spcPts val="0"/>
              </a:spcAft>
              <a:buSzPts val="2200"/>
              <a:buChar char="●"/>
              <a:defRPr sz="2200"/>
            </a:lvl4pPr>
            <a:lvl5pPr marL="2286000" lvl="4" indent="-368300">
              <a:spcBef>
                <a:spcPts val="0"/>
              </a:spcBef>
              <a:spcAft>
                <a:spcPts val="0"/>
              </a:spcAft>
              <a:buSzPts val="2200"/>
              <a:buChar char="○"/>
              <a:defRPr sz="2200"/>
            </a:lvl5pPr>
            <a:lvl6pPr marL="2743200" lvl="5" indent="-368300">
              <a:spcBef>
                <a:spcPts val="0"/>
              </a:spcBef>
              <a:spcAft>
                <a:spcPts val="0"/>
              </a:spcAft>
              <a:buSzPts val="2200"/>
              <a:buChar char="■"/>
              <a:defRPr sz="2200"/>
            </a:lvl6pPr>
            <a:lvl7pPr marL="3200400" lvl="6" indent="-368300">
              <a:spcBef>
                <a:spcPts val="0"/>
              </a:spcBef>
              <a:spcAft>
                <a:spcPts val="0"/>
              </a:spcAft>
              <a:buSzPts val="2200"/>
              <a:buChar char="●"/>
              <a:defRPr sz="2200"/>
            </a:lvl7pPr>
            <a:lvl8pPr marL="3657600" lvl="7" indent="-368300">
              <a:spcBef>
                <a:spcPts val="0"/>
              </a:spcBef>
              <a:spcAft>
                <a:spcPts val="0"/>
              </a:spcAft>
              <a:buSzPts val="2200"/>
              <a:buChar char="○"/>
              <a:defRPr sz="2200"/>
            </a:lvl8pPr>
            <a:lvl9pPr marL="4114800" lvl="8" indent="-368300">
              <a:spcBef>
                <a:spcPts val="0"/>
              </a:spcBef>
              <a:spcAft>
                <a:spcPts val="0"/>
              </a:spcAft>
              <a:buSzPts val="2200"/>
              <a:buChar char="■"/>
              <a:defRPr sz="2200"/>
            </a:lvl9pPr>
          </a:lstStyle>
          <a:p>
            <a:endParaRPr/>
          </a:p>
        </p:txBody>
      </p:sp>
      <p:grpSp>
        <p:nvGrpSpPr>
          <p:cNvPr id="329" name="Shape 329"/>
          <p:cNvGrpSpPr/>
          <p:nvPr/>
        </p:nvGrpSpPr>
        <p:grpSpPr>
          <a:xfrm>
            <a:off x="7442902" y="-91154"/>
            <a:ext cx="1796289" cy="5330574"/>
            <a:chOff x="6023725" y="842300"/>
            <a:chExt cx="1358150" cy="4030375"/>
          </a:xfrm>
        </p:grpSpPr>
        <p:sp>
          <p:nvSpPr>
            <p:cNvPr id="330" name="Shape 330"/>
            <p:cNvSpPr/>
            <p:nvPr/>
          </p:nvSpPr>
          <p:spPr>
            <a:xfrm>
              <a:off x="6371275" y="842300"/>
              <a:ext cx="397100" cy="492450"/>
            </a:xfrm>
            <a:custGeom>
              <a:avLst/>
              <a:gdLst/>
              <a:ahLst/>
              <a:cxnLst/>
              <a:rect l="0" t="0" r="0" b="0"/>
              <a:pathLst>
                <a:path w="15884" h="19698" extrusionOk="0">
                  <a:moveTo>
                    <a:pt x="9355" y="4108"/>
                  </a:moveTo>
                  <a:lnTo>
                    <a:pt x="9465" y="4145"/>
                  </a:lnTo>
                  <a:lnTo>
                    <a:pt x="9538" y="4182"/>
                  </a:lnTo>
                  <a:lnTo>
                    <a:pt x="9648" y="4328"/>
                  </a:lnTo>
                  <a:lnTo>
                    <a:pt x="9721" y="4549"/>
                  </a:lnTo>
                  <a:lnTo>
                    <a:pt x="9721" y="4769"/>
                  </a:lnTo>
                  <a:lnTo>
                    <a:pt x="9721" y="4842"/>
                  </a:lnTo>
                  <a:lnTo>
                    <a:pt x="9685" y="4879"/>
                  </a:lnTo>
                  <a:lnTo>
                    <a:pt x="9575" y="4952"/>
                  </a:lnTo>
                  <a:lnTo>
                    <a:pt x="9391" y="4952"/>
                  </a:lnTo>
                  <a:lnTo>
                    <a:pt x="9355" y="4915"/>
                  </a:lnTo>
                  <a:lnTo>
                    <a:pt x="9281" y="4842"/>
                  </a:lnTo>
                  <a:lnTo>
                    <a:pt x="9208" y="4695"/>
                  </a:lnTo>
                  <a:lnTo>
                    <a:pt x="9171" y="4549"/>
                  </a:lnTo>
                  <a:lnTo>
                    <a:pt x="9171" y="4438"/>
                  </a:lnTo>
                  <a:lnTo>
                    <a:pt x="9171" y="4328"/>
                  </a:lnTo>
                  <a:lnTo>
                    <a:pt x="9245" y="4108"/>
                  </a:lnTo>
                  <a:close/>
                  <a:moveTo>
                    <a:pt x="9355" y="3705"/>
                  </a:moveTo>
                  <a:lnTo>
                    <a:pt x="9245" y="3742"/>
                  </a:lnTo>
                  <a:lnTo>
                    <a:pt x="9135" y="3778"/>
                  </a:lnTo>
                  <a:lnTo>
                    <a:pt x="9025" y="3852"/>
                  </a:lnTo>
                  <a:lnTo>
                    <a:pt x="8988" y="3925"/>
                  </a:lnTo>
                  <a:lnTo>
                    <a:pt x="8914" y="3998"/>
                  </a:lnTo>
                  <a:lnTo>
                    <a:pt x="8841" y="4218"/>
                  </a:lnTo>
                  <a:lnTo>
                    <a:pt x="8804" y="4475"/>
                  </a:lnTo>
                  <a:lnTo>
                    <a:pt x="8804" y="4659"/>
                  </a:lnTo>
                  <a:lnTo>
                    <a:pt x="8841" y="4805"/>
                  </a:lnTo>
                  <a:lnTo>
                    <a:pt x="8878" y="4952"/>
                  </a:lnTo>
                  <a:lnTo>
                    <a:pt x="8988" y="5099"/>
                  </a:lnTo>
                  <a:lnTo>
                    <a:pt x="9098" y="5209"/>
                  </a:lnTo>
                  <a:lnTo>
                    <a:pt x="9245" y="5282"/>
                  </a:lnTo>
                  <a:lnTo>
                    <a:pt x="9391" y="5355"/>
                  </a:lnTo>
                  <a:lnTo>
                    <a:pt x="9538" y="5355"/>
                  </a:lnTo>
                  <a:lnTo>
                    <a:pt x="9721" y="5319"/>
                  </a:lnTo>
                  <a:lnTo>
                    <a:pt x="9868" y="5245"/>
                  </a:lnTo>
                  <a:lnTo>
                    <a:pt x="10015" y="5135"/>
                  </a:lnTo>
                  <a:lnTo>
                    <a:pt x="10088" y="4989"/>
                  </a:lnTo>
                  <a:lnTo>
                    <a:pt x="10125" y="4805"/>
                  </a:lnTo>
                  <a:lnTo>
                    <a:pt x="10125" y="4659"/>
                  </a:lnTo>
                  <a:lnTo>
                    <a:pt x="10088" y="4475"/>
                  </a:lnTo>
                  <a:lnTo>
                    <a:pt x="10052" y="4292"/>
                  </a:lnTo>
                  <a:lnTo>
                    <a:pt x="9978" y="4145"/>
                  </a:lnTo>
                  <a:lnTo>
                    <a:pt x="9905" y="3998"/>
                  </a:lnTo>
                  <a:lnTo>
                    <a:pt x="9795" y="3888"/>
                  </a:lnTo>
                  <a:lnTo>
                    <a:pt x="9648" y="3778"/>
                  </a:lnTo>
                  <a:lnTo>
                    <a:pt x="9501" y="3742"/>
                  </a:lnTo>
                  <a:lnTo>
                    <a:pt x="9355" y="3705"/>
                  </a:lnTo>
                  <a:close/>
                  <a:moveTo>
                    <a:pt x="11262" y="6676"/>
                  </a:moveTo>
                  <a:lnTo>
                    <a:pt x="11262" y="6786"/>
                  </a:lnTo>
                  <a:lnTo>
                    <a:pt x="11225" y="6859"/>
                  </a:lnTo>
                  <a:lnTo>
                    <a:pt x="11152" y="6933"/>
                  </a:lnTo>
                  <a:lnTo>
                    <a:pt x="11042" y="7006"/>
                  </a:lnTo>
                  <a:lnTo>
                    <a:pt x="10785" y="7116"/>
                  </a:lnTo>
                  <a:lnTo>
                    <a:pt x="10602" y="7190"/>
                  </a:lnTo>
                  <a:lnTo>
                    <a:pt x="9795" y="7556"/>
                  </a:lnTo>
                  <a:lnTo>
                    <a:pt x="9721" y="7263"/>
                  </a:lnTo>
                  <a:lnTo>
                    <a:pt x="10639" y="6823"/>
                  </a:lnTo>
                  <a:lnTo>
                    <a:pt x="11079" y="6676"/>
                  </a:lnTo>
                  <a:close/>
                  <a:moveTo>
                    <a:pt x="11115" y="6273"/>
                  </a:moveTo>
                  <a:lnTo>
                    <a:pt x="10859" y="6346"/>
                  </a:lnTo>
                  <a:lnTo>
                    <a:pt x="10052" y="6639"/>
                  </a:lnTo>
                  <a:lnTo>
                    <a:pt x="9648" y="6823"/>
                  </a:lnTo>
                  <a:lnTo>
                    <a:pt x="9281" y="7006"/>
                  </a:lnTo>
                  <a:lnTo>
                    <a:pt x="9208" y="7080"/>
                  </a:lnTo>
                  <a:lnTo>
                    <a:pt x="9208" y="7116"/>
                  </a:lnTo>
                  <a:lnTo>
                    <a:pt x="9208" y="7190"/>
                  </a:lnTo>
                  <a:lnTo>
                    <a:pt x="9208" y="7263"/>
                  </a:lnTo>
                  <a:lnTo>
                    <a:pt x="9318" y="7336"/>
                  </a:lnTo>
                  <a:lnTo>
                    <a:pt x="9465" y="7336"/>
                  </a:lnTo>
                  <a:lnTo>
                    <a:pt x="9465" y="7593"/>
                  </a:lnTo>
                  <a:lnTo>
                    <a:pt x="9538" y="7813"/>
                  </a:lnTo>
                  <a:lnTo>
                    <a:pt x="9575" y="7887"/>
                  </a:lnTo>
                  <a:lnTo>
                    <a:pt x="9648" y="7923"/>
                  </a:lnTo>
                  <a:lnTo>
                    <a:pt x="9758" y="7923"/>
                  </a:lnTo>
                  <a:lnTo>
                    <a:pt x="10492" y="7630"/>
                  </a:lnTo>
                  <a:lnTo>
                    <a:pt x="10859" y="7483"/>
                  </a:lnTo>
                  <a:lnTo>
                    <a:pt x="11225" y="7336"/>
                  </a:lnTo>
                  <a:lnTo>
                    <a:pt x="11409" y="7190"/>
                  </a:lnTo>
                  <a:lnTo>
                    <a:pt x="11556" y="7006"/>
                  </a:lnTo>
                  <a:lnTo>
                    <a:pt x="11629" y="6896"/>
                  </a:lnTo>
                  <a:lnTo>
                    <a:pt x="11629" y="6786"/>
                  </a:lnTo>
                  <a:lnTo>
                    <a:pt x="11629" y="6676"/>
                  </a:lnTo>
                  <a:lnTo>
                    <a:pt x="11592" y="6566"/>
                  </a:lnTo>
                  <a:lnTo>
                    <a:pt x="11556" y="6419"/>
                  </a:lnTo>
                  <a:lnTo>
                    <a:pt x="11482" y="6346"/>
                  </a:lnTo>
                  <a:lnTo>
                    <a:pt x="11372" y="6273"/>
                  </a:lnTo>
                  <a:close/>
                  <a:moveTo>
                    <a:pt x="10198" y="2861"/>
                  </a:moveTo>
                  <a:lnTo>
                    <a:pt x="10235" y="3228"/>
                  </a:lnTo>
                  <a:lnTo>
                    <a:pt x="10345" y="3595"/>
                  </a:lnTo>
                  <a:lnTo>
                    <a:pt x="10565" y="4292"/>
                  </a:lnTo>
                  <a:lnTo>
                    <a:pt x="10822" y="5062"/>
                  </a:lnTo>
                  <a:lnTo>
                    <a:pt x="10895" y="5282"/>
                  </a:lnTo>
                  <a:lnTo>
                    <a:pt x="9025" y="6052"/>
                  </a:lnTo>
                  <a:lnTo>
                    <a:pt x="7154" y="6786"/>
                  </a:lnTo>
                  <a:lnTo>
                    <a:pt x="5173" y="7593"/>
                  </a:lnTo>
                  <a:lnTo>
                    <a:pt x="4146" y="7997"/>
                  </a:lnTo>
                  <a:lnTo>
                    <a:pt x="3816" y="8143"/>
                  </a:lnTo>
                  <a:lnTo>
                    <a:pt x="3486" y="8290"/>
                  </a:lnTo>
                  <a:lnTo>
                    <a:pt x="3266" y="7887"/>
                  </a:lnTo>
                  <a:lnTo>
                    <a:pt x="3045" y="7446"/>
                  </a:lnTo>
                  <a:lnTo>
                    <a:pt x="2679" y="6566"/>
                  </a:lnTo>
                  <a:lnTo>
                    <a:pt x="2532" y="6162"/>
                  </a:lnTo>
                  <a:lnTo>
                    <a:pt x="2385" y="5869"/>
                  </a:lnTo>
                  <a:lnTo>
                    <a:pt x="2238" y="5612"/>
                  </a:lnTo>
                  <a:lnTo>
                    <a:pt x="2715" y="5539"/>
                  </a:lnTo>
                  <a:lnTo>
                    <a:pt x="3192" y="5429"/>
                  </a:lnTo>
                  <a:lnTo>
                    <a:pt x="3669" y="5282"/>
                  </a:lnTo>
                  <a:lnTo>
                    <a:pt x="4146" y="5099"/>
                  </a:lnTo>
                  <a:lnTo>
                    <a:pt x="5210" y="4659"/>
                  </a:lnTo>
                  <a:lnTo>
                    <a:pt x="6273" y="4218"/>
                  </a:lnTo>
                  <a:lnTo>
                    <a:pt x="6824" y="4035"/>
                  </a:lnTo>
                  <a:lnTo>
                    <a:pt x="7374" y="3852"/>
                  </a:lnTo>
                  <a:lnTo>
                    <a:pt x="8474" y="3558"/>
                  </a:lnTo>
                  <a:lnTo>
                    <a:pt x="9025" y="3411"/>
                  </a:lnTo>
                  <a:lnTo>
                    <a:pt x="9538" y="3191"/>
                  </a:lnTo>
                  <a:lnTo>
                    <a:pt x="9868" y="3081"/>
                  </a:lnTo>
                  <a:lnTo>
                    <a:pt x="10015" y="2971"/>
                  </a:lnTo>
                  <a:lnTo>
                    <a:pt x="10198" y="2861"/>
                  </a:lnTo>
                  <a:close/>
                  <a:moveTo>
                    <a:pt x="8658" y="7740"/>
                  </a:moveTo>
                  <a:lnTo>
                    <a:pt x="8694" y="7923"/>
                  </a:lnTo>
                  <a:lnTo>
                    <a:pt x="8071" y="8253"/>
                  </a:lnTo>
                  <a:lnTo>
                    <a:pt x="7704" y="8437"/>
                  </a:lnTo>
                  <a:lnTo>
                    <a:pt x="7594" y="8437"/>
                  </a:lnTo>
                  <a:lnTo>
                    <a:pt x="7557" y="8363"/>
                  </a:lnTo>
                  <a:lnTo>
                    <a:pt x="7557" y="8180"/>
                  </a:lnTo>
                  <a:lnTo>
                    <a:pt x="8658" y="7740"/>
                  </a:lnTo>
                  <a:close/>
                  <a:moveTo>
                    <a:pt x="10198" y="2384"/>
                  </a:moveTo>
                  <a:lnTo>
                    <a:pt x="9978" y="2458"/>
                  </a:lnTo>
                  <a:lnTo>
                    <a:pt x="9795" y="2568"/>
                  </a:lnTo>
                  <a:lnTo>
                    <a:pt x="9391" y="2788"/>
                  </a:lnTo>
                  <a:lnTo>
                    <a:pt x="8841" y="2971"/>
                  </a:lnTo>
                  <a:lnTo>
                    <a:pt x="8328" y="3155"/>
                  </a:lnTo>
                  <a:lnTo>
                    <a:pt x="7264" y="3411"/>
                  </a:lnTo>
                  <a:lnTo>
                    <a:pt x="6750" y="3558"/>
                  </a:lnTo>
                  <a:lnTo>
                    <a:pt x="6237" y="3742"/>
                  </a:lnTo>
                  <a:lnTo>
                    <a:pt x="5210" y="4145"/>
                  </a:lnTo>
                  <a:lnTo>
                    <a:pt x="4219" y="4585"/>
                  </a:lnTo>
                  <a:lnTo>
                    <a:pt x="3669" y="4805"/>
                  </a:lnTo>
                  <a:lnTo>
                    <a:pt x="3119" y="4989"/>
                  </a:lnTo>
                  <a:lnTo>
                    <a:pt x="2018" y="5319"/>
                  </a:lnTo>
                  <a:lnTo>
                    <a:pt x="1945" y="5355"/>
                  </a:lnTo>
                  <a:lnTo>
                    <a:pt x="1908" y="5392"/>
                  </a:lnTo>
                  <a:lnTo>
                    <a:pt x="1908" y="5466"/>
                  </a:lnTo>
                  <a:lnTo>
                    <a:pt x="1945" y="5539"/>
                  </a:lnTo>
                  <a:lnTo>
                    <a:pt x="1982" y="5576"/>
                  </a:lnTo>
                  <a:lnTo>
                    <a:pt x="1945" y="5686"/>
                  </a:lnTo>
                  <a:lnTo>
                    <a:pt x="1945" y="5759"/>
                  </a:lnTo>
                  <a:lnTo>
                    <a:pt x="2018" y="5979"/>
                  </a:lnTo>
                  <a:lnTo>
                    <a:pt x="2165" y="6456"/>
                  </a:lnTo>
                  <a:lnTo>
                    <a:pt x="2385" y="6933"/>
                  </a:lnTo>
                  <a:lnTo>
                    <a:pt x="2752" y="7850"/>
                  </a:lnTo>
                  <a:lnTo>
                    <a:pt x="2972" y="8290"/>
                  </a:lnTo>
                  <a:lnTo>
                    <a:pt x="3192" y="8694"/>
                  </a:lnTo>
                  <a:lnTo>
                    <a:pt x="3266" y="8767"/>
                  </a:lnTo>
                  <a:lnTo>
                    <a:pt x="3302" y="8804"/>
                  </a:lnTo>
                  <a:lnTo>
                    <a:pt x="3412" y="8804"/>
                  </a:lnTo>
                  <a:lnTo>
                    <a:pt x="3522" y="8730"/>
                  </a:lnTo>
                  <a:lnTo>
                    <a:pt x="3596" y="8620"/>
                  </a:lnTo>
                  <a:lnTo>
                    <a:pt x="3999" y="8510"/>
                  </a:lnTo>
                  <a:lnTo>
                    <a:pt x="4403" y="8363"/>
                  </a:lnTo>
                  <a:lnTo>
                    <a:pt x="5173" y="8033"/>
                  </a:lnTo>
                  <a:lnTo>
                    <a:pt x="7300" y="7190"/>
                  </a:lnTo>
                  <a:lnTo>
                    <a:pt x="9281" y="6419"/>
                  </a:lnTo>
                  <a:lnTo>
                    <a:pt x="10235" y="6052"/>
                  </a:lnTo>
                  <a:lnTo>
                    <a:pt x="10712" y="5832"/>
                  </a:lnTo>
                  <a:lnTo>
                    <a:pt x="11152" y="5612"/>
                  </a:lnTo>
                  <a:lnTo>
                    <a:pt x="11262" y="5612"/>
                  </a:lnTo>
                  <a:lnTo>
                    <a:pt x="11335" y="5539"/>
                  </a:lnTo>
                  <a:lnTo>
                    <a:pt x="11372" y="5392"/>
                  </a:lnTo>
                  <a:lnTo>
                    <a:pt x="11372" y="5282"/>
                  </a:lnTo>
                  <a:lnTo>
                    <a:pt x="11299" y="5025"/>
                  </a:lnTo>
                  <a:lnTo>
                    <a:pt x="11042" y="4255"/>
                  </a:lnTo>
                  <a:lnTo>
                    <a:pt x="10785" y="3485"/>
                  </a:lnTo>
                  <a:lnTo>
                    <a:pt x="10639" y="3118"/>
                  </a:lnTo>
                  <a:lnTo>
                    <a:pt x="10455" y="2751"/>
                  </a:lnTo>
                  <a:lnTo>
                    <a:pt x="10418" y="2714"/>
                  </a:lnTo>
                  <a:lnTo>
                    <a:pt x="10345" y="2678"/>
                  </a:lnTo>
                  <a:lnTo>
                    <a:pt x="10382" y="2568"/>
                  </a:lnTo>
                  <a:lnTo>
                    <a:pt x="10382" y="2494"/>
                  </a:lnTo>
                  <a:lnTo>
                    <a:pt x="10308" y="2421"/>
                  </a:lnTo>
                  <a:lnTo>
                    <a:pt x="10198" y="2384"/>
                  </a:lnTo>
                  <a:close/>
                  <a:moveTo>
                    <a:pt x="8694" y="7263"/>
                  </a:moveTo>
                  <a:lnTo>
                    <a:pt x="7337" y="7813"/>
                  </a:lnTo>
                  <a:lnTo>
                    <a:pt x="7264" y="7850"/>
                  </a:lnTo>
                  <a:lnTo>
                    <a:pt x="7227" y="7923"/>
                  </a:lnTo>
                  <a:lnTo>
                    <a:pt x="7190" y="7997"/>
                  </a:lnTo>
                  <a:lnTo>
                    <a:pt x="7227" y="8070"/>
                  </a:lnTo>
                  <a:lnTo>
                    <a:pt x="7190" y="8143"/>
                  </a:lnTo>
                  <a:lnTo>
                    <a:pt x="7154" y="8363"/>
                  </a:lnTo>
                  <a:lnTo>
                    <a:pt x="7190" y="8620"/>
                  </a:lnTo>
                  <a:lnTo>
                    <a:pt x="7227" y="8730"/>
                  </a:lnTo>
                  <a:lnTo>
                    <a:pt x="7300" y="8840"/>
                  </a:lnTo>
                  <a:lnTo>
                    <a:pt x="7411" y="8877"/>
                  </a:lnTo>
                  <a:lnTo>
                    <a:pt x="7557" y="8877"/>
                  </a:lnTo>
                  <a:lnTo>
                    <a:pt x="7704" y="8840"/>
                  </a:lnTo>
                  <a:lnTo>
                    <a:pt x="7887" y="8804"/>
                  </a:lnTo>
                  <a:lnTo>
                    <a:pt x="8218" y="8620"/>
                  </a:lnTo>
                  <a:lnTo>
                    <a:pt x="9061" y="8217"/>
                  </a:lnTo>
                  <a:lnTo>
                    <a:pt x="9098" y="8180"/>
                  </a:lnTo>
                  <a:lnTo>
                    <a:pt x="9171" y="8107"/>
                  </a:lnTo>
                  <a:lnTo>
                    <a:pt x="9171" y="8033"/>
                  </a:lnTo>
                  <a:lnTo>
                    <a:pt x="9171" y="7960"/>
                  </a:lnTo>
                  <a:lnTo>
                    <a:pt x="8951" y="7410"/>
                  </a:lnTo>
                  <a:lnTo>
                    <a:pt x="8914" y="7336"/>
                  </a:lnTo>
                  <a:lnTo>
                    <a:pt x="8841" y="7300"/>
                  </a:lnTo>
                  <a:lnTo>
                    <a:pt x="8768" y="7263"/>
                  </a:lnTo>
                  <a:close/>
                  <a:moveTo>
                    <a:pt x="11702" y="8327"/>
                  </a:moveTo>
                  <a:lnTo>
                    <a:pt x="11886" y="8694"/>
                  </a:lnTo>
                  <a:lnTo>
                    <a:pt x="12106" y="9060"/>
                  </a:lnTo>
                  <a:lnTo>
                    <a:pt x="11702" y="9244"/>
                  </a:lnTo>
                  <a:lnTo>
                    <a:pt x="11335" y="9390"/>
                  </a:lnTo>
                  <a:lnTo>
                    <a:pt x="10932" y="9500"/>
                  </a:lnTo>
                  <a:lnTo>
                    <a:pt x="10528" y="9611"/>
                  </a:lnTo>
                  <a:lnTo>
                    <a:pt x="10382" y="9244"/>
                  </a:lnTo>
                  <a:lnTo>
                    <a:pt x="10198" y="8877"/>
                  </a:lnTo>
                  <a:lnTo>
                    <a:pt x="10162" y="8840"/>
                  </a:lnTo>
                  <a:lnTo>
                    <a:pt x="10565" y="8730"/>
                  </a:lnTo>
                  <a:lnTo>
                    <a:pt x="10932" y="8620"/>
                  </a:lnTo>
                  <a:lnTo>
                    <a:pt x="11702" y="8327"/>
                  </a:lnTo>
                  <a:close/>
                  <a:moveTo>
                    <a:pt x="11776" y="7887"/>
                  </a:moveTo>
                  <a:lnTo>
                    <a:pt x="11299" y="8070"/>
                  </a:lnTo>
                  <a:lnTo>
                    <a:pt x="10822" y="8217"/>
                  </a:lnTo>
                  <a:lnTo>
                    <a:pt x="9868" y="8510"/>
                  </a:lnTo>
                  <a:lnTo>
                    <a:pt x="9832" y="8510"/>
                  </a:lnTo>
                  <a:lnTo>
                    <a:pt x="9795" y="8583"/>
                  </a:lnTo>
                  <a:lnTo>
                    <a:pt x="9758" y="8694"/>
                  </a:lnTo>
                  <a:lnTo>
                    <a:pt x="9832" y="8804"/>
                  </a:lnTo>
                  <a:lnTo>
                    <a:pt x="9868" y="8840"/>
                  </a:lnTo>
                  <a:lnTo>
                    <a:pt x="9942" y="8877"/>
                  </a:lnTo>
                  <a:lnTo>
                    <a:pt x="9905" y="8950"/>
                  </a:lnTo>
                  <a:lnTo>
                    <a:pt x="9905" y="9024"/>
                  </a:lnTo>
                  <a:lnTo>
                    <a:pt x="10088" y="9427"/>
                  </a:lnTo>
                  <a:lnTo>
                    <a:pt x="10198" y="9867"/>
                  </a:lnTo>
                  <a:lnTo>
                    <a:pt x="10235" y="9941"/>
                  </a:lnTo>
                  <a:lnTo>
                    <a:pt x="10272" y="9977"/>
                  </a:lnTo>
                  <a:lnTo>
                    <a:pt x="10308" y="10014"/>
                  </a:lnTo>
                  <a:lnTo>
                    <a:pt x="10382" y="10051"/>
                  </a:lnTo>
                  <a:lnTo>
                    <a:pt x="10932" y="9904"/>
                  </a:lnTo>
                  <a:lnTo>
                    <a:pt x="11446" y="9757"/>
                  </a:lnTo>
                  <a:lnTo>
                    <a:pt x="11959" y="9574"/>
                  </a:lnTo>
                  <a:lnTo>
                    <a:pt x="12436" y="9317"/>
                  </a:lnTo>
                  <a:lnTo>
                    <a:pt x="12509" y="9280"/>
                  </a:lnTo>
                  <a:lnTo>
                    <a:pt x="12583" y="9207"/>
                  </a:lnTo>
                  <a:lnTo>
                    <a:pt x="12583" y="9097"/>
                  </a:lnTo>
                  <a:lnTo>
                    <a:pt x="12546" y="9024"/>
                  </a:lnTo>
                  <a:lnTo>
                    <a:pt x="12253" y="8547"/>
                  </a:lnTo>
                  <a:lnTo>
                    <a:pt x="11996" y="7997"/>
                  </a:lnTo>
                  <a:lnTo>
                    <a:pt x="11959" y="7923"/>
                  </a:lnTo>
                  <a:lnTo>
                    <a:pt x="11922" y="7887"/>
                  </a:lnTo>
                  <a:close/>
                  <a:moveTo>
                    <a:pt x="8914" y="9354"/>
                  </a:moveTo>
                  <a:lnTo>
                    <a:pt x="9061" y="9757"/>
                  </a:lnTo>
                  <a:lnTo>
                    <a:pt x="9281" y="10161"/>
                  </a:lnTo>
                  <a:lnTo>
                    <a:pt x="8658" y="10491"/>
                  </a:lnTo>
                  <a:lnTo>
                    <a:pt x="7961" y="10784"/>
                  </a:lnTo>
                  <a:lnTo>
                    <a:pt x="7814" y="10858"/>
                  </a:lnTo>
                  <a:lnTo>
                    <a:pt x="7741" y="10858"/>
                  </a:lnTo>
                  <a:lnTo>
                    <a:pt x="7704" y="10821"/>
                  </a:lnTo>
                  <a:lnTo>
                    <a:pt x="7631" y="10674"/>
                  </a:lnTo>
                  <a:lnTo>
                    <a:pt x="7594" y="10491"/>
                  </a:lnTo>
                  <a:lnTo>
                    <a:pt x="7521" y="10161"/>
                  </a:lnTo>
                  <a:lnTo>
                    <a:pt x="7374" y="9867"/>
                  </a:lnTo>
                  <a:lnTo>
                    <a:pt x="8914" y="9354"/>
                  </a:lnTo>
                  <a:close/>
                  <a:moveTo>
                    <a:pt x="8951" y="8950"/>
                  </a:moveTo>
                  <a:lnTo>
                    <a:pt x="7154" y="9537"/>
                  </a:lnTo>
                  <a:lnTo>
                    <a:pt x="7117" y="9574"/>
                  </a:lnTo>
                  <a:lnTo>
                    <a:pt x="7080" y="9611"/>
                  </a:lnTo>
                  <a:lnTo>
                    <a:pt x="7044" y="9721"/>
                  </a:lnTo>
                  <a:lnTo>
                    <a:pt x="7080" y="9831"/>
                  </a:lnTo>
                  <a:lnTo>
                    <a:pt x="7190" y="9904"/>
                  </a:lnTo>
                  <a:lnTo>
                    <a:pt x="7190" y="10124"/>
                  </a:lnTo>
                  <a:lnTo>
                    <a:pt x="7227" y="10381"/>
                  </a:lnTo>
                  <a:lnTo>
                    <a:pt x="7374" y="10858"/>
                  </a:lnTo>
                  <a:lnTo>
                    <a:pt x="7411" y="11004"/>
                  </a:lnTo>
                  <a:lnTo>
                    <a:pt x="7521" y="11114"/>
                  </a:lnTo>
                  <a:lnTo>
                    <a:pt x="7631" y="11188"/>
                  </a:lnTo>
                  <a:lnTo>
                    <a:pt x="7777" y="11225"/>
                  </a:lnTo>
                  <a:lnTo>
                    <a:pt x="8034" y="11151"/>
                  </a:lnTo>
                  <a:lnTo>
                    <a:pt x="8291" y="11078"/>
                  </a:lnTo>
                  <a:lnTo>
                    <a:pt x="8768" y="10858"/>
                  </a:lnTo>
                  <a:lnTo>
                    <a:pt x="9245" y="10601"/>
                  </a:lnTo>
                  <a:lnTo>
                    <a:pt x="9685" y="10344"/>
                  </a:lnTo>
                  <a:lnTo>
                    <a:pt x="9721" y="10271"/>
                  </a:lnTo>
                  <a:lnTo>
                    <a:pt x="9758" y="10197"/>
                  </a:lnTo>
                  <a:lnTo>
                    <a:pt x="9758" y="10161"/>
                  </a:lnTo>
                  <a:lnTo>
                    <a:pt x="9721" y="10087"/>
                  </a:lnTo>
                  <a:lnTo>
                    <a:pt x="9538" y="9867"/>
                  </a:lnTo>
                  <a:lnTo>
                    <a:pt x="9391" y="9611"/>
                  </a:lnTo>
                  <a:lnTo>
                    <a:pt x="9281" y="9354"/>
                  </a:lnTo>
                  <a:lnTo>
                    <a:pt x="9208" y="9060"/>
                  </a:lnTo>
                  <a:lnTo>
                    <a:pt x="9171" y="8987"/>
                  </a:lnTo>
                  <a:lnTo>
                    <a:pt x="9098" y="8950"/>
                  </a:lnTo>
                  <a:close/>
                  <a:moveTo>
                    <a:pt x="12473" y="10344"/>
                  </a:moveTo>
                  <a:lnTo>
                    <a:pt x="12619" y="10711"/>
                  </a:lnTo>
                  <a:lnTo>
                    <a:pt x="11959" y="11078"/>
                  </a:lnTo>
                  <a:lnTo>
                    <a:pt x="11299" y="11445"/>
                  </a:lnTo>
                  <a:lnTo>
                    <a:pt x="11152" y="10894"/>
                  </a:lnTo>
                  <a:lnTo>
                    <a:pt x="11189" y="10858"/>
                  </a:lnTo>
                  <a:lnTo>
                    <a:pt x="11189" y="10784"/>
                  </a:lnTo>
                  <a:lnTo>
                    <a:pt x="11482" y="10674"/>
                  </a:lnTo>
                  <a:lnTo>
                    <a:pt x="11776" y="10601"/>
                  </a:lnTo>
                  <a:lnTo>
                    <a:pt x="12473" y="10344"/>
                  </a:lnTo>
                  <a:close/>
                  <a:moveTo>
                    <a:pt x="6273" y="10418"/>
                  </a:moveTo>
                  <a:lnTo>
                    <a:pt x="6347" y="10454"/>
                  </a:lnTo>
                  <a:lnTo>
                    <a:pt x="6420" y="10564"/>
                  </a:lnTo>
                  <a:lnTo>
                    <a:pt x="6567" y="10894"/>
                  </a:lnTo>
                  <a:lnTo>
                    <a:pt x="5797" y="11261"/>
                  </a:lnTo>
                  <a:lnTo>
                    <a:pt x="5100" y="11738"/>
                  </a:lnTo>
                  <a:lnTo>
                    <a:pt x="4953" y="11298"/>
                  </a:lnTo>
                  <a:lnTo>
                    <a:pt x="4843" y="11078"/>
                  </a:lnTo>
                  <a:lnTo>
                    <a:pt x="4733" y="10894"/>
                  </a:lnTo>
                  <a:lnTo>
                    <a:pt x="5613" y="10601"/>
                  </a:lnTo>
                  <a:lnTo>
                    <a:pt x="5943" y="10491"/>
                  </a:lnTo>
                  <a:lnTo>
                    <a:pt x="6237" y="10418"/>
                  </a:lnTo>
                  <a:close/>
                  <a:moveTo>
                    <a:pt x="12583" y="9867"/>
                  </a:moveTo>
                  <a:lnTo>
                    <a:pt x="12509" y="9904"/>
                  </a:lnTo>
                  <a:lnTo>
                    <a:pt x="11519" y="10271"/>
                  </a:lnTo>
                  <a:lnTo>
                    <a:pt x="11115" y="10381"/>
                  </a:lnTo>
                  <a:lnTo>
                    <a:pt x="10932" y="10491"/>
                  </a:lnTo>
                  <a:lnTo>
                    <a:pt x="10859" y="10564"/>
                  </a:lnTo>
                  <a:lnTo>
                    <a:pt x="10785" y="10638"/>
                  </a:lnTo>
                  <a:lnTo>
                    <a:pt x="10785" y="10748"/>
                  </a:lnTo>
                  <a:lnTo>
                    <a:pt x="10822" y="10821"/>
                  </a:lnTo>
                  <a:lnTo>
                    <a:pt x="10859" y="10858"/>
                  </a:lnTo>
                  <a:lnTo>
                    <a:pt x="10859" y="10894"/>
                  </a:lnTo>
                  <a:lnTo>
                    <a:pt x="10895" y="11335"/>
                  </a:lnTo>
                  <a:lnTo>
                    <a:pt x="11005" y="11738"/>
                  </a:lnTo>
                  <a:lnTo>
                    <a:pt x="11005" y="11848"/>
                  </a:lnTo>
                  <a:lnTo>
                    <a:pt x="11079" y="11885"/>
                  </a:lnTo>
                  <a:lnTo>
                    <a:pt x="11152" y="11921"/>
                  </a:lnTo>
                  <a:lnTo>
                    <a:pt x="11225" y="11921"/>
                  </a:lnTo>
                  <a:lnTo>
                    <a:pt x="12142" y="11445"/>
                  </a:lnTo>
                  <a:lnTo>
                    <a:pt x="12986" y="10931"/>
                  </a:lnTo>
                  <a:lnTo>
                    <a:pt x="13060" y="10858"/>
                  </a:lnTo>
                  <a:lnTo>
                    <a:pt x="13096" y="10784"/>
                  </a:lnTo>
                  <a:lnTo>
                    <a:pt x="13096" y="10711"/>
                  </a:lnTo>
                  <a:lnTo>
                    <a:pt x="13060" y="10638"/>
                  </a:lnTo>
                  <a:lnTo>
                    <a:pt x="12876" y="10344"/>
                  </a:lnTo>
                  <a:lnTo>
                    <a:pt x="12766" y="10014"/>
                  </a:lnTo>
                  <a:lnTo>
                    <a:pt x="12729" y="9941"/>
                  </a:lnTo>
                  <a:lnTo>
                    <a:pt x="12656" y="9904"/>
                  </a:lnTo>
                  <a:lnTo>
                    <a:pt x="12583" y="9867"/>
                  </a:lnTo>
                  <a:close/>
                  <a:moveTo>
                    <a:pt x="6200" y="9977"/>
                  </a:moveTo>
                  <a:lnTo>
                    <a:pt x="5980" y="10014"/>
                  </a:lnTo>
                  <a:lnTo>
                    <a:pt x="5760" y="10087"/>
                  </a:lnTo>
                  <a:lnTo>
                    <a:pt x="5356" y="10234"/>
                  </a:lnTo>
                  <a:lnTo>
                    <a:pt x="4843" y="10381"/>
                  </a:lnTo>
                  <a:lnTo>
                    <a:pt x="4329" y="10564"/>
                  </a:lnTo>
                  <a:lnTo>
                    <a:pt x="4293" y="10601"/>
                  </a:lnTo>
                  <a:lnTo>
                    <a:pt x="4256" y="10638"/>
                  </a:lnTo>
                  <a:lnTo>
                    <a:pt x="4219" y="10784"/>
                  </a:lnTo>
                  <a:lnTo>
                    <a:pt x="4256" y="10894"/>
                  </a:lnTo>
                  <a:lnTo>
                    <a:pt x="4293" y="10931"/>
                  </a:lnTo>
                  <a:lnTo>
                    <a:pt x="4366" y="10968"/>
                  </a:lnTo>
                  <a:lnTo>
                    <a:pt x="4513" y="11298"/>
                  </a:lnTo>
                  <a:lnTo>
                    <a:pt x="4659" y="11701"/>
                  </a:lnTo>
                  <a:lnTo>
                    <a:pt x="4769" y="12142"/>
                  </a:lnTo>
                  <a:lnTo>
                    <a:pt x="4843" y="12215"/>
                  </a:lnTo>
                  <a:lnTo>
                    <a:pt x="4916" y="12252"/>
                  </a:lnTo>
                  <a:lnTo>
                    <a:pt x="4990" y="12252"/>
                  </a:lnTo>
                  <a:lnTo>
                    <a:pt x="5100" y="12215"/>
                  </a:lnTo>
                  <a:lnTo>
                    <a:pt x="5540" y="11921"/>
                  </a:lnTo>
                  <a:lnTo>
                    <a:pt x="5980" y="11665"/>
                  </a:lnTo>
                  <a:lnTo>
                    <a:pt x="6420" y="11445"/>
                  </a:lnTo>
                  <a:lnTo>
                    <a:pt x="6934" y="11225"/>
                  </a:lnTo>
                  <a:lnTo>
                    <a:pt x="6970" y="11188"/>
                  </a:lnTo>
                  <a:lnTo>
                    <a:pt x="7044" y="11114"/>
                  </a:lnTo>
                  <a:lnTo>
                    <a:pt x="7044" y="11041"/>
                  </a:lnTo>
                  <a:lnTo>
                    <a:pt x="7044" y="10931"/>
                  </a:lnTo>
                  <a:lnTo>
                    <a:pt x="6897" y="10601"/>
                  </a:lnTo>
                  <a:lnTo>
                    <a:pt x="6750" y="10307"/>
                  </a:lnTo>
                  <a:lnTo>
                    <a:pt x="6677" y="10161"/>
                  </a:lnTo>
                  <a:lnTo>
                    <a:pt x="6530" y="10051"/>
                  </a:lnTo>
                  <a:lnTo>
                    <a:pt x="6383" y="10014"/>
                  </a:lnTo>
                  <a:lnTo>
                    <a:pt x="6200" y="9977"/>
                  </a:lnTo>
                  <a:close/>
                  <a:moveTo>
                    <a:pt x="9832" y="11371"/>
                  </a:moveTo>
                  <a:lnTo>
                    <a:pt x="10125" y="11921"/>
                  </a:lnTo>
                  <a:lnTo>
                    <a:pt x="9721" y="12142"/>
                  </a:lnTo>
                  <a:lnTo>
                    <a:pt x="9318" y="12288"/>
                  </a:lnTo>
                  <a:lnTo>
                    <a:pt x="8914" y="12435"/>
                  </a:lnTo>
                  <a:lnTo>
                    <a:pt x="8511" y="12545"/>
                  </a:lnTo>
                  <a:lnTo>
                    <a:pt x="8328" y="12032"/>
                  </a:lnTo>
                  <a:lnTo>
                    <a:pt x="8694" y="11921"/>
                  </a:lnTo>
                  <a:lnTo>
                    <a:pt x="9098" y="11738"/>
                  </a:lnTo>
                  <a:lnTo>
                    <a:pt x="9832" y="11371"/>
                  </a:lnTo>
                  <a:close/>
                  <a:moveTo>
                    <a:pt x="9868" y="10894"/>
                  </a:moveTo>
                  <a:lnTo>
                    <a:pt x="8951" y="11298"/>
                  </a:lnTo>
                  <a:lnTo>
                    <a:pt x="8474" y="11481"/>
                  </a:lnTo>
                  <a:lnTo>
                    <a:pt x="8071" y="11738"/>
                  </a:lnTo>
                  <a:lnTo>
                    <a:pt x="7997" y="11738"/>
                  </a:lnTo>
                  <a:lnTo>
                    <a:pt x="7924" y="11775"/>
                  </a:lnTo>
                  <a:lnTo>
                    <a:pt x="7887" y="11885"/>
                  </a:lnTo>
                  <a:lnTo>
                    <a:pt x="7887" y="11958"/>
                  </a:lnTo>
                  <a:lnTo>
                    <a:pt x="8034" y="12398"/>
                  </a:lnTo>
                  <a:lnTo>
                    <a:pt x="8181" y="12839"/>
                  </a:lnTo>
                  <a:lnTo>
                    <a:pt x="8254" y="12949"/>
                  </a:lnTo>
                  <a:lnTo>
                    <a:pt x="8328" y="12985"/>
                  </a:lnTo>
                  <a:lnTo>
                    <a:pt x="8364" y="12985"/>
                  </a:lnTo>
                  <a:lnTo>
                    <a:pt x="8951" y="12839"/>
                  </a:lnTo>
                  <a:lnTo>
                    <a:pt x="9465" y="12655"/>
                  </a:lnTo>
                  <a:lnTo>
                    <a:pt x="10015" y="12472"/>
                  </a:lnTo>
                  <a:lnTo>
                    <a:pt x="10528" y="12215"/>
                  </a:lnTo>
                  <a:lnTo>
                    <a:pt x="10565" y="12142"/>
                  </a:lnTo>
                  <a:lnTo>
                    <a:pt x="10602" y="12105"/>
                  </a:lnTo>
                  <a:lnTo>
                    <a:pt x="10602" y="12032"/>
                  </a:lnTo>
                  <a:lnTo>
                    <a:pt x="10602" y="11958"/>
                  </a:lnTo>
                  <a:lnTo>
                    <a:pt x="10125" y="11041"/>
                  </a:lnTo>
                  <a:lnTo>
                    <a:pt x="10088" y="10968"/>
                  </a:lnTo>
                  <a:lnTo>
                    <a:pt x="10015" y="10894"/>
                  </a:lnTo>
                  <a:close/>
                  <a:moveTo>
                    <a:pt x="13133" y="12288"/>
                  </a:moveTo>
                  <a:lnTo>
                    <a:pt x="13243" y="12325"/>
                  </a:lnTo>
                  <a:lnTo>
                    <a:pt x="13353" y="12472"/>
                  </a:lnTo>
                  <a:lnTo>
                    <a:pt x="13610" y="12985"/>
                  </a:lnTo>
                  <a:lnTo>
                    <a:pt x="12839" y="13242"/>
                  </a:lnTo>
                  <a:lnTo>
                    <a:pt x="12106" y="13572"/>
                  </a:lnTo>
                  <a:lnTo>
                    <a:pt x="11996" y="13352"/>
                  </a:lnTo>
                  <a:lnTo>
                    <a:pt x="11886" y="13132"/>
                  </a:lnTo>
                  <a:lnTo>
                    <a:pt x="11739" y="12692"/>
                  </a:lnTo>
                  <a:lnTo>
                    <a:pt x="12032" y="12618"/>
                  </a:lnTo>
                  <a:lnTo>
                    <a:pt x="12289" y="12545"/>
                  </a:lnTo>
                  <a:lnTo>
                    <a:pt x="12839" y="12362"/>
                  </a:lnTo>
                  <a:lnTo>
                    <a:pt x="13023" y="12288"/>
                  </a:lnTo>
                  <a:close/>
                  <a:moveTo>
                    <a:pt x="7044" y="12325"/>
                  </a:moveTo>
                  <a:lnTo>
                    <a:pt x="7337" y="13022"/>
                  </a:lnTo>
                  <a:lnTo>
                    <a:pt x="5833" y="13792"/>
                  </a:lnTo>
                  <a:lnTo>
                    <a:pt x="5613" y="13132"/>
                  </a:lnTo>
                  <a:lnTo>
                    <a:pt x="5943" y="12875"/>
                  </a:lnTo>
                  <a:lnTo>
                    <a:pt x="6273" y="12655"/>
                  </a:lnTo>
                  <a:lnTo>
                    <a:pt x="6677" y="12472"/>
                  </a:lnTo>
                  <a:lnTo>
                    <a:pt x="7044" y="12325"/>
                  </a:lnTo>
                  <a:close/>
                  <a:moveTo>
                    <a:pt x="13060" y="11885"/>
                  </a:moveTo>
                  <a:lnTo>
                    <a:pt x="12839" y="11921"/>
                  </a:lnTo>
                  <a:lnTo>
                    <a:pt x="12473" y="12068"/>
                  </a:lnTo>
                  <a:lnTo>
                    <a:pt x="11922" y="12215"/>
                  </a:lnTo>
                  <a:lnTo>
                    <a:pt x="11666" y="12288"/>
                  </a:lnTo>
                  <a:lnTo>
                    <a:pt x="11446" y="12398"/>
                  </a:lnTo>
                  <a:lnTo>
                    <a:pt x="11372" y="12435"/>
                  </a:lnTo>
                  <a:lnTo>
                    <a:pt x="11372" y="12472"/>
                  </a:lnTo>
                  <a:lnTo>
                    <a:pt x="11372" y="12582"/>
                  </a:lnTo>
                  <a:lnTo>
                    <a:pt x="11446" y="12655"/>
                  </a:lnTo>
                  <a:lnTo>
                    <a:pt x="11519" y="12692"/>
                  </a:lnTo>
                  <a:lnTo>
                    <a:pt x="11482" y="12839"/>
                  </a:lnTo>
                  <a:lnTo>
                    <a:pt x="11482" y="13022"/>
                  </a:lnTo>
                  <a:lnTo>
                    <a:pt x="11519" y="13169"/>
                  </a:lnTo>
                  <a:lnTo>
                    <a:pt x="11556" y="13315"/>
                  </a:lnTo>
                  <a:lnTo>
                    <a:pt x="11702" y="13646"/>
                  </a:lnTo>
                  <a:lnTo>
                    <a:pt x="11886" y="13902"/>
                  </a:lnTo>
                  <a:lnTo>
                    <a:pt x="11996" y="13976"/>
                  </a:lnTo>
                  <a:lnTo>
                    <a:pt x="12106" y="13976"/>
                  </a:lnTo>
                  <a:lnTo>
                    <a:pt x="13023" y="13609"/>
                  </a:lnTo>
                  <a:lnTo>
                    <a:pt x="13940" y="13279"/>
                  </a:lnTo>
                  <a:lnTo>
                    <a:pt x="14013" y="13205"/>
                  </a:lnTo>
                  <a:lnTo>
                    <a:pt x="14050" y="13169"/>
                  </a:lnTo>
                  <a:lnTo>
                    <a:pt x="14087" y="13095"/>
                  </a:lnTo>
                  <a:lnTo>
                    <a:pt x="14050" y="13022"/>
                  </a:lnTo>
                  <a:lnTo>
                    <a:pt x="13646" y="12142"/>
                  </a:lnTo>
                  <a:lnTo>
                    <a:pt x="13573" y="12032"/>
                  </a:lnTo>
                  <a:lnTo>
                    <a:pt x="13463" y="11958"/>
                  </a:lnTo>
                  <a:lnTo>
                    <a:pt x="13353" y="11885"/>
                  </a:lnTo>
                  <a:close/>
                  <a:moveTo>
                    <a:pt x="7190" y="11848"/>
                  </a:moveTo>
                  <a:lnTo>
                    <a:pt x="7117" y="11885"/>
                  </a:lnTo>
                  <a:lnTo>
                    <a:pt x="6640" y="12032"/>
                  </a:lnTo>
                  <a:lnTo>
                    <a:pt x="6163" y="12215"/>
                  </a:lnTo>
                  <a:lnTo>
                    <a:pt x="5723" y="12508"/>
                  </a:lnTo>
                  <a:lnTo>
                    <a:pt x="5320" y="12802"/>
                  </a:lnTo>
                  <a:lnTo>
                    <a:pt x="5246" y="12839"/>
                  </a:lnTo>
                  <a:lnTo>
                    <a:pt x="5210" y="12875"/>
                  </a:lnTo>
                  <a:lnTo>
                    <a:pt x="5173" y="12912"/>
                  </a:lnTo>
                  <a:lnTo>
                    <a:pt x="5173" y="12985"/>
                  </a:lnTo>
                  <a:lnTo>
                    <a:pt x="5246" y="13279"/>
                  </a:lnTo>
                  <a:lnTo>
                    <a:pt x="5320" y="13572"/>
                  </a:lnTo>
                  <a:lnTo>
                    <a:pt x="5540" y="14159"/>
                  </a:lnTo>
                  <a:lnTo>
                    <a:pt x="5576" y="14196"/>
                  </a:lnTo>
                  <a:lnTo>
                    <a:pt x="5650" y="14269"/>
                  </a:lnTo>
                  <a:lnTo>
                    <a:pt x="5797" y="14269"/>
                  </a:lnTo>
                  <a:lnTo>
                    <a:pt x="7667" y="13315"/>
                  </a:lnTo>
                  <a:lnTo>
                    <a:pt x="7741" y="13279"/>
                  </a:lnTo>
                  <a:lnTo>
                    <a:pt x="7777" y="13205"/>
                  </a:lnTo>
                  <a:lnTo>
                    <a:pt x="7814" y="13132"/>
                  </a:lnTo>
                  <a:lnTo>
                    <a:pt x="7777" y="13059"/>
                  </a:lnTo>
                  <a:lnTo>
                    <a:pt x="7374" y="11995"/>
                  </a:lnTo>
                  <a:lnTo>
                    <a:pt x="7337" y="11921"/>
                  </a:lnTo>
                  <a:lnTo>
                    <a:pt x="7264" y="11885"/>
                  </a:lnTo>
                  <a:lnTo>
                    <a:pt x="7190" y="11848"/>
                  </a:lnTo>
                  <a:close/>
                  <a:moveTo>
                    <a:pt x="10528" y="13279"/>
                  </a:moveTo>
                  <a:lnTo>
                    <a:pt x="10895" y="13976"/>
                  </a:lnTo>
                  <a:lnTo>
                    <a:pt x="9318" y="14599"/>
                  </a:lnTo>
                  <a:lnTo>
                    <a:pt x="9025" y="13902"/>
                  </a:lnTo>
                  <a:lnTo>
                    <a:pt x="9098" y="13829"/>
                  </a:lnTo>
                  <a:lnTo>
                    <a:pt x="9098" y="13792"/>
                  </a:lnTo>
                  <a:lnTo>
                    <a:pt x="9135" y="13756"/>
                  </a:lnTo>
                  <a:lnTo>
                    <a:pt x="9465" y="13609"/>
                  </a:lnTo>
                  <a:lnTo>
                    <a:pt x="9758" y="13535"/>
                  </a:lnTo>
                  <a:lnTo>
                    <a:pt x="10528" y="13279"/>
                  </a:lnTo>
                  <a:close/>
                  <a:moveTo>
                    <a:pt x="10639" y="12839"/>
                  </a:moveTo>
                  <a:lnTo>
                    <a:pt x="10565" y="12875"/>
                  </a:lnTo>
                  <a:lnTo>
                    <a:pt x="9501" y="13242"/>
                  </a:lnTo>
                  <a:lnTo>
                    <a:pt x="9061" y="13352"/>
                  </a:lnTo>
                  <a:lnTo>
                    <a:pt x="8878" y="13462"/>
                  </a:lnTo>
                  <a:lnTo>
                    <a:pt x="8768" y="13499"/>
                  </a:lnTo>
                  <a:lnTo>
                    <a:pt x="8731" y="13572"/>
                  </a:lnTo>
                  <a:lnTo>
                    <a:pt x="8658" y="13682"/>
                  </a:lnTo>
                  <a:lnTo>
                    <a:pt x="8694" y="13829"/>
                  </a:lnTo>
                  <a:lnTo>
                    <a:pt x="8731" y="13866"/>
                  </a:lnTo>
                  <a:lnTo>
                    <a:pt x="8731" y="13902"/>
                  </a:lnTo>
                  <a:lnTo>
                    <a:pt x="8768" y="14159"/>
                  </a:lnTo>
                  <a:lnTo>
                    <a:pt x="8841" y="14416"/>
                  </a:lnTo>
                  <a:lnTo>
                    <a:pt x="9025" y="14893"/>
                  </a:lnTo>
                  <a:lnTo>
                    <a:pt x="9098" y="14929"/>
                  </a:lnTo>
                  <a:lnTo>
                    <a:pt x="9135" y="14966"/>
                  </a:lnTo>
                  <a:lnTo>
                    <a:pt x="9208" y="15003"/>
                  </a:lnTo>
                  <a:lnTo>
                    <a:pt x="9281" y="15003"/>
                  </a:lnTo>
                  <a:lnTo>
                    <a:pt x="11225" y="14269"/>
                  </a:lnTo>
                  <a:lnTo>
                    <a:pt x="11262" y="14232"/>
                  </a:lnTo>
                  <a:lnTo>
                    <a:pt x="11299" y="14159"/>
                  </a:lnTo>
                  <a:lnTo>
                    <a:pt x="11335" y="14086"/>
                  </a:lnTo>
                  <a:lnTo>
                    <a:pt x="11335" y="14012"/>
                  </a:lnTo>
                  <a:lnTo>
                    <a:pt x="10822" y="12985"/>
                  </a:lnTo>
                  <a:lnTo>
                    <a:pt x="10785" y="12912"/>
                  </a:lnTo>
                  <a:lnTo>
                    <a:pt x="10712" y="12875"/>
                  </a:lnTo>
                  <a:lnTo>
                    <a:pt x="10639" y="12839"/>
                  </a:lnTo>
                  <a:close/>
                  <a:moveTo>
                    <a:pt x="7997" y="14342"/>
                  </a:moveTo>
                  <a:lnTo>
                    <a:pt x="8107" y="14489"/>
                  </a:lnTo>
                  <a:lnTo>
                    <a:pt x="8144" y="14599"/>
                  </a:lnTo>
                  <a:lnTo>
                    <a:pt x="8107" y="14746"/>
                  </a:lnTo>
                  <a:lnTo>
                    <a:pt x="8034" y="14893"/>
                  </a:lnTo>
                  <a:lnTo>
                    <a:pt x="7924" y="15003"/>
                  </a:lnTo>
                  <a:lnTo>
                    <a:pt x="7814" y="15149"/>
                  </a:lnTo>
                  <a:lnTo>
                    <a:pt x="7557" y="15296"/>
                  </a:lnTo>
                  <a:lnTo>
                    <a:pt x="7044" y="15516"/>
                  </a:lnTo>
                  <a:lnTo>
                    <a:pt x="6787" y="15590"/>
                  </a:lnTo>
                  <a:lnTo>
                    <a:pt x="6567" y="15736"/>
                  </a:lnTo>
                  <a:lnTo>
                    <a:pt x="6310" y="15113"/>
                  </a:lnTo>
                  <a:lnTo>
                    <a:pt x="6383" y="15076"/>
                  </a:lnTo>
                  <a:lnTo>
                    <a:pt x="6457" y="14966"/>
                  </a:lnTo>
                  <a:lnTo>
                    <a:pt x="6457" y="14929"/>
                  </a:lnTo>
                  <a:lnTo>
                    <a:pt x="6530" y="15003"/>
                  </a:lnTo>
                  <a:lnTo>
                    <a:pt x="6604" y="14966"/>
                  </a:lnTo>
                  <a:lnTo>
                    <a:pt x="6787" y="14929"/>
                  </a:lnTo>
                  <a:lnTo>
                    <a:pt x="7227" y="14783"/>
                  </a:lnTo>
                  <a:lnTo>
                    <a:pt x="7631" y="14599"/>
                  </a:lnTo>
                  <a:lnTo>
                    <a:pt x="7997" y="14342"/>
                  </a:lnTo>
                  <a:close/>
                  <a:moveTo>
                    <a:pt x="15150" y="15370"/>
                  </a:moveTo>
                  <a:lnTo>
                    <a:pt x="15150" y="15443"/>
                  </a:lnTo>
                  <a:lnTo>
                    <a:pt x="15224" y="15480"/>
                  </a:lnTo>
                  <a:lnTo>
                    <a:pt x="15260" y="15516"/>
                  </a:lnTo>
                  <a:lnTo>
                    <a:pt x="15150" y="15736"/>
                  </a:lnTo>
                  <a:lnTo>
                    <a:pt x="15004" y="15993"/>
                  </a:lnTo>
                  <a:lnTo>
                    <a:pt x="14857" y="15626"/>
                  </a:lnTo>
                  <a:lnTo>
                    <a:pt x="15150" y="15370"/>
                  </a:lnTo>
                  <a:close/>
                  <a:moveTo>
                    <a:pt x="7997" y="13902"/>
                  </a:moveTo>
                  <a:lnTo>
                    <a:pt x="7887" y="13939"/>
                  </a:lnTo>
                  <a:lnTo>
                    <a:pt x="7631" y="14122"/>
                  </a:lnTo>
                  <a:lnTo>
                    <a:pt x="7337" y="14269"/>
                  </a:lnTo>
                  <a:lnTo>
                    <a:pt x="7044" y="14416"/>
                  </a:lnTo>
                  <a:lnTo>
                    <a:pt x="6750" y="14526"/>
                  </a:lnTo>
                  <a:lnTo>
                    <a:pt x="6347" y="14599"/>
                  </a:lnTo>
                  <a:lnTo>
                    <a:pt x="6163" y="14673"/>
                  </a:lnTo>
                  <a:lnTo>
                    <a:pt x="6090" y="14746"/>
                  </a:lnTo>
                  <a:lnTo>
                    <a:pt x="6017" y="14819"/>
                  </a:lnTo>
                  <a:lnTo>
                    <a:pt x="6017" y="14929"/>
                  </a:lnTo>
                  <a:lnTo>
                    <a:pt x="5943" y="15003"/>
                  </a:lnTo>
                  <a:lnTo>
                    <a:pt x="5943" y="15113"/>
                  </a:lnTo>
                  <a:lnTo>
                    <a:pt x="6127" y="15590"/>
                  </a:lnTo>
                  <a:lnTo>
                    <a:pt x="6273" y="16103"/>
                  </a:lnTo>
                  <a:lnTo>
                    <a:pt x="6347" y="16177"/>
                  </a:lnTo>
                  <a:lnTo>
                    <a:pt x="6420" y="16213"/>
                  </a:lnTo>
                  <a:lnTo>
                    <a:pt x="6493" y="16213"/>
                  </a:lnTo>
                  <a:lnTo>
                    <a:pt x="6567" y="16177"/>
                  </a:lnTo>
                  <a:lnTo>
                    <a:pt x="6787" y="16030"/>
                  </a:lnTo>
                  <a:lnTo>
                    <a:pt x="7007" y="15920"/>
                  </a:lnTo>
                  <a:lnTo>
                    <a:pt x="7484" y="15736"/>
                  </a:lnTo>
                  <a:lnTo>
                    <a:pt x="7704" y="15663"/>
                  </a:lnTo>
                  <a:lnTo>
                    <a:pt x="7924" y="15553"/>
                  </a:lnTo>
                  <a:lnTo>
                    <a:pt x="8144" y="15406"/>
                  </a:lnTo>
                  <a:lnTo>
                    <a:pt x="8328" y="15223"/>
                  </a:lnTo>
                  <a:lnTo>
                    <a:pt x="8438" y="15076"/>
                  </a:lnTo>
                  <a:lnTo>
                    <a:pt x="8511" y="14893"/>
                  </a:lnTo>
                  <a:lnTo>
                    <a:pt x="8511" y="14709"/>
                  </a:lnTo>
                  <a:lnTo>
                    <a:pt x="8511" y="14526"/>
                  </a:lnTo>
                  <a:lnTo>
                    <a:pt x="8474" y="14342"/>
                  </a:lnTo>
                  <a:lnTo>
                    <a:pt x="8364" y="14159"/>
                  </a:lnTo>
                  <a:lnTo>
                    <a:pt x="8254" y="14049"/>
                  </a:lnTo>
                  <a:lnTo>
                    <a:pt x="8071" y="13939"/>
                  </a:lnTo>
                  <a:lnTo>
                    <a:pt x="7997" y="13902"/>
                  </a:lnTo>
                  <a:close/>
                  <a:moveTo>
                    <a:pt x="14710" y="15736"/>
                  </a:moveTo>
                  <a:lnTo>
                    <a:pt x="14747" y="15993"/>
                  </a:lnTo>
                  <a:lnTo>
                    <a:pt x="14820" y="16250"/>
                  </a:lnTo>
                  <a:lnTo>
                    <a:pt x="14490" y="16507"/>
                  </a:lnTo>
                  <a:lnTo>
                    <a:pt x="14417" y="16397"/>
                  </a:lnTo>
                  <a:lnTo>
                    <a:pt x="14307" y="15993"/>
                  </a:lnTo>
                  <a:lnTo>
                    <a:pt x="14380" y="15956"/>
                  </a:lnTo>
                  <a:lnTo>
                    <a:pt x="14710" y="15736"/>
                  </a:lnTo>
                  <a:close/>
                  <a:moveTo>
                    <a:pt x="14123" y="16103"/>
                  </a:moveTo>
                  <a:lnTo>
                    <a:pt x="14160" y="16397"/>
                  </a:lnTo>
                  <a:lnTo>
                    <a:pt x="14233" y="16690"/>
                  </a:lnTo>
                  <a:lnTo>
                    <a:pt x="13830" y="16873"/>
                  </a:lnTo>
                  <a:lnTo>
                    <a:pt x="13720" y="16727"/>
                  </a:lnTo>
                  <a:lnTo>
                    <a:pt x="13500" y="16433"/>
                  </a:lnTo>
                  <a:lnTo>
                    <a:pt x="14123" y="16103"/>
                  </a:lnTo>
                  <a:close/>
                  <a:moveTo>
                    <a:pt x="13426" y="16470"/>
                  </a:moveTo>
                  <a:lnTo>
                    <a:pt x="13500" y="16727"/>
                  </a:lnTo>
                  <a:lnTo>
                    <a:pt x="13536" y="16873"/>
                  </a:lnTo>
                  <a:lnTo>
                    <a:pt x="13573" y="16984"/>
                  </a:lnTo>
                  <a:lnTo>
                    <a:pt x="13096" y="17167"/>
                  </a:lnTo>
                  <a:lnTo>
                    <a:pt x="12986" y="17057"/>
                  </a:lnTo>
                  <a:lnTo>
                    <a:pt x="12876" y="16873"/>
                  </a:lnTo>
                  <a:lnTo>
                    <a:pt x="12839" y="16727"/>
                  </a:lnTo>
                  <a:lnTo>
                    <a:pt x="13426" y="16470"/>
                  </a:lnTo>
                  <a:close/>
                  <a:moveTo>
                    <a:pt x="12583" y="16837"/>
                  </a:moveTo>
                  <a:lnTo>
                    <a:pt x="12656" y="17094"/>
                  </a:lnTo>
                  <a:lnTo>
                    <a:pt x="12803" y="17277"/>
                  </a:lnTo>
                  <a:lnTo>
                    <a:pt x="12399" y="17460"/>
                  </a:lnTo>
                  <a:lnTo>
                    <a:pt x="12326" y="17387"/>
                  </a:lnTo>
                  <a:lnTo>
                    <a:pt x="12253" y="17277"/>
                  </a:lnTo>
                  <a:lnTo>
                    <a:pt x="12216" y="17167"/>
                  </a:lnTo>
                  <a:lnTo>
                    <a:pt x="12216" y="17020"/>
                  </a:lnTo>
                  <a:lnTo>
                    <a:pt x="12583" y="16837"/>
                  </a:lnTo>
                  <a:close/>
                  <a:moveTo>
                    <a:pt x="12032" y="17094"/>
                  </a:moveTo>
                  <a:lnTo>
                    <a:pt x="11996" y="17240"/>
                  </a:lnTo>
                  <a:lnTo>
                    <a:pt x="12032" y="17387"/>
                  </a:lnTo>
                  <a:lnTo>
                    <a:pt x="12106" y="17570"/>
                  </a:lnTo>
                  <a:lnTo>
                    <a:pt x="11812" y="17644"/>
                  </a:lnTo>
                  <a:lnTo>
                    <a:pt x="11776" y="17644"/>
                  </a:lnTo>
                  <a:lnTo>
                    <a:pt x="11739" y="17497"/>
                  </a:lnTo>
                  <a:lnTo>
                    <a:pt x="11666" y="17240"/>
                  </a:lnTo>
                  <a:lnTo>
                    <a:pt x="12032" y="17094"/>
                  </a:lnTo>
                  <a:close/>
                  <a:moveTo>
                    <a:pt x="11446" y="17350"/>
                  </a:moveTo>
                  <a:lnTo>
                    <a:pt x="11482" y="17607"/>
                  </a:lnTo>
                  <a:lnTo>
                    <a:pt x="11519" y="17791"/>
                  </a:lnTo>
                  <a:lnTo>
                    <a:pt x="11189" y="17901"/>
                  </a:lnTo>
                  <a:lnTo>
                    <a:pt x="11115" y="17937"/>
                  </a:lnTo>
                  <a:lnTo>
                    <a:pt x="11115" y="17864"/>
                  </a:lnTo>
                  <a:lnTo>
                    <a:pt x="11115" y="17827"/>
                  </a:lnTo>
                  <a:lnTo>
                    <a:pt x="11115" y="17717"/>
                  </a:lnTo>
                  <a:lnTo>
                    <a:pt x="11005" y="17607"/>
                  </a:lnTo>
                  <a:lnTo>
                    <a:pt x="10969" y="17534"/>
                  </a:lnTo>
                  <a:lnTo>
                    <a:pt x="11446" y="17350"/>
                  </a:lnTo>
                  <a:close/>
                  <a:moveTo>
                    <a:pt x="10639" y="17644"/>
                  </a:moveTo>
                  <a:lnTo>
                    <a:pt x="10749" y="17791"/>
                  </a:lnTo>
                  <a:lnTo>
                    <a:pt x="10859" y="17901"/>
                  </a:lnTo>
                  <a:lnTo>
                    <a:pt x="10932" y="17974"/>
                  </a:lnTo>
                  <a:lnTo>
                    <a:pt x="10969" y="17974"/>
                  </a:lnTo>
                  <a:lnTo>
                    <a:pt x="10455" y="18194"/>
                  </a:lnTo>
                  <a:lnTo>
                    <a:pt x="10418" y="18121"/>
                  </a:lnTo>
                  <a:lnTo>
                    <a:pt x="10345" y="18121"/>
                  </a:lnTo>
                  <a:lnTo>
                    <a:pt x="10235" y="18157"/>
                  </a:lnTo>
                  <a:lnTo>
                    <a:pt x="10162" y="17901"/>
                  </a:lnTo>
                  <a:lnTo>
                    <a:pt x="10125" y="17827"/>
                  </a:lnTo>
                  <a:lnTo>
                    <a:pt x="10639" y="17644"/>
                  </a:lnTo>
                  <a:close/>
                  <a:moveTo>
                    <a:pt x="10272" y="440"/>
                  </a:moveTo>
                  <a:lnTo>
                    <a:pt x="10455" y="477"/>
                  </a:lnTo>
                  <a:lnTo>
                    <a:pt x="10565" y="550"/>
                  </a:lnTo>
                  <a:lnTo>
                    <a:pt x="10675" y="624"/>
                  </a:lnTo>
                  <a:lnTo>
                    <a:pt x="10785" y="734"/>
                  </a:lnTo>
                  <a:lnTo>
                    <a:pt x="10969" y="990"/>
                  </a:lnTo>
                  <a:lnTo>
                    <a:pt x="11005" y="1210"/>
                  </a:lnTo>
                  <a:lnTo>
                    <a:pt x="11042" y="1431"/>
                  </a:lnTo>
                  <a:lnTo>
                    <a:pt x="11335" y="2348"/>
                  </a:lnTo>
                  <a:lnTo>
                    <a:pt x="11886" y="3998"/>
                  </a:lnTo>
                  <a:lnTo>
                    <a:pt x="13060" y="7300"/>
                  </a:lnTo>
                  <a:lnTo>
                    <a:pt x="14233" y="10564"/>
                  </a:lnTo>
                  <a:lnTo>
                    <a:pt x="14857" y="12215"/>
                  </a:lnTo>
                  <a:lnTo>
                    <a:pt x="15187" y="13095"/>
                  </a:lnTo>
                  <a:lnTo>
                    <a:pt x="15407" y="13646"/>
                  </a:lnTo>
                  <a:lnTo>
                    <a:pt x="15334" y="13682"/>
                  </a:lnTo>
                  <a:lnTo>
                    <a:pt x="15297" y="13829"/>
                  </a:lnTo>
                  <a:lnTo>
                    <a:pt x="15297" y="13939"/>
                  </a:lnTo>
                  <a:lnTo>
                    <a:pt x="15260" y="14196"/>
                  </a:lnTo>
                  <a:lnTo>
                    <a:pt x="15224" y="14379"/>
                  </a:lnTo>
                  <a:lnTo>
                    <a:pt x="15187" y="14526"/>
                  </a:lnTo>
                  <a:lnTo>
                    <a:pt x="15004" y="14856"/>
                  </a:lnTo>
                  <a:lnTo>
                    <a:pt x="14747" y="15149"/>
                  </a:lnTo>
                  <a:lnTo>
                    <a:pt x="14453" y="15370"/>
                  </a:lnTo>
                  <a:lnTo>
                    <a:pt x="14123" y="15590"/>
                  </a:lnTo>
                  <a:lnTo>
                    <a:pt x="13793" y="15773"/>
                  </a:lnTo>
                  <a:lnTo>
                    <a:pt x="13060" y="16140"/>
                  </a:lnTo>
                  <a:lnTo>
                    <a:pt x="12326" y="16470"/>
                  </a:lnTo>
                  <a:lnTo>
                    <a:pt x="10859" y="17094"/>
                  </a:lnTo>
                  <a:lnTo>
                    <a:pt x="10015" y="17424"/>
                  </a:lnTo>
                  <a:lnTo>
                    <a:pt x="9978" y="17387"/>
                  </a:lnTo>
                  <a:lnTo>
                    <a:pt x="9942" y="17387"/>
                  </a:lnTo>
                  <a:lnTo>
                    <a:pt x="9905" y="17424"/>
                  </a:lnTo>
                  <a:lnTo>
                    <a:pt x="9905" y="17460"/>
                  </a:lnTo>
                  <a:lnTo>
                    <a:pt x="8841" y="17791"/>
                  </a:lnTo>
                  <a:lnTo>
                    <a:pt x="7777" y="18121"/>
                  </a:lnTo>
                  <a:lnTo>
                    <a:pt x="6970" y="18304"/>
                  </a:lnTo>
                  <a:lnTo>
                    <a:pt x="6163" y="18487"/>
                  </a:lnTo>
                  <a:lnTo>
                    <a:pt x="5797" y="18524"/>
                  </a:lnTo>
                  <a:lnTo>
                    <a:pt x="5613" y="18524"/>
                  </a:lnTo>
                  <a:lnTo>
                    <a:pt x="5430" y="18451"/>
                  </a:lnTo>
                  <a:lnTo>
                    <a:pt x="5283" y="18377"/>
                  </a:lnTo>
                  <a:lnTo>
                    <a:pt x="5173" y="18231"/>
                  </a:lnTo>
                  <a:lnTo>
                    <a:pt x="5063" y="18121"/>
                  </a:lnTo>
                  <a:lnTo>
                    <a:pt x="4953" y="17974"/>
                  </a:lnTo>
                  <a:lnTo>
                    <a:pt x="4879" y="17680"/>
                  </a:lnTo>
                  <a:lnTo>
                    <a:pt x="4769" y="17387"/>
                  </a:lnTo>
                  <a:lnTo>
                    <a:pt x="4476" y="16507"/>
                  </a:lnTo>
                  <a:lnTo>
                    <a:pt x="3926" y="14819"/>
                  </a:lnTo>
                  <a:lnTo>
                    <a:pt x="3376" y="13169"/>
                  </a:lnTo>
                  <a:lnTo>
                    <a:pt x="2752" y="11518"/>
                  </a:lnTo>
                  <a:lnTo>
                    <a:pt x="2165" y="9867"/>
                  </a:lnTo>
                  <a:lnTo>
                    <a:pt x="1505" y="8253"/>
                  </a:lnTo>
                  <a:lnTo>
                    <a:pt x="845" y="6603"/>
                  </a:lnTo>
                  <a:lnTo>
                    <a:pt x="588" y="6052"/>
                  </a:lnTo>
                  <a:lnTo>
                    <a:pt x="478" y="5796"/>
                  </a:lnTo>
                  <a:lnTo>
                    <a:pt x="331" y="5539"/>
                  </a:lnTo>
                  <a:lnTo>
                    <a:pt x="368" y="5502"/>
                  </a:lnTo>
                  <a:lnTo>
                    <a:pt x="404" y="5429"/>
                  </a:lnTo>
                  <a:lnTo>
                    <a:pt x="368" y="5209"/>
                  </a:lnTo>
                  <a:lnTo>
                    <a:pt x="404" y="5025"/>
                  </a:lnTo>
                  <a:lnTo>
                    <a:pt x="404" y="4879"/>
                  </a:lnTo>
                  <a:lnTo>
                    <a:pt x="478" y="4695"/>
                  </a:lnTo>
                  <a:lnTo>
                    <a:pt x="624" y="4402"/>
                  </a:lnTo>
                  <a:lnTo>
                    <a:pt x="845" y="4145"/>
                  </a:lnTo>
                  <a:lnTo>
                    <a:pt x="1101" y="3888"/>
                  </a:lnTo>
                  <a:lnTo>
                    <a:pt x="1395" y="3668"/>
                  </a:lnTo>
                  <a:lnTo>
                    <a:pt x="1725" y="3485"/>
                  </a:lnTo>
                  <a:lnTo>
                    <a:pt x="2018" y="3301"/>
                  </a:lnTo>
                  <a:lnTo>
                    <a:pt x="2789" y="2935"/>
                  </a:lnTo>
                  <a:lnTo>
                    <a:pt x="3596" y="2641"/>
                  </a:lnTo>
                  <a:lnTo>
                    <a:pt x="5210" y="2017"/>
                  </a:lnTo>
                  <a:lnTo>
                    <a:pt x="6787" y="1394"/>
                  </a:lnTo>
                  <a:lnTo>
                    <a:pt x="7557" y="1100"/>
                  </a:lnTo>
                  <a:lnTo>
                    <a:pt x="8364" y="807"/>
                  </a:lnTo>
                  <a:lnTo>
                    <a:pt x="9135" y="587"/>
                  </a:lnTo>
                  <a:lnTo>
                    <a:pt x="9538" y="514"/>
                  </a:lnTo>
                  <a:lnTo>
                    <a:pt x="9942" y="440"/>
                  </a:lnTo>
                  <a:close/>
                  <a:moveTo>
                    <a:pt x="9868" y="17937"/>
                  </a:moveTo>
                  <a:lnTo>
                    <a:pt x="9868" y="17974"/>
                  </a:lnTo>
                  <a:lnTo>
                    <a:pt x="9905" y="18157"/>
                  </a:lnTo>
                  <a:lnTo>
                    <a:pt x="10015" y="18341"/>
                  </a:lnTo>
                  <a:lnTo>
                    <a:pt x="9575" y="18524"/>
                  </a:lnTo>
                  <a:lnTo>
                    <a:pt x="9575" y="18487"/>
                  </a:lnTo>
                  <a:lnTo>
                    <a:pt x="9538" y="18341"/>
                  </a:lnTo>
                  <a:lnTo>
                    <a:pt x="9465" y="18231"/>
                  </a:lnTo>
                  <a:lnTo>
                    <a:pt x="9391" y="18084"/>
                  </a:lnTo>
                  <a:lnTo>
                    <a:pt x="9868" y="17937"/>
                  </a:lnTo>
                  <a:close/>
                  <a:moveTo>
                    <a:pt x="9098" y="18194"/>
                  </a:moveTo>
                  <a:lnTo>
                    <a:pt x="9171" y="18414"/>
                  </a:lnTo>
                  <a:lnTo>
                    <a:pt x="9245" y="18524"/>
                  </a:lnTo>
                  <a:lnTo>
                    <a:pt x="9318" y="18598"/>
                  </a:lnTo>
                  <a:lnTo>
                    <a:pt x="8841" y="18781"/>
                  </a:lnTo>
                  <a:lnTo>
                    <a:pt x="8768" y="18708"/>
                  </a:lnTo>
                  <a:lnTo>
                    <a:pt x="8694" y="18598"/>
                  </a:lnTo>
                  <a:lnTo>
                    <a:pt x="8621" y="18487"/>
                  </a:lnTo>
                  <a:lnTo>
                    <a:pt x="8584" y="18341"/>
                  </a:lnTo>
                  <a:lnTo>
                    <a:pt x="9098" y="18194"/>
                  </a:lnTo>
                  <a:close/>
                  <a:moveTo>
                    <a:pt x="8254" y="18414"/>
                  </a:moveTo>
                  <a:lnTo>
                    <a:pt x="8291" y="18561"/>
                  </a:lnTo>
                  <a:lnTo>
                    <a:pt x="8364" y="18744"/>
                  </a:lnTo>
                  <a:lnTo>
                    <a:pt x="8511" y="18928"/>
                  </a:lnTo>
                  <a:lnTo>
                    <a:pt x="8181" y="19038"/>
                  </a:lnTo>
                  <a:lnTo>
                    <a:pt x="8144" y="18964"/>
                  </a:lnTo>
                  <a:lnTo>
                    <a:pt x="8107" y="18928"/>
                  </a:lnTo>
                  <a:lnTo>
                    <a:pt x="7997" y="18854"/>
                  </a:lnTo>
                  <a:lnTo>
                    <a:pt x="7961" y="18818"/>
                  </a:lnTo>
                  <a:lnTo>
                    <a:pt x="7851" y="18634"/>
                  </a:lnTo>
                  <a:lnTo>
                    <a:pt x="7851" y="18561"/>
                  </a:lnTo>
                  <a:lnTo>
                    <a:pt x="8254" y="18414"/>
                  </a:lnTo>
                  <a:close/>
                  <a:moveTo>
                    <a:pt x="5246" y="18818"/>
                  </a:moveTo>
                  <a:lnTo>
                    <a:pt x="5430" y="18891"/>
                  </a:lnTo>
                  <a:lnTo>
                    <a:pt x="5650" y="18928"/>
                  </a:lnTo>
                  <a:lnTo>
                    <a:pt x="5870" y="18964"/>
                  </a:lnTo>
                  <a:lnTo>
                    <a:pt x="5943" y="19221"/>
                  </a:lnTo>
                  <a:lnTo>
                    <a:pt x="5760" y="19148"/>
                  </a:lnTo>
                  <a:lnTo>
                    <a:pt x="5576" y="19038"/>
                  </a:lnTo>
                  <a:lnTo>
                    <a:pt x="5393" y="18928"/>
                  </a:lnTo>
                  <a:lnTo>
                    <a:pt x="5246" y="18818"/>
                  </a:lnTo>
                  <a:close/>
                  <a:moveTo>
                    <a:pt x="7557" y="18634"/>
                  </a:moveTo>
                  <a:lnTo>
                    <a:pt x="7557" y="18781"/>
                  </a:lnTo>
                  <a:lnTo>
                    <a:pt x="7631" y="18928"/>
                  </a:lnTo>
                  <a:lnTo>
                    <a:pt x="7704" y="19038"/>
                  </a:lnTo>
                  <a:lnTo>
                    <a:pt x="7777" y="19148"/>
                  </a:lnTo>
                  <a:lnTo>
                    <a:pt x="7704" y="19184"/>
                  </a:lnTo>
                  <a:lnTo>
                    <a:pt x="7227" y="19294"/>
                  </a:lnTo>
                  <a:lnTo>
                    <a:pt x="7154" y="19184"/>
                  </a:lnTo>
                  <a:lnTo>
                    <a:pt x="7080" y="19074"/>
                  </a:lnTo>
                  <a:lnTo>
                    <a:pt x="6970" y="18928"/>
                  </a:lnTo>
                  <a:lnTo>
                    <a:pt x="6897" y="18781"/>
                  </a:lnTo>
                  <a:lnTo>
                    <a:pt x="7117" y="18708"/>
                  </a:lnTo>
                  <a:lnTo>
                    <a:pt x="7557" y="18634"/>
                  </a:lnTo>
                  <a:close/>
                  <a:moveTo>
                    <a:pt x="6604" y="18854"/>
                  </a:moveTo>
                  <a:lnTo>
                    <a:pt x="6677" y="19111"/>
                  </a:lnTo>
                  <a:lnTo>
                    <a:pt x="6750" y="19221"/>
                  </a:lnTo>
                  <a:lnTo>
                    <a:pt x="6824" y="19331"/>
                  </a:lnTo>
                  <a:lnTo>
                    <a:pt x="6493" y="19331"/>
                  </a:lnTo>
                  <a:lnTo>
                    <a:pt x="6493" y="19258"/>
                  </a:lnTo>
                  <a:lnTo>
                    <a:pt x="6493" y="19221"/>
                  </a:lnTo>
                  <a:lnTo>
                    <a:pt x="6420" y="19184"/>
                  </a:lnTo>
                  <a:lnTo>
                    <a:pt x="6383" y="19184"/>
                  </a:lnTo>
                  <a:lnTo>
                    <a:pt x="6310" y="19221"/>
                  </a:lnTo>
                  <a:lnTo>
                    <a:pt x="6273" y="19221"/>
                  </a:lnTo>
                  <a:lnTo>
                    <a:pt x="6200" y="19184"/>
                  </a:lnTo>
                  <a:lnTo>
                    <a:pt x="6163" y="19074"/>
                  </a:lnTo>
                  <a:lnTo>
                    <a:pt x="6127" y="18928"/>
                  </a:lnTo>
                  <a:lnTo>
                    <a:pt x="6604" y="18854"/>
                  </a:lnTo>
                  <a:close/>
                  <a:moveTo>
                    <a:pt x="10125" y="0"/>
                  </a:moveTo>
                  <a:lnTo>
                    <a:pt x="9721" y="37"/>
                  </a:lnTo>
                  <a:lnTo>
                    <a:pt x="9318" y="110"/>
                  </a:lnTo>
                  <a:lnTo>
                    <a:pt x="8804" y="220"/>
                  </a:lnTo>
                  <a:lnTo>
                    <a:pt x="8291" y="403"/>
                  </a:lnTo>
                  <a:lnTo>
                    <a:pt x="7300" y="734"/>
                  </a:lnTo>
                  <a:lnTo>
                    <a:pt x="5320" y="1504"/>
                  </a:lnTo>
                  <a:lnTo>
                    <a:pt x="3376" y="2274"/>
                  </a:lnTo>
                  <a:lnTo>
                    <a:pt x="2422" y="2678"/>
                  </a:lnTo>
                  <a:lnTo>
                    <a:pt x="1945" y="2898"/>
                  </a:lnTo>
                  <a:lnTo>
                    <a:pt x="1505" y="3118"/>
                  </a:lnTo>
                  <a:lnTo>
                    <a:pt x="1248" y="3301"/>
                  </a:lnTo>
                  <a:lnTo>
                    <a:pt x="955" y="3485"/>
                  </a:lnTo>
                  <a:lnTo>
                    <a:pt x="698" y="3742"/>
                  </a:lnTo>
                  <a:lnTo>
                    <a:pt x="441" y="3998"/>
                  </a:lnTo>
                  <a:lnTo>
                    <a:pt x="221" y="4292"/>
                  </a:lnTo>
                  <a:lnTo>
                    <a:pt x="74" y="4622"/>
                  </a:lnTo>
                  <a:lnTo>
                    <a:pt x="38" y="4769"/>
                  </a:lnTo>
                  <a:lnTo>
                    <a:pt x="38" y="4915"/>
                  </a:lnTo>
                  <a:lnTo>
                    <a:pt x="38" y="5099"/>
                  </a:lnTo>
                  <a:lnTo>
                    <a:pt x="74" y="5245"/>
                  </a:lnTo>
                  <a:lnTo>
                    <a:pt x="1" y="5282"/>
                  </a:lnTo>
                  <a:lnTo>
                    <a:pt x="1" y="5319"/>
                  </a:lnTo>
                  <a:lnTo>
                    <a:pt x="38" y="5722"/>
                  </a:lnTo>
                  <a:lnTo>
                    <a:pt x="148" y="6052"/>
                  </a:lnTo>
                  <a:lnTo>
                    <a:pt x="441" y="6786"/>
                  </a:lnTo>
                  <a:lnTo>
                    <a:pt x="1065" y="8400"/>
                  </a:lnTo>
                  <a:lnTo>
                    <a:pt x="2348" y="11665"/>
                  </a:lnTo>
                  <a:lnTo>
                    <a:pt x="2935" y="13315"/>
                  </a:lnTo>
                  <a:lnTo>
                    <a:pt x="3522" y="15003"/>
                  </a:lnTo>
                  <a:lnTo>
                    <a:pt x="4072" y="16653"/>
                  </a:lnTo>
                  <a:lnTo>
                    <a:pt x="4293" y="17424"/>
                  </a:lnTo>
                  <a:lnTo>
                    <a:pt x="4439" y="17827"/>
                  </a:lnTo>
                  <a:lnTo>
                    <a:pt x="4513" y="18047"/>
                  </a:lnTo>
                  <a:lnTo>
                    <a:pt x="4623" y="18231"/>
                  </a:lnTo>
                  <a:lnTo>
                    <a:pt x="4659" y="18451"/>
                  </a:lnTo>
                  <a:lnTo>
                    <a:pt x="4733" y="18634"/>
                  </a:lnTo>
                  <a:lnTo>
                    <a:pt x="4806" y="18781"/>
                  </a:lnTo>
                  <a:lnTo>
                    <a:pt x="4916" y="18928"/>
                  </a:lnTo>
                  <a:lnTo>
                    <a:pt x="5026" y="19074"/>
                  </a:lnTo>
                  <a:lnTo>
                    <a:pt x="5173" y="19221"/>
                  </a:lnTo>
                  <a:lnTo>
                    <a:pt x="5503" y="19404"/>
                  </a:lnTo>
                  <a:lnTo>
                    <a:pt x="5833" y="19551"/>
                  </a:lnTo>
                  <a:lnTo>
                    <a:pt x="6237" y="19661"/>
                  </a:lnTo>
                  <a:lnTo>
                    <a:pt x="6604" y="19698"/>
                  </a:lnTo>
                  <a:lnTo>
                    <a:pt x="7007" y="19698"/>
                  </a:lnTo>
                  <a:lnTo>
                    <a:pt x="7484" y="19625"/>
                  </a:lnTo>
                  <a:lnTo>
                    <a:pt x="7924" y="19515"/>
                  </a:lnTo>
                  <a:lnTo>
                    <a:pt x="8841" y="19184"/>
                  </a:lnTo>
                  <a:lnTo>
                    <a:pt x="11079" y="18341"/>
                  </a:lnTo>
                  <a:lnTo>
                    <a:pt x="13206" y="17570"/>
                  </a:lnTo>
                  <a:lnTo>
                    <a:pt x="13830" y="17314"/>
                  </a:lnTo>
                  <a:lnTo>
                    <a:pt x="14417" y="17020"/>
                  </a:lnTo>
                  <a:lnTo>
                    <a:pt x="14527" y="17020"/>
                  </a:lnTo>
                  <a:lnTo>
                    <a:pt x="14674" y="16947"/>
                  </a:lnTo>
                  <a:lnTo>
                    <a:pt x="14710" y="16873"/>
                  </a:lnTo>
                  <a:lnTo>
                    <a:pt x="14710" y="16837"/>
                  </a:lnTo>
                  <a:lnTo>
                    <a:pt x="14894" y="16690"/>
                  </a:lnTo>
                  <a:lnTo>
                    <a:pt x="15187" y="16433"/>
                  </a:lnTo>
                  <a:lnTo>
                    <a:pt x="15407" y="16103"/>
                  </a:lnTo>
                  <a:lnTo>
                    <a:pt x="15554" y="15773"/>
                  </a:lnTo>
                  <a:lnTo>
                    <a:pt x="15701" y="15406"/>
                  </a:lnTo>
                  <a:lnTo>
                    <a:pt x="15774" y="15039"/>
                  </a:lnTo>
                  <a:lnTo>
                    <a:pt x="15811" y="14636"/>
                  </a:lnTo>
                  <a:lnTo>
                    <a:pt x="15847" y="13866"/>
                  </a:lnTo>
                  <a:lnTo>
                    <a:pt x="15884" y="13829"/>
                  </a:lnTo>
                  <a:lnTo>
                    <a:pt x="15884" y="13756"/>
                  </a:lnTo>
                  <a:lnTo>
                    <a:pt x="15847" y="13572"/>
                  </a:lnTo>
                  <a:lnTo>
                    <a:pt x="15811" y="13389"/>
                  </a:lnTo>
                  <a:lnTo>
                    <a:pt x="15664" y="13059"/>
                  </a:lnTo>
                  <a:lnTo>
                    <a:pt x="15334" y="12178"/>
                  </a:lnTo>
                  <a:lnTo>
                    <a:pt x="14710" y="10564"/>
                  </a:lnTo>
                  <a:lnTo>
                    <a:pt x="13500" y="7263"/>
                  </a:lnTo>
                  <a:lnTo>
                    <a:pt x="12326" y="3962"/>
                  </a:lnTo>
                  <a:lnTo>
                    <a:pt x="11776" y="2311"/>
                  </a:lnTo>
                  <a:lnTo>
                    <a:pt x="11446" y="1431"/>
                  </a:lnTo>
                  <a:lnTo>
                    <a:pt x="11372" y="1174"/>
                  </a:lnTo>
                  <a:lnTo>
                    <a:pt x="11409" y="1027"/>
                  </a:lnTo>
                  <a:lnTo>
                    <a:pt x="11409" y="917"/>
                  </a:lnTo>
                  <a:lnTo>
                    <a:pt x="11372" y="770"/>
                  </a:lnTo>
                  <a:lnTo>
                    <a:pt x="11299" y="624"/>
                  </a:lnTo>
                  <a:lnTo>
                    <a:pt x="11152" y="403"/>
                  </a:lnTo>
                  <a:lnTo>
                    <a:pt x="10895" y="220"/>
                  </a:lnTo>
                  <a:lnTo>
                    <a:pt x="10712" y="110"/>
                  </a:lnTo>
                  <a:lnTo>
                    <a:pt x="10528" y="37"/>
                  </a:lnTo>
                  <a:lnTo>
                    <a:pt x="10345"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31" name="Shape 331"/>
            <p:cNvSpPr/>
            <p:nvPr/>
          </p:nvSpPr>
          <p:spPr>
            <a:xfrm>
              <a:off x="6991200" y="2879025"/>
              <a:ext cx="390675" cy="444800"/>
            </a:xfrm>
            <a:custGeom>
              <a:avLst/>
              <a:gdLst/>
              <a:ahLst/>
              <a:cxnLst/>
              <a:rect l="0" t="0" r="0" b="0"/>
              <a:pathLst>
                <a:path w="15627" h="17792" extrusionOk="0">
                  <a:moveTo>
                    <a:pt x="10528" y="1"/>
                  </a:moveTo>
                  <a:lnTo>
                    <a:pt x="10455" y="37"/>
                  </a:lnTo>
                  <a:lnTo>
                    <a:pt x="10308" y="221"/>
                  </a:lnTo>
                  <a:lnTo>
                    <a:pt x="10198" y="441"/>
                  </a:lnTo>
                  <a:lnTo>
                    <a:pt x="10015" y="881"/>
                  </a:lnTo>
                  <a:lnTo>
                    <a:pt x="9831" y="1468"/>
                  </a:lnTo>
                  <a:lnTo>
                    <a:pt x="9685" y="2091"/>
                  </a:lnTo>
                  <a:lnTo>
                    <a:pt x="9685" y="2201"/>
                  </a:lnTo>
                  <a:lnTo>
                    <a:pt x="9721" y="2311"/>
                  </a:lnTo>
                  <a:lnTo>
                    <a:pt x="9795" y="2348"/>
                  </a:lnTo>
                  <a:lnTo>
                    <a:pt x="9868" y="2385"/>
                  </a:lnTo>
                  <a:lnTo>
                    <a:pt x="9941" y="2421"/>
                  </a:lnTo>
                  <a:lnTo>
                    <a:pt x="10051" y="2385"/>
                  </a:lnTo>
                  <a:lnTo>
                    <a:pt x="10125" y="2311"/>
                  </a:lnTo>
                  <a:lnTo>
                    <a:pt x="10198" y="2238"/>
                  </a:lnTo>
                  <a:lnTo>
                    <a:pt x="10235" y="2055"/>
                  </a:lnTo>
                  <a:lnTo>
                    <a:pt x="10235" y="2018"/>
                  </a:lnTo>
                  <a:lnTo>
                    <a:pt x="10235" y="1981"/>
                  </a:lnTo>
                  <a:lnTo>
                    <a:pt x="10455" y="1138"/>
                  </a:lnTo>
                  <a:lnTo>
                    <a:pt x="10638" y="624"/>
                  </a:lnTo>
                  <a:lnTo>
                    <a:pt x="10675" y="367"/>
                  </a:lnTo>
                  <a:lnTo>
                    <a:pt x="10712" y="111"/>
                  </a:lnTo>
                  <a:lnTo>
                    <a:pt x="10675" y="37"/>
                  </a:lnTo>
                  <a:lnTo>
                    <a:pt x="10602" y="1"/>
                  </a:lnTo>
                  <a:close/>
                  <a:moveTo>
                    <a:pt x="3559" y="1028"/>
                  </a:moveTo>
                  <a:lnTo>
                    <a:pt x="3522" y="1064"/>
                  </a:lnTo>
                  <a:lnTo>
                    <a:pt x="3485" y="1101"/>
                  </a:lnTo>
                  <a:lnTo>
                    <a:pt x="3485" y="1138"/>
                  </a:lnTo>
                  <a:lnTo>
                    <a:pt x="3559" y="1321"/>
                  </a:lnTo>
                  <a:lnTo>
                    <a:pt x="3669" y="1468"/>
                  </a:lnTo>
                  <a:lnTo>
                    <a:pt x="3889" y="1761"/>
                  </a:lnTo>
                  <a:lnTo>
                    <a:pt x="4109" y="2055"/>
                  </a:lnTo>
                  <a:lnTo>
                    <a:pt x="4366" y="2348"/>
                  </a:lnTo>
                  <a:lnTo>
                    <a:pt x="4476" y="2605"/>
                  </a:lnTo>
                  <a:lnTo>
                    <a:pt x="4586" y="2862"/>
                  </a:lnTo>
                  <a:lnTo>
                    <a:pt x="4696" y="2972"/>
                  </a:lnTo>
                  <a:lnTo>
                    <a:pt x="4769" y="3045"/>
                  </a:lnTo>
                  <a:lnTo>
                    <a:pt x="4916" y="3082"/>
                  </a:lnTo>
                  <a:lnTo>
                    <a:pt x="5063" y="3082"/>
                  </a:lnTo>
                  <a:lnTo>
                    <a:pt x="5136" y="3045"/>
                  </a:lnTo>
                  <a:lnTo>
                    <a:pt x="5209" y="3008"/>
                  </a:lnTo>
                  <a:lnTo>
                    <a:pt x="5246" y="2935"/>
                  </a:lnTo>
                  <a:lnTo>
                    <a:pt x="5246" y="2862"/>
                  </a:lnTo>
                  <a:lnTo>
                    <a:pt x="5209" y="2715"/>
                  </a:lnTo>
                  <a:lnTo>
                    <a:pt x="5173" y="2642"/>
                  </a:lnTo>
                  <a:lnTo>
                    <a:pt x="5099" y="2605"/>
                  </a:lnTo>
                  <a:lnTo>
                    <a:pt x="4989" y="2605"/>
                  </a:lnTo>
                  <a:lnTo>
                    <a:pt x="4989" y="2568"/>
                  </a:lnTo>
                  <a:lnTo>
                    <a:pt x="4989" y="2495"/>
                  </a:lnTo>
                  <a:lnTo>
                    <a:pt x="4953" y="2385"/>
                  </a:lnTo>
                  <a:lnTo>
                    <a:pt x="4806" y="2128"/>
                  </a:lnTo>
                  <a:lnTo>
                    <a:pt x="4623" y="1871"/>
                  </a:lnTo>
                  <a:lnTo>
                    <a:pt x="4402" y="1615"/>
                  </a:lnTo>
                  <a:lnTo>
                    <a:pt x="4146" y="1394"/>
                  </a:lnTo>
                  <a:lnTo>
                    <a:pt x="3889" y="1174"/>
                  </a:lnTo>
                  <a:lnTo>
                    <a:pt x="3595" y="1028"/>
                  </a:lnTo>
                  <a:close/>
                  <a:moveTo>
                    <a:pt x="15334" y="3999"/>
                  </a:moveTo>
                  <a:lnTo>
                    <a:pt x="15260" y="4035"/>
                  </a:lnTo>
                  <a:lnTo>
                    <a:pt x="15187" y="4109"/>
                  </a:lnTo>
                  <a:lnTo>
                    <a:pt x="15077" y="4182"/>
                  </a:lnTo>
                  <a:lnTo>
                    <a:pt x="14967" y="4256"/>
                  </a:lnTo>
                  <a:lnTo>
                    <a:pt x="14820" y="4329"/>
                  </a:lnTo>
                  <a:lnTo>
                    <a:pt x="14673" y="4329"/>
                  </a:lnTo>
                  <a:lnTo>
                    <a:pt x="14527" y="4402"/>
                  </a:lnTo>
                  <a:lnTo>
                    <a:pt x="14490" y="4439"/>
                  </a:lnTo>
                  <a:lnTo>
                    <a:pt x="14453" y="4549"/>
                  </a:lnTo>
                  <a:lnTo>
                    <a:pt x="14417" y="4586"/>
                  </a:lnTo>
                  <a:lnTo>
                    <a:pt x="14380" y="4622"/>
                  </a:lnTo>
                  <a:lnTo>
                    <a:pt x="14233" y="4732"/>
                  </a:lnTo>
                  <a:lnTo>
                    <a:pt x="13940" y="4842"/>
                  </a:lnTo>
                  <a:lnTo>
                    <a:pt x="13720" y="4989"/>
                  </a:lnTo>
                  <a:lnTo>
                    <a:pt x="13536" y="5173"/>
                  </a:lnTo>
                  <a:lnTo>
                    <a:pt x="13499" y="5246"/>
                  </a:lnTo>
                  <a:lnTo>
                    <a:pt x="13499" y="5319"/>
                  </a:lnTo>
                  <a:lnTo>
                    <a:pt x="13573" y="5356"/>
                  </a:lnTo>
                  <a:lnTo>
                    <a:pt x="13830" y="5356"/>
                  </a:lnTo>
                  <a:lnTo>
                    <a:pt x="14013" y="5319"/>
                  </a:lnTo>
                  <a:lnTo>
                    <a:pt x="14380" y="5173"/>
                  </a:lnTo>
                  <a:lnTo>
                    <a:pt x="14673" y="5026"/>
                  </a:lnTo>
                  <a:lnTo>
                    <a:pt x="14783" y="4953"/>
                  </a:lnTo>
                  <a:lnTo>
                    <a:pt x="14857" y="4806"/>
                  </a:lnTo>
                  <a:lnTo>
                    <a:pt x="15077" y="4769"/>
                  </a:lnTo>
                  <a:lnTo>
                    <a:pt x="15260" y="4659"/>
                  </a:lnTo>
                  <a:lnTo>
                    <a:pt x="15370" y="4696"/>
                  </a:lnTo>
                  <a:lnTo>
                    <a:pt x="15444" y="4696"/>
                  </a:lnTo>
                  <a:lnTo>
                    <a:pt x="15554" y="4622"/>
                  </a:lnTo>
                  <a:lnTo>
                    <a:pt x="15627" y="4549"/>
                  </a:lnTo>
                  <a:lnTo>
                    <a:pt x="15627" y="4476"/>
                  </a:lnTo>
                  <a:lnTo>
                    <a:pt x="15590" y="4366"/>
                  </a:lnTo>
                  <a:lnTo>
                    <a:pt x="15627" y="4329"/>
                  </a:lnTo>
                  <a:lnTo>
                    <a:pt x="15627" y="4256"/>
                  </a:lnTo>
                  <a:lnTo>
                    <a:pt x="15590" y="4182"/>
                  </a:lnTo>
                  <a:lnTo>
                    <a:pt x="15554" y="4109"/>
                  </a:lnTo>
                  <a:lnTo>
                    <a:pt x="15480" y="4035"/>
                  </a:lnTo>
                  <a:lnTo>
                    <a:pt x="15407" y="4035"/>
                  </a:lnTo>
                  <a:lnTo>
                    <a:pt x="15334" y="3999"/>
                  </a:lnTo>
                  <a:close/>
                  <a:moveTo>
                    <a:pt x="2238" y="7447"/>
                  </a:moveTo>
                  <a:lnTo>
                    <a:pt x="2128" y="7484"/>
                  </a:lnTo>
                  <a:lnTo>
                    <a:pt x="1064" y="7960"/>
                  </a:lnTo>
                  <a:lnTo>
                    <a:pt x="477" y="8217"/>
                  </a:lnTo>
                  <a:lnTo>
                    <a:pt x="257" y="8364"/>
                  </a:lnTo>
                  <a:lnTo>
                    <a:pt x="147" y="8474"/>
                  </a:lnTo>
                  <a:lnTo>
                    <a:pt x="111" y="8437"/>
                  </a:lnTo>
                  <a:lnTo>
                    <a:pt x="74" y="8437"/>
                  </a:lnTo>
                  <a:lnTo>
                    <a:pt x="1" y="8511"/>
                  </a:lnTo>
                  <a:lnTo>
                    <a:pt x="1" y="8584"/>
                  </a:lnTo>
                  <a:lnTo>
                    <a:pt x="37" y="8621"/>
                  </a:lnTo>
                  <a:lnTo>
                    <a:pt x="111" y="8694"/>
                  </a:lnTo>
                  <a:lnTo>
                    <a:pt x="221" y="8731"/>
                  </a:lnTo>
                  <a:lnTo>
                    <a:pt x="367" y="8694"/>
                  </a:lnTo>
                  <a:lnTo>
                    <a:pt x="514" y="8657"/>
                  </a:lnTo>
                  <a:lnTo>
                    <a:pt x="808" y="8547"/>
                  </a:lnTo>
                  <a:lnTo>
                    <a:pt x="1028" y="8474"/>
                  </a:lnTo>
                  <a:lnTo>
                    <a:pt x="2385" y="7887"/>
                  </a:lnTo>
                  <a:lnTo>
                    <a:pt x="2458" y="7850"/>
                  </a:lnTo>
                  <a:lnTo>
                    <a:pt x="2532" y="7777"/>
                  </a:lnTo>
                  <a:lnTo>
                    <a:pt x="2532" y="7667"/>
                  </a:lnTo>
                  <a:lnTo>
                    <a:pt x="2495" y="7594"/>
                  </a:lnTo>
                  <a:lnTo>
                    <a:pt x="2422" y="7520"/>
                  </a:lnTo>
                  <a:lnTo>
                    <a:pt x="2348" y="7484"/>
                  </a:lnTo>
                  <a:lnTo>
                    <a:pt x="2238" y="7447"/>
                  </a:lnTo>
                  <a:close/>
                  <a:moveTo>
                    <a:pt x="6677" y="7814"/>
                  </a:moveTo>
                  <a:lnTo>
                    <a:pt x="6603" y="7887"/>
                  </a:lnTo>
                  <a:lnTo>
                    <a:pt x="6603" y="7960"/>
                  </a:lnTo>
                  <a:lnTo>
                    <a:pt x="6603" y="8070"/>
                  </a:lnTo>
                  <a:lnTo>
                    <a:pt x="6933" y="8474"/>
                  </a:lnTo>
                  <a:lnTo>
                    <a:pt x="7044" y="8694"/>
                  </a:lnTo>
                  <a:lnTo>
                    <a:pt x="7154" y="8914"/>
                  </a:lnTo>
                  <a:lnTo>
                    <a:pt x="7227" y="8951"/>
                  </a:lnTo>
                  <a:lnTo>
                    <a:pt x="7264" y="8987"/>
                  </a:lnTo>
                  <a:lnTo>
                    <a:pt x="7410" y="8987"/>
                  </a:lnTo>
                  <a:lnTo>
                    <a:pt x="7594" y="8877"/>
                  </a:lnTo>
                  <a:lnTo>
                    <a:pt x="7777" y="8767"/>
                  </a:lnTo>
                  <a:lnTo>
                    <a:pt x="7924" y="8621"/>
                  </a:lnTo>
                  <a:lnTo>
                    <a:pt x="7924" y="8657"/>
                  </a:lnTo>
                  <a:lnTo>
                    <a:pt x="7997" y="8767"/>
                  </a:lnTo>
                  <a:lnTo>
                    <a:pt x="8071" y="8877"/>
                  </a:lnTo>
                  <a:lnTo>
                    <a:pt x="8181" y="8951"/>
                  </a:lnTo>
                  <a:lnTo>
                    <a:pt x="8327" y="9024"/>
                  </a:lnTo>
                  <a:lnTo>
                    <a:pt x="8584" y="9061"/>
                  </a:lnTo>
                  <a:lnTo>
                    <a:pt x="8768" y="9061"/>
                  </a:lnTo>
                  <a:lnTo>
                    <a:pt x="8951" y="8987"/>
                  </a:lnTo>
                  <a:lnTo>
                    <a:pt x="9281" y="8841"/>
                  </a:lnTo>
                  <a:lnTo>
                    <a:pt x="9611" y="8657"/>
                  </a:lnTo>
                  <a:lnTo>
                    <a:pt x="9721" y="8547"/>
                  </a:lnTo>
                  <a:lnTo>
                    <a:pt x="9758" y="8474"/>
                  </a:lnTo>
                  <a:lnTo>
                    <a:pt x="9758" y="8364"/>
                  </a:lnTo>
                  <a:lnTo>
                    <a:pt x="9685" y="8254"/>
                  </a:lnTo>
                  <a:lnTo>
                    <a:pt x="9648" y="8217"/>
                  </a:lnTo>
                  <a:lnTo>
                    <a:pt x="9464" y="8217"/>
                  </a:lnTo>
                  <a:lnTo>
                    <a:pt x="9428" y="8291"/>
                  </a:lnTo>
                  <a:lnTo>
                    <a:pt x="9244" y="8437"/>
                  </a:lnTo>
                  <a:lnTo>
                    <a:pt x="8988" y="8547"/>
                  </a:lnTo>
                  <a:lnTo>
                    <a:pt x="8768" y="8621"/>
                  </a:lnTo>
                  <a:lnTo>
                    <a:pt x="8584" y="8657"/>
                  </a:lnTo>
                  <a:lnTo>
                    <a:pt x="8474" y="8657"/>
                  </a:lnTo>
                  <a:lnTo>
                    <a:pt x="8401" y="8621"/>
                  </a:lnTo>
                  <a:lnTo>
                    <a:pt x="8364" y="8584"/>
                  </a:lnTo>
                  <a:lnTo>
                    <a:pt x="8327" y="8547"/>
                  </a:lnTo>
                  <a:lnTo>
                    <a:pt x="8254" y="8254"/>
                  </a:lnTo>
                  <a:lnTo>
                    <a:pt x="8181" y="8144"/>
                  </a:lnTo>
                  <a:lnTo>
                    <a:pt x="8071" y="8107"/>
                  </a:lnTo>
                  <a:lnTo>
                    <a:pt x="7961" y="8107"/>
                  </a:lnTo>
                  <a:lnTo>
                    <a:pt x="7887" y="8144"/>
                  </a:lnTo>
                  <a:lnTo>
                    <a:pt x="7740" y="8254"/>
                  </a:lnTo>
                  <a:lnTo>
                    <a:pt x="7630" y="8401"/>
                  </a:lnTo>
                  <a:lnTo>
                    <a:pt x="7410" y="8547"/>
                  </a:lnTo>
                  <a:lnTo>
                    <a:pt x="7264" y="8364"/>
                  </a:lnTo>
                  <a:lnTo>
                    <a:pt x="7117" y="8180"/>
                  </a:lnTo>
                  <a:lnTo>
                    <a:pt x="6970" y="7997"/>
                  </a:lnTo>
                  <a:lnTo>
                    <a:pt x="6787" y="7850"/>
                  </a:lnTo>
                  <a:lnTo>
                    <a:pt x="6713" y="7814"/>
                  </a:lnTo>
                  <a:close/>
                  <a:moveTo>
                    <a:pt x="12876" y="11005"/>
                  </a:moveTo>
                  <a:lnTo>
                    <a:pt x="12803" y="11042"/>
                  </a:lnTo>
                  <a:lnTo>
                    <a:pt x="12766" y="11078"/>
                  </a:lnTo>
                  <a:lnTo>
                    <a:pt x="12766" y="11152"/>
                  </a:lnTo>
                  <a:lnTo>
                    <a:pt x="12729" y="11225"/>
                  </a:lnTo>
                  <a:lnTo>
                    <a:pt x="12766" y="11298"/>
                  </a:lnTo>
                  <a:lnTo>
                    <a:pt x="12986" y="11702"/>
                  </a:lnTo>
                  <a:lnTo>
                    <a:pt x="13279" y="12069"/>
                  </a:lnTo>
                  <a:lnTo>
                    <a:pt x="13499" y="12399"/>
                  </a:lnTo>
                  <a:lnTo>
                    <a:pt x="13646" y="12509"/>
                  </a:lnTo>
                  <a:lnTo>
                    <a:pt x="13830" y="12619"/>
                  </a:lnTo>
                  <a:lnTo>
                    <a:pt x="13976" y="12619"/>
                  </a:lnTo>
                  <a:lnTo>
                    <a:pt x="14013" y="12582"/>
                  </a:lnTo>
                  <a:lnTo>
                    <a:pt x="14086" y="12546"/>
                  </a:lnTo>
                  <a:lnTo>
                    <a:pt x="14160" y="12436"/>
                  </a:lnTo>
                  <a:lnTo>
                    <a:pt x="14160" y="12325"/>
                  </a:lnTo>
                  <a:lnTo>
                    <a:pt x="14160" y="12252"/>
                  </a:lnTo>
                  <a:lnTo>
                    <a:pt x="14123" y="12142"/>
                  </a:lnTo>
                  <a:lnTo>
                    <a:pt x="14086" y="12069"/>
                  </a:lnTo>
                  <a:lnTo>
                    <a:pt x="14050" y="12032"/>
                  </a:lnTo>
                  <a:lnTo>
                    <a:pt x="13903" y="12032"/>
                  </a:lnTo>
                  <a:lnTo>
                    <a:pt x="13830" y="11885"/>
                  </a:lnTo>
                  <a:lnTo>
                    <a:pt x="13573" y="11592"/>
                  </a:lnTo>
                  <a:lnTo>
                    <a:pt x="13316" y="11298"/>
                  </a:lnTo>
                  <a:lnTo>
                    <a:pt x="13059" y="11042"/>
                  </a:lnTo>
                  <a:lnTo>
                    <a:pt x="13023" y="11005"/>
                  </a:lnTo>
                  <a:close/>
                  <a:moveTo>
                    <a:pt x="8181" y="3192"/>
                  </a:moveTo>
                  <a:lnTo>
                    <a:pt x="8511" y="3228"/>
                  </a:lnTo>
                  <a:lnTo>
                    <a:pt x="8878" y="3265"/>
                  </a:lnTo>
                  <a:lnTo>
                    <a:pt x="9208" y="3339"/>
                  </a:lnTo>
                  <a:lnTo>
                    <a:pt x="9538" y="3412"/>
                  </a:lnTo>
                  <a:lnTo>
                    <a:pt x="9868" y="3522"/>
                  </a:lnTo>
                  <a:lnTo>
                    <a:pt x="10198" y="3669"/>
                  </a:lnTo>
                  <a:lnTo>
                    <a:pt x="10528" y="3852"/>
                  </a:lnTo>
                  <a:lnTo>
                    <a:pt x="10822" y="4035"/>
                  </a:lnTo>
                  <a:lnTo>
                    <a:pt x="11078" y="4256"/>
                  </a:lnTo>
                  <a:lnTo>
                    <a:pt x="11335" y="4476"/>
                  </a:lnTo>
                  <a:lnTo>
                    <a:pt x="11592" y="4732"/>
                  </a:lnTo>
                  <a:lnTo>
                    <a:pt x="11812" y="4989"/>
                  </a:lnTo>
                  <a:lnTo>
                    <a:pt x="11996" y="5319"/>
                  </a:lnTo>
                  <a:lnTo>
                    <a:pt x="12142" y="5576"/>
                  </a:lnTo>
                  <a:lnTo>
                    <a:pt x="12252" y="5870"/>
                  </a:lnTo>
                  <a:lnTo>
                    <a:pt x="12362" y="6200"/>
                  </a:lnTo>
                  <a:lnTo>
                    <a:pt x="12436" y="6530"/>
                  </a:lnTo>
                  <a:lnTo>
                    <a:pt x="12509" y="6823"/>
                  </a:lnTo>
                  <a:lnTo>
                    <a:pt x="12509" y="7153"/>
                  </a:lnTo>
                  <a:lnTo>
                    <a:pt x="12509" y="7484"/>
                  </a:lnTo>
                  <a:lnTo>
                    <a:pt x="12472" y="7814"/>
                  </a:lnTo>
                  <a:lnTo>
                    <a:pt x="12399" y="8144"/>
                  </a:lnTo>
                  <a:lnTo>
                    <a:pt x="12289" y="8511"/>
                  </a:lnTo>
                  <a:lnTo>
                    <a:pt x="12142" y="8804"/>
                  </a:lnTo>
                  <a:lnTo>
                    <a:pt x="11996" y="9134"/>
                  </a:lnTo>
                  <a:lnTo>
                    <a:pt x="11812" y="9428"/>
                  </a:lnTo>
                  <a:lnTo>
                    <a:pt x="11592" y="9721"/>
                  </a:lnTo>
                  <a:lnTo>
                    <a:pt x="11115" y="10271"/>
                  </a:lnTo>
                  <a:lnTo>
                    <a:pt x="10345" y="11115"/>
                  </a:lnTo>
                  <a:lnTo>
                    <a:pt x="9941" y="11555"/>
                  </a:lnTo>
                  <a:lnTo>
                    <a:pt x="9575" y="12032"/>
                  </a:lnTo>
                  <a:lnTo>
                    <a:pt x="9281" y="12509"/>
                  </a:lnTo>
                  <a:lnTo>
                    <a:pt x="8988" y="13022"/>
                  </a:lnTo>
                  <a:lnTo>
                    <a:pt x="8914" y="13279"/>
                  </a:lnTo>
                  <a:lnTo>
                    <a:pt x="8804" y="13573"/>
                  </a:lnTo>
                  <a:lnTo>
                    <a:pt x="8768" y="13829"/>
                  </a:lnTo>
                  <a:lnTo>
                    <a:pt x="8731" y="14123"/>
                  </a:lnTo>
                  <a:lnTo>
                    <a:pt x="8217" y="14013"/>
                  </a:lnTo>
                  <a:lnTo>
                    <a:pt x="7704" y="13939"/>
                  </a:lnTo>
                  <a:lnTo>
                    <a:pt x="8584" y="11665"/>
                  </a:lnTo>
                  <a:lnTo>
                    <a:pt x="9061" y="10418"/>
                  </a:lnTo>
                  <a:lnTo>
                    <a:pt x="9318" y="9831"/>
                  </a:lnTo>
                  <a:lnTo>
                    <a:pt x="9391" y="9538"/>
                  </a:lnTo>
                  <a:lnTo>
                    <a:pt x="9391" y="9391"/>
                  </a:lnTo>
                  <a:lnTo>
                    <a:pt x="9354" y="9244"/>
                  </a:lnTo>
                  <a:lnTo>
                    <a:pt x="9318" y="9208"/>
                  </a:lnTo>
                  <a:lnTo>
                    <a:pt x="9281" y="9208"/>
                  </a:lnTo>
                  <a:lnTo>
                    <a:pt x="9171" y="9281"/>
                  </a:lnTo>
                  <a:lnTo>
                    <a:pt x="9098" y="9391"/>
                  </a:lnTo>
                  <a:lnTo>
                    <a:pt x="8988" y="9611"/>
                  </a:lnTo>
                  <a:lnTo>
                    <a:pt x="8768" y="10088"/>
                  </a:lnTo>
                  <a:lnTo>
                    <a:pt x="8217" y="11445"/>
                  </a:lnTo>
                  <a:lnTo>
                    <a:pt x="7337" y="13719"/>
                  </a:lnTo>
                  <a:lnTo>
                    <a:pt x="7227" y="13903"/>
                  </a:lnTo>
                  <a:lnTo>
                    <a:pt x="6970" y="13829"/>
                  </a:lnTo>
                  <a:lnTo>
                    <a:pt x="6420" y="13683"/>
                  </a:lnTo>
                  <a:lnTo>
                    <a:pt x="6420" y="13646"/>
                  </a:lnTo>
                  <a:lnTo>
                    <a:pt x="6493" y="13389"/>
                  </a:lnTo>
                  <a:lnTo>
                    <a:pt x="6530" y="13096"/>
                  </a:lnTo>
                  <a:lnTo>
                    <a:pt x="6530" y="12546"/>
                  </a:lnTo>
                  <a:lnTo>
                    <a:pt x="6603" y="11372"/>
                  </a:lnTo>
                  <a:lnTo>
                    <a:pt x="6677" y="10125"/>
                  </a:lnTo>
                  <a:lnTo>
                    <a:pt x="6713" y="9501"/>
                  </a:lnTo>
                  <a:lnTo>
                    <a:pt x="6677" y="8877"/>
                  </a:lnTo>
                  <a:lnTo>
                    <a:pt x="6677" y="8804"/>
                  </a:lnTo>
                  <a:lnTo>
                    <a:pt x="6640" y="8767"/>
                  </a:lnTo>
                  <a:lnTo>
                    <a:pt x="6530" y="8694"/>
                  </a:lnTo>
                  <a:lnTo>
                    <a:pt x="6420" y="8731"/>
                  </a:lnTo>
                  <a:lnTo>
                    <a:pt x="6383" y="8767"/>
                  </a:lnTo>
                  <a:lnTo>
                    <a:pt x="6347" y="8841"/>
                  </a:lnTo>
                  <a:lnTo>
                    <a:pt x="6273" y="9391"/>
                  </a:lnTo>
                  <a:lnTo>
                    <a:pt x="6237" y="9978"/>
                  </a:lnTo>
                  <a:lnTo>
                    <a:pt x="6200" y="11115"/>
                  </a:lnTo>
                  <a:lnTo>
                    <a:pt x="6090" y="12289"/>
                  </a:lnTo>
                  <a:lnTo>
                    <a:pt x="6016" y="12912"/>
                  </a:lnTo>
                  <a:lnTo>
                    <a:pt x="6016" y="13206"/>
                  </a:lnTo>
                  <a:lnTo>
                    <a:pt x="6016" y="13536"/>
                  </a:lnTo>
                  <a:lnTo>
                    <a:pt x="5540" y="13353"/>
                  </a:lnTo>
                  <a:lnTo>
                    <a:pt x="5099" y="13206"/>
                  </a:lnTo>
                  <a:lnTo>
                    <a:pt x="4623" y="13132"/>
                  </a:lnTo>
                  <a:lnTo>
                    <a:pt x="4182" y="13132"/>
                  </a:lnTo>
                  <a:lnTo>
                    <a:pt x="4329" y="12876"/>
                  </a:lnTo>
                  <a:lnTo>
                    <a:pt x="4439" y="12619"/>
                  </a:lnTo>
                  <a:lnTo>
                    <a:pt x="4549" y="12362"/>
                  </a:lnTo>
                  <a:lnTo>
                    <a:pt x="4623" y="12069"/>
                  </a:lnTo>
                  <a:lnTo>
                    <a:pt x="4696" y="11482"/>
                  </a:lnTo>
                  <a:lnTo>
                    <a:pt x="4696" y="10895"/>
                  </a:lnTo>
                  <a:lnTo>
                    <a:pt x="4623" y="10161"/>
                  </a:lnTo>
                  <a:lnTo>
                    <a:pt x="4512" y="9428"/>
                  </a:lnTo>
                  <a:lnTo>
                    <a:pt x="4366" y="8694"/>
                  </a:lnTo>
                  <a:lnTo>
                    <a:pt x="4219" y="7960"/>
                  </a:lnTo>
                  <a:lnTo>
                    <a:pt x="4182" y="7594"/>
                  </a:lnTo>
                  <a:lnTo>
                    <a:pt x="4182" y="7190"/>
                  </a:lnTo>
                  <a:lnTo>
                    <a:pt x="4182" y="6823"/>
                  </a:lnTo>
                  <a:lnTo>
                    <a:pt x="4219" y="6456"/>
                  </a:lnTo>
                  <a:lnTo>
                    <a:pt x="4292" y="6090"/>
                  </a:lnTo>
                  <a:lnTo>
                    <a:pt x="4439" y="5760"/>
                  </a:lnTo>
                  <a:lnTo>
                    <a:pt x="4586" y="5429"/>
                  </a:lnTo>
                  <a:lnTo>
                    <a:pt x="4769" y="5063"/>
                  </a:lnTo>
                  <a:lnTo>
                    <a:pt x="5026" y="4769"/>
                  </a:lnTo>
                  <a:lnTo>
                    <a:pt x="5246" y="4476"/>
                  </a:lnTo>
                  <a:lnTo>
                    <a:pt x="5503" y="4219"/>
                  </a:lnTo>
                  <a:lnTo>
                    <a:pt x="5796" y="3999"/>
                  </a:lnTo>
                  <a:lnTo>
                    <a:pt x="6090" y="3779"/>
                  </a:lnTo>
                  <a:lnTo>
                    <a:pt x="6420" y="3595"/>
                  </a:lnTo>
                  <a:lnTo>
                    <a:pt x="6787" y="3449"/>
                  </a:lnTo>
                  <a:lnTo>
                    <a:pt x="7117" y="3339"/>
                  </a:lnTo>
                  <a:lnTo>
                    <a:pt x="7484" y="3265"/>
                  </a:lnTo>
                  <a:lnTo>
                    <a:pt x="7814" y="3228"/>
                  </a:lnTo>
                  <a:lnTo>
                    <a:pt x="8181" y="3192"/>
                  </a:lnTo>
                  <a:close/>
                  <a:moveTo>
                    <a:pt x="3962" y="13426"/>
                  </a:moveTo>
                  <a:lnTo>
                    <a:pt x="4623" y="13536"/>
                  </a:lnTo>
                  <a:lnTo>
                    <a:pt x="5246" y="13719"/>
                  </a:lnTo>
                  <a:lnTo>
                    <a:pt x="5943" y="13939"/>
                  </a:lnTo>
                  <a:lnTo>
                    <a:pt x="6603" y="14196"/>
                  </a:lnTo>
                  <a:lnTo>
                    <a:pt x="6860" y="14270"/>
                  </a:lnTo>
                  <a:lnTo>
                    <a:pt x="7154" y="14306"/>
                  </a:lnTo>
                  <a:lnTo>
                    <a:pt x="7704" y="14380"/>
                  </a:lnTo>
                  <a:lnTo>
                    <a:pt x="8217" y="14490"/>
                  </a:lnTo>
                  <a:lnTo>
                    <a:pt x="8474" y="14563"/>
                  </a:lnTo>
                  <a:lnTo>
                    <a:pt x="8731" y="14636"/>
                  </a:lnTo>
                  <a:lnTo>
                    <a:pt x="8768" y="14783"/>
                  </a:lnTo>
                  <a:lnTo>
                    <a:pt x="8841" y="14857"/>
                  </a:lnTo>
                  <a:lnTo>
                    <a:pt x="8951" y="14893"/>
                  </a:lnTo>
                  <a:lnTo>
                    <a:pt x="9061" y="14893"/>
                  </a:lnTo>
                  <a:lnTo>
                    <a:pt x="9061" y="15003"/>
                  </a:lnTo>
                  <a:lnTo>
                    <a:pt x="9024" y="15150"/>
                  </a:lnTo>
                  <a:lnTo>
                    <a:pt x="8914" y="15223"/>
                  </a:lnTo>
                  <a:lnTo>
                    <a:pt x="8768" y="15333"/>
                  </a:lnTo>
                  <a:lnTo>
                    <a:pt x="8034" y="15040"/>
                  </a:lnTo>
                  <a:lnTo>
                    <a:pt x="6383" y="14490"/>
                  </a:lnTo>
                  <a:lnTo>
                    <a:pt x="5576" y="14270"/>
                  </a:lnTo>
                  <a:lnTo>
                    <a:pt x="4769" y="14086"/>
                  </a:lnTo>
                  <a:lnTo>
                    <a:pt x="4292" y="14013"/>
                  </a:lnTo>
                  <a:lnTo>
                    <a:pt x="4072" y="14013"/>
                  </a:lnTo>
                  <a:lnTo>
                    <a:pt x="3852" y="14050"/>
                  </a:lnTo>
                  <a:lnTo>
                    <a:pt x="3742" y="14013"/>
                  </a:lnTo>
                  <a:lnTo>
                    <a:pt x="3669" y="13939"/>
                  </a:lnTo>
                  <a:lnTo>
                    <a:pt x="3632" y="13829"/>
                  </a:lnTo>
                  <a:lnTo>
                    <a:pt x="3632" y="13719"/>
                  </a:lnTo>
                  <a:lnTo>
                    <a:pt x="3632" y="13609"/>
                  </a:lnTo>
                  <a:lnTo>
                    <a:pt x="3705" y="13536"/>
                  </a:lnTo>
                  <a:lnTo>
                    <a:pt x="3816" y="13463"/>
                  </a:lnTo>
                  <a:lnTo>
                    <a:pt x="3926" y="13426"/>
                  </a:lnTo>
                  <a:close/>
                  <a:moveTo>
                    <a:pt x="4256" y="15737"/>
                  </a:moveTo>
                  <a:lnTo>
                    <a:pt x="4696" y="15847"/>
                  </a:lnTo>
                  <a:lnTo>
                    <a:pt x="4476" y="16067"/>
                  </a:lnTo>
                  <a:lnTo>
                    <a:pt x="4292" y="16287"/>
                  </a:lnTo>
                  <a:lnTo>
                    <a:pt x="4292" y="16250"/>
                  </a:lnTo>
                  <a:lnTo>
                    <a:pt x="4256" y="16140"/>
                  </a:lnTo>
                  <a:lnTo>
                    <a:pt x="4256" y="15994"/>
                  </a:lnTo>
                  <a:lnTo>
                    <a:pt x="4256" y="15737"/>
                  </a:lnTo>
                  <a:close/>
                  <a:moveTo>
                    <a:pt x="4843" y="15920"/>
                  </a:moveTo>
                  <a:lnTo>
                    <a:pt x="4989" y="15957"/>
                  </a:lnTo>
                  <a:lnTo>
                    <a:pt x="5136" y="15994"/>
                  </a:lnTo>
                  <a:lnTo>
                    <a:pt x="4879" y="16140"/>
                  </a:lnTo>
                  <a:lnTo>
                    <a:pt x="4623" y="16360"/>
                  </a:lnTo>
                  <a:lnTo>
                    <a:pt x="4623" y="16360"/>
                  </a:lnTo>
                  <a:lnTo>
                    <a:pt x="4733" y="16140"/>
                  </a:lnTo>
                  <a:lnTo>
                    <a:pt x="4843" y="15920"/>
                  </a:lnTo>
                  <a:close/>
                  <a:moveTo>
                    <a:pt x="4146" y="14453"/>
                  </a:moveTo>
                  <a:lnTo>
                    <a:pt x="4659" y="14490"/>
                  </a:lnTo>
                  <a:lnTo>
                    <a:pt x="5356" y="14673"/>
                  </a:lnTo>
                  <a:lnTo>
                    <a:pt x="6053" y="14857"/>
                  </a:lnTo>
                  <a:lnTo>
                    <a:pt x="7410" y="15333"/>
                  </a:lnTo>
                  <a:lnTo>
                    <a:pt x="8034" y="15553"/>
                  </a:lnTo>
                  <a:lnTo>
                    <a:pt x="8401" y="15663"/>
                  </a:lnTo>
                  <a:lnTo>
                    <a:pt x="8694" y="15774"/>
                  </a:lnTo>
                  <a:lnTo>
                    <a:pt x="8731" y="15847"/>
                  </a:lnTo>
                  <a:lnTo>
                    <a:pt x="8768" y="15884"/>
                  </a:lnTo>
                  <a:lnTo>
                    <a:pt x="8841" y="15957"/>
                  </a:lnTo>
                  <a:lnTo>
                    <a:pt x="8951" y="15957"/>
                  </a:lnTo>
                  <a:lnTo>
                    <a:pt x="8914" y="16067"/>
                  </a:lnTo>
                  <a:lnTo>
                    <a:pt x="8841" y="16214"/>
                  </a:lnTo>
                  <a:lnTo>
                    <a:pt x="8694" y="16397"/>
                  </a:lnTo>
                  <a:lnTo>
                    <a:pt x="8547" y="16507"/>
                  </a:lnTo>
                  <a:lnTo>
                    <a:pt x="8401" y="16581"/>
                  </a:lnTo>
                  <a:lnTo>
                    <a:pt x="7227" y="16140"/>
                  </a:lnTo>
                  <a:lnTo>
                    <a:pt x="6016" y="15774"/>
                  </a:lnTo>
                  <a:lnTo>
                    <a:pt x="4733" y="15370"/>
                  </a:lnTo>
                  <a:lnTo>
                    <a:pt x="4072" y="15223"/>
                  </a:lnTo>
                  <a:lnTo>
                    <a:pt x="3449" y="15113"/>
                  </a:lnTo>
                  <a:lnTo>
                    <a:pt x="3449" y="15040"/>
                  </a:lnTo>
                  <a:lnTo>
                    <a:pt x="3449" y="14857"/>
                  </a:lnTo>
                  <a:lnTo>
                    <a:pt x="3522" y="14673"/>
                  </a:lnTo>
                  <a:lnTo>
                    <a:pt x="3632" y="14563"/>
                  </a:lnTo>
                  <a:lnTo>
                    <a:pt x="3705" y="14490"/>
                  </a:lnTo>
                  <a:lnTo>
                    <a:pt x="3926" y="14490"/>
                  </a:lnTo>
                  <a:lnTo>
                    <a:pt x="3962" y="14526"/>
                  </a:lnTo>
                  <a:lnTo>
                    <a:pt x="3999" y="14526"/>
                  </a:lnTo>
                  <a:lnTo>
                    <a:pt x="4036" y="14490"/>
                  </a:lnTo>
                  <a:lnTo>
                    <a:pt x="4146" y="14453"/>
                  </a:lnTo>
                  <a:close/>
                  <a:moveTo>
                    <a:pt x="5503" y="16067"/>
                  </a:moveTo>
                  <a:lnTo>
                    <a:pt x="5723" y="16140"/>
                  </a:lnTo>
                  <a:lnTo>
                    <a:pt x="5503" y="16287"/>
                  </a:lnTo>
                  <a:lnTo>
                    <a:pt x="5246" y="16434"/>
                  </a:lnTo>
                  <a:lnTo>
                    <a:pt x="5026" y="16617"/>
                  </a:lnTo>
                  <a:lnTo>
                    <a:pt x="4843" y="16837"/>
                  </a:lnTo>
                  <a:lnTo>
                    <a:pt x="4659" y="16764"/>
                  </a:lnTo>
                  <a:lnTo>
                    <a:pt x="4733" y="16691"/>
                  </a:lnTo>
                  <a:lnTo>
                    <a:pt x="5503" y="16067"/>
                  </a:lnTo>
                  <a:close/>
                  <a:moveTo>
                    <a:pt x="5980" y="16214"/>
                  </a:moveTo>
                  <a:lnTo>
                    <a:pt x="6200" y="16287"/>
                  </a:lnTo>
                  <a:lnTo>
                    <a:pt x="6200" y="16324"/>
                  </a:lnTo>
                  <a:lnTo>
                    <a:pt x="5943" y="16434"/>
                  </a:lnTo>
                  <a:lnTo>
                    <a:pt x="5723" y="16581"/>
                  </a:lnTo>
                  <a:lnTo>
                    <a:pt x="5540" y="16727"/>
                  </a:lnTo>
                  <a:lnTo>
                    <a:pt x="5393" y="16947"/>
                  </a:lnTo>
                  <a:lnTo>
                    <a:pt x="5246" y="16911"/>
                  </a:lnTo>
                  <a:lnTo>
                    <a:pt x="5613" y="16544"/>
                  </a:lnTo>
                  <a:lnTo>
                    <a:pt x="5980" y="16214"/>
                  </a:lnTo>
                  <a:close/>
                  <a:moveTo>
                    <a:pt x="6383" y="16360"/>
                  </a:moveTo>
                  <a:lnTo>
                    <a:pt x="6897" y="16544"/>
                  </a:lnTo>
                  <a:lnTo>
                    <a:pt x="6420" y="16801"/>
                  </a:lnTo>
                  <a:lnTo>
                    <a:pt x="6200" y="16947"/>
                  </a:lnTo>
                  <a:lnTo>
                    <a:pt x="5980" y="17131"/>
                  </a:lnTo>
                  <a:lnTo>
                    <a:pt x="5796" y="17057"/>
                  </a:lnTo>
                  <a:lnTo>
                    <a:pt x="5833" y="16984"/>
                  </a:lnTo>
                  <a:lnTo>
                    <a:pt x="5833" y="16911"/>
                  </a:lnTo>
                  <a:lnTo>
                    <a:pt x="5833" y="16874"/>
                  </a:lnTo>
                  <a:lnTo>
                    <a:pt x="6090" y="16617"/>
                  </a:lnTo>
                  <a:lnTo>
                    <a:pt x="6383" y="16397"/>
                  </a:lnTo>
                  <a:lnTo>
                    <a:pt x="6383" y="16360"/>
                  </a:lnTo>
                  <a:close/>
                  <a:moveTo>
                    <a:pt x="7080" y="16581"/>
                  </a:moveTo>
                  <a:lnTo>
                    <a:pt x="7410" y="16691"/>
                  </a:lnTo>
                  <a:lnTo>
                    <a:pt x="7154" y="16911"/>
                  </a:lnTo>
                  <a:lnTo>
                    <a:pt x="6787" y="17314"/>
                  </a:lnTo>
                  <a:lnTo>
                    <a:pt x="6457" y="17241"/>
                  </a:lnTo>
                  <a:lnTo>
                    <a:pt x="6493" y="17167"/>
                  </a:lnTo>
                  <a:lnTo>
                    <a:pt x="6457" y="17131"/>
                  </a:lnTo>
                  <a:lnTo>
                    <a:pt x="6750" y="16837"/>
                  </a:lnTo>
                  <a:lnTo>
                    <a:pt x="7080" y="16581"/>
                  </a:lnTo>
                  <a:close/>
                  <a:moveTo>
                    <a:pt x="8034" y="2678"/>
                  </a:moveTo>
                  <a:lnTo>
                    <a:pt x="7704" y="2715"/>
                  </a:lnTo>
                  <a:lnTo>
                    <a:pt x="7374" y="2752"/>
                  </a:lnTo>
                  <a:lnTo>
                    <a:pt x="7044" y="2825"/>
                  </a:lnTo>
                  <a:lnTo>
                    <a:pt x="6750" y="2898"/>
                  </a:lnTo>
                  <a:lnTo>
                    <a:pt x="6420" y="3008"/>
                  </a:lnTo>
                  <a:lnTo>
                    <a:pt x="6126" y="3155"/>
                  </a:lnTo>
                  <a:lnTo>
                    <a:pt x="5833" y="3302"/>
                  </a:lnTo>
                  <a:lnTo>
                    <a:pt x="5576" y="3522"/>
                  </a:lnTo>
                  <a:lnTo>
                    <a:pt x="5026" y="3962"/>
                  </a:lnTo>
                  <a:lnTo>
                    <a:pt x="4806" y="4219"/>
                  </a:lnTo>
                  <a:lnTo>
                    <a:pt x="4586" y="4512"/>
                  </a:lnTo>
                  <a:lnTo>
                    <a:pt x="4366" y="4769"/>
                  </a:lnTo>
                  <a:lnTo>
                    <a:pt x="4182" y="5099"/>
                  </a:lnTo>
                  <a:lnTo>
                    <a:pt x="3999" y="5393"/>
                  </a:lnTo>
                  <a:lnTo>
                    <a:pt x="3852" y="5723"/>
                  </a:lnTo>
                  <a:lnTo>
                    <a:pt x="3742" y="6163"/>
                  </a:lnTo>
                  <a:lnTo>
                    <a:pt x="3669" y="6603"/>
                  </a:lnTo>
                  <a:lnTo>
                    <a:pt x="3632" y="7043"/>
                  </a:lnTo>
                  <a:lnTo>
                    <a:pt x="3632" y="7520"/>
                  </a:lnTo>
                  <a:lnTo>
                    <a:pt x="3705" y="7960"/>
                  </a:lnTo>
                  <a:lnTo>
                    <a:pt x="3779" y="8437"/>
                  </a:lnTo>
                  <a:lnTo>
                    <a:pt x="3962" y="9318"/>
                  </a:lnTo>
                  <a:lnTo>
                    <a:pt x="4109" y="10308"/>
                  </a:lnTo>
                  <a:lnTo>
                    <a:pt x="4182" y="10785"/>
                  </a:lnTo>
                  <a:lnTo>
                    <a:pt x="4219" y="11262"/>
                  </a:lnTo>
                  <a:lnTo>
                    <a:pt x="4182" y="11739"/>
                  </a:lnTo>
                  <a:lnTo>
                    <a:pt x="4109" y="12215"/>
                  </a:lnTo>
                  <a:lnTo>
                    <a:pt x="3999" y="12619"/>
                  </a:lnTo>
                  <a:lnTo>
                    <a:pt x="3816" y="13059"/>
                  </a:lnTo>
                  <a:lnTo>
                    <a:pt x="3595" y="13132"/>
                  </a:lnTo>
                  <a:lnTo>
                    <a:pt x="3449" y="13279"/>
                  </a:lnTo>
                  <a:lnTo>
                    <a:pt x="3302" y="13426"/>
                  </a:lnTo>
                  <a:lnTo>
                    <a:pt x="3229" y="13646"/>
                  </a:lnTo>
                  <a:lnTo>
                    <a:pt x="3229" y="13829"/>
                  </a:lnTo>
                  <a:lnTo>
                    <a:pt x="3265" y="13976"/>
                  </a:lnTo>
                  <a:lnTo>
                    <a:pt x="3339" y="14160"/>
                  </a:lnTo>
                  <a:lnTo>
                    <a:pt x="3412" y="14270"/>
                  </a:lnTo>
                  <a:lnTo>
                    <a:pt x="3339" y="14343"/>
                  </a:lnTo>
                  <a:lnTo>
                    <a:pt x="3265" y="14416"/>
                  </a:lnTo>
                  <a:lnTo>
                    <a:pt x="3192" y="14526"/>
                  </a:lnTo>
                  <a:lnTo>
                    <a:pt x="3119" y="14673"/>
                  </a:lnTo>
                  <a:lnTo>
                    <a:pt x="3082" y="14857"/>
                  </a:lnTo>
                  <a:lnTo>
                    <a:pt x="3045" y="15040"/>
                  </a:lnTo>
                  <a:lnTo>
                    <a:pt x="3045" y="15187"/>
                  </a:lnTo>
                  <a:lnTo>
                    <a:pt x="3082" y="15370"/>
                  </a:lnTo>
                  <a:lnTo>
                    <a:pt x="3192" y="15480"/>
                  </a:lnTo>
                  <a:lnTo>
                    <a:pt x="3302" y="15590"/>
                  </a:lnTo>
                  <a:lnTo>
                    <a:pt x="3412" y="15627"/>
                  </a:lnTo>
                  <a:lnTo>
                    <a:pt x="3485" y="15590"/>
                  </a:lnTo>
                  <a:lnTo>
                    <a:pt x="3522" y="15553"/>
                  </a:lnTo>
                  <a:lnTo>
                    <a:pt x="3559" y="15553"/>
                  </a:lnTo>
                  <a:lnTo>
                    <a:pt x="4072" y="15700"/>
                  </a:lnTo>
                  <a:lnTo>
                    <a:pt x="3999" y="15810"/>
                  </a:lnTo>
                  <a:lnTo>
                    <a:pt x="3926" y="15957"/>
                  </a:lnTo>
                  <a:lnTo>
                    <a:pt x="3926" y="16140"/>
                  </a:lnTo>
                  <a:lnTo>
                    <a:pt x="3926" y="16324"/>
                  </a:lnTo>
                  <a:lnTo>
                    <a:pt x="3999" y="16507"/>
                  </a:lnTo>
                  <a:lnTo>
                    <a:pt x="4072" y="16654"/>
                  </a:lnTo>
                  <a:lnTo>
                    <a:pt x="4146" y="16801"/>
                  </a:lnTo>
                  <a:lnTo>
                    <a:pt x="4292" y="16874"/>
                  </a:lnTo>
                  <a:lnTo>
                    <a:pt x="4256" y="16947"/>
                  </a:lnTo>
                  <a:lnTo>
                    <a:pt x="4292" y="17021"/>
                  </a:lnTo>
                  <a:lnTo>
                    <a:pt x="4329" y="17057"/>
                  </a:lnTo>
                  <a:lnTo>
                    <a:pt x="4402" y="17094"/>
                  </a:lnTo>
                  <a:lnTo>
                    <a:pt x="4586" y="17167"/>
                  </a:lnTo>
                  <a:lnTo>
                    <a:pt x="4806" y="17277"/>
                  </a:lnTo>
                  <a:lnTo>
                    <a:pt x="5283" y="17388"/>
                  </a:lnTo>
                  <a:lnTo>
                    <a:pt x="5393" y="17424"/>
                  </a:lnTo>
                  <a:lnTo>
                    <a:pt x="5576" y="17461"/>
                  </a:lnTo>
                  <a:lnTo>
                    <a:pt x="6310" y="17681"/>
                  </a:lnTo>
                  <a:lnTo>
                    <a:pt x="6677" y="17754"/>
                  </a:lnTo>
                  <a:lnTo>
                    <a:pt x="6860" y="17791"/>
                  </a:lnTo>
                  <a:lnTo>
                    <a:pt x="7044" y="17754"/>
                  </a:lnTo>
                  <a:lnTo>
                    <a:pt x="7117" y="17718"/>
                  </a:lnTo>
                  <a:lnTo>
                    <a:pt x="7154" y="17681"/>
                  </a:lnTo>
                  <a:lnTo>
                    <a:pt x="7154" y="17608"/>
                  </a:lnTo>
                  <a:lnTo>
                    <a:pt x="7117" y="17534"/>
                  </a:lnTo>
                  <a:lnTo>
                    <a:pt x="7447" y="17204"/>
                  </a:lnTo>
                  <a:lnTo>
                    <a:pt x="7594" y="17021"/>
                  </a:lnTo>
                  <a:lnTo>
                    <a:pt x="7740" y="16837"/>
                  </a:lnTo>
                  <a:lnTo>
                    <a:pt x="8327" y="17021"/>
                  </a:lnTo>
                  <a:lnTo>
                    <a:pt x="8437" y="17021"/>
                  </a:lnTo>
                  <a:lnTo>
                    <a:pt x="8547" y="16984"/>
                  </a:lnTo>
                  <a:lnTo>
                    <a:pt x="8731" y="16911"/>
                  </a:lnTo>
                  <a:lnTo>
                    <a:pt x="8914" y="16764"/>
                  </a:lnTo>
                  <a:lnTo>
                    <a:pt x="9098" y="16581"/>
                  </a:lnTo>
                  <a:lnTo>
                    <a:pt x="9208" y="16360"/>
                  </a:lnTo>
                  <a:lnTo>
                    <a:pt x="9281" y="16140"/>
                  </a:lnTo>
                  <a:lnTo>
                    <a:pt x="9318" y="15884"/>
                  </a:lnTo>
                  <a:lnTo>
                    <a:pt x="9281" y="15700"/>
                  </a:lnTo>
                  <a:lnTo>
                    <a:pt x="9208" y="15590"/>
                  </a:lnTo>
                  <a:lnTo>
                    <a:pt x="9171" y="15517"/>
                  </a:lnTo>
                  <a:lnTo>
                    <a:pt x="9244" y="15407"/>
                  </a:lnTo>
                  <a:lnTo>
                    <a:pt x="9354" y="15260"/>
                  </a:lnTo>
                  <a:lnTo>
                    <a:pt x="9391" y="15113"/>
                  </a:lnTo>
                  <a:lnTo>
                    <a:pt x="9428" y="15003"/>
                  </a:lnTo>
                  <a:lnTo>
                    <a:pt x="9501" y="14930"/>
                  </a:lnTo>
                  <a:lnTo>
                    <a:pt x="9575" y="14857"/>
                  </a:lnTo>
                  <a:lnTo>
                    <a:pt x="9575" y="14783"/>
                  </a:lnTo>
                  <a:lnTo>
                    <a:pt x="9538" y="14673"/>
                  </a:lnTo>
                  <a:lnTo>
                    <a:pt x="9391" y="14526"/>
                  </a:lnTo>
                  <a:lnTo>
                    <a:pt x="9244" y="14380"/>
                  </a:lnTo>
                  <a:lnTo>
                    <a:pt x="9244" y="14050"/>
                  </a:lnTo>
                  <a:lnTo>
                    <a:pt x="9318" y="13683"/>
                  </a:lnTo>
                  <a:lnTo>
                    <a:pt x="9428" y="13353"/>
                  </a:lnTo>
                  <a:lnTo>
                    <a:pt x="9538" y="13059"/>
                  </a:lnTo>
                  <a:lnTo>
                    <a:pt x="9721" y="12766"/>
                  </a:lnTo>
                  <a:lnTo>
                    <a:pt x="9905" y="12472"/>
                  </a:lnTo>
                  <a:lnTo>
                    <a:pt x="10308" y="11885"/>
                  </a:lnTo>
                  <a:lnTo>
                    <a:pt x="10785" y="11335"/>
                  </a:lnTo>
                  <a:lnTo>
                    <a:pt x="11299" y="10822"/>
                  </a:lnTo>
                  <a:lnTo>
                    <a:pt x="11775" y="10308"/>
                  </a:lnTo>
                  <a:lnTo>
                    <a:pt x="12179" y="9758"/>
                  </a:lnTo>
                  <a:lnTo>
                    <a:pt x="12362" y="9501"/>
                  </a:lnTo>
                  <a:lnTo>
                    <a:pt x="12546" y="9208"/>
                  </a:lnTo>
                  <a:lnTo>
                    <a:pt x="12656" y="8951"/>
                  </a:lnTo>
                  <a:lnTo>
                    <a:pt x="12803" y="8657"/>
                  </a:lnTo>
                  <a:lnTo>
                    <a:pt x="12876" y="8364"/>
                  </a:lnTo>
                  <a:lnTo>
                    <a:pt x="12949" y="8034"/>
                  </a:lnTo>
                  <a:lnTo>
                    <a:pt x="12986" y="7740"/>
                  </a:lnTo>
                  <a:lnTo>
                    <a:pt x="13023" y="7447"/>
                  </a:lnTo>
                  <a:lnTo>
                    <a:pt x="13023" y="6823"/>
                  </a:lnTo>
                  <a:lnTo>
                    <a:pt x="12913" y="6236"/>
                  </a:lnTo>
                  <a:lnTo>
                    <a:pt x="12729" y="5613"/>
                  </a:lnTo>
                  <a:lnTo>
                    <a:pt x="12436" y="5026"/>
                  </a:lnTo>
                  <a:lnTo>
                    <a:pt x="12252" y="4769"/>
                  </a:lnTo>
                  <a:lnTo>
                    <a:pt x="12069" y="4476"/>
                  </a:lnTo>
                  <a:lnTo>
                    <a:pt x="11849" y="4256"/>
                  </a:lnTo>
                  <a:lnTo>
                    <a:pt x="11629" y="3999"/>
                  </a:lnTo>
                  <a:lnTo>
                    <a:pt x="11372" y="3815"/>
                  </a:lnTo>
                  <a:lnTo>
                    <a:pt x="11115" y="3595"/>
                  </a:lnTo>
                  <a:lnTo>
                    <a:pt x="10565" y="3265"/>
                  </a:lnTo>
                  <a:lnTo>
                    <a:pt x="9978" y="3008"/>
                  </a:lnTo>
                  <a:lnTo>
                    <a:pt x="9354" y="2825"/>
                  </a:lnTo>
                  <a:lnTo>
                    <a:pt x="8694" y="2715"/>
                  </a:lnTo>
                  <a:lnTo>
                    <a:pt x="8034" y="2678"/>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32" name="Shape 332"/>
            <p:cNvSpPr/>
            <p:nvPr/>
          </p:nvSpPr>
          <p:spPr>
            <a:xfrm>
              <a:off x="6244725" y="2547975"/>
              <a:ext cx="185275" cy="404450"/>
            </a:xfrm>
            <a:custGeom>
              <a:avLst/>
              <a:gdLst/>
              <a:ahLst/>
              <a:cxnLst/>
              <a:rect l="0" t="0" r="0" b="0"/>
              <a:pathLst>
                <a:path w="7411" h="16178" extrusionOk="0">
                  <a:moveTo>
                    <a:pt x="3339" y="147"/>
                  </a:moveTo>
                  <a:lnTo>
                    <a:pt x="3229" y="441"/>
                  </a:lnTo>
                  <a:lnTo>
                    <a:pt x="3155" y="734"/>
                  </a:lnTo>
                  <a:lnTo>
                    <a:pt x="3119" y="1358"/>
                  </a:lnTo>
                  <a:lnTo>
                    <a:pt x="3082" y="2972"/>
                  </a:lnTo>
                  <a:lnTo>
                    <a:pt x="3119" y="4476"/>
                  </a:lnTo>
                  <a:lnTo>
                    <a:pt x="3119" y="5283"/>
                  </a:lnTo>
                  <a:lnTo>
                    <a:pt x="3119" y="5576"/>
                  </a:lnTo>
                  <a:lnTo>
                    <a:pt x="3155" y="5723"/>
                  </a:lnTo>
                  <a:lnTo>
                    <a:pt x="3229" y="5870"/>
                  </a:lnTo>
                  <a:lnTo>
                    <a:pt x="3265" y="5906"/>
                  </a:lnTo>
                  <a:lnTo>
                    <a:pt x="3339" y="5943"/>
                  </a:lnTo>
                  <a:lnTo>
                    <a:pt x="3375" y="5943"/>
                  </a:lnTo>
                  <a:lnTo>
                    <a:pt x="3449" y="5870"/>
                  </a:lnTo>
                  <a:lnTo>
                    <a:pt x="3486" y="5760"/>
                  </a:lnTo>
                  <a:lnTo>
                    <a:pt x="3522" y="5649"/>
                  </a:lnTo>
                  <a:lnTo>
                    <a:pt x="3522" y="5393"/>
                  </a:lnTo>
                  <a:lnTo>
                    <a:pt x="3522" y="4586"/>
                  </a:lnTo>
                  <a:lnTo>
                    <a:pt x="3486" y="2972"/>
                  </a:lnTo>
                  <a:lnTo>
                    <a:pt x="3522" y="1504"/>
                  </a:lnTo>
                  <a:lnTo>
                    <a:pt x="3522" y="808"/>
                  </a:lnTo>
                  <a:lnTo>
                    <a:pt x="3486" y="477"/>
                  </a:lnTo>
                  <a:lnTo>
                    <a:pt x="3412" y="294"/>
                  </a:lnTo>
                  <a:lnTo>
                    <a:pt x="3375" y="147"/>
                  </a:lnTo>
                  <a:close/>
                  <a:moveTo>
                    <a:pt x="1725" y="1"/>
                  </a:moveTo>
                  <a:lnTo>
                    <a:pt x="1688" y="37"/>
                  </a:lnTo>
                  <a:lnTo>
                    <a:pt x="1615" y="147"/>
                  </a:lnTo>
                  <a:lnTo>
                    <a:pt x="1578" y="294"/>
                  </a:lnTo>
                  <a:lnTo>
                    <a:pt x="1541" y="624"/>
                  </a:lnTo>
                  <a:lnTo>
                    <a:pt x="1578" y="1284"/>
                  </a:lnTo>
                  <a:lnTo>
                    <a:pt x="1615" y="2898"/>
                  </a:lnTo>
                  <a:lnTo>
                    <a:pt x="1725" y="6236"/>
                  </a:lnTo>
                  <a:lnTo>
                    <a:pt x="1761" y="6346"/>
                  </a:lnTo>
                  <a:lnTo>
                    <a:pt x="1798" y="6383"/>
                  </a:lnTo>
                  <a:lnTo>
                    <a:pt x="1872" y="6420"/>
                  </a:lnTo>
                  <a:lnTo>
                    <a:pt x="1945" y="6456"/>
                  </a:lnTo>
                  <a:lnTo>
                    <a:pt x="2018" y="6420"/>
                  </a:lnTo>
                  <a:lnTo>
                    <a:pt x="2092" y="6383"/>
                  </a:lnTo>
                  <a:lnTo>
                    <a:pt x="2165" y="6346"/>
                  </a:lnTo>
                  <a:lnTo>
                    <a:pt x="2165" y="6236"/>
                  </a:lnTo>
                  <a:lnTo>
                    <a:pt x="2165" y="5980"/>
                  </a:lnTo>
                  <a:lnTo>
                    <a:pt x="2165" y="5943"/>
                  </a:lnTo>
                  <a:lnTo>
                    <a:pt x="2055" y="3008"/>
                  </a:lnTo>
                  <a:lnTo>
                    <a:pt x="1982" y="1394"/>
                  </a:lnTo>
                  <a:lnTo>
                    <a:pt x="1945" y="587"/>
                  </a:lnTo>
                  <a:lnTo>
                    <a:pt x="1908" y="294"/>
                  </a:lnTo>
                  <a:lnTo>
                    <a:pt x="1872" y="147"/>
                  </a:lnTo>
                  <a:lnTo>
                    <a:pt x="1761" y="37"/>
                  </a:lnTo>
                  <a:lnTo>
                    <a:pt x="1725" y="1"/>
                  </a:lnTo>
                  <a:close/>
                  <a:moveTo>
                    <a:pt x="4953" y="184"/>
                  </a:moveTo>
                  <a:lnTo>
                    <a:pt x="4879" y="221"/>
                  </a:lnTo>
                  <a:lnTo>
                    <a:pt x="4843" y="257"/>
                  </a:lnTo>
                  <a:lnTo>
                    <a:pt x="4843" y="331"/>
                  </a:lnTo>
                  <a:lnTo>
                    <a:pt x="4769" y="1101"/>
                  </a:lnTo>
                  <a:lnTo>
                    <a:pt x="4733" y="1908"/>
                  </a:lnTo>
                  <a:lnTo>
                    <a:pt x="4733" y="3522"/>
                  </a:lnTo>
                  <a:lnTo>
                    <a:pt x="4733" y="5136"/>
                  </a:lnTo>
                  <a:lnTo>
                    <a:pt x="4696" y="5870"/>
                  </a:lnTo>
                  <a:lnTo>
                    <a:pt x="4696" y="6273"/>
                  </a:lnTo>
                  <a:lnTo>
                    <a:pt x="4769" y="6640"/>
                  </a:lnTo>
                  <a:lnTo>
                    <a:pt x="4806" y="6713"/>
                  </a:lnTo>
                  <a:lnTo>
                    <a:pt x="4916" y="6750"/>
                  </a:lnTo>
                  <a:lnTo>
                    <a:pt x="5026" y="6713"/>
                  </a:lnTo>
                  <a:lnTo>
                    <a:pt x="5100" y="6640"/>
                  </a:lnTo>
                  <a:lnTo>
                    <a:pt x="5173" y="6273"/>
                  </a:lnTo>
                  <a:lnTo>
                    <a:pt x="5173" y="5870"/>
                  </a:lnTo>
                  <a:lnTo>
                    <a:pt x="5136" y="5136"/>
                  </a:lnTo>
                  <a:lnTo>
                    <a:pt x="5136" y="3522"/>
                  </a:lnTo>
                  <a:lnTo>
                    <a:pt x="5173" y="1908"/>
                  </a:lnTo>
                  <a:lnTo>
                    <a:pt x="5136" y="1138"/>
                  </a:lnTo>
                  <a:lnTo>
                    <a:pt x="5100" y="331"/>
                  </a:lnTo>
                  <a:lnTo>
                    <a:pt x="5100" y="257"/>
                  </a:lnTo>
                  <a:lnTo>
                    <a:pt x="5063" y="221"/>
                  </a:lnTo>
                  <a:lnTo>
                    <a:pt x="4953" y="184"/>
                  </a:lnTo>
                  <a:close/>
                  <a:moveTo>
                    <a:pt x="6273" y="2678"/>
                  </a:moveTo>
                  <a:lnTo>
                    <a:pt x="6273" y="2715"/>
                  </a:lnTo>
                  <a:lnTo>
                    <a:pt x="6200" y="3008"/>
                  </a:lnTo>
                  <a:lnTo>
                    <a:pt x="6163" y="3302"/>
                  </a:lnTo>
                  <a:lnTo>
                    <a:pt x="6127" y="3925"/>
                  </a:lnTo>
                  <a:lnTo>
                    <a:pt x="6127" y="5173"/>
                  </a:lnTo>
                  <a:lnTo>
                    <a:pt x="6090" y="7667"/>
                  </a:lnTo>
                  <a:lnTo>
                    <a:pt x="6090" y="7887"/>
                  </a:lnTo>
                  <a:lnTo>
                    <a:pt x="6127" y="7960"/>
                  </a:lnTo>
                  <a:lnTo>
                    <a:pt x="6163" y="8034"/>
                  </a:lnTo>
                  <a:lnTo>
                    <a:pt x="6237" y="8070"/>
                  </a:lnTo>
                  <a:lnTo>
                    <a:pt x="6383" y="8070"/>
                  </a:lnTo>
                  <a:lnTo>
                    <a:pt x="6457" y="8034"/>
                  </a:lnTo>
                  <a:lnTo>
                    <a:pt x="6493" y="7960"/>
                  </a:lnTo>
                  <a:lnTo>
                    <a:pt x="6530" y="7887"/>
                  </a:lnTo>
                  <a:lnTo>
                    <a:pt x="6530" y="5283"/>
                  </a:lnTo>
                  <a:lnTo>
                    <a:pt x="6530" y="3962"/>
                  </a:lnTo>
                  <a:lnTo>
                    <a:pt x="6493" y="3339"/>
                  </a:lnTo>
                  <a:lnTo>
                    <a:pt x="6457" y="3008"/>
                  </a:lnTo>
                  <a:lnTo>
                    <a:pt x="6383" y="2715"/>
                  </a:lnTo>
                  <a:lnTo>
                    <a:pt x="6347" y="2678"/>
                  </a:lnTo>
                  <a:close/>
                  <a:moveTo>
                    <a:pt x="3265" y="7887"/>
                  </a:moveTo>
                  <a:lnTo>
                    <a:pt x="3082" y="8107"/>
                  </a:lnTo>
                  <a:lnTo>
                    <a:pt x="2862" y="8291"/>
                  </a:lnTo>
                  <a:lnTo>
                    <a:pt x="2679" y="8401"/>
                  </a:lnTo>
                  <a:lnTo>
                    <a:pt x="2458" y="8474"/>
                  </a:lnTo>
                  <a:lnTo>
                    <a:pt x="2458" y="8474"/>
                  </a:lnTo>
                  <a:lnTo>
                    <a:pt x="2605" y="8291"/>
                  </a:lnTo>
                  <a:lnTo>
                    <a:pt x="2752" y="8144"/>
                  </a:lnTo>
                  <a:lnTo>
                    <a:pt x="2972" y="7997"/>
                  </a:lnTo>
                  <a:lnTo>
                    <a:pt x="3192" y="7924"/>
                  </a:lnTo>
                  <a:lnTo>
                    <a:pt x="3265" y="7887"/>
                  </a:lnTo>
                  <a:close/>
                  <a:moveTo>
                    <a:pt x="4806" y="9501"/>
                  </a:moveTo>
                  <a:lnTo>
                    <a:pt x="4513" y="9538"/>
                  </a:lnTo>
                  <a:lnTo>
                    <a:pt x="4329" y="9574"/>
                  </a:lnTo>
                  <a:lnTo>
                    <a:pt x="4072" y="9574"/>
                  </a:lnTo>
                  <a:lnTo>
                    <a:pt x="4072" y="9611"/>
                  </a:lnTo>
                  <a:lnTo>
                    <a:pt x="4072" y="9684"/>
                  </a:lnTo>
                  <a:lnTo>
                    <a:pt x="4109" y="9758"/>
                  </a:lnTo>
                  <a:lnTo>
                    <a:pt x="4146" y="9831"/>
                  </a:lnTo>
                  <a:lnTo>
                    <a:pt x="4219" y="9868"/>
                  </a:lnTo>
                  <a:lnTo>
                    <a:pt x="4293" y="9905"/>
                  </a:lnTo>
                  <a:lnTo>
                    <a:pt x="4476" y="9941"/>
                  </a:lnTo>
                  <a:lnTo>
                    <a:pt x="4659" y="9905"/>
                  </a:lnTo>
                  <a:lnTo>
                    <a:pt x="4806" y="9941"/>
                  </a:lnTo>
                  <a:lnTo>
                    <a:pt x="4953" y="9978"/>
                  </a:lnTo>
                  <a:lnTo>
                    <a:pt x="5100" y="10015"/>
                  </a:lnTo>
                  <a:lnTo>
                    <a:pt x="5246" y="10125"/>
                  </a:lnTo>
                  <a:lnTo>
                    <a:pt x="5320" y="10235"/>
                  </a:lnTo>
                  <a:lnTo>
                    <a:pt x="5430" y="10381"/>
                  </a:lnTo>
                  <a:lnTo>
                    <a:pt x="5466" y="10528"/>
                  </a:lnTo>
                  <a:lnTo>
                    <a:pt x="5503" y="10675"/>
                  </a:lnTo>
                  <a:lnTo>
                    <a:pt x="5540" y="10748"/>
                  </a:lnTo>
                  <a:lnTo>
                    <a:pt x="5613" y="10822"/>
                  </a:lnTo>
                  <a:lnTo>
                    <a:pt x="5833" y="10822"/>
                  </a:lnTo>
                  <a:lnTo>
                    <a:pt x="5907" y="10748"/>
                  </a:lnTo>
                  <a:lnTo>
                    <a:pt x="5943" y="10711"/>
                  </a:lnTo>
                  <a:lnTo>
                    <a:pt x="5980" y="10601"/>
                  </a:lnTo>
                  <a:lnTo>
                    <a:pt x="5907" y="10308"/>
                  </a:lnTo>
                  <a:lnTo>
                    <a:pt x="5760" y="10051"/>
                  </a:lnTo>
                  <a:lnTo>
                    <a:pt x="5576" y="9831"/>
                  </a:lnTo>
                  <a:lnTo>
                    <a:pt x="5356" y="9648"/>
                  </a:lnTo>
                  <a:lnTo>
                    <a:pt x="5100" y="9538"/>
                  </a:lnTo>
                  <a:lnTo>
                    <a:pt x="4806" y="9501"/>
                  </a:lnTo>
                  <a:close/>
                  <a:moveTo>
                    <a:pt x="4879" y="8547"/>
                  </a:moveTo>
                  <a:lnTo>
                    <a:pt x="5136" y="8621"/>
                  </a:lnTo>
                  <a:lnTo>
                    <a:pt x="5393" y="8731"/>
                  </a:lnTo>
                  <a:lnTo>
                    <a:pt x="5650" y="8877"/>
                  </a:lnTo>
                  <a:lnTo>
                    <a:pt x="5907" y="9061"/>
                  </a:lnTo>
                  <a:lnTo>
                    <a:pt x="6090" y="9244"/>
                  </a:lnTo>
                  <a:lnTo>
                    <a:pt x="6310" y="9464"/>
                  </a:lnTo>
                  <a:lnTo>
                    <a:pt x="6457" y="9684"/>
                  </a:lnTo>
                  <a:lnTo>
                    <a:pt x="6603" y="9941"/>
                  </a:lnTo>
                  <a:lnTo>
                    <a:pt x="6714" y="10198"/>
                  </a:lnTo>
                  <a:lnTo>
                    <a:pt x="6787" y="10491"/>
                  </a:lnTo>
                  <a:lnTo>
                    <a:pt x="6860" y="10748"/>
                  </a:lnTo>
                  <a:lnTo>
                    <a:pt x="6934" y="11078"/>
                  </a:lnTo>
                  <a:lnTo>
                    <a:pt x="6934" y="11372"/>
                  </a:lnTo>
                  <a:lnTo>
                    <a:pt x="6934" y="11665"/>
                  </a:lnTo>
                  <a:lnTo>
                    <a:pt x="6934" y="11995"/>
                  </a:lnTo>
                  <a:lnTo>
                    <a:pt x="6824" y="12619"/>
                  </a:lnTo>
                  <a:lnTo>
                    <a:pt x="6677" y="13206"/>
                  </a:lnTo>
                  <a:lnTo>
                    <a:pt x="6530" y="13499"/>
                  </a:lnTo>
                  <a:lnTo>
                    <a:pt x="6383" y="13793"/>
                  </a:lnTo>
                  <a:lnTo>
                    <a:pt x="6310" y="13939"/>
                  </a:lnTo>
                  <a:lnTo>
                    <a:pt x="6163" y="14050"/>
                  </a:lnTo>
                  <a:lnTo>
                    <a:pt x="5907" y="14270"/>
                  </a:lnTo>
                  <a:lnTo>
                    <a:pt x="5540" y="14526"/>
                  </a:lnTo>
                  <a:lnTo>
                    <a:pt x="5173" y="14857"/>
                  </a:lnTo>
                  <a:lnTo>
                    <a:pt x="5026" y="14967"/>
                  </a:lnTo>
                  <a:lnTo>
                    <a:pt x="4659" y="15187"/>
                  </a:lnTo>
                  <a:lnTo>
                    <a:pt x="4659" y="15187"/>
                  </a:lnTo>
                  <a:lnTo>
                    <a:pt x="4806" y="14857"/>
                  </a:lnTo>
                  <a:lnTo>
                    <a:pt x="4916" y="14636"/>
                  </a:lnTo>
                  <a:lnTo>
                    <a:pt x="4953" y="14490"/>
                  </a:lnTo>
                  <a:lnTo>
                    <a:pt x="4989" y="14380"/>
                  </a:lnTo>
                  <a:lnTo>
                    <a:pt x="4953" y="14270"/>
                  </a:lnTo>
                  <a:lnTo>
                    <a:pt x="4916" y="14160"/>
                  </a:lnTo>
                  <a:lnTo>
                    <a:pt x="4843" y="14123"/>
                  </a:lnTo>
                  <a:lnTo>
                    <a:pt x="4659" y="14123"/>
                  </a:lnTo>
                  <a:lnTo>
                    <a:pt x="4586" y="14160"/>
                  </a:lnTo>
                  <a:lnTo>
                    <a:pt x="4549" y="14233"/>
                  </a:lnTo>
                  <a:lnTo>
                    <a:pt x="4513" y="14343"/>
                  </a:lnTo>
                  <a:lnTo>
                    <a:pt x="4549" y="14453"/>
                  </a:lnTo>
                  <a:lnTo>
                    <a:pt x="4513" y="14526"/>
                  </a:lnTo>
                  <a:lnTo>
                    <a:pt x="4439" y="14783"/>
                  </a:lnTo>
                  <a:lnTo>
                    <a:pt x="4366" y="15003"/>
                  </a:lnTo>
                  <a:lnTo>
                    <a:pt x="4329" y="15260"/>
                  </a:lnTo>
                  <a:lnTo>
                    <a:pt x="4366" y="15333"/>
                  </a:lnTo>
                  <a:lnTo>
                    <a:pt x="4293" y="15370"/>
                  </a:lnTo>
                  <a:lnTo>
                    <a:pt x="3999" y="15480"/>
                  </a:lnTo>
                  <a:lnTo>
                    <a:pt x="3632" y="15590"/>
                  </a:lnTo>
                  <a:lnTo>
                    <a:pt x="3816" y="15333"/>
                  </a:lnTo>
                  <a:lnTo>
                    <a:pt x="4109" y="14746"/>
                  </a:lnTo>
                  <a:lnTo>
                    <a:pt x="4109" y="14673"/>
                  </a:lnTo>
                  <a:lnTo>
                    <a:pt x="4109" y="14600"/>
                  </a:lnTo>
                  <a:lnTo>
                    <a:pt x="4072" y="14526"/>
                  </a:lnTo>
                  <a:lnTo>
                    <a:pt x="4036" y="14490"/>
                  </a:lnTo>
                  <a:lnTo>
                    <a:pt x="3962" y="14453"/>
                  </a:lnTo>
                  <a:lnTo>
                    <a:pt x="3889" y="14453"/>
                  </a:lnTo>
                  <a:lnTo>
                    <a:pt x="3816" y="14490"/>
                  </a:lnTo>
                  <a:lnTo>
                    <a:pt x="3779" y="14563"/>
                  </a:lnTo>
                  <a:lnTo>
                    <a:pt x="3486" y="15150"/>
                  </a:lnTo>
                  <a:lnTo>
                    <a:pt x="3339" y="15407"/>
                  </a:lnTo>
                  <a:lnTo>
                    <a:pt x="3229" y="15663"/>
                  </a:lnTo>
                  <a:lnTo>
                    <a:pt x="2899" y="15700"/>
                  </a:lnTo>
                  <a:lnTo>
                    <a:pt x="2532" y="15627"/>
                  </a:lnTo>
                  <a:lnTo>
                    <a:pt x="2752" y="15407"/>
                  </a:lnTo>
                  <a:lnTo>
                    <a:pt x="2935" y="15187"/>
                  </a:lnTo>
                  <a:lnTo>
                    <a:pt x="3119" y="14893"/>
                  </a:lnTo>
                  <a:lnTo>
                    <a:pt x="3265" y="14600"/>
                  </a:lnTo>
                  <a:lnTo>
                    <a:pt x="3339" y="14600"/>
                  </a:lnTo>
                  <a:lnTo>
                    <a:pt x="3375" y="14526"/>
                  </a:lnTo>
                  <a:lnTo>
                    <a:pt x="3412" y="14490"/>
                  </a:lnTo>
                  <a:lnTo>
                    <a:pt x="3449" y="14380"/>
                  </a:lnTo>
                  <a:lnTo>
                    <a:pt x="3412" y="14343"/>
                  </a:lnTo>
                  <a:lnTo>
                    <a:pt x="3412" y="14270"/>
                  </a:lnTo>
                  <a:lnTo>
                    <a:pt x="3339" y="14233"/>
                  </a:lnTo>
                  <a:lnTo>
                    <a:pt x="3229" y="14196"/>
                  </a:lnTo>
                  <a:lnTo>
                    <a:pt x="3155" y="14196"/>
                  </a:lnTo>
                  <a:lnTo>
                    <a:pt x="3045" y="14233"/>
                  </a:lnTo>
                  <a:lnTo>
                    <a:pt x="2935" y="14380"/>
                  </a:lnTo>
                  <a:lnTo>
                    <a:pt x="2752" y="14673"/>
                  </a:lnTo>
                  <a:lnTo>
                    <a:pt x="2495" y="15077"/>
                  </a:lnTo>
                  <a:lnTo>
                    <a:pt x="2238" y="15443"/>
                  </a:lnTo>
                  <a:lnTo>
                    <a:pt x="2202" y="15553"/>
                  </a:lnTo>
                  <a:lnTo>
                    <a:pt x="1908" y="15370"/>
                  </a:lnTo>
                  <a:lnTo>
                    <a:pt x="1615" y="15187"/>
                  </a:lnTo>
                  <a:lnTo>
                    <a:pt x="1761" y="15077"/>
                  </a:lnTo>
                  <a:lnTo>
                    <a:pt x="1872" y="14967"/>
                  </a:lnTo>
                  <a:lnTo>
                    <a:pt x="2238" y="14563"/>
                  </a:lnTo>
                  <a:lnTo>
                    <a:pt x="2568" y="14196"/>
                  </a:lnTo>
                  <a:lnTo>
                    <a:pt x="2715" y="13976"/>
                  </a:lnTo>
                  <a:lnTo>
                    <a:pt x="2789" y="13756"/>
                  </a:lnTo>
                  <a:lnTo>
                    <a:pt x="2789" y="13683"/>
                  </a:lnTo>
                  <a:lnTo>
                    <a:pt x="2752" y="13609"/>
                  </a:lnTo>
                  <a:lnTo>
                    <a:pt x="2642" y="13609"/>
                  </a:lnTo>
                  <a:lnTo>
                    <a:pt x="2422" y="13719"/>
                  </a:lnTo>
                  <a:lnTo>
                    <a:pt x="2238" y="13866"/>
                  </a:lnTo>
                  <a:lnTo>
                    <a:pt x="1945" y="14233"/>
                  </a:lnTo>
                  <a:lnTo>
                    <a:pt x="1578" y="14673"/>
                  </a:lnTo>
                  <a:lnTo>
                    <a:pt x="1505" y="14820"/>
                  </a:lnTo>
                  <a:lnTo>
                    <a:pt x="1431" y="15003"/>
                  </a:lnTo>
                  <a:lnTo>
                    <a:pt x="1138" y="14636"/>
                  </a:lnTo>
                  <a:lnTo>
                    <a:pt x="1468" y="14306"/>
                  </a:lnTo>
                  <a:lnTo>
                    <a:pt x="1761" y="13939"/>
                  </a:lnTo>
                  <a:lnTo>
                    <a:pt x="2312" y="13206"/>
                  </a:lnTo>
                  <a:lnTo>
                    <a:pt x="2312" y="13132"/>
                  </a:lnTo>
                  <a:lnTo>
                    <a:pt x="2312" y="13059"/>
                  </a:lnTo>
                  <a:lnTo>
                    <a:pt x="2238" y="12949"/>
                  </a:lnTo>
                  <a:lnTo>
                    <a:pt x="2202" y="12912"/>
                  </a:lnTo>
                  <a:lnTo>
                    <a:pt x="2055" y="12912"/>
                  </a:lnTo>
                  <a:lnTo>
                    <a:pt x="1982" y="12949"/>
                  </a:lnTo>
                  <a:lnTo>
                    <a:pt x="1431" y="13646"/>
                  </a:lnTo>
                  <a:lnTo>
                    <a:pt x="1211" y="14013"/>
                  </a:lnTo>
                  <a:lnTo>
                    <a:pt x="991" y="14380"/>
                  </a:lnTo>
                  <a:lnTo>
                    <a:pt x="844" y="14050"/>
                  </a:lnTo>
                  <a:lnTo>
                    <a:pt x="698" y="13719"/>
                  </a:lnTo>
                  <a:lnTo>
                    <a:pt x="1028" y="13426"/>
                  </a:lnTo>
                  <a:lnTo>
                    <a:pt x="1358" y="13096"/>
                  </a:lnTo>
                  <a:lnTo>
                    <a:pt x="1872" y="12436"/>
                  </a:lnTo>
                  <a:lnTo>
                    <a:pt x="1908" y="12362"/>
                  </a:lnTo>
                  <a:lnTo>
                    <a:pt x="1908" y="12289"/>
                  </a:lnTo>
                  <a:lnTo>
                    <a:pt x="1872" y="12215"/>
                  </a:lnTo>
                  <a:lnTo>
                    <a:pt x="1835" y="12179"/>
                  </a:lnTo>
                  <a:lnTo>
                    <a:pt x="1761" y="12142"/>
                  </a:lnTo>
                  <a:lnTo>
                    <a:pt x="1688" y="12105"/>
                  </a:lnTo>
                  <a:lnTo>
                    <a:pt x="1615" y="12105"/>
                  </a:lnTo>
                  <a:lnTo>
                    <a:pt x="1541" y="12179"/>
                  </a:lnTo>
                  <a:lnTo>
                    <a:pt x="1065" y="12729"/>
                  </a:lnTo>
                  <a:lnTo>
                    <a:pt x="808" y="13022"/>
                  </a:lnTo>
                  <a:lnTo>
                    <a:pt x="624" y="13353"/>
                  </a:lnTo>
                  <a:lnTo>
                    <a:pt x="588" y="13206"/>
                  </a:lnTo>
                  <a:lnTo>
                    <a:pt x="551" y="12876"/>
                  </a:lnTo>
                  <a:lnTo>
                    <a:pt x="771" y="12656"/>
                  </a:lnTo>
                  <a:lnTo>
                    <a:pt x="1028" y="12399"/>
                  </a:lnTo>
                  <a:lnTo>
                    <a:pt x="1321" y="12069"/>
                  </a:lnTo>
                  <a:lnTo>
                    <a:pt x="1468" y="11885"/>
                  </a:lnTo>
                  <a:lnTo>
                    <a:pt x="1505" y="11775"/>
                  </a:lnTo>
                  <a:lnTo>
                    <a:pt x="1505" y="11665"/>
                  </a:lnTo>
                  <a:lnTo>
                    <a:pt x="1505" y="11592"/>
                  </a:lnTo>
                  <a:lnTo>
                    <a:pt x="1468" y="11555"/>
                  </a:lnTo>
                  <a:lnTo>
                    <a:pt x="1395" y="11518"/>
                  </a:lnTo>
                  <a:lnTo>
                    <a:pt x="1358" y="11555"/>
                  </a:lnTo>
                  <a:lnTo>
                    <a:pt x="1175" y="11629"/>
                  </a:lnTo>
                  <a:lnTo>
                    <a:pt x="1028" y="11775"/>
                  </a:lnTo>
                  <a:lnTo>
                    <a:pt x="771" y="12105"/>
                  </a:lnTo>
                  <a:lnTo>
                    <a:pt x="514" y="12436"/>
                  </a:lnTo>
                  <a:lnTo>
                    <a:pt x="514" y="11922"/>
                  </a:lnTo>
                  <a:lnTo>
                    <a:pt x="624" y="11812"/>
                  </a:lnTo>
                  <a:lnTo>
                    <a:pt x="734" y="11702"/>
                  </a:lnTo>
                  <a:lnTo>
                    <a:pt x="808" y="11482"/>
                  </a:lnTo>
                  <a:lnTo>
                    <a:pt x="991" y="11445"/>
                  </a:lnTo>
                  <a:lnTo>
                    <a:pt x="1138" y="11408"/>
                  </a:lnTo>
                  <a:lnTo>
                    <a:pt x="1248" y="11298"/>
                  </a:lnTo>
                  <a:lnTo>
                    <a:pt x="1358" y="11188"/>
                  </a:lnTo>
                  <a:lnTo>
                    <a:pt x="1468" y="11078"/>
                  </a:lnTo>
                  <a:lnTo>
                    <a:pt x="1505" y="10932"/>
                  </a:lnTo>
                  <a:lnTo>
                    <a:pt x="1505" y="10858"/>
                  </a:lnTo>
                  <a:lnTo>
                    <a:pt x="1505" y="10785"/>
                  </a:lnTo>
                  <a:lnTo>
                    <a:pt x="1468" y="10711"/>
                  </a:lnTo>
                  <a:lnTo>
                    <a:pt x="1395" y="10675"/>
                  </a:lnTo>
                  <a:lnTo>
                    <a:pt x="1175" y="10675"/>
                  </a:lnTo>
                  <a:lnTo>
                    <a:pt x="1101" y="10748"/>
                  </a:lnTo>
                  <a:lnTo>
                    <a:pt x="1065" y="10822"/>
                  </a:lnTo>
                  <a:lnTo>
                    <a:pt x="1028" y="10932"/>
                  </a:lnTo>
                  <a:lnTo>
                    <a:pt x="954" y="11005"/>
                  </a:lnTo>
                  <a:lnTo>
                    <a:pt x="844" y="11042"/>
                  </a:lnTo>
                  <a:lnTo>
                    <a:pt x="698" y="11078"/>
                  </a:lnTo>
                  <a:lnTo>
                    <a:pt x="881" y="10785"/>
                  </a:lnTo>
                  <a:lnTo>
                    <a:pt x="954" y="10675"/>
                  </a:lnTo>
                  <a:lnTo>
                    <a:pt x="1101" y="10565"/>
                  </a:lnTo>
                  <a:lnTo>
                    <a:pt x="1211" y="10455"/>
                  </a:lnTo>
                  <a:lnTo>
                    <a:pt x="1395" y="10418"/>
                  </a:lnTo>
                  <a:lnTo>
                    <a:pt x="1541" y="10345"/>
                  </a:lnTo>
                  <a:lnTo>
                    <a:pt x="1725" y="10345"/>
                  </a:lnTo>
                  <a:lnTo>
                    <a:pt x="2092" y="10308"/>
                  </a:lnTo>
                  <a:lnTo>
                    <a:pt x="2422" y="10271"/>
                  </a:lnTo>
                  <a:lnTo>
                    <a:pt x="2715" y="10161"/>
                  </a:lnTo>
                  <a:lnTo>
                    <a:pt x="3009" y="9978"/>
                  </a:lnTo>
                  <a:lnTo>
                    <a:pt x="3229" y="9721"/>
                  </a:lnTo>
                  <a:lnTo>
                    <a:pt x="3412" y="9464"/>
                  </a:lnTo>
                  <a:lnTo>
                    <a:pt x="3559" y="9171"/>
                  </a:lnTo>
                  <a:lnTo>
                    <a:pt x="3706" y="8841"/>
                  </a:lnTo>
                  <a:lnTo>
                    <a:pt x="3706" y="8804"/>
                  </a:lnTo>
                  <a:lnTo>
                    <a:pt x="3706" y="8767"/>
                  </a:lnTo>
                  <a:lnTo>
                    <a:pt x="3926" y="8731"/>
                  </a:lnTo>
                  <a:lnTo>
                    <a:pt x="4146" y="8657"/>
                  </a:lnTo>
                  <a:lnTo>
                    <a:pt x="4366" y="8584"/>
                  </a:lnTo>
                  <a:lnTo>
                    <a:pt x="4586" y="8547"/>
                  </a:lnTo>
                  <a:close/>
                  <a:moveTo>
                    <a:pt x="3265" y="7484"/>
                  </a:moveTo>
                  <a:lnTo>
                    <a:pt x="3009" y="7557"/>
                  </a:lnTo>
                  <a:lnTo>
                    <a:pt x="2789" y="7704"/>
                  </a:lnTo>
                  <a:lnTo>
                    <a:pt x="2568" y="7850"/>
                  </a:lnTo>
                  <a:lnTo>
                    <a:pt x="2422" y="7997"/>
                  </a:lnTo>
                  <a:lnTo>
                    <a:pt x="2275" y="8180"/>
                  </a:lnTo>
                  <a:lnTo>
                    <a:pt x="2165" y="8364"/>
                  </a:lnTo>
                  <a:lnTo>
                    <a:pt x="2092" y="8584"/>
                  </a:lnTo>
                  <a:lnTo>
                    <a:pt x="2018" y="8254"/>
                  </a:lnTo>
                  <a:lnTo>
                    <a:pt x="1945" y="7924"/>
                  </a:lnTo>
                  <a:lnTo>
                    <a:pt x="1872" y="7850"/>
                  </a:lnTo>
                  <a:lnTo>
                    <a:pt x="1835" y="7850"/>
                  </a:lnTo>
                  <a:lnTo>
                    <a:pt x="1761" y="7887"/>
                  </a:lnTo>
                  <a:lnTo>
                    <a:pt x="1688" y="7997"/>
                  </a:lnTo>
                  <a:lnTo>
                    <a:pt x="1651" y="8107"/>
                  </a:lnTo>
                  <a:lnTo>
                    <a:pt x="1615" y="8364"/>
                  </a:lnTo>
                  <a:lnTo>
                    <a:pt x="1651" y="8657"/>
                  </a:lnTo>
                  <a:lnTo>
                    <a:pt x="1725" y="8914"/>
                  </a:lnTo>
                  <a:lnTo>
                    <a:pt x="1872" y="9208"/>
                  </a:lnTo>
                  <a:lnTo>
                    <a:pt x="2055" y="9428"/>
                  </a:lnTo>
                  <a:lnTo>
                    <a:pt x="2275" y="9611"/>
                  </a:lnTo>
                  <a:lnTo>
                    <a:pt x="2495" y="9758"/>
                  </a:lnTo>
                  <a:lnTo>
                    <a:pt x="2312" y="9831"/>
                  </a:lnTo>
                  <a:lnTo>
                    <a:pt x="2128" y="9868"/>
                  </a:lnTo>
                  <a:lnTo>
                    <a:pt x="1688" y="9868"/>
                  </a:lnTo>
                  <a:lnTo>
                    <a:pt x="1468" y="9905"/>
                  </a:lnTo>
                  <a:lnTo>
                    <a:pt x="1248" y="9941"/>
                  </a:lnTo>
                  <a:lnTo>
                    <a:pt x="1065" y="10015"/>
                  </a:lnTo>
                  <a:lnTo>
                    <a:pt x="881" y="10125"/>
                  </a:lnTo>
                  <a:lnTo>
                    <a:pt x="588" y="10381"/>
                  </a:lnTo>
                  <a:lnTo>
                    <a:pt x="441" y="10528"/>
                  </a:lnTo>
                  <a:lnTo>
                    <a:pt x="331" y="10711"/>
                  </a:lnTo>
                  <a:lnTo>
                    <a:pt x="221" y="10932"/>
                  </a:lnTo>
                  <a:lnTo>
                    <a:pt x="147" y="11115"/>
                  </a:lnTo>
                  <a:lnTo>
                    <a:pt x="37" y="11592"/>
                  </a:lnTo>
                  <a:lnTo>
                    <a:pt x="1" y="12069"/>
                  </a:lnTo>
                  <a:lnTo>
                    <a:pt x="1" y="12546"/>
                  </a:lnTo>
                  <a:lnTo>
                    <a:pt x="74" y="13022"/>
                  </a:lnTo>
                  <a:lnTo>
                    <a:pt x="147" y="13463"/>
                  </a:lnTo>
                  <a:lnTo>
                    <a:pt x="258" y="13903"/>
                  </a:lnTo>
                  <a:lnTo>
                    <a:pt x="404" y="14270"/>
                  </a:lnTo>
                  <a:lnTo>
                    <a:pt x="588" y="14673"/>
                  </a:lnTo>
                  <a:lnTo>
                    <a:pt x="844" y="15040"/>
                  </a:lnTo>
                  <a:lnTo>
                    <a:pt x="1101" y="15333"/>
                  </a:lnTo>
                  <a:lnTo>
                    <a:pt x="1431" y="15627"/>
                  </a:lnTo>
                  <a:lnTo>
                    <a:pt x="1761" y="15847"/>
                  </a:lnTo>
                  <a:lnTo>
                    <a:pt x="2165" y="16030"/>
                  </a:lnTo>
                  <a:lnTo>
                    <a:pt x="2568" y="16140"/>
                  </a:lnTo>
                  <a:lnTo>
                    <a:pt x="2789" y="16177"/>
                  </a:lnTo>
                  <a:lnTo>
                    <a:pt x="3009" y="16177"/>
                  </a:lnTo>
                  <a:lnTo>
                    <a:pt x="3486" y="16140"/>
                  </a:lnTo>
                  <a:lnTo>
                    <a:pt x="3926" y="16030"/>
                  </a:lnTo>
                  <a:lnTo>
                    <a:pt x="4329" y="15884"/>
                  </a:lnTo>
                  <a:lnTo>
                    <a:pt x="4696" y="15700"/>
                  </a:lnTo>
                  <a:lnTo>
                    <a:pt x="5100" y="15517"/>
                  </a:lnTo>
                  <a:lnTo>
                    <a:pt x="5430" y="15297"/>
                  </a:lnTo>
                  <a:lnTo>
                    <a:pt x="5613" y="15150"/>
                  </a:lnTo>
                  <a:lnTo>
                    <a:pt x="5723" y="15003"/>
                  </a:lnTo>
                  <a:lnTo>
                    <a:pt x="6310" y="14490"/>
                  </a:lnTo>
                  <a:lnTo>
                    <a:pt x="6567" y="14270"/>
                  </a:lnTo>
                  <a:lnTo>
                    <a:pt x="6714" y="14160"/>
                  </a:lnTo>
                  <a:lnTo>
                    <a:pt x="6787" y="14013"/>
                  </a:lnTo>
                  <a:lnTo>
                    <a:pt x="6970" y="13683"/>
                  </a:lnTo>
                  <a:lnTo>
                    <a:pt x="7117" y="13316"/>
                  </a:lnTo>
                  <a:lnTo>
                    <a:pt x="7227" y="12949"/>
                  </a:lnTo>
                  <a:lnTo>
                    <a:pt x="7300" y="12619"/>
                  </a:lnTo>
                  <a:lnTo>
                    <a:pt x="7374" y="12252"/>
                  </a:lnTo>
                  <a:lnTo>
                    <a:pt x="7410" y="11885"/>
                  </a:lnTo>
                  <a:lnTo>
                    <a:pt x="7410" y="11518"/>
                  </a:lnTo>
                  <a:lnTo>
                    <a:pt x="7374" y="11152"/>
                  </a:lnTo>
                  <a:lnTo>
                    <a:pt x="7337" y="10785"/>
                  </a:lnTo>
                  <a:lnTo>
                    <a:pt x="7264" y="10418"/>
                  </a:lnTo>
                  <a:lnTo>
                    <a:pt x="7154" y="10125"/>
                  </a:lnTo>
                  <a:lnTo>
                    <a:pt x="7007" y="9794"/>
                  </a:lnTo>
                  <a:lnTo>
                    <a:pt x="6860" y="9538"/>
                  </a:lnTo>
                  <a:lnTo>
                    <a:pt x="6677" y="9244"/>
                  </a:lnTo>
                  <a:lnTo>
                    <a:pt x="6457" y="8987"/>
                  </a:lnTo>
                  <a:lnTo>
                    <a:pt x="6237" y="8767"/>
                  </a:lnTo>
                  <a:lnTo>
                    <a:pt x="5980" y="8584"/>
                  </a:lnTo>
                  <a:lnTo>
                    <a:pt x="5686" y="8401"/>
                  </a:lnTo>
                  <a:lnTo>
                    <a:pt x="5393" y="8291"/>
                  </a:lnTo>
                  <a:lnTo>
                    <a:pt x="5100" y="8180"/>
                  </a:lnTo>
                  <a:lnTo>
                    <a:pt x="4769" y="8144"/>
                  </a:lnTo>
                  <a:lnTo>
                    <a:pt x="4476" y="8144"/>
                  </a:lnTo>
                  <a:lnTo>
                    <a:pt x="4219" y="8180"/>
                  </a:lnTo>
                  <a:lnTo>
                    <a:pt x="3926" y="8291"/>
                  </a:lnTo>
                  <a:lnTo>
                    <a:pt x="3816" y="8364"/>
                  </a:lnTo>
                  <a:lnTo>
                    <a:pt x="3706" y="8437"/>
                  </a:lnTo>
                  <a:lnTo>
                    <a:pt x="3632" y="8547"/>
                  </a:lnTo>
                  <a:lnTo>
                    <a:pt x="3559" y="8657"/>
                  </a:lnTo>
                  <a:lnTo>
                    <a:pt x="3559" y="8694"/>
                  </a:lnTo>
                  <a:lnTo>
                    <a:pt x="3522" y="8731"/>
                  </a:lnTo>
                  <a:lnTo>
                    <a:pt x="3486" y="8767"/>
                  </a:lnTo>
                  <a:lnTo>
                    <a:pt x="3192" y="9171"/>
                  </a:lnTo>
                  <a:lnTo>
                    <a:pt x="3009" y="9354"/>
                  </a:lnTo>
                  <a:lnTo>
                    <a:pt x="2825" y="9538"/>
                  </a:lnTo>
                  <a:lnTo>
                    <a:pt x="2789" y="9464"/>
                  </a:lnTo>
                  <a:lnTo>
                    <a:pt x="2458" y="9171"/>
                  </a:lnTo>
                  <a:lnTo>
                    <a:pt x="2348" y="9024"/>
                  </a:lnTo>
                  <a:lnTo>
                    <a:pt x="2202" y="8877"/>
                  </a:lnTo>
                  <a:lnTo>
                    <a:pt x="2275" y="8877"/>
                  </a:lnTo>
                  <a:lnTo>
                    <a:pt x="2312" y="8841"/>
                  </a:lnTo>
                  <a:lnTo>
                    <a:pt x="2532" y="8841"/>
                  </a:lnTo>
                  <a:lnTo>
                    <a:pt x="2715" y="8804"/>
                  </a:lnTo>
                  <a:lnTo>
                    <a:pt x="2899" y="8731"/>
                  </a:lnTo>
                  <a:lnTo>
                    <a:pt x="3045" y="8621"/>
                  </a:lnTo>
                  <a:lnTo>
                    <a:pt x="3265" y="8474"/>
                  </a:lnTo>
                  <a:lnTo>
                    <a:pt x="3486" y="8254"/>
                  </a:lnTo>
                  <a:lnTo>
                    <a:pt x="3669" y="8034"/>
                  </a:lnTo>
                  <a:lnTo>
                    <a:pt x="3816" y="7814"/>
                  </a:lnTo>
                  <a:lnTo>
                    <a:pt x="3852" y="7740"/>
                  </a:lnTo>
                  <a:lnTo>
                    <a:pt x="3852" y="7667"/>
                  </a:lnTo>
                  <a:lnTo>
                    <a:pt x="3779" y="7557"/>
                  </a:lnTo>
                  <a:lnTo>
                    <a:pt x="3669" y="7484"/>
                  </a:lnTo>
                  <a:lnTo>
                    <a:pt x="3596" y="7484"/>
                  </a:lnTo>
                  <a:lnTo>
                    <a:pt x="3522" y="7520"/>
                  </a:lnTo>
                  <a:lnTo>
                    <a:pt x="3412" y="7484"/>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33" name="Shape 333"/>
            <p:cNvSpPr/>
            <p:nvPr/>
          </p:nvSpPr>
          <p:spPr>
            <a:xfrm>
              <a:off x="6823375" y="1978500"/>
              <a:ext cx="365025" cy="447525"/>
            </a:xfrm>
            <a:custGeom>
              <a:avLst/>
              <a:gdLst/>
              <a:ahLst/>
              <a:cxnLst/>
              <a:rect l="0" t="0" r="0" b="0"/>
              <a:pathLst>
                <a:path w="14601" h="17901" extrusionOk="0">
                  <a:moveTo>
                    <a:pt x="10492" y="4329"/>
                  </a:moveTo>
                  <a:lnTo>
                    <a:pt x="10859" y="4769"/>
                  </a:lnTo>
                  <a:lnTo>
                    <a:pt x="10712" y="4769"/>
                  </a:lnTo>
                  <a:lnTo>
                    <a:pt x="10712" y="4696"/>
                  </a:lnTo>
                  <a:lnTo>
                    <a:pt x="10675" y="4622"/>
                  </a:lnTo>
                  <a:lnTo>
                    <a:pt x="10639" y="4622"/>
                  </a:lnTo>
                  <a:lnTo>
                    <a:pt x="10602" y="4549"/>
                  </a:lnTo>
                  <a:lnTo>
                    <a:pt x="10565" y="4512"/>
                  </a:lnTo>
                  <a:lnTo>
                    <a:pt x="10455" y="4475"/>
                  </a:lnTo>
                  <a:lnTo>
                    <a:pt x="10345" y="4512"/>
                  </a:lnTo>
                  <a:lnTo>
                    <a:pt x="10308" y="4549"/>
                  </a:lnTo>
                  <a:lnTo>
                    <a:pt x="10272" y="4622"/>
                  </a:lnTo>
                  <a:lnTo>
                    <a:pt x="10272" y="4696"/>
                  </a:lnTo>
                  <a:lnTo>
                    <a:pt x="10052" y="4622"/>
                  </a:lnTo>
                  <a:lnTo>
                    <a:pt x="10492" y="4329"/>
                  </a:lnTo>
                  <a:close/>
                  <a:moveTo>
                    <a:pt x="6897" y="3448"/>
                  </a:moveTo>
                  <a:lnTo>
                    <a:pt x="7044" y="3485"/>
                  </a:lnTo>
                  <a:lnTo>
                    <a:pt x="7227" y="3522"/>
                  </a:lnTo>
                  <a:lnTo>
                    <a:pt x="7374" y="3595"/>
                  </a:lnTo>
                  <a:lnTo>
                    <a:pt x="7484" y="3705"/>
                  </a:lnTo>
                  <a:lnTo>
                    <a:pt x="7521" y="3815"/>
                  </a:lnTo>
                  <a:lnTo>
                    <a:pt x="7521" y="3889"/>
                  </a:lnTo>
                  <a:lnTo>
                    <a:pt x="7484" y="3999"/>
                  </a:lnTo>
                  <a:lnTo>
                    <a:pt x="7447" y="4109"/>
                  </a:lnTo>
                  <a:lnTo>
                    <a:pt x="7264" y="4292"/>
                  </a:lnTo>
                  <a:lnTo>
                    <a:pt x="7154" y="4439"/>
                  </a:lnTo>
                  <a:lnTo>
                    <a:pt x="6934" y="4732"/>
                  </a:lnTo>
                  <a:lnTo>
                    <a:pt x="6714" y="4952"/>
                  </a:lnTo>
                  <a:lnTo>
                    <a:pt x="6494" y="5099"/>
                  </a:lnTo>
                  <a:lnTo>
                    <a:pt x="6384" y="5136"/>
                  </a:lnTo>
                  <a:lnTo>
                    <a:pt x="6310" y="5136"/>
                  </a:lnTo>
                  <a:lnTo>
                    <a:pt x="6237" y="5062"/>
                  </a:lnTo>
                  <a:lnTo>
                    <a:pt x="6200" y="4989"/>
                  </a:lnTo>
                  <a:lnTo>
                    <a:pt x="6163" y="4806"/>
                  </a:lnTo>
                  <a:lnTo>
                    <a:pt x="6163" y="4659"/>
                  </a:lnTo>
                  <a:lnTo>
                    <a:pt x="6163" y="4145"/>
                  </a:lnTo>
                  <a:lnTo>
                    <a:pt x="6127" y="3595"/>
                  </a:lnTo>
                  <a:lnTo>
                    <a:pt x="6273" y="3522"/>
                  </a:lnTo>
                  <a:lnTo>
                    <a:pt x="6420" y="3485"/>
                  </a:lnTo>
                  <a:lnTo>
                    <a:pt x="6567" y="3448"/>
                  </a:lnTo>
                  <a:close/>
                  <a:moveTo>
                    <a:pt x="6457" y="3118"/>
                  </a:moveTo>
                  <a:lnTo>
                    <a:pt x="6237" y="3192"/>
                  </a:lnTo>
                  <a:lnTo>
                    <a:pt x="6017" y="3265"/>
                  </a:lnTo>
                  <a:lnTo>
                    <a:pt x="5833" y="3375"/>
                  </a:lnTo>
                  <a:lnTo>
                    <a:pt x="5723" y="3558"/>
                  </a:lnTo>
                  <a:lnTo>
                    <a:pt x="5723" y="3632"/>
                  </a:lnTo>
                  <a:lnTo>
                    <a:pt x="5760" y="3668"/>
                  </a:lnTo>
                  <a:lnTo>
                    <a:pt x="5797" y="3705"/>
                  </a:lnTo>
                  <a:lnTo>
                    <a:pt x="5870" y="3705"/>
                  </a:lnTo>
                  <a:lnTo>
                    <a:pt x="5980" y="3668"/>
                  </a:lnTo>
                  <a:lnTo>
                    <a:pt x="5943" y="4219"/>
                  </a:lnTo>
                  <a:lnTo>
                    <a:pt x="5943" y="4769"/>
                  </a:lnTo>
                  <a:lnTo>
                    <a:pt x="5943" y="4952"/>
                  </a:lnTo>
                  <a:lnTo>
                    <a:pt x="5980" y="5099"/>
                  </a:lnTo>
                  <a:lnTo>
                    <a:pt x="6053" y="5209"/>
                  </a:lnTo>
                  <a:lnTo>
                    <a:pt x="6163" y="5319"/>
                  </a:lnTo>
                  <a:lnTo>
                    <a:pt x="6237" y="5393"/>
                  </a:lnTo>
                  <a:lnTo>
                    <a:pt x="6530" y="5393"/>
                  </a:lnTo>
                  <a:lnTo>
                    <a:pt x="6714" y="5282"/>
                  </a:lnTo>
                  <a:lnTo>
                    <a:pt x="6897" y="5136"/>
                  </a:lnTo>
                  <a:lnTo>
                    <a:pt x="7227" y="4806"/>
                  </a:lnTo>
                  <a:lnTo>
                    <a:pt x="7447" y="4512"/>
                  </a:lnTo>
                  <a:lnTo>
                    <a:pt x="7594" y="4329"/>
                  </a:lnTo>
                  <a:lnTo>
                    <a:pt x="7741" y="4182"/>
                  </a:lnTo>
                  <a:lnTo>
                    <a:pt x="7814" y="3962"/>
                  </a:lnTo>
                  <a:lnTo>
                    <a:pt x="7851" y="3852"/>
                  </a:lnTo>
                  <a:lnTo>
                    <a:pt x="7851" y="3742"/>
                  </a:lnTo>
                  <a:lnTo>
                    <a:pt x="7777" y="3595"/>
                  </a:lnTo>
                  <a:lnTo>
                    <a:pt x="7667" y="3448"/>
                  </a:lnTo>
                  <a:lnTo>
                    <a:pt x="7521" y="3302"/>
                  </a:lnTo>
                  <a:lnTo>
                    <a:pt x="7374" y="3228"/>
                  </a:lnTo>
                  <a:lnTo>
                    <a:pt x="7190" y="3155"/>
                  </a:lnTo>
                  <a:lnTo>
                    <a:pt x="6970" y="3118"/>
                  </a:lnTo>
                  <a:close/>
                  <a:moveTo>
                    <a:pt x="2789" y="3522"/>
                  </a:moveTo>
                  <a:lnTo>
                    <a:pt x="2935" y="3668"/>
                  </a:lnTo>
                  <a:lnTo>
                    <a:pt x="3082" y="3779"/>
                  </a:lnTo>
                  <a:lnTo>
                    <a:pt x="3449" y="3925"/>
                  </a:lnTo>
                  <a:lnTo>
                    <a:pt x="3632" y="3999"/>
                  </a:lnTo>
                  <a:lnTo>
                    <a:pt x="3669" y="4072"/>
                  </a:lnTo>
                  <a:lnTo>
                    <a:pt x="3706" y="4145"/>
                  </a:lnTo>
                  <a:lnTo>
                    <a:pt x="3706" y="4219"/>
                  </a:lnTo>
                  <a:lnTo>
                    <a:pt x="3742" y="4255"/>
                  </a:lnTo>
                  <a:lnTo>
                    <a:pt x="3779" y="4292"/>
                  </a:lnTo>
                  <a:lnTo>
                    <a:pt x="3852" y="4329"/>
                  </a:lnTo>
                  <a:lnTo>
                    <a:pt x="4036" y="4402"/>
                  </a:lnTo>
                  <a:lnTo>
                    <a:pt x="4219" y="4475"/>
                  </a:lnTo>
                  <a:lnTo>
                    <a:pt x="4403" y="4586"/>
                  </a:lnTo>
                  <a:lnTo>
                    <a:pt x="4549" y="4696"/>
                  </a:lnTo>
                  <a:lnTo>
                    <a:pt x="4843" y="5026"/>
                  </a:lnTo>
                  <a:lnTo>
                    <a:pt x="5100" y="5319"/>
                  </a:lnTo>
                  <a:lnTo>
                    <a:pt x="4770" y="5356"/>
                  </a:lnTo>
                  <a:lnTo>
                    <a:pt x="4476" y="5356"/>
                  </a:lnTo>
                  <a:lnTo>
                    <a:pt x="3816" y="5319"/>
                  </a:lnTo>
                  <a:lnTo>
                    <a:pt x="3486" y="5319"/>
                  </a:lnTo>
                  <a:lnTo>
                    <a:pt x="3156" y="5393"/>
                  </a:lnTo>
                  <a:lnTo>
                    <a:pt x="2972" y="5466"/>
                  </a:lnTo>
                  <a:lnTo>
                    <a:pt x="2789" y="5576"/>
                  </a:lnTo>
                  <a:lnTo>
                    <a:pt x="2605" y="5649"/>
                  </a:lnTo>
                  <a:lnTo>
                    <a:pt x="2495" y="5686"/>
                  </a:lnTo>
                  <a:lnTo>
                    <a:pt x="2349" y="5686"/>
                  </a:lnTo>
                  <a:lnTo>
                    <a:pt x="2312" y="5723"/>
                  </a:lnTo>
                  <a:lnTo>
                    <a:pt x="2275" y="5796"/>
                  </a:lnTo>
                  <a:lnTo>
                    <a:pt x="2275" y="5833"/>
                  </a:lnTo>
                  <a:lnTo>
                    <a:pt x="2349" y="6676"/>
                  </a:lnTo>
                  <a:lnTo>
                    <a:pt x="2128" y="6493"/>
                  </a:lnTo>
                  <a:lnTo>
                    <a:pt x="1908" y="6383"/>
                  </a:lnTo>
                  <a:lnTo>
                    <a:pt x="1908" y="6126"/>
                  </a:lnTo>
                  <a:lnTo>
                    <a:pt x="1835" y="5906"/>
                  </a:lnTo>
                  <a:lnTo>
                    <a:pt x="1725" y="5796"/>
                  </a:lnTo>
                  <a:lnTo>
                    <a:pt x="1578" y="5723"/>
                  </a:lnTo>
                  <a:lnTo>
                    <a:pt x="1285" y="5649"/>
                  </a:lnTo>
                  <a:lnTo>
                    <a:pt x="1101" y="5649"/>
                  </a:lnTo>
                  <a:lnTo>
                    <a:pt x="918" y="5686"/>
                  </a:lnTo>
                  <a:lnTo>
                    <a:pt x="918" y="5686"/>
                  </a:lnTo>
                  <a:lnTo>
                    <a:pt x="1101" y="5356"/>
                  </a:lnTo>
                  <a:lnTo>
                    <a:pt x="1285" y="5026"/>
                  </a:lnTo>
                  <a:lnTo>
                    <a:pt x="1468" y="4732"/>
                  </a:lnTo>
                  <a:lnTo>
                    <a:pt x="1688" y="4439"/>
                  </a:lnTo>
                  <a:lnTo>
                    <a:pt x="1945" y="4182"/>
                  </a:lnTo>
                  <a:lnTo>
                    <a:pt x="2202" y="3962"/>
                  </a:lnTo>
                  <a:lnTo>
                    <a:pt x="2495" y="3742"/>
                  </a:lnTo>
                  <a:lnTo>
                    <a:pt x="2789" y="3522"/>
                  </a:lnTo>
                  <a:close/>
                  <a:moveTo>
                    <a:pt x="10639" y="7520"/>
                  </a:moveTo>
                  <a:lnTo>
                    <a:pt x="11042" y="7703"/>
                  </a:lnTo>
                  <a:lnTo>
                    <a:pt x="11336" y="7850"/>
                  </a:lnTo>
                  <a:lnTo>
                    <a:pt x="11482" y="7924"/>
                  </a:lnTo>
                  <a:lnTo>
                    <a:pt x="11629" y="7960"/>
                  </a:lnTo>
                  <a:lnTo>
                    <a:pt x="11556" y="8254"/>
                  </a:lnTo>
                  <a:lnTo>
                    <a:pt x="11225" y="8107"/>
                  </a:lnTo>
                  <a:lnTo>
                    <a:pt x="10895" y="7960"/>
                  </a:lnTo>
                  <a:lnTo>
                    <a:pt x="10785" y="7887"/>
                  </a:lnTo>
                  <a:lnTo>
                    <a:pt x="10639" y="7520"/>
                  </a:lnTo>
                  <a:close/>
                  <a:moveTo>
                    <a:pt x="10272" y="8070"/>
                  </a:moveTo>
                  <a:lnTo>
                    <a:pt x="10382" y="8144"/>
                  </a:lnTo>
                  <a:lnTo>
                    <a:pt x="10529" y="8217"/>
                  </a:lnTo>
                  <a:lnTo>
                    <a:pt x="10565" y="8327"/>
                  </a:lnTo>
                  <a:lnTo>
                    <a:pt x="10602" y="8400"/>
                  </a:lnTo>
                  <a:lnTo>
                    <a:pt x="10712" y="8437"/>
                  </a:lnTo>
                  <a:lnTo>
                    <a:pt x="10932" y="8510"/>
                  </a:lnTo>
                  <a:lnTo>
                    <a:pt x="11042" y="8547"/>
                  </a:lnTo>
                  <a:lnTo>
                    <a:pt x="11042" y="8584"/>
                  </a:lnTo>
                  <a:lnTo>
                    <a:pt x="11042" y="8657"/>
                  </a:lnTo>
                  <a:lnTo>
                    <a:pt x="11079" y="8731"/>
                  </a:lnTo>
                  <a:lnTo>
                    <a:pt x="11152" y="8804"/>
                  </a:lnTo>
                  <a:lnTo>
                    <a:pt x="11336" y="8841"/>
                  </a:lnTo>
                  <a:lnTo>
                    <a:pt x="11152" y="9244"/>
                  </a:lnTo>
                  <a:lnTo>
                    <a:pt x="11079" y="9171"/>
                  </a:lnTo>
                  <a:lnTo>
                    <a:pt x="10602" y="8767"/>
                  </a:lnTo>
                  <a:lnTo>
                    <a:pt x="10602" y="8547"/>
                  </a:lnTo>
                  <a:lnTo>
                    <a:pt x="10565" y="8364"/>
                  </a:lnTo>
                  <a:lnTo>
                    <a:pt x="10492" y="8254"/>
                  </a:lnTo>
                  <a:lnTo>
                    <a:pt x="10345" y="8180"/>
                  </a:lnTo>
                  <a:lnTo>
                    <a:pt x="10272" y="8070"/>
                  </a:lnTo>
                  <a:close/>
                  <a:moveTo>
                    <a:pt x="9135" y="4806"/>
                  </a:moveTo>
                  <a:lnTo>
                    <a:pt x="9501" y="4842"/>
                  </a:lnTo>
                  <a:lnTo>
                    <a:pt x="9575" y="4879"/>
                  </a:lnTo>
                  <a:lnTo>
                    <a:pt x="9611" y="4842"/>
                  </a:lnTo>
                  <a:lnTo>
                    <a:pt x="9905" y="4916"/>
                  </a:lnTo>
                  <a:lnTo>
                    <a:pt x="10198" y="5026"/>
                  </a:lnTo>
                  <a:lnTo>
                    <a:pt x="10015" y="5246"/>
                  </a:lnTo>
                  <a:lnTo>
                    <a:pt x="10015" y="5319"/>
                  </a:lnTo>
                  <a:lnTo>
                    <a:pt x="10052" y="5393"/>
                  </a:lnTo>
                  <a:lnTo>
                    <a:pt x="10125" y="5429"/>
                  </a:lnTo>
                  <a:lnTo>
                    <a:pt x="10198" y="5429"/>
                  </a:lnTo>
                  <a:lnTo>
                    <a:pt x="10418" y="5319"/>
                  </a:lnTo>
                  <a:lnTo>
                    <a:pt x="10639" y="5246"/>
                  </a:lnTo>
                  <a:lnTo>
                    <a:pt x="10859" y="5209"/>
                  </a:lnTo>
                  <a:lnTo>
                    <a:pt x="11115" y="5172"/>
                  </a:lnTo>
                  <a:lnTo>
                    <a:pt x="11336" y="5613"/>
                  </a:lnTo>
                  <a:lnTo>
                    <a:pt x="10859" y="5723"/>
                  </a:lnTo>
                  <a:lnTo>
                    <a:pt x="10602" y="5796"/>
                  </a:lnTo>
                  <a:lnTo>
                    <a:pt x="10382" y="5906"/>
                  </a:lnTo>
                  <a:lnTo>
                    <a:pt x="10345" y="5943"/>
                  </a:lnTo>
                  <a:lnTo>
                    <a:pt x="10345" y="5979"/>
                  </a:lnTo>
                  <a:lnTo>
                    <a:pt x="10345" y="6016"/>
                  </a:lnTo>
                  <a:lnTo>
                    <a:pt x="10382" y="6053"/>
                  </a:lnTo>
                  <a:lnTo>
                    <a:pt x="10639" y="6126"/>
                  </a:lnTo>
                  <a:lnTo>
                    <a:pt x="10932" y="6126"/>
                  </a:lnTo>
                  <a:lnTo>
                    <a:pt x="11225" y="6089"/>
                  </a:lnTo>
                  <a:lnTo>
                    <a:pt x="11482" y="6016"/>
                  </a:lnTo>
                  <a:lnTo>
                    <a:pt x="11629" y="6566"/>
                  </a:lnTo>
                  <a:lnTo>
                    <a:pt x="11666" y="6640"/>
                  </a:lnTo>
                  <a:lnTo>
                    <a:pt x="11666" y="6640"/>
                  </a:lnTo>
                  <a:lnTo>
                    <a:pt x="11262" y="6530"/>
                  </a:lnTo>
                  <a:lnTo>
                    <a:pt x="10932" y="6456"/>
                  </a:lnTo>
                  <a:lnTo>
                    <a:pt x="10749" y="6420"/>
                  </a:lnTo>
                  <a:lnTo>
                    <a:pt x="10565" y="6456"/>
                  </a:lnTo>
                  <a:lnTo>
                    <a:pt x="10529" y="6456"/>
                  </a:lnTo>
                  <a:lnTo>
                    <a:pt x="10565" y="6530"/>
                  </a:lnTo>
                  <a:lnTo>
                    <a:pt x="10712" y="6640"/>
                  </a:lnTo>
                  <a:lnTo>
                    <a:pt x="10895" y="6750"/>
                  </a:lnTo>
                  <a:lnTo>
                    <a:pt x="11336" y="6933"/>
                  </a:lnTo>
                  <a:lnTo>
                    <a:pt x="11702" y="7043"/>
                  </a:lnTo>
                  <a:lnTo>
                    <a:pt x="11666" y="7593"/>
                  </a:lnTo>
                  <a:lnTo>
                    <a:pt x="11482" y="7520"/>
                  </a:lnTo>
                  <a:lnTo>
                    <a:pt x="11299" y="7447"/>
                  </a:lnTo>
                  <a:lnTo>
                    <a:pt x="10785" y="7227"/>
                  </a:lnTo>
                  <a:lnTo>
                    <a:pt x="10529" y="7153"/>
                  </a:lnTo>
                  <a:lnTo>
                    <a:pt x="10235" y="7117"/>
                  </a:lnTo>
                  <a:lnTo>
                    <a:pt x="10198" y="7117"/>
                  </a:lnTo>
                  <a:lnTo>
                    <a:pt x="10198" y="7153"/>
                  </a:lnTo>
                  <a:lnTo>
                    <a:pt x="10198" y="7190"/>
                  </a:lnTo>
                  <a:lnTo>
                    <a:pt x="10198" y="7227"/>
                  </a:lnTo>
                  <a:lnTo>
                    <a:pt x="10492" y="7410"/>
                  </a:lnTo>
                  <a:lnTo>
                    <a:pt x="10418" y="7447"/>
                  </a:lnTo>
                  <a:lnTo>
                    <a:pt x="10015" y="7593"/>
                  </a:lnTo>
                  <a:lnTo>
                    <a:pt x="9905" y="7483"/>
                  </a:lnTo>
                  <a:lnTo>
                    <a:pt x="9832" y="7447"/>
                  </a:lnTo>
                  <a:lnTo>
                    <a:pt x="9795" y="7483"/>
                  </a:lnTo>
                  <a:lnTo>
                    <a:pt x="9758" y="7520"/>
                  </a:lnTo>
                  <a:lnTo>
                    <a:pt x="9722" y="7557"/>
                  </a:lnTo>
                  <a:lnTo>
                    <a:pt x="9722" y="7703"/>
                  </a:lnTo>
                  <a:lnTo>
                    <a:pt x="9685" y="7740"/>
                  </a:lnTo>
                  <a:lnTo>
                    <a:pt x="9685" y="7813"/>
                  </a:lnTo>
                  <a:lnTo>
                    <a:pt x="9722" y="7924"/>
                  </a:lnTo>
                  <a:lnTo>
                    <a:pt x="9942" y="8180"/>
                  </a:lnTo>
                  <a:lnTo>
                    <a:pt x="9611" y="7960"/>
                  </a:lnTo>
                  <a:lnTo>
                    <a:pt x="9281" y="7777"/>
                  </a:lnTo>
                  <a:lnTo>
                    <a:pt x="9245" y="7777"/>
                  </a:lnTo>
                  <a:lnTo>
                    <a:pt x="9208" y="7813"/>
                  </a:lnTo>
                  <a:lnTo>
                    <a:pt x="9171" y="7850"/>
                  </a:lnTo>
                  <a:lnTo>
                    <a:pt x="9171" y="7924"/>
                  </a:lnTo>
                  <a:lnTo>
                    <a:pt x="9391" y="8180"/>
                  </a:lnTo>
                  <a:lnTo>
                    <a:pt x="9648" y="8437"/>
                  </a:lnTo>
                  <a:lnTo>
                    <a:pt x="10162" y="8877"/>
                  </a:lnTo>
                  <a:lnTo>
                    <a:pt x="10235" y="8951"/>
                  </a:lnTo>
                  <a:lnTo>
                    <a:pt x="10162" y="9134"/>
                  </a:lnTo>
                  <a:lnTo>
                    <a:pt x="10052" y="9317"/>
                  </a:lnTo>
                  <a:lnTo>
                    <a:pt x="9905" y="9391"/>
                  </a:lnTo>
                  <a:lnTo>
                    <a:pt x="9832" y="9354"/>
                  </a:lnTo>
                  <a:lnTo>
                    <a:pt x="9428" y="9097"/>
                  </a:lnTo>
                  <a:lnTo>
                    <a:pt x="9318" y="8914"/>
                  </a:lnTo>
                  <a:lnTo>
                    <a:pt x="9171" y="8694"/>
                  </a:lnTo>
                  <a:lnTo>
                    <a:pt x="8951" y="8547"/>
                  </a:lnTo>
                  <a:lnTo>
                    <a:pt x="8768" y="8400"/>
                  </a:lnTo>
                  <a:lnTo>
                    <a:pt x="8658" y="8290"/>
                  </a:lnTo>
                  <a:lnTo>
                    <a:pt x="8548" y="8107"/>
                  </a:lnTo>
                  <a:lnTo>
                    <a:pt x="8511" y="7887"/>
                  </a:lnTo>
                  <a:lnTo>
                    <a:pt x="8474" y="7887"/>
                  </a:lnTo>
                  <a:lnTo>
                    <a:pt x="8474" y="7777"/>
                  </a:lnTo>
                  <a:lnTo>
                    <a:pt x="8438" y="7740"/>
                  </a:lnTo>
                  <a:lnTo>
                    <a:pt x="8364" y="7740"/>
                  </a:lnTo>
                  <a:lnTo>
                    <a:pt x="7887" y="7667"/>
                  </a:lnTo>
                  <a:lnTo>
                    <a:pt x="7374" y="7630"/>
                  </a:lnTo>
                  <a:lnTo>
                    <a:pt x="7117" y="7630"/>
                  </a:lnTo>
                  <a:lnTo>
                    <a:pt x="6860" y="7667"/>
                  </a:lnTo>
                  <a:lnTo>
                    <a:pt x="6640" y="7740"/>
                  </a:lnTo>
                  <a:lnTo>
                    <a:pt x="6457" y="7887"/>
                  </a:lnTo>
                  <a:lnTo>
                    <a:pt x="6384" y="7777"/>
                  </a:lnTo>
                  <a:lnTo>
                    <a:pt x="6347" y="7703"/>
                  </a:lnTo>
                  <a:lnTo>
                    <a:pt x="6384" y="7630"/>
                  </a:lnTo>
                  <a:lnTo>
                    <a:pt x="6420" y="7557"/>
                  </a:lnTo>
                  <a:lnTo>
                    <a:pt x="6604" y="7410"/>
                  </a:lnTo>
                  <a:lnTo>
                    <a:pt x="6787" y="7337"/>
                  </a:lnTo>
                  <a:lnTo>
                    <a:pt x="7080" y="7300"/>
                  </a:lnTo>
                  <a:lnTo>
                    <a:pt x="7374" y="7227"/>
                  </a:lnTo>
                  <a:lnTo>
                    <a:pt x="7521" y="7153"/>
                  </a:lnTo>
                  <a:lnTo>
                    <a:pt x="7704" y="7006"/>
                  </a:lnTo>
                  <a:lnTo>
                    <a:pt x="7741" y="6896"/>
                  </a:lnTo>
                  <a:lnTo>
                    <a:pt x="7777" y="6823"/>
                  </a:lnTo>
                  <a:lnTo>
                    <a:pt x="7741" y="6750"/>
                  </a:lnTo>
                  <a:lnTo>
                    <a:pt x="7667" y="6676"/>
                  </a:lnTo>
                  <a:lnTo>
                    <a:pt x="7594" y="6603"/>
                  </a:lnTo>
                  <a:lnTo>
                    <a:pt x="7484" y="6603"/>
                  </a:lnTo>
                  <a:lnTo>
                    <a:pt x="7227" y="6640"/>
                  </a:lnTo>
                  <a:lnTo>
                    <a:pt x="7007" y="6713"/>
                  </a:lnTo>
                  <a:lnTo>
                    <a:pt x="6787" y="6786"/>
                  </a:lnTo>
                  <a:lnTo>
                    <a:pt x="6714" y="6786"/>
                  </a:lnTo>
                  <a:lnTo>
                    <a:pt x="6640" y="6750"/>
                  </a:lnTo>
                  <a:lnTo>
                    <a:pt x="6640" y="6676"/>
                  </a:lnTo>
                  <a:lnTo>
                    <a:pt x="6677" y="6603"/>
                  </a:lnTo>
                  <a:lnTo>
                    <a:pt x="6750" y="6456"/>
                  </a:lnTo>
                  <a:lnTo>
                    <a:pt x="6824" y="6346"/>
                  </a:lnTo>
                  <a:lnTo>
                    <a:pt x="7080" y="6199"/>
                  </a:lnTo>
                  <a:lnTo>
                    <a:pt x="7337" y="6016"/>
                  </a:lnTo>
                  <a:lnTo>
                    <a:pt x="7704" y="5759"/>
                  </a:lnTo>
                  <a:lnTo>
                    <a:pt x="8108" y="5466"/>
                  </a:lnTo>
                  <a:lnTo>
                    <a:pt x="8181" y="5539"/>
                  </a:lnTo>
                  <a:lnTo>
                    <a:pt x="8218" y="5539"/>
                  </a:lnTo>
                  <a:lnTo>
                    <a:pt x="8254" y="5503"/>
                  </a:lnTo>
                  <a:lnTo>
                    <a:pt x="8511" y="5172"/>
                  </a:lnTo>
                  <a:lnTo>
                    <a:pt x="8731" y="4806"/>
                  </a:lnTo>
                  <a:close/>
                  <a:moveTo>
                    <a:pt x="10492" y="9171"/>
                  </a:moveTo>
                  <a:lnTo>
                    <a:pt x="10749" y="9391"/>
                  </a:lnTo>
                  <a:lnTo>
                    <a:pt x="10969" y="9611"/>
                  </a:lnTo>
                  <a:lnTo>
                    <a:pt x="10675" y="10124"/>
                  </a:lnTo>
                  <a:lnTo>
                    <a:pt x="10602" y="10198"/>
                  </a:lnTo>
                  <a:lnTo>
                    <a:pt x="10565" y="10161"/>
                  </a:lnTo>
                  <a:lnTo>
                    <a:pt x="10529" y="10088"/>
                  </a:lnTo>
                  <a:lnTo>
                    <a:pt x="10418" y="9941"/>
                  </a:lnTo>
                  <a:lnTo>
                    <a:pt x="10308" y="9758"/>
                  </a:lnTo>
                  <a:lnTo>
                    <a:pt x="10162" y="9611"/>
                  </a:lnTo>
                  <a:lnTo>
                    <a:pt x="10272" y="9501"/>
                  </a:lnTo>
                  <a:lnTo>
                    <a:pt x="10345" y="9427"/>
                  </a:lnTo>
                  <a:lnTo>
                    <a:pt x="10492" y="9171"/>
                  </a:lnTo>
                  <a:close/>
                  <a:moveTo>
                    <a:pt x="551" y="7300"/>
                  </a:moveTo>
                  <a:lnTo>
                    <a:pt x="808" y="7483"/>
                  </a:lnTo>
                  <a:lnTo>
                    <a:pt x="991" y="7703"/>
                  </a:lnTo>
                  <a:lnTo>
                    <a:pt x="1211" y="7924"/>
                  </a:lnTo>
                  <a:lnTo>
                    <a:pt x="1431" y="8144"/>
                  </a:lnTo>
                  <a:lnTo>
                    <a:pt x="1982" y="8584"/>
                  </a:lnTo>
                  <a:lnTo>
                    <a:pt x="2238" y="8841"/>
                  </a:lnTo>
                  <a:lnTo>
                    <a:pt x="2349" y="8987"/>
                  </a:lnTo>
                  <a:lnTo>
                    <a:pt x="2422" y="9134"/>
                  </a:lnTo>
                  <a:lnTo>
                    <a:pt x="2202" y="9281"/>
                  </a:lnTo>
                  <a:lnTo>
                    <a:pt x="2018" y="9464"/>
                  </a:lnTo>
                  <a:lnTo>
                    <a:pt x="1872" y="9684"/>
                  </a:lnTo>
                  <a:lnTo>
                    <a:pt x="1762" y="9978"/>
                  </a:lnTo>
                  <a:lnTo>
                    <a:pt x="1725" y="10344"/>
                  </a:lnTo>
                  <a:lnTo>
                    <a:pt x="1762" y="10675"/>
                  </a:lnTo>
                  <a:lnTo>
                    <a:pt x="1908" y="11408"/>
                  </a:lnTo>
                  <a:lnTo>
                    <a:pt x="1542" y="10968"/>
                  </a:lnTo>
                  <a:lnTo>
                    <a:pt x="1248" y="10528"/>
                  </a:lnTo>
                  <a:lnTo>
                    <a:pt x="991" y="10014"/>
                  </a:lnTo>
                  <a:lnTo>
                    <a:pt x="808" y="9501"/>
                  </a:lnTo>
                  <a:lnTo>
                    <a:pt x="661" y="8951"/>
                  </a:lnTo>
                  <a:lnTo>
                    <a:pt x="551" y="8400"/>
                  </a:lnTo>
                  <a:lnTo>
                    <a:pt x="514" y="7850"/>
                  </a:lnTo>
                  <a:lnTo>
                    <a:pt x="551" y="7300"/>
                  </a:lnTo>
                  <a:close/>
                  <a:moveTo>
                    <a:pt x="6897" y="8620"/>
                  </a:moveTo>
                  <a:lnTo>
                    <a:pt x="6934" y="8694"/>
                  </a:lnTo>
                  <a:lnTo>
                    <a:pt x="7007" y="8731"/>
                  </a:lnTo>
                  <a:lnTo>
                    <a:pt x="7264" y="8877"/>
                  </a:lnTo>
                  <a:lnTo>
                    <a:pt x="7484" y="9024"/>
                  </a:lnTo>
                  <a:lnTo>
                    <a:pt x="7704" y="9207"/>
                  </a:lnTo>
                  <a:lnTo>
                    <a:pt x="7887" y="9427"/>
                  </a:lnTo>
                  <a:lnTo>
                    <a:pt x="8034" y="9648"/>
                  </a:lnTo>
                  <a:lnTo>
                    <a:pt x="8181" y="9904"/>
                  </a:lnTo>
                  <a:lnTo>
                    <a:pt x="8254" y="10161"/>
                  </a:lnTo>
                  <a:lnTo>
                    <a:pt x="8254" y="10418"/>
                  </a:lnTo>
                  <a:lnTo>
                    <a:pt x="8218" y="10638"/>
                  </a:lnTo>
                  <a:lnTo>
                    <a:pt x="7704" y="10088"/>
                  </a:lnTo>
                  <a:lnTo>
                    <a:pt x="7154" y="9611"/>
                  </a:lnTo>
                  <a:lnTo>
                    <a:pt x="7080" y="9611"/>
                  </a:lnTo>
                  <a:lnTo>
                    <a:pt x="7044" y="9648"/>
                  </a:lnTo>
                  <a:lnTo>
                    <a:pt x="7080" y="9684"/>
                  </a:lnTo>
                  <a:lnTo>
                    <a:pt x="7557" y="10344"/>
                  </a:lnTo>
                  <a:lnTo>
                    <a:pt x="8071" y="10968"/>
                  </a:lnTo>
                  <a:lnTo>
                    <a:pt x="7887" y="11188"/>
                  </a:lnTo>
                  <a:lnTo>
                    <a:pt x="7741" y="11408"/>
                  </a:lnTo>
                  <a:lnTo>
                    <a:pt x="7521" y="11628"/>
                  </a:lnTo>
                  <a:lnTo>
                    <a:pt x="7227" y="11372"/>
                  </a:lnTo>
                  <a:lnTo>
                    <a:pt x="6860" y="11005"/>
                  </a:lnTo>
                  <a:lnTo>
                    <a:pt x="6787" y="10748"/>
                  </a:lnTo>
                  <a:lnTo>
                    <a:pt x="6750" y="10491"/>
                  </a:lnTo>
                  <a:lnTo>
                    <a:pt x="6640" y="10234"/>
                  </a:lnTo>
                  <a:lnTo>
                    <a:pt x="6530" y="9978"/>
                  </a:lnTo>
                  <a:lnTo>
                    <a:pt x="6457" y="9868"/>
                  </a:lnTo>
                  <a:lnTo>
                    <a:pt x="6310" y="9868"/>
                  </a:lnTo>
                  <a:lnTo>
                    <a:pt x="5870" y="10014"/>
                  </a:lnTo>
                  <a:lnTo>
                    <a:pt x="5650" y="10088"/>
                  </a:lnTo>
                  <a:lnTo>
                    <a:pt x="5577" y="10088"/>
                  </a:lnTo>
                  <a:lnTo>
                    <a:pt x="5466" y="10014"/>
                  </a:lnTo>
                  <a:lnTo>
                    <a:pt x="5210" y="9904"/>
                  </a:lnTo>
                  <a:lnTo>
                    <a:pt x="5026" y="9758"/>
                  </a:lnTo>
                  <a:lnTo>
                    <a:pt x="4953" y="9648"/>
                  </a:lnTo>
                  <a:lnTo>
                    <a:pt x="4880" y="9538"/>
                  </a:lnTo>
                  <a:lnTo>
                    <a:pt x="4843" y="9427"/>
                  </a:lnTo>
                  <a:lnTo>
                    <a:pt x="4843" y="9281"/>
                  </a:lnTo>
                  <a:lnTo>
                    <a:pt x="4880" y="9134"/>
                  </a:lnTo>
                  <a:lnTo>
                    <a:pt x="4953" y="8987"/>
                  </a:lnTo>
                  <a:lnTo>
                    <a:pt x="5063" y="8877"/>
                  </a:lnTo>
                  <a:lnTo>
                    <a:pt x="5210" y="8804"/>
                  </a:lnTo>
                  <a:lnTo>
                    <a:pt x="5577" y="8694"/>
                  </a:lnTo>
                  <a:lnTo>
                    <a:pt x="5870" y="8657"/>
                  </a:lnTo>
                  <a:lnTo>
                    <a:pt x="6384" y="8657"/>
                  </a:lnTo>
                  <a:lnTo>
                    <a:pt x="6897" y="8620"/>
                  </a:lnTo>
                  <a:close/>
                  <a:moveTo>
                    <a:pt x="8621" y="10088"/>
                  </a:moveTo>
                  <a:lnTo>
                    <a:pt x="9355" y="10565"/>
                  </a:lnTo>
                  <a:lnTo>
                    <a:pt x="9501" y="10711"/>
                  </a:lnTo>
                  <a:lnTo>
                    <a:pt x="9648" y="10858"/>
                  </a:lnTo>
                  <a:lnTo>
                    <a:pt x="9758" y="11005"/>
                  </a:lnTo>
                  <a:lnTo>
                    <a:pt x="9868" y="11151"/>
                  </a:lnTo>
                  <a:lnTo>
                    <a:pt x="9355" y="11628"/>
                  </a:lnTo>
                  <a:lnTo>
                    <a:pt x="9318" y="11592"/>
                  </a:lnTo>
                  <a:lnTo>
                    <a:pt x="9208" y="11482"/>
                  </a:lnTo>
                  <a:lnTo>
                    <a:pt x="9061" y="11408"/>
                  </a:lnTo>
                  <a:lnTo>
                    <a:pt x="8878" y="11298"/>
                  </a:lnTo>
                  <a:lnTo>
                    <a:pt x="8768" y="11188"/>
                  </a:lnTo>
                  <a:lnTo>
                    <a:pt x="8511" y="10931"/>
                  </a:lnTo>
                  <a:lnTo>
                    <a:pt x="8548" y="10821"/>
                  </a:lnTo>
                  <a:lnTo>
                    <a:pt x="8621" y="10638"/>
                  </a:lnTo>
                  <a:lnTo>
                    <a:pt x="8658" y="10455"/>
                  </a:lnTo>
                  <a:lnTo>
                    <a:pt x="8658" y="10271"/>
                  </a:lnTo>
                  <a:lnTo>
                    <a:pt x="8621" y="10088"/>
                  </a:lnTo>
                  <a:close/>
                  <a:moveTo>
                    <a:pt x="6860" y="11555"/>
                  </a:moveTo>
                  <a:lnTo>
                    <a:pt x="7190" y="11885"/>
                  </a:lnTo>
                  <a:lnTo>
                    <a:pt x="7007" y="11958"/>
                  </a:lnTo>
                  <a:lnTo>
                    <a:pt x="6897" y="11958"/>
                  </a:lnTo>
                  <a:lnTo>
                    <a:pt x="6787" y="11922"/>
                  </a:lnTo>
                  <a:lnTo>
                    <a:pt x="6860" y="11555"/>
                  </a:lnTo>
                  <a:close/>
                  <a:moveTo>
                    <a:pt x="8328" y="11262"/>
                  </a:moveTo>
                  <a:lnTo>
                    <a:pt x="8474" y="11445"/>
                  </a:lnTo>
                  <a:lnTo>
                    <a:pt x="8658" y="11628"/>
                  </a:lnTo>
                  <a:lnTo>
                    <a:pt x="8878" y="11775"/>
                  </a:lnTo>
                  <a:lnTo>
                    <a:pt x="8988" y="11812"/>
                  </a:lnTo>
                  <a:lnTo>
                    <a:pt x="9098" y="11848"/>
                  </a:lnTo>
                  <a:lnTo>
                    <a:pt x="8731" y="12105"/>
                  </a:lnTo>
                  <a:lnTo>
                    <a:pt x="8328" y="12325"/>
                  </a:lnTo>
                  <a:lnTo>
                    <a:pt x="8291" y="12289"/>
                  </a:lnTo>
                  <a:lnTo>
                    <a:pt x="7814" y="11885"/>
                  </a:lnTo>
                  <a:lnTo>
                    <a:pt x="8071" y="11592"/>
                  </a:lnTo>
                  <a:lnTo>
                    <a:pt x="8328" y="11262"/>
                  </a:lnTo>
                  <a:close/>
                  <a:moveTo>
                    <a:pt x="6970" y="2678"/>
                  </a:moveTo>
                  <a:lnTo>
                    <a:pt x="7374" y="2715"/>
                  </a:lnTo>
                  <a:lnTo>
                    <a:pt x="7777" y="2788"/>
                  </a:lnTo>
                  <a:lnTo>
                    <a:pt x="8181" y="2898"/>
                  </a:lnTo>
                  <a:lnTo>
                    <a:pt x="8548" y="3008"/>
                  </a:lnTo>
                  <a:lnTo>
                    <a:pt x="8915" y="3192"/>
                  </a:lnTo>
                  <a:lnTo>
                    <a:pt x="9281" y="3375"/>
                  </a:lnTo>
                  <a:lnTo>
                    <a:pt x="9611" y="3595"/>
                  </a:lnTo>
                  <a:lnTo>
                    <a:pt x="9501" y="3632"/>
                  </a:lnTo>
                  <a:lnTo>
                    <a:pt x="9281" y="3815"/>
                  </a:lnTo>
                  <a:lnTo>
                    <a:pt x="9171" y="3925"/>
                  </a:lnTo>
                  <a:lnTo>
                    <a:pt x="9061" y="4035"/>
                  </a:lnTo>
                  <a:lnTo>
                    <a:pt x="9061" y="4072"/>
                  </a:lnTo>
                  <a:lnTo>
                    <a:pt x="9061" y="4109"/>
                  </a:lnTo>
                  <a:lnTo>
                    <a:pt x="9135" y="4109"/>
                  </a:lnTo>
                  <a:lnTo>
                    <a:pt x="9245" y="4072"/>
                  </a:lnTo>
                  <a:lnTo>
                    <a:pt x="9355" y="4072"/>
                  </a:lnTo>
                  <a:lnTo>
                    <a:pt x="9685" y="3925"/>
                  </a:lnTo>
                  <a:lnTo>
                    <a:pt x="9905" y="3815"/>
                  </a:lnTo>
                  <a:lnTo>
                    <a:pt x="10198" y="4035"/>
                  </a:lnTo>
                  <a:lnTo>
                    <a:pt x="9905" y="4255"/>
                  </a:lnTo>
                  <a:lnTo>
                    <a:pt x="9611" y="4512"/>
                  </a:lnTo>
                  <a:lnTo>
                    <a:pt x="9281" y="4475"/>
                  </a:lnTo>
                  <a:lnTo>
                    <a:pt x="8731" y="4475"/>
                  </a:lnTo>
                  <a:lnTo>
                    <a:pt x="8584" y="4512"/>
                  </a:lnTo>
                  <a:lnTo>
                    <a:pt x="8548" y="4549"/>
                  </a:lnTo>
                  <a:lnTo>
                    <a:pt x="8511" y="4622"/>
                  </a:lnTo>
                  <a:lnTo>
                    <a:pt x="8328" y="4989"/>
                  </a:lnTo>
                  <a:lnTo>
                    <a:pt x="8108" y="5356"/>
                  </a:lnTo>
                  <a:lnTo>
                    <a:pt x="7851" y="5466"/>
                  </a:lnTo>
                  <a:lnTo>
                    <a:pt x="7594" y="5613"/>
                  </a:lnTo>
                  <a:lnTo>
                    <a:pt x="7117" y="5906"/>
                  </a:lnTo>
                  <a:lnTo>
                    <a:pt x="6714" y="6163"/>
                  </a:lnTo>
                  <a:lnTo>
                    <a:pt x="6530" y="6310"/>
                  </a:lnTo>
                  <a:lnTo>
                    <a:pt x="6457" y="6383"/>
                  </a:lnTo>
                  <a:lnTo>
                    <a:pt x="6420" y="6493"/>
                  </a:lnTo>
                  <a:lnTo>
                    <a:pt x="6384" y="6676"/>
                  </a:lnTo>
                  <a:lnTo>
                    <a:pt x="6420" y="6786"/>
                  </a:lnTo>
                  <a:lnTo>
                    <a:pt x="6457" y="6896"/>
                  </a:lnTo>
                  <a:lnTo>
                    <a:pt x="6567" y="6970"/>
                  </a:lnTo>
                  <a:lnTo>
                    <a:pt x="6677" y="6970"/>
                  </a:lnTo>
                  <a:lnTo>
                    <a:pt x="6824" y="7006"/>
                  </a:lnTo>
                  <a:lnTo>
                    <a:pt x="7117" y="6933"/>
                  </a:lnTo>
                  <a:lnTo>
                    <a:pt x="7301" y="6860"/>
                  </a:lnTo>
                  <a:lnTo>
                    <a:pt x="7447" y="6823"/>
                  </a:lnTo>
                  <a:lnTo>
                    <a:pt x="7484" y="6860"/>
                  </a:lnTo>
                  <a:lnTo>
                    <a:pt x="7411" y="6896"/>
                  </a:lnTo>
                  <a:lnTo>
                    <a:pt x="7227" y="7006"/>
                  </a:lnTo>
                  <a:lnTo>
                    <a:pt x="6860" y="7080"/>
                  </a:lnTo>
                  <a:lnTo>
                    <a:pt x="6530" y="7153"/>
                  </a:lnTo>
                  <a:lnTo>
                    <a:pt x="6347" y="7227"/>
                  </a:lnTo>
                  <a:lnTo>
                    <a:pt x="6237" y="7337"/>
                  </a:lnTo>
                  <a:lnTo>
                    <a:pt x="6163" y="7483"/>
                  </a:lnTo>
                  <a:lnTo>
                    <a:pt x="6127" y="7630"/>
                  </a:lnTo>
                  <a:lnTo>
                    <a:pt x="6127" y="7777"/>
                  </a:lnTo>
                  <a:lnTo>
                    <a:pt x="6163" y="7924"/>
                  </a:lnTo>
                  <a:lnTo>
                    <a:pt x="6237" y="8070"/>
                  </a:lnTo>
                  <a:lnTo>
                    <a:pt x="6384" y="8180"/>
                  </a:lnTo>
                  <a:lnTo>
                    <a:pt x="6494" y="8180"/>
                  </a:lnTo>
                  <a:lnTo>
                    <a:pt x="6567" y="8144"/>
                  </a:lnTo>
                  <a:lnTo>
                    <a:pt x="6640" y="8070"/>
                  </a:lnTo>
                  <a:lnTo>
                    <a:pt x="6714" y="7997"/>
                  </a:lnTo>
                  <a:lnTo>
                    <a:pt x="6897" y="7924"/>
                  </a:lnTo>
                  <a:lnTo>
                    <a:pt x="7337" y="7924"/>
                  </a:lnTo>
                  <a:lnTo>
                    <a:pt x="8328" y="7997"/>
                  </a:lnTo>
                  <a:lnTo>
                    <a:pt x="8328" y="8144"/>
                  </a:lnTo>
                  <a:lnTo>
                    <a:pt x="8364" y="8327"/>
                  </a:lnTo>
                  <a:lnTo>
                    <a:pt x="8438" y="8474"/>
                  </a:lnTo>
                  <a:lnTo>
                    <a:pt x="8548" y="8584"/>
                  </a:lnTo>
                  <a:lnTo>
                    <a:pt x="8768" y="8767"/>
                  </a:lnTo>
                  <a:lnTo>
                    <a:pt x="8548" y="8694"/>
                  </a:lnTo>
                  <a:lnTo>
                    <a:pt x="8328" y="8657"/>
                  </a:lnTo>
                  <a:lnTo>
                    <a:pt x="8291" y="8657"/>
                  </a:lnTo>
                  <a:lnTo>
                    <a:pt x="8291" y="8731"/>
                  </a:lnTo>
                  <a:lnTo>
                    <a:pt x="8511" y="8951"/>
                  </a:lnTo>
                  <a:lnTo>
                    <a:pt x="8768" y="9171"/>
                  </a:lnTo>
                  <a:lnTo>
                    <a:pt x="9355" y="9501"/>
                  </a:lnTo>
                  <a:lnTo>
                    <a:pt x="9428" y="9574"/>
                  </a:lnTo>
                  <a:lnTo>
                    <a:pt x="9538" y="9648"/>
                  </a:lnTo>
                  <a:lnTo>
                    <a:pt x="9648" y="9684"/>
                  </a:lnTo>
                  <a:lnTo>
                    <a:pt x="9795" y="9794"/>
                  </a:lnTo>
                  <a:lnTo>
                    <a:pt x="9942" y="9941"/>
                  </a:lnTo>
                  <a:lnTo>
                    <a:pt x="10125" y="10198"/>
                  </a:lnTo>
                  <a:lnTo>
                    <a:pt x="10272" y="10344"/>
                  </a:lnTo>
                  <a:lnTo>
                    <a:pt x="10418" y="10491"/>
                  </a:lnTo>
                  <a:lnTo>
                    <a:pt x="10125" y="10858"/>
                  </a:lnTo>
                  <a:lnTo>
                    <a:pt x="9978" y="10638"/>
                  </a:lnTo>
                  <a:lnTo>
                    <a:pt x="9795" y="10455"/>
                  </a:lnTo>
                  <a:lnTo>
                    <a:pt x="9428" y="10161"/>
                  </a:lnTo>
                  <a:lnTo>
                    <a:pt x="8988" y="9904"/>
                  </a:lnTo>
                  <a:lnTo>
                    <a:pt x="8401" y="9501"/>
                  </a:lnTo>
                  <a:lnTo>
                    <a:pt x="8144" y="9171"/>
                  </a:lnTo>
                  <a:lnTo>
                    <a:pt x="7851" y="8877"/>
                  </a:lnTo>
                  <a:lnTo>
                    <a:pt x="7557" y="8657"/>
                  </a:lnTo>
                  <a:lnTo>
                    <a:pt x="7227" y="8437"/>
                  </a:lnTo>
                  <a:lnTo>
                    <a:pt x="7190" y="8437"/>
                  </a:lnTo>
                  <a:lnTo>
                    <a:pt x="7190" y="8400"/>
                  </a:lnTo>
                  <a:lnTo>
                    <a:pt x="7154" y="8400"/>
                  </a:lnTo>
                  <a:lnTo>
                    <a:pt x="7044" y="8364"/>
                  </a:lnTo>
                  <a:lnTo>
                    <a:pt x="6677" y="8327"/>
                  </a:lnTo>
                  <a:lnTo>
                    <a:pt x="6273" y="8290"/>
                  </a:lnTo>
                  <a:lnTo>
                    <a:pt x="5870" y="8327"/>
                  </a:lnTo>
                  <a:lnTo>
                    <a:pt x="5466" y="8364"/>
                  </a:lnTo>
                  <a:lnTo>
                    <a:pt x="5173" y="8437"/>
                  </a:lnTo>
                  <a:lnTo>
                    <a:pt x="4990" y="8510"/>
                  </a:lnTo>
                  <a:lnTo>
                    <a:pt x="4843" y="8620"/>
                  </a:lnTo>
                  <a:lnTo>
                    <a:pt x="4733" y="8731"/>
                  </a:lnTo>
                  <a:lnTo>
                    <a:pt x="4623" y="8841"/>
                  </a:lnTo>
                  <a:lnTo>
                    <a:pt x="4549" y="8987"/>
                  </a:lnTo>
                  <a:lnTo>
                    <a:pt x="4476" y="9171"/>
                  </a:lnTo>
                  <a:lnTo>
                    <a:pt x="4476" y="9317"/>
                  </a:lnTo>
                  <a:lnTo>
                    <a:pt x="4476" y="9464"/>
                  </a:lnTo>
                  <a:lnTo>
                    <a:pt x="4513" y="9611"/>
                  </a:lnTo>
                  <a:lnTo>
                    <a:pt x="4549" y="9721"/>
                  </a:lnTo>
                  <a:lnTo>
                    <a:pt x="4733" y="9978"/>
                  </a:lnTo>
                  <a:lnTo>
                    <a:pt x="4953" y="10161"/>
                  </a:lnTo>
                  <a:lnTo>
                    <a:pt x="5246" y="10344"/>
                  </a:lnTo>
                  <a:lnTo>
                    <a:pt x="5577" y="10491"/>
                  </a:lnTo>
                  <a:lnTo>
                    <a:pt x="5687" y="10491"/>
                  </a:lnTo>
                  <a:lnTo>
                    <a:pt x="5797" y="10418"/>
                  </a:lnTo>
                  <a:lnTo>
                    <a:pt x="6090" y="10308"/>
                  </a:lnTo>
                  <a:lnTo>
                    <a:pt x="6090" y="10418"/>
                  </a:lnTo>
                  <a:lnTo>
                    <a:pt x="6090" y="10528"/>
                  </a:lnTo>
                  <a:lnTo>
                    <a:pt x="6163" y="10785"/>
                  </a:lnTo>
                  <a:lnTo>
                    <a:pt x="6310" y="10968"/>
                  </a:lnTo>
                  <a:lnTo>
                    <a:pt x="6494" y="11188"/>
                  </a:lnTo>
                  <a:lnTo>
                    <a:pt x="6494" y="11592"/>
                  </a:lnTo>
                  <a:lnTo>
                    <a:pt x="6420" y="11958"/>
                  </a:lnTo>
                  <a:lnTo>
                    <a:pt x="6384" y="12105"/>
                  </a:lnTo>
                  <a:lnTo>
                    <a:pt x="6420" y="12142"/>
                  </a:lnTo>
                  <a:lnTo>
                    <a:pt x="6457" y="12179"/>
                  </a:lnTo>
                  <a:lnTo>
                    <a:pt x="6714" y="12289"/>
                  </a:lnTo>
                  <a:lnTo>
                    <a:pt x="6970" y="12325"/>
                  </a:lnTo>
                  <a:lnTo>
                    <a:pt x="7227" y="12252"/>
                  </a:lnTo>
                  <a:lnTo>
                    <a:pt x="7447" y="12142"/>
                  </a:lnTo>
                  <a:lnTo>
                    <a:pt x="7924" y="12509"/>
                  </a:lnTo>
                  <a:lnTo>
                    <a:pt x="7484" y="12655"/>
                  </a:lnTo>
                  <a:lnTo>
                    <a:pt x="7044" y="12802"/>
                  </a:lnTo>
                  <a:lnTo>
                    <a:pt x="6714" y="12876"/>
                  </a:lnTo>
                  <a:lnTo>
                    <a:pt x="6604" y="12765"/>
                  </a:lnTo>
                  <a:lnTo>
                    <a:pt x="6494" y="12582"/>
                  </a:lnTo>
                  <a:lnTo>
                    <a:pt x="6310" y="12289"/>
                  </a:lnTo>
                  <a:lnTo>
                    <a:pt x="6090" y="12032"/>
                  </a:lnTo>
                  <a:lnTo>
                    <a:pt x="5870" y="11812"/>
                  </a:lnTo>
                  <a:lnTo>
                    <a:pt x="5466" y="11372"/>
                  </a:lnTo>
                  <a:lnTo>
                    <a:pt x="5100" y="10895"/>
                  </a:lnTo>
                  <a:lnTo>
                    <a:pt x="5063" y="10858"/>
                  </a:lnTo>
                  <a:lnTo>
                    <a:pt x="4990" y="10858"/>
                  </a:lnTo>
                  <a:lnTo>
                    <a:pt x="4953" y="10895"/>
                  </a:lnTo>
                  <a:lnTo>
                    <a:pt x="4953" y="10931"/>
                  </a:lnTo>
                  <a:lnTo>
                    <a:pt x="4953" y="11151"/>
                  </a:lnTo>
                  <a:lnTo>
                    <a:pt x="5026" y="11335"/>
                  </a:lnTo>
                  <a:lnTo>
                    <a:pt x="5100" y="11518"/>
                  </a:lnTo>
                  <a:lnTo>
                    <a:pt x="5246" y="11702"/>
                  </a:lnTo>
                  <a:lnTo>
                    <a:pt x="5540" y="12032"/>
                  </a:lnTo>
                  <a:lnTo>
                    <a:pt x="5833" y="12325"/>
                  </a:lnTo>
                  <a:lnTo>
                    <a:pt x="6017" y="12582"/>
                  </a:lnTo>
                  <a:lnTo>
                    <a:pt x="6200" y="12912"/>
                  </a:lnTo>
                  <a:lnTo>
                    <a:pt x="5650" y="12949"/>
                  </a:lnTo>
                  <a:lnTo>
                    <a:pt x="5026" y="12362"/>
                  </a:lnTo>
                  <a:lnTo>
                    <a:pt x="4659" y="11995"/>
                  </a:lnTo>
                  <a:lnTo>
                    <a:pt x="4513" y="11812"/>
                  </a:lnTo>
                  <a:lnTo>
                    <a:pt x="4439" y="11555"/>
                  </a:lnTo>
                  <a:lnTo>
                    <a:pt x="4403" y="11518"/>
                  </a:lnTo>
                  <a:lnTo>
                    <a:pt x="4329" y="11482"/>
                  </a:lnTo>
                  <a:lnTo>
                    <a:pt x="4256" y="11482"/>
                  </a:lnTo>
                  <a:lnTo>
                    <a:pt x="4219" y="11555"/>
                  </a:lnTo>
                  <a:lnTo>
                    <a:pt x="4219" y="11665"/>
                  </a:lnTo>
                  <a:lnTo>
                    <a:pt x="4219" y="11812"/>
                  </a:lnTo>
                  <a:lnTo>
                    <a:pt x="4293" y="12032"/>
                  </a:lnTo>
                  <a:lnTo>
                    <a:pt x="4403" y="12252"/>
                  </a:lnTo>
                  <a:lnTo>
                    <a:pt x="4586" y="12435"/>
                  </a:lnTo>
                  <a:lnTo>
                    <a:pt x="4953" y="12876"/>
                  </a:lnTo>
                  <a:lnTo>
                    <a:pt x="4880" y="12876"/>
                  </a:lnTo>
                  <a:lnTo>
                    <a:pt x="4880" y="12839"/>
                  </a:lnTo>
                  <a:lnTo>
                    <a:pt x="4880" y="12802"/>
                  </a:lnTo>
                  <a:lnTo>
                    <a:pt x="4843" y="12765"/>
                  </a:lnTo>
                  <a:lnTo>
                    <a:pt x="4549" y="12692"/>
                  </a:lnTo>
                  <a:lnTo>
                    <a:pt x="4439" y="12655"/>
                  </a:lnTo>
                  <a:lnTo>
                    <a:pt x="4366" y="12545"/>
                  </a:lnTo>
                  <a:lnTo>
                    <a:pt x="4293" y="12362"/>
                  </a:lnTo>
                  <a:lnTo>
                    <a:pt x="4073" y="11995"/>
                  </a:lnTo>
                  <a:lnTo>
                    <a:pt x="3926" y="11848"/>
                  </a:lnTo>
                  <a:lnTo>
                    <a:pt x="3816" y="11738"/>
                  </a:lnTo>
                  <a:lnTo>
                    <a:pt x="3816" y="11665"/>
                  </a:lnTo>
                  <a:lnTo>
                    <a:pt x="3816" y="11592"/>
                  </a:lnTo>
                  <a:lnTo>
                    <a:pt x="3779" y="11555"/>
                  </a:lnTo>
                  <a:lnTo>
                    <a:pt x="3742" y="11518"/>
                  </a:lnTo>
                  <a:lnTo>
                    <a:pt x="3669" y="11555"/>
                  </a:lnTo>
                  <a:lnTo>
                    <a:pt x="3559" y="11628"/>
                  </a:lnTo>
                  <a:lnTo>
                    <a:pt x="3522" y="11702"/>
                  </a:lnTo>
                  <a:lnTo>
                    <a:pt x="3522" y="11848"/>
                  </a:lnTo>
                  <a:lnTo>
                    <a:pt x="3559" y="11958"/>
                  </a:lnTo>
                  <a:lnTo>
                    <a:pt x="3669" y="12105"/>
                  </a:lnTo>
                  <a:lnTo>
                    <a:pt x="3779" y="12252"/>
                  </a:lnTo>
                  <a:lnTo>
                    <a:pt x="3889" y="12435"/>
                  </a:lnTo>
                  <a:lnTo>
                    <a:pt x="3963" y="12655"/>
                  </a:lnTo>
                  <a:lnTo>
                    <a:pt x="3963" y="12655"/>
                  </a:lnTo>
                  <a:lnTo>
                    <a:pt x="3376" y="12435"/>
                  </a:lnTo>
                  <a:lnTo>
                    <a:pt x="2825" y="12105"/>
                  </a:lnTo>
                  <a:lnTo>
                    <a:pt x="2789" y="12069"/>
                  </a:lnTo>
                  <a:lnTo>
                    <a:pt x="2715" y="11958"/>
                  </a:lnTo>
                  <a:lnTo>
                    <a:pt x="2605" y="11885"/>
                  </a:lnTo>
                  <a:lnTo>
                    <a:pt x="2349" y="11812"/>
                  </a:lnTo>
                  <a:lnTo>
                    <a:pt x="2312" y="11738"/>
                  </a:lnTo>
                  <a:lnTo>
                    <a:pt x="2165" y="11115"/>
                  </a:lnTo>
                  <a:lnTo>
                    <a:pt x="2092" y="10748"/>
                  </a:lnTo>
                  <a:lnTo>
                    <a:pt x="2055" y="10381"/>
                  </a:lnTo>
                  <a:lnTo>
                    <a:pt x="2055" y="10051"/>
                  </a:lnTo>
                  <a:lnTo>
                    <a:pt x="2092" y="9868"/>
                  </a:lnTo>
                  <a:lnTo>
                    <a:pt x="2165" y="9758"/>
                  </a:lnTo>
                  <a:lnTo>
                    <a:pt x="2238" y="9611"/>
                  </a:lnTo>
                  <a:lnTo>
                    <a:pt x="2349" y="9538"/>
                  </a:lnTo>
                  <a:lnTo>
                    <a:pt x="2495" y="9464"/>
                  </a:lnTo>
                  <a:lnTo>
                    <a:pt x="2679" y="9391"/>
                  </a:lnTo>
                  <a:lnTo>
                    <a:pt x="2715" y="9391"/>
                  </a:lnTo>
                  <a:lnTo>
                    <a:pt x="2752" y="9354"/>
                  </a:lnTo>
                  <a:lnTo>
                    <a:pt x="2789" y="9281"/>
                  </a:lnTo>
                  <a:lnTo>
                    <a:pt x="2789" y="9207"/>
                  </a:lnTo>
                  <a:lnTo>
                    <a:pt x="2715" y="9024"/>
                  </a:lnTo>
                  <a:lnTo>
                    <a:pt x="2605" y="8841"/>
                  </a:lnTo>
                  <a:lnTo>
                    <a:pt x="2495" y="8694"/>
                  </a:lnTo>
                  <a:lnTo>
                    <a:pt x="2349" y="8510"/>
                  </a:lnTo>
                  <a:lnTo>
                    <a:pt x="2055" y="8254"/>
                  </a:lnTo>
                  <a:lnTo>
                    <a:pt x="1725" y="7960"/>
                  </a:lnTo>
                  <a:lnTo>
                    <a:pt x="1505" y="7813"/>
                  </a:lnTo>
                  <a:lnTo>
                    <a:pt x="1285" y="7630"/>
                  </a:lnTo>
                  <a:lnTo>
                    <a:pt x="1175" y="7447"/>
                  </a:lnTo>
                  <a:lnTo>
                    <a:pt x="991" y="7300"/>
                  </a:lnTo>
                  <a:lnTo>
                    <a:pt x="771" y="7153"/>
                  </a:lnTo>
                  <a:lnTo>
                    <a:pt x="551" y="7117"/>
                  </a:lnTo>
                  <a:lnTo>
                    <a:pt x="661" y="6566"/>
                  </a:lnTo>
                  <a:lnTo>
                    <a:pt x="771" y="6089"/>
                  </a:lnTo>
                  <a:lnTo>
                    <a:pt x="808" y="6016"/>
                  </a:lnTo>
                  <a:lnTo>
                    <a:pt x="955" y="5943"/>
                  </a:lnTo>
                  <a:lnTo>
                    <a:pt x="1101" y="5906"/>
                  </a:lnTo>
                  <a:lnTo>
                    <a:pt x="1248" y="5906"/>
                  </a:lnTo>
                  <a:lnTo>
                    <a:pt x="1395" y="5943"/>
                  </a:lnTo>
                  <a:lnTo>
                    <a:pt x="1505" y="6016"/>
                  </a:lnTo>
                  <a:lnTo>
                    <a:pt x="1615" y="6126"/>
                  </a:lnTo>
                  <a:lnTo>
                    <a:pt x="1652" y="6236"/>
                  </a:lnTo>
                  <a:lnTo>
                    <a:pt x="1652" y="6420"/>
                  </a:lnTo>
                  <a:lnTo>
                    <a:pt x="1652" y="6530"/>
                  </a:lnTo>
                  <a:lnTo>
                    <a:pt x="1688" y="6566"/>
                  </a:lnTo>
                  <a:lnTo>
                    <a:pt x="1725" y="6566"/>
                  </a:lnTo>
                  <a:lnTo>
                    <a:pt x="1945" y="6676"/>
                  </a:lnTo>
                  <a:lnTo>
                    <a:pt x="2128" y="6786"/>
                  </a:lnTo>
                  <a:lnTo>
                    <a:pt x="2275" y="6970"/>
                  </a:lnTo>
                  <a:lnTo>
                    <a:pt x="2385" y="7153"/>
                  </a:lnTo>
                  <a:lnTo>
                    <a:pt x="2459" y="7227"/>
                  </a:lnTo>
                  <a:lnTo>
                    <a:pt x="2532" y="7227"/>
                  </a:lnTo>
                  <a:lnTo>
                    <a:pt x="2605" y="7190"/>
                  </a:lnTo>
                  <a:lnTo>
                    <a:pt x="2642" y="7080"/>
                  </a:lnTo>
                  <a:lnTo>
                    <a:pt x="2532" y="5943"/>
                  </a:lnTo>
                  <a:lnTo>
                    <a:pt x="2752" y="5906"/>
                  </a:lnTo>
                  <a:lnTo>
                    <a:pt x="3009" y="5796"/>
                  </a:lnTo>
                  <a:lnTo>
                    <a:pt x="3229" y="5723"/>
                  </a:lnTo>
                  <a:lnTo>
                    <a:pt x="3449" y="5686"/>
                  </a:lnTo>
                  <a:lnTo>
                    <a:pt x="3669" y="5649"/>
                  </a:lnTo>
                  <a:lnTo>
                    <a:pt x="3889" y="5686"/>
                  </a:lnTo>
                  <a:lnTo>
                    <a:pt x="4293" y="5723"/>
                  </a:lnTo>
                  <a:lnTo>
                    <a:pt x="5100" y="5723"/>
                  </a:lnTo>
                  <a:lnTo>
                    <a:pt x="5283" y="5649"/>
                  </a:lnTo>
                  <a:lnTo>
                    <a:pt x="5503" y="5576"/>
                  </a:lnTo>
                  <a:lnTo>
                    <a:pt x="5577" y="5539"/>
                  </a:lnTo>
                  <a:lnTo>
                    <a:pt x="5613" y="5466"/>
                  </a:lnTo>
                  <a:lnTo>
                    <a:pt x="5613" y="5356"/>
                  </a:lnTo>
                  <a:lnTo>
                    <a:pt x="5577" y="5282"/>
                  </a:lnTo>
                  <a:lnTo>
                    <a:pt x="5246" y="4916"/>
                  </a:lnTo>
                  <a:lnTo>
                    <a:pt x="4880" y="4549"/>
                  </a:lnTo>
                  <a:lnTo>
                    <a:pt x="4696" y="4365"/>
                  </a:lnTo>
                  <a:lnTo>
                    <a:pt x="4513" y="4219"/>
                  </a:lnTo>
                  <a:lnTo>
                    <a:pt x="4293" y="4109"/>
                  </a:lnTo>
                  <a:lnTo>
                    <a:pt x="4036" y="3999"/>
                  </a:lnTo>
                  <a:lnTo>
                    <a:pt x="3999" y="3889"/>
                  </a:lnTo>
                  <a:lnTo>
                    <a:pt x="3963" y="3815"/>
                  </a:lnTo>
                  <a:lnTo>
                    <a:pt x="3852" y="3742"/>
                  </a:lnTo>
                  <a:lnTo>
                    <a:pt x="3742" y="3668"/>
                  </a:lnTo>
                  <a:lnTo>
                    <a:pt x="3376" y="3522"/>
                  </a:lnTo>
                  <a:lnTo>
                    <a:pt x="3192" y="3448"/>
                  </a:lnTo>
                  <a:lnTo>
                    <a:pt x="2972" y="3412"/>
                  </a:lnTo>
                  <a:lnTo>
                    <a:pt x="3412" y="3228"/>
                  </a:lnTo>
                  <a:lnTo>
                    <a:pt x="3816" y="3045"/>
                  </a:lnTo>
                  <a:lnTo>
                    <a:pt x="4256" y="2935"/>
                  </a:lnTo>
                  <a:lnTo>
                    <a:pt x="4696" y="2861"/>
                  </a:lnTo>
                  <a:lnTo>
                    <a:pt x="5136" y="2788"/>
                  </a:lnTo>
                  <a:lnTo>
                    <a:pt x="6494" y="2788"/>
                  </a:lnTo>
                  <a:lnTo>
                    <a:pt x="6567" y="2751"/>
                  </a:lnTo>
                  <a:lnTo>
                    <a:pt x="6567" y="2678"/>
                  </a:lnTo>
                  <a:close/>
                  <a:moveTo>
                    <a:pt x="5100" y="15590"/>
                  </a:moveTo>
                  <a:lnTo>
                    <a:pt x="5246" y="15627"/>
                  </a:lnTo>
                  <a:lnTo>
                    <a:pt x="5503" y="15700"/>
                  </a:lnTo>
                  <a:lnTo>
                    <a:pt x="5393" y="15737"/>
                  </a:lnTo>
                  <a:lnTo>
                    <a:pt x="5320" y="15810"/>
                  </a:lnTo>
                  <a:lnTo>
                    <a:pt x="5246" y="15920"/>
                  </a:lnTo>
                  <a:lnTo>
                    <a:pt x="5246" y="16030"/>
                  </a:lnTo>
                  <a:lnTo>
                    <a:pt x="5210" y="16177"/>
                  </a:lnTo>
                  <a:lnTo>
                    <a:pt x="5246" y="16360"/>
                  </a:lnTo>
                  <a:lnTo>
                    <a:pt x="5246" y="16434"/>
                  </a:lnTo>
                  <a:lnTo>
                    <a:pt x="5283" y="16507"/>
                  </a:lnTo>
                  <a:lnTo>
                    <a:pt x="5356" y="16580"/>
                  </a:lnTo>
                  <a:lnTo>
                    <a:pt x="5430" y="16617"/>
                  </a:lnTo>
                  <a:lnTo>
                    <a:pt x="5540" y="16617"/>
                  </a:lnTo>
                  <a:lnTo>
                    <a:pt x="5870" y="16947"/>
                  </a:lnTo>
                  <a:lnTo>
                    <a:pt x="6237" y="17167"/>
                  </a:lnTo>
                  <a:lnTo>
                    <a:pt x="6567" y="17351"/>
                  </a:lnTo>
                  <a:lnTo>
                    <a:pt x="6750" y="17424"/>
                  </a:lnTo>
                  <a:lnTo>
                    <a:pt x="3449" y="17387"/>
                  </a:lnTo>
                  <a:lnTo>
                    <a:pt x="3596" y="17314"/>
                  </a:lnTo>
                  <a:lnTo>
                    <a:pt x="3926" y="17167"/>
                  </a:lnTo>
                  <a:lnTo>
                    <a:pt x="4256" y="16984"/>
                  </a:lnTo>
                  <a:lnTo>
                    <a:pt x="4476" y="16837"/>
                  </a:lnTo>
                  <a:lnTo>
                    <a:pt x="4696" y="16654"/>
                  </a:lnTo>
                  <a:lnTo>
                    <a:pt x="4770" y="16690"/>
                  </a:lnTo>
                  <a:lnTo>
                    <a:pt x="4880" y="16690"/>
                  </a:lnTo>
                  <a:lnTo>
                    <a:pt x="4953" y="16654"/>
                  </a:lnTo>
                  <a:lnTo>
                    <a:pt x="5026" y="16580"/>
                  </a:lnTo>
                  <a:lnTo>
                    <a:pt x="5136" y="16397"/>
                  </a:lnTo>
                  <a:lnTo>
                    <a:pt x="5210" y="16214"/>
                  </a:lnTo>
                  <a:lnTo>
                    <a:pt x="5173" y="16103"/>
                  </a:lnTo>
                  <a:lnTo>
                    <a:pt x="5100" y="16030"/>
                  </a:lnTo>
                  <a:lnTo>
                    <a:pt x="5063" y="15993"/>
                  </a:lnTo>
                  <a:lnTo>
                    <a:pt x="5100" y="15773"/>
                  </a:lnTo>
                  <a:lnTo>
                    <a:pt x="5100" y="15590"/>
                  </a:lnTo>
                  <a:close/>
                  <a:moveTo>
                    <a:pt x="9795" y="0"/>
                  </a:moveTo>
                  <a:lnTo>
                    <a:pt x="9648" y="74"/>
                  </a:lnTo>
                  <a:lnTo>
                    <a:pt x="9391" y="110"/>
                  </a:lnTo>
                  <a:lnTo>
                    <a:pt x="9171" y="220"/>
                  </a:lnTo>
                  <a:lnTo>
                    <a:pt x="9061" y="294"/>
                  </a:lnTo>
                  <a:lnTo>
                    <a:pt x="8988" y="404"/>
                  </a:lnTo>
                  <a:lnTo>
                    <a:pt x="8951" y="514"/>
                  </a:lnTo>
                  <a:lnTo>
                    <a:pt x="8915" y="661"/>
                  </a:lnTo>
                  <a:lnTo>
                    <a:pt x="8915" y="771"/>
                  </a:lnTo>
                  <a:lnTo>
                    <a:pt x="8915" y="881"/>
                  </a:lnTo>
                  <a:lnTo>
                    <a:pt x="8988" y="1027"/>
                  </a:lnTo>
                  <a:lnTo>
                    <a:pt x="9025" y="1137"/>
                  </a:lnTo>
                  <a:lnTo>
                    <a:pt x="8254" y="2348"/>
                  </a:lnTo>
                  <a:lnTo>
                    <a:pt x="7631" y="2201"/>
                  </a:lnTo>
                  <a:lnTo>
                    <a:pt x="7007" y="2165"/>
                  </a:lnTo>
                  <a:lnTo>
                    <a:pt x="6384" y="2165"/>
                  </a:lnTo>
                  <a:lnTo>
                    <a:pt x="5797" y="2238"/>
                  </a:lnTo>
                  <a:lnTo>
                    <a:pt x="5650" y="2275"/>
                  </a:lnTo>
                  <a:lnTo>
                    <a:pt x="5577" y="2385"/>
                  </a:lnTo>
                  <a:lnTo>
                    <a:pt x="5100" y="2348"/>
                  </a:lnTo>
                  <a:lnTo>
                    <a:pt x="4623" y="2421"/>
                  </a:lnTo>
                  <a:lnTo>
                    <a:pt x="4109" y="2495"/>
                  </a:lnTo>
                  <a:lnTo>
                    <a:pt x="3632" y="2641"/>
                  </a:lnTo>
                  <a:lnTo>
                    <a:pt x="3192" y="2825"/>
                  </a:lnTo>
                  <a:lnTo>
                    <a:pt x="2715" y="3045"/>
                  </a:lnTo>
                  <a:lnTo>
                    <a:pt x="2312" y="3302"/>
                  </a:lnTo>
                  <a:lnTo>
                    <a:pt x="1945" y="3558"/>
                  </a:lnTo>
                  <a:lnTo>
                    <a:pt x="1505" y="3925"/>
                  </a:lnTo>
                  <a:lnTo>
                    <a:pt x="1138" y="4365"/>
                  </a:lnTo>
                  <a:lnTo>
                    <a:pt x="808" y="4806"/>
                  </a:lnTo>
                  <a:lnTo>
                    <a:pt x="551" y="5282"/>
                  </a:lnTo>
                  <a:lnTo>
                    <a:pt x="331" y="5796"/>
                  </a:lnTo>
                  <a:lnTo>
                    <a:pt x="184" y="6346"/>
                  </a:lnTo>
                  <a:lnTo>
                    <a:pt x="74" y="6896"/>
                  </a:lnTo>
                  <a:lnTo>
                    <a:pt x="1" y="7447"/>
                  </a:lnTo>
                  <a:lnTo>
                    <a:pt x="1" y="7997"/>
                  </a:lnTo>
                  <a:lnTo>
                    <a:pt x="38" y="8547"/>
                  </a:lnTo>
                  <a:lnTo>
                    <a:pt x="148" y="9097"/>
                  </a:lnTo>
                  <a:lnTo>
                    <a:pt x="294" y="9648"/>
                  </a:lnTo>
                  <a:lnTo>
                    <a:pt x="478" y="10161"/>
                  </a:lnTo>
                  <a:lnTo>
                    <a:pt x="698" y="10638"/>
                  </a:lnTo>
                  <a:lnTo>
                    <a:pt x="991" y="11115"/>
                  </a:lnTo>
                  <a:lnTo>
                    <a:pt x="1358" y="11555"/>
                  </a:lnTo>
                  <a:lnTo>
                    <a:pt x="1725" y="11958"/>
                  </a:lnTo>
                  <a:lnTo>
                    <a:pt x="2165" y="12325"/>
                  </a:lnTo>
                  <a:lnTo>
                    <a:pt x="2679" y="12655"/>
                  </a:lnTo>
                  <a:lnTo>
                    <a:pt x="3156" y="12912"/>
                  </a:lnTo>
                  <a:lnTo>
                    <a:pt x="3706" y="13132"/>
                  </a:lnTo>
                  <a:lnTo>
                    <a:pt x="4256" y="13279"/>
                  </a:lnTo>
                  <a:lnTo>
                    <a:pt x="4806" y="13389"/>
                  </a:lnTo>
                  <a:lnTo>
                    <a:pt x="5393" y="13462"/>
                  </a:lnTo>
                  <a:lnTo>
                    <a:pt x="5943" y="13462"/>
                  </a:lnTo>
                  <a:lnTo>
                    <a:pt x="6494" y="13426"/>
                  </a:lnTo>
                  <a:lnTo>
                    <a:pt x="7044" y="13352"/>
                  </a:lnTo>
                  <a:lnTo>
                    <a:pt x="7594" y="13206"/>
                  </a:lnTo>
                  <a:lnTo>
                    <a:pt x="8108" y="13022"/>
                  </a:lnTo>
                  <a:lnTo>
                    <a:pt x="8621" y="12802"/>
                  </a:lnTo>
                  <a:lnTo>
                    <a:pt x="9098" y="12509"/>
                  </a:lnTo>
                  <a:lnTo>
                    <a:pt x="9538" y="12215"/>
                  </a:lnTo>
                  <a:lnTo>
                    <a:pt x="10052" y="11775"/>
                  </a:lnTo>
                  <a:lnTo>
                    <a:pt x="10492" y="11262"/>
                  </a:lnTo>
                  <a:lnTo>
                    <a:pt x="10932" y="10711"/>
                  </a:lnTo>
                  <a:lnTo>
                    <a:pt x="11299" y="10161"/>
                  </a:lnTo>
                  <a:lnTo>
                    <a:pt x="11629" y="9538"/>
                  </a:lnTo>
                  <a:lnTo>
                    <a:pt x="11886" y="8914"/>
                  </a:lnTo>
                  <a:lnTo>
                    <a:pt x="12106" y="8290"/>
                  </a:lnTo>
                  <a:lnTo>
                    <a:pt x="12179" y="7924"/>
                  </a:lnTo>
                  <a:lnTo>
                    <a:pt x="12216" y="7593"/>
                  </a:lnTo>
                  <a:lnTo>
                    <a:pt x="12253" y="7080"/>
                  </a:lnTo>
                  <a:lnTo>
                    <a:pt x="12216" y="6603"/>
                  </a:lnTo>
                  <a:lnTo>
                    <a:pt x="12106" y="6126"/>
                  </a:lnTo>
                  <a:lnTo>
                    <a:pt x="11922" y="5649"/>
                  </a:lnTo>
                  <a:lnTo>
                    <a:pt x="11739" y="5172"/>
                  </a:lnTo>
                  <a:lnTo>
                    <a:pt x="11482" y="4732"/>
                  </a:lnTo>
                  <a:lnTo>
                    <a:pt x="11189" y="4329"/>
                  </a:lnTo>
                  <a:lnTo>
                    <a:pt x="10859" y="3962"/>
                  </a:lnTo>
                  <a:lnTo>
                    <a:pt x="10822" y="3852"/>
                  </a:lnTo>
                  <a:lnTo>
                    <a:pt x="10712" y="3815"/>
                  </a:lnTo>
                  <a:lnTo>
                    <a:pt x="10272" y="3375"/>
                  </a:lnTo>
                  <a:lnTo>
                    <a:pt x="10162" y="3302"/>
                  </a:lnTo>
                  <a:lnTo>
                    <a:pt x="9832" y="3082"/>
                  </a:lnTo>
                  <a:lnTo>
                    <a:pt x="9501" y="2861"/>
                  </a:lnTo>
                  <a:lnTo>
                    <a:pt x="9135" y="2678"/>
                  </a:lnTo>
                  <a:lnTo>
                    <a:pt x="8768" y="2531"/>
                  </a:lnTo>
                  <a:lnTo>
                    <a:pt x="8804" y="2458"/>
                  </a:lnTo>
                  <a:lnTo>
                    <a:pt x="8841" y="2421"/>
                  </a:lnTo>
                  <a:lnTo>
                    <a:pt x="8804" y="2348"/>
                  </a:lnTo>
                  <a:lnTo>
                    <a:pt x="9171" y="1871"/>
                  </a:lnTo>
                  <a:lnTo>
                    <a:pt x="9501" y="1394"/>
                  </a:lnTo>
                  <a:lnTo>
                    <a:pt x="9758" y="1394"/>
                  </a:lnTo>
                  <a:lnTo>
                    <a:pt x="9868" y="1358"/>
                  </a:lnTo>
                  <a:lnTo>
                    <a:pt x="9978" y="1284"/>
                  </a:lnTo>
                  <a:lnTo>
                    <a:pt x="10052" y="1211"/>
                  </a:lnTo>
                  <a:lnTo>
                    <a:pt x="10602" y="1468"/>
                  </a:lnTo>
                  <a:lnTo>
                    <a:pt x="11079" y="1798"/>
                  </a:lnTo>
                  <a:lnTo>
                    <a:pt x="11556" y="2128"/>
                  </a:lnTo>
                  <a:lnTo>
                    <a:pt x="11996" y="2531"/>
                  </a:lnTo>
                  <a:lnTo>
                    <a:pt x="12399" y="2972"/>
                  </a:lnTo>
                  <a:lnTo>
                    <a:pt x="12766" y="3412"/>
                  </a:lnTo>
                  <a:lnTo>
                    <a:pt x="13060" y="3925"/>
                  </a:lnTo>
                  <a:lnTo>
                    <a:pt x="13353" y="4439"/>
                  </a:lnTo>
                  <a:lnTo>
                    <a:pt x="13573" y="4989"/>
                  </a:lnTo>
                  <a:lnTo>
                    <a:pt x="13757" y="5539"/>
                  </a:lnTo>
                  <a:lnTo>
                    <a:pt x="13903" y="6126"/>
                  </a:lnTo>
                  <a:lnTo>
                    <a:pt x="14013" y="6713"/>
                  </a:lnTo>
                  <a:lnTo>
                    <a:pt x="14087" y="7300"/>
                  </a:lnTo>
                  <a:lnTo>
                    <a:pt x="14087" y="7887"/>
                  </a:lnTo>
                  <a:lnTo>
                    <a:pt x="14087" y="8510"/>
                  </a:lnTo>
                  <a:lnTo>
                    <a:pt x="14013" y="9097"/>
                  </a:lnTo>
                  <a:lnTo>
                    <a:pt x="13867" y="9758"/>
                  </a:lnTo>
                  <a:lnTo>
                    <a:pt x="13720" y="10381"/>
                  </a:lnTo>
                  <a:lnTo>
                    <a:pt x="13463" y="11005"/>
                  </a:lnTo>
                  <a:lnTo>
                    <a:pt x="13206" y="11592"/>
                  </a:lnTo>
                  <a:lnTo>
                    <a:pt x="12876" y="12179"/>
                  </a:lnTo>
                  <a:lnTo>
                    <a:pt x="12473" y="12692"/>
                  </a:lnTo>
                  <a:lnTo>
                    <a:pt x="12069" y="13206"/>
                  </a:lnTo>
                  <a:lnTo>
                    <a:pt x="11592" y="13683"/>
                  </a:lnTo>
                  <a:lnTo>
                    <a:pt x="11079" y="14049"/>
                  </a:lnTo>
                  <a:lnTo>
                    <a:pt x="10565" y="14416"/>
                  </a:lnTo>
                  <a:lnTo>
                    <a:pt x="9978" y="14710"/>
                  </a:lnTo>
                  <a:lnTo>
                    <a:pt x="9391" y="14966"/>
                  </a:lnTo>
                  <a:lnTo>
                    <a:pt x="8804" y="15150"/>
                  </a:lnTo>
                  <a:lnTo>
                    <a:pt x="8181" y="15260"/>
                  </a:lnTo>
                  <a:lnTo>
                    <a:pt x="7557" y="15333"/>
                  </a:lnTo>
                  <a:lnTo>
                    <a:pt x="6897" y="15370"/>
                  </a:lnTo>
                  <a:lnTo>
                    <a:pt x="6420" y="15333"/>
                  </a:lnTo>
                  <a:lnTo>
                    <a:pt x="5943" y="15296"/>
                  </a:lnTo>
                  <a:lnTo>
                    <a:pt x="5466" y="15186"/>
                  </a:lnTo>
                  <a:lnTo>
                    <a:pt x="5026" y="15076"/>
                  </a:lnTo>
                  <a:lnTo>
                    <a:pt x="4549" y="14893"/>
                  </a:lnTo>
                  <a:lnTo>
                    <a:pt x="4109" y="14673"/>
                  </a:lnTo>
                  <a:lnTo>
                    <a:pt x="3632" y="14453"/>
                  </a:lnTo>
                  <a:lnTo>
                    <a:pt x="3669" y="14416"/>
                  </a:lnTo>
                  <a:lnTo>
                    <a:pt x="3706" y="14343"/>
                  </a:lnTo>
                  <a:lnTo>
                    <a:pt x="3706" y="14269"/>
                  </a:lnTo>
                  <a:lnTo>
                    <a:pt x="3706" y="14196"/>
                  </a:lnTo>
                  <a:lnTo>
                    <a:pt x="3669" y="14123"/>
                  </a:lnTo>
                  <a:lnTo>
                    <a:pt x="3522" y="14013"/>
                  </a:lnTo>
                  <a:lnTo>
                    <a:pt x="3376" y="13939"/>
                  </a:lnTo>
                  <a:lnTo>
                    <a:pt x="3229" y="13903"/>
                  </a:lnTo>
                  <a:lnTo>
                    <a:pt x="3009" y="13903"/>
                  </a:lnTo>
                  <a:lnTo>
                    <a:pt x="2899" y="13939"/>
                  </a:lnTo>
                  <a:lnTo>
                    <a:pt x="2752" y="14013"/>
                  </a:lnTo>
                  <a:lnTo>
                    <a:pt x="2642" y="14123"/>
                  </a:lnTo>
                  <a:lnTo>
                    <a:pt x="2605" y="14269"/>
                  </a:lnTo>
                  <a:lnTo>
                    <a:pt x="2605" y="14416"/>
                  </a:lnTo>
                  <a:lnTo>
                    <a:pt x="2642" y="14563"/>
                  </a:lnTo>
                  <a:lnTo>
                    <a:pt x="2715" y="14710"/>
                  </a:lnTo>
                  <a:lnTo>
                    <a:pt x="2825" y="14820"/>
                  </a:lnTo>
                  <a:lnTo>
                    <a:pt x="2972" y="14856"/>
                  </a:lnTo>
                  <a:lnTo>
                    <a:pt x="3119" y="14893"/>
                  </a:lnTo>
                  <a:lnTo>
                    <a:pt x="3266" y="14856"/>
                  </a:lnTo>
                  <a:lnTo>
                    <a:pt x="3376" y="14746"/>
                  </a:lnTo>
                  <a:lnTo>
                    <a:pt x="3522" y="14856"/>
                  </a:lnTo>
                  <a:lnTo>
                    <a:pt x="4036" y="15150"/>
                  </a:lnTo>
                  <a:lnTo>
                    <a:pt x="4439" y="15333"/>
                  </a:lnTo>
                  <a:lnTo>
                    <a:pt x="4806" y="15480"/>
                  </a:lnTo>
                  <a:lnTo>
                    <a:pt x="4770" y="15553"/>
                  </a:lnTo>
                  <a:lnTo>
                    <a:pt x="4733" y="15590"/>
                  </a:lnTo>
                  <a:lnTo>
                    <a:pt x="4659" y="15810"/>
                  </a:lnTo>
                  <a:lnTo>
                    <a:pt x="4623" y="16030"/>
                  </a:lnTo>
                  <a:lnTo>
                    <a:pt x="4586" y="16470"/>
                  </a:lnTo>
                  <a:lnTo>
                    <a:pt x="3963" y="16654"/>
                  </a:lnTo>
                  <a:lnTo>
                    <a:pt x="3376" y="16910"/>
                  </a:lnTo>
                  <a:lnTo>
                    <a:pt x="2752" y="17167"/>
                  </a:lnTo>
                  <a:lnTo>
                    <a:pt x="2128" y="17387"/>
                  </a:lnTo>
                  <a:lnTo>
                    <a:pt x="2055" y="17424"/>
                  </a:lnTo>
                  <a:lnTo>
                    <a:pt x="2018" y="17497"/>
                  </a:lnTo>
                  <a:lnTo>
                    <a:pt x="1982" y="17571"/>
                  </a:lnTo>
                  <a:lnTo>
                    <a:pt x="1982" y="17644"/>
                  </a:lnTo>
                  <a:lnTo>
                    <a:pt x="2018" y="17717"/>
                  </a:lnTo>
                  <a:lnTo>
                    <a:pt x="2055" y="17791"/>
                  </a:lnTo>
                  <a:lnTo>
                    <a:pt x="2128" y="17828"/>
                  </a:lnTo>
                  <a:lnTo>
                    <a:pt x="2202" y="17864"/>
                  </a:lnTo>
                  <a:lnTo>
                    <a:pt x="8401" y="17901"/>
                  </a:lnTo>
                  <a:lnTo>
                    <a:pt x="8474" y="17901"/>
                  </a:lnTo>
                  <a:lnTo>
                    <a:pt x="8548" y="17864"/>
                  </a:lnTo>
                  <a:lnTo>
                    <a:pt x="8621" y="17791"/>
                  </a:lnTo>
                  <a:lnTo>
                    <a:pt x="8621" y="17717"/>
                  </a:lnTo>
                  <a:lnTo>
                    <a:pt x="8621" y="17644"/>
                  </a:lnTo>
                  <a:lnTo>
                    <a:pt x="8621" y="17571"/>
                  </a:lnTo>
                  <a:lnTo>
                    <a:pt x="8584" y="17497"/>
                  </a:lnTo>
                  <a:lnTo>
                    <a:pt x="8474" y="17424"/>
                  </a:lnTo>
                  <a:lnTo>
                    <a:pt x="8108" y="17277"/>
                  </a:lnTo>
                  <a:lnTo>
                    <a:pt x="7667" y="17167"/>
                  </a:lnTo>
                  <a:lnTo>
                    <a:pt x="7264" y="17057"/>
                  </a:lnTo>
                  <a:lnTo>
                    <a:pt x="6860" y="16947"/>
                  </a:lnTo>
                  <a:lnTo>
                    <a:pt x="6494" y="16764"/>
                  </a:lnTo>
                  <a:lnTo>
                    <a:pt x="6163" y="16544"/>
                  </a:lnTo>
                  <a:lnTo>
                    <a:pt x="5907" y="16324"/>
                  </a:lnTo>
                  <a:lnTo>
                    <a:pt x="5797" y="16214"/>
                  </a:lnTo>
                  <a:lnTo>
                    <a:pt x="5650" y="16140"/>
                  </a:lnTo>
                  <a:lnTo>
                    <a:pt x="5650" y="16103"/>
                  </a:lnTo>
                  <a:lnTo>
                    <a:pt x="5687" y="15920"/>
                  </a:lnTo>
                  <a:lnTo>
                    <a:pt x="5650" y="15737"/>
                  </a:lnTo>
                  <a:lnTo>
                    <a:pt x="6127" y="15810"/>
                  </a:lnTo>
                  <a:lnTo>
                    <a:pt x="6640" y="15847"/>
                  </a:lnTo>
                  <a:lnTo>
                    <a:pt x="7631" y="15847"/>
                  </a:lnTo>
                  <a:lnTo>
                    <a:pt x="8218" y="15773"/>
                  </a:lnTo>
                  <a:lnTo>
                    <a:pt x="8841" y="15627"/>
                  </a:lnTo>
                  <a:lnTo>
                    <a:pt x="9428" y="15480"/>
                  </a:lnTo>
                  <a:lnTo>
                    <a:pt x="10015" y="15260"/>
                  </a:lnTo>
                  <a:lnTo>
                    <a:pt x="10565" y="14966"/>
                  </a:lnTo>
                  <a:lnTo>
                    <a:pt x="11079" y="14673"/>
                  </a:lnTo>
                  <a:lnTo>
                    <a:pt x="11592" y="14306"/>
                  </a:lnTo>
                  <a:lnTo>
                    <a:pt x="12069" y="13903"/>
                  </a:lnTo>
                  <a:lnTo>
                    <a:pt x="12509" y="13462"/>
                  </a:lnTo>
                  <a:lnTo>
                    <a:pt x="12913" y="12986"/>
                  </a:lnTo>
                  <a:lnTo>
                    <a:pt x="13280" y="12472"/>
                  </a:lnTo>
                  <a:lnTo>
                    <a:pt x="13573" y="11922"/>
                  </a:lnTo>
                  <a:lnTo>
                    <a:pt x="13867" y="11372"/>
                  </a:lnTo>
                  <a:lnTo>
                    <a:pt x="14087" y="10785"/>
                  </a:lnTo>
                  <a:lnTo>
                    <a:pt x="14307" y="10198"/>
                  </a:lnTo>
                  <a:lnTo>
                    <a:pt x="14417" y="9574"/>
                  </a:lnTo>
                  <a:lnTo>
                    <a:pt x="14527" y="8951"/>
                  </a:lnTo>
                  <a:lnTo>
                    <a:pt x="14600" y="8327"/>
                  </a:lnTo>
                  <a:lnTo>
                    <a:pt x="14600" y="7703"/>
                  </a:lnTo>
                  <a:lnTo>
                    <a:pt x="14564" y="7080"/>
                  </a:lnTo>
                  <a:lnTo>
                    <a:pt x="14490" y="6456"/>
                  </a:lnTo>
                  <a:lnTo>
                    <a:pt x="14380" y="5833"/>
                  </a:lnTo>
                  <a:lnTo>
                    <a:pt x="14197" y="5209"/>
                  </a:lnTo>
                  <a:lnTo>
                    <a:pt x="13977" y="4622"/>
                  </a:lnTo>
                  <a:lnTo>
                    <a:pt x="13720" y="3999"/>
                  </a:lnTo>
                  <a:lnTo>
                    <a:pt x="13353" y="3412"/>
                  </a:lnTo>
                  <a:lnTo>
                    <a:pt x="12986" y="2861"/>
                  </a:lnTo>
                  <a:lnTo>
                    <a:pt x="12509" y="2311"/>
                  </a:lnTo>
                  <a:lnTo>
                    <a:pt x="12032" y="1834"/>
                  </a:lnTo>
                  <a:lnTo>
                    <a:pt x="11482" y="1394"/>
                  </a:lnTo>
                  <a:lnTo>
                    <a:pt x="10895" y="1027"/>
                  </a:lnTo>
                  <a:lnTo>
                    <a:pt x="10602" y="881"/>
                  </a:lnTo>
                  <a:lnTo>
                    <a:pt x="10272" y="734"/>
                  </a:lnTo>
                  <a:lnTo>
                    <a:pt x="10308" y="587"/>
                  </a:lnTo>
                  <a:lnTo>
                    <a:pt x="10308" y="441"/>
                  </a:lnTo>
                  <a:lnTo>
                    <a:pt x="10272" y="294"/>
                  </a:lnTo>
                  <a:lnTo>
                    <a:pt x="10198" y="147"/>
                  </a:lnTo>
                  <a:lnTo>
                    <a:pt x="10088" y="74"/>
                  </a:lnTo>
                  <a:lnTo>
                    <a:pt x="9942"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34" name="Shape 334"/>
            <p:cNvSpPr/>
            <p:nvPr/>
          </p:nvSpPr>
          <p:spPr>
            <a:xfrm>
              <a:off x="6071400" y="1791425"/>
              <a:ext cx="402625" cy="375100"/>
            </a:xfrm>
            <a:custGeom>
              <a:avLst/>
              <a:gdLst/>
              <a:ahLst/>
              <a:cxnLst/>
              <a:rect l="0" t="0" r="0" b="0"/>
              <a:pathLst>
                <a:path w="16105" h="15004" extrusionOk="0">
                  <a:moveTo>
                    <a:pt x="13170" y="587"/>
                  </a:moveTo>
                  <a:lnTo>
                    <a:pt x="13206" y="624"/>
                  </a:lnTo>
                  <a:lnTo>
                    <a:pt x="13280" y="661"/>
                  </a:lnTo>
                  <a:lnTo>
                    <a:pt x="13353" y="697"/>
                  </a:lnTo>
                  <a:lnTo>
                    <a:pt x="13610" y="771"/>
                  </a:lnTo>
                  <a:lnTo>
                    <a:pt x="13830" y="844"/>
                  </a:lnTo>
                  <a:lnTo>
                    <a:pt x="14013" y="954"/>
                  </a:lnTo>
                  <a:lnTo>
                    <a:pt x="14160" y="1174"/>
                  </a:lnTo>
                  <a:lnTo>
                    <a:pt x="14307" y="1394"/>
                  </a:lnTo>
                  <a:lnTo>
                    <a:pt x="14343" y="1651"/>
                  </a:lnTo>
                  <a:lnTo>
                    <a:pt x="14307" y="1908"/>
                  </a:lnTo>
                  <a:lnTo>
                    <a:pt x="14233" y="2128"/>
                  </a:lnTo>
                  <a:lnTo>
                    <a:pt x="14087" y="2348"/>
                  </a:lnTo>
                  <a:lnTo>
                    <a:pt x="13903" y="2531"/>
                  </a:lnTo>
                  <a:lnTo>
                    <a:pt x="13683" y="2678"/>
                  </a:lnTo>
                  <a:lnTo>
                    <a:pt x="13463" y="2788"/>
                  </a:lnTo>
                  <a:lnTo>
                    <a:pt x="13170" y="2825"/>
                  </a:lnTo>
                  <a:lnTo>
                    <a:pt x="12840" y="2788"/>
                  </a:lnTo>
                  <a:lnTo>
                    <a:pt x="12656" y="2751"/>
                  </a:lnTo>
                  <a:lnTo>
                    <a:pt x="12546" y="2715"/>
                  </a:lnTo>
                  <a:lnTo>
                    <a:pt x="12436" y="2641"/>
                  </a:lnTo>
                  <a:lnTo>
                    <a:pt x="12363" y="2495"/>
                  </a:lnTo>
                  <a:lnTo>
                    <a:pt x="12289" y="2495"/>
                  </a:lnTo>
                  <a:lnTo>
                    <a:pt x="12253" y="2275"/>
                  </a:lnTo>
                  <a:lnTo>
                    <a:pt x="12253" y="2054"/>
                  </a:lnTo>
                  <a:lnTo>
                    <a:pt x="12253" y="1871"/>
                  </a:lnTo>
                  <a:lnTo>
                    <a:pt x="12289" y="1724"/>
                  </a:lnTo>
                  <a:lnTo>
                    <a:pt x="12399" y="1394"/>
                  </a:lnTo>
                  <a:lnTo>
                    <a:pt x="12583" y="1064"/>
                  </a:lnTo>
                  <a:lnTo>
                    <a:pt x="12840" y="807"/>
                  </a:lnTo>
                  <a:lnTo>
                    <a:pt x="12986" y="697"/>
                  </a:lnTo>
                  <a:lnTo>
                    <a:pt x="13170" y="587"/>
                  </a:lnTo>
                  <a:close/>
                  <a:moveTo>
                    <a:pt x="9061" y="3338"/>
                  </a:moveTo>
                  <a:lnTo>
                    <a:pt x="9245" y="3412"/>
                  </a:lnTo>
                  <a:lnTo>
                    <a:pt x="9245" y="3448"/>
                  </a:lnTo>
                  <a:lnTo>
                    <a:pt x="9171" y="3632"/>
                  </a:lnTo>
                  <a:lnTo>
                    <a:pt x="9171" y="3668"/>
                  </a:lnTo>
                  <a:lnTo>
                    <a:pt x="9135" y="3632"/>
                  </a:lnTo>
                  <a:lnTo>
                    <a:pt x="9061" y="3522"/>
                  </a:lnTo>
                  <a:lnTo>
                    <a:pt x="8988" y="3448"/>
                  </a:lnTo>
                  <a:lnTo>
                    <a:pt x="8988" y="3412"/>
                  </a:lnTo>
                  <a:lnTo>
                    <a:pt x="8988" y="3375"/>
                  </a:lnTo>
                  <a:lnTo>
                    <a:pt x="9061" y="3338"/>
                  </a:lnTo>
                  <a:close/>
                  <a:moveTo>
                    <a:pt x="14123" y="440"/>
                  </a:moveTo>
                  <a:lnTo>
                    <a:pt x="14233" y="477"/>
                  </a:lnTo>
                  <a:lnTo>
                    <a:pt x="14307" y="587"/>
                  </a:lnTo>
                  <a:lnTo>
                    <a:pt x="14417" y="661"/>
                  </a:lnTo>
                  <a:lnTo>
                    <a:pt x="14454" y="807"/>
                  </a:lnTo>
                  <a:lnTo>
                    <a:pt x="14527" y="807"/>
                  </a:lnTo>
                  <a:lnTo>
                    <a:pt x="14490" y="624"/>
                  </a:lnTo>
                  <a:lnTo>
                    <a:pt x="14454" y="477"/>
                  </a:lnTo>
                  <a:lnTo>
                    <a:pt x="14600" y="551"/>
                  </a:lnTo>
                  <a:lnTo>
                    <a:pt x="14784" y="624"/>
                  </a:lnTo>
                  <a:lnTo>
                    <a:pt x="14967" y="771"/>
                  </a:lnTo>
                  <a:lnTo>
                    <a:pt x="15114" y="881"/>
                  </a:lnTo>
                  <a:lnTo>
                    <a:pt x="15224" y="1064"/>
                  </a:lnTo>
                  <a:lnTo>
                    <a:pt x="15334" y="1211"/>
                  </a:lnTo>
                  <a:lnTo>
                    <a:pt x="15444" y="1578"/>
                  </a:lnTo>
                  <a:lnTo>
                    <a:pt x="15554" y="1944"/>
                  </a:lnTo>
                  <a:lnTo>
                    <a:pt x="15627" y="2385"/>
                  </a:lnTo>
                  <a:lnTo>
                    <a:pt x="15664" y="2568"/>
                  </a:lnTo>
                  <a:lnTo>
                    <a:pt x="15627" y="2788"/>
                  </a:lnTo>
                  <a:lnTo>
                    <a:pt x="15591" y="2972"/>
                  </a:lnTo>
                  <a:lnTo>
                    <a:pt x="15481" y="3118"/>
                  </a:lnTo>
                  <a:lnTo>
                    <a:pt x="15187" y="3412"/>
                  </a:lnTo>
                  <a:lnTo>
                    <a:pt x="14930" y="3595"/>
                  </a:lnTo>
                  <a:lnTo>
                    <a:pt x="14600" y="3705"/>
                  </a:lnTo>
                  <a:lnTo>
                    <a:pt x="14270" y="3779"/>
                  </a:lnTo>
                  <a:lnTo>
                    <a:pt x="13940" y="3815"/>
                  </a:lnTo>
                  <a:lnTo>
                    <a:pt x="13720" y="3779"/>
                  </a:lnTo>
                  <a:lnTo>
                    <a:pt x="13500" y="3742"/>
                  </a:lnTo>
                  <a:lnTo>
                    <a:pt x="13316" y="3668"/>
                  </a:lnTo>
                  <a:lnTo>
                    <a:pt x="13133" y="3595"/>
                  </a:lnTo>
                  <a:lnTo>
                    <a:pt x="12950" y="3485"/>
                  </a:lnTo>
                  <a:lnTo>
                    <a:pt x="12803" y="3338"/>
                  </a:lnTo>
                  <a:lnTo>
                    <a:pt x="12656" y="3192"/>
                  </a:lnTo>
                  <a:lnTo>
                    <a:pt x="12546" y="3045"/>
                  </a:lnTo>
                  <a:lnTo>
                    <a:pt x="12840" y="3118"/>
                  </a:lnTo>
                  <a:lnTo>
                    <a:pt x="13133" y="3155"/>
                  </a:lnTo>
                  <a:lnTo>
                    <a:pt x="13426" y="3118"/>
                  </a:lnTo>
                  <a:lnTo>
                    <a:pt x="13720" y="3045"/>
                  </a:lnTo>
                  <a:lnTo>
                    <a:pt x="13977" y="2935"/>
                  </a:lnTo>
                  <a:lnTo>
                    <a:pt x="14233" y="2751"/>
                  </a:lnTo>
                  <a:lnTo>
                    <a:pt x="14417" y="2495"/>
                  </a:lnTo>
                  <a:lnTo>
                    <a:pt x="14600" y="2238"/>
                  </a:lnTo>
                  <a:lnTo>
                    <a:pt x="14674" y="1981"/>
                  </a:lnTo>
                  <a:lnTo>
                    <a:pt x="14710" y="1724"/>
                  </a:lnTo>
                  <a:lnTo>
                    <a:pt x="14674" y="1468"/>
                  </a:lnTo>
                  <a:lnTo>
                    <a:pt x="14600" y="1211"/>
                  </a:lnTo>
                  <a:lnTo>
                    <a:pt x="14490" y="991"/>
                  </a:lnTo>
                  <a:lnTo>
                    <a:pt x="14343" y="771"/>
                  </a:lnTo>
                  <a:lnTo>
                    <a:pt x="14160" y="587"/>
                  </a:lnTo>
                  <a:lnTo>
                    <a:pt x="13940" y="440"/>
                  </a:lnTo>
                  <a:close/>
                  <a:moveTo>
                    <a:pt x="13757" y="0"/>
                  </a:moveTo>
                  <a:lnTo>
                    <a:pt x="13610" y="74"/>
                  </a:lnTo>
                  <a:lnTo>
                    <a:pt x="13353" y="110"/>
                  </a:lnTo>
                  <a:lnTo>
                    <a:pt x="13133" y="147"/>
                  </a:lnTo>
                  <a:lnTo>
                    <a:pt x="12913" y="257"/>
                  </a:lnTo>
                  <a:lnTo>
                    <a:pt x="12729" y="404"/>
                  </a:lnTo>
                  <a:lnTo>
                    <a:pt x="12509" y="551"/>
                  </a:lnTo>
                  <a:lnTo>
                    <a:pt x="12363" y="734"/>
                  </a:lnTo>
                  <a:lnTo>
                    <a:pt x="12216" y="917"/>
                  </a:lnTo>
                  <a:lnTo>
                    <a:pt x="12069" y="1137"/>
                  </a:lnTo>
                  <a:lnTo>
                    <a:pt x="11996" y="1321"/>
                  </a:lnTo>
                  <a:lnTo>
                    <a:pt x="11922" y="1578"/>
                  </a:lnTo>
                  <a:lnTo>
                    <a:pt x="11849" y="1798"/>
                  </a:lnTo>
                  <a:lnTo>
                    <a:pt x="11849" y="2054"/>
                  </a:lnTo>
                  <a:lnTo>
                    <a:pt x="11849" y="2275"/>
                  </a:lnTo>
                  <a:lnTo>
                    <a:pt x="11886" y="2531"/>
                  </a:lnTo>
                  <a:lnTo>
                    <a:pt x="11959" y="2751"/>
                  </a:lnTo>
                  <a:lnTo>
                    <a:pt x="12033" y="2972"/>
                  </a:lnTo>
                  <a:lnTo>
                    <a:pt x="12143" y="3192"/>
                  </a:lnTo>
                  <a:lnTo>
                    <a:pt x="12253" y="3375"/>
                  </a:lnTo>
                  <a:lnTo>
                    <a:pt x="12399" y="3558"/>
                  </a:lnTo>
                  <a:lnTo>
                    <a:pt x="12583" y="3705"/>
                  </a:lnTo>
                  <a:lnTo>
                    <a:pt x="12766" y="3852"/>
                  </a:lnTo>
                  <a:lnTo>
                    <a:pt x="12986" y="3999"/>
                  </a:lnTo>
                  <a:lnTo>
                    <a:pt x="13206" y="4072"/>
                  </a:lnTo>
                  <a:lnTo>
                    <a:pt x="13426" y="4145"/>
                  </a:lnTo>
                  <a:lnTo>
                    <a:pt x="13683" y="4219"/>
                  </a:lnTo>
                  <a:lnTo>
                    <a:pt x="14123" y="4219"/>
                  </a:lnTo>
                  <a:lnTo>
                    <a:pt x="14564" y="4145"/>
                  </a:lnTo>
                  <a:lnTo>
                    <a:pt x="15004" y="3999"/>
                  </a:lnTo>
                  <a:lnTo>
                    <a:pt x="15371" y="3779"/>
                  </a:lnTo>
                  <a:lnTo>
                    <a:pt x="15591" y="3632"/>
                  </a:lnTo>
                  <a:lnTo>
                    <a:pt x="15737" y="3448"/>
                  </a:lnTo>
                  <a:lnTo>
                    <a:pt x="15884" y="3265"/>
                  </a:lnTo>
                  <a:lnTo>
                    <a:pt x="15994" y="3045"/>
                  </a:lnTo>
                  <a:lnTo>
                    <a:pt x="16067" y="2788"/>
                  </a:lnTo>
                  <a:lnTo>
                    <a:pt x="16104" y="2495"/>
                  </a:lnTo>
                  <a:lnTo>
                    <a:pt x="16067" y="2238"/>
                  </a:lnTo>
                  <a:lnTo>
                    <a:pt x="15994" y="1981"/>
                  </a:lnTo>
                  <a:lnTo>
                    <a:pt x="15884" y="1431"/>
                  </a:lnTo>
                  <a:lnTo>
                    <a:pt x="15774" y="1174"/>
                  </a:lnTo>
                  <a:lnTo>
                    <a:pt x="15664" y="954"/>
                  </a:lnTo>
                  <a:lnTo>
                    <a:pt x="15517" y="734"/>
                  </a:lnTo>
                  <a:lnTo>
                    <a:pt x="15371" y="551"/>
                  </a:lnTo>
                  <a:lnTo>
                    <a:pt x="15150" y="367"/>
                  </a:lnTo>
                  <a:lnTo>
                    <a:pt x="14930" y="220"/>
                  </a:lnTo>
                  <a:lnTo>
                    <a:pt x="14637" y="74"/>
                  </a:lnTo>
                  <a:lnTo>
                    <a:pt x="14270" y="0"/>
                  </a:lnTo>
                  <a:close/>
                  <a:moveTo>
                    <a:pt x="11115" y="4549"/>
                  </a:moveTo>
                  <a:lnTo>
                    <a:pt x="11446" y="4842"/>
                  </a:lnTo>
                  <a:lnTo>
                    <a:pt x="11299" y="4952"/>
                  </a:lnTo>
                  <a:lnTo>
                    <a:pt x="11115" y="4916"/>
                  </a:lnTo>
                  <a:lnTo>
                    <a:pt x="10932" y="4916"/>
                  </a:lnTo>
                  <a:lnTo>
                    <a:pt x="10639" y="4952"/>
                  </a:lnTo>
                  <a:lnTo>
                    <a:pt x="10859" y="4732"/>
                  </a:lnTo>
                  <a:lnTo>
                    <a:pt x="11115" y="4549"/>
                  </a:lnTo>
                  <a:close/>
                  <a:moveTo>
                    <a:pt x="6860" y="3632"/>
                  </a:moveTo>
                  <a:lnTo>
                    <a:pt x="7007" y="3668"/>
                  </a:lnTo>
                  <a:lnTo>
                    <a:pt x="7044" y="3705"/>
                  </a:lnTo>
                  <a:lnTo>
                    <a:pt x="7044" y="3742"/>
                  </a:lnTo>
                  <a:lnTo>
                    <a:pt x="7044" y="3779"/>
                  </a:lnTo>
                  <a:lnTo>
                    <a:pt x="7080" y="3852"/>
                  </a:lnTo>
                  <a:lnTo>
                    <a:pt x="7191" y="3889"/>
                  </a:lnTo>
                  <a:lnTo>
                    <a:pt x="7374" y="3889"/>
                  </a:lnTo>
                  <a:lnTo>
                    <a:pt x="7411" y="3925"/>
                  </a:lnTo>
                  <a:lnTo>
                    <a:pt x="7447" y="4035"/>
                  </a:lnTo>
                  <a:lnTo>
                    <a:pt x="7484" y="4145"/>
                  </a:lnTo>
                  <a:lnTo>
                    <a:pt x="7484" y="4255"/>
                  </a:lnTo>
                  <a:lnTo>
                    <a:pt x="7447" y="4512"/>
                  </a:lnTo>
                  <a:lnTo>
                    <a:pt x="7374" y="4769"/>
                  </a:lnTo>
                  <a:lnTo>
                    <a:pt x="7227" y="5026"/>
                  </a:lnTo>
                  <a:lnTo>
                    <a:pt x="7154" y="5136"/>
                  </a:lnTo>
                  <a:lnTo>
                    <a:pt x="7044" y="5209"/>
                  </a:lnTo>
                  <a:lnTo>
                    <a:pt x="6934" y="5246"/>
                  </a:lnTo>
                  <a:lnTo>
                    <a:pt x="6787" y="5246"/>
                  </a:lnTo>
                  <a:lnTo>
                    <a:pt x="6787" y="4989"/>
                  </a:lnTo>
                  <a:lnTo>
                    <a:pt x="6750" y="4769"/>
                  </a:lnTo>
                  <a:lnTo>
                    <a:pt x="6640" y="4549"/>
                  </a:lnTo>
                  <a:lnTo>
                    <a:pt x="6494" y="4329"/>
                  </a:lnTo>
                  <a:lnTo>
                    <a:pt x="6310" y="4145"/>
                  </a:lnTo>
                  <a:lnTo>
                    <a:pt x="6090" y="4035"/>
                  </a:lnTo>
                  <a:lnTo>
                    <a:pt x="6090" y="3925"/>
                  </a:lnTo>
                  <a:lnTo>
                    <a:pt x="6163" y="3852"/>
                  </a:lnTo>
                  <a:lnTo>
                    <a:pt x="6237" y="3779"/>
                  </a:lnTo>
                  <a:lnTo>
                    <a:pt x="6347" y="3742"/>
                  </a:lnTo>
                  <a:lnTo>
                    <a:pt x="6567" y="3705"/>
                  </a:lnTo>
                  <a:lnTo>
                    <a:pt x="6860" y="3632"/>
                  </a:lnTo>
                  <a:close/>
                  <a:moveTo>
                    <a:pt x="6530" y="3192"/>
                  </a:moveTo>
                  <a:lnTo>
                    <a:pt x="6494" y="3228"/>
                  </a:lnTo>
                  <a:lnTo>
                    <a:pt x="6457" y="3302"/>
                  </a:lnTo>
                  <a:lnTo>
                    <a:pt x="6457" y="3338"/>
                  </a:lnTo>
                  <a:lnTo>
                    <a:pt x="6457" y="3412"/>
                  </a:lnTo>
                  <a:lnTo>
                    <a:pt x="6200" y="3485"/>
                  </a:lnTo>
                  <a:lnTo>
                    <a:pt x="5980" y="3558"/>
                  </a:lnTo>
                  <a:lnTo>
                    <a:pt x="5797" y="3742"/>
                  </a:lnTo>
                  <a:lnTo>
                    <a:pt x="5760" y="3815"/>
                  </a:lnTo>
                  <a:lnTo>
                    <a:pt x="5687" y="3925"/>
                  </a:lnTo>
                  <a:lnTo>
                    <a:pt x="5687" y="4035"/>
                  </a:lnTo>
                  <a:lnTo>
                    <a:pt x="5687" y="4072"/>
                  </a:lnTo>
                  <a:lnTo>
                    <a:pt x="5797" y="4219"/>
                  </a:lnTo>
                  <a:lnTo>
                    <a:pt x="5907" y="4292"/>
                  </a:lnTo>
                  <a:lnTo>
                    <a:pt x="6053" y="4365"/>
                  </a:lnTo>
                  <a:lnTo>
                    <a:pt x="6163" y="4439"/>
                  </a:lnTo>
                  <a:lnTo>
                    <a:pt x="6274" y="4512"/>
                  </a:lnTo>
                  <a:lnTo>
                    <a:pt x="6347" y="4622"/>
                  </a:lnTo>
                  <a:lnTo>
                    <a:pt x="6420" y="4769"/>
                  </a:lnTo>
                  <a:lnTo>
                    <a:pt x="6494" y="5026"/>
                  </a:lnTo>
                  <a:lnTo>
                    <a:pt x="6457" y="5282"/>
                  </a:lnTo>
                  <a:lnTo>
                    <a:pt x="6494" y="5392"/>
                  </a:lnTo>
                  <a:lnTo>
                    <a:pt x="6530" y="5466"/>
                  </a:lnTo>
                  <a:lnTo>
                    <a:pt x="6750" y="5539"/>
                  </a:lnTo>
                  <a:lnTo>
                    <a:pt x="6934" y="5539"/>
                  </a:lnTo>
                  <a:lnTo>
                    <a:pt x="7117" y="5503"/>
                  </a:lnTo>
                  <a:lnTo>
                    <a:pt x="7264" y="5429"/>
                  </a:lnTo>
                  <a:lnTo>
                    <a:pt x="7411" y="5282"/>
                  </a:lnTo>
                  <a:lnTo>
                    <a:pt x="7521" y="5136"/>
                  </a:lnTo>
                  <a:lnTo>
                    <a:pt x="7631" y="4952"/>
                  </a:lnTo>
                  <a:lnTo>
                    <a:pt x="7704" y="4769"/>
                  </a:lnTo>
                  <a:lnTo>
                    <a:pt x="7741" y="4585"/>
                  </a:lnTo>
                  <a:lnTo>
                    <a:pt x="7777" y="4365"/>
                  </a:lnTo>
                  <a:lnTo>
                    <a:pt x="7777" y="4145"/>
                  </a:lnTo>
                  <a:lnTo>
                    <a:pt x="7777" y="3925"/>
                  </a:lnTo>
                  <a:lnTo>
                    <a:pt x="7704" y="3779"/>
                  </a:lnTo>
                  <a:lnTo>
                    <a:pt x="7631" y="3668"/>
                  </a:lnTo>
                  <a:lnTo>
                    <a:pt x="7484" y="3595"/>
                  </a:lnTo>
                  <a:lnTo>
                    <a:pt x="7337" y="3595"/>
                  </a:lnTo>
                  <a:lnTo>
                    <a:pt x="7301" y="3485"/>
                  </a:lnTo>
                  <a:lnTo>
                    <a:pt x="7227" y="3448"/>
                  </a:lnTo>
                  <a:lnTo>
                    <a:pt x="7044" y="3375"/>
                  </a:lnTo>
                  <a:lnTo>
                    <a:pt x="6824" y="3302"/>
                  </a:lnTo>
                  <a:lnTo>
                    <a:pt x="6677" y="3228"/>
                  </a:lnTo>
                  <a:lnTo>
                    <a:pt x="6567" y="3192"/>
                  </a:lnTo>
                  <a:close/>
                  <a:moveTo>
                    <a:pt x="11739" y="5136"/>
                  </a:moveTo>
                  <a:lnTo>
                    <a:pt x="12179" y="5686"/>
                  </a:lnTo>
                  <a:lnTo>
                    <a:pt x="11776" y="5796"/>
                  </a:lnTo>
                  <a:lnTo>
                    <a:pt x="11409" y="6016"/>
                  </a:lnTo>
                  <a:lnTo>
                    <a:pt x="11042" y="6236"/>
                  </a:lnTo>
                  <a:lnTo>
                    <a:pt x="10895" y="6383"/>
                  </a:lnTo>
                  <a:lnTo>
                    <a:pt x="10785" y="6566"/>
                  </a:lnTo>
                  <a:lnTo>
                    <a:pt x="10749" y="6640"/>
                  </a:lnTo>
                  <a:lnTo>
                    <a:pt x="10785" y="6676"/>
                  </a:lnTo>
                  <a:lnTo>
                    <a:pt x="10859" y="6713"/>
                  </a:lnTo>
                  <a:lnTo>
                    <a:pt x="10932" y="6713"/>
                  </a:lnTo>
                  <a:lnTo>
                    <a:pt x="11262" y="6493"/>
                  </a:lnTo>
                  <a:lnTo>
                    <a:pt x="11556" y="6310"/>
                  </a:lnTo>
                  <a:lnTo>
                    <a:pt x="11849" y="6199"/>
                  </a:lnTo>
                  <a:lnTo>
                    <a:pt x="12143" y="6089"/>
                  </a:lnTo>
                  <a:lnTo>
                    <a:pt x="12253" y="6053"/>
                  </a:lnTo>
                  <a:lnTo>
                    <a:pt x="12363" y="6016"/>
                  </a:lnTo>
                  <a:lnTo>
                    <a:pt x="12399" y="5979"/>
                  </a:lnTo>
                  <a:lnTo>
                    <a:pt x="12619" y="6456"/>
                  </a:lnTo>
                  <a:lnTo>
                    <a:pt x="12840" y="6896"/>
                  </a:lnTo>
                  <a:lnTo>
                    <a:pt x="12803" y="6933"/>
                  </a:lnTo>
                  <a:lnTo>
                    <a:pt x="12326" y="7043"/>
                  </a:lnTo>
                  <a:lnTo>
                    <a:pt x="11812" y="7117"/>
                  </a:lnTo>
                  <a:lnTo>
                    <a:pt x="11299" y="7117"/>
                  </a:lnTo>
                  <a:lnTo>
                    <a:pt x="10749" y="7080"/>
                  </a:lnTo>
                  <a:lnTo>
                    <a:pt x="10675" y="7117"/>
                  </a:lnTo>
                  <a:lnTo>
                    <a:pt x="10639" y="7153"/>
                  </a:lnTo>
                  <a:lnTo>
                    <a:pt x="10639" y="7227"/>
                  </a:lnTo>
                  <a:lnTo>
                    <a:pt x="10712" y="7300"/>
                  </a:lnTo>
                  <a:lnTo>
                    <a:pt x="10932" y="7373"/>
                  </a:lnTo>
                  <a:lnTo>
                    <a:pt x="11189" y="7447"/>
                  </a:lnTo>
                  <a:lnTo>
                    <a:pt x="11702" y="7483"/>
                  </a:lnTo>
                  <a:lnTo>
                    <a:pt x="11959" y="7483"/>
                  </a:lnTo>
                  <a:lnTo>
                    <a:pt x="12216" y="7447"/>
                  </a:lnTo>
                  <a:lnTo>
                    <a:pt x="12583" y="7373"/>
                  </a:lnTo>
                  <a:lnTo>
                    <a:pt x="12693" y="7373"/>
                  </a:lnTo>
                  <a:lnTo>
                    <a:pt x="12766" y="7337"/>
                  </a:lnTo>
                  <a:lnTo>
                    <a:pt x="12803" y="7410"/>
                  </a:lnTo>
                  <a:lnTo>
                    <a:pt x="12840" y="7447"/>
                  </a:lnTo>
                  <a:lnTo>
                    <a:pt x="12876" y="7483"/>
                  </a:lnTo>
                  <a:lnTo>
                    <a:pt x="12986" y="7520"/>
                  </a:lnTo>
                  <a:lnTo>
                    <a:pt x="13023" y="7777"/>
                  </a:lnTo>
                  <a:lnTo>
                    <a:pt x="13060" y="8070"/>
                  </a:lnTo>
                  <a:lnTo>
                    <a:pt x="12986" y="8107"/>
                  </a:lnTo>
                  <a:lnTo>
                    <a:pt x="12693" y="7997"/>
                  </a:lnTo>
                  <a:lnTo>
                    <a:pt x="12473" y="7887"/>
                  </a:lnTo>
                  <a:lnTo>
                    <a:pt x="12253" y="7777"/>
                  </a:lnTo>
                  <a:lnTo>
                    <a:pt x="11886" y="7777"/>
                  </a:lnTo>
                  <a:lnTo>
                    <a:pt x="11776" y="7813"/>
                  </a:lnTo>
                  <a:lnTo>
                    <a:pt x="11226" y="7777"/>
                  </a:lnTo>
                  <a:lnTo>
                    <a:pt x="10895" y="7740"/>
                  </a:lnTo>
                  <a:lnTo>
                    <a:pt x="10749" y="7740"/>
                  </a:lnTo>
                  <a:lnTo>
                    <a:pt x="10675" y="7703"/>
                  </a:lnTo>
                  <a:lnTo>
                    <a:pt x="10565" y="7483"/>
                  </a:lnTo>
                  <a:lnTo>
                    <a:pt x="10529" y="7483"/>
                  </a:lnTo>
                  <a:lnTo>
                    <a:pt x="10529" y="7520"/>
                  </a:lnTo>
                  <a:lnTo>
                    <a:pt x="10529" y="7887"/>
                  </a:lnTo>
                  <a:lnTo>
                    <a:pt x="10529" y="7960"/>
                  </a:lnTo>
                  <a:lnTo>
                    <a:pt x="10602" y="7997"/>
                  </a:lnTo>
                  <a:lnTo>
                    <a:pt x="11042" y="8107"/>
                  </a:lnTo>
                  <a:lnTo>
                    <a:pt x="11482" y="8144"/>
                  </a:lnTo>
                  <a:lnTo>
                    <a:pt x="11482" y="8327"/>
                  </a:lnTo>
                  <a:lnTo>
                    <a:pt x="11519" y="8474"/>
                  </a:lnTo>
                  <a:lnTo>
                    <a:pt x="11592" y="8547"/>
                  </a:lnTo>
                  <a:lnTo>
                    <a:pt x="11629" y="8584"/>
                  </a:lnTo>
                  <a:lnTo>
                    <a:pt x="11776" y="8657"/>
                  </a:lnTo>
                  <a:lnTo>
                    <a:pt x="11959" y="8767"/>
                  </a:lnTo>
                  <a:lnTo>
                    <a:pt x="11409" y="8657"/>
                  </a:lnTo>
                  <a:lnTo>
                    <a:pt x="10969" y="8474"/>
                  </a:lnTo>
                  <a:lnTo>
                    <a:pt x="10712" y="8437"/>
                  </a:lnTo>
                  <a:lnTo>
                    <a:pt x="10455" y="8400"/>
                  </a:lnTo>
                  <a:lnTo>
                    <a:pt x="10198" y="8217"/>
                  </a:lnTo>
                  <a:lnTo>
                    <a:pt x="10052" y="8180"/>
                  </a:lnTo>
                  <a:lnTo>
                    <a:pt x="9942" y="8144"/>
                  </a:lnTo>
                  <a:lnTo>
                    <a:pt x="9722" y="8180"/>
                  </a:lnTo>
                  <a:lnTo>
                    <a:pt x="9575" y="8254"/>
                  </a:lnTo>
                  <a:lnTo>
                    <a:pt x="9465" y="8364"/>
                  </a:lnTo>
                  <a:lnTo>
                    <a:pt x="9355" y="8510"/>
                  </a:lnTo>
                  <a:lnTo>
                    <a:pt x="9245" y="8584"/>
                  </a:lnTo>
                  <a:lnTo>
                    <a:pt x="9098" y="8620"/>
                  </a:lnTo>
                  <a:lnTo>
                    <a:pt x="8841" y="8584"/>
                  </a:lnTo>
                  <a:lnTo>
                    <a:pt x="8621" y="8620"/>
                  </a:lnTo>
                  <a:lnTo>
                    <a:pt x="8401" y="8694"/>
                  </a:lnTo>
                  <a:lnTo>
                    <a:pt x="8181" y="8804"/>
                  </a:lnTo>
                  <a:lnTo>
                    <a:pt x="7924" y="8804"/>
                  </a:lnTo>
                  <a:lnTo>
                    <a:pt x="7851" y="8767"/>
                  </a:lnTo>
                  <a:lnTo>
                    <a:pt x="7814" y="8730"/>
                  </a:lnTo>
                  <a:lnTo>
                    <a:pt x="7814" y="8694"/>
                  </a:lnTo>
                  <a:lnTo>
                    <a:pt x="7887" y="8620"/>
                  </a:lnTo>
                  <a:lnTo>
                    <a:pt x="7998" y="8510"/>
                  </a:lnTo>
                  <a:lnTo>
                    <a:pt x="8144" y="8437"/>
                  </a:lnTo>
                  <a:lnTo>
                    <a:pt x="8401" y="8327"/>
                  </a:lnTo>
                  <a:lnTo>
                    <a:pt x="8731" y="8180"/>
                  </a:lnTo>
                  <a:lnTo>
                    <a:pt x="8915" y="8070"/>
                  </a:lnTo>
                  <a:lnTo>
                    <a:pt x="9025" y="7924"/>
                  </a:lnTo>
                  <a:lnTo>
                    <a:pt x="9135" y="7777"/>
                  </a:lnTo>
                  <a:lnTo>
                    <a:pt x="9208" y="7630"/>
                  </a:lnTo>
                  <a:lnTo>
                    <a:pt x="9208" y="7447"/>
                  </a:lnTo>
                  <a:lnTo>
                    <a:pt x="9171" y="7227"/>
                  </a:lnTo>
                  <a:lnTo>
                    <a:pt x="9098" y="7117"/>
                  </a:lnTo>
                  <a:lnTo>
                    <a:pt x="8988" y="7006"/>
                  </a:lnTo>
                  <a:lnTo>
                    <a:pt x="8841" y="6896"/>
                  </a:lnTo>
                  <a:lnTo>
                    <a:pt x="8694" y="6860"/>
                  </a:lnTo>
                  <a:lnTo>
                    <a:pt x="8548" y="6823"/>
                  </a:lnTo>
                  <a:lnTo>
                    <a:pt x="8401" y="6823"/>
                  </a:lnTo>
                  <a:lnTo>
                    <a:pt x="8254" y="6860"/>
                  </a:lnTo>
                  <a:lnTo>
                    <a:pt x="8108" y="6933"/>
                  </a:lnTo>
                  <a:lnTo>
                    <a:pt x="7924" y="7117"/>
                  </a:lnTo>
                  <a:lnTo>
                    <a:pt x="7924" y="7117"/>
                  </a:lnTo>
                  <a:lnTo>
                    <a:pt x="7998" y="6970"/>
                  </a:lnTo>
                  <a:lnTo>
                    <a:pt x="8108" y="6860"/>
                  </a:lnTo>
                  <a:lnTo>
                    <a:pt x="8291" y="6603"/>
                  </a:lnTo>
                  <a:lnTo>
                    <a:pt x="8511" y="6383"/>
                  </a:lnTo>
                  <a:lnTo>
                    <a:pt x="8768" y="6126"/>
                  </a:lnTo>
                  <a:lnTo>
                    <a:pt x="8951" y="5943"/>
                  </a:lnTo>
                  <a:lnTo>
                    <a:pt x="9135" y="5796"/>
                  </a:lnTo>
                  <a:lnTo>
                    <a:pt x="9171" y="5796"/>
                  </a:lnTo>
                  <a:lnTo>
                    <a:pt x="9391" y="5759"/>
                  </a:lnTo>
                  <a:lnTo>
                    <a:pt x="9612" y="5686"/>
                  </a:lnTo>
                  <a:lnTo>
                    <a:pt x="10052" y="5539"/>
                  </a:lnTo>
                  <a:lnTo>
                    <a:pt x="10455" y="5356"/>
                  </a:lnTo>
                  <a:lnTo>
                    <a:pt x="10639" y="5282"/>
                  </a:lnTo>
                  <a:lnTo>
                    <a:pt x="10895" y="5246"/>
                  </a:lnTo>
                  <a:lnTo>
                    <a:pt x="10895" y="5246"/>
                  </a:lnTo>
                  <a:lnTo>
                    <a:pt x="10602" y="5503"/>
                  </a:lnTo>
                  <a:lnTo>
                    <a:pt x="10492" y="5649"/>
                  </a:lnTo>
                  <a:lnTo>
                    <a:pt x="10419" y="5833"/>
                  </a:lnTo>
                  <a:lnTo>
                    <a:pt x="10455" y="5869"/>
                  </a:lnTo>
                  <a:lnTo>
                    <a:pt x="10639" y="5796"/>
                  </a:lnTo>
                  <a:lnTo>
                    <a:pt x="10822" y="5723"/>
                  </a:lnTo>
                  <a:lnTo>
                    <a:pt x="11152" y="5503"/>
                  </a:lnTo>
                  <a:lnTo>
                    <a:pt x="11739" y="5136"/>
                  </a:lnTo>
                  <a:close/>
                  <a:moveTo>
                    <a:pt x="11996" y="8254"/>
                  </a:moveTo>
                  <a:lnTo>
                    <a:pt x="12546" y="8400"/>
                  </a:lnTo>
                  <a:lnTo>
                    <a:pt x="12729" y="8584"/>
                  </a:lnTo>
                  <a:lnTo>
                    <a:pt x="12803" y="8620"/>
                  </a:lnTo>
                  <a:lnTo>
                    <a:pt x="12876" y="8657"/>
                  </a:lnTo>
                  <a:lnTo>
                    <a:pt x="12950" y="8620"/>
                  </a:lnTo>
                  <a:lnTo>
                    <a:pt x="13023" y="8584"/>
                  </a:lnTo>
                  <a:lnTo>
                    <a:pt x="12950" y="9024"/>
                  </a:lnTo>
                  <a:lnTo>
                    <a:pt x="12509" y="8914"/>
                  </a:lnTo>
                  <a:lnTo>
                    <a:pt x="12399" y="8657"/>
                  </a:lnTo>
                  <a:lnTo>
                    <a:pt x="12216" y="8474"/>
                  </a:lnTo>
                  <a:lnTo>
                    <a:pt x="12033" y="8327"/>
                  </a:lnTo>
                  <a:lnTo>
                    <a:pt x="11959" y="8290"/>
                  </a:lnTo>
                  <a:lnTo>
                    <a:pt x="11996" y="8254"/>
                  </a:lnTo>
                  <a:close/>
                  <a:moveTo>
                    <a:pt x="10932" y="8841"/>
                  </a:moveTo>
                  <a:lnTo>
                    <a:pt x="11519" y="9097"/>
                  </a:lnTo>
                  <a:lnTo>
                    <a:pt x="12106" y="9244"/>
                  </a:lnTo>
                  <a:lnTo>
                    <a:pt x="12033" y="9391"/>
                  </a:lnTo>
                  <a:lnTo>
                    <a:pt x="11922" y="9537"/>
                  </a:lnTo>
                  <a:lnTo>
                    <a:pt x="11776" y="9611"/>
                  </a:lnTo>
                  <a:lnTo>
                    <a:pt x="11702" y="9611"/>
                  </a:lnTo>
                  <a:lnTo>
                    <a:pt x="11629" y="9574"/>
                  </a:lnTo>
                  <a:lnTo>
                    <a:pt x="11519" y="9537"/>
                  </a:lnTo>
                  <a:lnTo>
                    <a:pt x="11409" y="9427"/>
                  </a:lnTo>
                  <a:lnTo>
                    <a:pt x="11226" y="9244"/>
                  </a:lnTo>
                  <a:lnTo>
                    <a:pt x="10932" y="8841"/>
                  </a:lnTo>
                  <a:close/>
                  <a:moveTo>
                    <a:pt x="12509" y="9354"/>
                  </a:moveTo>
                  <a:lnTo>
                    <a:pt x="12876" y="9391"/>
                  </a:lnTo>
                  <a:lnTo>
                    <a:pt x="12656" y="10161"/>
                  </a:lnTo>
                  <a:lnTo>
                    <a:pt x="12583" y="10088"/>
                  </a:lnTo>
                  <a:lnTo>
                    <a:pt x="12363" y="10088"/>
                  </a:lnTo>
                  <a:lnTo>
                    <a:pt x="12216" y="10051"/>
                  </a:lnTo>
                  <a:lnTo>
                    <a:pt x="11886" y="9978"/>
                  </a:lnTo>
                  <a:lnTo>
                    <a:pt x="12106" y="9868"/>
                  </a:lnTo>
                  <a:lnTo>
                    <a:pt x="12289" y="9758"/>
                  </a:lnTo>
                  <a:lnTo>
                    <a:pt x="12399" y="9574"/>
                  </a:lnTo>
                  <a:lnTo>
                    <a:pt x="12509" y="9354"/>
                  </a:lnTo>
                  <a:close/>
                  <a:moveTo>
                    <a:pt x="10382" y="9721"/>
                  </a:moveTo>
                  <a:lnTo>
                    <a:pt x="11409" y="10161"/>
                  </a:lnTo>
                  <a:lnTo>
                    <a:pt x="11922" y="10381"/>
                  </a:lnTo>
                  <a:lnTo>
                    <a:pt x="12253" y="10491"/>
                  </a:lnTo>
                  <a:lnTo>
                    <a:pt x="12399" y="10491"/>
                  </a:lnTo>
                  <a:lnTo>
                    <a:pt x="12509" y="10455"/>
                  </a:lnTo>
                  <a:lnTo>
                    <a:pt x="12326" y="10968"/>
                  </a:lnTo>
                  <a:lnTo>
                    <a:pt x="12033" y="10858"/>
                  </a:lnTo>
                  <a:lnTo>
                    <a:pt x="11886" y="10785"/>
                  </a:lnTo>
                  <a:lnTo>
                    <a:pt x="11776" y="10711"/>
                  </a:lnTo>
                  <a:lnTo>
                    <a:pt x="11519" y="10528"/>
                  </a:lnTo>
                  <a:lnTo>
                    <a:pt x="11409" y="10418"/>
                  </a:lnTo>
                  <a:lnTo>
                    <a:pt x="11262" y="10344"/>
                  </a:lnTo>
                  <a:lnTo>
                    <a:pt x="11079" y="10308"/>
                  </a:lnTo>
                  <a:lnTo>
                    <a:pt x="10895" y="10271"/>
                  </a:lnTo>
                  <a:lnTo>
                    <a:pt x="10492" y="10234"/>
                  </a:lnTo>
                  <a:lnTo>
                    <a:pt x="10455" y="9978"/>
                  </a:lnTo>
                  <a:lnTo>
                    <a:pt x="10382" y="9721"/>
                  </a:lnTo>
                  <a:close/>
                  <a:moveTo>
                    <a:pt x="10455" y="10528"/>
                  </a:moveTo>
                  <a:lnTo>
                    <a:pt x="10785" y="10601"/>
                  </a:lnTo>
                  <a:lnTo>
                    <a:pt x="10969" y="10638"/>
                  </a:lnTo>
                  <a:lnTo>
                    <a:pt x="11115" y="10711"/>
                  </a:lnTo>
                  <a:lnTo>
                    <a:pt x="11336" y="10821"/>
                  </a:lnTo>
                  <a:lnTo>
                    <a:pt x="11519" y="10968"/>
                  </a:lnTo>
                  <a:lnTo>
                    <a:pt x="11702" y="11115"/>
                  </a:lnTo>
                  <a:lnTo>
                    <a:pt x="11886" y="11262"/>
                  </a:lnTo>
                  <a:lnTo>
                    <a:pt x="12106" y="11335"/>
                  </a:lnTo>
                  <a:lnTo>
                    <a:pt x="11739" y="11922"/>
                  </a:lnTo>
                  <a:lnTo>
                    <a:pt x="11629" y="11922"/>
                  </a:lnTo>
                  <a:lnTo>
                    <a:pt x="11482" y="11885"/>
                  </a:lnTo>
                  <a:lnTo>
                    <a:pt x="11226" y="11738"/>
                  </a:lnTo>
                  <a:lnTo>
                    <a:pt x="10565" y="11482"/>
                  </a:lnTo>
                  <a:lnTo>
                    <a:pt x="10272" y="11335"/>
                  </a:lnTo>
                  <a:lnTo>
                    <a:pt x="10382" y="10968"/>
                  </a:lnTo>
                  <a:lnTo>
                    <a:pt x="10455" y="10601"/>
                  </a:lnTo>
                  <a:lnTo>
                    <a:pt x="10455" y="10528"/>
                  </a:lnTo>
                  <a:close/>
                  <a:moveTo>
                    <a:pt x="10125" y="11665"/>
                  </a:moveTo>
                  <a:lnTo>
                    <a:pt x="10785" y="11958"/>
                  </a:lnTo>
                  <a:lnTo>
                    <a:pt x="11115" y="12142"/>
                  </a:lnTo>
                  <a:lnTo>
                    <a:pt x="11299" y="12215"/>
                  </a:lnTo>
                  <a:lnTo>
                    <a:pt x="11482" y="12289"/>
                  </a:lnTo>
                  <a:lnTo>
                    <a:pt x="11226" y="12655"/>
                  </a:lnTo>
                  <a:lnTo>
                    <a:pt x="10895" y="12545"/>
                  </a:lnTo>
                  <a:lnTo>
                    <a:pt x="10455" y="12399"/>
                  </a:lnTo>
                  <a:lnTo>
                    <a:pt x="10052" y="12252"/>
                  </a:lnTo>
                  <a:lnTo>
                    <a:pt x="9868" y="12142"/>
                  </a:lnTo>
                  <a:lnTo>
                    <a:pt x="10125" y="11665"/>
                  </a:lnTo>
                  <a:close/>
                  <a:moveTo>
                    <a:pt x="9355" y="9574"/>
                  </a:moveTo>
                  <a:lnTo>
                    <a:pt x="9575" y="9611"/>
                  </a:lnTo>
                  <a:lnTo>
                    <a:pt x="9795" y="9648"/>
                  </a:lnTo>
                  <a:lnTo>
                    <a:pt x="9978" y="9758"/>
                  </a:lnTo>
                  <a:lnTo>
                    <a:pt x="10052" y="9868"/>
                  </a:lnTo>
                  <a:lnTo>
                    <a:pt x="10088" y="9941"/>
                  </a:lnTo>
                  <a:lnTo>
                    <a:pt x="10125" y="10088"/>
                  </a:lnTo>
                  <a:lnTo>
                    <a:pt x="10125" y="10198"/>
                  </a:lnTo>
                  <a:lnTo>
                    <a:pt x="9832" y="10161"/>
                  </a:lnTo>
                  <a:lnTo>
                    <a:pt x="9795" y="10198"/>
                  </a:lnTo>
                  <a:lnTo>
                    <a:pt x="9795" y="10234"/>
                  </a:lnTo>
                  <a:lnTo>
                    <a:pt x="9942" y="10344"/>
                  </a:lnTo>
                  <a:lnTo>
                    <a:pt x="10088" y="10455"/>
                  </a:lnTo>
                  <a:lnTo>
                    <a:pt x="10015" y="10785"/>
                  </a:lnTo>
                  <a:lnTo>
                    <a:pt x="9942" y="11078"/>
                  </a:lnTo>
                  <a:lnTo>
                    <a:pt x="9905" y="11188"/>
                  </a:lnTo>
                  <a:lnTo>
                    <a:pt x="9648" y="11115"/>
                  </a:lnTo>
                  <a:lnTo>
                    <a:pt x="9391" y="11078"/>
                  </a:lnTo>
                  <a:lnTo>
                    <a:pt x="9355" y="11078"/>
                  </a:lnTo>
                  <a:lnTo>
                    <a:pt x="9318" y="11115"/>
                  </a:lnTo>
                  <a:lnTo>
                    <a:pt x="9318" y="11151"/>
                  </a:lnTo>
                  <a:lnTo>
                    <a:pt x="9355" y="11188"/>
                  </a:lnTo>
                  <a:lnTo>
                    <a:pt x="9538" y="11372"/>
                  </a:lnTo>
                  <a:lnTo>
                    <a:pt x="9795" y="11518"/>
                  </a:lnTo>
                  <a:lnTo>
                    <a:pt x="9501" y="11995"/>
                  </a:lnTo>
                  <a:lnTo>
                    <a:pt x="9061" y="11812"/>
                  </a:lnTo>
                  <a:lnTo>
                    <a:pt x="8584" y="11628"/>
                  </a:lnTo>
                  <a:lnTo>
                    <a:pt x="8548" y="11628"/>
                  </a:lnTo>
                  <a:lnTo>
                    <a:pt x="8548" y="11702"/>
                  </a:lnTo>
                  <a:lnTo>
                    <a:pt x="8731" y="11848"/>
                  </a:lnTo>
                  <a:lnTo>
                    <a:pt x="8915" y="12032"/>
                  </a:lnTo>
                  <a:lnTo>
                    <a:pt x="9318" y="12289"/>
                  </a:lnTo>
                  <a:lnTo>
                    <a:pt x="9061" y="12582"/>
                  </a:lnTo>
                  <a:lnTo>
                    <a:pt x="8805" y="12802"/>
                  </a:lnTo>
                  <a:lnTo>
                    <a:pt x="8548" y="12692"/>
                  </a:lnTo>
                  <a:lnTo>
                    <a:pt x="8401" y="12069"/>
                  </a:lnTo>
                  <a:lnTo>
                    <a:pt x="8291" y="11445"/>
                  </a:lnTo>
                  <a:lnTo>
                    <a:pt x="8218" y="11298"/>
                  </a:lnTo>
                  <a:lnTo>
                    <a:pt x="8144" y="11188"/>
                  </a:lnTo>
                  <a:lnTo>
                    <a:pt x="8034" y="11115"/>
                  </a:lnTo>
                  <a:lnTo>
                    <a:pt x="7374" y="11115"/>
                  </a:lnTo>
                  <a:lnTo>
                    <a:pt x="7264" y="11078"/>
                  </a:lnTo>
                  <a:lnTo>
                    <a:pt x="7154" y="11041"/>
                  </a:lnTo>
                  <a:lnTo>
                    <a:pt x="7007" y="10895"/>
                  </a:lnTo>
                  <a:lnTo>
                    <a:pt x="6897" y="10675"/>
                  </a:lnTo>
                  <a:lnTo>
                    <a:pt x="6860" y="10455"/>
                  </a:lnTo>
                  <a:lnTo>
                    <a:pt x="6860" y="10344"/>
                  </a:lnTo>
                  <a:lnTo>
                    <a:pt x="6897" y="10234"/>
                  </a:lnTo>
                  <a:lnTo>
                    <a:pt x="6934" y="10124"/>
                  </a:lnTo>
                  <a:lnTo>
                    <a:pt x="7007" y="10051"/>
                  </a:lnTo>
                  <a:lnTo>
                    <a:pt x="7227" y="9978"/>
                  </a:lnTo>
                  <a:lnTo>
                    <a:pt x="7447" y="9904"/>
                  </a:lnTo>
                  <a:lnTo>
                    <a:pt x="8328" y="9721"/>
                  </a:lnTo>
                  <a:lnTo>
                    <a:pt x="8401" y="9758"/>
                  </a:lnTo>
                  <a:lnTo>
                    <a:pt x="8548" y="9758"/>
                  </a:lnTo>
                  <a:lnTo>
                    <a:pt x="8841" y="9648"/>
                  </a:lnTo>
                  <a:lnTo>
                    <a:pt x="9135" y="9574"/>
                  </a:lnTo>
                  <a:close/>
                  <a:moveTo>
                    <a:pt x="1028" y="7373"/>
                  </a:moveTo>
                  <a:lnTo>
                    <a:pt x="1028" y="7887"/>
                  </a:lnTo>
                  <a:lnTo>
                    <a:pt x="1101" y="8437"/>
                  </a:lnTo>
                  <a:lnTo>
                    <a:pt x="1138" y="8474"/>
                  </a:lnTo>
                  <a:lnTo>
                    <a:pt x="1211" y="8510"/>
                  </a:lnTo>
                  <a:lnTo>
                    <a:pt x="1285" y="8510"/>
                  </a:lnTo>
                  <a:lnTo>
                    <a:pt x="1358" y="8474"/>
                  </a:lnTo>
                  <a:lnTo>
                    <a:pt x="1872" y="8070"/>
                  </a:lnTo>
                  <a:lnTo>
                    <a:pt x="1945" y="8951"/>
                  </a:lnTo>
                  <a:lnTo>
                    <a:pt x="1982" y="9611"/>
                  </a:lnTo>
                  <a:lnTo>
                    <a:pt x="1982" y="9758"/>
                  </a:lnTo>
                  <a:lnTo>
                    <a:pt x="1982" y="9904"/>
                  </a:lnTo>
                  <a:lnTo>
                    <a:pt x="1872" y="10014"/>
                  </a:lnTo>
                  <a:lnTo>
                    <a:pt x="1762" y="10088"/>
                  </a:lnTo>
                  <a:lnTo>
                    <a:pt x="1615" y="10271"/>
                  </a:lnTo>
                  <a:lnTo>
                    <a:pt x="1505" y="10455"/>
                  </a:lnTo>
                  <a:lnTo>
                    <a:pt x="1468" y="10638"/>
                  </a:lnTo>
                  <a:lnTo>
                    <a:pt x="1468" y="10858"/>
                  </a:lnTo>
                  <a:lnTo>
                    <a:pt x="1505" y="11078"/>
                  </a:lnTo>
                  <a:lnTo>
                    <a:pt x="1578" y="11298"/>
                  </a:lnTo>
                  <a:lnTo>
                    <a:pt x="1688" y="11702"/>
                  </a:lnTo>
                  <a:lnTo>
                    <a:pt x="2165" y="12876"/>
                  </a:lnTo>
                  <a:lnTo>
                    <a:pt x="1835" y="12509"/>
                  </a:lnTo>
                  <a:lnTo>
                    <a:pt x="1505" y="12142"/>
                  </a:lnTo>
                  <a:lnTo>
                    <a:pt x="1211" y="11665"/>
                  </a:lnTo>
                  <a:lnTo>
                    <a:pt x="918" y="11188"/>
                  </a:lnTo>
                  <a:lnTo>
                    <a:pt x="735" y="10675"/>
                  </a:lnTo>
                  <a:lnTo>
                    <a:pt x="588" y="10161"/>
                  </a:lnTo>
                  <a:lnTo>
                    <a:pt x="551" y="9831"/>
                  </a:lnTo>
                  <a:lnTo>
                    <a:pt x="514" y="9501"/>
                  </a:lnTo>
                  <a:lnTo>
                    <a:pt x="551" y="9171"/>
                  </a:lnTo>
                  <a:lnTo>
                    <a:pt x="588" y="8841"/>
                  </a:lnTo>
                  <a:lnTo>
                    <a:pt x="771" y="8180"/>
                  </a:lnTo>
                  <a:lnTo>
                    <a:pt x="955" y="7557"/>
                  </a:lnTo>
                  <a:lnTo>
                    <a:pt x="1028" y="7373"/>
                  </a:lnTo>
                  <a:close/>
                  <a:moveTo>
                    <a:pt x="9612" y="12472"/>
                  </a:moveTo>
                  <a:lnTo>
                    <a:pt x="9942" y="12619"/>
                  </a:lnTo>
                  <a:lnTo>
                    <a:pt x="10675" y="12912"/>
                  </a:lnTo>
                  <a:lnTo>
                    <a:pt x="10895" y="12986"/>
                  </a:lnTo>
                  <a:lnTo>
                    <a:pt x="10529" y="13316"/>
                  </a:lnTo>
                  <a:lnTo>
                    <a:pt x="10162" y="13609"/>
                  </a:lnTo>
                  <a:lnTo>
                    <a:pt x="9685" y="13279"/>
                  </a:lnTo>
                  <a:lnTo>
                    <a:pt x="9171" y="12986"/>
                  </a:lnTo>
                  <a:lnTo>
                    <a:pt x="9391" y="12729"/>
                  </a:lnTo>
                  <a:lnTo>
                    <a:pt x="9612" y="12472"/>
                  </a:lnTo>
                  <a:close/>
                  <a:moveTo>
                    <a:pt x="2569" y="5209"/>
                  </a:moveTo>
                  <a:lnTo>
                    <a:pt x="2899" y="5319"/>
                  </a:lnTo>
                  <a:lnTo>
                    <a:pt x="3266" y="5356"/>
                  </a:lnTo>
                  <a:lnTo>
                    <a:pt x="3999" y="5356"/>
                  </a:lnTo>
                  <a:lnTo>
                    <a:pt x="4733" y="5429"/>
                  </a:lnTo>
                  <a:lnTo>
                    <a:pt x="5467" y="5539"/>
                  </a:lnTo>
                  <a:lnTo>
                    <a:pt x="5320" y="5649"/>
                  </a:lnTo>
                  <a:lnTo>
                    <a:pt x="5173" y="5723"/>
                  </a:lnTo>
                  <a:lnTo>
                    <a:pt x="4880" y="5833"/>
                  </a:lnTo>
                  <a:lnTo>
                    <a:pt x="4696" y="5943"/>
                  </a:lnTo>
                  <a:lnTo>
                    <a:pt x="4513" y="6053"/>
                  </a:lnTo>
                  <a:lnTo>
                    <a:pt x="4366" y="6236"/>
                  </a:lnTo>
                  <a:lnTo>
                    <a:pt x="4293" y="6420"/>
                  </a:lnTo>
                  <a:lnTo>
                    <a:pt x="4256" y="6493"/>
                  </a:lnTo>
                  <a:lnTo>
                    <a:pt x="4293" y="6603"/>
                  </a:lnTo>
                  <a:lnTo>
                    <a:pt x="4329" y="6676"/>
                  </a:lnTo>
                  <a:lnTo>
                    <a:pt x="4366" y="6750"/>
                  </a:lnTo>
                  <a:lnTo>
                    <a:pt x="4439" y="6823"/>
                  </a:lnTo>
                  <a:lnTo>
                    <a:pt x="4549" y="6823"/>
                  </a:lnTo>
                  <a:lnTo>
                    <a:pt x="4660" y="6860"/>
                  </a:lnTo>
                  <a:lnTo>
                    <a:pt x="4696" y="6933"/>
                  </a:lnTo>
                  <a:lnTo>
                    <a:pt x="4733" y="7117"/>
                  </a:lnTo>
                  <a:lnTo>
                    <a:pt x="4770" y="7300"/>
                  </a:lnTo>
                  <a:lnTo>
                    <a:pt x="4770" y="7667"/>
                  </a:lnTo>
                  <a:lnTo>
                    <a:pt x="4806" y="7813"/>
                  </a:lnTo>
                  <a:lnTo>
                    <a:pt x="4586" y="7520"/>
                  </a:lnTo>
                  <a:lnTo>
                    <a:pt x="4366" y="7263"/>
                  </a:lnTo>
                  <a:lnTo>
                    <a:pt x="4256" y="7190"/>
                  </a:lnTo>
                  <a:lnTo>
                    <a:pt x="4146" y="7153"/>
                  </a:lnTo>
                  <a:lnTo>
                    <a:pt x="3999" y="7117"/>
                  </a:lnTo>
                  <a:lnTo>
                    <a:pt x="3889" y="7153"/>
                  </a:lnTo>
                  <a:lnTo>
                    <a:pt x="3632" y="7227"/>
                  </a:lnTo>
                  <a:lnTo>
                    <a:pt x="3412" y="7373"/>
                  </a:lnTo>
                  <a:lnTo>
                    <a:pt x="3192" y="7593"/>
                  </a:lnTo>
                  <a:lnTo>
                    <a:pt x="2972" y="7813"/>
                  </a:lnTo>
                  <a:lnTo>
                    <a:pt x="2825" y="8070"/>
                  </a:lnTo>
                  <a:lnTo>
                    <a:pt x="2715" y="8364"/>
                  </a:lnTo>
                  <a:lnTo>
                    <a:pt x="2642" y="8657"/>
                  </a:lnTo>
                  <a:lnTo>
                    <a:pt x="2605" y="8951"/>
                  </a:lnTo>
                  <a:lnTo>
                    <a:pt x="2605" y="9244"/>
                  </a:lnTo>
                  <a:lnTo>
                    <a:pt x="2679" y="9537"/>
                  </a:lnTo>
                  <a:lnTo>
                    <a:pt x="2679" y="9611"/>
                  </a:lnTo>
                  <a:lnTo>
                    <a:pt x="2752" y="9648"/>
                  </a:lnTo>
                  <a:lnTo>
                    <a:pt x="2789" y="9684"/>
                  </a:lnTo>
                  <a:lnTo>
                    <a:pt x="3156" y="9684"/>
                  </a:lnTo>
                  <a:lnTo>
                    <a:pt x="3449" y="9758"/>
                  </a:lnTo>
                  <a:lnTo>
                    <a:pt x="3706" y="9868"/>
                  </a:lnTo>
                  <a:lnTo>
                    <a:pt x="3963" y="10014"/>
                  </a:lnTo>
                  <a:lnTo>
                    <a:pt x="4183" y="10198"/>
                  </a:lnTo>
                  <a:lnTo>
                    <a:pt x="4403" y="10418"/>
                  </a:lnTo>
                  <a:lnTo>
                    <a:pt x="4770" y="10858"/>
                  </a:lnTo>
                  <a:lnTo>
                    <a:pt x="4403" y="11151"/>
                  </a:lnTo>
                  <a:lnTo>
                    <a:pt x="4109" y="11445"/>
                  </a:lnTo>
                  <a:lnTo>
                    <a:pt x="3816" y="11775"/>
                  </a:lnTo>
                  <a:lnTo>
                    <a:pt x="3596" y="12142"/>
                  </a:lnTo>
                  <a:lnTo>
                    <a:pt x="3412" y="12545"/>
                  </a:lnTo>
                  <a:lnTo>
                    <a:pt x="3266" y="12986"/>
                  </a:lnTo>
                  <a:lnTo>
                    <a:pt x="3192" y="13426"/>
                  </a:lnTo>
                  <a:lnTo>
                    <a:pt x="3156" y="13866"/>
                  </a:lnTo>
                  <a:lnTo>
                    <a:pt x="3082" y="13829"/>
                  </a:lnTo>
                  <a:lnTo>
                    <a:pt x="2972" y="13719"/>
                  </a:lnTo>
                  <a:lnTo>
                    <a:pt x="2899" y="13572"/>
                  </a:lnTo>
                  <a:lnTo>
                    <a:pt x="2459" y="12582"/>
                  </a:lnTo>
                  <a:lnTo>
                    <a:pt x="2092" y="11702"/>
                  </a:lnTo>
                  <a:lnTo>
                    <a:pt x="1945" y="11262"/>
                  </a:lnTo>
                  <a:lnTo>
                    <a:pt x="1872" y="10821"/>
                  </a:lnTo>
                  <a:lnTo>
                    <a:pt x="1872" y="10638"/>
                  </a:lnTo>
                  <a:lnTo>
                    <a:pt x="1945" y="10491"/>
                  </a:lnTo>
                  <a:lnTo>
                    <a:pt x="2055" y="10381"/>
                  </a:lnTo>
                  <a:lnTo>
                    <a:pt x="2202" y="10271"/>
                  </a:lnTo>
                  <a:lnTo>
                    <a:pt x="2312" y="10161"/>
                  </a:lnTo>
                  <a:lnTo>
                    <a:pt x="2385" y="10051"/>
                  </a:lnTo>
                  <a:lnTo>
                    <a:pt x="2385" y="9904"/>
                  </a:lnTo>
                  <a:lnTo>
                    <a:pt x="2385" y="9721"/>
                  </a:lnTo>
                  <a:lnTo>
                    <a:pt x="2312" y="8730"/>
                  </a:lnTo>
                  <a:lnTo>
                    <a:pt x="2165" y="7740"/>
                  </a:lnTo>
                  <a:lnTo>
                    <a:pt x="2165" y="7667"/>
                  </a:lnTo>
                  <a:lnTo>
                    <a:pt x="2092" y="7593"/>
                  </a:lnTo>
                  <a:lnTo>
                    <a:pt x="1945" y="7593"/>
                  </a:lnTo>
                  <a:lnTo>
                    <a:pt x="1358" y="8070"/>
                  </a:lnTo>
                  <a:lnTo>
                    <a:pt x="1321" y="7667"/>
                  </a:lnTo>
                  <a:lnTo>
                    <a:pt x="1358" y="7263"/>
                  </a:lnTo>
                  <a:lnTo>
                    <a:pt x="1395" y="6860"/>
                  </a:lnTo>
                  <a:lnTo>
                    <a:pt x="1505" y="6456"/>
                  </a:lnTo>
                  <a:lnTo>
                    <a:pt x="1505" y="6383"/>
                  </a:lnTo>
                  <a:lnTo>
                    <a:pt x="1468" y="6310"/>
                  </a:lnTo>
                  <a:lnTo>
                    <a:pt x="1725" y="5796"/>
                  </a:lnTo>
                  <a:lnTo>
                    <a:pt x="1982" y="5319"/>
                  </a:lnTo>
                  <a:lnTo>
                    <a:pt x="2239" y="5356"/>
                  </a:lnTo>
                  <a:lnTo>
                    <a:pt x="2495" y="5392"/>
                  </a:lnTo>
                  <a:lnTo>
                    <a:pt x="2569" y="5356"/>
                  </a:lnTo>
                  <a:lnTo>
                    <a:pt x="2605" y="5319"/>
                  </a:lnTo>
                  <a:lnTo>
                    <a:pt x="2605" y="5282"/>
                  </a:lnTo>
                  <a:lnTo>
                    <a:pt x="2569" y="5209"/>
                  </a:lnTo>
                  <a:close/>
                  <a:moveTo>
                    <a:pt x="8805" y="13939"/>
                  </a:moveTo>
                  <a:lnTo>
                    <a:pt x="9098" y="13976"/>
                  </a:lnTo>
                  <a:lnTo>
                    <a:pt x="9391" y="14049"/>
                  </a:lnTo>
                  <a:lnTo>
                    <a:pt x="9208" y="14086"/>
                  </a:lnTo>
                  <a:lnTo>
                    <a:pt x="9171" y="14049"/>
                  </a:lnTo>
                  <a:lnTo>
                    <a:pt x="9061" y="14049"/>
                  </a:lnTo>
                  <a:lnTo>
                    <a:pt x="8988" y="13976"/>
                  </a:lnTo>
                  <a:lnTo>
                    <a:pt x="8805" y="13939"/>
                  </a:lnTo>
                  <a:close/>
                  <a:moveTo>
                    <a:pt x="5815" y="14178"/>
                  </a:moveTo>
                  <a:lnTo>
                    <a:pt x="5797" y="14196"/>
                  </a:lnTo>
                  <a:lnTo>
                    <a:pt x="5760" y="14196"/>
                  </a:lnTo>
                  <a:lnTo>
                    <a:pt x="5815" y="14178"/>
                  </a:lnTo>
                  <a:close/>
                  <a:moveTo>
                    <a:pt x="7154" y="2935"/>
                  </a:moveTo>
                  <a:lnTo>
                    <a:pt x="7594" y="3008"/>
                  </a:lnTo>
                  <a:lnTo>
                    <a:pt x="8034" y="3082"/>
                  </a:lnTo>
                  <a:lnTo>
                    <a:pt x="8438" y="3155"/>
                  </a:lnTo>
                  <a:lnTo>
                    <a:pt x="8401" y="3192"/>
                  </a:lnTo>
                  <a:lnTo>
                    <a:pt x="8401" y="3228"/>
                  </a:lnTo>
                  <a:lnTo>
                    <a:pt x="8401" y="3265"/>
                  </a:lnTo>
                  <a:lnTo>
                    <a:pt x="8438" y="3265"/>
                  </a:lnTo>
                  <a:lnTo>
                    <a:pt x="8621" y="3228"/>
                  </a:lnTo>
                  <a:lnTo>
                    <a:pt x="8768" y="3265"/>
                  </a:lnTo>
                  <a:lnTo>
                    <a:pt x="8805" y="3265"/>
                  </a:lnTo>
                  <a:lnTo>
                    <a:pt x="8768" y="3338"/>
                  </a:lnTo>
                  <a:lnTo>
                    <a:pt x="8768" y="3412"/>
                  </a:lnTo>
                  <a:lnTo>
                    <a:pt x="8768" y="3448"/>
                  </a:lnTo>
                  <a:lnTo>
                    <a:pt x="8805" y="3485"/>
                  </a:lnTo>
                  <a:lnTo>
                    <a:pt x="8841" y="3485"/>
                  </a:lnTo>
                  <a:lnTo>
                    <a:pt x="8915" y="3522"/>
                  </a:lnTo>
                  <a:lnTo>
                    <a:pt x="8988" y="3558"/>
                  </a:lnTo>
                  <a:lnTo>
                    <a:pt x="9098" y="3668"/>
                  </a:lnTo>
                  <a:lnTo>
                    <a:pt x="9208" y="3815"/>
                  </a:lnTo>
                  <a:lnTo>
                    <a:pt x="9245" y="3852"/>
                  </a:lnTo>
                  <a:lnTo>
                    <a:pt x="9281" y="3889"/>
                  </a:lnTo>
                  <a:lnTo>
                    <a:pt x="9318" y="3852"/>
                  </a:lnTo>
                  <a:lnTo>
                    <a:pt x="9391" y="3742"/>
                  </a:lnTo>
                  <a:lnTo>
                    <a:pt x="9465" y="3632"/>
                  </a:lnTo>
                  <a:lnTo>
                    <a:pt x="9538" y="3558"/>
                  </a:lnTo>
                  <a:lnTo>
                    <a:pt x="9758" y="3632"/>
                  </a:lnTo>
                  <a:lnTo>
                    <a:pt x="9612" y="3815"/>
                  </a:lnTo>
                  <a:lnTo>
                    <a:pt x="9501" y="3999"/>
                  </a:lnTo>
                  <a:lnTo>
                    <a:pt x="9465" y="4072"/>
                  </a:lnTo>
                  <a:lnTo>
                    <a:pt x="9465" y="4182"/>
                  </a:lnTo>
                  <a:lnTo>
                    <a:pt x="9575" y="4182"/>
                  </a:lnTo>
                  <a:lnTo>
                    <a:pt x="9648" y="4145"/>
                  </a:lnTo>
                  <a:lnTo>
                    <a:pt x="9795" y="4035"/>
                  </a:lnTo>
                  <a:lnTo>
                    <a:pt x="10052" y="3815"/>
                  </a:lnTo>
                  <a:lnTo>
                    <a:pt x="10308" y="3962"/>
                  </a:lnTo>
                  <a:lnTo>
                    <a:pt x="10235" y="4035"/>
                  </a:lnTo>
                  <a:lnTo>
                    <a:pt x="9978" y="4365"/>
                  </a:lnTo>
                  <a:lnTo>
                    <a:pt x="9868" y="4512"/>
                  </a:lnTo>
                  <a:lnTo>
                    <a:pt x="9795" y="4696"/>
                  </a:lnTo>
                  <a:lnTo>
                    <a:pt x="9795" y="4732"/>
                  </a:lnTo>
                  <a:lnTo>
                    <a:pt x="9832" y="4732"/>
                  </a:lnTo>
                  <a:lnTo>
                    <a:pt x="10015" y="4659"/>
                  </a:lnTo>
                  <a:lnTo>
                    <a:pt x="10198" y="4549"/>
                  </a:lnTo>
                  <a:lnTo>
                    <a:pt x="10492" y="4329"/>
                  </a:lnTo>
                  <a:lnTo>
                    <a:pt x="10639" y="4182"/>
                  </a:lnTo>
                  <a:lnTo>
                    <a:pt x="10822" y="4292"/>
                  </a:lnTo>
                  <a:lnTo>
                    <a:pt x="10565" y="4549"/>
                  </a:lnTo>
                  <a:lnTo>
                    <a:pt x="10272" y="4879"/>
                  </a:lnTo>
                  <a:lnTo>
                    <a:pt x="10052" y="5209"/>
                  </a:lnTo>
                  <a:lnTo>
                    <a:pt x="9942" y="5246"/>
                  </a:lnTo>
                  <a:lnTo>
                    <a:pt x="9648" y="5392"/>
                  </a:lnTo>
                  <a:lnTo>
                    <a:pt x="9391" y="5539"/>
                  </a:lnTo>
                  <a:lnTo>
                    <a:pt x="9281" y="5539"/>
                  </a:lnTo>
                  <a:lnTo>
                    <a:pt x="9135" y="5576"/>
                  </a:lnTo>
                  <a:lnTo>
                    <a:pt x="8805" y="5759"/>
                  </a:lnTo>
                  <a:lnTo>
                    <a:pt x="8548" y="5979"/>
                  </a:lnTo>
                  <a:lnTo>
                    <a:pt x="8364" y="6089"/>
                  </a:lnTo>
                  <a:lnTo>
                    <a:pt x="8071" y="6346"/>
                  </a:lnTo>
                  <a:lnTo>
                    <a:pt x="7924" y="6566"/>
                  </a:lnTo>
                  <a:lnTo>
                    <a:pt x="7741" y="6750"/>
                  </a:lnTo>
                  <a:lnTo>
                    <a:pt x="7631" y="6970"/>
                  </a:lnTo>
                  <a:lnTo>
                    <a:pt x="7594" y="7153"/>
                  </a:lnTo>
                  <a:lnTo>
                    <a:pt x="7631" y="7227"/>
                  </a:lnTo>
                  <a:lnTo>
                    <a:pt x="7667" y="7300"/>
                  </a:lnTo>
                  <a:lnTo>
                    <a:pt x="7741" y="7373"/>
                  </a:lnTo>
                  <a:lnTo>
                    <a:pt x="7851" y="7410"/>
                  </a:lnTo>
                  <a:lnTo>
                    <a:pt x="7998" y="7410"/>
                  </a:lnTo>
                  <a:lnTo>
                    <a:pt x="8144" y="7337"/>
                  </a:lnTo>
                  <a:lnTo>
                    <a:pt x="8401" y="7190"/>
                  </a:lnTo>
                  <a:lnTo>
                    <a:pt x="8548" y="7153"/>
                  </a:lnTo>
                  <a:lnTo>
                    <a:pt x="8731" y="7227"/>
                  </a:lnTo>
                  <a:lnTo>
                    <a:pt x="8805" y="7263"/>
                  </a:lnTo>
                  <a:lnTo>
                    <a:pt x="8878" y="7337"/>
                  </a:lnTo>
                  <a:lnTo>
                    <a:pt x="8915" y="7410"/>
                  </a:lnTo>
                  <a:lnTo>
                    <a:pt x="8915" y="7483"/>
                  </a:lnTo>
                  <a:lnTo>
                    <a:pt x="8841" y="7593"/>
                  </a:lnTo>
                  <a:lnTo>
                    <a:pt x="8731" y="7740"/>
                  </a:lnTo>
                  <a:lnTo>
                    <a:pt x="8584" y="7850"/>
                  </a:lnTo>
                  <a:lnTo>
                    <a:pt x="8401" y="7960"/>
                  </a:lnTo>
                  <a:lnTo>
                    <a:pt x="8144" y="8070"/>
                  </a:lnTo>
                  <a:lnTo>
                    <a:pt x="7961" y="8144"/>
                  </a:lnTo>
                  <a:lnTo>
                    <a:pt x="7741" y="8254"/>
                  </a:lnTo>
                  <a:lnTo>
                    <a:pt x="7557" y="8400"/>
                  </a:lnTo>
                  <a:lnTo>
                    <a:pt x="7521" y="8474"/>
                  </a:lnTo>
                  <a:lnTo>
                    <a:pt x="7484" y="8584"/>
                  </a:lnTo>
                  <a:lnTo>
                    <a:pt x="7447" y="8767"/>
                  </a:lnTo>
                  <a:lnTo>
                    <a:pt x="7521" y="8914"/>
                  </a:lnTo>
                  <a:lnTo>
                    <a:pt x="7631" y="9061"/>
                  </a:lnTo>
                  <a:lnTo>
                    <a:pt x="7777" y="9134"/>
                  </a:lnTo>
                  <a:lnTo>
                    <a:pt x="7887" y="9171"/>
                  </a:lnTo>
                  <a:lnTo>
                    <a:pt x="8034" y="9207"/>
                  </a:lnTo>
                  <a:lnTo>
                    <a:pt x="8254" y="9134"/>
                  </a:lnTo>
                  <a:lnTo>
                    <a:pt x="8694" y="8951"/>
                  </a:lnTo>
                  <a:lnTo>
                    <a:pt x="9208" y="8951"/>
                  </a:lnTo>
                  <a:lnTo>
                    <a:pt x="9391" y="8877"/>
                  </a:lnTo>
                  <a:lnTo>
                    <a:pt x="9575" y="8767"/>
                  </a:lnTo>
                  <a:lnTo>
                    <a:pt x="9685" y="8657"/>
                  </a:lnTo>
                  <a:lnTo>
                    <a:pt x="9795" y="8547"/>
                  </a:lnTo>
                  <a:lnTo>
                    <a:pt x="9905" y="8547"/>
                  </a:lnTo>
                  <a:lnTo>
                    <a:pt x="10052" y="8584"/>
                  </a:lnTo>
                  <a:lnTo>
                    <a:pt x="10088" y="8620"/>
                  </a:lnTo>
                  <a:lnTo>
                    <a:pt x="10125" y="8620"/>
                  </a:lnTo>
                  <a:lnTo>
                    <a:pt x="10198" y="8657"/>
                  </a:lnTo>
                  <a:lnTo>
                    <a:pt x="10382" y="8804"/>
                  </a:lnTo>
                  <a:lnTo>
                    <a:pt x="10565" y="8987"/>
                  </a:lnTo>
                  <a:lnTo>
                    <a:pt x="11115" y="9648"/>
                  </a:lnTo>
                  <a:lnTo>
                    <a:pt x="10382" y="9391"/>
                  </a:lnTo>
                  <a:lnTo>
                    <a:pt x="10015" y="9281"/>
                  </a:lnTo>
                  <a:lnTo>
                    <a:pt x="9648" y="9171"/>
                  </a:lnTo>
                  <a:lnTo>
                    <a:pt x="9612" y="9207"/>
                  </a:lnTo>
                  <a:lnTo>
                    <a:pt x="9281" y="9171"/>
                  </a:lnTo>
                  <a:lnTo>
                    <a:pt x="8951" y="9207"/>
                  </a:lnTo>
                  <a:lnTo>
                    <a:pt x="8621" y="9281"/>
                  </a:lnTo>
                  <a:lnTo>
                    <a:pt x="8328" y="9391"/>
                  </a:lnTo>
                  <a:lnTo>
                    <a:pt x="8291" y="9427"/>
                  </a:lnTo>
                  <a:lnTo>
                    <a:pt x="8144" y="9427"/>
                  </a:lnTo>
                  <a:lnTo>
                    <a:pt x="7631" y="9537"/>
                  </a:lnTo>
                  <a:lnTo>
                    <a:pt x="7117" y="9648"/>
                  </a:lnTo>
                  <a:lnTo>
                    <a:pt x="6934" y="9684"/>
                  </a:lnTo>
                  <a:lnTo>
                    <a:pt x="6787" y="9794"/>
                  </a:lnTo>
                  <a:lnTo>
                    <a:pt x="6677" y="9904"/>
                  </a:lnTo>
                  <a:lnTo>
                    <a:pt x="6567" y="10088"/>
                  </a:lnTo>
                  <a:lnTo>
                    <a:pt x="6494" y="10271"/>
                  </a:lnTo>
                  <a:lnTo>
                    <a:pt x="6494" y="10455"/>
                  </a:lnTo>
                  <a:lnTo>
                    <a:pt x="6494" y="10601"/>
                  </a:lnTo>
                  <a:lnTo>
                    <a:pt x="6530" y="10785"/>
                  </a:lnTo>
                  <a:lnTo>
                    <a:pt x="6604" y="10968"/>
                  </a:lnTo>
                  <a:lnTo>
                    <a:pt x="6714" y="11115"/>
                  </a:lnTo>
                  <a:lnTo>
                    <a:pt x="6824" y="11225"/>
                  </a:lnTo>
                  <a:lnTo>
                    <a:pt x="6970" y="11335"/>
                  </a:lnTo>
                  <a:lnTo>
                    <a:pt x="7117" y="11408"/>
                  </a:lnTo>
                  <a:lnTo>
                    <a:pt x="7301" y="11445"/>
                  </a:lnTo>
                  <a:lnTo>
                    <a:pt x="7484" y="11482"/>
                  </a:lnTo>
                  <a:lnTo>
                    <a:pt x="7777" y="11482"/>
                  </a:lnTo>
                  <a:lnTo>
                    <a:pt x="7851" y="11555"/>
                  </a:lnTo>
                  <a:lnTo>
                    <a:pt x="7924" y="11665"/>
                  </a:lnTo>
                  <a:lnTo>
                    <a:pt x="7961" y="11812"/>
                  </a:lnTo>
                  <a:lnTo>
                    <a:pt x="8034" y="12105"/>
                  </a:lnTo>
                  <a:lnTo>
                    <a:pt x="8071" y="12362"/>
                  </a:lnTo>
                  <a:lnTo>
                    <a:pt x="8108" y="12509"/>
                  </a:lnTo>
                  <a:lnTo>
                    <a:pt x="7851" y="12435"/>
                  </a:lnTo>
                  <a:lnTo>
                    <a:pt x="7631" y="12399"/>
                  </a:lnTo>
                  <a:lnTo>
                    <a:pt x="7557" y="12362"/>
                  </a:lnTo>
                  <a:lnTo>
                    <a:pt x="7521" y="12215"/>
                  </a:lnTo>
                  <a:lnTo>
                    <a:pt x="7521" y="12179"/>
                  </a:lnTo>
                  <a:lnTo>
                    <a:pt x="7447" y="12179"/>
                  </a:lnTo>
                  <a:lnTo>
                    <a:pt x="7447" y="12215"/>
                  </a:lnTo>
                  <a:lnTo>
                    <a:pt x="7411" y="12472"/>
                  </a:lnTo>
                  <a:lnTo>
                    <a:pt x="7411" y="12509"/>
                  </a:lnTo>
                  <a:lnTo>
                    <a:pt x="7447" y="12545"/>
                  </a:lnTo>
                  <a:lnTo>
                    <a:pt x="7851" y="12729"/>
                  </a:lnTo>
                  <a:lnTo>
                    <a:pt x="8254" y="12949"/>
                  </a:lnTo>
                  <a:lnTo>
                    <a:pt x="8438" y="13316"/>
                  </a:lnTo>
                  <a:lnTo>
                    <a:pt x="8474" y="13389"/>
                  </a:lnTo>
                  <a:lnTo>
                    <a:pt x="8548" y="13426"/>
                  </a:lnTo>
                  <a:lnTo>
                    <a:pt x="8621" y="13426"/>
                  </a:lnTo>
                  <a:lnTo>
                    <a:pt x="8694" y="13389"/>
                  </a:lnTo>
                  <a:lnTo>
                    <a:pt x="8841" y="13279"/>
                  </a:lnTo>
                  <a:lnTo>
                    <a:pt x="9428" y="13609"/>
                  </a:lnTo>
                  <a:lnTo>
                    <a:pt x="9281" y="13609"/>
                  </a:lnTo>
                  <a:lnTo>
                    <a:pt x="8548" y="13536"/>
                  </a:lnTo>
                  <a:lnTo>
                    <a:pt x="7851" y="13536"/>
                  </a:lnTo>
                  <a:lnTo>
                    <a:pt x="7374" y="13206"/>
                  </a:lnTo>
                  <a:lnTo>
                    <a:pt x="6860" y="12912"/>
                  </a:lnTo>
                  <a:lnTo>
                    <a:pt x="6824" y="12876"/>
                  </a:lnTo>
                  <a:lnTo>
                    <a:pt x="6750" y="12912"/>
                  </a:lnTo>
                  <a:lnTo>
                    <a:pt x="6750" y="12949"/>
                  </a:lnTo>
                  <a:lnTo>
                    <a:pt x="6750" y="13022"/>
                  </a:lnTo>
                  <a:lnTo>
                    <a:pt x="6970" y="13316"/>
                  </a:lnTo>
                  <a:lnTo>
                    <a:pt x="7227" y="13572"/>
                  </a:lnTo>
                  <a:lnTo>
                    <a:pt x="6897" y="13609"/>
                  </a:lnTo>
                  <a:lnTo>
                    <a:pt x="6567" y="13646"/>
                  </a:lnTo>
                  <a:lnTo>
                    <a:pt x="6310" y="13426"/>
                  </a:lnTo>
                  <a:lnTo>
                    <a:pt x="6090" y="13169"/>
                  </a:lnTo>
                  <a:lnTo>
                    <a:pt x="6017" y="13169"/>
                  </a:lnTo>
                  <a:lnTo>
                    <a:pt x="5943" y="13242"/>
                  </a:lnTo>
                  <a:lnTo>
                    <a:pt x="5907" y="13389"/>
                  </a:lnTo>
                  <a:lnTo>
                    <a:pt x="5943" y="13499"/>
                  </a:lnTo>
                  <a:lnTo>
                    <a:pt x="5980" y="13646"/>
                  </a:lnTo>
                  <a:lnTo>
                    <a:pt x="6090" y="13756"/>
                  </a:lnTo>
                  <a:lnTo>
                    <a:pt x="5760" y="13829"/>
                  </a:lnTo>
                  <a:lnTo>
                    <a:pt x="5430" y="13939"/>
                  </a:lnTo>
                  <a:lnTo>
                    <a:pt x="5393" y="13903"/>
                  </a:lnTo>
                  <a:lnTo>
                    <a:pt x="5173" y="13682"/>
                  </a:lnTo>
                  <a:lnTo>
                    <a:pt x="5026" y="13609"/>
                  </a:lnTo>
                  <a:lnTo>
                    <a:pt x="4916" y="13572"/>
                  </a:lnTo>
                  <a:lnTo>
                    <a:pt x="4880" y="13572"/>
                  </a:lnTo>
                  <a:lnTo>
                    <a:pt x="4880" y="13609"/>
                  </a:lnTo>
                  <a:lnTo>
                    <a:pt x="4880" y="13682"/>
                  </a:lnTo>
                  <a:lnTo>
                    <a:pt x="4916" y="13793"/>
                  </a:lnTo>
                  <a:lnTo>
                    <a:pt x="4990" y="13939"/>
                  </a:lnTo>
                  <a:lnTo>
                    <a:pt x="5100" y="14086"/>
                  </a:lnTo>
                  <a:lnTo>
                    <a:pt x="5136" y="14086"/>
                  </a:lnTo>
                  <a:lnTo>
                    <a:pt x="4843" y="14306"/>
                  </a:lnTo>
                  <a:lnTo>
                    <a:pt x="4623" y="14269"/>
                  </a:lnTo>
                  <a:lnTo>
                    <a:pt x="4109" y="14196"/>
                  </a:lnTo>
                  <a:lnTo>
                    <a:pt x="3853" y="14159"/>
                  </a:lnTo>
                  <a:lnTo>
                    <a:pt x="3596" y="14086"/>
                  </a:lnTo>
                  <a:lnTo>
                    <a:pt x="3669" y="14013"/>
                  </a:lnTo>
                  <a:lnTo>
                    <a:pt x="3706" y="13903"/>
                  </a:lnTo>
                  <a:lnTo>
                    <a:pt x="3706" y="13829"/>
                  </a:lnTo>
                  <a:lnTo>
                    <a:pt x="3669" y="13719"/>
                  </a:lnTo>
                  <a:lnTo>
                    <a:pt x="3632" y="13646"/>
                  </a:lnTo>
                  <a:lnTo>
                    <a:pt x="3559" y="13609"/>
                  </a:lnTo>
                  <a:lnTo>
                    <a:pt x="3632" y="13242"/>
                  </a:lnTo>
                  <a:lnTo>
                    <a:pt x="3742" y="12876"/>
                  </a:lnTo>
                  <a:lnTo>
                    <a:pt x="3889" y="12509"/>
                  </a:lnTo>
                  <a:lnTo>
                    <a:pt x="4073" y="12179"/>
                  </a:lnTo>
                  <a:lnTo>
                    <a:pt x="4293" y="11848"/>
                  </a:lnTo>
                  <a:lnTo>
                    <a:pt x="4549" y="11555"/>
                  </a:lnTo>
                  <a:lnTo>
                    <a:pt x="4843" y="11298"/>
                  </a:lnTo>
                  <a:lnTo>
                    <a:pt x="5173" y="11115"/>
                  </a:lnTo>
                  <a:lnTo>
                    <a:pt x="5246" y="11041"/>
                  </a:lnTo>
                  <a:lnTo>
                    <a:pt x="5283" y="10931"/>
                  </a:lnTo>
                  <a:lnTo>
                    <a:pt x="5283" y="10858"/>
                  </a:lnTo>
                  <a:lnTo>
                    <a:pt x="5210" y="10785"/>
                  </a:lnTo>
                  <a:lnTo>
                    <a:pt x="4770" y="10234"/>
                  </a:lnTo>
                  <a:lnTo>
                    <a:pt x="4549" y="9978"/>
                  </a:lnTo>
                  <a:lnTo>
                    <a:pt x="4293" y="9758"/>
                  </a:lnTo>
                  <a:lnTo>
                    <a:pt x="3999" y="9574"/>
                  </a:lnTo>
                  <a:lnTo>
                    <a:pt x="3706" y="9427"/>
                  </a:lnTo>
                  <a:lnTo>
                    <a:pt x="3376" y="9317"/>
                  </a:lnTo>
                  <a:lnTo>
                    <a:pt x="3046" y="9281"/>
                  </a:lnTo>
                  <a:lnTo>
                    <a:pt x="3046" y="8877"/>
                  </a:lnTo>
                  <a:lnTo>
                    <a:pt x="3119" y="8510"/>
                  </a:lnTo>
                  <a:lnTo>
                    <a:pt x="3266" y="8180"/>
                  </a:lnTo>
                  <a:lnTo>
                    <a:pt x="3486" y="7887"/>
                  </a:lnTo>
                  <a:lnTo>
                    <a:pt x="3632" y="7740"/>
                  </a:lnTo>
                  <a:lnTo>
                    <a:pt x="3816" y="7593"/>
                  </a:lnTo>
                  <a:lnTo>
                    <a:pt x="3889" y="7557"/>
                  </a:lnTo>
                  <a:lnTo>
                    <a:pt x="3963" y="7557"/>
                  </a:lnTo>
                  <a:lnTo>
                    <a:pt x="4036" y="7593"/>
                  </a:lnTo>
                  <a:lnTo>
                    <a:pt x="4109" y="7630"/>
                  </a:lnTo>
                  <a:lnTo>
                    <a:pt x="4219" y="7740"/>
                  </a:lnTo>
                  <a:lnTo>
                    <a:pt x="4329" y="7887"/>
                  </a:lnTo>
                  <a:lnTo>
                    <a:pt x="4916" y="8657"/>
                  </a:lnTo>
                  <a:lnTo>
                    <a:pt x="5026" y="8730"/>
                  </a:lnTo>
                  <a:lnTo>
                    <a:pt x="5136" y="8767"/>
                  </a:lnTo>
                  <a:lnTo>
                    <a:pt x="5210" y="8730"/>
                  </a:lnTo>
                  <a:lnTo>
                    <a:pt x="5246" y="8694"/>
                  </a:lnTo>
                  <a:lnTo>
                    <a:pt x="5283" y="8620"/>
                  </a:lnTo>
                  <a:lnTo>
                    <a:pt x="5283" y="8547"/>
                  </a:lnTo>
                  <a:lnTo>
                    <a:pt x="5136" y="7006"/>
                  </a:lnTo>
                  <a:lnTo>
                    <a:pt x="5100" y="6823"/>
                  </a:lnTo>
                  <a:lnTo>
                    <a:pt x="4990" y="6640"/>
                  </a:lnTo>
                  <a:lnTo>
                    <a:pt x="4880" y="6493"/>
                  </a:lnTo>
                  <a:lnTo>
                    <a:pt x="4660" y="6456"/>
                  </a:lnTo>
                  <a:lnTo>
                    <a:pt x="4733" y="6420"/>
                  </a:lnTo>
                  <a:lnTo>
                    <a:pt x="4843" y="6346"/>
                  </a:lnTo>
                  <a:lnTo>
                    <a:pt x="5026" y="6199"/>
                  </a:lnTo>
                  <a:lnTo>
                    <a:pt x="5430" y="6016"/>
                  </a:lnTo>
                  <a:lnTo>
                    <a:pt x="5613" y="5943"/>
                  </a:lnTo>
                  <a:lnTo>
                    <a:pt x="5760" y="5796"/>
                  </a:lnTo>
                  <a:lnTo>
                    <a:pt x="5870" y="5649"/>
                  </a:lnTo>
                  <a:lnTo>
                    <a:pt x="5980" y="5466"/>
                  </a:lnTo>
                  <a:lnTo>
                    <a:pt x="5980" y="5392"/>
                  </a:lnTo>
                  <a:lnTo>
                    <a:pt x="5943" y="5319"/>
                  </a:lnTo>
                  <a:lnTo>
                    <a:pt x="5907" y="5246"/>
                  </a:lnTo>
                  <a:lnTo>
                    <a:pt x="5833" y="5209"/>
                  </a:lnTo>
                  <a:lnTo>
                    <a:pt x="4990" y="5099"/>
                  </a:lnTo>
                  <a:lnTo>
                    <a:pt x="4109" y="4989"/>
                  </a:lnTo>
                  <a:lnTo>
                    <a:pt x="3742" y="4989"/>
                  </a:lnTo>
                  <a:lnTo>
                    <a:pt x="3302" y="4952"/>
                  </a:lnTo>
                  <a:lnTo>
                    <a:pt x="2899" y="4989"/>
                  </a:lnTo>
                  <a:lnTo>
                    <a:pt x="2715" y="5026"/>
                  </a:lnTo>
                  <a:lnTo>
                    <a:pt x="2532" y="5099"/>
                  </a:lnTo>
                  <a:lnTo>
                    <a:pt x="2495" y="5136"/>
                  </a:lnTo>
                  <a:lnTo>
                    <a:pt x="2532" y="5209"/>
                  </a:lnTo>
                  <a:lnTo>
                    <a:pt x="2165" y="5062"/>
                  </a:lnTo>
                  <a:lnTo>
                    <a:pt x="2459" y="4732"/>
                  </a:lnTo>
                  <a:lnTo>
                    <a:pt x="2752" y="4402"/>
                  </a:lnTo>
                  <a:lnTo>
                    <a:pt x="3082" y="4145"/>
                  </a:lnTo>
                  <a:lnTo>
                    <a:pt x="3449" y="3889"/>
                  </a:lnTo>
                  <a:lnTo>
                    <a:pt x="3816" y="3668"/>
                  </a:lnTo>
                  <a:lnTo>
                    <a:pt x="4219" y="3448"/>
                  </a:lnTo>
                  <a:lnTo>
                    <a:pt x="4623" y="3302"/>
                  </a:lnTo>
                  <a:lnTo>
                    <a:pt x="5026" y="3155"/>
                  </a:lnTo>
                  <a:lnTo>
                    <a:pt x="5467" y="3045"/>
                  </a:lnTo>
                  <a:lnTo>
                    <a:pt x="5907" y="2972"/>
                  </a:lnTo>
                  <a:lnTo>
                    <a:pt x="6310" y="2935"/>
                  </a:lnTo>
                  <a:close/>
                  <a:moveTo>
                    <a:pt x="5393" y="14343"/>
                  </a:moveTo>
                  <a:lnTo>
                    <a:pt x="5430" y="14379"/>
                  </a:lnTo>
                  <a:lnTo>
                    <a:pt x="5356" y="14379"/>
                  </a:lnTo>
                  <a:lnTo>
                    <a:pt x="5393" y="14343"/>
                  </a:lnTo>
                  <a:close/>
                  <a:moveTo>
                    <a:pt x="7704" y="13903"/>
                  </a:moveTo>
                  <a:lnTo>
                    <a:pt x="7961" y="14049"/>
                  </a:lnTo>
                  <a:lnTo>
                    <a:pt x="8291" y="14196"/>
                  </a:lnTo>
                  <a:lnTo>
                    <a:pt x="8584" y="14306"/>
                  </a:lnTo>
                  <a:lnTo>
                    <a:pt x="8181" y="14379"/>
                  </a:lnTo>
                  <a:lnTo>
                    <a:pt x="7741" y="14416"/>
                  </a:lnTo>
                  <a:lnTo>
                    <a:pt x="7704" y="14306"/>
                  </a:lnTo>
                  <a:lnTo>
                    <a:pt x="7631" y="14233"/>
                  </a:lnTo>
                  <a:lnTo>
                    <a:pt x="7264" y="14123"/>
                  </a:lnTo>
                  <a:lnTo>
                    <a:pt x="6970" y="13939"/>
                  </a:lnTo>
                  <a:lnTo>
                    <a:pt x="7521" y="13903"/>
                  </a:lnTo>
                  <a:close/>
                  <a:moveTo>
                    <a:pt x="6420" y="14013"/>
                  </a:moveTo>
                  <a:lnTo>
                    <a:pt x="6567" y="14123"/>
                  </a:lnTo>
                  <a:lnTo>
                    <a:pt x="6787" y="14306"/>
                  </a:lnTo>
                  <a:lnTo>
                    <a:pt x="7007" y="14453"/>
                  </a:lnTo>
                  <a:lnTo>
                    <a:pt x="6053" y="14416"/>
                  </a:lnTo>
                  <a:lnTo>
                    <a:pt x="6053" y="14343"/>
                  </a:lnTo>
                  <a:lnTo>
                    <a:pt x="6053" y="14269"/>
                  </a:lnTo>
                  <a:lnTo>
                    <a:pt x="5980" y="14196"/>
                  </a:lnTo>
                  <a:lnTo>
                    <a:pt x="5907" y="14159"/>
                  </a:lnTo>
                  <a:lnTo>
                    <a:pt x="5870" y="14159"/>
                  </a:lnTo>
                  <a:lnTo>
                    <a:pt x="5980" y="14123"/>
                  </a:lnTo>
                  <a:lnTo>
                    <a:pt x="6420" y="14013"/>
                  </a:lnTo>
                  <a:close/>
                  <a:moveTo>
                    <a:pt x="6824" y="2385"/>
                  </a:moveTo>
                  <a:lnTo>
                    <a:pt x="6750" y="2421"/>
                  </a:lnTo>
                  <a:lnTo>
                    <a:pt x="6677" y="2495"/>
                  </a:lnTo>
                  <a:lnTo>
                    <a:pt x="6127" y="2531"/>
                  </a:lnTo>
                  <a:lnTo>
                    <a:pt x="5540" y="2605"/>
                  </a:lnTo>
                  <a:lnTo>
                    <a:pt x="5026" y="2715"/>
                  </a:lnTo>
                  <a:lnTo>
                    <a:pt x="4476" y="2861"/>
                  </a:lnTo>
                  <a:lnTo>
                    <a:pt x="3926" y="3082"/>
                  </a:lnTo>
                  <a:lnTo>
                    <a:pt x="3376" y="3375"/>
                  </a:lnTo>
                  <a:lnTo>
                    <a:pt x="2899" y="3705"/>
                  </a:lnTo>
                  <a:lnTo>
                    <a:pt x="2459" y="4109"/>
                  </a:lnTo>
                  <a:lnTo>
                    <a:pt x="2018" y="4512"/>
                  </a:lnTo>
                  <a:lnTo>
                    <a:pt x="1652" y="4989"/>
                  </a:lnTo>
                  <a:lnTo>
                    <a:pt x="1321" y="5466"/>
                  </a:lnTo>
                  <a:lnTo>
                    <a:pt x="1065" y="6016"/>
                  </a:lnTo>
                  <a:lnTo>
                    <a:pt x="735" y="6713"/>
                  </a:lnTo>
                  <a:lnTo>
                    <a:pt x="478" y="7447"/>
                  </a:lnTo>
                  <a:lnTo>
                    <a:pt x="221" y="8180"/>
                  </a:lnTo>
                  <a:lnTo>
                    <a:pt x="74" y="8914"/>
                  </a:lnTo>
                  <a:lnTo>
                    <a:pt x="38" y="9244"/>
                  </a:lnTo>
                  <a:lnTo>
                    <a:pt x="1" y="9611"/>
                  </a:lnTo>
                  <a:lnTo>
                    <a:pt x="38" y="9941"/>
                  </a:lnTo>
                  <a:lnTo>
                    <a:pt x="74" y="10271"/>
                  </a:lnTo>
                  <a:lnTo>
                    <a:pt x="148" y="10601"/>
                  </a:lnTo>
                  <a:lnTo>
                    <a:pt x="258" y="10931"/>
                  </a:lnTo>
                  <a:lnTo>
                    <a:pt x="368" y="11262"/>
                  </a:lnTo>
                  <a:lnTo>
                    <a:pt x="514" y="11555"/>
                  </a:lnTo>
                  <a:lnTo>
                    <a:pt x="881" y="12142"/>
                  </a:lnTo>
                  <a:lnTo>
                    <a:pt x="1285" y="12692"/>
                  </a:lnTo>
                  <a:lnTo>
                    <a:pt x="1725" y="13206"/>
                  </a:lnTo>
                  <a:lnTo>
                    <a:pt x="2202" y="13719"/>
                  </a:lnTo>
                  <a:lnTo>
                    <a:pt x="2459" y="13976"/>
                  </a:lnTo>
                  <a:lnTo>
                    <a:pt x="2752" y="14233"/>
                  </a:lnTo>
                  <a:lnTo>
                    <a:pt x="2825" y="14343"/>
                  </a:lnTo>
                  <a:lnTo>
                    <a:pt x="2899" y="14416"/>
                  </a:lnTo>
                  <a:lnTo>
                    <a:pt x="3009" y="14453"/>
                  </a:lnTo>
                  <a:lnTo>
                    <a:pt x="3119" y="14453"/>
                  </a:lnTo>
                  <a:lnTo>
                    <a:pt x="3192" y="14526"/>
                  </a:lnTo>
                  <a:lnTo>
                    <a:pt x="3559" y="14636"/>
                  </a:lnTo>
                  <a:lnTo>
                    <a:pt x="3889" y="14746"/>
                  </a:lnTo>
                  <a:lnTo>
                    <a:pt x="4623" y="14820"/>
                  </a:lnTo>
                  <a:lnTo>
                    <a:pt x="6017" y="14966"/>
                  </a:lnTo>
                  <a:lnTo>
                    <a:pt x="6714" y="15003"/>
                  </a:lnTo>
                  <a:lnTo>
                    <a:pt x="7411" y="15003"/>
                  </a:lnTo>
                  <a:lnTo>
                    <a:pt x="8108" y="14930"/>
                  </a:lnTo>
                  <a:lnTo>
                    <a:pt x="8768" y="14783"/>
                  </a:lnTo>
                  <a:lnTo>
                    <a:pt x="9465" y="14600"/>
                  </a:lnTo>
                  <a:lnTo>
                    <a:pt x="9758" y="14453"/>
                  </a:lnTo>
                  <a:lnTo>
                    <a:pt x="10088" y="14306"/>
                  </a:lnTo>
                  <a:lnTo>
                    <a:pt x="10382" y="14159"/>
                  </a:lnTo>
                  <a:lnTo>
                    <a:pt x="10675" y="13976"/>
                  </a:lnTo>
                  <a:lnTo>
                    <a:pt x="11152" y="13536"/>
                  </a:lnTo>
                  <a:lnTo>
                    <a:pt x="11629" y="13059"/>
                  </a:lnTo>
                  <a:lnTo>
                    <a:pt x="12033" y="12509"/>
                  </a:lnTo>
                  <a:lnTo>
                    <a:pt x="12399" y="11958"/>
                  </a:lnTo>
                  <a:lnTo>
                    <a:pt x="12729" y="11372"/>
                  </a:lnTo>
                  <a:lnTo>
                    <a:pt x="12986" y="10748"/>
                  </a:lnTo>
                  <a:lnTo>
                    <a:pt x="13243" y="10161"/>
                  </a:lnTo>
                  <a:lnTo>
                    <a:pt x="13426" y="9464"/>
                  </a:lnTo>
                  <a:lnTo>
                    <a:pt x="13500" y="9097"/>
                  </a:lnTo>
                  <a:lnTo>
                    <a:pt x="13573" y="8730"/>
                  </a:lnTo>
                  <a:lnTo>
                    <a:pt x="13573" y="8400"/>
                  </a:lnTo>
                  <a:lnTo>
                    <a:pt x="13573" y="8034"/>
                  </a:lnTo>
                  <a:lnTo>
                    <a:pt x="13573" y="7667"/>
                  </a:lnTo>
                  <a:lnTo>
                    <a:pt x="13500" y="7300"/>
                  </a:lnTo>
                  <a:lnTo>
                    <a:pt x="13426" y="6970"/>
                  </a:lnTo>
                  <a:lnTo>
                    <a:pt x="13353" y="6640"/>
                  </a:lnTo>
                  <a:lnTo>
                    <a:pt x="13206" y="6346"/>
                  </a:lnTo>
                  <a:lnTo>
                    <a:pt x="13060" y="6053"/>
                  </a:lnTo>
                  <a:lnTo>
                    <a:pt x="12693" y="5466"/>
                  </a:lnTo>
                  <a:lnTo>
                    <a:pt x="12289" y="4916"/>
                  </a:lnTo>
                  <a:lnTo>
                    <a:pt x="11849" y="4475"/>
                  </a:lnTo>
                  <a:lnTo>
                    <a:pt x="11372" y="4035"/>
                  </a:lnTo>
                  <a:lnTo>
                    <a:pt x="10895" y="3668"/>
                  </a:lnTo>
                  <a:lnTo>
                    <a:pt x="10345" y="3338"/>
                  </a:lnTo>
                  <a:lnTo>
                    <a:pt x="9795" y="3045"/>
                  </a:lnTo>
                  <a:lnTo>
                    <a:pt x="9208" y="2788"/>
                  </a:lnTo>
                  <a:lnTo>
                    <a:pt x="8584" y="2605"/>
                  </a:lnTo>
                  <a:lnTo>
                    <a:pt x="7998" y="2458"/>
                  </a:lnTo>
                  <a:lnTo>
                    <a:pt x="7447" y="2385"/>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35" name="Shape 335"/>
            <p:cNvSpPr/>
            <p:nvPr/>
          </p:nvSpPr>
          <p:spPr>
            <a:xfrm>
              <a:off x="6902250" y="3951050"/>
              <a:ext cx="436525" cy="299875"/>
            </a:xfrm>
            <a:custGeom>
              <a:avLst/>
              <a:gdLst/>
              <a:ahLst/>
              <a:cxnLst/>
              <a:rect l="0" t="0" r="0" b="0"/>
              <a:pathLst>
                <a:path w="17461" h="11995" extrusionOk="0">
                  <a:moveTo>
                    <a:pt x="9758" y="2238"/>
                  </a:moveTo>
                  <a:lnTo>
                    <a:pt x="9721" y="2274"/>
                  </a:lnTo>
                  <a:lnTo>
                    <a:pt x="9648" y="2311"/>
                  </a:lnTo>
                  <a:lnTo>
                    <a:pt x="9611" y="2458"/>
                  </a:lnTo>
                  <a:lnTo>
                    <a:pt x="9648" y="2568"/>
                  </a:lnTo>
                  <a:lnTo>
                    <a:pt x="9721" y="2605"/>
                  </a:lnTo>
                  <a:lnTo>
                    <a:pt x="9758" y="2641"/>
                  </a:lnTo>
                  <a:lnTo>
                    <a:pt x="9941" y="2641"/>
                  </a:lnTo>
                  <a:lnTo>
                    <a:pt x="9978" y="2605"/>
                  </a:lnTo>
                  <a:lnTo>
                    <a:pt x="10051" y="2531"/>
                  </a:lnTo>
                  <a:lnTo>
                    <a:pt x="10051" y="2458"/>
                  </a:lnTo>
                  <a:lnTo>
                    <a:pt x="10051" y="2348"/>
                  </a:lnTo>
                  <a:lnTo>
                    <a:pt x="9978" y="2274"/>
                  </a:lnTo>
                  <a:lnTo>
                    <a:pt x="9941" y="2238"/>
                  </a:lnTo>
                  <a:close/>
                  <a:moveTo>
                    <a:pt x="9795" y="3191"/>
                  </a:moveTo>
                  <a:lnTo>
                    <a:pt x="9721" y="3265"/>
                  </a:lnTo>
                  <a:lnTo>
                    <a:pt x="9684" y="3301"/>
                  </a:lnTo>
                  <a:lnTo>
                    <a:pt x="9684" y="3375"/>
                  </a:lnTo>
                  <a:lnTo>
                    <a:pt x="9684" y="3485"/>
                  </a:lnTo>
                  <a:lnTo>
                    <a:pt x="9758" y="3522"/>
                  </a:lnTo>
                  <a:lnTo>
                    <a:pt x="9795" y="3558"/>
                  </a:lnTo>
                  <a:lnTo>
                    <a:pt x="9941" y="3558"/>
                  </a:lnTo>
                  <a:lnTo>
                    <a:pt x="9978" y="3522"/>
                  </a:lnTo>
                  <a:lnTo>
                    <a:pt x="10015" y="3485"/>
                  </a:lnTo>
                  <a:lnTo>
                    <a:pt x="10051" y="3375"/>
                  </a:lnTo>
                  <a:lnTo>
                    <a:pt x="10015" y="3301"/>
                  </a:lnTo>
                  <a:lnTo>
                    <a:pt x="9978" y="3228"/>
                  </a:lnTo>
                  <a:lnTo>
                    <a:pt x="9941" y="3191"/>
                  </a:lnTo>
                  <a:close/>
                  <a:moveTo>
                    <a:pt x="11519" y="3045"/>
                  </a:moveTo>
                  <a:lnTo>
                    <a:pt x="11409" y="3081"/>
                  </a:lnTo>
                  <a:lnTo>
                    <a:pt x="11335" y="3118"/>
                  </a:lnTo>
                  <a:lnTo>
                    <a:pt x="11298" y="3191"/>
                  </a:lnTo>
                  <a:lnTo>
                    <a:pt x="11262" y="3265"/>
                  </a:lnTo>
                  <a:lnTo>
                    <a:pt x="11262" y="3338"/>
                  </a:lnTo>
                  <a:lnTo>
                    <a:pt x="11262" y="3412"/>
                  </a:lnTo>
                  <a:lnTo>
                    <a:pt x="11298" y="3485"/>
                  </a:lnTo>
                  <a:lnTo>
                    <a:pt x="11372" y="3522"/>
                  </a:lnTo>
                  <a:lnTo>
                    <a:pt x="11445" y="3595"/>
                  </a:lnTo>
                  <a:lnTo>
                    <a:pt x="11592" y="3595"/>
                  </a:lnTo>
                  <a:lnTo>
                    <a:pt x="11665" y="3522"/>
                  </a:lnTo>
                  <a:lnTo>
                    <a:pt x="11702" y="3485"/>
                  </a:lnTo>
                  <a:lnTo>
                    <a:pt x="11739" y="3412"/>
                  </a:lnTo>
                  <a:lnTo>
                    <a:pt x="11702" y="3265"/>
                  </a:lnTo>
                  <a:lnTo>
                    <a:pt x="11702" y="3155"/>
                  </a:lnTo>
                  <a:lnTo>
                    <a:pt x="11629" y="3081"/>
                  </a:lnTo>
                  <a:lnTo>
                    <a:pt x="11519" y="3045"/>
                  </a:lnTo>
                  <a:close/>
                  <a:moveTo>
                    <a:pt x="15554" y="1541"/>
                  </a:moveTo>
                  <a:lnTo>
                    <a:pt x="15407" y="1871"/>
                  </a:lnTo>
                  <a:lnTo>
                    <a:pt x="15187" y="2164"/>
                  </a:lnTo>
                  <a:lnTo>
                    <a:pt x="14967" y="2458"/>
                  </a:lnTo>
                  <a:lnTo>
                    <a:pt x="14710" y="2715"/>
                  </a:lnTo>
                  <a:lnTo>
                    <a:pt x="14416" y="2935"/>
                  </a:lnTo>
                  <a:lnTo>
                    <a:pt x="14123" y="3155"/>
                  </a:lnTo>
                  <a:lnTo>
                    <a:pt x="13536" y="3595"/>
                  </a:lnTo>
                  <a:lnTo>
                    <a:pt x="13279" y="3265"/>
                  </a:lnTo>
                  <a:lnTo>
                    <a:pt x="12986" y="2971"/>
                  </a:lnTo>
                  <a:lnTo>
                    <a:pt x="13096" y="2935"/>
                  </a:lnTo>
                  <a:lnTo>
                    <a:pt x="13683" y="2531"/>
                  </a:lnTo>
                  <a:lnTo>
                    <a:pt x="14306" y="2164"/>
                  </a:lnTo>
                  <a:lnTo>
                    <a:pt x="14930" y="1834"/>
                  </a:lnTo>
                  <a:lnTo>
                    <a:pt x="15554" y="1541"/>
                  </a:lnTo>
                  <a:close/>
                  <a:moveTo>
                    <a:pt x="8914" y="3228"/>
                  </a:moveTo>
                  <a:lnTo>
                    <a:pt x="8841" y="3301"/>
                  </a:lnTo>
                  <a:lnTo>
                    <a:pt x="8804" y="3375"/>
                  </a:lnTo>
                  <a:lnTo>
                    <a:pt x="8804" y="3485"/>
                  </a:lnTo>
                  <a:lnTo>
                    <a:pt x="8804" y="3558"/>
                  </a:lnTo>
                  <a:lnTo>
                    <a:pt x="8877" y="3632"/>
                  </a:lnTo>
                  <a:lnTo>
                    <a:pt x="8951" y="3668"/>
                  </a:lnTo>
                  <a:lnTo>
                    <a:pt x="9098" y="3668"/>
                  </a:lnTo>
                  <a:lnTo>
                    <a:pt x="9134" y="3632"/>
                  </a:lnTo>
                  <a:lnTo>
                    <a:pt x="9208" y="3558"/>
                  </a:lnTo>
                  <a:lnTo>
                    <a:pt x="9208" y="3485"/>
                  </a:lnTo>
                  <a:lnTo>
                    <a:pt x="9208" y="3375"/>
                  </a:lnTo>
                  <a:lnTo>
                    <a:pt x="9171" y="3338"/>
                  </a:lnTo>
                  <a:lnTo>
                    <a:pt x="9134" y="3265"/>
                  </a:lnTo>
                  <a:lnTo>
                    <a:pt x="9061" y="3228"/>
                  </a:lnTo>
                  <a:close/>
                  <a:moveTo>
                    <a:pt x="16324" y="1101"/>
                  </a:moveTo>
                  <a:lnTo>
                    <a:pt x="16140" y="1541"/>
                  </a:lnTo>
                  <a:lnTo>
                    <a:pt x="15884" y="1944"/>
                  </a:lnTo>
                  <a:lnTo>
                    <a:pt x="15590" y="2348"/>
                  </a:lnTo>
                  <a:lnTo>
                    <a:pt x="15297" y="2751"/>
                  </a:lnTo>
                  <a:lnTo>
                    <a:pt x="14967" y="3081"/>
                  </a:lnTo>
                  <a:lnTo>
                    <a:pt x="14600" y="3412"/>
                  </a:lnTo>
                  <a:lnTo>
                    <a:pt x="13829" y="4072"/>
                  </a:lnTo>
                  <a:lnTo>
                    <a:pt x="13756" y="3925"/>
                  </a:lnTo>
                  <a:lnTo>
                    <a:pt x="13976" y="3778"/>
                  </a:lnTo>
                  <a:lnTo>
                    <a:pt x="14343" y="3558"/>
                  </a:lnTo>
                  <a:lnTo>
                    <a:pt x="14673" y="3301"/>
                  </a:lnTo>
                  <a:lnTo>
                    <a:pt x="15003" y="3008"/>
                  </a:lnTo>
                  <a:lnTo>
                    <a:pt x="15297" y="2715"/>
                  </a:lnTo>
                  <a:lnTo>
                    <a:pt x="15554" y="2384"/>
                  </a:lnTo>
                  <a:lnTo>
                    <a:pt x="15774" y="2018"/>
                  </a:lnTo>
                  <a:lnTo>
                    <a:pt x="15957" y="1651"/>
                  </a:lnTo>
                  <a:lnTo>
                    <a:pt x="16104" y="1211"/>
                  </a:lnTo>
                  <a:lnTo>
                    <a:pt x="16104" y="1137"/>
                  </a:lnTo>
                  <a:lnTo>
                    <a:pt x="16324" y="1101"/>
                  </a:lnTo>
                  <a:close/>
                  <a:moveTo>
                    <a:pt x="10528" y="3962"/>
                  </a:moveTo>
                  <a:lnTo>
                    <a:pt x="10455" y="3998"/>
                  </a:lnTo>
                  <a:lnTo>
                    <a:pt x="10381" y="4072"/>
                  </a:lnTo>
                  <a:lnTo>
                    <a:pt x="10381" y="4108"/>
                  </a:lnTo>
                  <a:lnTo>
                    <a:pt x="10345" y="4219"/>
                  </a:lnTo>
                  <a:lnTo>
                    <a:pt x="10381" y="4329"/>
                  </a:lnTo>
                  <a:lnTo>
                    <a:pt x="10455" y="4402"/>
                  </a:lnTo>
                  <a:lnTo>
                    <a:pt x="10491" y="4439"/>
                  </a:lnTo>
                  <a:lnTo>
                    <a:pt x="10638" y="4439"/>
                  </a:lnTo>
                  <a:lnTo>
                    <a:pt x="10748" y="4365"/>
                  </a:lnTo>
                  <a:lnTo>
                    <a:pt x="10785" y="4292"/>
                  </a:lnTo>
                  <a:lnTo>
                    <a:pt x="10822" y="4219"/>
                  </a:lnTo>
                  <a:lnTo>
                    <a:pt x="10785" y="4108"/>
                  </a:lnTo>
                  <a:lnTo>
                    <a:pt x="10748" y="4072"/>
                  </a:lnTo>
                  <a:lnTo>
                    <a:pt x="10712" y="3998"/>
                  </a:lnTo>
                  <a:lnTo>
                    <a:pt x="10675" y="3962"/>
                  </a:lnTo>
                  <a:close/>
                  <a:moveTo>
                    <a:pt x="16434" y="477"/>
                  </a:moveTo>
                  <a:lnTo>
                    <a:pt x="16617" y="514"/>
                  </a:lnTo>
                  <a:lnTo>
                    <a:pt x="16764" y="587"/>
                  </a:lnTo>
                  <a:lnTo>
                    <a:pt x="16837" y="734"/>
                  </a:lnTo>
                  <a:lnTo>
                    <a:pt x="16911" y="880"/>
                  </a:lnTo>
                  <a:lnTo>
                    <a:pt x="16947" y="1064"/>
                  </a:lnTo>
                  <a:lnTo>
                    <a:pt x="16947" y="1247"/>
                  </a:lnTo>
                  <a:lnTo>
                    <a:pt x="16911" y="1541"/>
                  </a:lnTo>
                  <a:lnTo>
                    <a:pt x="16764" y="1871"/>
                  </a:lnTo>
                  <a:lnTo>
                    <a:pt x="16544" y="2128"/>
                  </a:lnTo>
                  <a:lnTo>
                    <a:pt x="16104" y="2641"/>
                  </a:lnTo>
                  <a:lnTo>
                    <a:pt x="15077" y="3668"/>
                  </a:lnTo>
                  <a:lnTo>
                    <a:pt x="14086" y="4549"/>
                  </a:lnTo>
                  <a:lnTo>
                    <a:pt x="14013" y="4402"/>
                  </a:lnTo>
                  <a:lnTo>
                    <a:pt x="14123" y="4329"/>
                  </a:lnTo>
                  <a:lnTo>
                    <a:pt x="14967" y="3632"/>
                  </a:lnTo>
                  <a:lnTo>
                    <a:pt x="15370" y="3228"/>
                  </a:lnTo>
                  <a:lnTo>
                    <a:pt x="15737" y="2825"/>
                  </a:lnTo>
                  <a:lnTo>
                    <a:pt x="16067" y="2384"/>
                  </a:lnTo>
                  <a:lnTo>
                    <a:pt x="16361" y="1908"/>
                  </a:lnTo>
                  <a:lnTo>
                    <a:pt x="16617" y="1431"/>
                  </a:lnTo>
                  <a:lnTo>
                    <a:pt x="16764" y="880"/>
                  </a:lnTo>
                  <a:lnTo>
                    <a:pt x="16764" y="770"/>
                  </a:lnTo>
                  <a:lnTo>
                    <a:pt x="16727" y="697"/>
                  </a:lnTo>
                  <a:lnTo>
                    <a:pt x="16654" y="660"/>
                  </a:lnTo>
                  <a:lnTo>
                    <a:pt x="16544" y="660"/>
                  </a:lnTo>
                  <a:lnTo>
                    <a:pt x="15920" y="770"/>
                  </a:lnTo>
                  <a:lnTo>
                    <a:pt x="15333" y="954"/>
                  </a:lnTo>
                  <a:lnTo>
                    <a:pt x="15333" y="954"/>
                  </a:lnTo>
                  <a:lnTo>
                    <a:pt x="15590" y="807"/>
                  </a:lnTo>
                  <a:lnTo>
                    <a:pt x="15884" y="660"/>
                  </a:lnTo>
                  <a:lnTo>
                    <a:pt x="16177" y="550"/>
                  </a:lnTo>
                  <a:lnTo>
                    <a:pt x="16434" y="477"/>
                  </a:lnTo>
                  <a:close/>
                  <a:moveTo>
                    <a:pt x="9354" y="4182"/>
                  </a:moveTo>
                  <a:lnTo>
                    <a:pt x="9208" y="4255"/>
                  </a:lnTo>
                  <a:lnTo>
                    <a:pt x="9134" y="4365"/>
                  </a:lnTo>
                  <a:lnTo>
                    <a:pt x="9134" y="4439"/>
                  </a:lnTo>
                  <a:lnTo>
                    <a:pt x="9171" y="4512"/>
                  </a:lnTo>
                  <a:lnTo>
                    <a:pt x="9208" y="4585"/>
                  </a:lnTo>
                  <a:lnTo>
                    <a:pt x="9281" y="4622"/>
                  </a:lnTo>
                  <a:lnTo>
                    <a:pt x="9428" y="4622"/>
                  </a:lnTo>
                  <a:lnTo>
                    <a:pt x="9538" y="4585"/>
                  </a:lnTo>
                  <a:lnTo>
                    <a:pt x="9611" y="4475"/>
                  </a:lnTo>
                  <a:lnTo>
                    <a:pt x="9648" y="4402"/>
                  </a:lnTo>
                  <a:lnTo>
                    <a:pt x="9648" y="4292"/>
                  </a:lnTo>
                  <a:lnTo>
                    <a:pt x="9611" y="4255"/>
                  </a:lnTo>
                  <a:lnTo>
                    <a:pt x="9538" y="4182"/>
                  </a:lnTo>
                  <a:close/>
                  <a:moveTo>
                    <a:pt x="13243" y="6566"/>
                  </a:moveTo>
                  <a:lnTo>
                    <a:pt x="13169" y="6639"/>
                  </a:lnTo>
                  <a:lnTo>
                    <a:pt x="13133" y="6713"/>
                  </a:lnTo>
                  <a:lnTo>
                    <a:pt x="13133" y="6860"/>
                  </a:lnTo>
                  <a:lnTo>
                    <a:pt x="13133" y="6933"/>
                  </a:lnTo>
                  <a:lnTo>
                    <a:pt x="13206" y="6970"/>
                  </a:lnTo>
                  <a:lnTo>
                    <a:pt x="13316" y="7006"/>
                  </a:lnTo>
                  <a:lnTo>
                    <a:pt x="13463" y="6970"/>
                  </a:lnTo>
                  <a:lnTo>
                    <a:pt x="13536" y="6933"/>
                  </a:lnTo>
                  <a:lnTo>
                    <a:pt x="13536" y="6860"/>
                  </a:lnTo>
                  <a:lnTo>
                    <a:pt x="13573" y="6750"/>
                  </a:lnTo>
                  <a:lnTo>
                    <a:pt x="13536" y="6676"/>
                  </a:lnTo>
                  <a:lnTo>
                    <a:pt x="13463" y="6603"/>
                  </a:lnTo>
                  <a:lnTo>
                    <a:pt x="13316" y="6566"/>
                  </a:lnTo>
                  <a:close/>
                  <a:moveTo>
                    <a:pt x="12216" y="7300"/>
                  </a:moveTo>
                  <a:lnTo>
                    <a:pt x="12105" y="7336"/>
                  </a:lnTo>
                  <a:lnTo>
                    <a:pt x="12032" y="7410"/>
                  </a:lnTo>
                  <a:lnTo>
                    <a:pt x="11995" y="7520"/>
                  </a:lnTo>
                  <a:lnTo>
                    <a:pt x="11995" y="7630"/>
                  </a:lnTo>
                  <a:lnTo>
                    <a:pt x="12032" y="7703"/>
                  </a:lnTo>
                  <a:lnTo>
                    <a:pt x="12105" y="7777"/>
                  </a:lnTo>
                  <a:lnTo>
                    <a:pt x="12216" y="7777"/>
                  </a:lnTo>
                  <a:lnTo>
                    <a:pt x="12289" y="7740"/>
                  </a:lnTo>
                  <a:lnTo>
                    <a:pt x="12362" y="7703"/>
                  </a:lnTo>
                  <a:lnTo>
                    <a:pt x="12436" y="7630"/>
                  </a:lnTo>
                  <a:lnTo>
                    <a:pt x="12436" y="7520"/>
                  </a:lnTo>
                  <a:lnTo>
                    <a:pt x="12436" y="7410"/>
                  </a:lnTo>
                  <a:lnTo>
                    <a:pt x="12326" y="7336"/>
                  </a:lnTo>
                  <a:lnTo>
                    <a:pt x="12216" y="7300"/>
                  </a:lnTo>
                  <a:close/>
                  <a:moveTo>
                    <a:pt x="12729" y="8033"/>
                  </a:moveTo>
                  <a:lnTo>
                    <a:pt x="12656" y="8107"/>
                  </a:lnTo>
                  <a:lnTo>
                    <a:pt x="12656" y="8143"/>
                  </a:lnTo>
                  <a:lnTo>
                    <a:pt x="12619" y="8253"/>
                  </a:lnTo>
                  <a:lnTo>
                    <a:pt x="12619" y="8400"/>
                  </a:lnTo>
                  <a:lnTo>
                    <a:pt x="12656" y="8437"/>
                  </a:lnTo>
                  <a:lnTo>
                    <a:pt x="12692" y="8474"/>
                  </a:lnTo>
                  <a:lnTo>
                    <a:pt x="12729" y="8474"/>
                  </a:lnTo>
                  <a:lnTo>
                    <a:pt x="12802" y="8510"/>
                  </a:lnTo>
                  <a:lnTo>
                    <a:pt x="12912" y="8474"/>
                  </a:lnTo>
                  <a:lnTo>
                    <a:pt x="12986" y="8437"/>
                  </a:lnTo>
                  <a:lnTo>
                    <a:pt x="13022" y="8400"/>
                  </a:lnTo>
                  <a:lnTo>
                    <a:pt x="13022" y="8253"/>
                  </a:lnTo>
                  <a:lnTo>
                    <a:pt x="13022" y="8180"/>
                  </a:lnTo>
                  <a:lnTo>
                    <a:pt x="12949" y="8107"/>
                  </a:lnTo>
                  <a:lnTo>
                    <a:pt x="12912" y="8033"/>
                  </a:lnTo>
                  <a:close/>
                  <a:moveTo>
                    <a:pt x="10051" y="2128"/>
                  </a:moveTo>
                  <a:lnTo>
                    <a:pt x="10455" y="2164"/>
                  </a:lnTo>
                  <a:lnTo>
                    <a:pt x="10858" y="2238"/>
                  </a:lnTo>
                  <a:lnTo>
                    <a:pt x="11262" y="2348"/>
                  </a:lnTo>
                  <a:lnTo>
                    <a:pt x="11225" y="2458"/>
                  </a:lnTo>
                  <a:lnTo>
                    <a:pt x="11262" y="2568"/>
                  </a:lnTo>
                  <a:lnTo>
                    <a:pt x="11335" y="2641"/>
                  </a:lnTo>
                  <a:lnTo>
                    <a:pt x="11445" y="2715"/>
                  </a:lnTo>
                  <a:lnTo>
                    <a:pt x="11629" y="2715"/>
                  </a:lnTo>
                  <a:lnTo>
                    <a:pt x="11775" y="2788"/>
                  </a:lnTo>
                  <a:lnTo>
                    <a:pt x="12105" y="2935"/>
                  </a:lnTo>
                  <a:lnTo>
                    <a:pt x="12179" y="2971"/>
                  </a:lnTo>
                  <a:lnTo>
                    <a:pt x="12252" y="3008"/>
                  </a:lnTo>
                  <a:lnTo>
                    <a:pt x="12472" y="3191"/>
                  </a:lnTo>
                  <a:lnTo>
                    <a:pt x="12692" y="3412"/>
                  </a:lnTo>
                  <a:lnTo>
                    <a:pt x="13096" y="3852"/>
                  </a:lnTo>
                  <a:lnTo>
                    <a:pt x="11482" y="4842"/>
                  </a:lnTo>
                  <a:lnTo>
                    <a:pt x="9868" y="5796"/>
                  </a:lnTo>
                  <a:lnTo>
                    <a:pt x="6090" y="8070"/>
                  </a:lnTo>
                  <a:lnTo>
                    <a:pt x="5209" y="8620"/>
                  </a:lnTo>
                  <a:lnTo>
                    <a:pt x="5356" y="8327"/>
                  </a:lnTo>
                  <a:lnTo>
                    <a:pt x="5649" y="7960"/>
                  </a:lnTo>
                  <a:lnTo>
                    <a:pt x="5943" y="7557"/>
                  </a:lnTo>
                  <a:lnTo>
                    <a:pt x="5906" y="7483"/>
                  </a:lnTo>
                  <a:lnTo>
                    <a:pt x="5870" y="7483"/>
                  </a:lnTo>
                  <a:lnTo>
                    <a:pt x="5686" y="7593"/>
                  </a:lnTo>
                  <a:lnTo>
                    <a:pt x="5539" y="7740"/>
                  </a:lnTo>
                  <a:lnTo>
                    <a:pt x="5209" y="8070"/>
                  </a:lnTo>
                  <a:lnTo>
                    <a:pt x="4989" y="8437"/>
                  </a:lnTo>
                  <a:lnTo>
                    <a:pt x="4769" y="8840"/>
                  </a:lnTo>
                  <a:lnTo>
                    <a:pt x="4732" y="8877"/>
                  </a:lnTo>
                  <a:lnTo>
                    <a:pt x="4622" y="8584"/>
                  </a:lnTo>
                  <a:lnTo>
                    <a:pt x="4916" y="8107"/>
                  </a:lnTo>
                  <a:lnTo>
                    <a:pt x="5283" y="7630"/>
                  </a:lnTo>
                  <a:lnTo>
                    <a:pt x="5649" y="7190"/>
                  </a:lnTo>
                  <a:lnTo>
                    <a:pt x="6016" y="6786"/>
                  </a:lnTo>
                  <a:lnTo>
                    <a:pt x="6016" y="6750"/>
                  </a:lnTo>
                  <a:lnTo>
                    <a:pt x="6016" y="6713"/>
                  </a:lnTo>
                  <a:lnTo>
                    <a:pt x="5943" y="6713"/>
                  </a:lnTo>
                  <a:lnTo>
                    <a:pt x="5539" y="7043"/>
                  </a:lnTo>
                  <a:lnTo>
                    <a:pt x="5173" y="7410"/>
                  </a:lnTo>
                  <a:lnTo>
                    <a:pt x="4842" y="7777"/>
                  </a:lnTo>
                  <a:lnTo>
                    <a:pt x="4512" y="8180"/>
                  </a:lnTo>
                  <a:lnTo>
                    <a:pt x="4476" y="7923"/>
                  </a:lnTo>
                  <a:lnTo>
                    <a:pt x="4439" y="7667"/>
                  </a:lnTo>
                  <a:lnTo>
                    <a:pt x="4659" y="7336"/>
                  </a:lnTo>
                  <a:lnTo>
                    <a:pt x="4879" y="7080"/>
                  </a:lnTo>
                  <a:lnTo>
                    <a:pt x="5686" y="6016"/>
                  </a:lnTo>
                  <a:lnTo>
                    <a:pt x="5723" y="5943"/>
                  </a:lnTo>
                  <a:lnTo>
                    <a:pt x="5686" y="5906"/>
                  </a:lnTo>
                  <a:lnTo>
                    <a:pt x="5576" y="5906"/>
                  </a:lnTo>
                  <a:lnTo>
                    <a:pt x="5283" y="6199"/>
                  </a:lnTo>
                  <a:lnTo>
                    <a:pt x="4953" y="6529"/>
                  </a:lnTo>
                  <a:lnTo>
                    <a:pt x="4402" y="7153"/>
                  </a:lnTo>
                  <a:lnTo>
                    <a:pt x="4402" y="6529"/>
                  </a:lnTo>
                  <a:lnTo>
                    <a:pt x="4622" y="6199"/>
                  </a:lnTo>
                  <a:lnTo>
                    <a:pt x="4953" y="5759"/>
                  </a:lnTo>
                  <a:lnTo>
                    <a:pt x="5136" y="5502"/>
                  </a:lnTo>
                  <a:lnTo>
                    <a:pt x="5246" y="5392"/>
                  </a:lnTo>
                  <a:lnTo>
                    <a:pt x="5393" y="5319"/>
                  </a:lnTo>
                  <a:lnTo>
                    <a:pt x="5429" y="5319"/>
                  </a:lnTo>
                  <a:lnTo>
                    <a:pt x="5429" y="5282"/>
                  </a:lnTo>
                  <a:lnTo>
                    <a:pt x="5393" y="5246"/>
                  </a:lnTo>
                  <a:lnTo>
                    <a:pt x="5393" y="5209"/>
                  </a:lnTo>
                  <a:lnTo>
                    <a:pt x="5173" y="5209"/>
                  </a:lnTo>
                  <a:lnTo>
                    <a:pt x="5063" y="5282"/>
                  </a:lnTo>
                  <a:lnTo>
                    <a:pt x="4953" y="5356"/>
                  </a:lnTo>
                  <a:lnTo>
                    <a:pt x="4769" y="5539"/>
                  </a:lnTo>
                  <a:lnTo>
                    <a:pt x="4622" y="5722"/>
                  </a:lnTo>
                  <a:lnTo>
                    <a:pt x="4476" y="5869"/>
                  </a:lnTo>
                  <a:lnTo>
                    <a:pt x="4586" y="5466"/>
                  </a:lnTo>
                  <a:lnTo>
                    <a:pt x="4732" y="5062"/>
                  </a:lnTo>
                  <a:lnTo>
                    <a:pt x="4879" y="4842"/>
                  </a:lnTo>
                  <a:lnTo>
                    <a:pt x="5026" y="4622"/>
                  </a:lnTo>
                  <a:lnTo>
                    <a:pt x="5209" y="4402"/>
                  </a:lnTo>
                  <a:lnTo>
                    <a:pt x="5393" y="4219"/>
                  </a:lnTo>
                  <a:lnTo>
                    <a:pt x="5796" y="3852"/>
                  </a:lnTo>
                  <a:lnTo>
                    <a:pt x="6236" y="3522"/>
                  </a:lnTo>
                  <a:lnTo>
                    <a:pt x="6677" y="3228"/>
                  </a:lnTo>
                  <a:lnTo>
                    <a:pt x="7117" y="2935"/>
                  </a:lnTo>
                  <a:lnTo>
                    <a:pt x="7594" y="2715"/>
                  </a:lnTo>
                  <a:lnTo>
                    <a:pt x="8070" y="2494"/>
                  </a:lnTo>
                  <a:lnTo>
                    <a:pt x="8474" y="2348"/>
                  </a:lnTo>
                  <a:lnTo>
                    <a:pt x="8841" y="2238"/>
                  </a:lnTo>
                  <a:lnTo>
                    <a:pt x="9244" y="2164"/>
                  </a:lnTo>
                  <a:lnTo>
                    <a:pt x="9648" y="2128"/>
                  </a:lnTo>
                  <a:close/>
                  <a:moveTo>
                    <a:pt x="13316" y="4219"/>
                  </a:moveTo>
                  <a:lnTo>
                    <a:pt x="13426" y="4365"/>
                  </a:lnTo>
                  <a:lnTo>
                    <a:pt x="12582" y="5026"/>
                  </a:lnTo>
                  <a:lnTo>
                    <a:pt x="11702" y="5649"/>
                  </a:lnTo>
                  <a:lnTo>
                    <a:pt x="10785" y="6273"/>
                  </a:lnTo>
                  <a:lnTo>
                    <a:pt x="9868" y="6860"/>
                  </a:lnTo>
                  <a:lnTo>
                    <a:pt x="8877" y="7446"/>
                  </a:lnTo>
                  <a:lnTo>
                    <a:pt x="7887" y="8033"/>
                  </a:lnTo>
                  <a:lnTo>
                    <a:pt x="6860" y="8584"/>
                  </a:lnTo>
                  <a:lnTo>
                    <a:pt x="5796" y="9097"/>
                  </a:lnTo>
                  <a:lnTo>
                    <a:pt x="4989" y="9464"/>
                  </a:lnTo>
                  <a:lnTo>
                    <a:pt x="4916" y="9317"/>
                  </a:lnTo>
                  <a:lnTo>
                    <a:pt x="4953" y="9207"/>
                  </a:lnTo>
                  <a:lnTo>
                    <a:pt x="6053" y="8584"/>
                  </a:lnTo>
                  <a:lnTo>
                    <a:pt x="10198" y="6089"/>
                  </a:lnTo>
                  <a:lnTo>
                    <a:pt x="11775" y="5136"/>
                  </a:lnTo>
                  <a:lnTo>
                    <a:pt x="13316" y="4219"/>
                  </a:lnTo>
                  <a:close/>
                  <a:moveTo>
                    <a:pt x="3962" y="7960"/>
                  </a:moveTo>
                  <a:lnTo>
                    <a:pt x="3999" y="8070"/>
                  </a:lnTo>
                  <a:lnTo>
                    <a:pt x="3999" y="8107"/>
                  </a:lnTo>
                  <a:lnTo>
                    <a:pt x="4146" y="8694"/>
                  </a:lnTo>
                  <a:lnTo>
                    <a:pt x="3962" y="9024"/>
                  </a:lnTo>
                  <a:lnTo>
                    <a:pt x="3925" y="9097"/>
                  </a:lnTo>
                  <a:lnTo>
                    <a:pt x="3925" y="9134"/>
                  </a:lnTo>
                  <a:lnTo>
                    <a:pt x="3999" y="9244"/>
                  </a:lnTo>
                  <a:lnTo>
                    <a:pt x="3339" y="9501"/>
                  </a:lnTo>
                  <a:lnTo>
                    <a:pt x="3008" y="9611"/>
                  </a:lnTo>
                  <a:lnTo>
                    <a:pt x="2642" y="9684"/>
                  </a:lnTo>
                  <a:lnTo>
                    <a:pt x="2898" y="9171"/>
                  </a:lnTo>
                  <a:lnTo>
                    <a:pt x="3229" y="8694"/>
                  </a:lnTo>
                  <a:lnTo>
                    <a:pt x="3559" y="8327"/>
                  </a:lnTo>
                  <a:lnTo>
                    <a:pt x="3962" y="7960"/>
                  </a:lnTo>
                  <a:close/>
                  <a:moveTo>
                    <a:pt x="13609" y="4732"/>
                  </a:moveTo>
                  <a:lnTo>
                    <a:pt x="13683" y="4915"/>
                  </a:lnTo>
                  <a:lnTo>
                    <a:pt x="12986" y="5502"/>
                  </a:lnTo>
                  <a:lnTo>
                    <a:pt x="12105" y="6199"/>
                  </a:lnTo>
                  <a:lnTo>
                    <a:pt x="11225" y="6823"/>
                  </a:lnTo>
                  <a:lnTo>
                    <a:pt x="10308" y="7446"/>
                  </a:lnTo>
                  <a:lnTo>
                    <a:pt x="9354" y="8033"/>
                  </a:lnTo>
                  <a:lnTo>
                    <a:pt x="8401" y="8584"/>
                  </a:lnTo>
                  <a:lnTo>
                    <a:pt x="7447" y="9097"/>
                  </a:lnTo>
                  <a:lnTo>
                    <a:pt x="6456" y="9574"/>
                  </a:lnTo>
                  <a:lnTo>
                    <a:pt x="5429" y="10014"/>
                  </a:lnTo>
                  <a:lnTo>
                    <a:pt x="5246" y="9794"/>
                  </a:lnTo>
                  <a:lnTo>
                    <a:pt x="5466" y="9684"/>
                  </a:lnTo>
                  <a:lnTo>
                    <a:pt x="6603" y="9134"/>
                  </a:lnTo>
                  <a:lnTo>
                    <a:pt x="7740" y="8547"/>
                  </a:lnTo>
                  <a:lnTo>
                    <a:pt x="8877" y="7923"/>
                  </a:lnTo>
                  <a:lnTo>
                    <a:pt x="9978" y="7263"/>
                  </a:lnTo>
                  <a:lnTo>
                    <a:pt x="10895" y="6676"/>
                  </a:lnTo>
                  <a:lnTo>
                    <a:pt x="11812" y="6053"/>
                  </a:lnTo>
                  <a:lnTo>
                    <a:pt x="12729" y="5392"/>
                  </a:lnTo>
                  <a:lnTo>
                    <a:pt x="13609" y="4732"/>
                  </a:lnTo>
                  <a:close/>
                  <a:moveTo>
                    <a:pt x="11995" y="9721"/>
                  </a:moveTo>
                  <a:lnTo>
                    <a:pt x="12472" y="9831"/>
                  </a:lnTo>
                  <a:lnTo>
                    <a:pt x="12436" y="9867"/>
                  </a:lnTo>
                  <a:lnTo>
                    <a:pt x="12032" y="10271"/>
                  </a:lnTo>
                  <a:lnTo>
                    <a:pt x="12032" y="10198"/>
                  </a:lnTo>
                  <a:lnTo>
                    <a:pt x="11995" y="9721"/>
                  </a:lnTo>
                  <a:close/>
                  <a:moveTo>
                    <a:pt x="2715" y="8804"/>
                  </a:moveTo>
                  <a:lnTo>
                    <a:pt x="2422" y="9317"/>
                  </a:lnTo>
                  <a:lnTo>
                    <a:pt x="2165" y="9867"/>
                  </a:lnTo>
                  <a:lnTo>
                    <a:pt x="2165" y="9941"/>
                  </a:lnTo>
                  <a:lnTo>
                    <a:pt x="2201" y="10051"/>
                  </a:lnTo>
                  <a:lnTo>
                    <a:pt x="2275" y="10088"/>
                  </a:lnTo>
                  <a:lnTo>
                    <a:pt x="2348" y="10124"/>
                  </a:lnTo>
                  <a:lnTo>
                    <a:pt x="2898" y="10014"/>
                  </a:lnTo>
                  <a:lnTo>
                    <a:pt x="3449" y="9867"/>
                  </a:lnTo>
                  <a:lnTo>
                    <a:pt x="3925" y="9684"/>
                  </a:lnTo>
                  <a:lnTo>
                    <a:pt x="4439" y="9464"/>
                  </a:lnTo>
                  <a:lnTo>
                    <a:pt x="4549" y="9684"/>
                  </a:lnTo>
                  <a:lnTo>
                    <a:pt x="3559" y="10124"/>
                  </a:lnTo>
                  <a:lnTo>
                    <a:pt x="3082" y="10308"/>
                  </a:lnTo>
                  <a:lnTo>
                    <a:pt x="2568" y="10528"/>
                  </a:lnTo>
                  <a:lnTo>
                    <a:pt x="2275" y="10638"/>
                  </a:lnTo>
                  <a:lnTo>
                    <a:pt x="2018" y="10674"/>
                  </a:lnTo>
                  <a:lnTo>
                    <a:pt x="1761" y="10711"/>
                  </a:lnTo>
                  <a:lnTo>
                    <a:pt x="1468" y="10711"/>
                  </a:lnTo>
                  <a:lnTo>
                    <a:pt x="2091" y="9794"/>
                  </a:lnTo>
                  <a:lnTo>
                    <a:pt x="2348" y="9317"/>
                  </a:lnTo>
                  <a:lnTo>
                    <a:pt x="2642" y="8877"/>
                  </a:lnTo>
                  <a:lnTo>
                    <a:pt x="2715" y="8804"/>
                  </a:lnTo>
                  <a:close/>
                  <a:moveTo>
                    <a:pt x="13829" y="5429"/>
                  </a:moveTo>
                  <a:lnTo>
                    <a:pt x="13940" y="5943"/>
                  </a:lnTo>
                  <a:lnTo>
                    <a:pt x="13940" y="6456"/>
                  </a:lnTo>
                  <a:lnTo>
                    <a:pt x="13940" y="6896"/>
                  </a:lnTo>
                  <a:lnTo>
                    <a:pt x="13866" y="7336"/>
                  </a:lnTo>
                  <a:lnTo>
                    <a:pt x="13756" y="7740"/>
                  </a:lnTo>
                  <a:lnTo>
                    <a:pt x="13609" y="8143"/>
                  </a:lnTo>
                  <a:lnTo>
                    <a:pt x="13426" y="8547"/>
                  </a:lnTo>
                  <a:lnTo>
                    <a:pt x="13206" y="8914"/>
                  </a:lnTo>
                  <a:lnTo>
                    <a:pt x="12949" y="9281"/>
                  </a:lnTo>
                  <a:lnTo>
                    <a:pt x="12656" y="9647"/>
                  </a:lnTo>
                  <a:lnTo>
                    <a:pt x="12289" y="9611"/>
                  </a:lnTo>
                  <a:lnTo>
                    <a:pt x="11922" y="9537"/>
                  </a:lnTo>
                  <a:lnTo>
                    <a:pt x="11849" y="9574"/>
                  </a:lnTo>
                  <a:lnTo>
                    <a:pt x="11812" y="9574"/>
                  </a:lnTo>
                  <a:lnTo>
                    <a:pt x="11775" y="9647"/>
                  </a:lnTo>
                  <a:lnTo>
                    <a:pt x="11702" y="10418"/>
                  </a:lnTo>
                  <a:lnTo>
                    <a:pt x="11702" y="10491"/>
                  </a:lnTo>
                  <a:lnTo>
                    <a:pt x="11409" y="10711"/>
                  </a:lnTo>
                  <a:lnTo>
                    <a:pt x="11188" y="10821"/>
                  </a:lnTo>
                  <a:lnTo>
                    <a:pt x="11152" y="10858"/>
                  </a:lnTo>
                  <a:lnTo>
                    <a:pt x="11042" y="10931"/>
                  </a:lnTo>
                  <a:lnTo>
                    <a:pt x="11042" y="10564"/>
                  </a:lnTo>
                  <a:lnTo>
                    <a:pt x="11115" y="10198"/>
                  </a:lnTo>
                  <a:lnTo>
                    <a:pt x="11188" y="9867"/>
                  </a:lnTo>
                  <a:lnTo>
                    <a:pt x="11298" y="9501"/>
                  </a:lnTo>
                  <a:lnTo>
                    <a:pt x="11298" y="9464"/>
                  </a:lnTo>
                  <a:lnTo>
                    <a:pt x="11262" y="9427"/>
                  </a:lnTo>
                  <a:lnTo>
                    <a:pt x="11225" y="9427"/>
                  </a:lnTo>
                  <a:lnTo>
                    <a:pt x="11188" y="9464"/>
                  </a:lnTo>
                  <a:lnTo>
                    <a:pt x="11078" y="9647"/>
                  </a:lnTo>
                  <a:lnTo>
                    <a:pt x="10968" y="9831"/>
                  </a:lnTo>
                  <a:lnTo>
                    <a:pt x="10785" y="10234"/>
                  </a:lnTo>
                  <a:lnTo>
                    <a:pt x="10712" y="10638"/>
                  </a:lnTo>
                  <a:lnTo>
                    <a:pt x="10712" y="11078"/>
                  </a:lnTo>
                  <a:lnTo>
                    <a:pt x="10271" y="11261"/>
                  </a:lnTo>
                  <a:lnTo>
                    <a:pt x="9831" y="11371"/>
                  </a:lnTo>
                  <a:lnTo>
                    <a:pt x="9868" y="11005"/>
                  </a:lnTo>
                  <a:lnTo>
                    <a:pt x="9978" y="10638"/>
                  </a:lnTo>
                  <a:lnTo>
                    <a:pt x="10051" y="10344"/>
                  </a:lnTo>
                  <a:lnTo>
                    <a:pt x="10161" y="10088"/>
                  </a:lnTo>
                  <a:lnTo>
                    <a:pt x="10418" y="9574"/>
                  </a:lnTo>
                  <a:lnTo>
                    <a:pt x="10418" y="9537"/>
                  </a:lnTo>
                  <a:lnTo>
                    <a:pt x="10381" y="9501"/>
                  </a:lnTo>
                  <a:lnTo>
                    <a:pt x="10345" y="9501"/>
                  </a:lnTo>
                  <a:lnTo>
                    <a:pt x="10345" y="9537"/>
                  </a:lnTo>
                  <a:lnTo>
                    <a:pt x="10015" y="9941"/>
                  </a:lnTo>
                  <a:lnTo>
                    <a:pt x="9758" y="10418"/>
                  </a:lnTo>
                  <a:lnTo>
                    <a:pt x="9538" y="10895"/>
                  </a:lnTo>
                  <a:lnTo>
                    <a:pt x="9501" y="11151"/>
                  </a:lnTo>
                  <a:lnTo>
                    <a:pt x="9428" y="11408"/>
                  </a:lnTo>
                  <a:lnTo>
                    <a:pt x="8951" y="11408"/>
                  </a:lnTo>
                  <a:lnTo>
                    <a:pt x="8951" y="11261"/>
                  </a:lnTo>
                  <a:lnTo>
                    <a:pt x="8914" y="11225"/>
                  </a:lnTo>
                  <a:lnTo>
                    <a:pt x="8877" y="11188"/>
                  </a:lnTo>
                  <a:lnTo>
                    <a:pt x="8841" y="11188"/>
                  </a:lnTo>
                  <a:lnTo>
                    <a:pt x="8804" y="11225"/>
                  </a:lnTo>
                  <a:lnTo>
                    <a:pt x="8731" y="11298"/>
                  </a:lnTo>
                  <a:lnTo>
                    <a:pt x="9171" y="10454"/>
                  </a:lnTo>
                  <a:lnTo>
                    <a:pt x="9391" y="10051"/>
                  </a:lnTo>
                  <a:lnTo>
                    <a:pt x="9684" y="9647"/>
                  </a:lnTo>
                  <a:lnTo>
                    <a:pt x="9684" y="9611"/>
                  </a:lnTo>
                  <a:lnTo>
                    <a:pt x="9648" y="9611"/>
                  </a:lnTo>
                  <a:lnTo>
                    <a:pt x="9648" y="9574"/>
                  </a:lnTo>
                  <a:lnTo>
                    <a:pt x="9611" y="9611"/>
                  </a:lnTo>
                  <a:lnTo>
                    <a:pt x="9244" y="10014"/>
                  </a:lnTo>
                  <a:lnTo>
                    <a:pt x="8914" y="10418"/>
                  </a:lnTo>
                  <a:lnTo>
                    <a:pt x="8621" y="10858"/>
                  </a:lnTo>
                  <a:lnTo>
                    <a:pt x="8327" y="11335"/>
                  </a:lnTo>
                  <a:lnTo>
                    <a:pt x="7960" y="11225"/>
                  </a:lnTo>
                  <a:lnTo>
                    <a:pt x="7997" y="11188"/>
                  </a:lnTo>
                  <a:lnTo>
                    <a:pt x="7997" y="11151"/>
                  </a:lnTo>
                  <a:lnTo>
                    <a:pt x="7960" y="11115"/>
                  </a:lnTo>
                  <a:lnTo>
                    <a:pt x="7960" y="11078"/>
                  </a:lnTo>
                  <a:lnTo>
                    <a:pt x="7924" y="10968"/>
                  </a:lnTo>
                  <a:lnTo>
                    <a:pt x="7960" y="10858"/>
                  </a:lnTo>
                  <a:lnTo>
                    <a:pt x="8034" y="10601"/>
                  </a:lnTo>
                  <a:lnTo>
                    <a:pt x="8181" y="10308"/>
                  </a:lnTo>
                  <a:lnTo>
                    <a:pt x="8474" y="9831"/>
                  </a:lnTo>
                  <a:lnTo>
                    <a:pt x="8767" y="9427"/>
                  </a:lnTo>
                  <a:lnTo>
                    <a:pt x="8804" y="9391"/>
                  </a:lnTo>
                  <a:lnTo>
                    <a:pt x="8767" y="9317"/>
                  </a:lnTo>
                  <a:lnTo>
                    <a:pt x="8694" y="9317"/>
                  </a:lnTo>
                  <a:lnTo>
                    <a:pt x="8364" y="9537"/>
                  </a:lnTo>
                  <a:lnTo>
                    <a:pt x="8107" y="9831"/>
                  </a:lnTo>
                  <a:lnTo>
                    <a:pt x="7887" y="10124"/>
                  </a:lnTo>
                  <a:lnTo>
                    <a:pt x="7704" y="10454"/>
                  </a:lnTo>
                  <a:lnTo>
                    <a:pt x="7594" y="10784"/>
                  </a:lnTo>
                  <a:lnTo>
                    <a:pt x="7557" y="10968"/>
                  </a:lnTo>
                  <a:lnTo>
                    <a:pt x="7594" y="11115"/>
                  </a:lnTo>
                  <a:lnTo>
                    <a:pt x="7153" y="10968"/>
                  </a:lnTo>
                  <a:lnTo>
                    <a:pt x="6713" y="10784"/>
                  </a:lnTo>
                  <a:lnTo>
                    <a:pt x="6933" y="10564"/>
                  </a:lnTo>
                  <a:lnTo>
                    <a:pt x="7080" y="10344"/>
                  </a:lnTo>
                  <a:lnTo>
                    <a:pt x="7153" y="10234"/>
                  </a:lnTo>
                  <a:lnTo>
                    <a:pt x="7190" y="10124"/>
                  </a:lnTo>
                  <a:lnTo>
                    <a:pt x="7190" y="10088"/>
                  </a:lnTo>
                  <a:lnTo>
                    <a:pt x="7153" y="10088"/>
                  </a:lnTo>
                  <a:lnTo>
                    <a:pt x="7080" y="10124"/>
                  </a:lnTo>
                  <a:lnTo>
                    <a:pt x="7007" y="10161"/>
                  </a:lnTo>
                  <a:lnTo>
                    <a:pt x="6823" y="10308"/>
                  </a:lnTo>
                  <a:lnTo>
                    <a:pt x="6493" y="10564"/>
                  </a:lnTo>
                  <a:lnTo>
                    <a:pt x="6420" y="10638"/>
                  </a:lnTo>
                  <a:lnTo>
                    <a:pt x="5906" y="10344"/>
                  </a:lnTo>
                  <a:lnTo>
                    <a:pt x="6897" y="9904"/>
                  </a:lnTo>
                  <a:lnTo>
                    <a:pt x="7887" y="9391"/>
                  </a:lnTo>
                  <a:lnTo>
                    <a:pt x="8877" y="8877"/>
                  </a:lnTo>
                  <a:lnTo>
                    <a:pt x="9795" y="8327"/>
                  </a:lnTo>
                  <a:lnTo>
                    <a:pt x="10748" y="7740"/>
                  </a:lnTo>
                  <a:lnTo>
                    <a:pt x="11665" y="7116"/>
                  </a:lnTo>
                  <a:lnTo>
                    <a:pt x="12546" y="6456"/>
                  </a:lnTo>
                  <a:lnTo>
                    <a:pt x="13426" y="5796"/>
                  </a:lnTo>
                  <a:lnTo>
                    <a:pt x="13829" y="5429"/>
                  </a:lnTo>
                  <a:close/>
                  <a:moveTo>
                    <a:pt x="1651" y="9757"/>
                  </a:moveTo>
                  <a:lnTo>
                    <a:pt x="1028" y="10711"/>
                  </a:lnTo>
                  <a:lnTo>
                    <a:pt x="991" y="10784"/>
                  </a:lnTo>
                  <a:lnTo>
                    <a:pt x="1028" y="10858"/>
                  </a:lnTo>
                  <a:lnTo>
                    <a:pt x="1028" y="10931"/>
                  </a:lnTo>
                  <a:lnTo>
                    <a:pt x="1101" y="10968"/>
                  </a:lnTo>
                  <a:lnTo>
                    <a:pt x="1358" y="11041"/>
                  </a:lnTo>
                  <a:lnTo>
                    <a:pt x="1651" y="11078"/>
                  </a:lnTo>
                  <a:lnTo>
                    <a:pt x="1908" y="11078"/>
                  </a:lnTo>
                  <a:lnTo>
                    <a:pt x="2165" y="11041"/>
                  </a:lnTo>
                  <a:lnTo>
                    <a:pt x="2715" y="10858"/>
                  </a:lnTo>
                  <a:lnTo>
                    <a:pt x="3229" y="10638"/>
                  </a:lnTo>
                  <a:lnTo>
                    <a:pt x="4769" y="10014"/>
                  </a:lnTo>
                  <a:lnTo>
                    <a:pt x="4953" y="10198"/>
                  </a:lnTo>
                  <a:lnTo>
                    <a:pt x="4072" y="10564"/>
                  </a:lnTo>
                  <a:lnTo>
                    <a:pt x="3192" y="10895"/>
                  </a:lnTo>
                  <a:lnTo>
                    <a:pt x="2238" y="11188"/>
                  </a:lnTo>
                  <a:lnTo>
                    <a:pt x="1248" y="11445"/>
                  </a:lnTo>
                  <a:lnTo>
                    <a:pt x="1101" y="11518"/>
                  </a:lnTo>
                  <a:lnTo>
                    <a:pt x="844" y="11555"/>
                  </a:lnTo>
                  <a:lnTo>
                    <a:pt x="624" y="11555"/>
                  </a:lnTo>
                  <a:lnTo>
                    <a:pt x="551" y="11518"/>
                  </a:lnTo>
                  <a:lnTo>
                    <a:pt x="477" y="11481"/>
                  </a:lnTo>
                  <a:lnTo>
                    <a:pt x="477" y="11408"/>
                  </a:lnTo>
                  <a:lnTo>
                    <a:pt x="514" y="11298"/>
                  </a:lnTo>
                  <a:lnTo>
                    <a:pt x="661" y="11005"/>
                  </a:lnTo>
                  <a:lnTo>
                    <a:pt x="991" y="10601"/>
                  </a:lnTo>
                  <a:lnTo>
                    <a:pt x="1321" y="10161"/>
                  </a:lnTo>
                  <a:lnTo>
                    <a:pt x="1651" y="9757"/>
                  </a:lnTo>
                  <a:close/>
                  <a:moveTo>
                    <a:pt x="16324" y="0"/>
                  </a:moveTo>
                  <a:lnTo>
                    <a:pt x="16140" y="37"/>
                  </a:lnTo>
                  <a:lnTo>
                    <a:pt x="15774" y="147"/>
                  </a:lnTo>
                  <a:lnTo>
                    <a:pt x="15480" y="330"/>
                  </a:lnTo>
                  <a:lnTo>
                    <a:pt x="14636" y="807"/>
                  </a:lnTo>
                  <a:lnTo>
                    <a:pt x="13866" y="1357"/>
                  </a:lnTo>
                  <a:lnTo>
                    <a:pt x="13059" y="1908"/>
                  </a:lnTo>
                  <a:lnTo>
                    <a:pt x="12289" y="2458"/>
                  </a:lnTo>
                  <a:lnTo>
                    <a:pt x="12032" y="2311"/>
                  </a:lnTo>
                  <a:lnTo>
                    <a:pt x="11812" y="2238"/>
                  </a:lnTo>
                  <a:lnTo>
                    <a:pt x="11629" y="2238"/>
                  </a:lnTo>
                  <a:lnTo>
                    <a:pt x="11372" y="2091"/>
                  </a:lnTo>
                  <a:lnTo>
                    <a:pt x="11115" y="1981"/>
                  </a:lnTo>
                  <a:lnTo>
                    <a:pt x="10858" y="1908"/>
                  </a:lnTo>
                  <a:lnTo>
                    <a:pt x="10565" y="1834"/>
                  </a:lnTo>
                  <a:lnTo>
                    <a:pt x="10015" y="1761"/>
                  </a:lnTo>
                  <a:lnTo>
                    <a:pt x="9464" y="1761"/>
                  </a:lnTo>
                  <a:lnTo>
                    <a:pt x="8914" y="1834"/>
                  </a:lnTo>
                  <a:lnTo>
                    <a:pt x="8364" y="1981"/>
                  </a:lnTo>
                  <a:lnTo>
                    <a:pt x="7814" y="2164"/>
                  </a:lnTo>
                  <a:lnTo>
                    <a:pt x="7300" y="2384"/>
                  </a:lnTo>
                  <a:lnTo>
                    <a:pt x="6677" y="2715"/>
                  </a:lnTo>
                  <a:lnTo>
                    <a:pt x="6090" y="3081"/>
                  </a:lnTo>
                  <a:lnTo>
                    <a:pt x="5503" y="3522"/>
                  </a:lnTo>
                  <a:lnTo>
                    <a:pt x="4989" y="3962"/>
                  </a:lnTo>
                  <a:lnTo>
                    <a:pt x="4769" y="4219"/>
                  </a:lnTo>
                  <a:lnTo>
                    <a:pt x="4549" y="4475"/>
                  </a:lnTo>
                  <a:lnTo>
                    <a:pt x="4402" y="4769"/>
                  </a:lnTo>
                  <a:lnTo>
                    <a:pt x="4256" y="5062"/>
                  </a:lnTo>
                  <a:lnTo>
                    <a:pt x="4146" y="5356"/>
                  </a:lnTo>
                  <a:lnTo>
                    <a:pt x="4035" y="5686"/>
                  </a:lnTo>
                  <a:lnTo>
                    <a:pt x="3999" y="6016"/>
                  </a:lnTo>
                  <a:lnTo>
                    <a:pt x="3925" y="6346"/>
                  </a:lnTo>
                  <a:lnTo>
                    <a:pt x="3889" y="6970"/>
                  </a:lnTo>
                  <a:lnTo>
                    <a:pt x="3925" y="7630"/>
                  </a:lnTo>
                  <a:lnTo>
                    <a:pt x="3339" y="7960"/>
                  </a:lnTo>
                  <a:lnTo>
                    <a:pt x="2752" y="8290"/>
                  </a:lnTo>
                  <a:lnTo>
                    <a:pt x="2238" y="8657"/>
                  </a:lnTo>
                  <a:lnTo>
                    <a:pt x="1725" y="9097"/>
                  </a:lnTo>
                  <a:lnTo>
                    <a:pt x="1248" y="9574"/>
                  </a:lnTo>
                  <a:lnTo>
                    <a:pt x="808" y="10051"/>
                  </a:lnTo>
                  <a:lnTo>
                    <a:pt x="404" y="10601"/>
                  </a:lnTo>
                  <a:lnTo>
                    <a:pt x="221" y="10858"/>
                  </a:lnTo>
                  <a:lnTo>
                    <a:pt x="74" y="11151"/>
                  </a:lnTo>
                  <a:lnTo>
                    <a:pt x="1" y="11371"/>
                  </a:lnTo>
                  <a:lnTo>
                    <a:pt x="37" y="11555"/>
                  </a:lnTo>
                  <a:lnTo>
                    <a:pt x="111" y="11738"/>
                  </a:lnTo>
                  <a:lnTo>
                    <a:pt x="184" y="11812"/>
                  </a:lnTo>
                  <a:lnTo>
                    <a:pt x="257" y="11885"/>
                  </a:lnTo>
                  <a:lnTo>
                    <a:pt x="477" y="11958"/>
                  </a:lnTo>
                  <a:lnTo>
                    <a:pt x="697" y="11995"/>
                  </a:lnTo>
                  <a:lnTo>
                    <a:pt x="918" y="11995"/>
                  </a:lnTo>
                  <a:lnTo>
                    <a:pt x="1174" y="11958"/>
                  </a:lnTo>
                  <a:lnTo>
                    <a:pt x="1835" y="11812"/>
                  </a:lnTo>
                  <a:lnTo>
                    <a:pt x="2495" y="11591"/>
                  </a:lnTo>
                  <a:lnTo>
                    <a:pt x="3815" y="11151"/>
                  </a:lnTo>
                  <a:lnTo>
                    <a:pt x="4586" y="10858"/>
                  </a:lnTo>
                  <a:lnTo>
                    <a:pt x="5356" y="10564"/>
                  </a:lnTo>
                  <a:lnTo>
                    <a:pt x="5760" y="10858"/>
                  </a:lnTo>
                  <a:lnTo>
                    <a:pt x="6200" y="11078"/>
                  </a:lnTo>
                  <a:lnTo>
                    <a:pt x="6236" y="11261"/>
                  </a:lnTo>
                  <a:lnTo>
                    <a:pt x="6273" y="11335"/>
                  </a:lnTo>
                  <a:lnTo>
                    <a:pt x="6346" y="11371"/>
                  </a:lnTo>
                  <a:lnTo>
                    <a:pt x="6493" y="11371"/>
                  </a:lnTo>
                  <a:lnTo>
                    <a:pt x="6603" y="11261"/>
                  </a:lnTo>
                  <a:lnTo>
                    <a:pt x="7410" y="11591"/>
                  </a:lnTo>
                  <a:lnTo>
                    <a:pt x="7814" y="11702"/>
                  </a:lnTo>
                  <a:lnTo>
                    <a:pt x="8217" y="11812"/>
                  </a:lnTo>
                  <a:lnTo>
                    <a:pt x="8291" y="11848"/>
                  </a:lnTo>
                  <a:lnTo>
                    <a:pt x="8364" y="11885"/>
                  </a:lnTo>
                  <a:lnTo>
                    <a:pt x="8474" y="11848"/>
                  </a:lnTo>
                  <a:lnTo>
                    <a:pt x="8547" y="11885"/>
                  </a:lnTo>
                  <a:lnTo>
                    <a:pt x="8877" y="11922"/>
                  </a:lnTo>
                  <a:lnTo>
                    <a:pt x="9574" y="11922"/>
                  </a:lnTo>
                  <a:lnTo>
                    <a:pt x="9905" y="11885"/>
                  </a:lnTo>
                  <a:lnTo>
                    <a:pt x="10235" y="11812"/>
                  </a:lnTo>
                  <a:lnTo>
                    <a:pt x="10565" y="11702"/>
                  </a:lnTo>
                  <a:lnTo>
                    <a:pt x="10895" y="11555"/>
                  </a:lnTo>
                  <a:lnTo>
                    <a:pt x="11225" y="11408"/>
                  </a:lnTo>
                  <a:lnTo>
                    <a:pt x="11555" y="11225"/>
                  </a:lnTo>
                  <a:lnTo>
                    <a:pt x="11885" y="11041"/>
                  </a:lnTo>
                  <a:lnTo>
                    <a:pt x="12179" y="10784"/>
                  </a:lnTo>
                  <a:lnTo>
                    <a:pt x="12472" y="10564"/>
                  </a:lnTo>
                  <a:lnTo>
                    <a:pt x="12766" y="10308"/>
                  </a:lnTo>
                  <a:lnTo>
                    <a:pt x="13022" y="10014"/>
                  </a:lnTo>
                  <a:lnTo>
                    <a:pt x="13279" y="9721"/>
                  </a:lnTo>
                  <a:lnTo>
                    <a:pt x="13499" y="9391"/>
                  </a:lnTo>
                  <a:lnTo>
                    <a:pt x="13719" y="9097"/>
                  </a:lnTo>
                  <a:lnTo>
                    <a:pt x="13903" y="8730"/>
                  </a:lnTo>
                  <a:lnTo>
                    <a:pt x="14050" y="8400"/>
                  </a:lnTo>
                  <a:lnTo>
                    <a:pt x="14196" y="8033"/>
                  </a:lnTo>
                  <a:lnTo>
                    <a:pt x="14306" y="7667"/>
                  </a:lnTo>
                  <a:lnTo>
                    <a:pt x="14380" y="7300"/>
                  </a:lnTo>
                  <a:lnTo>
                    <a:pt x="14453" y="6933"/>
                  </a:lnTo>
                  <a:lnTo>
                    <a:pt x="14490" y="6529"/>
                  </a:lnTo>
                  <a:lnTo>
                    <a:pt x="14490" y="6163"/>
                  </a:lnTo>
                  <a:lnTo>
                    <a:pt x="14453" y="5796"/>
                  </a:lnTo>
                  <a:lnTo>
                    <a:pt x="14380" y="5429"/>
                  </a:lnTo>
                  <a:lnTo>
                    <a:pt x="14270" y="5062"/>
                  </a:lnTo>
                  <a:lnTo>
                    <a:pt x="15113" y="4329"/>
                  </a:lnTo>
                  <a:lnTo>
                    <a:pt x="15920" y="3558"/>
                  </a:lnTo>
                  <a:lnTo>
                    <a:pt x="16434" y="3045"/>
                  </a:lnTo>
                  <a:lnTo>
                    <a:pt x="16691" y="2751"/>
                  </a:lnTo>
                  <a:lnTo>
                    <a:pt x="16947" y="2458"/>
                  </a:lnTo>
                  <a:lnTo>
                    <a:pt x="17168" y="2128"/>
                  </a:lnTo>
                  <a:lnTo>
                    <a:pt x="17351" y="1798"/>
                  </a:lnTo>
                  <a:lnTo>
                    <a:pt x="17461" y="1431"/>
                  </a:lnTo>
                  <a:lnTo>
                    <a:pt x="17461" y="1247"/>
                  </a:lnTo>
                  <a:lnTo>
                    <a:pt x="17461" y="1064"/>
                  </a:lnTo>
                  <a:lnTo>
                    <a:pt x="17388" y="770"/>
                  </a:lnTo>
                  <a:lnTo>
                    <a:pt x="17278" y="514"/>
                  </a:lnTo>
                  <a:lnTo>
                    <a:pt x="17094" y="257"/>
                  </a:lnTo>
                  <a:lnTo>
                    <a:pt x="16837" y="74"/>
                  </a:lnTo>
                  <a:lnTo>
                    <a:pt x="16691" y="37"/>
                  </a:lnTo>
                  <a:lnTo>
                    <a:pt x="16507"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36" name="Shape 336"/>
            <p:cNvSpPr/>
            <p:nvPr/>
          </p:nvSpPr>
          <p:spPr>
            <a:xfrm>
              <a:off x="6405225" y="2154575"/>
              <a:ext cx="328325" cy="339325"/>
            </a:xfrm>
            <a:custGeom>
              <a:avLst/>
              <a:gdLst/>
              <a:ahLst/>
              <a:cxnLst/>
              <a:rect l="0" t="0" r="0" b="0"/>
              <a:pathLst>
                <a:path w="13133" h="13573" extrusionOk="0">
                  <a:moveTo>
                    <a:pt x="2714" y="1798"/>
                  </a:moveTo>
                  <a:lnTo>
                    <a:pt x="2971" y="1908"/>
                  </a:lnTo>
                  <a:lnTo>
                    <a:pt x="3118" y="2018"/>
                  </a:lnTo>
                  <a:lnTo>
                    <a:pt x="3265" y="2128"/>
                  </a:lnTo>
                  <a:lnTo>
                    <a:pt x="3411" y="2311"/>
                  </a:lnTo>
                  <a:lnTo>
                    <a:pt x="3485" y="2458"/>
                  </a:lnTo>
                  <a:lnTo>
                    <a:pt x="3375" y="2458"/>
                  </a:lnTo>
                  <a:lnTo>
                    <a:pt x="3301" y="2495"/>
                  </a:lnTo>
                  <a:lnTo>
                    <a:pt x="3265" y="2568"/>
                  </a:lnTo>
                  <a:lnTo>
                    <a:pt x="3228" y="2605"/>
                  </a:lnTo>
                  <a:lnTo>
                    <a:pt x="3155" y="2568"/>
                  </a:lnTo>
                  <a:lnTo>
                    <a:pt x="3008" y="2348"/>
                  </a:lnTo>
                  <a:lnTo>
                    <a:pt x="2825" y="1981"/>
                  </a:lnTo>
                  <a:lnTo>
                    <a:pt x="2714" y="1798"/>
                  </a:lnTo>
                  <a:close/>
                  <a:moveTo>
                    <a:pt x="1908" y="2825"/>
                  </a:moveTo>
                  <a:lnTo>
                    <a:pt x="1797" y="2861"/>
                  </a:lnTo>
                  <a:lnTo>
                    <a:pt x="1761" y="2898"/>
                  </a:lnTo>
                  <a:lnTo>
                    <a:pt x="1687" y="2971"/>
                  </a:lnTo>
                  <a:lnTo>
                    <a:pt x="1687" y="3045"/>
                  </a:lnTo>
                  <a:lnTo>
                    <a:pt x="1687" y="3118"/>
                  </a:lnTo>
                  <a:lnTo>
                    <a:pt x="1724" y="3191"/>
                  </a:lnTo>
                  <a:lnTo>
                    <a:pt x="1797" y="3228"/>
                  </a:lnTo>
                  <a:lnTo>
                    <a:pt x="1944" y="3301"/>
                  </a:lnTo>
                  <a:lnTo>
                    <a:pt x="2054" y="3412"/>
                  </a:lnTo>
                  <a:lnTo>
                    <a:pt x="2164" y="3522"/>
                  </a:lnTo>
                  <a:lnTo>
                    <a:pt x="2201" y="3595"/>
                  </a:lnTo>
                  <a:lnTo>
                    <a:pt x="2274" y="3632"/>
                  </a:lnTo>
                  <a:lnTo>
                    <a:pt x="2384" y="3632"/>
                  </a:lnTo>
                  <a:lnTo>
                    <a:pt x="2458" y="3558"/>
                  </a:lnTo>
                  <a:lnTo>
                    <a:pt x="2494" y="3448"/>
                  </a:lnTo>
                  <a:lnTo>
                    <a:pt x="2494" y="3338"/>
                  </a:lnTo>
                  <a:lnTo>
                    <a:pt x="2421" y="3228"/>
                  </a:lnTo>
                  <a:lnTo>
                    <a:pt x="2348" y="3155"/>
                  </a:lnTo>
                  <a:lnTo>
                    <a:pt x="2164" y="2971"/>
                  </a:lnTo>
                  <a:lnTo>
                    <a:pt x="1981" y="2861"/>
                  </a:lnTo>
                  <a:lnTo>
                    <a:pt x="1908" y="2825"/>
                  </a:lnTo>
                  <a:close/>
                  <a:moveTo>
                    <a:pt x="1137" y="2311"/>
                  </a:moveTo>
                  <a:lnTo>
                    <a:pt x="1614" y="2458"/>
                  </a:lnTo>
                  <a:lnTo>
                    <a:pt x="2054" y="2678"/>
                  </a:lnTo>
                  <a:lnTo>
                    <a:pt x="2201" y="2751"/>
                  </a:lnTo>
                  <a:lnTo>
                    <a:pt x="2348" y="2898"/>
                  </a:lnTo>
                  <a:lnTo>
                    <a:pt x="2458" y="3008"/>
                  </a:lnTo>
                  <a:lnTo>
                    <a:pt x="2531" y="3191"/>
                  </a:lnTo>
                  <a:lnTo>
                    <a:pt x="2568" y="3265"/>
                  </a:lnTo>
                  <a:lnTo>
                    <a:pt x="2568" y="3338"/>
                  </a:lnTo>
                  <a:lnTo>
                    <a:pt x="2531" y="3485"/>
                  </a:lnTo>
                  <a:lnTo>
                    <a:pt x="2384" y="3742"/>
                  </a:lnTo>
                  <a:lnTo>
                    <a:pt x="2274" y="3852"/>
                  </a:lnTo>
                  <a:lnTo>
                    <a:pt x="2164" y="3962"/>
                  </a:lnTo>
                  <a:lnTo>
                    <a:pt x="1834" y="3632"/>
                  </a:lnTo>
                  <a:lnTo>
                    <a:pt x="1541" y="3228"/>
                  </a:lnTo>
                  <a:lnTo>
                    <a:pt x="1321" y="2788"/>
                  </a:lnTo>
                  <a:lnTo>
                    <a:pt x="1137" y="2311"/>
                  </a:lnTo>
                  <a:close/>
                  <a:moveTo>
                    <a:pt x="8804" y="514"/>
                  </a:moveTo>
                  <a:lnTo>
                    <a:pt x="8694" y="2531"/>
                  </a:lnTo>
                  <a:lnTo>
                    <a:pt x="8657" y="3632"/>
                  </a:lnTo>
                  <a:lnTo>
                    <a:pt x="8657" y="4549"/>
                  </a:lnTo>
                  <a:lnTo>
                    <a:pt x="7556" y="3778"/>
                  </a:lnTo>
                  <a:lnTo>
                    <a:pt x="7043" y="3375"/>
                  </a:lnTo>
                  <a:lnTo>
                    <a:pt x="6529" y="2971"/>
                  </a:lnTo>
                  <a:lnTo>
                    <a:pt x="6639" y="2788"/>
                  </a:lnTo>
                  <a:lnTo>
                    <a:pt x="6713" y="2678"/>
                  </a:lnTo>
                  <a:lnTo>
                    <a:pt x="7556" y="1798"/>
                  </a:lnTo>
                  <a:lnTo>
                    <a:pt x="8290" y="991"/>
                  </a:lnTo>
                  <a:lnTo>
                    <a:pt x="8510" y="734"/>
                  </a:lnTo>
                  <a:lnTo>
                    <a:pt x="8657" y="624"/>
                  </a:lnTo>
                  <a:lnTo>
                    <a:pt x="8804" y="514"/>
                  </a:lnTo>
                  <a:close/>
                  <a:moveTo>
                    <a:pt x="660" y="4145"/>
                  </a:moveTo>
                  <a:lnTo>
                    <a:pt x="880" y="4219"/>
                  </a:lnTo>
                  <a:lnTo>
                    <a:pt x="1064" y="4255"/>
                  </a:lnTo>
                  <a:lnTo>
                    <a:pt x="1247" y="4329"/>
                  </a:lnTo>
                  <a:lnTo>
                    <a:pt x="1357" y="4439"/>
                  </a:lnTo>
                  <a:lnTo>
                    <a:pt x="1431" y="4585"/>
                  </a:lnTo>
                  <a:lnTo>
                    <a:pt x="1467" y="4659"/>
                  </a:lnTo>
                  <a:lnTo>
                    <a:pt x="1467" y="4732"/>
                  </a:lnTo>
                  <a:lnTo>
                    <a:pt x="1467" y="4805"/>
                  </a:lnTo>
                  <a:lnTo>
                    <a:pt x="1394" y="4842"/>
                  </a:lnTo>
                  <a:lnTo>
                    <a:pt x="1284" y="4805"/>
                  </a:lnTo>
                  <a:lnTo>
                    <a:pt x="1211" y="4769"/>
                  </a:lnTo>
                  <a:lnTo>
                    <a:pt x="990" y="4585"/>
                  </a:lnTo>
                  <a:lnTo>
                    <a:pt x="844" y="4402"/>
                  </a:lnTo>
                  <a:lnTo>
                    <a:pt x="660" y="4145"/>
                  </a:lnTo>
                  <a:close/>
                  <a:moveTo>
                    <a:pt x="3962" y="2935"/>
                  </a:moveTo>
                  <a:lnTo>
                    <a:pt x="4218" y="3155"/>
                  </a:lnTo>
                  <a:lnTo>
                    <a:pt x="4035" y="3338"/>
                  </a:lnTo>
                  <a:lnTo>
                    <a:pt x="2641" y="4659"/>
                  </a:lnTo>
                  <a:lnTo>
                    <a:pt x="2311" y="5026"/>
                  </a:lnTo>
                  <a:lnTo>
                    <a:pt x="2054" y="5392"/>
                  </a:lnTo>
                  <a:lnTo>
                    <a:pt x="1797" y="5172"/>
                  </a:lnTo>
                  <a:lnTo>
                    <a:pt x="2971" y="4072"/>
                  </a:lnTo>
                  <a:lnTo>
                    <a:pt x="3485" y="3522"/>
                  </a:lnTo>
                  <a:lnTo>
                    <a:pt x="3742" y="3265"/>
                  </a:lnTo>
                  <a:lnTo>
                    <a:pt x="3962" y="2935"/>
                  </a:lnTo>
                  <a:close/>
                  <a:moveTo>
                    <a:pt x="4989" y="5209"/>
                  </a:moveTo>
                  <a:lnTo>
                    <a:pt x="5356" y="5686"/>
                  </a:lnTo>
                  <a:lnTo>
                    <a:pt x="5686" y="6199"/>
                  </a:lnTo>
                  <a:lnTo>
                    <a:pt x="6199" y="7080"/>
                  </a:lnTo>
                  <a:lnTo>
                    <a:pt x="6199" y="7080"/>
                  </a:lnTo>
                  <a:lnTo>
                    <a:pt x="5282" y="6640"/>
                  </a:lnTo>
                  <a:lnTo>
                    <a:pt x="4365" y="6199"/>
                  </a:lnTo>
                  <a:lnTo>
                    <a:pt x="4512" y="5943"/>
                  </a:lnTo>
                  <a:lnTo>
                    <a:pt x="4989" y="5209"/>
                  </a:lnTo>
                  <a:close/>
                  <a:moveTo>
                    <a:pt x="4879" y="4695"/>
                  </a:moveTo>
                  <a:lnTo>
                    <a:pt x="4805" y="4805"/>
                  </a:lnTo>
                  <a:lnTo>
                    <a:pt x="4218" y="5649"/>
                  </a:lnTo>
                  <a:lnTo>
                    <a:pt x="3962" y="6053"/>
                  </a:lnTo>
                  <a:lnTo>
                    <a:pt x="3852" y="6053"/>
                  </a:lnTo>
                  <a:lnTo>
                    <a:pt x="3778" y="6126"/>
                  </a:lnTo>
                  <a:lnTo>
                    <a:pt x="3742" y="6199"/>
                  </a:lnTo>
                  <a:lnTo>
                    <a:pt x="3705" y="6273"/>
                  </a:lnTo>
                  <a:lnTo>
                    <a:pt x="3742" y="6346"/>
                  </a:lnTo>
                  <a:lnTo>
                    <a:pt x="3778" y="6493"/>
                  </a:lnTo>
                  <a:lnTo>
                    <a:pt x="3852" y="6529"/>
                  </a:lnTo>
                  <a:lnTo>
                    <a:pt x="3925" y="6566"/>
                  </a:lnTo>
                  <a:lnTo>
                    <a:pt x="3998" y="6566"/>
                  </a:lnTo>
                  <a:lnTo>
                    <a:pt x="5172" y="7080"/>
                  </a:lnTo>
                  <a:lnTo>
                    <a:pt x="5722" y="7336"/>
                  </a:lnTo>
                  <a:lnTo>
                    <a:pt x="6053" y="7447"/>
                  </a:lnTo>
                  <a:lnTo>
                    <a:pt x="6346" y="7483"/>
                  </a:lnTo>
                  <a:lnTo>
                    <a:pt x="6419" y="7483"/>
                  </a:lnTo>
                  <a:lnTo>
                    <a:pt x="6493" y="7447"/>
                  </a:lnTo>
                  <a:lnTo>
                    <a:pt x="6529" y="7483"/>
                  </a:lnTo>
                  <a:lnTo>
                    <a:pt x="6603" y="7483"/>
                  </a:lnTo>
                  <a:lnTo>
                    <a:pt x="6639" y="7447"/>
                  </a:lnTo>
                  <a:lnTo>
                    <a:pt x="6639" y="7410"/>
                  </a:lnTo>
                  <a:lnTo>
                    <a:pt x="6566" y="7080"/>
                  </a:lnTo>
                  <a:lnTo>
                    <a:pt x="6456" y="6750"/>
                  </a:lnTo>
                  <a:lnTo>
                    <a:pt x="6273" y="6419"/>
                  </a:lnTo>
                  <a:lnTo>
                    <a:pt x="6089" y="6089"/>
                  </a:lnTo>
                  <a:lnTo>
                    <a:pt x="5649" y="5429"/>
                  </a:lnTo>
                  <a:lnTo>
                    <a:pt x="5135" y="4769"/>
                  </a:lnTo>
                  <a:lnTo>
                    <a:pt x="5062" y="4695"/>
                  </a:lnTo>
                  <a:close/>
                  <a:moveTo>
                    <a:pt x="9757" y="9537"/>
                  </a:moveTo>
                  <a:lnTo>
                    <a:pt x="9794" y="9647"/>
                  </a:lnTo>
                  <a:lnTo>
                    <a:pt x="9831" y="9757"/>
                  </a:lnTo>
                  <a:lnTo>
                    <a:pt x="9867" y="9867"/>
                  </a:lnTo>
                  <a:lnTo>
                    <a:pt x="9867" y="9978"/>
                  </a:lnTo>
                  <a:lnTo>
                    <a:pt x="9831" y="10088"/>
                  </a:lnTo>
                  <a:lnTo>
                    <a:pt x="9794" y="9757"/>
                  </a:lnTo>
                  <a:lnTo>
                    <a:pt x="9757" y="9537"/>
                  </a:lnTo>
                  <a:close/>
                  <a:moveTo>
                    <a:pt x="8950" y="8877"/>
                  </a:moveTo>
                  <a:lnTo>
                    <a:pt x="9207" y="9024"/>
                  </a:lnTo>
                  <a:lnTo>
                    <a:pt x="9207" y="9207"/>
                  </a:lnTo>
                  <a:lnTo>
                    <a:pt x="9281" y="9391"/>
                  </a:lnTo>
                  <a:lnTo>
                    <a:pt x="9391" y="9757"/>
                  </a:lnTo>
                  <a:lnTo>
                    <a:pt x="9574" y="10418"/>
                  </a:lnTo>
                  <a:lnTo>
                    <a:pt x="9464" y="10491"/>
                  </a:lnTo>
                  <a:lnTo>
                    <a:pt x="9391" y="10271"/>
                  </a:lnTo>
                  <a:lnTo>
                    <a:pt x="9281" y="10088"/>
                  </a:lnTo>
                  <a:lnTo>
                    <a:pt x="8914" y="9281"/>
                  </a:lnTo>
                  <a:lnTo>
                    <a:pt x="8840" y="9134"/>
                  </a:lnTo>
                  <a:lnTo>
                    <a:pt x="8767" y="9024"/>
                  </a:lnTo>
                  <a:lnTo>
                    <a:pt x="8950" y="8877"/>
                  </a:lnTo>
                  <a:close/>
                  <a:moveTo>
                    <a:pt x="8547" y="9244"/>
                  </a:moveTo>
                  <a:lnTo>
                    <a:pt x="8547" y="9281"/>
                  </a:lnTo>
                  <a:lnTo>
                    <a:pt x="8657" y="9281"/>
                  </a:lnTo>
                  <a:lnTo>
                    <a:pt x="8694" y="9244"/>
                  </a:lnTo>
                  <a:lnTo>
                    <a:pt x="8657" y="9354"/>
                  </a:lnTo>
                  <a:lnTo>
                    <a:pt x="8657" y="9464"/>
                  </a:lnTo>
                  <a:lnTo>
                    <a:pt x="8767" y="9721"/>
                  </a:lnTo>
                  <a:lnTo>
                    <a:pt x="9024" y="10198"/>
                  </a:lnTo>
                  <a:lnTo>
                    <a:pt x="9170" y="10528"/>
                  </a:lnTo>
                  <a:lnTo>
                    <a:pt x="8804" y="10234"/>
                  </a:lnTo>
                  <a:lnTo>
                    <a:pt x="8804" y="10198"/>
                  </a:lnTo>
                  <a:lnTo>
                    <a:pt x="8767" y="9904"/>
                  </a:lnTo>
                  <a:lnTo>
                    <a:pt x="8657" y="9611"/>
                  </a:lnTo>
                  <a:lnTo>
                    <a:pt x="8584" y="9464"/>
                  </a:lnTo>
                  <a:lnTo>
                    <a:pt x="8474" y="9317"/>
                  </a:lnTo>
                  <a:lnTo>
                    <a:pt x="8547" y="9244"/>
                  </a:lnTo>
                  <a:close/>
                  <a:moveTo>
                    <a:pt x="9464" y="10601"/>
                  </a:moveTo>
                  <a:lnTo>
                    <a:pt x="9574" y="10638"/>
                  </a:lnTo>
                  <a:lnTo>
                    <a:pt x="9464" y="10638"/>
                  </a:lnTo>
                  <a:lnTo>
                    <a:pt x="9464" y="10601"/>
                  </a:lnTo>
                  <a:close/>
                  <a:moveTo>
                    <a:pt x="8877" y="8510"/>
                  </a:moveTo>
                  <a:lnTo>
                    <a:pt x="8584" y="8730"/>
                  </a:lnTo>
                  <a:lnTo>
                    <a:pt x="8327" y="8914"/>
                  </a:lnTo>
                  <a:lnTo>
                    <a:pt x="8143" y="9171"/>
                  </a:lnTo>
                  <a:lnTo>
                    <a:pt x="8070" y="9354"/>
                  </a:lnTo>
                  <a:lnTo>
                    <a:pt x="7997" y="9501"/>
                  </a:lnTo>
                  <a:lnTo>
                    <a:pt x="7997" y="9647"/>
                  </a:lnTo>
                  <a:lnTo>
                    <a:pt x="8033" y="9831"/>
                  </a:lnTo>
                  <a:lnTo>
                    <a:pt x="8070" y="9978"/>
                  </a:lnTo>
                  <a:lnTo>
                    <a:pt x="8143" y="10088"/>
                  </a:lnTo>
                  <a:lnTo>
                    <a:pt x="8363" y="10344"/>
                  </a:lnTo>
                  <a:lnTo>
                    <a:pt x="8584" y="10564"/>
                  </a:lnTo>
                  <a:lnTo>
                    <a:pt x="8914" y="10785"/>
                  </a:lnTo>
                  <a:lnTo>
                    <a:pt x="9244" y="10968"/>
                  </a:lnTo>
                  <a:lnTo>
                    <a:pt x="9391" y="11041"/>
                  </a:lnTo>
                  <a:lnTo>
                    <a:pt x="9537" y="11078"/>
                  </a:lnTo>
                  <a:lnTo>
                    <a:pt x="9684" y="11041"/>
                  </a:lnTo>
                  <a:lnTo>
                    <a:pt x="9867" y="10968"/>
                  </a:lnTo>
                  <a:lnTo>
                    <a:pt x="10051" y="10821"/>
                  </a:lnTo>
                  <a:lnTo>
                    <a:pt x="10234" y="10601"/>
                  </a:lnTo>
                  <a:lnTo>
                    <a:pt x="10271" y="10491"/>
                  </a:lnTo>
                  <a:lnTo>
                    <a:pt x="10271" y="10381"/>
                  </a:lnTo>
                  <a:lnTo>
                    <a:pt x="10271" y="10271"/>
                  </a:lnTo>
                  <a:lnTo>
                    <a:pt x="10198" y="10161"/>
                  </a:lnTo>
                  <a:lnTo>
                    <a:pt x="10198" y="9904"/>
                  </a:lnTo>
                  <a:lnTo>
                    <a:pt x="10161" y="9684"/>
                  </a:lnTo>
                  <a:lnTo>
                    <a:pt x="10088" y="9464"/>
                  </a:lnTo>
                  <a:lnTo>
                    <a:pt x="9977" y="9244"/>
                  </a:lnTo>
                  <a:lnTo>
                    <a:pt x="9831" y="9060"/>
                  </a:lnTo>
                  <a:lnTo>
                    <a:pt x="9647" y="8914"/>
                  </a:lnTo>
                  <a:lnTo>
                    <a:pt x="9464" y="8767"/>
                  </a:lnTo>
                  <a:lnTo>
                    <a:pt x="9060" y="8510"/>
                  </a:lnTo>
                  <a:close/>
                  <a:moveTo>
                    <a:pt x="2604" y="8510"/>
                  </a:moveTo>
                  <a:lnTo>
                    <a:pt x="3815" y="9757"/>
                  </a:lnTo>
                  <a:lnTo>
                    <a:pt x="4292" y="10271"/>
                  </a:lnTo>
                  <a:lnTo>
                    <a:pt x="3852" y="10344"/>
                  </a:lnTo>
                  <a:lnTo>
                    <a:pt x="2678" y="10674"/>
                  </a:lnTo>
                  <a:lnTo>
                    <a:pt x="1577" y="10968"/>
                  </a:lnTo>
                  <a:lnTo>
                    <a:pt x="1064" y="11115"/>
                  </a:lnTo>
                  <a:lnTo>
                    <a:pt x="697" y="11188"/>
                  </a:lnTo>
                  <a:lnTo>
                    <a:pt x="587" y="11188"/>
                  </a:lnTo>
                  <a:lnTo>
                    <a:pt x="477" y="11151"/>
                  </a:lnTo>
                  <a:lnTo>
                    <a:pt x="1577" y="9721"/>
                  </a:lnTo>
                  <a:lnTo>
                    <a:pt x="1908" y="9317"/>
                  </a:lnTo>
                  <a:lnTo>
                    <a:pt x="2201" y="8914"/>
                  </a:lnTo>
                  <a:lnTo>
                    <a:pt x="2421" y="8730"/>
                  </a:lnTo>
                  <a:lnTo>
                    <a:pt x="2604" y="8510"/>
                  </a:lnTo>
                  <a:close/>
                  <a:moveTo>
                    <a:pt x="8914" y="8180"/>
                  </a:moveTo>
                  <a:lnTo>
                    <a:pt x="9097" y="8217"/>
                  </a:lnTo>
                  <a:lnTo>
                    <a:pt x="9244" y="8253"/>
                  </a:lnTo>
                  <a:lnTo>
                    <a:pt x="9574" y="8400"/>
                  </a:lnTo>
                  <a:lnTo>
                    <a:pt x="9867" y="8584"/>
                  </a:lnTo>
                  <a:lnTo>
                    <a:pt x="10124" y="8840"/>
                  </a:lnTo>
                  <a:lnTo>
                    <a:pt x="10308" y="9171"/>
                  </a:lnTo>
                  <a:lnTo>
                    <a:pt x="10454" y="9464"/>
                  </a:lnTo>
                  <a:lnTo>
                    <a:pt x="10564" y="9794"/>
                  </a:lnTo>
                  <a:lnTo>
                    <a:pt x="10601" y="10161"/>
                  </a:lnTo>
                  <a:lnTo>
                    <a:pt x="10601" y="10528"/>
                  </a:lnTo>
                  <a:lnTo>
                    <a:pt x="10491" y="10858"/>
                  </a:lnTo>
                  <a:lnTo>
                    <a:pt x="10491" y="10895"/>
                  </a:lnTo>
                  <a:lnTo>
                    <a:pt x="10454" y="10858"/>
                  </a:lnTo>
                  <a:lnTo>
                    <a:pt x="10344" y="10785"/>
                  </a:lnTo>
                  <a:lnTo>
                    <a:pt x="10271" y="10785"/>
                  </a:lnTo>
                  <a:lnTo>
                    <a:pt x="10161" y="10821"/>
                  </a:lnTo>
                  <a:lnTo>
                    <a:pt x="10124" y="10931"/>
                  </a:lnTo>
                  <a:lnTo>
                    <a:pt x="10088" y="11078"/>
                  </a:lnTo>
                  <a:lnTo>
                    <a:pt x="10051" y="11188"/>
                  </a:lnTo>
                  <a:lnTo>
                    <a:pt x="9867" y="11298"/>
                  </a:lnTo>
                  <a:lnTo>
                    <a:pt x="9794" y="11371"/>
                  </a:lnTo>
                  <a:lnTo>
                    <a:pt x="9757" y="11445"/>
                  </a:lnTo>
                  <a:lnTo>
                    <a:pt x="9611" y="11481"/>
                  </a:lnTo>
                  <a:lnTo>
                    <a:pt x="9464" y="11481"/>
                  </a:lnTo>
                  <a:lnTo>
                    <a:pt x="9354" y="11445"/>
                  </a:lnTo>
                  <a:lnTo>
                    <a:pt x="9207" y="11408"/>
                  </a:lnTo>
                  <a:lnTo>
                    <a:pt x="8620" y="11078"/>
                  </a:lnTo>
                  <a:lnTo>
                    <a:pt x="8327" y="10895"/>
                  </a:lnTo>
                  <a:lnTo>
                    <a:pt x="8070" y="10674"/>
                  </a:lnTo>
                  <a:lnTo>
                    <a:pt x="7850" y="10418"/>
                  </a:lnTo>
                  <a:lnTo>
                    <a:pt x="7703" y="10124"/>
                  </a:lnTo>
                  <a:lnTo>
                    <a:pt x="7593" y="9794"/>
                  </a:lnTo>
                  <a:lnTo>
                    <a:pt x="7593" y="9501"/>
                  </a:lnTo>
                  <a:lnTo>
                    <a:pt x="7630" y="9171"/>
                  </a:lnTo>
                  <a:lnTo>
                    <a:pt x="7777" y="8877"/>
                  </a:lnTo>
                  <a:lnTo>
                    <a:pt x="7960" y="8620"/>
                  </a:lnTo>
                  <a:lnTo>
                    <a:pt x="8217" y="8400"/>
                  </a:lnTo>
                  <a:lnTo>
                    <a:pt x="8400" y="8290"/>
                  </a:lnTo>
                  <a:lnTo>
                    <a:pt x="8584" y="8217"/>
                  </a:lnTo>
                  <a:lnTo>
                    <a:pt x="8730" y="8180"/>
                  </a:lnTo>
                  <a:close/>
                  <a:moveTo>
                    <a:pt x="8767" y="7777"/>
                  </a:moveTo>
                  <a:lnTo>
                    <a:pt x="8547" y="7813"/>
                  </a:lnTo>
                  <a:lnTo>
                    <a:pt x="8363" y="7850"/>
                  </a:lnTo>
                  <a:lnTo>
                    <a:pt x="8143" y="7960"/>
                  </a:lnTo>
                  <a:lnTo>
                    <a:pt x="7960" y="8033"/>
                  </a:lnTo>
                  <a:lnTo>
                    <a:pt x="7777" y="8180"/>
                  </a:lnTo>
                  <a:lnTo>
                    <a:pt x="7593" y="8364"/>
                  </a:lnTo>
                  <a:lnTo>
                    <a:pt x="7446" y="8510"/>
                  </a:lnTo>
                  <a:lnTo>
                    <a:pt x="7336" y="8657"/>
                  </a:lnTo>
                  <a:lnTo>
                    <a:pt x="7190" y="9024"/>
                  </a:lnTo>
                  <a:lnTo>
                    <a:pt x="7116" y="9427"/>
                  </a:lnTo>
                  <a:lnTo>
                    <a:pt x="7116" y="9831"/>
                  </a:lnTo>
                  <a:lnTo>
                    <a:pt x="7153" y="10051"/>
                  </a:lnTo>
                  <a:lnTo>
                    <a:pt x="7226" y="10271"/>
                  </a:lnTo>
                  <a:lnTo>
                    <a:pt x="7336" y="10454"/>
                  </a:lnTo>
                  <a:lnTo>
                    <a:pt x="7446" y="10638"/>
                  </a:lnTo>
                  <a:lnTo>
                    <a:pt x="7740" y="11005"/>
                  </a:lnTo>
                  <a:lnTo>
                    <a:pt x="8107" y="11298"/>
                  </a:lnTo>
                  <a:lnTo>
                    <a:pt x="8510" y="11555"/>
                  </a:lnTo>
                  <a:lnTo>
                    <a:pt x="8914" y="11775"/>
                  </a:lnTo>
                  <a:lnTo>
                    <a:pt x="9134" y="11885"/>
                  </a:lnTo>
                  <a:lnTo>
                    <a:pt x="9354" y="11958"/>
                  </a:lnTo>
                  <a:lnTo>
                    <a:pt x="9574" y="11958"/>
                  </a:lnTo>
                  <a:lnTo>
                    <a:pt x="9757" y="11922"/>
                  </a:lnTo>
                  <a:lnTo>
                    <a:pt x="9977" y="11848"/>
                  </a:lnTo>
                  <a:lnTo>
                    <a:pt x="10198" y="11702"/>
                  </a:lnTo>
                  <a:lnTo>
                    <a:pt x="10381" y="11555"/>
                  </a:lnTo>
                  <a:lnTo>
                    <a:pt x="10491" y="11371"/>
                  </a:lnTo>
                  <a:lnTo>
                    <a:pt x="10674" y="11298"/>
                  </a:lnTo>
                  <a:lnTo>
                    <a:pt x="10784" y="11151"/>
                  </a:lnTo>
                  <a:lnTo>
                    <a:pt x="10895" y="10968"/>
                  </a:lnTo>
                  <a:lnTo>
                    <a:pt x="10968" y="10785"/>
                  </a:lnTo>
                  <a:lnTo>
                    <a:pt x="11005" y="10601"/>
                  </a:lnTo>
                  <a:lnTo>
                    <a:pt x="11005" y="10381"/>
                  </a:lnTo>
                  <a:lnTo>
                    <a:pt x="11005" y="10124"/>
                  </a:lnTo>
                  <a:lnTo>
                    <a:pt x="10968" y="9684"/>
                  </a:lnTo>
                  <a:lnTo>
                    <a:pt x="10821" y="9207"/>
                  </a:lnTo>
                  <a:lnTo>
                    <a:pt x="10638" y="8804"/>
                  </a:lnTo>
                  <a:lnTo>
                    <a:pt x="10491" y="8620"/>
                  </a:lnTo>
                  <a:lnTo>
                    <a:pt x="10344" y="8437"/>
                  </a:lnTo>
                  <a:lnTo>
                    <a:pt x="10198" y="8290"/>
                  </a:lnTo>
                  <a:lnTo>
                    <a:pt x="10014" y="8143"/>
                  </a:lnTo>
                  <a:lnTo>
                    <a:pt x="9831" y="8033"/>
                  </a:lnTo>
                  <a:lnTo>
                    <a:pt x="9611" y="7923"/>
                  </a:lnTo>
                  <a:lnTo>
                    <a:pt x="9427" y="7850"/>
                  </a:lnTo>
                  <a:lnTo>
                    <a:pt x="9207" y="7813"/>
                  </a:lnTo>
                  <a:lnTo>
                    <a:pt x="8987" y="7777"/>
                  </a:lnTo>
                  <a:close/>
                  <a:moveTo>
                    <a:pt x="9024" y="0"/>
                  </a:moveTo>
                  <a:lnTo>
                    <a:pt x="8767" y="37"/>
                  </a:lnTo>
                  <a:lnTo>
                    <a:pt x="8547" y="110"/>
                  </a:lnTo>
                  <a:lnTo>
                    <a:pt x="8363" y="257"/>
                  </a:lnTo>
                  <a:lnTo>
                    <a:pt x="8180" y="440"/>
                  </a:lnTo>
                  <a:lnTo>
                    <a:pt x="7593" y="1027"/>
                  </a:lnTo>
                  <a:lnTo>
                    <a:pt x="7006" y="1651"/>
                  </a:lnTo>
                  <a:lnTo>
                    <a:pt x="6639" y="2054"/>
                  </a:lnTo>
                  <a:lnTo>
                    <a:pt x="6383" y="2311"/>
                  </a:lnTo>
                  <a:lnTo>
                    <a:pt x="6199" y="2605"/>
                  </a:lnTo>
                  <a:lnTo>
                    <a:pt x="5796" y="2201"/>
                  </a:lnTo>
                  <a:lnTo>
                    <a:pt x="5722" y="2128"/>
                  </a:lnTo>
                  <a:lnTo>
                    <a:pt x="5502" y="2128"/>
                  </a:lnTo>
                  <a:lnTo>
                    <a:pt x="5392" y="2201"/>
                  </a:lnTo>
                  <a:lnTo>
                    <a:pt x="5356" y="2238"/>
                  </a:lnTo>
                  <a:lnTo>
                    <a:pt x="4915" y="2531"/>
                  </a:lnTo>
                  <a:lnTo>
                    <a:pt x="4512" y="2898"/>
                  </a:lnTo>
                  <a:lnTo>
                    <a:pt x="4292" y="2715"/>
                  </a:lnTo>
                  <a:lnTo>
                    <a:pt x="4072" y="2495"/>
                  </a:lnTo>
                  <a:lnTo>
                    <a:pt x="3998" y="2458"/>
                  </a:lnTo>
                  <a:lnTo>
                    <a:pt x="3888" y="2458"/>
                  </a:lnTo>
                  <a:lnTo>
                    <a:pt x="3815" y="2495"/>
                  </a:lnTo>
                  <a:lnTo>
                    <a:pt x="3778" y="2568"/>
                  </a:lnTo>
                  <a:lnTo>
                    <a:pt x="3778" y="2421"/>
                  </a:lnTo>
                  <a:lnTo>
                    <a:pt x="3778" y="2311"/>
                  </a:lnTo>
                  <a:lnTo>
                    <a:pt x="3668" y="2128"/>
                  </a:lnTo>
                  <a:lnTo>
                    <a:pt x="3521" y="1908"/>
                  </a:lnTo>
                  <a:lnTo>
                    <a:pt x="3338" y="1761"/>
                  </a:lnTo>
                  <a:lnTo>
                    <a:pt x="3118" y="1614"/>
                  </a:lnTo>
                  <a:lnTo>
                    <a:pt x="2861" y="1504"/>
                  </a:lnTo>
                  <a:lnTo>
                    <a:pt x="2458" y="1321"/>
                  </a:lnTo>
                  <a:lnTo>
                    <a:pt x="2348" y="1321"/>
                  </a:lnTo>
                  <a:lnTo>
                    <a:pt x="2238" y="1357"/>
                  </a:lnTo>
                  <a:lnTo>
                    <a:pt x="2201" y="1431"/>
                  </a:lnTo>
                  <a:lnTo>
                    <a:pt x="2201" y="1504"/>
                  </a:lnTo>
                  <a:lnTo>
                    <a:pt x="2531" y="2238"/>
                  </a:lnTo>
                  <a:lnTo>
                    <a:pt x="2678" y="2531"/>
                  </a:lnTo>
                  <a:lnTo>
                    <a:pt x="2751" y="2678"/>
                  </a:lnTo>
                  <a:lnTo>
                    <a:pt x="2861" y="2825"/>
                  </a:lnTo>
                  <a:lnTo>
                    <a:pt x="3008" y="2898"/>
                  </a:lnTo>
                  <a:lnTo>
                    <a:pt x="3191" y="2935"/>
                  </a:lnTo>
                  <a:lnTo>
                    <a:pt x="3338" y="2935"/>
                  </a:lnTo>
                  <a:lnTo>
                    <a:pt x="3485" y="2861"/>
                  </a:lnTo>
                  <a:lnTo>
                    <a:pt x="3632" y="2788"/>
                  </a:lnTo>
                  <a:lnTo>
                    <a:pt x="3301" y="3155"/>
                  </a:lnTo>
                  <a:lnTo>
                    <a:pt x="2971" y="3485"/>
                  </a:lnTo>
                  <a:lnTo>
                    <a:pt x="2935" y="3412"/>
                  </a:lnTo>
                  <a:lnTo>
                    <a:pt x="2935" y="3265"/>
                  </a:lnTo>
                  <a:lnTo>
                    <a:pt x="2898" y="3081"/>
                  </a:lnTo>
                  <a:lnTo>
                    <a:pt x="2825" y="2825"/>
                  </a:lnTo>
                  <a:lnTo>
                    <a:pt x="2678" y="2605"/>
                  </a:lnTo>
                  <a:lnTo>
                    <a:pt x="2458" y="2384"/>
                  </a:lnTo>
                  <a:lnTo>
                    <a:pt x="2238" y="2238"/>
                  </a:lnTo>
                  <a:lnTo>
                    <a:pt x="1981" y="2091"/>
                  </a:lnTo>
                  <a:lnTo>
                    <a:pt x="1687" y="1981"/>
                  </a:lnTo>
                  <a:lnTo>
                    <a:pt x="1431" y="1908"/>
                  </a:lnTo>
                  <a:lnTo>
                    <a:pt x="880" y="1834"/>
                  </a:lnTo>
                  <a:lnTo>
                    <a:pt x="770" y="1834"/>
                  </a:lnTo>
                  <a:lnTo>
                    <a:pt x="697" y="1871"/>
                  </a:lnTo>
                  <a:lnTo>
                    <a:pt x="624" y="1944"/>
                  </a:lnTo>
                  <a:lnTo>
                    <a:pt x="624" y="2054"/>
                  </a:lnTo>
                  <a:lnTo>
                    <a:pt x="697" y="2384"/>
                  </a:lnTo>
                  <a:lnTo>
                    <a:pt x="807" y="2751"/>
                  </a:lnTo>
                  <a:lnTo>
                    <a:pt x="917" y="3045"/>
                  </a:lnTo>
                  <a:lnTo>
                    <a:pt x="1101" y="3375"/>
                  </a:lnTo>
                  <a:lnTo>
                    <a:pt x="1284" y="3668"/>
                  </a:lnTo>
                  <a:lnTo>
                    <a:pt x="1504" y="3925"/>
                  </a:lnTo>
                  <a:lnTo>
                    <a:pt x="1724" y="4182"/>
                  </a:lnTo>
                  <a:lnTo>
                    <a:pt x="1981" y="4439"/>
                  </a:lnTo>
                  <a:lnTo>
                    <a:pt x="2018" y="4439"/>
                  </a:lnTo>
                  <a:lnTo>
                    <a:pt x="1761" y="4695"/>
                  </a:lnTo>
                  <a:lnTo>
                    <a:pt x="1761" y="4549"/>
                  </a:lnTo>
                  <a:lnTo>
                    <a:pt x="1724" y="4402"/>
                  </a:lnTo>
                  <a:lnTo>
                    <a:pt x="1614" y="4255"/>
                  </a:lnTo>
                  <a:lnTo>
                    <a:pt x="1467" y="4108"/>
                  </a:lnTo>
                  <a:lnTo>
                    <a:pt x="1321" y="3998"/>
                  </a:lnTo>
                  <a:lnTo>
                    <a:pt x="1101" y="3925"/>
                  </a:lnTo>
                  <a:lnTo>
                    <a:pt x="697" y="3815"/>
                  </a:lnTo>
                  <a:lnTo>
                    <a:pt x="330" y="3742"/>
                  </a:lnTo>
                  <a:lnTo>
                    <a:pt x="220" y="3742"/>
                  </a:lnTo>
                  <a:lnTo>
                    <a:pt x="147" y="3815"/>
                  </a:lnTo>
                  <a:lnTo>
                    <a:pt x="110" y="3925"/>
                  </a:lnTo>
                  <a:lnTo>
                    <a:pt x="147" y="3998"/>
                  </a:lnTo>
                  <a:lnTo>
                    <a:pt x="367" y="4329"/>
                  </a:lnTo>
                  <a:lnTo>
                    <a:pt x="624" y="4732"/>
                  </a:lnTo>
                  <a:lnTo>
                    <a:pt x="807" y="4915"/>
                  </a:lnTo>
                  <a:lnTo>
                    <a:pt x="954" y="5062"/>
                  </a:lnTo>
                  <a:lnTo>
                    <a:pt x="1137" y="5172"/>
                  </a:lnTo>
                  <a:lnTo>
                    <a:pt x="1321" y="5246"/>
                  </a:lnTo>
                  <a:lnTo>
                    <a:pt x="1321" y="5282"/>
                  </a:lnTo>
                  <a:lnTo>
                    <a:pt x="1394" y="5356"/>
                  </a:lnTo>
                  <a:lnTo>
                    <a:pt x="1834" y="5759"/>
                  </a:lnTo>
                  <a:lnTo>
                    <a:pt x="1651" y="6126"/>
                  </a:lnTo>
                  <a:lnTo>
                    <a:pt x="1504" y="6493"/>
                  </a:lnTo>
                  <a:lnTo>
                    <a:pt x="1394" y="6896"/>
                  </a:lnTo>
                  <a:lnTo>
                    <a:pt x="1321" y="6933"/>
                  </a:lnTo>
                  <a:lnTo>
                    <a:pt x="1321" y="7043"/>
                  </a:lnTo>
                  <a:lnTo>
                    <a:pt x="1321" y="7153"/>
                  </a:lnTo>
                  <a:lnTo>
                    <a:pt x="1357" y="7263"/>
                  </a:lnTo>
                  <a:lnTo>
                    <a:pt x="1431" y="7373"/>
                  </a:lnTo>
                  <a:lnTo>
                    <a:pt x="1467" y="7410"/>
                  </a:lnTo>
                  <a:lnTo>
                    <a:pt x="1541" y="7447"/>
                  </a:lnTo>
                  <a:lnTo>
                    <a:pt x="1651" y="7593"/>
                  </a:lnTo>
                  <a:lnTo>
                    <a:pt x="2311" y="8217"/>
                  </a:lnTo>
                  <a:lnTo>
                    <a:pt x="2164" y="8327"/>
                  </a:lnTo>
                  <a:lnTo>
                    <a:pt x="2018" y="8437"/>
                  </a:lnTo>
                  <a:lnTo>
                    <a:pt x="1761" y="8694"/>
                  </a:lnTo>
                  <a:lnTo>
                    <a:pt x="1394" y="9207"/>
                  </a:lnTo>
                  <a:lnTo>
                    <a:pt x="990" y="9721"/>
                  </a:lnTo>
                  <a:lnTo>
                    <a:pt x="220" y="10748"/>
                  </a:lnTo>
                  <a:lnTo>
                    <a:pt x="73" y="10968"/>
                  </a:lnTo>
                  <a:lnTo>
                    <a:pt x="0" y="11151"/>
                  </a:lnTo>
                  <a:lnTo>
                    <a:pt x="0" y="11225"/>
                  </a:lnTo>
                  <a:lnTo>
                    <a:pt x="37" y="11335"/>
                  </a:lnTo>
                  <a:lnTo>
                    <a:pt x="183" y="11518"/>
                  </a:lnTo>
                  <a:lnTo>
                    <a:pt x="257" y="11592"/>
                  </a:lnTo>
                  <a:lnTo>
                    <a:pt x="367" y="11628"/>
                  </a:lnTo>
                  <a:lnTo>
                    <a:pt x="550" y="11665"/>
                  </a:lnTo>
                  <a:lnTo>
                    <a:pt x="770" y="11628"/>
                  </a:lnTo>
                  <a:lnTo>
                    <a:pt x="990" y="11592"/>
                  </a:lnTo>
                  <a:lnTo>
                    <a:pt x="2348" y="11188"/>
                  </a:lnTo>
                  <a:lnTo>
                    <a:pt x="3595" y="10821"/>
                  </a:lnTo>
                  <a:lnTo>
                    <a:pt x="4072" y="10711"/>
                  </a:lnTo>
                  <a:lnTo>
                    <a:pt x="4292" y="10638"/>
                  </a:lnTo>
                  <a:lnTo>
                    <a:pt x="4512" y="10491"/>
                  </a:lnTo>
                  <a:lnTo>
                    <a:pt x="5025" y="11005"/>
                  </a:lnTo>
                  <a:lnTo>
                    <a:pt x="5539" y="11518"/>
                  </a:lnTo>
                  <a:lnTo>
                    <a:pt x="6089" y="11995"/>
                  </a:lnTo>
                  <a:lnTo>
                    <a:pt x="6676" y="12398"/>
                  </a:lnTo>
                  <a:lnTo>
                    <a:pt x="7006" y="12619"/>
                  </a:lnTo>
                  <a:lnTo>
                    <a:pt x="7373" y="12802"/>
                  </a:lnTo>
                  <a:lnTo>
                    <a:pt x="7740" y="12985"/>
                  </a:lnTo>
                  <a:lnTo>
                    <a:pt x="8070" y="13132"/>
                  </a:lnTo>
                  <a:lnTo>
                    <a:pt x="8474" y="13242"/>
                  </a:lnTo>
                  <a:lnTo>
                    <a:pt x="8840" y="13352"/>
                  </a:lnTo>
                  <a:lnTo>
                    <a:pt x="9207" y="13426"/>
                  </a:lnTo>
                  <a:lnTo>
                    <a:pt x="9611" y="13499"/>
                  </a:lnTo>
                  <a:lnTo>
                    <a:pt x="9977" y="13536"/>
                  </a:lnTo>
                  <a:lnTo>
                    <a:pt x="10381" y="13572"/>
                  </a:lnTo>
                  <a:lnTo>
                    <a:pt x="11115" y="13536"/>
                  </a:lnTo>
                  <a:lnTo>
                    <a:pt x="11812" y="13426"/>
                  </a:lnTo>
                  <a:lnTo>
                    <a:pt x="12215" y="13316"/>
                  </a:lnTo>
                  <a:lnTo>
                    <a:pt x="12362" y="13279"/>
                  </a:lnTo>
                  <a:lnTo>
                    <a:pt x="12435" y="13279"/>
                  </a:lnTo>
                  <a:lnTo>
                    <a:pt x="12435" y="13316"/>
                  </a:lnTo>
                  <a:lnTo>
                    <a:pt x="12509" y="13352"/>
                  </a:lnTo>
                  <a:lnTo>
                    <a:pt x="12545" y="13352"/>
                  </a:lnTo>
                  <a:lnTo>
                    <a:pt x="12582" y="13316"/>
                  </a:lnTo>
                  <a:lnTo>
                    <a:pt x="12619" y="13279"/>
                  </a:lnTo>
                  <a:lnTo>
                    <a:pt x="12655" y="13169"/>
                  </a:lnTo>
                  <a:lnTo>
                    <a:pt x="12655" y="13022"/>
                  </a:lnTo>
                  <a:lnTo>
                    <a:pt x="12545" y="12949"/>
                  </a:lnTo>
                  <a:lnTo>
                    <a:pt x="12435" y="12912"/>
                  </a:lnTo>
                  <a:lnTo>
                    <a:pt x="12178" y="12912"/>
                  </a:lnTo>
                  <a:lnTo>
                    <a:pt x="11702" y="13022"/>
                  </a:lnTo>
                  <a:lnTo>
                    <a:pt x="11188" y="13095"/>
                  </a:lnTo>
                  <a:lnTo>
                    <a:pt x="10748" y="13132"/>
                  </a:lnTo>
                  <a:lnTo>
                    <a:pt x="10308" y="13095"/>
                  </a:lnTo>
                  <a:lnTo>
                    <a:pt x="9867" y="13095"/>
                  </a:lnTo>
                  <a:lnTo>
                    <a:pt x="9464" y="13022"/>
                  </a:lnTo>
                  <a:lnTo>
                    <a:pt x="9024" y="12949"/>
                  </a:lnTo>
                  <a:lnTo>
                    <a:pt x="8584" y="12802"/>
                  </a:lnTo>
                  <a:lnTo>
                    <a:pt x="8180" y="12655"/>
                  </a:lnTo>
                  <a:lnTo>
                    <a:pt x="7777" y="12509"/>
                  </a:lnTo>
                  <a:lnTo>
                    <a:pt x="7300" y="12252"/>
                  </a:lnTo>
                  <a:lnTo>
                    <a:pt x="6860" y="11958"/>
                  </a:lnTo>
                  <a:lnTo>
                    <a:pt x="6419" y="11628"/>
                  </a:lnTo>
                  <a:lnTo>
                    <a:pt x="6016" y="11298"/>
                  </a:lnTo>
                  <a:lnTo>
                    <a:pt x="5246" y="10564"/>
                  </a:lnTo>
                  <a:lnTo>
                    <a:pt x="4512" y="9794"/>
                  </a:lnTo>
                  <a:lnTo>
                    <a:pt x="3008" y="8290"/>
                  </a:lnTo>
                  <a:lnTo>
                    <a:pt x="2274" y="7520"/>
                  </a:lnTo>
                  <a:lnTo>
                    <a:pt x="2091" y="7300"/>
                  </a:lnTo>
                  <a:lnTo>
                    <a:pt x="1871" y="7080"/>
                  </a:lnTo>
                  <a:lnTo>
                    <a:pt x="1944" y="6713"/>
                  </a:lnTo>
                  <a:lnTo>
                    <a:pt x="2054" y="6383"/>
                  </a:lnTo>
                  <a:lnTo>
                    <a:pt x="2238" y="6053"/>
                  </a:lnTo>
                  <a:lnTo>
                    <a:pt x="2421" y="5722"/>
                  </a:lnTo>
                  <a:lnTo>
                    <a:pt x="2641" y="5429"/>
                  </a:lnTo>
                  <a:lnTo>
                    <a:pt x="2898" y="5172"/>
                  </a:lnTo>
                  <a:lnTo>
                    <a:pt x="3411" y="4622"/>
                  </a:lnTo>
                  <a:lnTo>
                    <a:pt x="4475" y="3558"/>
                  </a:lnTo>
                  <a:lnTo>
                    <a:pt x="5025" y="3045"/>
                  </a:lnTo>
                  <a:lnTo>
                    <a:pt x="5246" y="2825"/>
                  </a:lnTo>
                  <a:lnTo>
                    <a:pt x="5392" y="2678"/>
                  </a:lnTo>
                  <a:lnTo>
                    <a:pt x="5502" y="2605"/>
                  </a:lnTo>
                  <a:lnTo>
                    <a:pt x="5612" y="2715"/>
                  </a:lnTo>
                  <a:lnTo>
                    <a:pt x="5392" y="2825"/>
                  </a:lnTo>
                  <a:lnTo>
                    <a:pt x="5246" y="2971"/>
                  </a:lnTo>
                  <a:lnTo>
                    <a:pt x="4952" y="3301"/>
                  </a:lnTo>
                  <a:lnTo>
                    <a:pt x="4805" y="3485"/>
                  </a:lnTo>
                  <a:lnTo>
                    <a:pt x="4695" y="3668"/>
                  </a:lnTo>
                  <a:lnTo>
                    <a:pt x="4585" y="3888"/>
                  </a:lnTo>
                  <a:lnTo>
                    <a:pt x="4585" y="3962"/>
                  </a:lnTo>
                  <a:lnTo>
                    <a:pt x="4622" y="4072"/>
                  </a:lnTo>
                  <a:lnTo>
                    <a:pt x="4659" y="4145"/>
                  </a:lnTo>
                  <a:lnTo>
                    <a:pt x="4732" y="4145"/>
                  </a:lnTo>
                  <a:lnTo>
                    <a:pt x="4915" y="4035"/>
                  </a:lnTo>
                  <a:lnTo>
                    <a:pt x="5025" y="3888"/>
                  </a:lnTo>
                  <a:lnTo>
                    <a:pt x="5209" y="3558"/>
                  </a:lnTo>
                  <a:lnTo>
                    <a:pt x="5502" y="3228"/>
                  </a:lnTo>
                  <a:lnTo>
                    <a:pt x="5759" y="2898"/>
                  </a:lnTo>
                  <a:lnTo>
                    <a:pt x="6016" y="3118"/>
                  </a:lnTo>
                  <a:lnTo>
                    <a:pt x="5832" y="3301"/>
                  </a:lnTo>
                  <a:lnTo>
                    <a:pt x="5612" y="3522"/>
                  </a:lnTo>
                  <a:lnTo>
                    <a:pt x="5466" y="3742"/>
                  </a:lnTo>
                  <a:lnTo>
                    <a:pt x="5356" y="3962"/>
                  </a:lnTo>
                  <a:lnTo>
                    <a:pt x="5319" y="4072"/>
                  </a:lnTo>
                  <a:lnTo>
                    <a:pt x="5392" y="4182"/>
                  </a:lnTo>
                  <a:lnTo>
                    <a:pt x="5502" y="4219"/>
                  </a:lnTo>
                  <a:lnTo>
                    <a:pt x="5539" y="4219"/>
                  </a:lnTo>
                  <a:lnTo>
                    <a:pt x="5612" y="4182"/>
                  </a:lnTo>
                  <a:lnTo>
                    <a:pt x="5796" y="3998"/>
                  </a:lnTo>
                  <a:lnTo>
                    <a:pt x="5942" y="3778"/>
                  </a:lnTo>
                  <a:lnTo>
                    <a:pt x="6089" y="3558"/>
                  </a:lnTo>
                  <a:lnTo>
                    <a:pt x="6199" y="3301"/>
                  </a:lnTo>
                  <a:lnTo>
                    <a:pt x="6309" y="3375"/>
                  </a:lnTo>
                  <a:lnTo>
                    <a:pt x="6456" y="3485"/>
                  </a:lnTo>
                  <a:lnTo>
                    <a:pt x="6346" y="3595"/>
                  </a:lnTo>
                  <a:lnTo>
                    <a:pt x="6236" y="3705"/>
                  </a:lnTo>
                  <a:lnTo>
                    <a:pt x="6089" y="3962"/>
                  </a:lnTo>
                  <a:lnTo>
                    <a:pt x="5869" y="4255"/>
                  </a:lnTo>
                  <a:lnTo>
                    <a:pt x="5796" y="4402"/>
                  </a:lnTo>
                  <a:lnTo>
                    <a:pt x="5722" y="4585"/>
                  </a:lnTo>
                  <a:lnTo>
                    <a:pt x="5722" y="4622"/>
                  </a:lnTo>
                  <a:lnTo>
                    <a:pt x="5722" y="4695"/>
                  </a:lnTo>
                  <a:lnTo>
                    <a:pt x="5796" y="4732"/>
                  </a:lnTo>
                  <a:lnTo>
                    <a:pt x="5906" y="4769"/>
                  </a:lnTo>
                  <a:lnTo>
                    <a:pt x="6016" y="4695"/>
                  </a:lnTo>
                  <a:lnTo>
                    <a:pt x="6126" y="4585"/>
                  </a:lnTo>
                  <a:lnTo>
                    <a:pt x="6199" y="4439"/>
                  </a:lnTo>
                  <a:lnTo>
                    <a:pt x="6383" y="4145"/>
                  </a:lnTo>
                  <a:lnTo>
                    <a:pt x="6456" y="3962"/>
                  </a:lnTo>
                  <a:lnTo>
                    <a:pt x="6603" y="3632"/>
                  </a:lnTo>
                  <a:lnTo>
                    <a:pt x="7300" y="4145"/>
                  </a:lnTo>
                  <a:lnTo>
                    <a:pt x="7116" y="4292"/>
                  </a:lnTo>
                  <a:lnTo>
                    <a:pt x="6933" y="4439"/>
                  </a:lnTo>
                  <a:lnTo>
                    <a:pt x="6713" y="4695"/>
                  </a:lnTo>
                  <a:lnTo>
                    <a:pt x="6529" y="5026"/>
                  </a:lnTo>
                  <a:lnTo>
                    <a:pt x="6529" y="5099"/>
                  </a:lnTo>
                  <a:lnTo>
                    <a:pt x="6529" y="5172"/>
                  </a:lnTo>
                  <a:lnTo>
                    <a:pt x="6566" y="5209"/>
                  </a:lnTo>
                  <a:lnTo>
                    <a:pt x="6639" y="5246"/>
                  </a:lnTo>
                  <a:lnTo>
                    <a:pt x="6676" y="5282"/>
                  </a:lnTo>
                  <a:lnTo>
                    <a:pt x="6749" y="5282"/>
                  </a:lnTo>
                  <a:lnTo>
                    <a:pt x="6823" y="5246"/>
                  </a:lnTo>
                  <a:lnTo>
                    <a:pt x="6860" y="5172"/>
                  </a:lnTo>
                  <a:lnTo>
                    <a:pt x="7153" y="4695"/>
                  </a:lnTo>
                  <a:lnTo>
                    <a:pt x="7410" y="4255"/>
                  </a:lnTo>
                  <a:lnTo>
                    <a:pt x="7740" y="4475"/>
                  </a:lnTo>
                  <a:lnTo>
                    <a:pt x="7483" y="4732"/>
                  </a:lnTo>
                  <a:lnTo>
                    <a:pt x="7116" y="5136"/>
                  </a:lnTo>
                  <a:lnTo>
                    <a:pt x="7080" y="5209"/>
                  </a:lnTo>
                  <a:lnTo>
                    <a:pt x="7043" y="5246"/>
                  </a:lnTo>
                  <a:lnTo>
                    <a:pt x="7080" y="5319"/>
                  </a:lnTo>
                  <a:lnTo>
                    <a:pt x="7116" y="5356"/>
                  </a:lnTo>
                  <a:lnTo>
                    <a:pt x="7190" y="5392"/>
                  </a:lnTo>
                  <a:lnTo>
                    <a:pt x="7263" y="5429"/>
                  </a:lnTo>
                  <a:lnTo>
                    <a:pt x="7336" y="5429"/>
                  </a:lnTo>
                  <a:lnTo>
                    <a:pt x="7373" y="5356"/>
                  </a:lnTo>
                  <a:lnTo>
                    <a:pt x="7556" y="5172"/>
                  </a:lnTo>
                  <a:lnTo>
                    <a:pt x="7740" y="4989"/>
                  </a:lnTo>
                  <a:lnTo>
                    <a:pt x="7813" y="4805"/>
                  </a:lnTo>
                  <a:lnTo>
                    <a:pt x="7850" y="4695"/>
                  </a:lnTo>
                  <a:lnTo>
                    <a:pt x="7887" y="4585"/>
                  </a:lnTo>
                  <a:lnTo>
                    <a:pt x="8474" y="4989"/>
                  </a:lnTo>
                  <a:lnTo>
                    <a:pt x="8107" y="5319"/>
                  </a:lnTo>
                  <a:lnTo>
                    <a:pt x="7813" y="5722"/>
                  </a:lnTo>
                  <a:lnTo>
                    <a:pt x="7777" y="5796"/>
                  </a:lnTo>
                  <a:lnTo>
                    <a:pt x="7777" y="5833"/>
                  </a:lnTo>
                  <a:lnTo>
                    <a:pt x="7813" y="5943"/>
                  </a:lnTo>
                  <a:lnTo>
                    <a:pt x="7887" y="5979"/>
                  </a:lnTo>
                  <a:lnTo>
                    <a:pt x="7997" y="5979"/>
                  </a:lnTo>
                  <a:lnTo>
                    <a:pt x="8033" y="5943"/>
                  </a:lnTo>
                  <a:lnTo>
                    <a:pt x="8327" y="5502"/>
                  </a:lnTo>
                  <a:lnTo>
                    <a:pt x="8584" y="5062"/>
                  </a:lnTo>
                  <a:lnTo>
                    <a:pt x="9024" y="5356"/>
                  </a:lnTo>
                  <a:lnTo>
                    <a:pt x="8767" y="5612"/>
                  </a:lnTo>
                  <a:lnTo>
                    <a:pt x="8584" y="5796"/>
                  </a:lnTo>
                  <a:lnTo>
                    <a:pt x="8510" y="5906"/>
                  </a:lnTo>
                  <a:lnTo>
                    <a:pt x="8474" y="6053"/>
                  </a:lnTo>
                  <a:lnTo>
                    <a:pt x="8253" y="6383"/>
                  </a:lnTo>
                  <a:lnTo>
                    <a:pt x="8217" y="6456"/>
                  </a:lnTo>
                  <a:lnTo>
                    <a:pt x="8253" y="6566"/>
                  </a:lnTo>
                  <a:lnTo>
                    <a:pt x="8290" y="6603"/>
                  </a:lnTo>
                  <a:lnTo>
                    <a:pt x="8363" y="6640"/>
                  </a:lnTo>
                  <a:lnTo>
                    <a:pt x="8474" y="6640"/>
                  </a:lnTo>
                  <a:lnTo>
                    <a:pt x="8547" y="6566"/>
                  </a:lnTo>
                  <a:lnTo>
                    <a:pt x="8804" y="6199"/>
                  </a:lnTo>
                  <a:lnTo>
                    <a:pt x="8877" y="6126"/>
                  </a:lnTo>
                  <a:lnTo>
                    <a:pt x="8950" y="6016"/>
                  </a:lnTo>
                  <a:lnTo>
                    <a:pt x="9097" y="5796"/>
                  </a:lnTo>
                  <a:lnTo>
                    <a:pt x="9244" y="5539"/>
                  </a:lnTo>
                  <a:lnTo>
                    <a:pt x="9537" y="5722"/>
                  </a:lnTo>
                  <a:lnTo>
                    <a:pt x="9354" y="5906"/>
                  </a:lnTo>
                  <a:lnTo>
                    <a:pt x="9207" y="6126"/>
                  </a:lnTo>
                  <a:lnTo>
                    <a:pt x="8950" y="6419"/>
                  </a:lnTo>
                  <a:lnTo>
                    <a:pt x="8877" y="6566"/>
                  </a:lnTo>
                  <a:lnTo>
                    <a:pt x="8840" y="6750"/>
                  </a:lnTo>
                  <a:lnTo>
                    <a:pt x="8914" y="6823"/>
                  </a:lnTo>
                  <a:lnTo>
                    <a:pt x="8950" y="6860"/>
                  </a:lnTo>
                  <a:lnTo>
                    <a:pt x="8987" y="6860"/>
                  </a:lnTo>
                  <a:lnTo>
                    <a:pt x="9134" y="6786"/>
                  </a:lnTo>
                  <a:lnTo>
                    <a:pt x="9244" y="6640"/>
                  </a:lnTo>
                  <a:lnTo>
                    <a:pt x="9391" y="6383"/>
                  </a:lnTo>
                  <a:lnTo>
                    <a:pt x="9537" y="6126"/>
                  </a:lnTo>
                  <a:lnTo>
                    <a:pt x="9721" y="5869"/>
                  </a:lnTo>
                  <a:lnTo>
                    <a:pt x="10198" y="6236"/>
                  </a:lnTo>
                  <a:lnTo>
                    <a:pt x="10051" y="6419"/>
                  </a:lnTo>
                  <a:lnTo>
                    <a:pt x="9867" y="6640"/>
                  </a:lnTo>
                  <a:lnTo>
                    <a:pt x="9684" y="6860"/>
                  </a:lnTo>
                  <a:lnTo>
                    <a:pt x="9611" y="7006"/>
                  </a:lnTo>
                  <a:lnTo>
                    <a:pt x="9574" y="7116"/>
                  </a:lnTo>
                  <a:lnTo>
                    <a:pt x="9574" y="7190"/>
                  </a:lnTo>
                  <a:lnTo>
                    <a:pt x="9611" y="7263"/>
                  </a:lnTo>
                  <a:lnTo>
                    <a:pt x="9757" y="7263"/>
                  </a:lnTo>
                  <a:lnTo>
                    <a:pt x="9867" y="7190"/>
                  </a:lnTo>
                  <a:lnTo>
                    <a:pt x="9941" y="7080"/>
                  </a:lnTo>
                  <a:lnTo>
                    <a:pt x="10124" y="6823"/>
                  </a:lnTo>
                  <a:lnTo>
                    <a:pt x="10271" y="6603"/>
                  </a:lnTo>
                  <a:lnTo>
                    <a:pt x="10381" y="6383"/>
                  </a:lnTo>
                  <a:lnTo>
                    <a:pt x="10895" y="6823"/>
                  </a:lnTo>
                  <a:lnTo>
                    <a:pt x="10931" y="6860"/>
                  </a:lnTo>
                  <a:lnTo>
                    <a:pt x="10638" y="7226"/>
                  </a:lnTo>
                  <a:lnTo>
                    <a:pt x="10381" y="7593"/>
                  </a:lnTo>
                  <a:lnTo>
                    <a:pt x="10271" y="7703"/>
                  </a:lnTo>
                  <a:lnTo>
                    <a:pt x="10271" y="7777"/>
                  </a:lnTo>
                  <a:lnTo>
                    <a:pt x="10271" y="7813"/>
                  </a:lnTo>
                  <a:lnTo>
                    <a:pt x="10344" y="7923"/>
                  </a:lnTo>
                  <a:lnTo>
                    <a:pt x="10418" y="7960"/>
                  </a:lnTo>
                  <a:lnTo>
                    <a:pt x="10491" y="7923"/>
                  </a:lnTo>
                  <a:lnTo>
                    <a:pt x="10528" y="7887"/>
                  </a:lnTo>
                  <a:lnTo>
                    <a:pt x="10821" y="7483"/>
                  </a:lnTo>
                  <a:lnTo>
                    <a:pt x="11115" y="7043"/>
                  </a:lnTo>
                  <a:lnTo>
                    <a:pt x="11445" y="7447"/>
                  </a:lnTo>
                  <a:lnTo>
                    <a:pt x="11298" y="7703"/>
                  </a:lnTo>
                  <a:lnTo>
                    <a:pt x="11151" y="7960"/>
                  </a:lnTo>
                  <a:lnTo>
                    <a:pt x="10968" y="8253"/>
                  </a:lnTo>
                  <a:lnTo>
                    <a:pt x="10931" y="8437"/>
                  </a:lnTo>
                  <a:lnTo>
                    <a:pt x="10931" y="8510"/>
                  </a:lnTo>
                  <a:lnTo>
                    <a:pt x="10931" y="8584"/>
                  </a:lnTo>
                  <a:lnTo>
                    <a:pt x="10968" y="8657"/>
                  </a:lnTo>
                  <a:lnTo>
                    <a:pt x="11041" y="8657"/>
                  </a:lnTo>
                  <a:lnTo>
                    <a:pt x="11188" y="8584"/>
                  </a:lnTo>
                  <a:lnTo>
                    <a:pt x="11261" y="8474"/>
                  </a:lnTo>
                  <a:lnTo>
                    <a:pt x="11408" y="8180"/>
                  </a:lnTo>
                  <a:lnTo>
                    <a:pt x="11628" y="7703"/>
                  </a:lnTo>
                  <a:lnTo>
                    <a:pt x="11812" y="7997"/>
                  </a:lnTo>
                  <a:lnTo>
                    <a:pt x="11995" y="8290"/>
                  </a:lnTo>
                  <a:lnTo>
                    <a:pt x="11812" y="8694"/>
                  </a:lnTo>
                  <a:lnTo>
                    <a:pt x="11628" y="9097"/>
                  </a:lnTo>
                  <a:lnTo>
                    <a:pt x="11518" y="9097"/>
                  </a:lnTo>
                  <a:lnTo>
                    <a:pt x="11408" y="9317"/>
                  </a:lnTo>
                  <a:lnTo>
                    <a:pt x="11335" y="9501"/>
                  </a:lnTo>
                  <a:lnTo>
                    <a:pt x="11335" y="9574"/>
                  </a:lnTo>
                  <a:lnTo>
                    <a:pt x="11335" y="9647"/>
                  </a:lnTo>
                  <a:lnTo>
                    <a:pt x="11408" y="9721"/>
                  </a:lnTo>
                  <a:lnTo>
                    <a:pt x="11591" y="9721"/>
                  </a:lnTo>
                  <a:lnTo>
                    <a:pt x="11628" y="9684"/>
                  </a:lnTo>
                  <a:lnTo>
                    <a:pt x="11812" y="9427"/>
                  </a:lnTo>
                  <a:lnTo>
                    <a:pt x="11958" y="9171"/>
                  </a:lnTo>
                  <a:lnTo>
                    <a:pt x="12105" y="8914"/>
                  </a:lnTo>
                  <a:lnTo>
                    <a:pt x="12178" y="8657"/>
                  </a:lnTo>
                  <a:lnTo>
                    <a:pt x="12325" y="9024"/>
                  </a:lnTo>
                  <a:lnTo>
                    <a:pt x="12472" y="9427"/>
                  </a:lnTo>
                  <a:lnTo>
                    <a:pt x="12068" y="10088"/>
                  </a:lnTo>
                  <a:lnTo>
                    <a:pt x="11995" y="10088"/>
                  </a:lnTo>
                  <a:lnTo>
                    <a:pt x="11922" y="10271"/>
                  </a:lnTo>
                  <a:lnTo>
                    <a:pt x="11848" y="10418"/>
                  </a:lnTo>
                  <a:lnTo>
                    <a:pt x="11848" y="10491"/>
                  </a:lnTo>
                  <a:lnTo>
                    <a:pt x="11848" y="10528"/>
                  </a:lnTo>
                  <a:lnTo>
                    <a:pt x="11922" y="10601"/>
                  </a:lnTo>
                  <a:lnTo>
                    <a:pt x="12068" y="10601"/>
                  </a:lnTo>
                  <a:lnTo>
                    <a:pt x="12142" y="10564"/>
                  </a:lnTo>
                  <a:lnTo>
                    <a:pt x="12362" y="10198"/>
                  </a:lnTo>
                  <a:lnTo>
                    <a:pt x="12582" y="9831"/>
                  </a:lnTo>
                  <a:lnTo>
                    <a:pt x="12692" y="10454"/>
                  </a:lnTo>
                  <a:lnTo>
                    <a:pt x="12509" y="10638"/>
                  </a:lnTo>
                  <a:lnTo>
                    <a:pt x="12362" y="10858"/>
                  </a:lnTo>
                  <a:lnTo>
                    <a:pt x="12215" y="11078"/>
                  </a:lnTo>
                  <a:lnTo>
                    <a:pt x="12178" y="11225"/>
                  </a:lnTo>
                  <a:lnTo>
                    <a:pt x="12178" y="11371"/>
                  </a:lnTo>
                  <a:lnTo>
                    <a:pt x="12215" y="11408"/>
                  </a:lnTo>
                  <a:lnTo>
                    <a:pt x="12252" y="11408"/>
                  </a:lnTo>
                  <a:lnTo>
                    <a:pt x="12362" y="11371"/>
                  </a:lnTo>
                  <a:lnTo>
                    <a:pt x="12472" y="11298"/>
                  </a:lnTo>
                  <a:lnTo>
                    <a:pt x="12582" y="11078"/>
                  </a:lnTo>
                  <a:lnTo>
                    <a:pt x="12692" y="10858"/>
                  </a:lnTo>
                  <a:lnTo>
                    <a:pt x="12729" y="11188"/>
                  </a:lnTo>
                  <a:lnTo>
                    <a:pt x="12655" y="11775"/>
                  </a:lnTo>
                  <a:lnTo>
                    <a:pt x="12509" y="11922"/>
                  </a:lnTo>
                  <a:lnTo>
                    <a:pt x="12362" y="12068"/>
                  </a:lnTo>
                  <a:lnTo>
                    <a:pt x="12325" y="12215"/>
                  </a:lnTo>
                  <a:lnTo>
                    <a:pt x="12325" y="12288"/>
                  </a:lnTo>
                  <a:lnTo>
                    <a:pt x="12362" y="12362"/>
                  </a:lnTo>
                  <a:lnTo>
                    <a:pt x="12435" y="12398"/>
                  </a:lnTo>
                  <a:lnTo>
                    <a:pt x="12472" y="12398"/>
                  </a:lnTo>
                  <a:lnTo>
                    <a:pt x="12619" y="12288"/>
                  </a:lnTo>
                  <a:lnTo>
                    <a:pt x="12655" y="12655"/>
                  </a:lnTo>
                  <a:lnTo>
                    <a:pt x="12692" y="12692"/>
                  </a:lnTo>
                  <a:lnTo>
                    <a:pt x="12729" y="12655"/>
                  </a:lnTo>
                  <a:lnTo>
                    <a:pt x="12802" y="12545"/>
                  </a:lnTo>
                  <a:lnTo>
                    <a:pt x="12912" y="12398"/>
                  </a:lnTo>
                  <a:lnTo>
                    <a:pt x="13022" y="12068"/>
                  </a:lnTo>
                  <a:lnTo>
                    <a:pt x="13095" y="11738"/>
                  </a:lnTo>
                  <a:lnTo>
                    <a:pt x="13132" y="11408"/>
                  </a:lnTo>
                  <a:lnTo>
                    <a:pt x="13132" y="11005"/>
                  </a:lnTo>
                  <a:lnTo>
                    <a:pt x="13132" y="10638"/>
                  </a:lnTo>
                  <a:lnTo>
                    <a:pt x="13095" y="10234"/>
                  </a:lnTo>
                  <a:lnTo>
                    <a:pt x="13022" y="9867"/>
                  </a:lnTo>
                  <a:lnTo>
                    <a:pt x="12949" y="9464"/>
                  </a:lnTo>
                  <a:lnTo>
                    <a:pt x="12839" y="9060"/>
                  </a:lnTo>
                  <a:lnTo>
                    <a:pt x="12692" y="8694"/>
                  </a:lnTo>
                  <a:lnTo>
                    <a:pt x="12545" y="8327"/>
                  </a:lnTo>
                  <a:lnTo>
                    <a:pt x="12325" y="7960"/>
                  </a:lnTo>
                  <a:lnTo>
                    <a:pt x="12142" y="7630"/>
                  </a:lnTo>
                  <a:lnTo>
                    <a:pt x="11885" y="7300"/>
                  </a:lnTo>
                  <a:lnTo>
                    <a:pt x="11628" y="6970"/>
                  </a:lnTo>
                  <a:lnTo>
                    <a:pt x="11335" y="6640"/>
                  </a:lnTo>
                  <a:lnTo>
                    <a:pt x="11041" y="6346"/>
                  </a:lnTo>
                  <a:lnTo>
                    <a:pt x="10344" y="5759"/>
                  </a:lnTo>
                  <a:lnTo>
                    <a:pt x="9647" y="5246"/>
                  </a:lnTo>
                  <a:lnTo>
                    <a:pt x="8914" y="4732"/>
                  </a:lnTo>
                  <a:lnTo>
                    <a:pt x="8987" y="4439"/>
                  </a:lnTo>
                  <a:lnTo>
                    <a:pt x="9024" y="4182"/>
                  </a:lnTo>
                  <a:lnTo>
                    <a:pt x="9060" y="3558"/>
                  </a:lnTo>
                  <a:lnTo>
                    <a:pt x="9097" y="2898"/>
                  </a:lnTo>
                  <a:lnTo>
                    <a:pt x="9281" y="220"/>
                  </a:lnTo>
                  <a:lnTo>
                    <a:pt x="9244" y="110"/>
                  </a:lnTo>
                  <a:lnTo>
                    <a:pt x="9207" y="37"/>
                  </a:lnTo>
                  <a:lnTo>
                    <a:pt x="9097"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37" name="Shape 337"/>
            <p:cNvSpPr/>
            <p:nvPr/>
          </p:nvSpPr>
          <p:spPr>
            <a:xfrm>
              <a:off x="6537275" y="2750650"/>
              <a:ext cx="459450" cy="475050"/>
            </a:xfrm>
            <a:custGeom>
              <a:avLst/>
              <a:gdLst/>
              <a:ahLst/>
              <a:cxnLst/>
              <a:rect l="0" t="0" r="0" b="0"/>
              <a:pathLst>
                <a:path w="18378" h="19002" extrusionOk="0">
                  <a:moveTo>
                    <a:pt x="13793" y="5429"/>
                  </a:moveTo>
                  <a:lnTo>
                    <a:pt x="13682" y="5466"/>
                  </a:lnTo>
                  <a:lnTo>
                    <a:pt x="13572" y="5502"/>
                  </a:lnTo>
                  <a:lnTo>
                    <a:pt x="13499" y="5576"/>
                  </a:lnTo>
                  <a:lnTo>
                    <a:pt x="13352" y="5759"/>
                  </a:lnTo>
                  <a:lnTo>
                    <a:pt x="13352" y="5869"/>
                  </a:lnTo>
                  <a:lnTo>
                    <a:pt x="13352" y="5979"/>
                  </a:lnTo>
                  <a:lnTo>
                    <a:pt x="13389" y="6016"/>
                  </a:lnTo>
                  <a:lnTo>
                    <a:pt x="13426" y="6053"/>
                  </a:lnTo>
                  <a:lnTo>
                    <a:pt x="13499" y="6053"/>
                  </a:lnTo>
                  <a:lnTo>
                    <a:pt x="13572" y="5979"/>
                  </a:lnTo>
                  <a:lnTo>
                    <a:pt x="13646" y="5943"/>
                  </a:lnTo>
                  <a:lnTo>
                    <a:pt x="13719" y="5796"/>
                  </a:lnTo>
                  <a:lnTo>
                    <a:pt x="13829" y="5649"/>
                  </a:lnTo>
                  <a:lnTo>
                    <a:pt x="13903" y="5502"/>
                  </a:lnTo>
                  <a:lnTo>
                    <a:pt x="13903" y="5466"/>
                  </a:lnTo>
                  <a:lnTo>
                    <a:pt x="13903" y="5429"/>
                  </a:lnTo>
                  <a:close/>
                  <a:moveTo>
                    <a:pt x="13242" y="6089"/>
                  </a:moveTo>
                  <a:lnTo>
                    <a:pt x="13169" y="6126"/>
                  </a:lnTo>
                  <a:lnTo>
                    <a:pt x="13022" y="6309"/>
                  </a:lnTo>
                  <a:lnTo>
                    <a:pt x="12912" y="6493"/>
                  </a:lnTo>
                  <a:lnTo>
                    <a:pt x="12875" y="6529"/>
                  </a:lnTo>
                  <a:lnTo>
                    <a:pt x="12875" y="6603"/>
                  </a:lnTo>
                  <a:lnTo>
                    <a:pt x="12949" y="6676"/>
                  </a:lnTo>
                  <a:lnTo>
                    <a:pt x="13022" y="6713"/>
                  </a:lnTo>
                  <a:lnTo>
                    <a:pt x="13096" y="6676"/>
                  </a:lnTo>
                  <a:lnTo>
                    <a:pt x="13132" y="6639"/>
                  </a:lnTo>
                  <a:lnTo>
                    <a:pt x="13242" y="6456"/>
                  </a:lnTo>
                  <a:lnTo>
                    <a:pt x="13352" y="6273"/>
                  </a:lnTo>
                  <a:lnTo>
                    <a:pt x="13389" y="6199"/>
                  </a:lnTo>
                  <a:lnTo>
                    <a:pt x="13316" y="6126"/>
                  </a:lnTo>
                  <a:lnTo>
                    <a:pt x="13242" y="6089"/>
                  </a:lnTo>
                  <a:close/>
                  <a:moveTo>
                    <a:pt x="17241" y="6419"/>
                  </a:moveTo>
                  <a:lnTo>
                    <a:pt x="17534" y="6713"/>
                  </a:lnTo>
                  <a:lnTo>
                    <a:pt x="17497" y="6713"/>
                  </a:lnTo>
                  <a:lnTo>
                    <a:pt x="17387" y="6823"/>
                  </a:lnTo>
                  <a:lnTo>
                    <a:pt x="17351" y="6676"/>
                  </a:lnTo>
                  <a:lnTo>
                    <a:pt x="17241" y="6419"/>
                  </a:lnTo>
                  <a:close/>
                  <a:moveTo>
                    <a:pt x="12692" y="6786"/>
                  </a:moveTo>
                  <a:lnTo>
                    <a:pt x="12582" y="6860"/>
                  </a:lnTo>
                  <a:lnTo>
                    <a:pt x="12435" y="6970"/>
                  </a:lnTo>
                  <a:lnTo>
                    <a:pt x="12399" y="7116"/>
                  </a:lnTo>
                  <a:lnTo>
                    <a:pt x="12362" y="7190"/>
                  </a:lnTo>
                  <a:lnTo>
                    <a:pt x="12399" y="7226"/>
                  </a:lnTo>
                  <a:lnTo>
                    <a:pt x="12472" y="7300"/>
                  </a:lnTo>
                  <a:lnTo>
                    <a:pt x="12582" y="7300"/>
                  </a:lnTo>
                  <a:lnTo>
                    <a:pt x="12619" y="7263"/>
                  </a:lnTo>
                  <a:lnTo>
                    <a:pt x="12655" y="7190"/>
                  </a:lnTo>
                  <a:lnTo>
                    <a:pt x="12729" y="7043"/>
                  </a:lnTo>
                  <a:lnTo>
                    <a:pt x="12802" y="7006"/>
                  </a:lnTo>
                  <a:lnTo>
                    <a:pt x="12839" y="6933"/>
                  </a:lnTo>
                  <a:lnTo>
                    <a:pt x="12875" y="6860"/>
                  </a:lnTo>
                  <a:lnTo>
                    <a:pt x="12875" y="6823"/>
                  </a:lnTo>
                  <a:lnTo>
                    <a:pt x="12839" y="6823"/>
                  </a:lnTo>
                  <a:lnTo>
                    <a:pt x="12765" y="6786"/>
                  </a:lnTo>
                  <a:close/>
                  <a:moveTo>
                    <a:pt x="17571" y="6750"/>
                  </a:moveTo>
                  <a:lnTo>
                    <a:pt x="17828" y="7043"/>
                  </a:lnTo>
                  <a:lnTo>
                    <a:pt x="18048" y="7373"/>
                  </a:lnTo>
                  <a:lnTo>
                    <a:pt x="17828" y="7593"/>
                  </a:lnTo>
                  <a:lnTo>
                    <a:pt x="17828" y="7520"/>
                  </a:lnTo>
                  <a:lnTo>
                    <a:pt x="17864" y="7336"/>
                  </a:lnTo>
                  <a:lnTo>
                    <a:pt x="17828" y="7116"/>
                  </a:lnTo>
                  <a:lnTo>
                    <a:pt x="17828" y="7080"/>
                  </a:lnTo>
                  <a:lnTo>
                    <a:pt x="17754" y="7006"/>
                  </a:lnTo>
                  <a:lnTo>
                    <a:pt x="17681" y="7006"/>
                  </a:lnTo>
                  <a:lnTo>
                    <a:pt x="17644" y="7043"/>
                  </a:lnTo>
                  <a:lnTo>
                    <a:pt x="17681" y="7080"/>
                  </a:lnTo>
                  <a:lnTo>
                    <a:pt x="17644" y="7226"/>
                  </a:lnTo>
                  <a:lnTo>
                    <a:pt x="17607" y="7446"/>
                  </a:lnTo>
                  <a:lnTo>
                    <a:pt x="17534" y="7667"/>
                  </a:lnTo>
                  <a:lnTo>
                    <a:pt x="17534" y="7887"/>
                  </a:lnTo>
                  <a:lnTo>
                    <a:pt x="17534" y="7960"/>
                  </a:lnTo>
                  <a:lnTo>
                    <a:pt x="17131" y="8584"/>
                  </a:lnTo>
                  <a:lnTo>
                    <a:pt x="17167" y="8217"/>
                  </a:lnTo>
                  <a:lnTo>
                    <a:pt x="17241" y="7850"/>
                  </a:lnTo>
                  <a:lnTo>
                    <a:pt x="17387" y="7630"/>
                  </a:lnTo>
                  <a:lnTo>
                    <a:pt x="17387" y="7593"/>
                  </a:lnTo>
                  <a:lnTo>
                    <a:pt x="17387" y="7520"/>
                  </a:lnTo>
                  <a:lnTo>
                    <a:pt x="17461" y="7483"/>
                  </a:lnTo>
                  <a:lnTo>
                    <a:pt x="17497" y="7446"/>
                  </a:lnTo>
                  <a:lnTo>
                    <a:pt x="17534" y="7373"/>
                  </a:lnTo>
                  <a:lnTo>
                    <a:pt x="17534" y="7263"/>
                  </a:lnTo>
                  <a:lnTo>
                    <a:pt x="17497" y="7080"/>
                  </a:lnTo>
                  <a:lnTo>
                    <a:pt x="17571" y="6750"/>
                  </a:lnTo>
                  <a:close/>
                  <a:moveTo>
                    <a:pt x="16874" y="8840"/>
                  </a:moveTo>
                  <a:lnTo>
                    <a:pt x="16947" y="8877"/>
                  </a:lnTo>
                  <a:lnTo>
                    <a:pt x="16874" y="8950"/>
                  </a:lnTo>
                  <a:lnTo>
                    <a:pt x="16874" y="8877"/>
                  </a:lnTo>
                  <a:lnTo>
                    <a:pt x="16874" y="8840"/>
                  </a:lnTo>
                  <a:close/>
                  <a:moveTo>
                    <a:pt x="11445" y="8584"/>
                  </a:moveTo>
                  <a:lnTo>
                    <a:pt x="11408" y="8620"/>
                  </a:lnTo>
                  <a:lnTo>
                    <a:pt x="11298" y="8657"/>
                  </a:lnTo>
                  <a:lnTo>
                    <a:pt x="11188" y="8804"/>
                  </a:lnTo>
                  <a:lnTo>
                    <a:pt x="11188" y="8840"/>
                  </a:lnTo>
                  <a:lnTo>
                    <a:pt x="11188" y="8914"/>
                  </a:lnTo>
                  <a:lnTo>
                    <a:pt x="11188" y="8987"/>
                  </a:lnTo>
                  <a:lnTo>
                    <a:pt x="11225" y="9024"/>
                  </a:lnTo>
                  <a:lnTo>
                    <a:pt x="11408" y="9024"/>
                  </a:lnTo>
                  <a:lnTo>
                    <a:pt x="11445" y="8987"/>
                  </a:lnTo>
                  <a:lnTo>
                    <a:pt x="11555" y="8804"/>
                  </a:lnTo>
                  <a:lnTo>
                    <a:pt x="11555" y="8730"/>
                  </a:lnTo>
                  <a:lnTo>
                    <a:pt x="11555" y="8657"/>
                  </a:lnTo>
                  <a:lnTo>
                    <a:pt x="11518" y="8620"/>
                  </a:lnTo>
                  <a:lnTo>
                    <a:pt x="11445" y="8584"/>
                  </a:lnTo>
                  <a:close/>
                  <a:moveTo>
                    <a:pt x="16580" y="8804"/>
                  </a:moveTo>
                  <a:lnTo>
                    <a:pt x="16580" y="8877"/>
                  </a:lnTo>
                  <a:lnTo>
                    <a:pt x="16580" y="9060"/>
                  </a:lnTo>
                  <a:lnTo>
                    <a:pt x="16617" y="9170"/>
                  </a:lnTo>
                  <a:lnTo>
                    <a:pt x="16654" y="9244"/>
                  </a:lnTo>
                  <a:lnTo>
                    <a:pt x="16397" y="9611"/>
                  </a:lnTo>
                  <a:lnTo>
                    <a:pt x="16360" y="9391"/>
                  </a:lnTo>
                  <a:lnTo>
                    <a:pt x="16324" y="9170"/>
                  </a:lnTo>
                  <a:lnTo>
                    <a:pt x="16324" y="9097"/>
                  </a:lnTo>
                  <a:lnTo>
                    <a:pt x="16580" y="8804"/>
                  </a:lnTo>
                  <a:close/>
                  <a:moveTo>
                    <a:pt x="16067" y="9391"/>
                  </a:moveTo>
                  <a:lnTo>
                    <a:pt x="16067" y="9684"/>
                  </a:lnTo>
                  <a:lnTo>
                    <a:pt x="16103" y="9794"/>
                  </a:lnTo>
                  <a:lnTo>
                    <a:pt x="16177" y="9941"/>
                  </a:lnTo>
                  <a:lnTo>
                    <a:pt x="15993" y="10161"/>
                  </a:lnTo>
                  <a:lnTo>
                    <a:pt x="15920" y="10308"/>
                  </a:lnTo>
                  <a:lnTo>
                    <a:pt x="15957" y="9867"/>
                  </a:lnTo>
                  <a:lnTo>
                    <a:pt x="15920" y="9794"/>
                  </a:lnTo>
                  <a:lnTo>
                    <a:pt x="15847" y="9757"/>
                  </a:lnTo>
                  <a:lnTo>
                    <a:pt x="15810" y="9721"/>
                  </a:lnTo>
                  <a:lnTo>
                    <a:pt x="16067" y="9391"/>
                  </a:lnTo>
                  <a:close/>
                  <a:moveTo>
                    <a:pt x="9611" y="2348"/>
                  </a:moveTo>
                  <a:lnTo>
                    <a:pt x="9574" y="2421"/>
                  </a:lnTo>
                  <a:lnTo>
                    <a:pt x="9134" y="2861"/>
                  </a:lnTo>
                  <a:lnTo>
                    <a:pt x="8767" y="3375"/>
                  </a:lnTo>
                  <a:lnTo>
                    <a:pt x="7997" y="4365"/>
                  </a:lnTo>
                  <a:lnTo>
                    <a:pt x="7630" y="4879"/>
                  </a:lnTo>
                  <a:lnTo>
                    <a:pt x="7227" y="5356"/>
                  </a:lnTo>
                  <a:lnTo>
                    <a:pt x="6823" y="5832"/>
                  </a:lnTo>
                  <a:lnTo>
                    <a:pt x="6346" y="6273"/>
                  </a:lnTo>
                  <a:lnTo>
                    <a:pt x="6273" y="6346"/>
                  </a:lnTo>
                  <a:lnTo>
                    <a:pt x="6273" y="6456"/>
                  </a:lnTo>
                  <a:lnTo>
                    <a:pt x="6236" y="6456"/>
                  </a:lnTo>
                  <a:lnTo>
                    <a:pt x="6163" y="6493"/>
                  </a:lnTo>
                  <a:lnTo>
                    <a:pt x="6163" y="6566"/>
                  </a:lnTo>
                  <a:lnTo>
                    <a:pt x="6199" y="6603"/>
                  </a:lnTo>
                  <a:lnTo>
                    <a:pt x="6309" y="6786"/>
                  </a:lnTo>
                  <a:lnTo>
                    <a:pt x="6493" y="6970"/>
                  </a:lnTo>
                  <a:lnTo>
                    <a:pt x="6823" y="7263"/>
                  </a:lnTo>
                  <a:lnTo>
                    <a:pt x="7593" y="7813"/>
                  </a:lnTo>
                  <a:lnTo>
                    <a:pt x="8437" y="8363"/>
                  </a:lnTo>
                  <a:lnTo>
                    <a:pt x="8620" y="8510"/>
                  </a:lnTo>
                  <a:lnTo>
                    <a:pt x="8767" y="8694"/>
                  </a:lnTo>
                  <a:lnTo>
                    <a:pt x="9061" y="9060"/>
                  </a:lnTo>
                  <a:lnTo>
                    <a:pt x="9207" y="9207"/>
                  </a:lnTo>
                  <a:lnTo>
                    <a:pt x="9391" y="9354"/>
                  </a:lnTo>
                  <a:lnTo>
                    <a:pt x="9758" y="9574"/>
                  </a:lnTo>
                  <a:lnTo>
                    <a:pt x="10638" y="10161"/>
                  </a:lnTo>
                  <a:lnTo>
                    <a:pt x="11482" y="10784"/>
                  </a:lnTo>
                  <a:lnTo>
                    <a:pt x="12289" y="11408"/>
                  </a:lnTo>
                  <a:lnTo>
                    <a:pt x="12362" y="11445"/>
                  </a:lnTo>
                  <a:lnTo>
                    <a:pt x="12472" y="11445"/>
                  </a:lnTo>
                  <a:lnTo>
                    <a:pt x="12545" y="11408"/>
                  </a:lnTo>
                  <a:lnTo>
                    <a:pt x="12582" y="11371"/>
                  </a:lnTo>
                  <a:lnTo>
                    <a:pt x="12619" y="11298"/>
                  </a:lnTo>
                  <a:lnTo>
                    <a:pt x="12655" y="11188"/>
                  </a:lnTo>
                  <a:lnTo>
                    <a:pt x="12619" y="11115"/>
                  </a:lnTo>
                  <a:lnTo>
                    <a:pt x="12545" y="11041"/>
                  </a:lnTo>
                  <a:lnTo>
                    <a:pt x="11775" y="10418"/>
                  </a:lnTo>
                  <a:lnTo>
                    <a:pt x="11812" y="10381"/>
                  </a:lnTo>
                  <a:lnTo>
                    <a:pt x="11922" y="10198"/>
                  </a:lnTo>
                  <a:lnTo>
                    <a:pt x="11995" y="10014"/>
                  </a:lnTo>
                  <a:lnTo>
                    <a:pt x="11995" y="9941"/>
                  </a:lnTo>
                  <a:lnTo>
                    <a:pt x="11958" y="9904"/>
                  </a:lnTo>
                  <a:lnTo>
                    <a:pt x="11885" y="9904"/>
                  </a:lnTo>
                  <a:lnTo>
                    <a:pt x="11738" y="10051"/>
                  </a:lnTo>
                  <a:lnTo>
                    <a:pt x="11592" y="10234"/>
                  </a:lnTo>
                  <a:lnTo>
                    <a:pt x="11555" y="10271"/>
                  </a:lnTo>
                  <a:lnTo>
                    <a:pt x="11005" y="9867"/>
                  </a:lnTo>
                  <a:lnTo>
                    <a:pt x="10821" y="9757"/>
                  </a:lnTo>
                  <a:lnTo>
                    <a:pt x="10858" y="9684"/>
                  </a:lnTo>
                  <a:lnTo>
                    <a:pt x="10895" y="9611"/>
                  </a:lnTo>
                  <a:lnTo>
                    <a:pt x="11041" y="9464"/>
                  </a:lnTo>
                  <a:lnTo>
                    <a:pt x="11078" y="9427"/>
                  </a:lnTo>
                  <a:lnTo>
                    <a:pt x="11078" y="9354"/>
                  </a:lnTo>
                  <a:lnTo>
                    <a:pt x="11078" y="9317"/>
                  </a:lnTo>
                  <a:lnTo>
                    <a:pt x="11005" y="9281"/>
                  </a:lnTo>
                  <a:lnTo>
                    <a:pt x="10968" y="9317"/>
                  </a:lnTo>
                  <a:lnTo>
                    <a:pt x="10895" y="9281"/>
                  </a:lnTo>
                  <a:lnTo>
                    <a:pt x="10821" y="9317"/>
                  </a:lnTo>
                  <a:lnTo>
                    <a:pt x="10711" y="9427"/>
                  </a:lnTo>
                  <a:lnTo>
                    <a:pt x="10601" y="9574"/>
                  </a:lnTo>
                  <a:lnTo>
                    <a:pt x="10124" y="9281"/>
                  </a:lnTo>
                  <a:lnTo>
                    <a:pt x="10051" y="9207"/>
                  </a:lnTo>
                  <a:lnTo>
                    <a:pt x="10234" y="8914"/>
                  </a:lnTo>
                  <a:lnTo>
                    <a:pt x="10234" y="8840"/>
                  </a:lnTo>
                  <a:lnTo>
                    <a:pt x="10234" y="8804"/>
                  </a:lnTo>
                  <a:lnTo>
                    <a:pt x="10198" y="8730"/>
                  </a:lnTo>
                  <a:lnTo>
                    <a:pt x="10088" y="8694"/>
                  </a:lnTo>
                  <a:lnTo>
                    <a:pt x="10051" y="8730"/>
                  </a:lnTo>
                  <a:lnTo>
                    <a:pt x="10014" y="8767"/>
                  </a:lnTo>
                  <a:lnTo>
                    <a:pt x="9758" y="9060"/>
                  </a:lnTo>
                  <a:lnTo>
                    <a:pt x="9537" y="8877"/>
                  </a:lnTo>
                  <a:lnTo>
                    <a:pt x="9354" y="8694"/>
                  </a:lnTo>
                  <a:lnTo>
                    <a:pt x="9134" y="8437"/>
                  </a:lnTo>
                  <a:lnTo>
                    <a:pt x="9207" y="8327"/>
                  </a:lnTo>
                  <a:lnTo>
                    <a:pt x="9281" y="8217"/>
                  </a:lnTo>
                  <a:lnTo>
                    <a:pt x="9354" y="7960"/>
                  </a:lnTo>
                  <a:lnTo>
                    <a:pt x="9354" y="7887"/>
                  </a:lnTo>
                  <a:lnTo>
                    <a:pt x="9317" y="7850"/>
                  </a:lnTo>
                  <a:lnTo>
                    <a:pt x="9244" y="7850"/>
                  </a:lnTo>
                  <a:lnTo>
                    <a:pt x="9171" y="7887"/>
                  </a:lnTo>
                  <a:lnTo>
                    <a:pt x="8987" y="8107"/>
                  </a:lnTo>
                  <a:lnTo>
                    <a:pt x="8951" y="8180"/>
                  </a:lnTo>
                  <a:lnTo>
                    <a:pt x="8767" y="8033"/>
                  </a:lnTo>
                  <a:lnTo>
                    <a:pt x="8327" y="7740"/>
                  </a:lnTo>
                  <a:lnTo>
                    <a:pt x="8364" y="7446"/>
                  </a:lnTo>
                  <a:lnTo>
                    <a:pt x="8364" y="7410"/>
                  </a:lnTo>
                  <a:lnTo>
                    <a:pt x="8327" y="7336"/>
                  </a:lnTo>
                  <a:lnTo>
                    <a:pt x="8290" y="7300"/>
                  </a:lnTo>
                  <a:lnTo>
                    <a:pt x="8180" y="7300"/>
                  </a:lnTo>
                  <a:lnTo>
                    <a:pt x="8107" y="7336"/>
                  </a:lnTo>
                  <a:lnTo>
                    <a:pt x="8070" y="7446"/>
                  </a:lnTo>
                  <a:lnTo>
                    <a:pt x="8034" y="7556"/>
                  </a:lnTo>
                  <a:lnTo>
                    <a:pt x="7960" y="7520"/>
                  </a:lnTo>
                  <a:lnTo>
                    <a:pt x="7410" y="7116"/>
                  </a:lnTo>
                  <a:lnTo>
                    <a:pt x="7447" y="7080"/>
                  </a:lnTo>
                  <a:lnTo>
                    <a:pt x="7520" y="6970"/>
                  </a:lnTo>
                  <a:lnTo>
                    <a:pt x="7520" y="6896"/>
                  </a:lnTo>
                  <a:lnTo>
                    <a:pt x="7520" y="6860"/>
                  </a:lnTo>
                  <a:lnTo>
                    <a:pt x="7557" y="6750"/>
                  </a:lnTo>
                  <a:lnTo>
                    <a:pt x="7520" y="6713"/>
                  </a:lnTo>
                  <a:lnTo>
                    <a:pt x="7483" y="6713"/>
                  </a:lnTo>
                  <a:lnTo>
                    <a:pt x="7410" y="6750"/>
                  </a:lnTo>
                  <a:lnTo>
                    <a:pt x="7337" y="6750"/>
                  </a:lnTo>
                  <a:lnTo>
                    <a:pt x="7227" y="6823"/>
                  </a:lnTo>
                  <a:lnTo>
                    <a:pt x="7116" y="6896"/>
                  </a:lnTo>
                  <a:lnTo>
                    <a:pt x="6640" y="6639"/>
                  </a:lnTo>
                  <a:lnTo>
                    <a:pt x="6640" y="6603"/>
                  </a:lnTo>
                  <a:lnTo>
                    <a:pt x="7116" y="6163"/>
                  </a:lnTo>
                  <a:lnTo>
                    <a:pt x="7557" y="5649"/>
                  </a:lnTo>
                  <a:lnTo>
                    <a:pt x="7593" y="5722"/>
                  </a:lnTo>
                  <a:lnTo>
                    <a:pt x="7630" y="5759"/>
                  </a:lnTo>
                  <a:lnTo>
                    <a:pt x="7740" y="5759"/>
                  </a:lnTo>
                  <a:lnTo>
                    <a:pt x="8034" y="5576"/>
                  </a:lnTo>
                  <a:lnTo>
                    <a:pt x="8327" y="5392"/>
                  </a:lnTo>
                  <a:lnTo>
                    <a:pt x="8620" y="5209"/>
                  </a:lnTo>
                  <a:lnTo>
                    <a:pt x="8914" y="5025"/>
                  </a:lnTo>
                  <a:lnTo>
                    <a:pt x="9244" y="4879"/>
                  </a:lnTo>
                  <a:lnTo>
                    <a:pt x="9574" y="4732"/>
                  </a:lnTo>
                  <a:lnTo>
                    <a:pt x="9941" y="4659"/>
                  </a:lnTo>
                  <a:lnTo>
                    <a:pt x="10308" y="4622"/>
                  </a:lnTo>
                  <a:lnTo>
                    <a:pt x="10491" y="4622"/>
                  </a:lnTo>
                  <a:lnTo>
                    <a:pt x="10675" y="4659"/>
                  </a:lnTo>
                  <a:lnTo>
                    <a:pt x="10821" y="4732"/>
                  </a:lnTo>
                  <a:lnTo>
                    <a:pt x="10931" y="4842"/>
                  </a:lnTo>
                  <a:lnTo>
                    <a:pt x="11041" y="4989"/>
                  </a:lnTo>
                  <a:lnTo>
                    <a:pt x="11078" y="5136"/>
                  </a:lnTo>
                  <a:lnTo>
                    <a:pt x="11151" y="5502"/>
                  </a:lnTo>
                  <a:lnTo>
                    <a:pt x="11151" y="5906"/>
                  </a:lnTo>
                  <a:lnTo>
                    <a:pt x="11151" y="6309"/>
                  </a:lnTo>
                  <a:lnTo>
                    <a:pt x="11151" y="6676"/>
                  </a:lnTo>
                  <a:lnTo>
                    <a:pt x="11188" y="7006"/>
                  </a:lnTo>
                  <a:lnTo>
                    <a:pt x="11261" y="7373"/>
                  </a:lnTo>
                  <a:lnTo>
                    <a:pt x="11445" y="7703"/>
                  </a:lnTo>
                  <a:lnTo>
                    <a:pt x="11408" y="7813"/>
                  </a:lnTo>
                  <a:lnTo>
                    <a:pt x="11372" y="7923"/>
                  </a:lnTo>
                  <a:lnTo>
                    <a:pt x="11372" y="8033"/>
                  </a:lnTo>
                  <a:lnTo>
                    <a:pt x="11372" y="8143"/>
                  </a:lnTo>
                  <a:lnTo>
                    <a:pt x="11445" y="8253"/>
                  </a:lnTo>
                  <a:lnTo>
                    <a:pt x="11482" y="8327"/>
                  </a:lnTo>
                  <a:lnTo>
                    <a:pt x="11592" y="8400"/>
                  </a:lnTo>
                  <a:lnTo>
                    <a:pt x="11665" y="8474"/>
                  </a:lnTo>
                  <a:lnTo>
                    <a:pt x="11775" y="8510"/>
                  </a:lnTo>
                  <a:lnTo>
                    <a:pt x="12105" y="8510"/>
                  </a:lnTo>
                  <a:lnTo>
                    <a:pt x="12435" y="8694"/>
                  </a:lnTo>
                  <a:lnTo>
                    <a:pt x="12765" y="8840"/>
                  </a:lnTo>
                  <a:lnTo>
                    <a:pt x="13022" y="8877"/>
                  </a:lnTo>
                  <a:lnTo>
                    <a:pt x="13316" y="8877"/>
                  </a:lnTo>
                  <a:lnTo>
                    <a:pt x="13646" y="8804"/>
                  </a:lnTo>
                  <a:lnTo>
                    <a:pt x="13939" y="8694"/>
                  </a:lnTo>
                  <a:lnTo>
                    <a:pt x="14233" y="8584"/>
                  </a:lnTo>
                  <a:lnTo>
                    <a:pt x="14489" y="8400"/>
                  </a:lnTo>
                  <a:lnTo>
                    <a:pt x="14746" y="8217"/>
                  </a:lnTo>
                  <a:lnTo>
                    <a:pt x="14930" y="8033"/>
                  </a:lnTo>
                  <a:lnTo>
                    <a:pt x="14966" y="7997"/>
                  </a:lnTo>
                  <a:lnTo>
                    <a:pt x="14966" y="7923"/>
                  </a:lnTo>
                  <a:lnTo>
                    <a:pt x="14930" y="7813"/>
                  </a:lnTo>
                  <a:lnTo>
                    <a:pt x="14820" y="7777"/>
                  </a:lnTo>
                  <a:lnTo>
                    <a:pt x="14710" y="7777"/>
                  </a:lnTo>
                  <a:lnTo>
                    <a:pt x="14123" y="8143"/>
                  </a:lnTo>
                  <a:lnTo>
                    <a:pt x="13829" y="8290"/>
                  </a:lnTo>
                  <a:lnTo>
                    <a:pt x="13462" y="8400"/>
                  </a:lnTo>
                  <a:lnTo>
                    <a:pt x="13206" y="8474"/>
                  </a:lnTo>
                  <a:lnTo>
                    <a:pt x="12912" y="8437"/>
                  </a:lnTo>
                  <a:lnTo>
                    <a:pt x="12692" y="8363"/>
                  </a:lnTo>
                  <a:lnTo>
                    <a:pt x="12472" y="8217"/>
                  </a:lnTo>
                  <a:lnTo>
                    <a:pt x="12545" y="8107"/>
                  </a:lnTo>
                  <a:lnTo>
                    <a:pt x="12582" y="7960"/>
                  </a:lnTo>
                  <a:lnTo>
                    <a:pt x="12582" y="7850"/>
                  </a:lnTo>
                  <a:lnTo>
                    <a:pt x="12545" y="7777"/>
                  </a:lnTo>
                  <a:lnTo>
                    <a:pt x="12509" y="7740"/>
                  </a:lnTo>
                  <a:lnTo>
                    <a:pt x="12325" y="7630"/>
                  </a:lnTo>
                  <a:lnTo>
                    <a:pt x="12142" y="7520"/>
                  </a:lnTo>
                  <a:lnTo>
                    <a:pt x="11812" y="7520"/>
                  </a:lnTo>
                  <a:lnTo>
                    <a:pt x="11628" y="7116"/>
                  </a:lnTo>
                  <a:lnTo>
                    <a:pt x="11518" y="6713"/>
                  </a:lnTo>
                  <a:lnTo>
                    <a:pt x="11518" y="6346"/>
                  </a:lnTo>
                  <a:lnTo>
                    <a:pt x="11518" y="6016"/>
                  </a:lnTo>
                  <a:lnTo>
                    <a:pt x="11555" y="5649"/>
                  </a:lnTo>
                  <a:lnTo>
                    <a:pt x="11518" y="5282"/>
                  </a:lnTo>
                  <a:lnTo>
                    <a:pt x="11445" y="4989"/>
                  </a:lnTo>
                  <a:lnTo>
                    <a:pt x="11335" y="4732"/>
                  </a:lnTo>
                  <a:lnTo>
                    <a:pt x="11188" y="4549"/>
                  </a:lnTo>
                  <a:lnTo>
                    <a:pt x="11005" y="4402"/>
                  </a:lnTo>
                  <a:lnTo>
                    <a:pt x="10785" y="4329"/>
                  </a:lnTo>
                  <a:lnTo>
                    <a:pt x="10565" y="4255"/>
                  </a:lnTo>
                  <a:lnTo>
                    <a:pt x="10051" y="4255"/>
                  </a:lnTo>
                  <a:lnTo>
                    <a:pt x="9758" y="4292"/>
                  </a:lnTo>
                  <a:lnTo>
                    <a:pt x="9464" y="4365"/>
                  </a:lnTo>
                  <a:lnTo>
                    <a:pt x="8914" y="4585"/>
                  </a:lnTo>
                  <a:lnTo>
                    <a:pt x="8400" y="4879"/>
                  </a:lnTo>
                  <a:lnTo>
                    <a:pt x="7960" y="5209"/>
                  </a:lnTo>
                  <a:lnTo>
                    <a:pt x="8290" y="4769"/>
                  </a:lnTo>
                  <a:lnTo>
                    <a:pt x="9061" y="3742"/>
                  </a:lnTo>
                  <a:lnTo>
                    <a:pt x="9464" y="3191"/>
                  </a:lnTo>
                  <a:lnTo>
                    <a:pt x="9831" y="2641"/>
                  </a:lnTo>
                  <a:lnTo>
                    <a:pt x="9868" y="2568"/>
                  </a:lnTo>
                  <a:lnTo>
                    <a:pt x="9868" y="2531"/>
                  </a:lnTo>
                  <a:lnTo>
                    <a:pt x="9794" y="2421"/>
                  </a:lnTo>
                  <a:lnTo>
                    <a:pt x="9721" y="2384"/>
                  </a:lnTo>
                  <a:lnTo>
                    <a:pt x="9684" y="2348"/>
                  </a:lnTo>
                  <a:close/>
                  <a:moveTo>
                    <a:pt x="15663" y="9867"/>
                  </a:moveTo>
                  <a:lnTo>
                    <a:pt x="15700" y="9904"/>
                  </a:lnTo>
                  <a:lnTo>
                    <a:pt x="15627" y="10381"/>
                  </a:lnTo>
                  <a:lnTo>
                    <a:pt x="15663" y="10418"/>
                  </a:lnTo>
                  <a:lnTo>
                    <a:pt x="15663" y="10454"/>
                  </a:lnTo>
                  <a:lnTo>
                    <a:pt x="15773" y="10491"/>
                  </a:lnTo>
                  <a:lnTo>
                    <a:pt x="15443" y="10895"/>
                  </a:lnTo>
                  <a:lnTo>
                    <a:pt x="15443" y="10821"/>
                  </a:lnTo>
                  <a:lnTo>
                    <a:pt x="15333" y="10491"/>
                  </a:lnTo>
                  <a:lnTo>
                    <a:pt x="15296" y="10454"/>
                  </a:lnTo>
                  <a:lnTo>
                    <a:pt x="15260" y="10454"/>
                  </a:lnTo>
                  <a:lnTo>
                    <a:pt x="15223" y="10491"/>
                  </a:lnTo>
                  <a:lnTo>
                    <a:pt x="15223" y="10528"/>
                  </a:lnTo>
                  <a:lnTo>
                    <a:pt x="15186" y="10821"/>
                  </a:lnTo>
                  <a:lnTo>
                    <a:pt x="15186" y="11188"/>
                  </a:lnTo>
                  <a:lnTo>
                    <a:pt x="15223" y="11225"/>
                  </a:lnTo>
                  <a:lnTo>
                    <a:pt x="14746" y="11848"/>
                  </a:lnTo>
                  <a:lnTo>
                    <a:pt x="14746" y="11591"/>
                  </a:lnTo>
                  <a:lnTo>
                    <a:pt x="14746" y="11371"/>
                  </a:lnTo>
                  <a:lnTo>
                    <a:pt x="14746" y="11115"/>
                  </a:lnTo>
                  <a:lnTo>
                    <a:pt x="14710" y="11078"/>
                  </a:lnTo>
                  <a:lnTo>
                    <a:pt x="15333" y="10308"/>
                  </a:lnTo>
                  <a:lnTo>
                    <a:pt x="15663" y="9867"/>
                  </a:lnTo>
                  <a:close/>
                  <a:moveTo>
                    <a:pt x="14526" y="11298"/>
                  </a:moveTo>
                  <a:lnTo>
                    <a:pt x="14453" y="11555"/>
                  </a:lnTo>
                  <a:lnTo>
                    <a:pt x="14416" y="11775"/>
                  </a:lnTo>
                  <a:lnTo>
                    <a:pt x="14453" y="11885"/>
                  </a:lnTo>
                  <a:lnTo>
                    <a:pt x="14489" y="11958"/>
                  </a:lnTo>
                  <a:lnTo>
                    <a:pt x="14563" y="11995"/>
                  </a:lnTo>
                  <a:lnTo>
                    <a:pt x="14600" y="11995"/>
                  </a:lnTo>
                  <a:lnTo>
                    <a:pt x="14123" y="12619"/>
                  </a:lnTo>
                  <a:lnTo>
                    <a:pt x="14049" y="12655"/>
                  </a:lnTo>
                  <a:lnTo>
                    <a:pt x="14049" y="12362"/>
                  </a:lnTo>
                  <a:lnTo>
                    <a:pt x="14049" y="12142"/>
                  </a:lnTo>
                  <a:lnTo>
                    <a:pt x="14049" y="12032"/>
                  </a:lnTo>
                  <a:lnTo>
                    <a:pt x="14013" y="11922"/>
                  </a:lnTo>
                  <a:lnTo>
                    <a:pt x="14526" y="11298"/>
                  </a:lnTo>
                  <a:close/>
                  <a:moveTo>
                    <a:pt x="4806" y="7997"/>
                  </a:moveTo>
                  <a:lnTo>
                    <a:pt x="4769" y="8033"/>
                  </a:lnTo>
                  <a:lnTo>
                    <a:pt x="4769" y="8070"/>
                  </a:lnTo>
                  <a:lnTo>
                    <a:pt x="4952" y="8217"/>
                  </a:lnTo>
                  <a:lnTo>
                    <a:pt x="5099" y="8327"/>
                  </a:lnTo>
                  <a:lnTo>
                    <a:pt x="5576" y="8584"/>
                  </a:lnTo>
                  <a:lnTo>
                    <a:pt x="6126" y="8840"/>
                  </a:lnTo>
                  <a:lnTo>
                    <a:pt x="6640" y="9134"/>
                  </a:lnTo>
                  <a:lnTo>
                    <a:pt x="7116" y="9501"/>
                  </a:lnTo>
                  <a:lnTo>
                    <a:pt x="7557" y="9831"/>
                  </a:lnTo>
                  <a:lnTo>
                    <a:pt x="8437" y="10638"/>
                  </a:lnTo>
                  <a:lnTo>
                    <a:pt x="9244" y="11371"/>
                  </a:lnTo>
                  <a:lnTo>
                    <a:pt x="10088" y="12105"/>
                  </a:lnTo>
                  <a:lnTo>
                    <a:pt x="10344" y="12325"/>
                  </a:lnTo>
                  <a:lnTo>
                    <a:pt x="10748" y="12655"/>
                  </a:lnTo>
                  <a:lnTo>
                    <a:pt x="10931" y="12765"/>
                  </a:lnTo>
                  <a:lnTo>
                    <a:pt x="11115" y="12839"/>
                  </a:lnTo>
                  <a:lnTo>
                    <a:pt x="11225" y="12839"/>
                  </a:lnTo>
                  <a:lnTo>
                    <a:pt x="11298" y="12802"/>
                  </a:lnTo>
                  <a:lnTo>
                    <a:pt x="11335" y="12765"/>
                  </a:lnTo>
                  <a:lnTo>
                    <a:pt x="11372" y="12692"/>
                  </a:lnTo>
                  <a:lnTo>
                    <a:pt x="11372" y="12582"/>
                  </a:lnTo>
                  <a:lnTo>
                    <a:pt x="11335" y="12472"/>
                  </a:lnTo>
                  <a:lnTo>
                    <a:pt x="11151" y="12325"/>
                  </a:lnTo>
                  <a:lnTo>
                    <a:pt x="10711" y="11995"/>
                  </a:lnTo>
                  <a:lnTo>
                    <a:pt x="10271" y="11628"/>
                  </a:lnTo>
                  <a:lnTo>
                    <a:pt x="9391" y="10858"/>
                  </a:lnTo>
                  <a:lnTo>
                    <a:pt x="8547" y="10051"/>
                  </a:lnTo>
                  <a:lnTo>
                    <a:pt x="8107" y="9684"/>
                  </a:lnTo>
                  <a:lnTo>
                    <a:pt x="7703" y="9354"/>
                  </a:lnTo>
                  <a:lnTo>
                    <a:pt x="7227" y="9024"/>
                  </a:lnTo>
                  <a:lnTo>
                    <a:pt x="6786" y="8694"/>
                  </a:lnTo>
                  <a:lnTo>
                    <a:pt x="6309" y="8437"/>
                  </a:lnTo>
                  <a:lnTo>
                    <a:pt x="5833" y="8217"/>
                  </a:lnTo>
                  <a:lnTo>
                    <a:pt x="5356" y="8033"/>
                  </a:lnTo>
                  <a:lnTo>
                    <a:pt x="5209" y="7997"/>
                  </a:lnTo>
                  <a:close/>
                  <a:moveTo>
                    <a:pt x="954" y="12582"/>
                  </a:moveTo>
                  <a:lnTo>
                    <a:pt x="1101" y="12692"/>
                  </a:lnTo>
                  <a:lnTo>
                    <a:pt x="1064" y="12765"/>
                  </a:lnTo>
                  <a:lnTo>
                    <a:pt x="1064" y="12839"/>
                  </a:lnTo>
                  <a:lnTo>
                    <a:pt x="1064" y="12875"/>
                  </a:lnTo>
                  <a:lnTo>
                    <a:pt x="1101" y="12839"/>
                  </a:lnTo>
                  <a:lnTo>
                    <a:pt x="1211" y="12912"/>
                  </a:lnTo>
                  <a:lnTo>
                    <a:pt x="1247" y="12985"/>
                  </a:lnTo>
                  <a:lnTo>
                    <a:pt x="1247" y="13059"/>
                  </a:lnTo>
                  <a:lnTo>
                    <a:pt x="1284" y="13242"/>
                  </a:lnTo>
                  <a:lnTo>
                    <a:pt x="991" y="13095"/>
                  </a:lnTo>
                  <a:lnTo>
                    <a:pt x="844" y="13059"/>
                  </a:lnTo>
                  <a:lnTo>
                    <a:pt x="697" y="13022"/>
                  </a:lnTo>
                  <a:lnTo>
                    <a:pt x="844" y="12765"/>
                  </a:lnTo>
                  <a:lnTo>
                    <a:pt x="954" y="12582"/>
                  </a:lnTo>
                  <a:close/>
                  <a:moveTo>
                    <a:pt x="2715" y="10858"/>
                  </a:moveTo>
                  <a:lnTo>
                    <a:pt x="2641" y="10931"/>
                  </a:lnTo>
                  <a:lnTo>
                    <a:pt x="2641" y="10968"/>
                  </a:lnTo>
                  <a:lnTo>
                    <a:pt x="2788" y="11151"/>
                  </a:lnTo>
                  <a:lnTo>
                    <a:pt x="2935" y="11261"/>
                  </a:lnTo>
                  <a:lnTo>
                    <a:pt x="3302" y="11445"/>
                  </a:lnTo>
                  <a:lnTo>
                    <a:pt x="3778" y="11775"/>
                  </a:lnTo>
                  <a:lnTo>
                    <a:pt x="4255" y="12105"/>
                  </a:lnTo>
                  <a:lnTo>
                    <a:pt x="5099" y="12765"/>
                  </a:lnTo>
                  <a:lnTo>
                    <a:pt x="5539" y="13095"/>
                  </a:lnTo>
                  <a:lnTo>
                    <a:pt x="5759" y="13242"/>
                  </a:lnTo>
                  <a:lnTo>
                    <a:pt x="5869" y="13279"/>
                  </a:lnTo>
                  <a:lnTo>
                    <a:pt x="6053" y="13279"/>
                  </a:lnTo>
                  <a:lnTo>
                    <a:pt x="6126" y="13242"/>
                  </a:lnTo>
                  <a:lnTo>
                    <a:pt x="6163" y="13169"/>
                  </a:lnTo>
                  <a:lnTo>
                    <a:pt x="6126" y="13059"/>
                  </a:lnTo>
                  <a:lnTo>
                    <a:pt x="6089" y="12985"/>
                  </a:lnTo>
                  <a:lnTo>
                    <a:pt x="6016" y="12875"/>
                  </a:lnTo>
                  <a:lnTo>
                    <a:pt x="5869" y="12729"/>
                  </a:lnTo>
                  <a:lnTo>
                    <a:pt x="5502" y="12472"/>
                  </a:lnTo>
                  <a:lnTo>
                    <a:pt x="4512" y="11738"/>
                  </a:lnTo>
                  <a:lnTo>
                    <a:pt x="4035" y="11408"/>
                  </a:lnTo>
                  <a:lnTo>
                    <a:pt x="3522" y="11078"/>
                  </a:lnTo>
                  <a:lnTo>
                    <a:pt x="3338" y="11005"/>
                  </a:lnTo>
                  <a:lnTo>
                    <a:pt x="3118" y="10895"/>
                  </a:lnTo>
                  <a:lnTo>
                    <a:pt x="2935" y="10858"/>
                  </a:lnTo>
                  <a:close/>
                  <a:moveTo>
                    <a:pt x="13756" y="12252"/>
                  </a:moveTo>
                  <a:lnTo>
                    <a:pt x="13719" y="12362"/>
                  </a:lnTo>
                  <a:lnTo>
                    <a:pt x="13719" y="12619"/>
                  </a:lnTo>
                  <a:lnTo>
                    <a:pt x="13719" y="12912"/>
                  </a:lnTo>
                  <a:lnTo>
                    <a:pt x="13756" y="12985"/>
                  </a:lnTo>
                  <a:lnTo>
                    <a:pt x="13793" y="13022"/>
                  </a:lnTo>
                  <a:lnTo>
                    <a:pt x="13719" y="13095"/>
                  </a:lnTo>
                  <a:lnTo>
                    <a:pt x="13389" y="13536"/>
                  </a:lnTo>
                  <a:lnTo>
                    <a:pt x="13426" y="13132"/>
                  </a:lnTo>
                  <a:lnTo>
                    <a:pt x="13462" y="12912"/>
                  </a:lnTo>
                  <a:lnTo>
                    <a:pt x="13462" y="12765"/>
                  </a:lnTo>
                  <a:lnTo>
                    <a:pt x="13426" y="12655"/>
                  </a:lnTo>
                  <a:lnTo>
                    <a:pt x="13756" y="12252"/>
                  </a:lnTo>
                  <a:close/>
                  <a:moveTo>
                    <a:pt x="4402" y="8694"/>
                  </a:moveTo>
                  <a:lnTo>
                    <a:pt x="4329" y="8730"/>
                  </a:lnTo>
                  <a:lnTo>
                    <a:pt x="4255" y="8804"/>
                  </a:lnTo>
                  <a:lnTo>
                    <a:pt x="4255" y="8877"/>
                  </a:lnTo>
                  <a:lnTo>
                    <a:pt x="4255" y="8987"/>
                  </a:lnTo>
                  <a:lnTo>
                    <a:pt x="4292" y="9060"/>
                  </a:lnTo>
                  <a:lnTo>
                    <a:pt x="4365" y="9134"/>
                  </a:lnTo>
                  <a:lnTo>
                    <a:pt x="4512" y="9207"/>
                  </a:lnTo>
                  <a:lnTo>
                    <a:pt x="4842" y="9354"/>
                  </a:lnTo>
                  <a:lnTo>
                    <a:pt x="5136" y="9501"/>
                  </a:lnTo>
                  <a:lnTo>
                    <a:pt x="5392" y="9647"/>
                  </a:lnTo>
                  <a:lnTo>
                    <a:pt x="5869" y="10014"/>
                  </a:lnTo>
                  <a:lnTo>
                    <a:pt x="6346" y="10418"/>
                  </a:lnTo>
                  <a:lnTo>
                    <a:pt x="6786" y="10858"/>
                  </a:lnTo>
                  <a:lnTo>
                    <a:pt x="8584" y="12398"/>
                  </a:lnTo>
                  <a:lnTo>
                    <a:pt x="9501" y="13169"/>
                  </a:lnTo>
                  <a:lnTo>
                    <a:pt x="9721" y="13315"/>
                  </a:lnTo>
                  <a:lnTo>
                    <a:pt x="9941" y="13462"/>
                  </a:lnTo>
                  <a:lnTo>
                    <a:pt x="10161" y="13572"/>
                  </a:lnTo>
                  <a:lnTo>
                    <a:pt x="10271" y="13609"/>
                  </a:lnTo>
                  <a:lnTo>
                    <a:pt x="10381" y="13609"/>
                  </a:lnTo>
                  <a:lnTo>
                    <a:pt x="10454" y="13572"/>
                  </a:lnTo>
                  <a:lnTo>
                    <a:pt x="10491" y="13536"/>
                  </a:lnTo>
                  <a:lnTo>
                    <a:pt x="10528" y="13462"/>
                  </a:lnTo>
                  <a:lnTo>
                    <a:pt x="10491" y="13389"/>
                  </a:lnTo>
                  <a:lnTo>
                    <a:pt x="10418" y="13242"/>
                  </a:lnTo>
                  <a:lnTo>
                    <a:pt x="10271" y="13132"/>
                  </a:lnTo>
                  <a:lnTo>
                    <a:pt x="9978" y="12949"/>
                  </a:lnTo>
                  <a:lnTo>
                    <a:pt x="9537" y="12619"/>
                  </a:lnTo>
                  <a:lnTo>
                    <a:pt x="9134" y="12288"/>
                  </a:lnTo>
                  <a:lnTo>
                    <a:pt x="7557" y="10931"/>
                  </a:lnTo>
                  <a:lnTo>
                    <a:pt x="6823" y="10271"/>
                  </a:lnTo>
                  <a:lnTo>
                    <a:pt x="6089" y="9647"/>
                  </a:lnTo>
                  <a:lnTo>
                    <a:pt x="5686" y="9354"/>
                  </a:lnTo>
                  <a:lnTo>
                    <a:pt x="5246" y="9097"/>
                  </a:lnTo>
                  <a:lnTo>
                    <a:pt x="4769" y="8950"/>
                  </a:lnTo>
                  <a:lnTo>
                    <a:pt x="4549" y="8840"/>
                  </a:lnTo>
                  <a:lnTo>
                    <a:pt x="4475" y="8767"/>
                  </a:lnTo>
                  <a:lnTo>
                    <a:pt x="4439" y="8694"/>
                  </a:lnTo>
                  <a:close/>
                  <a:moveTo>
                    <a:pt x="1541" y="13022"/>
                  </a:moveTo>
                  <a:lnTo>
                    <a:pt x="2091" y="13389"/>
                  </a:lnTo>
                  <a:lnTo>
                    <a:pt x="2091" y="13572"/>
                  </a:lnTo>
                  <a:lnTo>
                    <a:pt x="2126" y="13749"/>
                  </a:lnTo>
                  <a:lnTo>
                    <a:pt x="1504" y="13389"/>
                  </a:lnTo>
                  <a:lnTo>
                    <a:pt x="1578" y="13352"/>
                  </a:lnTo>
                  <a:lnTo>
                    <a:pt x="1614" y="13315"/>
                  </a:lnTo>
                  <a:lnTo>
                    <a:pt x="1614" y="13279"/>
                  </a:lnTo>
                  <a:lnTo>
                    <a:pt x="1614" y="13205"/>
                  </a:lnTo>
                  <a:lnTo>
                    <a:pt x="1541" y="13095"/>
                  </a:lnTo>
                  <a:lnTo>
                    <a:pt x="1541" y="13022"/>
                  </a:lnTo>
                  <a:close/>
                  <a:moveTo>
                    <a:pt x="13206" y="12949"/>
                  </a:moveTo>
                  <a:lnTo>
                    <a:pt x="13169" y="13022"/>
                  </a:lnTo>
                  <a:lnTo>
                    <a:pt x="13059" y="13756"/>
                  </a:lnTo>
                  <a:lnTo>
                    <a:pt x="13059" y="13829"/>
                  </a:lnTo>
                  <a:lnTo>
                    <a:pt x="13096" y="13866"/>
                  </a:lnTo>
                  <a:lnTo>
                    <a:pt x="12912" y="14086"/>
                  </a:lnTo>
                  <a:lnTo>
                    <a:pt x="12912" y="13719"/>
                  </a:lnTo>
                  <a:lnTo>
                    <a:pt x="12875" y="13352"/>
                  </a:lnTo>
                  <a:lnTo>
                    <a:pt x="13206" y="12949"/>
                  </a:lnTo>
                  <a:close/>
                  <a:moveTo>
                    <a:pt x="2458" y="13646"/>
                  </a:moveTo>
                  <a:lnTo>
                    <a:pt x="2641" y="13792"/>
                  </a:lnTo>
                  <a:lnTo>
                    <a:pt x="2788" y="13902"/>
                  </a:lnTo>
                  <a:lnTo>
                    <a:pt x="2788" y="14086"/>
                  </a:lnTo>
                  <a:lnTo>
                    <a:pt x="2825" y="14233"/>
                  </a:lnTo>
                  <a:lnTo>
                    <a:pt x="2605" y="14086"/>
                  </a:lnTo>
                  <a:lnTo>
                    <a:pt x="2385" y="13939"/>
                  </a:lnTo>
                  <a:lnTo>
                    <a:pt x="2495" y="13939"/>
                  </a:lnTo>
                  <a:lnTo>
                    <a:pt x="2568" y="13866"/>
                  </a:lnTo>
                  <a:lnTo>
                    <a:pt x="2568" y="13829"/>
                  </a:lnTo>
                  <a:lnTo>
                    <a:pt x="2568" y="13756"/>
                  </a:lnTo>
                  <a:lnTo>
                    <a:pt x="2458" y="13646"/>
                  </a:lnTo>
                  <a:close/>
                  <a:moveTo>
                    <a:pt x="3595" y="9794"/>
                  </a:moveTo>
                  <a:lnTo>
                    <a:pt x="3558" y="9831"/>
                  </a:lnTo>
                  <a:lnTo>
                    <a:pt x="3522" y="9867"/>
                  </a:lnTo>
                  <a:lnTo>
                    <a:pt x="3558" y="9977"/>
                  </a:lnTo>
                  <a:lnTo>
                    <a:pt x="3595" y="10088"/>
                  </a:lnTo>
                  <a:lnTo>
                    <a:pt x="3815" y="10234"/>
                  </a:lnTo>
                  <a:lnTo>
                    <a:pt x="4659" y="10821"/>
                  </a:lnTo>
                  <a:lnTo>
                    <a:pt x="5466" y="11518"/>
                  </a:lnTo>
                  <a:lnTo>
                    <a:pt x="6236" y="12178"/>
                  </a:lnTo>
                  <a:lnTo>
                    <a:pt x="7080" y="12839"/>
                  </a:lnTo>
                  <a:lnTo>
                    <a:pt x="7923" y="13462"/>
                  </a:lnTo>
                  <a:lnTo>
                    <a:pt x="8730" y="14049"/>
                  </a:lnTo>
                  <a:lnTo>
                    <a:pt x="9134" y="14343"/>
                  </a:lnTo>
                  <a:lnTo>
                    <a:pt x="9574" y="14563"/>
                  </a:lnTo>
                  <a:lnTo>
                    <a:pt x="9684" y="14563"/>
                  </a:lnTo>
                  <a:lnTo>
                    <a:pt x="9794" y="14526"/>
                  </a:lnTo>
                  <a:lnTo>
                    <a:pt x="9868" y="14453"/>
                  </a:lnTo>
                  <a:lnTo>
                    <a:pt x="9904" y="14416"/>
                  </a:lnTo>
                  <a:lnTo>
                    <a:pt x="9904" y="14379"/>
                  </a:lnTo>
                  <a:lnTo>
                    <a:pt x="9904" y="14306"/>
                  </a:lnTo>
                  <a:lnTo>
                    <a:pt x="9868" y="14269"/>
                  </a:lnTo>
                  <a:lnTo>
                    <a:pt x="9794" y="14196"/>
                  </a:lnTo>
                  <a:lnTo>
                    <a:pt x="9721" y="14159"/>
                  </a:lnTo>
                  <a:lnTo>
                    <a:pt x="9501" y="14012"/>
                  </a:lnTo>
                  <a:lnTo>
                    <a:pt x="9281" y="13866"/>
                  </a:lnTo>
                  <a:lnTo>
                    <a:pt x="8290" y="13205"/>
                  </a:lnTo>
                  <a:lnTo>
                    <a:pt x="7373" y="12508"/>
                  </a:lnTo>
                  <a:lnTo>
                    <a:pt x="6493" y="11812"/>
                  </a:lnTo>
                  <a:lnTo>
                    <a:pt x="5649" y="11115"/>
                  </a:lnTo>
                  <a:lnTo>
                    <a:pt x="4769" y="10418"/>
                  </a:lnTo>
                  <a:lnTo>
                    <a:pt x="4549" y="10234"/>
                  </a:lnTo>
                  <a:lnTo>
                    <a:pt x="4145" y="9977"/>
                  </a:lnTo>
                  <a:lnTo>
                    <a:pt x="3925" y="9867"/>
                  </a:lnTo>
                  <a:lnTo>
                    <a:pt x="3742" y="9794"/>
                  </a:lnTo>
                  <a:close/>
                  <a:moveTo>
                    <a:pt x="3155" y="14122"/>
                  </a:moveTo>
                  <a:lnTo>
                    <a:pt x="3778" y="14563"/>
                  </a:lnTo>
                  <a:lnTo>
                    <a:pt x="3742" y="14746"/>
                  </a:lnTo>
                  <a:lnTo>
                    <a:pt x="3742" y="14856"/>
                  </a:lnTo>
                  <a:lnTo>
                    <a:pt x="3338" y="14563"/>
                  </a:lnTo>
                  <a:lnTo>
                    <a:pt x="3338" y="14489"/>
                  </a:lnTo>
                  <a:lnTo>
                    <a:pt x="3302" y="14416"/>
                  </a:lnTo>
                  <a:lnTo>
                    <a:pt x="3192" y="14269"/>
                  </a:lnTo>
                  <a:lnTo>
                    <a:pt x="3155" y="14122"/>
                  </a:lnTo>
                  <a:close/>
                  <a:moveTo>
                    <a:pt x="12692" y="13536"/>
                  </a:moveTo>
                  <a:lnTo>
                    <a:pt x="12619" y="13976"/>
                  </a:lnTo>
                  <a:lnTo>
                    <a:pt x="12582" y="14416"/>
                  </a:lnTo>
                  <a:lnTo>
                    <a:pt x="12582" y="14489"/>
                  </a:lnTo>
                  <a:lnTo>
                    <a:pt x="12142" y="15040"/>
                  </a:lnTo>
                  <a:lnTo>
                    <a:pt x="12142" y="14893"/>
                  </a:lnTo>
                  <a:lnTo>
                    <a:pt x="12142" y="14563"/>
                  </a:lnTo>
                  <a:lnTo>
                    <a:pt x="12105" y="14269"/>
                  </a:lnTo>
                  <a:lnTo>
                    <a:pt x="12692" y="13536"/>
                  </a:lnTo>
                  <a:close/>
                  <a:moveTo>
                    <a:pt x="4035" y="14746"/>
                  </a:moveTo>
                  <a:lnTo>
                    <a:pt x="4402" y="15003"/>
                  </a:lnTo>
                  <a:lnTo>
                    <a:pt x="4402" y="15040"/>
                  </a:lnTo>
                  <a:lnTo>
                    <a:pt x="4402" y="15150"/>
                  </a:lnTo>
                  <a:lnTo>
                    <a:pt x="4439" y="15223"/>
                  </a:lnTo>
                  <a:lnTo>
                    <a:pt x="4549" y="15370"/>
                  </a:lnTo>
                  <a:lnTo>
                    <a:pt x="4659" y="15553"/>
                  </a:lnTo>
                  <a:lnTo>
                    <a:pt x="4255" y="15223"/>
                  </a:lnTo>
                  <a:lnTo>
                    <a:pt x="4255" y="15150"/>
                  </a:lnTo>
                  <a:lnTo>
                    <a:pt x="4219" y="15076"/>
                  </a:lnTo>
                  <a:lnTo>
                    <a:pt x="4109" y="14966"/>
                  </a:lnTo>
                  <a:lnTo>
                    <a:pt x="4035" y="14856"/>
                  </a:lnTo>
                  <a:lnTo>
                    <a:pt x="4035" y="14746"/>
                  </a:lnTo>
                  <a:close/>
                  <a:moveTo>
                    <a:pt x="11922" y="14489"/>
                  </a:moveTo>
                  <a:lnTo>
                    <a:pt x="11885" y="14856"/>
                  </a:lnTo>
                  <a:lnTo>
                    <a:pt x="11848" y="15113"/>
                  </a:lnTo>
                  <a:lnTo>
                    <a:pt x="11848" y="15260"/>
                  </a:lnTo>
                  <a:lnTo>
                    <a:pt x="11848" y="15370"/>
                  </a:lnTo>
                  <a:lnTo>
                    <a:pt x="11555" y="15700"/>
                  </a:lnTo>
                  <a:lnTo>
                    <a:pt x="11592" y="15480"/>
                  </a:lnTo>
                  <a:lnTo>
                    <a:pt x="11555" y="15223"/>
                  </a:lnTo>
                  <a:lnTo>
                    <a:pt x="11555" y="15150"/>
                  </a:lnTo>
                  <a:lnTo>
                    <a:pt x="11482" y="15113"/>
                  </a:lnTo>
                  <a:lnTo>
                    <a:pt x="11445" y="15113"/>
                  </a:lnTo>
                  <a:lnTo>
                    <a:pt x="11922" y="14489"/>
                  </a:lnTo>
                  <a:close/>
                  <a:moveTo>
                    <a:pt x="4769" y="15223"/>
                  </a:moveTo>
                  <a:lnTo>
                    <a:pt x="5026" y="15406"/>
                  </a:lnTo>
                  <a:lnTo>
                    <a:pt x="5576" y="15810"/>
                  </a:lnTo>
                  <a:lnTo>
                    <a:pt x="5576" y="15883"/>
                  </a:lnTo>
                  <a:lnTo>
                    <a:pt x="5576" y="16177"/>
                  </a:lnTo>
                  <a:lnTo>
                    <a:pt x="5576" y="16287"/>
                  </a:lnTo>
                  <a:lnTo>
                    <a:pt x="4916" y="15773"/>
                  </a:lnTo>
                  <a:lnTo>
                    <a:pt x="4952" y="15663"/>
                  </a:lnTo>
                  <a:lnTo>
                    <a:pt x="4952" y="15553"/>
                  </a:lnTo>
                  <a:lnTo>
                    <a:pt x="4916" y="15480"/>
                  </a:lnTo>
                  <a:lnTo>
                    <a:pt x="4879" y="15370"/>
                  </a:lnTo>
                  <a:lnTo>
                    <a:pt x="4769" y="15223"/>
                  </a:lnTo>
                  <a:close/>
                  <a:moveTo>
                    <a:pt x="5833" y="15993"/>
                  </a:moveTo>
                  <a:lnTo>
                    <a:pt x="6456" y="16507"/>
                  </a:lnTo>
                  <a:lnTo>
                    <a:pt x="6420" y="16580"/>
                  </a:lnTo>
                  <a:lnTo>
                    <a:pt x="6383" y="16690"/>
                  </a:lnTo>
                  <a:lnTo>
                    <a:pt x="6346" y="16874"/>
                  </a:lnTo>
                  <a:lnTo>
                    <a:pt x="5869" y="16507"/>
                  </a:lnTo>
                  <a:lnTo>
                    <a:pt x="5869" y="16323"/>
                  </a:lnTo>
                  <a:lnTo>
                    <a:pt x="5869" y="16140"/>
                  </a:lnTo>
                  <a:lnTo>
                    <a:pt x="5833" y="15993"/>
                  </a:lnTo>
                  <a:close/>
                  <a:moveTo>
                    <a:pt x="11298" y="15260"/>
                  </a:moveTo>
                  <a:lnTo>
                    <a:pt x="11298" y="15443"/>
                  </a:lnTo>
                  <a:lnTo>
                    <a:pt x="11225" y="15957"/>
                  </a:lnTo>
                  <a:lnTo>
                    <a:pt x="11225" y="16030"/>
                  </a:lnTo>
                  <a:lnTo>
                    <a:pt x="11261" y="16067"/>
                  </a:lnTo>
                  <a:lnTo>
                    <a:pt x="10088" y="17387"/>
                  </a:lnTo>
                  <a:lnTo>
                    <a:pt x="10088" y="17130"/>
                  </a:lnTo>
                  <a:lnTo>
                    <a:pt x="10088" y="16984"/>
                  </a:lnTo>
                  <a:lnTo>
                    <a:pt x="10308" y="16653"/>
                  </a:lnTo>
                  <a:lnTo>
                    <a:pt x="10821" y="15920"/>
                  </a:lnTo>
                  <a:lnTo>
                    <a:pt x="10785" y="16067"/>
                  </a:lnTo>
                  <a:lnTo>
                    <a:pt x="10711" y="16287"/>
                  </a:lnTo>
                  <a:lnTo>
                    <a:pt x="10711" y="16397"/>
                  </a:lnTo>
                  <a:lnTo>
                    <a:pt x="10711" y="16507"/>
                  </a:lnTo>
                  <a:lnTo>
                    <a:pt x="10748" y="16543"/>
                  </a:lnTo>
                  <a:lnTo>
                    <a:pt x="10785" y="16543"/>
                  </a:lnTo>
                  <a:lnTo>
                    <a:pt x="10895" y="16470"/>
                  </a:lnTo>
                  <a:lnTo>
                    <a:pt x="10968" y="16360"/>
                  </a:lnTo>
                  <a:lnTo>
                    <a:pt x="11005" y="16103"/>
                  </a:lnTo>
                  <a:lnTo>
                    <a:pt x="11005" y="15663"/>
                  </a:lnTo>
                  <a:lnTo>
                    <a:pt x="11225" y="15370"/>
                  </a:lnTo>
                  <a:lnTo>
                    <a:pt x="11298" y="15260"/>
                  </a:lnTo>
                  <a:close/>
                  <a:moveTo>
                    <a:pt x="6566" y="16580"/>
                  </a:moveTo>
                  <a:lnTo>
                    <a:pt x="7006" y="17020"/>
                  </a:lnTo>
                  <a:lnTo>
                    <a:pt x="7006" y="17240"/>
                  </a:lnTo>
                  <a:lnTo>
                    <a:pt x="7006" y="17460"/>
                  </a:lnTo>
                  <a:lnTo>
                    <a:pt x="6896" y="17350"/>
                  </a:lnTo>
                  <a:lnTo>
                    <a:pt x="6640" y="17130"/>
                  </a:lnTo>
                  <a:lnTo>
                    <a:pt x="6640" y="17020"/>
                  </a:lnTo>
                  <a:lnTo>
                    <a:pt x="6603" y="16800"/>
                  </a:lnTo>
                  <a:lnTo>
                    <a:pt x="6566" y="16580"/>
                  </a:lnTo>
                  <a:close/>
                  <a:moveTo>
                    <a:pt x="9464" y="404"/>
                  </a:moveTo>
                  <a:lnTo>
                    <a:pt x="9684" y="440"/>
                  </a:lnTo>
                  <a:lnTo>
                    <a:pt x="9868" y="477"/>
                  </a:lnTo>
                  <a:lnTo>
                    <a:pt x="10051" y="587"/>
                  </a:lnTo>
                  <a:lnTo>
                    <a:pt x="10418" y="844"/>
                  </a:lnTo>
                  <a:lnTo>
                    <a:pt x="10711" y="1064"/>
                  </a:lnTo>
                  <a:lnTo>
                    <a:pt x="12582" y="2421"/>
                  </a:lnTo>
                  <a:lnTo>
                    <a:pt x="14489" y="3815"/>
                  </a:lnTo>
                  <a:lnTo>
                    <a:pt x="15443" y="4512"/>
                  </a:lnTo>
                  <a:lnTo>
                    <a:pt x="15700" y="4732"/>
                  </a:lnTo>
                  <a:lnTo>
                    <a:pt x="15847" y="4805"/>
                  </a:lnTo>
                  <a:lnTo>
                    <a:pt x="15993" y="4879"/>
                  </a:lnTo>
                  <a:lnTo>
                    <a:pt x="15590" y="5356"/>
                  </a:lnTo>
                  <a:lnTo>
                    <a:pt x="15223" y="5869"/>
                  </a:lnTo>
                  <a:lnTo>
                    <a:pt x="15040" y="6089"/>
                  </a:lnTo>
                  <a:lnTo>
                    <a:pt x="14856" y="6383"/>
                  </a:lnTo>
                  <a:lnTo>
                    <a:pt x="14783" y="6529"/>
                  </a:lnTo>
                  <a:lnTo>
                    <a:pt x="14746" y="6639"/>
                  </a:lnTo>
                  <a:lnTo>
                    <a:pt x="14746" y="6786"/>
                  </a:lnTo>
                  <a:lnTo>
                    <a:pt x="14856" y="6896"/>
                  </a:lnTo>
                  <a:lnTo>
                    <a:pt x="14966" y="7006"/>
                  </a:lnTo>
                  <a:lnTo>
                    <a:pt x="15076" y="7080"/>
                  </a:lnTo>
                  <a:lnTo>
                    <a:pt x="15370" y="7190"/>
                  </a:lnTo>
                  <a:lnTo>
                    <a:pt x="15957" y="7300"/>
                  </a:lnTo>
                  <a:lnTo>
                    <a:pt x="16727" y="7446"/>
                  </a:lnTo>
                  <a:lnTo>
                    <a:pt x="17021" y="7520"/>
                  </a:lnTo>
                  <a:lnTo>
                    <a:pt x="16984" y="7593"/>
                  </a:lnTo>
                  <a:lnTo>
                    <a:pt x="16470" y="8143"/>
                  </a:lnTo>
                  <a:lnTo>
                    <a:pt x="15993" y="8730"/>
                  </a:lnTo>
                  <a:lnTo>
                    <a:pt x="15040" y="9904"/>
                  </a:lnTo>
                  <a:lnTo>
                    <a:pt x="12912" y="12508"/>
                  </a:lnTo>
                  <a:lnTo>
                    <a:pt x="11848" y="13792"/>
                  </a:lnTo>
                  <a:lnTo>
                    <a:pt x="10821" y="15113"/>
                  </a:lnTo>
                  <a:lnTo>
                    <a:pt x="10344" y="15736"/>
                  </a:lnTo>
                  <a:lnTo>
                    <a:pt x="9904" y="16397"/>
                  </a:lnTo>
                  <a:lnTo>
                    <a:pt x="9464" y="17057"/>
                  </a:lnTo>
                  <a:lnTo>
                    <a:pt x="9317" y="17277"/>
                  </a:lnTo>
                  <a:lnTo>
                    <a:pt x="9207" y="17497"/>
                  </a:lnTo>
                  <a:lnTo>
                    <a:pt x="8987" y="17387"/>
                  </a:lnTo>
                  <a:lnTo>
                    <a:pt x="8767" y="17350"/>
                  </a:lnTo>
                  <a:lnTo>
                    <a:pt x="8290" y="17204"/>
                  </a:lnTo>
                  <a:lnTo>
                    <a:pt x="7997" y="17094"/>
                  </a:lnTo>
                  <a:lnTo>
                    <a:pt x="7740" y="16910"/>
                  </a:lnTo>
                  <a:lnTo>
                    <a:pt x="7483" y="16727"/>
                  </a:lnTo>
                  <a:lnTo>
                    <a:pt x="7227" y="16507"/>
                  </a:lnTo>
                  <a:lnTo>
                    <a:pt x="6750" y="16067"/>
                  </a:lnTo>
                  <a:lnTo>
                    <a:pt x="6273" y="15663"/>
                  </a:lnTo>
                  <a:lnTo>
                    <a:pt x="5723" y="15296"/>
                  </a:lnTo>
                  <a:lnTo>
                    <a:pt x="5209" y="14929"/>
                  </a:lnTo>
                  <a:lnTo>
                    <a:pt x="3045" y="13462"/>
                  </a:lnTo>
                  <a:lnTo>
                    <a:pt x="1908" y="12619"/>
                  </a:lnTo>
                  <a:lnTo>
                    <a:pt x="1321" y="12215"/>
                  </a:lnTo>
                  <a:lnTo>
                    <a:pt x="697" y="11848"/>
                  </a:lnTo>
                  <a:lnTo>
                    <a:pt x="624" y="11812"/>
                  </a:lnTo>
                  <a:lnTo>
                    <a:pt x="1614" y="10381"/>
                  </a:lnTo>
                  <a:lnTo>
                    <a:pt x="2641" y="8950"/>
                  </a:lnTo>
                  <a:lnTo>
                    <a:pt x="3668" y="7556"/>
                  </a:lnTo>
                  <a:lnTo>
                    <a:pt x="4732" y="6163"/>
                  </a:lnTo>
                  <a:lnTo>
                    <a:pt x="6970" y="3338"/>
                  </a:lnTo>
                  <a:lnTo>
                    <a:pt x="8144" y="1944"/>
                  </a:lnTo>
                  <a:lnTo>
                    <a:pt x="8730" y="1284"/>
                  </a:lnTo>
                  <a:lnTo>
                    <a:pt x="9244" y="550"/>
                  </a:lnTo>
                  <a:lnTo>
                    <a:pt x="9281" y="477"/>
                  </a:lnTo>
                  <a:lnTo>
                    <a:pt x="9281" y="404"/>
                  </a:lnTo>
                  <a:close/>
                  <a:moveTo>
                    <a:pt x="7227" y="17204"/>
                  </a:moveTo>
                  <a:lnTo>
                    <a:pt x="7667" y="17460"/>
                  </a:lnTo>
                  <a:lnTo>
                    <a:pt x="8107" y="17681"/>
                  </a:lnTo>
                  <a:lnTo>
                    <a:pt x="8070" y="17937"/>
                  </a:lnTo>
                  <a:lnTo>
                    <a:pt x="8107" y="18194"/>
                  </a:lnTo>
                  <a:lnTo>
                    <a:pt x="7850" y="18084"/>
                  </a:lnTo>
                  <a:lnTo>
                    <a:pt x="7447" y="17791"/>
                  </a:lnTo>
                  <a:lnTo>
                    <a:pt x="7410" y="17644"/>
                  </a:lnTo>
                  <a:lnTo>
                    <a:pt x="7337" y="17497"/>
                  </a:lnTo>
                  <a:lnTo>
                    <a:pt x="7227" y="17204"/>
                  </a:lnTo>
                  <a:close/>
                  <a:moveTo>
                    <a:pt x="9831" y="17460"/>
                  </a:moveTo>
                  <a:lnTo>
                    <a:pt x="9868" y="17534"/>
                  </a:lnTo>
                  <a:lnTo>
                    <a:pt x="9904" y="17571"/>
                  </a:lnTo>
                  <a:lnTo>
                    <a:pt x="9464" y="18084"/>
                  </a:lnTo>
                  <a:lnTo>
                    <a:pt x="9207" y="18341"/>
                  </a:lnTo>
                  <a:lnTo>
                    <a:pt x="9171" y="18231"/>
                  </a:lnTo>
                  <a:lnTo>
                    <a:pt x="9134" y="18121"/>
                  </a:lnTo>
                  <a:lnTo>
                    <a:pt x="9134" y="17974"/>
                  </a:lnTo>
                  <a:lnTo>
                    <a:pt x="9317" y="17974"/>
                  </a:lnTo>
                  <a:lnTo>
                    <a:pt x="9317" y="17937"/>
                  </a:lnTo>
                  <a:lnTo>
                    <a:pt x="9391" y="17937"/>
                  </a:lnTo>
                  <a:lnTo>
                    <a:pt x="9464" y="17901"/>
                  </a:lnTo>
                  <a:lnTo>
                    <a:pt x="9574" y="17827"/>
                  </a:lnTo>
                  <a:lnTo>
                    <a:pt x="9647" y="17681"/>
                  </a:lnTo>
                  <a:lnTo>
                    <a:pt x="9794" y="17460"/>
                  </a:lnTo>
                  <a:close/>
                  <a:moveTo>
                    <a:pt x="9464" y="0"/>
                  </a:moveTo>
                  <a:lnTo>
                    <a:pt x="9281" y="37"/>
                  </a:lnTo>
                  <a:lnTo>
                    <a:pt x="9134" y="110"/>
                  </a:lnTo>
                  <a:lnTo>
                    <a:pt x="9024" y="147"/>
                  </a:lnTo>
                  <a:lnTo>
                    <a:pt x="8951" y="257"/>
                  </a:lnTo>
                  <a:lnTo>
                    <a:pt x="8914" y="294"/>
                  </a:lnTo>
                  <a:lnTo>
                    <a:pt x="8914" y="330"/>
                  </a:lnTo>
                  <a:lnTo>
                    <a:pt x="8327" y="954"/>
                  </a:lnTo>
                  <a:lnTo>
                    <a:pt x="7740" y="1614"/>
                  </a:lnTo>
                  <a:lnTo>
                    <a:pt x="6640" y="2971"/>
                  </a:lnTo>
                  <a:lnTo>
                    <a:pt x="5502" y="4365"/>
                  </a:lnTo>
                  <a:lnTo>
                    <a:pt x="4402" y="5759"/>
                  </a:lnTo>
                  <a:lnTo>
                    <a:pt x="2421" y="8400"/>
                  </a:lnTo>
                  <a:lnTo>
                    <a:pt x="477" y="11041"/>
                  </a:lnTo>
                  <a:lnTo>
                    <a:pt x="330" y="11261"/>
                  </a:lnTo>
                  <a:lnTo>
                    <a:pt x="37" y="11701"/>
                  </a:lnTo>
                  <a:lnTo>
                    <a:pt x="0" y="11775"/>
                  </a:lnTo>
                  <a:lnTo>
                    <a:pt x="0" y="11885"/>
                  </a:lnTo>
                  <a:lnTo>
                    <a:pt x="37" y="11958"/>
                  </a:lnTo>
                  <a:lnTo>
                    <a:pt x="74" y="12032"/>
                  </a:lnTo>
                  <a:lnTo>
                    <a:pt x="147" y="12068"/>
                  </a:lnTo>
                  <a:lnTo>
                    <a:pt x="220" y="12105"/>
                  </a:lnTo>
                  <a:lnTo>
                    <a:pt x="294" y="12105"/>
                  </a:lnTo>
                  <a:lnTo>
                    <a:pt x="404" y="12068"/>
                  </a:lnTo>
                  <a:lnTo>
                    <a:pt x="440" y="12142"/>
                  </a:lnTo>
                  <a:lnTo>
                    <a:pt x="697" y="12398"/>
                  </a:lnTo>
                  <a:lnTo>
                    <a:pt x="587" y="12508"/>
                  </a:lnTo>
                  <a:lnTo>
                    <a:pt x="514" y="12655"/>
                  </a:lnTo>
                  <a:lnTo>
                    <a:pt x="440" y="12802"/>
                  </a:lnTo>
                  <a:lnTo>
                    <a:pt x="404" y="12949"/>
                  </a:lnTo>
                  <a:lnTo>
                    <a:pt x="404" y="13022"/>
                  </a:lnTo>
                  <a:lnTo>
                    <a:pt x="440" y="13059"/>
                  </a:lnTo>
                  <a:lnTo>
                    <a:pt x="514" y="13095"/>
                  </a:lnTo>
                  <a:lnTo>
                    <a:pt x="550" y="13095"/>
                  </a:lnTo>
                  <a:lnTo>
                    <a:pt x="624" y="13205"/>
                  </a:lnTo>
                  <a:lnTo>
                    <a:pt x="697" y="13315"/>
                  </a:lnTo>
                  <a:lnTo>
                    <a:pt x="881" y="13462"/>
                  </a:lnTo>
                  <a:lnTo>
                    <a:pt x="1284" y="13719"/>
                  </a:lnTo>
                  <a:lnTo>
                    <a:pt x="2385" y="14416"/>
                  </a:lnTo>
                  <a:lnTo>
                    <a:pt x="3558" y="15223"/>
                  </a:lnTo>
                  <a:lnTo>
                    <a:pt x="4659" y="16103"/>
                  </a:lnTo>
                  <a:lnTo>
                    <a:pt x="6420" y="17534"/>
                  </a:lnTo>
                  <a:lnTo>
                    <a:pt x="6420" y="17571"/>
                  </a:lnTo>
                  <a:lnTo>
                    <a:pt x="6493" y="17644"/>
                  </a:lnTo>
                  <a:lnTo>
                    <a:pt x="6566" y="17644"/>
                  </a:lnTo>
                  <a:lnTo>
                    <a:pt x="6823" y="17864"/>
                  </a:lnTo>
                  <a:lnTo>
                    <a:pt x="7300" y="18231"/>
                  </a:lnTo>
                  <a:lnTo>
                    <a:pt x="7777" y="18561"/>
                  </a:lnTo>
                  <a:lnTo>
                    <a:pt x="8034" y="18671"/>
                  </a:lnTo>
                  <a:lnTo>
                    <a:pt x="8254" y="18781"/>
                  </a:lnTo>
                  <a:lnTo>
                    <a:pt x="8510" y="18854"/>
                  </a:lnTo>
                  <a:lnTo>
                    <a:pt x="8620" y="18854"/>
                  </a:lnTo>
                  <a:lnTo>
                    <a:pt x="8767" y="18818"/>
                  </a:lnTo>
                  <a:lnTo>
                    <a:pt x="8804" y="18744"/>
                  </a:lnTo>
                  <a:lnTo>
                    <a:pt x="8840" y="18708"/>
                  </a:lnTo>
                  <a:lnTo>
                    <a:pt x="8840" y="18634"/>
                  </a:lnTo>
                  <a:lnTo>
                    <a:pt x="8804" y="18561"/>
                  </a:lnTo>
                  <a:lnTo>
                    <a:pt x="8730" y="18488"/>
                  </a:lnTo>
                  <a:lnTo>
                    <a:pt x="8620" y="18414"/>
                  </a:lnTo>
                  <a:lnTo>
                    <a:pt x="8437" y="18341"/>
                  </a:lnTo>
                  <a:lnTo>
                    <a:pt x="8400" y="18341"/>
                  </a:lnTo>
                  <a:lnTo>
                    <a:pt x="8400" y="18157"/>
                  </a:lnTo>
                  <a:lnTo>
                    <a:pt x="8400" y="17974"/>
                  </a:lnTo>
                  <a:lnTo>
                    <a:pt x="8364" y="17791"/>
                  </a:lnTo>
                  <a:lnTo>
                    <a:pt x="8620" y="17864"/>
                  </a:lnTo>
                  <a:lnTo>
                    <a:pt x="8951" y="17937"/>
                  </a:lnTo>
                  <a:lnTo>
                    <a:pt x="8877" y="18121"/>
                  </a:lnTo>
                  <a:lnTo>
                    <a:pt x="8877" y="18267"/>
                  </a:lnTo>
                  <a:lnTo>
                    <a:pt x="8914" y="18451"/>
                  </a:lnTo>
                  <a:lnTo>
                    <a:pt x="8987" y="18598"/>
                  </a:lnTo>
                  <a:lnTo>
                    <a:pt x="8877" y="18781"/>
                  </a:lnTo>
                  <a:lnTo>
                    <a:pt x="8877" y="18854"/>
                  </a:lnTo>
                  <a:lnTo>
                    <a:pt x="8914" y="18964"/>
                  </a:lnTo>
                  <a:lnTo>
                    <a:pt x="9024" y="19001"/>
                  </a:lnTo>
                  <a:lnTo>
                    <a:pt x="9097" y="18964"/>
                  </a:lnTo>
                  <a:lnTo>
                    <a:pt x="9281" y="18854"/>
                  </a:lnTo>
                  <a:lnTo>
                    <a:pt x="9427" y="18708"/>
                  </a:lnTo>
                  <a:lnTo>
                    <a:pt x="9721" y="18414"/>
                  </a:lnTo>
                  <a:lnTo>
                    <a:pt x="10344" y="17717"/>
                  </a:lnTo>
                  <a:lnTo>
                    <a:pt x="11555" y="16397"/>
                  </a:lnTo>
                  <a:lnTo>
                    <a:pt x="12802" y="14929"/>
                  </a:lnTo>
                  <a:lnTo>
                    <a:pt x="14013" y="13462"/>
                  </a:lnTo>
                  <a:lnTo>
                    <a:pt x="15150" y="11958"/>
                  </a:lnTo>
                  <a:lnTo>
                    <a:pt x="16214" y="10454"/>
                  </a:lnTo>
                  <a:lnTo>
                    <a:pt x="17314" y="8950"/>
                  </a:lnTo>
                  <a:lnTo>
                    <a:pt x="17791" y="8253"/>
                  </a:lnTo>
                  <a:lnTo>
                    <a:pt x="18011" y="7887"/>
                  </a:lnTo>
                  <a:lnTo>
                    <a:pt x="18231" y="7483"/>
                  </a:lnTo>
                  <a:lnTo>
                    <a:pt x="18304" y="7483"/>
                  </a:lnTo>
                  <a:lnTo>
                    <a:pt x="18341" y="7446"/>
                  </a:lnTo>
                  <a:lnTo>
                    <a:pt x="18378" y="7373"/>
                  </a:lnTo>
                  <a:lnTo>
                    <a:pt x="18378" y="7300"/>
                  </a:lnTo>
                  <a:lnTo>
                    <a:pt x="18268" y="7080"/>
                  </a:lnTo>
                  <a:lnTo>
                    <a:pt x="18158" y="6860"/>
                  </a:lnTo>
                  <a:lnTo>
                    <a:pt x="17828" y="6493"/>
                  </a:lnTo>
                  <a:lnTo>
                    <a:pt x="17644" y="6346"/>
                  </a:lnTo>
                  <a:lnTo>
                    <a:pt x="17424" y="6199"/>
                  </a:lnTo>
                  <a:lnTo>
                    <a:pt x="17277" y="6126"/>
                  </a:lnTo>
                  <a:lnTo>
                    <a:pt x="17131" y="6089"/>
                  </a:lnTo>
                  <a:lnTo>
                    <a:pt x="16910" y="5576"/>
                  </a:lnTo>
                  <a:lnTo>
                    <a:pt x="16837" y="5319"/>
                  </a:lnTo>
                  <a:lnTo>
                    <a:pt x="16800" y="5062"/>
                  </a:lnTo>
                  <a:lnTo>
                    <a:pt x="16800" y="4915"/>
                  </a:lnTo>
                  <a:lnTo>
                    <a:pt x="16727" y="4769"/>
                  </a:lnTo>
                  <a:lnTo>
                    <a:pt x="16654" y="4695"/>
                  </a:lnTo>
                  <a:lnTo>
                    <a:pt x="16470" y="4695"/>
                  </a:lnTo>
                  <a:lnTo>
                    <a:pt x="16397" y="4732"/>
                  </a:lnTo>
                  <a:lnTo>
                    <a:pt x="16360" y="4769"/>
                  </a:lnTo>
                  <a:lnTo>
                    <a:pt x="16397" y="4842"/>
                  </a:lnTo>
                  <a:lnTo>
                    <a:pt x="16434" y="4879"/>
                  </a:lnTo>
                  <a:lnTo>
                    <a:pt x="16434" y="4915"/>
                  </a:lnTo>
                  <a:lnTo>
                    <a:pt x="16434" y="5099"/>
                  </a:lnTo>
                  <a:lnTo>
                    <a:pt x="16434" y="5356"/>
                  </a:lnTo>
                  <a:lnTo>
                    <a:pt x="16470" y="5539"/>
                  </a:lnTo>
                  <a:lnTo>
                    <a:pt x="16544" y="5759"/>
                  </a:lnTo>
                  <a:lnTo>
                    <a:pt x="16690" y="6126"/>
                  </a:lnTo>
                  <a:lnTo>
                    <a:pt x="16984" y="7006"/>
                  </a:lnTo>
                  <a:lnTo>
                    <a:pt x="17021" y="7080"/>
                  </a:lnTo>
                  <a:lnTo>
                    <a:pt x="16544" y="6970"/>
                  </a:lnTo>
                  <a:lnTo>
                    <a:pt x="15920" y="6860"/>
                  </a:lnTo>
                  <a:lnTo>
                    <a:pt x="15296" y="6713"/>
                  </a:lnTo>
                  <a:lnTo>
                    <a:pt x="15186" y="6639"/>
                  </a:lnTo>
                  <a:lnTo>
                    <a:pt x="15223" y="6603"/>
                  </a:lnTo>
                  <a:lnTo>
                    <a:pt x="15333" y="6419"/>
                  </a:lnTo>
                  <a:lnTo>
                    <a:pt x="15700" y="5906"/>
                  </a:lnTo>
                  <a:lnTo>
                    <a:pt x="16030" y="5392"/>
                  </a:lnTo>
                  <a:lnTo>
                    <a:pt x="16287" y="4915"/>
                  </a:lnTo>
                  <a:lnTo>
                    <a:pt x="16360" y="4842"/>
                  </a:lnTo>
                  <a:lnTo>
                    <a:pt x="16360" y="4732"/>
                  </a:lnTo>
                  <a:lnTo>
                    <a:pt x="16324" y="4622"/>
                  </a:lnTo>
                  <a:lnTo>
                    <a:pt x="16250" y="4512"/>
                  </a:lnTo>
                  <a:lnTo>
                    <a:pt x="16067" y="4329"/>
                  </a:lnTo>
                  <a:lnTo>
                    <a:pt x="15590" y="4035"/>
                  </a:lnTo>
                  <a:lnTo>
                    <a:pt x="14526" y="3265"/>
                  </a:lnTo>
                  <a:lnTo>
                    <a:pt x="12435" y="1724"/>
                  </a:lnTo>
                  <a:lnTo>
                    <a:pt x="11445" y="1027"/>
                  </a:lnTo>
                  <a:lnTo>
                    <a:pt x="10454" y="330"/>
                  </a:lnTo>
                  <a:lnTo>
                    <a:pt x="10124" y="147"/>
                  </a:lnTo>
                  <a:lnTo>
                    <a:pt x="9794" y="37"/>
                  </a:lnTo>
                  <a:lnTo>
                    <a:pt x="9611"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38" name="Shape 338"/>
            <p:cNvSpPr/>
            <p:nvPr/>
          </p:nvSpPr>
          <p:spPr>
            <a:xfrm>
              <a:off x="6855475" y="1544725"/>
              <a:ext cx="444800" cy="353100"/>
            </a:xfrm>
            <a:custGeom>
              <a:avLst/>
              <a:gdLst/>
              <a:ahLst/>
              <a:cxnLst/>
              <a:rect l="0" t="0" r="0" b="0"/>
              <a:pathLst>
                <a:path w="17792" h="14124" extrusionOk="0">
                  <a:moveTo>
                    <a:pt x="10565" y="2275"/>
                  </a:moveTo>
                  <a:lnTo>
                    <a:pt x="10785" y="2312"/>
                  </a:lnTo>
                  <a:lnTo>
                    <a:pt x="11189" y="2422"/>
                  </a:lnTo>
                  <a:lnTo>
                    <a:pt x="11555" y="2605"/>
                  </a:lnTo>
                  <a:lnTo>
                    <a:pt x="11445" y="2605"/>
                  </a:lnTo>
                  <a:lnTo>
                    <a:pt x="10638" y="2899"/>
                  </a:lnTo>
                  <a:lnTo>
                    <a:pt x="9868" y="3192"/>
                  </a:lnTo>
                  <a:lnTo>
                    <a:pt x="9245" y="3449"/>
                  </a:lnTo>
                  <a:lnTo>
                    <a:pt x="8584" y="3706"/>
                  </a:lnTo>
                  <a:lnTo>
                    <a:pt x="7961" y="4036"/>
                  </a:lnTo>
                  <a:lnTo>
                    <a:pt x="7667" y="4219"/>
                  </a:lnTo>
                  <a:lnTo>
                    <a:pt x="7410" y="4439"/>
                  </a:lnTo>
                  <a:lnTo>
                    <a:pt x="7631" y="4073"/>
                  </a:lnTo>
                  <a:lnTo>
                    <a:pt x="7887" y="3743"/>
                  </a:lnTo>
                  <a:lnTo>
                    <a:pt x="8144" y="3412"/>
                  </a:lnTo>
                  <a:lnTo>
                    <a:pt x="8438" y="3156"/>
                  </a:lnTo>
                  <a:lnTo>
                    <a:pt x="8768" y="2899"/>
                  </a:lnTo>
                  <a:lnTo>
                    <a:pt x="9098" y="2679"/>
                  </a:lnTo>
                  <a:lnTo>
                    <a:pt x="9501" y="2495"/>
                  </a:lnTo>
                  <a:lnTo>
                    <a:pt x="9905" y="2349"/>
                  </a:lnTo>
                  <a:lnTo>
                    <a:pt x="10125" y="2312"/>
                  </a:lnTo>
                  <a:lnTo>
                    <a:pt x="10345" y="2275"/>
                  </a:lnTo>
                  <a:close/>
                  <a:moveTo>
                    <a:pt x="1285" y="2129"/>
                  </a:moveTo>
                  <a:lnTo>
                    <a:pt x="1248" y="2165"/>
                  </a:lnTo>
                  <a:lnTo>
                    <a:pt x="1101" y="2275"/>
                  </a:lnTo>
                  <a:lnTo>
                    <a:pt x="991" y="2422"/>
                  </a:lnTo>
                  <a:lnTo>
                    <a:pt x="808" y="2715"/>
                  </a:lnTo>
                  <a:lnTo>
                    <a:pt x="588" y="2605"/>
                  </a:lnTo>
                  <a:lnTo>
                    <a:pt x="441" y="2422"/>
                  </a:lnTo>
                  <a:lnTo>
                    <a:pt x="258" y="2239"/>
                  </a:lnTo>
                  <a:lnTo>
                    <a:pt x="184" y="2202"/>
                  </a:lnTo>
                  <a:lnTo>
                    <a:pt x="111" y="2202"/>
                  </a:lnTo>
                  <a:lnTo>
                    <a:pt x="37" y="2239"/>
                  </a:lnTo>
                  <a:lnTo>
                    <a:pt x="1" y="2312"/>
                  </a:lnTo>
                  <a:lnTo>
                    <a:pt x="1" y="2495"/>
                  </a:lnTo>
                  <a:lnTo>
                    <a:pt x="74" y="2642"/>
                  </a:lnTo>
                  <a:lnTo>
                    <a:pt x="147" y="2789"/>
                  </a:lnTo>
                  <a:lnTo>
                    <a:pt x="258" y="2936"/>
                  </a:lnTo>
                  <a:lnTo>
                    <a:pt x="404" y="3046"/>
                  </a:lnTo>
                  <a:lnTo>
                    <a:pt x="588" y="3119"/>
                  </a:lnTo>
                  <a:lnTo>
                    <a:pt x="294" y="3706"/>
                  </a:lnTo>
                  <a:lnTo>
                    <a:pt x="74" y="4293"/>
                  </a:lnTo>
                  <a:lnTo>
                    <a:pt x="74" y="4403"/>
                  </a:lnTo>
                  <a:lnTo>
                    <a:pt x="74" y="4476"/>
                  </a:lnTo>
                  <a:lnTo>
                    <a:pt x="147" y="4549"/>
                  </a:lnTo>
                  <a:lnTo>
                    <a:pt x="221" y="4586"/>
                  </a:lnTo>
                  <a:lnTo>
                    <a:pt x="294" y="4623"/>
                  </a:lnTo>
                  <a:lnTo>
                    <a:pt x="368" y="4586"/>
                  </a:lnTo>
                  <a:lnTo>
                    <a:pt x="441" y="4549"/>
                  </a:lnTo>
                  <a:lnTo>
                    <a:pt x="514" y="4476"/>
                  </a:lnTo>
                  <a:lnTo>
                    <a:pt x="991" y="3339"/>
                  </a:lnTo>
                  <a:lnTo>
                    <a:pt x="1248" y="2789"/>
                  </a:lnTo>
                  <a:lnTo>
                    <a:pt x="1321" y="2495"/>
                  </a:lnTo>
                  <a:lnTo>
                    <a:pt x="1395" y="2202"/>
                  </a:lnTo>
                  <a:lnTo>
                    <a:pt x="1358" y="2165"/>
                  </a:lnTo>
                  <a:lnTo>
                    <a:pt x="1321" y="2129"/>
                  </a:lnTo>
                  <a:close/>
                  <a:moveTo>
                    <a:pt x="11702" y="2715"/>
                  </a:moveTo>
                  <a:lnTo>
                    <a:pt x="11959" y="2936"/>
                  </a:lnTo>
                  <a:lnTo>
                    <a:pt x="12142" y="3156"/>
                  </a:lnTo>
                  <a:lnTo>
                    <a:pt x="12216" y="3266"/>
                  </a:lnTo>
                  <a:lnTo>
                    <a:pt x="11812" y="3412"/>
                  </a:lnTo>
                  <a:lnTo>
                    <a:pt x="11445" y="3559"/>
                  </a:lnTo>
                  <a:lnTo>
                    <a:pt x="9758" y="4183"/>
                  </a:lnTo>
                  <a:lnTo>
                    <a:pt x="8254" y="4770"/>
                  </a:lnTo>
                  <a:lnTo>
                    <a:pt x="7484" y="5100"/>
                  </a:lnTo>
                  <a:lnTo>
                    <a:pt x="7117" y="5283"/>
                  </a:lnTo>
                  <a:lnTo>
                    <a:pt x="6787" y="5503"/>
                  </a:lnTo>
                  <a:lnTo>
                    <a:pt x="7337" y="4549"/>
                  </a:lnTo>
                  <a:lnTo>
                    <a:pt x="7374" y="4549"/>
                  </a:lnTo>
                  <a:lnTo>
                    <a:pt x="8364" y="4073"/>
                  </a:lnTo>
                  <a:lnTo>
                    <a:pt x="9355" y="3632"/>
                  </a:lnTo>
                  <a:lnTo>
                    <a:pt x="11409" y="2862"/>
                  </a:lnTo>
                  <a:lnTo>
                    <a:pt x="11445" y="2936"/>
                  </a:lnTo>
                  <a:lnTo>
                    <a:pt x="11519" y="2972"/>
                  </a:lnTo>
                  <a:lnTo>
                    <a:pt x="11592" y="3009"/>
                  </a:lnTo>
                  <a:lnTo>
                    <a:pt x="11666" y="2972"/>
                  </a:lnTo>
                  <a:lnTo>
                    <a:pt x="11739" y="2899"/>
                  </a:lnTo>
                  <a:lnTo>
                    <a:pt x="11739" y="2789"/>
                  </a:lnTo>
                  <a:lnTo>
                    <a:pt x="11702" y="2715"/>
                  </a:lnTo>
                  <a:close/>
                  <a:moveTo>
                    <a:pt x="12326" y="3522"/>
                  </a:moveTo>
                  <a:lnTo>
                    <a:pt x="12399" y="3596"/>
                  </a:lnTo>
                  <a:lnTo>
                    <a:pt x="12436" y="3596"/>
                  </a:lnTo>
                  <a:lnTo>
                    <a:pt x="12583" y="3926"/>
                  </a:lnTo>
                  <a:lnTo>
                    <a:pt x="12546" y="3926"/>
                  </a:lnTo>
                  <a:lnTo>
                    <a:pt x="12473" y="3963"/>
                  </a:lnTo>
                  <a:lnTo>
                    <a:pt x="12289" y="4109"/>
                  </a:lnTo>
                  <a:lnTo>
                    <a:pt x="12106" y="4219"/>
                  </a:lnTo>
                  <a:lnTo>
                    <a:pt x="11702" y="4403"/>
                  </a:lnTo>
                  <a:lnTo>
                    <a:pt x="11262" y="4586"/>
                  </a:lnTo>
                  <a:lnTo>
                    <a:pt x="10822" y="4733"/>
                  </a:lnTo>
                  <a:lnTo>
                    <a:pt x="9941" y="5026"/>
                  </a:lnTo>
                  <a:lnTo>
                    <a:pt x="9061" y="5393"/>
                  </a:lnTo>
                  <a:lnTo>
                    <a:pt x="8217" y="5723"/>
                  </a:lnTo>
                  <a:lnTo>
                    <a:pt x="7374" y="6127"/>
                  </a:lnTo>
                  <a:lnTo>
                    <a:pt x="6750" y="6384"/>
                  </a:lnTo>
                  <a:lnTo>
                    <a:pt x="6420" y="6567"/>
                  </a:lnTo>
                  <a:lnTo>
                    <a:pt x="6090" y="6750"/>
                  </a:lnTo>
                  <a:lnTo>
                    <a:pt x="6310" y="6384"/>
                  </a:lnTo>
                  <a:lnTo>
                    <a:pt x="6677" y="5650"/>
                  </a:lnTo>
                  <a:lnTo>
                    <a:pt x="7410" y="5467"/>
                  </a:lnTo>
                  <a:lnTo>
                    <a:pt x="8107" y="5173"/>
                  </a:lnTo>
                  <a:lnTo>
                    <a:pt x="9465" y="4623"/>
                  </a:lnTo>
                  <a:lnTo>
                    <a:pt x="10932" y="4073"/>
                  </a:lnTo>
                  <a:lnTo>
                    <a:pt x="11629" y="3816"/>
                  </a:lnTo>
                  <a:lnTo>
                    <a:pt x="12326" y="3522"/>
                  </a:lnTo>
                  <a:close/>
                  <a:moveTo>
                    <a:pt x="5100" y="8401"/>
                  </a:moveTo>
                  <a:lnTo>
                    <a:pt x="4989" y="8438"/>
                  </a:lnTo>
                  <a:lnTo>
                    <a:pt x="4953" y="8474"/>
                  </a:lnTo>
                  <a:lnTo>
                    <a:pt x="4953" y="8511"/>
                  </a:lnTo>
                  <a:lnTo>
                    <a:pt x="4916" y="8768"/>
                  </a:lnTo>
                  <a:lnTo>
                    <a:pt x="4879" y="8988"/>
                  </a:lnTo>
                  <a:lnTo>
                    <a:pt x="4879" y="9245"/>
                  </a:lnTo>
                  <a:lnTo>
                    <a:pt x="4916" y="9355"/>
                  </a:lnTo>
                  <a:lnTo>
                    <a:pt x="4989" y="9465"/>
                  </a:lnTo>
                  <a:lnTo>
                    <a:pt x="5026" y="9501"/>
                  </a:lnTo>
                  <a:lnTo>
                    <a:pt x="5173" y="9501"/>
                  </a:lnTo>
                  <a:lnTo>
                    <a:pt x="5210" y="9465"/>
                  </a:lnTo>
                  <a:lnTo>
                    <a:pt x="5283" y="9391"/>
                  </a:lnTo>
                  <a:lnTo>
                    <a:pt x="5320" y="9281"/>
                  </a:lnTo>
                  <a:lnTo>
                    <a:pt x="5320" y="9061"/>
                  </a:lnTo>
                  <a:lnTo>
                    <a:pt x="5320" y="8768"/>
                  </a:lnTo>
                  <a:lnTo>
                    <a:pt x="5283" y="8511"/>
                  </a:lnTo>
                  <a:lnTo>
                    <a:pt x="5246" y="8474"/>
                  </a:lnTo>
                  <a:lnTo>
                    <a:pt x="5210" y="8438"/>
                  </a:lnTo>
                  <a:lnTo>
                    <a:pt x="5100" y="8401"/>
                  </a:lnTo>
                  <a:close/>
                  <a:moveTo>
                    <a:pt x="5210" y="9685"/>
                  </a:moveTo>
                  <a:lnTo>
                    <a:pt x="5136" y="9722"/>
                  </a:lnTo>
                  <a:lnTo>
                    <a:pt x="5063" y="9758"/>
                  </a:lnTo>
                  <a:lnTo>
                    <a:pt x="5026" y="9795"/>
                  </a:lnTo>
                  <a:lnTo>
                    <a:pt x="4989" y="9905"/>
                  </a:lnTo>
                  <a:lnTo>
                    <a:pt x="4989" y="9978"/>
                  </a:lnTo>
                  <a:lnTo>
                    <a:pt x="4916" y="10308"/>
                  </a:lnTo>
                  <a:lnTo>
                    <a:pt x="4916" y="10639"/>
                  </a:lnTo>
                  <a:lnTo>
                    <a:pt x="4953" y="10749"/>
                  </a:lnTo>
                  <a:lnTo>
                    <a:pt x="4989" y="10785"/>
                  </a:lnTo>
                  <a:lnTo>
                    <a:pt x="5063" y="10822"/>
                  </a:lnTo>
                  <a:lnTo>
                    <a:pt x="5173" y="10822"/>
                  </a:lnTo>
                  <a:lnTo>
                    <a:pt x="5246" y="10785"/>
                  </a:lnTo>
                  <a:lnTo>
                    <a:pt x="5283" y="10749"/>
                  </a:lnTo>
                  <a:lnTo>
                    <a:pt x="5283" y="10639"/>
                  </a:lnTo>
                  <a:lnTo>
                    <a:pt x="5283" y="10272"/>
                  </a:lnTo>
                  <a:lnTo>
                    <a:pt x="5356" y="9905"/>
                  </a:lnTo>
                  <a:lnTo>
                    <a:pt x="5356" y="9832"/>
                  </a:lnTo>
                  <a:lnTo>
                    <a:pt x="5320" y="9758"/>
                  </a:lnTo>
                  <a:lnTo>
                    <a:pt x="5283" y="9722"/>
                  </a:lnTo>
                  <a:lnTo>
                    <a:pt x="5210" y="9685"/>
                  </a:lnTo>
                  <a:close/>
                  <a:moveTo>
                    <a:pt x="14600" y="9501"/>
                  </a:moveTo>
                  <a:lnTo>
                    <a:pt x="14563" y="9575"/>
                  </a:lnTo>
                  <a:lnTo>
                    <a:pt x="14490" y="9868"/>
                  </a:lnTo>
                  <a:lnTo>
                    <a:pt x="14417" y="10125"/>
                  </a:lnTo>
                  <a:lnTo>
                    <a:pt x="14380" y="10712"/>
                  </a:lnTo>
                  <a:lnTo>
                    <a:pt x="14417" y="10785"/>
                  </a:lnTo>
                  <a:lnTo>
                    <a:pt x="14453" y="10859"/>
                  </a:lnTo>
                  <a:lnTo>
                    <a:pt x="14527" y="10895"/>
                  </a:lnTo>
                  <a:lnTo>
                    <a:pt x="14600" y="10932"/>
                  </a:lnTo>
                  <a:lnTo>
                    <a:pt x="14673" y="10932"/>
                  </a:lnTo>
                  <a:lnTo>
                    <a:pt x="14747" y="10895"/>
                  </a:lnTo>
                  <a:lnTo>
                    <a:pt x="14783" y="10859"/>
                  </a:lnTo>
                  <a:lnTo>
                    <a:pt x="14820" y="10785"/>
                  </a:lnTo>
                  <a:lnTo>
                    <a:pt x="14820" y="10639"/>
                  </a:lnTo>
                  <a:lnTo>
                    <a:pt x="14820" y="10088"/>
                  </a:lnTo>
                  <a:lnTo>
                    <a:pt x="14820" y="9832"/>
                  </a:lnTo>
                  <a:lnTo>
                    <a:pt x="14747" y="9575"/>
                  </a:lnTo>
                  <a:lnTo>
                    <a:pt x="14710" y="9501"/>
                  </a:lnTo>
                  <a:close/>
                  <a:moveTo>
                    <a:pt x="12729" y="4183"/>
                  </a:moveTo>
                  <a:lnTo>
                    <a:pt x="12986" y="4880"/>
                  </a:lnTo>
                  <a:lnTo>
                    <a:pt x="12766" y="4990"/>
                  </a:lnTo>
                  <a:lnTo>
                    <a:pt x="12509" y="5100"/>
                  </a:lnTo>
                  <a:lnTo>
                    <a:pt x="12032" y="5320"/>
                  </a:lnTo>
                  <a:lnTo>
                    <a:pt x="10969" y="5833"/>
                  </a:lnTo>
                  <a:lnTo>
                    <a:pt x="9978" y="6310"/>
                  </a:lnTo>
                  <a:lnTo>
                    <a:pt x="8988" y="6714"/>
                  </a:lnTo>
                  <a:lnTo>
                    <a:pt x="8071" y="7007"/>
                  </a:lnTo>
                  <a:lnTo>
                    <a:pt x="7117" y="7301"/>
                  </a:lnTo>
                  <a:lnTo>
                    <a:pt x="6677" y="7484"/>
                  </a:lnTo>
                  <a:lnTo>
                    <a:pt x="6237" y="7704"/>
                  </a:lnTo>
                  <a:lnTo>
                    <a:pt x="5796" y="7924"/>
                  </a:lnTo>
                  <a:lnTo>
                    <a:pt x="5430" y="8218"/>
                  </a:lnTo>
                  <a:lnTo>
                    <a:pt x="5393" y="8254"/>
                  </a:lnTo>
                  <a:lnTo>
                    <a:pt x="5393" y="8291"/>
                  </a:lnTo>
                  <a:lnTo>
                    <a:pt x="5430" y="8328"/>
                  </a:lnTo>
                  <a:lnTo>
                    <a:pt x="5466" y="8328"/>
                  </a:lnTo>
                  <a:lnTo>
                    <a:pt x="6420" y="7961"/>
                  </a:lnTo>
                  <a:lnTo>
                    <a:pt x="7337" y="7594"/>
                  </a:lnTo>
                  <a:lnTo>
                    <a:pt x="8364" y="7264"/>
                  </a:lnTo>
                  <a:lnTo>
                    <a:pt x="9391" y="6897"/>
                  </a:lnTo>
                  <a:lnTo>
                    <a:pt x="10345" y="6530"/>
                  </a:lnTo>
                  <a:lnTo>
                    <a:pt x="11262" y="6090"/>
                  </a:lnTo>
                  <a:lnTo>
                    <a:pt x="12326" y="5577"/>
                  </a:lnTo>
                  <a:lnTo>
                    <a:pt x="12729" y="5393"/>
                  </a:lnTo>
                  <a:lnTo>
                    <a:pt x="12913" y="5283"/>
                  </a:lnTo>
                  <a:lnTo>
                    <a:pt x="13133" y="5210"/>
                  </a:lnTo>
                  <a:lnTo>
                    <a:pt x="13169" y="5356"/>
                  </a:lnTo>
                  <a:lnTo>
                    <a:pt x="13426" y="5870"/>
                  </a:lnTo>
                  <a:lnTo>
                    <a:pt x="13390" y="5870"/>
                  </a:lnTo>
                  <a:lnTo>
                    <a:pt x="13353" y="5797"/>
                  </a:lnTo>
                  <a:lnTo>
                    <a:pt x="13280" y="5760"/>
                  </a:lnTo>
                  <a:lnTo>
                    <a:pt x="13206" y="5723"/>
                  </a:lnTo>
                  <a:lnTo>
                    <a:pt x="13133" y="5760"/>
                  </a:lnTo>
                  <a:lnTo>
                    <a:pt x="12216" y="6237"/>
                  </a:lnTo>
                  <a:lnTo>
                    <a:pt x="11299" y="6677"/>
                  </a:lnTo>
                  <a:lnTo>
                    <a:pt x="10345" y="7081"/>
                  </a:lnTo>
                  <a:lnTo>
                    <a:pt x="9428" y="7484"/>
                  </a:lnTo>
                  <a:lnTo>
                    <a:pt x="8474" y="7851"/>
                  </a:lnTo>
                  <a:lnTo>
                    <a:pt x="7520" y="8181"/>
                  </a:lnTo>
                  <a:lnTo>
                    <a:pt x="6640" y="8474"/>
                  </a:lnTo>
                  <a:lnTo>
                    <a:pt x="6163" y="8658"/>
                  </a:lnTo>
                  <a:lnTo>
                    <a:pt x="5980" y="8768"/>
                  </a:lnTo>
                  <a:lnTo>
                    <a:pt x="5760" y="8878"/>
                  </a:lnTo>
                  <a:lnTo>
                    <a:pt x="5760" y="8915"/>
                  </a:lnTo>
                  <a:lnTo>
                    <a:pt x="5760" y="8951"/>
                  </a:lnTo>
                  <a:lnTo>
                    <a:pt x="6273" y="8951"/>
                  </a:lnTo>
                  <a:lnTo>
                    <a:pt x="6713" y="8805"/>
                  </a:lnTo>
                  <a:lnTo>
                    <a:pt x="7631" y="8511"/>
                  </a:lnTo>
                  <a:lnTo>
                    <a:pt x="8621" y="8144"/>
                  </a:lnTo>
                  <a:lnTo>
                    <a:pt x="9611" y="7777"/>
                  </a:lnTo>
                  <a:lnTo>
                    <a:pt x="10528" y="7411"/>
                  </a:lnTo>
                  <a:lnTo>
                    <a:pt x="11409" y="7007"/>
                  </a:lnTo>
                  <a:lnTo>
                    <a:pt x="12289" y="6604"/>
                  </a:lnTo>
                  <a:lnTo>
                    <a:pt x="13133" y="6163"/>
                  </a:lnTo>
                  <a:lnTo>
                    <a:pt x="13206" y="6200"/>
                  </a:lnTo>
                  <a:lnTo>
                    <a:pt x="13316" y="6200"/>
                  </a:lnTo>
                  <a:lnTo>
                    <a:pt x="13390" y="6163"/>
                  </a:lnTo>
                  <a:lnTo>
                    <a:pt x="13463" y="6090"/>
                  </a:lnTo>
                  <a:lnTo>
                    <a:pt x="13500" y="6053"/>
                  </a:lnTo>
                  <a:lnTo>
                    <a:pt x="13866" y="6714"/>
                  </a:lnTo>
                  <a:lnTo>
                    <a:pt x="13646" y="6787"/>
                  </a:lnTo>
                  <a:lnTo>
                    <a:pt x="13463" y="6860"/>
                  </a:lnTo>
                  <a:lnTo>
                    <a:pt x="12913" y="7081"/>
                  </a:lnTo>
                  <a:lnTo>
                    <a:pt x="12399" y="7337"/>
                  </a:lnTo>
                  <a:lnTo>
                    <a:pt x="11225" y="7961"/>
                  </a:lnTo>
                  <a:lnTo>
                    <a:pt x="10675" y="8254"/>
                  </a:lnTo>
                  <a:lnTo>
                    <a:pt x="10052" y="8548"/>
                  </a:lnTo>
                  <a:lnTo>
                    <a:pt x="9428" y="8768"/>
                  </a:lnTo>
                  <a:lnTo>
                    <a:pt x="8804" y="8951"/>
                  </a:lnTo>
                  <a:lnTo>
                    <a:pt x="7520" y="9318"/>
                  </a:lnTo>
                  <a:lnTo>
                    <a:pt x="6200" y="9722"/>
                  </a:lnTo>
                  <a:lnTo>
                    <a:pt x="5796" y="9868"/>
                  </a:lnTo>
                  <a:lnTo>
                    <a:pt x="5650" y="10015"/>
                  </a:lnTo>
                  <a:lnTo>
                    <a:pt x="5576" y="10052"/>
                  </a:lnTo>
                  <a:lnTo>
                    <a:pt x="5576" y="10015"/>
                  </a:lnTo>
                  <a:lnTo>
                    <a:pt x="5540" y="9978"/>
                  </a:lnTo>
                  <a:lnTo>
                    <a:pt x="5540" y="10015"/>
                  </a:lnTo>
                  <a:lnTo>
                    <a:pt x="5503" y="10088"/>
                  </a:lnTo>
                  <a:lnTo>
                    <a:pt x="5503" y="10198"/>
                  </a:lnTo>
                  <a:lnTo>
                    <a:pt x="5540" y="10235"/>
                  </a:lnTo>
                  <a:lnTo>
                    <a:pt x="5576" y="10235"/>
                  </a:lnTo>
                  <a:lnTo>
                    <a:pt x="5796" y="10125"/>
                  </a:lnTo>
                  <a:lnTo>
                    <a:pt x="6017" y="10052"/>
                  </a:lnTo>
                  <a:lnTo>
                    <a:pt x="6530" y="9942"/>
                  </a:lnTo>
                  <a:lnTo>
                    <a:pt x="7704" y="9575"/>
                  </a:lnTo>
                  <a:lnTo>
                    <a:pt x="8878" y="9281"/>
                  </a:lnTo>
                  <a:lnTo>
                    <a:pt x="9465" y="9098"/>
                  </a:lnTo>
                  <a:lnTo>
                    <a:pt x="10015" y="8878"/>
                  </a:lnTo>
                  <a:lnTo>
                    <a:pt x="10528" y="8695"/>
                  </a:lnTo>
                  <a:lnTo>
                    <a:pt x="11005" y="8438"/>
                  </a:lnTo>
                  <a:lnTo>
                    <a:pt x="11959" y="7924"/>
                  </a:lnTo>
                  <a:lnTo>
                    <a:pt x="12473" y="7667"/>
                  </a:lnTo>
                  <a:lnTo>
                    <a:pt x="12986" y="7411"/>
                  </a:lnTo>
                  <a:lnTo>
                    <a:pt x="13573" y="7191"/>
                  </a:lnTo>
                  <a:lnTo>
                    <a:pt x="13756" y="7117"/>
                  </a:lnTo>
                  <a:lnTo>
                    <a:pt x="14013" y="7044"/>
                  </a:lnTo>
                  <a:lnTo>
                    <a:pt x="14050" y="7081"/>
                  </a:lnTo>
                  <a:lnTo>
                    <a:pt x="14160" y="7081"/>
                  </a:lnTo>
                  <a:lnTo>
                    <a:pt x="14197" y="7191"/>
                  </a:lnTo>
                  <a:lnTo>
                    <a:pt x="13830" y="7374"/>
                  </a:lnTo>
                  <a:lnTo>
                    <a:pt x="13500" y="7594"/>
                  </a:lnTo>
                  <a:lnTo>
                    <a:pt x="12436" y="8218"/>
                  </a:lnTo>
                  <a:lnTo>
                    <a:pt x="11335" y="8768"/>
                  </a:lnTo>
                  <a:lnTo>
                    <a:pt x="10198" y="9245"/>
                  </a:lnTo>
                  <a:lnTo>
                    <a:pt x="9061" y="9685"/>
                  </a:lnTo>
                  <a:lnTo>
                    <a:pt x="7887" y="10088"/>
                  </a:lnTo>
                  <a:lnTo>
                    <a:pt x="6750" y="10455"/>
                  </a:lnTo>
                  <a:lnTo>
                    <a:pt x="6200" y="10639"/>
                  </a:lnTo>
                  <a:lnTo>
                    <a:pt x="5906" y="10749"/>
                  </a:lnTo>
                  <a:lnTo>
                    <a:pt x="5650" y="10895"/>
                  </a:lnTo>
                  <a:lnTo>
                    <a:pt x="5613" y="10932"/>
                  </a:lnTo>
                  <a:lnTo>
                    <a:pt x="5613" y="10969"/>
                  </a:lnTo>
                  <a:lnTo>
                    <a:pt x="5613" y="11005"/>
                  </a:lnTo>
                  <a:lnTo>
                    <a:pt x="5686" y="11042"/>
                  </a:lnTo>
                  <a:lnTo>
                    <a:pt x="5943" y="11005"/>
                  </a:lnTo>
                  <a:lnTo>
                    <a:pt x="6200" y="10969"/>
                  </a:lnTo>
                  <a:lnTo>
                    <a:pt x="6713" y="10822"/>
                  </a:lnTo>
                  <a:lnTo>
                    <a:pt x="7337" y="10602"/>
                  </a:lnTo>
                  <a:lnTo>
                    <a:pt x="7961" y="10419"/>
                  </a:lnTo>
                  <a:lnTo>
                    <a:pt x="9208" y="10015"/>
                  </a:lnTo>
                  <a:lnTo>
                    <a:pt x="10418" y="9538"/>
                  </a:lnTo>
                  <a:lnTo>
                    <a:pt x="11445" y="9061"/>
                  </a:lnTo>
                  <a:lnTo>
                    <a:pt x="12473" y="8584"/>
                  </a:lnTo>
                  <a:lnTo>
                    <a:pt x="13573" y="7961"/>
                  </a:lnTo>
                  <a:lnTo>
                    <a:pt x="14013" y="7741"/>
                  </a:lnTo>
                  <a:lnTo>
                    <a:pt x="14233" y="7594"/>
                  </a:lnTo>
                  <a:lnTo>
                    <a:pt x="14417" y="7447"/>
                  </a:lnTo>
                  <a:lnTo>
                    <a:pt x="14527" y="7594"/>
                  </a:lnTo>
                  <a:lnTo>
                    <a:pt x="14527" y="7631"/>
                  </a:lnTo>
                  <a:lnTo>
                    <a:pt x="14417" y="7961"/>
                  </a:lnTo>
                  <a:lnTo>
                    <a:pt x="14417" y="8328"/>
                  </a:lnTo>
                  <a:lnTo>
                    <a:pt x="14343" y="8254"/>
                  </a:lnTo>
                  <a:lnTo>
                    <a:pt x="14233" y="8254"/>
                  </a:lnTo>
                  <a:lnTo>
                    <a:pt x="13830" y="8438"/>
                  </a:lnTo>
                  <a:lnTo>
                    <a:pt x="13426" y="8658"/>
                  </a:lnTo>
                  <a:lnTo>
                    <a:pt x="12693" y="9135"/>
                  </a:lnTo>
                  <a:lnTo>
                    <a:pt x="12252" y="9428"/>
                  </a:lnTo>
                  <a:lnTo>
                    <a:pt x="11776" y="9685"/>
                  </a:lnTo>
                  <a:lnTo>
                    <a:pt x="11299" y="9942"/>
                  </a:lnTo>
                  <a:lnTo>
                    <a:pt x="10822" y="10125"/>
                  </a:lnTo>
                  <a:lnTo>
                    <a:pt x="8658" y="10822"/>
                  </a:lnTo>
                  <a:lnTo>
                    <a:pt x="7741" y="11115"/>
                  </a:lnTo>
                  <a:lnTo>
                    <a:pt x="7300" y="11262"/>
                  </a:lnTo>
                  <a:lnTo>
                    <a:pt x="6860" y="11446"/>
                  </a:lnTo>
                  <a:lnTo>
                    <a:pt x="5283" y="11409"/>
                  </a:lnTo>
                  <a:lnTo>
                    <a:pt x="5246" y="11189"/>
                  </a:lnTo>
                  <a:lnTo>
                    <a:pt x="5173" y="11115"/>
                  </a:lnTo>
                  <a:lnTo>
                    <a:pt x="5026" y="11115"/>
                  </a:lnTo>
                  <a:lnTo>
                    <a:pt x="4989" y="11189"/>
                  </a:lnTo>
                  <a:lnTo>
                    <a:pt x="4953" y="11409"/>
                  </a:lnTo>
                  <a:lnTo>
                    <a:pt x="4182" y="11336"/>
                  </a:lnTo>
                  <a:lnTo>
                    <a:pt x="3816" y="11336"/>
                  </a:lnTo>
                  <a:lnTo>
                    <a:pt x="3412" y="11372"/>
                  </a:lnTo>
                  <a:lnTo>
                    <a:pt x="3119" y="11409"/>
                  </a:lnTo>
                  <a:lnTo>
                    <a:pt x="2862" y="11556"/>
                  </a:lnTo>
                  <a:lnTo>
                    <a:pt x="2825" y="11005"/>
                  </a:lnTo>
                  <a:lnTo>
                    <a:pt x="2715" y="9428"/>
                  </a:lnTo>
                  <a:lnTo>
                    <a:pt x="2715" y="9171"/>
                  </a:lnTo>
                  <a:lnTo>
                    <a:pt x="2972" y="9171"/>
                  </a:lnTo>
                  <a:lnTo>
                    <a:pt x="3265" y="9135"/>
                  </a:lnTo>
                  <a:lnTo>
                    <a:pt x="3522" y="9061"/>
                  </a:lnTo>
                  <a:lnTo>
                    <a:pt x="3779" y="8988"/>
                  </a:lnTo>
                  <a:lnTo>
                    <a:pt x="4036" y="8841"/>
                  </a:lnTo>
                  <a:lnTo>
                    <a:pt x="4293" y="8695"/>
                  </a:lnTo>
                  <a:lnTo>
                    <a:pt x="4733" y="8401"/>
                  </a:lnTo>
                  <a:lnTo>
                    <a:pt x="5063" y="8108"/>
                  </a:lnTo>
                  <a:lnTo>
                    <a:pt x="5356" y="7777"/>
                  </a:lnTo>
                  <a:lnTo>
                    <a:pt x="5613" y="7447"/>
                  </a:lnTo>
                  <a:lnTo>
                    <a:pt x="5870" y="7117"/>
                  </a:lnTo>
                  <a:lnTo>
                    <a:pt x="6273" y="7007"/>
                  </a:lnTo>
                  <a:lnTo>
                    <a:pt x="6640" y="6824"/>
                  </a:lnTo>
                  <a:lnTo>
                    <a:pt x="7410" y="6420"/>
                  </a:lnTo>
                  <a:lnTo>
                    <a:pt x="8401" y="5980"/>
                  </a:lnTo>
                  <a:lnTo>
                    <a:pt x="9355" y="5577"/>
                  </a:lnTo>
                  <a:lnTo>
                    <a:pt x="10308" y="5246"/>
                  </a:lnTo>
                  <a:lnTo>
                    <a:pt x="11262" y="4880"/>
                  </a:lnTo>
                  <a:lnTo>
                    <a:pt x="12032" y="4623"/>
                  </a:lnTo>
                  <a:lnTo>
                    <a:pt x="12436" y="4403"/>
                  </a:lnTo>
                  <a:lnTo>
                    <a:pt x="12619" y="4219"/>
                  </a:lnTo>
                  <a:lnTo>
                    <a:pt x="12729" y="4183"/>
                  </a:lnTo>
                  <a:close/>
                  <a:moveTo>
                    <a:pt x="2385" y="1"/>
                  </a:moveTo>
                  <a:lnTo>
                    <a:pt x="2238" y="38"/>
                  </a:lnTo>
                  <a:lnTo>
                    <a:pt x="2202" y="74"/>
                  </a:lnTo>
                  <a:lnTo>
                    <a:pt x="2165" y="111"/>
                  </a:lnTo>
                  <a:lnTo>
                    <a:pt x="2055" y="368"/>
                  </a:lnTo>
                  <a:lnTo>
                    <a:pt x="1982" y="515"/>
                  </a:lnTo>
                  <a:lnTo>
                    <a:pt x="1578" y="1432"/>
                  </a:lnTo>
                  <a:lnTo>
                    <a:pt x="1541" y="1542"/>
                  </a:lnTo>
                  <a:lnTo>
                    <a:pt x="1578" y="1615"/>
                  </a:lnTo>
                  <a:lnTo>
                    <a:pt x="1615" y="1688"/>
                  </a:lnTo>
                  <a:lnTo>
                    <a:pt x="1688" y="1762"/>
                  </a:lnTo>
                  <a:lnTo>
                    <a:pt x="1761" y="1798"/>
                  </a:lnTo>
                  <a:lnTo>
                    <a:pt x="1835" y="1798"/>
                  </a:lnTo>
                  <a:lnTo>
                    <a:pt x="1908" y="1762"/>
                  </a:lnTo>
                  <a:lnTo>
                    <a:pt x="1982" y="1652"/>
                  </a:lnTo>
                  <a:lnTo>
                    <a:pt x="2128" y="1358"/>
                  </a:lnTo>
                  <a:lnTo>
                    <a:pt x="2092" y="2165"/>
                  </a:lnTo>
                  <a:lnTo>
                    <a:pt x="2092" y="2972"/>
                  </a:lnTo>
                  <a:lnTo>
                    <a:pt x="2055" y="4073"/>
                  </a:lnTo>
                  <a:lnTo>
                    <a:pt x="1982" y="4109"/>
                  </a:lnTo>
                  <a:lnTo>
                    <a:pt x="1835" y="4073"/>
                  </a:lnTo>
                  <a:lnTo>
                    <a:pt x="1725" y="3999"/>
                  </a:lnTo>
                  <a:lnTo>
                    <a:pt x="1615" y="3999"/>
                  </a:lnTo>
                  <a:lnTo>
                    <a:pt x="1541" y="4036"/>
                  </a:lnTo>
                  <a:lnTo>
                    <a:pt x="1505" y="4109"/>
                  </a:lnTo>
                  <a:lnTo>
                    <a:pt x="1541" y="4219"/>
                  </a:lnTo>
                  <a:lnTo>
                    <a:pt x="1651" y="4293"/>
                  </a:lnTo>
                  <a:lnTo>
                    <a:pt x="1761" y="4366"/>
                  </a:lnTo>
                  <a:lnTo>
                    <a:pt x="1908" y="4403"/>
                  </a:lnTo>
                  <a:lnTo>
                    <a:pt x="2055" y="4439"/>
                  </a:lnTo>
                  <a:lnTo>
                    <a:pt x="2055" y="5540"/>
                  </a:lnTo>
                  <a:lnTo>
                    <a:pt x="1908" y="5577"/>
                  </a:lnTo>
                  <a:lnTo>
                    <a:pt x="1651" y="5613"/>
                  </a:lnTo>
                  <a:lnTo>
                    <a:pt x="1615" y="5687"/>
                  </a:lnTo>
                  <a:lnTo>
                    <a:pt x="1541" y="5723"/>
                  </a:lnTo>
                  <a:lnTo>
                    <a:pt x="1541" y="5760"/>
                  </a:lnTo>
                  <a:lnTo>
                    <a:pt x="1505" y="5797"/>
                  </a:lnTo>
                  <a:lnTo>
                    <a:pt x="1541" y="5833"/>
                  </a:lnTo>
                  <a:lnTo>
                    <a:pt x="1578" y="5833"/>
                  </a:lnTo>
                  <a:lnTo>
                    <a:pt x="1651" y="5907"/>
                  </a:lnTo>
                  <a:lnTo>
                    <a:pt x="2055" y="5907"/>
                  </a:lnTo>
                  <a:lnTo>
                    <a:pt x="2092" y="6200"/>
                  </a:lnTo>
                  <a:lnTo>
                    <a:pt x="2092" y="7154"/>
                  </a:lnTo>
                  <a:lnTo>
                    <a:pt x="1835" y="7227"/>
                  </a:lnTo>
                  <a:lnTo>
                    <a:pt x="1541" y="7374"/>
                  </a:lnTo>
                  <a:lnTo>
                    <a:pt x="1505" y="7411"/>
                  </a:lnTo>
                  <a:lnTo>
                    <a:pt x="1505" y="7447"/>
                  </a:lnTo>
                  <a:lnTo>
                    <a:pt x="1541" y="7484"/>
                  </a:lnTo>
                  <a:lnTo>
                    <a:pt x="1578" y="7521"/>
                  </a:lnTo>
                  <a:lnTo>
                    <a:pt x="2092" y="7521"/>
                  </a:lnTo>
                  <a:lnTo>
                    <a:pt x="2165" y="8951"/>
                  </a:lnTo>
                  <a:lnTo>
                    <a:pt x="2165" y="8988"/>
                  </a:lnTo>
                  <a:lnTo>
                    <a:pt x="1982" y="8951"/>
                  </a:lnTo>
                  <a:lnTo>
                    <a:pt x="1578" y="8951"/>
                  </a:lnTo>
                  <a:lnTo>
                    <a:pt x="1505" y="8988"/>
                  </a:lnTo>
                  <a:lnTo>
                    <a:pt x="1468" y="9061"/>
                  </a:lnTo>
                  <a:lnTo>
                    <a:pt x="1468" y="9135"/>
                  </a:lnTo>
                  <a:lnTo>
                    <a:pt x="1541" y="9208"/>
                  </a:lnTo>
                  <a:lnTo>
                    <a:pt x="1688" y="9245"/>
                  </a:lnTo>
                  <a:lnTo>
                    <a:pt x="1835" y="9318"/>
                  </a:lnTo>
                  <a:lnTo>
                    <a:pt x="2202" y="9391"/>
                  </a:lnTo>
                  <a:lnTo>
                    <a:pt x="2238" y="10419"/>
                  </a:lnTo>
                  <a:lnTo>
                    <a:pt x="2018" y="10419"/>
                  </a:lnTo>
                  <a:lnTo>
                    <a:pt x="1798" y="10455"/>
                  </a:lnTo>
                  <a:lnTo>
                    <a:pt x="1725" y="10529"/>
                  </a:lnTo>
                  <a:lnTo>
                    <a:pt x="1651" y="10602"/>
                  </a:lnTo>
                  <a:lnTo>
                    <a:pt x="1578" y="10675"/>
                  </a:lnTo>
                  <a:lnTo>
                    <a:pt x="1615" y="10749"/>
                  </a:lnTo>
                  <a:lnTo>
                    <a:pt x="1688" y="10822"/>
                  </a:lnTo>
                  <a:lnTo>
                    <a:pt x="2128" y="10822"/>
                  </a:lnTo>
                  <a:lnTo>
                    <a:pt x="2275" y="10859"/>
                  </a:lnTo>
                  <a:lnTo>
                    <a:pt x="2275" y="10895"/>
                  </a:lnTo>
                  <a:lnTo>
                    <a:pt x="2312" y="11702"/>
                  </a:lnTo>
                  <a:lnTo>
                    <a:pt x="2348" y="11959"/>
                  </a:lnTo>
                  <a:lnTo>
                    <a:pt x="2385" y="12106"/>
                  </a:lnTo>
                  <a:lnTo>
                    <a:pt x="2495" y="12216"/>
                  </a:lnTo>
                  <a:lnTo>
                    <a:pt x="2568" y="12253"/>
                  </a:lnTo>
                  <a:lnTo>
                    <a:pt x="2679" y="12253"/>
                  </a:lnTo>
                  <a:lnTo>
                    <a:pt x="2752" y="12216"/>
                  </a:lnTo>
                  <a:lnTo>
                    <a:pt x="2789" y="12143"/>
                  </a:lnTo>
                  <a:lnTo>
                    <a:pt x="2825" y="12106"/>
                  </a:lnTo>
                  <a:lnTo>
                    <a:pt x="3009" y="11959"/>
                  </a:lnTo>
                  <a:lnTo>
                    <a:pt x="3265" y="11886"/>
                  </a:lnTo>
                  <a:lnTo>
                    <a:pt x="3486" y="11849"/>
                  </a:lnTo>
                  <a:lnTo>
                    <a:pt x="3742" y="11849"/>
                  </a:lnTo>
                  <a:lnTo>
                    <a:pt x="3742" y="12033"/>
                  </a:lnTo>
                  <a:lnTo>
                    <a:pt x="3742" y="12216"/>
                  </a:lnTo>
                  <a:lnTo>
                    <a:pt x="3816" y="12363"/>
                  </a:lnTo>
                  <a:lnTo>
                    <a:pt x="3889" y="12509"/>
                  </a:lnTo>
                  <a:lnTo>
                    <a:pt x="3962" y="12583"/>
                  </a:lnTo>
                  <a:lnTo>
                    <a:pt x="4036" y="12546"/>
                  </a:lnTo>
                  <a:lnTo>
                    <a:pt x="4109" y="12509"/>
                  </a:lnTo>
                  <a:lnTo>
                    <a:pt x="4146" y="12436"/>
                  </a:lnTo>
                  <a:lnTo>
                    <a:pt x="4072" y="12216"/>
                  </a:lnTo>
                  <a:lnTo>
                    <a:pt x="4036" y="12069"/>
                  </a:lnTo>
                  <a:lnTo>
                    <a:pt x="4036" y="11886"/>
                  </a:lnTo>
                  <a:lnTo>
                    <a:pt x="5063" y="11922"/>
                  </a:lnTo>
                  <a:lnTo>
                    <a:pt x="5063" y="12143"/>
                  </a:lnTo>
                  <a:lnTo>
                    <a:pt x="5100" y="12619"/>
                  </a:lnTo>
                  <a:lnTo>
                    <a:pt x="5136" y="12693"/>
                  </a:lnTo>
                  <a:lnTo>
                    <a:pt x="5173" y="12766"/>
                  </a:lnTo>
                  <a:lnTo>
                    <a:pt x="5320" y="12766"/>
                  </a:lnTo>
                  <a:lnTo>
                    <a:pt x="5466" y="12729"/>
                  </a:lnTo>
                  <a:lnTo>
                    <a:pt x="5503" y="12619"/>
                  </a:lnTo>
                  <a:lnTo>
                    <a:pt x="5540" y="12473"/>
                  </a:lnTo>
                  <a:lnTo>
                    <a:pt x="5466" y="12363"/>
                  </a:lnTo>
                  <a:lnTo>
                    <a:pt x="5393" y="12326"/>
                  </a:lnTo>
                  <a:lnTo>
                    <a:pt x="5356" y="12106"/>
                  </a:lnTo>
                  <a:lnTo>
                    <a:pt x="5283" y="11922"/>
                  </a:lnTo>
                  <a:lnTo>
                    <a:pt x="5906" y="11959"/>
                  </a:lnTo>
                  <a:lnTo>
                    <a:pt x="6493" y="11959"/>
                  </a:lnTo>
                  <a:lnTo>
                    <a:pt x="6493" y="11996"/>
                  </a:lnTo>
                  <a:lnTo>
                    <a:pt x="6457" y="12179"/>
                  </a:lnTo>
                  <a:lnTo>
                    <a:pt x="6420" y="12399"/>
                  </a:lnTo>
                  <a:lnTo>
                    <a:pt x="6457" y="12583"/>
                  </a:lnTo>
                  <a:lnTo>
                    <a:pt x="6567" y="12766"/>
                  </a:lnTo>
                  <a:lnTo>
                    <a:pt x="6603" y="12840"/>
                  </a:lnTo>
                  <a:lnTo>
                    <a:pt x="6677" y="12876"/>
                  </a:lnTo>
                  <a:lnTo>
                    <a:pt x="6750" y="12876"/>
                  </a:lnTo>
                  <a:lnTo>
                    <a:pt x="6824" y="12840"/>
                  </a:lnTo>
                  <a:lnTo>
                    <a:pt x="6897" y="12766"/>
                  </a:lnTo>
                  <a:lnTo>
                    <a:pt x="6897" y="12729"/>
                  </a:lnTo>
                  <a:lnTo>
                    <a:pt x="6897" y="12656"/>
                  </a:lnTo>
                  <a:lnTo>
                    <a:pt x="6824" y="12619"/>
                  </a:lnTo>
                  <a:lnTo>
                    <a:pt x="6787" y="12583"/>
                  </a:lnTo>
                  <a:lnTo>
                    <a:pt x="6713" y="12399"/>
                  </a:lnTo>
                  <a:lnTo>
                    <a:pt x="6677" y="12216"/>
                  </a:lnTo>
                  <a:lnTo>
                    <a:pt x="6640" y="11996"/>
                  </a:lnTo>
                  <a:lnTo>
                    <a:pt x="6640" y="11959"/>
                  </a:lnTo>
                  <a:lnTo>
                    <a:pt x="7924" y="11996"/>
                  </a:lnTo>
                  <a:lnTo>
                    <a:pt x="7851" y="12033"/>
                  </a:lnTo>
                  <a:lnTo>
                    <a:pt x="7814" y="12106"/>
                  </a:lnTo>
                  <a:lnTo>
                    <a:pt x="7777" y="12253"/>
                  </a:lnTo>
                  <a:lnTo>
                    <a:pt x="7777" y="12399"/>
                  </a:lnTo>
                  <a:lnTo>
                    <a:pt x="7777" y="12509"/>
                  </a:lnTo>
                  <a:lnTo>
                    <a:pt x="7814" y="12619"/>
                  </a:lnTo>
                  <a:lnTo>
                    <a:pt x="7887" y="12729"/>
                  </a:lnTo>
                  <a:lnTo>
                    <a:pt x="7961" y="12766"/>
                  </a:lnTo>
                  <a:lnTo>
                    <a:pt x="8034" y="12729"/>
                  </a:lnTo>
                  <a:lnTo>
                    <a:pt x="8107" y="12693"/>
                  </a:lnTo>
                  <a:lnTo>
                    <a:pt x="8144" y="12619"/>
                  </a:lnTo>
                  <a:lnTo>
                    <a:pt x="8107" y="12473"/>
                  </a:lnTo>
                  <a:lnTo>
                    <a:pt x="8071" y="12289"/>
                  </a:lnTo>
                  <a:lnTo>
                    <a:pt x="8071" y="12179"/>
                  </a:lnTo>
                  <a:lnTo>
                    <a:pt x="8034" y="12106"/>
                  </a:lnTo>
                  <a:lnTo>
                    <a:pt x="8034" y="12033"/>
                  </a:lnTo>
                  <a:lnTo>
                    <a:pt x="8034" y="11996"/>
                  </a:lnTo>
                  <a:lnTo>
                    <a:pt x="9391" y="11996"/>
                  </a:lnTo>
                  <a:lnTo>
                    <a:pt x="9318" y="12216"/>
                  </a:lnTo>
                  <a:lnTo>
                    <a:pt x="9318" y="12473"/>
                  </a:lnTo>
                  <a:lnTo>
                    <a:pt x="9355" y="12546"/>
                  </a:lnTo>
                  <a:lnTo>
                    <a:pt x="9428" y="12583"/>
                  </a:lnTo>
                  <a:lnTo>
                    <a:pt x="9611" y="12583"/>
                  </a:lnTo>
                  <a:lnTo>
                    <a:pt x="9685" y="12546"/>
                  </a:lnTo>
                  <a:lnTo>
                    <a:pt x="9721" y="12473"/>
                  </a:lnTo>
                  <a:lnTo>
                    <a:pt x="9721" y="12436"/>
                  </a:lnTo>
                  <a:lnTo>
                    <a:pt x="9721" y="12363"/>
                  </a:lnTo>
                  <a:lnTo>
                    <a:pt x="9611" y="12326"/>
                  </a:lnTo>
                  <a:lnTo>
                    <a:pt x="9611" y="11996"/>
                  </a:lnTo>
                  <a:lnTo>
                    <a:pt x="10638" y="11996"/>
                  </a:lnTo>
                  <a:lnTo>
                    <a:pt x="10675" y="12253"/>
                  </a:lnTo>
                  <a:lnTo>
                    <a:pt x="10748" y="12509"/>
                  </a:lnTo>
                  <a:lnTo>
                    <a:pt x="10822" y="12583"/>
                  </a:lnTo>
                  <a:lnTo>
                    <a:pt x="10969" y="12583"/>
                  </a:lnTo>
                  <a:lnTo>
                    <a:pt x="11005" y="12509"/>
                  </a:lnTo>
                  <a:lnTo>
                    <a:pt x="11042" y="12399"/>
                  </a:lnTo>
                  <a:lnTo>
                    <a:pt x="10969" y="12179"/>
                  </a:lnTo>
                  <a:lnTo>
                    <a:pt x="10895" y="11996"/>
                  </a:lnTo>
                  <a:lnTo>
                    <a:pt x="12106" y="11996"/>
                  </a:lnTo>
                  <a:lnTo>
                    <a:pt x="12069" y="12069"/>
                  </a:lnTo>
                  <a:lnTo>
                    <a:pt x="12032" y="12143"/>
                  </a:lnTo>
                  <a:lnTo>
                    <a:pt x="11996" y="12363"/>
                  </a:lnTo>
                  <a:lnTo>
                    <a:pt x="12032" y="12473"/>
                  </a:lnTo>
                  <a:lnTo>
                    <a:pt x="12069" y="12619"/>
                  </a:lnTo>
                  <a:lnTo>
                    <a:pt x="12142" y="12729"/>
                  </a:lnTo>
                  <a:lnTo>
                    <a:pt x="12216" y="12803"/>
                  </a:lnTo>
                  <a:lnTo>
                    <a:pt x="12289" y="12840"/>
                  </a:lnTo>
                  <a:lnTo>
                    <a:pt x="12362" y="12803"/>
                  </a:lnTo>
                  <a:lnTo>
                    <a:pt x="12399" y="12766"/>
                  </a:lnTo>
                  <a:lnTo>
                    <a:pt x="12399" y="12693"/>
                  </a:lnTo>
                  <a:lnTo>
                    <a:pt x="12362" y="12546"/>
                  </a:lnTo>
                  <a:lnTo>
                    <a:pt x="12289" y="12363"/>
                  </a:lnTo>
                  <a:lnTo>
                    <a:pt x="12252" y="12179"/>
                  </a:lnTo>
                  <a:lnTo>
                    <a:pt x="12252" y="11959"/>
                  </a:lnTo>
                  <a:lnTo>
                    <a:pt x="13353" y="11959"/>
                  </a:lnTo>
                  <a:lnTo>
                    <a:pt x="13280" y="12106"/>
                  </a:lnTo>
                  <a:lnTo>
                    <a:pt x="13243" y="12253"/>
                  </a:lnTo>
                  <a:lnTo>
                    <a:pt x="13243" y="12436"/>
                  </a:lnTo>
                  <a:lnTo>
                    <a:pt x="13316" y="12583"/>
                  </a:lnTo>
                  <a:lnTo>
                    <a:pt x="13353" y="12619"/>
                  </a:lnTo>
                  <a:lnTo>
                    <a:pt x="13426" y="12656"/>
                  </a:lnTo>
                  <a:lnTo>
                    <a:pt x="13500" y="12656"/>
                  </a:lnTo>
                  <a:lnTo>
                    <a:pt x="13573" y="12583"/>
                  </a:lnTo>
                  <a:lnTo>
                    <a:pt x="13610" y="12436"/>
                  </a:lnTo>
                  <a:lnTo>
                    <a:pt x="13536" y="12216"/>
                  </a:lnTo>
                  <a:lnTo>
                    <a:pt x="13536" y="12069"/>
                  </a:lnTo>
                  <a:lnTo>
                    <a:pt x="13573" y="11922"/>
                  </a:lnTo>
                  <a:lnTo>
                    <a:pt x="14563" y="11886"/>
                  </a:lnTo>
                  <a:lnTo>
                    <a:pt x="14563" y="11886"/>
                  </a:lnTo>
                  <a:lnTo>
                    <a:pt x="14527" y="12363"/>
                  </a:lnTo>
                  <a:lnTo>
                    <a:pt x="14563" y="12436"/>
                  </a:lnTo>
                  <a:lnTo>
                    <a:pt x="14637" y="12509"/>
                  </a:lnTo>
                  <a:lnTo>
                    <a:pt x="14747" y="12509"/>
                  </a:lnTo>
                  <a:lnTo>
                    <a:pt x="14820" y="12473"/>
                  </a:lnTo>
                  <a:lnTo>
                    <a:pt x="14893" y="12399"/>
                  </a:lnTo>
                  <a:lnTo>
                    <a:pt x="14967" y="12289"/>
                  </a:lnTo>
                  <a:lnTo>
                    <a:pt x="14967" y="12179"/>
                  </a:lnTo>
                  <a:lnTo>
                    <a:pt x="14967" y="12069"/>
                  </a:lnTo>
                  <a:lnTo>
                    <a:pt x="14930" y="11996"/>
                  </a:lnTo>
                  <a:lnTo>
                    <a:pt x="14857" y="11959"/>
                  </a:lnTo>
                  <a:lnTo>
                    <a:pt x="14857" y="11886"/>
                  </a:lnTo>
                  <a:lnTo>
                    <a:pt x="16618" y="11776"/>
                  </a:lnTo>
                  <a:lnTo>
                    <a:pt x="16654" y="11812"/>
                  </a:lnTo>
                  <a:lnTo>
                    <a:pt x="16544" y="11996"/>
                  </a:lnTo>
                  <a:lnTo>
                    <a:pt x="16361" y="12179"/>
                  </a:lnTo>
                  <a:lnTo>
                    <a:pt x="16287" y="12289"/>
                  </a:lnTo>
                  <a:lnTo>
                    <a:pt x="16251" y="12363"/>
                  </a:lnTo>
                  <a:lnTo>
                    <a:pt x="16287" y="12436"/>
                  </a:lnTo>
                  <a:lnTo>
                    <a:pt x="16324" y="12509"/>
                  </a:lnTo>
                  <a:lnTo>
                    <a:pt x="16397" y="12546"/>
                  </a:lnTo>
                  <a:lnTo>
                    <a:pt x="16471" y="12583"/>
                  </a:lnTo>
                  <a:lnTo>
                    <a:pt x="16544" y="12583"/>
                  </a:lnTo>
                  <a:lnTo>
                    <a:pt x="16581" y="12546"/>
                  </a:lnTo>
                  <a:lnTo>
                    <a:pt x="16728" y="12473"/>
                  </a:lnTo>
                  <a:lnTo>
                    <a:pt x="16801" y="12363"/>
                  </a:lnTo>
                  <a:lnTo>
                    <a:pt x="16984" y="12106"/>
                  </a:lnTo>
                  <a:lnTo>
                    <a:pt x="17461" y="11482"/>
                  </a:lnTo>
                  <a:lnTo>
                    <a:pt x="17461" y="11409"/>
                  </a:lnTo>
                  <a:lnTo>
                    <a:pt x="17461" y="11336"/>
                  </a:lnTo>
                  <a:lnTo>
                    <a:pt x="17461" y="11262"/>
                  </a:lnTo>
                  <a:lnTo>
                    <a:pt x="17425" y="11189"/>
                  </a:lnTo>
                  <a:lnTo>
                    <a:pt x="17058" y="10895"/>
                  </a:lnTo>
                  <a:lnTo>
                    <a:pt x="16728" y="10639"/>
                  </a:lnTo>
                  <a:lnTo>
                    <a:pt x="16654" y="10602"/>
                  </a:lnTo>
                  <a:lnTo>
                    <a:pt x="16581" y="10602"/>
                  </a:lnTo>
                  <a:lnTo>
                    <a:pt x="16544" y="10639"/>
                  </a:lnTo>
                  <a:lnTo>
                    <a:pt x="16471" y="10675"/>
                  </a:lnTo>
                  <a:lnTo>
                    <a:pt x="16434" y="10785"/>
                  </a:lnTo>
                  <a:lnTo>
                    <a:pt x="16434" y="10859"/>
                  </a:lnTo>
                  <a:lnTo>
                    <a:pt x="16471" y="10932"/>
                  </a:lnTo>
                  <a:lnTo>
                    <a:pt x="16801" y="11226"/>
                  </a:lnTo>
                  <a:lnTo>
                    <a:pt x="13940" y="11372"/>
                  </a:lnTo>
                  <a:lnTo>
                    <a:pt x="14050" y="11336"/>
                  </a:lnTo>
                  <a:lnTo>
                    <a:pt x="14270" y="11189"/>
                  </a:lnTo>
                  <a:lnTo>
                    <a:pt x="14343" y="11115"/>
                  </a:lnTo>
                  <a:lnTo>
                    <a:pt x="14417" y="11005"/>
                  </a:lnTo>
                  <a:lnTo>
                    <a:pt x="14417" y="10932"/>
                  </a:lnTo>
                  <a:lnTo>
                    <a:pt x="14380" y="10895"/>
                  </a:lnTo>
                  <a:lnTo>
                    <a:pt x="14233" y="10895"/>
                  </a:lnTo>
                  <a:lnTo>
                    <a:pt x="14123" y="10932"/>
                  </a:lnTo>
                  <a:lnTo>
                    <a:pt x="13903" y="11079"/>
                  </a:lnTo>
                  <a:lnTo>
                    <a:pt x="13720" y="11226"/>
                  </a:lnTo>
                  <a:lnTo>
                    <a:pt x="13573" y="11409"/>
                  </a:lnTo>
                  <a:lnTo>
                    <a:pt x="12289" y="11446"/>
                  </a:lnTo>
                  <a:lnTo>
                    <a:pt x="12546" y="11336"/>
                  </a:lnTo>
                  <a:lnTo>
                    <a:pt x="12839" y="11226"/>
                  </a:lnTo>
                  <a:lnTo>
                    <a:pt x="13169" y="11079"/>
                  </a:lnTo>
                  <a:lnTo>
                    <a:pt x="13500" y="10895"/>
                  </a:lnTo>
                  <a:lnTo>
                    <a:pt x="13793" y="10675"/>
                  </a:lnTo>
                  <a:lnTo>
                    <a:pt x="14050" y="10419"/>
                  </a:lnTo>
                  <a:lnTo>
                    <a:pt x="14087" y="10308"/>
                  </a:lnTo>
                  <a:lnTo>
                    <a:pt x="14050" y="10235"/>
                  </a:lnTo>
                  <a:lnTo>
                    <a:pt x="13976" y="10198"/>
                  </a:lnTo>
                  <a:lnTo>
                    <a:pt x="13903" y="10235"/>
                  </a:lnTo>
                  <a:lnTo>
                    <a:pt x="13646" y="10382"/>
                  </a:lnTo>
                  <a:lnTo>
                    <a:pt x="13390" y="10565"/>
                  </a:lnTo>
                  <a:lnTo>
                    <a:pt x="13133" y="10749"/>
                  </a:lnTo>
                  <a:lnTo>
                    <a:pt x="12876" y="10895"/>
                  </a:lnTo>
                  <a:lnTo>
                    <a:pt x="12583" y="11042"/>
                  </a:lnTo>
                  <a:lnTo>
                    <a:pt x="12289" y="11152"/>
                  </a:lnTo>
                  <a:lnTo>
                    <a:pt x="11996" y="11299"/>
                  </a:lnTo>
                  <a:lnTo>
                    <a:pt x="11702" y="11446"/>
                  </a:lnTo>
                  <a:lnTo>
                    <a:pt x="10162" y="11482"/>
                  </a:lnTo>
                  <a:lnTo>
                    <a:pt x="10602" y="11299"/>
                  </a:lnTo>
                  <a:lnTo>
                    <a:pt x="12216" y="10639"/>
                  </a:lnTo>
                  <a:lnTo>
                    <a:pt x="12766" y="10455"/>
                  </a:lnTo>
                  <a:lnTo>
                    <a:pt x="13316" y="10162"/>
                  </a:lnTo>
                  <a:lnTo>
                    <a:pt x="13573" y="10015"/>
                  </a:lnTo>
                  <a:lnTo>
                    <a:pt x="13793" y="9832"/>
                  </a:lnTo>
                  <a:lnTo>
                    <a:pt x="13976" y="9612"/>
                  </a:lnTo>
                  <a:lnTo>
                    <a:pt x="14087" y="9355"/>
                  </a:lnTo>
                  <a:lnTo>
                    <a:pt x="14087" y="9245"/>
                  </a:lnTo>
                  <a:lnTo>
                    <a:pt x="14050" y="9208"/>
                  </a:lnTo>
                  <a:lnTo>
                    <a:pt x="13940" y="9171"/>
                  </a:lnTo>
                  <a:lnTo>
                    <a:pt x="13866" y="9208"/>
                  </a:lnTo>
                  <a:lnTo>
                    <a:pt x="13463" y="9612"/>
                  </a:lnTo>
                  <a:lnTo>
                    <a:pt x="13243" y="9795"/>
                  </a:lnTo>
                  <a:lnTo>
                    <a:pt x="12986" y="9978"/>
                  </a:lnTo>
                  <a:lnTo>
                    <a:pt x="12693" y="10125"/>
                  </a:lnTo>
                  <a:lnTo>
                    <a:pt x="12399" y="10235"/>
                  </a:lnTo>
                  <a:lnTo>
                    <a:pt x="11776" y="10492"/>
                  </a:lnTo>
                  <a:lnTo>
                    <a:pt x="10418" y="11042"/>
                  </a:lnTo>
                  <a:lnTo>
                    <a:pt x="9905" y="11262"/>
                  </a:lnTo>
                  <a:lnTo>
                    <a:pt x="9428" y="11482"/>
                  </a:lnTo>
                  <a:lnTo>
                    <a:pt x="7667" y="11482"/>
                  </a:lnTo>
                  <a:lnTo>
                    <a:pt x="8621" y="11152"/>
                  </a:lnTo>
                  <a:lnTo>
                    <a:pt x="10895" y="10419"/>
                  </a:lnTo>
                  <a:lnTo>
                    <a:pt x="11335" y="10235"/>
                  </a:lnTo>
                  <a:lnTo>
                    <a:pt x="11776" y="10052"/>
                  </a:lnTo>
                  <a:lnTo>
                    <a:pt x="12179" y="9832"/>
                  </a:lnTo>
                  <a:lnTo>
                    <a:pt x="12583" y="9575"/>
                  </a:lnTo>
                  <a:lnTo>
                    <a:pt x="13426" y="9025"/>
                  </a:lnTo>
                  <a:lnTo>
                    <a:pt x="13866" y="8768"/>
                  </a:lnTo>
                  <a:lnTo>
                    <a:pt x="14307" y="8548"/>
                  </a:lnTo>
                  <a:lnTo>
                    <a:pt x="14380" y="8511"/>
                  </a:lnTo>
                  <a:lnTo>
                    <a:pt x="14417" y="8474"/>
                  </a:lnTo>
                  <a:lnTo>
                    <a:pt x="14417" y="8841"/>
                  </a:lnTo>
                  <a:lnTo>
                    <a:pt x="14453" y="8915"/>
                  </a:lnTo>
                  <a:lnTo>
                    <a:pt x="14490" y="8951"/>
                  </a:lnTo>
                  <a:lnTo>
                    <a:pt x="14527" y="8988"/>
                  </a:lnTo>
                  <a:lnTo>
                    <a:pt x="14600" y="9025"/>
                  </a:lnTo>
                  <a:lnTo>
                    <a:pt x="14673" y="8988"/>
                  </a:lnTo>
                  <a:lnTo>
                    <a:pt x="14747" y="8951"/>
                  </a:lnTo>
                  <a:lnTo>
                    <a:pt x="14783" y="8915"/>
                  </a:lnTo>
                  <a:lnTo>
                    <a:pt x="14783" y="8841"/>
                  </a:lnTo>
                  <a:lnTo>
                    <a:pt x="14783" y="8291"/>
                  </a:lnTo>
                  <a:lnTo>
                    <a:pt x="14747" y="8034"/>
                  </a:lnTo>
                  <a:lnTo>
                    <a:pt x="14673" y="7777"/>
                  </a:lnTo>
                  <a:lnTo>
                    <a:pt x="15077" y="8181"/>
                  </a:lnTo>
                  <a:lnTo>
                    <a:pt x="15517" y="8584"/>
                  </a:lnTo>
                  <a:lnTo>
                    <a:pt x="15737" y="8768"/>
                  </a:lnTo>
                  <a:lnTo>
                    <a:pt x="15847" y="8841"/>
                  </a:lnTo>
                  <a:lnTo>
                    <a:pt x="15994" y="8878"/>
                  </a:lnTo>
                  <a:lnTo>
                    <a:pt x="16361" y="8915"/>
                  </a:lnTo>
                  <a:lnTo>
                    <a:pt x="16764" y="8915"/>
                  </a:lnTo>
                  <a:lnTo>
                    <a:pt x="17204" y="8878"/>
                  </a:lnTo>
                  <a:lnTo>
                    <a:pt x="17608" y="8731"/>
                  </a:lnTo>
                  <a:lnTo>
                    <a:pt x="17681" y="8695"/>
                  </a:lnTo>
                  <a:lnTo>
                    <a:pt x="17755" y="8584"/>
                  </a:lnTo>
                  <a:lnTo>
                    <a:pt x="17791" y="8511"/>
                  </a:lnTo>
                  <a:lnTo>
                    <a:pt x="17755" y="8438"/>
                  </a:lnTo>
                  <a:lnTo>
                    <a:pt x="17718" y="8328"/>
                  </a:lnTo>
                  <a:lnTo>
                    <a:pt x="17681" y="8291"/>
                  </a:lnTo>
                  <a:lnTo>
                    <a:pt x="17571" y="8254"/>
                  </a:lnTo>
                  <a:lnTo>
                    <a:pt x="17461" y="8254"/>
                  </a:lnTo>
                  <a:lnTo>
                    <a:pt x="17131" y="8364"/>
                  </a:lnTo>
                  <a:lnTo>
                    <a:pt x="16764" y="8401"/>
                  </a:lnTo>
                  <a:lnTo>
                    <a:pt x="16397" y="8438"/>
                  </a:lnTo>
                  <a:lnTo>
                    <a:pt x="16177" y="8401"/>
                  </a:lnTo>
                  <a:lnTo>
                    <a:pt x="16031" y="8364"/>
                  </a:lnTo>
                  <a:lnTo>
                    <a:pt x="15480" y="7888"/>
                  </a:lnTo>
                  <a:lnTo>
                    <a:pt x="15004" y="7374"/>
                  </a:lnTo>
                  <a:lnTo>
                    <a:pt x="14563" y="6824"/>
                  </a:lnTo>
                  <a:lnTo>
                    <a:pt x="14160" y="6237"/>
                  </a:lnTo>
                  <a:lnTo>
                    <a:pt x="13830" y="5613"/>
                  </a:lnTo>
                  <a:lnTo>
                    <a:pt x="13536" y="4990"/>
                  </a:lnTo>
                  <a:lnTo>
                    <a:pt x="13096" y="3926"/>
                  </a:lnTo>
                  <a:lnTo>
                    <a:pt x="12803" y="3412"/>
                  </a:lnTo>
                  <a:lnTo>
                    <a:pt x="12509" y="2936"/>
                  </a:lnTo>
                  <a:lnTo>
                    <a:pt x="12326" y="2752"/>
                  </a:lnTo>
                  <a:lnTo>
                    <a:pt x="12142" y="2532"/>
                  </a:lnTo>
                  <a:lnTo>
                    <a:pt x="11959" y="2349"/>
                  </a:lnTo>
                  <a:lnTo>
                    <a:pt x="11739" y="2202"/>
                  </a:lnTo>
                  <a:lnTo>
                    <a:pt x="11482" y="2092"/>
                  </a:lnTo>
                  <a:lnTo>
                    <a:pt x="11225" y="1982"/>
                  </a:lnTo>
                  <a:lnTo>
                    <a:pt x="10932" y="1908"/>
                  </a:lnTo>
                  <a:lnTo>
                    <a:pt x="10602" y="1872"/>
                  </a:lnTo>
                  <a:lnTo>
                    <a:pt x="10308" y="1872"/>
                  </a:lnTo>
                  <a:lnTo>
                    <a:pt x="9978" y="1908"/>
                  </a:lnTo>
                  <a:lnTo>
                    <a:pt x="9685" y="1982"/>
                  </a:lnTo>
                  <a:lnTo>
                    <a:pt x="9391" y="2055"/>
                  </a:lnTo>
                  <a:lnTo>
                    <a:pt x="9098" y="2202"/>
                  </a:lnTo>
                  <a:lnTo>
                    <a:pt x="8841" y="2349"/>
                  </a:lnTo>
                  <a:lnTo>
                    <a:pt x="8584" y="2495"/>
                  </a:lnTo>
                  <a:lnTo>
                    <a:pt x="8327" y="2715"/>
                  </a:lnTo>
                  <a:lnTo>
                    <a:pt x="7887" y="3119"/>
                  </a:lnTo>
                  <a:lnTo>
                    <a:pt x="7484" y="3632"/>
                  </a:lnTo>
                  <a:lnTo>
                    <a:pt x="7117" y="4146"/>
                  </a:lnTo>
                  <a:lnTo>
                    <a:pt x="6787" y="4660"/>
                  </a:lnTo>
                  <a:lnTo>
                    <a:pt x="6127" y="5833"/>
                  </a:lnTo>
                  <a:lnTo>
                    <a:pt x="5796" y="6457"/>
                  </a:lnTo>
                  <a:lnTo>
                    <a:pt x="5430" y="7044"/>
                  </a:lnTo>
                  <a:lnTo>
                    <a:pt x="4989" y="7594"/>
                  </a:lnTo>
                  <a:lnTo>
                    <a:pt x="4769" y="7851"/>
                  </a:lnTo>
                  <a:lnTo>
                    <a:pt x="4513" y="8071"/>
                  </a:lnTo>
                  <a:lnTo>
                    <a:pt x="4256" y="8291"/>
                  </a:lnTo>
                  <a:lnTo>
                    <a:pt x="3962" y="8474"/>
                  </a:lnTo>
                  <a:lnTo>
                    <a:pt x="3669" y="8621"/>
                  </a:lnTo>
                  <a:lnTo>
                    <a:pt x="3339" y="8731"/>
                  </a:lnTo>
                  <a:lnTo>
                    <a:pt x="3009" y="8841"/>
                  </a:lnTo>
                  <a:lnTo>
                    <a:pt x="2715" y="8915"/>
                  </a:lnTo>
                  <a:lnTo>
                    <a:pt x="2605" y="6200"/>
                  </a:lnTo>
                  <a:lnTo>
                    <a:pt x="2568" y="3119"/>
                  </a:lnTo>
                  <a:lnTo>
                    <a:pt x="2605" y="1505"/>
                  </a:lnTo>
                  <a:lnTo>
                    <a:pt x="2568" y="1138"/>
                  </a:lnTo>
                  <a:lnTo>
                    <a:pt x="2715" y="1395"/>
                  </a:lnTo>
                  <a:lnTo>
                    <a:pt x="2862" y="1652"/>
                  </a:lnTo>
                  <a:lnTo>
                    <a:pt x="2899" y="1725"/>
                  </a:lnTo>
                  <a:lnTo>
                    <a:pt x="2972" y="1762"/>
                  </a:lnTo>
                  <a:lnTo>
                    <a:pt x="3119" y="1762"/>
                  </a:lnTo>
                  <a:lnTo>
                    <a:pt x="3192" y="1688"/>
                  </a:lnTo>
                  <a:lnTo>
                    <a:pt x="3229" y="1652"/>
                  </a:lnTo>
                  <a:lnTo>
                    <a:pt x="3265" y="1578"/>
                  </a:lnTo>
                  <a:lnTo>
                    <a:pt x="3265" y="1505"/>
                  </a:lnTo>
                  <a:lnTo>
                    <a:pt x="3155" y="1138"/>
                  </a:lnTo>
                  <a:lnTo>
                    <a:pt x="2972" y="771"/>
                  </a:lnTo>
                  <a:lnTo>
                    <a:pt x="2568" y="111"/>
                  </a:lnTo>
                  <a:lnTo>
                    <a:pt x="2495" y="38"/>
                  </a:lnTo>
                  <a:lnTo>
                    <a:pt x="2385" y="1"/>
                  </a:lnTo>
                  <a:close/>
                  <a:moveTo>
                    <a:pt x="15554" y="12546"/>
                  </a:moveTo>
                  <a:lnTo>
                    <a:pt x="15480" y="12583"/>
                  </a:lnTo>
                  <a:lnTo>
                    <a:pt x="15370" y="12619"/>
                  </a:lnTo>
                  <a:lnTo>
                    <a:pt x="15224" y="12766"/>
                  </a:lnTo>
                  <a:lnTo>
                    <a:pt x="15077" y="12913"/>
                  </a:lnTo>
                  <a:lnTo>
                    <a:pt x="15077" y="12950"/>
                  </a:lnTo>
                  <a:lnTo>
                    <a:pt x="14820" y="12803"/>
                  </a:lnTo>
                  <a:lnTo>
                    <a:pt x="14527" y="12693"/>
                  </a:lnTo>
                  <a:lnTo>
                    <a:pt x="14453" y="12693"/>
                  </a:lnTo>
                  <a:lnTo>
                    <a:pt x="14417" y="12729"/>
                  </a:lnTo>
                  <a:lnTo>
                    <a:pt x="14380" y="12803"/>
                  </a:lnTo>
                  <a:lnTo>
                    <a:pt x="14380" y="12876"/>
                  </a:lnTo>
                  <a:lnTo>
                    <a:pt x="14563" y="13096"/>
                  </a:lnTo>
                  <a:lnTo>
                    <a:pt x="14783" y="13316"/>
                  </a:lnTo>
                  <a:lnTo>
                    <a:pt x="14673" y="13463"/>
                  </a:lnTo>
                  <a:lnTo>
                    <a:pt x="14490" y="13720"/>
                  </a:lnTo>
                  <a:lnTo>
                    <a:pt x="14417" y="13867"/>
                  </a:lnTo>
                  <a:lnTo>
                    <a:pt x="14417" y="14013"/>
                  </a:lnTo>
                  <a:lnTo>
                    <a:pt x="14453" y="14087"/>
                  </a:lnTo>
                  <a:lnTo>
                    <a:pt x="14490" y="14123"/>
                  </a:lnTo>
                  <a:lnTo>
                    <a:pt x="14600" y="14123"/>
                  </a:lnTo>
                  <a:lnTo>
                    <a:pt x="14673" y="14087"/>
                  </a:lnTo>
                  <a:lnTo>
                    <a:pt x="14783" y="14050"/>
                  </a:lnTo>
                  <a:lnTo>
                    <a:pt x="14893" y="13903"/>
                  </a:lnTo>
                  <a:lnTo>
                    <a:pt x="15150" y="13573"/>
                  </a:lnTo>
                  <a:lnTo>
                    <a:pt x="15590" y="13903"/>
                  </a:lnTo>
                  <a:lnTo>
                    <a:pt x="15700" y="13940"/>
                  </a:lnTo>
                  <a:lnTo>
                    <a:pt x="15774" y="13940"/>
                  </a:lnTo>
                  <a:lnTo>
                    <a:pt x="15847" y="13903"/>
                  </a:lnTo>
                  <a:lnTo>
                    <a:pt x="15884" y="13830"/>
                  </a:lnTo>
                  <a:lnTo>
                    <a:pt x="15921" y="13757"/>
                  </a:lnTo>
                  <a:lnTo>
                    <a:pt x="15921" y="13647"/>
                  </a:lnTo>
                  <a:lnTo>
                    <a:pt x="15921" y="13573"/>
                  </a:lnTo>
                  <a:lnTo>
                    <a:pt x="15847" y="13500"/>
                  </a:lnTo>
                  <a:lnTo>
                    <a:pt x="15407" y="13170"/>
                  </a:lnTo>
                  <a:lnTo>
                    <a:pt x="15480" y="13096"/>
                  </a:lnTo>
                  <a:lnTo>
                    <a:pt x="15590" y="12876"/>
                  </a:lnTo>
                  <a:lnTo>
                    <a:pt x="15664" y="12803"/>
                  </a:lnTo>
                  <a:lnTo>
                    <a:pt x="15737" y="12766"/>
                  </a:lnTo>
                  <a:lnTo>
                    <a:pt x="15774" y="12729"/>
                  </a:lnTo>
                  <a:lnTo>
                    <a:pt x="15811" y="12693"/>
                  </a:lnTo>
                  <a:lnTo>
                    <a:pt x="15811" y="12656"/>
                  </a:lnTo>
                  <a:lnTo>
                    <a:pt x="15774" y="12656"/>
                  </a:lnTo>
                  <a:lnTo>
                    <a:pt x="15664" y="12583"/>
                  </a:lnTo>
                  <a:lnTo>
                    <a:pt x="15554" y="12546"/>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39" name="Shape 339"/>
            <p:cNvSpPr/>
            <p:nvPr/>
          </p:nvSpPr>
          <p:spPr>
            <a:xfrm>
              <a:off x="6844475" y="1037625"/>
              <a:ext cx="414525" cy="389750"/>
            </a:xfrm>
            <a:custGeom>
              <a:avLst/>
              <a:gdLst/>
              <a:ahLst/>
              <a:cxnLst/>
              <a:rect l="0" t="0" r="0" b="0"/>
              <a:pathLst>
                <a:path w="16581" h="15590" extrusionOk="0">
                  <a:moveTo>
                    <a:pt x="13793" y="2568"/>
                  </a:moveTo>
                  <a:lnTo>
                    <a:pt x="14123" y="2641"/>
                  </a:lnTo>
                  <a:lnTo>
                    <a:pt x="14123" y="2678"/>
                  </a:lnTo>
                  <a:lnTo>
                    <a:pt x="14086" y="2825"/>
                  </a:lnTo>
                  <a:lnTo>
                    <a:pt x="14013" y="2935"/>
                  </a:lnTo>
                  <a:lnTo>
                    <a:pt x="13866" y="3045"/>
                  </a:lnTo>
                  <a:lnTo>
                    <a:pt x="13756" y="3081"/>
                  </a:lnTo>
                  <a:lnTo>
                    <a:pt x="13573" y="2971"/>
                  </a:lnTo>
                  <a:lnTo>
                    <a:pt x="13609" y="2788"/>
                  </a:lnTo>
                  <a:lnTo>
                    <a:pt x="13683" y="2678"/>
                  </a:lnTo>
                  <a:lnTo>
                    <a:pt x="13720" y="2605"/>
                  </a:lnTo>
                  <a:lnTo>
                    <a:pt x="13793" y="2568"/>
                  </a:lnTo>
                  <a:close/>
                  <a:moveTo>
                    <a:pt x="9428" y="3705"/>
                  </a:moveTo>
                  <a:lnTo>
                    <a:pt x="9831" y="4475"/>
                  </a:lnTo>
                  <a:lnTo>
                    <a:pt x="10161" y="5246"/>
                  </a:lnTo>
                  <a:lnTo>
                    <a:pt x="8327" y="4402"/>
                  </a:lnTo>
                  <a:lnTo>
                    <a:pt x="8878" y="4035"/>
                  </a:lnTo>
                  <a:lnTo>
                    <a:pt x="9428" y="3705"/>
                  </a:lnTo>
                  <a:close/>
                  <a:moveTo>
                    <a:pt x="5283" y="3668"/>
                  </a:moveTo>
                  <a:lnTo>
                    <a:pt x="6383" y="4072"/>
                  </a:lnTo>
                  <a:lnTo>
                    <a:pt x="7410" y="4512"/>
                  </a:lnTo>
                  <a:lnTo>
                    <a:pt x="6383" y="5319"/>
                  </a:lnTo>
                  <a:lnTo>
                    <a:pt x="5393" y="6163"/>
                  </a:lnTo>
                  <a:lnTo>
                    <a:pt x="5319" y="5282"/>
                  </a:lnTo>
                  <a:lnTo>
                    <a:pt x="5283" y="4365"/>
                  </a:lnTo>
                  <a:lnTo>
                    <a:pt x="5283" y="3668"/>
                  </a:lnTo>
                  <a:close/>
                  <a:moveTo>
                    <a:pt x="13096" y="2494"/>
                  </a:moveTo>
                  <a:lnTo>
                    <a:pt x="13023" y="2641"/>
                  </a:lnTo>
                  <a:lnTo>
                    <a:pt x="12986" y="2825"/>
                  </a:lnTo>
                  <a:lnTo>
                    <a:pt x="12949" y="3008"/>
                  </a:lnTo>
                  <a:lnTo>
                    <a:pt x="12986" y="3191"/>
                  </a:lnTo>
                  <a:lnTo>
                    <a:pt x="13096" y="3412"/>
                  </a:lnTo>
                  <a:lnTo>
                    <a:pt x="13243" y="3595"/>
                  </a:lnTo>
                  <a:lnTo>
                    <a:pt x="13426" y="3705"/>
                  </a:lnTo>
                  <a:lnTo>
                    <a:pt x="13646" y="3778"/>
                  </a:lnTo>
                  <a:lnTo>
                    <a:pt x="13793" y="3815"/>
                  </a:lnTo>
                  <a:lnTo>
                    <a:pt x="13536" y="4512"/>
                  </a:lnTo>
                  <a:lnTo>
                    <a:pt x="13243" y="5209"/>
                  </a:lnTo>
                  <a:lnTo>
                    <a:pt x="12913" y="5869"/>
                  </a:lnTo>
                  <a:lnTo>
                    <a:pt x="12546" y="6529"/>
                  </a:lnTo>
                  <a:lnTo>
                    <a:pt x="11665" y="6016"/>
                  </a:lnTo>
                  <a:lnTo>
                    <a:pt x="10785" y="5576"/>
                  </a:lnTo>
                  <a:lnTo>
                    <a:pt x="10602" y="5026"/>
                  </a:lnTo>
                  <a:lnTo>
                    <a:pt x="10345" y="4475"/>
                  </a:lnTo>
                  <a:lnTo>
                    <a:pt x="10125" y="3962"/>
                  </a:lnTo>
                  <a:lnTo>
                    <a:pt x="9831" y="3448"/>
                  </a:lnTo>
                  <a:lnTo>
                    <a:pt x="10602" y="3045"/>
                  </a:lnTo>
                  <a:lnTo>
                    <a:pt x="11005" y="2898"/>
                  </a:lnTo>
                  <a:lnTo>
                    <a:pt x="11409" y="2751"/>
                  </a:lnTo>
                  <a:lnTo>
                    <a:pt x="11849" y="2641"/>
                  </a:lnTo>
                  <a:lnTo>
                    <a:pt x="12252" y="2568"/>
                  </a:lnTo>
                  <a:lnTo>
                    <a:pt x="12692" y="2494"/>
                  </a:lnTo>
                  <a:close/>
                  <a:moveTo>
                    <a:pt x="2605" y="6713"/>
                  </a:moveTo>
                  <a:lnTo>
                    <a:pt x="2678" y="6750"/>
                  </a:lnTo>
                  <a:lnTo>
                    <a:pt x="2752" y="6823"/>
                  </a:lnTo>
                  <a:lnTo>
                    <a:pt x="2788" y="6970"/>
                  </a:lnTo>
                  <a:lnTo>
                    <a:pt x="2752" y="7116"/>
                  </a:lnTo>
                  <a:lnTo>
                    <a:pt x="2715" y="7153"/>
                  </a:lnTo>
                  <a:lnTo>
                    <a:pt x="2605" y="7226"/>
                  </a:lnTo>
                  <a:lnTo>
                    <a:pt x="2458" y="7336"/>
                  </a:lnTo>
                  <a:lnTo>
                    <a:pt x="2165" y="7116"/>
                  </a:lnTo>
                  <a:lnTo>
                    <a:pt x="2275" y="6970"/>
                  </a:lnTo>
                  <a:lnTo>
                    <a:pt x="2275" y="6896"/>
                  </a:lnTo>
                  <a:lnTo>
                    <a:pt x="2458" y="6860"/>
                  </a:lnTo>
                  <a:lnTo>
                    <a:pt x="2715" y="6860"/>
                  </a:lnTo>
                  <a:lnTo>
                    <a:pt x="2715" y="6823"/>
                  </a:lnTo>
                  <a:lnTo>
                    <a:pt x="2678" y="6786"/>
                  </a:lnTo>
                  <a:lnTo>
                    <a:pt x="2605" y="6713"/>
                  </a:lnTo>
                  <a:close/>
                  <a:moveTo>
                    <a:pt x="8364" y="6529"/>
                  </a:moveTo>
                  <a:lnTo>
                    <a:pt x="8547" y="6566"/>
                  </a:lnTo>
                  <a:lnTo>
                    <a:pt x="8657" y="6603"/>
                  </a:lnTo>
                  <a:lnTo>
                    <a:pt x="8657" y="6713"/>
                  </a:lnTo>
                  <a:lnTo>
                    <a:pt x="8694" y="6860"/>
                  </a:lnTo>
                  <a:lnTo>
                    <a:pt x="8694" y="6970"/>
                  </a:lnTo>
                  <a:lnTo>
                    <a:pt x="8694" y="7116"/>
                  </a:lnTo>
                  <a:lnTo>
                    <a:pt x="8657" y="7226"/>
                  </a:lnTo>
                  <a:lnTo>
                    <a:pt x="8621" y="7336"/>
                  </a:lnTo>
                  <a:lnTo>
                    <a:pt x="8547" y="7446"/>
                  </a:lnTo>
                  <a:lnTo>
                    <a:pt x="8364" y="7446"/>
                  </a:lnTo>
                  <a:lnTo>
                    <a:pt x="8107" y="7520"/>
                  </a:lnTo>
                  <a:lnTo>
                    <a:pt x="7850" y="7593"/>
                  </a:lnTo>
                  <a:lnTo>
                    <a:pt x="7704" y="7483"/>
                  </a:lnTo>
                  <a:lnTo>
                    <a:pt x="7630" y="7336"/>
                  </a:lnTo>
                  <a:lnTo>
                    <a:pt x="7557" y="7190"/>
                  </a:lnTo>
                  <a:lnTo>
                    <a:pt x="7594" y="7006"/>
                  </a:lnTo>
                  <a:lnTo>
                    <a:pt x="7667" y="6750"/>
                  </a:lnTo>
                  <a:lnTo>
                    <a:pt x="7777" y="6750"/>
                  </a:lnTo>
                  <a:lnTo>
                    <a:pt x="7850" y="6786"/>
                  </a:lnTo>
                  <a:lnTo>
                    <a:pt x="7924" y="6750"/>
                  </a:lnTo>
                  <a:lnTo>
                    <a:pt x="7960" y="6713"/>
                  </a:lnTo>
                  <a:lnTo>
                    <a:pt x="8071" y="6566"/>
                  </a:lnTo>
                  <a:lnTo>
                    <a:pt x="8364" y="6529"/>
                  </a:lnTo>
                  <a:close/>
                  <a:moveTo>
                    <a:pt x="3155" y="3191"/>
                  </a:moveTo>
                  <a:lnTo>
                    <a:pt x="3595" y="3228"/>
                  </a:lnTo>
                  <a:lnTo>
                    <a:pt x="4036" y="3301"/>
                  </a:lnTo>
                  <a:lnTo>
                    <a:pt x="4439" y="3412"/>
                  </a:lnTo>
                  <a:lnTo>
                    <a:pt x="4879" y="3522"/>
                  </a:lnTo>
                  <a:lnTo>
                    <a:pt x="4843" y="4072"/>
                  </a:lnTo>
                  <a:lnTo>
                    <a:pt x="4843" y="4659"/>
                  </a:lnTo>
                  <a:lnTo>
                    <a:pt x="4879" y="5282"/>
                  </a:lnTo>
                  <a:lnTo>
                    <a:pt x="4989" y="6529"/>
                  </a:lnTo>
                  <a:lnTo>
                    <a:pt x="4182" y="7263"/>
                  </a:lnTo>
                  <a:lnTo>
                    <a:pt x="3779" y="7630"/>
                  </a:lnTo>
                  <a:lnTo>
                    <a:pt x="3375" y="8033"/>
                  </a:lnTo>
                  <a:lnTo>
                    <a:pt x="3265" y="7960"/>
                  </a:lnTo>
                  <a:lnTo>
                    <a:pt x="2898" y="7667"/>
                  </a:lnTo>
                  <a:lnTo>
                    <a:pt x="3008" y="7520"/>
                  </a:lnTo>
                  <a:lnTo>
                    <a:pt x="3119" y="7410"/>
                  </a:lnTo>
                  <a:lnTo>
                    <a:pt x="3155" y="7336"/>
                  </a:lnTo>
                  <a:lnTo>
                    <a:pt x="3192" y="7300"/>
                  </a:lnTo>
                  <a:lnTo>
                    <a:pt x="3192" y="7153"/>
                  </a:lnTo>
                  <a:lnTo>
                    <a:pt x="3229" y="6933"/>
                  </a:lnTo>
                  <a:lnTo>
                    <a:pt x="3192" y="6823"/>
                  </a:lnTo>
                  <a:lnTo>
                    <a:pt x="3155" y="6676"/>
                  </a:lnTo>
                  <a:lnTo>
                    <a:pt x="3119" y="6566"/>
                  </a:lnTo>
                  <a:lnTo>
                    <a:pt x="3045" y="6456"/>
                  </a:lnTo>
                  <a:lnTo>
                    <a:pt x="2972" y="6383"/>
                  </a:lnTo>
                  <a:lnTo>
                    <a:pt x="2862" y="6309"/>
                  </a:lnTo>
                  <a:lnTo>
                    <a:pt x="2752" y="6273"/>
                  </a:lnTo>
                  <a:lnTo>
                    <a:pt x="2605" y="6236"/>
                  </a:lnTo>
                  <a:lnTo>
                    <a:pt x="2495" y="6236"/>
                  </a:lnTo>
                  <a:lnTo>
                    <a:pt x="2348" y="6273"/>
                  </a:lnTo>
                  <a:lnTo>
                    <a:pt x="2128" y="6383"/>
                  </a:lnTo>
                  <a:lnTo>
                    <a:pt x="1908" y="6529"/>
                  </a:lnTo>
                  <a:lnTo>
                    <a:pt x="1761" y="6713"/>
                  </a:lnTo>
                  <a:lnTo>
                    <a:pt x="1321" y="6309"/>
                  </a:lnTo>
                  <a:lnTo>
                    <a:pt x="954" y="5833"/>
                  </a:lnTo>
                  <a:lnTo>
                    <a:pt x="734" y="5502"/>
                  </a:lnTo>
                  <a:lnTo>
                    <a:pt x="624" y="5172"/>
                  </a:lnTo>
                  <a:lnTo>
                    <a:pt x="551" y="4805"/>
                  </a:lnTo>
                  <a:lnTo>
                    <a:pt x="514" y="4439"/>
                  </a:lnTo>
                  <a:lnTo>
                    <a:pt x="551" y="4255"/>
                  </a:lnTo>
                  <a:lnTo>
                    <a:pt x="624" y="4072"/>
                  </a:lnTo>
                  <a:lnTo>
                    <a:pt x="734" y="3925"/>
                  </a:lnTo>
                  <a:lnTo>
                    <a:pt x="844" y="3778"/>
                  </a:lnTo>
                  <a:lnTo>
                    <a:pt x="991" y="3668"/>
                  </a:lnTo>
                  <a:lnTo>
                    <a:pt x="1174" y="3558"/>
                  </a:lnTo>
                  <a:lnTo>
                    <a:pt x="1541" y="3412"/>
                  </a:lnTo>
                  <a:lnTo>
                    <a:pt x="1908" y="3265"/>
                  </a:lnTo>
                  <a:lnTo>
                    <a:pt x="2312" y="3191"/>
                  </a:lnTo>
                  <a:close/>
                  <a:moveTo>
                    <a:pt x="11005" y="6199"/>
                  </a:moveTo>
                  <a:lnTo>
                    <a:pt x="12289" y="6896"/>
                  </a:lnTo>
                  <a:lnTo>
                    <a:pt x="11885" y="7483"/>
                  </a:lnTo>
                  <a:lnTo>
                    <a:pt x="11482" y="8033"/>
                  </a:lnTo>
                  <a:lnTo>
                    <a:pt x="11335" y="7410"/>
                  </a:lnTo>
                  <a:lnTo>
                    <a:pt x="11188" y="6750"/>
                  </a:lnTo>
                  <a:lnTo>
                    <a:pt x="11005" y="6199"/>
                  </a:lnTo>
                  <a:close/>
                  <a:moveTo>
                    <a:pt x="7264" y="8180"/>
                  </a:moveTo>
                  <a:lnTo>
                    <a:pt x="7410" y="8253"/>
                  </a:lnTo>
                  <a:lnTo>
                    <a:pt x="7594" y="8290"/>
                  </a:lnTo>
                  <a:lnTo>
                    <a:pt x="7960" y="8290"/>
                  </a:lnTo>
                  <a:lnTo>
                    <a:pt x="7704" y="8327"/>
                  </a:lnTo>
                  <a:lnTo>
                    <a:pt x="7557" y="8327"/>
                  </a:lnTo>
                  <a:lnTo>
                    <a:pt x="7447" y="8290"/>
                  </a:lnTo>
                  <a:lnTo>
                    <a:pt x="7337" y="8253"/>
                  </a:lnTo>
                  <a:lnTo>
                    <a:pt x="7264" y="8180"/>
                  </a:lnTo>
                  <a:close/>
                  <a:moveTo>
                    <a:pt x="8181" y="5979"/>
                  </a:moveTo>
                  <a:lnTo>
                    <a:pt x="7997" y="6016"/>
                  </a:lnTo>
                  <a:lnTo>
                    <a:pt x="7814" y="6089"/>
                  </a:lnTo>
                  <a:lnTo>
                    <a:pt x="7667" y="6236"/>
                  </a:lnTo>
                  <a:lnTo>
                    <a:pt x="7410" y="6346"/>
                  </a:lnTo>
                  <a:lnTo>
                    <a:pt x="7190" y="6529"/>
                  </a:lnTo>
                  <a:lnTo>
                    <a:pt x="6970" y="6713"/>
                  </a:lnTo>
                  <a:lnTo>
                    <a:pt x="6787" y="6933"/>
                  </a:lnTo>
                  <a:lnTo>
                    <a:pt x="6677" y="7080"/>
                  </a:lnTo>
                  <a:lnTo>
                    <a:pt x="6640" y="7263"/>
                  </a:lnTo>
                  <a:lnTo>
                    <a:pt x="6567" y="7410"/>
                  </a:lnTo>
                  <a:lnTo>
                    <a:pt x="6567" y="7593"/>
                  </a:lnTo>
                  <a:lnTo>
                    <a:pt x="6567" y="7923"/>
                  </a:lnTo>
                  <a:lnTo>
                    <a:pt x="6677" y="8253"/>
                  </a:lnTo>
                  <a:lnTo>
                    <a:pt x="6787" y="8437"/>
                  </a:lnTo>
                  <a:lnTo>
                    <a:pt x="6897" y="8584"/>
                  </a:lnTo>
                  <a:lnTo>
                    <a:pt x="7043" y="8694"/>
                  </a:lnTo>
                  <a:lnTo>
                    <a:pt x="7190" y="8767"/>
                  </a:lnTo>
                  <a:lnTo>
                    <a:pt x="7374" y="8804"/>
                  </a:lnTo>
                  <a:lnTo>
                    <a:pt x="7557" y="8840"/>
                  </a:lnTo>
                  <a:lnTo>
                    <a:pt x="7924" y="8840"/>
                  </a:lnTo>
                  <a:lnTo>
                    <a:pt x="8254" y="8767"/>
                  </a:lnTo>
                  <a:lnTo>
                    <a:pt x="8584" y="8620"/>
                  </a:lnTo>
                  <a:lnTo>
                    <a:pt x="8914" y="8364"/>
                  </a:lnTo>
                  <a:lnTo>
                    <a:pt x="9208" y="8070"/>
                  </a:lnTo>
                  <a:lnTo>
                    <a:pt x="9464" y="7740"/>
                  </a:lnTo>
                  <a:lnTo>
                    <a:pt x="9538" y="7593"/>
                  </a:lnTo>
                  <a:lnTo>
                    <a:pt x="9611" y="7410"/>
                  </a:lnTo>
                  <a:lnTo>
                    <a:pt x="9648" y="7226"/>
                  </a:lnTo>
                  <a:lnTo>
                    <a:pt x="9648" y="7043"/>
                  </a:lnTo>
                  <a:lnTo>
                    <a:pt x="9648" y="6860"/>
                  </a:lnTo>
                  <a:lnTo>
                    <a:pt x="9574" y="6713"/>
                  </a:lnTo>
                  <a:lnTo>
                    <a:pt x="9464" y="6529"/>
                  </a:lnTo>
                  <a:lnTo>
                    <a:pt x="9354" y="6419"/>
                  </a:lnTo>
                  <a:lnTo>
                    <a:pt x="9208" y="6273"/>
                  </a:lnTo>
                  <a:lnTo>
                    <a:pt x="9061" y="6199"/>
                  </a:lnTo>
                  <a:lnTo>
                    <a:pt x="8731" y="6053"/>
                  </a:lnTo>
                  <a:lnTo>
                    <a:pt x="8364" y="5979"/>
                  </a:lnTo>
                  <a:close/>
                  <a:moveTo>
                    <a:pt x="5063" y="7080"/>
                  </a:moveTo>
                  <a:lnTo>
                    <a:pt x="5246" y="8180"/>
                  </a:lnTo>
                  <a:lnTo>
                    <a:pt x="5466" y="9281"/>
                  </a:lnTo>
                  <a:lnTo>
                    <a:pt x="4622" y="8804"/>
                  </a:lnTo>
                  <a:lnTo>
                    <a:pt x="3779" y="8290"/>
                  </a:lnTo>
                  <a:lnTo>
                    <a:pt x="4439" y="7667"/>
                  </a:lnTo>
                  <a:lnTo>
                    <a:pt x="5063" y="7080"/>
                  </a:lnTo>
                  <a:close/>
                  <a:moveTo>
                    <a:pt x="7887" y="4732"/>
                  </a:moveTo>
                  <a:lnTo>
                    <a:pt x="9171" y="5282"/>
                  </a:lnTo>
                  <a:lnTo>
                    <a:pt x="10381" y="5869"/>
                  </a:lnTo>
                  <a:lnTo>
                    <a:pt x="10602" y="6529"/>
                  </a:lnTo>
                  <a:lnTo>
                    <a:pt x="10785" y="7190"/>
                  </a:lnTo>
                  <a:lnTo>
                    <a:pt x="10932" y="7850"/>
                  </a:lnTo>
                  <a:lnTo>
                    <a:pt x="11078" y="8547"/>
                  </a:lnTo>
                  <a:lnTo>
                    <a:pt x="10565" y="9097"/>
                  </a:lnTo>
                  <a:lnTo>
                    <a:pt x="10015" y="9647"/>
                  </a:lnTo>
                  <a:lnTo>
                    <a:pt x="9428" y="10161"/>
                  </a:lnTo>
                  <a:lnTo>
                    <a:pt x="8841" y="10674"/>
                  </a:lnTo>
                  <a:lnTo>
                    <a:pt x="8107" y="10418"/>
                  </a:lnTo>
                  <a:lnTo>
                    <a:pt x="7374" y="10161"/>
                  </a:lnTo>
                  <a:lnTo>
                    <a:pt x="6677" y="9867"/>
                  </a:lnTo>
                  <a:lnTo>
                    <a:pt x="5980" y="9537"/>
                  </a:lnTo>
                  <a:lnTo>
                    <a:pt x="5723" y="8143"/>
                  </a:lnTo>
                  <a:lnTo>
                    <a:pt x="5466" y="6713"/>
                  </a:lnTo>
                  <a:lnTo>
                    <a:pt x="6677" y="5722"/>
                  </a:lnTo>
                  <a:lnTo>
                    <a:pt x="7887" y="4732"/>
                  </a:lnTo>
                  <a:close/>
                  <a:moveTo>
                    <a:pt x="11152" y="9171"/>
                  </a:moveTo>
                  <a:lnTo>
                    <a:pt x="11225" y="10161"/>
                  </a:lnTo>
                  <a:lnTo>
                    <a:pt x="11225" y="11188"/>
                  </a:lnTo>
                  <a:lnTo>
                    <a:pt x="11225" y="11225"/>
                  </a:lnTo>
                  <a:lnTo>
                    <a:pt x="10308" y="11041"/>
                  </a:lnTo>
                  <a:lnTo>
                    <a:pt x="9391" y="10821"/>
                  </a:lnTo>
                  <a:lnTo>
                    <a:pt x="10015" y="10308"/>
                  </a:lnTo>
                  <a:lnTo>
                    <a:pt x="10565" y="9794"/>
                  </a:lnTo>
                  <a:lnTo>
                    <a:pt x="11152" y="9171"/>
                  </a:lnTo>
                  <a:close/>
                  <a:moveTo>
                    <a:pt x="12729" y="7153"/>
                  </a:moveTo>
                  <a:lnTo>
                    <a:pt x="13243" y="7483"/>
                  </a:lnTo>
                  <a:lnTo>
                    <a:pt x="13756" y="7813"/>
                  </a:lnTo>
                  <a:lnTo>
                    <a:pt x="14233" y="8180"/>
                  </a:lnTo>
                  <a:lnTo>
                    <a:pt x="14673" y="8584"/>
                  </a:lnTo>
                  <a:lnTo>
                    <a:pt x="15113" y="9024"/>
                  </a:lnTo>
                  <a:lnTo>
                    <a:pt x="15480" y="9464"/>
                  </a:lnTo>
                  <a:lnTo>
                    <a:pt x="15810" y="9941"/>
                  </a:lnTo>
                  <a:lnTo>
                    <a:pt x="16067" y="10454"/>
                  </a:lnTo>
                  <a:lnTo>
                    <a:pt x="16251" y="11005"/>
                  </a:lnTo>
                  <a:lnTo>
                    <a:pt x="16177" y="11041"/>
                  </a:lnTo>
                  <a:lnTo>
                    <a:pt x="15957" y="11188"/>
                  </a:lnTo>
                  <a:lnTo>
                    <a:pt x="15700" y="11298"/>
                  </a:lnTo>
                  <a:lnTo>
                    <a:pt x="15444" y="11371"/>
                  </a:lnTo>
                  <a:lnTo>
                    <a:pt x="15187" y="11445"/>
                  </a:lnTo>
                  <a:lnTo>
                    <a:pt x="15113" y="11371"/>
                  </a:lnTo>
                  <a:lnTo>
                    <a:pt x="15077" y="11408"/>
                  </a:lnTo>
                  <a:lnTo>
                    <a:pt x="14233" y="11445"/>
                  </a:lnTo>
                  <a:lnTo>
                    <a:pt x="13389" y="11408"/>
                  </a:lnTo>
                  <a:lnTo>
                    <a:pt x="12582" y="11371"/>
                  </a:lnTo>
                  <a:lnTo>
                    <a:pt x="11739" y="11298"/>
                  </a:lnTo>
                  <a:lnTo>
                    <a:pt x="11702" y="10198"/>
                  </a:lnTo>
                  <a:lnTo>
                    <a:pt x="11665" y="9464"/>
                  </a:lnTo>
                  <a:lnTo>
                    <a:pt x="11592" y="8694"/>
                  </a:lnTo>
                  <a:lnTo>
                    <a:pt x="12179" y="7923"/>
                  </a:lnTo>
                  <a:lnTo>
                    <a:pt x="12729" y="7153"/>
                  </a:lnTo>
                  <a:close/>
                  <a:moveTo>
                    <a:pt x="6126" y="10161"/>
                  </a:moveTo>
                  <a:lnTo>
                    <a:pt x="6787" y="10454"/>
                  </a:lnTo>
                  <a:lnTo>
                    <a:pt x="7447" y="10711"/>
                  </a:lnTo>
                  <a:lnTo>
                    <a:pt x="8327" y="11005"/>
                  </a:lnTo>
                  <a:lnTo>
                    <a:pt x="7557" y="11555"/>
                  </a:lnTo>
                  <a:lnTo>
                    <a:pt x="6713" y="11995"/>
                  </a:lnTo>
                  <a:lnTo>
                    <a:pt x="6603" y="12068"/>
                  </a:lnTo>
                  <a:lnTo>
                    <a:pt x="6346" y="11078"/>
                  </a:lnTo>
                  <a:lnTo>
                    <a:pt x="6126" y="10161"/>
                  </a:lnTo>
                  <a:close/>
                  <a:moveTo>
                    <a:pt x="3449" y="8657"/>
                  </a:moveTo>
                  <a:lnTo>
                    <a:pt x="3889" y="8950"/>
                  </a:lnTo>
                  <a:lnTo>
                    <a:pt x="4733" y="9427"/>
                  </a:lnTo>
                  <a:lnTo>
                    <a:pt x="5613" y="9904"/>
                  </a:lnTo>
                  <a:lnTo>
                    <a:pt x="5870" y="11078"/>
                  </a:lnTo>
                  <a:lnTo>
                    <a:pt x="6016" y="11665"/>
                  </a:lnTo>
                  <a:lnTo>
                    <a:pt x="6200" y="12288"/>
                  </a:lnTo>
                  <a:lnTo>
                    <a:pt x="5686" y="12509"/>
                  </a:lnTo>
                  <a:lnTo>
                    <a:pt x="5136" y="12729"/>
                  </a:lnTo>
                  <a:lnTo>
                    <a:pt x="4622" y="12875"/>
                  </a:lnTo>
                  <a:lnTo>
                    <a:pt x="4072" y="12985"/>
                  </a:lnTo>
                  <a:lnTo>
                    <a:pt x="3705" y="12985"/>
                  </a:lnTo>
                  <a:lnTo>
                    <a:pt x="3375" y="12949"/>
                  </a:lnTo>
                  <a:lnTo>
                    <a:pt x="3045" y="12875"/>
                  </a:lnTo>
                  <a:lnTo>
                    <a:pt x="2715" y="12692"/>
                  </a:lnTo>
                  <a:lnTo>
                    <a:pt x="2568" y="12582"/>
                  </a:lnTo>
                  <a:lnTo>
                    <a:pt x="2458" y="12435"/>
                  </a:lnTo>
                  <a:lnTo>
                    <a:pt x="2348" y="12288"/>
                  </a:lnTo>
                  <a:lnTo>
                    <a:pt x="2275" y="12105"/>
                  </a:lnTo>
                  <a:lnTo>
                    <a:pt x="2165" y="11775"/>
                  </a:lnTo>
                  <a:lnTo>
                    <a:pt x="2165" y="11371"/>
                  </a:lnTo>
                  <a:lnTo>
                    <a:pt x="2201" y="11005"/>
                  </a:lnTo>
                  <a:lnTo>
                    <a:pt x="2275" y="10638"/>
                  </a:lnTo>
                  <a:lnTo>
                    <a:pt x="2385" y="10271"/>
                  </a:lnTo>
                  <a:lnTo>
                    <a:pt x="2532" y="9941"/>
                  </a:lnTo>
                  <a:lnTo>
                    <a:pt x="2715" y="9574"/>
                  </a:lnTo>
                  <a:lnTo>
                    <a:pt x="2935" y="9281"/>
                  </a:lnTo>
                  <a:lnTo>
                    <a:pt x="3192" y="8950"/>
                  </a:lnTo>
                  <a:lnTo>
                    <a:pt x="3449" y="8657"/>
                  </a:lnTo>
                  <a:close/>
                  <a:moveTo>
                    <a:pt x="8291" y="14049"/>
                  </a:moveTo>
                  <a:lnTo>
                    <a:pt x="8401" y="14086"/>
                  </a:lnTo>
                  <a:lnTo>
                    <a:pt x="8401" y="14196"/>
                  </a:lnTo>
                  <a:lnTo>
                    <a:pt x="8401" y="14343"/>
                  </a:lnTo>
                  <a:lnTo>
                    <a:pt x="8364" y="14489"/>
                  </a:lnTo>
                  <a:lnTo>
                    <a:pt x="8291" y="14599"/>
                  </a:lnTo>
                  <a:lnTo>
                    <a:pt x="8181" y="14673"/>
                  </a:lnTo>
                  <a:lnTo>
                    <a:pt x="7960" y="14489"/>
                  </a:lnTo>
                  <a:lnTo>
                    <a:pt x="7777" y="14306"/>
                  </a:lnTo>
                  <a:lnTo>
                    <a:pt x="7850" y="14159"/>
                  </a:lnTo>
                  <a:lnTo>
                    <a:pt x="7997" y="14086"/>
                  </a:lnTo>
                  <a:lnTo>
                    <a:pt x="8144" y="14049"/>
                  </a:lnTo>
                  <a:close/>
                  <a:moveTo>
                    <a:pt x="8914" y="11188"/>
                  </a:moveTo>
                  <a:lnTo>
                    <a:pt x="10051" y="11481"/>
                  </a:lnTo>
                  <a:lnTo>
                    <a:pt x="11225" y="11702"/>
                  </a:lnTo>
                  <a:lnTo>
                    <a:pt x="11188" y="12288"/>
                  </a:lnTo>
                  <a:lnTo>
                    <a:pt x="11115" y="12839"/>
                  </a:lnTo>
                  <a:lnTo>
                    <a:pt x="10968" y="13426"/>
                  </a:lnTo>
                  <a:lnTo>
                    <a:pt x="10822" y="13976"/>
                  </a:lnTo>
                  <a:lnTo>
                    <a:pt x="10638" y="14269"/>
                  </a:lnTo>
                  <a:lnTo>
                    <a:pt x="10455" y="14563"/>
                  </a:lnTo>
                  <a:lnTo>
                    <a:pt x="10198" y="14819"/>
                  </a:lnTo>
                  <a:lnTo>
                    <a:pt x="9905" y="15003"/>
                  </a:lnTo>
                  <a:lnTo>
                    <a:pt x="9648" y="15113"/>
                  </a:lnTo>
                  <a:lnTo>
                    <a:pt x="9391" y="15150"/>
                  </a:lnTo>
                  <a:lnTo>
                    <a:pt x="9098" y="15113"/>
                  </a:lnTo>
                  <a:lnTo>
                    <a:pt x="8841" y="15040"/>
                  </a:lnTo>
                  <a:lnTo>
                    <a:pt x="8951" y="14856"/>
                  </a:lnTo>
                  <a:lnTo>
                    <a:pt x="8988" y="14673"/>
                  </a:lnTo>
                  <a:lnTo>
                    <a:pt x="9061" y="14453"/>
                  </a:lnTo>
                  <a:lnTo>
                    <a:pt x="9061" y="14269"/>
                  </a:lnTo>
                  <a:lnTo>
                    <a:pt x="9024" y="14086"/>
                  </a:lnTo>
                  <a:lnTo>
                    <a:pt x="8951" y="13976"/>
                  </a:lnTo>
                  <a:lnTo>
                    <a:pt x="8841" y="13829"/>
                  </a:lnTo>
                  <a:lnTo>
                    <a:pt x="8731" y="13756"/>
                  </a:lnTo>
                  <a:lnTo>
                    <a:pt x="8547" y="13646"/>
                  </a:lnTo>
                  <a:lnTo>
                    <a:pt x="8401" y="13609"/>
                  </a:lnTo>
                  <a:lnTo>
                    <a:pt x="8254" y="13572"/>
                  </a:lnTo>
                  <a:lnTo>
                    <a:pt x="8071" y="13572"/>
                  </a:lnTo>
                  <a:lnTo>
                    <a:pt x="7887" y="13609"/>
                  </a:lnTo>
                  <a:lnTo>
                    <a:pt x="7740" y="13682"/>
                  </a:lnTo>
                  <a:lnTo>
                    <a:pt x="7594" y="13792"/>
                  </a:lnTo>
                  <a:lnTo>
                    <a:pt x="7447" y="13902"/>
                  </a:lnTo>
                  <a:lnTo>
                    <a:pt x="7264" y="13609"/>
                  </a:lnTo>
                  <a:lnTo>
                    <a:pt x="7080" y="13242"/>
                  </a:lnTo>
                  <a:lnTo>
                    <a:pt x="6897" y="12912"/>
                  </a:lnTo>
                  <a:lnTo>
                    <a:pt x="6750" y="12545"/>
                  </a:lnTo>
                  <a:lnTo>
                    <a:pt x="7814" y="11958"/>
                  </a:lnTo>
                  <a:lnTo>
                    <a:pt x="8364" y="11591"/>
                  </a:lnTo>
                  <a:lnTo>
                    <a:pt x="8914" y="11188"/>
                  </a:lnTo>
                  <a:close/>
                  <a:moveTo>
                    <a:pt x="6493" y="0"/>
                  </a:moveTo>
                  <a:lnTo>
                    <a:pt x="6163" y="294"/>
                  </a:lnTo>
                  <a:lnTo>
                    <a:pt x="5870" y="624"/>
                  </a:lnTo>
                  <a:lnTo>
                    <a:pt x="5613" y="991"/>
                  </a:lnTo>
                  <a:lnTo>
                    <a:pt x="5429" y="1394"/>
                  </a:lnTo>
                  <a:lnTo>
                    <a:pt x="5246" y="1798"/>
                  </a:lnTo>
                  <a:lnTo>
                    <a:pt x="5099" y="2201"/>
                  </a:lnTo>
                  <a:lnTo>
                    <a:pt x="5026" y="2641"/>
                  </a:lnTo>
                  <a:lnTo>
                    <a:pt x="4953" y="3081"/>
                  </a:lnTo>
                  <a:lnTo>
                    <a:pt x="4219" y="2898"/>
                  </a:lnTo>
                  <a:lnTo>
                    <a:pt x="3485" y="2788"/>
                  </a:lnTo>
                  <a:lnTo>
                    <a:pt x="2752" y="2715"/>
                  </a:lnTo>
                  <a:lnTo>
                    <a:pt x="2385" y="2751"/>
                  </a:lnTo>
                  <a:lnTo>
                    <a:pt x="2055" y="2788"/>
                  </a:lnTo>
                  <a:lnTo>
                    <a:pt x="1725" y="2825"/>
                  </a:lnTo>
                  <a:lnTo>
                    <a:pt x="1394" y="2898"/>
                  </a:lnTo>
                  <a:lnTo>
                    <a:pt x="1101" y="3045"/>
                  </a:lnTo>
                  <a:lnTo>
                    <a:pt x="808" y="3191"/>
                  </a:lnTo>
                  <a:lnTo>
                    <a:pt x="551" y="3338"/>
                  </a:lnTo>
                  <a:lnTo>
                    <a:pt x="367" y="3558"/>
                  </a:lnTo>
                  <a:lnTo>
                    <a:pt x="184" y="3815"/>
                  </a:lnTo>
                  <a:lnTo>
                    <a:pt x="74" y="4108"/>
                  </a:lnTo>
                  <a:lnTo>
                    <a:pt x="1" y="4402"/>
                  </a:lnTo>
                  <a:lnTo>
                    <a:pt x="1" y="4732"/>
                  </a:lnTo>
                  <a:lnTo>
                    <a:pt x="37" y="5026"/>
                  </a:lnTo>
                  <a:lnTo>
                    <a:pt x="147" y="5356"/>
                  </a:lnTo>
                  <a:lnTo>
                    <a:pt x="257" y="5649"/>
                  </a:lnTo>
                  <a:lnTo>
                    <a:pt x="441" y="5943"/>
                  </a:lnTo>
                  <a:lnTo>
                    <a:pt x="624" y="6236"/>
                  </a:lnTo>
                  <a:lnTo>
                    <a:pt x="844" y="6493"/>
                  </a:lnTo>
                  <a:lnTo>
                    <a:pt x="1211" y="6860"/>
                  </a:lnTo>
                  <a:lnTo>
                    <a:pt x="1615" y="7263"/>
                  </a:lnTo>
                  <a:lnTo>
                    <a:pt x="1615" y="7300"/>
                  </a:lnTo>
                  <a:lnTo>
                    <a:pt x="1615" y="7520"/>
                  </a:lnTo>
                  <a:lnTo>
                    <a:pt x="1688" y="7777"/>
                  </a:lnTo>
                  <a:lnTo>
                    <a:pt x="1725" y="7887"/>
                  </a:lnTo>
                  <a:lnTo>
                    <a:pt x="1835" y="7960"/>
                  </a:lnTo>
                  <a:lnTo>
                    <a:pt x="1908" y="8033"/>
                  </a:lnTo>
                  <a:lnTo>
                    <a:pt x="2055" y="8070"/>
                  </a:lnTo>
                  <a:lnTo>
                    <a:pt x="2165" y="8107"/>
                  </a:lnTo>
                  <a:lnTo>
                    <a:pt x="2275" y="8070"/>
                  </a:lnTo>
                  <a:lnTo>
                    <a:pt x="2532" y="7997"/>
                  </a:lnTo>
                  <a:lnTo>
                    <a:pt x="3045" y="8400"/>
                  </a:lnTo>
                  <a:lnTo>
                    <a:pt x="2642" y="8914"/>
                  </a:lnTo>
                  <a:lnTo>
                    <a:pt x="2312" y="9464"/>
                  </a:lnTo>
                  <a:lnTo>
                    <a:pt x="2018" y="10051"/>
                  </a:lnTo>
                  <a:lnTo>
                    <a:pt x="1871" y="10344"/>
                  </a:lnTo>
                  <a:lnTo>
                    <a:pt x="1798" y="10674"/>
                  </a:lnTo>
                  <a:lnTo>
                    <a:pt x="1725" y="10968"/>
                  </a:lnTo>
                  <a:lnTo>
                    <a:pt x="1688" y="11261"/>
                  </a:lnTo>
                  <a:lnTo>
                    <a:pt x="1688" y="11555"/>
                  </a:lnTo>
                  <a:lnTo>
                    <a:pt x="1725" y="11885"/>
                  </a:lnTo>
                  <a:lnTo>
                    <a:pt x="1798" y="12142"/>
                  </a:lnTo>
                  <a:lnTo>
                    <a:pt x="1908" y="12435"/>
                  </a:lnTo>
                  <a:lnTo>
                    <a:pt x="2055" y="12692"/>
                  </a:lnTo>
                  <a:lnTo>
                    <a:pt x="2238" y="12912"/>
                  </a:lnTo>
                  <a:lnTo>
                    <a:pt x="2495" y="13132"/>
                  </a:lnTo>
                  <a:lnTo>
                    <a:pt x="2788" y="13279"/>
                  </a:lnTo>
                  <a:lnTo>
                    <a:pt x="3045" y="13389"/>
                  </a:lnTo>
                  <a:lnTo>
                    <a:pt x="3375" y="13426"/>
                  </a:lnTo>
                  <a:lnTo>
                    <a:pt x="3669" y="13462"/>
                  </a:lnTo>
                  <a:lnTo>
                    <a:pt x="3999" y="13462"/>
                  </a:lnTo>
                  <a:lnTo>
                    <a:pt x="4292" y="13426"/>
                  </a:lnTo>
                  <a:lnTo>
                    <a:pt x="4586" y="13389"/>
                  </a:lnTo>
                  <a:lnTo>
                    <a:pt x="5026" y="13242"/>
                  </a:lnTo>
                  <a:lnTo>
                    <a:pt x="5503" y="13095"/>
                  </a:lnTo>
                  <a:lnTo>
                    <a:pt x="5906" y="12949"/>
                  </a:lnTo>
                  <a:lnTo>
                    <a:pt x="6346" y="12729"/>
                  </a:lnTo>
                  <a:lnTo>
                    <a:pt x="6530" y="13169"/>
                  </a:lnTo>
                  <a:lnTo>
                    <a:pt x="6713" y="13572"/>
                  </a:lnTo>
                  <a:lnTo>
                    <a:pt x="6970" y="13976"/>
                  </a:lnTo>
                  <a:lnTo>
                    <a:pt x="7227" y="14343"/>
                  </a:lnTo>
                  <a:lnTo>
                    <a:pt x="7153" y="14526"/>
                  </a:lnTo>
                  <a:lnTo>
                    <a:pt x="7117" y="14709"/>
                  </a:lnTo>
                  <a:lnTo>
                    <a:pt x="7153" y="14893"/>
                  </a:lnTo>
                  <a:lnTo>
                    <a:pt x="7227" y="15076"/>
                  </a:lnTo>
                  <a:lnTo>
                    <a:pt x="7337" y="15223"/>
                  </a:lnTo>
                  <a:lnTo>
                    <a:pt x="7484" y="15333"/>
                  </a:lnTo>
                  <a:lnTo>
                    <a:pt x="7630" y="15406"/>
                  </a:lnTo>
                  <a:lnTo>
                    <a:pt x="7777" y="15480"/>
                  </a:lnTo>
                  <a:lnTo>
                    <a:pt x="7924" y="15516"/>
                  </a:lnTo>
                  <a:lnTo>
                    <a:pt x="8107" y="15516"/>
                  </a:lnTo>
                  <a:lnTo>
                    <a:pt x="8254" y="15480"/>
                  </a:lnTo>
                  <a:lnTo>
                    <a:pt x="8437" y="15406"/>
                  </a:lnTo>
                  <a:lnTo>
                    <a:pt x="8474" y="15406"/>
                  </a:lnTo>
                  <a:lnTo>
                    <a:pt x="8804" y="15516"/>
                  </a:lnTo>
                  <a:lnTo>
                    <a:pt x="9171" y="15590"/>
                  </a:lnTo>
                  <a:lnTo>
                    <a:pt x="9501" y="15590"/>
                  </a:lnTo>
                  <a:lnTo>
                    <a:pt x="9868" y="15516"/>
                  </a:lnTo>
                  <a:lnTo>
                    <a:pt x="10161" y="15406"/>
                  </a:lnTo>
                  <a:lnTo>
                    <a:pt x="10418" y="15260"/>
                  </a:lnTo>
                  <a:lnTo>
                    <a:pt x="10675" y="15040"/>
                  </a:lnTo>
                  <a:lnTo>
                    <a:pt x="10858" y="14819"/>
                  </a:lnTo>
                  <a:lnTo>
                    <a:pt x="11042" y="14563"/>
                  </a:lnTo>
                  <a:lnTo>
                    <a:pt x="11188" y="14269"/>
                  </a:lnTo>
                  <a:lnTo>
                    <a:pt x="11299" y="13976"/>
                  </a:lnTo>
                  <a:lnTo>
                    <a:pt x="11409" y="13682"/>
                  </a:lnTo>
                  <a:lnTo>
                    <a:pt x="11519" y="13242"/>
                  </a:lnTo>
                  <a:lnTo>
                    <a:pt x="11629" y="12765"/>
                  </a:lnTo>
                  <a:lnTo>
                    <a:pt x="11665" y="12252"/>
                  </a:lnTo>
                  <a:lnTo>
                    <a:pt x="11702" y="11775"/>
                  </a:lnTo>
                  <a:lnTo>
                    <a:pt x="12619" y="11848"/>
                  </a:lnTo>
                  <a:lnTo>
                    <a:pt x="13499" y="11922"/>
                  </a:lnTo>
                  <a:lnTo>
                    <a:pt x="14416" y="11922"/>
                  </a:lnTo>
                  <a:lnTo>
                    <a:pt x="15297" y="11885"/>
                  </a:lnTo>
                  <a:lnTo>
                    <a:pt x="15333" y="11848"/>
                  </a:lnTo>
                  <a:lnTo>
                    <a:pt x="15333" y="11775"/>
                  </a:lnTo>
                  <a:lnTo>
                    <a:pt x="15590" y="11702"/>
                  </a:lnTo>
                  <a:lnTo>
                    <a:pt x="15884" y="11628"/>
                  </a:lnTo>
                  <a:lnTo>
                    <a:pt x="16140" y="11481"/>
                  </a:lnTo>
                  <a:lnTo>
                    <a:pt x="16397" y="11335"/>
                  </a:lnTo>
                  <a:lnTo>
                    <a:pt x="16507" y="11335"/>
                  </a:lnTo>
                  <a:lnTo>
                    <a:pt x="16544" y="11298"/>
                  </a:lnTo>
                  <a:lnTo>
                    <a:pt x="16581" y="11225"/>
                  </a:lnTo>
                  <a:lnTo>
                    <a:pt x="16544" y="10931"/>
                  </a:lnTo>
                  <a:lnTo>
                    <a:pt x="16471" y="10638"/>
                  </a:lnTo>
                  <a:lnTo>
                    <a:pt x="16397" y="10344"/>
                  </a:lnTo>
                  <a:lnTo>
                    <a:pt x="16287" y="10088"/>
                  </a:lnTo>
                  <a:lnTo>
                    <a:pt x="15994" y="9537"/>
                  </a:lnTo>
                  <a:lnTo>
                    <a:pt x="15627" y="9060"/>
                  </a:lnTo>
                  <a:lnTo>
                    <a:pt x="15223" y="8584"/>
                  </a:lnTo>
                  <a:lnTo>
                    <a:pt x="14783" y="8143"/>
                  </a:lnTo>
                  <a:lnTo>
                    <a:pt x="14306" y="7740"/>
                  </a:lnTo>
                  <a:lnTo>
                    <a:pt x="13793" y="7336"/>
                  </a:lnTo>
                  <a:lnTo>
                    <a:pt x="12949" y="6786"/>
                  </a:lnTo>
                  <a:lnTo>
                    <a:pt x="13353" y="6053"/>
                  </a:lnTo>
                  <a:lnTo>
                    <a:pt x="13720" y="5319"/>
                  </a:lnTo>
                  <a:lnTo>
                    <a:pt x="14050" y="4549"/>
                  </a:lnTo>
                  <a:lnTo>
                    <a:pt x="14306" y="3778"/>
                  </a:lnTo>
                  <a:lnTo>
                    <a:pt x="14306" y="3632"/>
                  </a:lnTo>
                  <a:lnTo>
                    <a:pt x="14453" y="3522"/>
                  </a:lnTo>
                  <a:lnTo>
                    <a:pt x="14600" y="3375"/>
                  </a:lnTo>
                  <a:lnTo>
                    <a:pt x="14747" y="3155"/>
                  </a:lnTo>
                  <a:lnTo>
                    <a:pt x="14820" y="2935"/>
                  </a:lnTo>
                  <a:lnTo>
                    <a:pt x="14820" y="2678"/>
                  </a:lnTo>
                  <a:lnTo>
                    <a:pt x="14747" y="2421"/>
                  </a:lnTo>
                  <a:lnTo>
                    <a:pt x="14637" y="2238"/>
                  </a:lnTo>
                  <a:lnTo>
                    <a:pt x="14490" y="2054"/>
                  </a:lnTo>
                  <a:lnTo>
                    <a:pt x="14270" y="1944"/>
                  </a:lnTo>
                  <a:lnTo>
                    <a:pt x="14160" y="1908"/>
                  </a:lnTo>
                  <a:lnTo>
                    <a:pt x="14013" y="1908"/>
                  </a:lnTo>
                  <a:lnTo>
                    <a:pt x="13830" y="1944"/>
                  </a:lnTo>
                  <a:lnTo>
                    <a:pt x="13683" y="2018"/>
                  </a:lnTo>
                  <a:lnTo>
                    <a:pt x="13536" y="2091"/>
                  </a:lnTo>
                  <a:lnTo>
                    <a:pt x="13389" y="2201"/>
                  </a:lnTo>
                  <a:lnTo>
                    <a:pt x="12949" y="2128"/>
                  </a:lnTo>
                  <a:lnTo>
                    <a:pt x="12472" y="2164"/>
                  </a:lnTo>
                  <a:lnTo>
                    <a:pt x="12032" y="2201"/>
                  </a:lnTo>
                  <a:lnTo>
                    <a:pt x="11592" y="2274"/>
                  </a:lnTo>
                  <a:lnTo>
                    <a:pt x="11115" y="2421"/>
                  </a:lnTo>
                  <a:lnTo>
                    <a:pt x="10675" y="2568"/>
                  </a:lnTo>
                  <a:lnTo>
                    <a:pt x="10271" y="2751"/>
                  </a:lnTo>
                  <a:lnTo>
                    <a:pt x="9831" y="2971"/>
                  </a:lnTo>
                  <a:lnTo>
                    <a:pt x="9611" y="3081"/>
                  </a:lnTo>
                  <a:lnTo>
                    <a:pt x="9208" y="2421"/>
                  </a:lnTo>
                  <a:lnTo>
                    <a:pt x="8767" y="1761"/>
                  </a:lnTo>
                  <a:lnTo>
                    <a:pt x="8254" y="1137"/>
                  </a:lnTo>
                  <a:lnTo>
                    <a:pt x="7740" y="550"/>
                  </a:lnTo>
                  <a:lnTo>
                    <a:pt x="7630" y="477"/>
                  </a:lnTo>
                  <a:lnTo>
                    <a:pt x="7520" y="477"/>
                  </a:lnTo>
                  <a:lnTo>
                    <a:pt x="7117" y="624"/>
                  </a:lnTo>
                  <a:lnTo>
                    <a:pt x="6713" y="807"/>
                  </a:lnTo>
                  <a:lnTo>
                    <a:pt x="6640" y="844"/>
                  </a:lnTo>
                  <a:lnTo>
                    <a:pt x="6603" y="881"/>
                  </a:lnTo>
                  <a:lnTo>
                    <a:pt x="6640" y="991"/>
                  </a:lnTo>
                  <a:lnTo>
                    <a:pt x="6677" y="1064"/>
                  </a:lnTo>
                  <a:lnTo>
                    <a:pt x="6787" y="1064"/>
                  </a:lnTo>
                  <a:lnTo>
                    <a:pt x="7153" y="1027"/>
                  </a:lnTo>
                  <a:lnTo>
                    <a:pt x="7484" y="991"/>
                  </a:lnTo>
                  <a:lnTo>
                    <a:pt x="7960" y="1541"/>
                  </a:lnTo>
                  <a:lnTo>
                    <a:pt x="8401" y="2091"/>
                  </a:lnTo>
                  <a:lnTo>
                    <a:pt x="8841" y="2715"/>
                  </a:lnTo>
                  <a:lnTo>
                    <a:pt x="9208" y="3301"/>
                  </a:lnTo>
                  <a:lnTo>
                    <a:pt x="8511" y="3742"/>
                  </a:lnTo>
                  <a:lnTo>
                    <a:pt x="7850" y="4219"/>
                  </a:lnTo>
                  <a:lnTo>
                    <a:pt x="6603" y="3668"/>
                  </a:lnTo>
                  <a:lnTo>
                    <a:pt x="5980" y="3412"/>
                  </a:lnTo>
                  <a:lnTo>
                    <a:pt x="5319" y="3191"/>
                  </a:lnTo>
                  <a:lnTo>
                    <a:pt x="5393" y="2788"/>
                  </a:lnTo>
                  <a:lnTo>
                    <a:pt x="5466" y="2384"/>
                  </a:lnTo>
                  <a:lnTo>
                    <a:pt x="5576" y="1981"/>
                  </a:lnTo>
                  <a:lnTo>
                    <a:pt x="5723" y="1577"/>
                  </a:lnTo>
                  <a:lnTo>
                    <a:pt x="5906" y="1211"/>
                  </a:lnTo>
                  <a:lnTo>
                    <a:pt x="6126" y="844"/>
                  </a:lnTo>
                  <a:lnTo>
                    <a:pt x="6383" y="514"/>
                  </a:lnTo>
                  <a:lnTo>
                    <a:pt x="6640" y="184"/>
                  </a:lnTo>
                  <a:lnTo>
                    <a:pt x="6677" y="110"/>
                  </a:lnTo>
                  <a:lnTo>
                    <a:pt x="6677" y="37"/>
                  </a:lnTo>
                  <a:lnTo>
                    <a:pt x="6603"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40" name="Shape 340"/>
            <p:cNvSpPr/>
            <p:nvPr/>
          </p:nvSpPr>
          <p:spPr>
            <a:xfrm>
              <a:off x="6553775" y="1840025"/>
              <a:ext cx="234775" cy="276975"/>
            </a:xfrm>
            <a:custGeom>
              <a:avLst/>
              <a:gdLst/>
              <a:ahLst/>
              <a:cxnLst/>
              <a:rect l="0" t="0" r="0" b="0"/>
              <a:pathLst>
                <a:path w="9391" h="11079" extrusionOk="0">
                  <a:moveTo>
                    <a:pt x="4916" y="441"/>
                  </a:moveTo>
                  <a:lnTo>
                    <a:pt x="5026" y="477"/>
                  </a:lnTo>
                  <a:lnTo>
                    <a:pt x="5099" y="551"/>
                  </a:lnTo>
                  <a:lnTo>
                    <a:pt x="5099" y="771"/>
                  </a:lnTo>
                  <a:lnTo>
                    <a:pt x="5026" y="954"/>
                  </a:lnTo>
                  <a:lnTo>
                    <a:pt x="4953" y="1064"/>
                  </a:lnTo>
                  <a:lnTo>
                    <a:pt x="4842" y="1138"/>
                  </a:lnTo>
                  <a:lnTo>
                    <a:pt x="4732" y="1174"/>
                  </a:lnTo>
                  <a:lnTo>
                    <a:pt x="4622" y="1138"/>
                  </a:lnTo>
                  <a:lnTo>
                    <a:pt x="4366" y="1028"/>
                  </a:lnTo>
                  <a:lnTo>
                    <a:pt x="4439" y="917"/>
                  </a:lnTo>
                  <a:lnTo>
                    <a:pt x="4439" y="771"/>
                  </a:lnTo>
                  <a:lnTo>
                    <a:pt x="4402" y="697"/>
                  </a:lnTo>
                  <a:lnTo>
                    <a:pt x="4366" y="661"/>
                  </a:lnTo>
                  <a:lnTo>
                    <a:pt x="4476" y="551"/>
                  </a:lnTo>
                  <a:lnTo>
                    <a:pt x="4622" y="477"/>
                  </a:lnTo>
                  <a:lnTo>
                    <a:pt x="4769" y="441"/>
                  </a:lnTo>
                  <a:close/>
                  <a:moveTo>
                    <a:pt x="3375" y="6493"/>
                  </a:moveTo>
                  <a:lnTo>
                    <a:pt x="3375" y="6530"/>
                  </a:lnTo>
                  <a:lnTo>
                    <a:pt x="3339" y="6530"/>
                  </a:lnTo>
                  <a:lnTo>
                    <a:pt x="3375" y="6493"/>
                  </a:lnTo>
                  <a:close/>
                  <a:moveTo>
                    <a:pt x="4292" y="6933"/>
                  </a:moveTo>
                  <a:lnTo>
                    <a:pt x="4256" y="7007"/>
                  </a:lnTo>
                  <a:lnTo>
                    <a:pt x="4219" y="6970"/>
                  </a:lnTo>
                  <a:lnTo>
                    <a:pt x="4292" y="6933"/>
                  </a:lnTo>
                  <a:close/>
                  <a:moveTo>
                    <a:pt x="5209" y="4219"/>
                  </a:moveTo>
                  <a:lnTo>
                    <a:pt x="5429" y="4329"/>
                  </a:lnTo>
                  <a:lnTo>
                    <a:pt x="5649" y="4439"/>
                  </a:lnTo>
                  <a:lnTo>
                    <a:pt x="5686" y="4549"/>
                  </a:lnTo>
                  <a:lnTo>
                    <a:pt x="5723" y="4586"/>
                  </a:lnTo>
                  <a:lnTo>
                    <a:pt x="5796" y="4586"/>
                  </a:lnTo>
                  <a:lnTo>
                    <a:pt x="6016" y="4879"/>
                  </a:lnTo>
                  <a:lnTo>
                    <a:pt x="6163" y="5173"/>
                  </a:lnTo>
                  <a:lnTo>
                    <a:pt x="6200" y="5503"/>
                  </a:lnTo>
                  <a:lnTo>
                    <a:pt x="6200" y="5833"/>
                  </a:lnTo>
                  <a:lnTo>
                    <a:pt x="6090" y="6126"/>
                  </a:lnTo>
                  <a:lnTo>
                    <a:pt x="5943" y="6420"/>
                  </a:lnTo>
                  <a:lnTo>
                    <a:pt x="5796" y="6603"/>
                  </a:lnTo>
                  <a:lnTo>
                    <a:pt x="5649" y="6750"/>
                  </a:lnTo>
                  <a:lnTo>
                    <a:pt x="5649" y="6713"/>
                  </a:lnTo>
                  <a:lnTo>
                    <a:pt x="5649" y="6566"/>
                  </a:lnTo>
                  <a:lnTo>
                    <a:pt x="5649" y="6383"/>
                  </a:lnTo>
                  <a:lnTo>
                    <a:pt x="5613" y="6346"/>
                  </a:lnTo>
                  <a:lnTo>
                    <a:pt x="5576" y="6310"/>
                  </a:lnTo>
                  <a:lnTo>
                    <a:pt x="5539" y="6310"/>
                  </a:lnTo>
                  <a:lnTo>
                    <a:pt x="5503" y="6346"/>
                  </a:lnTo>
                  <a:lnTo>
                    <a:pt x="5393" y="6493"/>
                  </a:lnTo>
                  <a:lnTo>
                    <a:pt x="5356" y="6676"/>
                  </a:lnTo>
                  <a:lnTo>
                    <a:pt x="5319" y="6933"/>
                  </a:lnTo>
                  <a:lnTo>
                    <a:pt x="5099" y="7007"/>
                  </a:lnTo>
                  <a:lnTo>
                    <a:pt x="5099" y="6860"/>
                  </a:lnTo>
                  <a:lnTo>
                    <a:pt x="5099" y="6713"/>
                  </a:lnTo>
                  <a:lnTo>
                    <a:pt x="5136" y="6566"/>
                  </a:lnTo>
                  <a:lnTo>
                    <a:pt x="5209" y="6456"/>
                  </a:lnTo>
                  <a:lnTo>
                    <a:pt x="5246" y="6420"/>
                  </a:lnTo>
                  <a:lnTo>
                    <a:pt x="5209" y="6383"/>
                  </a:lnTo>
                  <a:lnTo>
                    <a:pt x="5173" y="6346"/>
                  </a:lnTo>
                  <a:lnTo>
                    <a:pt x="5136" y="6346"/>
                  </a:lnTo>
                  <a:lnTo>
                    <a:pt x="4953" y="6456"/>
                  </a:lnTo>
                  <a:lnTo>
                    <a:pt x="4842" y="6640"/>
                  </a:lnTo>
                  <a:lnTo>
                    <a:pt x="4769" y="6823"/>
                  </a:lnTo>
                  <a:lnTo>
                    <a:pt x="4769" y="7043"/>
                  </a:lnTo>
                  <a:lnTo>
                    <a:pt x="4696" y="7043"/>
                  </a:lnTo>
                  <a:lnTo>
                    <a:pt x="4659" y="7007"/>
                  </a:lnTo>
                  <a:lnTo>
                    <a:pt x="4622" y="6970"/>
                  </a:lnTo>
                  <a:lnTo>
                    <a:pt x="4586" y="6970"/>
                  </a:lnTo>
                  <a:lnTo>
                    <a:pt x="5026" y="6016"/>
                  </a:lnTo>
                  <a:lnTo>
                    <a:pt x="5026" y="5943"/>
                  </a:lnTo>
                  <a:lnTo>
                    <a:pt x="4989" y="5906"/>
                  </a:lnTo>
                  <a:lnTo>
                    <a:pt x="4953" y="5906"/>
                  </a:lnTo>
                  <a:lnTo>
                    <a:pt x="4916" y="5943"/>
                  </a:lnTo>
                  <a:lnTo>
                    <a:pt x="4402" y="6750"/>
                  </a:lnTo>
                  <a:lnTo>
                    <a:pt x="4366" y="6676"/>
                  </a:lnTo>
                  <a:lnTo>
                    <a:pt x="4329" y="6640"/>
                  </a:lnTo>
                  <a:lnTo>
                    <a:pt x="4256" y="6640"/>
                  </a:lnTo>
                  <a:lnTo>
                    <a:pt x="4439" y="6236"/>
                  </a:lnTo>
                  <a:lnTo>
                    <a:pt x="4659" y="5796"/>
                  </a:lnTo>
                  <a:lnTo>
                    <a:pt x="4696" y="5759"/>
                  </a:lnTo>
                  <a:lnTo>
                    <a:pt x="4659" y="5723"/>
                  </a:lnTo>
                  <a:lnTo>
                    <a:pt x="4586" y="5723"/>
                  </a:lnTo>
                  <a:lnTo>
                    <a:pt x="4182" y="6273"/>
                  </a:lnTo>
                  <a:lnTo>
                    <a:pt x="3999" y="6566"/>
                  </a:lnTo>
                  <a:lnTo>
                    <a:pt x="3852" y="6860"/>
                  </a:lnTo>
                  <a:lnTo>
                    <a:pt x="3669" y="6786"/>
                  </a:lnTo>
                  <a:lnTo>
                    <a:pt x="3779" y="6750"/>
                  </a:lnTo>
                  <a:lnTo>
                    <a:pt x="3852" y="6640"/>
                  </a:lnTo>
                  <a:lnTo>
                    <a:pt x="3889" y="6566"/>
                  </a:lnTo>
                  <a:lnTo>
                    <a:pt x="3889" y="6420"/>
                  </a:lnTo>
                  <a:lnTo>
                    <a:pt x="3889" y="6383"/>
                  </a:lnTo>
                  <a:lnTo>
                    <a:pt x="3815" y="6383"/>
                  </a:lnTo>
                  <a:lnTo>
                    <a:pt x="3999" y="6163"/>
                  </a:lnTo>
                  <a:lnTo>
                    <a:pt x="4512" y="5539"/>
                  </a:lnTo>
                  <a:lnTo>
                    <a:pt x="4512" y="5466"/>
                  </a:lnTo>
                  <a:lnTo>
                    <a:pt x="4476" y="5429"/>
                  </a:lnTo>
                  <a:lnTo>
                    <a:pt x="4402" y="5429"/>
                  </a:lnTo>
                  <a:lnTo>
                    <a:pt x="3779" y="6016"/>
                  </a:lnTo>
                  <a:lnTo>
                    <a:pt x="3632" y="6126"/>
                  </a:lnTo>
                  <a:lnTo>
                    <a:pt x="3595" y="6090"/>
                  </a:lnTo>
                  <a:lnTo>
                    <a:pt x="3559" y="6090"/>
                  </a:lnTo>
                  <a:lnTo>
                    <a:pt x="3485" y="6126"/>
                  </a:lnTo>
                  <a:lnTo>
                    <a:pt x="3669" y="5869"/>
                  </a:lnTo>
                  <a:lnTo>
                    <a:pt x="3889" y="5649"/>
                  </a:lnTo>
                  <a:lnTo>
                    <a:pt x="4146" y="5466"/>
                  </a:lnTo>
                  <a:lnTo>
                    <a:pt x="4402" y="5283"/>
                  </a:lnTo>
                  <a:lnTo>
                    <a:pt x="4439" y="5246"/>
                  </a:lnTo>
                  <a:lnTo>
                    <a:pt x="4402" y="5209"/>
                  </a:lnTo>
                  <a:lnTo>
                    <a:pt x="4402" y="5173"/>
                  </a:lnTo>
                  <a:lnTo>
                    <a:pt x="4329" y="5136"/>
                  </a:lnTo>
                  <a:lnTo>
                    <a:pt x="3962" y="5319"/>
                  </a:lnTo>
                  <a:lnTo>
                    <a:pt x="3632" y="5539"/>
                  </a:lnTo>
                  <a:lnTo>
                    <a:pt x="3339" y="5796"/>
                  </a:lnTo>
                  <a:lnTo>
                    <a:pt x="3082" y="6126"/>
                  </a:lnTo>
                  <a:lnTo>
                    <a:pt x="3045" y="6016"/>
                  </a:lnTo>
                  <a:lnTo>
                    <a:pt x="3082" y="5980"/>
                  </a:lnTo>
                  <a:lnTo>
                    <a:pt x="3339" y="5613"/>
                  </a:lnTo>
                  <a:lnTo>
                    <a:pt x="3632" y="5283"/>
                  </a:lnTo>
                  <a:lnTo>
                    <a:pt x="3962" y="4952"/>
                  </a:lnTo>
                  <a:lnTo>
                    <a:pt x="4292" y="4659"/>
                  </a:lnTo>
                  <a:lnTo>
                    <a:pt x="4292" y="4622"/>
                  </a:lnTo>
                  <a:lnTo>
                    <a:pt x="4256" y="4586"/>
                  </a:lnTo>
                  <a:lnTo>
                    <a:pt x="4219" y="4586"/>
                  </a:lnTo>
                  <a:lnTo>
                    <a:pt x="3925" y="4732"/>
                  </a:lnTo>
                  <a:lnTo>
                    <a:pt x="3632" y="4879"/>
                  </a:lnTo>
                  <a:lnTo>
                    <a:pt x="3375" y="5099"/>
                  </a:lnTo>
                  <a:lnTo>
                    <a:pt x="3155" y="5356"/>
                  </a:lnTo>
                  <a:lnTo>
                    <a:pt x="3228" y="5209"/>
                  </a:lnTo>
                  <a:lnTo>
                    <a:pt x="3339" y="5062"/>
                  </a:lnTo>
                  <a:lnTo>
                    <a:pt x="3559" y="4842"/>
                  </a:lnTo>
                  <a:lnTo>
                    <a:pt x="3852" y="4622"/>
                  </a:lnTo>
                  <a:lnTo>
                    <a:pt x="4146" y="4476"/>
                  </a:lnTo>
                  <a:lnTo>
                    <a:pt x="4402" y="4366"/>
                  </a:lnTo>
                  <a:lnTo>
                    <a:pt x="4659" y="4292"/>
                  </a:lnTo>
                  <a:lnTo>
                    <a:pt x="4953" y="4219"/>
                  </a:lnTo>
                  <a:close/>
                  <a:moveTo>
                    <a:pt x="807" y="8767"/>
                  </a:moveTo>
                  <a:lnTo>
                    <a:pt x="807" y="8841"/>
                  </a:lnTo>
                  <a:lnTo>
                    <a:pt x="844" y="8914"/>
                  </a:lnTo>
                  <a:lnTo>
                    <a:pt x="918" y="8951"/>
                  </a:lnTo>
                  <a:lnTo>
                    <a:pt x="1138" y="8951"/>
                  </a:lnTo>
                  <a:lnTo>
                    <a:pt x="1211" y="8987"/>
                  </a:lnTo>
                  <a:lnTo>
                    <a:pt x="1321" y="8987"/>
                  </a:lnTo>
                  <a:lnTo>
                    <a:pt x="1321" y="9061"/>
                  </a:lnTo>
                  <a:lnTo>
                    <a:pt x="1321" y="9097"/>
                  </a:lnTo>
                  <a:lnTo>
                    <a:pt x="1248" y="9171"/>
                  </a:lnTo>
                  <a:lnTo>
                    <a:pt x="1174" y="9207"/>
                  </a:lnTo>
                  <a:lnTo>
                    <a:pt x="954" y="9244"/>
                  </a:lnTo>
                  <a:lnTo>
                    <a:pt x="844" y="9207"/>
                  </a:lnTo>
                  <a:lnTo>
                    <a:pt x="697" y="9134"/>
                  </a:lnTo>
                  <a:lnTo>
                    <a:pt x="587" y="9061"/>
                  </a:lnTo>
                  <a:lnTo>
                    <a:pt x="551" y="8951"/>
                  </a:lnTo>
                  <a:lnTo>
                    <a:pt x="661" y="8841"/>
                  </a:lnTo>
                  <a:lnTo>
                    <a:pt x="807" y="8767"/>
                  </a:lnTo>
                  <a:close/>
                  <a:moveTo>
                    <a:pt x="8511" y="8657"/>
                  </a:moveTo>
                  <a:lnTo>
                    <a:pt x="8621" y="8694"/>
                  </a:lnTo>
                  <a:lnTo>
                    <a:pt x="8731" y="8731"/>
                  </a:lnTo>
                  <a:lnTo>
                    <a:pt x="8841" y="8804"/>
                  </a:lnTo>
                  <a:lnTo>
                    <a:pt x="8951" y="8877"/>
                  </a:lnTo>
                  <a:lnTo>
                    <a:pt x="8987" y="8987"/>
                  </a:lnTo>
                  <a:lnTo>
                    <a:pt x="9024" y="9097"/>
                  </a:lnTo>
                  <a:lnTo>
                    <a:pt x="9024" y="9134"/>
                  </a:lnTo>
                  <a:lnTo>
                    <a:pt x="8987" y="9134"/>
                  </a:lnTo>
                  <a:lnTo>
                    <a:pt x="8877" y="9097"/>
                  </a:lnTo>
                  <a:lnTo>
                    <a:pt x="8804" y="9134"/>
                  </a:lnTo>
                  <a:lnTo>
                    <a:pt x="8731" y="9171"/>
                  </a:lnTo>
                  <a:lnTo>
                    <a:pt x="8621" y="9281"/>
                  </a:lnTo>
                  <a:lnTo>
                    <a:pt x="8474" y="9354"/>
                  </a:lnTo>
                  <a:lnTo>
                    <a:pt x="8327" y="9318"/>
                  </a:lnTo>
                  <a:lnTo>
                    <a:pt x="8254" y="9244"/>
                  </a:lnTo>
                  <a:lnTo>
                    <a:pt x="8217" y="9171"/>
                  </a:lnTo>
                  <a:lnTo>
                    <a:pt x="8217" y="9024"/>
                  </a:lnTo>
                  <a:lnTo>
                    <a:pt x="8254" y="8841"/>
                  </a:lnTo>
                  <a:lnTo>
                    <a:pt x="8254" y="8694"/>
                  </a:lnTo>
                  <a:lnTo>
                    <a:pt x="8511" y="8657"/>
                  </a:lnTo>
                  <a:close/>
                  <a:moveTo>
                    <a:pt x="5026" y="9501"/>
                  </a:moveTo>
                  <a:lnTo>
                    <a:pt x="5063" y="9574"/>
                  </a:lnTo>
                  <a:lnTo>
                    <a:pt x="4989" y="9538"/>
                  </a:lnTo>
                  <a:lnTo>
                    <a:pt x="5026" y="9501"/>
                  </a:lnTo>
                  <a:close/>
                  <a:moveTo>
                    <a:pt x="4696" y="9868"/>
                  </a:moveTo>
                  <a:lnTo>
                    <a:pt x="4953" y="9941"/>
                  </a:lnTo>
                  <a:lnTo>
                    <a:pt x="4916" y="10014"/>
                  </a:lnTo>
                  <a:lnTo>
                    <a:pt x="4879" y="10271"/>
                  </a:lnTo>
                  <a:lnTo>
                    <a:pt x="4842" y="10308"/>
                  </a:lnTo>
                  <a:lnTo>
                    <a:pt x="4549" y="10308"/>
                  </a:lnTo>
                  <a:lnTo>
                    <a:pt x="4439" y="10235"/>
                  </a:lnTo>
                  <a:lnTo>
                    <a:pt x="4329" y="10125"/>
                  </a:lnTo>
                  <a:lnTo>
                    <a:pt x="4292" y="10051"/>
                  </a:lnTo>
                  <a:lnTo>
                    <a:pt x="4256" y="9941"/>
                  </a:lnTo>
                  <a:lnTo>
                    <a:pt x="4329" y="9904"/>
                  </a:lnTo>
                  <a:lnTo>
                    <a:pt x="4439" y="9868"/>
                  </a:lnTo>
                  <a:close/>
                  <a:moveTo>
                    <a:pt x="4806" y="0"/>
                  </a:moveTo>
                  <a:lnTo>
                    <a:pt x="4622" y="37"/>
                  </a:lnTo>
                  <a:lnTo>
                    <a:pt x="4476" y="110"/>
                  </a:lnTo>
                  <a:lnTo>
                    <a:pt x="4292" y="147"/>
                  </a:lnTo>
                  <a:lnTo>
                    <a:pt x="4146" y="257"/>
                  </a:lnTo>
                  <a:lnTo>
                    <a:pt x="3999" y="367"/>
                  </a:lnTo>
                  <a:lnTo>
                    <a:pt x="3889" y="477"/>
                  </a:lnTo>
                  <a:lnTo>
                    <a:pt x="3779" y="624"/>
                  </a:lnTo>
                  <a:lnTo>
                    <a:pt x="3705" y="807"/>
                  </a:lnTo>
                  <a:lnTo>
                    <a:pt x="3669" y="954"/>
                  </a:lnTo>
                  <a:lnTo>
                    <a:pt x="3669" y="1138"/>
                  </a:lnTo>
                  <a:lnTo>
                    <a:pt x="3705" y="1321"/>
                  </a:lnTo>
                  <a:lnTo>
                    <a:pt x="3815" y="1578"/>
                  </a:lnTo>
                  <a:lnTo>
                    <a:pt x="3999" y="1761"/>
                  </a:lnTo>
                  <a:lnTo>
                    <a:pt x="4182" y="1871"/>
                  </a:lnTo>
                  <a:lnTo>
                    <a:pt x="4402" y="1945"/>
                  </a:lnTo>
                  <a:lnTo>
                    <a:pt x="4366" y="2055"/>
                  </a:lnTo>
                  <a:lnTo>
                    <a:pt x="4329" y="2165"/>
                  </a:lnTo>
                  <a:lnTo>
                    <a:pt x="4329" y="2531"/>
                  </a:lnTo>
                  <a:lnTo>
                    <a:pt x="4329" y="2898"/>
                  </a:lnTo>
                  <a:lnTo>
                    <a:pt x="4329" y="3522"/>
                  </a:lnTo>
                  <a:lnTo>
                    <a:pt x="4329" y="3669"/>
                  </a:lnTo>
                  <a:lnTo>
                    <a:pt x="4366" y="3779"/>
                  </a:lnTo>
                  <a:lnTo>
                    <a:pt x="4072" y="3925"/>
                  </a:lnTo>
                  <a:lnTo>
                    <a:pt x="3815" y="4109"/>
                  </a:lnTo>
                  <a:lnTo>
                    <a:pt x="3742" y="4182"/>
                  </a:lnTo>
                  <a:lnTo>
                    <a:pt x="3742" y="4255"/>
                  </a:lnTo>
                  <a:lnTo>
                    <a:pt x="3522" y="4402"/>
                  </a:lnTo>
                  <a:lnTo>
                    <a:pt x="3339" y="4549"/>
                  </a:lnTo>
                  <a:lnTo>
                    <a:pt x="3155" y="4696"/>
                  </a:lnTo>
                  <a:lnTo>
                    <a:pt x="3008" y="4879"/>
                  </a:lnTo>
                  <a:lnTo>
                    <a:pt x="2862" y="5062"/>
                  </a:lnTo>
                  <a:lnTo>
                    <a:pt x="2752" y="5283"/>
                  </a:lnTo>
                  <a:lnTo>
                    <a:pt x="2678" y="5503"/>
                  </a:lnTo>
                  <a:lnTo>
                    <a:pt x="2642" y="5686"/>
                  </a:lnTo>
                  <a:lnTo>
                    <a:pt x="2642" y="5906"/>
                  </a:lnTo>
                  <a:lnTo>
                    <a:pt x="2678" y="6126"/>
                  </a:lnTo>
                  <a:lnTo>
                    <a:pt x="2752" y="6346"/>
                  </a:lnTo>
                  <a:lnTo>
                    <a:pt x="2825" y="6566"/>
                  </a:lnTo>
                  <a:lnTo>
                    <a:pt x="2898" y="6676"/>
                  </a:lnTo>
                  <a:lnTo>
                    <a:pt x="2421" y="7080"/>
                  </a:lnTo>
                  <a:lnTo>
                    <a:pt x="1908" y="7447"/>
                  </a:lnTo>
                  <a:lnTo>
                    <a:pt x="1431" y="7850"/>
                  </a:lnTo>
                  <a:lnTo>
                    <a:pt x="1211" y="8070"/>
                  </a:lnTo>
                  <a:lnTo>
                    <a:pt x="991" y="8327"/>
                  </a:lnTo>
                  <a:lnTo>
                    <a:pt x="771" y="8364"/>
                  </a:lnTo>
                  <a:lnTo>
                    <a:pt x="624" y="8327"/>
                  </a:lnTo>
                  <a:lnTo>
                    <a:pt x="477" y="8327"/>
                  </a:lnTo>
                  <a:lnTo>
                    <a:pt x="367" y="8364"/>
                  </a:lnTo>
                  <a:lnTo>
                    <a:pt x="257" y="8437"/>
                  </a:lnTo>
                  <a:lnTo>
                    <a:pt x="184" y="8511"/>
                  </a:lnTo>
                  <a:lnTo>
                    <a:pt x="111" y="8584"/>
                  </a:lnTo>
                  <a:lnTo>
                    <a:pt x="37" y="8804"/>
                  </a:lnTo>
                  <a:lnTo>
                    <a:pt x="0" y="9061"/>
                  </a:lnTo>
                  <a:lnTo>
                    <a:pt x="0" y="9318"/>
                  </a:lnTo>
                  <a:lnTo>
                    <a:pt x="74" y="9538"/>
                  </a:lnTo>
                  <a:lnTo>
                    <a:pt x="257" y="9684"/>
                  </a:lnTo>
                  <a:lnTo>
                    <a:pt x="477" y="9831"/>
                  </a:lnTo>
                  <a:lnTo>
                    <a:pt x="697" y="9904"/>
                  </a:lnTo>
                  <a:lnTo>
                    <a:pt x="954" y="9941"/>
                  </a:lnTo>
                  <a:lnTo>
                    <a:pt x="1174" y="9904"/>
                  </a:lnTo>
                  <a:lnTo>
                    <a:pt x="1431" y="9868"/>
                  </a:lnTo>
                  <a:lnTo>
                    <a:pt x="1651" y="9794"/>
                  </a:lnTo>
                  <a:lnTo>
                    <a:pt x="1798" y="9648"/>
                  </a:lnTo>
                  <a:lnTo>
                    <a:pt x="1908" y="9574"/>
                  </a:lnTo>
                  <a:lnTo>
                    <a:pt x="1945" y="9464"/>
                  </a:lnTo>
                  <a:lnTo>
                    <a:pt x="1981" y="9354"/>
                  </a:lnTo>
                  <a:lnTo>
                    <a:pt x="1981" y="9207"/>
                  </a:lnTo>
                  <a:lnTo>
                    <a:pt x="1908" y="8987"/>
                  </a:lnTo>
                  <a:lnTo>
                    <a:pt x="1798" y="8767"/>
                  </a:lnTo>
                  <a:lnTo>
                    <a:pt x="1651" y="8584"/>
                  </a:lnTo>
                  <a:lnTo>
                    <a:pt x="1431" y="8437"/>
                  </a:lnTo>
                  <a:lnTo>
                    <a:pt x="1394" y="8437"/>
                  </a:lnTo>
                  <a:lnTo>
                    <a:pt x="1578" y="8254"/>
                  </a:lnTo>
                  <a:lnTo>
                    <a:pt x="1761" y="8070"/>
                  </a:lnTo>
                  <a:lnTo>
                    <a:pt x="2165" y="7777"/>
                  </a:lnTo>
                  <a:lnTo>
                    <a:pt x="2421" y="7557"/>
                  </a:lnTo>
                  <a:lnTo>
                    <a:pt x="2642" y="7337"/>
                  </a:lnTo>
                  <a:lnTo>
                    <a:pt x="2862" y="7080"/>
                  </a:lnTo>
                  <a:lnTo>
                    <a:pt x="3008" y="6786"/>
                  </a:lnTo>
                  <a:lnTo>
                    <a:pt x="3118" y="6897"/>
                  </a:lnTo>
                  <a:lnTo>
                    <a:pt x="3302" y="7043"/>
                  </a:lnTo>
                  <a:lnTo>
                    <a:pt x="3632" y="7227"/>
                  </a:lnTo>
                  <a:lnTo>
                    <a:pt x="3999" y="7337"/>
                  </a:lnTo>
                  <a:lnTo>
                    <a:pt x="4366" y="7410"/>
                  </a:lnTo>
                  <a:lnTo>
                    <a:pt x="4439" y="7410"/>
                  </a:lnTo>
                  <a:lnTo>
                    <a:pt x="4402" y="7887"/>
                  </a:lnTo>
                  <a:lnTo>
                    <a:pt x="4402" y="8364"/>
                  </a:lnTo>
                  <a:lnTo>
                    <a:pt x="4439" y="9318"/>
                  </a:lnTo>
                  <a:lnTo>
                    <a:pt x="4256" y="9391"/>
                  </a:lnTo>
                  <a:lnTo>
                    <a:pt x="4109" y="9464"/>
                  </a:lnTo>
                  <a:lnTo>
                    <a:pt x="3999" y="9574"/>
                  </a:lnTo>
                  <a:lnTo>
                    <a:pt x="3925" y="9684"/>
                  </a:lnTo>
                  <a:lnTo>
                    <a:pt x="3889" y="9794"/>
                  </a:lnTo>
                  <a:lnTo>
                    <a:pt x="3852" y="9941"/>
                  </a:lnTo>
                  <a:lnTo>
                    <a:pt x="3815" y="10125"/>
                  </a:lnTo>
                  <a:lnTo>
                    <a:pt x="3852" y="10271"/>
                  </a:lnTo>
                  <a:lnTo>
                    <a:pt x="3925" y="10565"/>
                  </a:lnTo>
                  <a:lnTo>
                    <a:pt x="4072" y="10821"/>
                  </a:lnTo>
                  <a:lnTo>
                    <a:pt x="4182" y="10895"/>
                  </a:lnTo>
                  <a:lnTo>
                    <a:pt x="4329" y="10968"/>
                  </a:lnTo>
                  <a:lnTo>
                    <a:pt x="4439" y="11042"/>
                  </a:lnTo>
                  <a:lnTo>
                    <a:pt x="4586" y="11078"/>
                  </a:lnTo>
                  <a:lnTo>
                    <a:pt x="4879" y="11078"/>
                  </a:lnTo>
                  <a:lnTo>
                    <a:pt x="5173" y="11005"/>
                  </a:lnTo>
                  <a:lnTo>
                    <a:pt x="5283" y="10932"/>
                  </a:lnTo>
                  <a:lnTo>
                    <a:pt x="5393" y="10821"/>
                  </a:lnTo>
                  <a:lnTo>
                    <a:pt x="5466" y="10711"/>
                  </a:lnTo>
                  <a:lnTo>
                    <a:pt x="5503" y="10601"/>
                  </a:lnTo>
                  <a:lnTo>
                    <a:pt x="5576" y="10308"/>
                  </a:lnTo>
                  <a:lnTo>
                    <a:pt x="5539" y="10051"/>
                  </a:lnTo>
                  <a:lnTo>
                    <a:pt x="5503" y="9904"/>
                  </a:lnTo>
                  <a:lnTo>
                    <a:pt x="5393" y="9794"/>
                  </a:lnTo>
                  <a:lnTo>
                    <a:pt x="5319" y="9684"/>
                  </a:lnTo>
                  <a:lnTo>
                    <a:pt x="5173" y="9611"/>
                  </a:lnTo>
                  <a:lnTo>
                    <a:pt x="5136" y="9428"/>
                  </a:lnTo>
                  <a:lnTo>
                    <a:pt x="5099" y="9354"/>
                  </a:lnTo>
                  <a:lnTo>
                    <a:pt x="4842" y="9354"/>
                  </a:lnTo>
                  <a:lnTo>
                    <a:pt x="4806" y="8474"/>
                  </a:lnTo>
                  <a:lnTo>
                    <a:pt x="4806" y="7960"/>
                  </a:lnTo>
                  <a:lnTo>
                    <a:pt x="4769" y="7447"/>
                  </a:lnTo>
                  <a:lnTo>
                    <a:pt x="5136" y="7410"/>
                  </a:lnTo>
                  <a:lnTo>
                    <a:pt x="5503" y="7300"/>
                  </a:lnTo>
                  <a:lnTo>
                    <a:pt x="5833" y="7117"/>
                  </a:lnTo>
                  <a:lnTo>
                    <a:pt x="6126" y="6860"/>
                  </a:lnTo>
                  <a:lnTo>
                    <a:pt x="6200" y="6786"/>
                  </a:lnTo>
                  <a:lnTo>
                    <a:pt x="6310" y="6933"/>
                  </a:lnTo>
                  <a:lnTo>
                    <a:pt x="6493" y="7080"/>
                  </a:lnTo>
                  <a:lnTo>
                    <a:pt x="6677" y="7190"/>
                  </a:lnTo>
                  <a:lnTo>
                    <a:pt x="6860" y="7300"/>
                  </a:lnTo>
                  <a:lnTo>
                    <a:pt x="7043" y="7630"/>
                  </a:lnTo>
                  <a:lnTo>
                    <a:pt x="7263" y="7997"/>
                  </a:lnTo>
                  <a:lnTo>
                    <a:pt x="7557" y="8437"/>
                  </a:lnTo>
                  <a:lnTo>
                    <a:pt x="7667" y="8584"/>
                  </a:lnTo>
                  <a:lnTo>
                    <a:pt x="7557" y="8767"/>
                  </a:lnTo>
                  <a:lnTo>
                    <a:pt x="7484" y="8951"/>
                  </a:lnTo>
                  <a:lnTo>
                    <a:pt x="7447" y="9097"/>
                  </a:lnTo>
                  <a:lnTo>
                    <a:pt x="7447" y="9281"/>
                  </a:lnTo>
                  <a:lnTo>
                    <a:pt x="7484" y="9428"/>
                  </a:lnTo>
                  <a:lnTo>
                    <a:pt x="7520" y="9611"/>
                  </a:lnTo>
                  <a:lnTo>
                    <a:pt x="7594" y="9758"/>
                  </a:lnTo>
                  <a:lnTo>
                    <a:pt x="7704" y="9904"/>
                  </a:lnTo>
                  <a:lnTo>
                    <a:pt x="7850" y="10014"/>
                  </a:lnTo>
                  <a:lnTo>
                    <a:pt x="7960" y="10125"/>
                  </a:lnTo>
                  <a:lnTo>
                    <a:pt x="8107" y="10161"/>
                  </a:lnTo>
                  <a:lnTo>
                    <a:pt x="8254" y="10198"/>
                  </a:lnTo>
                  <a:lnTo>
                    <a:pt x="8547" y="10198"/>
                  </a:lnTo>
                  <a:lnTo>
                    <a:pt x="8694" y="10125"/>
                  </a:lnTo>
                  <a:lnTo>
                    <a:pt x="8877" y="10051"/>
                  </a:lnTo>
                  <a:lnTo>
                    <a:pt x="9098" y="9831"/>
                  </a:lnTo>
                  <a:lnTo>
                    <a:pt x="9281" y="9538"/>
                  </a:lnTo>
                  <a:lnTo>
                    <a:pt x="9354" y="9391"/>
                  </a:lnTo>
                  <a:lnTo>
                    <a:pt x="9391" y="9244"/>
                  </a:lnTo>
                  <a:lnTo>
                    <a:pt x="9391" y="9061"/>
                  </a:lnTo>
                  <a:lnTo>
                    <a:pt x="9391" y="8914"/>
                  </a:lnTo>
                  <a:lnTo>
                    <a:pt x="9318" y="8767"/>
                  </a:lnTo>
                  <a:lnTo>
                    <a:pt x="9244" y="8621"/>
                  </a:lnTo>
                  <a:lnTo>
                    <a:pt x="9134" y="8511"/>
                  </a:lnTo>
                  <a:lnTo>
                    <a:pt x="8987" y="8437"/>
                  </a:lnTo>
                  <a:lnTo>
                    <a:pt x="8841" y="8364"/>
                  </a:lnTo>
                  <a:lnTo>
                    <a:pt x="8694" y="8327"/>
                  </a:lnTo>
                  <a:lnTo>
                    <a:pt x="8364" y="8290"/>
                  </a:lnTo>
                  <a:lnTo>
                    <a:pt x="8180" y="8290"/>
                  </a:lnTo>
                  <a:lnTo>
                    <a:pt x="7997" y="8364"/>
                  </a:lnTo>
                  <a:lnTo>
                    <a:pt x="7924" y="8217"/>
                  </a:lnTo>
                  <a:lnTo>
                    <a:pt x="7814" y="8070"/>
                  </a:lnTo>
                  <a:lnTo>
                    <a:pt x="7557" y="7667"/>
                  </a:lnTo>
                  <a:lnTo>
                    <a:pt x="7300" y="7300"/>
                  </a:lnTo>
                  <a:lnTo>
                    <a:pt x="7227" y="7153"/>
                  </a:lnTo>
                  <a:lnTo>
                    <a:pt x="7153" y="7007"/>
                  </a:lnTo>
                  <a:lnTo>
                    <a:pt x="7043" y="6933"/>
                  </a:lnTo>
                  <a:lnTo>
                    <a:pt x="6897" y="6897"/>
                  </a:lnTo>
                  <a:lnTo>
                    <a:pt x="6640" y="6750"/>
                  </a:lnTo>
                  <a:lnTo>
                    <a:pt x="6346" y="6530"/>
                  </a:lnTo>
                  <a:lnTo>
                    <a:pt x="6530" y="6236"/>
                  </a:lnTo>
                  <a:lnTo>
                    <a:pt x="6603" y="5869"/>
                  </a:lnTo>
                  <a:lnTo>
                    <a:pt x="6603" y="5503"/>
                  </a:lnTo>
                  <a:lnTo>
                    <a:pt x="6567" y="5173"/>
                  </a:lnTo>
                  <a:lnTo>
                    <a:pt x="6456" y="4842"/>
                  </a:lnTo>
                  <a:lnTo>
                    <a:pt x="6310" y="4586"/>
                  </a:lnTo>
                  <a:lnTo>
                    <a:pt x="6126" y="4329"/>
                  </a:lnTo>
                  <a:lnTo>
                    <a:pt x="5870" y="4109"/>
                  </a:lnTo>
                  <a:lnTo>
                    <a:pt x="5613" y="3962"/>
                  </a:lnTo>
                  <a:lnTo>
                    <a:pt x="5356" y="3815"/>
                  </a:lnTo>
                  <a:lnTo>
                    <a:pt x="5026" y="3742"/>
                  </a:lnTo>
                  <a:lnTo>
                    <a:pt x="4732" y="3742"/>
                  </a:lnTo>
                  <a:lnTo>
                    <a:pt x="4732" y="3522"/>
                  </a:lnTo>
                  <a:lnTo>
                    <a:pt x="4696" y="2678"/>
                  </a:lnTo>
                  <a:lnTo>
                    <a:pt x="4732" y="2385"/>
                  </a:lnTo>
                  <a:lnTo>
                    <a:pt x="4696" y="2165"/>
                  </a:lnTo>
                  <a:lnTo>
                    <a:pt x="4659" y="1981"/>
                  </a:lnTo>
                  <a:lnTo>
                    <a:pt x="4842" y="1945"/>
                  </a:lnTo>
                  <a:lnTo>
                    <a:pt x="5063" y="1871"/>
                  </a:lnTo>
                  <a:lnTo>
                    <a:pt x="5246" y="1761"/>
                  </a:lnTo>
                  <a:lnTo>
                    <a:pt x="5393" y="1651"/>
                  </a:lnTo>
                  <a:lnTo>
                    <a:pt x="5539" y="1468"/>
                  </a:lnTo>
                  <a:lnTo>
                    <a:pt x="5613" y="1284"/>
                  </a:lnTo>
                  <a:lnTo>
                    <a:pt x="5686" y="1101"/>
                  </a:lnTo>
                  <a:lnTo>
                    <a:pt x="5686" y="844"/>
                  </a:lnTo>
                  <a:lnTo>
                    <a:pt x="5613" y="624"/>
                  </a:lnTo>
                  <a:lnTo>
                    <a:pt x="5503" y="404"/>
                  </a:lnTo>
                  <a:lnTo>
                    <a:pt x="5466" y="257"/>
                  </a:lnTo>
                  <a:lnTo>
                    <a:pt x="5429" y="184"/>
                  </a:lnTo>
                  <a:lnTo>
                    <a:pt x="5356" y="147"/>
                  </a:lnTo>
                  <a:lnTo>
                    <a:pt x="5209" y="147"/>
                  </a:lnTo>
                  <a:lnTo>
                    <a:pt x="5063" y="110"/>
                  </a:lnTo>
                  <a:lnTo>
                    <a:pt x="4989" y="37"/>
                  </a:lnTo>
                  <a:lnTo>
                    <a:pt x="4806"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41" name="Shape 341"/>
            <p:cNvSpPr/>
            <p:nvPr/>
          </p:nvSpPr>
          <p:spPr>
            <a:xfrm>
              <a:off x="6618875" y="2550725"/>
              <a:ext cx="408125" cy="156850"/>
            </a:xfrm>
            <a:custGeom>
              <a:avLst/>
              <a:gdLst/>
              <a:ahLst/>
              <a:cxnLst/>
              <a:rect l="0" t="0" r="0" b="0"/>
              <a:pathLst>
                <a:path w="16325" h="6274" extrusionOk="0">
                  <a:moveTo>
                    <a:pt x="14710" y="1"/>
                  </a:moveTo>
                  <a:lnTo>
                    <a:pt x="14527" y="74"/>
                  </a:lnTo>
                  <a:lnTo>
                    <a:pt x="14380" y="147"/>
                  </a:lnTo>
                  <a:lnTo>
                    <a:pt x="14270" y="221"/>
                  </a:lnTo>
                  <a:lnTo>
                    <a:pt x="14270" y="257"/>
                  </a:lnTo>
                  <a:lnTo>
                    <a:pt x="14197" y="221"/>
                  </a:lnTo>
                  <a:lnTo>
                    <a:pt x="14087" y="221"/>
                  </a:lnTo>
                  <a:lnTo>
                    <a:pt x="14013" y="294"/>
                  </a:lnTo>
                  <a:lnTo>
                    <a:pt x="13977" y="331"/>
                  </a:lnTo>
                  <a:lnTo>
                    <a:pt x="13977" y="441"/>
                  </a:lnTo>
                  <a:lnTo>
                    <a:pt x="14013" y="551"/>
                  </a:lnTo>
                  <a:lnTo>
                    <a:pt x="14050" y="587"/>
                  </a:lnTo>
                  <a:lnTo>
                    <a:pt x="14123" y="624"/>
                  </a:lnTo>
                  <a:lnTo>
                    <a:pt x="14343" y="624"/>
                  </a:lnTo>
                  <a:lnTo>
                    <a:pt x="14527" y="551"/>
                  </a:lnTo>
                  <a:lnTo>
                    <a:pt x="14710" y="477"/>
                  </a:lnTo>
                  <a:lnTo>
                    <a:pt x="14894" y="441"/>
                  </a:lnTo>
                  <a:lnTo>
                    <a:pt x="14967" y="477"/>
                  </a:lnTo>
                  <a:lnTo>
                    <a:pt x="15004" y="514"/>
                  </a:lnTo>
                  <a:lnTo>
                    <a:pt x="14967" y="587"/>
                  </a:lnTo>
                  <a:lnTo>
                    <a:pt x="14930" y="661"/>
                  </a:lnTo>
                  <a:lnTo>
                    <a:pt x="14747" y="881"/>
                  </a:lnTo>
                  <a:lnTo>
                    <a:pt x="14123" y="1725"/>
                  </a:lnTo>
                  <a:lnTo>
                    <a:pt x="14123" y="1798"/>
                  </a:lnTo>
                  <a:lnTo>
                    <a:pt x="14087" y="1871"/>
                  </a:lnTo>
                  <a:lnTo>
                    <a:pt x="14123" y="1981"/>
                  </a:lnTo>
                  <a:lnTo>
                    <a:pt x="14233" y="2055"/>
                  </a:lnTo>
                  <a:lnTo>
                    <a:pt x="14343" y="2091"/>
                  </a:lnTo>
                  <a:lnTo>
                    <a:pt x="14820" y="2091"/>
                  </a:lnTo>
                  <a:lnTo>
                    <a:pt x="15260" y="2055"/>
                  </a:lnTo>
                  <a:lnTo>
                    <a:pt x="15774" y="1945"/>
                  </a:lnTo>
                  <a:lnTo>
                    <a:pt x="16031" y="1871"/>
                  </a:lnTo>
                  <a:lnTo>
                    <a:pt x="16251" y="1761"/>
                  </a:lnTo>
                  <a:lnTo>
                    <a:pt x="16324" y="1651"/>
                  </a:lnTo>
                  <a:lnTo>
                    <a:pt x="16324" y="1541"/>
                  </a:lnTo>
                  <a:lnTo>
                    <a:pt x="16288" y="1468"/>
                  </a:lnTo>
                  <a:lnTo>
                    <a:pt x="16214" y="1431"/>
                  </a:lnTo>
                  <a:lnTo>
                    <a:pt x="16141" y="1394"/>
                  </a:lnTo>
                  <a:lnTo>
                    <a:pt x="15957" y="1431"/>
                  </a:lnTo>
                  <a:lnTo>
                    <a:pt x="15774" y="1468"/>
                  </a:lnTo>
                  <a:lnTo>
                    <a:pt x="15370" y="1541"/>
                  </a:lnTo>
                  <a:lnTo>
                    <a:pt x="14820" y="1615"/>
                  </a:lnTo>
                  <a:lnTo>
                    <a:pt x="14820" y="1615"/>
                  </a:lnTo>
                  <a:lnTo>
                    <a:pt x="15260" y="1028"/>
                  </a:lnTo>
                  <a:lnTo>
                    <a:pt x="15370" y="844"/>
                  </a:lnTo>
                  <a:lnTo>
                    <a:pt x="15481" y="698"/>
                  </a:lnTo>
                  <a:lnTo>
                    <a:pt x="15517" y="477"/>
                  </a:lnTo>
                  <a:lnTo>
                    <a:pt x="15517" y="404"/>
                  </a:lnTo>
                  <a:lnTo>
                    <a:pt x="15481" y="294"/>
                  </a:lnTo>
                  <a:lnTo>
                    <a:pt x="15370" y="184"/>
                  </a:lnTo>
                  <a:lnTo>
                    <a:pt x="15224" y="74"/>
                  </a:lnTo>
                  <a:lnTo>
                    <a:pt x="15077" y="37"/>
                  </a:lnTo>
                  <a:lnTo>
                    <a:pt x="14894" y="1"/>
                  </a:lnTo>
                  <a:close/>
                  <a:moveTo>
                    <a:pt x="6604" y="2788"/>
                  </a:moveTo>
                  <a:lnTo>
                    <a:pt x="6163" y="2898"/>
                  </a:lnTo>
                  <a:lnTo>
                    <a:pt x="5576" y="2972"/>
                  </a:lnTo>
                  <a:lnTo>
                    <a:pt x="5283" y="3045"/>
                  </a:lnTo>
                  <a:lnTo>
                    <a:pt x="4990" y="3118"/>
                  </a:lnTo>
                  <a:lnTo>
                    <a:pt x="4953" y="3155"/>
                  </a:lnTo>
                  <a:lnTo>
                    <a:pt x="4880" y="3229"/>
                  </a:lnTo>
                  <a:lnTo>
                    <a:pt x="4880" y="3302"/>
                  </a:lnTo>
                  <a:lnTo>
                    <a:pt x="4880" y="3339"/>
                  </a:lnTo>
                  <a:lnTo>
                    <a:pt x="4880" y="3412"/>
                  </a:lnTo>
                  <a:lnTo>
                    <a:pt x="4916" y="3485"/>
                  </a:lnTo>
                  <a:lnTo>
                    <a:pt x="4990" y="3522"/>
                  </a:lnTo>
                  <a:lnTo>
                    <a:pt x="5063" y="3522"/>
                  </a:lnTo>
                  <a:lnTo>
                    <a:pt x="5613" y="3485"/>
                  </a:lnTo>
                  <a:lnTo>
                    <a:pt x="6163" y="3412"/>
                  </a:lnTo>
                  <a:lnTo>
                    <a:pt x="6640" y="3339"/>
                  </a:lnTo>
                  <a:lnTo>
                    <a:pt x="6860" y="3265"/>
                  </a:lnTo>
                  <a:lnTo>
                    <a:pt x="6970" y="3192"/>
                  </a:lnTo>
                  <a:lnTo>
                    <a:pt x="7044" y="3118"/>
                  </a:lnTo>
                  <a:lnTo>
                    <a:pt x="7044" y="3008"/>
                  </a:lnTo>
                  <a:lnTo>
                    <a:pt x="7044" y="2972"/>
                  </a:lnTo>
                  <a:lnTo>
                    <a:pt x="7007" y="2898"/>
                  </a:lnTo>
                  <a:lnTo>
                    <a:pt x="6897" y="2862"/>
                  </a:lnTo>
                  <a:lnTo>
                    <a:pt x="6824" y="2825"/>
                  </a:lnTo>
                  <a:lnTo>
                    <a:pt x="6604" y="2788"/>
                  </a:lnTo>
                  <a:close/>
                  <a:moveTo>
                    <a:pt x="13500" y="1945"/>
                  </a:moveTo>
                  <a:lnTo>
                    <a:pt x="13280" y="1981"/>
                  </a:lnTo>
                  <a:lnTo>
                    <a:pt x="13060" y="2018"/>
                  </a:lnTo>
                  <a:lnTo>
                    <a:pt x="12876" y="2055"/>
                  </a:lnTo>
                  <a:lnTo>
                    <a:pt x="12693" y="2201"/>
                  </a:lnTo>
                  <a:lnTo>
                    <a:pt x="12546" y="2275"/>
                  </a:lnTo>
                  <a:lnTo>
                    <a:pt x="12436" y="2422"/>
                  </a:lnTo>
                  <a:lnTo>
                    <a:pt x="12289" y="2678"/>
                  </a:lnTo>
                  <a:lnTo>
                    <a:pt x="12179" y="3008"/>
                  </a:lnTo>
                  <a:lnTo>
                    <a:pt x="12179" y="3339"/>
                  </a:lnTo>
                  <a:lnTo>
                    <a:pt x="12179" y="3522"/>
                  </a:lnTo>
                  <a:lnTo>
                    <a:pt x="12216" y="3669"/>
                  </a:lnTo>
                  <a:lnTo>
                    <a:pt x="12289" y="3815"/>
                  </a:lnTo>
                  <a:lnTo>
                    <a:pt x="12363" y="3962"/>
                  </a:lnTo>
                  <a:lnTo>
                    <a:pt x="12473" y="4109"/>
                  </a:lnTo>
                  <a:lnTo>
                    <a:pt x="12583" y="4219"/>
                  </a:lnTo>
                  <a:lnTo>
                    <a:pt x="12729" y="4292"/>
                  </a:lnTo>
                  <a:lnTo>
                    <a:pt x="12876" y="4366"/>
                  </a:lnTo>
                  <a:lnTo>
                    <a:pt x="12986" y="4402"/>
                  </a:lnTo>
                  <a:lnTo>
                    <a:pt x="13096" y="4402"/>
                  </a:lnTo>
                  <a:lnTo>
                    <a:pt x="13353" y="4329"/>
                  </a:lnTo>
                  <a:lnTo>
                    <a:pt x="13757" y="4146"/>
                  </a:lnTo>
                  <a:lnTo>
                    <a:pt x="14197" y="3999"/>
                  </a:lnTo>
                  <a:lnTo>
                    <a:pt x="14417" y="3852"/>
                  </a:lnTo>
                  <a:lnTo>
                    <a:pt x="14564" y="3705"/>
                  </a:lnTo>
                  <a:lnTo>
                    <a:pt x="14600" y="3632"/>
                  </a:lnTo>
                  <a:lnTo>
                    <a:pt x="14564" y="3559"/>
                  </a:lnTo>
                  <a:lnTo>
                    <a:pt x="14527" y="3485"/>
                  </a:lnTo>
                  <a:lnTo>
                    <a:pt x="14453" y="3449"/>
                  </a:lnTo>
                  <a:lnTo>
                    <a:pt x="14343" y="3412"/>
                  </a:lnTo>
                  <a:lnTo>
                    <a:pt x="14197" y="3449"/>
                  </a:lnTo>
                  <a:lnTo>
                    <a:pt x="13940" y="3522"/>
                  </a:lnTo>
                  <a:lnTo>
                    <a:pt x="13426" y="3742"/>
                  </a:lnTo>
                  <a:lnTo>
                    <a:pt x="13280" y="3815"/>
                  </a:lnTo>
                  <a:lnTo>
                    <a:pt x="13133" y="3852"/>
                  </a:lnTo>
                  <a:lnTo>
                    <a:pt x="12986" y="3852"/>
                  </a:lnTo>
                  <a:lnTo>
                    <a:pt x="12839" y="3779"/>
                  </a:lnTo>
                  <a:lnTo>
                    <a:pt x="12766" y="3669"/>
                  </a:lnTo>
                  <a:lnTo>
                    <a:pt x="12729" y="3559"/>
                  </a:lnTo>
                  <a:lnTo>
                    <a:pt x="12656" y="3339"/>
                  </a:lnTo>
                  <a:lnTo>
                    <a:pt x="12656" y="3118"/>
                  </a:lnTo>
                  <a:lnTo>
                    <a:pt x="12729" y="2898"/>
                  </a:lnTo>
                  <a:lnTo>
                    <a:pt x="12839" y="2715"/>
                  </a:lnTo>
                  <a:lnTo>
                    <a:pt x="12986" y="2532"/>
                  </a:lnTo>
                  <a:lnTo>
                    <a:pt x="13133" y="2458"/>
                  </a:lnTo>
                  <a:lnTo>
                    <a:pt x="13280" y="2422"/>
                  </a:lnTo>
                  <a:lnTo>
                    <a:pt x="13610" y="2385"/>
                  </a:lnTo>
                  <a:lnTo>
                    <a:pt x="13940" y="2348"/>
                  </a:lnTo>
                  <a:lnTo>
                    <a:pt x="14307" y="2348"/>
                  </a:lnTo>
                  <a:lnTo>
                    <a:pt x="14307" y="2311"/>
                  </a:lnTo>
                  <a:lnTo>
                    <a:pt x="14307" y="2275"/>
                  </a:lnTo>
                  <a:lnTo>
                    <a:pt x="14307" y="2238"/>
                  </a:lnTo>
                  <a:lnTo>
                    <a:pt x="14123" y="2128"/>
                  </a:lnTo>
                  <a:lnTo>
                    <a:pt x="13903" y="2055"/>
                  </a:lnTo>
                  <a:lnTo>
                    <a:pt x="13720" y="1981"/>
                  </a:lnTo>
                  <a:lnTo>
                    <a:pt x="13500" y="1945"/>
                  </a:lnTo>
                  <a:close/>
                  <a:moveTo>
                    <a:pt x="6787" y="4182"/>
                  </a:moveTo>
                  <a:lnTo>
                    <a:pt x="6347" y="4292"/>
                  </a:lnTo>
                  <a:lnTo>
                    <a:pt x="5907" y="4366"/>
                  </a:lnTo>
                  <a:lnTo>
                    <a:pt x="5466" y="4439"/>
                  </a:lnTo>
                  <a:lnTo>
                    <a:pt x="5063" y="4549"/>
                  </a:lnTo>
                  <a:lnTo>
                    <a:pt x="4990" y="4622"/>
                  </a:lnTo>
                  <a:lnTo>
                    <a:pt x="4953" y="4696"/>
                  </a:lnTo>
                  <a:lnTo>
                    <a:pt x="4953" y="4806"/>
                  </a:lnTo>
                  <a:lnTo>
                    <a:pt x="5063" y="4843"/>
                  </a:lnTo>
                  <a:lnTo>
                    <a:pt x="5283" y="4879"/>
                  </a:lnTo>
                  <a:lnTo>
                    <a:pt x="5980" y="4879"/>
                  </a:lnTo>
                  <a:lnTo>
                    <a:pt x="6457" y="4769"/>
                  </a:lnTo>
                  <a:lnTo>
                    <a:pt x="6897" y="4659"/>
                  </a:lnTo>
                  <a:lnTo>
                    <a:pt x="6970" y="4622"/>
                  </a:lnTo>
                  <a:lnTo>
                    <a:pt x="7044" y="4586"/>
                  </a:lnTo>
                  <a:lnTo>
                    <a:pt x="7080" y="4512"/>
                  </a:lnTo>
                  <a:lnTo>
                    <a:pt x="7117" y="4439"/>
                  </a:lnTo>
                  <a:lnTo>
                    <a:pt x="7080" y="4292"/>
                  </a:lnTo>
                  <a:lnTo>
                    <a:pt x="7007" y="4219"/>
                  </a:lnTo>
                  <a:lnTo>
                    <a:pt x="6934" y="4182"/>
                  </a:lnTo>
                  <a:close/>
                  <a:moveTo>
                    <a:pt x="11079" y="2055"/>
                  </a:moveTo>
                  <a:lnTo>
                    <a:pt x="10785" y="2091"/>
                  </a:lnTo>
                  <a:lnTo>
                    <a:pt x="10565" y="2165"/>
                  </a:lnTo>
                  <a:lnTo>
                    <a:pt x="10382" y="2311"/>
                  </a:lnTo>
                  <a:lnTo>
                    <a:pt x="10235" y="2495"/>
                  </a:lnTo>
                  <a:lnTo>
                    <a:pt x="10198" y="2385"/>
                  </a:lnTo>
                  <a:lnTo>
                    <a:pt x="10088" y="2348"/>
                  </a:lnTo>
                  <a:lnTo>
                    <a:pt x="9942" y="2311"/>
                  </a:lnTo>
                  <a:lnTo>
                    <a:pt x="9611" y="2311"/>
                  </a:lnTo>
                  <a:lnTo>
                    <a:pt x="9501" y="2348"/>
                  </a:lnTo>
                  <a:lnTo>
                    <a:pt x="9208" y="2495"/>
                  </a:lnTo>
                  <a:lnTo>
                    <a:pt x="8988" y="2678"/>
                  </a:lnTo>
                  <a:lnTo>
                    <a:pt x="8951" y="2568"/>
                  </a:lnTo>
                  <a:lnTo>
                    <a:pt x="8915" y="2532"/>
                  </a:lnTo>
                  <a:lnTo>
                    <a:pt x="8878" y="2532"/>
                  </a:lnTo>
                  <a:lnTo>
                    <a:pt x="8804" y="2568"/>
                  </a:lnTo>
                  <a:lnTo>
                    <a:pt x="8731" y="2752"/>
                  </a:lnTo>
                  <a:lnTo>
                    <a:pt x="8658" y="2935"/>
                  </a:lnTo>
                  <a:lnTo>
                    <a:pt x="8621" y="3339"/>
                  </a:lnTo>
                  <a:lnTo>
                    <a:pt x="8584" y="3705"/>
                  </a:lnTo>
                  <a:lnTo>
                    <a:pt x="8621" y="4072"/>
                  </a:lnTo>
                  <a:lnTo>
                    <a:pt x="8694" y="4439"/>
                  </a:lnTo>
                  <a:lnTo>
                    <a:pt x="8768" y="4806"/>
                  </a:lnTo>
                  <a:lnTo>
                    <a:pt x="8804" y="4879"/>
                  </a:lnTo>
                  <a:lnTo>
                    <a:pt x="8878" y="4953"/>
                  </a:lnTo>
                  <a:lnTo>
                    <a:pt x="8951" y="4989"/>
                  </a:lnTo>
                  <a:lnTo>
                    <a:pt x="9061" y="4953"/>
                  </a:lnTo>
                  <a:lnTo>
                    <a:pt x="9135" y="4916"/>
                  </a:lnTo>
                  <a:lnTo>
                    <a:pt x="9208" y="4879"/>
                  </a:lnTo>
                  <a:lnTo>
                    <a:pt x="9245" y="4769"/>
                  </a:lnTo>
                  <a:lnTo>
                    <a:pt x="9208" y="4659"/>
                  </a:lnTo>
                  <a:lnTo>
                    <a:pt x="9135" y="4182"/>
                  </a:lnTo>
                  <a:lnTo>
                    <a:pt x="9098" y="3669"/>
                  </a:lnTo>
                  <a:lnTo>
                    <a:pt x="9135" y="3339"/>
                  </a:lnTo>
                  <a:lnTo>
                    <a:pt x="9208" y="3118"/>
                  </a:lnTo>
                  <a:lnTo>
                    <a:pt x="9391" y="2972"/>
                  </a:lnTo>
                  <a:lnTo>
                    <a:pt x="9575" y="2825"/>
                  </a:lnTo>
                  <a:lnTo>
                    <a:pt x="9795" y="2788"/>
                  </a:lnTo>
                  <a:lnTo>
                    <a:pt x="9868" y="4072"/>
                  </a:lnTo>
                  <a:lnTo>
                    <a:pt x="9905" y="4146"/>
                  </a:lnTo>
                  <a:lnTo>
                    <a:pt x="9942" y="4219"/>
                  </a:lnTo>
                  <a:lnTo>
                    <a:pt x="10015" y="4292"/>
                  </a:lnTo>
                  <a:lnTo>
                    <a:pt x="10125" y="4292"/>
                  </a:lnTo>
                  <a:lnTo>
                    <a:pt x="10198" y="4329"/>
                  </a:lnTo>
                  <a:lnTo>
                    <a:pt x="10272" y="4292"/>
                  </a:lnTo>
                  <a:lnTo>
                    <a:pt x="10308" y="4219"/>
                  </a:lnTo>
                  <a:lnTo>
                    <a:pt x="10345" y="4146"/>
                  </a:lnTo>
                  <a:lnTo>
                    <a:pt x="10455" y="3559"/>
                  </a:lnTo>
                  <a:lnTo>
                    <a:pt x="10565" y="3008"/>
                  </a:lnTo>
                  <a:lnTo>
                    <a:pt x="10602" y="2862"/>
                  </a:lnTo>
                  <a:lnTo>
                    <a:pt x="10675" y="2752"/>
                  </a:lnTo>
                  <a:lnTo>
                    <a:pt x="10785" y="2642"/>
                  </a:lnTo>
                  <a:lnTo>
                    <a:pt x="10895" y="2568"/>
                  </a:lnTo>
                  <a:lnTo>
                    <a:pt x="11079" y="2568"/>
                  </a:lnTo>
                  <a:lnTo>
                    <a:pt x="11115" y="2642"/>
                  </a:lnTo>
                  <a:lnTo>
                    <a:pt x="11115" y="2752"/>
                  </a:lnTo>
                  <a:lnTo>
                    <a:pt x="11115" y="2862"/>
                  </a:lnTo>
                  <a:lnTo>
                    <a:pt x="11189" y="3449"/>
                  </a:lnTo>
                  <a:lnTo>
                    <a:pt x="11299" y="4036"/>
                  </a:lnTo>
                  <a:lnTo>
                    <a:pt x="11372" y="4256"/>
                  </a:lnTo>
                  <a:lnTo>
                    <a:pt x="11446" y="4512"/>
                  </a:lnTo>
                  <a:lnTo>
                    <a:pt x="11556" y="4732"/>
                  </a:lnTo>
                  <a:lnTo>
                    <a:pt x="11629" y="4806"/>
                  </a:lnTo>
                  <a:lnTo>
                    <a:pt x="11739" y="4843"/>
                  </a:lnTo>
                  <a:lnTo>
                    <a:pt x="11849" y="4843"/>
                  </a:lnTo>
                  <a:lnTo>
                    <a:pt x="11922" y="4806"/>
                  </a:lnTo>
                  <a:lnTo>
                    <a:pt x="11996" y="4769"/>
                  </a:lnTo>
                  <a:lnTo>
                    <a:pt x="12032" y="4696"/>
                  </a:lnTo>
                  <a:lnTo>
                    <a:pt x="12069" y="4586"/>
                  </a:lnTo>
                  <a:lnTo>
                    <a:pt x="11996" y="4476"/>
                  </a:lnTo>
                  <a:lnTo>
                    <a:pt x="11922" y="4402"/>
                  </a:lnTo>
                  <a:lnTo>
                    <a:pt x="11886" y="4256"/>
                  </a:lnTo>
                  <a:lnTo>
                    <a:pt x="11812" y="4072"/>
                  </a:lnTo>
                  <a:lnTo>
                    <a:pt x="11776" y="3779"/>
                  </a:lnTo>
                  <a:lnTo>
                    <a:pt x="11666" y="3339"/>
                  </a:lnTo>
                  <a:lnTo>
                    <a:pt x="11629" y="2862"/>
                  </a:lnTo>
                  <a:lnTo>
                    <a:pt x="11629" y="2532"/>
                  </a:lnTo>
                  <a:lnTo>
                    <a:pt x="11592" y="2385"/>
                  </a:lnTo>
                  <a:lnTo>
                    <a:pt x="11482" y="2275"/>
                  </a:lnTo>
                  <a:lnTo>
                    <a:pt x="11299" y="2128"/>
                  </a:lnTo>
                  <a:lnTo>
                    <a:pt x="11189" y="2091"/>
                  </a:lnTo>
                  <a:lnTo>
                    <a:pt x="11079" y="2055"/>
                  </a:lnTo>
                  <a:close/>
                  <a:moveTo>
                    <a:pt x="2715" y="1138"/>
                  </a:moveTo>
                  <a:lnTo>
                    <a:pt x="2569" y="1174"/>
                  </a:lnTo>
                  <a:lnTo>
                    <a:pt x="2422" y="1284"/>
                  </a:lnTo>
                  <a:lnTo>
                    <a:pt x="2385" y="1358"/>
                  </a:lnTo>
                  <a:lnTo>
                    <a:pt x="2165" y="1284"/>
                  </a:lnTo>
                  <a:lnTo>
                    <a:pt x="1762" y="1284"/>
                  </a:lnTo>
                  <a:lnTo>
                    <a:pt x="1542" y="1358"/>
                  </a:lnTo>
                  <a:lnTo>
                    <a:pt x="771" y="1504"/>
                  </a:lnTo>
                  <a:lnTo>
                    <a:pt x="368" y="1651"/>
                  </a:lnTo>
                  <a:lnTo>
                    <a:pt x="184" y="1725"/>
                  </a:lnTo>
                  <a:lnTo>
                    <a:pt x="38" y="1835"/>
                  </a:lnTo>
                  <a:lnTo>
                    <a:pt x="1" y="1908"/>
                  </a:lnTo>
                  <a:lnTo>
                    <a:pt x="1" y="1981"/>
                  </a:lnTo>
                  <a:lnTo>
                    <a:pt x="38" y="2018"/>
                  </a:lnTo>
                  <a:lnTo>
                    <a:pt x="111" y="2055"/>
                  </a:lnTo>
                  <a:lnTo>
                    <a:pt x="74" y="2348"/>
                  </a:lnTo>
                  <a:lnTo>
                    <a:pt x="74" y="2642"/>
                  </a:lnTo>
                  <a:lnTo>
                    <a:pt x="74" y="3705"/>
                  </a:lnTo>
                  <a:lnTo>
                    <a:pt x="111" y="4843"/>
                  </a:lnTo>
                  <a:lnTo>
                    <a:pt x="148" y="5980"/>
                  </a:lnTo>
                  <a:lnTo>
                    <a:pt x="184" y="6090"/>
                  </a:lnTo>
                  <a:lnTo>
                    <a:pt x="294" y="6200"/>
                  </a:lnTo>
                  <a:lnTo>
                    <a:pt x="404" y="6236"/>
                  </a:lnTo>
                  <a:lnTo>
                    <a:pt x="514" y="6200"/>
                  </a:lnTo>
                  <a:lnTo>
                    <a:pt x="624" y="6236"/>
                  </a:lnTo>
                  <a:lnTo>
                    <a:pt x="845" y="6273"/>
                  </a:lnTo>
                  <a:lnTo>
                    <a:pt x="1028" y="6236"/>
                  </a:lnTo>
                  <a:lnTo>
                    <a:pt x="1395" y="6163"/>
                  </a:lnTo>
                  <a:lnTo>
                    <a:pt x="2385" y="5980"/>
                  </a:lnTo>
                  <a:lnTo>
                    <a:pt x="2605" y="5943"/>
                  </a:lnTo>
                  <a:lnTo>
                    <a:pt x="2752" y="5906"/>
                  </a:lnTo>
                  <a:lnTo>
                    <a:pt x="2899" y="5833"/>
                  </a:lnTo>
                  <a:lnTo>
                    <a:pt x="2972" y="5686"/>
                  </a:lnTo>
                  <a:lnTo>
                    <a:pt x="2972" y="5576"/>
                  </a:lnTo>
                  <a:lnTo>
                    <a:pt x="2935" y="5503"/>
                  </a:lnTo>
                  <a:lnTo>
                    <a:pt x="2825" y="5429"/>
                  </a:lnTo>
                  <a:lnTo>
                    <a:pt x="2679" y="5393"/>
                  </a:lnTo>
                  <a:lnTo>
                    <a:pt x="2532" y="5393"/>
                  </a:lnTo>
                  <a:lnTo>
                    <a:pt x="2385" y="5429"/>
                  </a:lnTo>
                  <a:lnTo>
                    <a:pt x="2055" y="5503"/>
                  </a:lnTo>
                  <a:lnTo>
                    <a:pt x="1762" y="5576"/>
                  </a:lnTo>
                  <a:lnTo>
                    <a:pt x="1028" y="5723"/>
                  </a:lnTo>
                  <a:lnTo>
                    <a:pt x="698" y="5796"/>
                  </a:lnTo>
                  <a:lnTo>
                    <a:pt x="661" y="4953"/>
                  </a:lnTo>
                  <a:lnTo>
                    <a:pt x="624" y="4109"/>
                  </a:lnTo>
                  <a:lnTo>
                    <a:pt x="845" y="4109"/>
                  </a:lnTo>
                  <a:lnTo>
                    <a:pt x="1028" y="4072"/>
                  </a:lnTo>
                  <a:lnTo>
                    <a:pt x="1431" y="3962"/>
                  </a:lnTo>
                  <a:lnTo>
                    <a:pt x="2459" y="3742"/>
                  </a:lnTo>
                  <a:lnTo>
                    <a:pt x="2495" y="3779"/>
                  </a:lnTo>
                  <a:lnTo>
                    <a:pt x="2605" y="3779"/>
                  </a:lnTo>
                  <a:lnTo>
                    <a:pt x="2679" y="3742"/>
                  </a:lnTo>
                  <a:lnTo>
                    <a:pt x="2752" y="3705"/>
                  </a:lnTo>
                  <a:lnTo>
                    <a:pt x="2789" y="3669"/>
                  </a:lnTo>
                  <a:lnTo>
                    <a:pt x="2862" y="3559"/>
                  </a:lnTo>
                  <a:lnTo>
                    <a:pt x="2899" y="3485"/>
                  </a:lnTo>
                  <a:lnTo>
                    <a:pt x="2899" y="3412"/>
                  </a:lnTo>
                  <a:lnTo>
                    <a:pt x="2862" y="3339"/>
                  </a:lnTo>
                  <a:lnTo>
                    <a:pt x="2825" y="3265"/>
                  </a:lnTo>
                  <a:lnTo>
                    <a:pt x="2715" y="3155"/>
                  </a:lnTo>
                  <a:lnTo>
                    <a:pt x="2532" y="3155"/>
                  </a:lnTo>
                  <a:lnTo>
                    <a:pt x="1431" y="3449"/>
                  </a:lnTo>
                  <a:lnTo>
                    <a:pt x="1028" y="3522"/>
                  </a:lnTo>
                  <a:lnTo>
                    <a:pt x="808" y="3595"/>
                  </a:lnTo>
                  <a:lnTo>
                    <a:pt x="624" y="3632"/>
                  </a:lnTo>
                  <a:lnTo>
                    <a:pt x="588" y="2788"/>
                  </a:lnTo>
                  <a:lnTo>
                    <a:pt x="588" y="2458"/>
                  </a:lnTo>
                  <a:lnTo>
                    <a:pt x="551" y="2091"/>
                  </a:lnTo>
                  <a:lnTo>
                    <a:pt x="1065" y="1981"/>
                  </a:lnTo>
                  <a:lnTo>
                    <a:pt x="1615" y="1835"/>
                  </a:lnTo>
                  <a:lnTo>
                    <a:pt x="1798" y="1798"/>
                  </a:lnTo>
                  <a:lnTo>
                    <a:pt x="2055" y="1798"/>
                  </a:lnTo>
                  <a:lnTo>
                    <a:pt x="2165" y="1871"/>
                  </a:lnTo>
                  <a:lnTo>
                    <a:pt x="2238" y="1908"/>
                  </a:lnTo>
                  <a:lnTo>
                    <a:pt x="2312" y="1945"/>
                  </a:lnTo>
                  <a:lnTo>
                    <a:pt x="2422" y="1945"/>
                  </a:lnTo>
                  <a:lnTo>
                    <a:pt x="2495" y="1908"/>
                  </a:lnTo>
                  <a:lnTo>
                    <a:pt x="3009" y="1651"/>
                  </a:lnTo>
                  <a:lnTo>
                    <a:pt x="3082" y="1615"/>
                  </a:lnTo>
                  <a:lnTo>
                    <a:pt x="3119" y="1578"/>
                  </a:lnTo>
                  <a:lnTo>
                    <a:pt x="3156" y="1431"/>
                  </a:lnTo>
                  <a:lnTo>
                    <a:pt x="3119" y="1284"/>
                  </a:lnTo>
                  <a:lnTo>
                    <a:pt x="3082" y="1248"/>
                  </a:lnTo>
                  <a:lnTo>
                    <a:pt x="3009" y="1174"/>
                  </a:lnTo>
                  <a:lnTo>
                    <a:pt x="2862" y="1138"/>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42" name="Shape 342"/>
            <p:cNvSpPr/>
            <p:nvPr/>
          </p:nvSpPr>
          <p:spPr>
            <a:xfrm>
              <a:off x="6336425" y="4507675"/>
              <a:ext cx="520000" cy="365000"/>
            </a:xfrm>
            <a:custGeom>
              <a:avLst/>
              <a:gdLst/>
              <a:ahLst/>
              <a:cxnLst/>
              <a:rect l="0" t="0" r="0" b="0"/>
              <a:pathLst>
                <a:path w="20800" h="14600" extrusionOk="0">
                  <a:moveTo>
                    <a:pt x="5466" y="441"/>
                  </a:moveTo>
                  <a:lnTo>
                    <a:pt x="5650" y="478"/>
                  </a:lnTo>
                  <a:lnTo>
                    <a:pt x="5577" y="478"/>
                  </a:lnTo>
                  <a:lnTo>
                    <a:pt x="5466" y="441"/>
                  </a:lnTo>
                  <a:close/>
                  <a:moveTo>
                    <a:pt x="4843" y="478"/>
                  </a:moveTo>
                  <a:lnTo>
                    <a:pt x="4806" y="514"/>
                  </a:lnTo>
                  <a:lnTo>
                    <a:pt x="4586" y="551"/>
                  </a:lnTo>
                  <a:lnTo>
                    <a:pt x="4843" y="478"/>
                  </a:lnTo>
                  <a:close/>
                  <a:moveTo>
                    <a:pt x="5173" y="808"/>
                  </a:moveTo>
                  <a:lnTo>
                    <a:pt x="5210" y="844"/>
                  </a:lnTo>
                  <a:lnTo>
                    <a:pt x="5246" y="918"/>
                  </a:lnTo>
                  <a:lnTo>
                    <a:pt x="5356" y="991"/>
                  </a:lnTo>
                  <a:lnTo>
                    <a:pt x="5503" y="1028"/>
                  </a:lnTo>
                  <a:lnTo>
                    <a:pt x="5760" y="1028"/>
                  </a:lnTo>
                  <a:lnTo>
                    <a:pt x="5870" y="991"/>
                  </a:lnTo>
                  <a:lnTo>
                    <a:pt x="5980" y="991"/>
                  </a:lnTo>
                  <a:lnTo>
                    <a:pt x="6017" y="1028"/>
                  </a:lnTo>
                  <a:lnTo>
                    <a:pt x="6053" y="1101"/>
                  </a:lnTo>
                  <a:lnTo>
                    <a:pt x="6163" y="1431"/>
                  </a:lnTo>
                  <a:lnTo>
                    <a:pt x="6163" y="1725"/>
                  </a:lnTo>
                  <a:lnTo>
                    <a:pt x="6127" y="2055"/>
                  </a:lnTo>
                  <a:lnTo>
                    <a:pt x="6053" y="2348"/>
                  </a:lnTo>
                  <a:lnTo>
                    <a:pt x="5980" y="2532"/>
                  </a:lnTo>
                  <a:lnTo>
                    <a:pt x="5907" y="2715"/>
                  </a:lnTo>
                  <a:lnTo>
                    <a:pt x="5650" y="3009"/>
                  </a:lnTo>
                  <a:lnTo>
                    <a:pt x="5393" y="3229"/>
                  </a:lnTo>
                  <a:lnTo>
                    <a:pt x="5063" y="3412"/>
                  </a:lnTo>
                  <a:lnTo>
                    <a:pt x="5063" y="3375"/>
                  </a:lnTo>
                  <a:lnTo>
                    <a:pt x="5063" y="3302"/>
                  </a:lnTo>
                  <a:lnTo>
                    <a:pt x="5026" y="3265"/>
                  </a:lnTo>
                  <a:lnTo>
                    <a:pt x="4953" y="3229"/>
                  </a:lnTo>
                  <a:lnTo>
                    <a:pt x="4880" y="3229"/>
                  </a:lnTo>
                  <a:lnTo>
                    <a:pt x="5063" y="2789"/>
                  </a:lnTo>
                  <a:lnTo>
                    <a:pt x="5063" y="2715"/>
                  </a:lnTo>
                  <a:lnTo>
                    <a:pt x="4990" y="2679"/>
                  </a:lnTo>
                  <a:lnTo>
                    <a:pt x="4953" y="2679"/>
                  </a:lnTo>
                  <a:lnTo>
                    <a:pt x="4880" y="2715"/>
                  </a:lnTo>
                  <a:lnTo>
                    <a:pt x="4549" y="3229"/>
                  </a:lnTo>
                  <a:lnTo>
                    <a:pt x="4329" y="3559"/>
                  </a:lnTo>
                  <a:lnTo>
                    <a:pt x="4109" y="3522"/>
                  </a:lnTo>
                  <a:lnTo>
                    <a:pt x="3853" y="3486"/>
                  </a:lnTo>
                  <a:lnTo>
                    <a:pt x="3706" y="3449"/>
                  </a:lnTo>
                  <a:lnTo>
                    <a:pt x="3999" y="3192"/>
                  </a:lnTo>
                  <a:lnTo>
                    <a:pt x="4586" y="2642"/>
                  </a:lnTo>
                  <a:lnTo>
                    <a:pt x="4586" y="2568"/>
                  </a:lnTo>
                  <a:lnTo>
                    <a:pt x="4586" y="2495"/>
                  </a:lnTo>
                  <a:lnTo>
                    <a:pt x="4513" y="2458"/>
                  </a:lnTo>
                  <a:lnTo>
                    <a:pt x="4439" y="2458"/>
                  </a:lnTo>
                  <a:lnTo>
                    <a:pt x="3486" y="3119"/>
                  </a:lnTo>
                  <a:lnTo>
                    <a:pt x="3302" y="3265"/>
                  </a:lnTo>
                  <a:lnTo>
                    <a:pt x="3229" y="3192"/>
                  </a:lnTo>
                  <a:lnTo>
                    <a:pt x="3266" y="3082"/>
                  </a:lnTo>
                  <a:lnTo>
                    <a:pt x="3302" y="3009"/>
                  </a:lnTo>
                  <a:lnTo>
                    <a:pt x="3266" y="2935"/>
                  </a:lnTo>
                  <a:lnTo>
                    <a:pt x="3229" y="2899"/>
                  </a:lnTo>
                  <a:lnTo>
                    <a:pt x="3339" y="2935"/>
                  </a:lnTo>
                  <a:lnTo>
                    <a:pt x="3669" y="2752"/>
                  </a:lnTo>
                  <a:lnTo>
                    <a:pt x="4733" y="2055"/>
                  </a:lnTo>
                  <a:lnTo>
                    <a:pt x="4770" y="1982"/>
                  </a:lnTo>
                  <a:lnTo>
                    <a:pt x="4770" y="1945"/>
                  </a:lnTo>
                  <a:lnTo>
                    <a:pt x="4733" y="1872"/>
                  </a:lnTo>
                  <a:lnTo>
                    <a:pt x="4660" y="1872"/>
                  </a:lnTo>
                  <a:lnTo>
                    <a:pt x="4329" y="1982"/>
                  </a:lnTo>
                  <a:lnTo>
                    <a:pt x="3816" y="2202"/>
                  </a:lnTo>
                  <a:lnTo>
                    <a:pt x="3302" y="2458"/>
                  </a:lnTo>
                  <a:lnTo>
                    <a:pt x="3082" y="2642"/>
                  </a:lnTo>
                  <a:lnTo>
                    <a:pt x="2935" y="2789"/>
                  </a:lnTo>
                  <a:lnTo>
                    <a:pt x="2899" y="2605"/>
                  </a:lnTo>
                  <a:lnTo>
                    <a:pt x="2899" y="2458"/>
                  </a:lnTo>
                  <a:lnTo>
                    <a:pt x="3082" y="2385"/>
                  </a:lnTo>
                  <a:lnTo>
                    <a:pt x="3266" y="2238"/>
                  </a:lnTo>
                  <a:lnTo>
                    <a:pt x="3632" y="2018"/>
                  </a:lnTo>
                  <a:lnTo>
                    <a:pt x="4109" y="1725"/>
                  </a:lnTo>
                  <a:lnTo>
                    <a:pt x="4586" y="1505"/>
                  </a:lnTo>
                  <a:lnTo>
                    <a:pt x="4660" y="1431"/>
                  </a:lnTo>
                  <a:lnTo>
                    <a:pt x="4660" y="1358"/>
                  </a:lnTo>
                  <a:lnTo>
                    <a:pt x="4586" y="1321"/>
                  </a:lnTo>
                  <a:lnTo>
                    <a:pt x="4513" y="1285"/>
                  </a:lnTo>
                  <a:lnTo>
                    <a:pt x="4256" y="1358"/>
                  </a:lnTo>
                  <a:lnTo>
                    <a:pt x="3963" y="1431"/>
                  </a:lnTo>
                  <a:lnTo>
                    <a:pt x="3706" y="1505"/>
                  </a:lnTo>
                  <a:lnTo>
                    <a:pt x="3449" y="1651"/>
                  </a:lnTo>
                  <a:lnTo>
                    <a:pt x="3156" y="1798"/>
                  </a:lnTo>
                  <a:lnTo>
                    <a:pt x="3302" y="1578"/>
                  </a:lnTo>
                  <a:lnTo>
                    <a:pt x="3486" y="1358"/>
                  </a:lnTo>
                  <a:lnTo>
                    <a:pt x="3779" y="1211"/>
                  </a:lnTo>
                  <a:lnTo>
                    <a:pt x="4109" y="1065"/>
                  </a:lnTo>
                  <a:lnTo>
                    <a:pt x="4733" y="844"/>
                  </a:lnTo>
                  <a:lnTo>
                    <a:pt x="4770" y="918"/>
                  </a:lnTo>
                  <a:lnTo>
                    <a:pt x="4843" y="991"/>
                  </a:lnTo>
                  <a:lnTo>
                    <a:pt x="4916" y="991"/>
                  </a:lnTo>
                  <a:lnTo>
                    <a:pt x="4990" y="1028"/>
                  </a:lnTo>
                  <a:lnTo>
                    <a:pt x="5063" y="991"/>
                  </a:lnTo>
                  <a:lnTo>
                    <a:pt x="5100" y="955"/>
                  </a:lnTo>
                  <a:lnTo>
                    <a:pt x="5173" y="881"/>
                  </a:lnTo>
                  <a:lnTo>
                    <a:pt x="5173" y="808"/>
                  </a:lnTo>
                  <a:close/>
                  <a:moveTo>
                    <a:pt x="9648" y="3302"/>
                  </a:moveTo>
                  <a:lnTo>
                    <a:pt x="9905" y="3375"/>
                  </a:lnTo>
                  <a:lnTo>
                    <a:pt x="9905" y="3412"/>
                  </a:lnTo>
                  <a:lnTo>
                    <a:pt x="10125" y="3632"/>
                  </a:lnTo>
                  <a:lnTo>
                    <a:pt x="10308" y="3889"/>
                  </a:lnTo>
                  <a:lnTo>
                    <a:pt x="10162" y="4036"/>
                  </a:lnTo>
                  <a:lnTo>
                    <a:pt x="9978" y="4182"/>
                  </a:lnTo>
                  <a:lnTo>
                    <a:pt x="9795" y="4293"/>
                  </a:lnTo>
                  <a:lnTo>
                    <a:pt x="9612" y="4329"/>
                  </a:lnTo>
                  <a:lnTo>
                    <a:pt x="9501" y="4293"/>
                  </a:lnTo>
                  <a:lnTo>
                    <a:pt x="9428" y="4256"/>
                  </a:lnTo>
                  <a:lnTo>
                    <a:pt x="9501" y="4146"/>
                  </a:lnTo>
                  <a:lnTo>
                    <a:pt x="9501" y="4072"/>
                  </a:lnTo>
                  <a:lnTo>
                    <a:pt x="9465" y="3999"/>
                  </a:lnTo>
                  <a:lnTo>
                    <a:pt x="9391" y="3926"/>
                  </a:lnTo>
                  <a:lnTo>
                    <a:pt x="9245" y="3926"/>
                  </a:lnTo>
                  <a:lnTo>
                    <a:pt x="9465" y="3816"/>
                  </a:lnTo>
                  <a:lnTo>
                    <a:pt x="9501" y="3779"/>
                  </a:lnTo>
                  <a:lnTo>
                    <a:pt x="9538" y="3742"/>
                  </a:lnTo>
                  <a:lnTo>
                    <a:pt x="9538" y="3632"/>
                  </a:lnTo>
                  <a:lnTo>
                    <a:pt x="9465" y="3559"/>
                  </a:lnTo>
                  <a:lnTo>
                    <a:pt x="9391" y="3522"/>
                  </a:lnTo>
                  <a:lnTo>
                    <a:pt x="9355" y="3522"/>
                  </a:lnTo>
                  <a:lnTo>
                    <a:pt x="9061" y="3632"/>
                  </a:lnTo>
                  <a:lnTo>
                    <a:pt x="9208" y="3375"/>
                  </a:lnTo>
                  <a:lnTo>
                    <a:pt x="9281" y="3412"/>
                  </a:lnTo>
                  <a:lnTo>
                    <a:pt x="9355" y="3412"/>
                  </a:lnTo>
                  <a:lnTo>
                    <a:pt x="9501" y="3375"/>
                  </a:lnTo>
                  <a:lnTo>
                    <a:pt x="9648" y="3302"/>
                  </a:lnTo>
                  <a:close/>
                  <a:moveTo>
                    <a:pt x="1505" y="4329"/>
                  </a:moveTo>
                  <a:lnTo>
                    <a:pt x="1615" y="4366"/>
                  </a:lnTo>
                  <a:lnTo>
                    <a:pt x="1725" y="4439"/>
                  </a:lnTo>
                  <a:lnTo>
                    <a:pt x="1872" y="4586"/>
                  </a:lnTo>
                  <a:lnTo>
                    <a:pt x="1908" y="4769"/>
                  </a:lnTo>
                  <a:lnTo>
                    <a:pt x="1945" y="4916"/>
                  </a:lnTo>
                  <a:lnTo>
                    <a:pt x="1908" y="5100"/>
                  </a:lnTo>
                  <a:lnTo>
                    <a:pt x="1872" y="5246"/>
                  </a:lnTo>
                  <a:lnTo>
                    <a:pt x="1762" y="5393"/>
                  </a:lnTo>
                  <a:lnTo>
                    <a:pt x="1615" y="5503"/>
                  </a:lnTo>
                  <a:lnTo>
                    <a:pt x="1468" y="5576"/>
                  </a:lnTo>
                  <a:lnTo>
                    <a:pt x="1432" y="5430"/>
                  </a:lnTo>
                  <a:lnTo>
                    <a:pt x="1432" y="5283"/>
                  </a:lnTo>
                  <a:lnTo>
                    <a:pt x="1432" y="5210"/>
                  </a:lnTo>
                  <a:lnTo>
                    <a:pt x="1395" y="5136"/>
                  </a:lnTo>
                  <a:lnTo>
                    <a:pt x="1395" y="5063"/>
                  </a:lnTo>
                  <a:lnTo>
                    <a:pt x="1321" y="4989"/>
                  </a:lnTo>
                  <a:lnTo>
                    <a:pt x="1285" y="4953"/>
                  </a:lnTo>
                  <a:lnTo>
                    <a:pt x="1175" y="4989"/>
                  </a:lnTo>
                  <a:lnTo>
                    <a:pt x="1028" y="5063"/>
                  </a:lnTo>
                  <a:lnTo>
                    <a:pt x="1138" y="4989"/>
                  </a:lnTo>
                  <a:lnTo>
                    <a:pt x="1321" y="4879"/>
                  </a:lnTo>
                  <a:lnTo>
                    <a:pt x="1468" y="4769"/>
                  </a:lnTo>
                  <a:lnTo>
                    <a:pt x="1542" y="4696"/>
                  </a:lnTo>
                  <a:lnTo>
                    <a:pt x="1505" y="4623"/>
                  </a:lnTo>
                  <a:lnTo>
                    <a:pt x="1468" y="4549"/>
                  </a:lnTo>
                  <a:lnTo>
                    <a:pt x="1395" y="4513"/>
                  </a:lnTo>
                  <a:lnTo>
                    <a:pt x="1432" y="4476"/>
                  </a:lnTo>
                  <a:lnTo>
                    <a:pt x="1468" y="4439"/>
                  </a:lnTo>
                  <a:lnTo>
                    <a:pt x="1468" y="4403"/>
                  </a:lnTo>
                  <a:lnTo>
                    <a:pt x="1432" y="4329"/>
                  </a:lnTo>
                  <a:close/>
                  <a:moveTo>
                    <a:pt x="1138" y="5576"/>
                  </a:moveTo>
                  <a:lnTo>
                    <a:pt x="1138" y="5650"/>
                  </a:lnTo>
                  <a:lnTo>
                    <a:pt x="1028" y="5613"/>
                  </a:lnTo>
                  <a:lnTo>
                    <a:pt x="1138" y="5576"/>
                  </a:lnTo>
                  <a:close/>
                  <a:moveTo>
                    <a:pt x="7887" y="5907"/>
                  </a:moveTo>
                  <a:lnTo>
                    <a:pt x="8218" y="5980"/>
                  </a:lnTo>
                  <a:lnTo>
                    <a:pt x="8291" y="6090"/>
                  </a:lnTo>
                  <a:lnTo>
                    <a:pt x="8401" y="6163"/>
                  </a:lnTo>
                  <a:lnTo>
                    <a:pt x="8511" y="6273"/>
                  </a:lnTo>
                  <a:lnTo>
                    <a:pt x="8621" y="6383"/>
                  </a:lnTo>
                  <a:lnTo>
                    <a:pt x="8694" y="6530"/>
                  </a:lnTo>
                  <a:lnTo>
                    <a:pt x="8768" y="6677"/>
                  </a:lnTo>
                  <a:lnTo>
                    <a:pt x="8805" y="6934"/>
                  </a:lnTo>
                  <a:lnTo>
                    <a:pt x="8768" y="7154"/>
                  </a:lnTo>
                  <a:lnTo>
                    <a:pt x="8658" y="7374"/>
                  </a:lnTo>
                  <a:lnTo>
                    <a:pt x="8548" y="7557"/>
                  </a:lnTo>
                  <a:lnTo>
                    <a:pt x="8438" y="7704"/>
                  </a:lnTo>
                  <a:lnTo>
                    <a:pt x="8291" y="7814"/>
                  </a:lnTo>
                  <a:lnTo>
                    <a:pt x="8144" y="7887"/>
                  </a:lnTo>
                  <a:lnTo>
                    <a:pt x="7998" y="7961"/>
                  </a:lnTo>
                  <a:lnTo>
                    <a:pt x="8071" y="7594"/>
                  </a:lnTo>
                  <a:lnTo>
                    <a:pt x="8071" y="7520"/>
                  </a:lnTo>
                  <a:lnTo>
                    <a:pt x="8034" y="7484"/>
                  </a:lnTo>
                  <a:lnTo>
                    <a:pt x="7961" y="7484"/>
                  </a:lnTo>
                  <a:lnTo>
                    <a:pt x="7924" y="7520"/>
                  </a:lnTo>
                  <a:lnTo>
                    <a:pt x="7741" y="7741"/>
                  </a:lnTo>
                  <a:lnTo>
                    <a:pt x="7557" y="7997"/>
                  </a:lnTo>
                  <a:lnTo>
                    <a:pt x="7264" y="7924"/>
                  </a:lnTo>
                  <a:lnTo>
                    <a:pt x="7484" y="7594"/>
                  </a:lnTo>
                  <a:lnTo>
                    <a:pt x="7741" y="7337"/>
                  </a:lnTo>
                  <a:lnTo>
                    <a:pt x="7741" y="7264"/>
                  </a:lnTo>
                  <a:lnTo>
                    <a:pt x="7741" y="7227"/>
                  </a:lnTo>
                  <a:lnTo>
                    <a:pt x="7631" y="7227"/>
                  </a:lnTo>
                  <a:lnTo>
                    <a:pt x="7447" y="7337"/>
                  </a:lnTo>
                  <a:lnTo>
                    <a:pt x="7264" y="7447"/>
                  </a:lnTo>
                  <a:lnTo>
                    <a:pt x="7080" y="7594"/>
                  </a:lnTo>
                  <a:lnTo>
                    <a:pt x="6934" y="7777"/>
                  </a:lnTo>
                  <a:lnTo>
                    <a:pt x="6860" y="7704"/>
                  </a:lnTo>
                  <a:lnTo>
                    <a:pt x="6714" y="7557"/>
                  </a:lnTo>
                  <a:lnTo>
                    <a:pt x="7227" y="7264"/>
                  </a:lnTo>
                  <a:lnTo>
                    <a:pt x="7741" y="6934"/>
                  </a:lnTo>
                  <a:lnTo>
                    <a:pt x="7741" y="6897"/>
                  </a:lnTo>
                  <a:lnTo>
                    <a:pt x="7704" y="6860"/>
                  </a:lnTo>
                  <a:lnTo>
                    <a:pt x="7411" y="6860"/>
                  </a:lnTo>
                  <a:lnTo>
                    <a:pt x="7080" y="6934"/>
                  </a:lnTo>
                  <a:lnTo>
                    <a:pt x="6787" y="7044"/>
                  </a:lnTo>
                  <a:lnTo>
                    <a:pt x="6530" y="7227"/>
                  </a:lnTo>
                  <a:lnTo>
                    <a:pt x="6494" y="7007"/>
                  </a:lnTo>
                  <a:lnTo>
                    <a:pt x="6494" y="6750"/>
                  </a:lnTo>
                  <a:lnTo>
                    <a:pt x="6604" y="6713"/>
                  </a:lnTo>
                  <a:lnTo>
                    <a:pt x="6970" y="6603"/>
                  </a:lnTo>
                  <a:lnTo>
                    <a:pt x="7117" y="6530"/>
                  </a:lnTo>
                  <a:lnTo>
                    <a:pt x="7301" y="6420"/>
                  </a:lnTo>
                  <a:lnTo>
                    <a:pt x="7337" y="6347"/>
                  </a:lnTo>
                  <a:lnTo>
                    <a:pt x="7337" y="6310"/>
                  </a:lnTo>
                  <a:lnTo>
                    <a:pt x="7301" y="6310"/>
                  </a:lnTo>
                  <a:lnTo>
                    <a:pt x="7007" y="6273"/>
                  </a:lnTo>
                  <a:lnTo>
                    <a:pt x="6750" y="6310"/>
                  </a:lnTo>
                  <a:lnTo>
                    <a:pt x="6750" y="6310"/>
                  </a:lnTo>
                  <a:lnTo>
                    <a:pt x="6860" y="6200"/>
                  </a:lnTo>
                  <a:lnTo>
                    <a:pt x="6970" y="6090"/>
                  </a:lnTo>
                  <a:lnTo>
                    <a:pt x="7117" y="6017"/>
                  </a:lnTo>
                  <a:lnTo>
                    <a:pt x="7264" y="5943"/>
                  </a:lnTo>
                  <a:lnTo>
                    <a:pt x="7557" y="5907"/>
                  </a:lnTo>
                  <a:close/>
                  <a:moveTo>
                    <a:pt x="4953" y="1"/>
                  </a:moveTo>
                  <a:lnTo>
                    <a:pt x="4733" y="37"/>
                  </a:lnTo>
                  <a:lnTo>
                    <a:pt x="4476" y="111"/>
                  </a:lnTo>
                  <a:lnTo>
                    <a:pt x="4256" y="184"/>
                  </a:lnTo>
                  <a:lnTo>
                    <a:pt x="4036" y="294"/>
                  </a:lnTo>
                  <a:lnTo>
                    <a:pt x="3632" y="551"/>
                  </a:lnTo>
                  <a:lnTo>
                    <a:pt x="3302" y="881"/>
                  </a:lnTo>
                  <a:lnTo>
                    <a:pt x="2972" y="1248"/>
                  </a:lnTo>
                  <a:lnTo>
                    <a:pt x="2679" y="1651"/>
                  </a:lnTo>
                  <a:lnTo>
                    <a:pt x="2569" y="1872"/>
                  </a:lnTo>
                  <a:lnTo>
                    <a:pt x="2495" y="2092"/>
                  </a:lnTo>
                  <a:lnTo>
                    <a:pt x="2422" y="2348"/>
                  </a:lnTo>
                  <a:lnTo>
                    <a:pt x="2385" y="2568"/>
                  </a:lnTo>
                  <a:lnTo>
                    <a:pt x="2422" y="2789"/>
                  </a:lnTo>
                  <a:lnTo>
                    <a:pt x="2459" y="2935"/>
                  </a:lnTo>
                  <a:lnTo>
                    <a:pt x="2532" y="3119"/>
                  </a:lnTo>
                  <a:lnTo>
                    <a:pt x="2605" y="3265"/>
                  </a:lnTo>
                  <a:lnTo>
                    <a:pt x="2495" y="3339"/>
                  </a:lnTo>
                  <a:lnTo>
                    <a:pt x="2018" y="3559"/>
                  </a:lnTo>
                  <a:lnTo>
                    <a:pt x="1798" y="3706"/>
                  </a:lnTo>
                  <a:lnTo>
                    <a:pt x="1688" y="3779"/>
                  </a:lnTo>
                  <a:lnTo>
                    <a:pt x="1578" y="3852"/>
                  </a:lnTo>
                  <a:lnTo>
                    <a:pt x="1065" y="3852"/>
                  </a:lnTo>
                  <a:lnTo>
                    <a:pt x="881" y="3926"/>
                  </a:lnTo>
                  <a:lnTo>
                    <a:pt x="735" y="3999"/>
                  </a:lnTo>
                  <a:lnTo>
                    <a:pt x="588" y="4109"/>
                  </a:lnTo>
                  <a:lnTo>
                    <a:pt x="478" y="4256"/>
                  </a:lnTo>
                  <a:lnTo>
                    <a:pt x="368" y="4403"/>
                  </a:lnTo>
                  <a:lnTo>
                    <a:pt x="184" y="4623"/>
                  </a:lnTo>
                  <a:lnTo>
                    <a:pt x="74" y="4879"/>
                  </a:lnTo>
                  <a:lnTo>
                    <a:pt x="38" y="4989"/>
                  </a:lnTo>
                  <a:lnTo>
                    <a:pt x="1" y="5136"/>
                  </a:lnTo>
                  <a:lnTo>
                    <a:pt x="38" y="5283"/>
                  </a:lnTo>
                  <a:lnTo>
                    <a:pt x="74" y="5430"/>
                  </a:lnTo>
                  <a:lnTo>
                    <a:pt x="184" y="5576"/>
                  </a:lnTo>
                  <a:lnTo>
                    <a:pt x="258" y="5723"/>
                  </a:lnTo>
                  <a:lnTo>
                    <a:pt x="404" y="5833"/>
                  </a:lnTo>
                  <a:lnTo>
                    <a:pt x="514" y="5943"/>
                  </a:lnTo>
                  <a:lnTo>
                    <a:pt x="661" y="6017"/>
                  </a:lnTo>
                  <a:lnTo>
                    <a:pt x="845" y="6053"/>
                  </a:lnTo>
                  <a:lnTo>
                    <a:pt x="1175" y="6127"/>
                  </a:lnTo>
                  <a:lnTo>
                    <a:pt x="1358" y="6127"/>
                  </a:lnTo>
                  <a:lnTo>
                    <a:pt x="1505" y="6090"/>
                  </a:lnTo>
                  <a:lnTo>
                    <a:pt x="1688" y="6053"/>
                  </a:lnTo>
                  <a:lnTo>
                    <a:pt x="1835" y="5980"/>
                  </a:lnTo>
                  <a:lnTo>
                    <a:pt x="2055" y="5760"/>
                  </a:lnTo>
                  <a:lnTo>
                    <a:pt x="2275" y="5503"/>
                  </a:lnTo>
                  <a:lnTo>
                    <a:pt x="2385" y="5210"/>
                  </a:lnTo>
                  <a:lnTo>
                    <a:pt x="2422" y="5063"/>
                  </a:lnTo>
                  <a:lnTo>
                    <a:pt x="2422" y="4879"/>
                  </a:lnTo>
                  <a:lnTo>
                    <a:pt x="2385" y="4733"/>
                  </a:lnTo>
                  <a:lnTo>
                    <a:pt x="2349" y="4586"/>
                  </a:lnTo>
                  <a:lnTo>
                    <a:pt x="2275" y="4403"/>
                  </a:lnTo>
                  <a:lnTo>
                    <a:pt x="2202" y="4256"/>
                  </a:lnTo>
                  <a:lnTo>
                    <a:pt x="2092" y="4146"/>
                  </a:lnTo>
                  <a:lnTo>
                    <a:pt x="2055" y="4109"/>
                  </a:lnTo>
                  <a:lnTo>
                    <a:pt x="2165" y="4036"/>
                  </a:lnTo>
                  <a:lnTo>
                    <a:pt x="2495" y="3816"/>
                  </a:lnTo>
                  <a:lnTo>
                    <a:pt x="2679" y="3669"/>
                  </a:lnTo>
                  <a:lnTo>
                    <a:pt x="2862" y="3522"/>
                  </a:lnTo>
                  <a:lnTo>
                    <a:pt x="3119" y="3706"/>
                  </a:lnTo>
                  <a:lnTo>
                    <a:pt x="3156" y="3779"/>
                  </a:lnTo>
                  <a:lnTo>
                    <a:pt x="3229" y="3816"/>
                  </a:lnTo>
                  <a:lnTo>
                    <a:pt x="3339" y="3816"/>
                  </a:lnTo>
                  <a:lnTo>
                    <a:pt x="3706" y="3962"/>
                  </a:lnTo>
                  <a:lnTo>
                    <a:pt x="4109" y="4036"/>
                  </a:lnTo>
                  <a:lnTo>
                    <a:pt x="4513" y="4072"/>
                  </a:lnTo>
                  <a:lnTo>
                    <a:pt x="4880" y="3999"/>
                  </a:lnTo>
                  <a:lnTo>
                    <a:pt x="5246" y="3889"/>
                  </a:lnTo>
                  <a:lnTo>
                    <a:pt x="5283" y="3962"/>
                  </a:lnTo>
                  <a:lnTo>
                    <a:pt x="5320" y="4036"/>
                  </a:lnTo>
                  <a:lnTo>
                    <a:pt x="5540" y="4219"/>
                  </a:lnTo>
                  <a:lnTo>
                    <a:pt x="5723" y="4439"/>
                  </a:lnTo>
                  <a:lnTo>
                    <a:pt x="5980" y="4916"/>
                  </a:lnTo>
                  <a:lnTo>
                    <a:pt x="6200" y="5430"/>
                  </a:lnTo>
                  <a:lnTo>
                    <a:pt x="6347" y="5650"/>
                  </a:lnTo>
                  <a:lnTo>
                    <a:pt x="6530" y="5870"/>
                  </a:lnTo>
                  <a:lnTo>
                    <a:pt x="6347" y="6017"/>
                  </a:lnTo>
                  <a:lnTo>
                    <a:pt x="6237" y="6200"/>
                  </a:lnTo>
                  <a:lnTo>
                    <a:pt x="6127" y="6383"/>
                  </a:lnTo>
                  <a:lnTo>
                    <a:pt x="6053" y="6567"/>
                  </a:lnTo>
                  <a:lnTo>
                    <a:pt x="5797" y="6713"/>
                  </a:lnTo>
                  <a:lnTo>
                    <a:pt x="5723" y="6824"/>
                  </a:lnTo>
                  <a:lnTo>
                    <a:pt x="5723" y="6934"/>
                  </a:lnTo>
                  <a:lnTo>
                    <a:pt x="5760" y="7044"/>
                  </a:lnTo>
                  <a:lnTo>
                    <a:pt x="5833" y="7080"/>
                  </a:lnTo>
                  <a:lnTo>
                    <a:pt x="6017" y="7080"/>
                  </a:lnTo>
                  <a:lnTo>
                    <a:pt x="6053" y="7300"/>
                  </a:lnTo>
                  <a:lnTo>
                    <a:pt x="6127" y="7520"/>
                  </a:lnTo>
                  <a:lnTo>
                    <a:pt x="6127" y="7631"/>
                  </a:lnTo>
                  <a:lnTo>
                    <a:pt x="6127" y="7741"/>
                  </a:lnTo>
                  <a:lnTo>
                    <a:pt x="6200" y="7814"/>
                  </a:lnTo>
                  <a:lnTo>
                    <a:pt x="6310" y="7851"/>
                  </a:lnTo>
                  <a:lnTo>
                    <a:pt x="6347" y="7851"/>
                  </a:lnTo>
                  <a:lnTo>
                    <a:pt x="6494" y="8034"/>
                  </a:lnTo>
                  <a:lnTo>
                    <a:pt x="6640" y="8144"/>
                  </a:lnTo>
                  <a:lnTo>
                    <a:pt x="6787" y="8254"/>
                  </a:lnTo>
                  <a:lnTo>
                    <a:pt x="6860" y="8291"/>
                  </a:lnTo>
                  <a:lnTo>
                    <a:pt x="6934" y="8327"/>
                  </a:lnTo>
                  <a:lnTo>
                    <a:pt x="7191" y="8438"/>
                  </a:lnTo>
                  <a:lnTo>
                    <a:pt x="7447" y="8474"/>
                  </a:lnTo>
                  <a:lnTo>
                    <a:pt x="7741" y="8474"/>
                  </a:lnTo>
                  <a:lnTo>
                    <a:pt x="7998" y="8438"/>
                  </a:lnTo>
                  <a:lnTo>
                    <a:pt x="8254" y="8364"/>
                  </a:lnTo>
                  <a:lnTo>
                    <a:pt x="8511" y="8254"/>
                  </a:lnTo>
                  <a:lnTo>
                    <a:pt x="8731" y="8071"/>
                  </a:lnTo>
                  <a:lnTo>
                    <a:pt x="8915" y="7887"/>
                  </a:lnTo>
                  <a:lnTo>
                    <a:pt x="9098" y="7631"/>
                  </a:lnTo>
                  <a:lnTo>
                    <a:pt x="9245" y="7300"/>
                  </a:lnTo>
                  <a:lnTo>
                    <a:pt x="9281" y="7007"/>
                  </a:lnTo>
                  <a:lnTo>
                    <a:pt x="9318" y="6824"/>
                  </a:lnTo>
                  <a:lnTo>
                    <a:pt x="9281" y="6677"/>
                  </a:lnTo>
                  <a:lnTo>
                    <a:pt x="9208" y="6457"/>
                  </a:lnTo>
                  <a:lnTo>
                    <a:pt x="9135" y="6200"/>
                  </a:lnTo>
                  <a:lnTo>
                    <a:pt x="8951" y="5980"/>
                  </a:lnTo>
                  <a:lnTo>
                    <a:pt x="8878" y="5907"/>
                  </a:lnTo>
                  <a:lnTo>
                    <a:pt x="8768" y="5833"/>
                  </a:lnTo>
                  <a:lnTo>
                    <a:pt x="8805" y="5686"/>
                  </a:lnTo>
                  <a:lnTo>
                    <a:pt x="9025" y="5246"/>
                  </a:lnTo>
                  <a:lnTo>
                    <a:pt x="9208" y="4769"/>
                  </a:lnTo>
                  <a:lnTo>
                    <a:pt x="9428" y="4806"/>
                  </a:lnTo>
                  <a:lnTo>
                    <a:pt x="9648" y="4806"/>
                  </a:lnTo>
                  <a:lnTo>
                    <a:pt x="9832" y="4733"/>
                  </a:lnTo>
                  <a:lnTo>
                    <a:pt x="10052" y="4659"/>
                  </a:lnTo>
                  <a:lnTo>
                    <a:pt x="10235" y="4549"/>
                  </a:lnTo>
                  <a:lnTo>
                    <a:pt x="10419" y="4403"/>
                  </a:lnTo>
                  <a:lnTo>
                    <a:pt x="10712" y="4109"/>
                  </a:lnTo>
                  <a:lnTo>
                    <a:pt x="10785" y="3962"/>
                  </a:lnTo>
                  <a:lnTo>
                    <a:pt x="10785" y="3816"/>
                  </a:lnTo>
                  <a:lnTo>
                    <a:pt x="10639" y="3559"/>
                  </a:lnTo>
                  <a:lnTo>
                    <a:pt x="10492" y="3339"/>
                  </a:lnTo>
                  <a:lnTo>
                    <a:pt x="10345" y="3155"/>
                  </a:lnTo>
                  <a:lnTo>
                    <a:pt x="10125" y="2972"/>
                  </a:lnTo>
                  <a:lnTo>
                    <a:pt x="9905" y="2825"/>
                  </a:lnTo>
                  <a:lnTo>
                    <a:pt x="9795" y="2789"/>
                  </a:lnTo>
                  <a:lnTo>
                    <a:pt x="9685" y="2752"/>
                  </a:lnTo>
                  <a:lnTo>
                    <a:pt x="9501" y="2862"/>
                  </a:lnTo>
                  <a:lnTo>
                    <a:pt x="9391" y="2825"/>
                  </a:lnTo>
                  <a:lnTo>
                    <a:pt x="9318" y="2862"/>
                  </a:lnTo>
                  <a:lnTo>
                    <a:pt x="9025" y="3009"/>
                  </a:lnTo>
                  <a:lnTo>
                    <a:pt x="8768" y="3192"/>
                  </a:lnTo>
                  <a:lnTo>
                    <a:pt x="8658" y="3302"/>
                  </a:lnTo>
                  <a:lnTo>
                    <a:pt x="8548" y="3449"/>
                  </a:lnTo>
                  <a:lnTo>
                    <a:pt x="8474" y="3559"/>
                  </a:lnTo>
                  <a:lnTo>
                    <a:pt x="8438" y="3742"/>
                  </a:lnTo>
                  <a:lnTo>
                    <a:pt x="8438" y="3852"/>
                  </a:lnTo>
                  <a:lnTo>
                    <a:pt x="8438" y="3962"/>
                  </a:lnTo>
                  <a:lnTo>
                    <a:pt x="8474" y="4182"/>
                  </a:lnTo>
                  <a:lnTo>
                    <a:pt x="8621" y="4403"/>
                  </a:lnTo>
                  <a:lnTo>
                    <a:pt x="8768" y="4549"/>
                  </a:lnTo>
                  <a:lnTo>
                    <a:pt x="8878" y="4623"/>
                  </a:lnTo>
                  <a:lnTo>
                    <a:pt x="8694" y="4879"/>
                  </a:lnTo>
                  <a:lnTo>
                    <a:pt x="8548" y="5136"/>
                  </a:lnTo>
                  <a:lnTo>
                    <a:pt x="8291" y="5613"/>
                  </a:lnTo>
                  <a:lnTo>
                    <a:pt x="8144" y="5540"/>
                  </a:lnTo>
                  <a:lnTo>
                    <a:pt x="7961" y="5503"/>
                  </a:lnTo>
                  <a:lnTo>
                    <a:pt x="7777" y="5466"/>
                  </a:lnTo>
                  <a:lnTo>
                    <a:pt x="7411" y="5466"/>
                  </a:lnTo>
                  <a:lnTo>
                    <a:pt x="7227" y="5503"/>
                  </a:lnTo>
                  <a:lnTo>
                    <a:pt x="7044" y="5540"/>
                  </a:lnTo>
                  <a:lnTo>
                    <a:pt x="6860" y="5650"/>
                  </a:lnTo>
                  <a:lnTo>
                    <a:pt x="6750" y="5320"/>
                  </a:lnTo>
                  <a:lnTo>
                    <a:pt x="6604" y="5026"/>
                  </a:lnTo>
                  <a:lnTo>
                    <a:pt x="6273" y="4476"/>
                  </a:lnTo>
                  <a:lnTo>
                    <a:pt x="6163" y="4256"/>
                  </a:lnTo>
                  <a:lnTo>
                    <a:pt x="6053" y="4072"/>
                  </a:lnTo>
                  <a:lnTo>
                    <a:pt x="5870" y="3889"/>
                  </a:lnTo>
                  <a:lnTo>
                    <a:pt x="5687" y="3779"/>
                  </a:lnTo>
                  <a:lnTo>
                    <a:pt x="5723" y="3706"/>
                  </a:lnTo>
                  <a:lnTo>
                    <a:pt x="5723" y="3632"/>
                  </a:lnTo>
                  <a:lnTo>
                    <a:pt x="5907" y="3486"/>
                  </a:lnTo>
                  <a:lnTo>
                    <a:pt x="6053" y="3339"/>
                  </a:lnTo>
                  <a:lnTo>
                    <a:pt x="6200" y="3155"/>
                  </a:lnTo>
                  <a:lnTo>
                    <a:pt x="6347" y="2972"/>
                  </a:lnTo>
                  <a:lnTo>
                    <a:pt x="6457" y="2752"/>
                  </a:lnTo>
                  <a:lnTo>
                    <a:pt x="6530" y="2532"/>
                  </a:lnTo>
                  <a:lnTo>
                    <a:pt x="6604" y="2312"/>
                  </a:lnTo>
                  <a:lnTo>
                    <a:pt x="6677" y="2055"/>
                  </a:lnTo>
                  <a:lnTo>
                    <a:pt x="6677" y="1615"/>
                  </a:lnTo>
                  <a:lnTo>
                    <a:pt x="6677" y="1358"/>
                  </a:lnTo>
                  <a:lnTo>
                    <a:pt x="6640" y="1138"/>
                  </a:lnTo>
                  <a:lnTo>
                    <a:pt x="6567" y="881"/>
                  </a:lnTo>
                  <a:lnTo>
                    <a:pt x="6457" y="698"/>
                  </a:lnTo>
                  <a:lnTo>
                    <a:pt x="6273" y="551"/>
                  </a:lnTo>
                  <a:lnTo>
                    <a:pt x="6200" y="478"/>
                  </a:lnTo>
                  <a:lnTo>
                    <a:pt x="6090" y="478"/>
                  </a:lnTo>
                  <a:lnTo>
                    <a:pt x="6017" y="331"/>
                  </a:lnTo>
                  <a:lnTo>
                    <a:pt x="5907" y="221"/>
                  </a:lnTo>
                  <a:lnTo>
                    <a:pt x="5760" y="148"/>
                  </a:lnTo>
                  <a:lnTo>
                    <a:pt x="5613" y="74"/>
                  </a:lnTo>
                  <a:lnTo>
                    <a:pt x="5283" y="1"/>
                  </a:lnTo>
                  <a:close/>
                  <a:moveTo>
                    <a:pt x="15114" y="6750"/>
                  </a:moveTo>
                  <a:lnTo>
                    <a:pt x="15187" y="6787"/>
                  </a:lnTo>
                  <a:lnTo>
                    <a:pt x="15481" y="6897"/>
                  </a:lnTo>
                  <a:lnTo>
                    <a:pt x="15591" y="6970"/>
                  </a:lnTo>
                  <a:lnTo>
                    <a:pt x="15737" y="7044"/>
                  </a:lnTo>
                  <a:lnTo>
                    <a:pt x="15847" y="7190"/>
                  </a:lnTo>
                  <a:lnTo>
                    <a:pt x="15921" y="7337"/>
                  </a:lnTo>
                  <a:lnTo>
                    <a:pt x="16068" y="7667"/>
                  </a:lnTo>
                  <a:lnTo>
                    <a:pt x="16141" y="8034"/>
                  </a:lnTo>
                  <a:lnTo>
                    <a:pt x="16178" y="8438"/>
                  </a:lnTo>
                  <a:lnTo>
                    <a:pt x="16178" y="8621"/>
                  </a:lnTo>
                  <a:lnTo>
                    <a:pt x="16141" y="8804"/>
                  </a:lnTo>
                  <a:lnTo>
                    <a:pt x="16068" y="8988"/>
                  </a:lnTo>
                  <a:lnTo>
                    <a:pt x="15957" y="9134"/>
                  </a:lnTo>
                  <a:lnTo>
                    <a:pt x="15701" y="9355"/>
                  </a:lnTo>
                  <a:lnTo>
                    <a:pt x="15407" y="9575"/>
                  </a:lnTo>
                  <a:lnTo>
                    <a:pt x="15077" y="9758"/>
                  </a:lnTo>
                  <a:lnTo>
                    <a:pt x="14710" y="9905"/>
                  </a:lnTo>
                  <a:lnTo>
                    <a:pt x="14710" y="9905"/>
                  </a:lnTo>
                  <a:lnTo>
                    <a:pt x="15187" y="9208"/>
                  </a:lnTo>
                  <a:lnTo>
                    <a:pt x="15187" y="9134"/>
                  </a:lnTo>
                  <a:lnTo>
                    <a:pt x="15150" y="9098"/>
                  </a:lnTo>
                  <a:lnTo>
                    <a:pt x="15114" y="9061"/>
                  </a:lnTo>
                  <a:lnTo>
                    <a:pt x="15040" y="9098"/>
                  </a:lnTo>
                  <a:lnTo>
                    <a:pt x="14564" y="9538"/>
                  </a:lnTo>
                  <a:lnTo>
                    <a:pt x="14123" y="9978"/>
                  </a:lnTo>
                  <a:lnTo>
                    <a:pt x="13940" y="9978"/>
                  </a:lnTo>
                  <a:lnTo>
                    <a:pt x="13757" y="9905"/>
                  </a:lnTo>
                  <a:lnTo>
                    <a:pt x="13940" y="9648"/>
                  </a:lnTo>
                  <a:lnTo>
                    <a:pt x="14160" y="9391"/>
                  </a:lnTo>
                  <a:lnTo>
                    <a:pt x="14380" y="9134"/>
                  </a:lnTo>
                  <a:lnTo>
                    <a:pt x="14637" y="8914"/>
                  </a:lnTo>
                  <a:lnTo>
                    <a:pt x="14674" y="8841"/>
                  </a:lnTo>
                  <a:lnTo>
                    <a:pt x="14674" y="8804"/>
                  </a:lnTo>
                  <a:lnTo>
                    <a:pt x="14637" y="8731"/>
                  </a:lnTo>
                  <a:lnTo>
                    <a:pt x="14564" y="8731"/>
                  </a:lnTo>
                  <a:lnTo>
                    <a:pt x="14784" y="8584"/>
                  </a:lnTo>
                  <a:lnTo>
                    <a:pt x="14820" y="8511"/>
                  </a:lnTo>
                  <a:lnTo>
                    <a:pt x="14784" y="8438"/>
                  </a:lnTo>
                  <a:lnTo>
                    <a:pt x="14710" y="8401"/>
                  </a:lnTo>
                  <a:lnTo>
                    <a:pt x="14637" y="8401"/>
                  </a:lnTo>
                  <a:lnTo>
                    <a:pt x="14233" y="8621"/>
                  </a:lnTo>
                  <a:lnTo>
                    <a:pt x="13867" y="8841"/>
                  </a:lnTo>
                  <a:lnTo>
                    <a:pt x="13500" y="9061"/>
                  </a:lnTo>
                  <a:lnTo>
                    <a:pt x="13170" y="9318"/>
                  </a:lnTo>
                  <a:lnTo>
                    <a:pt x="13060" y="9098"/>
                  </a:lnTo>
                  <a:lnTo>
                    <a:pt x="13720" y="8658"/>
                  </a:lnTo>
                  <a:lnTo>
                    <a:pt x="14417" y="8291"/>
                  </a:lnTo>
                  <a:lnTo>
                    <a:pt x="14454" y="8217"/>
                  </a:lnTo>
                  <a:lnTo>
                    <a:pt x="14454" y="8144"/>
                  </a:lnTo>
                  <a:lnTo>
                    <a:pt x="14417" y="8107"/>
                  </a:lnTo>
                  <a:lnTo>
                    <a:pt x="14343" y="8107"/>
                  </a:lnTo>
                  <a:lnTo>
                    <a:pt x="13647" y="8364"/>
                  </a:lnTo>
                  <a:lnTo>
                    <a:pt x="12986" y="8658"/>
                  </a:lnTo>
                  <a:lnTo>
                    <a:pt x="12986" y="8474"/>
                  </a:lnTo>
                  <a:lnTo>
                    <a:pt x="13133" y="8401"/>
                  </a:lnTo>
                  <a:lnTo>
                    <a:pt x="13243" y="8327"/>
                  </a:lnTo>
                  <a:lnTo>
                    <a:pt x="13500" y="8144"/>
                  </a:lnTo>
                  <a:lnTo>
                    <a:pt x="14013" y="7924"/>
                  </a:lnTo>
                  <a:lnTo>
                    <a:pt x="14307" y="7814"/>
                  </a:lnTo>
                  <a:lnTo>
                    <a:pt x="14564" y="7777"/>
                  </a:lnTo>
                  <a:lnTo>
                    <a:pt x="14600" y="7741"/>
                  </a:lnTo>
                  <a:lnTo>
                    <a:pt x="14600" y="7704"/>
                  </a:lnTo>
                  <a:lnTo>
                    <a:pt x="14564" y="7667"/>
                  </a:lnTo>
                  <a:lnTo>
                    <a:pt x="14233" y="7667"/>
                  </a:lnTo>
                  <a:lnTo>
                    <a:pt x="13903" y="7704"/>
                  </a:lnTo>
                  <a:lnTo>
                    <a:pt x="13573" y="7777"/>
                  </a:lnTo>
                  <a:lnTo>
                    <a:pt x="13280" y="7851"/>
                  </a:lnTo>
                  <a:lnTo>
                    <a:pt x="13500" y="7594"/>
                  </a:lnTo>
                  <a:lnTo>
                    <a:pt x="14087" y="7484"/>
                  </a:lnTo>
                  <a:lnTo>
                    <a:pt x="14380" y="7410"/>
                  </a:lnTo>
                  <a:lnTo>
                    <a:pt x="14674" y="7264"/>
                  </a:lnTo>
                  <a:lnTo>
                    <a:pt x="14710" y="7227"/>
                  </a:lnTo>
                  <a:lnTo>
                    <a:pt x="14710" y="7190"/>
                  </a:lnTo>
                  <a:lnTo>
                    <a:pt x="14710" y="7154"/>
                  </a:lnTo>
                  <a:lnTo>
                    <a:pt x="14637" y="7117"/>
                  </a:lnTo>
                  <a:lnTo>
                    <a:pt x="14343" y="7080"/>
                  </a:lnTo>
                  <a:lnTo>
                    <a:pt x="14013" y="7080"/>
                  </a:lnTo>
                  <a:lnTo>
                    <a:pt x="14270" y="6934"/>
                  </a:lnTo>
                  <a:lnTo>
                    <a:pt x="14527" y="6824"/>
                  </a:lnTo>
                  <a:lnTo>
                    <a:pt x="14820" y="6750"/>
                  </a:lnTo>
                  <a:close/>
                  <a:moveTo>
                    <a:pt x="5246" y="9098"/>
                  </a:moveTo>
                  <a:lnTo>
                    <a:pt x="5320" y="9208"/>
                  </a:lnTo>
                  <a:lnTo>
                    <a:pt x="5393" y="9245"/>
                  </a:lnTo>
                  <a:lnTo>
                    <a:pt x="5577" y="9245"/>
                  </a:lnTo>
                  <a:lnTo>
                    <a:pt x="5650" y="9281"/>
                  </a:lnTo>
                  <a:lnTo>
                    <a:pt x="5760" y="9318"/>
                  </a:lnTo>
                  <a:lnTo>
                    <a:pt x="5833" y="9391"/>
                  </a:lnTo>
                  <a:lnTo>
                    <a:pt x="5870" y="9465"/>
                  </a:lnTo>
                  <a:lnTo>
                    <a:pt x="5907" y="9538"/>
                  </a:lnTo>
                  <a:lnTo>
                    <a:pt x="5907" y="9648"/>
                  </a:lnTo>
                  <a:lnTo>
                    <a:pt x="5870" y="9758"/>
                  </a:lnTo>
                  <a:lnTo>
                    <a:pt x="5797" y="9831"/>
                  </a:lnTo>
                  <a:lnTo>
                    <a:pt x="5723" y="9905"/>
                  </a:lnTo>
                  <a:lnTo>
                    <a:pt x="5650" y="9978"/>
                  </a:lnTo>
                  <a:lnTo>
                    <a:pt x="5540" y="10015"/>
                  </a:lnTo>
                  <a:lnTo>
                    <a:pt x="5466" y="9868"/>
                  </a:lnTo>
                  <a:lnTo>
                    <a:pt x="5356" y="9758"/>
                  </a:lnTo>
                  <a:lnTo>
                    <a:pt x="5210" y="9685"/>
                  </a:lnTo>
                  <a:lnTo>
                    <a:pt x="5026" y="9648"/>
                  </a:lnTo>
                  <a:lnTo>
                    <a:pt x="5063" y="9648"/>
                  </a:lnTo>
                  <a:lnTo>
                    <a:pt x="5210" y="9575"/>
                  </a:lnTo>
                  <a:lnTo>
                    <a:pt x="5283" y="9538"/>
                  </a:lnTo>
                  <a:lnTo>
                    <a:pt x="5283" y="9501"/>
                  </a:lnTo>
                  <a:lnTo>
                    <a:pt x="5283" y="9355"/>
                  </a:lnTo>
                  <a:lnTo>
                    <a:pt x="5210" y="9245"/>
                  </a:lnTo>
                  <a:lnTo>
                    <a:pt x="5100" y="9245"/>
                  </a:lnTo>
                  <a:lnTo>
                    <a:pt x="4953" y="9281"/>
                  </a:lnTo>
                  <a:lnTo>
                    <a:pt x="4806" y="9355"/>
                  </a:lnTo>
                  <a:lnTo>
                    <a:pt x="4806" y="9355"/>
                  </a:lnTo>
                  <a:lnTo>
                    <a:pt x="4843" y="9281"/>
                  </a:lnTo>
                  <a:lnTo>
                    <a:pt x="4880" y="9208"/>
                  </a:lnTo>
                  <a:lnTo>
                    <a:pt x="4843" y="9171"/>
                  </a:lnTo>
                  <a:lnTo>
                    <a:pt x="5026" y="9134"/>
                  </a:lnTo>
                  <a:lnTo>
                    <a:pt x="5246" y="9098"/>
                  </a:lnTo>
                  <a:close/>
                  <a:moveTo>
                    <a:pt x="6347" y="8034"/>
                  </a:moveTo>
                  <a:lnTo>
                    <a:pt x="6347" y="8071"/>
                  </a:lnTo>
                  <a:lnTo>
                    <a:pt x="6310" y="8181"/>
                  </a:lnTo>
                  <a:lnTo>
                    <a:pt x="6127" y="8254"/>
                  </a:lnTo>
                  <a:lnTo>
                    <a:pt x="5980" y="8364"/>
                  </a:lnTo>
                  <a:lnTo>
                    <a:pt x="5687" y="8621"/>
                  </a:lnTo>
                  <a:lnTo>
                    <a:pt x="5577" y="8621"/>
                  </a:lnTo>
                  <a:lnTo>
                    <a:pt x="5466" y="8694"/>
                  </a:lnTo>
                  <a:lnTo>
                    <a:pt x="5393" y="8768"/>
                  </a:lnTo>
                  <a:lnTo>
                    <a:pt x="5246" y="8731"/>
                  </a:lnTo>
                  <a:lnTo>
                    <a:pt x="4806" y="8731"/>
                  </a:lnTo>
                  <a:lnTo>
                    <a:pt x="4549" y="8841"/>
                  </a:lnTo>
                  <a:lnTo>
                    <a:pt x="4293" y="9024"/>
                  </a:lnTo>
                  <a:lnTo>
                    <a:pt x="4183" y="9171"/>
                  </a:lnTo>
                  <a:lnTo>
                    <a:pt x="4073" y="9355"/>
                  </a:lnTo>
                  <a:lnTo>
                    <a:pt x="4073" y="9501"/>
                  </a:lnTo>
                  <a:lnTo>
                    <a:pt x="4073" y="9648"/>
                  </a:lnTo>
                  <a:lnTo>
                    <a:pt x="4073" y="9721"/>
                  </a:lnTo>
                  <a:lnTo>
                    <a:pt x="4146" y="9831"/>
                  </a:lnTo>
                  <a:lnTo>
                    <a:pt x="4256" y="9978"/>
                  </a:lnTo>
                  <a:lnTo>
                    <a:pt x="4439" y="10162"/>
                  </a:lnTo>
                  <a:lnTo>
                    <a:pt x="4623" y="10308"/>
                  </a:lnTo>
                  <a:lnTo>
                    <a:pt x="4843" y="10382"/>
                  </a:lnTo>
                  <a:lnTo>
                    <a:pt x="5026" y="10455"/>
                  </a:lnTo>
                  <a:lnTo>
                    <a:pt x="5246" y="10492"/>
                  </a:lnTo>
                  <a:lnTo>
                    <a:pt x="5466" y="10492"/>
                  </a:lnTo>
                  <a:lnTo>
                    <a:pt x="5723" y="10455"/>
                  </a:lnTo>
                  <a:lnTo>
                    <a:pt x="5907" y="10345"/>
                  </a:lnTo>
                  <a:lnTo>
                    <a:pt x="6090" y="10235"/>
                  </a:lnTo>
                  <a:lnTo>
                    <a:pt x="6237" y="10052"/>
                  </a:lnTo>
                  <a:lnTo>
                    <a:pt x="6347" y="9868"/>
                  </a:lnTo>
                  <a:lnTo>
                    <a:pt x="6384" y="9575"/>
                  </a:lnTo>
                  <a:lnTo>
                    <a:pt x="6310" y="9355"/>
                  </a:lnTo>
                  <a:lnTo>
                    <a:pt x="6200" y="9134"/>
                  </a:lnTo>
                  <a:lnTo>
                    <a:pt x="6017" y="8951"/>
                  </a:lnTo>
                  <a:lnTo>
                    <a:pt x="6310" y="8658"/>
                  </a:lnTo>
                  <a:lnTo>
                    <a:pt x="6420" y="8548"/>
                  </a:lnTo>
                  <a:lnTo>
                    <a:pt x="6567" y="8401"/>
                  </a:lnTo>
                  <a:lnTo>
                    <a:pt x="6567" y="8327"/>
                  </a:lnTo>
                  <a:lnTo>
                    <a:pt x="6567" y="8254"/>
                  </a:lnTo>
                  <a:lnTo>
                    <a:pt x="6530" y="8217"/>
                  </a:lnTo>
                  <a:lnTo>
                    <a:pt x="6494" y="8181"/>
                  </a:lnTo>
                  <a:lnTo>
                    <a:pt x="6384" y="8071"/>
                  </a:lnTo>
                  <a:lnTo>
                    <a:pt x="6347" y="8034"/>
                  </a:lnTo>
                  <a:close/>
                  <a:moveTo>
                    <a:pt x="19992" y="10418"/>
                  </a:moveTo>
                  <a:lnTo>
                    <a:pt x="20139" y="10492"/>
                  </a:lnTo>
                  <a:lnTo>
                    <a:pt x="20139" y="10602"/>
                  </a:lnTo>
                  <a:lnTo>
                    <a:pt x="20176" y="10638"/>
                  </a:lnTo>
                  <a:lnTo>
                    <a:pt x="20213" y="10638"/>
                  </a:lnTo>
                  <a:lnTo>
                    <a:pt x="20249" y="10602"/>
                  </a:lnTo>
                  <a:lnTo>
                    <a:pt x="20286" y="10785"/>
                  </a:lnTo>
                  <a:lnTo>
                    <a:pt x="20286" y="11042"/>
                  </a:lnTo>
                  <a:lnTo>
                    <a:pt x="20286" y="11189"/>
                  </a:lnTo>
                  <a:lnTo>
                    <a:pt x="20213" y="11372"/>
                  </a:lnTo>
                  <a:lnTo>
                    <a:pt x="20139" y="11519"/>
                  </a:lnTo>
                  <a:lnTo>
                    <a:pt x="20066" y="11665"/>
                  </a:lnTo>
                  <a:lnTo>
                    <a:pt x="19956" y="11812"/>
                  </a:lnTo>
                  <a:lnTo>
                    <a:pt x="19809" y="11886"/>
                  </a:lnTo>
                  <a:lnTo>
                    <a:pt x="19662" y="11959"/>
                  </a:lnTo>
                  <a:lnTo>
                    <a:pt x="19479" y="11959"/>
                  </a:lnTo>
                  <a:lnTo>
                    <a:pt x="19442" y="11886"/>
                  </a:lnTo>
                  <a:lnTo>
                    <a:pt x="19222" y="11776"/>
                  </a:lnTo>
                  <a:lnTo>
                    <a:pt x="19626" y="11702"/>
                  </a:lnTo>
                  <a:lnTo>
                    <a:pt x="19662" y="11665"/>
                  </a:lnTo>
                  <a:lnTo>
                    <a:pt x="19736" y="11629"/>
                  </a:lnTo>
                  <a:lnTo>
                    <a:pt x="19736" y="11482"/>
                  </a:lnTo>
                  <a:lnTo>
                    <a:pt x="19699" y="11372"/>
                  </a:lnTo>
                  <a:lnTo>
                    <a:pt x="19626" y="11335"/>
                  </a:lnTo>
                  <a:lnTo>
                    <a:pt x="19406" y="11335"/>
                  </a:lnTo>
                  <a:lnTo>
                    <a:pt x="19662" y="11152"/>
                  </a:lnTo>
                  <a:lnTo>
                    <a:pt x="19736" y="11115"/>
                  </a:lnTo>
                  <a:lnTo>
                    <a:pt x="19736" y="11042"/>
                  </a:lnTo>
                  <a:lnTo>
                    <a:pt x="19736" y="10969"/>
                  </a:lnTo>
                  <a:lnTo>
                    <a:pt x="19736" y="10932"/>
                  </a:lnTo>
                  <a:lnTo>
                    <a:pt x="19699" y="10858"/>
                  </a:lnTo>
                  <a:lnTo>
                    <a:pt x="19626" y="10822"/>
                  </a:lnTo>
                  <a:lnTo>
                    <a:pt x="19552" y="10822"/>
                  </a:lnTo>
                  <a:lnTo>
                    <a:pt x="19479" y="10858"/>
                  </a:lnTo>
                  <a:lnTo>
                    <a:pt x="19332" y="10895"/>
                  </a:lnTo>
                  <a:lnTo>
                    <a:pt x="19185" y="10932"/>
                  </a:lnTo>
                  <a:lnTo>
                    <a:pt x="19185" y="10932"/>
                  </a:lnTo>
                  <a:lnTo>
                    <a:pt x="19626" y="10748"/>
                  </a:lnTo>
                  <a:lnTo>
                    <a:pt x="19662" y="10712"/>
                  </a:lnTo>
                  <a:lnTo>
                    <a:pt x="19662" y="10675"/>
                  </a:lnTo>
                  <a:lnTo>
                    <a:pt x="19626" y="10638"/>
                  </a:lnTo>
                  <a:lnTo>
                    <a:pt x="19479" y="10602"/>
                  </a:lnTo>
                  <a:lnTo>
                    <a:pt x="19295" y="10602"/>
                  </a:lnTo>
                  <a:lnTo>
                    <a:pt x="19369" y="10565"/>
                  </a:lnTo>
                  <a:lnTo>
                    <a:pt x="19589" y="10455"/>
                  </a:lnTo>
                  <a:lnTo>
                    <a:pt x="19772" y="10418"/>
                  </a:lnTo>
                  <a:close/>
                  <a:moveTo>
                    <a:pt x="16691" y="13390"/>
                  </a:moveTo>
                  <a:lnTo>
                    <a:pt x="16801" y="13463"/>
                  </a:lnTo>
                  <a:lnTo>
                    <a:pt x="16874" y="13536"/>
                  </a:lnTo>
                  <a:lnTo>
                    <a:pt x="16728" y="13646"/>
                  </a:lnTo>
                  <a:lnTo>
                    <a:pt x="16581" y="13756"/>
                  </a:lnTo>
                  <a:lnTo>
                    <a:pt x="16434" y="13903"/>
                  </a:lnTo>
                  <a:lnTo>
                    <a:pt x="16361" y="14050"/>
                  </a:lnTo>
                  <a:lnTo>
                    <a:pt x="16104" y="14013"/>
                  </a:lnTo>
                  <a:lnTo>
                    <a:pt x="16068" y="13976"/>
                  </a:lnTo>
                  <a:lnTo>
                    <a:pt x="16691" y="13390"/>
                  </a:lnTo>
                  <a:close/>
                  <a:moveTo>
                    <a:pt x="16654" y="11959"/>
                  </a:moveTo>
                  <a:lnTo>
                    <a:pt x="17058" y="12326"/>
                  </a:lnTo>
                  <a:lnTo>
                    <a:pt x="17278" y="12546"/>
                  </a:lnTo>
                  <a:lnTo>
                    <a:pt x="17498" y="12803"/>
                  </a:lnTo>
                  <a:lnTo>
                    <a:pt x="17681" y="13059"/>
                  </a:lnTo>
                  <a:lnTo>
                    <a:pt x="17755" y="13169"/>
                  </a:lnTo>
                  <a:lnTo>
                    <a:pt x="17792" y="13279"/>
                  </a:lnTo>
                  <a:lnTo>
                    <a:pt x="17792" y="13426"/>
                  </a:lnTo>
                  <a:lnTo>
                    <a:pt x="17755" y="13536"/>
                  </a:lnTo>
                  <a:lnTo>
                    <a:pt x="17718" y="13646"/>
                  </a:lnTo>
                  <a:lnTo>
                    <a:pt x="17608" y="13756"/>
                  </a:lnTo>
                  <a:lnTo>
                    <a:pt x="17498" y="13866"/>
                  </a:lnTo>
                  <a:lnTo>
                    <a:pt x="17351" y="13940"/>
                  </a:lnTo>
                  <a:lnTo>
                    <a:pt x="17278" y="13866"/>
                  </a:lnTo>
                  <a:lnTo>
                    <a:pt x="17168" y="13866"/>
                  </a:lnTo>
                  <a:lnTo>
                    <a:pt x="17095" y="13903"/>
                  </a:lnTo>
                  <a:lnTo>
                    <a:pt x="17058" y="13940"/>
                  </a:lnTo>
                  <a:lnTo>
                    <a:pt x="17021" y="13940"/>
                  </a:lnTo>
                  <a:lnTo>
                    <a:pt x="16948" y="13976"/>
                  </a:lnTo>
                  <a:lnTo>
                    <a:pt x="16911" y="14050"/>
                  </a:lnTo>
                  <a:lnTo>
                    <a:pt x="16874" y="14050"/>
                  </a:lnTo>
                  <a:lnTo>
                    <a:pt x="16948" y="13940"/>
                  </a:lnTo>
                  <a:lnTo>
                    <a:pt x="17095" y="13793"/>
                  </a:lnTo>
                  <a:lnTo>
                    <a:pt x="17168" y="13683"/>
                  </a:lnTo>
                  <a:lnTo>
                    <a:pt x="17205" y="13573"/>
                  </a:lnTo>
                  <a:lnTo>
                    <a:pt x="17168" y="13500"/>
                  </a:lnTo>
                  <a:lnTo>
                    <a:pt x="17131" y="13426"/>
                  </a:lnTo>
                  <a:lnTo>
                    <a:pt x="17021" y="13316"/>
                  </a:lnTo>
                  <a:lnTo>
                    <a:pt x="16874" y="13206"/>
                  </a:lnTo>
                  <a:lnTo>
                    <a:pt x="16691" y="13169"/>
                  </a:lnTo>
                  <a:lnTo>
                    <a:pt x="16618" y="13169"/>
                  </a:lnTo>
                  <a:lnTo>
                    <a:pt x="16581" y="13206"/>
                  </a:lnTo>
                  <a:lnTo>
                    <a:pt x="15627" y="13793"/>
                  </a:lnTo>
                  <a:lnTo>
                    <a:pt x="15517" y="13756"/>
                  </a:lnTo>
                  <a:lnTo>
                    <a:pt x="15407" y="13646"/>
                  </a:lnTo>
                  <a:lnTo>
                    <a:pt x="15884" y="13353"/>
                  </a:lnTo>
                  <a:lnTo>
                    <a:pt x="16361" y="13096"/>
                  </a:lnTo>
                  <a:lnTo>
                    <a:pt x="16398" y="13023"/>
                  </a:lnTo>
                  <a:lnTo>
                    <a:pt x="16398" y="12986"/>
                  </a:lnTo>
                  <a:lnTo>
                    <a:pt x="16361" y="12913"/>
                  </a:lnTo>
                  <a:lnTo>
                    <a:pt x="16288" y="12913"/>
                  </a:lnTo>
                  <a:lnTo>
                    <a:pt x="15994" y="12949"/>
                  </a:lnTo>
                  <a:lnTo>
                    <a:pt x="15701" y="13059"/>
                  </a:lnTo>
                  <a:lnTo>
                    <a:pt x="15407" y="13169"/>
                  </a:lnTo>
                  <a:lnTo>
                    <a:pt x="15150" y="13279"/>
                  </a:lnTo>
                  <a:lnTo>
                    <a:pt x="15040" y="13023"/>
                  </a:lnTo>
                  <a:lnTo>
                    <a:pt x="15077" y="12986"/>
                  </a:lnTo>
                  <a:lnTo>
                    <a:pt x="16068" y="12399"/>
                  </a:lnTo>
                  <a:lnTo>
                    <a:pt x="16104" y="12362"/>
                  </a:lnTo>
                  <a:lnTo>
                    <a:pt x="16104" y="12326"/>
                  </a:lnTo>
                  <a:lnTo>
                    <a:pt x="16068" y="12289"/>
                  </a:lnTo>
                  <a:lnTo>
                    <a:pt x="15994" y="12252"/>
                  </a:lnTo>
                  <a:lnTo>
                    <a:pt x="15554" y="12362"/>
                  </a:lnTo>
                  <a:lnTo>
                    <a:pt x="15150" y="12472"/>
                  </a:lnTo>
                  <a:lnTo>
                    <a:pt x="15150" y="12472"/>
                  </a:lnTo>
                  <a:lnTo>
                    <a:pt x="15297" y="12326"/>
                  </a:lnTo>
                  <a:lnTo>
                    <a:pt x="15517" y="12179"/>
                  </a:lnTo>
                  <a:lnTo>
                    <a:pt x="15737" y="12069"/>
                  </a:lnTo>
                  <a:lnTo>
                    <a:pt x="15994" y="11996"/>
                  </a:lnTo>
                  <a:lnTo>
                    <a:pt x="16324" y="11959"/>
                  </a:lnTo>
                  <a:close/>
                  <a:moveTo>
                    <a:pt x="14857" y="6310"/>
                  </a:moveTo>
                  <a:lnTo>
                    <a:pt x="14600" y="6347"/>
                  </a:lnTo>
                  <a:lnTo>
                    <a:pt x="14380" y="6383"/>
                  </a:lnTo>
                  <a:lnTo>
                    <a:pt x="14197" y="6457"/>
                  </a:lnTo>
                  <a:lnTo>
                    <a:pt x="13793" y="6677"/>
                  </a:lnTo>
                  <a:lnTo>
                    <a:pt x="13426" y="6970"/>
                  </a:lnTo>
                  <a:lnTo>
                    <a:pt x="13243" y="7154"/>
                  </a:lnTo>
                  <a:lnTo>
                    <a:pt x="12950" y="7190"/>
                  </a:lnTo>
                  <a:lnTo>
                    <a:pt x="12840" y="7227"/>
                  </a:lnTo>
                  <a:lnTo>
                    <a:pt x="12803" y="7300"/>
                  </a:lnTo>
                  <a:lnTo>
                    <a:pt x="12766" y="7374"/>
                  </a:lnTo>
                  <a:lnTo>
                    <a:pt x="12766" y="7447"/>
                  </a:lnTo>
                  <a:lnTo>
                    <a:pt x="11042" y="7631"/>
                  </a:lnTo>
                  <a:lnTo>
                    <a:pt x="10052" y="7667"/>
                  </a:lnTo>
                  <a:lnTo>
                    <a:pt x="9575" y="7704"/>
                  </a:lnTo>
                  <a:lnTo>
                    <a:pt x="9098" y="7741"/>
                  </a:lnTo>
                  <a:lnTo>
                    <a:pt x="9025" y="7777"/>
                  </a:lnTo>
                  <a:lnTo>
                    <a:pt x="8988" y="7814"/>
                  </a:lnTo>
                  <a:lnTo>
                    <a:pt x="8951" y="7924"/>
                  </a:lnTo>
                  <a:lnTo>
                    <a:pt x="9025" y="8034"/>
                  </a:lnTo>
                  <a:lnTo>
                    <a:pt x="9061" y="8071"/>
                  </a:lnTo>
                  <a:lnTo>
                    <a:pt x="9135" y="8107"/>
                  </a:lnTo>
                  <a:lnTo>
                    <a:pt x="9612" y="8144"/>
                  </a:lnTo>
                  <a:lnTo>
                    <a:pt x="10125" y="8144"/>
                  </a:lnTo>
                  <a:lnTo>
                    <a:pt x="11152" y="8071"/>
                  </a:lnTo>
                  <a:lnTo>
                    <a:pt x="11922" y="8034"/>
                  </a:lnTo>
                  <a:lnTo>
                    <a:pt x="12693" y="7961"/>
                  </a:lnTo>
                  <a:lnTo>
                    <a:pt x="12546" y="8254"/>
                  </a:lnTo>
                  <a:lnTo>
                    <a:pt x="12473" y="8438"/>
                  </a:lnTo>
                  <a:lnTo>
                    <a:pt x="12473" y="8584"/>
                  </a:lnTo>
                  <a:lnTo>
                    <a:pt x="12509" y="8914"/>
                  </a:lnTo>
                  <a:lnTo>
                    <a:pt x="12363" y="9024"/>
                  </a:lnTo>
                  <a:lnTo>
                    <a:pt x="12253" y="9134"/>
                  </a:lnTo>
                  <a:lnTo>
                    <a:pt x="12253" y="9245"/>
                  </a:lnTo>
                  <a:lnTo>
                    <a:pt x="12289" y="9355"/>
                  </a:lnTo>
                  <a:lnTo>
                    <a:pt x="12399" y="9428"/>
                  </a:lnTo>
                  <a:lnTo>
                    <a:pt x="12546" y="9465"/>
                  </a:lnTo>
                  <a:lnTo>
                    <a:pt x="12693" y="9465"/>
                  </a:lnTo>
                  <a:lnTo>
                    <a:pt x="12803" y="9685"/>
                  </a:lnTo>
                  <a:lnTo>
                    <a:pt x="12950" y="9868"/>
                  </a:lnTo>
                  <a:lnTo>
                    <a:pt x="13096" y="10052"/>
                  </a:lnTo>
                  <a:lnTo>
                    <a:pt x="13243" y="10198"/>
                  </a:lnTo>
                  <a:lnTo>
                    <a:pt x="13426" y="10308"/>
                  </a:lnTo>
                  <a:lnTo>
                    <a:pt x="13647" y="10418"/>
                  </a:lnTo>
                  <a:lnTo>
                    <a:pt x="13867" y="10455"/>
                  </a:lnTo>
                  <a:lnTo>
                    <a:pt x="14087" y="10492"/>
                  </a:lnTo>
                  <a:lnTo>
                    <a:pt x="14233" y="10492"/>
                  </a:lnTo>
                  <a:lnTo>
                    <a:pt x="14600" y="10418"/>
                  </a:lnTo>
                  <a:lnTo>
                    <a:pt x="14967" y="10345"/>
                  </a:lnTo>
                  <a:lnTo>
                    <a:pt x="14930" y="10455"/>
                  </a:lnTo>
                  <a:lnTo>
                    <a:pt x="14930" y="10602"/>
                  </a:lnTo>
                  <a:lnTo>
                    <a:pt x="15004" y="10895"/>
                  </a:lnTo>
                  <a:lnTo>
                    <a:pt x="15077" y="11079"/>
                  </a:lnTo>
                  <a:lnTo>
                    <a:pt x="15150" y="11299"/>
                  </a:lnTo>
                  <a:lnTo>
                    <a:pt x="15297" y="11482"/>
                  </a:lnTo>
                  <a:lnTo>
                    <a:pt x="15481" y="11629"/>
                  </a:lnTo>
                  <a:lnTo>
                    <a:pt x="15481" y="11665"/>
                  </a:lnTo>
                  <a:lnTo>
                    <a:pt x="15261" y="11739"/>
                  </a:lnTo>
                  <a:lnTo>
                    <a:pt x="15077" y="11886"/>
                  </a:lnTo>
                  <a:lnTo>
                    <a:pt x="14894" y="11996"/>
                  </a:lnTo>
                  <a:lnTo>
                    <a:pt x="14784" y="12142"/>
                  </a:lnTo>
                  <a:lnTo>
                    <a:pt x="14674" y="12326"/>
                  </a:lnTo>
                  <a:lnTo>
                    <a:pt x="14600" y="12509"/>
                  </a:lnTo>
                  <a:lnTo>
                    <a:pt x="14564" y="12693"/>
                  </a:lnTo>
                  <a:lnTo>
                    <a:pt x="14527" y="12876"/>
                  </a:lnTo>
                  <a:lnTo>
                    <a:pt x="14527" y="12986"/>
                  </a:lnTo>
                  <a:lnTo>
                    <a:pt x="14527" y="13059"/>
                  </a:lnTo>
                  <a:lnTo>
                    <a:pt x="14600" y="13353"/>
                  </a:lnTo>
                  <a:lnTo>
                    <a:pt x="14747" y="13610"/>
                  </a:lnTo>
                  <a:lnTo>
                    <a:pt x="14747" y="13720"/>
                  </a:lnTo>
                  <a:lnTo>
                    <a:pt x="14784" y="13830"/>
                  </a:lnTo>
                  <a:lnTo>
                    <a:pt x="14930" y="13903"/>
                  </a:lnTo>
                  <a:lnTo>
                    <a:pt x="15004" y="13976"/>
                  </a:lnTo>
                  <a:lnTo>
                    <a:pt x="15297" y="14197"/>
                  </a:lnTo>
                  <a:lnTo>
                    <a:pt x="15627" y="14380"/>
                  </a:lnTo>
                  <a:lnTo>
                    <a:pt x="15994" y="14527"/>
                  </a:lnTo>
                  <a:lnTo>
                    <a:pt x="16398" y="14600"/>
                  </a:lnTo>
                  <a:lnTo>
                    <a:pt x="16801" y="14600"/>
                  </a:lnTo>
                  <a:lnTo>
                    <a:pt x="17205" y="14527"/>
                  </a:lnTo>
                  <a:lnTo>
                    <a:pt x="17571" y="14417"/>
                  </a:lnTo>
                  <a:lnTo>
                    <a:pt x="17902" y="14233"/>
                  </a:lnTo>
                  <a:lnTo>
                    <a:pt x="18122" y="14013"/>
                  </a:lnTo>
                  <a:lnTo>
                    <a:pt x="18268" y="13793"/>
                  </a:lnTo>
                  <a:lnTo>
                    <a:pt x="18305" y="13536"/>
                  </a:lnTo>
                  <a:lnTo>
                    <a:pt x="18305" y="13316"/>
                  </a:lnTo>
                  <a:lnTo>
                    <a:pt x="18232" y="13059"/>
                  </a:lnTo>
                  <a:lnTo>
                    <a:pt x="18122" y="12803"/>
                  </a:lnTo>
                  <a:lnTo>
                    <a:pt x="17975" y="12546"/>
                  </a:lnTo>
                  <a:lnTo>
                    <a:pt x="17792" y="12326"/>
                  </a:lnTo>
                  <a:lnTo>
                    <a:pt x="17902" y="12289"/>
                  </a:lnTo>
                  <a:lnTo>
                    <a:pt x="18232" y="12106"/>
                  </a:lnTo>
                  <a:lnTo>
                    <a:pt x="18599" y="11849"/>
                  </a:lnTo>
                  <a:lnTo>
                    <a:pt x="18709" y="12032"/>
                  </a:lnTo>
                  <a:lnTo>
                    <a:pt x="18855" y="12179"/>
                  </a:lnTo>
                  <a:lnTo>
                    <a:pt x="19002" y="12289"/>
                  </a:lnTo>
                  <a:lnTo>
                    <a:pt x="19149" y="12362"/>
                  </a:lnTo>
                  <a:lnTo>
                    <a:pt x="19406" y="12436"/>
                  </a:lnTo>
                  <a:lnTo>
                    <a:pt x="19662" y="12399"/>
                  </a:lnTo>
                  <a:lnTo>
                    <a:pt x="19919" y="12326"/>
                  </a:lnTo>
                  <a:lnTo>
                    <a:pt x="20139" y="12179"/>
                  </a:lnTo>
                  <a:lnTo>
                    <a:pt x="20359" y="11996"/>
                  </a:lnTo>
                  <a:lnTo>
                    <a:pt x="20543" y="11776"/>
                  </a:lnTo>
                  <a:lnTo>
                    <a:pt x="20653" y="11519"/>
                  </a:lnTo>
                  <a:lnTo>
                    <a:pt x="20726" y="11225"/>
                  </a:lnTo>
                  <a:lnTo>
                    <a:pt x="20799" y="10858"/>
                  </a:lnTo>
                  <a:lnTo>
                    <a:pt x="20763" y="10675"/>
                  </a:lnTo>
                  <a:lnTo>
                    <a:pt x="20726" y="10528"/>
                  </a:lnTo>
                  <a:lnTo>
                    <a:pt x="20689" y="10382"/>
                  </a:lnTo>
                  <a:lnTo>
                    <a:pt x="20579" y="10272"/>
                  </a:lnTo>
                  <a:lnTo>
                    <a:pt x="20359" y="10088"/>
                  </a:lnTo>
                  <a:lnTo>
                    <a:pt x="20066" y="9978"/>
                  </a:lnTo>
                  <a:lnTo>
                    <a:pt x="19919" y="9941"/>
                  </a:lnTo>
                  <a:lnTo>
                    <a:pt x="19626" y="9941"/>
                  </a:lnTo>
                  <a:lnTo>
                    <a:pt x="19516" y="10015"/>
                  </a:lnTo>
                  <a:lnTo>
                    <a:pt x="19479" y="10088"/>
                  </a:lnTo>
                  <a:lnTo>
                    <a:pt x="19185" y="10198"/>
                  </a:lnTo>
                  <a:lnTo>
                    <a:pt x="18929" y="10308"/>
                  </a:lnTo>
                  <a:lnTo>
                    <a:pt x="18819" y="10418"/>
                  </a:lnTo>
                  <a:lnTo>
                    <a:pt x="18672" y="10528"/>
                  </a:lnTo>
                  <a:lnTo>
                    <a:pt x="18599" y="10675"/>
                  </a:lnTo>
                  <a:lnTo>
                    <a:pt x="18525" y="10822"/>
                  </a:lnTo>
                  <a:lnTo>
                    <a:pt x="18452" y="11115"/>
                  </a:lnTo>
                  <a:lnTo>
                    <a:pt x="18452" y="11409"/>
                  </a:lnTo>
                  <a:lnTo>
                    <a:pt x="18048" y="11702"/>
                  </a:lnTo>
                  <a:lnTo>
                    <a:pt x="17645" y="11996"/>
                  </a:lnTo>
                  <a:lnTo>
                    <a:pt x="17608" y="12032"/>
                  </a:lnTo>
                  <a:lnTo>
                    <a:pt x="17608" y="12106"/>
                  </a:lnTo>
                  <a:lnTo>
                    <a:pt x="17241" y="11776"/>
                  </a:lnTo>
                  <a:lnTo>
                    <a:pt x="16911" y="11519"/>
                  </a:lnTo>
                  <a:lnTo>
                    <a:pt x="16838" y="11482"/>
                  </a:lnTo>
                  <a:lnTo>
                    <a:pt x="16691" y="11482"/>
                  </a:lnTo>
                  <a:lnTo>
                    <a:pt x="16654" y="11555"/>
                  </a:lnTo>
                  <a:lnTo>
                    <a:pt x="16434" y="11519"/>
                  </a:lnTo>
                  <a:lnTo>
                    <a:pt x="16214" y="11519"/>
                  </a:lnTo>
                  <a:lnTo>
                    <a:pt x="15774" y="11555"/>
                  </a:lnTo>
                  <a:lnTo>
                    <a:pt x="15811" y="11445"/>
                  </a:lnTo>
                  <a:lnTo>
                    <a:pt x="15774" y="11335"/>
                  </a:lnTo>
                  <a:lnTo>
                    <a:pt x="15664" y="11152"/>
                  </a:lnTo>
                  <a:lnTo>
                    <a:pt x="15554" y="11005"/>
                  </a:lnTo>
                  <a:lnTo>
                    <a:pt x="15444" y="10822"/>
                  </a:lnTo>
                  <a:lnTo>
                    <a:pt x="15371" y="10602"/>
                  </a:lnTo>
                  <a:lnTo>
                    <a:pt x="15334" y="10418"/>
                  </a:lnTo>
                  <a:lnTo>
                    <a:pt x="15297" y="10308"/>
                  </a:lnTo>
                  <a:lnTo>
                    <a:pt x="15224" y="10235"/>
                  </a:lnTo>
                  <a:lnTo>
                    <a:pt x="15627" y="10015"/>
                  </a:lnTo>
                  <a:lnTo>
                    <a:pt x="16031" y="9758"/>
                  </a:lnTo>
                  <a:lnTo>
                    <a:pt x="16361" y="9428"/>
                  </a:lnTo>
                  <a:lnTo>
                    <a:pt x="16471" y="9281"/>
                  </a:lnTo>
                  <a:lnTo>
                    <a:pt x="16581" y="9098"/>
                  </a:lnTo>
                  <a:lnTo>
                    <a:pt x="16654" y="8878"/>
                  </a:lnTo>
                  <a:lnTo>
                    <a:pt x="16691" y="8621"/>
                  </a:lnTo>
                  <a:lnTo>
                    <a:pt x="16691" y="8364"/>
                  </a:lnTo>
                  <a:lnTo>
                    <a:pt x="16691" y="8107"/>
                  </a:lnTo>
                  <a:lnTo>
                    <a:pt x="16581" y="7631"/>
                  </a:lnTo>
                  <a:lnTo>
                    <a:pt x="16398" y="7190"/>
                  </a:lnTo>
                  <a:lnTo>
                    <a:pt x="16251" y="6897"/>
                  </a:lnTo>
                  <a:lnTo>
                    <a:pt x="16031" y="6640"/>
                  </a:lnTo>
                  <a:lnTo>
                    <a:pt x="15884" y="6530"/>
                  </a:lnTo>
                  <a:lnTo>
                    <a:pt x="15737" y="6457"/>
                  </a:lnTo>
                  <a:lnTo>
                    <a:pt x="15591" y="6420"/>
                  </a:lnTo>
                  <a:lnTo>
                    <a:pt x="15407" y="6383"/>
                  </a:lnTo>
                  <a:lnTo>
                    <a:pt x="15077" y="631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43" name="Shape 343"/>
            <p:cNvSpPr/>
            <p:nvPr/>
          </p:nvSpPr>
          <p:spPr>
            <a:xfrm>
              <a:off x="6425400" y="3728200"/>
              <a:ext cx="342075" cy="360425"/>
            </a:xfrm>
            <a:custGeom>
              <a:avLst/>
              <a:gdLst/>
              <a:ahLst/>
              <a:cxnLst/>
              <a:rect l="0" t="0" r="0" b="0"/>
              <a:pathLst>
                <a:path w="13683" h="14417" extrusionOk="0">
                  <a:moveTo>
                    <a:pt x="9281" y="2311"/>
                  </a:moveTo>
                  <a:lnTo>
                    <a:pt x="9170" y="2385"/>
                  </a:lnTo>
                  <a:lnTo>
                    <a:pt x="9134" y="2495"/>
                  </a:lnTo>
                  <a:lnTo>
                    <a:pt x="9097" y="2568"/>
                  </a:lnTo>
                  <a:lnTo>
                    <a:pt x="9097" y="2678"/>
                  </a:lnTo>
                  <a:lnTo>
                    <a:pt x="9134" y="2862"/>
                  </a:lnTo>
                  <a:lnTo>
                    <a:pt x="9207" y="3082"/>
                  </a:lnTo>
                  <a:lnTo>
                    <a:pt x="9464" y="3742"/>
                  </a:lnTo>
                  <a:lnTo>
                    <a:pt x="9721" y="4402"/>
                  </a:lnTo>
                  <a:lnTo>
                    <a:pt x="9647" y="4439"/>
                  </a:lnTo>
                  <a:lnTo>
                    <a:pt x="9060" y="5283"/>
                  </a:lnTo>
                  <a:lnTo>
                    <a:pt x="8804" y="5649"/>
                  </a:lnTo>
                  <a:lnTo>
                    <a:pt x="8694" y="5833"/>
                  </a:lnTo>
                  <a:lnTo>
                    <a:pt x="8657" y="5943"/>
                  </a:lnTo>
                  <a:lnTo>
                    <a:pt x="8694" y="6053"/>
                  </a:lnTo>
                  <a:lnTo>
                    <a:pt x="8804" y="6016"/>
                  </a:lnTo>
                  <a:lnTo>
                    <a:pt x="8877" y="5980"/>
                  </a:lnTo>
                  <a:lnTo>
                    <a:pt x="9024" y="5833"/>
                  </a:lnTo>
                  <a:lnTo>
                    <a:pt x="9281" y="5503"/>
                  </a:lnTo>
                  <a:lnTo>
                    <a:pt x="9941" y="4659"/>
                  </a:lnTo>
                  <a:lnTo>
                    <a:pt x="10014" y="4659"/>
                  </a:lnTo>
                  <a:lnTo>
                    <a:pt x="10124" y="4622"/>
                  </a:lnTo>
                  <a:lnTo>
                    <a:pt x="10161" y="4549"/>
                  </a:lnTo>
                  <a:lnTo>
                    <a:pt x="10161" y="4439"/>
                  </a:lnTo>
                  <a:lnTo>
                    <a:pt x="9684" y="3229"/>
                  </a:lnTo>
                  <a:lnTo>
                    <a:pt x="9427" y="2715"/>
                  </a:lnTo>
                  <a:lnTo>
                    <a:pt x="9354" y="2532"/>
                  </a:lnTo>
                  <a:lnTo>
                    <a:pt x="9317" y="2422"/>
                  </a:lnTo>
                  <a:lnTo>
                    <a:pt x="9317" y="2348"/>
                  </a:lnTo>
                  <a:lnTo>
                    <a:pt x="9317" y="2311"/>
                  </a:lnTo>
                  <a:close/>
                  <a:moveTo>
                    <a:pt x="8694" y="1615"/>
                  </a:moveTo>
                  <a:lnTo>
                    <a:pt x="8767" y="1798"/>
                  </a:lnTo>
                  <a:lnTo>
                    <a:pt x="8804" y="1908"/>
                  </a:lnTo>
                  <a:lnTo>
                    <a:pt x="8914" y="1981"/>
                  </a:lnTo>
                  <a:lnTo>
                    <a:pt x="9024" y="2055"/>
                  </a:lnTo>
                  <a:lnTo>
                    <a:pt x="9170" y="2018"/>
                  </a:lnTo>
                  <a:lnTo>
                    <a:pt x="9391" y="1908"/>
                  </a:lnTo>
                  <a:lnTo>
                    <a:pt x="9611" y="1725"/>
                  </a:lnTo>
                  <a:lnTo>
                    <a:pt x="9867" y="2275"/>
                  </a:lnTo>
                  <a:lnTo>
                    <a:pt x="10161" y="2752"/>
                  </a:lnTo>
                  <a:lnTo>
                    <a:pt x="10454" y="3265"/>
                  </a:lnTo>
                  <a:lnTo>
                    <a:pt x="10674" y="3779"/>
                  </a:lnTo>
                  <a:lnTo>
                    <a:pt x="10528" y="3925"/>
                  </a:lnTo>
                  <a:lnTo>
                    <a:pt x="10381" y="4072"/>
                  </a:lnTo>
                  <a:lnTo>
                    <a:pt x="10271" y="4256"/>
                  </a:lnTo>
                  <a:lnTo>
                    <a:pt x="10234" y="4476"/>
                  </a:lnTo>
                  <a:lnTo>
                    <a:pt x="10271" y="4586"/>
                  </a:lnTo>
                  <a:lnTo>
                    <a:pt x="10344" y="4659"/>
                  </a:lnTo>
                  <a:lnTo>
                    <a:pt x="10344" y="4806"/>
                  </a:lnTo>
                  <a:lnTo>
                    <a:pt x="10381" y="4879"/>
                  </a:lnTo>
                  <a:lnTo>
                    <a:pt x="10491" y="4916"/>
                  </a:lnTo>
                  <a:lnTo>
                    <a:pt x="10491" y="4953"/>
                  </a:lnTo>
                  <a:lnTo>
                    <a:pt x="10344" y="5173"/>
                  </a:lnTo>
                  <a:lnTo>
                    <a:pt x="9977" y="5649"/>
                  </a:lnTo>
                  <a:lnTo>
                    <a:pt x="9647" y="6163"/>
                  </a:lnTo>
                  <a:lnTo>
                    <a:pt x="9501" y="6090"/>
                  </a:lnTo>
                  <a:lnTo>
                    <a:pt x="9317" y="6053"/>
                  </a:lnTo>
                  <a:lnTo>
                    <a:pt x="9134" y="6126"/>
                  </a:lnTo>
                  <a:lnTo>
                    <a:pt x="8950" y="6200"/>
                  </a:lnTo>
                  <a:lnTo>
                    <a:pt x="8840" y="6346"/>
                  </a:lnTo>
                  <a:lnTo>
                    <a:pt x="8730" y="6493"/>
                  </a:lnTo>
                  <a:lnTo>
                    <a:pt x="8327" y="6493"/>
                  </a:lnTo>
                  <a:lnTo>
                    <a:pt x="7556" y="6530"/>
                  </a:lnTo>
                  <a:lnTo>
                    <a:pt x="7520" y="6456"/>
                  </a:lnTo>
                  <a:lnTo>
                    <a:pt x="7410" y="6383"/>
                  </a:lnTo>
                  <a:lnTo>
                    <a:pt x="7080" y="6273"/>
                  </a:lnTo>
                  <a:lnTo>
                    <a:pt x="7043" y="6273"/>
                  </a:lnTo>
                  <a:lnTo>
                    <a:pt x="6970" y="6236"/>
                  </a:lnTo>
                  <a:lnTo>
                    <a:pt x="6786" y="6236"/>
                  </a:lnTo>
                  <a:lnTo>
                    <a:pt x="6639" y="6200"/>
                  </a:lnTo>
                  <a:lnTo>
                    <a:pt x="5832" y="5429"/>
                  </a:lnTo>
                  <a:lnTo>
                    <a:pt x="5246" y="4879"/>
                  </a:lnTo>
                  <a:lnTo>
                    <a:pt x="5319" y="4696"/>
                  </a:lnTo>
                  <a:lnTo>
                    <a:pt x="5319" y="4512"/>
                  </a:lnTo>
                  <a:lnTo>
                    <a:pt x="5282" y="4439"/>
                  </a:lnTo>
                  <a:lnTo>
                    <a:pt x="5246" y="4366"/>
                  </a:lnTo>
                  <a:lnTo>
                    <a:pt x="5099" y="4256"/>
                  </a:lnTo>
                  <a:lnTo>
                    <a:pt x="5282" y="3815"/>
                  </a:lnTo>
                  <a:lnTo>
                    <a:pt x="5796" y="2715"/>
                  </a:lnTo>
                  <a:lnTo>
                    <a:pt x="6126" y="2018"/>
                  </a:lnTo>
                  <a:lnTo>
                    <a:pt x="6273" y="2018"/>
                  </a:lnTo>
                  <a:lnTo>
                    <a:pt x="6419" y="1981"/>
                  </a:lnTo>
                  <a:lnTo>
                    <a:pt x="6566" y="1908"/>
                  </a:lnTo>
                  <a:lnTo>
                    <a:pt x="6713" y="1798"/>
                  </a:lnTo>
                  <a:lnTo>
                    <a:pt x="6823" y="1688"/>
                  </a:lnTo>
                  <a:lnTo>
                    <a:pt x="7483" y="1651"/>
                  </a:lnTo>
                  <a:lnTo>
                    <a:pt x="8694" y="1615"/>
                  </a:lnTo>
                  <a:close/>
                  <a:moveTo>
                    <a:pt x="6823" y="6823"/>
                  </a:moveTo>
                  <a:lnTo>
                    <a:pt x="6933" y="6897"/>
                  </a:lnTo>
                  <a:lnTo>
                    <a:pt x="6749" y="6897"/>
                  </a:lnTo>
                  <a:lnTo>
                    <a:pt x="6713" y="6860"/>
                  </a:lnTo>
                  <a:lnTo>
                    <a:pt x="6823" y="6823"/>
                  </a:lnTo>
                  <a:close/>
                  <a:moveTo>
                    <a:pt x="2714" y="5393"/>
                  </a:moveTo>
                  <a:lnTo>
                    <a:pt x="2641" y="5429"/>
                  </a:lnTo>
                  <a:lnTo>
                    <a:pt x="2531" y="5503"/>
                  </a:lnTo>
                  <a:lnTo>
                    <a:pt x="2458" y="5576"/>
                  </a:lnTo>
                  <a:lnTo>
                    <a:pt x="2274" y="5796"/>
                  </a:lnTo>
                  <a:lnTo>
                    <a:pt x="1981" y="6310"/>
                  </a:lnTo>
                  <a:lnTo>
                    <a:pt x="1651" y="6860"/>
                  </a:lnTo>
                  <a:lnTo>
                    <a:pt x="1504" y="7080"/>
                  </a:lnTo>
                  <a:lnTo>
                    <a:pt x="1431" y="7190"/>
                  </a:lnTo>
                  <a:lnTo>
                    <a:pt x="1394" y="7263"/>
                  </a:lnTo>
                  <a:lnTo>
                    <a:pt x="1394" y="7337"/>
                  </a:lnTo>
                  <a:lnTo>
                    <a:pt x="1321" y="7374"/>
                  </a:lnTo>
                  <a:lnTo>
                    <a:pt x="1321" y="7410"/>
                  </a:lnTo>
                  <a:lnTo>
                    <a:pt x="1321" y="7520"/>
                  </a:lnTo>
                  <a:lnTo>
                    <a:pt x="1394" y="7557"/>
                  </a:lnTo>
                  <a:lnTo>
                    <a:pt x="1504" y="7594"/>
                  </a:lnTo>
                  <a:lnTo>
                    <a:pt x="1614" y="7520"/>
                  </a:lnTo>
                  <a:lnTo>
                    <a:pt x="1724" y="7447"/>
                  </a:lnTo>
                  <a:lnTo>
                    <a:pt x="1834" y="7337"/>
                  </a:lnTo>
                  <a:lnTo>
                    <a:pt x="2018" y="7043"/>
                  </a:lnTo>
                  <a:lnTo>
                    <a:pt x="2128" y="6823"/>
                  </a:lnTo>
                  <a:lnTo>
                    <a:pt x="2568" y="6200"/>
                  </a:lnTo>
                  <a:lnTo>
                    <a:pt x="2751" y="5870"/>
                  </a:lnTo>
                  <a:lnTo>
                    <a:pt x="2861" y="5723"/>
                  </a:lnTo>
                  <a:lnTo>
                    <a:pt x="2861" y="5539"/>
                  </a:lnTo>
                  <a:lnTo>
                    <a:pt x="2861" y="5466"/>
                  </a:lnTo>
                  <a:lnTo>
                    <a:pt x="2788" y="5429"/>
                  </a:lnTo>
                  <a:lnTo>
                    <a:pt x="2714" y="5393"/>
                  </a:lnTo>
                  <a:close/>
                  <a:moveTo>
                    <a:pt x="4072" y="4843"/>
                  </a:moveTo>
                  <a:lnTo>
                    <a:pt x="4182" y="5026"/>
                  </a:lnTo>
                  <a:lnTo>
                    <a:pt x="4328" y="5173"/>
                  </a:lnTo>
                  <a:lnTo>
                    <a:pt x="4475" y="5209"/>
                  </a:lnTo>
                  <a:lnTo>
                    <a:pt x="4622" y="5246"/>
                  </a:lnTo>
                  <a:lnTo>
                    <a:pt x="4769" y="5246"/>
                  </a:lnTo>
                  <a:lnTo>
                    <a:pt x="4915" y="5209"/>
                  </a:lnTo>
                  <a:lnTo>
                    <a:pt x="5319" y="5576"/>
                  </a:lnTo>
                  <a:lnTo>
                    <a:pt x="6163" y="6456"/>
                  </a:lnTo>
                  <a:lnTo>
                    <a:pt x="6126" y="6530"/>
                  </a:lnTo>
                  <a:lnTo>
                    <a:pt x="6089" y="6640"/>
                  </a:lnTo>
                  <a:lnTo>
                    <a:pt x="6126" y="6787"/>
                  </a:lnTo>
                  <a:lnTo>
                    <a:pt x="6163" y="6897"/>
                  </a:lnTo>
                  <a:lnTo>
                    <a:pt x="6236" y="7007"/>
                  </a:lnTo>
                  <a:lnTo>
                    <a:pt x="6236" y="7080"/>
                  </a:lnTo>
                  <a:lnTo>
                    <a:pt x="5942" y="7410"/>
                  </a:lnTo>
                  <a:lnTo>
                    <a:pt x="5686" y="7777"/>
                  </a:lnTo>
                  <a:lnTo>
                    <a:pt x="5172" y="8511"/>
                  </a:lnTo>
                  <a:lnTo>
                    <a:pt x="4695" y="9134"/>
                  </a:lnTo>
                  <a:lnTo>
                    <a:pt x="4585" y="9061"/>
                  </a:lnTo>
                  <a:lnTo>
                    <a:pt x="4439" y="9061"/>
                  </a:lnTo>
                  <a:lnTo>
                    <a:pt x="4255" y="9098"/>
                  </a:lnTo>
                  <a:lnTo>
                    <a:pt x="4108" y="9208"/>
                  </a:lnTo>
                  <a:lnTo>
                    <a:pt x="3998" y="9354"/>
                  </a:lnTo>
                  <a:lnTo>
                    <a:pt x="3925" y="9538"/>
                  </a:lnTo>
                  <a:lnTo>
                    <a:pt x="3595" y="9501"/>
                  </a:lnTo>
                  <a:lnTo>
                    <a:pt x="2825" y="9538"/>
                  </a:lnTo>
                  <a:lnTo>
                    <a:pt x="2788" y="9354"/>
                  </a:lnTo>
                  <a:lnTo>
                    <a:pt x="2678" y="9208"/>
                  </a:lnTo>
                  <a:lnTo>
                    <a:pt x="2531" y="9098"/>
                  </a:lnTo>
                  <a:lnTo>
                    <a:pt x="2384" y="9061"/>
                  </a:lnTo>
                  <a:lnTo>
                    <a:pt x="2238" y="9061"/>
                  </a:lnTo>
                  <a:lnTo>
                    <a:pt x="2054" y="9098"/>
                  </a:lnTo>
                  <a:lnTo>
                    <a:pt x="1577" y="8437"/>
                  </a:lnTo>
                  <a:lnTo>
                    <a:pt x="1394" y="8107"/>
                  </a:lnTo>
                  <a:lnTo>
                    <a:pt x="1137" y="7777"/>
                  </a:lnTo>
                  <a:lnTo>
                    <a:pt x="1211" y="7594"/>
                  </a:lnTo>
                  <a:lnTo>
                    <a:pt x="1247" y="7447"/>
                  </a:lnTo>
                  <a:lnTo>
                    <a:pt x="1211" y="7263"/>
                  </a:lnTo>
                  <a:lnTo>
                    <a:pt x="1174" y="7117"/>
                  </a:lnTo>
                  <a:lnTo>
                    <a:pt x="1064" y="7007"/>
                  </a:lnTo>
                  <a:lnTo>
                    <a:pt x="1101" y="6933"/>
                  </a:lnTo>
                  <a:lnTo>
                    <a:pt x="1174" y="6823"/>
                  </a:lnTo>
                  <a:lnTo>
                    <a:pt x="1247" y="6640"/>
                  </a:lnTo>
                  <a:lnTo>
                    <a:pt x="1614" y="5980"/>
                  </a:lnTo>
                  <a:lnTo>
                    <a:pt x="1944" y="5356"/>
                  </a:lnTo>
                  <a:lnTo>
                    <a:pt x="2164" y="5356"/>
                  </a:lnTo>
                  <a:lnTo>
                    <a:pt x="2384" y="5283"/>
                  </a:lnTo>
                  <a:lnTo>
                    <a:pt x="2531" y="5136"/>
                  </a:lnTo>
                  <a:lnTo>
                    <a:pt x="2604" y="5063"/>
                  </a:lnTo>
                  <a:lnTo>
                    <a:pt x="2641" y="4953"/>
                  </a:lnTo>
                  <a:lnTo>
                    <a:pt x="2678" y="4916"/>
                  </a:lnTo>
                  <a:lnTo>
                    <a:pt x="3118" y="4953"/>
                  </a:lnTo>
                  <a:lnTo>
                    <a:pt x="3705" y="4916"/>
                  </a:lnTo>
                  <a:lnTo>
                    <a:pt x="4072" y="4843"/>
                  </a:lnTo>
                  <a:close/>
                  <a:moveTo>
                    <a:pt x="8877" y="7740"/>
                  </a:moveTo>
                  <a:lnTo>
                    <a:pt x="8877" y="7777"/>
                  </a:lnTo>
                  <a:lnTo>
                    <a:pt x="8877" y="7814"/>
                  </a:lnTo>
                  <a:lnTo>
                    <a:pt x="8914" y="7997"/>
                  </a:lnTo>
                  <a:lnTo>
                    <a:pt x="8914" y="8070"/>
                  </a:lnTo>
                  <a:lnTo>
                    <a:pt x="8950" y="8181"/>
                  </a:lnTo>
                  <a:lnTo>
                    <a:pt x="9391" y="8731"/>
                  </a:lnTo>
                  <a:lnTo>
                    <a:pt x="9794" y="9281"/>
                  </a:lnTo>
                  <a:lnTo>
                    <a:pt x="9941" y="9464"/>
                  </a:lnTo>
                  <a:lnTo>
                    <a:pt x="10014" y="9538"/>
                  </a:lnTo>
                  <a:lnTo>
                    <a:pt x="10124" y="9574"/>
                  </a:lnTo>
                  <a:lnTo>
                    <a:pt x="10234" y="9574"/>
                  </a:lnTo>
                  <a:lnTo>
                    <a:pt x="10308" y="9538"/>
                  </a:lnTo>
                  <a:lnTo>
                    <a:pt x="10381" y="9501"/>
                  </a:lnTo>
                  <a:lnTo>
                    <a:pt x="10418" y="9391"/>
                  </a:lnTo>
                  <a:lnTo>
                    <a:pt x="10418" y="9354"/>
                  </a:lnTo>
                  <a:lnTo>
                    <a:pt x="10418" y="9244"/>
                  </a:lnTo>
                  <a:lnTo>
                    <a:pt x="10381" y="9171"/>
                  </a:lnTo>
                  <a:lnTo>
                    <a:pt x="10308" y="9134"/>
                  </a:lnTo>
                  <a:lnTo>
                    <a:pt x="10198" y="9098"/>
                  </a:lnTo>
                  <a:lnTo>
                    <a:pt x="10088" y="8951"/>
                  </a:lnTo>
                  <a:lnTo>
                    <a:pt x="10014" y="8841"/>
                  </a:lnTo>
                  <a:lnTo>
                    <a:pt x="9647" y="8401"/>
                  </a:lnTo>
                  <a:lnTo>
                    <a:pt x="9281" y="7924"/>
                  </a:lnTo>
                  <a:lnTo>
                    <a:pt x="9207" y="7850"/>
                  </a:lnTo>
                  <a:lnTo>
                    <a:pt x="9134" y="7814"/>
                  </a:lnTo>
                  <a:lnTo>
                    <a:pt x="8950" y="7740"/>
                  </a:lnTo>
                  <a:close/>
                  <a:moveTo>
                    <a:pt x="2128" y="9721"/>
                  </a:moveTo>
                  <a:lnTo>
                    <a:pt x="2054" y="9758"/>
                  </a:lnTo>
                  <a:lnTo>
                    <a:pt x="2054" y="9721"/>
                  </a:lnTo>
                  <a:close/>
                  <a:moveTo>
                    <a:pt x="5612" y="9281"/>
                  </a:moveTo>
                  <a:lnTo>
                    <a:pt x="5576" y="9318"/>
                  </a:lnTo>
                  <a:lnTo>
                    <a:pt x="5576" y="9354"/>
                  </a:lnTo>
                  <a:lnTo>
                    <a:pt x="5576" y="9538"/>
                  </a:lnTo>
                  <a:lnTo>
                    <a:pt x="5649" y="9684"/>
                  </a:lnTo>
                  <a:lnTo>
                    <a:pt x="5796" y="9941"/>
                  </a:lnTo>
                  <a:lnTo>
                    <a:pt x="6163" y="10455"/>
                  </a:lnTo>
                  <a:lnTo>
                    <a:pt x="6456" y="10895"/>
                  </a:lnTo>
                  <a:lnTo>
                    <a:pt x="6603" y="11115"/>
                  </a:lnTo>
                  <a:lnTo>
                    <a:pt x="6823" y="11298"/>
                  </a:lnTo>
                  <a:lnTo>
                    <a:pt x="6860" y="11372"/>
                  </a:lnTo>
                  <a:lnTo>
                    <a:pt x="6970" y="11482"/>
                  </a:lnTo>
                  <a:lnTo>
                    <a:pt x="7043" y="11519"/>
                  </a:lnTo>
                  <a:lnTo>
                    <a:pt x="7116" y="11519"/>
                  </a:lnTo>
                  <a:lnTo>
                    <a:pt x="7190" y="11482"/>
                  </a:lnTo>
                  <a:lnTo>
                    <a:pt x="7226" y="11408"/>
                  </a:lnTo>
                  <a:lnTo>
                    <a:pt x="7263" y="11188"/>
                  </a:lnTo>
                  <a:lnTo>
                    <a:pt x="7226" y="11078"/>
                  </a:lnTo>
                  <a:lnTo>
                    <a:pt x="7153" y="10968"/>
                  </a:lnTo>
                  <a:lnTo>
                    <a:pt x="7080" y="10932"/>
                  </a:lnTo>
                  <a:lnTo>
                    <a:pt x="7006" y="10895"/>
                  </a:lnTo>
                  <a:lnTo>
                    <a:pt x="6933" y="10785"/>
                  </a:lnTo>
                  <a:lnTo>
                    <a:pt x="6860" y="10675"/>
                  </a:lnTo>
                  <a:lnTo>
                    <a:pt x="6713" y="10455"/>
                  </a:lnTo>
                  <a:lnTo>
                    <a:pt x="6273" y="9831"/>
                  </a:lnTo>
                  <a:lnTo>
                    <a:pt x="6016" y="9501"/>
                  </a:lnTo>
                  <a:lnTo>
                    <a:pt x="5869" y="9391"/>
                  </a:lnTo>
                  <a:lnTo>
                    <a:pt x="5722" y="9281"/>
                  </a:lnTo>
                  <a:close/>
                  <a:moveTo>
                    <a:pt x="8730" y="6970"/>
                  </a:moveTo>
                  <a:lnTo>
                    <a:pt x="8804" y="7080"/>
                  </a:lnTo>
                  <a:lnTo>
                    <a:pt x="8914" y="7153"/>
                  </a:lnTo>
                  <a:lnTo>
                    <a:pt x="8987" y="7227"/>
                  </a:lnTo>
                  <a:lnTo>
                    <a:pt x="9097" y="7263"/>
                  </a:lnTo>
                  <a:lnTo>
                    <a:pt x="9391" y="7227"/>
                  </a:lnTo>
                  <a:lnTo>
                    <a:pt x="9501" y="7263"/>
                  </a:lnTo>
                  <a:lnTo>
                    <a:pt x="9574" y="7300"/>
                  </a:lnTo>
                  <a:lnTo>
                    <a:pt x="9721" y="7557"/>
                  </a:lnTo>
                  <a:lnTo>
                    <a:pt x="9867" y="7814"/>
                  </a:lnTo>
                  <a:lnTo>
                    <a:pt x="10234" y="8364"/>
                  </a:lnTo>
                  <a:lnTo>
                    <a:pt x="10711" y="9098"/>
                  </a:lnTo>
                  <a:lnTo>
                    <a:pt x="10638" y="9281"/>
                  </a:lnTo>
                  <a:lnTo>
                    <a:pt x="10601" y="9428"/>
                  </a:lnTo>
                  <a:lnTo>
                    <a:pt x="10564" y="9758"/>
                  </a:lnTo>
                  <a:lnTo>
                    <a:pt x="10528" y="9941"/>
                  </a:lnTo>
                  <a:lnTo>
                    <a:pt x="10528" y="10125"/>
                  </a:lnTo>
                  <a:lnTo>
                    <a:pt x="10528" y="10235"/>
                  </a:lnTo>
                  <a:lnTo>
                    <a:pt x="10564" y="10271"/>
                  </a:lnTo>
                  <a:lnTo>
                    <a:pt x="10344" y="10638"/>
                  </a:lnTo>
                  <a:lnTo>
                    <a:pt x="9794" y="11555"/>
                  </a:lnTo>
                  <a:lnTo>
                    <a:pt x="9684" y="11519"/>
                  </a:lnTo>
                  <a:lnTo>
                    <a:pt x="9537" y="11519"/>
                  </a:lnTo>
                  <a:lnTo>
                    <a:pt x="9391" y="11555"/>
                  </a:lnTo>
                  <a:lnTo>
                    <a:pt x="9281" y="11629"/>
                  </a:lnTo>
                  <a:lnTo>
                    <a:pt x="9170" y="11702"/>
                  </a:lnTo>
                  <a:lnTo>
                    <a:pt x="9097" y="11812"/>
                  </a:lnTo>
                  <a:lnTo>
                    <a:pt x="9024" y="11922"/>
                  </a:lnTo>
                  <a:lnTo>
                    <a:pt x="8987" y="12032"/>
                  </a:lnTo>
                  <a:lnTo>
                    <a:pt x="8400" y="12069"/>
                  </a:lnTo>
                  <a:lnTo>
                    <a:pt x="7483" y="12142"/>
                  </a:lnTo>
                  <a:lnTo>
                    <a:pt x="7006" y="12142"/>
                  </a:lnTo>
                  <a:lnTo>
                    <a:pt x="6970" y="11959"/>
                  </a:lnTo>
                  <a:lnTo>
                    <a:pt x="6823" y="11775"/>
                  </a:lnTo>
                  <a:lnTo>
                    <a:pt x="6749" y="11739"/>
                  </a:lnTo>
                  <a:lnTo>
                    <a:pt x="6676" y="11702"/>
                  </a:lnTo>
                  <a:lnTo>
                    <a:pt x="6493" y="11665"/>
                  </a:lnTo>
                  <a:lnTo>
                    <a:pt x="6419" y="11629"/>
                  </a:lnTo>
                  <a:lnTo>
                    <a:pt x="6346" y="11665"/>
                  </a:lnTo>
                  <a:lnTo>
                    <a:pt x="6273" y="11739"/>
                  </a:lnTo>
                  <a:lnTo>
                    <a:pt x="6199" y="11739"/>
                  </a:lnTo>
                  <a:lnTo>
                    <a:pt x="5979" y="11225"/>
                  </a:lnTo>
                  <a:lnTo>
                    <a:pt x="5722" y="10712"/>
                  </a:lnTo>
                  <a:lnTo>
                    <a:pt x="5466" y="10308"/>
                  </a:lnTo>
                  <a:lnTo>
                    <a:pt x="5172" y="9868"/>
                  </a:lnTo>
                  <a:lnTo>
                    <a:pt x="5209" y="9758"/>
                  </a:lnTo>
                  <a:lnTo>
                    <a:pt x="5246" y="9648"/>
                  </a:lnTo>
                  <a:lnTo>
                    <a:pt x="5246" y="9501"/>
                  </a:lnTo>
                  <a:lnTo>
                    <a:pt x="5209" y="9391"/>
                  </a:lnTo>
                  <a:lnTo>
                    <a:pt x="5135" y="9318"/>
                  </a:lnTo>
                  <a:lnTo>
                    <a:pt x="5099" y="9318"/>
                  </a:lnTo>
                  <a:lnTo>
                    <a:pt x="5209" y="9171"/>
                  </a:lnTo>
                  <a:lnTo>
                    <a:pt x="5759" y="8401"/>
                  </a:lnTo>
                  <a:lnTo>
                    <a:pt x="6163" y="7850"/>
                  </a:lnTo>
                  <a:lnTo>
                    <a:pt x="6383" y="7594"/>
                  </a:lnTo>
                  <a:lnTo>
                    <a:pt x="6529" y="7300"/>
                  </a:lnTo>
                  <a:lnTo>
                    <a:pt x="6676" y="7337"/>
                  </a:lnTo>
                  <a:lnTo>
                    <a:pt x="6933" y="7337"/>
                  </a:lnTo>
                  <a:lnTo>
                    <a:pt x="7080" y="7300"/>
                  </a:lnTo>
                  <a:lnTo>
                    <a:pt x="7190" y="7263"/>
                  </a:lnTo>
                  <a:lnTo>
                    <a:pt x="7300" y="7153"/>
                  </a:lnTo>
                  <a:lnTo>
                    <a:pt x="7410" y="7080"/>
                  </a:lnTo>
                  <a:lnTo>
                    <a:pt x="7483" y="6970"/>
                  </a:lnTo>
                  <a:close/>
                  <a:moveTo>
                    <a:pt x="4769" y="1"/>
                  </a:moveTo>
                  <a:lnTo>
                    <a:pt x="4769" y="37"/>
                  </a:lnTo>
                  <a:lnTo>
                    <a:pt x="4805" y="184"/>
                  </a:lnTo>
                  <a:lnTo>
                    <a:pt x="4879" y="294"/>
                  </a:lnTo>
                  <a:lnTo>
                    <a:pt x="4989" y="367"/>
                  </a:lnTo>
                  <a:lnTo>
                    <a:pt x="5099" y="404"/>
                  </a:lnTo>
                  <a:lnTo>
                    <a:pt x="5172" y="551"/>
                  </a:lnTo>
                  <a:lnTo>
                    <a:pt x="5282" y="697"/>
                  </a:lnTo>
                  <a:lnTo>
                    <a:pt x="5466" y="991"/>
                  </a:lnTo>
                  <a:lnTo>
                    <a:pt x="5539" y="1101"/>
                  </a:lnTo>
                  <a:lnTo>
                    <a:pt x="5466" y="1284"/>
                  </a:lnTo>
                  <a:lnTo>
                    <a:pt x="5466" y="1468"/>
                  </a:lnTo>
                  <a:lnTo>
                    <a:pt x="5539" y="1688"/>
                  </a:lnTo>
                  <a:lnTo>
                    <a:pt x="5649" y="1835"/>
                  </a:lnTo>
                  <a:lnTo>
                    <a:pt x="5722" y="1908"/>
                  </a:lnTo>
                  <a:lnTo>
                    <a:pt x="5356" y="2605"/>
                  </a:lnTo>
                  <a:lnTo>
                    <a:pt x="4879" y="3595"/>
                  </a:lnTo>
                  <a:lnTo>
                    <a:pt x="4769" y="3852"/>
                  </a:lnTo>
                  <a:lnTo>
                    <a:pt x="4622" y="4072"/>
                  </a:lnTo>
                  <a:lnTo>
                    <a:pt x="4402" y="4072"/>
                  </a:lnTo>
                  <a:lnTo>
                    <a:pt x="4292" y="4109"/>
                  </a:lnTo>
                  <a:lnTo>
                    <a:pt x="4182" y="4182"/>
                  </a:lnTo>
                  <a:lnTo>
                    <a:pt x="4108" y="4292"/>
                  </a:lnTo>
                  <a:lnTo>
                    <a:pt x="4072" y="4402"/>
                  </a:lnTo>
                  <a:lnTo>
                    <a:pt x="3485" y="4476"/>
                  </a:lnTo>
                  <a:lnTo>
                    <a:pt x="3045" y="4512"/>
                  </a:lnTo>
                  <a:lnTo>
                    <a:pt x="2678" y="4549"/>
                  </a:lnTo>
                  <a:lnTo>
                    <a:pt x="2568" y="4366"/>
                  </a:lnTo>
                  <a:lnTo>
                    <a:pt x="2458" y="4219"/>
                  </a:lnTo>
                  <a:lnTo>
                    <a:pt x="2274" y="4146"/>
                  </a:lnTo>
                  <a:lnTo>
                    <a:pt x="2091" y="4109"/>
                  </a:lnTo>
                  <a:lnTo>
                    <a:pt x="1907" y="4109"/>
                  </a:lnTo>
                  <a:lnTo>
                    <a:pt x="1797" y="4182"/>
                  </a:lnTo>
                  <a:lnTo>
                    <a:pt x="1651" y="4292"/>
                  </a:lnTo>
                  <a:lnTo>
                    <a:pt x="1577" y="4402"/>
                  </a:lnTo>
                  <a:lnTo>
                    <a:pt x="1504" y="4512"/>
                  </a:lnTo>
                  <a:lnTo>
                    <a:pt x="1504" y="4622"/>
                  </a:lnTo>
                  <a:lnTo>
                    <a:pt x="1431" y="4769"/>
                  </a:lnTo>
                  <a:lnTo>
                    <a:pt x="1431" y="4953"/>
                  </a:lnTo>
                  <a:lnTo>
                    <a:pt x="1467" y="5099"/>
                  </a:lnTo>
                  <a:lnTo>
                    <a:pt x="1504" y="5173"/>
                  </a:lnTo>
                  <a:lnTo>
                    <a:pt x="1504" y="5209"/>
                  </a:lnTo>
                  <a:lnTo>
                    <a:pt x="1247" y="5760"/>
                  </a:lnTo>
                  <a:lnTo>
                    <a:pt x="880" y="6420"/>
                  </a:lnTo>
                  <a:lnTo>
                    <a:pt x="770" y="6640"/>
                  </a:lnTo>
                  <a:lnTo>
                    <a:pt x="770" y="6713"/>
                  </a:lnTo>
                  <a:lnTo>
                    <a:pt x="734" y="6823"/>
                  </a:lnTo>
                  <a:lnTo>
                    <a:pt x="734" y="6787"/>
                  </a:lnTo>
                  <a:lnTo>
                    <a:pt x="624" y="6787"/>
                  </a:lnTo>
                  <a:lnTo>
                    <a:pt x="550" y="6823"/>
                  </a:lnTo>
                  <a:lnTo>
                    <a:pt x="404" y="6933"/>
                  </a:lnTo>
                  <a:lnTo>
                    <a:pt x="330" y="6970"/>
                  </a:lnTo>
                  <a:lnTo>
                    <a:pt x="257" y="7007"/>
                  </a:lnTo>
                  <a:lnTo>
                    <a:pt x="183" y="7117"/>
                  </a:lnTo>
                  <a:lnTo>
                    <a:pt x="110" y="7227"/>
                  </a:lnTo>
                  <a:lnTo>
                    <a:pt x="110" y="7447"/>
                  </a:lnTo>
                  <a:lnTo>
                    <a:pt x="0" y="7777"/>
                  </a:lnTo>
                  <a:lnTo>
                    <a:pt x="37" y="7850"/>
                  </a:lnTo>
                  <a:lnTo>
                    <a:pt x="73" y="7887"/>
                  </a:lnTo>
                  <a:lnTo>
                    <a:pt x="110" y="7960"/>
                  </a:lnTo>
                  <a:lnTo>
                    <a:pt x="183" y="7960"/>
                  </a:lnTo>
                  <a:lnTo>
                    <a:pt x="367" y="8034"/>
                  </a:lnTo>
                  <a:lnTo>
                    <a:pt x="660" y="8034"/>
                  </a:lnTo>
                  <a:lnTo>
                    <a:pt x="660" y="7997"/>
                  </a:lnTo>
                  <a:lnTo>
                    <a:pt x="770" y="7997"/>
                  </a:lnTo>
                  <a:lnTo>
                    <a:pt x="880" y="8181"/>
                  </a:lnTo>
                  <a:lnTo>
                    <a:pt x="990" y="8364"/>
                  </a:lnTo>
                  <a:lnTo>
                    <a:pt x="1211" y="8657"/>
                  </a:lnTo>
                  <a:lnTo>
                    <a:pt x="1651" y="9281"/>
                  </a:lnTo>
                  <a:lnTo>
                    <a:pt x="1687" y="9354"/>
                  </a:lnTo>
                  <a:lnTo>
                    <a:pt x="1651" y="9501"/>
                  </a:lnTo>
                  <a:lnTo>
                    <a:pt x="1614" y="9648"/>
                  </a:lnTo>
                  <a:lnTo>
                    <a:pt x="1577" y="9831"/>
                  </a:lnTo>
                  <a:lnTo>
                    <a:pt x="1577" y="9941"/>
                  </a:lnTo>
                  <a:lnTo>
                    <a:pt x="1614" y="10051"/>
                  </a:lnTo>
                  <a:lnTo>
                    <a:pt x="1541" y="10235"/>
                  </a:lnTo>
                  <a:lnTo>
                    <a:pt x="1431" y="10418"/>
                  </a:lnTo>
                  <a:lnTo>
                    <a:pt x="1357" y="10601"/>
                  </a:lnTo>
                  <a:lnTo>
                    <a:pt x="1211" y="10785"/>
                  </a:lnTo>
                  <a:lnTo>
                    <a:pt x="1137" y="10858"/>
                  </a:lnTo>
                  <a:lnTo>
                    <a:pt x="1137" y="10968"/>
                  </a:lnTo>
                  <a:lnTo>
                    <a:pt x="1174" y="11078"/>
                  </a:lnTo>
                  <a:lnTo>
                    <a:pt x="1247" y="11152"/>
                  </a:lnTo>
                  <a:lnTo>
                    <a:pt x="1357" y="11188"/>
                  </a:lnTo>
                  <a:lnTo>
                    <a:pt x="1467" y="11152"/>
                  </a:lnTo>
                  <a:lnTo>
                    <a:pt x="1541" y="11078"/>
                  </a:lnTo>
                  <a:lnTo>
                    <a:pt x="1577" y="10968"/>
                  </a:lnTo>
                  <a:lnTo>
                    <a:pt x="1614" y="10932"/>
                  </a:lnTo>
                  <a:lnTo>
                    <a:pt x="1687" y="10822"/>
                  </a:lnTo>
                  <a:lnTo>
                    <a:pt x="1761" y="10638"/>
                  </a:lnTo>
                  <a:lnTo>
                    <a:pt x="1834" y="10491"/>
                  </a:lnTo>
                  <a:lnTo>
                    <a:pt x="1907" y="10198"/>
                  </a:lnTo>
                  <a:lnTo>
                    <a:pt x="2164" y="10198"/>
                  </a:lnTo>
                  <a:lnTo>
                    <a:pt x="2348" y="10161"/>
                  </a:lnTo>
                  <a:lnTo>
                    <a:pt x="2494" y="10088"/>
                  </a:lnTo>
                  <a:lnTo>
                    <a:pt x="2641" y="10015"/>
                  </a:lnTo>
                  <a:lnTo>
                    <a:pt x="2714" y="9905"/>
                  </a:lnTo>
                  <a:lnTo>
                    <a:pt x="3338" y="9905"/>
                  </a:lnTo>
                  <a:lnTo>
                    <a:pt x="3998" y="9941"/>
                  </a:lnTo>
                  <a:lnTo>
                    <a:pt x="4035" y="10051"/>
                  </a:lnTo>
                  <a:lnTo>
                    <a:pt x="4072" y="10088"/>
                  </a:lnTo>
                  <a:lnTo>
                    <a:pt x="4145" y="10161"/>
                  </a:lnTo>
                  <a:lnTo>
                    <a:pt x="4292" y="10235"/>
                  </a:lnTo>
                  <a:lnTo>
                    <a:pt x="4439" y="10308"/>
                  </a:lnTo>
                  <a:lnTo>
                    <a:pt x="4622" y="10308"/>
                  </a:lnTo>
                  <a:lnTo>
                    <a:pt x="4805" y="10271"/>
                  </a:lnTo>
                  <a:lnTo>
                    <a:pt x="4879" y="10235"/>
                  </a:lnTo>
                  <a:lnTo>
                    <a:pt x="5282" y="10822"/>
                  </a:lnTo>
                  <a:lnTo>
                    <a:pt x="5429" y="11115"/>
                  </a:lnTo>
                  <a:lnTo>
                    <a:pt x="5576" y="11408"/>
                  </a:lnTo>
                  <a:lnTo>
                    <a:pt x="5796" y="11995"/>
                  </a:lnTo>
                  <a:lnTo>
                    <a:pt x="5759" y="12105"/>
                  </a:lnTo>
                  <a:lnTo>
                    <a:pt x="5759" y="12215"/>
                  </a:lnTo>
                  <a:lnTo>
                    <a:pt x="5759" y="12362"/>
                  </a:lnTo>
                  <a:lnTo>
                    <a:pt x="5759" y="12472"/>
                  </a:lnTo>
                  <a:lnTo>
                    <a:pt x="5759" y="12509"/>
                  </a:lnTo>
                  <a:lnTo>
                    <a:pt x="5722" y="12619"/>
                  </a:lnTo>
                  <a:lnTo>
                    <a:pt x="5722" y="12692"/>
                  </a:lnTo>
                  <a:lnTo>
                    <a:pt x="5759" y="12766"/>
                  </a:lnTo>
                  <a:lnTo>
                    <a:pt x="5979" y="12876"/>
                  </a:lnTo>
                  <a:lnTo>
                    <a:pt x="5759" y="13169"/>
                  </a:lnTo>
                  <a:lnTo>
                    <a:pt x="5612" y="13463"/>
                  </a:lnTo>
                  <a:lnTo>
                    <a:pt x="5502" y="13793"/>
                  </a:lnTo>
                  <a:lnTo>
                    <a:pt x="5429" y="14123"/>
                  </a:lnTo>
                  <a:lnTo>
                    <a:pt x="5392" y="14196"/>
                  </a:lnTo>
                  <a:lnTo>
                    <a:pt x="5429" y="14270"/>
                  </a:lnTo>
                  <a:lnTo>
                    <a:pt x="5502" y="14343"/>
                  </a:lnTo>
                  <a:lnTo>
                    <a:pt x="5576" y="14380"/>
                  </a:lnTo>
                  <a:lnTo>
                    <a:pt x="5649" y="14416"/>
                  </a:lnTo>
                  <a:lnTo>
                    <a:pt x="5722" y="14416"/>
                  </a:lnTo>
                  <a:lnTo>
                    <a:pt x="5759" y="14380"/>
                  </a:lnTo>
                  <a:lnTo>
                    <a:pt x="5832" y="14306"/>
                  </a:lnTo>
                  <a:lnTo>
                    <a:pt x="5832" y="14233"/>
                  </a:lnTo>
                  <a:lnTo>
                    <a:pt x="5869" y="14086"/>
                  </a:lnTo>
                  <a:lnTo>
                    <a:pt x="5979" y="13793"/>
                  </a:lnTo>
                  <a:lnTo>
                    <a:pt x="6089" y="13463"/>
                  </a:lnTo>
                  <a:lnTo>
                    <a:pt x="6309" y="13022"/>
                  </a:lnTo>
                  <a:lnTo>
                    <a:pt x="6566" y="13022"/>
                  </a:lnTo>
                  <a:lnTo>
                    <a:pt x="6713" y="12986"/>
                  </a:lnTo>
                  <a:lnTo>
                    <a:pt x="6786" y="12876"/>
                  </a:lnTo>
                  <a:lnTo>
                    <a:pt x="6860" y="12582"/>
                  </a:lnTo>
                  <a:lnTo>
                    <a:pt x="7593" y="12582"/>
                  </a:lnTo>
                  <a:lnTo>
                    <a:pt x="8253" y="12546"/>
                  </a:lnTo>
                  <a:lnTo>
                    <a:pt x="8914" y="12509"/>
                  </a:lnTo>
                  <a:lnTo>
                    <a:pt x="8950" y="12509"/>
                  </a:lnTo>
                  <a:lnTo>
                    <a:pt x="8950" y="12619"/>
                  </a:lnTo>
                  <a:lnTo>
                    <a:pt x="9024" y="12692"/>
                  </a:lnTo>
                  <a:lnTo>
                    <a:pt x="9170" y="12802"/>
                  </a:lnTo>
                  <a:lnTo>
                    <a:pt x="9354" y="12876"/>
                  </a:lnTo>
                  <a:lnTo>
                    <a:pt x="9537" y="12912"/>
                  </a:lnTo>
                  <a:lnTo>
                    <a:pt x="9647" y="13279"/>
                  </a:lnTo>
                  <a:lnTo>
                    <a:pt x="9794" y="13829"/>
                  </a:lnTo>
                  <a:lnTo>
                    <a:pt x="9904" y="14050"/>
                  </a:lnTo>
                  <a:lnTo>
                    <a:pt x="9977" y="14160"/>
                  </a:lnTo>
                  <a:lnTo>
                    <a:pt x="10051" y="14270"/>
                  </a:lnTo>
                  <a:lnTo>
                    <a:pt x="10198" y="14270"/>
                  </a:lnTo>
                  <a:lnTo>
                    <a:pt x="10271" y="14233"/>
                  </a:lnTo>
                  <a:lnTo>
                    <a:pt x="10308" y="14160"/>
                  </a:lnTo>
                  <a:lnTo>
                    <a:pt x="10308" y="14013"/>
                  </a:lnTo>
                  <a:lnTo>
                    <a:pt x="10308" y="13903"/>
                  </a:lnTo>
                  <a:lnTo>
                    <a:pt x="10198" y="13609"/>
                  </a:lnTo>
                  <a:lnTo>
                    <a:pt x="9977" y="12949"/>
                  </a:lnTo>
                  <a:lnTo>
                    <a:pt x="9904" y="12729"/>
                  </a:lnTo>
                  <a:lnTo>
                    <a:pt x="9977" y="12619"/>
                  </a:lnTo>
                  <a:lnTo>
                    <a:pt x="10088" y="12399"/>
                  </a:lnTo>
                  <a:lnTo>
                    <a:pt x="10124" y="12215"/>
                  </a:lnTo>
                  <a:lnTo>
                    <a:pt x="10161" y="12032"/>
                  </a:lnTo>
                  <a:lnTo>
                    <a:pt x="10161" y="11885"/>
                  </a:lnTo>
                  <a:lnTo>
                    <a:pt x="10124" y="11849"/>
                  </a:lnTo>
                  <a:lnTo>
                    <a:pt x="10601" y="11042"/>
                  </a:lnTo>
                  <a:lnTo>
                    <a:pt x="11115" y="10235"/>
                  </a:lnTo>
                  <a:lnTo>
                    <a:pt x="11371" y="10088"/>
                  </a:lnTo>
                  <a:lnTo>
                    <a:pt x="11518" y="9978"/>
                  </a:lnTo>
                  <a:lnTo>
                    <a:pt x="11628" y="9868"/>
                  </a:lnTo>
                  <a:lnTo>
                    <a:pt x="11665" y="9831"/>
                  </a:lnTo>
                  <a:lnTo>
                    <a:pt x="11738" y="9758"/>
                  </a:lnTo>
                  <a:lnTo>
                    <a:pt x="11812" y="9611"/>
                  </a:lnTo>
                  <a:lnTo>
                    <a:pt x="11885" y="9464"/>
                  </a:lnTo>
                  <a:lnTo>
                    <a:pt x="12068" y="9501"/>
                  </a:lnTo>
                  <a:lnTo>
                    <a:pt x="12288" y="9501"/>
                  </a:lnTo>
                  <a:lnTo>
                    <a:pt x="12875" y="9538"/>
                  </a:lnTo>
                  <a:lnTo>
                    <a:pt x="13426" y="9501"/>
                  </a:lnTo>
                  <a:lnTo>
                    <a:pt x="13499" y="9501"/>
                  </a:lnTo>
                  <a:lnTo>
                    <a:pt x="13572" y="9464"/>
                  </a:lnTo>
                  <a:lnTo>
                    <a:pt x="13646" y="9391"/>
                  </a:lnTo>
                  <a:lnTo>
                    <a:pt x="13646" y="9318"/>
                  </a:lnTo>
                  <a:lnTo>
                    <a:pt x="13682" y="9244"/>
                  </a:lnTo>
                  <a:lnTo>
                    <a:pt x="13646" y="9171"/>
                  </a:lnTo>
                  <a:lnTo>
                    <a:pt x="13609" y="9098"/>
                  </a:lnTo>
                  <a:lnTo>
                    <a:pt x="13536" y="9024"/>
                  </a:lnTo>
                  <a:lnTo>
                    <a:pt x="13426" y="9024"/>
                  </a:lnTo>
                  <a:lnTo>
                    <a:pt x="13059" y="8988"/>
                  </a:lnTo>
                  <a:lnTo>
                    <a:pt x="12655" y="8988"/>
                  </a:lnTo>
                  <a:lnTo>
                    <a:pt x="11885" y="9024"/>
                  </a:lnTo>
                  <a:lnTo>
                    <a:pt x="11812" y="8951"/>
                  </a:lnTo>
                  <a:lnTo>
                    <a:pt x="11738" y="8877"/>
                  </a:lnTo>
                  <a:lnTo>
                    <a:pt x="11518" y="8767"/>
                  </a:lnTo>
                  <a:lnTo>
                    <a:pt x="11445" y="8767"/>
                  </a:lnTo>
                  <a:lnTo>
                    <a:pt x="11335" y="8804"/>
                  </a:lnTo>
                  <a:lnTo>
                    <a:pt x="11225" y="8767"/>
                  </a:lnTo>
                  <a:lnTo>
                    <a:pt x="11078" y="8804"/>
                  </a:lnTo>
                  <a:lnTo>
                    <a:pt x="10638" y="8107"/>
                  </a:lnTo>
                  <a:lnTo>
                    <a:pt x="10271" y="7594"/>
                  </a:lnTo>
                  <a:lnTo>
                    <a:pt x="10088" y="7300"/>
                  </a:lnTo>
                  <a:lnTo>
                    <a:pt x="9904" y="7080"/>
                  </a:lnTo>
                  <a:lnTo>
                    <a:pt x="9977" y="6970"/>
                  </a:lnTo>
                  <a:lnTo>
                    <a:pt x="10051" y="6823"/>
                  </a:lnTo>
                  <a:lnTo>
                    <a:pt x="10088" y="6713"/>
                  </a:lnTo>
                  <a:lnTo>
                    <a:pt x="10124" y="6567"/>
                  </a:lnTo>
                  <a:lnTo>
                    <a:pt x="10088" y="6493"/>
                  </a:lnTo>
                  <a:lnTo>
                    <a:pt x="10051" y="6456"/>
                  </a:lnTo>
                  <a:lnTo>
                    <a:pt x="9941" y="6456"/>
                  </a:lnTo>
                  <a:lnTo>
                    <a:pt x="10124" y="6236"/>
                  </a:lnTo>
                  <a:lnTo>
                    <a:pt x="10308" y="5980"/>
                  </a:lnTo>
                  <a:lnTo>
                    <a:pt x="10638" y="5503"/>
                  </a:lnTo>
                  <a:lnTo>
                    <a:pt x="11005" y="4953"/>
                  </a:lnTo>
                  <a:lnTo>
                    <a:pt x="11078" y="4953"/>
                  </a:lnTo>
                  <a:lnTo>
                    <a:pt x="11151" y="4916"/>
                  </a:lnTo>
                  <a:lnTo>
                    <a:pt x="11225" y="4843"/>
                  </a:lnTo>
                  <a:lnTo>
                    <a:pt x="11298" y="4769"/>
                  </a:lnTo>
                  <a:lnTo>
                    <a:pt x="11518" y="4586"/>
                  </a:lnTo>
                  <a:lnTo>
                    <a:pt x="11591" y="4476"/>
                  </a:lnTo>
                  <a:lnTo>
                    <a:pt x="11665" y="4366"/>
                  </a:lnTo>
                  <a:lnTo>
                    <a:pt x="11702" y="4256"/>
                  </a:lnTo>
                  <a:lnTo>
                    <a:pt x="11702" y="4146"/>
                  </a:lnTo>
                  <a:lnTo>
                    <a:pt x="11665" y="3999"/>
                  </a:lnTo>
                  <a:lnTo>
                    <a:pt x="11591" y="3889"/>
                  </a:lnTo>
                  <a:lnTo>
                    <a:pt x="11518" y="3779"/>
                  </a:lnTo>
                  <a:lnTo>
                    <a:pt x="11408" y="3742"/>
                  </a:lnTo>
                  <a:lnTo>
                    <a:pt x="11298" y="3705"/>
                  </a:lnTo>
                  <a:lnTo>
                    <a:pt x="11151" y="3669"/>
                  </a:lnTo>
                  <a:lnTo>
                    <a:pt x="10931" y="3192"/>
                  </a:lnTo>
                  <a:lnTo>
                    <a:pt x="10674" y="2752"/>
                  </a:lnTo>
                  <a:lnTo>
                    <a:pt x="10344" y="2091"/>
                  </a:lnTo>
                  <a:lnTo>
                    <a:pt x="10124" y="1725"/>
                  </a:lnTo>
                  <a:lnTo>
                    <a:pt x="9904" y="1431"/>
                  </a:lnTo>
                  <a:lnTo>
                    <a:pt x="9941" y="1284"/>
                  </a:lnTo>
                  <a:lnTo>
                    <a:pt x="9941" y="1211"/>
                  </a:lnTo>
                  <a:lnTo>
                    <a:pt x="9977" y="1064"/>
                  </a:lnTo>
                  <a:lnTo>
                    <a:pt x="9941" y="954"/>
                  </a:lnTo>
                  <a:lnTo>
                    <a:pt x="9904" y="844"/>
                  </a:lnTo>
                  <a:lnTo>
                    <a:pt x="9831" y="697"/>
                  </a:lnTo>
                  <a:lnTo>
                    <a:pt x="9721" y="587"/>
                  </a:lnTo>
                  <a:lnTo>
                    <a:pt x="9574" y="514"/>
                  </a:lnTo>
                  <a:lnTo>
                    <a:pt x="9427" y="477"/>
                  </a:lnTo>
                  <a:lnTo>
                    <a:pt x="9244" y="514"/>
                  </a:lnTo>
                  <a:lnTo>
                    <a:pt x="9097" y="551"/>
                  </a:lnTo>
                  <a:lnTo>
                    <a:pt x="8987" y="661"/>
                  </a:lnTo>
                  <a:lnTo>
                    <a:pt x="8914" y="808"/>
                  </a:lnTo>
                  <a:lnTo>
                    <a:pt x="8877" y="954"/>
                  </a:lnTo>
                  <a:lnTo>
                    <a:pt x="8840" y="1028"/>
                  </a:lnTo>
                  <a:lnTo>
                    <a:pt x="7887" y="1101"/>
                  </a:lnTo>
                  <a:lnTo>
                    <a:pt x="7080" y="1174"/>
                  </a:lnTo>
                  <a:lnTo>
                    <a:pt x="6933" y="1174"/>
                  </a:lnTo>
                  <a:lnTo>
                    <a:pt x="6860" y="1064"/>
                  </a:lnTo>
                  <a:lnTo>
                    <a:pt x="6749" y="918"/>
                  </a:lnTo>
                  <a:lnTo>
                    <a:pt x="6713" y="881"/>
                  </a:lnTo>
                  <a:lnTo>
                    <a:pt x="6639" y="808"/>
                  </a:lnTo>
                  <a:lnTo>
                    <a:pt x="6529" y="771"/>
                  </a:lnTo>
                  <a:lnTo>
                    <a:pt x="6456" y="771"/>
                  </a:lnTo>
                  <a:lnTo>
                    <a:pt x="6383" y="808"/>
                  </a:lnTo>
                  <a:lnTo>
                    <a:pt x="5942" y="808"/>
                  </a:lnTo>
                  <a:lnTo>
                    <a:pt x="5686" y="477"/>
                  </a:lnTo>
                  <a:lnTo>
                    <a:pt x="5576" y="294"/>
                  </a:lnTo>
                  <a:lnTo>
                    <a:pt x="5466" y="111"/>
                  </a:lnTo>
                  <a:lnTo>
                    <a:pt x="5429" y="37"/>
                  </a:lnTo>
                  <a:lnTo>
                    <a:pt x="5356" y="1"/>
                  </a:lnTo>
                  <a:lnTo>
                    <a:pt x="5209" y="1"/>
                  </a:lnTo>
                  <a:lnTo>
                    <a:pt x="5025" y="37"/>
                  </a:lnTo>
                  <a:lnTo>
                    <a:pt x="4915" y="1"/>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44" name="Shape 344"/>
            <p:cNvSpPr/>
            <p:nvPr/>
          </p:nvSpPr>
          <p:spPr>
            <a:xfrm>
              <a:off x="6789450" y="3384325"/>
              <a:ext cx="262300" cy="186175"/>
            </a:xfrm>
            <a:custGeom>
              <a:avLst/>
              <a:gdLst/>
              <a:ahLst/>
              <a:cxnLst/>
              <a:rect l="0" t="0" r="0" b="0"/>
              <a:pathLst>
                <a:path w="10492" h="7447" extrusionOk="0">
                  <a:moveTo>
                    <a:pt x="7300" y="1761"/>
                  </a:moveTo>
                  <a:lnTo>
                    <a:pt x="7117" y="1797"/>
                  </a:lnTo>
                  <a:lnTo>
                    <a:pt x="6897" y="1834"/>
                  </a:lnTo>
                  <a:lnTo>
                    <a:pt x="6713" y="1907"/>
                  </a:lnTo>
                  <a:lnTo>
                    <a:pt x="6530" y="2017"/>
                  </a:lnTo>
                  <a:lnTo>
                    <a:pt x="6383" y="2128"/>
                  </a:lnTo>
                  <a:lnTo>
                    <a:pt x="6273" y="2274"/>
                  </a:lnTo>
                  <a:lnTo>
                    <a:pt x="6200" y="2458"/>
                  </a:lnTo>
                  <a:lnTo>
                    <a:pt x="6200" y="2531"/>
                  </a:lnTo>
                  <a:lnTo>
                    <a:pt x="6237" y="2604"/>
                  </a:lnTo>
                  <a:lnTo>
                    <a:pt x="6310" y="2641"/>
                  </a:lnTo>
                  <a:lnTo>
                    <a:pt x="6383" y="2641"/>
                  </a:lnTo>
                  <a:lnTo>
                    <a:pt x="6530" y="2604"/>
                  </a:lnTo>
                  <a:lnTo>
                    <a:pt x="6640" y="2531"/>
                  </a:lnTo>
                  <a:lnTo>
                    <a:pt x="6860" y="2384"/>
                  </a:lnTo>
                  <a:lnTo>
                    <a:pt x="7007" y="2348"/>
                  </a:lnTo>
                  <a:lnTo>
                    <a:pt x="7154" y="2274"/>
                  </a:lnTo>
                  <a:lnTo>
                    <a:pt x="7484" y="2274"/>
                  </a:lnTo>
                  <a:lnTo>
                    <a:pt x="7667" y="2311"/>
                  </a:lnTo>
                  <a:lnTo>
                    <a:pt x="7851" y="2384"/>
                  </a:lnTo>
                  <a:lnTo>
                    <a:pt x="7924" y="2458"/>
                  </a:lnTo>
                  <a:lnTo>
                    <a:pt x="7961" y="2531"/>
                  </a:lnTo>
                  <a:lnTo>
                    <a:pt x="7997" y="2641"/>
                  </a:lnTo>
                  <a:lnTo>
                    <a:pt x="7997" y="2751"/>
                  </a:lnTo>
                  <a:lnTo>
                    <a:pt x="7961" y="2898"/>
                  </a:lnTo>
                  <a:lnTo>
                    <a:pt x="7887" y="3045"/>
                  </a:lnTo>
                  <a:lnTo>
                    <a:pt x="7667" y="3338"/>
                  </a:lnTo>
                  <a:lnTo>
                    <a:pt x="7190" y="3998"/>
                  </a:lnTo>
                  <a:lnTo>
                    <a:pt x="6713" y="4622"/>
                  </a:lnTo>
                  <a:lnTo>
                    <a:pt x="5686" y="5869"/>
                  </a:lnTo>
                  <a:lnTo>
                    <a:pt x="5613" y="6016"/>
                  </a:lnTo>
                  <a:lnTo>
                    <a:pt x="5650" y="6162"/>
                  </a:lnTo>
                  <a:lnTo>
                    <a:pt x="5686" y="6236"/>
                  </a:lnTo>
                  <a:lnTo>
                    <a:pt x="5723" y="6273"/>
                  </a:lnTo>
                  <a:lnTo>
                    <a:pt x="5796" y="6309"/>
                  </a:lnTo>
                  <a:lnTo>
                    <a:pt x="5870" y="6309"/>
                  </a:lnTo>
                  <a:lnTo>
                    <a:pt x="6567" y="6273"/>
                  </a:lnTo>
                  <a:lnTo>
                    <a:pt x="7264" y="6309"/>
                  </a:lnTo>
                  <a:lnTo>
                    <a:pt x="8034" y="6346"/>
                  </a:lnTo>
                  <a:lnTo>
                    <a:pt x="8401" y="6419"/>
                  </a:lnTo>
                  <a:lnTo>
                    <a:pt x="8547" y="6419"/>
                  </a:lnTo>
                  <a:lnTo>
                    <a:pt x="8731" y="6383"/>
                  </a:lnTo>
                  <a:lnTo>
                    <a:pt x="8841" y="6309"/>
                  </a:lnTo>
                  <a:lnTo>
                    <a:pt x="8878" y="6199"/>
                  </a:lnTo>
                  <a:lnTo>
                    <a:pt x="8878" y="6089"/>
                  </a:lnTo>
                  <a:lnTo>
                    <a:pt x="8768" y="6016"/>
                  </a:lnTo>
                  <a:lnTo>
                    <a:pt x="8658" y="5942"/>
                  </a:lnTo>
                  <a:lnTo>
                    <a:pt x="8474" y="5869"/>
                  </a:lnTo>
                  <a:lnTo>
                    <a:pt x="8107" y="5796"/>
                  </a:lnTo>
                  <a:lnTo>
                    <a:pt x="7410" y="5759"/>
                  </a:lnTo>
                  <a:lnTo>
                    <a:pt x="6457" y="5759"/>
                  </a:lnTo>
                  <a:lnTo>
                    <a:pt x="7557" y="4365"/>
                  </a:lnTo>
                  <a:lnTo>
                    <a:pt x="7851" y="3998"/>
                  </a:lnTo>
                  <a:lnTo>
                    <a:pt x="8144" y="3595"/>
                  </a:lnTo>
                  <a:lnTo>
                    <a:pt x="8291" y="3375"/>
                  </a:lnTo>
                  <a:lnTo>
                    <a:pt x="8401" y="3191"/>
                  </a:lnTo>
                  <a:lnTo>
                    <a:pt x="8474" y="2935"/>
                  </a:lnTo>
                  <a:lnTo>
                    <a:pt x="8511" y="2714"/>
                  </a:lnTo>
                  <a:lnTo>
                    <a:pt x="8511" y="2494"/>
                  </a:lnTo>
                  <a:lnTo>
                    <a:pt x="8437" y="2311"/>
                  </a:lnTo>
                  <a:lnTo>
                    <a:pt x="8327" y="2164"/>
                  </a:lnTo>
                  <a:lnTo>
                    <a:pt x="8217" y="2017"/>
                  </a:lnTo>
                  <a:lnTo>
                    <a:pt x="8071" y="1907"/>
                  </a:lnTo>
                  <a:lnTo>
                    <a:pt x="7887" y="1834"/>
                  </a:lnTo>
                  <a:lnTo>
                    <a:pt x="7667" y="1797"/>
                  </a:lnTo>
                  <a:lnTo>
                    <a:pt x="7484" y="1761"/>
                  </a:lnTo>
                  <a:close/>
                  <a:moveTo>
                    <a:pt x="954" y="0"/>
                  </a:moveTo>
                  <a:lnTo>
                    <a:pt x="771" y="37"/>
                  </a:lnTo>
                  <a:lnTo>
                    <a:pt x="624" y="110"/>
                  </a:lnTo>
                  <a:lnTo>
                    <a:pt x="441" y="183"/>
                  </a:lnTo>
                  <a:lnTo>
                    <a:pt x="294" y="257"/>
                  </a:lnTo>
                  <a:lnTo>
                    <a:pt x="147" y="404"/>
                  </a:lnTo>
                  <a:lnTo>
                    <a:pt x="37" y="514"/>
                  </a:lnTo>
                  <a:lnTo>
                    <a:pt x="1" y="587"/>
                  </a:lnTo>
                  <a:lnTo>
                    <a:pt x="1" y="660"/>
                  </a:lnTo>
                  <a:lnTo>
                    <a:pt x="74" y="770"/>
                  </a:lnTo>
                  <a:lnTo>
                    <a:pt x="184" y="844"/>
                  </a:lnTo>
                  <a:lnTo>
                    <a:pt x="257" y="844"/>
                  </a:lnTo>
                  <a:lnTo>
                    <a:pt x="331" y="807"/>
                  </a:lnTo>
                  <a:lnTo>
                    <a:pt x="661" y="660"/>
                  </a:lnTo>
                  <a:lnTo>
                    <a:pt x="844" y="624"/>
                  </a:lnTo>
                  <a:lnTo>
                    <a:pt x="1028" y="587"/>
                  </a:lnTo>
                  <a:lnTo>
                    <a:pt x="991" y="624"/>
                  </a:lnTo>
                  <a:lnTo>
                    <a:pt x="991" y="844"/>
                  </a:lnTo>
                  <a:lnTo>
                    <a:pt x="991" y="1064"/>
                  </a:lnTo>
                  <a:lnTo>
                    <a:pt x="1101" y="1467"/>
                  </a:lnTo>
                  <a:lnTo>
                    <a:pt x="1358" y="2641"/>
                  </a:lnTo>
                  <a:lnTo>
                    <a:pt x="2312" y="7263"/>
                  </a:lnTo>
                  <a:lnTo>
                    <a:pt x="2348" y="7336"/>
                  </a:lnTo>
                  <a:lnTo>
                    <a:pt x="2422" y="7410"/>
                  </a:lnTo>
                  <a:lnTo>
                    <a:pt x="2495" y="7446"/>
                  </a:lnTo>
                  <a:lnTo>
                    <a:pt x="2678" y="7446"/>
                  </a:lnTo>
                  <a:lnTo>
                    <a:pt x="2752" y="7410"/>
                  </a:lnTo>
                  <a:lnTo>
                    <a:pt x="2825" y="7336"/>
                  </a:lnTo>
                  <a:lnTo>
                    <a:pt x="2862" y="7263"/>
                  </a:lnTo>
                  <a:lnTo>
                    <a:pt x="4072" y="4108"/>
                  </a:lnTo>
                  <a:lnTo>
                    <a:pt x="5246" y="990"/>
                  </a:lnTo>
                  <a:lnTo>
                    <a:pt x="6457" y="917"/>
                  </a:lnTo>
                  <a:lnTo>
                    <a:pt x="7667" y="880"/>
                  </a:lnTo>
                  <a:lnTo>
                    <a:pt x="8988" y="917"/>
                  </a:lnTo>
                  <a:lnTo>
                    <a:pt x="9648" y="990"/>
                  </a:lnTo>
                  <a:lnTo>
                    <a:pt x="9978" y="990"/>
                  </a:lnTo>
                  <a:lnTo>
                    <a:pt x="10308" y="954"/>
                  </a:lnTo>
                  <a:lnTo>
                    <a:pt x="10382" y="917"/>
                  </a:lnTo>
                  <a:lnTo>
                    <a:pt x="10455" y="880"/>
                  </a:lnTo>
                  <a:lnTo>
                    <a:pt x="10492" y="807"/>
                  </a:lnTo>
                  <a:lnTo>
                    <a:pt x="10492" y="734"/>
                  </a:lnTo>
                  <a:lnTo>
                    <a:pt x="10418" y="587"/>
                  </a:lnTo>
                  <a:lnTo>
                    <a:pt x="10382" y="514"/>
                  </a:lnTo>
                  <a:lnTo>
                    <a:pt x="10308" y="477"/>
                  </a:lnTo>
                  <a:lnTo>
                    <a:pt x="10015" y="404"/>
                  </a:lnTo>
                  <a:lnTo>
                    <a:pt x="9721" y="367"/>
                  </a:lnTo>
                  <a:lnTo>
                    <a:pt x="9134" y="330"/>
                  </a:lnTo>
                  <a:lnTo>
                    <a:pt x="7814" y="293"/>
                  </a:lnTo>
                  <a:lnTo>
                    <a:pt x="6420" y="330"/>
                  </a:lnTo>
                  <a:lnTo>
                    <a:pt x="5026" y="404"/>
                  </a:lnTo>
                  <a:lnTo>
                    <a:pt x="4916" y="440"/>
                  </a:lnTo>
                  <a:lnTo>
                    <a:pt x="4843" y="477"/>
                  </a:lnTo>
                  <a:lnTo>
                    <a:pt x="4806" y="550"/>
                  </a:lnTo>
                  <a:lnTo>
                    <a:pt x="4733" y="624"/>
                  </a:lnTo>
                  <a:lnTo>
                    <a:pt x="2678" y="6162"/>
                  </a:lnTo>
                  <a:lnTo>
                    <a:pt x="2128" y="3705"/>
                  </a:lnTo>
                  <a:lnTo>
                    <a:pt x="1725" y="1981"/>
                  </a:lnTo>
                  <a:lnTo>
                    <a:pt x="1541" y="1210"/>
                  </a:lnTo>
                  <a:lnTo>
                    <a:pt x="1468" y="844"/>
                  </a:lnTo>
                  <a:lnTo>
                    <a:pt x="1431" y="660"/>
                  </a:lnTo>
                  <a:lnTo>
                    <a:pt x="1395" y="550"/>
                  </a:lnTo>
                  <a:lnTo>
                    <a:pt x="1431" y="550"/>
                  </a:lnTo>
                  <a:lnTo>
                    <a:pt x="1468" y="514"/>
                  </a:lnTo>
                  <a:lnTo>
                    <a:pt x="1468" y="477"/>
                  </a:lnTo>
                  <a:lnTo>
                    <a:pt x="1505" y="367"/>
                  </a:lnTo>
                  <a:lnTo>
                    <a:pt x="1505" y="220"/>
                  </a:lnTo>
                  <a:lnTo>
                    <a:pt x="1468" y="110"/>
                  </a:lnTo>
                  <a:lnTo>
                    <a:pt x="1395" y="73"/>
                  </a:lnTo>
                  <a:lnTo>
                    <a:pt x="1321" y="37"/>
                  </a:lnTo>
                  <a:lnTo>
                    <a:pt x="1138"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45" name="Shape 345"/>
            <p:cNvSpPr/>
            <p:nvPr/>
          </p:nvSpPr>
          <p:spPr>
            <a:xfrm>
              <a:off x="6950850" y="4617725"/>
              <a:ext cx="254050" cy="162350"/>
            </a:xfrm>
            <a:custGeom>
              <a:avLst/>
              <a:gdLst/>
              <a:ahLst/>
              <a:cxnLst/>
              <a:rect l="0" t="0" r="0" b="0"/>
              <a:pathLst>
                <a:path w="10162" h="6494" extrusionOk="0">
                  <a:moveTo>
                    <a:pt x="8291" y="587"/>
                  </a:moveTo>
                  <a:lnTo>
                    <a:pt x="8291" y="698"/>
                  </a:lnTo>
                  <a:lnTo>
                    <a:pt x="8327" y="771"/>
                  </a:lnTo>
                  <a:lnTo>
                    <a:pt x="8401" y="808"/>
                  </a:lnTo>
                  <a:lnTo>
                    <a:pt x="8474" y="808"/>
                  </a:lnTo>
                  <a:lnTo>
                    <a:pt x="8768" y="771"/>
                  </a:lnTo>
                  <a:lnTo>
                    <a:pt x="8914" y="771"/>
                  </a:lnTo>
                  <a:lnTo>
                    <a:pt x="8988" y="808"/>
                  </a:lnTo>
                  <a:lnTo>
                    <a:pt x="9024" y="844"/>
                  </a:lnTo>
                  <a:lnTo>
                    <a:pt x="9208" y="1101"/>
                  </a:lnTo>
                  <a:lnTo>
                    <a:pt x="9318" y="1321"/>
                  </a:lnTo>
                  <a:lnTo>
                    <a:pt x="9465" y="1615"/>
                  </a:lnTo>
                  <a:lnTo>
                    <a:pt x="9538" y="1871"/>
                  </a:lnTo>
                  <a:lnTo>
                    <a:pt x="9611" y="2165"/>
                  </a:lnTo>
                  <a:lnTo>
                    <a:pt x="9648" y="2458"/>
                  </a:lnTo>
                  <a:lnTo>
                    <a:pt x="9648" y="2715"/>
                  </a:lnTo>
                  <a:lnTo>
                    <a:pt x="9575" y="2972"/>
                  </a:lnTo>
                  <a:lnTo>
                    <a:pt x="9501" y="3229"/>
                  </a:lnTo>
                  <a:lnTo>
                    <a:pt x="9354" y="3485"/>
                  </a:lnTo>
                  <a:lnTo>
                    <a:pt x="9171" y="3669"/>
                  </a:lnTo>
                  <a:lnTo>
                    <a:pt x="8988" y="3852"/>
                  </a:lnTo>
                  <a:lnTo>
                    <a:pt x="8731" y="3962"/>
                  </a:lnTo>
                  <a:lnTo>
                    <a:pt x="8474" y="3999"/>
                  </a:lnTo>
                  <a:lnTo>
                    <a:pt x="8327" y="3999"/>
                  </a:lnTo>
                  <a:lnTo>
                    <a:pt x="8217" y="3925"/>
                  </a:lnTo>
                  <a:lnTo>
                    <a:pt x="8107" y="3852"/>
                  </a:lnTo>
                  <a:lnTo>
                    <a:pt x="7997" y="3742"/>
                  </a:lnTo>
                  <a:lnTo>
                    <a:pt x="7851" y="3485"/>
                  </a:lnTo>
                  <a:lnTo>
                    <a:pt x="7740" y="3229"/>
                  </a:lnTo>
                  <a:lnTo>
                    <a:pt x="7630" y="2935"/>
                  </a:lnTo>
                  <a:lnTo>
                    <a:pt x="7594" y="2605"/>
                  </a:lnTo>
                  <a:lnTo>
                    <a:pt x="7557" y="2311"/>
                  </a:lnTo>
                  <a:lnTo>
                    <a:pt x="7594" y="1981"/>
                  </a:lnTo>
                  <a:lnTo>
                    <a:pt x="7630" y="1578"/>
                  </a:lnTo>
                  <a:lnTo>
                    <a:pt x="7777" y="1211"/>
                  </a:lnTo>
                  <a:lnTo>
                    <a:pt x="7887" y="1028"/>
                  </a:lnTo>
                  <a:lnTo>
                    <a:pt x="7997" y="844"/>
                  </a:lnTo>
                  <a:lnTo>
                    <a:pt x="8107" y="698"/>
                  </a:lnTo>
                  <a:lnTo>
                    <a:pt x="8291" y="587"/>
                  </a:lnTo>
                  <a:close/>
                  <a:moveTo>
                    <a:pt x="8401" y="147"/>
                  </a:moveTo>
                  <a:lnTo>
                    <a:pt x="8181" y="221"/>
                  </a:lnTo>
                  <a:lnTo>
                    <a:pt x="7961" y="294"/>
                  </a:lnTo>
                  <a:lnTo>
                    <a:pt x="7814" y="404"/>
                  </a:lnTo>
                  <a:lnTo>
                    <a:pt x="7667" y="551"/>
                  </a:lnTo>
                  <a:lnTo>
                    <a:pt x="7520" y="698"/>
                  </a:lnTo>
                  <a:lnTo>
                    <a:pt x="7410" y="881"/>
                  </a:lnTo>
                  <a:lnTo>
                    <a:pt x="7264" y="1284"/>
                  </a:lnTo>
                  <a:lnTo>
                    <a:pt x="7154" y="1688"/>
                  </a:lnTo>
                  <a:lnTo>
                    <a:pt x="7117" y="2055"/>
                  </a:lnTo>
                  <a:lnTo>
                    <a:pt x="7080" y="2458"/>
                  </a:lnTo>
                  <a:lnTo>
                    <a:pt x="7154" y="2935"/>
                  </a:lnTo>
                  <a:lnTo>
                    <a:pt x="7264" y="3375"/>
                  </a:lnTo>
                  <a:lnTo>
                    <a:pt x="7410" y="3779"/>
                  </a:lnTo>
                  <a:lnTo>
                    <a:pt x="7520" y="3962"/>
                  </a:lnTo>
                  <a:lnTo>
                    <a:pt x="7667" y="4146"/>
                  </a:lnTo>
                  <a:lnTo>
                    <a:pt x="7814" y="4292"/>
                  </a:lnTo>
                  <a:lnTo>
                    <a:pt x="7961" y="4402"/>
                  </a:lnTo>
                  <a:lnTo>
                    <a:pt x="8144" y="4476"/>
                  </a:lnTo>
                  <a:lnTo>
                    <a:pt x="8364" y="4512"/>
                  </a:lnTo>
                  <a:lnTo>
                    <a:pt x="8584" y="4512"/>
                  </a:lnTo>
                  <a:lnTo>
                    <a:pt x="8768" y="4476"/>
                  </a:lnTo>
                  <a:lnTo>
                    <a:pt x="8988" y="4439"/>
                  </a:lnTo>
                  <a:lnTo>
                    <a:pt x="9134" y="4366"/>
                  </a:lnTo>
                  <a:lnTo>
                    <a:pt x="9318" y="4256"/>
                  </a:lnTo>
                  <a:lnTo>
                    <a:pt x="9465" y="4146"/>
                  </a:lnTo>
                  <a:lnTo>
                    <a:pt x="9721" y="3852"/>
                  </a:lnTo>
                  <a:lnTo>
                    <a:pt x="9905" y="3522"/>
                  </a:lnTo>
                  <a:lnTo>
                    <a:pt x="10051" y="3118"/>
                  </a:lnTo>
                  <a:lnTo>
                    <a:pt x="10161" y="2752"/>
                  </a:lnTo>
                  <a:lnTo>
                    <a:pt x="10161" y="2348"/>
                  </a:lnTo>
                  <a:lnTo>
                    <a:pt x="10125" y="2091"/>
                  </a:lnTo>
                  <a:lnTo>
                    <a:pt x="10051" y="1761"/>
                  </a:lnTo>
                  <a:lnTo>
                    <a:pt x="9941" y="1394"/>
                  </a:lnTo>
                  <a:lnTo>
                    <a:pt x="9758" y="1064"/>
                  </a:lnTo>
                  <a:lnTo>
                    <a:pt x="9575" y="734"/>
                  </a:lnTo>
                  <a:lnTo>
                    <a:pt x="9354" y="441"/>
                  </a:lnTo>
                  <a:lnTo>
                    <a:pt x="9244" y="331"/>
                  </a:lnTo>
                  <a:lnTo>
                    <a:pt x="9098" y="257"/>
                  </a:lnTo>
                  <a:lnTo>
                    <a:pt x="8988" y="221"/>
                  </a:lnTo>
                  <a:lnTo>
                    <a:pt x="8841" y="184"/>
                  </a:lnTo>
                  <a:lnTo>
                    <a:pt x="8621" y="147"/>
                  </a:lnTo>
                  <a:close/>
                  <a:moveTo>
                    <a:pt x="3999" y="1"/>
                  </a:moveTo>
                  <a:lnTo>
                    <a:pt x="3926" y="37"/>
                  </a:lnTo>
                  <a:lnTo>
                    <a:pt x="3852" y="111"/>
                  </a:lnTo>
                  <a:lnTo>
                    <a:pt x="3816" y="404"/>
                  </a:lnTo>
                  <a:lnTo>
                    <a:pt x="3779" y="734"/>
                  </a:lnTo>
                  <a:lnTo>
                    <a:pt x="3705" y="1321"/>
                  </a:lnTo>
                  <a:lnTo>
                    <a:pt x="3632" y="2458"/>
                  </a:lnTo>
                  <a:lnTo>
                    <a:pt x="2898" y="2385"/>
                  </a:lnTo>
                  <a:lnTo>
                    <a:pt x="2128" y="2385"/>
                  </a:lnTo>
                  <a:lnTo>
                    <a:pt x="1395" y="2422"/>
                  </a:lnTo>
                  <a:lnTo>
                    <a:pt x="1028" y="2495"/>
                  </a:lnTo>
                  <a:lnTo>
                    <a:pt x="661" y="2568"/>
                  </a:lnTo>
                  <a:lnTo>
                    <a:pt x="661" y="2495"/>
                  </a:lnTo>
                  <a:lnTo>
                    <a:pt x="588" y="2458"/>
                  </a:lnTo>
                  <a:lnTo>
                    <a:pt x="551" y="2495"/>
                  </a:lnTo>
                  <a:lnTo>
                    <a:pt x="478" y="1651"/>
                  </a:lnTo>
                  <a:lnTo>
                    <a:pt x="441" y="918"/>
                  </a:lnTo>
                  <a:lnTo>
                    <a:pt x="404" y="551"/>
                  </a:lnTo>
                  <a:lnTo>
                    <a:pt x="367" y="184"/>
                  </a:lnTo>
                  <a:lnTo>
                    <a:pt x="331" y="111"/>
                  </a:lnTo>
                  <a:lnTo>
                    <a:pt x="147" y="111"/>
                  </a:lnTo>
                  <a:lnTo>
                    <a:pt x="111" y="184"/>
                  </a:lnTo>
                  <a:lnTo>
                    <a:pt x="37" y="514"/>
                  </a:lnTo>
                  <a:lnTo>
                    <a:pt x="1" y="881"/>
                  </a:lnTo>
                  <a:lnTo>
                    <a:pt x="1" y="1578"/>
                  </a:lnTo>
                  <a:lnTo>
                    <a:pt x="37" y="2275"/>
                  </a:lnTo>
                  <a:lnTo>
                    <a:pt x="111" y="2972"/>
                  </a:lnTo>
                  <a:lnTo>
                    <a:pt x="184" y="3632"/>
                  </a:lnTo>
                  <a:lnTo>
                    <a:pt x="294" y="4329"/>
                  </a:lnTo>
                  <a:lnTo>
                    <a:pt x="404" y="4989"/>
                  </a:lnTo>
                  <a:lnTo>
                    <a:pt x="478" y="5356"/>
                  </a:lnTo>
                  <a:lnTo>
                    <a:pt x="551" y="5503"/>
                  </a:lnTo>
                  <a:lnTo>
                    <a:pt x="588" y="5650"/>
                  </a:lnTo>
                  <a:lnTo>
                    <a:pt x="551" y="5723"/>
                  </a:lnTo>
                  <a:lnTo>
                    <a:pt x="588" y="5833"/>
                  </a:lnTo>
                  <a:lnTo>
                    <a:pt x="661" y="5906"/>
                  </a:lnTo>
                  <a:lnTo>
                    <a:pt x="734" y="5943"/>
                  </a:lnTo>
                  <a:lnTo>
                    <a:pt x="881" y="5943"/>
                  </a:lnTo>
                  <a:lnTo>
                    <a:pt x="954" y="5906"/>
                  </a:lnTo>
                  <a:lnTo>
                    <a:pt x="1028" y="5833"/>
                  </a:lnTo>
                  <a:lnTo>
                    <a:pt x="1064" y="5760"/>
                  </a:lnTo>
                  <a:lnTo>
                    <a:pt x="1064" y="5650"/>
                  </a:lnTo>
                  <a:lnTo>
                    <a:pt x="1064" y="5466"/>
                  </a:lnTo>
                  <a:lnTo>
                    <a:pt x="881" y="4696"/>
                  </a:lnTo>
                  <a:lnTo>
                    <a:pt x="734" y="3889"/>
                  </a:lnTo>
                  <a:lnTo>
                    <a:pt x="624" y="3082"/>
                  </a:lnTo>
                  <a:lnTo>
                    <a:pt x="588" y="2935"/>
                  </a:lnTo>
                  <a:lnTo>
                    <a:pt x="991" y="2972"/>
                  </a:lnTo>
                  <a:lnTo>
                    <a:pt x="1358" y="2935"/>
                  </a:lnTo>
                  <a:lnTo>
                    <a:pt x="2128" y="2898"/>
                  </a:lnTo>
                  <a:lnTo>
                    <a:pt x="2862" y="2898"/>
                  </a:lnTo>
                  <a:lnTo>
                    <a:pt x="3632" y="2972"/>
                  </a:lnTo>
                  <a:lnTo>
                    <a:pt x="3559" y="4256"/>
                  </a:lnTo>
                  <a:lnTo>
                    <a:pt x="3485" y="4843"/>
                  </a:lnTo>
                  <a:lnTo>
                    <a:pt x="3485" y="4989"/>
                  </a:lnTo>
                  <a:lnTo>
                    <a:pt x="3522" y="5173"/>
                  </a:lnTo>
                  <a:lnTo>
                    <a:pt x="3559" y="5283"/>
                  </a:lnTo>
                  <a:lnTo>
                    <a:pt x="3632" y="5393"/>
                  </a:lnTo>
                  <a:lnTo>
                    <a:pt x="3669" y="5429"/>
                  </a:lnTo>
                  <a:lnTo>
                    <a:pt x="3742" y="5466"/>
                  </a:lnTo>
                  <a:lnTo>
                    <a:pt x="3852" y="5393"/>
                  </a:lnTo>
                  <a:lnTo>
                    <a:pt x="3926" y="5319"/>
                  </a:lnTo>
                  <a:lnTo>
                    <a:pt x="3999" y="5209"/>
                  </a:lnTo>
                  <a:lnTo>
                    <a:pt x="4036" y="4916"/>
                  </a:lnTo>
                  <a:lnTo>
                    <a:pt x="4036" y="4366"/>
                  </a:lnTo>
                  <a:lnTo>
                    <a:pt x="4109" y="2935"/>
                  </a:lnTo>
                  <a:lnTo>
                    <a:pt x="4146" y="1468"/>
                  </a:lnTo>
                  <a:lnTo>
                    <a:pt x="4182" y="771"/>
                  </a:lnTo>
                  <a:lnTo>
                    <a:pt x="4182" y="441"/>
                  </a:lnTo>
                  <a:lnTo>
                    <a:pt x="4146" y="111"/>
                  </a:lnTo>
                  <a:lnTo>
                    <a:pt x="4072" y="37"/>
                  </a:lnTo>
                  <a:lnTo>
                    <a:pt x="3999" y="1"/>
                  </a:lnTo>
                  <a:close/>
                  <a:moveTo>
                    <a:pt x="5503" y="3779"/>
                  </a:moveTo>
                  <a:lnTo>
                    <a:pt x="5246" y="3815"/>
                  </a:lnTo>
                  <a:lnTo>
                    <a:pt x="5026" y="3925"/>
                  </a:lnTo>
                  <a:lnTo>
                    <a:pt x="4879" y="3999"/>
                  </a:lnTo>
                  <a:lnTo>
                    <a:pt x="4806" y="4109"/>
                  </a:lnTo>
                  <a:lnTo>
                    <a:pt x="4806" y="4146"/>
                  </a:lnTo>
                  <a:lnTo>
                    <a:pt x="4843" y="4182"/>
                  </a:lnTo>
                  <a:lnTo>
                    <a:pt x="4916" y="4256"/>
                  </a:lnTo>
                  <a:lnTo>
                    <a:pt x="5246" y="4256"/>
                  </a:lnTo>
                  <a:lnTo>
                    <a:pt x="5723" y="4219"/>
                  </a:lnTo>
                  <a:lnTo>
                    <a:pt x="5723" y="4219"/>
                  </a:lnTo>
                  <a:lnTo>
                    <a:pt x="5686" y="4329"/>
                  </a:lnTo>
                  <a:lnTo>
                    <a:pt x="5576" y="4439"/>
                  </a:lnTo>
                  <a:lnTo>
                    <a:pt x="5393" y="4622"/>
                  </a:lnTo>
                  <a:lnTo>
                    <a:pt x="5026" y="5099"/>
                  </a:lnTo>
                  <a:lnTo>
                    <a:pt x="4659" y="5613"/>
                  </a:lnTo>
                  <a:lnTo>
                    <a:pt x="4366" y="6126"/>
                  </a:lnTo>
                  <a:lnTo>
                    <a:pt x="4329" y="6273"/>
                  </a:lnTo>
                  <a:lnTo>
                    <a:pt x="4366" y="6420"/>
                  </a:lnTo>
                  <a:lnTo>
                    <a:pt x="4476" y="6493"/>
                  </a:lnTo>
                  <a:lnTo>
                    <a:pt x="4623" y="6493"/>
                  </a:lnTo>
                  <a:lnTo>
                    <a:pt x="6310" y="6126"/>
                  </a:lnTo>
                  <a:lnTo>
                    <a:pt x="6383" y="6090"/>
                  </a:lnTo>
                  <a:lnTo>
                    <a:pt x="6457" y="6016"/>
                  </a:lnTo>
                  <a:lnTo>
                    <a:pt x="6493" y="5943"/>
                  </a:lnTo>
                  <a:lnTo>
                    <a:pt x="6457" y="5833"/>
                  </a:lnTo>
                  <a:lnTo>
                    <a:pt x="6420" y="5760"/>
                  </a:lnTo>
                  <a:lnTo>
                    <a:pt x="6383" y="5686"/>
                  </a:lnTo>
                  <a:lnTo>
                    <a:pt x="6273" y="5650"/>
                  </a:lnTo>
                  <a:lnTo>
                    <a:pt x="6163" y="5650"/>
                  </a:lnTo>
                  <a:lnTo>
                    <a:pt x="5026" y="5906"/>
                  </a:lnTo>
                  <a:lnTo>
                    <a:pt x="5319" y="5466"/>
                  </a:lnTo>
                  <a:lnTo>
                    <a:pt x="5650" y="5063"/>
                  </a:lnTo>
                  <a:lnTo>
                    <a:pt x="5870" y="4806"/>
                  </a:lnTo>
                  <a:lnTo>
                    <a:pt x="6053" y="4549"/>
                  </a:lnTo>
                  <a:lnTo>
                    <a:pt x="6126" y="4402"/>
                  </a:lnTo>
                  <a:lnTo>
                    <a:pt x="6200" y="4256"/>
                  </a:lnTo>
                  <a:lnTo>
                    <a:pt x="6200" y="4109"/>
                  </a:lnTo>
                  <a:lnTo>
                    <a:pt x="6200" y="3925"/>
                  </a:lnTo>
                  <a:lnTo>
                    <a:pt x="6163" y="3889"/>
                  </a:lnTo>
                  <a:lnTo>
                    <a:pt x="6126" y="3815"/>
                  </a:lnTo>
                  <a:lnTo>
                    <a:pt x="5980" y="3779"/>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46" name="Shape 346"/>
            <p:cNvSpPr/>
            <p:nvPr/>
          </p:nvSpPr>
          <p:spPr>
            <a:xfrm>
              <a:off x="6051225" y="1090800"/>
              <a:ext cx="285225" cy="283400"/>
            </a:xfrm>
            <a:custGeom>
              <a:avLst/>
              <a:gdLst/>
              <a:ahLst/>
              <a:cxnLst/>
              <a:rect l="0" t="0" r="0" b="0"/>
              <a:pathLst>
                <a:path w="11409" h="11336" extrusionOk="0">
                  <a:moveTo>
                    <a:pt x="5173" y="4219"/>
                  </a:moveTo>
                  <a:lnTo>
                    <a:pt x="5136" y="4256"/>
                  </a:lnTo>
                  <a:lnTo>
                    <a:pt x="5100" y="4292"/>
                  </a:lnTo>
                  <a:lnTo>
                    <a:pt x="4990" y="4366"/>
                  </a:lnTo>
                  <a:lnTo>
                    <a:pt x="4916" y="4476"/>
                  </a:lnTo>
                  <a:lnTo>
                    <a:pt x="4916" y="4512"/>
                  </a:lnTo>
                  <a:lnTo>
                    <a:pt x="4843" y="4659"/>
                  </a:lnTo>
                  <a:lnTo>
                    <a:pt x="4843" y="4769"/>
                  </a:lnTo>
                  <a:lnTo>
                    <a:pt x="4880" y="4843"/>
                  </a:lnTo>
                  <a:lnTo>
                    <a:pt x="4990" y="4916"/>
                  </a:lnTo>
                  <a:lnTo>
                    <a:pt x="5100" y="4989"/>
                  </a:lnTo>
                  <a:lnTo>
                    <a:pt x="5283" y="4989"/>
                  </a:lnTo>
                  <a:lnTo>
                    <a:pt x="5430" y="4916"/>
                  </a:lnTo>
                  <a:lnTo>
                    <a:pt x="5540" y="4769"/>
                  </a:lnTo>
                  <a:lnTo>
                    <a:pt x="5577" y="4696"/>
                  </a:lnTo>
                  <a:lnTo>
                    <a:pt x="5613" y="4623"/>
                  </a:lnTo>
                  <a:lnTo>
                    <a:pt x="5577" y="4549"/>
                  </a:lnTo>
                  <a:lnTo>
                    <a:pt x="5577" y="4476"/>
                  </a:lnTo>
                  <a:lnTo>
                    <a:pt x="5430" y="4402"/>
                  </a:lnTo>
                  <a:lnTo>
                    <a:pt x="5320" y="4366"/>
                  </a:lnTo>
                  <a:lnTo>
                    <a:pt x="5320" y="4292"/>
                  </a:lnTo>
                  <a:lnTo>
                    <a:pt x="5246" y="4256"/>
                  </a:lnTo>
                  <a:lnTo>
                    <a:pt x="5173" y="4219"/>
                  </a:lnTo>
                  <a:close/>
                  <a:moveTo>
                    <a:pt x="5980" y="6016"/>
                  </a:moveTo>
                  <a:lnTo>
                    <a:pt x="6017" y="6053"/>
                  </a:lnTo>
                  <a:lnTo>
                    <a:pt x="6053" y="6126"/>
                  </a:lnTo>
                  <a:lnTo>
                    <a:pt x="6053" y="6200"/>
                  </a:lnTo>
                  <a:lnTo>
                    <a:pt x="5907" y="6237"/>
                  </a:lnTo>
                  <a:lnTo>
                    <a:pt x="5943" y="6090"/>
                  </a:lnTo>
                  <a:lnTo>
                    <a:pt x="5980" y="6016"/>
                  </a:lnTo>
                  <a:close/>
                  <a:moveTo>
                    <a:pt x="5833" y="5613"/>
                  </a:moveTo>
                  <a:lnTo>
                    <a:pt x="5723" y="5650"/>
                  </a:lnTo>
                  <a:lnTo>
                    <a:pt x="5650" y="5723"/>
                  </a:lnTo>
                  <a:lnTo>
                    <a:pt x="5613" y="5796"/>
                  </a:lnTo>
                  <a:lnTo>
                    <a:pt x="5613" y="5870"/>
                  </a:lnTo>
                  <a:lnTo>
                    <a:pt x="5687" y="5943"/>
                  </a:lnTo>
                  <a:lnTo>
                    <a:pt x="5577" y="6163"/>
                  </a:lnTo>
                  <a:lnTo>
                    <a:pt x="5540" y="6420"/>
                  </a:lnTo>
                  <a:lnTo>
                    <a:pt x="5577" y="6530"/>
                  </a:lnTo>
                  <a:lnTo>
                    <a:pt x="5687" y="6567"/>
                  </a:lnTo>
                  <a:lnTo>
                    <a:pt x="5833" y="6603"/>
                  </a:lnTo>
                  <a:lnTo>
                    <a:pt x="5980" y="6603"/>
                  </a:lnTo>
                  <a:lnTo>
                    <a:pt x="6090" y="6567"/>
                  </a:lnTo>
                  <a:lnTo>
                    <a:pt x="6237" y="6530"/>
                  </a:lnTo>
                  <a:lnTo>
                    <a:pt x="6347" y="6457"/>
                  </a:lnTo>
                  <a:lnTo>
                    <a:pt x="6420" y="6347"/>
                  </a:lnTo>
                  <a:lnTo>
                    <a:pt x="6457" y="6200"/>
                  </a:lnTo>
                  <a:lnTo>
                    <a:pt x="6457" y="6053"/>
                  </a:lnTo>
                  <a:lnTo>
                    <a:pt x="6420" y="5943"/>
                  </a:lnTo>
                  <a:lnTo>
                    <a:pt x="6347" y="5833"/>
                  </a:lnTo>
                  <a:lnTo>
                    <a:pt x="6274" y="5760"/>
                  </a:lnTo>
                  <a:lnTo>
                    <a:pt x="6163" y="5686"/>
                  </a:lnTo>
                  <a:lnTo>
                    <a:pt x="6053" y="5650"/>
                  </a:lnTo>
                  <a:lnTo>
                    <a:pt x="5943" y="5613"/>
                  </a:lnTo>
                  <a:close/>
                  <a:moveTo>
                    <a:pt x="3926" y="441"/>
                  </a:moveTo>
                  <a:lnTo>
                    <a:pt x="4623" y="478"/>
                  </a:lnTo>
                  <a:lnTo>
                    <a:pt x="5356" y="478"/>
                  </a:lnTo>
                  <a:lnTo>
                    <a:pt x="6824" y="551"/>
                  </a:lnTo>
                  <a:lnTo>
                    <a:pt x="7631" y="551"/>
                  </a:lnTo>
                  <a:lnTo>
                    <a:pt x="7704" y="734"/>
                  </a:lnTo>
                  <a:lnTo>
                    <a:pt x="7777" y="1064"/>
                  </a:lnTo>
                  <a:lnTo>
                    <a:pt x="7521" y="1174"/>
                  </a:lnTo>
                  <a:lnTo>
                    <a:pt x="7191" y="1211"/>
                  </a:lnTo>
                  <a:lnTo>
                    <a:pt x="7044" y="1211"/>
                  </a:lnTo>
                  <a:lnTo>
                    <a:pt x="6860" y="1174"/>
                  </a:lnTo>
                  <a:lnTo>
                    <a:pt x="6714" y="1174"/>
                  </a:lnTo>
                  <a:lnTo>
                    <a:pt x="6530" y="1211"/>
                  </a:lnTo>
                  <a:lnTo>
                    <a:pt x="6494" y="1248"/>
                  </a:lnTo>
                  <a:lnTo>
                    <a:pt x="6457" y="1321"/>
                  </a:lnTo>
                  <a:lnTo>
                    <a:pt x="6420" y="1395"/>
                  </a:lnTo>
                  <a:lnTo>
                    <a:pt x="6457" y="1468"/>
                  </a:lnTo>
                  <a:lnTo>
                    <a:pt x="6457" y="1505"/>
                  </a:lnTo>
                  <a:lnTo>
                    <a:pt x="6494" y="1578"/>
                  </a:lnTo>
                  <a:lnTo>
                    <a:pt x="6567" y="1651"/>
                  </a:lnTo>
                  <a:lnTo>
                    <a:pt x="6567" y="1871"/>
                  </a:lnTo>
                  <a:lnTo>
                    <a:pt x="6567" y="2092"/>
                  </a:lnTo>
                  <a:lnTo>
                    <a:pt x="6640" y="2642"/>
                  </a:lnTo>
                  <a:lnTo>
                    <a:pt x="6677" y="3192"/>
                  </a:lnTo>
                  <a:lnTo>
                    <a:pt x="6714" y="3632"/>
                  </a:lnTo>
                  <a:lnTo>
                    <a:pt x="6714" y="4072"/>
                  </a:lnTo>
                  <a:lnTo>
                    <a:pt x="6677" y="4586"/>
                  </a:lnTo>
                  <a:lnTo>
                    <a:pt x="6640" y="4843"/>
                  </a:lnTo>
                  <a:lnTo>
                    <a:pt x="6640" y="5099"/>
                  </a:lnTo>
                  <a:lnTo>
                    <a:pt x="6677" y="5246"/>
                  </a:lnTo>
                  <a:lnTo>
                    <a:pt x="6640" y="5319"/>
                  </a:lnTo>
                  <a:lnTo>
                    <a:pt x="6640" y="5393"/>
                  </a:lnTo>
                  <a:lnTo>
                    <a:pt x="6640" y="5466"/>
                  </a:lnTo>
                  <a:lnTo>
                    <a:pt x="6714" y="5540"/>
                  </a:lnTo>
                  <a:lnTo>
                    <a:pt x="7117" y="5796"/>
                  </a:lnTo>
                  <a:lnTo>
                    <a:pt x="7484" y="6016"/>
                  </a:lnTo>
                  <a:lnTo>
                    <a:pt x="7851" y="6310"/>
                  </a:lnTo>
                  <a:lnTo>
                    <a:pt x="8218" y="6640"/>
                  </a:lnTo>
                  <a:lnTo>
                    <a:pt x="8915" y="7300"/>
                  </a:lnTo>
                  <a:lnTo>
                    <a:pt x="8621" y="7337"/>
                  </a:lnTo>
                  <a:lnTo>
                    <a:pt x="8328" y="7300"/>
                  </a:lnTo>
                  <a:lnTo>
                    <a:pt x="8108" y="7227"/>
                  </a:lnTo>
                  <a:lnTo>
                    <a:pt x="7887" y="7154"/>
                  </a:lnTo>
                  <a:lnTo>
                    <a:pt x="7484" y="6933"/>
                  </a:lnTo>
                  <a:lnTo>
                    <a:pt x="7117" y="6823"/>
                  </a:lnTo>
                  <a:lnTo>
                    <a:pt x="6750" y="6787"/>
                  </a:lnTo>
                  <a:lnTo>
                    <a:pt x="6384" y="6823"/>
                  </a:lnTo>
                  <a:lnTo>
                    <a:pt x="5980" y="6933"/>
                  </a:lnTo>
                  <a:lnTo>
                    <a:pt x="5577" y="7044"/>
                  </a:lnTo>
                  <a:lnTo>
                    <a:pt x="5210" y="7227"/>
                  </a:lnTo>
                  <a:lnTo>
                    <a:pt x="4843" y="7374"/>
                  </a:lnTo>
                  <a:lnTo>
                    <a:pt x="4439" y="7520"/>
                  </a:lnTo>
                  <a:lnTo>
                    <a:pt x="4109" y="7557"/>
                  </a:lnTo>
                  <a:lnTo>
                    <a:pt x="3816" y="7594"/>
                  </a:lnTo>
                  <a:lnTo>
                    <a:pt x="3889" y="7557"/>
                  </a:lnTo>
                  <a:lnTo>
                    <a:pt x="3926" y="7484"/>
                  </a:lnTo>
                  <a:lnTo>
                    <a:pt x="3926" y="7374"/>
                  </a:lnTo>
                  <a:lnTo>
                    <a:pt x="3926" y="7300"/>
                  </a:lnTo>
                  <a:lnTo>
                    <a:pt x="3889" y="7227"/>
                  </a:lnTo>
                  <a:lnTo>
                    <a:pt x="3816" y="7190"/>
                  </a:lnTo>
                  <a:lnTo>
                    <a:pt x="2789" y="7190"/>
                  </a:lnTo>
                  <a:lnTo>
                    <a:pt x="2935" y="7044"/>
                  </a:lnTo>
                  <a:lnTo>
                    <a:pt x="3266" y="6677"/>
                  </a:lnTo>
                  <a:lnTo>
                    <a:pt x="3559" y="6713"/>
                  </a:lnTo>
                  <a:lnTo>
                    <a:pt x="3853" y="6713"/>
                  </a:lnTo>
                  <a:lnTo>
                    <a:pt x="4403" y="6677"/>
                  </a:lnTo>
                  <a:lnTo>
                    <a:pt x="4549" y="6640"/>
                  </a:lnTo>
                  <a:lnTo>
                    <a:pt x="4623" y="6530"/>
                  </a:lnTo>
                  <a:lnTo>
                    <a:pt x="4623" y="6457"/>
                  </a:lnTo>
                  <a:lnTo>
                    <a:pt x="4586" y="6383"/>
                  </a:lnTo>
                  <a:lnTo>
                    <a:pt x="4513" y="6310"/>
                  </a:lnTo>
                  <a:lnTo>
                    <a:pt x="4403" y="6273"/>
                  </a:lnTo>
                  <a:lnTo>
                    <a:pt x="3669" y="6273"/>
                  </a:lnTo>
                  <a:lnTo>
                    <a:pt x="3926" y="6016"/>
                  </a:lnTo>
                  <a:lnTo>
                    <a:pt x="4183" y="5723"/>
                  </a:lnTo>
                  <a:lnTo>
                    <a:pt x="4293" y="5723"/>
                  </a:lnTo>
                  <a:lnTo>
                    <a:pt x="4366" y="5686"/>
                  </a:lnTo>
                  <a:lnTo>
                    <a:pt x="4439" y="5576"/>
                  </a:lnTo>
                  <a:lnTo>
                    <a:pt x="4476" y="5466"/>
                  </a:lnTo>
                  <a:lnTo>
                    <a:pt x="4403" y="3449"/>
                  </a:lnTo>
                  <a:lnTo>
                    <a:pt x="4366" y="2495"/>
                  </a:lnTo>
                  <a:lnTo>
                    <a:pt x="4329" y="2018"/>
                  </a:lnTo>
                  <a:lnTo>
                    <a:pt x="4293" y="1541"/>
                  </a:lnTo>
                  <a:lnTo>
                    <a:pt x="4256" y="1431"/>
                  </a:lnTo>
                  <a:lnTo>
                    <a:pt x="4549" y="1505"/>
                  </a:lnTo>
                  <a:lnTo>
                    <a:pt x="4953" y="1578"/>
                  </a:lnTo>
                  <a:lnTo>
                    <a:pt x="5173" y="1578"/>
                  </a:lnTo>
                  <a:lnTo>
                    <a:pt x="5356" y="1505"/>
                  </a:lnTo>
                  <a:lnTo>
                    <a:pt x="5393" y="1468"/>
                  </a:lnTo>
                  <a:lnTo>
                    <a:pt x="5430" y="1431"/>
                  </a:lnTo>
                  <a:lnTo>
                    <a:pt x="5430" y="1358"/>
                  </a:lnTo>
                  <a:lnTo>
                    <a:pt x="5393" y="1321"/>
                  </a:lnTo>
                  <a:lnTo>
                    <a:pt x="5246" y="1211"/>
                  </a:lnTo>
                  <a:lnTo>
                    <a:pt x="5063" y="1174"/>
                  </a:lnTo>
                  <a:lnTo>
                    <a:pt x="4733" y="1138"/>
                  </a:lnTo>
                  <a:lnTo>
                    <a:pt x="4219" y="1064"/>
                  </a:lnTo>
                  <a:lnTo>
                    <a:pt x="4183" y="1028"/>
                  </a:lnTo>
                  <a:lnTo>
                    <a:pt x="4146" y="991"/>
                  </a:lnTo>
                  <a:lnTo>
                    <a:pt x="3999" y="991"/>
                  </a:lnTo>
                  <a:lnTo>
                    <a:pt x="3853" y="1028"/>
                  </a:lnTo>
                  <a:lnTo>
                    <a:pt x="3706" y="1064"/>
                  </a:lnTo>
                  <a:lnTo>
                    <a:pt x="3596" y="1064"/>
                  </a:lnTo>
                  <a:lnTo>
                    <a:pt x="3522" y="1028"/>
                  </a:lnTo>
                  <a:lnTo>
                    <a:pt x="3486" y="991"/>
                  </a:lnTo>
                  <a:lnTo>
                    <a:pt x="3412" y="881"/>
                  </a:lnTo>
                  <a:lnTo>
                    <a:pt x="3412" y="771"/>
                  </a:lnTo>
                  <a:lnTo>
                    <a:pt x="3412" y="698"/>
                  </a:lnTo>
                  <a:lnTo>
                    <a:pt x="3486" y="624"/>
                  </a:lnTo>
                  <a:lnTo>
                    <a:pt x="3559" y="551"/>
                  </a:lnTo>
                  <a:lnTo>
                    <a:pt x="3742" y="478"/>
                  </a:lnTo>
                  <a:lnTo>
                    <a:pt x="3926" y="441"/>
                  </a:lnTo>
                  <a:close/>
                  <a:moveTo>
                    <a:pt x="6090" y="8071"/>
                  </a:moveTo>
                  <a:lnTo>
                    <a:pt x="6127" y="8144"/>
                  </a:lnTo>
                  <a:lnTo>
                    <a:pt x="6127" y="8217"/>
                  </a:lnTo>
                  <a:lnTo>
                    <a:pt x="6090" y="8291"/>
                  </a:lnTo>
                  <a:lnTo>
                    <a:pt x="6053" y="8364"/>
                  </a:lnTo>
                  <a:lnTo>
                    <a:pt x="5980" y="8401"/>
                  </a:lnTo>
                  <a:lnTo>
                    <a:pt x="5907" y="8401"/>
                  </a:lnTo>
                  <a:lnTo>
                    <a:pt x="5833" y="8364"/>
                  </a:lnTo>
                  <a:lnTo>
                    <a:pt x="5760" y="8291"/>
                  </a:lnTo>
                  <a:lnTo>
                    <a:pt x="5760" y="8181"/>
                  </a:lnTo>
                  <a:lnTo>
                    <a:pt x="5833" y="8144"/>
                  </a:lnTo>
                  <a:lnTo>
                    <a:pt x="5943" y="8071"/>
                  </a:lnTo>
                  <a:lnTo>
                    <a:pt x="6017" y="8107"/>
                  </a:lnTo>
                  <a:lnTo>
                    <a:pt x="6053" y="8107"/>
                  </a:lnTo>
                  <a:lnTo>
                    <a:pt x="6090" y="8071"/>
                  </a:lnTo>
                  <a:close/>
                  <a:moveTo>
                    <a:pt x="5907" y="7630"/>
                  </a:moveTo>
                  <a:lnTo>
                    <a:pt x="5797" y="7667"/>
                  </a:lnTo>
                  <a:lnTo>
                    <a:pt x="5687" y="7704"/>
                  </a:lnTo>
                  <a:lnTo>
                    <a:pt x="5577" y="7777"/>
                  </a:lnTo>
                  <a:lnTo>
                    <a:pt x="5467" y="7887"/>
                  </a:lnTo>
                  <a:lnTo>
                    <a:pt x="5467" y="7924"/>
                  </a:lnTo>
                  <a:lnTo>
                    <a:pt x="5430" y="7997"/>
                  </a:lnTo>
                  <a:lnTo>
                    <a:pt x="5503" y="8071"/>
                  </a:lnTo>
                  <a:lnTo>
                    <a:pt x="5430" y="8217"/>
                  </a:lnTo>
                  <a:lnTo>
                    <a:pt x="5430" y="8364"/>
                  </a:lnTo>
                  <a:lnTo>
                    <a:pt x="5467" y="8474"/>
                  </a:lnTo>
                  <a:lnTo>
                    <a:pt x="5540" y="8584"/>
                  </a:lnTo>
                  <a:lnTo>
                    <a:pt x="5650" y="8694"/>
                  </a:lnTo>
                  <a:lnTo>
                    <a:pt x="5797" y="8731"/>
                  </a:lnTo>
                  <a:lnTo>
                    <a:pt x="5907" y="8768"/>
                  </a:lnTo>
                  <a:lnTo>
                    <a:pt x="6053" y="8768"/>
                  </a:lnTo>
                  <a:lnTo>
                    <a:pt x="6200" y="8731"/>
                  </a:lnTo>
                  <a:lnTo>
                    <a:pt x="6310" y="8658"/>
                  </a:lnTo>
                  <a:lnTo>
                    <a:pt x="6384" y="8584"/>
                  </a:lnTo>
                  <a:lnTo>
                    <a:pt x="6457" y="8474"/>
                  </a:lnTo>
                  <a:lnTo>
                    <a:pt x="6494" y="8327"/>
                  </a:lnTo>
                  <a:lnTo>
                    <a:pt x="6494" y="8217"/>
                  </a:lnTo>
                  <a:lnTo>
                    <a:pt x="6494" y="8071"/>
                  </a:lnTo>
                  <a:lnTo>
                    <a:pt x="6457" y="7961"/>
                  </a:lnTo>
                  <a:lnTo>
                    <a:pt x="6384" y="7851"/>
                  </a:lnTo>
                  <a:lnTo>
                    <a:pt x="6310" y="7777"/>
                  </a:lnTo>
                  <a:lnTo>
                    <a:pt x="6200" y="7704"/>
                  </a:lnTo>
                  <a:lnTo>
                    <a:pt x="6053" y="7667"/>
                  </a:lnTo>
                  <a:lnTo>
                    <a:pt x="5907" y="7630"/>
                  </a:lnTo>
                  <a:close/>
                  <a:moveTo>
                    <a:pt x="4476" y="9134"/>
                  </a:moveTo>
                  <a:lnTo>
                    <a:pt x="4513" y="9281"/>
                  </a:lnTo>
                  <a:lnTo>
                    <a:pt x="4476" y="9391"/>
                  </a:lnTo>
                  <a:lnTo>
                    <a:pt x="4403" y="9538"/>
                  </a:lnTo>
                  <a:lnTo>
                    <a:pt x="4256" y="9648"/>
                  </a:lnTo>
                  <a:lnTo>
                    <a:pt x="4183" y="9685"/>
                  </a:lnTo>
                  <a:lnTo>
                    <a:pt x="4109" y="9685"/>
                  </a:lnTo>
                  <a:lnTo>
                    <a:pt x="4036" y="9648"/>
                  </a:lnTo>
                  <a:lnTo>
                    <a:pt x="3963" y="9575"/>
                  </a:lnTo>
                  <a:lnTo>
                    <a:pt x="3926" y="9501"/>
                  </a:lnTo>
                  <a:lnTo>
                    <a:pt x="3926" y="9428"/>
                  </a:lnTo>
                  <a:lnTo>
                    <a:pt x="3963" y="9354"/>
                  </a:lnTo>
                  <a:lnTo>
                    <a:pt x="4036" y="9281"/>
                  </a:lnTo>
                  <a:lnTo>
                    <a:pt x="4219" y="9208"/>
                  </a:lnTo>
                  <a:lnTo>
                    <a:pt x="4403" y="9171"/>
                  </a:lnTo>
                  <a:lnTo>
                    <a:pt x="4439" y="9171"/>
                  </a:lnTo>
                  <a:lnTo>
                    <a:pt x="4476" y="9134"/>
                  </a:lnTo>
                  <a:close/>
                  <a:moveTo>
                    <a:pt x="7741" y="9391"/>
                  </a:moveTo>
                  <a:lnTo>
                    <a:pt x="7814" y="9464"/>
                  </a:lnTo>
                  <a:lnTo>
                    <a:pt x="7851" y="9575"/>
                  </a:lnTo>
                  <a:lnTo>
                    <a:pt x="7851" y="9685"/>
                  </a:lnTo>
                  <a:lnTo>
                    <a:pt x="7814" y="9795"/>
                  </a:lnTo>
                  <a:lnTo>
                    <a:pt x="7704" y="9868"/>
                  </a:lnTo>
                  <a:lnTo>
                    <a:pt x="7557" y="9905"/>
                  </a:lnTo>
                  <a:lnTo>
                    <a:pt x="7447" y="9905"/>
                  </a:lnTo>
                  <a:lnTo>
                    <a:pt x="7301" y="9868"/>
                  </a:lnTo>
                  <a:lnTo>
                    <a:pt x="7227" y="9795"/>
                  </a:lnTo>
                  <a:lnTo>
                    <a:pt x="7301" y="9648"/>
                  </a:lnTo>
                  <a:lnTo>
                    <a:pt x="7374" y="9538"/>
                  </a:lnTo>
                  <a:lnTo>
                    <a:pt x="7484" y="9464"/>
                  </a:lnTo>
                  <a:lnTo>
                    <a:pt x="7631" y="9428"/>
                  </a:lnTo>
                  <a:lnTo>
                    <a:pt x="7704" y="9391"/>
                  </a:lnTo>
                  <a:close/>
                  <a:moveTo>
                    <a:pt x="4439" y="8658"/>
                  </a:moveTo>
                  <a:lnTo>
                    <a:pt x="4293" y="8694"/>
                  </a:lnTo>
                  <a:lnTo>
                    <a:pt x="4146" y="8694"/>
                  </a:lnTo>
                  <a:lnTo>
                    <a:pt x="4073" y="8731"/>
                  </a:lnTo>
                  <a:lnTo>
                    <a:pt x="3999" y="8804"/>
                  </a:lnTo>
                  <a:lnTo>
                    <a:pt x="3963" y="8951"/>
                  </a:lnTo>
                  <a:lnTo>
                    <a:pt x="3742" y="9061"/>
                  </a:lnTo>
                  <a:lnTo>
                    <a:pt x="3596" y="9244"/>
                  </a:lnTo>
                  <a:lnTo>
                    <a:pt x="3559" y="9354"/>
                  </a:lnTo>
                  <a:lnTo>
                    <a:pt x="3522" y="9501"/>
                  </a:lnTo>
                  <a:lnTo>
                    <a:pt x="3559" y="9611"/>
                  </a:lnTo>
                  <a:lnTo>
                    <a:pt x="3596" y="9758"/>
                  </a:lnTo>
                  <a:lnTo>
                    <a:pt x="3706" y="9868"/>
                  </a:lnTo>
                  <a:lnTo>
                    <a:pt x="3779" y="9978"/>
                  </a:lnTo>
                  <a:lnTo>
                    <a:pt x="3926" y="10051"/>
                  </a:lnTo>
                  <a:lnTo>
                    <a:pt x="4036" y="10088"/>
                  </a:lnTo>
                  <a:lnTo>
                    <a:pt x="4366" y="10088"/>
                  </a:lnTo>
                  <a:lnTo>
                    <a:pt x="4513" y="10015"/>
                  </a:lnTo>
                  <a:lnTo>
                    <a:pt x="4623" y="9905"/>
                  </a:lnTo>
                  <a:lnTo>
                    <a:pt x="4733" y="9795"/>
                  </a:lnTo>
                  <a:lnTo>
                    <a:pt x="4843" y="9648"/>
                  </a:lnTo>
                  <a:lnTo>
                    <a:pt x="4880" y="9501"/>
                  </a:lnTo>
                  <a:lnTo>
                    <a:pt x="4916" y="9354"/>
                  </a:lnTo>
                  <a:lnTo>
                    <a:pt x="4916" y="9171"/>
                  </a:lnTo>
                  <a:lnTo>
                    <a:pt x="4880" y="9024"/>
                  </a:lnTo>
                  <a:lnTo>
                    <a:pt x="4806" y="8878"/>
                  </a:lnTo>
                  <a:lnTo>
                    <a:pt x="4733" y="8768"/>
                  </a:lnTo>
                  <a:lnTo>
                    <a:pt x="4586" y="8694"/>
                  </a:lnTo>
                  <a:lnTo>
                    <a:pt x="4439" y="8658"/>
                  </a:lnTo>
                  <a:close/>
                  <a:moveTo>
                    <a:pt x="7447" y="8951"/>
                  </a:moveTo>
                  <a:lnTo>
                    <a:pt x="7337" y="8988"/>
                  </a:lnTo>
                  <a:lnTo>
                    <a:pt x="7264" y="9061"/>
                  </a:lnTo>
                  <a:lnTo>
                    <a:pt x="7227" y="9134"/>
                  </a:lnTo>
                  <a:lnTo>
                    <a:pt x="7227" y="9208"/>
                  </a:lnTo>
                  <a:lnTo>
                    <a:pt x="7117" y="9318"/>
                  </a:lnTo>
                  <a:lnTo>
                    <a:pt x="7007" y="9391"/>
                  </a:lnTo>
                  <a:lnTo>
                    <a:pt x="6934" y="9501"/>
                  </a:lnTo>
                  <a:lnTo>
                    <a:pt x="6897" y="9611"/>
                  </a:lnTo>
                  <a:lnTo>
                    <a:pt x="6897" y="9575"/>
                  </a:lnTo>
                  <a:lnTo>
                    <a:pt x="6860" y="9611"/>
                  </a:lnTo>
                  <a:lnTo>
                    <a:pt x="6824" y="9758"/>
                  </a:lnTo>
                  <a:lnTo>
                    <a:pt x="6824" y="9905"/>
                  </a:lnTo>
                  <a:lnTo>
                    <a:pt x="6860" y="9978"/>
                  </a:lnTo>
                  <a:lnTo>
                    <a:pt x="6897" y="10051"/>
                  </a:lnTo>
                  <a:lnTo>
                    <a:pt x="7007" y="10125"/>
                  </a:lnTo>
                  <a:lnTo>
                    <a:pt x="7044" y="10161"/>
                  </a:lnTo>
                  <a:lnTo>
                    <a:pt x="7044" y="10198"/>
                  </a:lnTo>
                  <a:lnTo>
                    <a:pt x="7227" y="10271"/>
                  </a:lnTo>
                  <a:lnTo>
                    <a:pt x="7374" y="10345"/>
                  </a:lnTo>
                  <a:lnTo>
                    <a:pt x="7704" y="10345"/>
                  </a:lnTo>
                  <a:lnTo>
                    <a:pt x="7851" y="10271"/>
                  </a:lnTo>
                  <a:lnTo>
                    <a:pt x="7998" y="10198"/>
                  </a:lnTo>
                  <a:lnTo>
                    <a:pt x="8108" y="10088"/>
                  </a:lnTo>
                  <a:lnTo>
                    <a:pt x="8181" y="9941"/>
                  </a:lnTo>
                  <a:lnTo>
                    <a:pt x="8254" y="9795"/>
                  </a:lnTo>
                  <a:lnTo>
                    <a:pt x="8291" y="9611"/>
                  </a:lnTo>
                  <a:lnTo>
                    <a:pt x="8254" y="9464"/>
                  </a:lnTo>
                  <a:lnTo>
                    <a:pt x="8218" y="9318"/>
                  </a:lnTo>
                  <a:lnTo>
                    <a:pt x="8144" y="9171"/>
                  </a:lnTo>
                  <a:lnTo>
                    <a:pt x="7998" y="9024"/>
                  </a:lnTo>
                  <a:lnTo>
                    <a:pt x="7924" y="8988"/>
                  </a:lnTo>
                  <a:lnTo>
                    <a:pt x="7851" y="8951"/>
                  </a:lnTo>
                  <a:close/>
                  <a:moveTo>
                    <a:pt x="6970" y="7227"/>
                  </a:moveTo>
                  <a:lnTo>
                    <a:pt x="7227" y="7300"/>
                  </a:lnTo>
                  <a:lnTo>
                    <a:pt x="7741" y="7520"/>
                  </a:lnTo>
                  <a:lnTo>
                    <a:pt x="8071" y="7667"/>
                  </a:lnTo>
                  <a:lnTo>
                    <a:pt x="8474" y="7740"/>
                  </a:lnTo>
                  <a:lnTo>
                    <a:pt x="8658" y="7777"/>
                  </a:lnTo>
                  <a:lnTo>
                    <a:pt x="8878" y="7777"/>
                  </a:lnTo>
                  <a:lnTo>
                    <a:pt x="9061" y="7740"/>
                  </a:lnTo>
                  <a:lnTo>
                    <a:pt x="9245" y="7667"/>
                  </a:lnTo>
                  <a:lnTo>
                    <a:pt x="9575" y="8071"/>
                  </a:lnTo>
                  <a:lnTo>
                    <a:pt x="10125" y="8841"/>
                  </a:lnTo>
                  <a:lnTo>
                    <a:pt x="10639" y="9648"/>
                  </a:lnTo>
                  <a:lnTo>
                    <a:pt x="10785" y="9868"/>
                  </a:lnTo>
                  <a:lnTo>
                    <a:pt x="10822" y="10015"/>
                  </a:lnTo>
                  <a:lnTo>
                    <a:pt x="10785" y="10161"/>
                  </a:lnTo>
                  <a:lnTo>
                    <a:pt x="10749" y="10235"/>
                  </a:lnTo>
                  <a:lnTo>
                    <a:pt x="10639" y="10345"/>
                  </a:lnTo>
                  <a:lnTo>
                    <a:pt x="10455" y="10455"/>
                  </a:lnTo>
                  <a:lnTo>
                    <a:pt x="10235" y="10602"/>
                  </a:lnTo>
                  <a:lnTo>
                    <a:pt x="9758" y="10565"/>
                  </a:lnTo>
                  <a:lnTo>
                    <a:pt x="9281" y="10492"/>
                  </a:lnTo>
                  <a:lnTo>
                    <a:pt x="8328" y="10455"/>
                  </a:lnTo>
                  <a:lnTo>
                    <a:pt x="7374" y="10492"/>
                  </a:lnTo>
                  <a:lnTo>
                    <a:pt x="6420" y="10528"/>
                  </a:lnTo>
                  <a:lnTo>
                    <a:pt x="2092" y="10675"/>
                  </a:lnTo>
                  <a:lnTo>
                    <a:pt x="1065" y="10712"/>
                  </a:lnTo>
                  <a:lnTo>
                    <a:pt x="735" y="10712"/>
                  </a:lnTo>
                  <a:lnTo>
                    <a:pt x="625" y="10638"/>
                  </a:lnTo>
                  <a:lnTo>
                    <a:pt x="588" y="10602"/>
                  </a:lnTo>
                  <a:lnTo>
                    <a:pt x="551" y="10565"/>
                  </a:lnTo>
                  <a:lnTo>
                    <a:pt x="588" y="10418"/>
                  </a:lnTo>
                  <a:lnTo>
                    <a:pt x="735" y="10198"/>
                  </a:lnTo>
                  <a:lnTo>
                    <a:pt x="1065" y="9685"/>
                  </a:lnTo>
                  <a:lnTo>
                    <a:pt x="1542" y="9575"/>
                  </a:lnTo>
                  <a:lnTo>
                    <a:pt x="1762" y="9538"/>
                  </a:lnTo>
                  <a:lnTo>
                    <a:pt x="2018" y="9501"/>
                  </a:lnTo>
                  <a:lnTo>
                    <a:pt x="2092" y="9464"/>
                  </a:lnTo>
                  <a:lnTo>
                    <a:pt x="2128" y="9428"/>
                  </a:lnTo>
                  <a:lnTo>
                    <a:pt x="2165" y="9281"/>
                  </a:lnTo>
                  <a:lnTo>
                    <a:pt x="2128" y="9171"/>
                  </a:lnTo>
                  <a:lnTo>
                    <a:pt x="2092" y="9134"/>
                  </a:lnTo>
                  <a:lnTo>
                    <a:pt x="2018" y="9098"/>
                  </a:lnTo>
                  <a:lnTo>
                    <a:pt x="1872" y="9061"/>
                  </a:lnTo>
                  <a:lnTo>
                    <a:pt x="1725" y="9061"/>
                  </a:lnTo>
                  <a:lnTo>
                    <a:pt x="1395" y="9134"/>
                  </a:lnTo>
                  <a:lnTo>
                    <a:pt x="1395" y="9134"/>
                  </a:lnTo>
                  <a:lnTo>
                    <a:pt x="1798" y="8547"/>
                  </a:lnTo>
                  <a:lnTo>
                    <a:pt x="1835" y="8511"/>
                  </a:lnTo>
                  <a:lnTo>
                    <a:pt x="1945" y="8547"/>
                  </a:lnTo>
                  <a:lnTo>
                    <a:pt x="2092" y="8584"/>
                  </a:lnTo>
                  <a:lnTo>
                    <a:pt x="2459" y="8621"/>
                  </a:lnTo>
                  <a:lnTo>
                    <a:pt x="2972" y="8621"/>
                  </a:lnTo>
                  <a:lnTo>
                    <a:pt x="3082" y="8584"/>
                  </a:lnTo>
                  <a:lnTo>
                    <a:pt x="3156" y="8511"/>
                  </a:lnTo>
                  <a:lnTo>
                    <a:pt x="3192" y="8401"/>
                  </a:lnTo>
                  <a:lnTo>
                    <a:pt x="3156" y="8291"/>
                  </a:lnTo>
                  <a:lnTo>
                    <a:pt x="3082" y="8217"/>
                  </a:lnTo>
                  <a:lnTo>
                    <a:pt x="2972" y="8181"/>
                  </a:lnTo>
                  <a:lnTo>
                    <a:pt x="2055" y="8181"/>
                  </a:lnTo>
                  <a:lnTo>
                    <a:pt x="2532" y="7520"/>
                  </a:lnTo>
                  <a:lnTo>
                    <a:pt x="2752" y="7557"/>
                  </a:lnTo>
                  <a:lnTo>
                    <a:pt x="2899" y="7704"/>
                  </a:lnTo>
                  <a:lnTo>
                    <a:pt x="3046" y="7777"/>
                  </a:lnTo>
                  <a:lnTo>
                    <a:pt x="3192" y="7851"/>
                  </a:lnTo>
                  <a:lnTo>
                    <a:pt x="3376" y="7924"/>
                  </a:lnTo>
                  <a:lnTo>
                    <a:pt x="3742" y="7961"/>
                  </a:lnTo>
                  <a:lnTo>
                    <a:pt x="4073" y="7961"/>
                  </a:lnTo>
                  <a:lnTo>
                    <a:pt x="4549" y="7887"/>
                  </a:lnTo>
                  <a:lnTo>
                    <a:pt x="4953" y="7777"/>
                  </a:lnTo>
                  <a:lnTo>
                    <a:pt x="5797" y="7410"/>
                  </a:lnTo>
                  <a:lnTo>
                    <a:pt x="6237" y="7264"/>
                  </a:lnTo>
                  <a:lnTo>
                    <a:pt x="6494" y="7227"/>
                  </a:lnTo>
                  <a:close/>
                  <a:moveTo>
                    <a:pt x="4036" y="1"/>
                  </a:moveTo>
                  <a:lnTo>
                    <a:pt x="3816" y="37"/>
                  </a:lnTo>
                  <a:lnTo>
                    <a:pt x="3596" y="74"/>
                  </a:lnTo>
                  <a:lnTo>
                    <a:pt x="3412" y="147"/>
                  </a:lnTo>
                  <a:lnTo>
                    <a:pt x="3229" y="257"/>
                  </a:lnTo>
                  <a:lnTo>
                    <a:pt x="3119" y="404"/>
                  </a:lnTo>
                  <a:lnTo>
                    <a:pt x="3009" y="551"/>
                  </a:lnTo>
                  <a:lnTo>
                    <a:pt x="2972" y="771"/>
                  </a:lnTo>
                  <a:lnTo>
                    <a:pt x="3009" y="991"/>
                  </a:lnTo>
                  <a:lnTo>
                    <a:pt x="3082" y="1174"/>
                  </a:lnTo>
                  <a:lnTo>
                    <a:pt x="3156" y="1285"/>
                  </a:lnTo>
                  <a:lnTo>
                    <a:pt x="3266" y="1358"/>
                  </a:lnTo>
                  <a:lnTo>
                    <a:pt x="3412" y="1431"/>
                  </a:lnTo>
                  <a:lnTo>
                    <a:pt x="3559" y="1468"/>
                  </a:lnTo>
                  <a:lnTo>
                    <a:pt x="3706" y="1468"/>
                  </a:lnTo>
                  <a:lnTo>
                    <a:pt x="3853" y="1431"/>
                  </a:lnTo>
                  <a:lnTo>
                    <a:pt x="3999" y="1395"/>
                  </a:lnTo>
                  <a:lnTo>
                    <a:pt x="4073" y="1395"/>
                  </a:lnTo>
                  <a:lnTo>
                    <a:pt x="3963" y="1468"/>
                  </a:lnTo>
                  <a:lnTo>
                    <a:pt x="3926" y="1578"/>
                  </a:lnTo>
                  <a:lnTo>
                    <a:pt x="3889" y="2055"/>
                  </a:lnTo>
                  <a:lnTo>
                    <a:pt x="3889" y="2532"/>
                  </a:lnTo>
                  <a:lnTo>
                    <a:pt x="3926" y="3449"/>
                  </a:lnTo>
                  <a:lnTo>
                    <a:pt x="3926" y="5099"/>
                  </a:lnTo>
                  <a:lnTo>
                    <a:pt x="3926" y="5283"/>
                  </a:lnTo>
                  <a:lnTo>
                    <a:pt x="3963" y="5466"/>
                  </a:lnTo>
                  <a:lnTo>
                    <a:pt x="3963" y="5503"/>
                  </a:lnTo>
                  <a:lnTo>
                    <a:pt x="3742" y="5613"/>
                  </a:lnTo>
                  <a:lnTo>
                    <a:pt x="3559" y="5723"/>
                  </a:lnTo>
                  <a:lnTo>
                    <a:pt x="3229" y="6016"/>
                  </a:lnTo>
                  <a:lnTo>
                    <a:pt x="2899" y="6347"/>
                  </a:lnTo>
                  <a:lnTo>
                    <a:pt x="2605" y="6677"/>
                  </a:lnTo>
                  <a:lnTo>
                    <a:pt x="2239" y="7080"/>
                  </a:lnTo>
                  <a:lnTo>
                    <a:pt x="1908" y="7484"/>
                  </a:lnTo>
                  <a:lnTo>
                    <a:pt x="1285" y="8364"/>
                  </a:lnTo>
                  <a:lnTo>
                    <a:pt x="698" y="9244"/>
                  </a:lnTo>
                  <a:lnTo>
                    <a:pt x="148" y="10125"/>
                  </a:lnTo>
                  <a:lnTo>
                    <a:pt x="38" y="10308"/>
                  </a:lnTo>
                  <a:lnTo>
                    <a:pt x="1" y="10492"/>
                  </a:lnTo>
                  <a:lnTo>
                    <a:pt x="38" y="10675"/>
                  </a:lnTo>
                  <a:lnTo>
                    <a:pt x="111" y="10858"/>
                  </a:lnTo>
                  <a:lnTo>
                    <a:pt x="221" y="11005"/>
                  </a:lnTo>
                  <a:lnTo>
                    <a:pt x="368" y="11115"/>
                  </a:lnTo>
                  <a:lnTo>
                    <a:pt x="551" y="11225"/>
                  </a:lnTo>
                  <a:lnTo>
                    <a:pt x="771" y="11262"/>
                  </a:lnTo>
                  <a:lnTo>
                    <a:pt x="1321" y="11299"/>
                  </a:lnTo>
                  <a:lnTo>
                    <a:pt x="1872" y="11262"/>
                  </a:lnTo>
                  <a:lnTo>
                    <a:pt x="3009" y="11189"/>
                  </a:lnTo>
                  <a:lnTo>
                    <a:pt x="5503" y="11115"/>
                  </a:lnTo>
                  <a:lnTo>
                    <a:pt x="7447" y="11042"/>
                  </a:lnTo>
                  <a:lnTo>
                    <a:pt x="8401" y="11005"/>
                  </a:lnTo>
                  <a:lnTo>
                    <a:pt x="9355" y="11042"/>
                  </a:lnTo>
                  <a:lnTo>
                    <a:pt x="9391" y="11152"/>
                  </a:lnTo>
                  <a:lnTo>
                    <a:pt x="9465" y="11225"/>
                  </a:lnTo>
                  <a:lnTo>
                    <a:pt x="9612" y="11299"/>
                  </a:lnTo>
                  <a:lnTo>
                    <a:pt x="9795" y="11335"/>
                  </a:lnTo>
                  <a:lnTo>
                    <a:pt x="9978" y="11335"/>
                  </a:lnTo>
                  <a:lnTo>
                    <a:pt x="10125" y="11299"/>
                  </a:lnTo>
                  <a:lnTo>
                    <a:pt x="10272" y="11299"/>
                  </a:lnTo>
                  <a:lnTo>
                    <a:pt x="10382" y="11262"/>
                  </a:lnTo>
                  <a:lnTo>
                    <a:pt x="10455" y="11189"/>
                  </a:lnTo>
                  <a:lnTo>
                    <a:pt x="10565" y="11115"/>
                  </a:lnTo>
                  <a:lnTo>
                    <a:pt x="10785" y="10968"/>
                  </a:lnTo>
                  <a:lnTo>
                    <a:pt x="10969" y="10785"/>
                  </a:lnTo>
                  <a:lnTo>
                    <a:pt x="11152" y="10602"/>
                  </a:lnTo>
                  <a:lnTo>
                    <a:pt x="11299" y="10455"/>
                  </a:lnTo>
                  <a:lnTo>
                    <a:pt x="11336" y="10308"/>
                  </a:lnTo>
                  <a:lnTo>
                    <a:pt x="11372" y="10198"/>
                  </a:lnTo>
                  <a:lnTo>
                    <a:pt x="11409" y="10051"/>
                  </a:lnTo>
                  <a:lnTo>
                    <a:pt x="11372" y="9941"/>
                  </a:lnTo>
                  <a:lnTo>
                    <a:pt x="11299" y="9685"/>
                  </a:lnTo>
                  <a:lnTo>
                    <a:pt x="11189" y="9464"/>
                  </a:lnTo>
                  <a:lnTo>
                    <a:pt x="10859" y="8914"/>
                  </a:lnTo>
                  <a:lnTo>
                    <a:pt x="10492" y="8364"/>
                  </a:lnTo>
                  <a:lnTo>
                    <a:pt x="10125" y="7887"/>
                  </a:lnTo>
                  <a:lnTo>
                    <a:pt x="9722" y="7410"/>
                  </a:lnTo>
                  <a:lnTo>
                    <a:pt x="9318" y="6933"/>
                  </a:lnTo>
                  <a:lnTo>
                    <a:pt x="8878" y="6493"/>
                  </a:lnTo>
                  <a:lnTo>
                    <a:pt x="8474" y="6126"/>
                  </a:lnTo>
                  <a:lnTo>
                    <a:pt x="8071" y="5760"/>
                  </a:lnTo>
                  <a:lnTo>
                    <a:pt x="7851" y="5576"/>
                  </a:lnTo>
                  <a:lnTo>
                    <a:pt x="7594" y="5430"/>
                  </a:lnTo>
                  <a:lnTo>
                    <a:pt x="7374" y="5319"/>
                  </a:lnTo>
                  <a:lnTo>
                    <a:pt x="7117" y="5209"/>
                  </a:lnTo>
                  <a:lnTo>
                    <a:pt x="7117" y="5173"/>
                  </a:lnTo>
                  <a:lnTo>
                    <a:pt x="7191" y="4953"/>
                  </a:lnTo>
                  <a:lnTo>
                    <a:pt x="7227" y="4696"/>
                  </a:lnTo>
                  <a:lnTo>
                    <a:pt x="7227" y="4182"/>
                  </a:lnTo>
                  <a:lnTo>
                    <a:pt x="7227" y="3669"/>
                  </a:lnTo>
                  <a:lnTo>
                    <a:pt x="7191" y="3192"/>
                  </a:lnTo>
                  <a:lnTo>
                    <a:pt x="7154" y="2825"/>
                  </a:lnTo>
                  <a:lnTo>
                    <a:pt x="7117" y="2385"/>
                  </a:lnTo>
                  <a:lnTo>
                    <a:pt x="7044" y="2165"/>
                  </a:lnTo>
                  <a:lnTo>
                    <a:pt x="7007" y="1945"/>
                  </a:lnTo>
                  <a:lnTo>
                    <a:pt x="6934" y="1761"/>
                  </a:lnTo>
                  <a:lnTo>
                    <a:pt x="6824" y="1615"/>
                  </a:lnTo>
                  <a:lnTo>
                    <a:pt x="7191" y="1651"/>
                  </a:lnTo>
                  <a:lnTo>
                    <a:pt x="7521" y="1651"/>
                  </a:lnTo>
                  <a:lnTo>
                    <a:pt x="7851" y="1541"/>
                  </a:lnTo>
                  <a:lnTo>
                    <a:pt x="7998" y="1468"/>
                  </a:lnTo>
                  <a:lnTo>
                    <a:pt x="8144" y="1358"/>
                  </a:lnTo>
                  <a:lnTo>
                    <a:pt x="8254" y="1248"/>
                  </a:lnTo>
                  <a:lnTo>
                    <a:pt x="8254" y="1174"/>
                  </a:lnTo>
                  <a:lnTo>
                    <a:pt x="8254" y="1101"/>
                  </a:lnTo>
                  <a:lnTo>
                    <a:pt x="8144" y="624"/>
                  </a:lnTo>
                  <a:lnTo>
                    <a:pt x="8071" y="404"/>
                  </a:lnTo>
                  <a:lnTo>
                    <a:pt x="7998" y="294"/>
                  </a:lnTo>
                  <a:lnTo>
                    <a:pt x="7924" y="221"/>
                  </a:lnTo>
                  <a:lnTo>
                    <a:pt x="7851" y="147"/>
                  </a:lnTo>
                  <a:lnTo>
                    <a:pt x="7777" y="147"/>
                  </a:lnTo>
                  <a:lnTo>
                    <a:pt x="7631" y="111"/>
                  </a:lnTo>
                  <a:lnTo>
                    <a:pt x="6824" y="74"/>
                  </a:lnTo>
                  <a:lnTo>
                    <a:pt x="4036" y="1"/>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47" name="Shape 347"/>
            <p:cNvSpPr/>
            <p:nvPr/>
          </p:nvSpPr>
          <p:spPr>
            <a:xfrm>
              <a:off x="6849975" y="3631900"/>
              <a:ext cx="270550" cy="339350"/>
            </a:xfrm>
            <a:custGeom>
              <a:avLst/>
              <a:gdLst/>
              <a:ahLst/>
              <a:cxnLst/>
              <a:rect l="0" t="0" r="0" b="0"/>
              <a:pathLst>
                <a:path w="10822" h="13574" extrusionOk="0">
                  <a:moveTo>
                    <a:pt x="10235" y="1358"/>
                  </a:moveTo>
                  <a:lnTo>
                    <a:pt x="10345" y="1652"/>
                  </a:lnTo>
                  <a:lnTo>
                    <a:pt x="10345" y="1982"/>
                  </a:lnTo>
                  <a:lnTo>
                    <a:pt x="10345" y="2312"/>
                  </a:lnTo>
                  <a:lnTo>
                    <a:pt x="10235" y="2605"/>
                  </a:lnTo>
                  <a:lnTo>
                    <a:pt x="10235" y="2569"/>
                  </a:lnTo>
                  <a:lnTo>
                    <a:pt x="10198" y="1945"/>
                  </a:lnTo>
                  <a:lnTo>
                    <a:pt x="10235" y="1358"/>
                  </a:lnTo>
                  <a:close/>
                  <a:moveTo>
                    <a:pt x="9538" y="2092"/>
                  </a:moveTo>
                  <a:lnTo>
                    <a:pt x="9538" y="2422"/>
                  </a:lnTo>
                  <a:lnTo>
                    <a:pt x="9538" y="2789"/>
                  </a:lnTo>
                  <a:lnTo>
                    <a:pt x="9465" y="2202"/>
                  </a:lnTo>
                  <a:lnTo>
                    <a:pt x="9538" y="2092"/>
                  </a:lnTo>
                  <a:close/>
                  <a:moveTo>
                    <a:pt x="9941" y="1285"/>
                  </a:moveTo>
                  <a:lnTo>
                    <a:pt x="9868" y="1835"/>
                  </a:lnTo>
                  <a:lnTo>
                    <a:pt x="9831" y="2129"/>
                  </a:lnTo>
                  <a:lnTo>
                    <a:pt x="9831" y="2459"/>
                  </a:lnTo>
                  <a:lnTo>
                    <a:pt x="9831" y="2642"/>
                  </a:lnTo>
                  <a:lnTo>
                    <a:pt x="9868" y="2789"/>
                  </a:lnTo>
                  <a:lnTo>
                    <a:pt x="9941" y="2936"/>
                  </a:lnTo>
                  <a:lnTo>
                    <a:pt x="10015" y="3046"/>
                  </a:lnTo>
                  <a:lnTo>
                    <a:pt x="10051" y="3046"/>
                  </a:lnTo>
                  <a:lnTo>
                    <a:pt x="9941" y="3229"/>
                  </a:lnTo>
                  <a:lnTo>
                    <a:pt x="9648" y="3632"/>
                  </a:lnTo>
                  <a:lnTo>
                    <a:pt x="9575" y="3046"/>
                  </a:lnTo>
                  <a:lnTo>
                    <a:pt x="9611" y="3119"/>
                  </a:lnTo>
                  <a:lnTo>
                    <a:pt x="9648" y="3156"/>
                  </a:lnTo>
                  <a:lnTo>
                    <a:pt x="9721" y="3192"/>
                  </a:lnTo>
                  <a:lnTo>
                    <a:pt x="9795" y="3156"/>
                  </a:lnTo>
                  <a:lnTo>
                    <a:pt x="9868" y="3156"/>
                  </a:lnTo>
                  <a:lnTo>
                    <a:pt x="9905" y="3082"/>
                  </a:lnTo>
                  <a:lnTo>
                    <a:pt x="9905" y="3046"/>
                  </a:lnTo>
                  <a:lnTo>
                    <a:pt x="9905" y="2972"/>
                  </a:lnTo>
                  <a:lnTo>
                    <a:pt x="9868" y="2936"/>
                  </a:lnTo>
                  <a:lnTo>
                    <a:pt x="9831" y="2899"/>
                  </a:lnTo>
                  <a:lnTo>
                    <a:pt x="9758" y="2899"/>
                  </a:lnTo>
                  <a:lnTo>
                    <a:pt x="9758" y="2642"/>
                  </a:lnTo>
                  <a:lnTo>
                    <a:pt x="9721" y="2092"/>
                  </a:lnTo>
                  <a:lnTo>
                    <a:pt x="9685" y="2018"/>
                  </a:lnTo>
                  <a:lnTo>
                    <a:pt x="9587" y="2018"/>
                  </a:lnTo>
                  <a:lnTo>
                    <a:pt x="9611" y="1982"/>
                  </a:lnTo>
                  <a:lnTo>
                    <a:pt x="9721" y="1762"/>
                  </a:lnTo>
                  <a:lnTo>
                    <a:pt x="9831" y="1542"/>
                  </a:lnTo>
                  <a:lnTo>
                    <a:pt x="9941" y="1285"/>
                  </a:lnTo>
                  <a:close/>
                  <a:moveTo>
                    <a:pt x="9318" y="2385"/>
                  </a:moveTo>
                  <a:lnTo>
                    <a:pt x="9281" y="3119"/>
                  </a:lnTo>
                  <a:lnTo>
                    <a:pt x="9318" y="3889"/>
                  </a:lnTo>
                  <a:lnTo>
                    <a:pt x="9354" y="3963"/>
                  </a:lnTo>
                  <a:lnTo>
                    <a:pt x="9098" y="4183"/>
                  </a:lnTo>
                  <a:lnTo>
                    <a:pt x="9098" y="3963"/>
                  </a:lnTo>
                  <a:lnTo>
                    <a:pt x="9098" y="3743"/>
                  </a:lnTo>
                  <a:lnTo>
                    <a:pt x="9024" y="3302"/>
                  </a:lnTo>
                  <a:lnTo>
                    <a:pt x="8988" y="2715"/>
                  </a:lnTo>
                  <a:lnTo>
                    <a:pt x="9134" y="2569"/>
                  </a:lnTo>
                  <a:lnTo>
                    <a:pt x="9318" y="2385"/>
                  </a:lnTo>
                  <a:close/>
                  <a:moveTo>
                    <a:pt x="8107" y="3596"/>
                  </a:moveTo>
                  <a:lnTo>
                    <a:pt x="7997" y="3889"/>
                  </a:lnTo>
                  <a:lnTo>
                    <a:pt x="7924" y="4219"/>
                  </a:lnTo>
                  <a:lnTo>
                    <a:pt x="7887" y="3779"/>
                  </a:lnTo>
                  <a:lnTo>
                    <a:pt x="8107" y="3596"/>
                  </a:lnTo>
                  <a:close/>
                  <a:moveTo>
                    <a:pt x="8731" y="2972"/>
                  </a:moveTo>
                  <a:lnTo>
                    <a:pt x="8731" y="3302"/>
                  </a:lnTo>
                  <a:lnTo>
                    <a:pt x="8731" y="3816"/>
                  </a:lnTo>
                  <a:lnTo>
                    <a:pt x="8768" y="4109"/>
                  </a:lnTo>
                  <a:lnTo>
                    <a:pt x="8841" y="4366"/>
                  </a:lnTo>
                  <a:lnTo>
                    <a:pt x="8841" y="4403"/>
                  </a:lnTo>
                  <a:lnTo>
                    <a:pt x="8621" y="4586"/>
                  </a:lnTo>
                  <a:lnTo>
                    <a:pt x="8621" y="4586"/>
                  </a:lnTo>
                  <a:lnTo>
                    <a:pt x="8658" y="4219"/>
                  </a:lnTo>
                  <a:lnTo>
                    <a:pt x="8694" y="3816"/>
                  </a:lnTo>
                  <a:lnTo>
                    <a:pt x="8694" y="3449"/>
                  </a:lnTo>
                  <a:lnTo>
                    <a:pt x="8658" y="3082"/>
                  </a:lnTo>
                  <a:lnTo>
                    <a:pt x="8731" y="2972"/>
                  </a:lnTo>
                  <a:close/>
                  <a:moveTo>
                    <a:pt x="8364" y="3339"/>
                  </a:moveTo>
                  <a:lnTo>
                    <a:pt x="8254" y="4733"/>
                  </a:lnTo>
                  <a:lnTo>
                    <a:pt x="8291" y="4806"/>
                  </a:lnTo>
                  <a:lnTo>
                    <a:pt x="8291" y="4843"/>
                  </a:lnTo>
                  <a:lnTo>
                    <a:pt x="8217" y="4916"/>
                  </a:lnTo>
                  <a:lnTo>
                    <a:pt x="8181" y="4880"/>
                  </a:lnTo>
                  <a:lnTo>
                    <a:pt x="8327" y="3522"/>
                  </a:lnTo>
                  <a:lnTo>
                    <a:pt x="8291" y="3486"/>
                  </a:lnTo>
                  <a:lnTo>
                    <a:pt x="8254" y="3449"/>
                  </a:lnTo>
                  <a:lnTo>
                    <a:pt x="8364" y="3339"/>
                  </a:lnTo>
                  <a:close/>
                  <a:moveTo>
                    <a:pt x="7704" y="3963"/>
                  </a:moveTo>
                  <a:lnTo>
                    <a:pt x="7667" y="4329"/>
                  </a:lnTo>
                  <a:lnTo>
                    <a:pt x="7594" y="4696"/>
                  </a:lnTo>
                  <a:lnTo>
                    <a:pt x="7520" y="5026"/>
                  </a:lnTo>
                  <a:lnTo>
                    <a:pt x="7410" y="5393"/>
                  </a:lnTo>
                  <a:lnTo>
                    <a:pt x="7410" y="5467"/>
                  </a:lnTo>
                  <a:lnTo>
                    <a:pt x="7337" y="5430"/>
                  </a:lnTo>
                  <a:lnTo>
                    <a:pt x="7300" y="5430"/>
                  </a:lnTo>
                  <a:lnTo>
                    <a:pt x="7300" y="4990"/>
                  </a:lnTo>
                  <a:lnTo>
                    <a:pt x="7264" y="4696"/>
                  </a:lnTo>
                  <a:lnTo>
                    <a:pt x="7227" y="4366"/>
                  </a:lnTo>
                  <a:lnTo>
                    <a:pt x="7704" y="3963"/>
                  </a:lnTo>
                  <a:close/>
                  <a:moveTo>
                    <a:pt x="7044" y="4513"/>
                  </a:moveTo>
                  <a:lnTo>
                    <a:pt x="6970" y="5026"/>
                  </a:lnTo>
                  <a:lnTo>
                    <a:pt x="6970" y="5320"/>
                  </a:lnTo>
                  <a:lnTo>
                    <a:pt x="6970" y="5540"/>
                  </a:lnTo>
                  <a:lnTo>
                    <a:pt x="7007" y="5650"/>
                  </a:lnTo>
                  <a:lnTo>
                    <a:pt x="7080" y="5760"/>
                  </a:lnTo>
                  <a:lnTo>
                    <a:pt x="6677" y="6053"/>
                  </a:lnTo>
                  <a:lnTo>
                    <a:pt x="6677" y="6053"/>
                  </a:lnTo>
                  <a:lnTo>
                    <a:pt x="6713" y="5797"/>
                  </a:lnTo>
                  <a:lnTo>
                    <a:pt x="6750" y="5540"/>
                  </a:lnTo>
                  <a:lnTo>
                    <a:pt x="6750" y="5173"/>
                  </a:lnTo>
                  <a:lnTo>
                    <a:pt x="6677" y="4843"/>
                  </a:lnTo>
                  <a:lnTo>
                    <a:pt x="7044" y="4513"/>
                  </a:lnTo>
                  <a:close/>
                  <a:moveTo>
                    <a:pt x="6603" y="4916"/>
                  </a:moveTo>
                  <a:lnTo>
                    <a:pt x="6567" y="5173"/>
                  </a:lnTo>
                  <a:lnTo>
                    <a:pt x="6530" y="5430"/>
                  </a:lnTo>
                  <a:lnTo>
                    <a:pt x="6457" y="5613"/>
                  </a:lnTo>
                  <a:lnTo>
                    <a:pt x="6383" y="5760"/>
                  </a:lnTo>
                  <a:lnTo>
                    <a:pt x="6310" y="5943"/>
                  </a:lnTo>
                  <a:lnTo>
                    <a:pt x="6310" y="6127"/>
                  </a:lnTo>
                  <a:lnTo>
                    <a:pt x="6310" y="6200"/>
                  </a:lnTo>
                  <a:lnTo>
                    <a:pt x="6383" y="6237"/>
                  </a:lnTo>
                  <a:lnTo>
                    <a:pt x="5980" y="6494"/>
                  </a:lnTo>
                  <a:lnTo>
                    <a:pt x="6053" y="6090"/>
                  </a:lnTo>
                  <a:lnTo>
                    <a:pt x="6053" y="5760"/>
                  </a:lnTo>
                  <a:lnTo>
                    <a:pt x="6016" y="5393"/>
                  </a:lnTo>
                  <a:lnTo>
                    <a:pt x="6603" y="4916"/>
                  </a:lnTo>
                  <a:close/>
                  <a:moveTo>
                    <a:pt x="5870" y="5540"/>
                  </a:moveTo>
                  <a:lnTo>
                    <a:pt x="5796" y="5943"/>
                  </a:lnTo>
                  <a:lnTo>
                    <a:pt x="5686" y="6347"/>
                  </a:lnTo>
                  <a:lnTo>
                    <a:pt x="5613" y="6567"/>
                  </a:lnTo>
                  <a:lnTo>
                    <a:pt x="5613" y="6677"/>
                  </a:lnTo>
                  <a:lnTo>
                    <a:pt x="5613" y="6750"/>
                  </a:lnTo>
                  <a:lnTo>
                    <a:pt x="5173" y="7081"/>
                  </a:lnTo>
                  <a:lnTo>
                    <a:pt x="5393" y="5943"/>
                  </a:lnTo>
                  <a:lnTo>
                    <a:pt x="5870" y="5540"/>
                  </a:lnTo>
                  <a:close/>
                  <a:moveTo>
                    <a:pt x="9134" y="478"/>
                  </a:moveTo>
                  <a:lnTo>
                    <a:pt x="9428" y="588"/>
                  </a:lnTo>
                  <a:lnTo>
                    <a:pt x="9318" y="735"/>
                  </a:lnTo>
                  <a:lnTo>
                    <a:pt x="9318" y="845"/>
                  </a:lnTo>
                  <a:lnTo>
                    <a:pt x="9354" y="918"/>
                  </a:lnTo>
                  <a:lnTo>
                    <a:pt x="9428" y="955"/>
                  </a:lnTo>
                  <a:lnTo>
                    <a:pt x="9538" y="955"/>
                  </a:lnTo>
                  <a:lnTo>
                    <a:pt x="9538" y="1101"/>
                  </a:lnTo>
                  <a:lnTo>
                    <a:pt x="9465" y="1285"/>
                  </a:lnTo>
                  <a:lnTo>
                    <a:pt x="9318" y="1615"/>
                  </a:lnTo>
                  <a:lnTo>
                    <a:pt x="9134" y="1908"/>
                  </a:lnTo>
                  <a:lnTo>
                    <a:pt x="8914" y="2202"/>
                  </a:lnTo>
                  <a:lnTo>
                    <a:pt x="8841" y="2165"/>
                  </a:lnTo>
                  <a:lnTo>
                    <a:pt x="8804" y="2202"/>
                  </a:lnTo>
                  <a:lnTo>
                    <a:pt x="8768" y="2202"/>
                  </a:lnTo>
                  <a:lnTo>
                    <a:pt x="8731" y="2275"/>
                  </a:lnTo>
                  <a:lnTo>
                    <a:pt x="8731" y="2349"/>
                  </a:lnTo>
                  <a:lnTo>
                    <a:pt x="8364" y="2715"/>
                  </a:lnTo>
                  <a:lnTo>
                    <a:pt x="7740" y="3339"/>
                  </a:lnTo>
                  <a:lnTo>
                    <a:pt x="7667" y="3339"/>
                  </a:lnTo>
                  <a:lnTo>
                    <a:pt x="7667" y="3412"/>
                  </a:lnTo>
                  <a:lnTo>
                    <a:pt x="6493" y="4439"/>
                  </a:lnTo>
                  <a:lnTo>
                    <a:pt x="5650" y="5173"/>
                  </a:lnTo>
                  <a:lnTo>
                    <a:pt x="4806" y="5870"/>
                  </a:lnTo>
                  <a:lnTo>
                    <a:pt x="4769" y="5870"/>
                  </a:lnTo>
                  <a:lnTo>
                    <a:pt x="4733" y="5907"/>
                  </a:lnTo>
                  <a:lnTo>
                    <a:pt x="4623" y="6017"/>
                  </a:lnTo>
                  <a:lnTo>
                    <a:pt x="3889" y="6567"/>
                  </a:lnTo>
                  <a:lnTo>
                    <a:pt x="3852" y="6567"/>
                  </a:lnTo>
                  <a:lnTo>
                    <a:pt x="3816" y="6604"/>
                  </a:lnTo>
                  <a:lnTo>
                    <a:pt x="3632" y="6714"/>
                  </a:lnTo>
                  <a:lnTo>
                    <a:pt x="3339" y="6897"/>
                  </a:lnTo>
                  <a:lnTo>
                    <a:pt x="3155" y="7007"/>
                  </a:lnTo>
                  <a:lnTo>
                    <a:pt x="3045" y="7154"/>
                  </a:lnTo>
                  <a:lnTo>
                    <a:pt x="2972" y="7117"/>
                  </a:lnTo>
                  <a:lnTo>
                    <a:pt x="2605" y="6824"/>
                  </a:lnTo>
                  <a:lnTo>
                    <a:pt x="2312" y="6457"/>
                  </a:lnTo>
                  <a:lnTo>
                    <a:pt x="2128" y="6274"/>
                  </a:lnTo>
                  <a:lnTo>
                    <a:pt x="1945" y="6090"/>
                  </a:lnTo>
                  <a:lnTo>
                    <a:pt x="2202" y="5943"/>
                  </a:lnTo>
                  <a:lnTo>
                    <a:pt x="2458" y="5723"/>
                  </a:lnTo>
                  <a:lnTo>
                    <a:pt x="2605" y="5943"/>
                  </a:lnTo>
                  <a:lnTo>
                    <a:pt x="2825" y="6127"/>
                  </a:lnTo>
                  <a:lnTo>
                    <a:pt x="2935" y="6200"/>
                  </a:lnTo>
                  <a:lnTo>
                    <a:pt x="3082" y="6237"/>
                  </a:lnTo>
                  <a:lnTo>
                    <a:pt x="3229" y="6237"/>
                  </a:lnTo>
                  <a:lnTo>
                    <a:pt x="3339" y="6127"/>
                  </a:lnTo>
                  <a:lnTo>
                    <a:pt x="3375" y="6090"/>
                  </a:lnTo>
                  <a:lnTo>
                    <a:pt x="3412" y="6017"/>
                  </a:lnTo>
                  <a:lnTo>
                    <a:pt x="3375" y="5870"/>
                  </a:lnTo>
                  <a:lnTo>
                    <a:pt x="3339" y="5797"/>
                  </a:lnTo>
                  <a:lnTo>
                    <a:pt x="3265" y="5760"/>
                  </a:lnTo>
                  <a:lnTo>
                    <a:pt x="3119" y="5760"/>
                  </a:lnTo>
                  <a:lnTo>
                    <a:pt x="3082" y="5797"/>
                  </a:lnTo>
                  <a:lnTo>
                    <a:pt x="3082" y="5760"/>
                  </a:lnTo>
                  <a:lnTo>
                    <a:pt x="2935" y="5650"/>
                  </a:lnTo>
                  <a:lnTo>
                    <a:pt x="2752" y="5503"/>
                  </a:lnTo>
                  <a:lnTo>
                    <a:pt x="2825" y="5430"/>
                  </a:lnTo>
                  <a:lnTo>
                    <a:pt x="3302" y="4990"/>
                  </a:lnTo>
                  <a:lnTo>
                    <a:pt x="3375" y="5173"/>
                  </a:lnTo>
                  <a:lnTo>
                    <a:pt x="3449" y="5283"/>
                  </a:lnTo>
                  <a:lnTo>
                    <a:pt x="3559" y="5393"/>
                  </a:lnTo>
                  <a:lnTo>
                    <a:pt x="3669" y="5503"/>
                  </a:lnTo>
                  <a:lnTo>
                    <a:pt x="3816" y="5540"/>
                  </a:lnTo>
                  <a:lnTo>
                    <a:pt x="3926" y="5540"/>
                  </a:lnTo>
                  <a:lnTo>
                    <a:pt x="3999" y="5467"/>
                  </a:lnTo>
                  <a:lnTo>
                    <a:pt x="4036" y="5393"/>
                  </a:lnTo>
                  <a:lnTo>
                    <a:pt x="4036" y="5283"/>
                  </a:lnTo>
                  <a:lnTo>
                    <a:pt x="3889" y="5136"/>
                  </a:lnTo>
                  <a:lnTo>
                    <a:pt x="3742" y="4990"/>
                  </a:lnTo>
                  <a:lnTo>
                    <a:pt x="3632" y="4843"/>
                  </a:lnTo>
                  <a:lnTo>
                    <a:pt x="3595" y="4770"/>
                  </a:lnTo>
                  <a:lnTo>
                    <a:pt x="3595" y="4733"/>
                  </a:lnTo>
                  <a:lnTo>
                    <a:pt x="3926" y="4439"/>
                  </a:lnTo>
                  <a:lnTo>
                    <a:pt x="4146" y="4256"/>
                  </a:lnTo>
                  <a:lnTo>
                    <a:pt x="4182" y="4403"/>
                  </a:lnTo>
                  <a:lnTo>
                    <a:pt x="4256" y="4513"/>
                  </a:lnTo>
                  <a:lnTo>
                    <a:pt x="4329" y="4623"/>
                  </a:lnTo>
                  <a:lnTo>
                    <a:pt x="4439" y="4770"/>
                  </a:lnTo>
                  <a:lnTo>
                    <a:pt x="4586" y="4843"/>
                  </a:lnTo>
                  <a:lnTo>
                    <a:pt x="4696" y="4880"/>
                  </a:lnTo>
                  <a:lnTo>
                    <a:pt x="4806" y="4843"/>
                  </a:lnTo>
                  <a:lnTo>
                    <a:pt x="4843" y="4770"/>
                  </a:lnTo>
                  <a:lnTo>
                    <a:pt x="4879" y="4733"/>
                  </a:lnTo>
                  <a:lnTo>
                    <a:pt x="4879" y="4623"/>
                  </a:lnTo>
                  <a:lnTo>
                    <a:pt x="4843" y="4549"/>
                  </a:lnTo>
                  <a:lnTo>
                    <a:pt x="4769" y="4476"/>
                  </a:lnTo>
                  <a:lnTo>
                    <a:pt x="4623" y="4329"/>
                  </a:lnTo>
                  <a:lnTo>
                    <a:pt x="4513" y="4219"/>
                  </a:lnTo>
                  <a:lnTo>
                    <a:pt x="4476" y="4073"/>
                  </a:lnTo>
                  <a:lnTo>
                    <a:pt x="4476" y="3999"/>
                  </a:lnTo>
                  <a:lnTo>
                    <a:pt x="4989" y="3522"/>
                  </a:lnTo>
                  <a:lnTo>
                    <a:pt x="5063" y="3632"/>
                  </a:lnTo>
                  <a:lnTo>
                    <a:pt x="5173" y="3853"/>
                  </a:lnTo>
                  <a:lnTo>
                    <a:pt x="5356" y="4036"/>
                  </a:lnTo>
                  <a:lnTo>
                    <a:pt x="5430" y="4073"/>
                  </a:lnTo>
                  <a:lnTo>
                    <a:pt x="5503" y="4109"/>
                  </a:lnTo>
                  <a:lnTo>
                    <a:pt x="5576" y="4073"/>
                  </a:lnTo>
                  <a:lnTo>
                    <a:pt x="5650" y="4036"/>
                  </a:lnTo>
                  <a:lnTo>
                    <a:pt x="5686" y="3963"/>
                  </a:lnTo>
                  <a:lnTo>
                    <a:pt x="5686" y="3926"/>
                  </a:lnTo>
                  <a:lnTo>
                    <a:pt x="5686" y="3853"/>
                  </a:lnTo>
                  <a:lnTo>
                    <a:pt x="5650" y="3779"/>
                  </a:lnTo>
                  <a:lnTo>
                    <a:pt x="5246" y="3302"/>
                  </a:lnTo>
                  <a:lnTo>
                    <a:pt x="5980" y="2642"/>
                  </a:lnTo>
                  <a:lnTo>
                    <a:pt x="6016" y="2715"/>
                  </a:lnTo>
                  <a:lnTo>
                    <a:pt x="6163" y="3082"/>
                  </a:lnTo>
                  <a:lnTo>
                    <a:pt x="6200" y="3156"/>
                  </a:lnTo>
                  <a:lnTo>
                    <a:pt x="6237" y="3192"/>
                  </a:lnTo>
                  <a:lnTo>
                    <a:pt x="6383" y="3192"/>
                  </a:lnTo>
                  <a:lnTo>
                    <a:pt x="6457" y="3156"/>
                  </a:lnTo>
                  <a:lnTo>
                    <a:pt x="6493" y="3082"/>
                  </a:lnTo>
                  <a:lnTo>
                    <a:pt x="6530" y="3009"/>
                  </a:lnTo>
                  <a:lnTo>
                    <a:pt x="6493" y="2936"/>
                  </a:lnTo>
                  <a:lnTo>
                    <a:pt x="6383" y="2605"/>
                  </a:lnTo>
                  <a:lnTo>
                    <a:pt x="6273" y="2422"/>
                  </a:lnTo>
                  <a:lnTo>
                    <a:pt x="7007" y="1725"/>
                  </a:lnTo>
                  <a:lnTo>
                    <a:pt x="7044" y="1945"/>
                  </a:lnTo>
                  <a:lnTo>
                    <a:pt x="7080" y="2129"/>
                  </a:lnTo>
                  <a:lnTo>
                    <a:pt x="7154" y="2349"/>
                  </a:lnTo>
                  <a:lnTo>
                    <a:pt x="7227" y="2532"/>
                  </a:lnTo>
                  <a:lnTo>
                    <a:pt x="7300" y="2605"/>
                  </a:lnTo>
                  <a:lnTo>
                    <a:pt x="7410" y="2642"/>
                  </a:lnTo>
                  <a:lnTo>
                    <a:pt x="7557" y="2569"/>
                  </a:lnTo>
                  <a:lnTo>
                    <a:pt x="7630" y="2495"/>
                  </a:lnTo>
                  <a:lnTo>
                    <a:pt x="7667" y="2385"/>
                  </a:lnTo>
                  <a:lnTo>
                    <a:pt x="7667" y="2312"/>
                  </a:lnTo>
                  <a:lnTo>
                    <a:pt x="7630" y="2239"/>
                  </a:lnTo>
                  <a:lnTo>
                    <a:pt x="7557" y="2165"/>
                  </a:lnTo>
                  <a:lnTo>
                    <a:pt x="7484" y="2165"/>
                  </a:lnTo>
                  <a:lnTo>
                    <a:pt x="7337" y="1835"/>
                  </a:lnTo>
                  <a:lnTo>
                    <a:pt x="7227" y="1542"/>
                  </a:lnTo>
                  <a:lnTo>
                    <a:pt x="7740" y="1101"/>
                  </a:lnTo>
                  <a:lnTo>
                    <a:pt x="8217" y="735"/>
                  </a:lnTo>
                  <a:lnTo>
                    <a:pt x="8364" y="625"/>
                  </a:lnTo>
                  <a:lnTo>
                    <a:pt x="8511" y="551"/>
                  </a:lnTo>
                  <a:lnTo>
                    <a:pt x="8841" y="478"/>
                  </a:lnTo>
                  <a:close/>
                  <a:moveTo>
                    <a:pt x="3485" y="7264"/>
                  </a:moveTo>
                  <a:lnTo>
                    <a:pt x="3449" y="7447"/>
                  </a:lnTo>
                  <a:lnTo>
                    <a:pt x="3302" y="7337"/>
                  </a:lnTo>
                  <a:lnTo>
                    <a:pt x="3485" y="7264"/>
                  </a:lnTo>
                  <a:close/>
                  <a:moveTo>
                    <a:pt x="5099" y="6163"/>
                  </a:moveTo>
                  <a:lnTo>
                    <a:pt x="4733" y="7264"/>
                  </a:lnTo>
                  <a:lnTo>
                    <a:pt x="4733" y="7337"/>
                  </a:lnTo>
                  <a:lnTo>
                    <a:pt x="4586" y="7447"/>
                  </a:lnTo>
                  <a:lnTo>
                    <a:pt x="4586" y="7337"/>
                  </a:lnTo>
                  <a:lnTo>
                    <a:pt x="4586" y="7301"/>
                  </a:lnTo>
                  <a:lnTo>
                    <a:pt x="4623" y="6860"/>
                  </a:lnTo>
                  <a:lnTo>
                    <a:pt x="4733" y="6457"/>
                  </a:lnTo>
                  <a:lnTo>
                    <a:pt x="5026" y="6237"/>
                  </a:lnTo>
                  <a:lnTo>
                    <a:pt x="5099" y="6163"/>
                  </a:lnTo>
                  <a:close/>
                  <a:moveTo>
                    <a:pt x="4292" y="6750"/>
                  </a:moveTo>
                  <a:lnTo>
                    <a:pt x="4219" y="7117"/>
                  </a:lnTo>
                  <a:lnTo>
                    <a:pt x="4219" y="7484"/>
                  </a:lnTo>
                  <a:lnTo>
                    <a:pt x="4219" y="7594"/>
                  </a:lnTo>
                  <a:lnTo>
                    <a:pt x="4292" y="7631"/>
                  </a:lnTo>
                  <a:lnTo>
                    <a:pt x="3889" y="7924"/>
                  </a:lnTo>
                  <a:lnTo>
                    <a:pt x="3816" y="7851"/>
                  </a:lnTo>
                  <a:lnTo>
                    <a:pt x="3889" y="7777"/>
                  </a:lnTo>
                  <a:lnTo>
                    <a:pt x="3926" y="7667"/>
                  </a:lnTo>
                  <a:lnTo>
                    <a:pt x="3926" y="7594"/>
                  </a:lnTo>
                  <a:lnTo>
                    <a:pt x="3889" y="7521"/>
                  </a:lnTo>
                  <a:lnTo>
                    <a:pt x="3852" y="7484"/>
                  </a:lnTo>
                  <a:lnTo>
                    <a:pt x="3816" y="7484"/>
                  </a:lnTo>
                  <a:lnTo>
                    <a:pt x="3889" y="7227"/>
                  </a:lnTo>
                  <a:lnTo>
                    <a:pt x="3926" y="7007"/>
                  </a:lnTo>
                  <a:lnTo>
                    <a:pt x="3926" y="6970"/>
                  </a:lnTo>
                  <a:lnTo>
                    <a:pt x="4292" y="6750"/>
                  </a:lnTo>
                  <a:close/>
                  <a:moveTo>
                    <a:pt x="1101" y="6127"/>
                  </a:moveTo>
                  <a:lnTo>
                    <a:pt x="1358" y="6200"/>
                  </a:lnTo>
                  <a:lnTo>
                    <a:pt x="1578" y="6310"/>
                  </a:lnTo>
                  <a:lnTo>
                    <a:pt x="1761" y="6457"/>
                  </a:lnTo>
                  <a:lnTo>
                    <a:pt x="1945" y="6677"/>
                  </a:lnTo>
                  <a:lnTo>
                    <a:pt x="2312" y="7081"/>
                  </a:lnTo>
                  <a:lnTo>
                    <a:pt x="2715" y="7447"/>
                  </a:lnTo>
                  <a:lnTo>
                    <a:pt x="3155" y="7777"/>
                  </a:lnTo>
                  <a:lnTo>
                    <a:pt x="3339" y="7961"/>
                  </a:lnTo>
                  <a:lnTo>
                    <a:pt x="3522" y="8144"/>
                  </a:lnTo>
                  <a:lnTo>
                    <a:pt x="3522" y="8181"/>
                  </a:lnTo>
                  <a:lnTo>
                    <a:pt x="3485" y="8291"/>
                  </a:lnTo>
                  <a:lnTo>
                    <a:pt x="3485" y="8401"/>
                  </a:lnTo>
                  <a:lnTo>
                    <a:pt x="3559" y="8474"/>
                  </a:lnTo>
                  <a:lnTo>
                    <a:pt x="3669" y="8511"/>
                  </a:lnTo>
                  <a:lnTo>
                    <a:pt x="3669" y="8621"/>
                  </a:lnTo>
                  <a:lnTo>
                    <a:pt x="3669" y="8658"/>
                  </a:lnTo>
                  <a:lnTo>
                    <a:pt x="3595" y="8695"/>
                  </a:lnTo>
                  <a:lnTo>
                    <a:pt x="3229" y="8731"/>
                  </a:lnTo>
                  <a:lnTo>
                    <a:pt x="3009" y="8474"/>
                  </a:lnTo>
                  <a:lnTo>
                    <a:pt x="2825" y="8254"/>
                  </a:lnTo>
                  <a:lnTo>
                    <a:pt x="2165" y="7484"/>
                  </a:lnTo>
                  <a:lnTo>
                    <a:pt x="1615" y="6897"/>
                  </a:lnTo>
                  <a:lnTo>
                    <a:pt x="1321" y="6604"/>
                  </a:lnTo>
                  <a:lnTo>
                    <a:pt x="1174" y="6494"/>
                  </a:lnTo>
                  <a:lnTo>
                    <a:pt x="991" y="6420"/>
                  </a:lnTo>
                  <a:lnTo>
                    <a:pt x="1101" y="6127"/>
                  </a:lnTo>
                  <a:close/>
                  <a:moveTo>
                    <a:pt x="8731" y="1"/>
                  </a:moveTo>
                  <a:lnTo>
                    <a:pt x="8474" y="74"/>
                  </a:lnTo>
                  <a:lnTo>
                    <a:pt x="8217" y="184"/>
                  </a:lnTo>
                  <a:lnTo>
                    <a:pt x="7997" y="331"/>
                  </a:lnTo>
                  <a:lnTo>
                    <a:pt x="7777" y="478"/>
                  </a:lnTo>
                  <a:lnTo>
                    <a:pt x="7154" y="1028"/>
                  </a:lnTo>
                  <a:lnTo>
                    <a:pt x="6530" y="1578"/>
                  </a:lnTo>
                  <a:lnTo>
                    <a:pt x="4036" y="3779"/>
                  </a:lnTo>
                  <a:lnTo>
                    <a:pt x="2825" y="4843"/>
                  </a:lnTo>
                  <a:lnTo>
                    <a:pt x="2312" y="5283"/>
                  </a:lnTo>
                  <a:lnTo>
                    <a:pt x="2092" y="5540"/>
                  </a:lnTo>
                  <a:lnTo>
                    <a:pt x="1871" y="5797"/>
                  </a:lnTo>
                  <a:lnTo>
                    <a:pt x="1761" y="5833"/>
                  </a:lnTo>
                  <a:lnTo>
                    <a:pt x="1725" y="5943"/>
                  </a:lnTo>
                  <a:lnTo>
                    <a:pt x="1541" y="5833"/>
                  </a:lnTo>
                  <a:lnTo>
                    <a:pt x="1358" y="5797"/>
                  </a:lnTo>
                  <a:lnTo>
                    <a:pt x="1174" y="5760"/>
                  </a:lnTo>
                  <a:lnTo>
                    <a:pt x="954" y="5760"/>
                  </a:lnTo>
                  <a:lnTo>
                    <a:pt x="844" y="5797"/>
                  </a:lnTo>
                  <a:lnTo>
                    <a:pt x="771" y="5907"/>
                  </a:lnTo>
                  <a:lnTo>
                    <a:pt x="624" y="6420"/>
                  </a:lnTo>
                  <a:lnTo>
                    <a:pt x="624" y="6494"/>
                  </a:lnTo>
                  <a:lnTo>
                    <a:pt x="661" y="6567"/>
                  </a:lnTo>
                  <a:lnTo>
                    <a:pt x="698" y="6604"/>
                  </a:lnTo>
                  <a:lnTo>
                    <a:pt x="771" y="6640"/>
                  </a:lnTo>
                  <a:lnTo>
                    <a:pt x="918" y="6860"/>
                  </a:lnTo>
                  <a:lnTo>
                    <a:pt x="1101" y="7081"/>
                  </a:lnTo>
                  <a:lnTo>
                    <a:pt x="1505" y="7484"/>
                  </a:lnTo>
                  <a:lnTo>
                    <a:pt x="2385" y="8511"/>
                  </a:lnTo>
                  <a:lnTo>
                    <a:pt x="2715" y="8951"/>
                  </a:lnTo>
                  <a:lnTo>
                    <a:pt x="2935" y="9171"/>
                  </a:lnTo>
                  <a:lnTo>
                    <a:pt x="3155" y="9318"/>
                  </a:lnTo>
                  <a:lnTo>
                    <a:pt x="3302" y="9355"/>
                  </a:lnTo>
                  <a:lnTo>
                    <a:pt x="3412" y="9355"/>
                  </a:lnTo>
                  <a:lnTo>
                    <a:pt x="3522" y="9281"/>
                  </a:lnTo>
                  <a:lnTo>
                    <a:pt x="3595" y="9171"/>
                  </a:lnTo>
                  <a:lnTo>
                    <a:pt x="3816" y="9135"/>
                  </a:lnTo>
                  <a:lnTo>
                    <a:pt x="3962" y="9061"/>
                  </a:lnTo>
                  <a:lnTo>
                    <a:pt x="4072" y="8951"/>
                  </a:lnTo>
                  <a:lnTo>
                    <a:pt x="4146" y="8805"/>
                  </a:lnTo>
                  <a:lnTo>
                    <a:pt x="4146" y="8548"/>
                  </a:lnTo>
                  <a:lnTo>
                    <a:pt x="4109" y="8328"/>
                  </a:lnTo>
                  <a:lnTo>
                    <a:pt x="5320" y="7557"/>
                  </a:lnTo>
                  <a:lnTo>
                    <a:pt x="6530" y="6750"/>
                  </a:lnTo>
                  <a:lnTo>
                    <a:pt x="7667" y="5907"/>
                  </a:lnTo>
                  <a:lnTo>
                    <a:pt x="8804" y="5026"/>
                  </a:lnTo>
                  <a:lnTo>
                    <a:pt x="9281" y="4660"/>
                  </a:lnTo>
                  <a:lnTo>
                    <a:pt x="9721" y="4219"/>
                  </a:lnTo>
                  <a:lnTo>
                    <a:pt x="10125" y="3743"/>
                  </a:lnTo>
                  <a:lnTo>
                    <a:pt x="10308" y="3486"/>
                  </a:lnTo>
                  <a:lnTo>
                    <a:pt x="10455" y="3229"/>
                  </a:lnTo>
                  <a:lnTo>
                    <a:pt x="10602" y="2972"/>
                  </a:lnTo>
                  <a:lnTo>
                    <a:pt x="10712" y="2679"/>
                  </a:lnTo>
                  <a:lnTo>
                    <a:pt x="10785" y="2385"/>
                  </a:lnTo>
                  <a:lnTo>
                    <a:pt x="10822" y="2129"/>
                  </a:lnTo>
                  <a:lnTo>
                    <a:pt x="10822" y="1835"/>
                  </a:lnTo>
                  <a:lnTo>
                    <a:pt x="10785" y="1542"/>
                  </a:lnTo>
                  <a:lnTo>
                    <a:pt x="10675" y="1248"/>
                  </a:lnTo>
                  <a:lnTo>
                    <a:pt x="10528" y="955"/>
                  </a:lnTo>
                  <a:lnTo>
                    <a:pt x="10382" y="735"/>
                  </a:lnTo>
                  <a:lnTo>
                    <a:pt x="10198" y="515"/>
                  </a:lnTo>
                  <a:lnTo>
                    <a:pt x="9978" y="368"/>
                  </a:lnTo>
                  <a:lnTo>
                    <a:pt x="9758" y="221"/>
                  </a:lnTo>
                  <a:lnTo>
                    <a:pt x="9501" y="111"/>
                  </a:lnTo>
                  <a:lnTo>
                    <a:pt x="9281" y="38"/>
                  </a:lnTo>
                  <a:lnTo>
                    <a:pt x="8988" y="1"/>
                  </a:lnTo>
                  <a:close/>
                  <a:moveTo>
                    <a:pt x="1981" y="12399"/>
                  </a:moveTo>
                  <a:lnTo>
                    <a:pt x="1981" y="12509"/>
                  </a:lnTo>
                  <a:lnTo>
                    <a:pt x="1981" y="12656"/>
                  </a:lnTo>
                  <a:lnTo>
                    <a:pt x="1908" y="12913"/>
                  </a:lnTo>
                  <a:lnTo>
                    <a:pt x="1798" y="12913"/>
                  </a:lnTo>
                  <a:lnTo>
                    <a:pt x="1871" y="12656"/>
                  </a:lnTo>
                  <a:lnTo>
                    <a:pt x="1981" y="12399"/>
                  </a:lnTo>
                  <a:close/>
                  <a:moveTo>
                    <a:pt x="1651" y="9391"/>
                  </a:moveTo>
                  <a:lnTo>
                    <a:pt x="1688" y="9575"/>
                  </a:lnTo>
                  <a:lnTo>
                    <a:pt x="1908" y="10198"/>
                  </a:lnTo>
                  <a:lnTo>
                    <a:pt x="2348" y="11372"/>
                  </a:lnTo>
                  <a:lnTo>
                    <a:pt x="2422" y="11739"/>
                  </a:lnTo>
                  <a:lnTo>
                    <a:pt x="2458" y="12106"/>
                  </a:lnTo>
                  <a:lnTo>
                    <a:pt x="2422" y="12436"/>
                  </a:lnTo>
                  <a:lnTo>
                    <a:pt x="2348" y="12619"/>
                  </a:lnTo>
                  <a:lnTo>
                    <a:pt x="2275" y="12766"/>
                  </a:lnTo>
                  <a:lnTo>
                    <a:pt x="2312" y="12583"/>
                  </a:lnTo>
                  <a:lnTo>
                    <a:pt x="2275" y="12436"/>
                  </a:lnTo>
                  <a:lnTo>
                    <a:pt x="2202" y="12326"/>
                  </a:lnTo>
                  <a:lnTo>
                    <a:pt x="2128" y="12216"/>
                  </a:lnTo>
                  <a:lnTo>
                    <a:pt x="2018" y="12179"/>
                  </a:lnTo>
                  <a:lnTo>
                    <a:pt x="1871" y="12179"/>
                  </a:lnTo>
                  <a:lnTo>
                    <a:pt x="1835" y="12253"/>
                  </a:lnTo>
                  <a:lnTo>
                    <a:pt x="1835" y="12326"/>
                  </a:lnTo>
                  <a:lnTo>
                    <a:pt x="1578" y="12656"/>
                  </a:lnTo>
                  <a:lnTo>
                    <a:pt x="1505" y="12840"/>
                  </a:lnTo>
                  <a:lnTo>
                    <a:pt x="1431" y="13023"/>
                  </a:lnTo>
                  <a:lnTo>
                    <a:pt x="1358" y="13023"/>
                  </a:lnTo>
                  <a:lnTo>
                    <a:pt x="1578" y="12509"/>
                  </a:lnTo>
                  <a:lnTo>
                    <a:pt x="1761" y="11996"/>
                  </a:lnTo>
                  <a:lnTo>
                    <a:pt x="1761" y="11959"/>
                  </a:lnTo>
                  <a:lnTo>
                    <a:pt x="1725" y="11922"/>
                  </a:lnTo>
                  <a:lnTo>
                    <a:pt x="1688" y="11922"/>
                  </a:lnTo>
                  <a:lnTo>
                    <a:pt x="1651" y="11959"/>
                  </a:lnTo>
                  <a:lnTo>
                    <a:pt x="1321" y="12399"/>
                  </a:lnTo>
                  <a:lnTo>
                    <a:pt x="1028" y="12913"/>
                  </a:lnTo>
                  <a:lnTo>
                    <a:pt x="881" y="12840"/>
                  </a:lnTo>
                  <a:lnTo>
                    <a:pt x="881" y="12729"/>
                  </a:lnTo>
                  <a:lnTo>
                    <a:pt x="1028" y="12436"/>
                  </a:lnTo>
                  <a:lnTo>
                    <a:pt x="1174" y="12143"/>
                  </a:lnTo>
                  <a:lnTo>
                    <a:pt x="1358" y="11849"/>
                  </a:lnTo>
                  <a:lnTo>
                    <a:pt x="1541" y="11556"/>
                  </a:lnTo>
                  <a:lnTo>
                    <a:pt x="1541" y="11519"/>
                  </a:lnTo>
                  <a:lnTo>
                    <a:pt x="1505" y="11482"/>
                  </a:lnTo>
                  <a:lnTo>
                    <a:pt x="1468" y="11519"/>
                  </a:lnTo>
                  <a:lnTo>
                    <a:pt x="1138" y="11812"/>
                  </a:lnTo>
                  <a:lnTo>
                    <a:pt x="954" y="11996"/>
                  </a:lnTo>
                  <a:lnTo>
                    <a:pt x="808" y="12179"/>
                  </a:lnTo>
                  <a:lnTo>
                    <a:pt x="698" y="12399"/>
                  </a:lnTo>
                  <a:lnTo>
                    <a:pt x="588" y="12619"/>
                  </a:lnTo>
                  <a:lnTo>
                    <a:pt x="551" y="12583"/>
                  </a:lnTo>
                  <a:lnTo>
                    <a:pt x="624" y="12473"/>
                  </a:lnTo>
                  <a:lnTo>
                    <a:pt x="661" y="12363"/>
                  </a:lnTo>
                  <a:lnTo>
                    <a:pt x="1138" y="11629"/>
                  </a:lnTo>
                  <a:lnTo>
                    <a:pt x="1321" y="11262"/>
                  </a:lnTo>
                  <a:lnTo>
                    <a:pt x="1468" y="10859"/>
                  </a:lnTo>
                  <a:lnTo>
                    <a:pt x="1431" y="10822"/>
                  </a:lnTo>
                  <a:lnTo>
                    <a:pt x="1395" y="10822"/>
                  </a:lnTo>
                  <a:lnTo>
                    <a:pt x="1064" y="11189"/>
                  </a:lnTo>
                  <a:lnTo>
                    <a:pt x="734" y="11556"/>
                  </a:lnTo>
                  <a:lnTo>
                    <a:pt x="844" y="11372"/>
                  </a:lnTo>
                  <a:lnTo>
                    <a:pt x="1248" y="10749"/>
                  </a:lnTo>
                  <a:lnTo>
                    <a:pt x="1651" y="10125"/>
                  </a:lnTo>
                  <a:lnTo>
                    <a:pt x="1651" y="10052"/>
                  </a:lnTo>
                  <a:lnTo>
                    <a:pt x="1615" y="9978"/>
                  </a:lnTo>
                  <a:lnTo>
                    <a:pt x="1505" y="9978"/>
                  </a:lnTo>
                  <a:lnTo>
                    <a:pt x="1321" y="10162"/>
                  </a:lnTo>
                  <a:lnTo>
                    <a:pt x="1505" y="9795"/>
                  </a:lnTo>
                  <a:lnTo>
                    <a:pt x="1651" y="9391"/>
                  </a:lnTo>
                  <a:close/>
                  <a:moveTo>
                    <a:pt x="1541" y="8768"/>
                  </a:moveTo>
                  <a:lnTo>
                    <a:pt x="1468" y="8805"/>
                  </a:lnTo>
                  <a:lnTo>
                    <a:pt x="1395" y="8915"/>
                  </a:lnTo>
                  <a:lnTo>
                    <a:pt x="1395" y="9025"/>
                  </a:lnTo>
                  <a:lnTo>
                    <a:pt x="1395" y="9061"/>
                  </a:lnTo>
                  <a:lnTo>
                    <a:pt x="1211" y="9355"/>
                  </a:lnTo>
                  <a:lnTo>
                    <a:pt x="1101" y="9648"/>
                  </a:lnTo>
                  <a:lnTo>
                    <a:pt x="661" y="10602"/>
                  </a:lnTo>
                  <a:lnTo>
                    <a:pt x="294" y="11409"/>
                  </a:lnTo>
                  <a:lnTo>
                    <a:pt x="147" y="11812"/>
                  </a:lnTo>
                  <a:lnTo>
                    <a:pt x="37" y="12253"/>
                  </a:lnTo>
                  <a:lnTo>
                    <a:pt x="1" y="12399"/>
                  </a:lnTo>
                  <a:lnTo>
                    <a:pt x="1" y="12509"/>
                  </a:lnTo>
                  <a:lnTo>
                    <a:pt x="74" y="12729"/>
                  </a:lnTo>
                  <a:lnTo>
                    <a:pt x="221" y="12913"/>
                  </a:lnTo>
                  <a:lnTo>
                    <a:pt x="404" y="13096"/>
                  </a:lnTo>
                  <a:lnTo>
                    <a:pt x="441" y="13170"/>
                  </a:lnTo>
                  <a:lnTo>
                    <a:pt x="514" y="13206"/>
                  </a:lnTo>
                  <a:lnTo>
                    <a:pt x="588" y="13243"/>
                  </a:lnTo>
                  <a:lnTo>
                    <a:pt x="661" y="13243"/>
                  </a:lnTo>
                  <a:lnTo>
                    <a:pt x="734" y="13280"/>
                  </a:lnTo>
                  <a:lnTo>
                    <a:pt x="881" y="13353"/>
                  </a:lnTo>
                  <a:lnTo>
                    <a:pt x="954" y="13426"/>
                  </a:lnTo>
                  <a:lnTo>
                    <a:pt x="1101" y="13426"/>
                  </a:lnTo>
                  <a:lnTo>
                    <a:pt x="1431" y="13536"/>
                  </a:lnTo>
                  <a:lnTo>
                    <a:pt x="1468" y="13573"/>
                  </a:lnTo>
                  <a:lnTo>
                    <a:pt x="1688" y="13573"/>
                  </a:lnTo>
                  <a:lnTo>
                    <a:pt x="1908" y="13536"/>
                  </a:lnTo>
                  <a:lnTo>
                    <a:pt x="2128" y="13463"/>
                  </a:lnTo>
                  <a:lnTo>
                    <a:pt x="2312" y="13390"/>
                  </a:lnTo>
                  <a:lnTo>
                    <a:pt x="2495" y="13280"/>
                  </a:lnTo>
                  <a:lnTo>
                    <a:pt x="2605" y="13133"/>
                  </a:lnTo>
                  <a:lnTo>
                    <a:pt x="2715" y="12986"/>
                  </a:lnTo>
                  <a:lnTo>
                    <a:pt x="2788" y="12840"/>
                  </a:lnTo>
                  <a:lnTo>
                    <a:pt x="2862" y="12693"/>
                  </a:lnTo>
                  <a:lnTo>
                    <a:pt x="2935" y="12326"/>
                  </a:lnTo>
                  <a:lnTo>
                    <a:pt x="2935" y="11959"/>
                  </a:lnTo>
                  <a:lnTo>
                    <a:pt x="2862" y="11592"/>
                  </a:lnTo>
                  <a:lnTo>
                    <a:pt x="2788" y="11226"/>
                  </a:lnTo>
                  <a:lnTo>
                    <a:pt x="2678" y="10895"/>
                  </a:lnTo>
                  <a:lnTo>
                    <a:pt x="2055" y="9061"/>
                  </a:lnTo>
                  <a:lnTo>
                    <a:pt x="1981" y="8951"/>
                  </a:lnTo>
                  <a:lnTo>
                    <a:pt x="1871" y="8878"/>
                  </a:lnTo>
                  <a:lnTo>
                    <a:pt x="1761" y="8805"/>
                  </a:lnTo>
                  <a:lnTo>
                    <a:pt x="1651" y="8768"/>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48" name="Shape 348"/>
            <p:cNvSpPr/>
            <p:nvPr/>
          </p:nvSpPr>
          <p:spPr>
            <a:xfrm>
              <a:off x="6351100" y="3281600"/>
              <a:ext cx="366850" cy="361350"/>
            </a:xfrm>
            <a:custGeom>
              <a:avLst/>
              <a:gdLst/>
              <a:ahLst/>
              <a:cxnLst/>
              <a:rect l="0" t="0" r="0" b="0"/>
              <a:pathLst>
                <a:path w="14674" h="14454" extrusionOk="0">
                  <a:moveTo>
                    <a:pt x="7887" y="3779"/>
                  </a:moveTo>
                  <a:lnTo>
                    <a:pt x="7961" y="3816"/>
                  </a:lnTo>
                  <a:lnTo>
                    <a:pt x="8071" y="3889"/>
                  </a:lnTo>
                  <a:lnTo>
                    <a:pt x="8218" y="4072"/>
                  </a:lnTo>
                  <a:lnTo>
                    <a:pt x="8291" y="4292"/>
                  </a:lnTo>
                  <a:lnTo>
                    <a:pt x="8364" y="4513"/>
                  </a:lnTo>
                  <a:lnTo>
                    <a:pt x="8401" y="4696"/>
                  </a:lnTo>
                  <a:lnTo>
                    <a:pt x="8401" y="4916"/>
                  </a:lnTo>
                  <a:lnTo>
                    <a:pt x="8401" y="5099"/>
                  </a:lnTo>
                  <a:lnTo>
                    <a:pt x="8291" y="5283"/>
                  </a:lnTo>
                  <a:lnTo>
                    <a:pt x="8144" y="4659"/>
                  </a:lnTo>
                  <a:lnTo>
                    <a:pt x="8034" y="4219"/>
                  </a:lnTo>
                  <a:lnTo>
                    <a:pt x="7961" y="3999"/>
                  </a:lnTo>
                  <a:lnTo>
                    <a:pt x="7887" y="3779"/>
                  </a:lnTo>
                  <a:close/>
                  <a:moveTo>
                    <a:pt x="4329" y="5063"/>
                  </a:moveTo>
                  <a:lnTo>
                    <a:pt x="4476" y="5209"/>
                  </a:lnTo>
                  <a:lnTo>
                    <a:pt x="4586" y="5356"/>
                  </a:lnTo>
                  <a:lnTo>
                    <a:pt x="4696" y="5503"/>
                  </a:lnTo>
                  <a:lnTo>
                    <a:pt x="4769" y="5686"/>
                  </a:lnTo>
                  <a:lnTo>
                    <a:pt x="4769" y="5870"/>
                  </a:lnTo>
                  <a:lnTo>
                    <a:pt x="4769" y="6053"/>
                  </a:lnTo>
                  <a:lnTo>
                    <a:pt x="4659" y="6126"/>
                  </a:lnTo>
                  <a:lnTo>
                    <a:pt x="4549" y="6237"/>
                  </a:lnTo>
                  <a:lnTo>
                    <a:pt x="4439" y="5980"/>
                  </a:lnTo>
                  <a:lnTo>
                    <a:pt x="4329" y="5686"/>
                  </a:lnTo>
                  <a:lnTo>
                    <a:pt x="4293" y="5393"/>
                  </a:lnTo>
                  <a:lnTo>
                    <a:pt x="4293" y="5209"/>
                  </a:lnTo>
                  <a:lnTo>
                    <a:pt x="4293" y="5136"/>
                  </a:lnTo>
                  <a:lnTo>
                    <a:pt x="4329" y="5063"/>
                  </a:lnTo>
                  <a:close/>
                  <a:moveTo>
                    <a:pt x="6604" y="7594"/>
                  </a:moveTo>
                  <a:lnTo>
                    <a:pt x="6714" y="7667"/>
                  </a:lnTo>
                  <a:lnTo>
                    <a:pt x="6787" y="7814"/>
                  </a:lnTo>
                  <a:lnTo>
                    <a:pt x="6934" y="8071"/>
                  </a:lnTo>
                  <a:lnTo>
                    <a:pt x="7337" y="8694"/>
                  </a:lnTo>
                  <a:lnTo>
                    <a:pt x="7117" y="8878"/>
                  </a:lnTo>
                  <a:lnTo>
                    <a:pt x="7080" y="8768"/>
                  </a:lnTo>
                  <a:lnTo>
                    <a:pt x="6860" y="8474"/>
                  </a:lnTo>
                  <a:lnTo>
                    <a:pt x="6677" y="8144"/>
                  </a:lnTo>
                  <a:lnTo>
                    <a:pt x="6567" y="7887"/>
                  </a:lnTo>
                  <a:lnTo>
                    <a:pt x="6420" y="7667"/>
                  </a:lnTo>
                  <a:lnTo>
                    <a:pt x="6604" y="7594"/>
                  </a:lnTo>
                  <a:close/>
                  <a:moveTo>
                    <a:pt x="5283" y="8107"/>
                  </a:moveTo>
                  <a:lnTo>
                    <a:pt x="5356" y="8144"/>
                  </a:lnTo>
                  <a:lnTo>
                    <a:pt x="5833" y="9428"/>
                  </a:lnTo>
                  <a:lnTo>
                    <a:pt x="5650" y="9501"/>
                  </a:lnTo>
                  <a:lnTo>
                    <a:pt x="5686" y="9318"/>
                  </a:lnTo>
                  <a:lnTo>
                    <a:pt x="5650" y="9208"/>
                  </a:lnTo>
                  <a:lnTo>
                    <a:pt x="5613" y="9061"/>
                  </a:lnTo>
                  <a:lnTo>
                    <a:pt x="5503" y="8768"/>
                  </a:lnTo>
                  <a:lnTo>
                    <a:pt x="5246" y="8107"/>
                  </a:lnTo>
                  <a:close/>
                  <a:moveTo>
                    <a:pt x="7337" y="9905"/>
                  </a:moveTo>
                  <a:lnTo>
                    <a:pt x="7337" y="10235"/>
                  </a:lnTo>
                  <a:lnTo>
                    <a:pt x="7190" y="9978"/>
                  </a:lnTo>
                  <a:lnTo>
                    <a:pt x="7337" y="9905"/>
                  </a:lnTo>
                  <a:close/>
                  <a:moveTo>
                    <a:pt x="9721" y="9061"/>
                  </a:moveTo>
                  <a:lnTo>
                    <a:pt x="9832" y="9281"/>
                  </a:lnTo>
                  <a:lnTo>
                    <a:pt x="9942" y="9501"/>
                  </a:lnTo>
                  <a:lnTo>
                    <a:pt x="10052" y="9685"/>
                  </a:lnTo>
                  <a:lnTo>
                    <a:pt x="10162" y="9868"/>
                  </a:lnTo>
                  <a:lnTo>
                    <a:pt x="10198" y="10015"/>
                  </a:lnTo>
                  <a:lnTo>
                    <a:pt x="10198" y="10161"/>
                  </a:lnTo>
                  <a:lnTo>
                    <a:pt x="10198" y="10308"/>
                  </a:lnTo>
                  <a:lnTo>
                    <a:pt x="10125" y="10455"/>
                  </a:lnTo>
                  <a:lnTo>
                    <a:pt x="10052" y="10345"/>
                  </a:lnTo>
                  <a:lnTo>
                    <a:pt x="9978" y="10308"/>
                  </a:lnTo>
                  <a:lnTo>
                    <a:pt x="9758" y="9758"/>
                  </a:lnTo>
                  <a:lnTo>
                    <a:pt x="9685" y="9464"/>
                  </a:lnTo>
                  <a:lnTo>
                    <a:pt x="9575" y="9171"/>
                  </a:lnTo>
                  <a:lnTo>
                    <a:pt x="9648" y="9134"/>
                  </a:lnTo>
                  <a:lnTo>
                    <a:pt x="9721" y="9061"/>
                  </a:lnTo>
                  <a:close/>
                  <a:moveTo>
                    <a:pt x="7667" y="9758"/>
                  </a:moveTo>
                  <a:lnTo>
                    <a:pt x="7777" y="9795"/>
                  </a:lnTo>
                  <a:lnTo>
                    <a:pt x="7924" y="9868"/>
                  </a:lnTo>
                  <a:lnTo>
                    <a:pt x="8071" y="10015"/>
                  </a:lnTo>
                  <a:lnTo>
                    <a:pt x="8181" y="10235"/>
                  </a:lnTo>
                  <a:lnTo>
                    <a:pt x="8291" y="10638"/>
                  </a:lnTo>
                  <a:lnTo>
                    <a:pt x="8328" y="10822"/>
                  </a:lnTo>
                  <a:lnTo>
                    <a:pt x="8328" y="10968"/>
                  </a:lnTo>
                  <a:lnTo>
                    <a:pt x="8291" y="11115"/>
                  </a:lnTo>
                  <a:lnTo>
                    <a:pt x="8181" y="11189"/>
                  </a:lnTo>
                  <a:lnTo>
                    <a:pt x="8181" y="11115"/>
                  </a:lnTo>
                  <a:lnTo>
                    <a:pt x="8144" y="11005"/>
                  </a:lnTo>
                  <a:lnTo>
                    <a:pt x="8071" y="10968"/>
                  </a:lnTo>
                  <a:lnTo>
                    <a:pt x="7997" y="10895"/>
                  </a:lnTo>
                  <a:lnTo>
                    <a:pt x="7887" y="10675"/>
                  </a:lnTo>
                  <a:lnTo>
                    <a:pt x="7814" y="10382"/>
                  </a:lnTo>
                  <a:lnTo>
                    <a:pt x="7741" y="9831"/>
                  </a:lnTo>
                  <a:lnTo>
                    <a:pt x="7667" y="9758"/>
                  </a:lnTo>
                  <a:close/>
                  <a:moveTo>
                    <a:pt x="10162" y="1321"/>
                  </a:moveTo>
                  <a:lnTo>
                    <a:pt x="10198" y="1541"/>
                  </a:lnTo>
                  <a:lnTo>
                    <a:pt x="10272" y="1725"/>
                  </a:lnTo>
                  <a:lnTo>
                    <a:pt x="10455" y="2092"/>
                  </a:lnTo>
                  <a:lnTo>
                    <a:pt x="10932" y="3229"/>
                  </a:lnTo>
                  <a:lnTo>
                    <a:pt x="10969" y="3302"/>
                  </a:lnTo>
                  <a:lnTo>
                    <a:pt x="10749" y="3375"/>
                  </a:lnTo>
                  <a:lnTo>
                    <a:pt x="10528" y="3449"/>
                  </a:lnTo>
                  <a:lnTo>
                    <a:pt x="9758" y="3742"/>
                  </a:lnTo>
                  <a:lnTo>
                    <a:pt x="8988" y="4146"/>
                  </a:lnTo>
                  <a:lnTo>
                    <a:pt x="8841" y="4219"/>
                  </a:lnTo>
                  <a:lnTo>
                    <a:pt x="8731" y="4329"/>
                  </a:lnTo>
                  <a:lnTo>
                    <a:pt x="8658" y="4072"/>
                  </a:lnTo>
                  <a:lnTo>
                    <a:pt x="8511" y="3816"/>
                  </a:lnTo>
                  <a:lnTo>
                    <a:pt x="8364" y="3595"/>
                  </a:lnTo>
                  <a:lnTo>
                    <a:pt x="8254" y="3522"/>
                  </a:lnTo>
                  <a:lnTo>
                    <a:pt x="8144" y="3449"/>
                  </a:lnTo>
                  <a:lnTo>
                    <a:pt x="7997" y="3412"/>
                  </a:lnTo>
                  <a:lnTo>
                    <a:pt x="7851" y="3375"/>
                  </a:lnTo>
                  <a:lnTo>
                    <a:pt x="7777" y="3375"/>
                  </a:lnTo>
                  <a:lnTo>
                    <a:pt x="7704" y="3412"/>
                  </a:lnTo>
                  <a:lnTo>
                    <a:pt x="7667" y="3485"/>
                  </a:lnTo>
                  <a:lnTo>
                    <a:pt x="7667" y="3559"/>
                  </a:lnTo>
                  <a:lnTo>
                    <a:pt x="7484" y="3595"/>
                  </a:lnTo>
                  <a:lnTo>
                    <a:pt x="7337" y="3706"/>
                  </a:lnTo>
                  <a:lnTo>
                    <a:pt x="7190" y="3852"/>
                  </a:lnTo>
                  <a:lnTo>
                    <a:pt x="7044" y="3999"/>
                  </a:lnTo>
                  <a:lnTo>
                    <a:pt x="7007" y="4109"/>
                  </a:lnTo>
                  <a:lnTo>
                    <a:pt x="7044" y="4219"/>
                  </a:lnTo>
                  <a:lnTo>
                    <a:pt x="7264" y="4696"/>
                  </a:lnTo>
                  <a:lnTo>
                    <a:pt x="7080" y="4769"/>
                  </a:lnTo>
                  <a:lnTo>
                    <a:pt x="6310" y="5026"/>
                  </a:lnTo>
                  <a:lnTo>
                    <a:pt x="5576" y="5283"/>
                  </a:lnTo>
                  <a:lnTo>
                    <a:pt x="5320" y="5356"/>
                  </a:lnTo>
                  <a:lnTo>
                    <a:pt x="5210" y="5393"/>
                  </a:lnTo>
                  <a:lnTo>
                    <a:pt x="5136" y="5466"/>
                  </a:lnTo>
                  <a:lnTo>
                    <a:pt x="5100" y="5356"/>
                  </a:lnTo>
                  <a:lnTo>
                    <a:pt x="4916" y="5063"/>
                  </a:lnTo>
                  <a:lnTo>
                    <a:pt x="4806" y="4879"/>
                  </a:lnTo>
                  <a:lnTo>
                    <a:pt x="4659" y="4733"/>
                  </a:lnTo>
                  <a:lnTo>
                    <a:pt x="4513" y="4623"/>
                  </a:lnTo>
                  <a:lnTo>
                    <a:pt x="4329" y="4549"/>
                  </a:lnTo>
                  <a:lnTo>
                    <a:pt x="4183" y="4513"/>
                  </a:lnTo>
                  <a:lnTo>
                    <a:pt x="4036" y="4586"/>
                  </a:lnTo>
                  <a:lnTo>
                    <a:pt x="3852" y="4586"/>
                  </a:lnTo>
                  <a:lnTo>
                    <a:pt x="3779" y="4623"/>
                  </a:lnTo>
                  <a:lnTo>
                    <a:pt x="3742" y="4696"/>
                  </a:lnTo>
                  <a:lnTo>
                    <a:pt x="3706" y="4989"/>
                  </a:lnTo>
                  <a:lnTo>
                    <a:pt x="3706" y="5283"/>
                  </a:lnTo>
                  <a:lnTo>
                    <a:pt x="3742" y="5576"/>
                  </a:lnTo>
                  <a:lnTo>
                    <a:pt x="3816" y="5870"/>
                  </a:lnTo>
                  <a:lnTo>
                    <a:pt x="3596" y="5833"/>
                  </a:lnTo>
                  <a:lnTo>
                    <a:pt x="3376" y="5870"/>
                  </a:lnTo>
                  <a:lnTo>
                    <a:pt x="2972" y="6016"/>
                  </a:lnTo>
                  <a:lnTo>
                    <a:pt x="2422" y="6163"/>
                  </a:lnTo>
                  <a:lnTo>
                    <a:pt x="2165" y="6273"/>
                  </a:lnTo>
                  <a:lnTo>
                    <a:pt x="2055" y="6347"/>
                  </a:lnTo>
                  <a:lnTo>
                    <a:pt x="1945" y="6457"/>
                  </a:lnTo>
                  <a:lnTo>
                    <a:pt x="1945" y="6530"/>
                  </a:lnTo>
                  <a:lnTo>
                    <a:pt x="1982" y="6567"/>
                  </a:lnTo>
                  <a:lnTo>
                    <a:pt x="2238" y="6603"/>
                  </a:lnTo>
                  <a:lnTo>
                    <a:pt x="2459" y="6567"/>
                  </a:lnTo>
                  <a:lnTo>
                    <a:pt x="2972" y="6457"/>
                  </a:lnTo>
                  <a:lnTo>
                    <a:pt x="3449" y="6347"/>
                  </a:lnTo>
                  <a:lnTo>
                    <a:pt x="3706" y="6237"/>
                  </a:lnTo>
                  <a:lnTo>
                    <a:pt x="3816" y="6163"/>
                  </a:lnTo>
                  <a:lnTo>
                    <a:pt x="3889" y="6090"/>
                  </a:lnTo>
                  <a:lnTo>
                    <a:pt x="4073" y="6383"/>
                  </a:lnTo>
                  <a:lnTo>
                    <a:pt x="4256" y="6677"/>
                  </a:lnTo>
                  <a:lnTo>
                    <a:pt x="4293" y="6713"/>
                  </a:lnTo>
                  <a:lnTo>
                    <a:pt x="4366" y="6823"/>
                  </a:lnTo>
                  <a:lnTo>
                    <a:pt x="4549" y="6970"/>
                  </a:lnTo>
                  <a:lnTo>
                    <a:pt x="4659" y="7007"/>
                  </a:lnTo>
                  <a:lnTo>
                    <a:pt x="4733" y="7044"/>
                  </a:lnTo>
                  <a:lnTo>
                    <a:pt x="4806" y="7007"/>
                  </a:lnTo>
                  <a:lnTo>
                    <a:pt x="4879" y="6933"/>
                  </a:lnTo>
                  <a:lnTo>
                    <a:pt x="5063" y="6640"/>
                  </a:lnTo>
                  <a:lnTo>
                    <a:pt x="5173" y="6347"/>
                  </a:lnTo>
                  <a:lnTo>
                    <a:pt x="5210" y="6053"/>
                  </a:lnTo>
                  <a:lnTo>
                    <a:pt x="5210" y="5760"/>
                  </a:lnTo>
                  <a:lnTo>
                    <a:pt x="5320" y="5760"/>
                  </a:lnTo>
                  <a:lnTo>
                    <a:pt x="5430" y="5723"/>
                  </a:lnTo>
                  <a:lnTo>
                    <a:pt x="5686" y="5650"/>
                  </a:lnTo>
                  <a:lnTo>
                    <a:pt x="6457" y="5430"/>
                  </a:lnTo>
                  <a:lnTo>
                    <a:pt x="7190" y="5173"/>
                  </a:lnTo>
                  <a:lnTo>
                    <a:pt x="7447" y="5063"/>
                  </a:lnTo>
                  <a:lnTo>
                    <a:pt x="7631" y="5430"/>
                  </a:lnTo>
                  <a:lnTo>
                    <a:pt x="7704" y="5613"/>
                  </a:lnTo>
                  <a:lnTo>
                    <a:pt x="7814" y="5760"/>
                  </a:lnTo>
                  <a:lnTo>
                    <a:pt x="7924" y="5833"/>
                  </a:lnTo>
                  <a:lnTo>
                    <a:pt x="8218" y="5833"/>
                  </a:lnTo>
                  <a:lnTo>
                    <a:pt x="8328" y="5760"/>
                  </a:lnTo>
                  <a:lnTo>
                    <a:pt x="8548" y="5576"/>
                  </a:lnTo>
                  <a:lnTo>
                    <a:pt x="8731" y="5356"/>
                  </a:lnTo>
                  <a:lnTo>
                    <a:pt x="8804" y="5173"/>
                  </a:lnTo>
                  <a:lnTo>
                    <a:pt x="8841" y="4989"/>
                  </a:lnTo>
                  <a:lnTo>
                    <a:pt x="8841" y="4806"/>
                  </a:lnTo>
                  <a:lnTo>
                    <a:pt x="8804" y="4586"/>
                  </a:lnTo>
                  <a:lnTo>
                    <a:pt x="8914" y="4586"/>
                  </a:lnTo>
                  <a:lnTo>
                    <a:pt x="9061" y="4513"/>
                  </a:lnTo>
                  <a:lnTo>
                    <a:pt x="9942" y="4109"/>
                  </a:lnTo>
                  <a:lnTo>
                    <a:pt x="10639" y="3852"/>
                  </a:lnTo>
                  <a:lnTo>
                    <a:pt x="10895" y="3742"/>
                  </a:lnTo>
                  <a:lnTo>
                    <a:pt x="11115" y="3669"/>
                  </a:lnTo>
                  <a:lnTo>
                    <a:pt x="11519" y="4586"/>
                  </a:lnTo>
                  <a:lnTo>
                    <a:pt x="11849" y="5540"/>
                  </a:lnTo>
                  <a:lnTo>
                    <a:pt x="12069" y="6237"/>
                  </a:lnTo>
                  <a:lnTo>
                    <a:pt x="12032" y="6347"/>
                  </a:lnTo>
                  <a:lnTo>
                    <a:pt x="11996" y="6457"/>
                  </a:lnTo>
                  <a:lnTo>
                    <a:pt x="11959" y="6457"/>
                  </a:lnTo>
                  <a:lnTo>
                    <a:pt x="11592" y="6603"/>
                  </a:lnTo>
                  <a:lnTo>
                    <a:pt x="10969" y="6787"/>
                  </a:lnTo>
                  <a:lnTo>
                    <a:pt x="9685" y="7227"/>
                  </a:lnTo>
                  <a:lnTo>
                    <a:pt x="8438" y="7630"/>
                  </a:lnTo>
                  <a:lnTo>
                    <a:pt x="7887" y="7777"/>
                  </a:lnTo>
                  <a:lnTo>
                    <a:pt x="7631" y="7924"/>
                  </a:lnTo>
                  <a:lnTo>
                    <a:pt x="7521" y="7997"/>
                  </a:lnTo>
                  <a:lnTo>
                    <a:pt x="7447" y="8107"/>
                  </a:lnTo>
                  <a:lnTo>
                    <a:pt x="7447" y="8144"/>
                  </a:lnTo>
                  <a:lnTo>
                    <a:pt x="7631" y="8181"/>
                  </a:lnTo>
                  <a:lnTo>
                    <a:pt x="7997" y="8181"/>
                  </a:lnTo>
                  <a:lnTo>
                    <a:pt x="8181" y="8107"/>
                  </a:lnTo>
                  <a:lnTo>
                    <a:pt x="8914" y="7887"/>
                  </a:lnTo>
                  <a:lnTo>
                    <a:pt x="10565" y="7374"/>
                  </a:lnTo>
                  <a:lnTo>
                    <a:pt x="12216" y="6860"/>
                  </a:lnTo>
                  <a:lnTo>
                    <a:pt x="12289" y="6823"/>
                  </a:lnTo>
                  <a:lnTo>
                    <a:pt x="12546" y="7777"/>
                  </a:lnTo>
                  <a:lnTo>
                    <a:pt x="12766" y="8474"/>
                  </a:lnTo>
                  <a:lnTo>
                    <a:pt x="12729" y="8511"/>
                  </a:lnTo>
                  <a:lnTo>
                    <a:pt x="12693" y="8584"/>
                  </a:lnTo>
                  <a:lnTo>
                    <a:pt x="11629" y="8988"/>
                  </a:lnTo>
                  <a:lnTo>
                    <a:pt x="11042" y="9208"/>
                  </a:lnTo>
                  <a:lnTo>
                    <a:pt x="10859" y="9281"/>
                  </a:lnTo>
                  <a:lnTo>
                    <a:pt x="10749" y="9391"/>
                  </a:lnTo>
                  <a:lnTo>
                    <a:pt x="10455" y="9575"/>
                  </a:lnTo>
                  <a:lnTo>
                    <a:pt x="10455" y="9611"/>
                  </a:lnTo>
                  <a:lnTo>
                    <a:pt x="10418" y="9501"/>
                  </a:lnTo>
                  <a:lnTo>
                    <a:pt x="10198" y="9024"/>
                  </a:lnTo>
                  <a:lnTo>
                    <a:pt x="10052" y="8804"/>
                  </a:lnTo>
                  <a:lnTo>
                    <a:pt x="9942" y="8731"/>
                  </a:lnTo>
                  <a:lnTo>
                    <a:pt x="9832" y="8694"/>
                  </a:lnTo>
                  <a:lnTo>
                    <a:pt x="9758" y="8694"/>
                  </a:lnTo>
                  <a:lnTo>
                    <a:pt x="9721" y="8768"/>
                  </a:lnTo>
                  <a:lnTo>
                    <a:pt x="9685" y="8841"/>
                  </a:lnTo>
                  <a:lnTo>
                    <a:pt x="9501" y="8841"/>
                  </a:lnTo>
                  <a:lnTo>
                    <a:pt x="9355" y="8804"/>
                  </a:lnTo>
                  <a:lnTo>
                    <a:pt x="9208" y="8841"/>
                  </a:lnTo>
                  <a:lnTo>
                    <a:pt x="9061" y="8878"/>
                  </a:lnTo>
                  <a:lnTo>
                    <a:pt x="8988" y="8988"/>
                  </a:lnTo>
                  <a:lnTo>
                    <a:pt x="8914" y="9098"/>
                  </a:lnTo>
                  <a:lnTo>
                    <a:pt x="8914" y="9208"/>
                  </a:lnTo>
                  <a:lnTo>
                    <a:pt x="9025" y="9611"/>
                  </a:lnTo>
                  <a:lnTo>
                    <a:pt x="9135" y="10051"/>
                  </a:lnTo>
                  <a:lnTo>
                    <a:pt x="8694" y="10161"/>
                  </a:lnTo>
                  <a:lnTo>
                    <a:pt x="8658" y="10198"/>
                  </a:lnTo>
                  <a:lnTo>
                    <a:pt x="8621" y="10235"/>
                  </a:lnTo>
                  <a:lnTo>
                    <a:pt x="8584" y="10345"/>
                  </a:lnTo>
                  <a:lnTo>
                    <a:pt x="8511" y="10125"/>
                  </a:lnTo>
                  <a:lnTo>
                    <a:pt x="8401" y="9905"/>
                  </a:lnTo>
                  <a:lnTo>
                    <a:pt x="8254" y="9685"/>
                  </a:lnTo>
                  <a:lnTo>
                    <a:pt x="8034" y="9501"/>
                  </a:lnTo>
                  <a:lnTo>
                    <a:pt x="7777" y="9391"/>
                  </a:lnTo>
                  <a:lnTo>
                    <a:pt x="7557" y="9391"/>
                  </a:lnTo>
                  <a:lnTo>
                    <a:pt x="7411" y="9428"/>
                  </a:lnTo>
                  <a:lnTo>
                    <a:pt x="7300" y="9464"/>
                  </a:lnTo>
                  <a:lnTo>
                    <a:pt x="7190" y="9538"/>
                  </a:lnTo>
                  <a:lnTo>
                    <a:pt x="7080" y="9611"/>
                  </a:lnTo>
                  <a:lnTo>
                    <a:pt x="7044" y="9721"/>
                  </a:lnTo>
                  <a:lnTo>
                    <a:pt x="7007" y="9868"/>
                  </a:lnTo>
                  <a:lnTo>
                    <a:pt x="7044" y="9941"/>
                  </a:lnTo>
                  <a:lnTo>
                    <a:pt x="7117" y="9978"/>
                  </a:lnTo>
                  <a:lnTo>
                    <a:pt x="7044" y="10235"/>
                  </a:lnTo>
                  <a:lnTo>
                    <a:pt x="7080" y="10492"/>
                  </a:lnTo>
                  <a:lnTo>
                    <a:pt x="4806" y="11152"/>
                  </a:lnTo>
                  <a:lnTo>
                    <a:pt x="4219" y="11335"/>
                  </a:lnTo>
                  <a:lnTo>
                    <a:pt x="3632" y="11519"/>
                  </a:lnTo>
                  <a:lnTo>
                    <a:pt x="3449" y="11629"/>
                  </a:lnTo>
                  <a:lnTo>
                    <a:pt x="3192" y="10602"/>
                  </a:lnTo>
                  <a:lnTo>
                    <a:pt x="2862" y="9611"/>
                  </a:lnTo>
                  <a:lnTo>
                    <a:pt x="3339" y="9538"/>
                  </a:lnTo>
                  <a:lnTo>
                    <a:pt x="3816" y="9428"/>
                  </a:lnTo>
                  <a:lnTo>
                    <a:pt x="4769" y="9134"/>
                  </a:lnTo>
                  <a:lnTo>
                    <a:pt x="4843" y="9318"/>
                  </a:lnTo>
                  <a:lnTo>
                    <a:pt x="4953" y="9501"/>
                  </a:lnTo>
                  <a:lnTo>
                    <a:pt x="5063" y="9685"/>
                  </a:lnTo>
                  <a:lnTo>
                    <a:pt x="5246" y="9831"/>
                  </a:lnTo>
                  <a:lnTo>
                    <a:pt x="5356" y="9868"/>
                  </a:lnTo>
                  <a:lnTo>
                    <a:pt x="5466" y="9905"/>
                  </a:lnTo>
                  <a:lnTo>
                    <a:pt x="5613" y="9905"/>
                  </a:lnTo>
                  <a:lnTo>
                    <a:pt x="5723" y="9868"/>
                  </a:lnTo>
                  <a:lnTo>
                    <a:pt x="5980" y="9758"/>
                  </a:lnTo>
                  <a:lnTo>
                    <a:pt x="6163" y="9648"/>
                  </a:lnTo>
                  <a:lnTo>
                    <a:pt x="6237" y="9538"/>
                  </a:lnTo>
                  <a:lnTo>
                    <a:pt x="6273" y="9501"/>
                  </a:lnTo>
                  <a:lnTo>
                    <a:pt x="6237" y="9428"/>
                  </a:lnTo>
                  <a:lnTo>
                    <a:pt x="5980" y="8731"/>
                  </a:lnTo>
                  <a:lnTo>
                    <a:pt x="6200" y="8731"/>
                  </a:lnTo>
                  <a:lnTo>
                    <a:pt x="6383" y="8658"/>
                  </a:lnTo>
                  <a:lnTo>
                    <a:pt x="6604" y="9244"/>
                  </a:lnTo>
                  <a:lnTo>
                    <a:pt x="6677" y="9318"/>
                  </a:lnTo>
                  <a:lnTo>
                    <a:pt x="6714" y="9354"/>
                  </a:lnTo>
                  <a:lnTo>
                    <a:pt x="6787" y="9354"/>
                  </a:lnTo>
                  <a:lnTo>
                    <a:pt x="7044" y="9318"/>
                  </a:lnTo>
                  <a:lnTo>
                    <a:pt x="7300" y="9208"/>
                  </a:lnTo>
                  <a:lnTo>
                    <a:pt x="7521" y="9061"/>
                  </a:lnTo>
                  <a:lnTo>
                    <a:pt x="7704" y="8878"/>
                  </a:lnTo>
                  <a:lnTo>
                    <a:pt x="7741" y="8841"/>
                  </a:lnTo>
                  <a:lnTo>
                    <a:pt x="7777" y="8768"/>
                  </a:lnTo>
                  <a:lnTo>
                    <a:pt x="7741" y="8658"/>
                  </a:lnTo>
                  <a:lnTo>
                    <a:pt x="7264" y="7887"/>
                  </a:lnTo>
                  <a:lnTo>
                    <a:pt x="7080" y="7520"/>
                  </a:lnTo>
                  <a:lnTo>
                    <a:pt x="6970" y="7337"/>
                  </a:lnTo>
                  <a:lnTo>
                    <a:pt x="6824" y="7227"/>
                  </a:lnTo>
                  <a:lnTo>
                    <a:pt x="6640" y="7154"/>
                  </a:lnTo>
                  <a:lnTo>
                    <a:pt x="6457" y="7190"/>
                  </a:lnTo>
                  <a:lnTo>
                    <a:pt x="6383" y="7227"/>
                  </a:lnTo>
                  <a:lnTo>
                    <a:pt x="6310" y="7264"/>
                  </a:lnTo>
                  <a:lnTo>
                    <a:pt x="6237" y="7337"/>
                  </a:lnTo>
                  <a:lnTo>
                    <a:pt x="6200" y="7410"/>
                  </a:lnTo>
                  <a:lnTo>
                    <a:pt x="6017" y="7447"/>
                  </a:lnTo>
                  <a:lnTo>
                    <a:pt x="5980" y="7484"/>
                  </a:lnTo>
                  <a:lnTo>
                    <a:pt x="5943" y="7520"/>
                  </a:lnTo>
                  <a:lnTo>
                    <a:pt x="5907" y="7594"/>
                  </a:lnTo>
                  <a:lnTo>
                    <a:pt x="5907" y="7667"/>
                  </a:lnTo>
                  <a:lnTo>
                    <a:pt x="6200" y="8291"/>
                  </a:lnTo>
                  <a:lnTo>
                    <a:pt x="6163" y="8364"/>
                  </a:lnTo>
                  <a:lnTo>
                    <a:pt x="6127" y="8401"/>
                  </a:lnTo>
                  <a:lnTo>
                    <a:pt x="6090" y="8401"/>
                  </a:lnTo>
                  <a:lnTo>
                    <a:pt x="6053" y="8437"/>
                  </a:lnTo>
                  <a:lnTo>
                    <a:pt x="5943" y="8474"/>
                  </a:lnTo>
                  <a:lnTo>
                    <a:pt x="5907" y="8511"/>
                  </a:lnTo>
                  <a:lnTo>
                    <a:pt x="5613" y="7814"/>
                  </a:lnTo>
                  <a:lnTo>
                    <a:pt x="5576" y="7777"/>
                  </a:lnTo>
                  <a:lnTo>
                    <a:pt x="5540" y="7704"/>
                  </a:lnTo>
                  <a:lnTo>
                    <a:pt x="5393" y="7704"/>
                  </a:lnTo>
                  <a:lnTo>
                    <a:pt x="5356" y="7667"/>
                  </a:lnTo>
                  <a:lnTo>
                    <a:pt x="5173" y="7667"/>
                  </a:lnTo>
                  <a:lnTo>
                    <a:pt x="4990" y="7704"/>
                  </a:lnTo>
                  <a:lnTo>
                    <a:pt x="4843" y="7814"/>
                  </a:lnTo>
                  <a:lnTo>
                    <a:pt x="4733" y="7961"/>
                  </a:lnTo>
                  <a:lnTo>
                    <a:pt x="4659" y="8144"/>
                  </a:lnTo>
                  <a:lnTo>
                    <a:pt x="4623" y="8327"/>
                  </a:lnTo>
                  <a:lnTo>
                    <a:pt x="4623" y="8511"/>
                  </a:lnTo>
                  <a:lnTo>
                    <a:pt x="4623" y="8694"/>
                  </a:lnTo>
                  <a:lnTo>
                    <a:pt x="3669" y="8951"/>
                  </a:lnTo>
                  <a:lnTo>
                    <a:pt x="3229" y="9134"/>
                  </a:lnTo>
                  <a:lnTo>
                    <a:pt x="2752" y="9318"/>
                  </a:lnTo>
                  <a:lnTo>
                    <a:pt x="2348" y="7997"/>
                  </a:lnTo>
                  <a:lnTo>
                    <a:pt x="1908" y="6677"/>
                  </a:lnTo>
                  <a:lnTo>
                    <a:pt x="1541" y="5356"/>
                  </a:lnTo>
                  <a:lnTo>
                    <a:pt x="1395" y="4696"/>
                  </a:lnTo>
                  <a:lnTo>
                    <a:pt x="1285" y="3999"/>
                  </a:lnTo>
                  <a:lnTo>
                    <a:pt x="1505" y="3962"/>
                  </a:lnTo>
                  <a:lnTo>
                    <a:pt x="1725" y="3926"/>
                  </a:lnTo>
                  <a:lnTo>
                    <a:pt x="2165" y="3816"/>
                  </a:lnTo>
                  <a:lnTo>
                    <a:pt x="3302" y="3485"/>
                  </a:lnTo>
                  <a:lnTo>
                    <a:pt x="5760" y="2825"/>
                  </a:lnTo>
                  <a:lnTo>
                    <a:pt x="6934" y="2495"/>
                  </a:lnTo>
                  <a:lnTo>
                    <a:pt x="8071" y="2092"/>
                  </a:lnTo>
                  <a:lnTo>
                    <a:pt x="9135" y="1725"/>
                  </a:lnTo>
                  <a:lnTo>
                    <a:pt x="9758" y="1505"/>
                  </a:lnTo>
                  <a:lnTo>
                    <a:pt x="9978" y="1395"/>
                  </a:lnTo>
                  <a:lnTo>
                    <a:pt x="10088" y="1358"/>
                  </a:lnTo>
                  <a:lnTo>
                    <a:pt x="10162" y="1321"/>
                  </a:lnTo>
                  <a:close/>
                  <a:moveTo>
                    <a:pt x="12876" y="8988"/>
                  </a:moveTo>
                  <a:lnTo>
                    <a:pt x="13023" y="9575"/>
                  </a:lnTo>
                  <a:lnTo>
                    <a:pt x="13096" y="9905"/>
                  </a:lnTo>
                  <a:lnTo>
                    <a:pt x="13206" y="10198"/>
                  </a:lnTo>
                  <a:lnTo>
                    <a:pt x="12619" y="10271"/>
                  </a:lnTo>
                  <a:lnTo>
                    <a:pt x="12069" y="10418"/>
                  </a:lnTo>
                  <a:lnTo>
                    <a:pt x="11519" y="10565"/>
                  </a:lnTo>
                  <a:lnTo>
                    <a:pt x="10969" y="10748"/>
                  </a:lnTo>
                  <a:lnTo>
                    <a:pt x="9685" y="11225"/>
                  </a:lnTo>
                  <a:lnTo>
                    <a:pt x="8438" y="11702"/>
                  </a:lnTo>
                  <a:lnTo>
                    <a:pt x="5980" y="12619"/>
                  </a:lnTo>
                  <a:lnTo>
                    <a:pt x="4879" y="13023"/>
                  </a:lnTo>
                  <a:lnTo>
                    <a:pt x="4329" y="13243"/>
                  </a:lnTo>
                  <a:lnTo>
                    <a:pt x="3816" y="13499"/>
                  </a:lnTo>
                  <a:lnTo>
                    <a:pt x="3669" y="12692"/>
                  </a:lnTo>
                  <a:lnTo>
                    <a:pt x="3522" y="11885"/>
                  </a:lnTo>
                  <a:lnTo>
                    <a:pt x="3742" y="11885"/>
                  </a:lnTo>
                  <a:lnTo>
                    <a:pt x="3999" y="11812"/>
                  </a:lnTo>
                  <a:lnTo>
                    <a:pt x="5173" y="11482"/>
                  </a:lnTo>
                  <a:lnTo>
                    <a:pt x="7190" y="10932"/>
                  </a:lnTo>
                  <a:lnTo>
                    <a:pt x="7374" y="11335"/>
                  </a:lnTo>
                  <a:lnTo>
                    <a:pt x="7594" y="11702"/>
                  </a:lnTo>
                  <a:lnTo>
                    <a:pt x="7631" y="11775"/>
                  </a:lnTo>
                  <a:lnTo>
                    <a:pt x="7814" y="11775"/>
                  </a:lnTo>
                  <a:lnTo>
                    <a:pt x="7887" y="11702"/>
                  </a:lnTo>
                  <a:lnTo>
                    <a:pt x="7961" y="11629"/>
                  </a:lnTo>
                  <a:lnTo>
                    <a:pt x="8107" y="11592"/>
                  </a:lnTo>
                  <a:lnTo>
                    <a:pt x="8401" y="11519"/>
                  </a:lnTo>
                  <a:lnTo>
                    <a:pt x="8474" y="11445"/>
                  </a:lnTo>
                  <a:lnTo>
                    <a:pt x="8548" y="11372"/>
                  </a:lnTo>
                  <a:lnTo>
                    <a:pt x="8658" y="11189"/>
                  </a:lnTo>
                  <a:lnTo>
                    <a:pt x="8694" y="11005"/>
                  </a:lnTo>
                  <a:lnTo>
                    <a:pt x="8694" y="10785"/>
                  </a:lnTo>
                  <a:lnTo>
                    <a:pt x="8658" y="10602"/>
                  </a:lnTo>
                  <a:lnTo>
                    <a:pt x="8621" y="10418"/>
                  </a:lnTo>
                  <a:lnTo>
                    <a:pt x="8658" y="10492"/>
                  </a:lnTo>
                  <a:lnTo>
                    <a:pt x="8768" y="10528"/>
                  </a:lnTo>
                  <a:lnTo>
                    <a:pt x="9025" y="10492"/>
                  </a:lnTo>
                  <a:lnTo>
                    <a:pt x="9281" y="10418"/>
                  </a:lnTo>
                  <a:lnTo>
                    <a:pt x="9428" y="10638"/>
                  </a:lnTo>
                  <a:lnTo>
                    <a:pt x="9611" y="10822"/>
                  </a:lnTo>
                  <a:lnTo>
                    <a:pt x="9758" y="10895"/>
                  </a:lnTo>
                  <a:lnTo>
                    <a:pt x="9942" y="10932"/>
                  </a:lnTo>
                  <a:lnTo>
                    <a:pt x="10088" y="10932"/>
                  </a:lnTo>
                  <a:lnTo>
                    <a:pt x="10235" y="10858"/>
                  </a:lnTo>
                  <a:lnTo>
                    <a:pt x="10382" y="10785"/>
                  </a:lnTo>
                  <a:lnTo>
                    <a:pt x="10492" y="10638"/>
                  </a:lnTo>
                  <a:lnTo>
                    <a:pt x="10565" y="10492"/>
                  </a:lnTo>
                  <a:lnTo>
                    <a:pt x="10602" y="10345"/>
                  </a:lnTo>
                  <a:lnTo>
                    <a:pt x="10639" y="10161"/>
                  </a:lnTo>
                  <a:lnTo>
                    <a:pt x="10602" y="9978"/>
                  </a:lnTo>
                  <a:lnTo>
                    <a:pt x="10492" y="9648"/>
                  </a:lnTo>
                  <a:lnTo>
                    <a:pt x="10749" y="9648"/>
                  </a:lnTo>
                  <a:lnTo>
                    <a:pt x="11005" y="9611"/>
                  </a:lnTo>
                  <a:lnTo>
                    <a:pt x="11629" y="9428"/>
                  </a:lnTo>
                  <a:lnTo>
                    <a:pt x="12876" y="8988"/>
                  </a:lnTo>
                  <a:close/>
                  <a:moveTo>
                    <a:pt x="13206" y="10675"/>
                  </a:moveTo>
                  <a:lnTo>
                    <a:pt x="13096" y="10712"/>
                  </a:lnTo>
                  <a:lnTo>
                    <a:pt x="11592" y="11262"/>
                  </a:lnTo>
                  <a:lnTo>
                    <a:pt x="8731" y="12362"/>
                  </a:lnTo>
                  <a:lnTo>
                    <a:pt x="7300" y="12876"/>
                  </a:lnTo>
                  <a:lnTo>
                    <a:pt x="6604" y="13133"/>
                  </a:lnTo>
                  <a:lnTo>
                    <a:pt x="5870" y="13316"/>
                  </a:lnTo>
                  <a:lnTo>
                    <a:pt x="4696" y="13573"/>
                  </a:lnTo>
                  <a:lnTo>
                    <a:pt x="5393" y="13279"/>
                  </a:lnTo>
                  <a:lnTo>
                    <a:pt x="6090" y="13023"/>
                  </a:lnTo>
                  <a:lnTo>
                    <a:pt x="8438" y="12179"/>
                  </a:lnTo>
                  <a:lnTo>
                    <a:pt x="9611" y="11702"/>
                  </a:lnTo>
                  <a:lnTo>
                    <a:pt x="10822" y="11299"/>
                  </a:lnTo>
                  <a:lnTo>
                    <a:pt x="11409" y="11078"/>
                  </a:lnTo>
                  <a:lnTo>
                    <a:pt x="11996" y="10895"/>
                  </a:lnTo>
                  <a:lnTo>
                    <a:pt x="12619" y="10748"/>
                  </a:lnTo>
                  <a:lnTo>
                    <a:pt x="13206" y="10675"/>
                  </a:lnTo>
                  <a:close/>
                  <a:moveTo>
                    <a:pt x="10492" y="478"/>
                  </a:moveTo>
                  <a:lnTo>
                    <a:pt x="10712" y="1064"/>
                  </a:lnTo>
                  <a:lnTo>
                    <a:pt x="10969" y="1688"/>
                  </a:lnTo>
                  <a:lnTo>
                    <a:pt x="11482" y="2862"/>
                  </a:lnTo>
                  <a:lnTo>
                    <a:pt x="11996" y="4182"/>
                  </a:lnTo>
                  <a:lnTo>
                    <a:pt x="12473" y="5466"/>
                  </a:lnTo>
                  <a:lnTo>
                    <a:pt x="12876" y="6713"/>
                  </a:lnTo>
                  <a:lnTo>
                    <a:pt x="13280" y="7924"/>
                  </a:lnTo>
                  <a:lnTo>
                    <a:pt x="13683" y="9171"/>
                  </a:lnTo>
                  <a:lnTo>
                    <a:pt x="14013" y="10418"/>
                  </a:lnTo>
                  <a:lnTo>
                    <a:pt x="13793" y="10418"/>
                  </a:lnTo>
                  <a:lnTo>
                    <a:pt x="13573" y="10492"/>
                  </a:lnTo>
                  <a:lnTo>
                    <a:pt x="13573" y="10418"/>
                  </a:lnTo>
                  <a:lnTo>
                    <a:pt x="13573" y="10308"/>
                  </a:lnTo>
                  <a:lnTo>
                    <a:pt x="13646" y="10235"/>
                  </a:lnTo>
                  <a:lnTo>
                    <a:pt x="13646" y="10125"/>
                  </a:lnTo>
                  <a:lnTo>
                    <a:pt x="13610" y="9831"/>
                  </a:lnTo>
                  <a:lnTo>
                    <a:pt x="13610" y="9758"/>
                  </a:lnTo>
                  <a:lnTo>
                    <a:pt x="13610" y="9721"/>
                  </a:lnTo>
                  <a:lnTo>
                    <a:pt x="13426" y="9024"/>
                  </a:lnTo>
                  <a:lnTo>
                    <a:pt x="13096" y="7777"/>
                  </a:lnTo>
                  <a:lnTo>
                    <a:pt x="12693" y="6603"/>
                  </a:lnTo>
                  <a:lnTo>
                    <a:pt x="12289" y="5430"/>
                  </a:lnTo>
                  <a:lnTo>
                    <a:pt x="11849" y="4256"/>
                  </a:lnTo>
                  <a:lnTo>
                    <a:pt x="11372" y="3119"/>
                  </a:lnTo>
                  <a:lnTo>
                    <a:pt x="10859" y="1981"/>
                  </a:lnTo>
                  <a:lnTo>
                    <a:pt x="10675" y="1651"/>
                  </a:lnTo>
                  <a:lnTo>
                    <a:pt x="10492" y="1358"/>
                  </a:lnTo>
                  <a:lnTo>
                    <a:pt x="10602" y="1285"/>
                  </a:lnTo>
                  <a:lnTo>
                    <a:pt x="10639" y="1174"/>
                  </a:lnTo>
                  <a:lnTo>
                    <a:pt x="10602" y="1064"/>
                  </a:lnTo>
                  <a:lnTo>
                    <a:pt x="10565" y="991"/>
                  </a:lnTo>
                  <a:lnTo>
                    <a:pt x="10528" y="954"/>
                  </a:lnTo>
                  <a:lnTo>
                    <a:pt x="10455" y="918"/>
                  </a:lnTo>
                  <a:lnTo>
                    <a:pt x="10272" y="881"/>
                  </a:lnTo>
                  <a:lnTo>
                    <a:pt x="10088" y="918"/>
                  </a:lnTo>
                  <a:lnTo>
                    <a:pt x="9391" y="1138"/>
                  </a:lnTo>
                  <a:lnTo>
                    <a:pt x="8658" y="1431"/>
                  </a:lnTo>
                  <a:lnTo>
                    <a:pt x="7924" y="1688"/>
                  </a:lnTo>
                  <a:lnTo>
                    <a:pt x="7190" y="1945"/>
                  </a:lnTo>
                  <a:lnTo>
                    <a:pt x="5650" y="2422"/>
                  </a:lnTo>
                  <a:lnTo>
                    <a:pt x="4109" y="2862"/>
                  </a:lnTo>
                  <a:lnTo>
                    <a:pt x="2569" y="3265"/>
                  </a:lnTo>
                  <a:lnTo>
                    <a:pt x="1762" y="3485"/>
                  </a:lnTo>
                  <a:lnTo>
                    <a:pt x="1358" y="3632"/>
                  </a:lnTo>
                  <a:lnTo>
                    <a:pt x="1175" y="3706"/>
                  </a:lnTo>
                  <a:lnTo>
                    <a:pt x="1028" y="3816"/>
                  </a:lnTo>
                  <a:lnTo>
                    <a:pt x="991" y="3816"/>
                  </a:lnTo>
                  <a:lnTo>
                    <a:pt x="955" y="3889"/>
                  </a:lnTo>
                  <a:lnTo>
                    <a:pt x="918" y="3962"/>
                  </a:lnTo>
                  <a:lnTo>
                    <a:pt x="991" y="4586"/>
                  </a:lnTo>
                  <a:lnTo>
                    <a:pt x="1101" y="5209"/>
                  </a:lnTo>
                  <a:lnTo>
                    <a:pt x="1248" y="5796"/>
                  </a:lnTo>
                  <a:lnTo>
                    <a:pt x="1395" y="6420"/>
                  </a:lnTo>
                  <a:lnTo>
                    <a:pt x="1725" y="7594"/>
                  </a:lnTo>
                  <a:lnTo>
                    <a:pt x="2128" y="8768"/>
                  </a:lnTo>
                  <a:lnTo>
                    <a:pt x="2532" y="9978"/>
                  </a:lnTo>
                  <a:lnTo>
                    <a:pt x="2899" y="11152"/>
                  </a:lnTo>
                  <a:lnTo>
                    <a:pt x="3045" y="11739"/>
                  </a:lnTo>
                  <a:lnTo>
                    <a:pt x="3192" y="12362"/>
                  </a:lnTo>
                  <a:lnTo>
                    <a:pt x="3302" y="12949"/>
                  </a:lnTo>
                  <a:lnTo>
                    <a:pt x="3412" y="13573"/>
                  </a:lnTo>
                  <a:lnTo>
                    <a:pt x="3412" y="13683"/>
                  </a:lnTo>
                  <a:lnTo>
                    <a:pt x="3486" y="13720"/>
                  </a:lnTo>
                  <a:lnTo>
                    <a:pt x="3559" y="13756"/>
                  </a:lnTo>
                  <a:lnTo>
                    <a:pt x="3632" y="13793"/>
                  </a:lnTo>
                  <a:lnTo>
                    <a:pt x="3669" y="13830"/>
                  </a:lnTo>
                  <a:lnTo>
                    <a:pt x="3742" y="13830"/>
                  </a:lnTo>
                  <a:lnTo>
                    <a:pt x="4036" y="13756"/>
                  </a:lnTo>
                  <a:lnTo>
                    <a:pt x="3706" y="13903"/>
                  </a:lnTo>
                  <a:lnTo>
                    <a:pt x="3412" y="14086"/>
                  </a:lnTo>
                  <a:lnTo>
                    <a:pt x="2569" y="11115"/>
                  </a:lnTo>
                  <a:lnTo>
                    <a:pt x="2128" y="9611"/>
                  </a:lnTo>
                  <a:lnTo>
                    <a:pt x="1725" y="8144"/>
                  </a:lnTo>
                  <a:lnTo>
                    <a:pt x="955" y="5136"/>
                  </a:lnTo>
                  <a:lnTo>
                    <a:pt x="808" y="4439"/>
                  </a:lnTo>
                  <a:lnTo>
                    <a:pt x="661" y="3999"/>
                  </a:lnTo>
                  <a:lnTo>
                    <a:pt x="588" y="3779"/>
                  </a:lnTo>
                  <a:lnTo>
                    <a:pt x="478" y="3632"/>
                  </a:lnTo>
                  <a:lnTo>
                    <a:pt x="1065" y="3522"/>
                  </a:lnTo>
                  <a:lnTo>
                    <a:pt x="1652" y="3412"/>
                  </a:lnTo>
                  <a:lnTo>
                    <a:pt x="2825" y="3045"/>
                  </a:lnTo>
                  <a:lnTo>
                    <a:pt x="4183" y="2642"/>
                  </a:lnTo>
                  <a:lnTo>
                    <a:pt x="5503" y="2202"/>
                  </a:lnTo>
                  <a:lnTo>
                    <a:pt x="8034" y="1358"/>
                  </a:lnTo>
                  <a:lnTo>
                    <a:pt x="9281" y="918"/>
                  </a:lnTo>
                  <a:lnTo>
                    <a:pt x="9905" y="734"/>
                  </a:lnTo>
                  <a:lnTo>
                    <a:pt x="10198" y="624"/>
                  </a:lnTo>
                  <a:lnTo>
                    <a:pt x="10492" y="478"/>
                  </a:lnTo>
                  <a:close/>
                  <a:moveTo>
                    <a:pt x="10455" y="1"/>
                  </a:moveTo>
                  <a:lnTo>
                    <a:pt x="10162" y="37"/>
                  </a:lnTo>
                  <a:lnTo>
                    <a:pt x="9832" y="147"/>
                  </a:lnTo>
                  <a:lnTo>
                    <a:pt x="9245" y="367"/>
                  </a:lnTo>
                  <a:lnTo>
                    <a:pt x="7997" y="808"/>
                  </a:lnTo>
                  <a:lnTo>
                    <a:pt x="5503" y="1651"/>
                  </a:lnTo>
                  <a:lnTo>
                    <a:pt x="2935" y="2495"/>
                  </a:lnTo>
                  <a:lnTo>
                    <a:pt x="1615" y="2899"/>
                  </a:lnTo>
                  <a:lnTo>
                    <a:pt x="918" y="3082"/>
                  </a:lnTo>
                  <a:lnTo>
                    <a:pt x="258" y="3339"/>
                  </a:lnTo>
                  <a:lnTo>
                    <a:pt x="184" y="3412"/>
                  </a:lnTo>
                  <a:lnTo>
                    <a:pt x="148" y="3522"/>
                  </a:lnTo>
                  <a:lnTo>
                    <a:pt x="38" y="3559"/>
                  </a:lnTo>
                  <a:lnTo>
                    <a:pt x="1" y="3595"/>
                  </a:lnTo>
                  <a:lnTo>
                    <a:pt x="1" y="3632"/>
                  </a:lnTo>
                  <a:lnTo>
                    <a:pt x="38" y="3779"/>
                  </a:lnTo>
                  <a:lnTo>
                    <a:pt x="111" y="3926"/>
                  </a:lnTo>
                  <a:lnTo>
                    <a:pt x="184" y="4036"/>
                  </a:lnTo>
                  <a:lnTo>
                    <a:pt x="221" y="4146"/>
                  </a:lnTo>
                  <a:lnTo>
                    <a:pt x="294" y="4366"/>
                  </a:lnTo>
                  <a:lnTo>
                    <a:pt x="588" y="5796"/>
                  </a:lnTo>
                  <a:lnTo>
                    <a:pt x="955" y="7227"/>
                  </a:lnTo>
                  <a:lnTo>
                    <a:pt x="1285" y="8658"/>
                  </a:lnTo>
                  <a:lnTo>
                    <a:pt x="2055" y="11482"/>
                  </a:lnTo>
                  <a:lnTo>
                    <a:pt x="2459" y="12876"/>
                  </a:lnTo>
                  <a:lnTo>
                    <a:pt x="2899" y="14233"/>
                  </a:lnTo>
                  <a:lnTo>
                    <a:pt x="2935" y="14380"/>
                  </a:lnTo>
                  <a:lnTo>
                    <a:pt x="3045" y="14416"/>
                  </a:lnTo>
                  <a:lnTo>
                    <a:pt x="3155" y="14453"/>
                  </a:lnTo>
                  <a:lnTo>
                    <a:pt x="3302" y="14416"/>
                  </a:lnTo>
                  <a:lnTo>
                    <a:pt x="3596" y="14343"/>
                  </a:lnTo>
                  <a:lnTo>
                    <a:pt x="3889" y="14270"/>
                  </a:lnTo>
                  <a:lnTo>
                    <a:pt x="4513" y="14086"/>
                  </a:lnTo>
                  <a:lnTo>
                    <a:pt x="5980" y="13793"/>
                  </a:lnTo>
                  <a:lnTo>
                    <a:pt x="6714" y="13610"/>
                  </a:lnTo>
                  <a:lnTo>
                    <a:pt x="7447" y="13353"/>
                  </a:lnTo>
                  <a:lnTo>
                    <a:pt x="8878" y="12839"/>
                  </a:lnTo>
                  <a:lnTo>
                    <a:pt x="11739" y="11775"/>
                  </a:lnTo>
                  <a:lnTo>
                    <a:pt x="13133" y="11225"/>
                  </a:lnTo>
                  <a:lnTo>
                    <a:pt x="13646" y="11078"/>
                  </a:lnTo>
                  <a:lnTo>
                    <a:pt x="13903" y="10968"/>
                  </a:lnTo>
                  <a:lnTo>
                    <a:pt x="14160" y="10822"/>
                  </a:lnTo>
                  <a:lnTo>
                    <a:pt x="14197" y="10932"/>
                  </a:lnTo>
                  <a:lnTo>
                    <a:pt x="14270" y="10968"/>
                  </a:lnTo>
                  <a:lnTo>
                    <a:pt x="14380" y="11005"/>
                  </a:lnTo>
                  <a:lnTo>
                    <a:pt x="14490" y="11005"/>
                  </a:lnTo>
                  <a:lnTo>
                    <a:pt x="14563" y="10932"/>
                  </a:lnTo>
                  <a:lnTo>
                    <a:pt x="14637" y="10895"/>
                  </a:lnTo>
                  <a:lnTo>
                    <a:pt x="14674" y="10785"/>
                  </a:lnTo>
                  <a:lnTo>
                    <a:pt x="14637" y="10675"/>
                  </a:lnTo>
                  <a:lnTo>
                    <a:pt x="14270" y="9318"/>
                  </a:lnTo>
                  <a:lnTo>
                    <a:pt x="13867" y="7997"/>
                  </a:lnTo>
                  <a:lnTo>
                    <a:pt x="13426" y="6640"/>
                  </a:lnTo>
                  <a:lnTo>
                    <a:pt x="12949" y="5356"/>
                  </a:lnTo>
                  <a:lnTo>
                    <a:pt x="12473" y="4036"/>
                  </a:lnTo>
                  <a:lnTo>
                    <a:pt x="11922" y="2752"/>
                  </a:lnTo>
                  <a:lnTo>
                    <a:pt x="11409" y="1468"/>
                  </a:lnTo>
                  <a:lnTo>
                    <a:pt x="11115" y="881"/>
                  </a:lnTo>
                  <a:lnTo>
                    <a:pt x="10785" y="257"/>
                  </a:lnTo>
                  <a:lnTo>
                    <a:pt x="10749" y="221"/>
                  </a:lnTo>
                  <a:lnTo>
                    <a:pt x="10675" y="184"/>
                  </a:lnTo>
                  <a:lnTo>
                    <a:pt x="10639" y="111"/>
                  </a:lnTo>
                  <a:lnTo>
                    <a:pt x="10602" y="74"/>
                  </a:lnTo>
                  <a:lnTo>
                    <a:pt x="10528" y="37"/>
                  </a:lnTo>
                  <a:lnTo>
                    <a:pt x="10455" y="1"/>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49" name="Shape 349"/>
            <p:cNvSpPr/>
            <p:nvPr/>
          </p:nvSpPr>
          <p:spPr>
            <a:xfrm>
              <a:off x="6316250" y="3040425"/>
              <a:ext cx="137600" cy="122000"/>
            </a:xfrm>
            <a:custGeom>
              <a:avLst/>
              <a:gdLst/>
              <a:ahLst/>
              <a:cxnLst/>
              <a:rect l="0" t="0" r="0" b="0"/>
              <a:pathLst>
                <a:path w="5504" h="4880" extrusionOk="0">
                  <a:moveTo>
                    <a:pt x="5173" y="0"/>
                  </a:moveTo>
                  <a:lnTo>
                    <a:pt x="5063" y="37"/>
                  </a:lnTo>
                  <a:lnTo>
                    <a:pt x="4990" y="110"/>
                  </a:lnTo>
                  <a:lnTo>
                    <a:pt x="4770" y="404"/>
                  </a:lnTo>
                  <a:lnTo>
                    <a:pt x="4513" y="624"/>
                  </a:lnTo>
                  <a:lnTo>
                    <a:pt x="4219" y="844"/>
                  </a:lnTo>
                  <a:lnTo>
                    <a:pt x="3926" y="991"/>
                  </a:lnTo>
                  <a:lnTo>
                    <a:pt x="3742" y="1064"/>
                  </a:lnTo>
                  <a:lnTo>
                    <a:pt x="3559" y="1101"/>
                  </a:lnTo>
                  <a:lnTo>
                    <a:pt x="3229" y="1101"/>
                  </a:lnTo>
                  <a:lnTo>
                    <a:pt x="2862" y="1028"/>
                  </a:lnTo>
                  <a:lnTo>
                    <a:pt x="2532" y="917"/>
                  </a:lnTo>
                  <a:lnTo>
                    <a:pt x="2239" y="807"/>
                  </a:lnTo>
                  <a:lnTo>
                    <a:pt x="1908" y="734"/>
                  </a:lnTo>
                  <a:lnTo>
                    <a:pt x="1578" y="661"/>
                  </a:lnTo>
                  <a:lnTo>
                    <a:pt x="1248" y="624"/>
                  </a:lnTo>
                  <a:lnTo>
                    <a:pt x="918" y="661"/>
                  </a:lnTo>
                  <a:lnTo>
                    <a:pt x="625" y="771"/>
                  </a:lnTo>
                  <a:lnTo>
                    <a:pt x="478" y="844"/>
                  </a:lnTo>
                  <a:lnTo>
                    <a:pt x="368" y="954"/>
                  </a:lnTo>
                  <a:lnTo>
                    <a:pt x="258" y="1064"/>
                  </a:lnTo>
                  <a:lnTo>
                    <a:pt x="148" y="1211"/>
                  </a:lnTo>
                  <a:lnTo>
                    <a:pt x="111" y="1284"/>
                  </a:lnTo>
                  <a:lnTo>
                    <a:pt x="111" y="1321"/>
                  </a:lnTo>
                  <a:lnTo>
                    <a:pt x="148" y="1431"/>
                  </a:lnTo>
                  <a:lnTo>
                    <a:pt x="258" y="1468"/>
                  </a:lnTo>
                  <a:lnTo>
                    <a:pt x="368" y="1468"/>
                  </a:lnTo>
                  <a:lnTo>
                    <a:pt x="698" y="1284"/>
                  </a:lnTo>
                  <a:lnTo>
                    <a:pt x="1028" y="1174"/>
                  </a:lnTo>
                  <a:lnTo>
                    <a:pt x="1028" y="2531"/>
                  </a:lnTo>
                  <a:lnTo>
                    <a:pt x="955" y="3228"/>
                  </a:lnTo>
                  <a:lnTo>
                    <a:pt x="881" y="3925"/>
                  </a:lnTo>
                  <a:lnTo>
                    <a:pt x="698" y="3852"/>
                  </a:lnTo>
                  <a:lnTo>
                    <a:pt x="551" y="3742"/>
                  </a:lnTo>
                  <a:lnTo>
                    <a:pt x="368" y="3632"/>
                  </a:lnTo>
                  <a:lnTo>
                    <a:pt x="184" y="3522"/>
                  </a:lnTo>
                  <a:lnTo>
                    <a:pt x="111" y="3522"/>
                  </a:lnTo>
                  <a:lnTo>
                    <a:pt x="38" y="3595"/>
                  </a:lnTo>
                  <a:lnTo>
                    <a:pt x="1" y="3669"/>
                  </a:lnTo>
                  <a:lnTo>
                    <a:pt x="1" y="3779"/>
                  </a:lnTo>
                  <a:lnTo>
                    <a:pt x="38" y="3962"/>
                  </a:lnTo>
                  <a:lnTo>
                    <a:pt x="148" y="4145"/>
                  </a:lnTo>
                  <a:lnTo>
                    <a:pt x="294" y="4256"/>
                  </a:lnTo>
                  <a:lnTo>
                    <a:pt x="514" y="4402"/>
                  </a:lnTo>
                  <a:lnTo>
                    <a:pt x="735" y="4476"/>
                  </a:lnTo>
                  <a:lnTo>
                    <a:pt x="1175" y="4476"/>
                  </a:lnTo>
                  <a:lnTo>
                    <a:pt x="1248" y="4439"/>
                  </a:lnTo>
                  <a:lnTo>
                    <a:pt x="1321" y="4402"/>
                  </a:lnTo>
                  <a:lnTo>
                    <a:pt x="1395" y="4256"/>
                  </a:lnTo>
                  <a:lnTo>
                    <a:pt x="1505" y="3485"/>
                  </a:lnTo>
                  <a:lnTo>
                    <a:pt x="1578" y="2715"/>
                  </a:lnTo>
                  <a:lnTo>
                    <a:pt x="1578" y="1908"/>
                  </a:lnTo>
                  <a:lnTo>
                    <a:pt x="1542" y="1504"/>
                  </a:lnTo>
                  <a:lnTo>
                    <a:pt x="1505" y="1138"/>
                  </a:lnTo>
                  <a:lnTo>
                    <a:pt x="1762" y="1174"/>
                  </a:lnTo>
                  <a:lnTo>
                    <a:pt x="2128" y="1321"/>
                  </a:lnTo>
                  <a:lnTo>
                    <a:pt x="2459" y="1431"/>
                  </a:lnTo>
                  <a:lnTo>
                    <a:pt x="2825" y="1578"/>
                  </a:lnTo>
                  <a:lnTo>
                    <a:pt x="3192" y="1651"/>
                  </a:lnTo>
                  <a:lnTo>
                    <a:pt x="3486" y="1651"/>
                  </a:lnTo>
                  <a:lnTo>
                    <a:pt x="3449" y="2531"/>
                  </a:lnTo>
                  <a:lnTo>
                    <a:pt x="3412" y="3449"/>
                  </a:lnTo>
                  <a:lnTo>
                    <a:pt x="3412" y="3999"/>
                  </a:lnTo>
                  <a:lnTo>
                    <a:pt x="3412" y="4256"/>
                  </a:lnTo>
                  <a:lnTo>
                    <a:pt x="3412" y="4366"/>
                  </a:lnTo>
                  <a:lnTo>
                    <a:pt x="3412" y="4402"/>
                  </a:lnTo>
                  <a:lnTo>
                    <a:pt x="3449" y="4402"/>
                  </a:lnTo>
                  <a:lnTo>
                    <a:pt x="3412" y="4476"/>
                  </a:lnTo>
                  <a:lnTo>
                    <a:pt x="3376" y="4512"/>
                  </a:lnTo>
                  <a:lnTo>
                    <a:pt x="3376" y="4659"/>
                  </a:lnTo>
                  <a:lnTo>
                    <a:pt x="3376" y="4696"/>
                  </a:lnTo>
                  <a:lnTo>
                    <a:pt x="3412" y="4806"/>
                  </a:lnTo>
                  <a:lnTo>
                    <a:pt x="3522" y="4879"/>
                  </a:lnTo>
                  <a:lnTo>
                    <a:pt x="3632" y="4879"/>
                  </a:lnTo>
                  <a:lnTo>
                    <a:pt x="3742" y="4842"/>
                  </a:lnTo>
                  <a:lnTo>
                    <a:pt x="3853" y="4732"/>
                  </a:lnTo>
                  <a:lnTo>
                    <a:pt x="3926" y="4586"/>
                  </a:lnTo>
                  <a:lnTo>
                    <a:pt x="3926" y="4439"/>
                  </a:lnTo>
                  <a:lnTo>
                    <a:pt x="3926" y="4256"/>
                  </a:lnTo>
                  <a:lnTo>
                    <a:pt x="3963" y="3045"/>
                  </a:lnTo>
                  <a:lnTo>
                    <a:pt x="3963" y="1871"/>
                  </a:lnTo>
                  <a:lnTo>
                    <a:pt x="3963" y="1541"/>
                  </a:lnTo>
                  <a:lnTo>
                    <a:pt x="4366" y="1394"/>
                  </a:lnTo>
                  <a:lnTo>
                    <a:pt x="4733" y="1138"/>
                  </a:lnTo>
                  <a:lnTo>
                    <a:pt x="5063" y="844"/>
                  </a:lnTo>
                  <a:lnTo>
                    <a:pt x="5320" y="551"/>
                  </a:lnTo>
                  <a:lnTo>
                    <a:pt x="5467" y="367"/>
                  </a:lnTo>
                  <a:lnTo>
                    <a:pt x="5503" y="257"/>
                  </a:lnTo>
                  <a:lnTo>
                    <a:pt x="5503" y="184"/>
                  </a:lnTo>
                  <a:lnTo>
                    <a:pt x="5430" y="74"/>
                  </a:lnTo>
                  <a:lnTo>
                    <a:pt x="5356" y="37"/>
                  </a:lnTo>
                  <a:lnTo>
                    <a:pt x="5283"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50" name="Shape 350"/>
            <p:cNvSpPr/>
            <p:nvPr/>
          </p:nvSpPr>
          <p:spPr>
            <a:xfrm>
              <a:off x="6879325" y="4294925"/>
              <a:ext cx="344825" cy="254975"/>
            </a:xfrm>
            <a:custGeom>
              <a:avLst/>
              <a:gdLst/>
              <a:ahLst/>
              <a:cxnLst/>
              <a:rect l="0" t="0" r="0" b="0"/>
              <a:pathLst>
                <a:path w="13793" h="10199" extrusionOk="0">
                  <a:moveTo>
                    <a:pt x="5649" y="2128"/>
                  </a:moveTo>
                  <a:lnTo>
                    <a:pt x="5503" y="2165"/>
                  </a:lnTo>
                  <a:lnTo>
                    <a:pt x="5356" y="2238"/>
                  </a:lnTo>
                  <a:lnTo>
                    <a:pt x="5209" y="2312"/>
                  </a:lnTo>
                  <a:lnTo>
                    <a:pt x="5099" y="2422"/>
                  </a:lnTo>
                  <a:lnTo>
                    <a:pt x="4989" y="2532"/>
                  </a:lnTo>
                  <a:lnTo>
                    <a:pt x="4916" y="2642"/>
                  </a:lnTo>
                  <a:lnTo>
                    <a:pt x="4879" y="2788"/>
                  </a:lnTo>
                  <a:lnTo>
                    <a:pt x="4842" y="2935"/>
                  </a:lnTo>
                  <a:lnTo>
                    <a:pt x="4842" y="3119"/>
                  </a:lnTo>
                  <a:lnTo>
                    <a:pt x="4879" y="3265"/>
                  </a:lnTo>
                  <a:lnTo>
                    <a:pt x="4916" y="3375"/>
                  </a:lnTo>
                  <a:lnTo>
                    <a:pt x="5026" y="3485"/>
                  </a:lnTo>
                  <a:lnTo>
                    <a:pt x="5136" y="3522"/>
                  </a:lnTo>
                  <a:lnTo>
                    <a:pt x="5209" y="3522"/>
                  </a:lnTo>
                  <a:lnTo>
                    <a:pt x="5319" y="3449"/>
                  </a:lnTo>
                  <a:lnTo>
                    <a:pt x="5356" y="3375"/>
                  </a:lnTo>
                  <a:lnTo>
                    <a:pt x="5393" y="3119"/>
                  </a:lnTo>
                  <a:lnTo>
                    <a:pt x="5393" y="2899"/>
                  </a:lnTo>
                  <a:lnTo>
                    <a:pt x="5429" y="3045"/>
                  </a:lnTo>
                  <a:lnTo>
                    <a:pt x="5466" y="3229"/>
                  </a:lnTo>
                  <a:lnTo>
                    <a:pt x="5503" y="3632"/>
                  </a:lnTo>
                  <a:lnTo>
                    <a:pt x="5576" y="3926"/>
                  </a:lnTo>
                  <a:lnTo>
                    <a:pt x="5613" y="4072"/>
                  </a:lnTo>
                  <a:lnTo>
                    <a:pt x="5723" y="4219"/>
                  </a:lnTo>
                  <a:lnTo>
                    <a:pt x="5796" y="4256"/>
                  </a:lnTo>
                  <a:lnTo>
                    <a:pt x="5833" y="4256"/>
                  </a:lnTo>
                  <a:lnTo>
                    <a:pt x="5906" y="4219"/>
                  </a:lnTo>
                  <a:lnTo>
                    <a:pt x="5943" y="4146"/>
                  </a:lnTo>
                  <a:lnTo>
                    <a:pt x="5980" y="4036"/>
                  </a:lnTo>
                  <a:lnTo>
                    <a:pt x="5980" y="3926"/>
                  </a:lnTo>
                  <a:lnTo>
                    <a:pt x="5943" y="3669"/>
                  </a:lnTo>
                  <a:lnTo>
                    <a:pt x="5833" y="3082"/>
                  </a:lnTo>
                  <a:lnTo>
                    <a:pt x="5759" y="2825"/>
                  </a:lnTo>
                  <a:lnTo>
                    <a:pt x="5686" y="2715"/>
                  </a:lnTo>
                  <a:lnTo>
                    <a:pt x="5613" y="2642"/>
                  </a:lnTo>
                  <a:lnTo>
                    <a:pt x="5723" y="2605"/>
                  </a:lnTo>
                  <a:lnTo>
                    <a:pt x="6016" y="2605"/>
                  </a:lnTo>
                  <a:lnTo>
                    <a:pt x="6163" y="2642"/>
                  </a:lnTo>
                  <a:lnTo>
                    <a:pt x="6310" y="3045"/>
                  </a:lnTo>
                  <a:lnTo>
                    <a:pt x="6456" y="3522"/>
                  </a:lnTo>
                  <a:lnTo>
                    <a:pt x="6603" y="3999"/>
                  </a:lnTo>
                  <a:lnTo>
                    <a:pt x="6640" y="4072"/>
                  </a:lnTo>
                  <a:lnTo>
                    <a:pt x="6677" y="4109"/>
                  </a:lnTo>
                  <a:lnTo>
                    <a:pt x="6750" y="4146"/>
                  </a:lnTo>
                  <a:lnTo>
                    <a:pt x="6823" y="4109"/>
                  </a:lnTo>
                  <a:lnTo>
                    <a:pt x="6897" y="4072"/>
                  </a:lnTo>
                  <a:lnTo>
                    <a:pt x="6970" y="4036"/>
                  </a:lnTo>
                  <a:lnTo>
                    <a:pt x="7007" y="3926"/>
                  </a:lnTo>
                  <a:lnTo>
                    <a:pt x="7007" y="3852"/>
                  </a:lnTo>
                  <a:lnTo>
                    <a:pt x="6860" y="3412"/>
                  </a:lnTo>
                  <a:lnTo>
                    <a:pt x="6750" y="3009"/>
                  </a:lnTo>
                  <a:lnTo>
                    <a:pt x="6677" y="2862"/>
                  </a:lnTo>
                  <a:lnTo>
                    <a:pt x="6970" y="3045"/>
                  </a:lnTo>
                  <a:lnTo>
                    <a:pt x="7227" y="3229"/>
                  </a:lnTo>
                  <a:lnTo>
                    <a:pt x="7227" y="3449"/>
                  </a:lnTo>
                  <a:lnTo>
                    <a:pt x="7263" y="3669"/>
                  </a:lnTo>
                  <a:lnTo>
                    <a:pt x="7410" y="4072"/>
                  </a:lnTo>
                  <a:lnTo>
                    <a:pt x="7484" y="4146"/>
                  </a:lnTo>
                  <a:lnTo>
                    <a:pt x="7520" y="4182"/>
                  </a:lnTo>
                  <a:lnTo>
                    <a:pt x="7667" y="4182"/>
                  </a:lnTo>
                  <a:lnTo>
                    <a:pt x="7740" y="4146"/>
                  </a:lnTo>
                  <a:lnTo>
                    <a:pt x="7777" y="4109"/>
                  </a:lnTo>
                  <a:lnTo>
                    <a:pt x="7814" y="4036"/>
                  </a:lnTo>
                  <a:lnTo>
                    <a:pt x="7777" y="3926"/>
                  </a:lnTo>
                  <a:lnTo>
                    <a:pt x="7704" y="3669"/>
                  </a:lnTo>
                  <a:lnTo>
                    <a:pt x="8034" y="3962"/>
                  </a:lnTo>
                  <a:lnTo>
                    <a:pt x="8070" y="3999"/>
                  </a:lnTo>
                  <a:lnTo>
                    <a:pt x="8107" y="3999"/>
                  </a:lnTo>
                  <a:lnTo>
                    <a:pt x="8144" y="3962"/>
                  </a:lnTo>
                  <a:lnTo>
                    <a:pt x="8144" y="3926"/>
                  </a:lnTo>
                  <a:lnTo>
                    <a:pt x="8144" y="3742"/>
                  </a:lnTo>
                  <a:lnTo>
                    <a:pt x="8107" y="3595"/>
                  </a:lnTo>
                  <a:lnTo>
                    <a:pt x="7960" y="3302"/>
                  </a:lnTo>
                  <a:lnTo>
                    <a:pt x="7740" y="3009"/>
                  </a:lnTo>
                  <a:lnTo>
                    <a:pt x="7484" y="2788"/>
                  </a:lnTo>
                  <a:lnTo>
                    <a:pt x="7190" y="2568"/>
                  </a:lnTo>
                  <a:lnTo>
                    <a:pt x="6897" y="2422"/>
                  </a:lnTo>
                  <a:lnTo>
                    <a:pt x="6566" y="2275"/>
                  </a:lnTo>
                  <a:lnTo>
                    <a:pt x="6273" y="2165"/>
                  </a:lnTo>
                  <a:lnTo>
                    <a:pt x="5943" y="2128"/>
                  </a:lnTo>
                  <a:close/>
                  <a:moveTo>
                    <a:pt x="12215" y="3485"/>
                  </a:moveTo>
                  <a:lnTo>
                    <a:pt x="12142" y="3522"/>
                  </a:lnTo>
                  <a:lnTo>
                    <a:pt x="12142" y="3559"/>
                  </a:lnTo>
                  <a:lnTo>
                    <a:pt x="12142" y="3742"/>
                  </a:lnTo>
                  <a:lnTo>
                    <a:pt x="12142" y="3926"/>
                  </a:lnTo>
                  <a:lnTo>
                    <a:pt x="12252" y="4292"/>
                  </a:lnTo>
                  <a:lnTo>
                    <a:pt x="12436" y="4769"/>
                  </a:lnTo>
                  <a:lnTo>
                    <a:pt x="12582" y="5136"/>
                  </a:lnTo>
                  <a:lnTo>
                    <a:pt x="12546" y="5209"/>
                  </a:lnTo>
                  <a:lnTo>
                    <a:pt x="12546" y="5320"/>
                  </a:lnTo>
                  <a:lnTo>
                    <a:pt x="12582" y="5356"/>
                  </a:lnTo>
                  <a:lnTo>
                    <a:pt x="12582" y="5430"/>
                  </a:lnTo>
                  <a:lnTo>
                    <a:pt x="11885" y="5613"/>
                  </a:lnTo>
                  <a:lnTo>
                    <a:pt x="11885" y="5430"/>
                  </a:lnTo>
                  <a:lnTo>
                    <a:pt x="11849" y="5246"/>
                  </a:lnTo>
                  <a:lnTo>
                    <a:pt x="11702" y="4843"/>
                  </a:lnTo>
                  <a:lnTo>
                    <a:pt x="11629" y="4549"/>
                  </a:lnTo>
                  <a:lnTo>
                    <a:pt x="11482" y="4256"/>
                  </a:lnTo>
                  <a:lnTo>
                    <a:pt x="11335" y="3999"/>
                  </a:lnTo>
                  <a:lnTo>
                    <a:pt x="11115" y="3742"/>
                  </a:lnTo>
                  <a:lnTo>
                    <a:pt x="11005" y="3742"/>
                  </a:lnTo>
                  <a:lnTo>
                    <a:pt x="10968" y="3779"/>
                  </a:lnTo>
                  <a:lnTo>
                    <a:pt x="10932" y="3852"/>
                  </a:lnTo>
                  <a:lnTo>
                    <a:pt x="10968" y="4109"/>
                  </a:lnTo>
                  <a:lnTo>
                    <a:pt x="11078" y="4366"/>
                  </a:lnTo>
                  <a:lnTo>
                    <a:pt x="11262" y="4879"/>
                  </a:lnTo>
                  <a:lnTo>
                    <a:pt x="11372" y="5320"/>
                  </a:lnTo>
                  <a:lnTo>
                    <a:pt x="11445" y="5540"/>
                  </a:lnTo>
                  <a:lnTo>
                    <a:pt x="11555" y="5686"/>
                  </a:lnTo>
                  <a:lnTo>
                    <a:pt x="11482" y="5723"/>
                  </a:lnTo>
                  <a:lnTo>
                    <a:pt x="11372" y="5723"/>
                  </a:lnTo>
                  <a:lnTo>
                    <a:pt x="11262" y="5686"/>
                  </a:lnTo>
                  <a:lnTo>
                    <a:pt x="11152" y="5650"/>
                  </a:lnTo>
                  <a:lnTo>
                    <a:pt x="11078" y="5576"/>
                  </a:lnTo>
                  <a:lnTo>
                    <a:pt x="10895" y="5393"/>
                  </a:lnTo>
                  <a:lnTo>
                    <a:pt x="10785" y="5209"/>
                  </a:lnTo>
                  <a:lnTo>
                    <a:pt x="10712" y="5173"/>
                  </a:lnTo>
                  <a:lnTo>
                    <a:pt x="10675" y="4916"/>
                  </a:lnTo>
                  <a:lnTo>
                    <a:pt x="10601" y="4696"/>
                  </a:lnTo>
                  <a:lnTo>
                    <a:pt x="10418" y="4292"/>
                  </a:lnTo>
                  <a:lnTo>
                    <a:pt x="10381" y="4256"/>
                  </a:lnTo>
                  <a:lnTo>
                    <a:pt x="10345" y="4219"/>
                  </a:lnTo>
                  <a:lnTo>
                    <a:pt x="10198" y="4219"/>
                  </a:lnTo>
                  <a:lnTo>
                    <a:pt x="10125" y="4292"/>
                  </a:lnTo>
                  <a:lnTo>
                    <a:pt x="10088" y="4366"/>
                  </a:lnTo>
                  <a:lnTo>
                    <a:pt x="10088" y="4402"/>
                  </a:lnTo>
                  <a:lnTo>
                    <a:pt x="10125" y="4659"/>
                  </a:lnTo>
                  <a:lnTo>
                    <a:pt x="10051" y="4623"/>
                  </a:lnTo>
                  <a:lnTo>
                    <a:pt x="9941" y="4586"/>
                  </a:lnTo>
                  <a:lnTo>
                    <a:pt x="9868" y="4623"/>
                  </a:lnTo>
                  <a:lnTo>
                    <a:pt x="9794" y="4696"/>
                  </a:lnTo>
                  <a:lnTo>
                    <a:pt x="9721" y="4806"/>
                  </a:lnTo>
                  <a:lnTo>
                    <a:pt x="9684" y="4916"/>
                  </a:lnTo>
                  <a:lnTo>
                    <a:pt x="9721" y="5026"/>
                  </a:lnTo>
                  <a:lnTo>
                    <a:pt x="9758" y="5099"/>
                  </a:lnTo>
                  <a:lnTo>
                    <a:pt x="9905" y="5246"/>
                  </a:lnTo>
                  <a:lnTo>
                    <a:pt x="10125" y="5356"/>
                  </a:lnTo>
                  <a:lnTo>
                    <a:pt x="10271" y="5430"/>
                  </a:lnTo>
                  <a:lnTo>
                    <a:pt x="10345" y="5540"/>
                  </a:lnTo>
                  <a:lnTo>
                    <a:pt x="10528" y="5796"/>
                  </a:lnTo>
                  <a:lnTo>
                    <a:pt x="10712" y="5980"/>
                  </a:lnTo>
                  <a:lnTo>
                    <a:pt x="10932" y="6163"/>
                  </a:lnTo>
                  <a:lnTo>
                    <a:pt x="11078" y="6200"/>
                  </a:lnTo>
                  <a:lnTo>
                    <a:pt x="11225" y="6237"/>
                  </a:lnTo>
                  <a:lnTo>
                    <a:pt x="11519" y="6237"/>
                  </a:lnTo>
                  <a:lnTo>
                    <a:pt x="11849" y="6163"/>
                  </a:lnTo>
                  <a:lnTo>
                    <a:pt x="12142" y="6090"/>
                  </a:lnTo>
                  <a:lnTo>
                    <a:pt x="12986" y="5833"/>
                  </a:lnTo>
                  <a:lnTo>
                    <a:pt x="13353" y="5686"/>
                  </a:lnTo>
                  <a:lnTo>
                    <a:pt x="13536" y="5613"/>
                  </a:lnTo>
                  <a:lnTo>
                    <a:pt x="13719" y="5540"/>
                  </a:lnTo>
                  <a:lnTo>
                    <a:pt x="13793" y="5466"/>
                  </a:lnTo>
                  <a:lnTo>
                    <a:pt x="13793" y="5356"/>
                  </a:lnTo>
                  <a:lnTo>
                    <a:pt x="13756" y="5283"/>
                  </a:lnTo>
                  <a:lnTo>
                    <a:pt x="13646" y="5246"/>
                  </a:lnTo>
                  <a:lnTo>
                    <a:pt x="13353" y="5246"/>
                  </a:lnTo>
                  <a:lnTo>
                    <a:pt x="13059" y="5320"/>
                  </a:lnTo>
                  <a:lnTo>
                    <a:pt x="13059" y="5099"/>
                  </a:lnTo>
                  <a:lnTo>
                    <a:pt x="12986" y="4879"/>
                  </a:lnTo>
                  <a:lnTo>
                    <a:pt x="12839" y="4513"/>
                  </a:lnTo>
                  <a:lnTo>
                    <a:pt x="12619" y="3962"/>
                  </a:lnTo>
                  <a:lnTo>
                    <a:pt x="12509" y="3706"/>
                  </a:lnTo>
                  <a:lnTo>
                    <a:pt x="12326" y="3485"/>
                  </a:lnTo>
                  <a:close/>
                  <a:moveTo>
                    <a:pt x="12069" y="1"/>
                  </a:moveTo>
                  <a:lnTo>
                    <a:pt x="11702" y="37"/>
                  </a:lnTo>
                  <a:lnTo>
                    <a:pt x="11335" y="147"/>
                  </a:lnTo>
                  <a:lnTo>
                    <a:pt x="10638" y="368"/>
                  </a:lnTo>
                  <a:lnTo>
                    <a:pt x="9905" y="588"/>
                  </a:lnTo>
                  <a:lnTo>
                    <a:pt x="9538" y="698"/>
                  </a:lnTo>
                  <a:lnTo>
                    <a:pt x="9171" y="844"/>
                  </a:lnTo>
                  <a:lnTo>
                    <a:pt x="8914" y="1028"/>
                  </a:lnTo>
                  <a:lnTo>
                    <a:pt x="8694" y="1211"/>
                  </a:lnTo>
                  <a:lnTo>
                    <a:pt x="8547" y="1431"/>
                  </a:lnTo>
                  <a:lnTo>
                    <a:pt x="8437" y="1688"/>
                  </a:lnTo>
                  <a:lnTo>
                    <a:pt x="8401" y="1945"/>
                  </a:lnTo>
                  <a:lnTo>
                    <a:pt x="8401" y="2238"/>
                  </a:lnTo>
                  <a:lnTo>
                    <a:pt x="8401" y="2532"/>
                  </a:lnTo>
                  <a:lnTo>
                    <a:pt x="8474" y="2825"/>
                  </a:lnTo>
                  <a:lnTo>
                    <a:pt x="8804" y="4402"/>
                  </a:lnTo>
                  <a:lnTo>
                    <a:pt x="8951" y="5173"/>
                  </a:lnTo>
                  <a:lnTo>
                    <a:pt x="9098" y="5980"/>
                  </a:lnTo>
                  <a:lnTo>
                    <a:pt x="9134" y="6347"/>
                  </a:lnTo>
                  <a:lnTo>
                    <a:pt x="9134" y="6713"/>
                  </a:lnTo>
                  <a:lnTo>
                    <a:pt x="8914" y="6126"/>
                  </a:lnTo>
                  <a:lnTo>
                    <a:pt x="8841" y="5796"/>
                  </a:lnTo>
                  <a:lnTo>
                    <a:pt x="8731" y="5430"/>
                  </a:lnTo>
                  <a:lnTo>
                    <a:pt x="8657" y="5246"/>
                  </a:lnTo>
                  <a:lnTo>
                    <a:pt x="8547" y="5099"/>
                  </a:lnTo>
                  <a:lnTo>
                    <a:pt x="8437" y="4953"/>
                  </a:lnTo>
                  <a:lnTo>
                    <a:pt x="8327" y="4879"/>
                  </a:lnTo>
                  <a:lnTo>
                    <a:pt x="8254" y="4879"/>
                  </a:lnTo>
                  <a:lnTo>
                    <a:pt x="8217" y="4916"/>
                  </a:lnTo>
                  <a:lnTo>
                    <a:pt x="8180" y="5026"/>
                  </a:lnTo>
                  <a:lnTo>
                    <a:pt x="8180" y="5136"/>
                  </a:lnTo>
                  <a:lnTo>
                    <a:pt x="8217" y="5393"/>
                  </a:lnTo>
                  <a:lnTo>
                    <a:pt x="8364" y="5906"/>
                  </a:lnTo>
                  <a:lnTo>
                    <a:pt x="8584" y="6567"/>
                  </a:lnTo>
                  <a:lnTo>
                    <a:pt x="8767" y="7227"/>
                  </a:lnTo>
                  <a:lnTo>
                    <a:pt x="8731" y="7374"/>
                  </a:lnTo>
                  <a:lnTo>
                    <a:pt x="8731" y="7447"/>
                  </a:lnTo>
                  <a:lnTo>
                    <a:pt x="8731" y="7520"/>
                  </a:lnTo>
                  <a:lnTo>
                    <a:pt x="8804" y="7594"/>
                  </a:lnTo>
                  <a:lnTo>
                    <a:pt x="8694" y="7740"/>
                  </a:lnTo>
                  <a:lnTo>
                    <a:pt x="8547" y="7887"/>
                  </a:lnTo>
                  <a:lnTo>
                    <a:pt x="8401" y="7997"/>
                  </a:lnTo>
                  <a:lnTo>
                    <a:pt x="8180" y="8107"/>
                  </a:lnTo>
                  <a:lnTo>
                    <a:pt x="8144" y="8034"/>
                  </a:lnTo>
                  <a:lnTo>
                    <a:pt x="8144" y="7997"/>
                  </a:lnTo>
                  <a:lnTo>
                    <a:pt x="8070" y="7961"/>
                  </a:lnTo>
                  <a:lnTo>
                    <a:pt x="7630" y="6530"/>
                  </a:lnTo>
                  <a:lnTo>
                    <a:pt x="7337" y="5650"/>
                  </a:lnTo>
                  <a:lnTo>
                    <a:pt x="7153" y="5283"/>
                  </a:lnTo>
                  <a:lnTo>
                    <a:pt x="7080" y="5026"/>
                  </a:lnTo>
                  <a:lnTo>
                    <a:pt x="7080" y="4953"/>
                  </a:lnTo>
                  <a:lnTo>
                    <a:pt x="7080" y="4879"/>
                  </a:lnTo>
                  <a:lnTo>
                    <a:pt x="7117" y="4806"/>
                  </a:lnTo>
                  <a:lnTo>
                    <a:pt x="7153" y="4733"/>
                  </a:lnTo>
                  <a:lnTo>
                    <a:pt x="7117" y="4659"/>
                  </a:lnTo>
                  <a:lnTo>
                    <a:pt x="7080" y="4623"/>
                  </a:lnTo>
                  <a:lnTo>
                    <a:pt x="6860" y="4476"/>
                  </a:lnTo>
                  <a:lnTo>
                    <a:pt x="6750" y="4439"/>
                  </a:lnTo>
                  <a:lnTo>
                    <a:pt x="6640" y="4476"/>
                  </a:lnTo>
                  <a:lnTo>
                    <a:pt x="6603" y="4549"/>
                  </a:lnTo>
                  <a:lnTo>
                    <a:pt x="6603" y="4623"/>
                  </a:lnTo>
                  <a:lnTo>
                    <a:pt x="6640" y="4659"/>
                  </a:lnTo>
                  <a:lnTo>
                    <a:pt x="6677" y="4769"/>
                  </a:lnTo>
                  <a:lnTo>
                    <a:pt x="6640" y="4879"/>
                  </a:lnTo>
                  <a:lnTo>
                    <a:pt x="6640" y="5063"/>
                  </a:lnTo>
                  <a:lnTo>
                    <a:pt x="6713" y="5320"/>
                  </a:lnTo>
                  <a:lnTo>
                    <a:pt x="6787" y="5576"/>
                  </a:lnTo>
                  <a:lnTo>
                    <a:pt x="6970" y="6090"/>
                  </a:lnTo>
                  <a:lnTo>
                    <a:pt x="7667" y="8254"/>
                  </a:lnTo>
                  <a:lnTo>
                    <a:pt x="7300" y="8254"/>
                  </a:lnTo>
                  <a:lnTo>
                    <a:pt x="6970" y="8181"/>
                  </a:lnTo>
                  <a:lnTo>
                    <a:pt x="6970" y="8107"/>
                  </a:lnTo>
                  <a:lnTo>
                    <a:pt x="6970" y="8034"/>
                  </a:lnTo>
                  <a:lnTo>
                    <a:pt x="6897" y="7997"/>
                  </a:lnTo>
                  <a:lnTo>
                    <a:pt x="6530" y="6383"/>
                  </a:lnTo>
                  <a:lnTo>
                    <a:pt x="6310" y="5503"/>
                  </a:lnTo>
                  <a:lnTo>
                    <a:pt x="6200" y="5099"/>
                  </a:lnTo>
                  <a:lnTo>
                    <a:pt x="6090" y="4916"/>
                  </a:lnTo>
                  <a:lnTo>
                    <a:pt x="5980" y="4733"/>
                  </a:lnTo>
                  <a:lnTo>
                    <a:pt x="5943" y="4696"/>
                  </a:lnTo>
                  <a:lnTo>
                    <a:pt x="5906" y="4696"/>
                  </a:lnTo>
                  <a:lnTo>
                    <a:pt x="5833" y="4733"/>
                  </a:lnTo>
                  <a:lnTo>
                    <a:pt x="5833" y="4769"/>
                  </a:lnTo>
                  <a:lnTo>
                    <a:pt x="5796" y="4989"/>
                  </a:lnTo>
                  <a:lnTo>
                    <a:pt x="5796" y="5173"/>
                  </a:lnTo>
                  <a:lnTo>
                    <a:pt x="5870" y="5576"/>
                  </a:lnTo>
                  <a:lnTo>
                    <a:pt x="6053" y="6383"/>
                  </a:lnTo>
                  <a:lnTo>
                    <a:pt x="6420" y="7887"/>
                  </a:lnTo>
                  <a:lnTo>
                    <a:pt x="6420" y="7887"/>
                  </a:lnTo>
                  <a:lnTo>
                    <a:pt x="6163" y="7740"/>
                  </a:lnTo>
                  <a:lnTo>
                    <a:pt x="5980" y="7520"/>
                  </a:lnTo>
                  <a:lnTo>
                    <a:pt x="5759" y="7227"/>
                  </a:lnTo>
                  <a:lnTo>
                    <a:pt x="5576" y="6897"/>
                  </a:lnTo>
                  <a:lnTo>
                    <a:pt x="5466" y="6567"/>
                  </a:lnTo>
                  <a:lnTo>
                    <a:pt x="5393" y="6237"/>
                  </a:lnTo>
                  <a:lnTo>
                    <a:pt x="5246" y="5540"/>
                  </a:lnTo>
                  <a:lnTo>
                    <a:pt x="5173" y="5209"/>
                  </a:lnTo>
                  <a:lnTo>
                    <a:pt x="5063" y="4879"/>
                  </a:lnTo>
                  <a:lnTo>
                    <a:pt x="4916" y="4586"/>
                  </a:lnTo>
                  <a:lnTo>
                    <a:pt x="4732" y="4366"/>
                  </a:lnTo>
                  <a:lnTo>
                    <a:pt x="4512" y="4146"/>
                  </a:lnTo>
                  <a:lnTo>
                    <a:pt x="4292" y="3962"/>
                  </a:lnTo>
                  <a:lnTo>
                    <a:pt x="4035" y="3816"/>
                  </a:lnTo>
                  <a:lnTo>
                    <a:pt x="3779" y="3706"/>
                  </a:lnTo>
                  <a:lnTo>
                    <a:pt x="3485" y="3595"/>
                  </a:lnTo>
                  <a:lnTo>
                    <a:pt x="3192" y="3522"/>
                  </a:lnTo>
                  <a:lnTo>
                    <a:pt x="2862" y="3449"/>
                  </a:lnTo>
                  <a:lnTo>
                    <a:pt x="2128" y="3449"/>
                  </a:lnTo>
                  <a:lnTo>
                    <a:pt x="1798" y="3522"/>
                  </a:lnTo>
                  <a:lnTo>
                    <a:pt x="1101" y="3669"/>
                  </a:lnTo>
                  <a:lnTo>
                    <a:pt x="404" y="3889"/>
                  </a:lnTo>
                  <a:lnTo>
                    <a:pt x="184" y="3962"/>
                  </a:lnTo>
                  <a:lnTo>
                    <a:pt x="74" y="4036"/>
                  </a:lnTo>
                  <a:lnTo>
                    <a:pt x="0" y="4109"/>
                  </a:lnTo>
                  <a:lnTo>
                    <a:pt x="0" y="4182"/>
                  </a:lnTo>
                  <a:lnTo>
                    <a:pt x="0" y="4219"/>
                  </a:lnTo>
                  <a:lnTo>
                    <a:pt x="0" y="4402"/>
                  </a:lnTo>
                  <a:lnTo>
                    <a:pt x="37" y="4439"/>
                  </a:lnTo>
                  <a:lnTo>
                    <a:pt x="74" y="4513"/>
                  </a:lnTo>
                  <a:lnTo>
                    <a:pt x="257" y="4586"/>
                  </a:lnTo>
                  <a:lnTo>
                    <a:pt x="404" y="4586"/>
                  </a:lnTo>
                  <a:lnTo>
                    <a:pt x="514" y="4513"/>
                  </a:lnTo>
                  <a:lnTo>
                    <a:pt x="624" y="4439"/>
                  </a:lnTo>
                  <a:lnTo>
                    <a:pt x="881" y="4329"/>
                  </a:lnTo>
                  <a:lnTo>
                    <a:pt x="881" y="4366"/>
                  </a:lnTo>
                  <a:lnTo>
                    <a:pt x="881" y="4549"/>
                  </a:lnTo>
                  <a:lnTo>
                    <a:pt x="881" y="4696"/>
                  </a:lnTo>
                  <a:lnTo>
                    <a:pt x="954" y="5026"/>
                  </a:lnTo>
                  <a:lnTo>
                    <a:pt x="1211" y="5686"/>
                  </a:lnTo>
                  <a:lnTo>
                    <a:pt x="1468" y="6493"/>
                  </a:lnTo>
                  <a:lnTo>
                    <a:pt x="1761" y="7300"/>
                  </a:lnTo>
                  <a:lnTo>
                    <a:pt x="1798" y="7374"/>
                  </a:lnTo>
                  <a:lnTo>
                    <a:pt x="1871" y="7447"/>
                  </a:lnTo>
                  <a:lnTo>
                    <a:pt x="2055" y="7447"/>
                  </a:lnTo>
                  <a:lnTo>
                    <a:pt x="2128" y="7410"/>
                  </a:lnTo>
                  <a:lnTo>
                    <a:pt x="2165" y="7337"/>
                  </a:lnTo>
                  <a:lnTo>
                    <a:pt x="2201" y="7227"/>
                  </a:lnTo>
                  <a:lnTo>
                    <a:pt x="2201" y="7154"/>
                  </a:lnTo>
                  <a:lnTo>
                    <a:pt x="1945" y="6383"/>
                  </a:lnTo>
                  <a:lnTo>
                    <a:pt x="1688" y="5650"/>
                  </a:lnTo>
                  <a:lnTo>
                    <a:pt x="1468" y="4989"/>
                  </a:lnTo>
                  <a:lnTo>
                    <a:pt x="1321" y="4696"/>
                  </a:lnTo>
                  <a:lnTo>
                    <a:pt x="1138" y="4402"/>
                  </a:lnTo>
                  <a:lnTo>
                    <a:pt x="1211" y="4329"/>
                  </a:lnTo>
                  <a:lnTo>
                    <a:pt x="1248" y="4329"/>
                  </a:lnTo>
                  <a:lnTo>
                    <a:pt x="1248" y="4292"/>
                  </a:lnTo>
                  <a:lnTo>
                    <a:pt x="1211" y="4292"/>
                  </a:lnTo>
                  <a:lnTo>
                    <a:pt x="1174" y="4256"/>
                  </a:lnTo>
                  <a:lnTo>
                    <a:pt x="1138" y="4256"/>
                  </a:lnTo>
                  <a:lnTo>
                    <a:pt x="1504" y="4182"/>
                  </a:lnTo>
                  <a:lnTo>
                    <a:pt x="1871" y="4109"/>
                  </a:lnTo>
                  <a:lnTo>
                    <a:pt x="1945" y="4256"/>
                  </a:lnTo>
                  <a:lnTo>
                    <a:pt x="2055" y="4439"/>
                  </a:lnTo>
                  <a:lnTo>
                    <a:pt x="2238" y="4879"/>
                  </a:lnTo>
                  <a:lnTo>
                    <a:pt x="2421" y="5320"/>
                  </a:lnTo>
                  <a:lnTo>
                    <a:pt x="2495" y="5760"/>
                  </a:lnTo>
                  <a:lnTo>
                    <a:pt x="2605" y="6200"/>
                  </a:lnTo>
                  <a:lnTo>
                    <a:pt x="2715" y="6420"/>
                  </a:lnTo>
                  <a:lnTo>
                    <a:pt x="2788" y="6603"/>
                  </a:lnTo>
                  <a:lnTo>
                    <a:pt x="2935" y="6787"/>
                  </a:lnTo>
                  <a:lnTo>
                    <a:pt x="3082" y="6933"/>
                  </a:lnTo>
                  <a:lnTo>
                    <a:pt x="3228" y="6970"/>
                  </a:lnTo>
                  <a:lnTo>
                    <a:pt x="3302" y="6933"/>
                  </a:lnTo>
                  <a:lnTo>
                    <a:pt x="3375" y="6860"/>
                  </a:lnTo>
                  <a:lnTo>
                    <a:pt x="3375" y="6750"/>
                  </a:lnTo>
                  <a:lnTo>
                    <a:pt x="3302" y="6530"/>
                  </a:lnTo>
                  <a:lnTo>
                    <a:pt x="3192" y="6347"/>
                  </a:lnTo>
                  <a:lnTo>
                    <a:pt x="3082" y="6126"/>
                  </a:lnTo>
                  <a:lnTo>
                    <a:pt x="3008" y="5943"/>
                  </a:lnTo>
                  <a:lnTo>
                    <a:pt x="2898" y="5503"/>
                  </a:lnTo>
                  <a:lnTo>
                    <a:pt x="2788" y="5063"/>
                  </a:lnTo>
                  <a:lnTo>
                    <a:pt x="2605" y="4549"/>
                  </a:lnTo>
                  <a:lnTo>
                    <a:pt x="2458" y="4292"/>
                  </a:lnTo>
                  <a:lnTo>
                    <a:pt x="2311" y="4036"/>
                  </a:lnTo>
                  <a:lnTo>
                    <a:pt x="2752" y="4036"/>
                  </a:lnTo>
                  <a:lnTo>
                    <a:pt x="3192" y="4109"/>
                  </a:lnTo>
                  <a:lnTo>
                    <a:pt x="3192" y="4219"/>
                  </a:lnTo>
                  <a:lnTo>
                    <a:pt x="3228" y="4366"/>
                  </a:lnTo>
                  <a:lnTo>
                    <a:pt x="3302" y="4623"/>
                  </a:lnTo>
                  <a:lnTo>
                    <a:pt x="3522" y="5063"/>
                  </a:lnTo>
                  <a:lnTo>
                    <a:pt x="3779" y="5833"/>
                  </a:lnTo>
                  <a:lnTo>
                    <a:pt x="3852" y="5943"/>
                  </a:lnTo>
                  <a:lnTo>
                    <a:pt x="3889" y="6016"/>
                  </a:lnTo>
                  <a:lnTo>
                    <a:pt x="3962" y="6090"/>
                  </a:lnTo>
                  <a:lnTo>
                    <a:pt x="4109" y="6126"/>
                  </a:lnTo>
                  <a:lnTo>
                    <a:pt x="4146" y="6090"/>
                  </a:lnTo>
                  <a:lnTo>
                    <a:pt x="4219" y="6053"/>
                  </a:lnTo>
                  <a:lnTo>
                    <a:pt x="4292" y="5943"/>
                  </a:lnTo>
                  <a:lnTo>
                    <a:pt x="4292" y="5796"/>
                  </a:lnTo>
                  <a:lnTo>
                    <a:pt x="4256" y="5686"/>
                  </a:lnTo>
                  <a:lnTo>
                    <a:pt x="4182" y="5540"/>
                  </a:lnTo>
                  <a:lnTo>
                    <a:pt x="3852" y="4659"/>
                  </a:lnTo>
                  <a:lnTo>
                    <a:pt x="3669" y="4292"/>
                  </a:lnTo>
                  <a:lnTo>
                    <a:pt x="4035" y="4513"/>
                  </a:lnTo>
                  <a:lnTo>
                    <a:pt x="4182" y="4623"/>
                  </a:lnTo>
                  <a:lnTo>
                    <a:pt x="4329" y="4769"/>
                  </a:lnTo>
                  <a:lnTo>
                    <a:pt x="4439" y="4953"/>
                  </a:lnTo>
                  <a:lnTo>
                    <a:pt x="4512" y="5136"/>
                  </a:lnTo>
                  <a:lnTo>
                    <a:pt x="4659" y="5540"/>
                  </a:lnTo>
                  <a:lnTo>
                    <a:pt x="4806" y="6347"/>
                  </a:lnTo>
                  <a:lnTo>
                    <a:pt x="4842" y="6640"/>
                  </a:lnTo>
                  <a:lnTo>
                    <a:pt x="4952" y="6933"/>
                  </a:lnTo>
                  <a:lnTo>
                    <a:pt x="5063" y="7190"/>
                  </a:lnTo>
                  <a:lnTo>
                    <a:pt x="5209" y="7447"/>
                  </a:lnTo>
                  <a:lnTo>
                    <a:pt x="5393" y="7704"/>
                  </a:lnTo>
                  <a:lnTo>
                    <a:pt x="5576" y="7924"/>
                  </a:lnTo>
                  <a:lnTo>
                    <a:pt x="5759" y="8144"/>
                  </a:lnTo>
                  <a:lnTo>
                    <a:pt x="5980" y="8327"/>
                  </a:lnTo>
                  <a:lnTo>
                    <a:pt x="6236" y="8474"/>
                  </a:lnTo>
                  <a:lnTo>
                    <a:pt x="6493" y="8621"/>
                  </a:lnTo>
                  <a:lnTo>
                    <a:pt x="6750" y="8694"/>
                  </a:lnTo>
                  <a:lnTo>
                    <a:pt x="7043" y="8768"/>
                  </a:lnTo>
                  <a:lnTo>
                    <a:pt x="7300" y="8804"/>
                  </a:lnTo>
                  <a:lnTo>
                    <a:pt x="7924" y="8804"/>
                  </a:lnTo>
                  <a:lnTo>
                    <a:pt x="8217" y="8694"/>
                  </a:lnTo>
                  <a:lnTo>
                    <a:pt x="8511" y="8621"/>
                  </a:lnTo>
                  <a:lnTo>
                    <a:pt x="8731" y="8474"/>
                  </a:lnTo>
                  <a:lnTo>
                    <a:pt x="8951" y="8291"/>
                  </a:lnTo>
                  <a:lnTo>
                    <a:pt x="9171" y="8107"/>
                  </a:lnTo>
                  <a:lnTo>
                    <a:pt x="9354" y="7887"/>
                  </a:lnTo>
                  <a:lnTo>
                    <a:pt x="9464" y="7667"/>
                  </a:lnTo>
                  <a:lnTo>
                    <a:pt x="9611" y="7410"/>
                  </a:lnTo>
                  <a:lnTo>
                    <a:pt x="9684" y="7117"/>
                  </a:lnTo>
                  <a:lnTo>
                    <a:pt x="9721" y="6787"/>
                  </a:lnTo>
                  <a:lnTo>
                    <a:pt x="9758" y="6457"/>
                  </a:lnTo>
                  <a:lnTo>
                    <a:pt x="9721" y="6090"/>
                  </a:lnTo>
                  <a:lnTo>
                    <a:pt x="9684" y="5760"/>
                  </a:lnTo>
                  <a:lnTo>
                    <a:pt x="9538" y="5063"/>
                  </a:lnTo>
                  <a:lnTo>
                    <a:pt x="9354" y="4366"/>
                  </a:lnTo>
                  <a:lnTo>
                    <a:pt x="9024" y="2788"/>
                  </a:lnTo>
                  <a:lnTo>
                    <a:pt x="8951" y="2422"/>
                  </a:lnTo>
                  <a:lnTo>
                    <a:pt x="8951" y="2238"/>
                  </a:lnTo>
                  <a:lnTo>
                    <a:pt x="8951" y="2055"/>
                  </a:lnTo>
                  <a:lnTo>
                    <a:pt x="9024" y="2348"/>
                  </a:lnTo>
                  <a:lnTo>
                    <a:pt x="9098" y="2568"/>
                  </a:lnTo>
                  <a:lnTo>
                    <a:pt x="9244" y="2788"/>
                  </a:lnTo>
                  <a:lnTo>
                    <a:pt x="9391" y="3009"/>
                  </a:lnTo>
                  <a:lnTo>
                    <a:pt x="9501" y="3082"/>
                  </a:lnTo>
                  <a:lnTo>
                    <a:pt x="9611" y="3119"/>
                  </a:lnTo>
                  <a:lnTo>
                    <a:pt x="9684" y="3119"/>
                  </a:lnTo>
                  <a:lnTo>
                    <a:pt x="9758" y="3082"/>
                  </a:lnTo>
                  <a:lnTo>
                    <a:pt x="9794" y="3045"/>
                  </a:lnTo>
                  <a:lnTo>
                    <a:pt x="9831" y="2972"/>
                  </a:lnTo>
                  <a:lnTo>
                    <a:pt x="9758" y="2788"/>
                  </a:lnTo>
                  <a:lnTo>
                    <a:pt x="9648" y="2605"/>
                  </a:lnTo>
                  <a:lnTo>
                    <a:pt x="9464" y="2275"/>
                  </a:lnTo>
                  <a:lnTo>
                    <a:pt x="9318" y="1908"/>
                  </a:lnTo>
                  <a:lnTo>
                    <a:pt x="9244" y="1725"/>
                  </a:lnTo>
                  <a:lnTo>
                    <a:pt x="9134" y="1541"/>
                  </a:lnTo>
                  <a:lnTo>
                    <a:pt x="9171" y="1505"/>
                  </a:lnTo>
                  <a:lnTo>
                    <a:pt x="9354" y="1358"/>
                  </a:lnTo>
                  <a:lnTo>
                    <a:pt x="9538" y="1248"/>
                  </a:lnTo>
                  <a:lnTo>
                    <a:pt x="9978" y="1101"/>
                  </a:lnTo>
                  <a:lnTo>
                    <a:pt x="10051" y="1395"/>
                  </a:lnTo>
                  <a:lnTo>
                    <a:pt x="10125" y="1688"/>
                  </a:lnTo>
                  <a:lnTo>
                    <a:pt x="10345" y="2238"/>
                  </a:lnTo>
                  <a:lnTo>
                    <a:pt x="10418" y="2495"/>
                  </a:lnTo>
                  <a:lnTo>
                    <a:pt x="10491" y="2825"/>
                  </a:lnTo>
                  <a:lnTo>
                    <a:pt x="10565" y="2972"/>
                  </a:lnTo>
                  <a:lnTo>
                    <a:pt x="10638" y="3082"/>
                  </a:lnTo>
                  <a:lnTo>
                    <a:pt x="10748" y="3192"/>
                  </a:lnTo>
                  <a:lnTo>
                    <a:pt x="10858" y="3229"/>
                  </a:lnTo>
                  <a:lnTo>
                    <a:pt x="10968" y="3229"/>
                  </a:lnTo>
                  <a:lnTo>
                    <a:pt x="11042" y="3192"/>
                  </a:lnTo>
                  <a:lnTo>
                    <a:pt x="11115" y="3119"/>
                  </a:lnTo>
                  <a:lnTo>
                    <a:pt x="11115" y="3009"/>
                  </a:lnTo>
                  <a:lnTo>
                    <a:pt x="11115" y="2972"/>
                  </a:lnTo>
                  <a:lnTo>
                    <a:pt x="11078" y="2899"/>
                  </a:lnTo>
                  <a:lnTo>
                    <a:pt x="11005" y="2825"/>
                  </a:lnTo>
                  <a:lnTo>
                    <a:pt x="10932" y="2642"/>
                  </a:lnTo>
                  <a:lnTo>
                    <a:pt x="10895" y="2458"/>
                  </a:lnTo>
                  <a:lnTo>
                    <a:pt x="10675" y="1835"/>
                  </a:lnTo>
                  <a:lnTo>
                    <a:pt x="10528" y="1395"/>
                  </a:lnTo>
                  <a:lnTo>
                    <a:pt x="10418" y="1174"/>
                  </a:lnTo>
                  <a:lnTo>
                    <a:pt x="10308" y="991"/>
                  </a:lnTo>
                  <a:lnTo>
                    <a:pt x="10455" y="918"/>
                  </a:lnTo>
                  <a:lnTo>
                    <a:pt x="11005" y="734"/>
                  </a:lnTo>
                  <a:lnTo>
                    <a:pt x="11152" y="1174"/>
                  </a:lnTo>
                  <a:lnTo>
                    <a:pt x="11298" y="1615"/>
                  </a:lnTo>
                  <a:lnTo>
                    <a:pt x="11555" y="2348"/>
                  </a:lnTo>
                  <a:lnTo>
                    <a:pt x="11702" y="2678"/>
                  </a:lnTo>
                  <a:lnTo>
                    <a:pt x="11775" y="2788"/>
                  </a:lnTo>
                  <a:lnTo>
                    <a:pt x="11922" y="2899"/>
                  </a:lnTo>
                  <a:lnTo>
                    <a:pt x="11959" y="2935"/>
                  </a:lnTo>
                  <a:lnTo>
                    <a:pt x="12032" y="2899"/>
                  </a:lnTo>
                  <a:lnTo>
                    <a:pt x="12069" y="2899"/>
                  </a:lnTo>
                  <a:lnTo>
                    <a:pt x="12105" y="2825"/>
                  </a:lnTo>
                  <a:lnTo>
                    <a:pt x="12142" y="2715"/>
                  </a:lnTo>
                  <a:lnTo>
                    <a:pt x="12142" y="2568"/>
                  </a:lnTo>
                  <a:lnTo>
                    <a:pt x="12069" y="2275"/>
                  </a:lnTo>
                  <a:lnTo>
                    <a:pt x="11812" y="1688"/>
                  </a:lnTo>
                  <a:lnTo>
                    <a:pt x="11592" y="1101"/>
                  </a:lnTo>
                  <a:lnTo>
                    <a:pt x="11445" y="698"/>
                  </a:lnTo>
                  <a:lnTo>
                    <a:pt x="11372" y="588"/>
                  </a:lnTo>
                  <a:lnTo>
                    <a:pt x="11665" y="441"/>
                  </a:lnTo>
                  <a:lnTo>
                    <a:pt x="11922" y="294"/>
                  </a:lnTo>
                  <a:lnTo>
                    <a:pt x="12105" y="147"/>
                  </a:lnTo>
                  <a:lnTo>
                    <a:pt x="12142" y="111"/>
                  </a:lnTo>
                  <a:lnTo>
                    <a:pt x="12142" y="74"/>
                  </a:lnTo>
                  <a:lnTo>
                    <a:pt x="12105" y="37"/>
                  </a:lnTo>
                  <a:lnTo>
                    <a:pt x="12069" y="1"/>
                  </a:lnTo>
                  <a:close/>
                  <a:moveTo>
                    <a:pt x="4072" y="7080"/>
                  </a:moveTo>
                  <a:lnTo>
                    <a:pt x="4035" y="7117"/>
                  </a:lnTo>
                  <a:lnTo>
                    <a:pt x="3999" y="7154"/>
                  </a:lnTo>
                  <a:lnTo>
                    <a:pt x="3999" y="7337"/>
                  </a:lnTo>
                  <a:lnTo>
                    <a:pt x="3999" y="7557"/>
                  </a:lnTo>
                  <a:lnTo>
                    <a:pt x="4072" y="7961"/>
                  </a:lnTo>
                  <a:lnTo>
                    <a:pt x="4219" y="8327"/>
                  </a:lnTo>
                  <a:lnTo>
                    <a:pt x="4366" y="8731"/>
                  </a:lnTo>
                  <a:lnTo>
                    <a:pt x="4439" y="8804"/>
                  </a:lnTo>
                  <a:lnTo>
                    <a:pt x="4182" y="8988"/>
                  </a:lnTo>
                  <a:lnTo>
                    <a:pt x="3889" y="9098"/>
                  </a:lnTo>
                  <a:lnTo>
                    <a:pt x="3852" y="8951"/>
                  </a:lnTo>
                  <a:lnTo>
                    <a:pt x="3815" y="8804"/>
                  </a:lnTo>
                  <a:lnTo>
                    <a:pt x="3669" y="8511"/>
                  </a:lnTo>
                  <a:lnTo>
                    <a:pt x="3522" y="8071"/>
                  </a:lnTo>
                  <a:lnTo>
                    <a:pt x="3449" y="7887"/>
                  </a:lnTo>
                  <a:lnTo>
                    <a:pt x="3339" y="7667"/>
                  </a:lnTo>
                  <a:lnTo>
                    <a:pt x="3228" y="7630"/>
                  </a:lnTo>
                  <a:lnTo>
                    <a:pt x="3155" y="7630"/>
                  </a:lnTo>
                  <a:lnTo>
                    <a:pt x="3045" y="7704"/>
                  </a:lnTo>
                  <a:lnTo>
                    <a:pt x="3045" y="7777"/>
                  </a:lnTo>
                  <a:lnTo>
                    <a:pt x="3082" y="7997"/>
                  </a:lnTo>
                  <a:lnTo>
                    <a:pt x="3118" y="8217"/>
                  </a:lnTo>
                  <a:lnTo>
                    <a:pt x="3265" y="8658"/>
                  </a:lnTo>
                  <a:lnTo>
                    <a:pt x="3339" y="8951"/>
                  </a:lnTo>
                  <a:lnTo>
                    <a:pt x="3412" y="9098"/>
                  </a:lnTo>
                  <a:lnTo>
                    <a:pt x="3485" y="9244"/>
                  </a:lnTo>
                  <a:lnTo>
                    <a:pt x="2825" y="9428"/>
                  </a:lnTo>
                  <a:lnTo>
                    <a:pt x="2788" y="9281"/>
                  </a:lnTo>
                  <a:lnTo>
                    <a:pt x="2642" y="8768"/>
                  </a:lnTo>
                  <a:lnTo>
                    <a:pt x="2532" y="8547"/>
                  </a:lnTo>
                  <a:lnTo>
                    <a:pt x="2385" y="8327"/>
                  </a:lnTo>
                  <a:lnTo>
                    <a:pt x="2385" y="8254"/>
                  </a:lnTo>
                  <a:lnTo>
                    <a:pt x="2385" y="8217"/>
                  </a:lnTo>
                  <a:lnTo>
                    <a:pt x="2421" y="8181"/>
                  </a:lnTo>
                  <a:lnTo>
                    <a:pt x="2421" y="8144"/>
                  </a:lnTo>
                  <a:lnTo>
                    <a:pt x="2421" y="8107"/>
                  </a:lnTo>
                  <a:lnTo>
                    <a:pt x="2385" y="8107"/>
                  </a:lnTo>
                  <a:lnTo>
                    <a:pt x="2275" y="8144"/>
                  </a:lnTo>
                  <a:lnTo>
                    <a:pt x="2128" y="8144"/>
                  </a:lnTo>
                  <a:lnTo>
                    <a:pt x="2055" y="8181"/>
                  </a:lnTo>
                  <a:lnTo>
                    <a:pt x="2018" y="8254"/>
                  </a:lnTo>
                  <a:lnTo>
                    <a:pt x="1981" y="8327"/>
                  </a:lnTo>
                  <a:lnTo>
                    <a:pt x="1981" y="8401"/>
                  </a:lnTo>
                  <a:lnTo>
                    <a:pt x="2165" y="8841"/>
                  </a:lnTo>
                  <a:lnTo>
                    <a:pt x="2348" y="9318"/>
                  </a:lnTo>
                  <a:lnTo>
                    <a:pt x="2385" y="9575"/>
                  </a:lnTo>
                  <a:lnTo>
                    <a:pt x="1945" y="9685"/>
                  </a:lnTo>
                  <a:lnTo>
                    <a:pt x="1871" y="9721"/>
                  </a:lnTo>
                  <a:lnTo>
                    <a:pt x="1798" y="9795"/>
                  </a:lnTo>
                  <a:lnTo>
                    <a:pt x="1798" y="9868"/>
                  </a:lnTo>
                  <a:lnTo>
                    <a:pt x="1761" y="9941"/>
                  </a:lnTo>
                  <a:lnTo>
                    <a:pt x="1798" y="10015"/>
                  </a:lnTo>
                  <a:lnTo>
                    <a:pt x="1835" y="10088"/>
                  </a:lnTo>
                  <a:lnTo>
                    <a:pt x="1908" y="10161"/>
                  </a:lnTo>
                  <a:lnTo>
                    <a:pt x="1981" y="10198"/>
                  </a:lnTo>
                  <a:lnTo>
                    <a:pt x="2275" y="10198"/>
                  </a:lnTo>
                  <a:lnTo>
                    <a:pt x="2385" y="10125"/>
                  </a:lnTo>
                  <a:lnTo>
                    <a:pt x="2495" y="10088"/>
                  </a:lnTo>
                  <a:lnTo>
                    <a:pt x="2532" y="10051"/>
                  </a:lnTo>
                  <a:lnTo>
                    <a:pt x="2568" y="10088"/>
                  </a:lnTo>
                  <a:lnTo>
                    <a:pt x="2605" y="10125"/>
                  </a:lnTo>
                  <a:lnTo>
                    <a:pt x="2678" y="10125"/>
                  </a:lnTo>
                  <a:lnTo>
                    <a:pt x="2788" y="10088"/>
                  </a:lnTo>
                  <a:lnTo>
                    <a:pt x="2825" y="9978"/>
                  </a:lnTo>
                  <a:lnTo>
                    <a:pt x="3265" y="9868"/>
                  </a:lnTo>
                  <a:lnTo>
                    <a:pt x="3742" y="9721"/>
                  </a:lnTo>
                  <a:lnTo>
                    <a:pt x="4146" y="9575"/>
                  </a:lnTo>
                  <a:lnTo>
                    <a:pt x="4549" y="9354"/>
                  </a:lnTo>
                  <a:lnTo>
                    <a:pt x="4732" y="9208"/>
                  </a:lnTo>
                  <a:lnTo>
                    <a:pt x="4879" y="9061"/>
                  </a:lnTo>
                  <a:lnTo>
                    <a:pt x="5026" y="8841"/>
                  </a:lnTo>
                  <a:lnTo>
                    <a:pt x="5136" y="8621"/>
                  </a:lnTo>
                  <a:lnTo>
                    <a:pt x="5209" y="8401"/>
                  </a:lnTo>
                  <a:lnTo>
                    <a:pt x="5173" y="8181"/>
                  </a:lnTo>
                  <a:lnTo>
                    <a:pt x="5099" y="7997"/>
                  </a:lnTo>
                  <a:lnTo>
                    <a:pt x="5026" y="7887"/>
                  </a:lnTo>
                  <a:lnTo>
                    <a:pt x="4952" y="7814"/>
                  </a:lnTo>
                  <a:lnTo>
                    <a:pt x="4842" y="7814"/>
                  </a:lnTo>
                  <a:lnTo>
                    <a:pt x="4806" y="7851"/>
                  </a:lnTo>
                  <a:lnTo>
                    <a:pt x="4806" y="7887"/>
                  </a:lnTo>
                  <a:lnTo>
                    <a:pt x="4732" y="8327"/>
                  </a:lnTo>
                  <a:lnTo>
                    <a:pt x="4512" y="7667"/>
                  </a:lnTo>
                  <a:lnTo>
                    <a:pt x="4366" y="7374"/>
                  </a:lnTo>
                  <a:lnTo>
                    <a:pt x="4182" y="7117"/>
                  </a:lnTo>
                  <a:lnTo>
                    <a:pt x="4146" y="708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51" name="Shape 351"/>
            <p:cNvSpPr/>
            <p:nvPr/>
          </p:nvSpPr>
          <p:spPr>
            <a:xfrm>
              <a:off x="6114500" y="2324225"/>
              <a:ext cx="158675" cy="329225"/>
            </a:xfrm>
            <a:custGeom>
              <a:avLst/>
              <a:gdLst/>
              <a:ahLst/>
              <a:cxnLst/>
              <a:rect l="0" t="0" r="0" b="0"/>
              <a:pathLst>
                <a:path w="6347" h="13169" extrusionOk="0">
                  <a:moveTo>
                    <a:pt x="588" y="330"/>
                  </a:moveTo>
                  <a:lnTo>
                    <a:pt x="808" y="367"/>
                  </a:lnTo>
                  <a:lnTo>
                    <a:pt x="1028" y="440"/>
                  </a:lnTo>
                  <a:lnTo>
                    <a:pt x="1211" y="550"/>
                  </a:lnTo>
                  <a:lnTo>
                    <a:pt x="1395" y="734"/>
                  </a:lnTo>
                  <a:lnTo>
                    <a:pt x="1578" y="917"/>
                  </a:lnTo>
                  <a:lnTo>
                    <a:pt x="1688" y="1101"/>
                  </a:lnTo>
                  <a:lnTo>
                    <a:pt x="1798" y="1321"/>
                  </a:lnTo>
                  <a:lnTo>
                    <a:pt x="1908" y="1541"/>
                  </a:lnTo>
                  <a:lnTo>
                    <a:pt x="1982" y="1761"/>
                  </a:lnTo>
                  <a:lnTo>
                    <a:pt x="2018" y="2018"/>
                  </a:lnTo>
                  <a:lnTo>
                    <a:pt x="2018" y="2458"/>
                  </a:lnTo>
                  <a:lnTo>
                    <a:pt x="2018" y="2495"/>
                  </a:lnTo>
                  <a:lnTo>
                    <a:pt x="1982" y="2421"/>
                  </a:lnTo>
                  <a:lnTo>
                    <a:pt x="1762" y="1944"/>
                  </a:lnTo>
                  <a:lnTo>
                    <a:pt x="1615" y="1724"/>
                  </a:lnTo>
                  <a:lnTo>
                    <a:pt x="1432" y="1504"/>
                  </a:lnTo>
                  <a:lnTo>
                    <a:pt x="1395" y="1467"/>
                  </a:lnTo>
                  <a:lnTo>
                    <a:pt x="1322" y="1467"/>
                  </a:lnTo>
                  <a:lnTo>
                    <a:pt x="1285" y="1504"/>
                  </a:lnTo>
                  <a:lnTo>
                    <a:pt x="1285" y="1578"/>
                  </a:lnTo>
                  <a:lnTo>
                    <a:pt x="1322" y="1834"/>
                  </a:lnTo>
                  <a:lnTo>
                    <a:pt x="1395" y="2128"/>
                  </a:lnTo>
                  <a:lnTo>
                    <a:pt x="1615" y="2641"/>
                  </a:lnTo>
                  <a:lnTo>
                    <a:pt x="1725" y="2935"/>
                  </a:lnTo>
                  <a:lnTo>
                    <a:pt x="1615" y="2861"/>
                  </a:lnTo>
                  <a:lnTo>
                    <a:pt x="1468" y="2715"/>
                  </a:lnTo>
                  <a:lnTo>
                    <a:pt x="1248" y="2348"/>
                  </a:lnTo>
                  <a:lnTo>
                    <a:pt x="1065" y="1981"/>
                  </a:lnTo>
                  <a:lnTo>
                    <a:pt x="955" y="1724"/>
                  </a:lnTo>
                  <a:lnTo>
                    <a:pt x="845" y="1394"/>
                  </a:lnTo>
                  <a:lnTo>
                    <a:pt x="735" y="1027"/>
                  </a:lnTo>
                  <a:lnTo>
                    <a:pt x="661" y="697"/>
                  </a:lnTo>
                  <a:lnTo>
                    <a:pt x="588" y="330"/>
                  </a:lnTo>
                  <a:close/>
                  <a:moveTo>
                    <a:pt x="3706" y="2825"/>
                  </a:moveTo>
                  <a:lnTo>
                    <a:pt x="3926" y="2861"/>
                  </a:lnTo>
                  <a:lnTo>
                    <a:pt x="4109" y="2935"/>
                  </a:lnTo>
                  <a:lnTo>
                    <a:pt x="4733" y="3118"/>
                  </a:lnTo>
                  <a:lnTo>
                    <a:pt x="4990" y="3228"/>
                  </a:lnTo>
                  <a:lnTo>
                    <a:pt x="5283" y="3375"/>
                  </a:lnTo>
                  <a:lnTo>
                    <a:pt x="5503" y="3522"/>
                  </a:lnTo>
                  <a:lnTo>
                    <a:pt x="5687" y="3668"/>
                  </a:lnTo>
                  <a:lnTo>
                    <a:pt x="5687" y="3668"/>
                  </a:lnTo>
                  <a:lnTo>
                    <a:pt x="5540" y="3632"/>
                  </a:lnTo>
                  <a:lnTo>
                    <a:pt x="5467" y="3632"/>
                  </a:lnTo>
                  <a:lnTo>
                    <a:pt x="5393" y="3705"/>
                  </a:lnTo>
                  <a:lnTo>
                    <a:pt x="5356" y="3778"/>
                  </a:lnTo>
                  <a:lnTo>
                    <a:pt x="5393" y="3888"/>
                  </a:lnTo>
                  <a:lnTo>
                    <a:pt x="5026" y="4035"/>
                  </a:lnTo>
                  <a:lnTo>
                    <a:pt x="4660" y="4109"/>
                  </a:lnTo>
                  <a:lnTo>
                    <a:pt x="4293" y="4182"/>
                  </a:lnTo>
                  <a:lnTo>
                    <a:pt x="3889" y="4182"/>
                  </a:lnTo>
                  <a:lnTo>
                    <a:pt x="3449" y="4109"/>
                  </a:lnTo>
                  <a:lnTo>
                    <a:pt x="3046" y="3999"/>
                  </a:lnTo>
                  <a:lnTo>
                    <a:pt x="2862" y="3925"/>
                  </a:lnTo>
                  <a:lnTo>
                    <a:pt x="2642" y="3815"/>
                  </a:lnTo>
                  <a:lnTo>
                    <a:pt x="2459" y="3668"/>
                  </a:lnTo>
                  <a:lnTo>
                    <a:pt x="2349" y="3595"/>
                  </a:lnTo>
                  <a:lnTo>
                    <a:pt x="2312" y="3522"/>
                  </a:lnTo>
                  <a:lnTo>
                    <a:pt x="2532" y="3668"/>
                  </a:lnTo>
                  <a:lnTo>
                    <a:pt x="2789" y="3815"/>
                  </a:lnTo>
                  <a:lnTo>
                    <a:pt x="3046" y="3888"/>
                  </a:lnTo>
                  <a:lnTo>
                    <a:pt x="3339" y="3999"/>
                  </a:lnTo>
                  <a:lnTo>
                    <a:pt x="3596" y="4035"/>
                  </a:lnTo>
                  <a:lnTo>
                    <a:pt x="3889" y="4109"/>
                  </a:lnTo>
                  <a:lnTo>
                    <a:pt x="4073" y="4109"/>
                  </a:lnTo>
                  <a:lnTo>
                    <a:pt x="4183" y="4072"/>
                  </a:lnTo>
                  <a:lnTo>
                    <a:pt x="4329" y="4035"/>
                  </a:lnTo>
                  <a:lnTo>
                    <a:pt x="4439" y="3962"/>
                  </a:lnTo>
                  <a:lnTo>
                    <a:pt x="4476" y="3888"/>
                  </a:lnTo>
                  <a:lnTo>
                    <a:pt x="4439" y="3778"/>
                  </a:lnTo>
                  <a:lnTo>
                    <a:pt x="4329" y="3705"/>
                  </a:lnTo>
                  <a:lnTo>
                    <a:pt x="4219" y="3632"/>
                  </a:lnTo>
                  <a:lnTo>
                    <a:pt x="3963" y="3595"/>
                  </a:lnTo>
                  <a:lnTo>
                    <a:pt x="3706" y="3558"/>
                  </a:lnTo>
                  <a:lnTo>
                    <a:pt x="3449" y="3522"/>
                  </a:lnTo>
                  <a:lnTo>
                    <a:pt x="2715" y="3338"/>
                  </a:lnTo>
                  <a:lnTo>
                    <a:pt x="2862" y="3228"/>
                  </a:lnTo>
                  <a:lnTo>
                    <a:pt x="3082" y="3081"/>
                  </a:lnTo>
                  <a:lnTo>
                    <a:pt x="3302" y="2935"/>
                  </a:lnTo>
                  <a:lnTo>
                    <a:pt x="3486" y="2861"/>
                  </a:lnTo>
                  <a:lnTo>
                    <a:pt x="3706" y="2825"/>
                  </a:lnTo>
                  <a:close/>
                  <a:moveTo>
                    <a:pt x="1285" y="5686"/>
                  </a:moveTo>
                  <a:lnTo>
                    <a:pt x="1725" y="5723"/>
                  </a:lnTo>
                  <a:lnTo>
                    <a:pt x="1762" y="5723"/>
                  </a:lnTo>
                  <a:lnTo>
                    <a:pt x="1835" y="5869"/>
                  </a:lnTo>
                  <a:lnTo>
                    <a:pt x="1908" y="5943"/>
                  </a:lnTo>
                  <a:lnTo>
                    <a:pt x="2018" y="5943"/>
                  </a:lnTo>
                  <a:lnTo>
                    <a:pt x="2129" y="5869"/>
                  </a:lnTo>
                  <a:lnTo>
                    <a:pt x="2165" y="5759"/>
                  </a:lnTo>
                  <a:lnTo>
                    <a:pt x="2642" y="5796"/>
                  </a:lnTo>
                  <a:lnTo>
                    <a:pt x="3082" y="5796"/>
                  </a:lnTo>
                  <a:lnTo>
                    <a:pt x="3339" y="5833"/>
                  </a:lnTo>
                  <a:lnTo>
                    <a:pt x="3522" y="5869"/>
                  </a:lnTo>
                  <a:lnTo>
                    <a:pt x="3522" y="6016"/>
                  </a:lnTo>
                  <a:lnTo>
                    <a:pt x="3376" y="5979"/>
                  </a:lnTo>
                  <a:lnTo>
                    <a:pt x="3266" y="6016"/>
                  </a:lnTo>
                  <a:lnTo>
                    <a:pt x="3119" y="6089"/>
                  </a:lnTo>
                  <a:lnTo>
                    <a:pt x="3082" y="6163"/>
                  </a:lnTo>
                  <a:lnTo>
                    <a:pt x="3082" y="6236"/>
                  </a:lnTo>
                  <a:lnTo>
                    <a:pt x="2752" y="6236"/>
                  </a:lnTo>
                  <a:lnTo>
                    <a:pt x="1322" y="6163"/>
                  </a:lnTo>
                  <a:lnTo>
                    <a:pt x="808" y="6089"/>
                  </a:lnTo>
                  <a:lnTo>
                    <a:pt x="515" y="6053"/>
                  </a:lnTo>
                  <a:lnTo>
                    <a:pt x="258" y="6089"/>
                  </a:lnTo>
                  <a:lnTo>
                    <a:pt x="368" y="5943"/>
                  </a:lnTo>
                  <a:lnTo>
                    <a:pt x="515" y="5833"/>
                  </a:lnTo>
                  <a:lnTo>
                    <a:pt x="661" y="5723"/>
                  </a:lnTo>
                  <a:lnTo>
                    <a:pt x="808" y="5686"/>
                  </a:lnTo>
                  <a:close/>
                  <a:moveTo>
                    <a:pt x="2239" y="6676"/>
                  </a:moveTo>
                  <a:lnTo>
                    <a:pt x="3009" y="6713"/>
                  </a:lnTo>
                  <a:lnTo>
                    <a:pt x="3156" y="6750"/>
                  </a:lnTo>
                  <a:lnTo>
                    <a:pt x="3156" y="7997"/>
                  </a:lnTo>
                  <a:lnTo>
                    <a:pt x="3119" y="9244"/>
                  </a:lnTo>
                  <a:lnTo>
                    <a:pt x="2422" y="9354"/>
                  </a:lnTo>
                  <a:lnTo>
                    <a:pt x="2422" y="8951"/>
                  </a:lnTo>
                  <a:lnTo>
                    <a:pt x="2312" y="7630"/>
                  </a:lnTo>
                  <a:lnTo>
                    <a:pt x="2275" y="6933"/>
                  </a:lnTo>
                  <a:lnTo>
                    <a:pt x="2239" y="6676"/>
                  </a:lnTo>
                  <a:close/>
                  <a:moveTo>
                    <a:pt x="1065" y="6566"/>
                  </a:moveTo>
                  <a:lnTo>
                    <a:pt x="1872" y="6676"/>
                  </a:lnTo>
                  <a:lnTo>
                    <a:pt x="1835" y="6786"/>
                  </a:lnTo>
                  <a:lnTo>
                    <a:pt x="1835" y="6933"/>
                  </a:lnTo>
                  <a:lnTo>
                    <a:pt x="1872" y="7226"/>
                  </a:lnTo>
                  <a:lnTo>
                    <a:pt x="1945" y="8804"/>
                  </a:lnTo>
                  <a:lnTo>
                    <a:pt x="1982" y="9391"/>
                  </a:lnTo>
                  <a:lnTo>
                    <a:pt x="1542" y="9391"/>
                  </a:lnTo>
                  <a:lnTo>
                    <a:pt x="1101" y="9427"/>
                  </a:lnTo>
                  <a:lnTo>
                    <a:pt x="1028" y="8254"/>
                  </a:lnTo>
                  <a:lnTo>
                    <a:pt x="955" y="7410"/>
                  </a:lnTo>
                  <a:lnTo>
                    <a:pt x="918" y="6970"/>
                  </a:lnTo>
                  <a:lnTo>
                    <a:pt x="808" y="6566"/>
                  </a:lnTo>
                  <a:close/>
                  <a:moveTo>
                    <a:pt x="3082" y="9721"/>
                  </a:moveTo>
                  <a:lnTo>
                    <a:pt x="3009" y="10454"/>
                  </a:lnTo>
                  <a:lnTo>
                    <a:pt x="2972" y="10454"/>
                  </a:lnTo>
                  <a:lnTo>
                    <a:pt x="2862" y="10418"/>
                  </a:lnTo>
                  <a:lnTo>
                    <a:pt x="2752" y="10418"/>
                  </a:lnTo>
                  <a:lnTo>
                    <a:pt x="2605" y="10454"/>
                  </a:lnTo>
                  <a:lnTo>
                    <a:pt x="2495" y="10528"/>
                  </a:lnTo>
                  <a:lnTo>
                    <a:pt x="2495" y="10418"/>
                  </a:lnTo>
                  <a:lnTo>
                    <a:pt x="2459" y="9831"/>
                  </a:lnTo>
                  <a:lnTo>
                    <a:pt x="2789" y="9794"/>
                  </a:lnTo>
                  <a:lnTo>
                    <a:pt x="3082" y="9721"/>
                  </a:lnTo>
                  <a:close/>
                  <a:moveTo>
                    <a:pt x="1138" y="9758"/>
                  </a:moveTo>
                  <a:lnTo>
                    <a:pt x="1358" y="9831"/>
                  </a:lnTo>
                  <a:lnTo>
                    <a:pt x="1542" y="9831"/>
                  </a:lnTo>
                  <a:lnTo>
                    <a:pt x="1982" y="9868"/>
                  </a:lnTo>
                  <a:lnTo>
                    <a:pt x="2018" y="10088"/>
                  </a:lnTo>
                  <a:lnTo>
                    <a:pt x="1982" y="10124"/>
                  </a:lnTo>
                  <a:lnTo>
                    <a:pt x="1688" y="10088"/>
                  </a:lnTo>
                  <a:lnTo>
                    <a:pt x="1615" y="10124"/>
                  </a:lnTo>
                  <a:lnTo>
                    <a:pt x="1542" y="10161"/>
                  </a:lnTo>
                  <a:lnTo>
                    <a:pt x="1542" y="10234"/>
                  </a:lnTo>
                  <a:lnTo>
                    <a:pt x="1578" y="10308"/>
                  </a:lnTo>
                  <a:lnTo>
                    <a:pt x="1725" y="10454"/>
                  </a:lnTo>
                  <a:lnTo>
                    <a:pt x="1945" y="10491"/>
                  </a:lnTo>
                  <a:lnTo>
                    <a:pt x="2018" y="10491"/>
                  </a:lnTo>
                  <a:lnTo>
                    <a:pt x="2018" y="10748"/>
                  </a:lnTo>
                  <a:lnTo>
                    <a:pt x="1798" y="10785"/>
                  </a:lnTo>
                  <a:lnTo>
                    <a:pt x="1798" y="10748"/>
                  </a:lnTo>
                  <a:lnTo>
                    <a:pt x="1762" y="10748"/>
                  </a:lnTo>
                  <a:lnTo>
                    <a:pt x="1688" y="10785"/>
                  </a:lnTo>
                  <a:lnTo>
                    <a:pt x="1615" y="10821"/>
                  </a:lnTo>
                  <a:lnTo>
                    <a:pt x="1542" y="10895"/>
                  </a:lnTo>
                  <a:lnTo>
                    <a:pt x="1505" y="11005"/>
                  </a:lnTo>
                  <a:lnTo>
                    <a:pt x="1542" y="11078"/>
                  </a:lnTo>
                  <a:lnTo>
                    <a:pt x="1652" y="11151"/>
                  </a:lnTo>
                  <a:lnTo>
                    <a:pt x="2055" y="11151"/>
                  </a:lnTo>
                  <a:lnTo>
                    <a:pt x="2129" y="11408"/>
                  </a:lnTo>
                  <a:lnTo>
                    <a:pt x="2239" y="11592"/>
                  </a:lnTo>
                  <a:lnTo>
                    <a:pt x="2275" y="11628"/>
                  </a:lnTo>
                  <a:lnTo>
                    <a:pt x="2349" y="11628"/>
                  </a:lnTo>
                  <a:lnTo>
                    <a:pt x="2422" y="11592"/>
                  </a:lnTo>
                  <a:lnTo>
                    <a:pt x="2459" y="11555"/>
                  </a:lnTo>
                  <a:lnTo>
                    <a:pt x="2532" y="11371"/>
                  </a:lnTo>
                  <a:lnTo>
                    <a:pt x="2569" y="11188"/>
                  </a:lnTo>
                  <a:lnTo>
                    <a:pt x="2569" y="11005"/>
                  </a:lnTo>
                  <a:lnTo>
                    <a:pt x="2532" y="10785"/>
                  </a:lnTo>
                  <a:lnTo>
                    <a:pt x="2679" y="10821"/>
                  </a:lnTo>
                  <a:lnTo>
                    <a:pt x="3009" y="10821"/>
                  </a:lnTo>
                  <a:lnTo>
                    <a:pt x="2936" y="11408"/>
                  </a:lnTo>
                  <a:lnTo>
                    <a:pt x="2862" y="11812"/>
                  </a:lnTo>
                  <a:lnTo>
                    <a:pt x="2825" y="11995"/>
                  </a:lnTo>
                  <a:lnTo>
                    <a:pt x="2752" y="12178"/>
                  </a:lnTo>
                  <a:lnTo>
                    <a:pt x="2642" y="12362"/>
                  </a:lnTo>
                  <a:lnTo>
                    <a:pt x="2532" y="12472"/>
                  </a:lnTo>
                  <a:lnTo>
                    <a:pt x="2349" y="12582"/>
                  </a:lnTo>
                  <a:lnTo>
                    <a:pt x="2129" y="12619"/>
                  </a:lnTo>
                  <a:lnTo>
                    <a:pt x="1945" y="12619"/>
                  </a:lnTo>
                  <a:lnTo>
                    <a:pt x="1798" y="12582"/>
                  </a:lnTo>
                  <a:lnTo>
                    <a:pt x="1652" y="12472"/>
                  </a:lnTo>
                  <a:lnTo>
                    <a:pt x="1505" y="12362"/>
                  </a:lnTo>
                  <a:lnTo>
                    <a:pt x="1432" y="12215"/>
                  </a:lnTo>
                  <a:lnTo>
                    <a:pt x="1322" y="12068"/>
                  </a:lnTo>
                  <a:lnTo>
                    <a:pt x="1211" y="11738"/>
                  </a:lnTo>
                  <a:lnTo>
                    <a:pt x="1138" y="11335"/>
                  </a:lnTo>
                  <a:lnTo>
                    <a:pt x="1138" y="10858"/>
                  </a:lnTo>
                  <a:lnTo>
                    <a:pt x="1138" y="10014"/>
                  </a:lnTo>
                  <a:lnTo>
                    <a:pt x="1138" y="9758"/>
                  </a:lnTo>
                  <a:close/>
                  <a:moveTo>
                    <a:pt x="625" y="0"/>
                  </a:moveTo>
                  <a:lnTo>
                    <a:pt x="478" y="37"/>
                  </a:lnTo>
                  <a:lnTo>
                    <a:pt x="331" y="110"/>
                  </a:lnTo>
                  <a:lnTo>
                    <a:pt x="294" y="184"/>
                  </a:lnTo>
                  <a:lnTo>
                    <a:pt x="294" y="220"/>
                  </a:lnTo>
                  <a:lnTo>
                    <a:pt x="294" y="294"/>
                  </a:lnTo>
                  <a:lnTo>
                    <a:pt x="331" y="330"/>
                  </a:lnTo>
                  <a:lnTo>
                    <a:pt x="294" y="587"/>
                  </a:lnTo>
                  <a:lnTo>
                    <a:pt x="294" y="844"/>
                  </a:lnTo>
                  <a:lnTo>
                    <a:pt x="331" y="1101"/>
                  </a:lnTo>
                  <a:lnTo>
                    <a:pt x="368" y="1321"/>
                  </a:lnTo>
                  <a:lnTo>
                    <a:pt x="551" y="1834"/>
                  </a:lnTo>
                  <a:lnTo>
                    <a:pt x="735" y="2274"/>
                  </a:lnTo>
                  <a:lnTo>
                    <a:pt x="918" y="2641"/>
                  </a:lnTo>
                  <a:lnTo>
                    <a:pt x="1175" y="3008"/>
                  </a:lnTo>
                  <a:lnTo>
                    <a:pt x="1322" y="3155"/>
                  </a:lnTo>
                  <a:lnTo>
                    <a:pt x="1505" y="3265"/>
                  </a:lnTo>
                  <a:lnTo>
                    <a:pt x="1652" y="3375"/>
                  </a:lnTo>
                  <a:lnTo>
                    <a:pt x="1872" y="3375"/>
                  </a:lnTo>
                  <a:lnTo>
                    <a:pt x="1798" y="3815"/>
                  </a:lnTo>
                  <a:lnTo>
                    <a:pt x="1725" y="4365"/>
                  </a:lnTo>
                  <a:lnTo>
                    <a:pt x="1725" y="4659"/>
                  </a:lnTo>
                  <a:lnTo>
                    <a:pt x="1762" y="4806"/>
                  </a:lnTo>
                  <a:lnTo>
                    <a:pt x="1798" y="4916"/>
                  </a:lnTo>
                  <a:lnTo>
                    <a:pt x="1762" y="5319"/>
                  </a:lnTo>
                  <a:lnTo>
                    <a:pt x="1615" y="5319"/>
                  </a:lnTo>
                  <a:lnTo>
                    <a:pt x="1138" y="5282"/>
                  </a:lnTo>
                  <a:lnTo>
                    <a:pt x="918" y="5246"/>
                  </a:lnTo>
                  <a:lnTo>
                    <a:pt x="698" y="5282"/>
                  </a:lnTo>
                  <a:lnTo>
                    <a:pt x="404" y="5392"/>
                  </a:lnTo>
                  <a:lnTo>
                    <a:pt x="294" y="5466"/>
                  </a:lnTo>
                  <a:lnTo>
                    <a:pt x="184" y="5576"/>
                  </a:lnTo>
                  <a:lnTo>
                    <a:pt x="111" y="5686"/>
                  </a:lnTo>
                  <a:lnTo>
                    <a:pt x="74" y="5796"/>
                  </a:lnTo>
                  <a:lnTo>
                    <a:pt x="38" y="5943"/>
                  </a:lnTo>
                  <a:lnTo>
                    <a:pt x="1" y="6089"/>
                  </a:lnTo>
                  <a:lnTo>
                    <a:pt x="38" y="6163"/>
                  </a:lnTo>
                  <a:lnTo>
                    <a:pt x="111" y="6199"/>
                  </a:lnTo>
                  <a:lnTo>
                    <a:pt x="38" y="6273"/>
                  </a:lnTo>
                  <a:lnTo>
                    <a:pt x="38" y="6346"/>
                  </a:lnTo>
                  <a:lnTo>
                    <a:pt x="38" y="6456"/>
                  </a:lnTo>
                  <a:lnTo>
                    <a:pt x="111" y="6530"/>
                  </a:lnTo>
                  <a:lnTo>
                    <a:pt x="184" y="6566"/>
                  </a:lnTo>
                  <a:lnTo>
                    <a:pt x="294" y="6566"/>
                  </a:lnTo>
                  <a:lnTo>
                    <a:pt x="368" y="6493"/>
                  </a:lnTo>
                  <a:lnTo>
                    <a:pt x="441" y="6493"/>
                  </a:lnTo>
                  <a:lnTo>
                    <a:pt x="441" y="6530"/>
                  </a:lnTo>
                  <a:lnTo>
                    <a:pt x="441" y="6786"/>
                  </a:lnTo>
                  <a:lnTo>
                    <a:pt x="441" y="7080"/>
                  </a:lnTo>
                  <a:lnTo>
                    <a:pt x="515" y="7593"/>
                  </a:lnTo>
                  <a:lnTo>
                    <a:pt x="588" y="8657"/>
                  </a:lnTo>
                  <a:lnTo>
                    <a:pt x="625" y="9721"/>
                  </a:lnTo>
                  <a:lnTo>
                    <a:pt x="625" y="10785"/>
                  </a:lnTo>
                  <a:lnTo>
                    <a:pt x="661" y="11225"/>
                  </a:lnTo>
                  <a:lnTo>
                    <a:pt x="698" y="11665"/>
                  </a:lnTo>
                  <a:lnTo>
                    <a:pt x="808" y="12105"/>
                  </a:lnTo>
                  <a:lnTo>
                    <a:pt x="881" y="12289"/>
                  </a:lnTo>
                  <a:lnTo>
                    <a:pt x="991" y="12509"/>
                  </a:lnTo>
                  <a:lnTo>
                    <a:pt x="1065" y="12655"/>
                  </a:lnTo>
                  <a:lnTo>
                    <a:pt x="1175" y="12765"/>
                  </a:lnTo>
                  <a:lnTo>
                    <a:pt x="1322" y="12912"/>
                  </a:lnTo>
                  <a:lnTo>
                    <a:pt x="1468" y="12985"/>
                  </a:lnTo>
                  <a:lnTo>
                    <a:pt x="1615" y="13059"/>
                  </a:lnTo>
                  <a:lnTo>
                    <a:pt x="1798" y="13096"/>
                  </a:lnTo>
                  <a:lnTo>
                    <a:pt x="1945" y="13132"/>
                  </a:lnTo>
                  <a:lnTo>
                    <a:pt x="2129" y="13169"/>
                  </a:lnTo>
                  <a:lnTo>
                    <a:pt x="2349" y="13132"/>
                  </a:lnTo>
                  <a:lnTo>
                    <a:pt x="2569" y="13096"/>
                  </a:lnTo>
                  <a:lnTo>
                    <a:pt x="2752" y="12985"/>
                  </a:lnTo>
                  <a:lnTo>
                    <a:pt x="2899" y="12875"/>
                  </a:lnTo>
                  <a:lnTo>
                    <a:pt x="3009" y="12765"/>
                  </a:lnTo>
                  <a:lnTo>
                    <a:pt x="3119" y="12582"/>
                  </a:lnTo>
                  <a:lnTo>
                    <a:pt x="3302" y="12215"/>
                  </a:lnTo>
                  <a:lnTo>
                    <a:pt x="3412" y="11812"/>
                  </a:lnTo>
                  <a:lnTo>
                    <a:pt x="3449" y="11408"/>
                  </a:lnTo>
                  <a:lnTo>
                    <a:pt x="3522" y="10601"/>
                  </a:lnTo>
                  <a:lnTo>
                    <a:pt x="3632" y="9647"/>
                  </a:lnTo>
                  <a:lnTo>
                    <a:pt x="3669" y="8657"/>
                  </a:lnTo>
                  <a:lnTo>
                    <a:pt x="3669" y="7667"/>
                  </a:lnTo>
                  <a:lnTo>
                    <a:pt x="3669" y="6676"/>
                  </a:lnTo>
                  <a:lnTo>
                    <a:pt x="3743" y="6603"/>
                  </a:lnTo>
                  <a:lnTo>
                    <a:pt x="3779" y="6530"/>
                  </a:lnTo>
                  <a:lnTo>
                    <a:pt x="3779" y="6456"/>
                  </a:lnTo>
                  <a:lnTo>
                    <a:pt x="3889" y="6273"/>
                  </a:lnTo>
                  <a:lnTo>
                    <a:pt x="3963" y="6053"/>
                  </a:lnTo>
                  <a:lnTo>
                    <a:pt x="3999" y="5833"/>
                  </a:lnTo>
                  <a:lnTo>
                    <a:pt x="3963" y="5723"/>
                  </a:lnTo>
                  <a:lnTo>
                    <a:pt x="3926" y="5612"/>
                  </a:lnTo>
                  <a:lnTo>
                    <a:pt x="3816" y="5502"/>
                  </a:lnTo>
                  <a:lnTo>
                    <a:pt x="3669" y="5429"/>
                  </a:lnTo>
                  <a:lnTo>
                    <a:pt x="3486" y="5392"/>
                  </a:lnTo>
                  <a:lnTo>
                    <a:pt x="3266" y="5356"/>
                  </a:lnTo>
                  <a:lnTo>
                    <a:pt x="2532" y="5356"/>
                  </a:lnTo>
                  <a:lnTo>
                    <a:pt x="2165" y="5319"/>
                  </a:lnTo>
                  <a:lnTo>
                    <a:pt x="2092" y="4806"/>
                  </a:lnTo>
                  <a:lnTo>
                    <a:pt x="2165" y="4585"/>
                  </a:lnTo>
                  <a:lnTo>
                    <a:pt x="2165" y="4365"/>
                  </a:lnTo>
                  <a:lnTo>
                    <a:pt x="2202" y="3962"/>
                  </a:lnTo>
                  <a:lnTo>
                    <a:pt x="2459" y="4145"/>
                  </a:lnTo>
                  <a:lnTo>
                    <a:pt x="2715" y="4292"/>
                  </a:lnTo>
                  <a:lnTo>
                    <a:pt x="2972" y="4402"/>
                  </a:lnTo>
                  <a:lnTo>
                    <a:pt x="3266" y="4475"/>
                  </a:lnTo>
                  <a:lnTo>
                    <a:pt x="3522" y="4549"/>
                  </a:lnTo>
                  <a:lnTo>
                    <a:pt x="3816" y="4585"/>
                  </a:lnTo>
                  <a:lnTo>
                    <a:pt x="4403" y="4585"/>
                  </a:lnTo>
                  <a:lnTo>
                    <a:pt x="4660" y="4549"/>
                  </a:lnTo>
                  <a:lnTo>
                    <a:pt x="4953" y="4475"/>
                  </a:lnTo>
                  <a:lnTo>
                    <a:pt x="5210" y="4402"/>
                  </a:lnTo>
                  <a:lnTo>
                    <a:pt x="5503" y="4292"/>
                  </a:lnTo>
                  <a:lnTo>
                    <a:pt x="5760" y="4182"/>
                  </a:lnTo>
                  <a:lnTo>
                    <a:pt x="5833" y="4109"/>
                  </a:lnTo>
                  <a:lnTo>
                    <a:pt x="5833" y="3999"/>
                  </a:lnTo>
                  <a:lnTo>
                    <a:pt x="5833" y="3888"/>
                  </a:lnTo>
                  <a:lnTo>
                    <a:pt x="5797" y="3778"/>
                  </a:lnTo>
                  <a:lnTo>
                    <a:pt x="5797" y="3778"/>
                  </a:lnTo>
                  <a:lnTo>
                    <a:pt x="5833" y="3815"/>
                  </a:lnTo>
                  <a:lnTo>
                    <a:pt x="5980" y="3962"/>
                  </a:lnTo>
                  <a:lnTo>
                    <a:pt x="6053" y="3999"/>
                  </a:lnTo>
                  <a:lnTo>
                    <a:pt x="6200" y="4035"/>
                  </a:lnTo>
                  <a:lnTo>
                    <a:pt x="6237" y="4035"/>
                  </a:lnTo>
                  <a:lnTo>
                    <a:pt x="6274" y="3999"/>
                  </a:lnTo>
                  <a:lnTo>
                    <a:pt x="6347" y="3888"/>
                  </a:lnTo>
                  <a:lnTo>
                    <a:pt x="6310" y="3742"/>
                  </a:lnTo>
                  <a:lnTo>
                    <a:pt x="6274" y="3632"/>
                  </a:lnTo>
                  <a:lnTo>
                    <a:pt x="6200" y="3522"/>
                  </a:lnTo>
                  <a:lnTo>
                    <a:pt x="6090" y="3375"/>
                  </a:lnTo>
                  <a:lnTo>
                    <a:pt x="5833" y="3192"/>
                  </a:lnTo>
                  <a:lnTo>
                    <a:pt x="5613" y="3045"/>
                  </a:lnTo>
                  <a:lnTo>
                    <a:pt x="5283" y="2861"/>
                  </a:lnTo>
                  <a:lnTo>
                    <a:pt x="4953" y="2715"/>
                  </a:lnTo>
                  <a:lnTo>
                    <a:pt x="4256" y="2495"/>
                  </a:lnTo>
                  <a:lnTo>
                    <a:pt x="3926" y="2421"/>
                  </a:lnTo>
                  <a:lnTo>
                    <a:pt x="3596" y="2385"/>
                  </a:lnTo>
                  <a:lnTo>
                    <a:pt x="3302" y="2458"/>
                  </a:lnTo>
                  <a:lnTo>
                    <a:pt x="2972" y="2605"/>
                  </a:lnTo>
                  <a:lnTo>
                    <a:pt x="2679" y="2788"/>
                  </a:lnTo>
                  <a:lnTo>
                    <a:pt x="2349" y="3081"/>
                  </a:lnTo>
                  <a:lnTo>
                    <a:pt x="2349" y="3045"/>
                  </a:lnTo>
                  <a:lnTo>
                    <a:pt x="2385" y="2788"/>
                  </a:lnTo>
                  <a:lnTo>
                    <a:pt x="2459" y="2568"/>
                  </a:lnTo>
                  <a:lnTo>
                    <a:pt x="2495" y="2458"/>
                  </a:lnTo>
                  <a:lnTo>
                    <a:pt x="2495" y="2311"/>
                  </a:lnTo>
                  <a:lnTo>
                    <a:pt x="2495" y="2201"/>
                  </a:lnTo>
                  <a:lnTo>
                    <a:pt x="2422" y="2128"/>
                  </a:lnTo>
                  <a:lnTo>
                    <a:pt x="2385" y="1871"/>
                  </a:lnTo>
                  <a:lnTo>
                    <a:pt x="2312" y="1614"/>
                  </a:lnTo>
                  <a:lnTo>
                    <a:pt x="2129" y="1137"/>
                  </a:lnTo>
                  <a:lnTo>
                    <a:pt x="2018" y="917"/>
                  </a:lnTo>
                  <a:lnTo>
                    <a:pt x="1835" y="661"/>
                  </a:lnTo>
                  <a:lnTo>
                    <a:pt x="1652" y="440"/>
                  </a:lnTo>
                  <a:lnTo>
                    <a:pt x="1395" y="220"/>
                  </a:lnTo>
                  <a:lnTo>
                    <a:pt x="1138" y="74"/>
                  </a:lnTo>
                  <a:lnTo>
                    <a:pt x="881"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52" name="Shape 352"/>
            <p:cNvSpPr/>
            <p:nvPr/>
          </p:nvSpPr>
          <p:spPr>
            <a:xfrm>
              <a:off x="6335525" y="1405350"/>
              <a:ext cx="442025" cy="375100"/>
            </a:xfrm>
            <a:custGeom>
              <a:avLst/>
              <a:gdLst/>
              <a:ahLst/>
              <a:cxnLst/>
              <a:rect l="0" t="0" r="0" b="0"/>
              <a:pathLst>
                <a:path w="17681" h="15004" extrusionOk="0">
                  <a:moveTo>
                    <a:pt x="6823" y="1981"/>
                  </a:moveTo>
                  <a:lnTo>
                    <a:pt x="6676" y="2018"/>
                  </a:lnTo>
                  <a:lnTo>
                    <a:pt x="6566" y="2055"/>
                  </a:lnTo>
                  <a:lnTo>
                    <a:pt x="6493" y="2201"/>
                  </a:lnTo>
                  <a:lnTo>
                    <a:pt x="6420" y="2385"/>
                  </a:lnTo>
                  <a:lnTo>
                    <a:pt x="6383" y="2531"/>
                  </a:lnTo>
                  <a:lnTo>
                    <a:pt x="6383" y="2641"/>
                  </a:lnTo>
                  <a:lnTo>
                    <a:pt x="6420" y="2752"/>
                  </a:lnTo>
                  <a:lnTo>
                    <a:pt x="6493" y="2825"/>
                  </a:lnTo>
                  <a:lnTo>
                    <a:pt x="6566" y="2862"/>
                  </a:lnTo>
                  <a:lnTo>
                    <a:pt x="6713" y="2862"/>
                  </a:lnTo>
                  <a:lnTo>
                    <a:pt x="6860" y="2825"/>
                  </a:lnTo>
                  <a:lnTo>
                    <a:pt x="6933" y="2752"/>
                  </a:lnTo>
                  <a:lnTo>
                    <a:pt x="7006" y="2641"/>
                  </a:lnTo>
                  <a:lnTo>
                    <a:pt x="7080" y="2531"/>
                  </a:lnTo>
                  <a:lnTo>
                    <a:pt x="7080" y="2421"/>
                  </a:lnTo>
                  <a:lnTo>
                    <a:pt x="7080" y="2275"/>
                  </a:lnTo>
                  <a:lnTo>
                    <a:pt x="7006" y="2165"/>
                  </a:lnTo>
                  <a:lnTo>
                    <a:pt x="6933" y="2055"/>
                  </a:lnTo>
                  <a:lnTo>
                    <a:pt x="6823" y="1981"/>
                  </a:lnTo>
                  <a:close/>
                  <a:moveTo>
                    <a:pt x="5282" y="2641"/>
                  </a:moveTo>
                  <a:lnTo>
                    <a:pt x="5209" y="2678"/>
                  </a:lnTo>
                  <a:lnTo>
                    <a:pt x="5136" y="2715"/>
                  </a:lnTo>
                  <a:lnTo>
                    <a:pt x="5062" y="2788"/>
                  </a:lnTo>
                  <a:lnTo>
                    <a:pt x="5062" y="2898"/>
                  </a:lnTo>
                  <a:lnTo>
                    <a:pt x="5062" y="2935"/>
                  </a:lnTo>
                  <a:lnTo>
                    <a:pt x="4989" y="2972"/>
                  </a:lnTo>
                  <a:lnTo>
                    <a:pt x="4952" y="3045"/>
                  </a:lnTo>
                  <a:lnTo>
                    <a:pt x="4952" y="3118"/>
                  </a:lnTo>
                  <a:lnTo>
                    <a:pt x="4952" y="3228"/>
                  </a:lnTo>
                  <a:lnTo>
                    <a:pt x="5026" y="3338"/>
                  </a:lnTo>
                  <a:lnTo>
                    <a:pt x="5099" y="3412"/>
                  </a:lnTo>
                  <a:lnTo>
                    <a:pt x="5319" y="3412"/>
                  </a:lnTo>
                  <a:lnTo>
                    <a:pt x="5429" y="3338"/>
                  </a:lnTo>
                  <a:lnTo>
                    <a:pt x="5502" y="3265"/>
                  </a:lnTo>
                  <a:lnTo>
                    <a:pt x="5576" y="3155"/>
                  </a:lnTo>
                  <a:lnTo>
                    <a:pt x="5613" y="3008"/>
                  </a:lnTo>
                  <a:lnTo>
                    <a:pt x="5576" y="2862"/>
                  </a:lnTo>
                  <a:lnTo>
                    <a:pt x="5502" y="2752"/>
                  </a:lnTo>
                  <a:lnTo>
                    <a:pt x="5392" y="2678"/>
                  </a:lnTo>
                  <a:lnTo>
                    <a:pt x="5282" y="2641"/>
                  </a:lnTo>
                  <a:close/>
                  <a:moveTo>
                    <a:pt x="6786" y="3559"/>
                  </a:moveTo>
                  <a:lnTo>
                    <a:pt x="6640" y="3595"/>
                  </a:lnTo>
                  <a:lnTo>
                    <a:pt x="6493" y="3705"/>
                  </a:lnTo>
                  <a:lnTo>
                    <a:pt x="6383" y="3815"/>
                  </a:lnTo>
                  <a:lnTo>
                    <a:pt x="6309" y="3962"/>
                  </a:lnTo>
                  <a:lnTo>
                    <a:pt x="6273" y="4109"/>
                  </a:lnTo>
                  <a:lnTo>
                    <a:pt x="6273" y="4255"/>
                  </a:lnTo>
                  <a:lnTo>
                    <a:pt x="6273" y="4366"/>
                  </a:lnTo>
                  <a:lnTo>
                    <a:pt x="6383" y="4439"/>
                  </a:lnTo>
                  <a:lnTo>
                    <a:pt x="6493" y="4476"/>
                  </a:lnTo>
                  <a:lnTo>
                    <a:pt x="6603" y="4439"/>
                  </a:lnTo>
                  <a:lnTo>
                    <a:pt x="6750" y="4329"/>
                  </a:lnTo>
                  <a:lnTo>
                    <a:pt x="6860" y="4329"/>
                  </a:lnTo>
                  <a:lnTo>
                    <a:pt x="6970" y="4292"/>
                  </a:lnTo>
                  <a:lnTo>
                    <a:pt x="7080" y="4182"/>
                  </a:lnTo>
                  <a:lnTo>
                    <a:pt x="7153" y="4035"/>
                  </a:lnTo>
                  <a:lnTo>
                    <a:pt x="7153" y="3852"/>
                  </a:lnTo>
                  <a:lnTo>
                    <a:pt x="7080" y="3705"/>
                  </a:lnTo>
                  <a:lnTo>
                    <a:pt x="7043" y="3632"/>
                  </a:lnTo>
                  <a:lnTo>
                    <a:pt x="6970" y="3595"/>
                  </a:lnTo>
                  <a:lnTo>
                    <a:pt x="6786" y="3559"/>
                  </a:lnTo>
                  <a:close/>
                  <a:moveTo>
                    <a:pt x="4806" y="5979"/>
                  </a:moveTo>
                  <a:lnTo>
                    <a:pt x="4622" y="6090"/>
                  </a:lnTo>
                  <a:lnTo>
                    <a:pt x="4439" y="6200"/>
                  </a:lnTo>
                  <a:lnTo>
                    <a:pt x="4402" y="6236"/>
                  </a:lnTo>
                  <a:lnTo>
                    <a:pt x="4329" y="6310"/>
                  </a:lnTo>
                  <a:lnTo>
                    <a:pt x="4255" y="6383"/>
                  </a:lnTo>
                  <a:lnTo>
                    <a:pt x="4219" y="6493"/>
                  </a:lnTo>
                  <a:lnTo>
                    <a:pt x="4219" y="6566"/>
                  </a:lnTo>
                  <a:lnTo>
                    <a:pt x="4255" y="6713"/>
                  </a:lnTo>
                  <a:lnTo>
                    <a:pt x="4329" y="6860"/>
                  </a:lnTo>
                  <a:lnTo>
                    <a:pt x="4365" y="6897"/>
                  </a:lnTo>
                  <a:lnTo>
                    <a:pt x="4475" y="6970"/>
                  </a:lnTo>
                  <a:lnTo>
                    <a:pt x="4585" y="7007"/>
                  </a:lnTo>
                  <a:lnTo>
                    <a:pt x="4696" y="7043"/>
                  </a:lnTo>
                  <a:lnTo>
                    <a:pt x="4842" y="7007"/>
                  </a:lnTo>
                  <a:lnTo>
                    <a:pt x="4952" y="6970"/>
                  </a:lnTo>
                  <a:lnTo>
                    <a:pt x="5026" y="6897"/>
                  </a:lnTo>
                  <a:lnTo>
                    <a:pt x="5209" y="6750"/>
                  </a:lnTo>
                  <a:lnTo>
                    <a:pt x="5282" y="6640"/>
                  </a:lnTo>
                  <a:lnTo>
                    <a:pt x="5319" y="6493"/>
                  </a:lnTo>
                  <a:lnTo>
                    <a:pt x="5356" y="6346"/>
                  </a:lnTo>
                  <a:lnTo>
                    <a:pt x="5356" y="6236"/>
                  </a:lnTo>
                  <a:lnTo>
                    <a:pt x="5282" y="6126"/>
                  </a:lnTo>
                  <a:lnTo>
                    <a:pt x="5209" y="6053"/>
                  </a:lnTo>
                  <a:lnTo>
                    <a:pt x="5136" y="5979"/>
                  </a:lnTo>
                  <a:close/>
                  <a:moveTo>
                    <a:pt x="4219" y="4916"/>
                  </a:moveTo>
                  <a:lnTo>
                    <a:pt x="4219" y="5062"/>
                  </a:lnTo>
                  <a:lnTo>
                    <a:pt x="4255" y="5136"/>
                  </a:lnTo>
                  <a:lnTo>
                    <a:pt x="4292" y="5173"/>
                  </a:lnTo>
                  <a:lnTo>
                    <a:pt x="4439" y="5209"/>
                  </a:lnTo>
                  <a:lnTo>
                    <a:pt x="4549" y="5173"/>
                  </a:lnTo>
                  <a:lnTo>
                    <a:pt x="4585" y="5136"/>
                  </a:lnTo>
                  <a:lnTo>
                    <a:pt x="4622" y="5062"/>
                  </a:lnTo>
                  <a:lnTo>
                    <a:pt x="4659" y="5026"/>
                  </a:lnTo>
                  <a:lnTo>
                    <a:pt x="4989" y="5136"/>
                  </a:lnTo>
                  <a:lnTo>
                    <a:pt x="5319" y="5209"/>
                  </a:lnTo>
                  <a:lnTo>
                    <a:pt x="5392" y="5319"/>
                  </a:lnTo>
                  <a:lnTo>
                    <a:pt x="5466" y="5429"/>
                  </a:lnTo>
                  <a:lnTo>
                    <a:pt x="5686" y="5613"/>
                  </a:lnTo>
                  <a:lnTo>
                    <a:pt x="5869" y="5833"/>
                  </a:lnTo>
                  <a:lnTo>
                    <a:pt x="5979" y="6053"/>
                  </a:lnTo>
                  <a:lnTo>
                    <a:pt x="6016" y="6273"/>
                  </a:lnTo>
                  <a:lnTo>
                    <a:pt x="5979" y="6530"/>
                  </a:lnTo>
                  <a:lnTo>
                    <a:pt x="5943" y="6676"/>
                  </a:lnTo>
                  <a:lnTo>
                    <a:pt x="5869" y="6823"/>
                  </a:lnTo>
                  <a:lnTo>
                    <a:pt x="5686" y="7080"/>
                  </a:lnTo>
                  <a:lnTo>
                    <a:pt x="5466" y="7227"/>
                  </a:lnTo>
                  <a:lnTo>
                    <a:pt x="5209" y="7373"/>
                  </a:lnTo>
                  <a:lnTo>
                    <a:pt x="4916" y="7447"/>
                  </a:lnTo>
                  <a:lnTo>
                    <a:pt x="4622" y="7483"/>
                  </a:lnTo>
                  <a:lnTo>
                    <a:pt x="4329" y="7520"/>
                  </a:lnTo>
                  <a:lnTo>
                    <a:pt x="4035" y="7483"/>
                  </a:lnTo>
                  <a:lnTo>
                    <a:pt x="3778" y="7447"/>
                  </a:lnTo>
                  <a:lnTo>
                    <a:pt x="3485" y="7337"/>
                  </a:lnTo>
                  <a:lnTo>
                    <a:pt x="3338" y="7227"/>
                  </a:lnTo>
                  <a:lnTo>
                    <a:pt x="3228" y="7080"/>
                  </a:lnTo>
                  <a:lnTo>
                    <a:pt x="3155" y="6897"/>
                  </a:lnTo>
                  <a:lnTo>
                    <a:pt x="3118" y="6713"/>
                  </a:lnTo>
                  <a:lnTo>
                    <a:pt x="3082" y="6383"/>
                  </a:lnTo>
                  <a:lnTo>
                    <a:pt x="3155" y="6090"/>
                  </a:lnTo>
                  <a:lnTo>
                    <a:pt x="3228" y="5796"/>
                  </a:lnTo>
                  <a:lnTo>
                    <a:pt x="3375" y="5539"/>
                  </a:lnTo>
                  <a:lnTo>
                    <a:pt x="3558" y="5319"/>
                  </a:lnTo>
                  <a:lnTo>
                    <a:pt x="3742" y="5173"/>
                  </a:lnTo>
                  <a:lnTo>
                    <a:pt x="3962" y="5026"/>
                  </a:lnTo>
                  <a:lnTo>
                    <a:pt x="4219" y="4916"/>
                  </a:lnTo>
                  <a:close/>
                  <a:moveTo>
                    <a:pt x="11628" y="7190"/>
                  </a:moveTo>
                  <a:lnTo>
                    <a:pt x="11958" y="7263"/>
                  </a:lnTo>
                  <a:lnTo>
                    <a:pt x="12252" y="7263"/>
                  </a:lnTo>
                  <a:lnTo>
                    <a:pt x="12362" y="7227"/>
                  </a:lnTo>
                  <a:lnTo>
                    <a:pt x="12435" y="7447"/>
                  </a:lnTo>
                  <a:lnTo>
                    <a:pt x="12509" y="7704"/>
                  </a:lnTo>
                  <a:lnTo>
                    <a:pt x="12509" y="7814"/>
                  </a:lnTo>
                  <a:lnTo>
                    <a:pt x="12472" y="7814"/>
                  </a:lnTo>
                  <a:lnTo>
                    <a:pt x="12399" y="7850"/>
                  </a:lnTo>
                  <a:lnTo>
                    <a:pt x="12399" y="7887"/>
                  </a:lnTo>
                  <a:lnTo>
                    <a:pt x="12252" y="7814"/>
                  </a:lnTo>
                  <a:lnTo>
                    <a:pt x="11738" y="7557"/>
                  </a:lnTo>
                  <a:lnTo>
                    <a:pt x="11702" y="7483"/>
                  </a:lnTo>
                  <a:lnTo>
                    <a:pt x="11628" y="7373"/>
                  </a:lnTo>
                  <a:lnTo>
                    <a:pt x="11628" y="7190"/>
                  </a:lnTo>
                  <a:close/>
                  <a:moveTo>
                    <a:pt x="4329" y="4402"/>
                  </a:moveTo>
                  <a:lnTo>
                    <a:pt x="4255" y="4476"/>
                  </a:lnTo>
                  <a:lnTo>
                    <a:pt x="4035" y="4512"/>
                  </a:lnTo>
                  <a:lnTo>
                    <a:pt x="3815" y="4622"/>
                  </a:lnTo>
                  <a:lnTo>
                    <a:pt x="3632" y="4732"/>
                  </a:lnTo>
                  <a:lnTo>
                    <a:pt x="3448" y="4842"/>
                  </a:lnTo>
                  <a:lnTo>
                    <a:pt x="3265" y="4989"/>
                  </a:lnTo>
                  <a:lnTo>
                    <a:pt x="3082" y="5173"/>
                  </a:lnTo>
                  <a:lnTo>
                    <a:pt x="2971" y="5356"/>
                  </a:lnTo>
                  <a:lnTo>
                    <a:pt x="2825" y="5576"/>
                  </a:lnTo>
                  <a:lnTo>
                    <a:pt x="2715" y="5906"/>
                  </a:lnTo>
                  <a:lnTo>
                    <a:pt x="2641" y="6236"/>
                  </a:lnTo>
                  <a:lnTo>
                    <a:pt x="2641" y="6603"/>
                  </a:lnTo>
                  <a:lnTo>
                    <a:pt x="2678" y="6933"/>
                  </a:lnTo>
                  <a:lnTo>
                    <a:pt x="2825" y="7263"/>
                  </a:lnTo>
                  <a:lnTo>
                    <a:pt x="3008" y="7520"/>
                  </a:lnTo>
                  <a:lnTo>
                    <a:pt x="3118" y="7667"/>
                  </a:lnTo>
                  <a:lnTo>
                    <a:pt x="3265" y="7740"/>
                  </a:lnTo>
                  <a:lnTo>
                    <a:pt x="3412" y="7850"/>
                  </a:lnTo>
                  <a:lnTo>
                    <a:pt x="3595" y="7887"/>
                  </a:lnTo>
                  <a:lnTo>
                    <a:pt x="3962" y="7997"/>
                  </a:lnTo>
                  <a:lnTo>
                    <a:pt x="4292" y="8034"/>
                  </a:lnTo>
                  <a:lnTo>
                    <a:pt x="4659" y="7997"/>
                  </a:lnTo>
                  <a:lnTo>
                    <a:pt x="5026" y="7960"/>
                  </a:lnTo>
                  <a:lnTo>
                    <a:pt x="5356" y="7850"/>
                  </a:lnTo>
                  <a:lnTo>
                    <a:pt x="5686" y="7704"/>
                  </a:lnTo>
                  <a:lnTo>
                    <a:pt x="5979" y="7483"/>
                  </a:lnTo>
                  <a:lnTo>
                    <a:pt x="6236" y="7227"/>
                  </a:lnTo>
                  <a:lnTo>
                    <a:pt x="6383" y="6933"/>
                  </a:lnTo>
                  <a:lnTo>
                    <a:pt x="6456" y="6640"/>
                  </a:lnTo>
                  <a:lnTo>
                    <a:pt x="6530" y="6346"/>
                  </a:lnTo>
                  <a:lnTo>
                    <a:pt x="6493" y="6016"/>
                  </a:lnTo>
                  <a:lnTo>
                    <a:pt x="6420" y="5759"/>
                  </a:lnTo>
                  <a:lnTo>
                    <a:pt x="6273" y="5503"/>
                  </a:lnTo>
                  <a:lnTo>
                    <a:pt x="6163" y="5393"/>
                  </a:lnTo>
                  <a:lnTo>
                    <a:pt x="5979" y="5246"/>
                  </a:lnTo>
                  <a:lnTo>
                    <a:pt x="5833" y="5099"/>
                  </a:lnTo>
                  <a:lnTo>
                    <a:pt x="5796" y="5026"/>
                  </a:lnTo>
                  <a:lnTo>
                    <a:pt x="5796" y="4952"/>
                  </a:lnTo>
                  <a:lnTo>
                    <a:pt x="5759" y="4879"/>
                  </a:lnTo>
                  <a:lnTo>
                    <a:pt x="5723" y="4806"/>
                  </a:lnTo>
                  <a:lnTo>
                    <a:pt x="5649" y="4732"/>
                  </a:lnTo>
                  <a:lnTo>
                    <a:pt x="5539" y="4696"/>
                  </a:lnTo>
                  <a:lnTo>
                    <a:pt x="5209" y="4659"/>
                  </a:lnTo>
                  <a:lnTo>
                    <a:pt x="5136" y="4586"/>
                  </a:lnTo>
                  <a:lnTo>
                    <a:pt x="5136" y="4512"/>
                  </a:lnTo>
                  <a:lnTo>
                    <a:pt x="5062" y="4439"/>
                  </a:lnTo>
                  <a:lnTo>
                    <a:pt x="4585" y="4439"/>
                  </a:lnTo>
                  <a:lnTo>
                    <a:pt x="4475" y="4402"/>
                  </a:lnTo>
                  <a:close/>
                  <a:moveTo>
                    <a:pt x="1761" y="7447"/>
                  </a:moveTo>
                  <a:lnTo>
                    <a:pt x="1908" y="7483"/>
                  </a:lnTo>
                  <a:lnTo>
                    <a:pt x="2054" y="7520"/>
                  </a:lnTo>
                  <a:lnTo>
                    <a:pt x="2164" y="7630"/>
                  </a:lnTo>
                  <a:lnTo>
                    <a:pt x="2275" y="7740"/>
                  </a:lnTo>
                  <a:lnTo>
                    <a:pt x="2348" y="7887"/>
                  </a:lnTo>
                  <a:lnTo>
                    <a:pt x="2348" y="8070"/>
                  </a:lnTo>
                  <a:lnTo>
                    <a:pt x="2348" y="8107"/>
                  </a:lnTo>
                  <a:lnTo>
                    <a:pt x="2311" y="8144"/>
                  </a:lnTo>
                  <a:lnTo>
                    <a:pt x="2238" y="8144"/>
                  </a:lnTo>
                  <a:lnTo>
                    <a:pt x="2128" y="8070"/>
                  </a:lnTo>
                  <a:lnTo>
                    <a:pt x="2018" y="7960"/>
                  </a:lnTo>
                  <a:lnTo>
                    <a:pt x="1908" y="7814"/>
                  </a:lnTo>
                  <a:lnTo>
                    <a:pt x="1724" y="7520"/>
                  </a:lnTo>
                  <a:lnTo>
                    <a:pt x="1651" y="7447"/>
                  </a:lnTo>
                  <a:close/>
                  <a:moveTo>
                    <a:pt x="14233" y="7630"/>
                  </a:moveTo>
                  <a:lnTo>
                    <a:pt x="14159" y="7667"/>
                  </a:lnTo>
                  <a:lnTo>
                    <a:pt x="14123" y="7740"/>
                  </a:lnTo>
                  <a:lnTo>
                    <a:pt x="14013" y="7960"/>
                  </a:lnTo>
                  <a:lnTo>
                    <a:pt x="14013" y="8070"/>
                  </a:lnTo>
                  <a:lnTo>
                    <a:pt x="14049" y="8180"/>
                  </a:lnTo>
                  <a:lnTo>
                    <a:pt x="14086" y="8254"/>
                  </a:lnTo>
                  <a:lnTo>
                    <a:pt x="14159" y="8290"/>
                  </a:lnTo>
                  <a:lnTo>
                    <a:pt x="14306" y="8290"/>
                  </a:lnTo>
                  <a:lnTo>
                    <a:pt x="14416" y="8254"/>
                  </a:lnTo>
                  <a:lnTo>
                    <a:pt x="14453" y="8180"/>
                  </a:lnTo>
                  <a:lnTo>
                    <a:pt x="14490" y="8107"/>
                  </a:lnTo>
                  <a:lnTo>
                    <a:pt x="14490" y="7997"/>
                  </a:lnTo>
                  <a:lnTo>
                    <a:pt x="14490" y="7924"/>
                  </a:lnTo>
                  <a:lnTo>
                    <a:pt x="14490" y="7777"/>
                  </a:lnTo>
                  <a:lnTo>
                    <a:pt x="14453" y="7704"/>
                  </a:lnTo>
                  <a:lnTo>
                    <a:pt x="14416" y="7667"/>
                  </a:lnTo>
                  <a:lnTo>
                    <a:pt x="14306" y="7630"/>
                  </a:lnTo>
                  <a:close/>
                  <a:moveTo>
                    <a:pt x="7410" y="6236"/>
                  </a:moveTo>
                  <a:lnTo>
                    <a:pt x="7300" y="6310"/>
                  </a:lnTo>
                  <a:lnTo>
                    <a:pt x="7227" y="6346"/>
                  </a:lnTo>
                  <a:lnTo>
                    <a:pt x="7190" y="6420"/>
                  </a:lnTo>
                  <a:lnTo>
                    <a:pt x="7153" y="6566"/>
                  </a:lnTo>
                  <a:lnTo>
                    <a:pt x="7153" y="6750"/>
                  </a:lnTo>
                  <a:lnTo>
                    <a:pt x="7190" y="6933"/>
                  </a:lnTo>
                  <a:lnTo>
                    <a:pt x="7227" y="7007"/>
                  </a:lnTo>
                  <a:lnTo>
                    <a:pt x="7300" y="7080"/>
                  </a:lnTo>
                  <a:lnTo>
                    <a:pt x="7667" y="7153"/>
                  </a:lnTo>
                  <a:lnTo>
                    <a:pt x="7410" y="7373"/>
                  </a:lnTo>
                  <a:lnTo>
                    <a:pt x="7263" y="7520"/>
                  </a:lnTo>
                  <a:lnTo>
                    <a:pt x="7190" y="7593"/>
                  </a:lnTo>
                  <a:lnTo>
                    <a:pt x="7153" y="7704"/>
                  </a:lnTo>
                  <a:lnTo>
                    <a:pt x="7153" y="7887"/>
                  </a:lnTo>
                  <a:lnTo>
                    <a:pt x="7227" y="8070"/>
                  </a:lnTo>
                  <a:lnTo>
                    <a:pt x="7337" y="8180"/>
                  </a:lnTo>
                  <a:lnTo>
                    <a:pt x="7483" y="8290"/>
                  </a:lnTo>
                  <a:lnTo>
                    <a:pt x="7520" y="8400"/>
                  </a:lnTo>
                  <a:lnTo>
                    <a:pt x="7557" y="8474"/>
                  </a:lnTo>
                  <a:lnTo>
                    <a:pt x="7593" y="8511"/>
                  </a:lnTo>
                  <a:lnTo>
                    <a:pt x="7740" y="8511"/>
                  </a:lnTo>
                  <a:lnTo>
                    <a:pt x="7813" y="8437"/>
                  </a:lnTo>
                  <a:lnTo>
                    <a:pt x="7850" y="8364"/>
                  </a:lnTo>
                  <a:lnTo>
                    <a:pt x="7923" y="8217"/>
                  </a:lnTo>
                  <a:lnTo>
                    <a:pt x="7923" y="8144"/>
                  </a:lnTo>
                  <a:lnTo>
                    <a:pt x="7887" y="8070"/>
                  </a:lnTo>
                  <a:lnTo>
                    <a:pt x="7850" y="7997"/>
                  </a:lnTo>
                  <a:lnTo>
                    <a:pt x="7777" y="7960"/>
                  </a:lnTo>
                  <a:lnTo>
                    <a:pt x="7667" y="7924"/>
                  </a:lnTo>
                  <a:lnTo>
                    <a:pt x="7630" y="7887"/>
                  </a:lnTo>
                  <a:lnTo>
                    <a:pt x="7630" y="7814"/>
                  </a:lnTo>
                  <a:lnTo>
                    <a:pt x="7630" y="7777"/>
                  </a:lnTo>
                  <a:lnTo>
                    <a:pt x="7703" y="7667"/>
                  </a:lnTo>
                  <a:lnTo>
                    <a:pt x="7850" y="7593"/>
                  </a:lnTo>
                  <a:lnTo>
                    <a:pt x="7997" y="7410"/>
                  </a:lnTo>
                  <a:lnTo>
                    <a:pt x="8107" y="7190"/>
                  </a:lnTo>
                  <a:lnTo>
                    <a:pt x="8107" y="7080"/>
                  </a:lnTo>
                  <a:lnTo>
                    <a:pt x="8070" y="6970"/>
                  </a:lnTo>
                  <a:lnTo>
                    <a:pt x="8034" y="6897"/>
                  </a:lnTo>
                  <a:lnTo>
                    <a:pt x="7960" y="6823"/>
                  </a:lnTo>
                  <a:lnTo>
                    <a:pt x="7740" y="6750"/>
                  </a:lnTo>
                  <a:lnTo>
                    <a:pt x="7520" y="6713"/>
                  </a:lnTo>
                  <a:lnTo>
                    <a:pt x="7557" y="6566"/>
                  </a:lnTo>
                  <a:lnTo>
                    <a:pt x="7593" y="6493"/>
                  </a:lnTo>
                  <a:lnTo>
                    <a:pt x="7667" y="6456"/>
                  </a:lnTo>
                  <a:lnTo>
                    <a:pt x="7703" y="6383"/>
                  </a:lnTo>
                  <a:lnTo>
                    <a:pt x="7667" y="6310"/>
                  </a:lnTo>
                  <a:lnTo>
                    <a:pt x="7593" y="6236"/>
                  </a:lnTo>
                  <a:close/>
                  <a:moveTo>
                    <a:pt x="1651" y="6897"/>
                  </a:moveTo>
                  <a:lnTo>
                    <a:pt x="1578" y="6933"/>
                  </a:lnTo>
                  <a:lnTo>
                    <a:pt x="1541" y="7007"/>
                  </a:lnTo>
                  <a:lnTo>
                    <a:pt x="1504" y="7080"/>
                  </a:lnTo>
                  <a:lnTo>
                    <a:pt x="1504" y="7227"/>
                  </a:lnTo>
                  <a:lnTo>
                    <a:pt x="1541" y="7300"/>
                  </a:lnTo>
                  <a:lnTo>
                    <a:pt x="1578" y="7373"/>
                  </a:lnTo>
                  <a:lnTo>
                    <a:pt x="1541" y="7410"/>
                  </a:lnTo>
                  <a:lnTo>
                    <a:pt x="1504" y="7410"/>
                  </a:lnTo>
                  <a:lnTo>
                    <a:pt x="1468" y="7483"/>
                  </a:lnTo>
                  <a:lnTo>
                    <a:pt x="1431" y="7557"/>
                  </a:lnTo>
                  <a:lnTo>
                    <a:pt x="1468" y="7814"/>
                  </a:lnTo>
                  <a:lnTo>
                    <a:pt x="1578" y="8034"/>
                  </a:lnTo>
                  <a:lnTo>
                    <a:pt x="1724" y="8254"/>
                  </a:lnTo>
                  <a:lnTo>
                    <a:pt x="1908" y="8437"/>
                  </a:lnTo>
                  <a:lnTo>
                    <a:pt x="2128" y="8547"/>
                  </a:lnTo>
                  <a:lnTo>
                    <a:pt x="2238" y="8584"/>
                  </a:lnTo>
                  <a:lnTo>
                    <a:pt x="2348" y="8621"/>
                  </a:lnTo>
                  <a:lnTo>
                    <a:pt x="2458" y="8621"/>
                  </a:lnTo>
                  <a:lnTo>
                    <a:pt x="2568" y="8547"/>
                  </a:lnTo>
                  <a:lnTo>
                    <a:pt x="2641" y="8474"/>
                  </a:lnTo>
                  <a:lnTo>
                    <a:pt x="2715" y="8364"/>
                  </a:lnTo>
                  <a:lnTo>
                    <a:pt x="2788" y="8144"/>
                  </a:lnTo>
                  <a:lnTo>
                    <a:pt x="2788" y="7960"/>
                  </a:lnTo>
                  <a:lnTo>
                    <a:pt x="2751" y="7740"/>
                  </a:lnTo>
                  <a:lnTo>
                    <a:pt x="2678" y="7557"/>
                  </a:lnTo>
                  <a:lnTo>
                    <a:pt x="2531" y="7373"/>
                  </a:lnTo>
                  <a:lnTo>
                    <a:pt x="2385" y="7227"/>
                  </a:lnTo>
                  <a:lnTo>
                    <a:pt x="2201" y="7117"/>
                  </a:lnTo>
                  <a:lnTo>
                    <a:pt x="1981" y="7043"/>
                  </a:lnTo>
                  <a:lnTo>
                    <a:pt x="1908" y="6933"/>
                  </a:lnTo>
                  <a:lnTo>
                    <a:pt x="1834" y="6897"/>
                  </a:lnTo>
                  <a:close/>
                  <a:moveTo>
                    <a:pt x="14306" y="7227"/>
                  </a:moveTo>
                  <a:lnTo>
                    <a:pt x="14453" y="7263"/>
                  </a:lnTo>
                  <a:lnTo>
                    <a:pt x="14563" y="7300"/>
                  </a:lnTo>
                  <a:lnTo>
                    <a:pt x="14636" y="7410"/>
                  </a:lnTo>
                  <a:lnTo>
                    <a:pt x="14673" y="7520"/>
                  </a:lnTo>
                  <a:lnTo>
                    <a:pt x="14673" y="7667"/>
                  </a:lnTo>
                  <a:lnTo>
                    <a:pt x="14673" y="7814"/>
                  </a:lnTo>
                  <a:lnTo>
                    <a:pt x="14600" y="8070"/>
                  </a:lnTo>
                  <a:lnTo>
                    <a:pt x="14490" y="8290"/>
                  </a:lnTo>
                  <a:lnTo>
                    <a:pt x="14343" y="8511"/>
                  </a:lnTo>
                  <a:lnTo>
                    <a:pt x="14269" y="8584"/>
                  </a:lnTo>
                  <a:lnTo>
                    <a:pt x="14196" y="8621"/>
                  </a:lnTo>
                  <a:lnTo>
                    <a:pt x="14123" y="8621"/>
                  </a:lnTo>
                  <a:lnTo>
                    <a:pt x="14049" y="8584"/>
                  </a:lnTo>
                  <a:lnTo>
                    <a:pt x="14013" y="8547"/>
                  </a:lnTo>
                  <a:lnTo>
                    <a:pt x="13976" y="8474"/>
                  </a:lnTo>
                  <a:lnTo>
                    <a:pt x="13903" y="8290"/>
                  </a:lnTo>
                  <a:lnTo>
                    <a:pt x="13939" y="8034"/>
                  </a:lnTo>
                  <a:lnTo>
                    <a:pt x="13976" y="7777"/>
                  </a:lnTo>
                  <a:lnTo>
                    <a:pt x="14086" y="7263"/>
                  </a:lnTo>
                  <a:lnTo>
                    <a:pt x="14306" y="7227"/>
                  </a:lnTo>
                  <a:close/>
                  <a:moveTo>
                    <a:pt x="14233" y="6750"/>
                  </a:moveTo>
                  <a:lnTo>
                    <a:pt x="14123" y="6786"/>
                  </a:lnTo>
                  <a:lnTo>
                    <a:pt x="13866" y="6786"/>
                  </a:lnTo>
                  <a:lnTo>
                    <a:pt x="13829" y="6823"/>
                  </a:lnTo>
                  <a:lnTo>
                    <a:pt x="13756" y="6933"/>
                  </a:lnTo>
                  <a:lnTo>
                    <a:pt x="13609" y="7373"/>
                  </a:lnTo>
                  <a:lnTo>
                    <a:pt x="13499" y="7850"/>
                  </a:lnTo>
                  <a:lnTo>
                    <a:pt x="13462" y="8107"/>
                  </a:lnTo>
                  <a:lnTo>
                    <a:pt x="13462" y="8327"/>
                  </a:lnTo>
                  <a:lnTo>
                    <a:pt x="13499" y="8584"/>
                  </a:lnTo>
                  <a:lnTo>
                    <a:pt x="13572" y="8804"/>
                  </a:lnTo>
                  <a:lnTo>
                    <a:pt x="13683" y="8914"/>
                  </a:lnTo>
                  <a:lnTo>
                    <a:pt x="13829" y="9024"/>
                  </a:lnTo>
                  <a:lnTo>
                    <a:pt x="13976" y="9097"/>
                  </a:lnTo>
                  <a:lnTo>
                    <a:pt x="14123" y="9134"/>
                  </a:lnTo>
                  <a:lnTo>
                    <a:pt x="14343" y="9097"/>
                  </a:lnTo>
                  <a:lnTo>
                    <a:pt x="14490" y="9024"/>
                  </a:lnTo>
                  <a:lnTo>
                    <a:pt x="14600" y="8877"/>
                  </a:lnTo>
                  <a:lnTo>
                    <a:pt x="14746" y="8731"/>
                  </a:lnTo>
                  <a:lnTo>
                    <a:pt x="14966" y="8400"/>
                  </a:lnTo>
                  <a:lnTo>
                    <a:pt x="15076" y="8180"/>
                  </a:lnTo>
                  <a:lnTo>
                    <a:pt x="15113" y="7997"/>
                  </a:lnTo>
                  <a:lnTo>
                    <a:pt x="15150" y="7814"/>
                  </a:lnTo>
                  <a:lnTo>
                    <a:pt x="15150" y="7593"/>
                  </a:lnTo>
                  <a:lnTo>
                    <a:pt x="15113" y="7410"/>
                  </a:lnTo>
                  <a:lnTo>
                    <a:pt x="15040" y="7190"/>
                  </a:lnTo>
                  <a:lnTo>
                    <a:pt x="15003" y="7080"/>
                  </a:lnTo>
                  <a:lnTo>
                    <a:pt x="14893" y="7007"/>
                  </a:lnTo>
                  <a:lnTo>
                    <a:pt x="14673" y="6823"/>
                  </a:lnTo>
                  <a:lnTo>
                    <a:pt x="14526" y="6786"/>
                  </a:lnTo>
                  <a:lnTo>
                    <a:pt x="14379" y="6750"/>
                  </a:lnTo>
                  <a:close/>
                  <a:moveTo>
                    <a:pt x="6273" y="7887"/>
                  </a:moveTo>
                  <a:lnTo>
                    <a:pt x="6199" y="7924"/>
                  </a:lnTo>
                  <a:lnTo>
                    <a:pt x="6126" y="7997"/>
                  </a:lnTo>
                  <a:lnTo>
                    <a:pt x="5979" y="8107"/>
                  </a:lnTo>
                  <a:lnTo>
                    <a:pt x="5869" y="8290"/>
                  </a:lnTo>
                  <a:lnTo>
                    <a:pt x="5796" y="8474"/>
                  </a:lnTo>
                  <a:lnTo>
                    <a:pt x="5796" y="8584"/>
                  </a:lnTo>
                  <a:lnTo>
                    <a:pt x="5833" y="8657"/>
                  </a:lnTo>
                  <a:lnTo>
                    <a:pt x="5906" y="8694"/>
                  </a:lnTo>
                  <a:lnTo>
                    <a:pt x="6236" y="8694"/>
                  </a:lnTo>
                  <a:lnTo>
                    <a:pt x="6420" y="8767"/>
                  </a:lnTo>
                  <a:lnTo>
                    <a:pt x="6199" y="9024"/>
                  </a:lnTo>
                  <a:lnTo>
                    <a:pt x="6199" y="9061"/>
                  </a:lnTo>
                  <a:lnTo>
                    <a:pt x="6199" y="9134"/>
                  </a:lnTo>
                  <a:lnTo>
                    <a:pt x="6236" y="9244"/>
                  </a:lnTo>
                  <a:lnTo>
                    <a:pt x="6346" y="9354"/>
                  </a:lnTo>
                  <a:lnTo>
                    <a:pt x="6456" y="9391"/>
                  </a:lnTo>
                  <a:lnTo>
                    <a:pt x="6713" y="9391"/>
                  </a:lnTo>
                  <a:lnTo>
                    <a:pt x="6786" y="9318"/>
                  </a:lnTo>
                  <a:lnTo>
                    <a:pt x="6860" y="9207"/>
                  </a:lnTo>
                  <a:lnTo>
                    <a:pt x="6823" y="9097"/>
                  </a:lnTo>
                  <a:lnTo>
                    <a:pt x="6750" y="9024"/>
                  </a:lnTo>
                  <a:lnTo>
                    <a:pt x="6860" y="8951"/>
                  </a:lnTo>
                  <a:lnTo>
                    <a:pt x="6933" y="8877"/>
                  </a:lnTo>
                  <a:lnTo>
                    <a:pt x="6933" y="8804"/>
                  </a:lnTo>
                  <a:lnTo>
                    <a:pt x="6933" y="8731"/>
                  </a:lnTo>
                  <a:lnTo>
                    <a:pt x="6896" y="8621"/>
                  </a:lnTo>
                  <a:lnTo>
                    <a:pt x="6750" y="8511"/>
                  </a:lnTo>
                  <a:lnTo>
                    <a:pt x="6603" y="8437"/>
                  </a:lnTo>
                  <a:lnTo>
                    <a:pt x="6456" y="8364"/>
                  </a:lnTo>
                  <a:lnTo>
                    <a:pt x="6273" y="8327"/>
                  </a:lnTo>
                  <a:lnTo>
                    <a:pt x="6346" y="8180"/>
                  </a:lnTo>
                  <a:lnTo>
                    <a:pt x="6420" y="8034"/>
                  </a:lnTo>
                  <a:lnTo>
                    <a:pt x="6420" y="7960"/>
                  </a:lnTo>
                  <a:lnTo>
                    <a:pt x="6383" y="7924"/>
                  </a:lnTo>
                  <a:lnTo>
                    <a:pt x="6346" y="7924"/>
                  </a:lnTo>
                  <a:lnTo>
                    <a:pt x="6273" y="7887"/>
                  </a:lnTo>
                  <a:close/>
                  <a:moveTo>
                    <a:pt x="7630" y="551"/>
                  </a:moveTo>
                  <a:lnTo>
                    <a:pt x="7777" y="587"/>
                  </a:lnTo>
                  <a:lnTo>
                    <a:pt x="7923" y="661"/>
                  </a:lnTo>
                  <a:lnTo>
                    <a:pt x="8437" y="1101"/>
                  </a:lnTo>
                  <a:lnTo>
                    <a:pt x="8657" y="1321"/>
                  </a:lnTo>
                  <a:lnTo>
                    <a:pt x="8877" y="1578"/>
                  </a:lnTo>
                  <a:lnTo>
                    <a:pt x="9061" y="1834"/>
                  </a:lnTo>
                  <a:lnTo>
                    <a:pt x="9207" y="2128"/>
                  </a:lnTo>
                  <a:lnTo>
                    <a:pt x="9281" y="2421"/>
                  </a:lnTo>
                  <a:lnTo>
                    <a:pt x="9317" y="2752"/>
                  </a:lnTo>
                  <a:lnTo>
                    <a:pt x="9281" y="3082"/>
                  </a:lnTo>
                  <a:lnTo>
                    <a:pt x="9244" y="3375"/>
                  </a:lnTo>
                  <a:lnTo>
                    <a:pt x="9024" y="3962"/>
                  </a:lnTo>
                  <a:lnTo>
                    <a:pt x="8804" y="4512"/>
                  </a:lnTo>
                  <a:lnTo>
                    <a:pt x="8584" y="5099"/>
                  </a:lnTo>
                  <a:lnTo>
                    <a:pt x="8547" y="5356"/>
                  </a:lnTo>
                  <a:lnTo>
                    <a:pt x="8510" y="5613"/>
                  </a:lnTo>
                  <a:lnTo>
                    <a:pt x="8510" y="5869"/>
                  </a:lnTo>
                  <a:lnTo>
                    <a:pt x="8547" y="6163"/>
                  </a:lnTo>
                  <a:lnTo>
                    <a:pt x="8584" y="6310"/>
                  </a:lnTo>
                  <a:lnTo>
                    <a:pt x="8657" y="6493"/>
                  </a:lnTo>
                  <a:lnTo>
                    <a:pt x="8804" y="6823"/>
                  </a:lnTo>
                  <a:lnTo>
                    <a:pt x="8987" y="7117"/>
                  </a:lnTo>
                  <a:lnTo>
                    <a:pt x="9134" y="7447"/>
                  </a:lnTo>
                  <a:lnTo>
                    <a:pt x="9207" y="7777"/>
                  </a:lnTo>
                  <a:lnTo>
                    <a:pt x="9244" y="8144"/>
                  </a:lnTo>
                  <a:lnTo>
                    <a:pt x="9207" y="8474"/>
                  </a:lnTo>
                  <a:lnTo>
                    <a:pt x="9097" y="8804"/>
                  </a:lnTo>
                  <a:lnTo>
                    <a:pt x="8951" y="9134"/>
                  </a:lnTo>
                  <a:lnTo>
                    <a:pt x="8767" y="9428"/>
                  </a:lnTo>
                  <a:lnTo>
                    <a:pt x="8510" y="9684"/>
                  </a:lnTo>
                  <a:lnTo>
                    <a:pt x="8254" y="9904"/>
                  </a:lnTo>
                  <a:lnTo>
                    <a:pt x="7960" y="10051"/>
                  </a:lnTo>
                  <a:lnTo>
                    <a:pt x="7667" y="10198"/>
                  </a:lnTo>
                  <a:lnTo>
                    <a:pt x="7373" y="10308"/>
                  </a:lnTo>
                  <a:lnTo>
                    <a:pt x="7043" y="10345"/>
                  </a:lnTo>
                  <a:lnTo>
                    <a:pt x="6676" y="10418"/>
                  </a:lnTo>
                  <a:lnTo>
                    <a:pt x="6493" y="10381"/>
                  </a:lnTo>
                  <a:lnTo>
                    <a:pt x="6309" y="10345"/>
                  </a:lnTo>
                  <a:lnTo>
                    <a:pt x="6163" y="10235"/>
                  </a:lnTo>
                  <a:lnTo>
                    <a:pt x="6016" y="10088"/>
                  </a:lnTo>
                  <a:lnTo>
                    <a:pt x="5906" y="9941"/>
                  </a:lnTo>
                  <a:lnTo>
                    <a:pt x="5759" y="9831"/>
                  </a:lnTo>
                  <a:lnTo>
                    <a:pt x="5649" y="9758"/>
                  </a:lnTo>
                  <a:lnTo>
                    <a:pt x="5502" y="9684"/>
                  </a:lnTo>
                  <a:lnTo>
                    <a:pt x="5209" y="9611"/>
                  </a:lnTo>
                  <a:lnTo>
                    <a:pt x="4916" y="9611"/>
                  </a:lnTo>
                  <a:lnTo>
                    <a:pt x="4622" y="9684"/>
                  </a:lnTo>
                  <a:lnTo>
                    <a:pt x="3999" y="9868"/>
                  </a:lnTo>
                  <a:lnTo>
                    <a:pt x="3705" y="9978"/>
                  </a:lnTo>
                  <a:lnTo>
                    <a:pt x="3412" y="10051"/>
                  </a:lnTo>
                  <a:lnTo>
                    <a:pt x="3118" y="10088"/>
                  </a:lnTo>
                  <a:lnTo>
                    <a:pt x="2825" y="10051"/>
                  </a:lnTo>
                  <a:lnTo>
                    <a:pt x="2495" y="10014"/>
                  </a:lnTo>
                  <a:lnTo>
                    <a:pt x="2201" y="9904"/>
                  </a:lnTo>
                  <a:lnTo>
                    <a:pt x="1944" y="9794"/>
                  </a:lnTo>
                  <a:lnTo>
                    <a:pt x="1651" y="9648"/>
                  </a:lnTo>
                  <a:lnTo>
                    <a:pt x="1394" y="9464"/>
                  </a:lnTo>
                  <a:lnTo>
                    <a:pt x="1174" y="9281"/>
                  </a:lnTo>
                  <a:lnTo>
                    <a:pt x="954" y="8987"/>
                  </a:lnTo>
                  <a:lnTo>
                    <a:pt x="771" y="8694"/>
                  </a:lnTo>
                  <a:lnTo>
                    <a:pt x="624" y="8364"/>
                  </a:lnTo>
                  <a:lnTo>
                    <a:pt x="550" y="8034"/>
                  </a:lnTo>
                  <a:lnTo>
                    <a:pt x="514" y="7667"/>
                  </a:lnTo>
                  <a:lnTo>
                    <a:pt x="514" y="7337"/>
                  </a:lnTo>
                  <a:lnTo>
                    <a:pt x="587" y="6970"/>
                  </a:lnTo>
                  <a:lnTo>
                    <a:pt x="661" y="6640"/>
                  </a:lnTo>
                  <a:lnTo>
                    <a:pt x="807" y="6310"/>
                  </a:lnTo>
                  <a:lnTo>
                    <a:pt x="991" y="6016"/>
                  </a:lnTo>
                  <a:lnTo>
                    <a:pt x="1211" y="5759"/>
                  </a:lnTo>
                  <a:lnTo>
                    <a:pt x="1468" y="5539"/>
                  </a:lnTo>
                  <a:lnTo>
                    <a:pt x="2018" y="5099"/>
                  </a:lnTo>
                  <a:lnTo>
                    <a:pt x="2568" y="4622"/>
                  </a:lnTo>
                  <a:lnTo>
                    <a:pt x="2788" y="4366"/>
                  </a:lnTo>
                  <a:lnTo>
                    <a:pt x="2971" y="4109"/>
                  </a:lnTo>
                  <a:lnTo>
                    <a:pt x="3082" y="3815"/>
                  </a:lnTo>
                  <a:lnTo>
                    <a:pt x="3192" y="3485"/>
                  </a:lnTo>
                  <a:lnTo>
                    <a:pt x="3265" y="3118"/>
                  </a:lnTo>
                  <a:lnTo>
                    <a:pt x="3302" y="2715"/>
                  </a:lnTo>
                  <a:lnTo>
                    <a:pt x="3375" y="2348"/>
                  </a:lnTo>
                  <a:lnTo>
                    <a:pt x="3448" y="2165"/>
                  </a:lnTo>
                  <a:lnTo>
                    <a:pt x="3558" y="1981"/>
                  </a:lnTo>
                  <a:lnTo>
                    <a:pt x="3705" y="1798"/>
                  </a:lnTo>
                  <a:lnTo>
                    <a:pt x="3852" y="1651"/>
                  </a:lnTo>
                  <a:lnTo>
                    <a:pt x="4072" y="1541"/>
                  </a:lnTo>
                  <a:lnTo>
                    <a:pt x="4292" y="1468"/>
                  </a:lnTo>
                  <a:lnTo>
                    <a:pt x="4512" y="1431"/>
                  </a:lnTo>
                  <a:lnTo>
                    <a:pt x="4769" y="1394"/>
                  </a:lnTo>
                  <a:lnTo>
                    <a:pt x="4989" y="1394"/>
                  </a:lnTo>
                  <a:lnTo>
                    <a:pt x="5209" y="1468"/>
                  </a:lnTo>
                  <a:lnTo>
                    <a:pt x="4952" y="1688"/>
                  </a:lnTo>
                  <a:lnTo>
                    <a:pt x="4916" y="1761"/>
                  </a:lnTo>
                  <a:lnTo>
                    <a:pt x="4879" y="1834"/>
                  </a:lnTo>
                  <a:lnTo>
                    <a:pt x="4916" y="1981"/>
                  </a:lnTo>
                  <a:lnTo>
                    <a:pt x="4989" y="2091"/>
                  </a:lnTo>
                  <a:lnTo>
                    <a:pt x="5062" y="2128"/>
                  </a:lnTo>
                  <a:lnTo>
                    <a:pt x="5136" y="2128"/>
                  </a:lnTo>
                  <a:lnTo>
                    <a:pt x="5319" y="2091"/>
                  </a:lnTo>
                  <a:lnTo>
                    <a:pt x="5429" y="2018"/>
                  </a:lnTo>
                  <a:lnTo>
                    <a:pt x="5539" y="1945"/>
                  </a:lnTo>
                  <a:lnTo>
                    <a:pt x="5613" y="1798"/>
                  </a:lnTo>
                  <a:lnTo>
                    <a:pt x="5759" y="1651"/>
                  </a:lnTo>
                  <a:lnTo>
                    <a:pt x="5833" y="1614"/>
                  </a:lnTo>
                  <a:lnTo>
                    <a:pt x="5869" y="1578"/>
                  </a:lnTo>
                  <a:lnTo>
                    <a:pt x="6420" y="1138"/>
                  </a:lnTo>
                  <a:lnTo>
                    <a:pt x="7006" y="771"/>
                  </a:lnTo>
                  <a:lnTo>
                    <a:pt x="7337" y="624"/>
                  </a:lnTo>
                  <a:lnTo>
                    <a:pt x="7483" y="551"/>
                  </a:lnTo>
                  <a:close/>
                  <a:moveTo>
                    <a:pt x="10821" y="9281"/>
                  </a:moveTo>
                  <a:lnTo>
                    <a:pt x="10968" y="9538"/>
                  </a:lnTo>
                  <a:lnTo>
                    <a:pt x="11115" y="9758"/>
                  </a:lnTo>
                  <a:lnTo>
                    <a:pt x="11335" y="9978"/>
                  </a:lnTo>
                  <a:lnTo>
                    <a:pt x="11592" y="10161"/>
                  </a:lnTo>
                  <a:lnTo>
                    <a:pt x="11408" y="10418"/>
                  </a:lnTo>
                  <a:lnTo>
                    <a:pt x="11188" y="10198"/>
                  </a:lnTo>
                  <a:lnTo>
                    <a:pt x="10968" y="9978"/>
                  </a:lnTo>
                  <a:lnTo>
                    <a:pt x="10711" y="9831"/>
                  </a:lnTo>
                  <a:lnTo>
                    <a:pt x="10455" y="9648"/>
                  </a:lnTo>
                  <a:lnTo>
                    <a:pt x="10601" y="9464"/>
                  </a:lnTo>
                  <a:lnTo>
                    <a:pt x="10821" y="9281"/>
                  </a:lnTo>
                  <a:close/>
                  <a:moveTo>
                    <a:pt x="13903" y="9941"/>
                  </a:moveTo>
                  <a:lnTo>
                    <a:pt x="13829" y="9978"/>
                  </a:lnTo>
                  <a:lnTo>
                    <a:pt x="13756" y="10014"/>
                  </a:lnTo>
                  <a:lnTo>
                    <a:pt x="13719" y="10014"/>
                  </a:lnTo>
                  <a:lnTo>
                    <a:pt x="13719" y="10051"/>
                  </a:lnTo>
                  <a:lnTo>
                    <a:pt x="13646" y="10161"/>
                  </a:lnTo>
                  <a:lnTo>
                    <a:pt x="13609" y="10271"/>
                  </a:lnTo>
                  <a:lnTo>
                    <a:pt x="13646" y="10418"/>
                  </a:lnTo>
                  <a:lnTo>
                    <a:pt x="13719" y="10565"/>
                  </a:lnTo>
                  <a:lnTo>
                    <a:pt x="13829" y="10638"/>
                  </a:lnTo>
                  <a:lnTo>
                    <a:pt x="13939" y="10675"/>
                  </a:lnTo>
                  <a:lnTo>
                    <a:pt x="14049" y="10638"/>
                  </a:lnTo>
                  <a:lnTo>
                    <a:pt x="14159" y="10601"/>
                  </a:lnTo>
                  <a:lnTo>
                    <a:pt x="14269" y="10491"/>
                  </a:lnTo>
                  <a:lnTo>
                    <a:pt x="14343" y="10418"/>
                  </a:lnTo>
                  <a:lnTo>
                    <a:pt x="14379" y="10308"/>
                  </a:lnTo>
                  <a:lnTo>
                    <a:pt x="14379" y="10271"/>
                  </a:lnTo>
                  <a:lnTo>
                    <a:pt x="14379" y="10198"/>
                  </a:lnTo>
                  <a:lnTo>
                    <a:pt x="14306" y="10124"/>
                  </a:lnTo>
                  <a:lnTo>
                    <a:pt x="14233" y="10051"/>
                  </a:lnTo>
                  <a:lnTo>
                    <a:pt x="14159" y="10014"/>
                  </a:lnTo>
                  <a:lnTo>
                    <a:pt x="14086" y="9978"/>
                  </a:lnTo>
                  <a:lnTo>
                    <a:pt x="13939" y="9941"/>
                  </a:lnTo>
                  <a:close/>
                  <a:moveTo>
                    <a:pt x="7593" y="0"/>
                  </a:moveTo>
                  <a:lnTo>
                    <a:pt x="7447" y="37"/>
                  </a:lnTo>
                  <a:lnTo>
                    <a:pt x="7190" y="110"/>
                  </a:lnTo>
                  <a:lnTo>
                    <a:pt x="6970" y="221"/>
                  </a:lnTo>
                  <a:lnTo>
                    <a:pt x="6566" y="441"/>
                  </a:lnTo>
                  <a:lnTo>
                    <a:pt x="6199" y="697"/>
                  </a:lnTo>
                  <a:lnTo>
                    <a:pt x="5502" y="1211"/>
                  </a:lnTo>
                  <a:lnTo>
                    <a:pt x="5209" y="1064"/>
                  </a:lnTo>
                  <a:lnTo>
                    <a:pt x="4916" y="991"/>
                  </a:lnTo>
                  <a:lnTo>
                    <a:pt x="4585" y="991"/>
                  </a:lnTo>
                  <a:lnTo>
                    <a:pt x="4255" y="1027"/>
                  </a:lnTo>
                  <a:lnTo>
                    <a:pt x="3999" y="1101"/>
                  </a:lnTo>
                  <a:lnTo>
                    <a:pt x="3778" y="1211"/>
                  </a:lnTo>
                  <a:lnTo>
                    <a:pt x="3595" y="1358"/>
                  </a:lnTo>
                  <a:lnTo>
                    <a:pt x="3412" y="1504"/>
                  </a:lnTo>
                  <a:lnTo>
                    <a:pt x="3228" y="1688"/>
                  </a:lnTo>
                  <a:lnTo>
                    <a:pt x="3118" y="1908"/>
                  </a:lnTo>
                  <a:lnTo>
                    <a:pt x="3008" y="2128"/>
                  </a:lnTo>
                  <a:lnTo>
                    <a:pt x="2935" y="2348"/>
                  </a:lnTo>
                  <a:lnTo>
                    <a:pt x="2861" y="2678"/>
                  </a:lnTo>
                  <a:lnTo>
                    <a:pt x="2788" y="3008"/>
                  </a:lnTo>
                  <a:lnTo>
                    <a:pt x="2751" y="3338"/>
                  </a:lnTo>
                  <a:lnTo>
                    <a:pt x="2641" y="3669"/>
                  </a:lnTo>
                  <a:lnTo>
                    <a:pt x="2605" y="3852"/>
                  </a:lnTo>
                  <a:lnTo>
                    <a:pt x="2495" y="3999"/>
                  </a:lnTo>
                  <a:lnTo>
                    <a:pt x="2275" y="4255"/>
                  </a:lnTo>
                  <a:lnTo>
                    <a:pt x="2018" y="4476"/>
                  </a:lnTo>
                  <a:lnTo>
                    <a:pt x="1761" y="4696"/>
                  </a:lnTo>
                  <a:lnTo>
                    <a:pt x="1284" y="5062"/>
                  </a:lnTo>
                  <a:lnTo>
                    <a:pt x="844" y="5466"/>
                  </a:lnTo>
                  <a:lnTo>
                    <a:pt x="661" y="5649"/>
                  </a:lnTo>
                  <a:lnTo>
                    <a:pt x="514" y="5906"/>
                  </a:lnTo>
                  <a:lnTo>
                    <a:pt x="367" y="6126"/>
                  </a:lnTo>
                  <a:lnTo>
                    <a:pt x="220" y="6420"/>
                  </a:lnTo>
                  <a:lnTo>
                    <a:pt x="110" y="6713"/>
                  </a:lnTo>
                  <a:lnTo>
                    <a:pt x="37" y="7007"/>
                  </a:lnTo>
                  <a:lnTo>
                    <a:pt x="0" y="7263"/>
                  </a:lnTo>
                  <a:lnTo>
                    <a:pt x="0" y="7557"/>
                  </a:lnTo>
                  <a:lnTo>
                    <a:pt x="37" y="7850"/>
                  </a:lnTo>
                  <a:lnTo>
                    <a:pt x="74" y="8144"/>
                  </a:lnTo>
                  <a:lnTo>
                    <a:pt x="147" y="8400"/>
                  </a:lnTo>
                  <a:lnTo>
                    <a:pt x="220" y="8657"/>
                  </a:lnTo>
                  <a:lnTo>
                    <a:pt x="367" y="8914"/>
                  </a:lnTo>
                  <a:lnTo>
                    <a:pt x="514" y="9171"/>
                  </a:lnTo>
                  <a:lnTo>
                    <a:pt x="661" y="9391"/>
                  </a:lnTo>
                  <a:lnTo>
                    <a:pt x="844" y="9611"/>
                  </a:lnTo>
                  <a:lnTo>
                    <a:pt x="1064" y="9831"/>
                  </a:lnTo>
                  <a:lnTo>
                    <a:pt x="1284" y="10014"/>
                  </a:lnTo>
                  <a:lnTo>
                    <a:pt x="1541" y="10161"/>
                  </a:lnTo>
                  <a:lnTo>
                    <a:pt x="1798" y="10308"/>
                  </a:lnTo>
                  <a:lnTo>
                    <a:pt x="2054" y="10381"/>
                  </a:lnTo>
                  <a:lnTo>
                    <a:pt x="2348" y="10491"/>
                  </a:lnTo>
                  <a:lnTo>
                    <a:pt x="2641" y="10528"/>
                  </a:lnTo>
                  <a:lnTo>
                    <a:pt x="2898" y="10565"/>
                  </a:lnTo>
                  <a:lnTo>
                    <a:pt x="3192" y="10565"/>
                  </a:lnTo>
                  <a:lnTo>
                    <a:pt x="3485" y="10528"/>
                  </a:lnTo>
                  <a:lnTo>
                    <a:pt x="3742" y="10491"/>
                  </a:lnTo>
                  <a:lnTo>
                    <a:pt x="4035" y="10418"/>
                  </a:lnTo>
                  <a:lnTo>
                    <a:pt x="4365" y="10271"/>
                  </a:lnTo>
                  <a:lnTo>
                    <a:pt x="4696" y="10161"/>
                  </a:lnTo>
                  <a:lnTo>
                    <a:pt x="4879" y="10124"/>
                  </a:lnTo>
                  <a:lnTo>
                    <a:pt x="5209" y="10124"/>
                  </a:lnTo>
                  <a:lnTo>
                    <a:pt x="5392" y="10161"/>
                  </a:lnTo>
                  <a:lnTo>
                    <a:pt x="5502" y="10271"/>
                  </a:lnTo>
                  <a:lnTo>
                    <a:pt x="5613" y="10381"/>
                  </a:lnTo>
                  <a:lnTo>
                    <a:pt x="5833" y="10601"/>
                  </a:lnTo>
                  <a:lnTo>
                    <a:pt x="5979" y="10711"/>
                  </a:lnTo>
                  <a:lnTo>
                    <a:pt x="6089" y="10785"/>
                  </a:lnTo>
                  <a:lnTo>
                    <a:pt x="6273" y="10858"/>
                  </a:lnTo>
                  <a:lnTo>
                    <a:pt x="6420" y="10895"/>
                  </a:lnTo>
                  <a:lnTo>
                    <a:pt x="6933" y="10895"/>
                  </a:lnTo>
                  <a:lnTo>
                    <a:pt x="7227" y="10858"/>
                  </a:lnTo>
                  <a:lnTo>
                    <a:pt x="7483" y="10821"/>
                  </a:lnTo>
                  <a:lnTo>
                    <a:pt x="7740" y="10748"/>
                  </a:lnTo>
                  <a:lnTo>
                    <a:pt x="7997" y="10638"/>
                  </a:lnTo>
                  <a:lnTo>
                    <a:pt x="8217" y="10528"/>
                  </a:lnTo>
                  <a:lnTo>
                    <a:pt x="8437" y="10381"/>
                  </a:lnTo>
                  <a:lnTo>
                    <a:pt x="8657" y="10198"/>
                  </a:lnTo>
                  <a:lnTo>
                    <a:pt x="8877" y="10014"/>
                  </a:lnTo>
                  <a:lnTo>
                    <a:pt x="9061" y="9831"/>
                  </a:lnTo>
                  <a:lnTo>
                    <a:pt x="9207" y="9611"/>
                  </a:lnTo>
                  <a:lnTo>
                    <a:pt x="9354" y="9391"/>
                  </a:lnTo>
                  <a:lnTo>
                    <a:pt x="9501" y="9171"/>
                  </a:lnTo>
                  <a:lnTo>
                    <a:pt x="9574" y="8914"/>
                  </a:lnTo>
                  <a:lnTo>
                    <a:pt x="9684" y="8694"/>
                  </a:lnTo>
                  <a:lnTo>
                    <a:pt x="9721" y="8400"/>
                  </a:lnTo>
                  <a:lnTo>
                    <a:pt x="9721" y="8144"/>
                  </a:lnTo>
                  <a:lnTo>
                    <a:pt x="9721" y="7887"/>
                  </a:lnTo>
                  <a:lnTo>
                    <a:pt x="9684" y="7630"/>
                  </a:lnTo>
                  <a:lnTo>
                    <a:pt x="9611" y="7373"/>
                  </a:lnTo>
                  <a:lnTo>
                    <a:pt x="9537" y="7117"/>
                  </a:lnTo>
                  <a:lnTo>
                    <a:pt x="9281" y="6640"/>
                  </a:lnTo>
                  <a:lnTo>
                    <a:pt x="9171" y="6383"/>
                  </a:lnTo>
                  <a:lnTo>
                    <a:pt x="9061" y="6090"/>
                  </a:lnTo>
                  <a:lnTo>
                    <a:pt x="9061" y="5833"/>
                  </a:lnTo>
                  <a:lnTo>
                    <a:pt x="9061" y="5576"/>
                  </a:lnTo>
                  <a:lnTo>
                    <a:pt x="9097" y="5319"/>
                  </a:lnTo>
                  <a:lnTo>
                    <a:pt x="9134" y="5062"/>
                  </a:lnTo>
                  <a:lnTo>
                    <a:pt x="9317" y="4512"/>
                  </a:lnTo>
                  <a:lnTo>
                    <a:pt x="9501" y="4035"/>
                  </a:lnTo>
                  <a:lnTo>
                    <a:pt x="9684" y="3559"/>
                  </a:lnTo>
                  <a:lnTo>
                    <a:pt x="9794" y="3082"/>
                  </a:lnTo>
                  <a:lnTo>
                    <a:pt x="9831" y="2825"/>
                  </a:lnTo>
                  <a:lnTo>
                    <a:pt x="9831" y="2568"/>
                  </a:lnTo>
                  <a:lnTo>
                    <a:pt x="9794" y="2311"/>
                  </a:lnTo>
                  <a:lnTo>
                    <a:pt x="9721" y="2055"/>
                  </a:lnTo>
                  <a:lnTo>
                    <a:pt x="9611" y="1834"/>
                  </a:lnTo>
                  <a:lnTo>
                    <a:pt x="9501" y="1578"/>
                  </a:lnTo>
                  <a:lnTo>
                    <a:pt x="9354" y="1358"/>
                  </a:lnTo>
                  <a:lnTo>
                    <a:pt x="9207" y="1174"/>
                  </a:lnTo>
                  <a:lnTo>
                    <a:pt x="8841" y="771"/>
                  </a:lnTo>
                  <a:lnTo>
                    <a:pt x="8400" y="404"/>
                  </a:lnTo>
                  <a:lnTo>
                    <a:pt x="7960" y="110"/>
                  </a:lnTo>
                  <a:lnTo>
                    <a:pt x="7850" y="37"/>
                  </a:lnTo>
                  <a:lnTo>
                    <a:pt x="7703" y="0"/>
                  </a:lnTo>
                  <a:close/>
                  <a:moveTo>
                    <a:pt x="12912" y="10675"/>
                  </a:moveTo>
                  <a:lnTo>
                    <a:pt x="12839" y="10711"/>
                  </a:lnTo>
                  <a:lnTo>
                    <a:pt x="12765" y="10785"/>
                  </a:lnTo>
                  <a:lnTo>
                    <a:pt x="12729" y="10858"/>
                  </a:lnTo>
                  <a:lnTo>
                    <a:pt x="12729" y="11005"/>
                  </a:lnTo>
                  <a:lnTo>
                    <a:pt x="12765" y="11115"/>
                  </a:lnTo>
                  <a:lnTo>
                    <a:pt x="12876" y="11225"/>
                  </a:lnTo>
                  <a:lnTo>
                    <a:pt x="13022" y="11262"/>
                  </a:lnTo>
                  <a:lnTo>
                    <a:pt x="13132" y="11225"/>
                  </a:lnTo>
                  <a:lnTo>
                    <a:pt x="13242" y="11115"/>
                  </a:lnTo>
                  <a:lnTo>
                    <a:pt x="13279" y="11005"/>
                  </a:lnTo>
                  <a:lnTo>
                    <a:pt x="13279" y="10858"/>
                  </a:lnTo>
                  <a:lnTo>
                    <a:pt x="13242" y="10785"/>
                  </a:lnTo>
                  <a:lnTo>
                    <a:pt x="13169" y="10711"/>
                  </a:lnTo>
                  <a:lnTo>
                    <a:pt x="13096" y="10675"/>
                  </a:lnTo>
                  <a:close/>
                  <a:moveTo>
                    <a:pt x="13572" y="11262"/>
                  </a:moveTo>
                  <a:lnTo>
                    <a:pt x="13499" y="11298"/>
                  </a:lnTo>
                  <a:lnTo>
                    <a:pt x="13462" y="11372"/>
                  </a:lnTo>
                  <a:lnTo>
                    <a:pt x="13389" y="11408"/>
                  </a:lnTo>
                  <a:lnTo>
                    <a:pt x="13316" y="11445"/>
                  </a:lnTo>
                  <a:lnTo>
                    <a:pt x="13242" y="11555"/>
                  </a:lnTo>
                  <a:lnTo>
                    <a:pt x="13242" y="11702"/>
                  </a:lnTo>
                  <a:lnTo>
                    <a:pt x="13242" y="11775"/>
                  </a:lnTo>
                  <a:lnTo>
                    <a:pt x="13279" y="11849"/>
                  </a:lnTo>
                  <a:lnTo>
                    <a:pt x="13352" y="11959"/>
                  </a:lnTo>
                  <a:lnTo>
                    <a:pt x="13609" y="11959"/>
                  </a:lnTo>
                  <a:lnTo>
                    <a:pt x="13719" y="11922"/>
                  </a:lnTo>
                  <a:lnTo>
                    <a:pt x="13829" y="11849"/>
                  </a:lnTo>
                  <a:lnTo>
                    <a:pt x="13866" y="11738"/>
                  </a:lnTo>
                  <a:lnTo>
                    <a:pt x="13939" y="11628"/>
                  </a:lnTo>
                  <a:lnTo>
                    <a:pt x="13939" y="11555"/>
                  </a:lnTo>
                  <a:lnTo>
                    <a:pt x="13939" y="11518"/>
                  </a:lnTo>
                  <a:lnTo>
                    <a:pt x="13903" y="11445"/>
                  </a:lnTo>
                  <a:lnTo>
                    <a:pt x="13866" y="11372"/>
                  </a:lnTo>
                  <a:lnTo>
                    <a:pt x="13829" y="11298"/>
                  </a:lnTo>
                  <a:lnTo>
                    <a:pt x="13719" y="11262"/>
                  </a:lnTo>
                  <a:close/>
                  <a:moveTo>
                    <a:pt x="12215" y="11555"/>
                  </a:moveTo>
                  <a:lnTo>
                    <a:pt x="12142" y="11592"/>
                  </a:lnTo>
                  <a:lnTo>
                    <a:pt x="12069" y="11702"/>
                  </a:lnTo>
                  <a:lnTo>
                    <a:pt x="12032" y="11812"/>
                  </a:lnTo>
                  <a:lnTo>
                    <a:pt x="12032" y="11959"/>
                  </a:lnTo>
                  <a:lnTo>
                    <a:pt x="12032" y="12069"/>
                  </a:lnTo>
                  <a:lnTo>
                    <a:pt x="12105" y="12362"/>
                  </a:lnTo>
                  <a:lnTo>
                    <a:pt x="12252" y="12582"/>
                  </a:lnTo>
                  <a:lnTo>
                    <a:pt x="12325" y="12619"/>
                  </a:lnTo>
                  <a:lnTo>
                    <a:pt x="12399" y="12656"/>
                  </a:lnTo>
                  <a:lnTo>
                    <a:pt x="12509" y="12656"/>
                  </a:lnTo>
                  <a:lnTo>
                    <a:pt x="12582" y="12582"/>
                  </a:lnTo>
                  <a:lnTo>
                    <a:pt x="12619" y="12545"/>
                  </a:lnTo>
                  <a:lnTo>
                    <a:pt x="12692" y="12545"/>
                  </a:lnTo>
                  <a:lnTo>
                    <a:pt x="12802" y="12619"/>
                  </a:lnTo>
                  <a:lnTo>
                    <a:pt x="12876" y="12619"/>
                  </a:lnTo>
                  <a:lnTo>
                    <a:pt x="12949" y="12582"/>
                  </a:lnTo>
                  <a:lnTo>
                    <a:pt x="12986" y="12545"/>
                  </a:lnTo>
                  <a:lnTo>
                    <a:pt x="13022" y="12435"/>
                  </a:lnTo>
                  <a:lnTo>
                    <a:pt x="12986" y="12325"/>
                  </a:lnTo>
                  <a:lnTo>
                    <a:pt x="12912" y="12215"/>
                  </a:lnTo>
                  <a:lnTo>
                    <a:pt x="12802" y="12179"/>
                  </a:lnTo>
                  <a:lnTo>
                    <a:pt x="12655" y="12142"/>
                  </a:lnTo>
                  <a:lnTo>
                    <a:pt x="12545" y="12142"/>
                  </a:lnTo>
                  <a:lnTo>
                    <a:pt x="12472" y="12179"/>
                  </a:lnTo>
                  <a:lnTo>
                    <a:pt x="12399" y="12032"/>
                  </a:lnTo>
                  <a:lnTo>
                    <a:pt x="12399" y="11849"/>
                  </a:lnTo>
                  <a:lnTo>
                    <a:pt x="12399" y="11665"/>
                  </a:lnTo>
                  <a:lnTo>
                    <a:pt x="12362" y="11592"/>
                  </a:lnTo>
                  <a:lnTo>
                    <a:pt x="12289" y="11555"/>
                  </a:lnTo>
                  <a:close/>
                  <a:moveTo>
                    <a:pt x="14049" y="5466"/>
                  </a:moveTo>
                  <a:lnTo>
                    <a:pt x="14196" y="5503"/>
                  </a:lnTo>
                  <a:lnTo>
                    <a:pt x="14490" y="5649"/>
                  </a:lnTo>
                  <a:lnTo>
                    <a:pt x="14673" y="5723"/>
                  </a:lnTo>
                  <a:lnTo>
                    <a:pt x="14930" y="5906"/>
                  </a:lnTo>
                  <a:lnTo>
                    <a:pt x="15150" y="6090"/>
                  </a:lnTo>
                  <a:lnTo>
                    <a:pt x="15370" y="6310"/>
                  </a:lnTo>
                  <a:lnTo>
                    <a:pt x="15590" y="6566"/>
                  </a:lnTo>
                  <a:lnTo>
                    <a:pt x="15773" y="6860"/>
                  </a:lnTo>
                  <a:lnTo>
                    <a:pt x="15883" y="7190"/>
                  </a:lnTo>
                  <a:lnTo>
                    <a:pt x="15993" y="7520"/>
                  </a:lnTo>
                  <a:lnTo>
                    <a:pt x="16067" y="7850"/>
                  </a:lnTo>
                  <a:lnTo>
                    <a:pt x="16104" y="8217"/>
                  </a:lnTo>
                  <a:lnTo>
                    <a:pt x="16104" y="8547"/>
                  </a:lnTo>
                  <a:lnTo>
                    <a:pt x="16067" y="9244"/>
                  </a:lnTo>
                  <a:lnTo>
                    <a:pt x="15957" y="9941"/>
                  </a:lnTo>
                  <a:lnTo>
                    <a:pt x="15773" y="10601"/>
                  </a:lnTo>
                  <a:lnTo>
                    <a:pt x="15517" y="11225"/>
                  </a:lnTo>
                  <a:lnTo>
                    <a:pt x="15370" y="11555"/>
                  </a:lnTo>
                  <a:lnTo>
                    <a:pt x="15186" y="11849"/>
                  </a:lnTo>
                  <a:lnTo>
                    <a:pt x="15003" y="12105"/>
                  </a:lnTo>
                  <a:lnTo>
                    <a:pt x="14783" y="12362"/>
                  </a:lnTo>
                  <a:lnTo>
                    <a:pt x="14526" y="12619"/>
                  </a:lnTo>
                  <a:lnTo>
                    <a:pt x="14269" y="12839"/>
                  </a:lnTo>
                  <a:lnTo>
                    <a:pt x="14013" y="13022"/>
                  </a:lnTo>
                  <a:lnTo>
                    <a:pt x="13719" y="13169"/>
                  </a:lnTo>
                  <a:lnTo>
                    <a:pt x="13389" y="13316"/>
                  </a:lnTo>
                  <a:lnTo>
                    <a:pt x="13059" y="13463"/>
                  </a:lnTo>
                  <a:lnTo>
                    <a:pt x="12802" y="13499"/>
                  </a:lnTo>
                  <a:lnTo>
                    <a:pt x="12509" y="13536"/>
                  </a:lnTo>
                  <a:lnTo>
                    <a:pt x="12325" y="13499"/>
                  </a:lnTo>
                  <a:lnTo>
                    <a:pt x="12179" y="13426"/>
                  </a:lnTo>
                  <a:lnTo>
                    <a:pt x="12032" y="13279"/>
                  </a:lnTo>
                  <a:lnTo>
                    <a:pt x="11922" y="13169"/>
                  </a:lnTo>
                  <a:lnTo>
                    <a:pt x="11482" y="12692"/>
                  </a:lnTo>
                  <a:lnTo>
                    <a:pt x="11298" y="12435"/>
                  </a:lnTo>
                  <a:lnTo>
                    <a:pt x="11225" y="12289"/>
                  </a:lnTo>
                  <a:lnTo>
                    <a:pt x="11188" y="12105"/>
                  </a:lnTo>
                  <a:lnTo>
                    <a:pt x="11188" y="11922"/>
                  </a:lnTo>
                  <a:lnTo>
                    <a:pt x="11262" y="11738"/>
                  </a:lnTo>
                  <a:lnTo>
                    <a:pt x="11445" y="11408"/>
                  </a:lnTo>
                  <a:lnTo>
                    <a:pt x="11812" y="10785"/>
                  </a:lnTo>
                  <a:lnTo>
                    <a:pt x="12142" y="10161"/>
                  </a:lnTo>
                  <a:lnTo>
                    <a:pt x="12472" y="9501"/>
                  </a:lnTo>
                  <a:lnTo>
                    <a:pt x="12765" y="8877"/>
                  </a:lnTo>
                  <a:lnTo>
                    <a:pt x="12876" y="8547"/>
                  </a:lnTo>
                  <a:lnTo>
                    <a:pt x="12949" y="8217"/>
                  </a:lnTo>
                  <a:lnTo>
                    <a:pt x="12986" y="7887"/>
                  </a:lnTo>
                  <a:lnTo>
                    <a:pt x="12949" y="7593"/>
                  </a:lnTo>
                  <a:lnTo>
                    <a:pt x="12876" y="7263"/>
                  </a:lnTo>
                  <a:lnTo>
                    <a:pt x="12765" y="6970"/>
                  </a:lnTo>
                  <a:lnTo>
                    <a:pt x="12729" y="6750"/>
                  </a:lnTo>
                  <a:lnTo>
                    <a:pt x="12692" y="6566"/>
                  </a:lnTo>
                  <a:lnTo>
                    <a:pt x="12729" y="6346"/>
                  </a:lnTo>
                  <a:lnTo>
                    <a:pt x="12802" y="6200"/>
                  </a:lnTo>
                  <a:lnTo>
                    <a:pt x="12876" y="6016"/>
                  </a:lnTo>
                  <a:lnTo>
                    <a:pt x="12986" y="5869"/>
                  </a:lnTo>
                  <a:lnTo>
                    <a:pt x="13132" y="5723"/>
                  </a:lnTo>
                  <a:lnTo>
                    <a:pt x="13279" y="5613"/>
                  </a:lnTo>
                  <a:lnTo>
                    <a:pt x="13316" y="5686"/>
                  </a:lnTo>
                  <a:lnTo>
                    <a:pt x="13389" y="5723"/>
                  </a:lnTo>
                  <a:lnTo>
                    <a:pt x="13536" y="5759"/>
                  </a:lnTo>
                  <a:lnTo>
                    <a:pt x="13646" y="5686"/>
                  </a:lnTo>
                  <a:lnTo>
                    <a:pt x="13719" y="5649"/>
                  </a:lnTo>
                  <a:lnTo>
                    <a:pt x="13756" y="5576"/>
                  </a:lnTo>
                  <a:lnTo>
                    <a:pt x="13829" y="5503"/>
                  </a:lnTo>
                  <a:lnTo>
                    <a:pt x="13939" y="5466"/>
                  </a:lnTo>
                  <a:close/>
                  <a:moveTo>
                    <a:pt x="13646" y="3852"/>
                  </a:moveTo>
                  <a:lnTo>
                    <a:pt x="13609" y="3925"/>
                  </a:lnTo>
                  <a:lnTo>
                    <a:pt x="13499" y="4182"/>
                  </a:lnTo>
                  <a:lnTo>
                    <a:pt x="13462" y="4476"/>
                  </a:lnTo>
                  <a:lnTo>
                    <a:pt x="13462" y="4732"/>
                  </a:lnTo>
                  <a:lnTo>
                    <a:pt x="13499" y="5026"/>
                  </a:lnTo>
                  <a:lnTo>
                    <a:pt x="13316" y="5099"/>
                  </a:lnTo>
                  <a:lnTo>
                    <a:pt x="13132" y="5173"/>
                  </a:lnTo>
                  <a:lnTo>
                    <a:pt x="13022" y="4769"/>
                  </a:lnTo>
                  <a:lnTo>
                    <a:pt x="12839" y="4439"/>
                  </a:lnTo>
                  <a:lnTo>
                    <a:pt x="12802" y="4402"/>
                  </a:lnTo>
                  <a:lnTo>
                    <a:pt x="12729" y="4402"/>
                  </a:lnTo>
                  <a:lnTo>
                    <a:pt x="12692" y="4439"/>
                  </a:lnTo>
                  <a:lnTo>
                    <a:pt x="12692" y="4476"/>
                  </a:lnTo>
                  <a:lnTo>
                    <a:pt x="12655" y="4732"/>
                  </a:lnTo>
                  <a:lnTo>
                    <a:pt x="12692" y="4952"/>
                  </a:lnTo>
                  <a:lnTo>
                    <a:pt x="12802" y="5429"/>
                  </a:lnTo>
                  <a:lnTo>
                    <a:pt x="12582" y="5649"/>
                  </a:lnTo>
                  <a:lnTo>
                    <a:pt x="12399" y="5466"/>
                  </a:lnTo>
                  <a:lnTo>
                    <a:pt x="12142" y="5173"/>
                  </a:lnTo>
                  <a:lnTo>
                    <a:pt x="12105" y="5136"/>
                  </a:lnTo>
                  <a:lnTo>
                    <a:pt x="12032" y="5173"/>
                  </a:lnTo>
                  <a:lnTo>
                    <a:pt x="11995" y="5209"/>
                  </a:lnTo>
                  <a:lnTo>
                    <a:pt x="11995" y="5283"/>
                  </a:lnTo>
                  <a:lnTo>
                    <a:pt x="12032" y="5466"/>
                  </a:lnTo>
                  <a:lnTo>
                    <a:pt x="12142" y="5649"/>
                  </a:lnTo>
                  <a:lnTo>
                    <a:pt x="12252" y="5796"/>
                  </a:lnTo>
                  <a:lnTo>
                    <a:pt x="12435" y="5906"/>
                  </a:lnTo>
                  <a:lnTo>
                    <a:pt x="12399" y="6016"/>
                  </a:lnTo>
                  <a:lnTo>
                    <a:pt x="12362" y="6053"/>
                  </a:lnTo>
                  <a:lnTo>
                    <a:pt x="12142" y="6016"/>
                  </a:lnTo>
                  <a:lnTo>
                    <a:pt x="11738" y="5833"/>
                  </a:lnTo>
                  <a:lnTo>
                    <a:pt x="11665" y="5686"/>
                  </a:lnTo>
                  <a:lnTo>
                    <a:pt x="11628" y="5649"/>
                  </a:lnTo>
                  <a:lnTo>
                    <a:pt x="11592" y="5686"/>
                  </a:lnTo>
                  <a:lnTo>
                    <a:pt x="11555" y="5833"/>
                  </a:lnTo>
                  <a:lnTo>
                    <a:pt x="11518" y="5906"/>
                  </a:lnTo>
                  <a:lnTo>
                    <a:pt x="11518" y="5979"/>
                  </a:lnTo>
                  <a:lnTo>
                    <a:pt x="11555" y="6053"/>
                  </a:lnTo>
                  <a:lnTo>
                    <a:pt x="11628" y="6126"/>
                  </a:lnTo>
                  <a:lnTo>
                    <a:pt x="11775" y="6236"/>
                  </a:lnTo>
                  <a:lnTo>
                    <a:pt x="11995" y="6346"/>
                  </a:lnTo>
                  <a:lnTo>
                    <a:pt x="12289" y="6456"/>
                  </a:lnTo>
                  <a:lnTo>
                    <a:pt x="12252" y="6676"/>
                  </a:lnTo>
                  <a:lnTo>
                    <a:pt x="12289" y="6897"/>
                  </a:lnTo>
                  <a:lnTo>
                    <a:pt x="11555" y="6897"/>
                  </a:lnTo>
                  <a:lnTo>
                    <a:pt x="11445" y="6933"/>
                  </a:lnTo>
                  <a:lnTo>
                    <a:pt x="11408" y="7007"/>
                  </a:lnTo>
                  <a:lnTo>
                    <a:pt x="11408" y="7153"/>
                  </a:lnTo>
                  <a:lnTo>
                    <a:pt x="11408" y="7337"/>
                  </a:lnTo>
                  <a:lnTo>
                    <a:pt x="11482" y="7483"/>
                  </a:lnTo>
                  <a:lnTo>
                    <a:pt x="11555" y="7593"/>
                  </a:lnTo>
                  <a:lnTo>
                    <a:pt x="11592" y="7630"/>
                  </a:lnTo>
                  <a:lnTo>
                    <a:pt x="11922" y="7960"/>
                  </a:lnTo>
                  <a:lnTo>
                    <a:pt x="12142" y="8107"/>
                  </a:lnTo>
                  <a:lnTo>
                    <a:pt x="12252" y="8180"/>
                  </a:lnTo>
                  <a:lnTo>
                    <a:pt x="12362" y="8217"/>
                  </a:lnTo>
                  <a:lnTo>
                    <a:pt x="12472" y="8217"/>
                  </a:lnTo>
                  <a:lnTo>
                    <a:pt x="12362" y="8547"/>
                  </a:lnTo>
                  <a:lnTo>
                    <a:pt x="12252" y="8804"/>
                  </a:lnTo>
                  <a:lnTo>
                    <a:pt x="12215" y="8841"/>
                  </a:lnTo>
                  <a:lnTo>
                    <a:pt x="12179" y="8877"/>
                  </a:lnTo>
                  <a:lnTo>
                    <a:pt x="11812" y="8731"/>
                  </a:lnTo>
                  <a:lnTo>
                    <a:pt x="11555" y="8584"/>
                  </a:lnTo>
                  <a:lnTo>
                    <a:pt x="11335" y="8364"/>
                  </a:lnTo>
                  <a:lnTo>
                    <a:pt x="11225" y="8364"/>
                  </a:lnTo>
                  <a:lnTo>
                    <a:pt x="11188" y="8437"/>
                  </a:lnTo>
                  <a:lnTo>
                    <a:pt x="11188" y="8511"/>
                  </a:lnTo>
                  <a:lnTo>
                    <a:pt x="11335" y="8731"/>
                  </a:lnTo>
                  <a:lnTo>
                    <a:pt x="11555" y="8951"/>
                  </a:lnTo>
                  <a:lnTo>
                    <a:pt x="11812" y="9134"/>
                  </a:lnTo>
                  <a:lnTo>
                    <a:pt x="12069" y="9244"/>
                  </a:lnTo>
                  <a:lnTo>
                    <a:pt x="11848" y="9648"/>
                  </a:lnTo>
                  <a:lnTo>
                    <a:pt x="11738" y="9648"/>
                  </a:lnTo>
                  <a:lnTo>
                    <a:pt x="11665" y="9721"/>
                  </a:lnTo>
                  <a:lnTo>
                    <a:pt x="11262" y="9428"/>
                  </a:lnTo>
                  <a:lnTo>
                    <a:pt x="10895" y="9134"/>
                  </a:lnTo>
                  <a:lnTo>
                    <a:pt x="10858" y="9097"/>
                  </a:lnTo>
                  <a:lnTo>
                    <a:pt x="10821" y="9134"/>
                  </a:lnTo>
                  <a:lnTo>
                    <a:pt x="10601" y="9391"/>
                  </a:lnTo>
                  <a:lnTo>
                    <a:pt x="10381" y="9648"/>
                  </a:lnTo>
                  <a:lnTo>
                    <a:pt x="10308" y="9648"/>
                  </a:lnTo>
                  <a:lnTo>
                    <a:pt x="10234" y="9684"/>
                  </a:lnTo>
                  <a:lnTo>
                    <a:pt x="10198" y="9758"/>
                  </a:lnTo>
                  <a:lnTo>
                    <a:pt x="10234" y="9831"/>
                  </a:lnTo>
                  <a:lnTo>
                    <a:pt x="10748" y="10308"/>
                  </a:lnTo>
                  <a:lnTo>
                    <a:pt x="11188" y="10821"/>
                  </a:lnTo>
                  <a:lnTo>
                    <a:pt x="10968" y="11262"/>
                  </a:lnTo>
                  <a:lnTo>
                    <a:pt x="10785" y="11152"/>
                  </a:lnTo>
                  <a:lnTo>
                    <a:pt x="10601" y="11078"/>
                  </a:lnTo>
                  <a:lnTo>
                    <a:pt x="10381" y="11042"/>
                  </a:lnTo>
                  <a:lnTo>
                    <a:pt x="10308" y="11005"/>
                  </a:lnTo>
                  <a:lnTo>
                    <a:pt x="10198" y="10968"/>
                  </a:lnTo>
                  <a:lnTo>
                    <a:pt x="10161" y="10931"/>
                  </a:lnTo>
                  <a:lnTo>
                    <a:pt x="10088" y="10931"/>
                  </a:lnTo>
                  <a:lnTo>
                    <a:pt x="9978" y="10968"/>
                  </a:lnTo>
                  <a:lnTo>
                    <a:pt x="9941" y="11078"/>
                  </a:lnTo>
                  <a:lnTo>
                    <a:pt x="9941" y="11152"/>
                  </a:lnTo>
                  <a:lnTo>
                    <a:pt x="9978" y="11188"/>
                  </a:lnTo>
                  <a:lnTo>
                    <a:pt x="10124" y="11335"/>
                  </a:lnTo>
                  <a:lnTo>
                    <a:pt x="10308" y="11445"/>
                  </a:lnTo>
                  <a:lnTo>
                    <a:pt x="10565" y="11555"/>
                  </a:lnTo>
                  <a:lnTo>
                    <a:pt x="10675" y="11592"/>
                  </a:lnTo>
                  <a:lnTo>
                    <a:pt x="10785" y="11592"/>
                  </a:lnTo>
                  <a:lnTo>
                    <a:pt x="10748" y="11775"/>
                  </a:lnTo>
                  <a:lnTo>
                    <a:pt x="10711" y="11959"/>
                  </a:lnTo>
                  <a:lnTo>
                    <a:pt x="10675" y="12179"/>
                  </a:lnTo>
                  <a:lnTo>
                    <a:pt x="10711" y="12362"/>
                  </a:lnTo>
                  <a:lnTo>
                    <a:pt x="10785" y="12582"/>
                  </a:lnTo>
                  <a:lnTo>
                    <a:pt x="10638" y="12692"/>
                  </a:lnTo>
                  <a:lnTo>
                    <a:pt x="10455" y="12876"/>
                  </a:lnTo>
                  <a:lnTo>
                    <a:pt x="10381" y="12949"/>
                  </a:lnTo>
                  <a:lnTo>
                    <a:pt x="10308" y="12949"/>
                  </a:lnTo>
                  <a:lnTo>
                    <a:pt x="10271" y="12986"/>
                  </a:lnTo>
                  <a:lnTo>
                    <a:pt x="10234" y="13059"/>
                  </a:lnTo>
                  <a:lnTo>
                    <a:pt x="10234" y="13169"/>
                  </a:lnTo>
                  <a:lnTo>
                    <a:pt x="10271" y="13206"/>
                  </a:lnTo>
                  <a:lnTo>
                    <a:pt x="10308" y="13242"/>
                  </a:lnTo>
                  <a:lnTo>
                    <a:pt x="10455" y="13242"/>
                  </a:lnTo>
                  <a:lnTo>
                    <a:pt x="10565" y="13206"/>
                  </a:lnTo>
                  <a:lnTo>
                    <a:pt x="10748" y="13059"/>
                  </a:lnTo>
                  <a:lnTo>
                    <a:pt x="11005" y="12912"/>
                  </a:lnTo>
                  <a:lnTo>
                    <a:pt x="11408" y="13352"/>
                  </a:lnTo>
                  <a:lnTo>
                    <a:pt x="11482" y="13426"/>
                  </a:lnTo>
                  <a:lnTo>
                    <a:pt x="11335" y="13609"/>
                  </a:lnTo>
                  <a:lnTo>
                    <a:pt x="11262" y="13829"/>
                  </a:lnTo>
                  <a:lnTo>
                    <a:pt x="11188" y="13829"/>
                  </a:lnTo>
                  <a:lnTo>
                    <a:pt x="11115" y="13866"/>
                  </a:lnTo>
                  <a:lnTo>
                    <a:pt x="11005" y="13939"/>
                  </a:lnTo>
                  <a:lnTo>
                    <a:pt x="10968" y="14013"/>
                  </a:lnTo>
                  <a:lnTo>
                    <a:pt x="11005" y="14123"/>
                  </a:lnTo>
                  <a:lnTo>
                    <a:pt x="11041" y="14233"/>
                  </a:lnTo>
                  <a:lnTo>
                    <a:pt x="11151" y="14306"/>
                  </a:lnTo>
                  <a:lnTo>
                    <a:pt x="11262" y="14343"/>
                  </a:lnTo>
                  <a:lnTo>
                    <a:pt x="11372" y="14343"/>
                  </a:lnTo>
                  <a:lnTo>
                    <a:pt x="11482" y="14270"/>
                  </a:lnTo>
                  <a:lnTo>
                    <a:pt x="11555" y="14196"/>
                  </a:lnTo>
                  <a:lnTo>
                    <a:pt x="11628" y="14086"/>
                  </a:lnTo>
                  <a:lnTo>
                    <a:pt x="11665" y="13976"/>
                  </a:lnTo>
                  <a:lnTo>
                    <a:pt x="11665" y="13866"/>
                  </a:lnTo>
                  <a:lnTo>
                    <a:pt x="11738" y="13719"/>
                  </a:lnTo>
                  <a:lnTo>
                    <a:pt x="11848" y="13829"/>
                  </a:lnTo>
                  <a:lnTo>
                    <a:pt x="11995" y="13903"/>
                  </a:lnTo>
                  <a:lnTo>
                    <a:pt x="12142" y="13976"/>
                  </a:lnTo>
                  <a:lnTo>
                    <a:pt x="12325" y="14013"/>
                  </a:lnTo>
                  <a:lnTo>
                    <a:pt x="12362" y="14049"/>
                  </a:lnTo>
                  <a:lnTo>
                    <a:pt x="12252" y="14270"/>
                  </a:lnTo>
                  <a:lnTo>
                    <a:pt x="12179" y="14453"/>
                  </a:lnTo>
                  <a:lnTo>
                    <a:pt x="12105" y="14563"/>
                  </a:lnTo>
                  <a:lnTo>
                    <a:pt x="11995" y="14600"/>
                  </a:lnTo>
                  <a:lnTo>
                    <a:pt x="11958" y="14600"/>
                  </a:lnTo>
                  <a:lnTo>
                    <a:pt x="11885" y="14636"/>
                  </a:lnTo>
                  <a:lnTo>
                    <a:pt x="11848" y="14746"/>
                  </a:lnTo>
                  <a:lnTo>
                    <a:pt x="11848" y="14856"/>
                  </a:lnTo>
                  <a:lnTo>
                    <a:pt x="11922" y="14930"/>
                  </a:lnTo>
                  <a:lnTo>
                    <a:pt x="11995" y="15003"/>
                  </a:lnTo>
                  <a:lnTo>
                    <a:pt x="12069" y="15003"/>
                  </a:lnTo>
                  <a:lnTo>
                    <a:pt x="12215" y="14966"/>
                  </a:lnTo>
                  <a:lnTo>
                    <a:pt x="12362" y="14856"/>
                  </a:lnTo>
                  <a:lnTo>
                    <a:pt x="12472" y="14746"/>
                  </a:lnTo>
                  <a:lnTo>
                    <a:pt x="12545" y="14563"/>
                  </a:lnTo>
                  <a:lnTo>
                    <a:pt x="12619" y="14416"/>
                  </a:lnTo>
                  <a:lnTo>
                    <a:pt x="12692" y="14049"/>
                  </a:lnTo>
                  <a:lnTo>
                    <a:pt x="13132" y="13976"/>
                  </a:lnTo>
                  <a:lnTo>
                    <a:pt x="13536" y="13829"/>
                  </a:lnTo>
                  <a:lnTo>
                    <a:pt x="13279" y="14526"/>
                  </a:lnTo>
                  <a:lnTo>
                    <a:pt x="13206" y="14710"/>
                  </a:lnTo>
                  <a:lnTo>
                    <a:pt x="13206" y="14820"/>
                  </a:lnTo>
                  <a:lnTo>
                    <a:pt x="13242" y="14856"/>
                  </a:lnTo>
                  <a:lnTo>
                    <a:pt x="13279" y="14930"/>
                  </a:lnTo>
                  <a:lnTo>
                    <a:pt x="13352" y="14966"/>
                  </a:lnTo>
                  <a:lnTo>
                    <a:pt x="13426" y="14966"/>
                  </a:lnTo>
                  <a:lnTo>
                    <a:pt x="13499" y="14930"/>
                  </a:lnTo>
                  <a:lnTo>
                    <a:pt x="13572" y="14893"/>
                  </a:lnTo>
                  <a:lnTo>
                    <a:pt x="13609" y="14820"/>
                  </a:lnTo>
                  <a:lnTo>
                    <a:pt x="13719" y="14563"/>
                  </a:lnTo>
                  <a:lnTo>
                    <a:pt x="13793" y="14270"/>
                  </a:lnTo>
                  <a:lnTo>
                    <a:pt x="13829" y="13976"/>
                  </a:lnTo>
                  <a:lnTo>
                    <a:pt x="13829" y="13719"/>
                  </a:lnTo>
                  <a:lnTo>
                    <a:pt x="14269" y="13463"/>
                  </a:lnTo>
                  <a:lnTo>
                    <a:pt x="14306" y="13939"/>
                  </a:lnTo>
                  <a:lnTo>
                    <a:pt x="14343" y="14049"/>
                  </a:lnTo>
                  <a:lnTo>
                    <a:pt x="14379" y="14123"/>
                  </a:lnTo>
                  <a:lnTo>
                    <a:pt x="14379" y="14159"/>
                  </a:lnTo>
                  <a:lnTo>
                    <a:pt x="14416" y="14270"/>
                  </a:lnTo>
                  <a:lnTo>
                    <a:pt x="14490" y="14343"/>
                  </a:lnTo>
                  <a:lnTo>
                    <a:pt x="14673" y="14343"/>
                  </a:lnTo>
                  <a:lnTo>
                    <a:pt x="14673" y="14306"/>
                  </a:lnTo>
                  <a:lnTo>
                    <a:pt x="14746" y="14233"/>
                  </a:lnTo>
                  <a:lnTo>
                    <a:pt x="14783" y="14159"/>
                  </a:lnTo>
                  <a:lnTo>
                    <a:pt x="14710" y="13903"/>
                  </a:lnTo>
                  <a:lnTo>
                    <a:pt x="14673" y="13646"/>
                  </a:lnTo>
                  <a:lnTo>
                    <a:pt x="14563" y="13279"/>
                  </a:lnTo>
                  <a:lnTo>
                    <a:pt x="15003" y="12876"/>
                  </a:lnTo>
                  <a:lnTo>
                    <a:pt x="15113" y="13022"/>
                  </a:lnTo>
                  <a:lnTo>
                    <a:pt x="15223" y="13132"/>
                  </a:lnTo>
                  <a:lnTo>
                    <a:pt x="15370" y="13352"/>
                  </a:lnTo>
                  <a:lnTo>
                    <a:pt x="15480" y="13463"/>
                  </a:lnTo>
                  <a:lnTo>
                    <a:pt x="15590" y="13536"/>
                  </a:lnTo>
                  <a:lnTo>
                    <a:pt x="15663" y="13536"/>
                  </a:lnTo>
                  <a:lnTo>
                    <a:pt x="15737" y="13463"/>
                  </a:lnTo>
                  <a:lnTo>
                    <a:pt x="15773" y="13389"/>
                  </a:lnTo>
                  <a:lnTo>
                    <a:pt x="15773" y="13316"/>
                  </a:lnTo>
                  <a:lnTo>
                    <a:pt x="15737" y="13132"/>
                  </a:lnTo>
                  <a:lnTo>
                    <a:pt x="15627" y="12986"/>
                  </a:lnTo>
                  <a:lnTo>
                    <a:pt x="15480" y="12876"/>
                  </a:lnTo>
                  <a:lnTo>
                    <a:pt x="15370" y="12729"/>
                  </a:lnTo>
                  <a:lnTo>
                    <a:pt x="15260" y="12582"/>
                  </a:lnTo>
                  <a:lnTo>
                    <a:pt x="15480" y="12289"/>
                  </a:lnTo>
                  <a:lnTo>
                    <a:pt x="15700" y="11995"/>
                  </a:lnTo>
                  <a:lnTo>
                    <a:pt x="15773" y="12069"/>
                  </a:lnTo>
                  <a:lnTo>
                    <a:pt x="15993" y="12215"/>
                  </a:lnTo>
                  <a:lnTo>
                    <a:pt x="16177" y="12399"/>
                  </a:lnTo>
                  <a:lnTo>
                    <a:pt x="16250" y="12435"/>
                  </a:lnTo>
                  <a:lnTo>
                    <a:pt x="16397" y="12435"/>
                  </a:lnTo>
                  <a:lnTo>
                    <a:pt x="16434" y="12399"/>
                  </a:lnTo>
                  <a:lnTo>
                    <a:pt x="16470" y="12325"/>
                  </a:lnTo>
                  <a:lnTo>
                    <a:pt x="16507" y="12252"/>
                  </a:lnTo>
                  <a:lnTo>
                    <a:pt x="16507" y="12179"/>
                  </a:lnTo>
                  <a:lnTo>
                    <a:pt x="16434" y="12105"/>
                  </a:lnTo>
                  <a:lnTo>
                    <a:pt x="16250" y="11922"/>
                  </a:lnTo>
                  <a:lnTo>
                    <a:pt x="16030" y="11775"/>
                  </a:lnTo>
                  <a:lnTo>
                    <a:pt x="15883" y="11702"/>
                  </a:lnTo>
                  <a:lnTo>
                    <a:pt x="16140" y="11115"/>
                  </a:lnTo>
                  <a:lnTo>
                    <a:pt x="16324" y="11225"/>
                  </a:lnTo>
                  <a:lnTo>
                    <a:pt x="16617" y="11335"/>
                  </a:lnTo>
                  <a:lnTo>
                    <a:pt x="16984" y="11408"/>
                  </a:lnTo>
                  <a:lnTo>
                    <a:pt x="17057" y="11408"/>
                  </a:lnTo>
                  <a:lnTo>
                    <a:pt x="17094" y="11372"/>
                  </a:lnTo>
                  <a:lnTo>
                    <a:pt x="17131" y="11298"/>
                  </a:lnTo>
                  <a:lnTo>
                    <a:pt x="17167" y="11225"/>
                  </a:lnTo>
                  <a:lnTo>
                    <a:pt x="17167" y="11152"/>
                  </a:lnTo>
                  <a:lnTo>
                    <a:pt x="17131" y="11078"/>
                  </a:lnTo>
                  <a:lnTo>
                    <a:pt x="17094" y="11042"/>
                  </a:lnTo>
                  <a:lnTo>
                    <a:pt x="17021" y="11005"/>
                  </a:lnTo>
                  <a:lnTo>
                    <a:pt x="16764" y="10968"/>
                  </a:lnTo>
                  <a:lnTo>
                    <a:pt x="16544" y="10895"/>
                  </a:lnTo>
                  <a:lnTo>
                    <a:pt x="16250" y="10821"/>
                  </a:lnTo>
                  <a:lnTo>
                    <a:pt x="16397" y="10345"/>
                  </a:lnTo>
                  <a:lnTo>
                    <a:pt x="16507" y="9831"/>
                  </a:lnTo>
                  <a:lnTo>
                    <a:pt x="16727" y="9941"/>
                  </a:lnTo>
                  <a:lnTo>
                    <a:pt x="16984" y="9978"/>
                  </a:lnTo>
                  <a:lnTo>
                    <a:pt x="17131" y="10014"/>
                  </a:lnTo>
                  <a:lnTo>
                    <a:pt x="17277" y="10014"/>
                  </a:lnTo>
                  <a:lnTo>
                    <a:pt x="17424" y="9978"/>
                  </a:lnTo>
                  <a:lnTo>
                    <a:pt x="17461" y="9904"/>
                  </a:lnTo>
                  <a:lnTo>
                    <a:pt x="17497" y="9831"/>
                  </a:lnTo>
                  <a:lnTo>
                    <a:pt x="17497" y="9794"/>
                  </a:lnTo>
                  <a:lnTo>
                    <a:pt x="17497" y="9721"/>
                  </a:lnTo>
                  <a:lnTo>
                    <a:pt x="17387" y="9648"/>
                  </a:lnTo>
                  <a:lnTo>
                    <a:pt x="17277" y="9611"/>
                  </a:lnTo>
                  <a:lnTo>
                    <a:pt x="17167" y="9574"/>
                  </a:lnTo>
                  <a:lnTo>
                    <a:pt x="16544" y="9501"/>
                  </a:lnTo>
                  <a:lnTo>
                    <a:pt x="16544" y="9464"/>
                  </a:lnTo>
                  <a:lnTo>
                    <a:pt x="16580" y="8987"/>
                  </a:lnTo>
                  <a:lnTo>
                    <a:pt x="16617" y="8511"/>
                  </a:lnTo>
                  <a:lnTo>
                    <a:pt x="16800" y="8584"/>
                  </a:lnTo>
                  <a:lnTo>
                    <a:pt x="17021" y="8621"/>
                  </a:lnTo>
                  <a:lnTo>
                    <a:pt x="17204" y="8657"/>
                  </a:lnTo>
                  <a:lnTo>
                    <a:pt x="17424" y="8621"/>
                  </a:lnTo>
                  <a:lnTo>
                    <a:pt x="17571" y="8584"/>
                  </a:lnTo>
                  <a:lnTo>
                    <a:pt x="17644" y="8511"/>
                  </a:lnTo>
                  <a:lnTo>
                    <a:pt x="17681" y="8437"/>
                  </a:lnTo>
                  <a:lnTo>
                    <a:pt x="17681" y="8364"/>
                  </a:lnTo>
                  <a:lnTo>
                    <a:pt x="17644" y="8290"/>
                  </a:lnTo>
                  <a:lnTo>
                    <a:pt x="17534" y="8217"/>
                  </a:lnTo>
                  <a:lnTo>
                    <a:pt x="17387" y="8217"/>
                  </a:lnTo>
                  <a:lnTo>
                    <a:pt x="17094" y="8254"/>
                  </a:lnTo>
                  <a:lnTo>
                    <a:pt x="16617" y="8217"/>
                  </a:lnTo>
                  <a:lnTo>
                    <a:pt x="16580" y="7814"/>
                  </a:lnTo>
                  <a:lnTo>
                    <a:pt x="16507" y="7410"/>
                  </a:lnTo>
                  <a:lnTo>
                    <a:pt x="16507" y="7410"/>
                  </a:lnTo>
                  <a:lnTo>
                    <a:pt x="16690" y="7447"/>
                  </a:lnTo>
                  <a:lnTo>
                    <a:pt x="16874" y="7447"/>
                  </a:lnTo>
                  <a:lnTo>
                    <a:pt x="17021" y="7410"/>
                  </a:lnTo>
                  <a:lnTo>
                    <a:pt x="17204" y="7337"/>
                  </a:lnTo>
                  <a:lnTo>
                    <a:pt x="17351" y="7263"/>
                  </a:lnTo>
                  <a:lnTo>
                    <a:pt x="17387" y="7190"/>
                  </a:lnTo>
                  <a:lnTo>
                    <a:pt x="17424" y="7117"/>
                  </a:lnTo>
                  <a:lnTo>
                    <a:pt x="17424" y="7043"/>
                  </a:lnTo>
                  <a:lnTo>
                    <a:pt x="17424" y="7007"/>
                  </a:lnTo>
                  <a:lnTo>
                    <a:pt x="17351" y="6933"/>
                  </a:lnTo>
                  <a:lnTo>
                    <a:pt x="17314" y="6897"/>
                  </a:lnTo>
                  <a:lnTo>
                    <a:pt x="17131" y="6897"/>
                  </a:lnTo>
                  <a:lnTo>
                    <a:pt x="16947" y="6970"/>
                  </a:lnTo>
                  <a:lnTo>
                    <a:pt x="16764" y="7007"/>
                  </a:lnTo>
                  <a:lnTo>
                    <a:pt x="16397" y="7080"/>
                  </a:lnTo>
                  <a:lnTo>
                    <a:pt x="16324" y="6897"/>
                  </a:lnTo>
                  <a:lnTo>
                    <a:pt x="16140" y="6493"/>
                  </a:lnTo>
                  <a:lnTo>
                    <a:pt x="16397" y="6420"/>
                  </a:lnTo>
                  <a:lnTo>
                    <a:pt x="16764" y="6273"/>
                  </a:lnTo>
                  <a:lnTo>
                    <a:pt x="16947" y="6200"/>
                  </a:lnTo>
                  <a:lnTo>
                    <a:pt x="17094" y="6090"/>
                  </a:lnTo>
                  <a:lnTo>
                    <a:pt x="17131" y="6053"/>
                  </a:lnTo>
                  <a:lnTo>
                    <a:pt x="17131" y="5979"/>
                  </a:lnTo>
                  <a:lnTo>
                    <a:pt x="17131" y="5906"/>
                  </a:lnTo>
                  <a:lnTo>
                    <a:pt x="17021" y="5833"/>
                  </a:lnTo>
                  <a:lnTo>
                    <a:pt x="16910" y="5796"/>
                  </a:lnTo>
                  <a:lnTo>
                    <a:pt x="16764" y="5833"/>
                  </a:lnTo>
                  <a:lnTo>
                    <a:pt x="16580" y="5906"/>
                  </a:lnTo>
                  <a:lnTo>
                    <a:pt x="16250" y="6090"/>
                  </a:lnTo>
                  <a:lnTo>
                    <a:pt x="16104" y="6163"/>
                  </a:lnTo>
                  <a:lnTo>
                    <a:pt x="15957" y="6236"/>
                  </a:lnTo>
                  <a:lnTo>
                    <a:pt x="15957" y="6200"/>
                  </a:lnTo>
                  <a:lnTo>
                    <a:pt x="15957" y="6163"/>
                  </a:lnTo>
                  <a:lnTo>
                    <a:pt x="15920" y="6163"/>
                  </a:lnTo>
                  <a:lnTo>
                    <a:pt x="15590" y="5796"/>
                  </a:lnTo>
                  <a:lnTo>
                    <a:pt x="15920" y="5503"/>
                  </a:lnTo>
                  <a:lnTo>
                    <a:pt x="16250" y="5173"/>
                  </a:lnTo>
                  <a:lnTo>
                    <a:pt x="16287" y="5099"/>
                  </a:lnTo>
                  <a:lnTo>
                    <a:pt x="16324" y="4989"/>
                  </a:lnTo>
                  <a:lnTo>
                    <a:pt x="16287" y="4916"/>
                  </a:lnTo>
                  <a:lnTo>
                    <a:pt x="16250" y="4879"/>
                  </a:lnTo>
                  <a:lnTo>
                    <a:pt x="16177" y="4806"/>
                  </a:lnTo>
                  <a:lnTo>
                    <a:pt x="16030" y="4806"/>
                  </a:lnTo>
                  <a:lnTo>
                    <a:pt x="15957" y="4842"/>
                  </a:lnTo>
                  <a:lnTo>
                    <a:pt x="15627" y="5209"/>
                  </a:lnTo>
                  <a:lnTo>
                    <a:pt x="15333" y="5576"/>
                  </a:lnTo>
                  <a:lnTo>
                    <a:pt x="15076" y="5393"/>
                  </a:lnTo>
                  <a:lnTo>
                    <a:pt x="14820" y="5246"/>
                  </a:lnTo>
                  <a:lnTo>
                    <a:pt x="14673" y="5173"/>
                  </a:lnTo>
                  <a:lnTo>
                    <a:pt x="14746" y="5026"/>
                  </a:lnTo>
                  <a:lnTo>
                    <a:pt x="14966" y="4659"/>
                  </a:lnTo>
                  <a:lnTo>
                    <a:pt x="15003" y="4586"/>
                  </a:lnTo>
                  <a:lnTo>
                    <a:pt x="15003" y="4512"/>
                  </a:lnTo>
                  <a:lnTo>
                    <a:pt x="14930" y="4402"/>
                  </a:lnTo>
                  <a:lnTo>
                    <a:pt x="14856" y="4366"/>
                  </a:lnTo>
                  <a:lnTo>
                    <a:pt x="14746" y="4366"/>
                  </a:lnTo>
                  <a:lnTo>
                    <a:pt x="14673" y="4439"/>
                  </a:lnTo>
                  <a:lnTo>
                    <a:pt x="14526" y="4622"/>
                  </a:lnTo>
                  <a:lnTo>
                    <a:pt x="14416" y="4842"/>
                  </a:lnTo>
                  <a:lnTo>
                    <a:pt x="14343" y="5026"/>
                  </a:lnTo>
                  <a:lnTo>
                    <a:pt x="14159" y="4989"/>
                  </a:lnTo>
                  <a:lnTo>
                    <a:pt x="13939" y="4989"/>
                  </a:lnTo>
                  <a:lnTo>
                    <a:pt x="13903" y="4732"/>
                  </a:lnTo>
                  <a:lnTo>
                    <a:pt x="13866" y="4476"/>
                  </a:lnTo>
                  <a:lnTo>
                    <a:pt x="13829" y="3962"/>
                  </a:lnTo>
                  <a:lnTo>
                    <a:pt x="13829" y="3889"/>
                  </a:lnTo>
                  <a:lnTo>
                    <a:pt x="13756" y="3852"/>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53" name="Shape 353"/>
            <p:cNvSpPr/>
            <p:nvPr/>
          </p:nvSpPr>
          <p:spPr>
            <a:xfrm>
              <a:off x="6059500" y="3516375"/>
              <a:ext cx="268700" cy="232025"/>
            </a:xfrm>
            <a:custGeom>
              <a:avLst/>
              <a:gdLst/>
              <a:ahLst/>
              <a:cxnLst/>
              <a:rect l="0" t="0" r="0" b="0"/>
              <a:pathLst>
                <a:path w="10748" h="9281" extrusionOk="0">
                  <a:moveTo>
                    <a:pt x="4072" y="550"/>
                  </a:moveTo>
                  <a:lnTo>
                    <a:pt x="4329" y="587"/>
                  </a:lnTo>
                  <a:lnTo>
                    <a:pt x="4585" y="697"/>
                  </a:lnTo>
                  <a:lnTo>
                    <a:pt x="4842" y="844"/>
                  </a:lnTo>
                  <a:lnTo>
                    <a:pt x="5025" y="1064"/>
                  </a:lnTo>
                  <a:lnTo>
                    <a:pt x="5136" y="1211"/>
                  </a:lnTo>
                  <a:lnTo>
                    <a:pt x="5209" y="1394"/>
                  </a:lnTo>
                  <a:lnTo>
                    <a:pt x="5246" y="1541"/>
                  </a:lnTo>
                  <a:lnTo>
                    <a:pt x="5282" y="1724"/>
                  </a:lnTo>
                  <a:lnTo>
                    <a:pt x="5282" y="2091"/>
                  </a:lnTo>
                  <a:lnTo>
                    <a:pt x="5246" y="2458"/>
                  </a:lnTo>
                  <a:lnTo>
                    <a:pt x="5209" y="2641"/>
                  </a:lnTo>
                  <a:lnTo>
                    <a:pt x="4695" y="1761"/>
                  </a:lnTo>
                  <a:lnTo>
                    <a:pt x="4072" y="550"/>
                  </a:lnTo>
                  <a:close/>
                  <a:moveTo>
                    <a:pt x="1357" y="3008"/>
                  </a:moveTo>
                  <a:lnTo>
                    <a:pt x="1504" y="3265"/>
                  </a:lnTo>
                  <a:lnTo>
                    <a:pt x="1614" y="3558"/>
                  </a:lnTo>
                  <a:lnTo>
                    <a:pt x="1797" y="3852"/>
                  </a:lnTo>
                  <a:lnTo>
                    <a:pt x="1467" y="3778"/>
                  </a:lnTo>
                  <a:lnTo>
                    <a:pt x="1137" y="3742"/>
                  </a:lnTo>
                  <a:lnTo>
                    <a:pt x="1321" y="3118"/>
                  </a:lnTo>
                  <a:lnTo>
                    <a:pt x="1357" y="3008"/>
                  </a:lnTo>
                  <a:close/>
                  <a:moveTo>
                    <a:pt x="3815" y="550"/>
                  </a:moveTo>
                  <a:lnTo>
                    <a:pt x="4072" y="1174"/>
                  </a:lnTo>
                  <a:lnTo>
                    <a:pt x="4329" y="1798"/>
                  </a:lnTo>
                  <a:lnTo>
                    <a:pt x="4695" y="2531"/>
                  </a:lnTo>
                  <a:lnTo>
                    <a:pt x="5099" y="3265"/>
                  </a:lnTo>
                  <a:lnTo>
                    <a:pt x="4989" y="3852"/>
                  </a:lnTo>
                  <a:lnTo>
                    <a:pt x="4732" y="3191"/>
                  </a:lnTo>
                  <a:lnTo>
                    <a:pt x="4475" y="2531"/>
                  </a:lnTo>
                  <a:lnTo>
                    <a:pt x="4255" y="1981"/>
                  </a:lnTo>
                  <a:lnTo>
                    <a:pt x="4035" y="1467"/>
                  </a:lnTo>
                  <a:lnTo>
                    <a:pt x="3742" y="880"/>
                  </a:lnTo>
                  <a:lnTo>
                    <a:pt x="3558" y="587"/>
                  </a:lnTo>
                  <a:lnTo>
                    <a:pt x="3815" y="550"/>
                  </a:lnTo>
                  <a:close/>
                  <a:moveTo>
                    <a:pt x="1761" y="1724"/>
                  </a:moveTo>
                  <a:lnTo>
                    <a:pt x="1724" y="1798"/>
                  </a:lnTo>
                  <a:lnTo>
                    <a:pt x="1761" y="1944"/>
                  </a:lnTo>
                  <a:lnTo>
                    <a:pt x="1834" y="2018"/>
                  </a:lnTo>
                  <a:lnTo>
                    <a:pt x="1944" y="2054"/>
                  </a:lnTo>
                  <a:lnTo>
                    <a:pt x="2054" y="2054"/>
                  </a:lnTo>
                  <a:lnTo>
                    <a:pt x="2274" y="2531"/>
                  </a:lnTo>
                  <a:lnTo>
                    <a:pt x="2458" y="2971"/>
                  </a:lnTo>
                  <a:lnTo>
                    <a:pt x="3008" y="4182"/>
                  </a:lnTo>
                  <a:lnTo>
                    <a:pt x="3081" y="4329"/>
                  </a:lnTo>
                  <a:lnTo>
                    <a:pt x="2825" y="4255"/>
                  </a:lnTo>
                  <a:lnTo>
                    <a:pt x="2458" y="4072"/>
                  </a:lnTo>
                  <a:lnTo>
                    <a:pt x="2164" y="3742"/>
                  </a:lnTo>
                  <a:lnTo>
                    <a:pt x="1944" y="3375"/>
                  </a:lnTo>
                  <a:lnTo>
                    <a:pt x="1724" y="2935"/>
                  </a:lnTo>
                  <a:lnTo>
                    <a:pt x="1651" y="2715"/>
                  </a:lnTo>
                  <a:lnTo>
                    <a:pt x="1504" y="2494"/>
                  </a:lnTo>
                  <a:lnTo>
                    <a:pt x="1724" y="1761"/>
                  </a:lnTo>
                  <a:lnTo>
                    <a:pt x="1761" y="1724"/>
                  </a:lnTo>
                  <a:close/>
                  <a:moveTo>
                    <a:pt x="2604" y="1174"/>
                  </a:moveTo>
                  <a:lnTo>
                    <a:pt x="2715" y="1614"/>
                  </a:lnTo>
                  <a:lnTo>
                    <a:pt x="2861" y="2054"/>
                  </a:lnTo>
                  <a:lnTo>
                    <a:pt x="3228" y="2898"/>
                  </a:lnTo>
                  <a:lnTo>
                    <a:pt x="3998" y="4695"/>
                  </a:lnTo>
                  <a:lnTo>
                    <a:pt x="3632" y="4549"/>
                  </a:lnTo>
                  <a:lnTo>
                    <a:pt x="3522" y="4365"/>
                  </a:lnTo>
                  <a:lnTo>
                    <a:pt x="3301" y="3888"/>
                  </a:lnTo>
                  <a:lnTo>
                    <a:pt x="2861" y="2935"/>
                  </a:lnTo>
                  <a:lnTo>
                    <a:pt x="2274" y="1834"/>
                  </a:lnTo>
                  <a:lnTo>
                    <a:pt x="2311" y="1651"/>
                  </a:lnTo>
                  <a:lnTo>
                    <a:pt x="2421" y="1467"/>
                  </a:lnTo>
                  <a:lnTo>
                    <a:pt x="2604" y="1174"/>
                  </a:lnTo>
                  <a:close/>
                  <a:moveTo>
                    <a:pt x="3338" y="660"/>
                  </a:moveTo>
                  <a:lnTo>
                    <a:pt x="3375" y="770"/>
                  </a:lnTo>
                  <a:lnTo>
                    <a:pt x="3668" y="1467"/>
                  </a:lnTo>
                  <a:lnTo>
                    <a:pt x="3962" y="2164"/>
                  </a:lnTo>
                  <a:lnTo>
                    <a:pt x="4182" y="2788"/>
                  </a:lnTo>
                  <a:lnTo>
                    <a:pt x="4402" y="3412"/>
                  </a:lnTo>
                  <a:lnTo>
                    <a:pt x="4769" y="4659"/>
                  </a:lnTo>
                  <a:lnTo>
                    <a:pt x="4732" y="4805"/>
                  </a:lnTo>
                  <a:lnTo>
                    <a:pt x="4659" y="4805"/>
                  </a:lnTo>
                  <a:lnTo>
                    <a:pt x="4549" y="4842"/>
                  </a:lnTo>
                  <a:lnTo>
                    <a:pt x="3668" y="2971"/>
                  </a:lnTo>
                  <a:lnTo>
                    <a:pt x="3191" y="1981"/>
                  </a:lnTo>
                  <a:lnTo>
                    <a:pt x="2971" y="1504"/>
                  </a:lnTo>
                  <a:lnTo>
                    <a:pt x="2788" y="991"/>
                  </a:lnTo>
                  <a:lnTo>
                    <a:pt x="3045" y="807"/>
                  </a:lnTo>
                  <a:lnTo>
                    <a:pt x="3338" y="660"/>
                  </a:lnTo>
                  <a:close/>
                  <a:moveTo>
                    <a:pt x="7703" y="4952"/>
                  </a:moveTo>
                  <a:lnTo>
                    <a:pt x="7960" y="5246"/>
                  </a:lnTo>
                  <a:lnTo>
                    <a:pt x="7960" y="5246"/>
                  </a:lnTo>
                  <a:lnTo>
                    <a:pt x="7887" y="5209"/>
                  </a:lnTo>
                  <a:lnTo>
                    <a:pt x="7593" y="5319"/>
                  </a:lnTo>
                  <a:lnTo>
                    <a:pt x="7300" y="5466"/>
                  </a:lnTo>
                  <a:lnTo>
                    <a:pt x="7190" y="5356"/>
                  </a:lnTo>
                  <a:lnTo>
                    <a:pt x="7080" y="5246"/>
                  </a:lnTo>
                  <a:lnTo>
                    <a:pt x="7373" y="5099"/>
                  </a:lnTo>
                  <a:lnTo>
                    <a:pt x="7703" y="4952"/>
                  </a:lnTo>
                  <a:close/>
                  <a:moveTo>
                    <a:pt x="8070" y="5356"/>
                  </a:moveTo>
                  <a:lnTo>
                    <a:pt x="8180" y="5466"/>
                  </a:lnTo>
                  <a:lnTo>
                    <a:pt x="7923" y="5576"/>
                  </a:lnTo>
                  <a:lnTo>
                    <a:pt x="7923" y="5576"/>
                  </a:lnTo>
                  <a:lnTo>
                    <a:pt x="8033" y="5429"/>
                  </a:lnTo>
                  <a:lnTo>
                    <a:pt x="8070" y="5356"/>
                  </a:lnTo>
                  <a:close/>
                  <a:moveTo>
                    <a:pt x="7556" y="5612"/>
                  </a:moveTo>
                  <a:lnTo>
                    <a:pt x="7483" y="5722"/>
                  </a:lnTo>
                  <a:lnTo>
                    <a:pt x="7483" y="5686"/>
                  </a:lnTo>
                  <a:lnTo>
                    <a:pt x="7556" y="5612"/>
                  </a:lnTo>
                  <a:close/>
                  <a:moveTo>
                    <a:pt x="8327" y="5649"/>
                  </a:moveTo>
                  <a:lnTo>
                    <a:pt x="8327" y="5686"/>
                  </a:lnTo>
                  <a:lnTo>
                    <a:pt x="7850" y="6163"/>
                  </a:lnTo>
                  <a:lnTo>
                    <a:pt x="7740" y="6016"/>
                  </a:lnTo>
                  <a:lnTo>
                    <a:pt x="7997" y="5796"/>
                  </a:lnTo>
                  <a:lnTo>
                    <a:pt x="8327" y="5649"/>
                  </a:lnTo>
                  <a:close/>
                  <a:moveTo>
                    <a:pt x="8437" y="5796"/>
                  </a:moveTo>
                  <a:lnTo>
                    <a:pt x="8584" y="6053"/>
                  </a:lnTo>
                  <a:lnTo>
                    <a:pt x="8143" y="6163"/>
                  </a:lnTo>
                  <a:lnTo>
                    <a:pt x="8437" y="5796"/>
                  </a:lnTo>
                  <a:close/>
                  <a:moveTo>
                    <a:pt x="8437" y="6346"/>
                  </a:moveTo>
                  <a:lnTo>
                    <a:pt x="8180" y="6676"/>
                  </a:lnTo>
                  <a:lnTo>
                    <a:pt x="8107" y="6493"/>
                  </a:lnTo>
                  <a:lnTo>
                    <a:pt x="8437" y="6346"/>
                  </a:lnTo>
                  <a:close/>
                  <a:moveTo>
                    <a:pt x="8767" y="6309"/>
                  </a:moveTo>
                  <a:lnTo>
                    <a:pt x="8840" y="6419"/>
                  </a:lnTo>
                  <a:lnTo>
                    <a:pt x="8547" y="6676"/>
                  </a:lnTo>
                  <a:lnTo>
                    <a:pt x="8767" y="6309"/>
                  </a:lnTo>
                  <a:close/>
                  <a:moveTo>
                    <a:pt x="9024" y="4695"/>
                  </a:moveTo>
                  <a:lnTo>
                    <a:pt x="9244" y="4732"/>
                  </a:lnTo>
                  <a:lnTo>
                    <a:pt x="9464" y="4805"/>
                  </a:lnTo>
                  <a:lnTo>
                    <a:pt x="9647" y="4915"/>
                  </a:lnTo>
                  <a:lnTo>
                    <a:pt x="9831" y="5062"/>
                  </a:lnTo>
                  <a:lnTo>
                    <a:pt x="9904" y="5099"/>
                  </a:lnTo>
                  <a:lnTo>
                    <a:pt x="9941" y="5099"/>
                  </a:lnTo>
                  <a:lnTo>
                    <a:pt x="10051" y="5209"/>
                  </a:lnTo>
                  <a:lnTo>
                    <a:pt x="10161" y="5429"/>
                  </a:lnTo>
                  <a:lnTo>
                    <a:pt x="10198" y="5649"/>
                  </a:lnTo>
                  <a:lnTo>
                    <a:pt x="10234" y="5869"/>
                  </a:lnTo>
                  <a:lnTo>
                    <a:pt x="10198" y="6089"/>
                  </a:lnTo>
                  <a:lnTo>
                    <a:pt x="10161" y="6346"/>
                  </a:lnTo>
                  <a:lnTo>
                    <a:pt x="10088" y="6566"/>
                  </a:lnTo>
                  <a:lnTo>
                    <a:pt x="9941" y="7006"/>
                  </a:lnTo>
                  <a:lnTo>
                    <a:pt x="9904" y="7080"/>
                  </a:lnTo>
                  <a:lnTo>
                    <a:pt x="9647" y="6676"/>
                  </a:lnTo>
                  <a:lnTo>
                    <a:pt x="9024" y="5832"/>
                  </a:lnTo>
                  <a:lnTo>
                    <a:pt x="8620" y="5282"/>
                  </a:lnTo>
                  <a:lnTo>
                    <a:pt x="8400" y="5025"/>
                  </a:lnTo>
                  <a:lnTo>
                    <a:pt x="8143" y="4842"/>
                  </a:lnTo>
                  <a:lnTo>
                    <a:pt x="8584" y="4732"/>
                  </a:lnTo>
                  <a:lnTo>
                    <a:pt x="8804" y="4695"/>
                  </a:lnTo>
                  <a:close/>
                  <a:moveTo>
                    <a:pt x="1064" y="3962"/>
                  </a:moveTo>
                  <a:lnTo>
                    <a:pt x="1357" y="4182"/>
                  </a:lnTo>
                  <a:lnTo>
                    <a:pt x="1651" y="4329"/>
                  </a:lnTo>
                  <a:lnTo>
                    <a:pt x="2348" y="4585"/>
                  </a:lnTo>
                  <a:lnTo>
                    <a:pt x="2458" y="4659"/>
                  </a:lnTo>
                  <a:lnTo>
                    <a:pt x="2494" y="4695"/>
                  </a:lnTo>
                  <a:lnTo>
                    <a:pt x="2568" y="4732"/>
                  </a:lnTo>
                  <a:lnTo>
                    <a:pt x="2641" y="4695"/>
                  </a:lnTo>
                  <a:lnTo>
                    <a:pt x="4329" y="5319"/>
                  </a:lnTo>
                  <a:lnTo>
                    <a:pt x="4329" y="5356"/>
                  </a:lnTo>
                  <a:lnTo>
                    <a:pt x="4292" y="5319"/>
                  </a:lnTo>
                  <a:lnTo>
                    <a:pt x="3888" y="5172"/>
                  </a:lnTo>
                  <a:lnTo>
                    <a:pt x="3705" y="5136"/>
                  </a:lnTo>
                  <a:lnTo>
                    <a:pt x="3485" y="5099"/>
                  </a:lnTo>
                  <a:lnTo>
                    <a:pt x="3448" y="5136"/>
                  </a:lnTo>
                  <a:lnTo>
                    <a:pt x="3411" y="5172"/>
                  </a:lnTo>
                  <a:lnTo>
                    <a:pt x="3448" y="5246"/>
                  </a:lnTo>
                  <a:lnTo>
                    <a:pt x="3595" y="5392"/>
                  </a:lnTo>
                  <a:lnTo>
                    <a:pt x="3852" y="5539"/>
                  </a:lnTo>
                  <a:lnTo>
                    <a:pt x="4108" y="5686"/>
                  </a:lnTo>
                  <a:lnTo>
                    <a:pt x="4402" y="5759"/>
                  </a:lnTo>
                  <a:lnTo>
                    <a:pt x="4365" y="5906"/>
                  </a:lnTo>
                  <a:lnTo>
                    <a:pt x="4035" y="5906"/>
                  </a:lnTo>
                  <a:lnTo>
                    <a:pt x="3742" y="5869"/>
                  </a:lnTo>
                  <a:lnTo>
                    <a:pt x="3411" y="5759"/>
                  </a:lnTo>
                  <a:lnTo>
                    <a:pt x="3228" y="5686"/>
                  </a:lnTo>
                  <a:lnTo>
                    <a:pt x="3191" y="5612"/>
                  </a:lnTo>
                  <a:lnTo>
                    <a:pt x="3155" y="5576"/>
                  </a:lnTo>
                  <a:lnTo>
                    <a:pt x="3118" y="5539"/>
                  </a:lnTo>
                  <a:lnTo>
                    <a:pt x="3081" y="5502"/>
                  </a:lnTo>
                  <a:lnTo>
                    <a:pt x="3045" y="5502"/>
                  </a:lnTo>
                  <a:lnTo>
                    <a:pt x="3008" y="5539"/>
                  </a:lnTo>
                  <a:lnTo>
                    <a:pt x="2971" y="5649"/>
                  </a:lnTo>
                  <a:lnTo>
                    <a:pt x="2971" y="5722"/>
                  </a:lnTo>
                  <a:lnTo>
                    <a:pt x="3008" y="5796"/>
                  </a:lnTo>
                  <a:lnTo>
                    <a:pt x="3045" y="5869"/>
                  </a:lnTo>
                  <a:lnTo>
                    <a:pt x="3191" y="6016"/>
                  </a:lnTo>
                  <a:lnTo>
                    <a:pt x="3338" y="6126"/>
                  </a:lnTo>
                  <a:lnTo>
                    <a:pt x="3522" y="6199"/>
                  </a:lnTo>
                  <a:lnTo>
                    <a:pt x="3742" y="6273"/>
                  </a:lnTo>
                  <a:lnTo>
                    <a:pt x="3962" y="6309"/>
                  </a:lnTo>
                  <a:lnTo>
                    <a:pt x="4182" y="6309"/>
                  </a:lnTo>
                  <a:lnTo>
                    <a:pt x="3962" y="6676"/>
                  </a:lnTo>
                  <a:lnTo>
                    <a:pt x="3742" y="6603"/>
                  </a:lnTo>
                  <a:lnTo>
                    <a:pt x="3228" y="6456"/>
                  </a:lnTo>
                  <a:lnTo>
                    <a:pt x="2971" y="6419"/>
                  </a:lnTo>
                  <a:lnTo>
                    <a:pt x="2715" y="6383"/>
                  </a:lnTo>
                  <a:lnTo>
                    <a:pt x="2641" y="6383"/>
                  </a:lnTo>
                  <a:lnTo>
                    <a:pt x="2641" y="6456"/>
                  </a:lnTo>
                  <a:lnTo>
                    <a:pt x="2641" y="6493"/>
                  </a:lnTo>
                  <a:lnTo>
                    <a:pt x="2678" y="6529"/>
                  </a:lnTo>
                  <a:lnTo>
                    <a:pt x="2861" y="6676"/>
                  </a:lnTo>
                  <a:lnTo>
                    <a:pt x="3081" y="6786"/>
                  </a:lnTo>
                  <a:lnTo>
                    <a:pt x="3522" y="6970"/>
                  </a:lnTo>
                  <a:lnTo>
                    <a:pt x="3742" y="7080"/>
                  </a:lnTo>
                  <a:lnTo>
                    <a:pt x="3632" y="7226"/>
                  </a:lnTo>
                  <a:lnTo>
                    <a:pt x="3522" y="7336"/>
                  </a:lnTo>
                  <a:lnTo>
                    <a:pt x="2935" y="7080"/>
                  </a:lnTo>
                  <a:lnTo>
                    <a:pt x="2311" y="6823"/>
                  </a:lnTo>
                  <a:lnTo>
                    <a:pt x="2238" y="6823"/>
                  </a:lnTo>
                  <a:lnTo>
                    <a:pt x="2201" y="6860"/>
                  </a:lnTo>
                  <a:lnTo>
                    <a:pt x="2201" y="6896"/>
                  </a:lnTo>
                  <a:lnTo>
                    <a:pt x="2201" y="6970"/>
                  </a:lnTo>
                  <a:lnTo>
                    <a:pt x="2458" y="7190"/>
                  </a:lnTo>
                  <a:lnTo>
                    <a:pt x="2678" y="7410"/>
                  </a:lnTo>
                  <a:lnTo>
                    <a:pt x="2971" y="7557"/>
                  </a:lnTo>
                  <a:lnTo>
                    <a:pt x="3265" y="7703"/>
                  </a:lnTo>
                  <a:lnTo>
                    <a:pt x="2971" y="7960"/>
                  </a:lnTo>
                  <a:lnTo>
                    <a:pt x="2641" y="7960"/>
                  </a:lnTo>
                  <a:lnTo>
                    <a:pt x="2311" y="7887"/>
                  </a:lnTo>
                  <a:lnTo>
                    <a:pt x="1981" y="7777"/>
                  </a:lnTo>
                  <a:lnTo>
                    <a:pt x="1871" y="7777"/>
                  </a:lnTo>
                  <a:lnTo>
                    <a:pt x="1834" y="7813"/>
                  </a:lnTo>
                  <a:lnTo>
                    <a:pt x="1797" y="7850"/>
                  </a:lnTo>
                  <a:lnTo>
                    <a:pt x="1797" y="7923"/>
                  </a:lnTo>
                  <a:lnTo>
                    <a:pt x="1834" y="8070"/>
                  </a:lnTo>
                  <a:lnTo>
                    <a:pt x="1944" y="8143"/>
                  </a:lnTo>
                  <a:lnTo>
                    <a:pt x="2091" y="8217"/>
                  </a:lnTo>
                  <a:lnTo>
                    <a:pt x="2238" y="8290"/>
                  </a:lnTo>
                  <a:lnTo>
                    <a:pt x="2348" y="8327"/>
                  </a:lnTo>
                  <a:lnTo>
                    <a:pt x="2164" y="8364"/>
                  </a:lnTo>
                  <a:lnTo>
                    <a:pt x="1944" y="8364"/>
                  </a:lnTo>
                  <a:lnTo>
                    <a:pt x="1761" y="8327"/>
                  </a:lnTo>
                  <a:lnTo>
                    <a:pt x="1541" y="8253"/>
                  </a:lnTo>
                  <a:lnTo>
                    <a:pt x="1247" y="8070"/>
                  </a:lnTo>
                  <a:lnTo>
                    <a:pt x="1027" y="7850"/>
                  </a:lnTo>
                  <a:lnTo>
                    <a:pt x="844" y="7593"/>
                  </a:lnTo>
                  <a:lnTo>
                    <a:pt x="697" y="7300"/>
                  </a:lnTo>
                  <a:lnTo>
                    <a:pt x="624" y="6970"/>
                  </a:lnTo>
                  <a:lnTo>
                    <a:pt x="550" y="6676"/>
                  </a:lnTo>
                  <a:lnTo>
                    <a:pt x="550" y="6346"/>
                  </a:lnTo>
                  <a:lnTo>
                    <a:pt x="550" y="6016"/>
                  </a:lnTo>
                  <a:lnTo>
                    <a:pt x="624" y="5502"/>
                  </a:lnTo>
                  <a:lnTo>
                    <a:pt x="734" y="4989"/>
                  </a:lnTo>
                  <a:lnTo>
                    <a:pt x="1064" y="3962"/>
                  </a:lnTo>
                  <a:close/>
                  <a:moveTo>
                    <a:pt x="6786" y="5429"/>
                  </a:moveTo>
                  <a:lnTo>
                    <a:pt x="6860" y="5649"/>
                  </a:lnTo>
                  <a:lnTo>
                    <a:pt x="6970" y="5832"/>
                  </a:lnTo>
                  <a:lnTo>
                    <a:pt x="7006" y="5906"/>
                  </a:lnTo>
                  <a:lnTo>
                    <a:pt x="7043" y="5979"/>
                  </a:lnTo>
                  <a:lnTo>
                    <a:pt x="7116" y="6016"/>
                  </a:lnTo>
                  <a:lnTo>
                    <a:pt x="7813" y="7006"/>
                  </a:lnTo>
                  <a:lnTo>
                    <a:pt x="8143" y="7520"/>
                  </a:lnTo>
                  <a:lnTo>
                    <a:pt x="8143" y="7667"/>
                  </a:lnTo>
                  <a:lnTo>
                    <a:pt x="8143" y="7740"/>
                  </a:lnTo>
                  <a:lnTo>
                    <a:pt x="8217" y="7813"/>
                  </a:lnTo>
                  <a:lnTo>
                    <a:pt x="8290" y="7850"/>
                  </a:lnTo>
                  <a:lnTo>
                    <a:pt x="8363" y="7850"/>
                  </a:lnTo>
                  <a:lnTo>
                    <a:pt x="8400" y="7813"/>
                  </a:lnTo>
                  <a:lnTo>
                    <a:pt x="8510" y="7887"/>
                  </a:lnTo>
                  <a:lnTo>
                    <a:pt x="8584" y="7923"/>
                  </a:lnTo>
                  <a:lnTo>
                    <a:pt x="8694" y="7960"/>
                  </a:lnTo>
                  <a:lnTo>
                    <a:pt x="8767" y="7923"/>
                  </a:lnTo>
                  <a:lnTo>
                    <a:pt x="8877" y="7997"/>
                  </a:lnTo>
                  <a:lnTo>
                    <a:pt x="8987" y="7997"/>
                  </a:lnTo>
                  <a:lnTo>
                    <a:pt x="9060" y="8033"/>
                  </a:lnTo>
                  <a:lnTo>
                    <a:pt x="9134" y="7997"/>
                  </a:lnTo>
                  <a:lnTo>
                    <a:pt x="9207" y="7923"/>
                  </a:lnTo>
                  <a:lnTo>
                    <a:pt x="9207" y="7813"/>
                  </a:lnTo>
                  <a:lnTo>
                    <a:pt x="9207" y="7740"/>
                  </a:lnTo>
                  <a:lnTo>
                    <a:pt x="9134" y="7667"/>
                  </a:lnTo>
                  <a:lnTo>
                    <a:pt x="9170" y="7557"/>
                  </a:lnTo>
                  <a:lnTo>
                    <a:pt x="9207" y="7483"/>
                  </a:lnTo>
                  <a:lnTo>
                    <a:pt x="9244" y="7410"/>
                  </a:lnTo>
                  <a:lnTo>
                    <a:pt x="9244" y="7373"/>
                  </a:lnTo>
                  <a:lnTo>
                    <a:pt x="9207" y="7300"/>
                  </a:lnTo>
                  <a:lnTo>
                    <a:pt x="9170" y="7263"/>
                  </a:lnTo>
                  <a:lnTo>
                    <a:pt x="9134" y="7226"/>
                  </a:lnTo>
                  <a:lnTo>
                    <a:pt x="8987" y="7226"/>
                  </a:lnTo>
                  <a:lnTo>
                    <a:pt x="8694" y="7336"/>
                  </a:lnTo>
                  <a:lnTo>
                    <a:pt x="8694" y="7300"/>
                  </a:lnTo>
                  <a:lnTo>
                    <a:pt x="8877" y="7153"/>
                  </a:lnTo>
                  <a:lnTo>
                    <a:pt x="9060" y="6970"/>
                  </a:lnTo>
                  <a:lnTo>
                    <a:pt x="9134" y="6860"/>
                  </a:lnTo>
                  <a:lnTo>
                    <a:pt x="9244" y="7043"/>
                  </a:lnTo>
                  <a:lnTo>
                    <a:pt x="9501" y="7446"/>
                  </a:lnTo>
                  <a:lnTo>
                    <a:pt x="9537" y="7593"/>
                  </a:lnTo>
                  <a:lnTo>
                    <a:pt x="9317" y="7887"/>
                  </a:lnTo>
                  <a:lnTo>
                    <a:pt x="9024" y="8143"/>
                  </a:lnTo>
                  <a:lnTo>
                    <a:pt x="8730" y="8364"/>
                  </a:lnTo>
                  <a:lnTo>
                    <a:pt x="8400" y="8547"/>
                  </a:lnTo>
                  <a:lnTo>
                    <a:pt x="8070" y="8657"/>
                  </a:lnTo>
                  <a:lnTo>
                    <a:pt x="7703" y="8694"/>
                  </a:lnTo>
                  <a:lnTo>
                    <a:pt x="7520" y="8694"/>
                  </a:lnTo>
                  <a:lnTo>
                    <a:pt x="7373" y="8657"/>
                  </a:lnTo>
                  <a:lnTo>
                    <a:pt x="7190" y="8620"/>
                  </a:lnTo>
                  <a:lnTo>
                    <a:pt x="7006" y="8547"/>
                  </a:lnTo>
                  <a:lnTo>
                    <a:pt x="6823" y="8437"/>
                  </a:lnTo>
                  <a:lnTo>
                    <a:pt x="6676" y="8290"/>
                  </a:lnTo>
                  <a:lnTo>
                    <a:pt x="6419" y="7997"/>
                  </a:lnTo>
                  <a:lnTo>
                    <a:pt x="6199" y="7667"/>
                  </a:lnTo>
                  <a:lnTo>
                    <a:pt x="6053" y="7300"/>
                  </a:lnTo>
                  <a:lnTo>
                    <a:pt x="6016" y="6896"/>
                  </a:lnTo>
                  <a:lnTo>
                    <a:pt x="6016" y="6676"/>
                  </a:lnTo>
                  <a:lnTo>
                    <a:pt x="6053" y="6493"/>
                  </a:lnTo>
                  <a:lnTo>
                    <a:pt x="6089" y="6309"/>
                  </a:lnTo>
                  <a:lnTo>
                    <a:pt x="6163" y="6126"/>
                  </a:lnTo>
                  <a:lnTo>
                    <a:pt x="6273" y="5943"/>
                  </a:lnTo>
                  <a:lnTo>
                    <a:pt x="6383" y="5759"/>
                  </a:lnTo>
                  <a:lnTo>
                    <a:pt x="6566" y="5576"/>
                  </a:lnTo>
                  <a:lnTo>
                    <a:pt x="6786" y="5429"/>
                  </a:lnTo>
                  <a:close/>
                  <a:moveTo>
                    <a:pt x="3852" y="0"/>
                  </a:moveTo>
                  <a:lnTo>
                    <a:pt x="3522" y="37"/>
                  </a:lnTo>
                  <a:lnTo>
                    <a:pt x="3191" y="110"/>
                  </a:lnTo>
                  <a:lnTo>
                    <a:pt x="2898" y="257"/>
                  </a:lnTo>
                  <a:lnTo>
                    <a:pt x="2604" y="440"/>
                  </a:lnTo>
                  <a:lnTo>
                    <a:pt x="2348" y="660"/>
                  </a:lnTo>
                  <a:lnTo>
                    <a:pt x="2091" y="660"/>
                  </a:lnTo>
                  <a:lnTo>
                    <a:pt x="1871" y="734"/>
                  </a:lnTo>
                  <a:lnTo>
                    <a:pt x="1687" y="880"/>
                  </a:lnTo>
                  <a:lnTo>
                    <a:pt x="1541" y="1064"/>
                  </a:lnTo>
                  <a:lnTo>
                    <a:pt x="1394" y="1284"/>
                  </a:lnTo>
                  <a:lnTo>
                    <a:pt x="1321" y="1504"/>
                  </a:lnTo>
                  <a:lnTo>
                    <a:pt x="1137" y="1944"/>
                  </a:lnTo>
                  <a:lnTo>
                    <a:pt x="660" y="3522"/>
                  </a:lnTo>
                  <a:lnTo>
                    <a:pt x="404" y="4292"/>
                  </a:lnTo>
                  <a:lnTo>
                    <a:pt x="183" y="5062"/>
                  </a:lnTo>
                  <a:lnTo>
                    <a:pt x="37" y="5759"/>
                  </a:lnTo>
                  <a:lnTo>
                    <a:pt x="0" y="6126"/>
                  </a:lnTo>
                  <a:lnTo>
                    <a:pt x="0" y="6456"/>
                  </a:lnTo>
                  <a:lnTo>
                    <a:pt x="0" y="6786"/>
                  </a:lnTo>
                  <a:lnTo>
                    <a:pt x="73" y="7153"/>
                  </a:lnTo>
                  <a:lnTo>
                    <a:pt x="183" y="7483"/>
                  </a:lnTo>
                  <a:lnTo>
                    <a:pt x="330" y="7813"/>
                  </a:lnTo>
                  <a:lnTo>
                    <a:pt x="477" y="8033"/>
                  </a:lnTo>
                  <a:lnTo>
                    <a:pt x="660" y="8253"/>
                  </a:lnTo>
                  <a:lnTo>
                    <a:pt x="880" y="8474"/>
                  </a:lnTo>
                  <a:lnTo>
                    <a:pt x="1101" y="8657"/>
                  </a:lnTo>
                  <a:lnTo>
                    <a:pt x="1357" y="8767"/>
                  </a:lnTo>
                  <a:lnTo>
                    <a:pt x="1651" y="8877"/>
                  </a:lnTo>
                  <a:lnTo>
                    <a:pt x="1908" y="8914"/>
                  </a:lnTo>
                  <a:lnTo>
                    <a:pt x="2201" y="8950"/>
                  </a:lnTo>
                  <a:lnTo>
                    <a:pt x="2458" y="8914"/>
                  </a:lnTo>
                  <a:lnTo>
                    <a:pt x="2678" y="8840"/>
                  </a:lnTo>
                  <a:lnTo>
                    <a:pt x="2898" y="8730"/>
                  </a:lnTo>
                  <a:lnTo>
                    <a:pt x="3081" y="8620"/>
                  </a:lnTo>
                  <a:lnTo>
                    <a:pt x="3448" y="8290"/>
                  </a:lnTo>
                  <a:lnTo>
                    <a:pt x="3778" y="7923"/>
                  </a:lnTo>
                  <a:lnTo>
                    <a:pt x="3815" y="7960"/>
                  </a:lnTo>
                  <a:lnTo>
                    <a:pt x="3925" y="7960"/>
                  </a:lnTo>
                  <a:lnTo>
                    <a:pt x="4035" y="7887"/>
                  </a:lnTo>
                  <a:lnTo>
                    <a:pt x="4108" y="7813"/>
                  </a:lnTo>
                  <a:lnTo>
                    <a:pt x="4108" y="7740"/>
                  </a:lnTo>
                  <a:lnTo>
                    <a:pt x="4072" y="7593"/>
                  </a:lnTo>
                  <a:lnTo>
                    <a:pt x="4182" y="7446"/>
                  </a:lnTo>
                  <a:lnTo>
                    <a:pt x="4512" y="6896"/>
                  </a:lnTo>
                  <a:lnTo>
                    <a:pt x="4769" y="6309"/>
                  </a:lnTo>
                  <a:lnTo>
                    <a:pt x="5025" y="5722"/>
                  </a:lnTo>
                  <a:lnTo>
                    <a:pt x="5209" y="5099"/>
                  </a:lnTo>
                  <a:lnTo>
                    <a:pt x="5246" y="5062"/>
                  </a:lnTo>
                  <a:lnTo>
                    <a:pt x="5282" y="4989"/>
                  </a:lnTo>
                  <a:lnTo>
                    <a:pt x="5282" y="4915"/>
                  </a:lnTo>
                  <a:lnTo>
                    <a:pt x="5466" y="4292"/>
                  </a:lnTo>
                  <a:lnTo>
                    <a:pt x="5612" y="3632"/>
                  </a:lnTo>
                  <a:lnTo>
                    <a:pt x="5722" y="2971"/>
                  </a:lnTo>
                  <a:lnTo>
                    <a:pt x="5796" y="2311"/>
                  </a:lnTo>
                  <a:lnTo>
                    <a:pt x="5832" y="1981"/>
                  </a:lnTo>
                  <a:lnTo>
                    <a:pt x="5796" y="1651"/>
                  </a:lnTo>
                  <a:lnTo>
                    <a:pt x="5759" y="1357"/>
                  </a:lnTo>
                  <a:lnTo>
                    <a:pt x="5649" y="1064"/>
                  </a:lnTo>
                  <a:lnTo>
                    <a:pt x="5539" y="807"/>
                  </a:lnTo>
                  <a:lnTo>
                    <a:pt x="5356" y="587"/>
                  </a:lnTo>
                  <a:lnTo>
                    <a:pt x="5099" y="367"/>
                  </a:lnTo>
                  <a:lnTo>
                    <a:pt x="4842" y="184"/>
                  </a:lnTo>
                  <a:lnTo>
                    <a:pt x="4512" y="73"/>
                  </a:lnTo>
                  <a:lnTo>
                    <a:pt x="4182" y="0"/>
                  </a:lnTo>
                  <a:close/>
                  <a:moveTo>
                    <a:pt x="8730" y="3962"/>
                  </a:moveTo>
                  <a:lnTo>
                    <a:pt x="8584" y="4072"/>
                  </a:lnTo>
                  <a:lnTo>
                    <a:pt x="8437" y="4182"/>
                  </a:lnTo>
                  <a:lnTo>
                    <a:pt x="8327" y="4329"/>
                  </a:lnTo>
                  <a:lnTo>
                    <a:pt x="7887" y="4439"/>
                  </a:lnTo>
                  <a:lnTo>
                    <a:pt x="7336" y="4585"/>
                  </a:lnTo>
                  <a:lnTo>
                    <a:pt x="6786" y="4842"/>
                  </a:lnTo>
                  <a:lnTo>
                    <a:pt x="6566" y="4989"/>
                  </a:lnTo>
                  <a:lnTo>
                    <a:pt x="6309" y="5172"/>
                  </a:lnTo>
                  <a:lnTo>
                    <a:pt x="6089" y="5356"/>
                  </a:lnTo>
                  <a:lnTo>
                    <a:pt x="5906" y="5576"/>
                  </a:lnTo>
                  <a:lnTo>
                    <a:pt x="5759" y="5796"/>
                  </a:lnTo>
                  <a:lnTo>
                    <a:pt x="5612" y="6053"/>
                  </a:lnTo>
                  <a:lnTo>
                    <a:pt x="5539" y="6309"/>
                  </a:lnTo>
                  <a:lnTo>
                    <a:pt x="5502" y="6603"/>
                  </a:lnTo>
                  <a:lnTo>
                    <a:pt x="5466" y="6860"/>
                  </a:lnTo>
                  <a:lnTo>
                    <a:pt x="5502" y="7116"/>
                  </a:lnTo>
                  <a:lnTo>
                    <a:pt x="5539" y="7373"/>
                  </a:lnTo>
                  <a:lnTo>
                    <a:pt x="5612" y="7630"/>
                  </a:lnTo>
                  <a:lnTo>
                    <a:pt x="5722" y="7887"/>
                  </a:lnTo>
                  <a:lnTo>
                    <a:pt x="5869" y="8107"/>
                  </a:lnTo>
                  <a:lnTo>
                    <a:pt x="6016" y="8327"/>
                  </a:lnTo>
                  <a:lnTo>
                    <a:pt x="6199" y="8547"/>
                  </a:lnTo>
                  <a:lnTo>
                    <a:pt x="6419" y="8730"/>
                  </a:lnTo>
                  <a:lnTo>
                    <a:pt x="6639" y="8914"/>
                  </a:lnTo>
                  <a:lnTo>
                    <a:pt x="6860" y="9060"/>
                  </a:lnTo>
                  <a:lnTo>
                    <a:pt x="7116" y="9170"/>
                  </a:lnTo>
                  <a:lnTo>
                    <a:pt x="7410" y="9244"/>
                  </a:lnTo>
                  <a:lnTo>
                    <a:pt x="7703" y="9281"/>
                  </a:lnTo>
                  <a:lnTo>
                    <a:pt x="8033" y="9244"/>
                  </a:lnTo>
                  <a:lnTo>
                    <a:pt x="8327" y="9170"/>
                  </a:lnTo>
                  <a:lnTo>
                    <a:pt x="8620" y="9024"/>
                  </a:lnTo>
                  <a:lnTo>
                    <a:pt x="8877" y="8877"/>
                  </a:lnTo>
                  <a:lnTo>
                    <a:pt x="9391" y="8547"/>
                  </a:lnTo>
                  <a:lnTo>
                    <a:pt x="9611" y="8364"/>
                  </a:lnTo>
                  <a:lnTo>
                    <a:pt x="9794" y="8143"/>
                  </a:lnTo>
                  <a:lnTo>
                    <a:pt x="9977" y="7923"/>
                  </a:lnTo>
                  <a:lnTo>
                    <a:pt x="10161" y="7703"/>
                  </a:lnTo>
                  <a:lnTo>
                    <a:pt x="10418" y="7190"/>
                  </a:lnTo>
                  <a:lnTo>
                    <a:pt x="10638" y="6676"/>
                  </a:lnTo>
                  <a:lnTo>
                    <a:pt x="10711" y="6346"/>
                  </a:lnTo>
                  <a:lnTo>
                    <a:pt x="10748" y="6053"/>
                  </a:lnTo>
                  <a:lnTo>
                    <a:pt x="10748" y="5722"/>
                  </a:lnTo>
                  <a:lnTo>
                    <a:pt x="10711" y="5466"/>
                  </a:lnTo>
                  <a:lnTo>
                    <a:pt x="10601" y="5172"/>
                  </a:lnTo>
                  <a:lnTo>
                    <a:pt x="10454" y="4915"/>
                  </a:lnTo>
                  <a:lnTo>
                    <a:pt x="10271" y="4659"/>
                  </a:lnTo>
                  <a:lnTo>
                    <a:pt x="10051" y="4439"/>
                  </a:lnTo>
                  <a:lnTo>
                    <a:pt x="9794" y="4255"/>
                  </a:lnTo>
                  <a:lnTo>
                    <a:pt x="9537" y="4108"/>
                  </a:lnTo>
                  <a:lnTo>
                    <a:pt x="9244" y="3998"/>
                  </a:lnTo>
                  <a:lnTo>
                    <a:pt x="8950" y="3962"/>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54" name="Shape 354"/>
            <p:cNvSpPr/>
            <p:nvPr/>
          </p:nvSpPr>
          <p:spPr>
            <a:xfrm>
              <a:off x="6385050" y="4208725"/>
              <a:ext cx="422775" cy="298975"/>
            </a:xfrm>
            <a:custGeom>
              <a:avLst/>
              <a:gdLst/>
              <a:ahLst/>
              <a:cxnLst/>
              <a:rect l="0" t="0" r="0" b="0"/>
              <a:pathLst>
                <a:path w="16911" h="11959" extrusionOk="0">
                  <a:moveTo>
                    <a:pt x="12215" y="8951"/>
                  </a:moveTo>
                  <a:lnTo>
                    <a:pt x="12032" y="9098"/>
                  </a:lnTo>
                  <a:lnTo>
                    <a:pt x="11848" y="9244"/>
                  </a:lnTo>
                  <a:lnTo>
                    <a:pt x="11408" y="9538"/>
                  </a:lnTo>
                  <a:lnTo>
                    <a:pt x="11005" y="9685"/>
                  </a:lnTo>
                  <a:lnTo>
                    <a:pt x="10638" y="9868"/>
                  </a:lnTo>
                  <a:lnTo>
                    <a:pt x="10124" y="10051"/>
                  </a:lnTo>
                  <a:lnTo>
                    <a:pt x="9977" y="10125"/>
                  </a:lnTo>
                  <a:lnTo>
                    <a:pt x="9794" y="10161"/>
                  </a:lnTo>
                  <a:lnTo>
                    <a:pt x="9904" y="9978"/>
                  </a:lnTo>
                  <a:lnTo>
                    <a:pt x="10051" y="9795"/>
                  </a:lnTo>
                  <a:lnTo>
                    <a:pt x="10344" y="9758"/>
                  </a:lnTo>
                  <a:lnTo>
                    <a:pt x="10601" y="9648"/>
                  </a:lnTo>
                  <a:lnTo>
                    <a:pt x="10858" y="9538"/>
                  </a:lnTo>
                  <a:lnTo>
                    <a:pt x="11115" y="9354"/>
                  </a:lnTo>
                  <a:lnTo>
                    <a:pt x="11335" y="9171"/>
                  </a:lnTo>
                  <a:lnTo>
                    <a:pt x="11371" y="9061"/>
                  </a:lnTo>
                  <a:lnTo>
                    <a:pt x="11445" y="9061"/>
                  </a:lnTo>
                  <a:lnTo>
                    <a:pt x="11481" y="9024"/>
                  </a:lnTo>
                  <a:lnTo>
                    <a:pt x="11848" y="8951"/>
                  </a:lnTo>
                  <a:close/>
                  <a:moveTo>
                    <a:pt x="12619" y="8988"/>
                  </a:moveTo>
                  <a:lnTo>
                    <a:pt x="12839" y="9061"/>
                  </a:lnTo>
                  <a:lnTo>
                    <a:pt x="12839" y="9171"/>
                  </a:lnTo>
                  <a:lnTo>
                    <a:pt x="12215" y="9685"/>
                  </a:lnTo>
                  <a:lnTo>
                    <a:pt x="11518" y="10125"/>
                  </a:lnTo>
                  <a:lnTo>
                    <a:pt x="11115" y="10345"/>
                  </a:lnTo>
                  <a:lnTo>
                    <a:pt x="10711" y="10528"/>
                  </a:lnTo>
                  <a:lnTo>
                    <a:pt x="10308" y="10712"/>
                  </a:lnTo>
                  <a:lnTo>
                    <a:pt x="9904" y="10932"/>
                  </a:lnTo>
                  <a:lnTo>
                    <a:pt x="9831" y="10822"/>
                  </a:lnTo>
                  <a:lnTo>
                    <a:pt x="9794" y="10712"/>
                  </a:lnTo>
                  <a:lnTo>
                    <a:pt x="9757" y="10455"/>
                  </a:lnTo>
                  <a:lnTo>
                    <a:pt x="9904" y="10455"/>
                  </a:lnTo>
                  <a:lnTo>
                    <a:pt x="10051" y="10381"/>
                  </a:lnTo>
                  <a:lnTo>
                    <a:pt x="10344" y="10271"/>
                  </a:lnTo>
                  <a:lnTo>
                    <a:pt x="11078" y="10015"/>
                  </a:lnTo>
                  <a:lnTo>
                    <a:pt x="11481" y="9831"/>
                  </a:lnTo>
                  <a:lnTo>
                    <a:pt x="11922" y="9611"/>
                  </a:lnTo>
                  <a:lnTo>
                    <a:pt x="12288" y="9318"/>
                  </a:lnTo>
                  <a:lnTo>
                    <a:pt x="12435" y="9171"/>
                  </a:lnTo>
                  <a:lnTo>
                    <a:pt x="12619" y="8988"/>
                  </a:lnTo>
                  <a:close/>
                  <a:moveTo>
                    <a:pt x="9464" y="514"/>
                  </a:moveTo>
                  <a:lnTo>
                    <a:pt x="9721" y="551"/>
                  </a:lnTo>
                  <a:lnTo>
                    <a:pt x="9941" y="588"/>
                  </a:lnTo>
                  <a:lnTo>
                    <a:pt x="10161" y="661"/>
                  </a:lnTo>
                  <a:lnTo>
                    <a:pt x="10344" y="771"/>
                  </a:lnTo>
                  <a:lnTo>
                    <a:pt x="10491" y="918"/>
                  </a:lnTo>
                  <a:lnTo>
                    <a:pt x="10564" y="1101"/>
                  </a:lnTo>
                  <a:lnTo>
                    <a:pt x="10601" y="1101"/>
                  </a:lnTo>
                  <a:lnTo>
                    <a:pt x="10528" y="1211"/>
                  </a:lnTo>
                  <a:lnTo>
                    <a:pt x="10528" y="1321"/>
                  </a:lnTo>
                  <a:lnTo>
                    <a:pt x="10564" y="1615"/>
                  </a:lnTo>
                  <a:lnTo>
                    <a:pt x="10638" y="1871"/>
                  </a:lnTo>
                  <a:lnTo>
                    <a:pt x="10748" y="2091"/>
                  </a:lnTo>
                  <a:lnTo>
                    <a:pt x="10931" y="2348"/>
                  </a:lnTo>
                  <a:lnTo>
                    <a:pt x="11005" y="2495"/>
                  </a:lnTo>
                  <a:lnTo>
                    <a:pt x="11041" y="2678"/>
                  </a:lnTo>
                  <a:lnTo>
                    <a:pt x="11041" y="2752"/>
                  </a:lnTo>
                  <a:lnTo>
                    <a:pt x="11005" y="2788"/>
                  </a:lnTo>
                  <a:lnTo>
                    <a:pt x="10931" y="2788"/>
                  </a:lnTo>
                  <a:lnTo>
                    <a:pt x="10858" y="2752"/>
                  </a:lnTo>
                  <a:lnTo>
                    <a:pt x="10784" y="2642"/>
                  </a:lnTo>
                  <a:lnTo>
                    <a:pt x="10674" y="2312"/>
                  </a:lnTo>
                  <a:lnTo>
                    <a:pt x="10601" y="2128"/>
                  </a:lnTo>
                  <a:lnTo>
                    <a:pt x="10491" y="1981"/>
                  </a:lnTo>
                  <a:lnTo>
                    <a:pt x="10381" y="1798"/>
                  </a:lnTo>
                  <a:lnTo>
                    <a:pt x="10234" y="1651"/>
                  </a:lnTo>
                  <a:lnTo>
                    <a:pt x="10088" y="1541"/>
                  </a:lnTo>
                  <a:lnTo>
                    <a:pt x="9904" y="1431"/>
                  </a:lnTo>
                  <a:lnTo>
                    <a:pt x="9721" y="1358"/>
                  </a:lnTo>
                  <a:lnTo>
                    <a:pt x="9537" y="1321"/>
                  </a:lnTo>
                  <a:lnTo>
                    <a:pt x="9134" y="1321"/>
                  </a:lnTo>
                  <a:lnTo>
                    <a:pt x="8950" y="1358"/>
                  </a:lnTo>
                  <a:lnTo>
                    <a:pt x="8767" y="1431"/>
                  </a:lnTo>
                  <a:lnTo>
                    <a:pt x="8694" y="1468"/>
                  </a:lnTo>
                  <a:lnTo>
                    <a:pt x="8657" y="1505"/>
                  </a:lnTo>
                  <a:lnTo>
                    <a:pt x="8694" y="1615"/>
                  </a:lnTo>
                  <a:lnTo>
                    <a:pt x="8767" y="1688"/>
                  </a:lnTo>
                  <a:lnTo>
                    <a:pt x="8804" y="1725"/>
                  </a:lnTo>
                  <a:lnTo>
                    <a:pt x="8877" y="1725"/>
                  </a:lnTo>
                  <a:lnTo>
                    <a:pt x="9097" y="1688"/>
                  </a:lnTo>
                  <a:lnTo>
                    <a:pt x="9281" y="1688"/>
                  </a:lnTo>
                  <a:lnTo>
                    <a:pt x="9501" y="1725"/>
                  </a:lnTo>
                  <a:lnTo>
                    <a:pt x="9684" y="1798"/>
                  </a:lnTo>
                  <a:lnTo>
                    <a:pt x="9867" y="1871"/>
                  </a:lnTo>
                  <a:lnTo>
                    <a:pt x="10014" y="2018"/>
                  </a:lnTo>
                  <a:lnTo>
                    <a:pt x="10161" y="2165"/>
                  </a:lnTo>
                  <a:lnTo>
                    <a:pt x="10271" y="2348"/>
                  </a:lnTo>
                  <a:lnTo>
                    <a:pt x="10418" y="2788"/>
                  </a:lnTo>
                  <a:lnTo>
                    <a:pt x="10528" y="2972"/>
                  </a:lnTo>
                  <a:lnTo>
                    <a:pt x="10638" y="3119"/>
                  </a:lnTo>
                  <a:lnTo>
                    <a:pt x="10528" y="3192"/>
                  </a:lnTo>
                  <a:lnTo>
                    <a:pt x="10308" y="3375"/>
                  </a:lnTo>
                  <a:lnTo>
                    <a:pt x="10088" y="3595"/>
                  </a:lnTo>
                  <a:lnTo>
                    <a:pt x="9904" y="3816"/>
                  </a:lnTo>
                  <a:lnTo>
                    <a:pt x="9794" y="4072"/>
                  </a:lnTo>
                  <a:lnTo>
                    <a:pt x="9721" y="4292"/>
                  </a:lnTo>
                  <a:lnTo>
                    <a:pt x="9684" y="4512"/>
                  </a:lnTo>
                  <a:lnTo>
                    <a:pt x="9721" y="4733"/>
                  </a:lnTo>
                  <a:lnTo>
                    <a:pt x="9757" y="4953"/>
                  </a:lnTo>
                  <a:lnTo>
                    <a:pt x="9867" y="5136"/>
                  </a:lnTo>
                  <a:lnTo>
                    <a:pt x="10014" y="5283"/>
                  </a:lnTo>
                  <a:lnTo>
                    <a:pt x="10198" y="5429"/>
                  </a:lnTo>
                  <a:lnTo>
                    <a:pt x="10418" y="5503"/>
                  </a:lnTo>
                  <a:lnTo>
                    <a:pt x="10638" y="5576"/>
                  </a:lnTo>
                  <a:lnTo>
                    <a:pt x="10895" y="5540"/>
                  </a:lnTo>
                  <a:lnTo>
                    <a:pt x="11151" y="5503"/>
                  </a:lnTo>
                  <a:lnTo>
                    <a:pt x="11371" y="5393"/>
                  </a:lnTo>
                  <a:lnTo>
                    <a:pt x="12032" y="5063"/>
                  </a:lnTo>
                  <a:lnTo>
                    <a:pt x="12692" y="4659"/>
                  </a:lnTo>
                  <a:lnTo>
                    <a:pt x="12729" y="4586"/>
                  </a:lnTo>
                  <a:lnTo>
                    <a:pt x="12765" y="4512"/>
                  </a:lnTo>
                  <a:lnTo>
                    <a:pt x="12765" y="4439"/>
                  </a:lnTo>
                  <a:lnTo>
                    <a:pt x="12729" y="4402"/>
                  </a:lnTo>
                  <a:lnTo>
                    <a:pt x="12692" y="4329"/>
                  </a:lnTo>
                  <a:lnTo>
                    <a:pt x="12619" y="4292"/>
                  </a:lnTo>
                  <a:lnTo>
                    <a:pt x="12472" y="4292"/>
                  </a:lnTo>
                  <a:lnTo>
                    <a:pt x="12032" y="4549"/>
                  </a:lnTo>
                  <a:lnTo>
                    <a:pt x="11591" y="4843"/>
                  </a:lnTo>
                  <a:lnTo>
                    <a:pt x="11371" y="4953"/>
                  </a:lnTo>
                  <a:lnTo>
                    <a:pt x="11151" y="5063"/>
                  </a:lnTo>
                  <a:lnTo>
                    <a:pt x="10895" y="5136"/>
                  </a:lnTo>
                  <a:lnTo>
                    <a:pt x="10528" y="5136"/>
                  </a:lnTo>
                  <a:lnTo>
                    <a:pt x="10418" y="5099"/>
                  </a:lnTo>
                  <a:lnTo>
                    <a:pt x="10308" y="5026"/>
                  </a:lnTo>
                  <a:lnTo>
                    <a:pt x="10234" y="4953"/>
                  </a:lnTo>
                  <a:lnTo>
                    <a:pt x="10161" y="4843"/>
                  </a:lnTo>
                  <a:lnTo>
                    <a:pt x="10124" y="4733"/>
                  </a:lnTo>
                  <a:lnTo>
                    <a:pt x="10088" y="4476"/>
                  </a:lnTo>
                  <a:lnTo>
                    <a:pt x="10124" y="4366"/>
                  </a:lnTo>
                  <a:lnTo>
                    <a:pt x="10161" y="4219"/>
                  </a:lnTo>
                  <a:lnTo>
                    <a:pt x="10271" y="3999"/>
                  </a:lnTo>
                  <a:lnTo>
                    <a:pt x="10454" y="3816"/>
                  </a:lnTo>
                  <a:lnTo>
                    <a:pt x="10674" y="3632"/>
                  </a:lnTo>
                  <a:lnTo>
                    <a:pt x="10968" y="3375"/>
                  </a:lnTo>
                  <a:lnTo>
                    <a:pt x="11225" y="3119"/>
                  </a:lnTo>
                  <a:lnTo>
                    <a:pt x="11335" y="2972"/>
                  </a:lnTo>
                  <a:lnTo>
                    <a:pt x="11408" y="2825"/>
                  </a:lnTo>
                  <a:lnTo>
                    <a:pt x="11408" y="2642"/>
                  </a:lnTo>
                  <a:lnTo>
                    <a:pt x="11408" y="2422"/>
                  </a:lnTo>
                  <a:lnTo>
                    <a:pt x="11335" y="2275"/>
                  </a:lnTo>
                  <a:lnTo>
                    <a:pt x="11261" y="2165"/>
                  </a:lnTo>
                  <a:lnTo>
                    <a:pt x="11078" y="1871"/>
                  </a:lnTo>
                  <a:lnTo>
                    <a:pt x="10895" y="1578"/>
                  </a:lnTo>
                  <a:lnTo>
                    <a:pt x="10821" y="1431"/>
                  </a:lnTo>
                  <a:lnTo>
                    <a:pt x="10821" y="1284"/>
                  </a:lnTo>
                  <a:lnTo>
                    <a:pt x="10895" y="1248"/>
                  </a:lnTo>
                  <a:lnTo>
                    <a:pt x="11298" y="1138"/>
                  </a:lnTo>
                  <a:lnTo>
                    <a:pt x="11702" y="1028"/>
                  </a:lnTo>
                  <a:lnTo>
                    <a:pt x="12142" y="954"/>
                  </a:lnTo>
                  <a:lnTo>
                    <a:pt x="12582" y="918"/>
                  </a:lnTo>
                  <a:lnTo>
                    <a:pt x="12802" y="954"/>
                  </a:lnTo>
                  <a:lnTo>
                    <a:pt x="13022" y="1028"/>
                  </a:lnTo>
                  <a:lnTo>
                    <a:pt x="13205" y="1101"/>
                  </a:lnTo>
                  <a:lnTo>
                    <a:pt x="13352" y="1211"/>
                  </a:lnTo>
                  <a:lnTo>
                    <a:pt x="13499" y="1358"/>
                  </a:lnTo>
                  <a:lnTo>
                    <a:pt x="13609" y="1505"/>
                  </a:lnTo>
                  <a:lnTo>
                    <a:pt x="13829" y="1908"/>
                  </a:lnTo>
                  <a:lnTo>
                    <a:pt x="14012" y="2202"/>
                  </a:lnTo>
                  <a:lnTo>
                    <a:pt x="13866" y="2422"/>
                  </a:lnTo>
                  <a:lnTo>
                    <a:pt x="13682" y="2568"/>
                  </a:lnTo>
                  <a:lnTo>
                    <a:pt x="13499" y="2678"/>
                  </a:lnTo>
                  <a:lnTo>
                    <a:pt x="13279" y="2788"/>
                  </a:lnTo>
                  <a:lnTo>
                    <a:pt x="12839" y="2935"/>
                  </a:lnTo>
                  <a:lnTo>
                    <a:pt x="12362" y="3082"/>
                  </a:lnTo>
                  <a:lnTo>
                    <a:pt x="11995" y="3229"/>
                  </a:lnTo>
                  <a:lnTo>
                    <a:pt x="11518" y="3449"/>
                  </a:lnTo>
                  <a:lnTo>
                    <a:pt x="11298" y="3559"/>
                  </a:lnTo>
                  <a:lnTo>
                    <a:pt x="11151" y="3742"/>
                  </a:lnTo>
                  <a:lnTo>
                    <a:pt x="11041" y="3889"/>
                  </a:lnTo>
                  <a:lnTo>
                    <a:pt x="11005" y="3999"/>
                  </a:lnTo>
                  <a:lnTo>
                    <a:pt x="11005" y="4109"/>
                  </a:lnTo>
                  <a:lnTo>
                    <a:pt x="11005" y="4182"/>
                  </a:lnTo>
                  <a:lnTo>
                    <a:pt x="11041" y="4256"/>
                  </a:lnTo>
                  <a:lnTo>
                    <a:pt x="11115" y="4292"/>
                  </a:lnTo>
                  <a:lnTo>
                    <a:pt x="11335" y="4292"/>
                  </a:lnTo>
                  <a:lnTo>
                    <a:pt x="11371" y="4219"/>
                  </a:lnTo>
                  <a:lnTo>
                    <a:pt x="11408" y="4146"/>
                  </a:lnTo>
                  <a:lnTo>
                    <a:pt x="11445" y="4072"/>
                  </a:lnTo>
                  <a:lnTo>
                    <a:pt x="11555" y="3962"/>
                  </a:lnTo>
                  <a:lnTo>
                    <a:pt x="11775" y="3816"/>
                  </a:lnTo>
                  <a:lnTo>
                    <a:pt x="12068" y="3669"/>
                  </a:lnTo>
                  <a:lnTo>
                    <a:pt x="12288" y="3595"/>
                  </a:lnTo>
                  <a:lnTo>
                    <a:pt x="12802" y="3412"/>
                  </a:lnTo>
                  <a:lnTo>
                    <a:pt x="13279" y="3229"/>
                  </a:lnTo>
                  <a:lnTo>
                    <a:pt x="13572" y="3119"/>
                  </a:lnTo>
                  <a:lnTo>
                    <a:pt x="13866" y="2972"/>
                  </a:lnTo>
                  <a:lnTo>
                    <a:pt x="14086" y="2752"/>
                  </a:lnTo>
                  <a:lnTo>
                    <a:pt x="14159" y="2642"/>
                  </a:lnTo>
                  <a:lnTo>
                    <a:pt x="14233" y="2495"/>
                  </a:lnTo>
                  <a:lnTo>
                    <a:pt x="14306" y="2568"/>
                  </a:lnTo>
                  <a:lnTo>
                    <a:pt x="14489" y="2715"/>
                  </a:lnTo>
                  <a:lnTo>
                    <a:pt x="14673" y="2788"/>
                  </a:lnTo>
                  <a:lnTo>
                    <a:pt x="14893" y="2898"/>
                  </a:lnTo>
                  <a:lnTo>
                    <a:pt x="15076" y="3009"/>
                  </a:lnTo>
                  <a:lnTo>
                    <a:pt x="15296" y="3192"/>
                  </a:lnTo>
                  <a:lnTo>
                    <a:pt x="15480" y="3449"/>
                  </a:lnTo>
                  <a:lnTo>
                    <a:pt x="15626" y="3705"/>
                  </a:lnTo>
                  <a:lnTo>
                    <a:pt x="15700" y="3999"/>
                  </a:lnTo>
                  <a:lnTo>
                    <a:pt x="15480" y="4366"/>
                  </a:lnTo>
                  <a:lnTo>
                    <a:pt x="15370" y="4549"/>
                  </a:lnTo>
                  <a:lnTo>
                    <a:pt x="15186" y="4696"/>
                  </a:lnTo>
                  <a:lnTo>
                    <a:pt x="14966" y="4879"/>
                  </a:lnTo>
                  <a:lnTo>
                    <a:pt x="14709" y="5063"/>
                  </a:lnTo>
                  <a:lnTo>
                    <a:pt x="14416" y="5173"/>
                  </a:lnTo>
                  <a:lnTo>
                    <a:pt x="14123" y="5283"/>
                  </a:lnTo>
                  <a:lnTo>
                    <a:pt x="13572" y="5429"/>
                  </a:lnTo>
                  <a:lnTo>
                    <a:pt x="13022" y="5613"/>
                  </a:lnTo>
                  <a:lnTo>
                    <a:pt x="12765" y="5723"/>
                  </a:lnTo>
                  <a:lnTo>
                    <a:pt x="12509" y="5870"/>
                  </a:lnTo>
                  <a:lnTo>
                    <a:pt x="12288" y="6016"/>
                  </a:lnTo>
                  <a:lnTo>
                    <a:pt x="12105" y="6236"/>
                  </a:lnTo>
                  <a:lnTo>
                    <a:pt x="11958" y="6420"/>
                  </a:lnTo>
                  <a:lnTo>
                    <a:pt x="11922" y="6640"/>
                  </a:lnTo>
                  <a:lnTo>
                    <a:pt x="11922" y="6823"/>
                  </a:lnTo>
                  <a:lnTo>
                    <a:pt x="11958" y="7007"/>
                  </a:lnTo>
                  <a:lnTo>
                    <a:pt x="12032" y="7154"/>
                  </a:lnTo>
                  <a:lnTo>
                    <a:pt x="12178" y="7300"/>
                  </a:lnTo>
                  <a:lnTo>
                    <a:pt x="12325" y="7410"/>
                  </a:lnTo>
                  <a:lnTo>
                    <a:pt x="12545" y="7520"/>
                  </a:lnTo>
                  <a:lnTo>
                    <a:pt x="12765" y="7557"/>
                  </a:lnTo>
                  <a:lnTo>
                    <a:pt x="12985" y="7557"/>
                  </a:lnTo>
                  <a:lnTo>
                    <a:pt x="13205" y="7520"/>
                  </a:lnTo>
                  <a:lnTo>
                    <a:pt x="13426" y="7484"/>
                  </a:lnTo>
                  <a:lnTo>
                    <a:pt x="13682" y="7410"/>
                  </a:lnTo>
                  <a:lnTo>
                    <a:pt x="13976" y="7300"/>
                  </a:lnTo>
                  <a:lnTo>
                    <a:pt x="14196" y="7154"/>
                  </a:lnTo>
                  <a:lnTo>
                    <a:pt x="14306" y="7043"/>
                  </a:lnTo>
                  <a:lnTo>
                    <a:pt x="14343" y="6970"/>
                  </a:lnTo>
                  <a:lnTo>
                    <a:pt x="14379" y="6823"/>
                  </a:lnTo>
                  <a:lnTo>
                    <a:pt x="14343" y="6787"/>
                  </a:lnTo>
                  <a:lnTo>
                    <a:pt x="14269" y="6750"/>
                  </a:lnTo>
                  <a:lnTo>
                    <a:pt x="14086" y="6750"/>
                  </a:lnTo>
                  <a:lnTo>
                    <a:pt x="13902" y="6823"/>
                  </a:lnTo>
                  <a:lnTo>
                    <a:pt x="13536" y="6970"/>
                  </a:lnTo>
                  <a:lnTo>
                    <a:pt x="13316" y="7043"/>
                  </a:lnTo>
                  <a:lnTo>
                    <a:pt x="13095" y="7080"/>
                  </a:lnTo>
                  <a:lnTo>
                    <a:pt x="12655" y="7080"/>
                  </a:lnTo>
                  <a:lnTo>
                    <a:pt x="12509" y="7007"/>
                  </a:lnTo>
                  <a:lnTo>
                    <a:pt x="12435" y="6933"/>
                  </a:lnTo>
                  <a:lnTo>
                    <a:pt x="12362" y="6823"/>
                  </a:lnTo>
                  <a:lnTo>
                    <a:pt x="12362" y="6713"/>
                  </a:lnTo>
                  <a:lnTo>
                    <a:pt x="12398" y="6603"/>
                  </a:lnTo>
                  <a:lnTo>
                    <a:pt x="12472" y="6493"/>
                  </a:lnTo>
                  <a:lnTo>
                    <a:pt x="12655" y="6310"/>
                  </a:lnTo>
                  <a:lnTo>
                    <a:pt x="12875" y="6163"/>
                  </a:lnTo>
                  <a:lnTo>
                    <a:pt x="13132" y="6053"/>
                  </a:lnTo>
                  <a:lnTo>
                    <a:pt x="13609" y="5906"/>
                  </a:lnTo>
                  <a:lnTo>
                    <a:pt x="14453" y="5613"/>
                  </a:lnTo>
                  <a:lnTo>
                    <a:pt x="14893" y="5429"/>
                  </a:lnTo>
                  <a:lnTo>
                    <a:pt x="15076" y="5319"/>
                  </a:lnTo>
                  <a:lnTo>
                    <a:pt x="15260" y="5173"/>
                  </a:lnTo>
                  <a:lnTo>
                    <a:pt x="15516" y="4953"/>
                  </a:lnTo>
                  <a:lnTo>
                    <a:pt x="15736" y="4659"/>
                  </a:lnTo>
                  <a:lnTo>
                    <a:pt x="15736" y="4696"/>
                  </a:lnTo>
                  <a:lnTo>
                    <a:pt x="15700" y="4806"/>
                  </a:lnTo>
                  <a:lnTo>
                    <a:pt x="15773" y="4916"/>
                  </a:lnTo>
                  <a:lnTo>
                    <a:pt x="15847" y="4989"/>
                  </a:lnTo>
                  <a:lnTo>
                    <a:pt x="15957" y="5026"/>
                  </a:lnTo>
                  <a:lnTo>
                    <a:pt x="16103" y="5063"/>
                  </a:lnTo>
                  <a:lnTo>
                    <a:pt x="16177" y="5099"/>
                  </a:lnTo>
                  <a:lnTo>
                    <a:pt x="16250" y="5209"/>
                  </a:lnTo>
                  <a:lnTo>
                    <a:pt x="16323" y="5356"/>
                  </a:lnTo>
                  <a:lnTo>
                    <a:pt x="16140" y="5393"/>
                  </a:lnTo>
                  <a:lnTo>
                    <a:pt x="15920" y="5466"/>
                  </a:lnTo>
                  <a:lnTo>
                    <a:pt x="15553" y="5650"/>
                  </a:lnTo>
                  <a:lnTo>
                    <a:pt x="15003" y="5833"/>
                  </a:lnTo>
                  <a:lnTo>
                    <a:pt x="14783" y="5906"/>
                  </a:lnTo>
                  <a:lnTo>
                    <a:pt x="14709" y="5980"/>
                  </a:lnTo>
                  <a:lnTo>
                    <a:pt x="14636" y="6090"/>
                  </a:lnTo>
                  <a:lnTo>
                    <a:pt x="14599" y="6163"/>
                  </a:lnTo>
                  <a:lnTo>
                    <a:pt x="14673" y="6273"/>
                  </a:lnTo>
                  <a:lnTo>
                    <a:pt x="14783" y="6310"/>
                  </a:lnTo>
                  <a:lnTo>
                    <a:pt x="14893" y="6310"/>
                  </a:lnTo>
                  <a:lnTo>
                    <a:pt x="15150" y="6273"/>
                  </a:lnTo>
                  <a:lnTo>
                    <a:pt x="15406" y="6163"/>
                  </a:lnTo>
                  <a:lnTo>
                    <a:pt x="15626" y="6053"/>
                  </a:lnTo>
                  <a:lnTo>
                    <a:pt x="16030" y="5870"/>
                  </a:lnTo>
                  <a:lnTo>
                    <a:pt x="16213" y="5723"/>
                  </a:lnTo>
                  <a:lnTo>
                    <a:pt x="16397" y="5576"/>
                  </a:lnTo>
                  <a:lnTo>
                    <a:pt x="16397" y="5833"/>
                  </a:lnTo>
                  <a:lnTo>
                    <a:pt x="16397" y="6090"/>
                  </a:lnTo>
                  <a:lnTo>
                    <a:pt x="16397" y="6493"/>
                  </a:lnTo>
                  <a:lnTo>
                    <a:pt x="16397" y="6567"/>
                  </a:lnTo>
                  <a:lnTo>
                    <a:pt x="16323" y="6603"/>
                  </a:lnTo>
                  <a:lnTo>
                    <a:pt x="16177" y="6933"/>
                  </a:lnTo>
                  <a:lnTo>
                    <a:pt x="16067" y="7264"/>
                  </a:lnTo>
                  <a:lnTo>
                    <a:pt x="15076" y="7264"/>
                  </a:lnTo>
                  <a:lnTo>
                    <a:pt x="14783" y="7300"/>
                  </a:lnTo>
                  <a:lnTo>
                    <a:pt x="14526" y="7410"/>
                  </a:lnTo>
                  <a:lnTo>
                    <a:pt x="14343" y="7594"/>
                  </a:lnTo>
                  <a:lnTo>
                    <a:pt x="14196" y="7814"/>
                  </a:lnTo>
                  <a:lnTo>
                    <a:pt x="14086" y="8034"/>
                  </a:lnTo>
                  <a:lnTo>
                    <a:pt x="14049" y="8181"/>
                  </a:lnTo>
                  <a:lnTo>
                    <a:pt x="14012" y="8327"/>
                  </a:lnTo>
                  <a:lnTo>
                    <a:pt x="14049" y="8584"/>
                  </a:lnTo>
                  <a:lnTo>
                    <a:pt x="14159" y="8841"/>
                  </a:lnTo>
                  <a:lnTo>
                    <a:pt x="14306" y="9098"/>
                  </a:lnTo>
                  <a:lnTo>
                    <a:pt x="14489" y="9318"/>
                  </a:lnTo>
                  <a:lnTo>
                    <a:pt x="14673" y="9538"/>
                  </a:lnTo>
                  <a:lnTo>
                    <a:pt x="14856" y="9758"/>
                  </a:lnTo>
                  <a:lnTo>
                    <a:pt x="15003" y="9831"/>
                  </a:lnTo>
                  <a:lnTo>
                    <a:pt x="15150" y="9868"/>
                  </a:lnTo>
                  <a:lnTo>
                    <a:pt x="15223" y="9831"/>
                  </a:lnTo>
                  <a:lnTo>
                    <a:pt x="15260" y="9758"/>
                  </a:lnTo>
                  <a:lnTo>
                    <a:pt x="15260" y="9685"/>
                  </a:lnTo>
                  <a:lnTo>
                    <a:pt x="15260" y="9574"/>
                  </a:lnTo>
                  <a:lnTo>
                    <a:pt x="15150" y="9428"/>
                  </a:lnTo>
                  <a:lnTo>
                    <a:pt x="14893" y="9134"/>
                  </a:lnTo>
                  <a:lnTo>
                    <a:pt x="14709" y="8951"/>
                  </a:lnTo>
                  <a:lnTo>
                    <a:pt x="14563" y="8731"/>
                  </a:lnTo>
                  <a:lnTo>
                    <a:pt x="14489" y="8511"/>
                  </a:lnTo>
                  <a:lnTo>
                    <a:pt x="14453" y="8364"/>
                  </a:lnTo>
                  <a:lnTo>
                    <a:pt x="14453" y="8254"/>
                  </a:lnTo>
                  <a:lnTo>
                    <a:pt x="14489" y="8107"/>
                  </a:lnTo>
                  <a:lnTo>
                    <a:pt x="14563" y="7997"/>
                  </a:lnTo>
                  <a:lnTo>
                    <a:pt x="14673" y="7850"/>
                  </a:lnTo>
                  <a:lnTo>
                    <a:pt x="14893" y="7740"/>
                  </a:lnTo>
                  <a:lnTo>
                    <a:pt x="15113" y="7667"/>
                  </a:lnTo>
                  <a:lnTo>
                    <a:pt x="15333" y="7630"/>
                  </a:lnTo>
                  <a:lnTo>
                    <a:pt x="16103" y="7630"/>
                  </a:lnTo>
                  <a:lnTo>
                    <a:pt x="15993" y="7850"/>
                  </a:lnTo>
                  <a:lnTo>
                    <a:pt x="15957" y="7961"/>
                  </a:lnTo>
                  <a:lnTo>
                    <a:pt x="15993" y="8107"/>
                  </a:lnTo>
                  <a:lnTo>
                    <a:pt x="16030" y="8327"/>
                  </a:lnTo>
                  <a:lnTo>
                    <a:pt x="16030" y="8584"/>
                  </a:lnTo>
                  <a:lnTo>
                    <a:pt x="16030" y="8804"/>
                  </a:lnTo>
                  <a:lnTo>
                    <a:pt x="15993" y="9024"/>
                  </a:lnTo>
                  <a:lnTo>
                    <a:pt x="15920" y="8841"/>
                  </a:lnTo>
                  <a:lnTo>
                    <a:pt x="15847" y="8694"/>
                  </a:lnTo>
                  <a:lnTo>
                    <a:pt x="15736" y="8511"/>
                  </a:lnTo>
                  <a:lnTo>
                    <a:pt x="15590" y="8364"/>
                  </a:lnTo>
                  <a:lnTo>
                    <a:pt x="15516" y="8327"/>
                  </a:lnTo>
                  <a:lnTo>
                    <a:pt x="15370" y="8327"/>
                  </a:lnTo>
                  <a:lnTo>
                    <a:pt x="15296" y="8364"/>
                  </a:lnTo>
                  <a:lnTo>
                    <a:pt x="15260" y="8437"/>
                  </a:lnTo>
                  <a:lnTo>
                    <a:pt x="15260" y="8511"/>
                  </a:lnTo>
                  <a:lnTo>
                    <a:pt x="15260" y="8584"/>
                  </a:lnTo>
                  <a:lnTo>
                    <a:pt x="15296" y="8657"/>
                  </a:lnTo>
                  <a:lnTo>
                    <a:pt x="15480" y="8914"/>
                  </a:lnTo>
                  <a:lnTo>
                    <a:pt x="15590" y="9171"/>
                  </a:lnTo>
                  <a:lnTo>
                    <a:pt x="15626" y="9464"/>
                  </a:lnTo>
                  <a:lnTo>
                    <a:pt x="15590" y="9795"/>
                  </a:lnTo>
                  <a:lnTo>
                    <a:pt x="15590" y="9868"/>
                  </a:lnTo>
                  <a:lnTo>
                    <a:pt x="15626" y="9978"/>
                  </a:lnTo>
                  <a:lnTo>
                    <a:pt x="15370" y="10308"/>
                  </a:lnTo>
                  <a:lnTo>
                    <a:pt x="15040" y="10638"/>
                  </a:lnTo>
                  <a:lnTo>
                    <a:pt x="14893" y="10748"/>
                  </a:lnTo>
                  <a:lnTo>
                    <a:pt x="14673" y="10895"/>
                  </a:lnTo>
                  <a:lnTo>
                    <a:pt x="14269" y="11042"/>
                  </a:lnTo>
                  <a:lnTo>
                    <a:pt x="14306" y="10968"/>
                  </a:lnTo>
                  <a:lnTo>
                    <a:pt x="14343" y="10638"/>
                  </a:lnTo>
                  <a:lnTo>
                    <a:pt x="14306" y="10345"/>
                  </a:lnTo>
                  <a:lnTo>
                    <a:pt x="14233" y="10015"/>
                  </a:lnTo>
                  <a:lnTo>
                    <a:pt x="14086" y="9721"/>
                  </a:lnTo>
                  <a:lnTo>
                    <a:pt x="13902" y="9428"/>
                  </a:lnTo>
                  <a:lnTo>
                    <a:pt x="13682" y="9171"/>
                  </a:lnTo>
                  <a:lnTo>
                    <a:pt x="13499" y="9024"/>
                  </a:lnTo>
                  <a:lnTo>
                    <a:pt x="13426" y="8914"/>
                  </a:lnTo>
                  <a:lnTo>
                    <a:pt x="13352" y="8841"/>
                  </a:lnTo>
                  <a:lnTo>
                    <a:pt x="13169" y="8841"/>
                  </a:lnTo>
                  <a:lnTo>
                    <a:pt x="12839" y="8694"/>
                  </a:lnTo>
                  <a:lnTo>
                    <a:pt x="12875" y="8584"/>
                  </a:lnTo>
                  <a:lnTo>
                    <a:pt x="12875" y="8437"/>
                  </a:lnTo>
                  <a:lnTo>
                    <a:pt x="12875" y="8364"/>
                  </a:lnTo>
                  <a:lnTo>
                    <a:pt x="12839" y="8327"/>
                  </a:lnTo>
                  <a:lnTo>
                    <a:pt x="12765" y="8291"/>
                  </a:lnTo>
                  <a:lnTo>
                    <a:pt x="12655" y="8291"/>
                  </a:lnTo>
                  <a:lnTo>
                    <a:pt x="12582" y="8327"/>
                  </a:lnTo>
                  <a:lnTo>
                    <a:pt x="12545" y="8401"/>
                  </a:lnTo>
                  <a:lnTo>
                    <a:pt x="12472" y="8584"/>
                  </a:lnTo>
                  <a:lnTo>
                    <a:pt x="12252" y="8547"/>
                  </a:lnTo>
                  <a:lnTo>
                    <a:pt x="12032" y="8584"/>
                  </a:lnTo>
                  <a:lnTo>
                    <a:pt x="11812" y="8621"/>
                  </a:lnTo>
                  <a:lnTo>
                    <a:pt x="11628" y="8694"/>
                  </a:lnTo>
                  <a:lnTo>
                    <a:pt x="11555" y="8584"/>
                  </a:lnTo>
                  <a:lnTo>
                    <a:pt x="11445" y="8511"/>
                  </a:lnTo>
                  <a:lnTo>
                    <a:pt x="11261" y="8511"/>
                  </a:lnTo>
                  <a:lnTo>
                    <a:pt x="11188" y="8584"/>
                  </a:lnTo>
                  <a:lnTo>
                    <a:pt x="11115" y="8657"/>
                  </a:lnTo>
                  <a:lnTo>
                    <a:pt x="11041" y="8731"/>
                  </a:lnTo>
                  <a:lnTo>
                    <a:pt x="10895" y="8914"/>
                  </a:lnTo>
                  <a:lnTo>
                    <a:pt x="10748" y="9061"/>
                  </a:lnTo>
                  <a:lnTo>
                    <a:pt x="10454" y="9208"/>
                  </a:lnTo>
                  <a:lnTo>
                    <a:pt x="10124" y="9318"/>
                  </a:lnTo>
                  <a:lnTo>
                    <a:pt x="9794" y="9391"/>
                  </a:lnTo>
                  <a:lnTo>
                    <a:pt x="9464" y="9428"/>
                  </a:lnTo>
                  <a:lnTo>
                    <a:pt x="8767" y="9428"/>
                  </a:lnTo>
                  <a:lnTo>
                    <a:pt x="8327" y="9354"/>
                  </a:lnTo>
                  <a:lnTo>
                    <a:pt x="8180" y="9318"/>
                  </a:lnTo>
                  <a:lnTo>
                    <a:pt x="8143" y="9318"/>
                  </a:lnTo>
                  <a:lnTo>
                    <a:pt x="8143" y="9281"/>
                  </a:lnTo>
                  <a:lnTo>
                    <a:pt x="8143" y="9134"/>
                  </a:lnTo>
                  <a:lnTo>
                    <a:pt x="8033" y="9024"/>
                  </a:lnTo>
                  <a:lnTo>
                    <a:pt x="8290" y="8621"/>
                  </a:lnTo>
                  <a:lnTo>
                    <a:pt x="8547" y="8181"/>
                  </a:lnTo>
                  <a:lnTo>
                    <a:pt x="8767" y="7924"/>
                  </a:lnTo>
                  <a:lnTo>
                    <a:pt x="8987" y="7630"/>
                  </a:lnTo>
                  <a:lnTo>
                    <a:pt x="9244" y="7410"/>
                  </a:lnTo>
                  <a:lnTo>
                    <a:pt x="9501" y="7154"/>
                  </a:lnTo>
                  <a:lnTo>
                    <a:pt x="9794" y="6970"/>
                  </a:lnTo>
                  <a:lnTo>
                    <a:pt x="10088" y="6787"/>
                  </a:lnTo>
                  <a:lnTo>
                    <a:pt x="10234" y="6713"/>
                  </a:lnTo>
                  <a:lnTo>
                    <a:pt x="10418" y="6713"/>
                  </a:lnTo>
                  <a:lnTo>
                    <a:pt x="10491" y="6750"/>
                  </a:lnTo>
                  <a:lnTo>
                    <a:pt x="10528" y="6823"/>
                  </a:lnTo>
                  <a:lnTo>
                    <a:pt x="10528" y="6897"/>
                  </a:lnTo>
                  <a:lnTo>
                    <a:pt x="10528" y="7043"/>
                  </a:lnTo>
                  <a:lnTo>
                    <a:pt x="10454" y="7154"/>
                  </a:lnTo>
                  <a:lnTo>
                    <a:pt x="10308" y="7374"/>
                  </a:lnTo>
                  <a:lnTo>
                    <a:pt x="10051" y="7667"/>
                  </a:lnTo>
                  <a:lnTo>
                    <a:pt x="9757" y="7961"/>
                  </a:lnTo>
                  <a:lnTo>
                    <a:pt x="9501" y="8291"/>
                  </a:lnTo>
                  <a:lnTo>
                    <a:pt x="9281" y="8657"/>
                  </a:lnTo>
                  <a:lnTo>
                    <a:pt x="9281" y="8731"/>
                  </a:lnTo>
                  <a:lnTo>
                    <a:pt x="9317" y="8841"/>
                  </a:lnTo>
                  <a:lnTo>
                    <a:pt x="9391" y="8878"/>
                  </a:lnTo>
                  <a:lnTo>
                    <a:pt x="9501" y="8878"/>
                  </a:lnTo>
                  <a:lnTo>
                    <a:pt x="9721" y="8694"/>
                  </a:lnTo>
                  <a:lnTo>
                    <a:pt x="9941" y="8474"/>
                  </a:lnTo>
                  <a:lnTo>
                    <a:pt x="10271" y="7997"/>
                  </a:lnTo>
                  <a:lnTo>
                    <a:pt x="10601" y="7630"/>
                  </a:lnTo>
                  <a:lnTo>
                    <a:pt x="10748" y="7447"/>
                  </a:lnTo>
                  <a:lnTo>
                    <a:pt x="10858" y="7227"/>
                  </a:lnTo>
                  <a:lnTo>
                    <a:pt x="10895" y="7043"/>
                  </a:lnTo>
                  <a:lnTo>
                    <a:pt x="10895" y="6860"/>
                  </a:lnTo>
                  <a:lnTo>
                    <a:pt x="10858" y="6677"/>
                  </a:lnTo>
                  <a:lnTo>
                    <a:pt x="10784" y="6530"/>
                  </a:lnTo>
                  <a:lnTo>
                    <a:pt x="10674" y="6383"/>
                  </a:lnTo>
                  <a:lnTo>
                    <a:pt x="10491" y="6310"/>
                  </a:lnTo>
                  <a:lnTo>
                    <a:pt x="10344" y="6310"/>
                  </a:lnTo>
                  <a:lnTo>
                    <a:pt x="10124" y="6347"/>
                  </a:lnTo>
                  <a:lnTo>
                    <a:pt x="9904" y="6420"/>
                  </a:lnTo>
                  <a:lnTo>
                    <a:pt x="9684" y="6567"/>
                  </a:lnTo>
                  <a:lnTo>
                    <a:pt x="9281" y="6860"/>
                  </a:lnTo>
                  <a:lnTo>
                    <a:pt x="8914" y="7190"/>
                  </a:lnTo>
                  <a:lnTo>
                    <a:pt x="8584" y="7557"/>
                  </a:lnTo>
                  <a:lnTo>
                    <a:pt x="8290" y="7887"/>
                  </a:lnTo>
                  <a:lnTo>
                    <a:pt x="8033" y="8254"/>
                  </a:lnTo>
                  <a:lnTo>
                    <a:pt x="7850" y="8657"/>
                  </a:lnTo>
                  <a:lnTo>
                    <a:pt x="7777" y="8878"/>
                  </a:lnTo>
                  <a:lnTo>
                    <a:pt x="7740" y="9098"/>
                  </a:lnTo>
                  <a:lnTo>
                    <a:pt x="7703" y="9098"/>
                  </a:lnTo>
                  <a:lnTo>
                    <a:pt x="7667" y="9171"/>
                  </a:lnTo>
                  <a:lnTo>
                    <a:pt x="7556" y="9208"/>
                  </a:lnTo>
                  <a:lnTo>
                    <a:pt x="7300" y="9208"/>
                  </a:lnTo>
                  <a:lnTo>
                    <a:pt x="6823" y="9098"/>
                  </a:lnTo>
                  <a:lnTo>
                    <a:pt x="6236" y="9098"/>
                  </a:lnTo>
                  <a:lnTo>
                    <a:pt x="5686" y="9171"/>
                  </a:lnTo>
                  <a:lnTo>
                    <a:pt x="5612" y="9171"/>
                  </a:lnTo>
                  <a:lnTo>
                    <a:pt x="5612" y="8988"/>
                  </a:lnTo>
                  <a:lnTo>
                    <a:pt x="5612" y="8804"/>
                  </a:lnTo>
                  <a:lnTo>
                    <a:pt x="5686" y="8657"/>
                  </a:lnTo>
                  <a:lnTo>
                    <a:pt x="5759" y="8511"/>
                  </a:lnTo>
                  <a:lnTo>
                    <a:pt x="5869" y="8364"/>
                  </a:lnTo>
                  <a:lnTo>
                    <a:pt x="6016" y="8291"/>
                  </a:lnTo>
                  <a:lnTo>
                    <a:pt x="6163" y="8181"/>
                  </a:lnTo>
                  <a:lnTo>
                    <a:pt x="6383" y="8144"/>
                  </a:lnTo>
                  <a:lnTo>
                    <a:pt x="6749" y="8034"/>
                  </a:lnTo>
                  <a:lnTo>
                    <a:pt x="7080" y="7924"/>
                  </a:lnTo>
                  <a:lnTo>
                    <a:pt x="7410" y="7777"/>
                  </a:lnTo>
                  <a:lnTo>
                    <a:pt x="7703" y="7594"/>
                  </a:lnTo>
                  <a:lnTo>
                    <a:pt x="7960" y="7374"/>
                  </a:lnTo>
                  <a:lnTo>
                    <a:pt x="8217" y="7154"/>
                  </a:lnTo>
                  <a:lnTo>
                    <a:pt x="8437" y="6897"/>
                  </a:lnTo>
                  <a:lnTo>
                    <a:pt x="8620" y="6603"/>
                  </a:lnTo>
                  <a:lnTo>
                    <a:pt x="8767" y="6383"/>
                  </a:lnTo>
                  <a:lnTo>
                    <a:pt x="8914" y="6090"/>
                  </a:lnTo>
                  <a:lnTo>
                    <a:pt x="8950" y="5943"/>
                  </a:lnTo>
                  <a:lnTo>
                    <a:pt x="8987" y="5796"/>
                  </a:lnTo>
                  <a:lnTo>
                    <a:pt x="8950" y="5650"/>
                  </a:lnTo>
                  <a:lnTo>
                    <a:pt x="8914" y="5540"/>
                  </a:lnTo>
                  <a:lnTo>
                    <a:pt x="8804" y="5540"/>
                  </a:lnTo>
                  <a:lnTo>
                    <a:pt x="8694" y="5576"/>
                  </a:lnTo>
                  <a:lnTo>
                    <a:pt x="8620" y="5686"/>
                  </a:lnTo>
                  <a:lnTo>
                    <a:pt x="8510" y="5943"/>
                  </a:lnTo>
                  <a:lnTo>
                    <a:pt x="8327" y="6310"/>
                  </a:lnTo>
                  <a:lnTo>
                    <a:pt x="8107" y="6677"/>
                  </a:lnTo>
                  <a:lnTo>
                    <a:pt x="7813" y="7007"/>
                  </a:lnTo>
                  <a:lnTo>
                    <a:pt x="7483" y="7264"/>
                  </a:lnTo>
                  <a:lnTo>
                    <a:pt x="7116" y="7484"/>
                  </a:lnTo>
                  <a:lnTo>
                    <a:pt x="6713" y="7667"/>
                  </a:lnTo>
                  <a:lnTo>
                    <a:pt x="6346" y="7777"/>
                  </a:lnTo>
                  <a:lnTo>
                    <a:pt x="6016" y="7887"/>
                  </a:lnTo>
                  <a:lnTo>
                    <a:pt x="5832" y="7924"/>
                  </a:lnTo>
                  <a:lnTo>
                    <a:pt x="5686" y="8034"/>
                  </a:lnTo>
                  <a:lnTo>
                    <a:pt x="5539" y="8144"/>
                  </a:lnTo>
                  <a:lnTo>
                    <a:pt x="5429" y="8291"/>
                  </a:lnTo>
                  <a:lnTo>
                    <a:pt x="5282" y="8511"/>
                  </a:lnTo>
                  <a:lnTo>
                    <a:pt x="5209" y="8768"/>
                  </a:lnTo>
                  <a:lnTo>
                    <a:pt x="5209" y="9024"/>
                  </a:lnTo>
                  <a:lnTo>
                    <a:pt x="5282" y="9281"/>
                  </a:lnTo>
                  <a:lnTo>
                    <a:pt x="4915" y="9391"/>
                  </a:lnTo>
                  <a:lnTo>
                    <a:pt x="4512" y="9501"/>
                  </a:lnTo>
                  <a:lnTo>
                    <a:pt x="4365" y="9501"/>
                  </a:lnTo>
                  <a:lnTo>
                    <a:pt x="4218" y="9464"/>
                  </a:lnTo>
                  <a:lnTo>
                    <a:pt x="4072" y="9428"/>
                  </a:lnTo>
                  <a:lnTo>
                    <a:pt x="3962" y="9354"/>
                  </a:lnTo>
                  <a:lnTo>
                    <a:pt x="3852" y="9244"/>
                  </a:lnTo>
                  <a:lnTo>
                    <a:pt x="3778" y="9134"/>
                  </a:lnTo>
                  <a:lnTo>
                    <a:pt x="3742" y="9024"/>
                  </a:lnTo>
                  <a:lnTo>
                    <a:pt x="3778" y="8841"/>
                  </a:lnTo>
                  <a:lnTo>
                    <a:pt x="3815" y="8768"/>
                  </a:lnTo>
                  <a:lnTo>
                    <a:pt x="3778" y="8694"/>
                  </a:lnTo>
                  <a:lnTo>
                    <a:pt x="3888" y="8547"/>
                  </a:lnTo>
                  <a:lnTo>
                    <a:pt x="3962" y="8401"/>
                  </a:lnTo>
                  <a:lnTo>
                    <a:pt x="4108" y="8107"/>
                  </a:lnTo>
                  <a:lnTo>
                    <a:pt x="4255" y="7850"/>
                  </a:lnTo>
                  <a:lnTo>
                    <a:pt x="4439" y="7520"/>
                  </a:lnTo>
                  <a:lnTo>
                    <a:pt x="4475" y="7374"/>
                  </a:lnTo>
                  <a:lnTo>
                    <a:pt x="4512" y="7227"/>
                  </a:lnTo>
                  <a:lnTo>
                    <a:pt x="4475" y="7043"/>
                  </a:lnTo>
                  <a:lnTo>
                    <a:pt x="4439" y="6897"/>
                  </a:lnTo>
                  <a:lnTo>
                    <a:pt x="4328" y="6823"/>
                  </a:lnTo>
                  <a:lnTo>
                    <a:pt x="4218" y="6750"/>
                  </a:lnTo>
                  <a:lnTo>
                    <a:pt x="4108" y="6713"/>
                  </a:lnTo>
                  <a:lnTo>
                    <a:pt x="3962" y="6713"/>
                  </a:lnTo>
                  <a:lnTo>
                    <a:pt x="3705" y="6750"/>
                  </a:lnTo>
                  <a:lnTo>
                    <a:pt x="3485" y="6823"/>
                  </a:lnTo>
                  <a:lnTo>
                    <a:pt x="3191" y="7007"/>
                  </a:lnTo>
                  <a:lnTo>
                    <a:pt x="2935" y="7227"/>
                  </a:lnTo>
                  <a:lnTo>
                    <a:pt x="2751" y="7447"/>
                  </a:lnTo>
                  <a:lnTo>
                    <a:pt x="2568" y="7667"/>
                  </a:lnTo>
                  <a:lnTo>
                    <a:pt x="2494" y="7667"/>
                  </a:lnTo>
                  <a:lnTo>
                    <a:pt x="2421" y="7704"/>
                  </a:lnTo>
                  <a:lnTo>
                    <a:pt x="2348" y="7850"/>
                  </a:lnTo>
                  <a:lnTo>
                    <a:pt x="2348" y="7887"/>
                  </a:lnTo>
                  <a:lnTo>
                    <a:pt x="2348" y="7961"/>
                  </a:lnTo>
                  <a:lnTo>
                    <a:pt x="2384" y="8034"/>
                  </a:lnTo>
                  <a:lnTo>
                    <a:pt x="2458" y="8071"/>
                  </a:lnTo>
                  <a:lnTo>
                    <a:pt x="2568" y="8107"/>
                  </a:lnTo>
                  <a:lnTo>
                    <a:pt x="2678" y="8107"/>
                  </a:lnTo>
                  <a:lnTo>
                    <a:pt x="2788" y="8071"/>
                  </a:lnTo>
                  <a:lnTo>
                    <a:pt x="2861" y="7997"/>
                  </a:lnTo>
                  <a:lnTo>
                    <a:pt x="3191" y="7630"/>
                  </a:lnTo>
                  <a:lnTo>
                    <a:pt x="3338" y="7447"/>
                  </a:lnTo>
                  <a:lnTo>
                    <a:pt x="3521" y="7300"/>
                  </a:lnTo>
                  <a:lnTo>
                    <a:pt x="3742" y="7227"/>
                  </a:lnTo>
                  <a:lnTo>
                    <a:pt x="3962" y="7154"/>
                  </a:lnTo>
                  <a:lnTo>
                    <a:pt x="4035" y="7154"/>
                  </a:lnTo>
                  <a:lnTo>
                    <a:pt x="4035" y="7190"/>
                  </a:lnTo>
                  <a:lnTo>
                    <a:pt x="4035" y="7300"/>
                  </a:lnTo>
                  <a:lnTo>
                    <a:pt x="3925" y="7557"/>
                  </a:lnTo>
                  <a:lnTo>
                    <a:pt x="3668" y="8034"/>
                  </a:lnTo>
                  <a:lnTo>
                    <a:pt x="3558" y="8327"/>
                  </a:lnTo>
                  <a:lnTo>
                    <a:pt x="3485" y="8474"/>
                  </a:lnTo>
                  <a:lnTo>
                    <a:pt x="3411" y="8547"/>
                  </a:lnTo>
                  <a:lnTo>
                    <a:pt x="3301" y="8621"/>
                  </a:lnTo>
                  <a:lnTo>
                    <a:pt x="3301" y="8657"/>
                  </a:lnTo>
                  <a:lnTo>
                    <a:pt x="3265" y="8694"/>
                  </a:lnTo>
                  <a:lnTo>
                    <a:pt x="3118" y="8804"/>
                  </a:lnTo>
                  <a:lnTo>
                    <a:pt x="2935" y="8841"/>
                  </a:lnTo>
                  <a:lnTo>
                    <a:pt x="2751" y="8878"/>
                  </a:lnTo>
                  <a:lnTo>
                    <a:pt x="2531" y="8878"/>
                  </a:lnTo>
                  <a:lnTo>
                    <a:pt x="2348" y="8841"/>
                  </a:lnTo>
                  <a:lnTo>
                    <a:pt x="2164" y="8768"/>
                  </a:lnTo>
                  <a:lnTo>
                    <a:pt x="2018" y="8694"/>
                  </a:lnTo>
                  <a:lnTo>
                    <a:pt x="1871" y="8584"/>
                  </a:lnTo>
                  <a:lnTo>
                    <a:pt x="1724" y="8437"/>
                  </a:lnTo>
                  <a:lnTo>
                    <a:pt x="1651" y="8291"/>
                  </a:lnTo>
                  <a:lnTo>
                    <a:pt x="1577" y="8144"/>
                  </a:lnTo>
                  <a:lnTo>
                    <a:pt x="1504" y="7961"/>
                  </a:lnTo>
                  <a:lnTo>
                    <a:pt x="1504" y="7777"/>
                  </a:lnTo>
                  <a:lnTo>
                    <a:pt x="1504" y="7594"/>
                  </a:lnTo>
                  <a:lnTo>
                    <a:pt x="1504" y="7447"/>
                  </a:lnTo>
                  <a:lnTo>
                    <a:pt x="1577" y="7264"/>
                  </a:lnTo>
                  <a:lnTo>
                    <a:pt x="1614" y="7154"/>
                  </a:lnTo>
                  <a:lnTo>
                    <a:pt x="1651" y="7043"/>
                  </a:lnTo>
                  <a:lnTo>
                    <a:pt x="1614" y="6970"/>
                  </a:lnTo>
                  <a:lnTo>
                    <a:pt x="1687" y="6970"/>
                  </a:lnTo>
                  <a:lnTo>
                    <a:pt x="1944" y="6860"/>
                  </a:lnTo>
                  <a:lnTo>
                    <a:pt x="2201" y="6787"/>
                  </a:lnTo>
                  <a:lnTo>
                    <a:pt x="2788" y="6493"/>
                  </a:lnTo>
                  <a:lnTo>
                    <a:pt x="3375" y="6163"/>
                  </a:lnTo>
                  <a:lnTo>
                    <a:pt x="3815" y="5870"/>
                  </a:lnTo>
                  <a:lnTo>
                    <a:pt x="3998" y="5686"/>
                  </a:lnTo>
                  <a:lnTo>
                    <a:pt x="4145" y="5503"/>
                  </a:lnTo>
                  <a:lnTo>
                    <a:pt x="4292" y="5283"/>
                  </a:lnTo>
                  <a:lnTo>
                    <a:pt x="4402" y="5099"/>
                  </a:lnTo>
                  <a:lnTo>
                    <a:pt x="4475" y="4843"/>
                  </a:lnTo>
                  <a:lnTo>
                    <a:pt x="4512" y="4586"/>
                  </a:lnTo>
                  <a:lnTo>
                    <a:pt x="4512" y="4402"/>
                  </a:lnTo>
                  <a:lnTo>
                    <a:pt x="4475" y="4182"/>
                  </a:lnTo>
                  <a:lnTo>
                    <a:pt x="4365" y="3999"/>
                  </a:lnTo>
                  <a:lnTo>
                    <a:pt x="4292" y="3926"/>
                  </a:lnTo>
                  <a:lnTo>
                    <a:pt x="4218" y="3889"/>
                  </a:lnTo>
                  <a:lnTo>
                    <a:pt x="3962" y="3816"/>
                  </a:lnTo>
                  <a:lnTo>
                    <a:pt x="3742" y="3779"/>
                  </a:lnTo>
                  <a:lnTo>
                    <a:pt x="3485" y="3816"/>
                  </a:lnTo>
                  <a:lnTo>
                    <a:pt x="3228" y="3852"/>
                  </a:lnTo>
                  <a:lnTo>
                    <a:pt x="2935" y="3962"/>
                  </a:lnTo>
                  <a:lnTo>
                    <a:pt x="2678" y="4072"/>
                  </a:lnTo>
                  <a:lnTo>
                    <a:pt x="2164" y="4366"/>
                  </a:lnTo>
                  <a:lnTo>
                    <a:pt x="1504" y="4733"/>
                  </a:lnTo>
                  <a:lnTo>
                    <a:pt x="1211" y="4916"/>
                  </a:lnTo>
                  <a:lnTo>
                    <a:pt x="917" y="5099"/>
                  </a:lnTo>
                  <a:lnTo>
                    <a:pt x="844" y="5173"/>
                  </a:lnTo>
                  <a:lnTo>
                    <a:pt x="807" y="5246"/>
                  </a:lnTo>
                  <a:lnTo>
                    <a:pt x="807" y="5319"/>
                  </a:lnTo>
                  <a:lnTo>
                    <a:pt x="844" y="5356"/>
                  </a:lnTo>
                  <a:lnTo>
                    <a:pt x="880" y="5429"/>
                  </a:lnTo>
                  <a:lnTo>
                    <a:pt x="954" y="5466"/>
                  </a:lnTo>
                  <a:lnTo>
                    <a:pt x="1101" y="5466"/>
                  </a:lnTo>
                  <a:lnTo>
                    <a:pt x="1541" y="5246"/>
                  </a:lnTo>
                  <a:lnTo>
                    <a:pt x="1944" y="4989"/>
                  </a:lnTo>
                  <a:lnTo>
                    <a:pt x="2788" y="4512"/>
                  </a:lnTo>
                  <a:lnTo>
                    <a:pt x="3191" y="4329"/>
                  </a:lnTo>
                  <a:lnTo>
                    <a:pt x="3375" y="4256"/>
                  </a:lnTo>
                  <a:lnTo>
                    <a:pt x="3595" y="4219"/>
                  </a:lnTo>
                  <a:lnTo>
                    <a:pt x="3742" y="4182"/>
                  </a:lnTo>
                  <a:lnTo>
                    <a:pt x="3852" y="4219"/>
                  </a:lnTo>
                  <a:lnTo>
                    <a:pt x="3998" y="4256"/>
                  </a:lnTo>
                  <a:lnTo>
                    <a:pt x="4035" y="4292"/>
                  </a:lnTo>
                  <a:lnTo>
                    <a:pt x="4072" y="4366"/>
                  </a:lnTo>
                  <a:lnTo>
                    <a:pt x="4108" y="4476"/>
                  </a:lnTo>
                  <a:lnTo>
                    <a:pt x="4108" y="4586"/>
                  </a:lnTo>
                  <a:lnTo>
                    <a:pt x="4072" y="4843"/>
                  </a:lnTo>
                  <a:lnTo>
                    <a:pt x="3998" y="5026"/>
                  </a:lnTo>
                  <a:lnTo>
                    <a:pt x="3852" y="5246"/>
                  </a:lnTo>
                  <a:lnTo>
                    <a:pt x="3705" y="5393"/>
                  </a:lnTo>
                  <a:lnTo>
                    <a:pt x="3558" y="5576"/>
                  </a:lnTo>
                  <a:lnTo>
                    <a:pt x="3155" y="5833"/>
                  </a:lnTo>
                  <a:lnTo>
                    <a:pt x="2788" y="6053"/>
                  </a:lnTo>
                  <a:lnTo>
                    <a:pt x="2348" y="6310"/>
                  </a:lnTo>
                  <a:lnTo>
                    <a:pt x="1908" y="6530"/>
                  </a:lnTo>
                  <a:lnTo>
                    <a:pt x="1467" y="6750"/>
                  </a:lnTo>
                  <a:lnTo>
                    <a:pt x="1321" y="6823"/>
                  </a:lnTo>
                  <a:lnTo>
                    <a:pt x="1247" y="6860"/>
                  </a:lnTo>
                  <a:lnTo>
                    <a:pt x="1211" y="6933"/>
                  </a:lnTo>
                  <a:lnTo>
                    <a:pt x="1174" y="6933"/>
                  </a:lnTo>
                  <a:lnTo>
                    <a:pt x="1064" y="6860"/>
                  </a:lnTo>
                  <a:lnTo>
                    <a:pt x="880" y="6713"/>
                  </a:lnTo>
                  <a:lnTo>
                    <a:pt x="697" y="6457"/>
                  </a:lnTo>
                  <a:lnTo>
                    <a:pt x="587" y="6273"/>
                  </a:lnTo>
                  <a:lnTo>
                    <a:pt x="514" y="6053"/>
                  </a:lnTo>
                  <a:lnTo>
                    <a:pt x="477" y="5833"/>
                  </a:lnTo>
                  <a:lnTo>
                    <a:pt x="477" y="5613"/>
                  </a:lnTo>
                  <a:lnTo>
                    <a:pt x="477" y="5356"/>
                  </a:lnTo>
                  <a:lnTo>
                    <a:pt x="550" y="5136"/>
                  </a:lnTo>
                  <a:lnTo>
                    <a:pt x="660" y="4879"/>
                  </a:lnTo>
                  <a:lnTo>
                    <a:pt x="770" y="4659"/>
                  </a:lnTo>
                  <a:lnTo>
                    <a:pt x="917" y="4476"/>
                  </a:lnTo>
                  <a:lnTo>
                    <a:pt x="1101" y="4292"/>
                  </a:lnTo>
                  <a:lnTo>
                    <a:pt x="1504" y="3962"/>
                  </a:lnTo>
                  <a:lnTo>
                    <a:pt x="1908" y="3705"/>
                  </a:lnTo>
                  <a:lnTo>
                    <a:pt x="2384" y="3485"/>
                  </a:lnTo>
                  <a:lnTo>
                    <a:pt x="2458" y="3412"/>
                  </a:lnTo>
                  <a:lnTo>
                    <a:pt x="2494" y="3302"/>
                  </a:lnTo>
                  <a:lnTo>
                    <a:pt x="2568" y="3119"/>
                  </a:lnTo>
                  <a:lnTo>
                    <a:pt x="2715" y="2898"/>
                  </a:lnTo>
                  <a:lnTo>
                    <a:pt x="2898" y="2715"/>
                  </a:lnTo>
                  <a:lnTo>
                    <a:pt x="3045" y="2532"/>
                  </a:lnTo>
                  <a:lnTo>
                    <a:pt x="3228" y="2385"/>
                  </a:lnTo>
                  <a:lnTo>
                    <a:pt x="3448" y="2238"/>
                  </a:lnTo>
                  <a:lnTo>
                    <a:pt x="3632" y="2128"/>
                  </a:lnTo>
                  <a:lnTo>
                    <a:pt x="3852" y="2055"/>
                  </a:lnTo>
                  <a:lnTo>
                    <a:pt x="4108" y="1981"/>
                  </a:lnTo>
                  <a:lnTo>
                    <a:pt x="4328" y="1945"/>
                  </a:lnTo>
                  <a:lnTo>
                    <a:pt x="4549" y="1908"/>
                  </a:lnTo>
                  <a:lnTo>
                    <a:pt x="4695" y="2055"/>
                  </a:lnTo>
                  <a:lnTo>
                    <a:pt x="4879" y="2165"/>
                  </a:lnTo>
                  <a:lnTo>
                    <a:pt x="5135" y="2348"/>
                  </a:lnTo>
                  <a:lnTo>
                    <a:pt x="5356" y="2568"/>
                  </a:lnTo>
                  <a:lnTo>
                    <a:pt x="5466" y="2715"/>
                  </a:lnTo>
                  <a:lnTo>
                    <a:pt x="5539" y="2898"/>
                  </a:lnTo>
                  <a:lnTo>
                    <a:pt x="5649" y="3229"/>
                  </a:lnTo>
                  <a:lnTo>
                    <a:pt x="5722" y="3559"/>
                  </a:lnTo>
                  <a:lnTo>
                    <a:pt x="5686" y="3926"/>
                  </a:lnTo>
                  <a:lnTo>
                    <a:pt x="5612" y="4256"/>
                  </a:lnTo>
                  <a:lnTo>
                    <a:pt x="5466" y="4549"/>
                  </a:lnTo>
                  <a:lnTo>
                    <a:pt x="5062" y="5063"/>
                  </a:lnTo>
                  <a:lnTo>
                    <a:pt x="4879" y="5319"/>
                  </a:lnTo>
                  <a:lnTo>
                    <a:pt x="4732" y="5613"/>
                  </a:lnTo>
                  <a:lnTo>
                    <a:pt x="4659" y="5943"/>
                  </a:lnTo>
                  <a:lnTo>
                    <a:pt x="4659" y="6090"/>
                  </a:lnTo>
                  <a:lnTo>
                    <a:pt x="4659" y="6273"/>
                  </a:lnTo>
                  <a:lnTo>
                    <a:pt x="4695" y="6420"/>
                  </a:lnTo>
                  <a:lnTo>
                    <a:pt x="4769" y="6567"/>
                  </a:lnTo>
                  <a:lnTo>
                    <a:pt x="4805" y="6677"/>
                  </a:lnTo>
                  <a:lnTo>
                    <a:pt x="4915" y="6787"/>
                  </a:lnTo>
                  <a:lnTo>
                    <a:pt x="5135" y="6933"/>
                  </a:lnTo>
                  <a:lnTo>
                    <a:pt x="5392" y="7007"/>
                  </a:lnTo>
                  <a:lnTo>
                    <a:pt x="5649" y="7043"/>
                  </a:lnTo>
                  <a:lnTo>
                    <a:pt x="5942" y="7007"/>
                  </a:lnTo>
                  <a:lnTo>
                    <a:pt x="6199" y="6933"/>
                  </a:lnTo>
                  <a:lnTo>
                    <a:pt x="6456" y="6823"/>
                  </a:lnTo>
                  <a:lnTo>
                    <a:pt x="6676" y="6677"/>
                  </a:lnTo>
                  <a:lnTo>
                    <a:pt x="6896" y="6457"/>
                  </a:lnTo>
                  <a:lnTo>
                    <a:pt x="7043" y="6200"/>
                  </a:lnTo>
                  <a:lnTo>
                    <a:pt x="7226" y="5980"/>
                  </a:lnTo>
                  <a:lnTo>
                    <a:pt x="7667" y="5246"/>
                  </a:lnTo>
                  <a:lnTo>
                    <a:pt x="7887" y="4879"/>
                  </a:lnTo>
                  <a:lnTo>
                    <a:pt x="8107" y="4476"/>
                  </a:lnTo>
                  <a:lnTo>
                    <a:pt x="8143" y="4402"/>
                  </a:lnTo>
                  <a:lnTo>
                    <a:pt x="8107" y="4329"/>
                  </a:lnTo>
                  <a:lnTo>
                    <a:pt x="8070" y="4256"/>
                  </a:lnTo>
                  <a:lnTo>
                    <a:pt x="8033" y="4182"/>
                  </a:lnTo>
                  <a:lnTo>
                    <a:pt x="7777" y="4182"/>
                  </a:lnTo>
                  <a:lnTo>
                    <a:pt x="7703" y="4256"/>
                  </a:lnTo>
                  <a:lnTo>
                    <a:pt x="7520" y="4586"/>
                  </a:lnTo>
                  <a:lnTo>
                    <a:pt x="7300" y="4879"/>
                  </a:lnTo>
                  <a:lnTo>
                    <a:pt x="6933" y="5540"/>
                  </a:lnTo>
                  <a:lnTo>
                    <a:pt x="6749" y="5796"/>
                  </a:lnTo>
                  <a:lnTo>
                    <a:pt x="6566" y="6053"/>
                  </a:lnTo>
                  <a:lnTo>
                    <a:pt x="6383" y="6273"/>
                  </a:lnTo>
                  <a:lnTo>
                    <a:pt x="6126" y="6493"/>
                  </a:lnTo>
                  <a:lnTo>
                    <a:pt x="5942" y="6567"/>
                  </a:lnTo>
                  <a:lnTo>
                    <a:pt x="5796" y="6603"/>
                  </a:lnTo>
                  <a:lnTo>
                    <a:pt x="5612" y="6567"/>
                  </a:lnTo>
                  <a:lnTo>
                    <a:pt x="5466" y="6530"/>
                  </a:lnTo>
                  <a:lnTo>
                    <a:pt x="5319" y="6457"/>
                  </a:lnTo>
                  <a:lnTo>
                    <a:pt x="5209" y="6347"/>
                  </a:lnTo>
                  <a:lnTo>
                    <a:pt x="5135" y="6200"/>
                  </a:lnTo>
                  <a:lnTo>
                    <a:pt x="5099" y="6016"/>
                  </a:lnTo>
                  <a:lnTo>
                    <a:pt x="5135" y="5833"/>
                  </a:lnTo>
                  <a:lnTo>
                    <a:pt x="5172" y="5686"/>
                  </a:lnTo>
                  <a:lnTo>
                    <a:pt x="5356" y="5393"/>
                  </a:lnTo>
                  <a:lnTo>
                    <a:pt x="5759" y="4879"/>
                  </a:lnTo>
                  <a:lnTo>
                    <a:pt x="5906" y="4659"/>
                  </a:lnTo>
                  <a:lnTo>
                    <a:pt x="6016" y="4402"/>
                  </a:lnTo>
                  <a:lnTo>
                    <a:pt x="6126" y="4146"/>
                  </a:lnTo>
                  <a:lnTo>
                    <a:pt x="6163" y="3889"/>
                  </a:lnTo>
                  <a:lnTo>
                    <a:pt x="6163" y="3632"/>
                  </a:lnTo>
                  <a:lnTo>
                    <a:pt x="6163" y="3339"/>
                  </a:lnTo>
                  <a:lnTo>
                    <a:pt x="6089" y="3082"/>
                  </a:lnTo>
                  <a:lnTo>
                    <a:pt x="6016" y="2825"/>
                  </a:lnTo>
                  <a:lnTo>
                    <a:pt x="5832" y="2532"/>
                  </a:lnTo>
                  <a:lnTo>
                    <a:pt x="5576" y="2165"/>
                  </a:lnTo>
                  <a:lnTo>
                    <a:pt x="5429" y="2018"/>
                  </a:lnTo>
                  <a:lnTo>
                    <a:pt x="5282" y="1908"/>
                  </a:lnTo>
                  <a:lnTo>
                    <a:pt x="5099" y="1798"/>
                  </a:lnTo>
                  <a:lnTo>
                    <a:pt x="4915" y="1725"/>
                  </a:lnTo>
                  <a:lnTo>
                    <a:pt x="4915" y="1688"/>
                  </a:lnTo>
                  <a:lnTo>
                    <a:pt x="4915" y="1468"/>
                  </a:lnTo>
                  <a:lnTo>
                    <a:pt x="4989" y="1321"/>
                  </a:lnTo>
                  <a:lnTo>
                    <a:pt x="5062" y="1174"/>
                  </a:lnTo>
                  <a:lnTo>
                    <a:pt x="5172" y="1028"/>
                  </a:lnTo>
                  <a:lnTo>
                    <a:pt x="5319" y="918"/>
                  </a:lnTo>
                  <a:lnTo>
                    <a:pt x="5502" y="844"/>
                  </a:lnTo>
                  <a:lnTo>
                    <a:pt x="5686" y="808"/>
                  </a:lnTo>
                  <a:lnTo>
                    <a:pt x="5869" y="771"/>
                  </a:lnTo>
                  <a:lnTo>
                    <a:pt x="6016" y="771"/>
                  </a:lnTo>
                  <a:lnTo>
                    <a:pt x="6199" y="808"/>
                  </a:lnTo>
                  <a:lnTo>
                    <a:pt x="6529" y="918"/>
                  </a:lnTo>
                  <a:lnTo>
                    <a:pt x="7190" y="1211"/>
                  </a:lnTo>
                  <a:lnTo>
                    <a:pt x="7080" y="1321"/>
                  </a:lnTo>
                  <a:lnTo>
                    <a:pt x="7043" y="1431"/>
                  </a:lnTo>
                  <a:lnTo>
                    <a:pt x="7043" y="1541"/>
                  </a:lnTo>
                  <a:lnTo>
                    <a:pt x="7043" y="1651"/>
                  </a:lnTo>
                  <a:lnTo>
                    <a:pt x="7153" y="1871"/>
                  </a:lnTo>
                  <a:lnTo>
                    <a:pt x="7300" y="2018"/>
                  </a:lnTo>
                  <a:lnTo>
                    <a:pt x="7446" y="2165"/>
                  </a:lnTo>
                  <a:lnTo>
                    <a:pt x="7556" y="2275"/>
                  </a:lnTo>
                  <a:lnTo>
                    <a:pt x="7446" y="2495"/>
                  </a:lnTo>
                  <a:lnTo>
                    <a:pt x="7263" y="3045"/>
                  </a:lnTo>
                  <a:lnTo>
                    <a:pt x="7153" y="3265"/>
                  </a:lnTo>
                  <a:lnTo>
                    <a:pt x="7043" y="3485"/>
                  </a:lnTo>
                  <a:lnTo>
                    <a:pt x="6933" y="3705"/>
                  </a:lnTo>
                  <a:lnTo>
                    <a:pt x="6896" y="3926"/>
                  </a:lnTo>
                  <a:lnTo>
                    <a:pt x="6896" y="3999"/>
                  </a:lnTo>
                  <a:lnTo>
                    <a:pt x="6970" y="4036"/>
                  </a:lnTo>
                  <a:lnTo>
                    <a:pt x="7043" y="4072"/>
                  </a:lnTo>
                  <a:lnTo>
                    <a:pt x="7116" y="4036"/>
                  </a:lnTo>
                  <a:lnTo>
                    <a:pt x="7263" y="3889"/>
                  </a:lnTo>
                  <a:lnTo>
                    <a:pt x="7410" y="3705"/>
                  </a:lnTo>
                  <a:lnTo>
                    <a:pt x="7593" y="3265"/>
                  </a:lnTo>
                  <a:lnTo>
                    <a:pt x="7777" y="2715"/>
                  </a:lnTo>
                  <a:lnTo>
                    <a:pt x="7813" y="2458"/>
                  </a:lnTo>
                  <a:lnTo>
                    <a:pt x="7813" y="2422"/>
                  </a:lnTo>
                  <a:lnTo>
                    <a:pt x="8363" y="2678"/>
                  </a:lnTo>
                  <a:lnTo>
                    <a:pt x="8584" y="2862"/>
                  </a:lnTo>
                  <a:lnTo>
                    <a:pt x="8694" y="3009"/>
                  </a:lnTo>
                  <a:lnTo>
                    <a:pt x="8804" y="3155"/>
                  </a:lnTo>
                  <a:lnTo>
                    <a:pt x="8877" y="3302"/>
                  </a:lnTo>
                  <a:lnTo>
                    <a:pt x="8877" y="3449"/>
                  </a:lnTo>
                  <a:lnTo>
                    <a:pt x="8840" y="3595"/>
                  </a:lnTo>
                  <a:lnTo>
                    <a:pt x="8694" y="3705"/>
                  </a:lnTo>
                  <a:lnTo>
                    <a:pt x="8620" y="3779"/>
                  </a:lnTo>
                  <a:lnTo>
                    <a:pt x="8584" y="3852"/>
                  </a:lnTo>
                  <a:lnTo>
                    <a:pt x="8584" y="3926"/>
                  </a:lnTo>
                  <a:lnTo>
                    <a:pt x="8620" y="3999"/>
                  </a:lnTo>
                  <a:lnTo>
                    <a:pt x="8657" y="4072"/>
                  </a:lnTo>
                  <a:lnTo>
                    <a:pt x="8730" y="4109"/>
                  </a:lnTo>
                  <a:lnTo>
                    <a:pt x="8840" y="4109"/>
                  </a:lnTo>
                  <a:lnTo>
                    <a:pt x="8914" y="4072"/>
                  </a:lnTo>
                  <a:lnTo>
                    <a:pt x="9097" y="3926"/>
                  </a:lnTo>
                  <a:lnTo>
                    <a:pt x="9207" y="3779"/>
                  </a:lnTo>
                  <a:lnTo>
                    <a:pt x="9281" y="3595"/>
                  </a:lnTo>
                  <a:lnTo>
                    <a:pt x="9281" y="3412"/>
                  </a:lnTo>
                  <a:lnTo>
                    <a:pt x="9281" y="3192"/>
                  </a:lnTo>
                  <a:lnTo>
                    <a:pt x="9207" y="3009"/>
                  </a:lnTo>
                  <a:lnTo>
                    <a:pt x="9097" y="2825"/>
                  </a:lnTo>
                  <a:lnTo>
                    <a:pt x="8987" y="2642"/>
                  </a:lnTo>
                  <a:lnTo>
                    <a:pt x="8804" y="2458"/>
                  </a:lnTo>
                  <a:lnTo>
                    <a:pt x="8584" y="2348"/>
                  </a:lnTo>
                  <a:lnTo>
                    <a:pt x="8107" y="2091"/>
                  </a:lnTo>
                  <a:lnTo>
                    <a:pt x="7887" y="1981"/>
                  </a:lnTo>
                  <a:lnTo>
                    <a:pt x="7593" y="1798"/>
                  </a:lnTo>
                  <a:lnTo>
                    <a:pt x="7446" y="1651"/>
                  </a:lnTo>
                  <a:lnTo>
                    <a:pt x="7373" y="1541"/>
                  </a:lnTo>
                  <a:lnTo>
                    <a:pt x="7336" y="1431"/>
                  </a:lnTo>
                  <a:lnTo>
                    <a:pt x="7373" y="1284"/>
                  </a:lnTo>
                  <a:lnTo>
                    <a:pt x="7483" y="1358"/>
                  </a:lnTo>
                  <a:lnTo>
                    <a:pt x="7556" y="1358"/>
                  </a:lnTo>
                  <a:lnTo>
                    <a:pt x="7593" y="1321"/>
                  </a:lnTo>
                  <a:lnTo>
                    <a:pt x="7630" y="1248"/>
                  </a:lnTo>
                  <a:lnTo>
                    <a:pt x="7703" y="1138"/>
                  </a:lnTo>
                  <a:lnTo>
                    <a:pt x="7813" y="954"/>
                  </a:lnTo>
                  <a:lnTo>
                    <a:pt x="7923" y="808"/>
                  </a:lnTo>
                  <a:lnTo>
                    <a:pt x="8107" y="698"/>
                  </a:lnTo>
                  <a:lnTo>
                    <a:pt x="8290" y="624"/>
                  </a:lnTo>
                  <a:lnTo>
                    <a:pt x="8474" y="588"/>
                  </a:lnTo>
                  <a:lnTo>
                    <a:pt x="8694" y="551"/>
                  </a:lnTo>
                  <a:lnTo>
                    <a:pt x="9060" y="514"/>
                  </a:lnTo>
                  <a:close/>
                  <a:moveTo>
                    <a:pt x="13279" y="9318"/>
                  </a:moveTo>
                  <a:lnTo>
                    <a:pt x="13426" y="9428"/>
                  </a:lnTo>
                  <a:lnTo>
                    <a:pt x="13426" y="9464"/>
                  </a:lnTo>
                  <a:lnTo>
                    <a:pt x="13352" y="9464"/>
                  </a:lnTo>
                  <a:lnTo>
                    <a:pt x="13242" y="9538"/>
                  </a:lnTo>
                  <a:lnTo>
                    <a:pt x="12985" y="9868"/>
                  </a:lnTo>
                  <a:lnTo>
                    <a:pt x="12692" y="10198"/>
                  </a:lnTo>
                  <a:lnTo>
                    <a:pt x="12362" y="10492"/>
                  </a:lnTo>
                  <a:lnTo>
                    <a:pt x="12032" y="10748"/>
                  </a:lnTo>
                  <a:lnTo>
                    <a:pt x="11445" y="11078"/>
                  </a:lnTo>
                  <a:lnTo>
                    <a:pt x="10858" y="11409"/>
                  </a:lnTo>
                  <a:lnTo>
                    <a:pt x="10638" y="11372"/>
                  </a:lnTo>
                  <a:lnTo>
                    <a:pt x="10418" y="11299"/>
                  </a:lnTo>
                  <a:lnTo>
                    <a:pt x="10234" y="11188"/>
                  </a:lnTo>
                  <a:lnTo>
                    <a:pt x="10051" y="11078"/>
                  </a:lnTo>
                  <a:lnTo>
                    <a:pt x="10491" y="11005"/>
                  </a:lnTo>
                  <a:lnTo>
                    <a:pt x="10895" y="10858"/>
                  </a:lnTo>
                  <a:lnTo>
                    <a:pt x="11298" y="10675"/>
                  </a:lnTo>
                  <a:lnTo>
                    <a:pt x="11702" y="10492"/>
                  </a:lnTo>
                  <a:lnTo>
                    <a:pt x="12142" y="10235"/>
                  </a:lnTo>
                  <a:lnTo>
                    <a:pt x="12545" y="9941"/>
                  </a:lnTo>
                  <a:lnTo>
                    <a:pt x="12912" y="9648"/>
                  </a:lnTo>
                  <a:lnTo>
                    <a:pt x="13279" y="9318"/>
                  </a:lnTo>
                  <a:close/>
                  <a:moveTo>
                    <a:pt x="13609" y="9648"/>
                  </a:moveTo>
                  <a:lnTo>
                    <a:pt x="13719" y="9795"/>
                  </a:lnTo>
                  <a:lnTo>
                    <a:pt x="13792" y="9978"/>
                  </a:lnTo>
                  <a:lnTo>
                    <a:pt x="13939" y="10345"/>
                  </a:lnTo>
                  <a:lnTo>
                    <a:pt x="13939" y="10602"/>
                  </a:lnTo>
                  <a:lnTo>
                    <a:pt x="13939" y="10858"/>
                  </a:lnTo>
                  <a:lnTo>
                    <a:pt x="13866" y="10968"/>
                  </a:lnTo>
                  <a:lnTo>
                    <a:pt x="13829" y="10932"/>
                  </a:lnTo>
                  <a:lnTo>
                    <a:pt x="13719" y="10932"/>
                  </a:lnTo>
                  <a:lnTo>
                    <a:pt x="13719" y="10968"/>
                  </a:lnTo>
                  <a:lnTo>
                    <a:pt x="13609" y="11188"/>
                  </a:lnTo>
                  <a:lnTo>
                    <a:pt x="12765" y="11299"/>
                  </a:lnTo>
                  <a:lnTo>
                    <a:pt x="12912" y="11188"/>
                  </a:lnTo>
                  <a:lnTo>
                    <a:pt x="13316" y="10895"/>
                  </a:lnTo>
                  <a:lnTo>
                    <a:pt x="13682" y="10565"/>
                  </a:lnTo>
                  <a:lnTo>
                    <a:pt x="13756" y="10492"/>
                  </a:lnTo>
                  <a:lnTo>
                    <a:pt x="13756" y="10381"/>
                  </a:lnTo>
                  <a:lnTo>
                    <a:pt x="13719" y="10308"/>
                  </a:lnTo>
                  <a:lnTo>
                    <a:pt x="13609" y="10271"/>
                  </a:lnTo>
                  <a:lnTo>
                    <a:pt x="13536" y="10271"/>
                  </a:lnTo>
                  <a:lnTo>
                    <a:pt x="13462" y="10308"/>
                  </a:lnTo>
                  <a:lnTo>
                    <a:pt x="13059" y="10638"/>
                  </a:lnTo>
                  <a:lnTo>
                    <a:pt x="12655" y="10968"/>
                  </a:lnTo>
                  <a:lnTo>
                    <a:pt x="12398" y="11152"/>
                  </a:lnTo>
                  <a:lnTo>
                    <a:pt x="12325" y="11225"/>
                  </a:lnTo>
                  <a:lnTo>
                    <a:pt x="12252" y="11372"/>
                  </a:lnTo>
                  <a:lnTo>
                    <a:pt x="11665" y="11409"/>
                  </a:lnTo>
                  <a:lnTo>
                    <a:pt x="11481" y="11445"/>
                  </a:lnTo>
                  <a:lnTo>
                    <a:pt x="11775" y="11299"/>
                  </a:lnTo>
                  <a:lnTo>
                    <a:pt x="12068" y="11115"/>
                  </a:lnTo>
                  <a:lnTo>
                    <a:pt x="12362" y="10932"/>
                  </a:lnTo>
                  <a:lnTo>
                    <a:pt x="12655" y="10748"/>
                  </a:lnTo>
                  <a:lnTo>
                    <a:pt x="12912" y="10492"/>
                  </a:lnTo>
                  <a:lnTo>
                    <a:pt x="13132" y="10271"/>
                  </a:lnTo>
                  <a:lnTo>
                    <a:pt x="13352" y="10015"/>
                  </a:lnTo>
                  <a:lnTo>
                    <a:pt x="13572" y="9721"/>
                  </a:lnTo>
                  <a:lnTo>
                    <a:pt x="13609" y="9648"/>
                  </a:lnTo>
                  <a:close/>
                  <a:moveTo>
                    <a:pt x="9060" y="1"/>
                  </a:moveTo>
                  <a:lnTo>
                    <a:pt x="8804" y="37"/>
                  </a:lnTo>
                  <a:lnTo>
                    <a:pt x="8547" y="37"/>
                  </a:lnTo>
                  <a:lnTo>
                    <a:pt x="8290" y="111"/>
                  </a:lnTo>
                  <a:lnTo>
                    <a:pt x="8033" y="184"/>
                  </a:lnTo>
                  <a:lnTo>
                    <a:pt x="7813" y="294"/>
                  </a:lnTo>
                  <a:lnTo>
                    <a:pt x="7593" y="441"/>
                  </a:lnTo>
                  <a:lnTo>
                    <a:pt x="7410" y="624"/>
                  </a:lnTo>
                  <a:lnTo>
                    <a:pt x="7300" y="844"/>
                  </a:lnTo>
                  <a:lnTo>
                    <a:pt x="6896" y="624"/>
                  </a:lnTo>
                  <a:lnTo>
                    <a:pt x="6493" y="441"/>
                  </a:lnTo>
                  <a:lnTo>
                    <a:pt x="6273" y="367"/>
                  </a:lnTo>
                  <a:lnTo>
                    <a:pt x="6053" y="331"/>
                  </a:lnTo>
                  <a:lnTo>
                    <a:pt x="5612" y="331"/>
                  </a:lnTo>
                  <a:lnTo>
                    <a:pt x="5392" y="404"/>
                  </a:lnTo>
                  <a:lnTo>
                    <a:pt x="5209" y="477"/>
                  </a:lnTo>
                  <a:lnTo>
                    <a:pt x="5025" y="588"/>
                  </a:lnTo>
                  <a:lnTo>
                    <a:pt x="4842" y="734"/>
                  </a:lnTo>
                  <a:lnTo>
                    <a:pt x="4695" y="881"/>
                  </a:lnTo>
                  <a:lnTo>
                    <a:pt x="4585" y="1064"/>
                  </a:lnTo>
                  <a:lnTo>
                    <a:pt x="4512" y="1248"/>
                  </a:lnTo>
                  <a:lnTo>
                    <a:pt x="4475" y="1468"/>
                  </a:lnTo>
                  <a:lnTo>
                    <a:pt x="4182" y="1505"/>
                  </a:lnTo>
                  <a:lnTo>
                    <a:pt x="3888" y="1541"/>
                  </a:lnTo>
                  <a:lnTo>
                    <a:pt x="3595" y="1651"/>
                  </a:lnTo>
                  <a:lnTo>
                    <a:pt x="3338" y="1798"/>
                  </a:lnTo>
                  <a:lnTo>
                    <a:pt x="3081" y="1945"/>
                  </a:lnTo>
                  <a:lnTo>
                    <a:pt x="2861" y="2091"/>
                  </a:lnTo>
                  <a:lnTo>
                    <a:pt x="2641" y="2312"/>
                  </a:lnTo>
                  <a:lnTo>
                    <a:pt x="2421" y="2532"/>
                  </a:lnTo>
                  <a:lnTo>
                    <a:pt x="2238" y="2788"/>
                  </a:lnTo>
                  <a:lnTo>
                    <a:pt x="2091" y="3082"/>
                  </a:lnTo>
                  <a:lnTo>
                    <a:pt x="1981" y="3155"/>
                  </a:lnTo>
                  <a:lnTo>
                    <a:pt x="1834" y="3229"/>
                  </a:lnTo>
                  <a:lnTo>
                    <a:pt x="1504" y="3375"/>
                  </a:lnTo>
                  <a:lnTo>
                    <a:pt x="1211" y="3559"/>
                  </a:lnTo>
                  <a:lnTo>
                    <a:pt x="954" y="3779"/>
                  </a:lnTo>
                  <a:lnTo>
                    <a:pt x="697" y="3999"/>
                  </a:lnTo>
                  <a:lnTo>
                    <a:pt x="477" y="4256"/>
                  </a:lnTo>
                  <a:lnTo>
                    <a:pt x="330" y="4512"/>
                  </a:lnTo>
                  <a:lnTo>
                    <a:pt x="183" y="4769"/>
                  </a:lnTo>
                  <a:lnTo>
                    <a:pt x="73" y="5063"/>
                  </a:lnTo>
                  <a:lnTo>
                    <a:pt x="37" y="5319"/>
                  </a:lnTo>
                  <a:lnTo>
                    <a:pt x="0" y="5613"/>
                  </a:lnTo>
                  <a:lnTo>
                    <a:pt x="0" y="5906"/>
                  </a:lnTo>
                  <a:lnTo>
                    <a:pt x="73" y="6200"/>
                  </a:lnTo>
                  <a:lnTo>
                    <a:pt x="183" y="6493"/>
                  </a:lnTo>
                  <a:lnTo>
                    <a:pt x="294" y="6713"/>
                  </a:lnTo>
                  <a:lnTo>
                    <a:pt x="440" y="6933"/>
                  </a:lnTo>
                  <a:lnTo>
                    <a:pt x="660" y="7117"/>
                  </a:lnTo>
                  <a:lnTo>
                    <a:pt x="880" y="7300"/>
                  </a:lnTo>
                  <a:lnTo>
                    <a:pt x="1064" y="7374"/>
                  </a:lnTo>
                  <a:lnTo>
                    <a:pt x="1027" y="7594"/>
                  </a:lnTo>
                  <a:lnTo>
                    <a:pt x="1027" y="7814"/>
                  </a:lnTo>
                  <a:lnTo>
                    <a:pt x="1064" y="8034"/>
                  </a:lnTo>
                  <a:lnTo>
                    <a:pt x="1101" y="8217"/>
                  </a:lnTo>
                  <a:lnTo>
                    <a:pt x="1174" y="8437"/>
                  </a:lnTo>
                  <a:lnTo>
                    <a:pt x="1284" y="8621"/>
                  </a:lnTo>
                  <a:lnTo>
                    <a:pt x="1431" y="8804"/>
                  </a:lnTo>
                  <a:lnTo>
                    <a:pt x="1614" y="8988"/>
                  </a:lnTo>
                  <a:lnTo>
                    <a:pt x="1797" y="9098"/>
                  </a:lnTo>
                  <a:lnTo>
                    <a:pt x="1981" y="9208"/>
                  </a:lnTo>
                  <a:lnTo>
                    <a:pt x="2201" y="9281"/>
                  </a:lnTo>
                  <a:lnTo>
                    <a:pt x="2421" y="9318"/>
                  </a:lnTo>
                  <a:lnTo>
                    <a:pt x="2641" y="9354"/>
                  </a:lnTo>
                  <a:lnTo>
                    <a:pt x="2861" y="9318"/>
                  </a:lnTo>
                  <a:lnTo>
                    <a:pt x="3081" y="9281"/>
                  </a:lnTo>
                  <a:lnTo>
                    <a:pt x="3301" y="9208"/>
                  </a:lnTo>
                  <a:lnTo>
                    <a:pt x="3375" y="9354"/>
                  </a:lnTo>
                  <a:lnTo>
                    <a:pt x="3448" y="9501"/>
                  </a:lnTo>
                  <a:lnTo>
                    <a:pt x="3595" y="9648"/>
                  </a:lnTo>
                  <a:lnTo>
                    <a:pt x="3742" y="9758"/>
                  </a:lnTo>
                  <a:lnTo>
                    <a:pt x="3925" y="9868"/>
                  </a:lnTo>
                  <a:lnTo>
                    <a:pt x="4108" y="9905"/>
                  </a:lnTo>
                  <a:lnTo>
                    <a:pt x="4292" y="9941"/>
                  </a:lnTo>
                  <a:lnTo>
                    <a:pt x="4475" y="9941"/>
                  </a:lnTo>
                  <a:lnTo>
                    <a:pt x="4842" y="9905"/>
                  </a:lnTo>
                  <a:lnTo>
                    <a:pt x="5246" y="9795"/>
                  </a:lnTo>
                  <a:lnTo>
                    <a:pt x="5686" y="9648"/>
                  </a:lnTo>
                  <a:lnTo>
                    <a:pt x="6163" y="9574"/>
                  </a:lnTo>
                  <a:lnTo>
                    <a:pt x="6603" y="9574"/>
                  </a:lnTo>
                  <a:lnTo>
                    <a:pt x="7080" y="9611"/>
                  </a:lnTo>
                  <a:lnTo>
                    <a:pt x="7446" y="9648"/>
                  </a:lnTo>
                  <a:lnTo>
                    <a:pt x="7630" y="9648"/>
                  </a:lnTo>
                  <a:lnTo>
                    <a:pt x="7813" y="9611"/>
                  </a:lnTo>
                  <a:lnTo>
                    <a:pt x="7960" y="9721"/>
                  </a:lnTo>
                  <a:lnTo>
                    <a:pt x="8143" y="9795"/>
                  </a:lnTo>
                  <a:lnTo>
                    <a:pt x="8327" y="9831"/>
                  </a:lnTo>
                  <a:lnTo>
                    <a:pt x="8547" y="9868"/>
                  </a:lnTo>
                  <a:lnTo>
                    <a:pt x="9024" y="9905"/>
                  </a:lnTo>
                  <a:lnTo>
                    <a:pt x="9391" y="9868"/>
                  </a:lnTo>
                  <a:lnTo>
                    <a:pt x="9501" y="9868"/>
                  </a:lnTo>
                  <a:lnTo>
                    <a:pt x="9354" y="10161"/>
                  </a:lnTo>
                  <a:lnTo>
                    <a:pt x="9317" y="10308"/>
                  </a:lnTo>
                  <a:lnTo>
                    <a:pt x="9281" y="10492"/>
                  </a:lnTo>
                  <a:lnTo>
                    <a:pt x="9317" y="10638"/>
                  </a:lnTo>
                  <a:lnTo>
                    <a:pt x="9354" y="10785"/>
                  </a:lnTo>
                  <a:lnTo>
                    <a:pt x="9464" y="11078"/>
                  </a:lnTo>
                  <a:lnTo>
                    <a:pt x="9647" y="11335"/>
                  </a:lnTo>
                  <a:lnTo>
                    <a:pt x="9831" y="11519"/>
                  </a:lnTo>
                  <a:lnTo>
                    <a:pt x="9977" y="11629"/>
                  </a:lnTo>
                  <a:lnTo>
                    <a:pt x="10198" y="11739"/>
                  </a:lnTo>
                  <a:lnTo>
                    <a:pt x="10381" y="11812"/>
                  </a:lnTo>
                  <a:lnTo>
                    <a:pt x="10821" y="11922"/>
                  </a:lnTo>
                  <a:lnTo>
                    <a:pt x="11298" y="11959"/>
                  </a:lnTo>
                  <a:lnTo>
                    <a:pt x="11775" y="11922"/>
                  </a:lnTo>
                  <a:lnTo>
                    <a:pt x="12215" y="11885"/>
                  </a:lnTo>
                  <a:lnTo>
                    <a:pt x="13095" y="11775"/>
                  </a:lnTo>
                  <a:lnTo>
                    <a:pt x="13939" y="11665"/>
                  </a:lnTo>
                  <a:lnTo>
                    <a:pt x="14343" y="11555"/>
                  </a:lnTo>
                  <a:lnTo>
                    <a:pt x="14746" y="11409"/>
                  </a:lnTo>
                  <a:lnTo>
                    <a:pt x="15076" y="11262"/>
                  </a:lnTo>
                  <a:lnTo>
                    <a:pt x="15370" y="11042"/>
                  </a:lnTo>
                  <a:lnTo>
                    <a:pt x="15626" y="10785"/>
                  </a:lnTo>
                  <a:lnTo>
                    <a:pt x="15847" y="10528"/>
                  </a:lnTo>
                  <a:lnTo>
                    <a:pt x="16030" y="10235"/>
                  </a:lnTo>
                  <a:lnTo>
                    <a:pt x="16213" y="9941"/>
                  </a:lnTo>
                  <a:lnTo>
                    <a:pt x="16360" y="9648"/>
                  </a:lnTo>
                  <a:lnTo>
                    <a:pt x="16433" y="9318"/>
                  </a:lnTo>
                  <a:lnTo>
                    <a:pt x="16507" y="8988"/>
                  </a:lnTo>
                  <a:lnTo>
                    <a:pt x="16543" y="8657"/>
                  </a:lnTo>
                  <a:lnTo>
                    <a:pt x="16507" y="8327"/>
                  </a:lnTo>
                  <a:lnTo>
                    <a:pt x="16470" y="7997"/>
                  </a:lnTo>
                  <a:lnTo>
                    <a:pt x="16690" y="7447"/>
                  </a:lnTo>
                  <a:lnTo>
                    <a:pt x="16837" y="6933"/>
                  </a:lnTo>
                  <a:lnTo>
                    <a:pt x="16910" y="6347"/>
                  </a:lnTo>
                  <a:lnTo>
                    <a:pt x="16910" y="5796"/>
                  </a:lnTo>
                  <a:lnTo>
                    <a:pt x="16837" y="5429"/>
                  </a:lnTo>
                  <a:lnTo>
                    <a:pt x="16727" y="5063"/>
                  </a:lnTo>
                  <a:lnTo>
                    <a:pt x="16654" y="4916"/>
                  </a:lnTo>
                  <a:lnTo>
                    <a:pt x="16543" y="4769"/>
                  </a:lnTo>
                  <a:lnTo>
                    <a:pt x="16397" y="4659"/>
                  </a:lnTo>
                  <a:lnTo>
                    <a:pt x="16250" y="4586"/>
                  </a:lnTo>
                  <a:lnTo>
                    <a:pt x="16250" y="4146"/>
                  </a:lnTo>
                  <a:lnTo>
                    <a:pt x="16177" y="3742"/>
                  </a:lnTo>
                  <a:lnTo>
                    <a:pt x="16030" y="3375"/>
                  </a:lnTo>
                  <a:lnTo>
                    <a:pt x="15773" y="3009"/>
                  </a:lnTo>
                  <a:lnTo>
                    <a:pt x="15626" y="2825"/>
                  </a:lnTo>
                  <a:lnTo>
                    <a:pt x="15443" y="2642"/>
                  </a:lnTo>
                  <a:lnTo>
                    <a:pt x="15223" y="2495"/>
                  </a:lnTo>
                  <a:lnTo>
                    <a:pt x="15003" y="2385"/>
                  </a:lnTo>
                  <a:lnTo>
                    <a:pt x="14746" y="2238"/>
                  </a:lnTo>
                  <a:lnTo>
                    <a:pt x="14526" y="2055"/>
                  </a:lnTo>
                  <a:lnTo>
                    <a:pt x="14379" y="1835"/>
                  </a:lnTo>
                  <a:lnTo>
                    <a:pt x="14233" y="1578"/>
                  </a:lnTo>
                  <a:lnTo>
                    <a:pt x="14123" y="1358"/>
                  </a:lnTo>
                  <a:lnTo>
                    <a:pt x="13976" y="1138"/>
                  </a:lnTo>
                  <a:lnTo>
                    <a:pt x="13829" y="991"/>
                  </a:lnTo>
                  <a:lnTo>
                    <a:pt x="13682" y="808"/>
                  </a:lnTo>
                  <a:lnTo>
                    <a:pt x="13499" y="698"/>
                  </a:lnTo>
                  <a:lnTo>
                    <a:pt x="13279" y="588"/>
                  </a:lnTo>
                  <a:lnTo>
                    <a:pt x="13059" y="514"/>
                  </a:lnTo>
                  <a:lnTo>
                    <a:pt x="12802" y="441"/>
                  </a:lnTo>
                  <a:lnTo>
                    <a:pt x="12362" y="441"/>
                  </a:lnTo>
                  <a:lnTo>
                    <a:pt x="11885" y="477"/>
                  </a:lnTo>
                  <a:lnTo>
                    <a:pt x="11408" y="588"/>
                  </a:lnTo>
                  <a:lnTo>
                    <a:pt x="10968" y="698"/>
                  </a:lnTo>
                  <a:lnTo>
                    <a:pt x="10821" y="514"/>
                  </a:lnTo>
                  <a:lnTo>
                    <a:pt x="10601" y="331"/>
                  </a:lnTo>
                  <a:lnTo>
                    <a:pt x="10381" y="221"/>
                  </a:lnTo>
                  <a:lnTo>
                    <a:pt x="10124" y="147"/>
                  </a:lnTo>
                  <a:lnTo>
                    <a:pt x="9867" y="74"/>
                  </a:lnTo>
                  <a:lnTo>
                    <a:pt x="9574" y="37"/>
                  </a:lnTo>
                  <a:lnTo>
                    <a:pt x="9060" y="1"/>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55" name="Shape 355"/>
            <p:cNvSpPr/>
            <p:nvPr/>
          </p:nvSpPr>
          <p:spPr>
            <a:xfrm>
              <a:off x="7121425" y="2437925"/>
              <a:ext cx="246700" cy="315500"/>
            </a:xfrm>
            <a:custGeom>
              <a:avLst/>
              <a:gdLst/>
              <a:ahLst/>
              <a:cxnLst/>
              <a:rect l="0" t="0" r="0" b="0"/>
              <a:pathLst>
                <a:path w="9868" h="12620" extrusionOk="0">
                  <a:moveTo>
                    <a:pt x="4182" y="661"/>
                  </a:moveTo>
                  <a:lnTo>
                    <a:pt x="4182" y="918"/>
                  </a:lnTo>
                  <a:lnTo>
                    <a:pt x="4182" y="1431"/>
                  </a:lnTo>
                  <a:lnTo>
                    <a:pt x="4145" y="2202"/>
                  </a:lnTo>
                  <a:lnTo>
                    <a:pt x="3925" y="2165"/>
                  </a:lnTo>
                  <a:lnTo>
                    <a:pt x="3962" y="2018"/>
                  </a:lnTo>
                  <a:lnTo>
                    <a:pt x="3962" y="1835"/>
                  </a:lnTo>
                  <a:lnTo>
                    <a:pt x="3889" y="1468"/>
                  </a:lnTo>
                  <a:lnTo>
                    <a:pt x="3852" y="1101"/>
                  </a:lnTo>
                  <a:lnTo>
                    <a:pt x="3889" y="918"/>
                  </a:lnTo>
                  <a:lnTo>
                    <a:pt x="3962" y="771"/>
                  </a:lnTo>
                  <a:lnTo>
                    <a:pt x="3999" y="698"/>
                  </a:lnTo>
                  <a:lnTo>
                    <a:pt x="4072" y="661"/>
                  </a:lnTo>
                  <a:close/>
                  <a:moveTo>
                    <a:pt x="1541" y="404"/>
                  </a:moveTo>
                  <a:lnTo>
                    <a:pt x="1578" y="441"/>
                  </a:lnTo>
                  <a:lnTo>
                    <a:pt x="1614" y="514"/>
                  </a:lnTo>
                  <a:lnTo>
                    <a:pt x="1614" y="1138"/>
                  </a:lnTo>
                  <a:lnTo>
                    <a:pt x="1688" y="2202"/>
                  </a:lnTo>
                  <a:lnTo>
                    <a:pt x="1284" y="2238"/>
                  </a:lnTo>
                  <a:lnTo>
                    <a:pt x="1211" y="2238"/>
                  </a:lnTo>
                  <a:lnTo>
                    <a:pt x="1211" y="1871"/>
                  </a:lnTo>
                  <a:lnTo>
                    <a:pt x="1174" y="1505"/>
                  </a:lnTo>
                  <a:lnTo>
                    <a:pt x="1211" y="1211"/>
                  </a:lnTo>
                  <a:lnTo>
                    <a:pt x="1248" y="954"/>
                  </a:lnTo>
                  <a:lnTo>
                    <a:pt x="1358" y="404"/>
                  </a:lnTo>
                  <a:close/>
                  <a:moveTo>
                    <a:pt x="3815" y="2678"/>
                  </a:moveTo>
                  <a:lnTo>
                    <a:pt x="4439" y="2715"/>
                  </a:lnTo>
                  <a:lnTo>
                    <a:pt x="5026" y="2789"/>
                  </a:lnTo>
                  <a:lnTo>
                    <a:pt x="5026" y="2825"/>
                  </a:lnTo>
                  <a:lnTo>
                    <a:pt x="5136" y="3485"/>
                  </a:lnTo>
                  <a:lnTo>
                    <a:pt x="3925" y="3559"/>
                  </a:lnTo>
                  <a:lnTo>
                    <a:pt x="2678" y="3632"/>
                  </a:lnTo>
                  <a:lnTo>
                    <a:pt x="1358" y="3669"/>
                  </a:lnTo>
                  <a:lnTo>
                    <a:pt x="917" y="3706"/>
                  </a:lnTo>
                  <a:lnTo>
                    <a:pt x="477" y="3742"/>
                  </a:lnTo>
                  <a:lnTo>
                    <a:pt x="441" y="3229"/>
                  </a:lnTo>
                  <a:lnTo>
                    <a:pt x="441" y="2972"/>
                  </a:lnTo>
                  <a:lnTo>
                    <a:pt x="404" y="2862"/>
                  </a:lnTo>
                  <a:lnTo>
                    <a:pt x="331" y="2752"/>
                  </a:lnTo>
                  <a:lnTo>
                    <a:pt x="587" y="2789"/>
                  </a:lnTo>
                  <a:lnTo>
                    <a:pt x="807" y="2789"/>
                  </a:lnTo>
                  <a:lnTo>
                    <a:pt x="1284" y="2752"/>
                  </a:lnTo>
                  <a:lnTo>
                    <a:pt x="1945" y="2678"/>
                  </a:lnTo>
                  <a:close/>
                  <a:moveTo>
                    <a:pt x="4916" y="3999"/>
                  </a:moveTo>
                  <a:lnTo>
                    <a:pt x="4989" y="4072"/>
                  </a:lnTo>
                  <a:lnTo>
                    <a:pt x="5136" y="4109"/>
                  </a:lnTo>
                  <a:lnTo>
                    <a:pt x="5209" y="4072"/>
                  </a:lnTo>
                  <a:lnTo>
                    <a:pt x="5246" y="4623"/>
                  </a:lnTo>
                  <a:lnTo>
                    <a:pt x="5209" y="5173"/>
                  </a:lnTo>
                  <a:lnTo>
                    <a:pt x="5173" y="5430"/>
                  </a:lnTo>
                  <a:lnTo>
                    <a:pt x="5099" y="5723"/>
                  </a:lnTo>
                  <a:lnTo>
                    <a:pt x="4989" y="5980"/>
                  </a:lnTo>
                  <a:lnTo>
                    <a:pt x="4806" y="6200"/>
                  </a:lnTo>
                  <a:lnTo>
                    <a:pt x="4659" y="6310"/>
                  </a:lnTo>
                  <a:lnTo>
                    <a:pt x="4476" y="6420"/>
                  </a:lnTo>
                  <a:lnTo>
                    <a:pt x="4292" y="6457"/>
                  </a:lnTo>
                  <a:lnTo>
                    <a:pt x="4072" y="6493"/>
                  </a:lnTo>
                  <a:lnTo>
                    <a:pt x="3632" y="6530"/>
                  </a:lnTo>
                  <a:lnTo>
                    <a:pt x="3265" y="6567"/>
                  </a:lnTo>
                  <a:lnTo>
                    <a:pt x="2605" y="6567"/>
                  </a:lnTo>
                  <a:lnTo>
                    <a:pt x="2642" y="6493"/>
                  </a:lnTo>
                  <a:lnTo>
                    <a:pt x="2678" y="6383"/>
                  </a:lnTo>
                  <a:lnTo>
                    <a:pt x="2788" y="6310"/>
                  </a:lnTo>
                  <a:lnTo>
                    <a:pt x="2825" y="6273"/>
                  </a:lnTo>
                  <a:lnTo>
                    <a:pt x="2825" y="6237"/>
                  </a:lnTo>
                  <a:lnTo>
                    <a:pt x="2788" y="6200"/>
                  </a:lnTo>
                  <a:lnTo>
                    <a:pt x="2715" y="6200"/>
                  </a:lnTo>
                  <a:lnTo>
                    <a:pt x="2605" y="6237"/>
                  </a:lnTo>
                  <a:lnTo>
                    <a:pt x="2458" y="6310"/>
                  </a:lnTo>
                  <a:lnTo>
                    <a:pt x="2348" y="6420"/>
                  </a:lnTo>
                  <a:lnTo>
                    <a:pt x="2311" y="6567"/>
                  </a:lnTo>
                  <a:lnTo>
                    <a:pt x="1724" y="6493"/>
                  </a:lnTo>
                  <a:lnTo>
                    <a:pt x="1541" y="6457"/>
                  </a:lnTo>
                  <a:lnTo>
                    <a:pt x="1688" y="6420"/>
                  </a:lnTo>
                  <a:lnTo>
                    <a:pt x="2055" y="6383"/>
                  </a:lnTo>
                  <a:lnTo>
                    <a:pt x="2201" y="6310"/>
                  </a:lnTo>
                  <a:lnTo>
                    <a:pt x="2275" y="6237"/>
                  </a:lnTo>
                  <a:lnTo>
                    <a:pt x="2311" y="6163"/>
                  </a:lnTo>
                  <a:lnTo>
                    <a:pt x="2311" y="6090"/>
                  </a:lnTo>
                  <a:lnTo>
                    <a:pt x="2275" y="6016"/>
                  </a:lnTo>
                  <a:lnTo>
                    <a:pt x="2238" y="5980"/>
                  </a:lnTo>
                  <a:lnTo>
                    <a:pt x="2201" y="5943"/>
                  </a:lnTo>
                  <a:lnTo>
                    <a:pt x="2055" y="5943"/>
                  </a:lnTo>
                  <a:lnTo>
                    <a:pt x="1981" y="6016"/>
                  </a:lnTo>
                  <a:lnTo>
                    <a:pt x="1798" y="6053"/>
                  </a:lnTo>
                  <a:lnTo>
                    <a:pt x="1394" y="6127"/>
                  </a:lnTo>
                  <a:lnTo>
                    <a:pt x="1138" y="6200"/>
                  </a:lnTo>
                  <a:lnTo>
                    <a:pt x="917" y="6273"/>
                  </a:lnTo>
                  <a:lnTo>
                    <a:pt x="807" y="6200"/>
                  </a:lnTo>
                  <a:lnTo>
                    <a:pt x="697" y="6127"/>
                  </a:lnTo>
                  <a:lnTo>
                    <a:pt x="661" y="5980"/>
                  </a:lnTo>
                  <a:lnTo>
                    <a:pt x="624" y="5870"/>
                  </a:lnTo>
                  <a:lnTo>
                    <a:pt x="624" y="5870"/>
                  </a:lnTo>
                  <a:lnTo>
                    <a:pt x="844" y="5906"/>
                  </a:lnTo>
                  <a:lnTo>
                    <a:pt x="1504" y="5906"/>
                  </a:lnTo>
                  <a:lnTo>
                    <a:pt x="1724" y="5870"/>
                  </a:lnTo>
                  <a:lnTo>
                    <a:pt x="1945" y="5833"/>
                  </a:lnTo>
                  <a:lnTo>
                    <a:pt x="1981" y="5796"/>
                  </a:lnTo>
                  <a:lnTo>
                    <a:pt x="2018" y="5760"/>
                  </a:lnTo>
                  <a:lnTo>
                    <a:pt x="2055" y="5650"/>
                  </a:lnTo>
                  <a:lnTo>
                    <a:pt x="1981" y="5540"/>
                  </a:lnTo>
                  <a:lnTo>
                    <a:pt x="1945" y="5503"/>
                  </a:lnTo>
                  <a:lnTo>
                    <a:pt x="1504" y="5503"/>
                  </a:lnTo>
                  <a:lnTo>
                    <a:pt x="1101" y="5540"/>
                  </a:lnTo>
                  <a:lnTo>
                    <a:pt x="844" y="5576"/>
                  </a:lnTo>
                  <a:lnTo>
                    <a:pt x="587" y="5576"/>
                  </a:lnTo>
                  <a:lnTo>
                    <a:pt x="587" y="5356"/>
                  </a:lnTo>
                  <a:lnTo>
                    <a:pt x="734" y="5430"/>
                  </a:lnTo>
                  <a:lnTo>
                    <a:pt x="881" y="5466"/>
                  </a:lnTo>
                  <a:lnTo>
                    <a:pt x="1211" y="5466"/>
                  </a:lnTo>
                  <a:lnTo>
                    <a:pt x="1541" y="5393"/>
                  </a:lnTo>
                  <a:lnTo>
                    <a:pt x="1835" y="5246"/>
                  </a:lnTo>
                  <a:lnTo>
                    <a:pt x="1871" y="5173"/>
                  </a:lnTo>
                  <a:lnTo>
                    <a:pt x="1908" y="5099"/>
                  </a:lnTo>
                  <a:lnTo>
                    <a:pt x="1908" y="5026"/>
                  </a:lnTo>
                  <a:lnTo>
                    <a:pt x="1871" y="4953"/>
                  </a:lnTo>
                  <a:lnTo>
                    <a:pt x="1835" y="4916"/>
                  </a:lnTo>
                  <a:lnTo>
                    <a:pt x="1761" y="4879"/>
                  </a:lnTo>
                  <a:lnTo>
                    <a:pt x="1724" y="4879"/>
                  </a:lnTo>
                  <a:lnTo>
                    <a:pt x="1614" y="4916"/>
                  </a:lnTo>
                  <a:lnTo>
                    <a:pt x="1358" y="5026"/>
                  </a:lnTo>
                  <a:lnTo>
                    <a:pt x="1101" y="5099"/>
                  </a:lnTo>
                  <a:lnTo>
                    <a:pt x="844" y="5099"/>
                  </a:lnTo>
                  <a:lnTo>
                    <a:pt x="551" y="5063"/>
                  </a:lnTo>
                  <a:lnTo>
                    <a:pt x="551" y="4916"/>
                  </a:lnTo>
                  <a:lnTo>
                    <a:pt x="844" y="4879"/>
                  </a:lnTo>
                  <a:lnTo>
                    <a:pt x="1138" y="4879"/>
                  </a:lnTo>
                  <a:lnTo>
                    <a:pt x="1724" y="4769"/>
                  </a:lnTo>
                  <a:lnTo>
                    <a:pt x="1908" y="4696"/>
                  </a:lnTo>
                  <a:lnTo>
                    <a:pt x="2091" y="4586"/>
                  </a:lnTo>
                  <a:lnTo>
                    <a:pt x="2128" y="4513"/>
                  </a:lnTo>
                  <a:lnTo>
                    <a:pt x="2165" y="4439"/>
                  </a:lnTo>
                  <a:lnTo>
                    <a:pt x="2128" y="4329"/>
                  </a:lnTo>
                  <a:lnTo>
                    <a:pt x="2055" y="4256"/>
                  </a:lnTo>
                  <a:lnTo>
                    <a:pt x="1945" y="4182"/>
                  </a:lnTo>
                  <a:lnTo>
                    <a:pt x="1871" y="4182"/>
                  </a:lnTo>
                  <a:lnTo>
                    <a:pt x="1835" y="4219"/>
                  </a:lnTo>
                  <a:lnTo>
                    <a:pt x="1761" y="4256"/>
                  </a:lnTo>
                  <a:lnTo>
                    <a:pt x="1724" y="4329"/>
                  </a:lnTo>
                  <a:lnTo>
                    <a:pt x="1468" y="4403"/>
                  </a:lnTo>
                  <a:lnTo>
                    <a:pt x="991" y="4476"/>
                  </a:lnTo>
                  <a:lnTo>
                    <a:pt x="551" y="4586"/>
                  </a:lnTo>
                  <a:lnTo>
                    <a:pt x="514" y="4146"/>
                  </a:lnTo>
                  <a:lnTo>
                    <a:pt x="1358" y="4146"/>
                  </a:lnTo>
                  <a:lnTo>
                    <a:pt x="2678" y="4109"/>
                  </a:lnTo>
                  <a:lnTo>
                    <a:pt x="3815" y="4072"/>
                  </a:lnTo>
                  <a:lnTo>
                    <a:pt x="4916" y="3999"/>
                  </a:lnTo>
                  <a:close/>
                  <a:moveTo>
                    <a:pt x="1211" y="1"/>
                  </a:moveTo>
                  <a:lnTo>
                    <a:pt x="1101" y="37"/>
                  </a:lnTo>
                  <a:lnTo>
                    <a:pt x="1028" y="147"/>
                  </a:lnTo>
                  <a:lnTo>
                    <a:pt x="881" y="771"/>
                  </a:lnTo>
                  <a:lnTo>
                    <a:pt x="807" y="1395"/>
                  </a:lnTo>
                  <a:lnTo>
                    <a:pt x="807" y="1835"/>
                  </a:lnTo>
                  <a:lnTo>
                    <a:pt x="807" y="2092"/>
                  </a:lnTo>
                  <a:lnTo>
                    <a:pt x="881" y="2312"/>
                  </a:lnTo>
                  <a:lnTo>
                    <a:pt x="551" y="2385"/>
                  </a:lnTo>
                  <a:lnTo>
                    <a:pt x="367" y="2458"/>
                  </a:lnTo>
                  <a:lnTo>
                    <a:pt x="221" y="2568"/>
                  </a:lnTo>
                  <a:lnTo>
                    <a:pt x="184" y="2605"/>
                  </a:lnTo>
                  <a:lnTo>
                    <a:pt x="147" y="2678"/>
                  </a:lnTo>
                  <a:lnTo>
                    <a:pt x="37" y="2825"/>
                  </a:lnTo>
                  <a:lnTo>
                    <a:pt x="37" y="3009"/>
                  </a:lnTo>
                  <a:lnTo>
                    <a:pt x="37" y="3375"/>
                  </a:lnTo>
                  <a:lnTo>
                    <a:pt x="37" y="3852"/>
                  </a:lnTo>
                  <a:lnTo>
                    <a:pt x="37" y="3889"/>
                  </a:lnTo>
                  <a:lnTo>
                    <a:pt x="0" y="3962"/>
                  </a:lnTo>
                  <a:lnTo>
                    <a:pt x="37" y="4072"/>
                  </a:lnTo>
                  <a:lnTo>
                    <a:pt x="74" y="4439"/>
                  </a:lnTo>
                  <a:lnTo>
                    <a:pt x="110" y="5540"/>
                  </a:lnTo>
                  <a:lnTo>
                    <a:pt x="110" y="5943"/>
                  </a:lnTo>
                  <a:lnTo>
                    <a:pt x="184" y="6127"/>
                  </a:lnTo>
                  <a:lnTo>
                    <a:pt x="257" y="6310"/>
                  </a:lnTo>
                  <a:lnTo>
                    <a:pt x="367" y="6457"/>
                  </a:lnTo>
                  <a:lnTo>
                    <a:pt x="477" y="6567"/>
                  </a:lnTo>
                  <a:lnTo>
                    <a:pt x="624" y="6677"/>
                  </a:lnTo>
                  <a:lnTo>
                    <a:pt x="771" y="6750"/>
                  </a:lnTo>
                  <a:lnTo>
                    <a:pt x="1101" y="6860"/>
                  </a:lnTo>
                  <a:lnTo>
                    <a:pt x="1468" y="6934"/>
                  </a:lnTo>
                  <a:lnTo>
                    <a:pt x="2091" y="7007"/>
                  </a:lnTo>
                  <a:lnTo>
                    <a:pt x="2678" y="7044"/>
                  </a:lnTo>
                  <a:lnTo>
                    <a:pt x="2605" y="7264"/>
                  </a:lnTo>
                  <a:lnTo>
                    <a:pt x="2605" y="7484"/>
                  </a:lnTo>
                  <a:lnTo>
                    <a:pt x="2605" y="7887"/>
                  </a:lnTo>
                  <a:lnTo>
                    <a:pt x="2605" y="8548"/>
                  </a:lnTo>
                  <a:lnTo>
                    <a:pt x="2678" y="9208"/>
                  </a:lnTo>
                  <a:lnTo>
                    <a:pt x="2825" y="10455"/>
                  </a:lnTo>
                  <a:lnTo>
                    <a:pt x="3045" y="11665"/>
                  </a:lnTo>
                  <a:lnTo>
                    <a:pt x="3118" y="11922"/>
                  </a:lnTo>
                  <a:lnTo>
                    <a:pt x="3228" y="12106"/>
                  </a:lnTo>
                  <a:lnTo>
                    <a:pt x="3375" y="12252"/>
                  </a:lnTo>
                  <a:lnTo>
                    <a:pt x="3595" y="12399"/>
                  </a:lnTo>
                  <a:lnTo>
                    <a:pt x="3779" y="12472"/>
                  </a:lnTo>
                  <a:lnTo>
                    <a:pt x="3999" y="12546"/>
                  </a:lnTo>
                  <a:lnTo>
                    <a:pt x="4476" y="12619"/>
                  </a:lnTo>
                  <a:lnTo>
                    <a:pt x="4732" y="12582"/>
                  </a:lnTo>
                  <a:lnTo>
                    <a:pt x="4952" y="12509"/>
                  </a:lnTo>
                  <a:lnTo>
                    <a:pt x="5136" y="12399"/>
                  </a:lnTo>
                  <a:lnTo>
                    <a:pt x="5283" y="12216"/>
                  </a:lnTo>
                  <a:lnTo>
                    <a:pt x="5429" y="12032"/>
                  </a:lnTo>
                  <a:lnTo>
                    <a:pt x="5503" y="11812"/>
                  </a:lnTo>
                  <a:lnTo>
                    <a:pt x="5576" y="11592"/>
                  </a:lnTo>
                  <a:lnTo>
                    <a:pt x="5613" y="11372"/>
                  </a:lnTo>
                  <a:lnTo>
                    <a:pt x="5613" y="11079"/>
                  </a:lnTo>
                  <a:lnTo>
                    <a:pt x="5613" y="10785"/>
                  </a:lnTo>
                  <a:lnTo>
                    <a:pt x="5539" y="10162"/>
                  </a:lnTo>
                  <a:lnTo>
                    <a:pt x="5539" y="9538"/>
                  </a:lnTo>
                  <a:lnTo>
                    <a:pt x="5649" y="8951"/>
                  </a:lnTo>
                  <a:lnTo>
                    <a:pt x="5723" y="8658"/>
                  </a:lnTo>
                  <a:lnTo>
                    <a:pt x="5833" y="8364"/>
                  </a:lnTo>
                  <a:lnTo>
                    <a:pt x="5980" y="8071"/>
                  </a:lnTo>
                  <a:lnTo>
                    <a:pt x="6090" y="7961"/>
                  </a:lnTo>
                  <a:lnTo>
                    <a:pt x="6200" y="7851"/>
                  </a:lnTo>
                  <a:lnTo>
                    <a:pt x="6273" y="7814"/>
                  </a:lnTo>
                  <a:lnTo>
                    <a:pt x="6310" y="7814"/>
                  </a:lnTo>
                  <a:lnTo>
                    <a:pt x="6456" y="7887"/>
                  </a:lnTo>
                  <a:lnTo>
                    <a:pt x="6530" y="7997"/>
                  </a:lnTo>
                  <a:lnTo>
                    <a:pt x="6603" y="8144"/>
                  </a:lnTo>
                  <a:lnTo>
                    <a:pt x="6640" y="8291"/>
                  </a:lnTo>
                  <a:lnTo>
                    <a:pt x="6603" y="8474"/>
                  </a:lnTo>
                  <a:lnTo>
                    <a:pt x="6566" y="8804"/>
                  </a:lnTo>
                  <a:lnTo>
                    <a:pt x="6530" y="9208"/>
                  </a:lnTo>
                  <a:lnTo>
                    <a:pt x="6566" y="9428"/>
                  </a:lnTo>
                  <a:lnTo>
                    <a:pt x="6603" y="9648"/>
                  </a:lnTo>
                  <a:lnTo>
                    <a:pt x="6676" y="9868"/>
                  </a:lnTo>
                  <a:lnTo>
                    <a:pt x="6787" y="10051"/>
                  </a:lnTo>
                  <a:lnTo>
                    <a:pt x="6970" y="10162"/>
                  </a:lnTo>
                  <a:lnTo>
                    <a:pt x="7153" y="10272"/>
                  </a:lnTo>
                  <a:lnTo>
                    <a:pt x="7447" y="10345"/>
                  </a:lnTo>
                  <a:lnTo>
                    <a:pt x="7777" y="10382"/>
                  </a:lnTo>
                  <a:lnTo>
                    <a:pt x="8437" y="10382"/>
                  </a:lnTo>
                  <a:lnTo>
                    <a:pt x="9061" y="10308"/>
                  </a:lnTo>
                  <a:lnTo>
                    <a:pt x="9684" y="10162"/>
                  </a:lnTo>
                  <a:lnTo>
                    <a:pt x="9758" y="10125"/>
                  </a:lnTo>
                  <a:lnTo>
                    <a:pt x="9831" y="10051"/>
                  </a:lnTo>
                  <a:lnTo>
                    <a:pt x="9868" y="9941"/>
                  </a:lnTo>
                  <a:lnTo>
                    <a:pt x="9831" y="9868"/>
                  </a:lnTo>
                  <a:lnTo>
                    <a:pt x="9794" y="9758"/>
                  </a:lnTo>
                  <a:lnTo>
                    <a:pt x="9721" y="9685"/>
                  </a:lnTo>
                  <a:lnTo>
                    <a:pt x="9648" y="9648"/>
                  </a:lnTo>
                  <a:lnTo>
                    <a:pt x="9538" y="9648"/>
                  </a:lnTo>
                  <a:lnTo>
                    <a:pt x="8951" y="9758"/>
                  </a:lnTo>
                  <a:lnTo>
                    <a:pt x="8327" y="9831"/>
                  </a:lnTo>
                  <a:lnTo>
                    <a:pt x="7740" y="9831"/>
                  </a:lnTo>
                  <a:lnTo>
                    <a:pt x="7447" y="9795"/>
                  </a:lnTo>
                  <a:lnTo>
                    <a:pt x="7300" y="9721"/>
                  </a:lnTo>
                  <a:lnTo>
                    <a:pt x="7190" y="9648"/>
                  </a:lnTo>
                  <a:lnTo>
                    <a:pt x="7117" y="9575"/>
                  </a:lnTo>
                  <a:lnTo>
                    <a:pt x="7080" y="9465"/>
                  </a:lnTo>
                  <a:lnTo>
                    <a:pt x="7080" y="9208"/>
                  </a:lnTo>
                  <a:lnTo>
                    <a:pt x="7080" y="8914"/>
                  </a:lnTo>
                  <a:lnTo>
                    <a:pt x="7117" y="8694"/>
                  </a:lnTo>
                  <a:lnTo>
                    <a:pt x="7153" y="8474"/>
                  </a:lnTo>
                  <a:lnTo>
                    <a:pt x="7153" y="8254"/>
                  </a:lnTo>
                  <a:lnTo>
                    <a:pt x="7117" y="8034"/>
                  </a:lnTo>
                  <a:lnTo>
                    <a:pt x="7043" y="7851"/>
                  </a:lnTo>
                  <a:lnTo>
                    <a:pt x="6970" y="7667"/>
                  </a:lnTo>
                  <a:lnTo>
                    <a:pt x="6823" y="7520"/>
                  </a:lnTo>
                  <a:lnTo>
                    <a:pt x="6676" y="7410"/>
                  </a:lnTo>
                  <a:lnTo>
                    <a:pt x="6530" y="7337"/>
                  </a:lnTo>
                  <a:lnTo>
                    <a:pt x="6383" y="7300"/>
                  </a:lnTo>
                  <a:lnTo>
                    <a:pt x="6200" y="7300"/>
                  </a:lnTo>
                  <a:lnTo>
                    <a:pt x="6016" y="7337"/>
                  </a:lnTo>
                  <a:lnTo>
                    <a:pt x="5833" y="7447"/>
                  </a:lnTo>
                  <a:lnTo>
                    <a:pt x="5649" y="7594"/>
                  </a:lnTo>
                  <a:lnTo>
                    <a:pt x="5503" y="7814"/>
                  </a:lnTo>
                  <a:lnTo>
                    <a:pt x="5393" y="8034"/>
                  </a:lnTo>
                  <a:lnTo>
                    <a:pt x="5283" y="8291"/>
                  </a:lnTo>
                  <a:lnTo>
                    <a:pt x="5136" y="8768"/>
                  </a:lnTo>
                  <a:lnTo>
                    <a:pt x="5026" y="9281"/>
                  </a:lnTo>
                  <a:lnTo>
                    <a:pt x="4989" y="9795"/>
                  </a:lnTo>
                  <a:lnTo>
                    <a:pt x="5026" y="10308"/>
                  </a:lnTo>
                  <a:lnTo>
                    <a:pt x="5062" y="10858"/>
                  </a:lnTo>
                  <a:lnTo>
                    <a:pt x="5062" y="11372"/>
                  </a:lnTo>
                  <a:lnTo>
                    <a:pt x="5062" y="11519"/>
                  </a:lnTo>
                  <a:lnTo>
                    <a:pt x="5026" y="11665"/>
                  </a:lnTo>
                  <a:lnTo>
                    <a:pt x="4952" y="11775"/>
                  </a:lnTo>
                  <a:lnTo>
                    <a:pt x="4879" y="11886"/>
                  </a:lnTo>
                  <a:lnTo>
                    <a:pt x="4769" y="11959"/>
                  </a:lnTo>
                  <a:lnTo>
                    <a:pt x="4659" y="12032"/>
                  </a:lnTo>
                  <a:lnTo>
                    <a:pt x="4512" y="12069"/>
                  </a:lnTo>
                  <a:lnTo>
                    <a:pt x="4366" y="12069"/>
                  </a:lnTo>
                  <a:lnTo>
                    <a:pt x="4109" y="11996"/>
                  </a:lnTo>
                  <a:lnTo>
                    <a:pt x="3815" y="11922"/>
                  </a:lnTo>
                  <a:lnTo>
                    <a:pt x="3705" y="11849"/>
                  </a:lnTo>
                  <a:lnTo>
                    <a:pt x="3595" y="11739"/>
                  </a:lnTo>
                  <a:lnTo>
                    <a:pt x="3559" y="11592"/>
                  </a:lnTo>
                  <a:lnTo>
                    <a:pt x="3522" y="11445"/>
                  </a:lnTo>
                  <a:lnTo>
                    <a:pt x="3302" y="10272"/>
                  </a:lnTo>
                  <a:lnTo>
                    <a:pt x="3155" y="9061"/>
                  </a:lnTo>
                  <a:lnTo>
                    <a:pt x="3045" y="7887"/>
                  </a:lnTo>
                  <a:lnTo>
                    <a:pt x="3045" y="7484"/>
                  </a:lnTo>
                  <a:lnTo>
                    <a:pt x="3008" y="7264"/>
                  </a:lnTo>
                  <a:lnTo>
                    <a:pt x="2935" y="7044"/>
                  </a:lnTo>
                  <a:lnTo>
                    <a:pt x="3375" y="7044"/>
                  </a:lnTo>
                  <a:lnTo>
                    <a:pt x="3779" y="7007"/>
                  </a:lnTo>
                  <a:lnTo>
                    <a:pt x="4219" y="6970"/>
                  </a:lnTo>
                  <a:lnTo>
                    <a:pt x="4622" y="6860"/>
                  </a:lnTo>
                  <a:lnTo>
                    <a:pt x="4806" y="6787"/>
                  </a:lnTo>
                  <a:lnTo>
                    <a:pt x="4952" y="6677"/>
                  </a:lnTo>
                  <a:lnTo>
                    <a:pt x="5099" y="6603"/>
                  </a:lnTo>
                  <a:lnTo>
                    <a:pt x="5209" y="6493"/>
                  </a:lnTo>
                  <a:lnTo>
                    <a:pt x="5429" y="6200"/>
                  </a:lnTo>
                  <a:lnTo>
                    <a:pt x="5539" y="5906"/>
                  </a:lnTo>
                  <a:lnTo>
                    <a:pt x="5649" y="5576"/>
                  </a:lnTo>
                  <a:lnTo>
                    <a:pt x="5723" y="5210"/>
                  </a:lnTo>
                  <a:lnTo>
                    <a:pt x="5723" y="4806"/>
                  </a:lnTo>
                  <a:lnTo>
                    <a:pt x="5686" y="4036"/>
                  </a:lnTo>
                  <a:lnTo>
                    <a:pt x="5649" y="3559"/>
                  </a:lnTo>
                  <a:lnTo>
                    <a:pt x="5576" y="3082"/>
                  </a:lnTo>
                  <a:lnTo>
                    <a:pt x="5539" y="2789"/>
                  </a:lnTo>
                  <a:lnTo>
                    <a:pt x="5503" y="2678"/>
                  </a:lnTo>
                  <a:lnTo>
                    <a:pt x="5466" y="2568"/>
                  </a:lnTo>
                  <a:lnTo>
                    <a:pt x="5429" y="2422"/>
                  </a:lnTo>
                  <a:lnTo>
                    <a:pt x="5356" y="2348"/>
                  </a:lnTo>
                  <a:lnTo>
                    <a:pt x="5173" y="2238"/>
                  </a:lnTo>
                  <a:lnTo>
                    <a:pt x="5026" y="2202"/>
                  </a:lnTo>
                  <a:lnTo>
                    <a:pt x="4916" y="2202"/>
                  </a:lnTo>
                  <a:lnTo>
                    <a:pt x="4879" y="2238"/>
                  </a:lnTo>
                  <a:lnTo>
                    <a:pt x="4586" y="2238"/>
                  </a:lnTo>
                  <a:lnTo>
                    <a:pt x="4622" y="808"/>
                  </a:lnTo>
                  <a:lnTo>
                    <a:pt x="4586" y="551"/>
                  </a:lnTo>
                  <a:lnTo>
                    <a:pt x="4549" y="441"/>
                  </a:lnTo>
                  <a:lnTo>
                    <a:pt x="4512" y="331"/>
                  </a:lnTo>
                  <a:lnTo>
                    <a:pt x="4439" y="258"/>
                  </a:lnTo>
                  <a:lnTo>
                    <a:pt x="4329" y="221"/>
                  </a:lnTo>
                  <a:lnTo>
                    <a:pt x="4219" y="184"/>
                  </a:lnTo>
                  <a:lnTo>
                    <a:pt x="4072" y="221"/>
                  </a:lnTo>
                  <a:lnTo>
                    <a:pt x="3815" y="331"/>
                  </a:lnTo>
                  <a:lnTo>
                    <a:pt x="3705" y="404"/>
                  </a:lnTo>
                  <a:lnTo>
                    <a:pt x="3632" y="514"/>
                  </a:lnTo>
                  <a:lnTo>
                    <a:pt x="3522" y="734"/>
                  </a:lnTo>
                  <a:lnTo>
                    <a:pt x="3449" y="991"/>
                  </a:lnTo>
                  <a:lnTo>
                    <a:pt x="3485" y="1321"/>
                  </a:lnTo>
                  <a:lnTo>
                    <a:pt x="3522" y="1651"/>
                  </a:lnTo>
                  <a:lnTo>
                    <a:pt x="3559" y="1908"/>
                  </a:lnTo>
                  <a:lnTo>
                    <a:pt x="3669" y="2165"/>
                  </a:lnTo>
                  <a:lnTo>
                    <a:pt x="2091" y="2165"/>
                  </a:lnTo>
                  <a:lnTo>
                    <a:pt x="2055" y="1358"/>
                  </a:lnTo>
                  <a:lnTo>
                    <a:pt x="2018" y="514"/>
                  </a:lnTo>
                  <a:lnTo>
                    <a:pt x="2018" y="368"/>
                  </a:lnTo>
                  <a:lnTo>
                    <a:pt x="1945" y="221"/>
                  </a:lnTo>
                  <a:lnTo>
                    <a:pt x="1871" y="147"/>
                  </a:lnTo>
                  <a:lnTo>
                    <a:pt x="1761" y="74"/>
                  </a:lnTo>
                  <a:lnTo>
                    <a:pt x="1651" y="37"/>
                  </a:lnTo>
                  <a:lnTo>
                    <a:pt x="1504" y="1"/>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56" name="Shape 356"/>
            <p:cNvSpPr/>
            <p:nvPr/>
          </p:nvSpPr>
          <p:spPr>
            <a:xfrm>
              <a:off x="6062250" y="3853825"/>
              <a:ext cx="332900" cy="376025"/>
            </a:xfrm>
            <a:custGeom>
              <a:avLst/>
              <a:gdLst/>
              <a:ahLst/>
              <a:cxnLst/>
              <a:rect l="0" t="0" r="0" b="0"/>
              <a:pathLst>
                <a:path w="13316" h="15041" extrusionOk="0">
                  <a:moveTo>
                    <a:pt x="5466" y="1"/>
                  </a:moveTo>
                  <a:lnTo>
                    <a:pt x="5466" y="38"/>
                  </a:lnTo>
                  <a:lnTo>
                    <a:pt x="5576" y="1248"/>
                  </a:lnTo>
                  <a:lnTo>
                    <a:pt x="5612" y="1321"/>
                  </a:lnTo>
                  <a:lnTo>
                    <a:pt x="5649" y="1395"/>
                  </a:lnTo>
                  <a:lnTo>
                    <a:pt x="5759" y="1431"/>
                  </a:lnTo>
                  <a:lnTo>
                    <a:pt x="5833" y="1395"/>
                  </a:lnTo>
                  <a:lnTo>
                    <a:pt x="6713" y="881"/>
                  </a:lnTo>
                  <a:lnTo>
                    <a:pt x="6713" y="881"/>
                  </a:lnTo>
                  <a:lnTo>
                    <a:pt x="6640" y="1285"/>
                  </a:lnTo>
                  <a:lnTo>
                    <a:pt x="6603" y="1652"/>
                  </a:lnTo>
                  <a:lnTo>
                    <a:pt x="6603" y="2055"/>
                  </a:lnTo>
                  <a:lnTo>
                    <a:pt x="6640" y="2459"/>
                  </a:lnTo>
                  <a:lnTo>
                    <a:pt x="6676" y="2569"/>
                  </a:lnTo>
                  <a:lnTo>
                    <a:pt x="6750" y="2605"/>
                  </a:lnTo>
                  <a:lnTo>
                    <a:pt x="6823" y="2642"/>
                  </a:lnTo>
                  <a:lnTo>
                    <a:pt x="6896" y="2679"/>
                  </a:lnTo>
                  <a:lnTo>
                    <a:pt x="6970" y="2642"/>
                  </a:lnTo>
                  <a:lnTo>
                    <a:pt x="7043" y="2605"/>
                  </a:lnTo>
                  <a:lnTo>
                    <a:pt x="7080" y="2532"/>
                  </a:lnTo>
                  <a:lnTo>
                    <a:pt x="7080" y="2459"/>
                  </a:lnTo>
                  <a:lnTo>
                    <a:pt x="7043" y="2275"/>
                  </a:lnTo>
                  <a:lnTo>
                    <a:pt x="7006" y="1835"/>
                  </a:lnTo>
                  <a:lnTo>
                    <a:pt x="7043" y="1395"/>
                  </a:lnTo>
                  <a:lnTo>
                    <a:pt x="7116" y="955"/>
                  </a:lnTo>
                  <a:lnTo>
                    <a:pt x="7226" y="514"/>
                  </a:lnTo>
                  <a:lnTo>
                    <a:pt x="7190" y="404"/>
                  </a:lnTo>
                  <a:lnTo>
                    <a:pt x="7153" y="294"/>
                  </a:lnTo>
                  <a:lnTo>
                    <a:pt x="7043" y="258"/>
                  </a:lnTo>
                  <a:lnTo>
                    <a:pt x="6933" y="294"/>
                  </a:lnTo>
                  <a:lnTo>
                    <a:pt x="5906" y="918"/>
                  </a:lnTo>
                  <a:lnTo>
                    <a:pt x="5869" y="698"/>
                  </a:lnTo>
                  <a:lnTo>
                    <a:pt x="5796" y="478"/>
                  </a:lnTo>
                  <a:lnTo>
                    <a:pt x="5686" y="221"/>
                  </a:lnTo>
                  <a:lnTo>
                    <a:pt x="5576" y="1"/>
                  </a:lnTo>
                  <a:close/>
                  <a:moveTo>
                    <a:pt x="8840" y="3816"/>
                  </a:moveTo>
                  <a:lnTo>
                    <a:pt x="8730" y="3852"/>
                  </a:lnTo>
                  <a:lnTo>
                    <a:pt x="8657" y="3926"/>
                  </a:lnTo>
                  <a:lnTo>
                    <a:pt x="8510" y="4146"/>
                  </a:lnTo>
                  <a:lnTo>
                    <a:pt x="8364" y="4293"/>
                  </a:lnTo>
                  <a:lnTo>
                    <a:pt x="8143" y="4476"/>
                  </a:lnTo>
                  <a:lnTo>
                    <a:pt x="7997" y="4659"/>
                  </a:lnTo>
                  <a:lnTo>
                    <a:pt x="7997" y="4733"/>
                  </a:lnTo>
                  <a:lnTo>
                    <a:pt x="7997" y="4769"/>
                  </a:lnTo>
                  <a:lnTo>
                    <a:pt x="8033" y="4806"/>
                  </a:lnTo>
                  <a:lnTo>
                    <a:pt x="8070" y="4843"/>
                  </a:lnTo>
                  <a:lnTo>
                    <a:pt x="8253" y="4843"/>
                  </a:lnTo>
                  <a:lnTo>
                    <a:pt x="8400" y="4806"/>
                  </a:lnTo>
                  <a:lnTo>
                    <a:pt x="8547" y="4733"/>
                  </a:lnTo>
                  <a:lnTo>
                    <a:pt x="8694" y="4659"/>
                  </a:lnTo>
                  <a:lnTo>
                    <a:pt x="8914" y="4403"/>
                  </a:lnTo>
                  <a:lnTo>
                    <a:pt x="9097" y="4146"/>
                  </a:lnTo>
                  <a:lnTo>
                    <a:pt x="9134" y="4073"/>
                  </a:lnTo>
                  <a:lnTo>
                    <a:pt x="9134" y="3963"/>
                  </a:lnTo>
                  <a:lnTo>
                    <a:pt x="9097" y="3889"/>
                  </a:lnTo>
                  <a:lnTo>
                    <a:pt x="9024" y="3852"/>
                  </a:lnTo>
                  <a:lnTo>
                    <a:pt x="8914" y="3816"/>
                  </a:lnTo>
                  <a:close/>
                  <a:moveTo>
                    <a:pt x="147" y="2972"/>
                  </a:moveTo>
                  <a:lnTo>
                    <a:pt x="73" y="3009"/>
                  </a:lnTo>
                  <a:lnTo>
                    <a:pt x="37" y="3082"/>
                  </a:lnTo>
                  <a:lnTo>
                    <a:pt x="0" y="3229"/>
                  </a:lnTo>
                  <a:lnTo>
                    <a:pt x="37" y="3559"/>
                  </a:lnTo>
                  <a:lnTo>
                    <a:pt x="110" y="4073"/>
                  </a:lnTo>
                  <a:lnTo>
                    <a:pt x="220" y="4549"/>
                  </a:lnTo>
                  <a:lnTo>
                    <a:pt x="257" y="4623"/>
                  </a:lnTo>
                  <a:lnTo>
                    <a:pt x="330" y="4696"/>
                  </a:lnTo>
                  <a:lnTo>
                    <a:pt x="514" y="4696"/>
                  </a:lnTo>
                  <a:lnTo>
                    <a:pt x="1174" y="4219"/>
                  </a:lnTo>
                  <a:lnTo>
                    <a:pt x="1247" y="4843"/>
                  </a:lnTo>
                  <a:lnTo>
                    <a:pt x="1284" y="4990"/>
                  </a:lnTo>
                  <a:lnTo>
                    <a:pt x="1321" y="5173"/>
                  </a:lnTo>
                  <a:lnTo>
                    <a:pt x="1394" y="5320"/>
                  </a:lnTo>
                  <a:lnTo>
                    <a:pt x="1431" y="5356"/>
                  </a:lnTo>
                  <a:lnTo>
                    <a:pt x="1541" y="5393"/>
                  </a:lnTo>
                  <a:lnTo>
                    <a:pt x="1614" y="5393"/>
                  </a:lnTo>
                  <a:lnTo>
                    <a:pt x="1687" y="5356"/>
                  </a:lnTo>
                  <a:lnTo>
                    <a:pt x="1724" y="5320"/>
                  </a:lnTo>
                  <a:lnTo>
                    <a:pt x="1761" y="5246"/>
                  </a:lnTo>
                  <a:lnTo>
                    <a:pt x="1761" y="5173"/>
                  </a:lnTo>
                  <a:lnTo>
                    <a:pt x="1724" y="5063"/>
                  </a:lnTo>
                  <a:lnTo>
                    <a:pt x="1724" y="5026"/>
                  </a:lnTo>
                  <a:lnTo>
                    <a:pt x="1687" y="4953"/>
                  </a:lnTo>
                  <a:lnTo>
                    <a:pt x="1651" y="4549"/>
                  </a:lnTo>
                  <a:lnTo>
                    <a:pt x="1614" y="4183"/>
                  </a:lnTo>
                  <a:lnTo>
                    <a:pt x="1577" y="3816"/>
                  </a:lnTo>
                  <a:lnTo>
                    <a:pt x="1577" y="3706"/>
                  </a:lnTo>
                  <a:lnTo>
                    <a:pt x="1467" y="3632"/>
                  </a:lnTo>
                  <a:lnTo>
                    <a:pt x="1357" y="3632"/>
                  </a:lnTo>
                  <a:lnTo>
                    <a:pt x="1247" y="3669"/>
                  </a:lnTo>
                  <a:lnTo>
                    <a:pt x="880" y="3889"/>
                  </a:lnTo>
                  <a:lnTo>
                    <a:pt x="550" y="4146"/>
                  </a:lnTo>
                  <a:lnTo>
                    <a:pt x="330" y="3302"/>
                  </a:lnTo>
                  <a:lnTo>
                    <a:pt x="294" y="3082"/>
                  </a:lnTo>
                  <a:lnTo>
                    <a:pt x="220" y="2972"/>
                  </a:lnTo>
                  <a:close/>
                  <a:moveTo>
                    <a:pt x="8400" y="2679"/>
                  </a:moveTo>
                  <a:lnTo>
                    <a:pt x="10124" y="5173"/>
                  </a:lnTo>
                  <a:lnTo>
                    <a:pt x="10161" y="5210"/>
                  </a:lnTo>
                  <a:lnTo>
                    <a:pt x="10124" y="5246"/>
                  </a:lnTo>
                  <a:lnTo>
                    <a:pt x="9684" y="5613"/>
                  </a:lnTo>
                  <a:lnTo>
                    <a:pt x="9207" y="6017"/>
                  </a:lnTo>
                  <a:lnTo>
                    <a:pt x="8804" y="6310"/>
                  </a:lnTo>
                  <a:lnTo>
                    <a:pt x="8584" y="6017"/>
                  </a:lnTo>
                  <a:lnTo>
                    <a:pt x="6970" y="3852"/>
                  </a:lnTo>
                  <a:lnTo>
                    <a:pt x="7703" y="3339"/>
                  </a:lnTo>
                  <a:lnTo>
                    <a:pt x="8033" y="3045"/>
                  </a:lnTo>
                  <a:lnTo>
                    <a:pt x="8364" y="2752"/>
                  </a:lnTo>
                  <a:lnTo>
                    <a:pt x="8400" y="2679"/>
                  </a:lnTo>
                  <a:close/>
                  <a:moveTo>
                    <a:pt x="2494" y="7227"/>
                  </a:moveTo>
                  <a:lnTo>
                    <a:pt x="2421" y="7301"/>
                  </a:lnTo>
                  <a:lnTo>
                    <a:pt x="2421" y="7411"/>
                  </a:lnTo>
                  <a:lnTo>
                    <a:pt x="2678" y="7887"/>
                  </a:lnTo>
                  <a:lnTo>
                    <a:pt x="2494" y="8034"/>
                  </a:lnTo>
                  <a:lnTo>
                    <a:pt x="2458" y="8108"/>
                  </a:lnTo>
                  <a:lnTo>
                    <a:pt x="2421" y="8218"/>
                  </a:lnTo>
                  <a:lnTo>
                    <a:pt x="2421" y="8291"/>
                  </a:lnTo>
                  <a:lnTo>
                    <a:pt x="2494" y="8328"/>
                  </a:lnTo>
                  <a:lnTo>
                    <a:pt x="2605" y="8364"/>
                  </a:lnTo>
                  <a:lnTo>
                    <a:pt x="2678" y="8328"/>
                  </a:lnTo>
                  <a:lnTo>
                    <a:pt x="2861" y="8254"/>
                  </a:lnTo>
                  <a:lnTo>
                    <a:pt x="2935" y="8364"/>
                  </a:lnTo>
                  <a:lnTo>
                    <a:pt x="3155" y="8694"/>
                  </a:lnTo>
                  <a:lnTo>
                    <a:pt x="3301" y="8841"/>
                  </a:lnTo>
                  <a:lnTo>
                    <a:pt x="3375" y="8878"/>
                  </a:lnTo>
                  <a:lnTo>
                    <a:pt x="3485" y="8915"/>
                  </a:lnTo>
                  <a:lnTo>
                    <a:pt x="3558" y="8878"/>
                  </a:lnTo>
                  <a:lnTo>
                    <a:pt x="3595" y="8804"/>
                  </a:lnTo>
                  <a:lnTo>
                    <a:pt x="3632" y="8731"/>
                  </a:lnTo>
                  <a:lnTo>
                    <a:pt x="3595" y="8621"/>
                  </a:lnTo>
                  <a:lnTo>
                    <a:pt x="3558" y="8438"/>
                  </a:lnTo>
                  <a:lnTo>
                    <a:pt x="3301" y="8108"/>
                  </a:lnTo>
                  <a:lnTo>
                    <a:pt x="3228" y="7997"/>
                  </a:lnTo>
                  <a:lnTo>
                    <a:pt x="3558" y="7704"/>
                  </a:lnTo>
                  <a:lnTo>
                    <a:pt x="3595" y="7594"/>
                  </a:lnTo>
                  <a:lnTo>
                    <a:pt x="3595" y="7484"/>
                  </a:lnTo>
                  <a:lnTo>
                    <a:pt x="3558" y="7411"/>
                  </a:lnTo>
                  <a:lnTo>
                    <a:pt x="3485" y="7374"/>
                  </a:lnTo>
                  <a:lnTo>
                    <a:pt x="3412" y="7337"/>
                  </a:lnTo>
                  <a:lnTo>
                    <a:pt x="3338" y="7337"/>
                  </a:lnTo>
                  <a:lnTo>
                    <a:pt x="3228" y="7411"/>
                  </a:lnTo>
                  <a:lnTo>
                    <a:pt x="2971" y="7631"/>
                  </a:lnTo>
                  <a:lnTo>
                    <a:pt x="2641" y="7264"/>
                  </a:lnTo>
                  <a:lnTo>
                    <a:pt x="2568" y="7227"/>
                  </a:lnTo>
                  <a:close/>
                  <a:moveTo>
                    <a:pt x="3191" y="6090"/>
                  </a:moveTo>
                  <a:lnTo>
                    <a:pt x="3595" y="6860"/>
                  </a:lnTo>
                  <a:lnTo>
                    <a:pt x="3998" y="7594"/>
                  </a:lnTo>
                  <a:lnTo>
                    <a:pt x="4439" y="8328"/>
                  </a:lnTo>
                  <a:lnTo>
                    <a:pt x="4915" y="9025"/>
                  </a:lnTo>
                  <a:lnTo>
                    <a:pt x="4769" y="9098"/>
                  </a:lnTo>
                  <a:lnTo>
                    <a:pt x="4622" y="9171"/>
                  </a:lnTo>
                  <a:lnTo>
                    <a:pt x="4365" y="9355"/>
                  </a:lnTo>
                  <a:lnTo>
                    <a:pt x="3778" y="9721"/>
                  </a:lnTo>
                  <a:lnTo>
                    <a:pt x="3522" y="9905"/>
                  </a:lnTo>
                  <a:lnTo>
                    <a:pt x="3412" y="10015"/>
                  </a:lnTo>
                  <a:lnTo>
                    <a:pt x="3265" y="10052"/>
                  </a:lnTo>
                  <a:lnTo>
                    <a:pt x="3228" y="10052"/>
                  </a:lnTo>
                  <a:lnTo>
                    <a:pt x="3191" y="10088"/>
                  </a:lnTo>
                  <a:lnTo>
                    <a:pt x="3191" y="10162"/>
                  </a:lnTo>
                  <a:lnTo>
                    <a:pt x="2421" y="9025"/>
                  </a:lnTo>
                  <a:lnTo>
                    <a:pt x="1761" y="7997"/>
                  </a:lnTo>
                  <a:lnTo>
                    <a:pt x="1064" y="7007"/>
                  </a:lnTo>
                  <a:lnTo>
                    <a:pt x="1394" y="6897"/>
                  </a:lnTo>
                  <a:lnTo>
                    <a:pt x="1724" y="6714"/>
                  </a:lnTo>
                  <a:lnTo>
                    <a:pt x="2348" y="6383"/>
                  </a:lnTo>
                  <a:lnTo>
                    <a:pt x="2494" y="6310"/>
                  </a:lnTo>
                  <a:lnTo>
                    <a:pt x="2641" y="6273"/>
                  </a:lnTo>
                  <a:lnTo>
                    <a:pt x="2935" y="6237"/>
                  </a:lnTo>
                  <a:lnTo>
                    <a:pt x="3081" y="6200"/>
                  </a:lnTo>
                  <a:lnTo>
                    <a:pt x="3191" y="6090"/>
                  </a:lnTo>
                  <a:close/>
                  <a:moveTo>
                    <a:pt x="12729" y="11005"/>
                  </a:moveTo>
                  <a:lnTo>
                    <a:pt x="12655" y="11225"/>
                  </a:lnTo>
                  <a:lnTo>
                    <a:pt x="12582" y="11115"/>
                  </a:lnTo>
                  <a:lnTo>
                    <a:pt x="12729" y="11005"/>
                  </a:lnTo>
                  <a:close/>
                  <a:moveTo>
                    <a:pt x="9647" y="12949"/>
                  </a:moveTo>
                  <a:lnTo>
                    <a:pt x="9721" y="13096"/>
                  </a:lnTo>
                  <a:lnTo>
                    <a:pt x="9831" y="13280"/>
                  </a:lnTo>
                  <a:lnTo>
                    <a:pt x="9941" y="13463"/>
                  </a:lnTo>
                  <a:lnTo>
                    <a:pt x="10088" y="13573"/>
                  </a:lnTo>
                  <a:lnTo>
                    <a:pt x="10051" y="13573"/>
                  </a:lnTo>
                  <a:lnTo>
                    <a:pt x="9647" y="13756"/>
                  </a:lnTo>
                  <a:lnTo>
                    <a:pt x="9647" y="13646"/>
                  </a:lnTo>
                  <a:lnTo>
                    <a:pt x="9574" y="13536"/>
                  </a:lnTo>
                  <a:lnTo>
                    <a:pt x="9427" y="13426"/>
                  </a:lnTo>
                  <a:lnTo>
                    <a:pt x="9354" y="13280"/>
                  </a:lnTo>
                  <a:lnTo>
                    <a:pt x="9281" y="13133"/>
                  </a:lnTo>
                  <a:lnTo>
                    <a:pt x="9244" y="12986"/>
                  </a:lnTo>
                  <a:lnTo>
                    <a:pt x="9647" y="12949"/>
                  </a:lnTo>
                  <a:close/>
                  <a:moveTo>
                    <a:pt x="6640" y="12839"/>
                  </a:moveTo>
                  <a:lnTo>
                    <a:pt x="6493" y="13426"/>
                  </a:lnTo>
                  <a:lnTo>
                    <a:pt x="6419" y="14013"/>
                  </a:lnTo>
                  <a:lnTo>
                    <a:pt x="6419" y="14160"/>
                  </a:lnTo>
                  <a:lnTo>
                    <a:pt x="6163" y="13940"/>
                  </a:lnTo>
                  <a:lnTo>
                    <a:pt x="6126" y="13940"/>
                  </a:lnTo>
                  <a:lnTo>
                    <a:pt x="6126" y="13903"/>
                  </a:lnTo>
                  <a:lnTo>
                    <a:pt x="6126" y="13646"/>
                  </a:lnTo>
                  <a:lnTo>
                    <a:pt x="6163" y="13353"/>
                  </a:lnTo>
                  <a:lnTo>
                    <a:pt x="6236" y="13096"/>
                  </a:lnTo>
                  <a:lnTo>
                    <a:pt x="6346" y="12876"/>
                  </a:lnTo>
                  <a:lnTo>
                    <a:pt x="6640" y="12839"/>
                  </a:lnTo>
                  <a:close/>
                  <a:moveTo>
                    <a:pt x="7336" y="13170"/>
                  </a:moveTo>
                  <a:lnTo>
                    <a:pt x="7263" y="13206"/>
                  </a:lnTo>
                  <a:lnTo>
                    <a:pt x="7226" y="13243"/>
                  </a:lnTo>
                  <a:lnTo>
                    <a:pt x="7080" y="13720"/>
                  </a:lnTo>
                  <a:lnTo>
                    <a:pt x="7006" y="13977"/>
                  </a:lnTo>
                  <a:lnTo>
                    <a:pt x="7006" y="14233"/>
                  </a:lnTo>
                  <a:lnTo>
                    <a:pt x="7006" y="14307"/>
                  </a:lnTo>
                  <a:lnTo>
                    <a:pt x="7043" y="14380"/>
                  </a:lnTo>
                  <a:lnTo>
                    <a:pt x="7116" y="14453"/>
                  </a:lnTo>
                  <a:lnTo>
                    <a:pt x="7190" y="14490"/>
                  </a:lnTo>
                  <a:lnTo>
                    <a:pt x="7263" y="14527"/>
                  </a:lnTo>
                  <a:lnTo>
                    <a:pt x="7336" y="14527"/>
                  </a:lnTo>
                  <a:lnTo>
                    <a:pt x="7410" y="14453"/>
                  </a:lnTo>
                  <a:lnTo>
                    <a:pt x="7483" y="14380"/>
                  </a:lnTo>
                  <a:lnTo>
                    <a:pt x="7483" y="14270"/>
                  </a:lnTo>
                  <a:lnTo>
                    <a:pt x="7446" y="14160"/>
                  </a:lnTo>
                  <a:lnTo>
                    <a:pt x="7373" y="14123"/>
                  </a:lnTo>
                  <a:lnTo>
                    <a:pt x="7373" y="13830"/>
                  </a:lnTo>
                  <a:lnTo>
                    <a:pt x="7410" y="13280"/>
                  </a:lnTo>
                  <a:lnTo>
                    <a:pt x="7373" y="13206"/>
                  </a:lnTo>
                  <a:lnTo>
                    <a:pt x="7336" y="13170"/>
                  </a:lnTo>
                  <a:close/>
                  <a:moveTo>
                    <a:pt x="10418" y="5613"/>
                  </a:moveTo>
                  <a:lnTo>
                    <a:pt x="11188" y="6714"/>
                  </a:lnTo>
                  <a:lnTo>
                    <a:pt x="11555" y="7264"/>
                  </a:lnTo>
                  <a:lnTo>
                    <a:pt x="11922" y="7814"/>
                  </a:lnTo>
                  <a:lnTo>
                    <a:pt x="12252" y="8474"/>
                  </a:lnTo>
                  <a:lnTo>
                    <a:pt x="12399" y="8841"/>
                  </a:lnTo>
                  <a:lnTo>
                    <a:pt x="12545" y="9208"/>
                  </a:lnTo>
                  <a:lnTo>
                    <a:pt x="12619" y="9575"/>
                  </a:lnTo>
                  <a:lnTo>
                    <a:pt x="12692" y="9942"/>
                  </a:lnTo>
                  <a:lnTo>
                    <a:pt x="12729" y="10308"/>
                  </a:lnTo>
                  <a:lnTo>
                    <a:pt x="12729" y="10675"/>
                  </a:lnTo>
                  <a:lnTo>
                    <a:pt x="12325" y="10932"/>
                  </a:lnTo>
                  <a:lnTo>
                    <a:pt x="12288" y="10969"/>
                  </a:lnTo>
                  <a:lnTo>
                    <a:pt x="12252" y="11042"/>
                  </a:lnTo>
                  <a:lnTo>
                    <a:pt x="12288" y="11079"/>
                  </a:lnTo>
                  <a:lnTo>
                    <a:pt x="12325" y="11152"/>
                  </a:lnTo>
                  <a:lnTo>
                    <a:pt x="12435" y="11372"/>
                  </a:lnTo>
                  <a:lnTo>
                    <a:pt x="12509" y="11446"/>
                  </a:lnTo>
                  <a:lnTo>
                    <a:pt x="12582" y="11519"/>
                  </a:lnTo>
                  <a:lnTo>
                    <a:pt x="12472" y="11776"/>
                  </a:lnTo>
                  <a:lnTo>
                    <a:pt x="12325" y="12032"/>
                  </a:lnTo>
                  <a:lnTo>
                    <a:pt x="11848" y="11666"/>
                  </a:lnTo>
                  <a:lnTo>
                    <a:pt x="11775" y="11629"/>
                  </a:lnTo>
                  <a:lnTo>
                    <a:pt x="11702" y="11666"/>
                  </a:lnTo>
                  <a:lnTo>
                    <a:pt x="11665" y="11739"/>
                  </a:lnTo>
                  <a:lnTo>
                    <a:pt x="11702" y="11812"/>
                  </a:lnTo>
                  <a:lnTo>
                    <a:pt x="12142" y="12326"/>
                  </a:lnTo>
                  <a:lnTo>
                    <a:pt x="11848" y="12619"/>
                  </a:lnTo>
                  <a:lnTo>
                    <a:pt x="11812" y="12546"/>
                  </a:lnTo>
                  <a:lnTo>
                    <a:pt x="11665" y="12399"/>
                  </a:lnTo>
                  <a:lnTo>
                    <a:pt x="11518" y="12253"/>
                  </a:lnTo>
                  <a:lnTo>
                    <a:pt x="11371" y="12069"/>
                  </a:lnTo>
                  <a:lnTo>
                    <a:pt x="11298" y="11886"/>
                  </a:lnTo>
                  <a:lnTo>
                    <a:pt x="11225" y="11849"/>
                  </a:lnTo>
                  <a:lnTo>
                    <a:pt x="11188" y="11812"/>
                  </a:lnTo>
                  <a:lnTo>
                    <a:pt x="11115" y="11849"/>
                  </a:lnTo>
                  <a:lnTo>
                    <a:pt x="11078" y="11922"/>
                  </a:lnTo>
                  <a:lnTo>
                    <a:pt x="11078" y="12106"/>
                  </a:lnTo>
                  <a:lnTo>
                    <a:pt x="11115" y="12253"/>
                  </a:lnTo>
                  <a:lnTo>
                    <a:pt x="11188" y="12436"/>
                  </a:lnTo>
                  <a:lnTo>
                    <a:pt x="11261" y="12583"/>
                  </a:lnTo>
                  <a:lnTo>
                    <a:pt x="11371" y="12729"/>
                  </a:lnTo>
                  <a:lnTo>
                    <a:pt x="11518" y="12876"/>
                  </a:lnTo>
                  <a:lnTo>
                    <a:pt x="11115" y="13096"/>
                  </a:lnTo>
                  <a:lnTo>
                    <a:pt x="11151" y="12986"/>
                  </a:lnTo>
                  <a:lnTo>
                    <a:pt x="11151" y="12839"/>
                  </a:lnTo>
                  <a:lnTo>
                    <a:pt x="11078" y="12766"/>
                  </a:lnTo>
                  <a:lnTo>
                    <a:pt x="10968" y="12656"/>
                  </a:lnTo>
                  <a:lnTo>
                    <a:pt x="10931" y="12656"/>
                  </a:lnTo>
                  <a:lnTo>
                    <a:pt x="10858" y="12693"/>
                  </a:lnTo>
                  <a:lnTo>
                    <a:pt x="10858" y="12766"/>
                  </a:lnTo>
                  <a:lnTo>
                    <a:pt x="10821" y="12729"/>
                  </a:lnTo>
                  <a:lnTo>
                    <a:pt x="10491" y="12436"/>
                  </a:lnTo>
                  <a:lnTo>
                    <a:pt x="10418" y="12363"/>
                  </a:lnTo>
                  <a:lnTo>
                    <a:pt x="10344" y="12399"/>
                  </a:lnTo>
                  <a:lnTo>
                    <a:pt x="10308" y="12473"/>
                  </a:lnTo>
                  <a:lnTo>
                    <a:pt x="10308" y="12546"/>
                  </a:lnTo>
                  <a:lnTo>
                    <a:pt x="10491" y="12839"/>
                  </a:lnTo>
                  <a:lnTo>
                    <a:pt x="10711" y="13206"/>
                  </a:lnTo>
                  <a:lnTo>
                    <a:pt x="10785" y="13280"/>
                  </a:lnTo>
                  <a:lnTo>
                    <a:pt x="10381" y="13426"/>
                  </a:lnTo>
                  <a:lnTo>
                    <a:pt x="10381" y="13353"/>
                  </a:lnTo>
                  <a:lnTo>
                    <a:pt x="10344" y="13280"/>
                  </a:lnTo>
                  <a:lnTo>
                    <a:pt x="10234" y="13133"/>
                  </a:lnTo>
                  <a:lnTo>
                    <a:pt x="10051" y="12913"/>
                  </a:lnTo>
                  <a:lnTo>
                    <a:pt x="9904" y="12693"/>
                  </a:lnTo>
                  <a:lnTo>
                    <a:pt x="9831" y="12619"/>
                  </a:lnTo>
                  <a:lnTo>
                    <a:pt x="9721" y="12619"/>
                  </a:lnTo>
                  <a:lnTo>
                    <a:pt x="9391" y="12693"/>
                  </a:lnTo>
                  <a:lnTo>
                    <a:pt x="9097" y="12729"/>
                  </a:lnTo>
                  <a:lnTo>
                    <a:pt x="9024" y="12766"/>
                  </a:lnTo>
                  <a:lnTo>
                    <a:pt x="8987" y="12839"/>
                  </a:lnTo>
                  <a:lnTo>
                    <a:pt x="8987" y="12913"/>
                  </a:lnTo>
                  <a:lnTo>
                    <a:pt x="9024" y="12986"/>
                  </a:lnTo>
                  <a:lnTo>
                    <a:pt x="9024" y="13243"/>
                  </a:lnTo>
                  <a:lnTo>
                    <a:pt x="9097" y="13500"/>
                  </a:lnTo>
                  <a:lnTo>
                    <a:pt x="9134" y="13646"/>
                  </a:lnTo>
                  <a:lnTo>
                    <a:pt x="9207" y="13756"/>
                  </a:lnTo>
                  <a:lnTo>
                    <a:pt x="9317" y="13830"/>
                  </a:lnTo>
                  <a:lnTo>
                    <a:pt x="9427" y="13867"/>
                  </a:lnTo>
                  <a:lnTo>
                    <a:pt x="8987" y="14050"/>
                  </a:lnTo>
                  <a:lnTo>
                    <a:pt x="8950" y="13977"/>
                  </a:lnTo>
                  <a:lnTo>
                    <a:pt x="8804" y="13903"/>
                  </a:lnTo>
                  <a:lnTo>
                    <a:pt x="8767" y="13903"/>
                  </a:lnTo>
                  <a:lnTo>
                    <a:pt x="8620" y="13536"/>
                  </a:lnTo>
                  <a:lnTo>
                    <a:pt x="8510" y="13390"/>
                  </a:lnTo>
                  <a:lnTo>
                    <a:pt x="8364" y="13206"/>
                  </a:lnTo>
                  <a:lnTo>
                    <a:pt x="8327" y="13206"/>
                  </a:lnTo>
                  <a:lnTo>
                    <a:pt x="8327" y="13243"/>
                  </a:lnTo>
                  <a:lnTo>
                    <a:pt x="8327" y="13500"/>
                  </a:lnTo>
                  <a:lnTo>
                    <a:pt x="8364" y="13756"/>
                  </a:lnTo>
                  <a:lnTo>
                    <a:pt x="8510" y="14270"/>
                  </a:lnTo>
                  <a:lnTo>
                    <a:pt x="8070" y="14453"/>
                  </a:lnTo>
                  <a:lnTo>
                    <a:pt x="8033" y="14160"/>
                  </a:lnTo>
                  <a:lnTo>
                    <a:pt x="7960" y="13903"/>
                  </a:lnTo>
                  <a:lnTo>
                    <a:pt x="7923" y="13536"/>
                  </a:lnTo>
                  <a:lnTo>
                    <a:pt x="7923" y="13206"/>
                  </a:lnTo>
                  <a:lnTo>
                    <a:pt x="7887" y="13133"/>
                  </a:lnTo>
                  <a:lnTo>
                    <a:pt x="7813" y="13096"/>
                  </a:lnTo>
                  <a:lnTo>
                    <a:pt x="7777" y="13096"/>
                  </a:lnTo>
                  <a:lnTo>
                    <a:pt x="7703" y="13170"/>
                  </a:lnTo>
                  <a:lnTo>
                    <a:pt x="7667" y="13536"/>
                  </a:lnTo>
                  <a:lnTo>
                    <a:pt x="7630" y="13903"/>
                  </a:lnTo>
                  <a:lnTo>
                    <a:pt x="7667" y="14233"/>
                  </a:lnTo>
                  <a:lnTo>
                    <a:pt x="7667" y="14380"/>
                  </a:lnTo>
                  <a:lnTo>
                    <a:pt x="7740" y="14527"/>
                  </a:lnTo>
                  <a:lnTo>
                    <a:pt x="7483" y="14563"/>
                  </a:lnTo>
                  <a:lnTo>
                    <a:pt x="7190" y="14527"/>
                  </a:lnTo>
                  <a:lnTo>
                    <a:pt x="7006" y="14453"/>
                  </a:lnTo>
                  <a:lnTo>
                    <a:pt x="6786" y="14380"/>
                  </a:lnTo>
                  <a:lnTo>
                    <a:pt x="6823" y="14160"/>
                  </a:lnTo>
                  <a:lnTo>
                    <a:pt x="6860" y="13646"/>
                  </a:lnTo>
                  <a:lnTo>
                    <a:pt x="6860" y="13206"/>
                  </a:lnTo>
                  <a:lnTo>
                    <a:pt x="6860" y="12766"/>
                  </a:lnTo>
                  <a:lnTo>
                    <a:pt x="6823" y="12693"/>
                  </a:lnTo>
                  <a:lnTo>
                    <a:pt x="6713" y="12656"/>
                  </a:lnTo>
                  <a:lnTo>
                    <a:pt x="6346" y="12693"/>
                  </a:lnTo>
                  <a:lnTo>
                    <a:pt x="6309" y="12656"/>
                  </a:lnTo>
                  <a:lnTo>
                    <a:pt x="6236" y="12693"/>
                  </a:lnTo>
                  <a:lnTo>
                    <a:pt x="6089" y="12913"/>
                  </a:lnTo>
                  <a:lnTo>
                    <a:pt x="5943" y="13133"/>
                  </a:lnTo>
                  <a:lnTo>
                    <a:pt x="5869" y="13390"/>
                  </a:lnTo>
                  <a:lnTo>
                    <a:pt x="5796" y="13610"/>
                  </a:lnTo>
                  <a:lnTo>
                    <a:pt x="5392" y="13206"/>
                  </a:lnTo>
                  <a:lnTo>
                    <a:pt x="5686" y="12839"/>
                  </a:lnTo>
                  <a:lnTo>
                    <a:pt x="5943" y="12473"/>
                  </a:lnTo>
                  <a:lnTo>
                    <a:pt x="5943" y="12363"/>
                  </a:lnTo>
                  <a:lnTo>
                    <a:pt x="5943" y="12289"/>
                  </a:lnTo>
                  <a:lnTo>
                    <a:pt x="5869" y="12216"/>
                  </a:lnTo>
                  <a:lnTo>
                    <a:pt x="5686" y="12216"/>
                  </a:lnTo>
                  <a:lnTo>
                    <a:pt x="5612" y="12289"/>
                  </a:lnTo>
                  <a:lnTo>
                    <a:pt x="5209" y="12949"/>
                  </a:lnTo>
                  <a:lnTo>
                    <a:pt x="4952" y="12619"/>
                  </a:lnTo>
                  <a:lnTo>
                    <a:pt x="5136" y="12473"/>
                  </a:lnTo>
                  <a:lnTo>
                    <a:pt x="5319" y="12289"/>
                  </a:lnTo>
                  <a:lnTo>
                    <a:pt x="5466" y="12069"/>
                  </a:lnTo>
                  <a:lnTo>
                    <a:pt x="5576" y="11849"/>
                  </a:lnTo>
                  <a:lnTo>
                    <a:pt x="5576" y="11776"/>
                  </a:lnTo>
                  <a:lnTo>
                    <a:pt x="5576" y="11739"/>
                  </a:lnTo>
                  <a:lnTo>
                    <a:pt x="5539" y="11666"/>
                  </a:lnTo>
                  <a:lnTo>
                    <a:pt x="5502" y="11629"/>
                  </a:lnTo>
                  <a:lnTo>
                    <a:pt x="5319" y="11629"/>
                  </a:lnTo>
                  <a:lnTo>
                    <a:pt x="5282" y="11702"/>
                  </a:lnTo>
                  <a:lnTo>
                    <a:pt x="4805" y="12399"/>
                  </a:lnTo>
                  <a:lnTo>
                    <a:pt x="4439" y="11922"/>
                  </a:lnTo>
                  <a:lnTo>
                    <a:pt x="4549" y="11812"/>
                  </a:lnTo>
                  <a:lnTo>
                    <a:pt x="4879" y="11409"/>
                  </a:lnTo>
                  <a:lnTo>
                    <a:pt x="5209" y="10969"/>
                  </a:lnTo>
                  <a:lnTo>
                    <a:pt x="5209" y="10895"/>
                  </a:lnTo>
                  <a:lnTo>
                    <a:pt x="5246" y="10859"/>
                  </a:lnTo>
                  <a:lnTo>
                    <a:pt x="5282" y="10785"/>
                  </a:lnTo>
                  <a:lnTo>
                    <a:pt x="5282" y="10712"/>
                  </a:lnTo>
                  <a:lnTo>
                    <a:pt x="5209" y="10639"/>
                  </a:lnTo>
                  <a:lnTo>
                    <a:pt x="5099" y="10602"/>
                  </a:lnTo>
                  <a:lnTo>
                    <a:pt x="5026" y="10602"/>
                  </a:lnTo>
                  <a:lnTo>
                    <a:pt x="4952" y="10639"/>
                  </a:lnTo>
                  <a:lnTo>
                    <a:pt x="4549" y="11225"/>
                  </a:lnTo>
                  <a:lnTo>
                    <a:pt x="4329" y="11556"/>
                  </a:lnTo>
                  <a:lnTo>
                    <a:pt x="4292" y="11482"/>
                  </a:lnTo>
                  <a:lnTo>
                    <a:pt x="4145" y="11482"/>
                  </a:lnTo>
                  <a:lnTo>
                    <a:pt x="3888" y="11152"/>
                  </a:lnTo>
                  <a:lnTo>
                    <a:pt x="4329" y="10822"/>
                  </a:lnTo>
                  <a:lnTo>
                    <a:pt x="4549" y="10675"/>
                  </a:lnTo>
                  <a:lnTo>
                    <a:pt x="4732" y="10455"/>
                  </a:lnTo>
                  <a:lnTo>
                    <a:pt x="4769" y="10418"/>
                  </a:lnTo>
                  <a:lnTo>
                    <a:pt x="4805" y="10345"/>
                  </a:lnTo>
                  <a:lnTo>
                    <a:pt x="4732" y="10235"/>
                  </a:lnTo>
                  <a:lnTo>
                    <a:pt x="4659" y="10162"/>
                  </a:lnTo>
                  <a:lnTo>
                    <a:pt x="4585" y="10162"/>
                  </a:lnTo>
                  <a:lnTo>
                    <a:pt x="4512" y="10198"/>
                  </a:lnTo>
                  <a:lnTo>
                    <a:pt x="4292" y="10345"/>
                  </a:lnTo>
                  <a:lnTo>
                    <a:pt x="4072" y="10528"/>
                  </a:lnTo>
                  <a:lnTo>
                    <a:pt x="3705" y="10895"/>
                  </a:lnTo>
                  <a:lnTo>
                    <a:pt x="3256" y="10239"/>
                  </a:lnTo>
                  <a:lnTo>
                    <a:pt x="3256" y="10239"/>
                  </a:lnTo>
                  <a:lnTo>
                    <a:pt x="3485" y="10272"/>
                  </a:lnTo>
                  <a:lnTo>
                    <a:pt x="3742" y="10235"/>
                  </a:lnTo>
                  <a:lnTo>
                    <a:pt x="3888" y="10162"/>
                  </a:lnTo>
                  <a:lnTo>
                    <a:pt x="4072" y="10052"/>
                  </a:lnTo>
                  <a:lnTo>
                    <a:pt x="4365" y="9868"/>
                  </a:lnTo>
                  <a:lnTo>
                    <a:pt x="4769" y="9648"/>
                  </a:lnTo>
                  <a:lnTo>
                    <a:pt x="4989" y="9538"/>
                  </a:lnTo>
                  <a:lnTo>
                    <a:pt x="5172" y="9391"/>
                  </a:lnTo>
                  <a:lnTo>
                    <a:pt x="6053" y="10675"/>
                  </a:lnTo>
                  <a:lnTo>
                    <a:pt x="6383" y="11115"/>
                  </a:lnTo>
                  <a:lnTo>
                    <a:pt x="6713" y="11556"/>
                  </a:lnTo>
                  <a:lnTo>
                    <a:pt x="6896" y="11739"/>
                  </a:lnTo>
                  <a:lnTo>
                    <a:pt x="7116" y="11922"/>
                  </a:lnTo>
                  <a:lnTo>
                    <a:pt x="7336" y="12069"/>
                  </a:lnTo>
                  <a:lnTo>
                    <a:pt x="7593" y="12179"/>
                  </a:lnTo>
                  <a:lnTo>
                    <a:pt x="7813" y="12253"/>
                  </a:lnTo>
                  <a:lnTo>
                    <a:pt x="8070" y="12289"/>
                  </a:lnTo>
                  <a:lnTo>
                    <a:pt x="8547" y="12289"/>
                  </a:lnTo>
                  <a:lnTo>
                    <a:pt x="8767" y="12253"/>
                  </a:lnTo>
                  <a:lnTo>
                    <a:pt x="8987" y="12179"/>
                  </a:lnTo>
                  <a:lnTo>
                    <a:pt x="9207" y="12106"/>
                  </a:lnTo>
                  <a:lnTo>
                    <a:pt x="9427" y="11996"/>
                  </a:lnTo>
                  <a:lnTo>
                    <a:pt x="9684" y="11849"/>
                  </a:lnTo>
                  <a:lnTo>
                    <a:pt x="9867" y="11666"/>
                  </a:lnTo>
                  <a:lnTo>
                    <a:pt x="10051" y="11482"/>
                  </a:lnTo>
                  <a:lnTo>
                    <a:pt x="10198" y="11262"/>
                  </a:lnTo>
                  <a:lnTo>
                    <a:pt x="10308" y="11042"/>
                  </a:lnTo>
                  <a:lnTo>
                    <a:pt x="10418" y="10822"/>
                  </a:lnTo>
                  <a:lnTo>
                    <a:pt x="10491" y="10565"/>
                  </a:lnTo>
                  <a:lnTo>
                    <a:pt x="10528" y="10345"/>
                  </a:lnTo>
                  <a:lnTo>
                    <a:pt x="10564" y="9832"/>
                  </a:lnTo>
                  <a:lnTo>
                    <a:pt x="10528" y="9318"/>
                  </a:lnTo>
                  <a:lnTo>
                    <a:pt x="10418" y="8804"/>
                  </a:lnTo>
                  <a:lnTo>
                    <a:pt x="10234" y="8328"/>
                  </a:lnTo>
                  <a:lnTo>
                    <a:pt x="9978" y="7887"/>
                  </a:lnTo>
                  <a:lnTo>
                    <a:pt x="9684" y="7484"/>
                  </a:lnTo>
                  <a:lnTo>
                    <a:pt x="9097" y="6640"/>
                  </a:lnTo>
                  <a:lnTo>
                    <a:pt x="9354" y="6494"/>
                  </a:lnTo>
                  <a:lnTo>
                    <a:pt x="9574" y="6347"/>
                  </a:lnTo>
                  <a:lnTo>
                    <a:pt x="10014" y="5980"/>
                  </a:lnTo>
                  <a:lnTo>
                    <a:pt x="10418" y="5613"/>
                  </a:lnTo>
                  <a:close/>
                  <a:moveTo>
                    <a:pt x="8400" y="2055"/>
                  </a:moveTo>
                  <a:lnTo>
                    <a:pt x="8290" y="2092"/>
                  </a:lnTo>
                  <a:lnTo>
                    <a:pt x="8217" y="2165"/>
                  </a:lnTo>
                  <a:lnTo>
                    <a:pt x="8180" y="2202"/>
                  </a:lnTo>
                  <a:lnTo>
                    <a:pt x="8180" y="2312"/>
                  </a:lnTo>
                  <a:lnTo>
                    <a:pt x="8180" y="2385"/>
                  </a:lnTo>
                  <a:lnTo>
                    <a:pt x="8107" y="2422"/>
                  </a:lnTo>
                  <a:lnTo>
                    <a:pt x="8033" y="2459"/>
                  </a:lnTo>
                  <a:lnTo>
                    <a:pt x="7300" y="3045"/>
                  </a:lnTo>
                  <a:lnTo>
                    <a:pt x="6896" y="3339"/>
                  </a:lnTo>
                  <a:lnTo>
                    <a:pt x="6529" y="3596"/>
                  </a:lnTo>
                  <a:lnTo>
                    <a:pt x="6456" y="3669"/>
                  </a:lnTo>
                  <a:lnTo>
                    <a:pt x="6419" y="3742"/>
                  </a:lnTo>
                  <a:lnTo>
                    <a:pt x="6419" y="3852"/>
                  </a:lnTo>
                  <a:lnTo>
                    <a:pt x="6419" y="3926"/>
                  </a:lnTo>
                  <a:lnTo>
                    <a:pt x="8547" y="6677"/>
                  </a:lnTo>
                  <a:lnTo>
                    <a:pt x="8547" y="6750"/>
                  </a:lnTo>
                  <a:lnTo>
                    <a:pt x="8620" y="6787"/>
                  </a:lnTo>
                  <a:lnTo>
                    <a:pt x="9391" y="7851"/>
                  </a:lnTo>
                  <a:lnTo>
                    <a:pt x="9684" y="8291"/>
                  </a:lnTo>
                  <a:lnTo>
                    <a:pt x="9904" y="8768"/>
                  </a:lnTo>
                  <a:lnTo>
                    <a:pt x="10014" y="9025"/>
                  </a:lnTo>
                  <a:lnTo>
                    <a:pt x="10088" y="9281"/>
                  </a:lnTo>
                  <a:lnTo>
                    <a:pt x="10124" y="9538"/>
                  </a:lnTo>
                  <a:lnTo>
                    <a:pt x="10124" y="9832"/>
                  </a:lnTo>
                  <a:lnTo>
                    <a:pt x="10124" y="10088"/>
                  </a:lnTo>
                  <a:lnTo>
                    <a:pt x="10088" y="10308"/>
                  </a:lnTo>
                  <a:lnTo>
                    <a:pt x="10014" y="10565"/>
                  </a:lnTo>
                  <a:lnTo>
                    <a:pt x="9904" y="10785"/>
                  </a:lnTo>
                  <a:lnTo>
                    <a:pt x="9794" y="11005"/>
                  </a:lnTo>
                  <a:lnTo>
                    <a:pt x="9647" y="11189"/>
                  </a:lnTo>
                  <a:lnTo>
                    <a:pt x="9464" y="11372"/>
                  </a:lnTo>
                  <a:lnTo>
                    <a:pt x="9281" y="11556"/>
                  </a:lnTo>
                  <a:lnTo>
                    <a:pt x="9097" y="11666"/>
                  </a:lnTo>
                  <a:lnTo>
                    <a:pt x="8877" y="11739"/>
                  </a:lnTo>
                  <a:lnTo>
                    <a:pt x="8657" y="11776"/>
                  </a:lnTo>
                  <a:lnTo>
                    <a:pt x="8437" y="11812"/>
                  </a:lnTo>
                  <a:lnTo>
                    <a:pt x="7997" y="11812"/>
                  </a:lnTo>
                  <a:lnTo>
                    <a:pt x="7813" y="11739"/>
                  </a:lnTo>
                  <a:lnTo>
                    <a:pt x="7593" y="11666"/>
                  </a:lnTo>
                  <a:lnTo>
                    <a:pt x="7373" y="11519"/>
                  </a:lnTo>
                  <a:lnTo>
                    <a:pt x="7153" y="11372"/>
                  </a:lnTo>
                  <a:lnTo>
                    <a:pt x="6970" y="11152"/>
                  </a:lnTo>
                  <a:lnTo>
                    <a:pt x="6823" y="10932"/>
                  </a:lnTo>
                  <a:lnTo>
                    <a:pt x="6053" y="9905"/>
                  </a:lnTo>
                  <a:lnTo>
                    <a:pt x="5356" y="8878"/>
                  </a:lnTo>
                  <a:lnTo>
                    <a:pt x="4659" y="7814"/>
                  </a:lnTo>
                  <a:lnTo>
                    <a:pt x="4035" y="6714"/>
                  </a:lnTo>
                  <a:lnTo>
                    <a:pt x="3742" y="6163"/>
                  </a:lnTo>
                  <a:lnTo>
                    <a:pt x="3485" y="5613"/>
                  </a:lnTo>
                  <a:lnTo>
                    <a:pt x="3412" y="5540"/>
                  </a:lnTo>
                  <a:lnTo>
                    <a:pt x="3301" y="5503"/>
                  </a:lnTo>
                  <a:lnTo>
                    <a:pt x="3191" y="5503"/>
                  </a:lnTo>
                  <a:lnTo>
                    <a:pt x="3118" y="5576"/>
                  </a:lnTo>
                  <a:lnTo>
                    <a:pt x="3008" y="5687"/>
                  </a:lnTo>
                  <a:lnTo>
                    <a:pt x="2861" y="5760"/>
                  </a:lnTo>
                  <a:lnTo>
                    <a:pt x="2715" y="5833"/>
                  </a:lnTo>
                  <a:lnTo>
                    <a:pt x="2568" y="5833"/>
                  </a:lnTo>
                  <a:lnTo>
                    <a:pt x="2421" y="5870"/>
                  </a:lnTo>
                  <a:lnTo>
                    <a:pt x="2274" y="5907"/>
                  </a:lnTo>
                  <a:lnTo>
                    <a:pt x="2018" y="6053"/>
                  </a:lnTo>
                  <a:lnTo>
                    <a:pt x="1431" y="6420"/>
                  </a:lnTo>
                  <a:lnTo>
                    <a:pt x="1137" y="6604"/>
                  </a:lnTo>
                  <a:lnTo>
                    <a:pt x="880" y="6824"/>
                  </a:lnTo>
                  <a:lnTo>
                    <a:pt x="770" y="6824"/>
                  </a:lnTo>
                  <a:lnTo>
                    <a:pt x="697" y="6897"/>
                  </a:lnTo>
                  <a:lnTo>
                    <a:pt x="660" y="6970"/>
                  </a:lnTo>
                  <a:lnTo>
                    <a:pt x="697" y="7080"/>
                  </a:lnTo>
                  <a:lnTo>
                    <a:pt x="1101" y="7814"/>
                  </a:lnTo>
                  <a:lnTo>
                    <a:pt x="1541" y="8548"/>
                  </a:lnTo>
                  <a:lnTo>
                    <a:pt x="2458" y="9942"/>
                  </a:lnTo>
                  <a:lnTo>
                    <a:pt x="3412" y="11335"/>
                  </a:lnTo>
                  <a:lnTo>
                    <a:pt x="4402" y="12693"/>
                  </a:lnTo>
                  <a:lnTo>
                    <a:pt x="4989" y="13426"/>
                  </a:lnTo>
                  <a:lnTo>
                    <a:pt x="4952" y="13426"/>
                  </a:lnTo>
                  <a:lnTo>
                    <a:pt x="4952" y="13500"/>
                  </a:lnTo>
                  <a:lnTo>
                    <a:pt x="4989" y="13536"/>
                  </a:lnTo>
                  <a:lnTo>
                    <a:pt x="5026" y="13573"/>
                  </a:lnTo>
                  <a:lnTo>
                    <a:pt x="5099" y="13536"/>
                  </a:lnTo>
                  <a:lnTo>
                    <a:pt x="5429" y="13940"/>
                  </a:lnTo>
                  <a:lnTo>
                    <a:pt x="5796" y="14307"/>
                  </a:lnTo>
                  <a:lnTo>
                    <a:pt x="5833" y="14343"/>
                  </a:lnTo>
                  <a:lnTo>
                    <a:pt x="5906" y="14380"/>
                  </a:lnTo>
                  <a:lnTo>
                    <a:pt x="6126" y="14563"/>
                  </a:lnTo>
                  <a:lnTo>
                    <a:pt x="6383" y="14710"/>
                  </a:lnTo>
                  <a:lnTo>
                    <a:pt x="6640" y="14857"/>
                  </a:lnTo>
                  <a:lnTo>
                    <a:pt x="6933" y="14967"/>
                  </a:lnTo>
                  <a:lnTo>
                    <a:pt x="7226" y="15040"/>
                  </a:lnTo>
                  <a:lnTo>
                    <a:pt x="7850" y="15040"/>
                  </a:lnTo>
                  <a:lnTo>
                    <a:pt x="8180" y="14967"/>
                  </a:lnTo>
                  <a:lnTo>
                    <a:pt x="8510" y="14820"/>
                  </a:lnTo>
                  <a:lnTo>
                    <a:pt x="8877" y="14673"/>
                  </a:lnTo>
                  <a:lnTo>
                    <a:pt x="9574" y="14343"/>
                  </a:lnTo>
                  <a:lnTo>
                    <a:pt x="11115" y="13683"/>
                  </a:lnTo>
                  <a:lnTo>
                    <a:pt x="11592" y="13426"/>
                  </a:lnTo>
                  <a:lnTo>
                    <a:pt x="11995" y="13170"/>
                  </a:lnTo>
                  <a:lnTo>
                    <a:pt x="12399" y="12839"/>
                  </a:lnTo>
                  <a:lnTo>
                    <a:pt x="12729" y="12436"/>
                  </a:lnTo>
                  <a:lnTo>
                    <a:pt x="12912" y="12142"/>
                  </a:lnTo>
                  <a:lnTo>
                    <a:pt x="13059" y="11849"/>
                  </a:lnTo>
                  <a:lnTo>
                    <a:pt x="13169" y="11519"/>
                  </a:lnTo>
                  <a:lnTo>
                    <a:pt x="13242" y="11189"/>
                  </a:lnTo>
                  <a:lnTo>
                    <a:pt x="13279" y="10859"/>
                  </a:lnTo>
                  <a:lnTo>
                    <a:pt x="13316" y="10528"/>
                  </a:lnTo>
                  <a:lnTo>
                    <a:pt x="13279" y="10198"/>
                  </a:lnTo>
                  <a:lnTo>
                    <a:pt x="13242" y="9868"/>
                  </a:lnTo>
                  <a:lnTo>
                    <a:pt x="13169" y="9538"/>
                  </a:lnTo>
                  <a:lnTo>
                    <a:pt x="13095" y="9208"/>
                  </a:lnTo>
                  <a:lnTo>
                    <a:pt x="12875" y="8584"/>
                  </a:lnTo>
                  <a:lnTo>
                    <a:pt x="12582" y="7961"/>
                  </a:lnTo>
                  <a:lnTo>
                    <a:pt x="12252" y="7374"/>
                  </a:lnTo>
                  <a:lnTo>
                    <a:pt x="11885" y="6824"/>
                  </a:lnTo>
                  <a:lnTo>
                    <a:pt x="10271" y="4476"/>
                  </a:lnTo>
                  <a:lnTo>
                    <a:pt x="8657" y="2165"/>
                  </a:lnTo>
                  <a:lnTo>
                    <a:pt x="8584" y="2092"/>
                  </a:lnTo>
                  <a:lnTo>
                    <a:pt x="8474" y="2055"/>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57" name="Shape 357"/>
            <p:cNvSpPr/>
            <p:nvPr/>
          </p:nvSpPr>
          <p:spPr>
            <a:xfrm>
              <a:off x="6023725" y="3167900"/>
              <a:ext cx="340250" cy="227450"/>
            </a:xfrm>
            <a:custGeom>
              <a:avLst/>
              <a:gdLst/>
              <a:ahLst/>
              <a:cxnLst/>
              <a:rect l="0" t="0" r="0" b="0"/>
              <a:pathLst>
                <a:path w="13610" h="9098" extrusionOk="0">
                  <a:moveTo>
                    <a:pt x="4696" y="0"/>
                  </a:moveTo>
                  <a:lnTo>
                    <a:pt x="4586" y="74"/>
                  </a:lnTo>
                  <a:lnTo>
                    <a:pt x="4256" y="440"/>
                  </a:lnTo>
                  <a:lnTo>
                    <a:pt x="3999" y="844"/>
                  </a:lnTo>
                  <a:lnTo>
                    <a:pt x="3742" y="1247"/>
                  </a:lnTo>
                  <a:lnTo>
                    <a:pt x="3522" y="1688"/>
                  </a:lnTo>
                  <a:lnTo>
                    <a:pt x="3339" y="2128"/>
                  </a:lnTo>
                  <a:lnTo>
                    <a:pt x="3228" y="2605"/>
                  </a:lnTo>
                  <a:lnTo>
                    <a:pt x="3118" y="3081"/>
                  </a:lnTo>
                  <a:lnTo>
                    <a:pt x="3045" y="3595"/>
                  </a:lnTo>
                  <a:lnTo>
                    <a:pt x="3008" y="3852"/>
                  </a:lnTo>
                  <a:lnTo>
                    <a:pt x="2935" y="4072"/>
                  </a:lnTo>
                  <a:lnTo>
                    <a:pt x="2825" y="4329"/>
                  </a:lnTo>
                  <a:lnTo>
                    <a:pt x="2678" y="4512"/>
                  </a:lnTo>
                  <a:lnTo>
                    <a:pt x="2605" y="4622"/>
                  </a:lnTo>
                  <a:lnTo>
                    <a:pt x="2495" y="4659"/>
                  </a:lnTo>
                  <a:lnTo>
                    <a:pt x="2275" y="4732"/>
                  </a:lnTo>
                  <a:lnTo>
                    <a:pt x="1835" y="4732"/>
                  </a:lnTo>
                  <a:lnTo>
                    <a:pt x="1541" y="4659"/>
                  </a:lnTo>
                  <a:lnTo>
                    <a:pt x="991" y="4659"/>
                  </a:lnTo>
                  <a:lnTo>
                    <a:pt x="881" y="4732"/>
                  </a:lnTo>
                  <a:lnTo>
                    <a:pt x="771" y="4769"/>
                  </a:lnTo>
                  <a:lnTo>
                    <a:pt x="587" y="4732"/>
                  </a:lnTo>
                  <a:lnTo>
                    <a:pt x="404" y="4732"/>
                  </a:lnTo>
                  <a:lnTo>
                    <a:pt x="257" y="4805"/>
                  </a:lnTo>
                  <a:lnTo>
                    <a:pt x="74" y="4879"/>
                  </a:lnTo>
                  <a:lnTo>
                    <a:pt x="37" y="4952"/>
                  </a:lnTo>
                  <a:lnTo>
                    <a:pt x="0" y="5026"/>
                  </a:lnTo>
                  <a:lnTo>
                    <a:pt x="0" y="5172"/>
                  </a:lnTo>
                  <a:lnTo>
                    <a:pt x="37" y="5209"/>
                  </a:lnTo>
                  <a:lnTo>
                    <a:pt x="74" y="5246"/>
                  </a:lnTo>
                  <a:lnTo>
                    <a:pt x="147" y="5282"/>
                  </a:lnTo>
                  <a:lnTo>
                    <a:pt x="221" y="5246"/>
                  </a:lnTo>
                  <a:lnTo>
                    <a:pt x="514" y="5172"/>
                  </a:lnTo>
                  <a:lnTo>
                    <a:pt x="587" y="5282"/>
                  </a:lnTo>
                  <a:lnTo>
                    <a:pt x="697" y="5356"/>
                  </a:lnTo>
                  <a:lnTo>
                    <a:pt x="807" y="5356"/>
                  </a:lnTo>
                  <a:lnTo>
                    <a:pt x="881" y="5319"/>
                  </a:lnTo>
                  <a:lnTo>
                    <a:pt x="918" y="5282"/>
                  </a:lnTo>
                  <a:lnTo>
                    <a:pt x="991" y="5209"/>
                  </a:lnTo>
                  <a:lnTo>
                    <a:pt x="1064" y="5172"/>
                  </a:lnTo>
                  <a:lnTo>
                    <a:pt x="1248" y="5136"/>
                  </a:lnTo>
                  <a:lnTo>
                    <a:pt x="1431" y="5172"/>
                  </a:lnTo>
                  <a:lnTo>
                    <a:pt x="1614" y="5209"/>
                  </a:lnTo>
                  <a:lnTo>
                    <a:pt x="1981" y="5282"/>
                  </a:lnTo>
                  <a:lnTo>
                    <a:pt x="2201" y="5282"/>
                  </a:lnTo>
                  <a:lnTo>
                    <a:pt x="2385" y="5246"/>
                  </a:lnTo>
                  <a:lnTo>
                    <a:pt x="2605" y="5209"/>
                  </a:lnTo>
                  <a:lnTo>
                    <a:pt x="2752" y="5136"/>
                  </a:lnTo>
                  <a:lnTo>
                    <a:pt x="2935" y="5026"/>
                  </a:lnTo>
                  <a:lnTo>
                    <a:pt x="3082" y="4879"/>
                  </a:lnTo>
                  <a:lnTo>
                    <a:pt x="3192" y="4732"/>
                  </a:lnTo>
                  <a:lnTo>
                    <a:pt x="3302" y="4549"/>
                  </a:lnTo>
                  <a:lnTo>
                    <a:pt x="3449" y="4182"/>
                  </a:lnTo>
                  <a:lnTo>
                    <a:pt x="3522" y="3925"/>
                  </a:lnTo>
                  <a:lnTo>
                    <a:pt x="3559" y="3668"/>
                  </a:lnTo>
                  <a:lnTo>
                    <a:pt x="3632" y="3118"/>
                  </a:lnTo>
                  <a:lnTo>
                    <a:pt x="3742" y="2641"/>
                  </a:lnTo>
                  <a:lnTo>
                    <a:pt x="3889" y="2201"/>
                  </a:lnTo>
                  <a:lnTo>
                    <a:pt x="4035" y="1834"/>
                  </a:lnTo>
                  <a:lnTo>
                    <a:pt x="4219" y="1467"/>
                  </a:lnTo>
                  <a:lnTo>
                    <a:pt x="4402" y="1137"/>
                  </a:lnTo>
                  <a:lnTo>
                    <a:pt x="4659" y="844"/>
                  </a:lnTo>
                  <a:lnTo>
                    <a:pt x="5173" y="2861"/>
                  </a:lnTo>
                  <a:lnTo>
                    <a:pt x="5649" y="4842"/>
                  </a:lnTo>
                  <a:lnTo>
                    <a:pt x="6126" y="6860"/>
                  </a:lnTo>
                  <a:lnTo>
                    <a:pt x="6567" y="8914"/>
                  </a:lnTo>
                  <a:lnTo>
                    <a:pt x="6603" y="8987"/>
                  </a:lnTo>
                  <a:lnTo>
                    <a:pt x="6713" y="9061"/>
                  </a:lnTo>
                  <a:lnTo>
                    <a:pt x="6787" y="9097"/>
                  </a:lnTo>
                  <a:lnTo>
                    <a:pt x="6897" y="9097"/>
                  </a:lnTo>
                  <a:lnTo>
                    <a:pt x="7153" y="8987"/>
                  </a:lnTo>
                  <a:lnTo>
                    <a:pt x="7374" y="8804"/>
                  </a:lnTo>
                  <a:lnTo>
                    <a:pt x="7520" y="8620"/>
                  </a:lnTo>
                  <a:lnTo>
                    <a:pt x="7667" y="8364"/>
                  </a:lnTo>
                  <a:lnTo>
                    <a:pt x="7814" y="7997"/>
                  </a:lnTo>
                  <a:lnTo>
                    <a:pt x="7924" y="7593"/>
                  </a:lnTo>
                  <a:lnTo>
                    <a:pt x="8181" y="6823"/>
                  </a:lnTo>
                  <a:lnTo>
                    <a:pt x="9061" y="3962"/>
                  </a:lnTo>
                  <a:lnTo>
                    <a:pt x="9208" y="4439"/>
                  </a:lnTo>
                  <a:lnTo>
                    <a:pt x="9318" y="4952"/>
                  </a:lnTo>
                  <a:lnTo>
                    <a:pt x="9318" y="5062"/>
                  </a:lnTo>
                  <a:lnTo>
                    <a:pt x="9391" y="5136"/>
                  </a:lnTo>
                  <a:lnTo>
                    <a:pt x="9464" y="5209"/>
                  </a:lnTo>
                  <a:lnTo>
                    <a:pt x="9574" y="5209"/>
                  </a:lnTo>
                  <a:lnTo>
                    <a:pt x="12032" y="5062"/>
                  </a:lnTo>
                  <a:lnTo>
                    <a:pt x="12069" y="5136"/>
                  </a:lnTo>
                  <a:lnTo>
                    <a:pt x="12105" y="5209"/>
                  </a:lnTo>
                  <a:lnTo>
                    <a:pt x="12326" y="5356"/>
                  </a:lnTo>
                  <a:lnTo>
                    <a:pt x="12582" y="5429"/>
                  </a:lnTo>
                  <a:lnTo>
                    <a:pt x="12619" y="5466"/>
                  </a:lnTo>
                  <a:lnTo>
                    <a:pt x="12912" y="5466"/>
                  </a:lnTo>
                  <a:lnTo>
                    <a:pt x="13059" y="5429"/>
                  </a:lnTo>
                  <a:lnTo>
                    <a:pt x="13206" y="5319"/>
                  </a:lnTo>
                  <a:lnTo>
                    <a:pt x="13316" y="5209"/>
                  </a:lnTo>
                  <a:lnTo>
                    <a:pt x="13426" y="5062"/>
                  </a:lnTo>
                  <a:lnTo>
                    <a:pt x="13536" y="4915"/>
                  </a:lnTo>
                  <a:lnTo>
                    <a:pt x="13609" y="4732"/>
                  </a:lnTo>
                  <a:lnTo>
                    <a:pt x="13609" y="4659"/>
                  </a:lnTo>
                  <a:lnTo>
                    <a:pt x="13609" y="4549"/>
                  </a:lnTo>
                  <a:lnTo>
                    <a:pt x="13536" y="4439"/>
                  </a:lnTo>
                  <a:lnTo>
                    <a:pt x="13426" y="4292"/>
                  </a:lnTo>
                  <a:lnTo>
                    <a:pt x="13279" y="4219"/>
                  </a:lnTo>
                  <a:lnTo>
                    <a:pt x="13133" y="4145"/>
                  </a:lnTo>
                  <a:lnTo>
                    <a:pt x="12949" y="4072"/>
                  </a:lnTo>
                  <a:lnTo>
                    <a:pt x="12802" y="4072"/>
                  </a:lnTo>
                  <a:lnTo>
                    <a:pt x="12619" y="4108"/>
                  </a:lnTo>
                  <a:lnTo>
                    <a:pt x="12436" y="4182"/>
                  </a:lnTo>
                  <a:lnTo>
                    <a:pt x="12326" y="4255"/>
                  </a:lnTo>
                  <a:lnTo>
                    <a:pt x="12252" y="4329"/>
                  </a:lnTo>
                  <a:lnTo>
                    <a:pt x="12142" y="4512"/>
                  </a:lnTo>
                  <a:lnTo>
                    <a:pt x="9794" y="4659"/>
                  </a:lnTo>
                  <a:lnTo>
                    <a:pt x="9721" y="4255"/>
                  </a:lnTo>
                  <a:lnTo>
                    <a:pt x="9611" y="3852"/>
                  </a:lnTo>
                  <a:lnTo>
                    <a:pt x="9464" y="3448"/>
                  </a:lnTo>
                  <a:lnTo>
                    <a:pt x="9281" y="3045"/>
                  </a:lnTo>
                  <a:lnTo>
                    <a:pt x="9208" y="2971"/>
                  </a:lnTo>
                  <a:lnTo>
                    <a:pt x="9134" y="2935"/>
                  </a:lnTo>
                  <a:lnTo>
                    <a:pt x="8987" y="2935"/>
                  </a:lnTo>
                  <a:lnTo>
                    <a:pt x="8841" y="2971"/>
                  </a:lnTo>
                  <a:lnTo>
                    <a:pt x="8804" y="3045"/>
                  </a:lnTo>
                  <a:lnTo>
                    <a:pt x="8767" y="3118"/>
                  </a:lnTo>
                  <a:lnTo>
                    <a:pt x="7850" y="6016"/>
                  </a:lnTo>
                  <a:lnTo>
                    <a:pt x="7374" y="7557"/>
                  </a:lnTo>
                  <a:lnTo>
                    <a:pt x="7227" y="7997"/>
                  </a:lnTo>
                  <a:lnTo>
                    <a:pt x="7153" y="8217"/>
                  </a:lnTo>
                  <a:lnTo>
                    <a:pt x="7007" y="8400"/>
                  </a:lnTo>
                  <a:lnTo>
                    <a:pt x="6567" y="6346"/>
                  </a:lnTo>
                  <a:lnTo>
                    <a:pt x="6090" y="4292"/>
                  </a:lnTo>
                  <a:lnTo>
                    <a:pt x="5576" y="2238"/>
                  </a:lnTo>
                  <a:lnTo>
                    <a:pt x="5026" y="220"/>
                  </a:lnTo>
                  <a:lnTo>
                    <a:pt x="4953" y="74"/>
                  </a:lnTo>
                  <a:lnTo>
                    <a:pt x="4842" y="37"/>
                  </a:lnTo>
                  <a:lnTo>
                    <a:pt x="4696"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58" name="Shape 358"/>
            <p:cNvSpPr/>
            <p:nvPr/>
          </p:nvSpPr>
          <p:spPr>
            <a:xfrm>
              <a:off x="7109500" y="3449425"/>
              <a:ext cx="154100" cy="165100"/>
            </a:xfrm>
            <a:custGeom>
              <a:avLst/>
              <a:gdLst/>
              <a:ahLst/>
              <a:cxnLst/>
              <a:rect l="0" t="0" r="0" b="0"/>
              <a:pathLst>
                <a:path w="6164" h="6604" extrusionOk="0">
                  <a:moveTo>
                    <a:pt x="3962" y="0"/>
                  </a:moveTo>
                  <a:lnTo>
                    <a:pt x="3926" y="37"/>
                  </a:lnTo>
                  <a:lnTo>
                    <a:pt x="3889" y="74"/>
                  </a:lnTo>
                  <a:lnTo>
                    <a:pt x="3889" y="147"/>
                  </a:lnTo>
                  <a:lnTo>
                    <a:pt x="3522" y="477"/>
                  </a:lnTo>
                  <a:lnTo>
                    <a:pt x="3229" y="807"/>
                  </a:lnTo>
                  <a:lnTo>
                    <a:pt x="2788" y="1284"/>
                  </a:lnTo>
                  <a:lnTo>
                    <a:pt x="2458" y="1651"/>
                  </a:lnTo>
                  <a:lnTo>
                    <a:pt x="2201" y="1578"/>
                  </a:lnTo>
                  <a:lnTo>
                    <a:pt x="1321" y="1321"/>
                  </a:lnTo>
                  <a:lnTo>
                    <a:pt x="1138" y="1284"/>
                  </a:lnTo>
                  <a:lnTo>
                    <a:pt x="808" y="1211"/>
                  </a:lnTo>
                  <a:lnTo>
                    <a:pt x="661" y="1174"/>
                  </a:lnTo>
                  <a:lnTo>
                    <a:pt x="514" y="1211"/>
                  </a:lnTo>
                  <a:lnTo>
                    <a:pt x="441" y="1248"/>
                  </a:lnTo>
                  <a:lnTo>
                    <a:pt x="441" y="1284"/>
                  </a:lnTo>
                  <a:lnTo>
                    <a:pt x="441" y="1358"/>
                  </a:lnTo>
                  <a:lnTo>
                    <a:pt x="477" y="1468"/>
                  </a:lnTo>
                  <a:lnTo>
                    <a:pt x="551" y="1541"/>
                  </a:lnTo>
                  <a:lnTo>
                    <a:pt x="661" y="1614"/>
                  </a:lnTo>
                  <a:lnTo>
                    <a:pt x="771" y="1651"/>
                  </a:lnTo>
                  <a:lnTo>
                    <a:pt x="1064" y="1761"/>
                  </a:lnTo>
                  <a:lnTo>
                    <a:pt x="1284" y="1798"/>
                  </a:lnTo>
                  <a:lnTo>
                    <a:pt x="2055" y="2018"/>
                  </a:lnTo>
                  <a:lnTo>
                    <a:pt x="2055" y="2091"/>
                  </a:lnTo>
                  <a:lnTo>
                    <a:pt x="2091" y="2165"/>
                  </a:lnTo>
                  <a:lnTo>
                    <a:pt x="2165" y="2238"/>
                  </a:lnTo>
                  <a:lnTo>
                    <a:pt x="2201" y="2238"/>
                  </a:lnTo>
                  <a:lnTo>
                    <a:pt x="2275" y="2275"/>
                  </a:lnTo>
                  <a:lnTo>
                    <a:pt x="2385" y="2238"/>
                  </a:lnTo>
                  <a:lnTo>
                    <a:pt x="2532" y="2165"/>
                  </a:lnTo>
                  <a:lnTo>
                    <a:pt x="2678" y="2128"/>
                  </a:lnTo>
                  <a:lnTo>
                    <a:pt x="2752" y="2091"/>
                  </a:lnTo>
                  <a:lnTo>
                    <a:pt x="2788" y="2055"/>
                  </a:lnTo>
                  <a:lnTo>
                    <a:pt x="2788" y="1981"/>
                  </a:lnTo>
                  <a:lnTo>
                    <a:pt x="2788" y="1908"/>
                  </a:lnTo>
                  <a:lnTo>
                    <a:pt x="2935" y="1761"/>
                  </a:lnTo>
                  <a:lnTo>
                    <a:pt x="3375" y="1284"/>
                  </a:lnTo>
                  <a:lnTo>
                    <a:pt x="3815" y="771"/>
                  </a:lnTo>
                  <a:lnTo>
                    <a:pt x="3852" y="1394"/>
                  </a:lnTo>
                  <a:lnTo>
                    <a:pt x="3852" y="2091"/>
                  </a:lnTo>
                  <a:lnTo>
                    <a:pt x="3889" y="2421"/>
                  </a:lnTo>
                  <a:lnTo>
                    <a:pt x="3962" y="2605"/>
                  </a:lnTo>
                  <a:lnTo>
                    <a:pt x="4036" y="2751"/>
                  </a:lnTo>
                  <a:lnTo>
                    <a:pt x="4109" y="2825"/>
                  </a:lnTo>
                  <a:lnTo>
                    <a:pt x="4219" y="2825"/>
                  </a:lnTo>
                  <a:lnTo>
                    <a:pt x="4476" y="3008"/>
                  </a:lnTo>
                  <a:lnTo>
                    <a:pt x="4732" y="3155"/>
                  </a:lnTo>
                  <a:lnTo>
                    <a:pt x="5063" y="3265"/>
                  </a:lnTo>
                  <a:lnTo>
                    <a:pt x="5356" y="3338"/>
                  </a:lnTo>
                  <a:lnTo>
                    <a:pt x="5246" y="3412"/>
                  </a:lnTo>
                  <a:lnTo>
                    <a:pt x="4732" y="3669"/>
                  </a:lnTo>
                  <a:lnTo>
                    <a:pt x="4512" y="3779"/>
                  </a:lnTo>
                  <a:lnTo>
                    <a:pt x="4292" y="3925"/>
                  </a:lnTo>
                  <a:lnTo>
                    <a:pt x="4219" y="3925"/>
                  </a:lnTo>
                  <a:lnTo>
                    <a:pt x="4182" y="3962"/>
                  </a:lnTo>
                  <a:lnTo>
                    <a:pt x="4072" y="4072"/>
                  </a:lnTo>
                  <a:lnTo>
                    <a:pt x="3962" y="4292"/>
                  </a:lnTo>
                  <a:lnTo>
                    <a:pt x="3889" y="4549"/>
                  </a:lnTo>
                  <a:lnTo>
                    <a:pt x="3852" y="5283"/>
                  </a:lnTo>
                  <a:lnTo>
                    <a:pt x="3852" y="5649"/>
                  </a:lnTo>
                  <a:lnTo>
                    <a:pt x="3852" y="6053"/>
                  </a:lnTo>
                  <a:lnTo>
                    <a:pt x="3559" y="5723"/>
                  </a:lnTo>
                  <a:lnTo>
                    <a:pt x="3229" y="5393"/>
                  </a:lnTo>
                  <a:lnTo>
                    <a:pt x="2642" y="4769"/>
                  </a:lnTo>
                  <a:lnTo>
                    <a:pt x="2568" y="4659"/>
                  </a:lnTo>
                  <a:lnTo>
                    <a:pt x="2495" y="4586"/>
                  </a:lnTo>
                  <a:lnTo>
                    <a:pt x="2385" y="4586"/>
                  </a:lnTo>
                  <a:lnTo>
                    <a:pt x="2385" y="4622"/>
                  </a:lnTo>
                  <a:lnTo>
                    <a:pt x="2312" y="4622"/>
                  </a:lnTo>
                  <a:lnTo>
                    <a:pt x="1908" y="4769"/>
                  </a:lnTo>
                  <a:lnTo>
                    <a:pt x="1468" y="4842"/>
                  </a:lnTo>
                  <a:lnTo>
                    <a:pt x="1064" y="4916"/>
                  </a:lnTo>
                  <a:lnTo>
                    <a:pt x="624" y="4952"/>
                  </a:lnTo>
                  <a:lnTo>
                    <a:pt x="1138" y="4329"/>
                  </a:lnTo>
                  <a:lnTo>
                    <a:pt x="1358" y="3999"/>
                  </a:lnTo>
                  <a:lnTo>
                    <a:pt x="1541" y="3632"/>
                  </a:lnTo>
                  <a:lnTo>
                    <a:pt x="1688" y="3595"/>
                  </a:lnTo>
                  <a:lnTo>
                    <a:pt x="1725" y="3558"/>
                  </a:lnTo>
                  <a:lnTo>
                    <a:pt x="1761" y="3485"/>
                  </a:lnTo>
                  <a:lnTo>
                    <a:pt x="1798" y="3448"/>
                  </a:lnTo>
                  <a:lnTo>
                    <a:pt x="1798" y="3375"/>
                  </a:lnTo>
                  <a:lnTo>
                    <a:pt x="1761" y="3302"/>
                  </a:lnTo>
                  <a:lnTo>
                    <a:pt x="1725" y="3265"/>
                  </a:lnTo>
                  <a:lnTo>
                    <a:pt x="1651" y="3228"/>
                  </a:lnTo>
                  <a:lnTo>
                    <a:pt x="1541" y="3045"/>
                  </a:lnTo>
                  <a:lnTo>
                    <a:pt x="1211" y="2458"/>
                  </a:lnTo>
                  <a:lnTo>
                    <a:pt x="844" y="1908"/>
                  </a:lnTo>
                  <a:lnTo>
                    <a:pt x="624" y="1651"/>
                  </a:lnTo>
                  <a:lnTo>
                    <a:pt x="367" y="1431"/>
                  </a:lnTo>
                  <a:lnTo>
                    <a:pt x="257" y="1394"/>
                  </a:lnTo>
                  <a:lnTo>
                    <a:pt x="184" y="1431"/>
                  </a:lnTo>
                  <a:lnTo>
                    <a:pt x="111" y="1504"/>
                  </a:lnTo>
                  <a:lnTo>
                    <a:pt x="111" y="1578"/>
                  </a:lnTo>
                  <a:lnTo>
                    <a:pt x="111" y="1614"/>
                  </a:lnTo>
                  <a:lnTo>
                    <a:pt x="331" y="1945"/>
                  </a:lnTo>
                  <a:lnTo>
                    <a:pt x="551" y="2238"/>
                  </a:lnTo>
                  <a:lnTo>
                    <a:pt x="771" y="2531"/>
                  </a:lnTo>
                  <a:lnTo>
                    <a:pt x="954" y="2825"/>
                  </a:lnTo>
                  <a:lnTo>
                    <a:pt x="1101" y="3155"/>
                  </a:lnTo>
                  <a:lnTo>
                    <a:pt x="1174" y="3338"/>
                  </a:lnTo>
                  <a:lnTo>
                    <a:pt x="1284" y="3522"/>
                  </a:lnTo>
                  <a:lnTo>
                    <a:pt x="1101" y="3669"/>
                  </a:lnTo>
                  <a:lnTo>
                    <a:pt x="918" y="3815"/>
                  </a:lnTo>
                  <a:lnTo>
                    <a:pt x="587" y="4219"/>
                  </a:lnTo>
                  <a:lnTo>
                    <a:pt x="294" y="4622"/>
                  </a:lnTo>
                  <a:lnTo>
                    <a:pt x="37" y="5062"/>
                  </a:lnTo>
                  <a:lnTo>
                    <a:pt x="1" y="5172"/>
                  </a:lnTo>
                  <a:lnTo>
                    <a:pt x="1" y="5283"/>
                  </a:lnTo>
                  <a:lnTo>
                    <a:pt x="74" y="5356"/>
                  </a:lnTo>
                  <a:lnTo>
                    <a:pt x="184" y="5393"/>
                  </a:lnTo>
                  <a:lnTo>
                    <a:pt x="734" y="5393"/>
                  </a:lnTo>
                  <a:lnTo>
                    <a:pt x="1284" y="5356"/>
                  </a:lnTo>
                  <a:lnTo>
                    <a:pt x="1835" y="5246"/>
                  </a:lnTo>
                  <a:lnTo>
                    <a:pt x="2348" y="5062"/>
                  </a:lnTo>
                  <a:lnTo>
                    <a:pt x="2568" y="5356"/>
                  </a:lnTo>
                  <a:lnTo>
                    <a:pt x="2788" y="5576"/>
                  </a:lnTo>
                  <a:lnTo>
                    <a:pt x="3229" y="6163"/>
                  </a:lnTo>
                  <a:lnTo>
                    <a:pt x="3485" y="6383"/>
                  </a:lnTo>
                  <a:lnTo>
                    <a:pt x="3632" y="6493"/>
                  </a:lnTo>
                  <a:lnTo>
                    <a:pt x="3779" y="6566"/>
                  </a:lnTo>
                  <a:lnTo>
                    <a:pt x="3889" y="6566"/>
                  </a:lnTo>
                  <a:lnTo>
                    <a:pt x="4036" y="6530"/>
                  </a:lnTo>
                  <a:lnTo>
                    <a:pt x="4146" y="6603"/>
                  </a:lnTo>
                  <a:lnTo>
                    <a:pt x="4292" y="6603"/>
                  </a:lnTo>
                  <a:lnTo>
                    <a:pt x="4366" y="6530"/>
                  </a:lnTo>
                  <a:lnTo>
                    <a:pt x="4402" y="6456"/>
                  </a:lnTo>
                  <a:lnTo>
                    <a:pt x="4439" y="6383"/>
                  </a:lnTo>
                  <a:lnTo>
                    <a:pt x="4402" y="6310"/>
                  </a:lnTo>
                  <a:lnTo>
                    <a:pt x="4366" y="6273"/>
                  </a:lnTo>
                  <a:lnTo>
                    <a:pt x="4329" y="6236"/>
                  </a:lnTo>
                  <a:lnTo>
                    <a:pt x="4292" y="6053"/>
                  </a:lnTo>
                  <a:lnTo>
                    <a:pt x="4292" y="5833"/>
                  </a:lnTo>
                  <a:lnTo>
                    <a:pt x="4256" y="5172"/>
                  </a:lnTo>
                  <a:lnTo>
                    <a:pt x="4256" y="4769"/>
                  </a:lnTo>
                  <a:lnTo>
                    <a:pt x="4256" y="4402"/>
                  </a:lnTo>
                  <a:lnTo>
                    <a:pt x="4402" y="4402"/>
                  </a:lnTo>
                  <a:lnTo>
                    <a:pt x="4476" y="4365"/>
                  </a:lnTo>
                  <a:lnTo>
                    <a:pt x="4549" y="4292"/>
                  </a:lnTo>
                  <a:lnTo>
                    <a:pt x="4549" y="4255"/>
                  </a:lnTo>
                  <a:lnTo>
                    <a:pt x="4622" y="4219"/>
                  </a:lnTo>
                  <a:lnTo>
                    <a:pt x="5209" y="3889"/>
                  </a:lnTo>
                  <a:lnTo>
                    <a:pt x="5539" y="3705"/>
                  </a:lnTo>
                  <a:lnTo>
                    <a:pt x="5686" y="3595"/>
                  </a:lnTo>
                  <a:lnTo>
                    <a:pt x="5833" y="3485"/>
                  </a:lnTo>
                  <a:lnTo>
                    <a:pt x="5980" y="3485"/>
                  </a:lnTo>
                  <a:lnTo>
                    <a:pt x="6090" y="3448"/>
                  </a:lnTo>
                  <a:lnTo>
                    <a:pt x="6126" y="3375"/>
                  </a:lnTo>
                  <a:lnTo>
                    <a:pt x="6163" y="3302"/>
                  </a:lnTo>
                  <a:lnTo>
                    <a:pt x="6163" y="3228"/>
                  </a:lnTo>
                  <a:lnTo>
                    <a:pt x="6126" y="3118"/>
                  </a:lnTo>
                  <a:lnTo>
                    <a:pt x="6090" y="3045"/>
                  </a:lnTo>
                  <a:lnTo>
                    <a:pt x="5980" y="3008"/>
                  </a:lnTo>
                  <a:lnTo>
                    <a:pt x="5576" y="2935"/>
                  </a:lnTo>
                  <a:lnTo>
                    <a:pt x="5173" y="2788"/>
                  </a:lnTo>
                  <a:lnTo>
                    <a:pt x="4769" y="2678"/>
                  </a:lnTo>
                  <a:lnTo>
                    <a:pt x="4366" y="2568"/>
                  </a:lnTo>
                  <a:lnTo>
                    <a:pt x="4366" y="2275"/>
                  </a:lnTo>
                  <a:lnTo>
                    <a:pt x="4329" y="2018"/>
                  </a:lnTo>
                  <a:lnTo>
                    <a:pt x="4256" y="1468"/>
                  </a:lnTo>
                  <a:lnTo>
                    <a:pt x="4256" y="881"/>
                  </a:lnTo>
                  <a:lnTo>
                    <a:pt x="4219" y="551"/>
                  </a:lnTo>
                  <a:lnTo>
                    <a:pt x="4182" y="257"/>
                  </a:lnTo>
                  <a:lnTo>
                    <a:pt x="4219" y="184"/>
                  </a:lnTo>
                  <a:lnTo>
                    <a:pt x="4256" y="110"/>
                  </a:lnTo>
                  <a:lnTo>
                    <a:pt x="4219" y="37"/>
                  </a:lnTo>
                  <a:lnTo>
                    <a:pt x="4182"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cxnSp>
        <p:nvCxnSpPr>
          <p:cNvPr id="359" name="Shape 359"/>
          <p:cNvCxnSpPr/>
          <p:nvPr/>
        </p:nvCxnSpPr>
        <p:spPr>
          <a:xfrm>
            <a:off x="850475" y="1031425"/>
            <a:ext cx="6037800" cy="0"/>
          </a:xfrm>
          <a:prstGeom prst="straightConnector1">
            <a:avLst/>
          </a:prstGeom>
          <a:noFill/>
          <a:ln w="19050" cap="rnd" cmpd="sng">
            <a:solidFill>
              <a:srgbClr val="A4C2F4"/>
            </a:solidFill>
            <a:prstDash val="dash"/>
            <a:round/>
            <a:headEnd type="none" w="med" len="med"/>
            <a:tailEnd type="none" w="med" len="med"/>
          </a:ln>
        </p:spPr>
      </p:cxnSp>
      <p:sp>
        <p:nvSpPr>
          <p:cNvPr id="360" name="Shape 360"/>
          <p:cNvSpPr txBox="1">
            <a:spLocks noGrp="1"/>
          </p:cNvSpPr>
          <p:nvPr>
            <p:ph type="sldNum" idx="12"/>
          </p:nvPr>
        </p:nvSpPr>
        <p:spPr>
          <a:xfrm>
            <a:off x="90619" y="4722737"/>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pPr marL="0" lvl="0" indent="0">
                <a:spcBef>
                  <a:spcPts val="0"/>
                </a:spcBef>
                <a:spcAft>
                  <a:spcPts val="0"/>
                </a:spcAft>
                <a:buNone/>
              </a:pP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 3 columns">
  <p:cSld name="TITLE_AND_TWO_COLUMNS_1">
    <p:spTree>
      <p:nvGrpSpPr>
        <p:cNvPr id="1" name="Shape 361"/>
        <p:cNvGrpSpPr/>
        <p:nvPr/>
      </p:nvGrpSpPr>
      <p:grpSpPr>
        <a:xfrm>
          <a:off x="0" y="0"/>
          <a:ext cx="0" cy="0"/>
          <a:chOff x="0" y="0"/>
          <a:chExt cx="0" cy="0"/>
        </a:xfrm>
      </p:grpSpPr>
      <p:sp>
        <p:nvSpPr>
          <p:cNvPr id="362" name="Shape 362"/>
          <p:cNvSpPr txBox="1">
            <a:spLocks noGrp="1"/>
          </p:cNvSpPr>
          <p:nvPr>
            <p:ph type="title"/>
          </p:nvPr>
        </p:nvSpPr>
        <p:spPr>
          <a:xfrm>
            <a:off x="747925" y="225025"/>
            <a:ext cx="6140400" cy="857400"/>
          </a:xfrm>
          <a:prstGeom prst="rect">
            <a:avLst/>
          </a:prstGeom>
        </p:spPr>
        <p:txBody>
          <a:bodyPr spcFirstLastPara="1" wrap="square" lIns="91425" tIns="91425" rIns="91425" bIns="91425" anchor="b" anchorCtr="0"/>
          <a:lstStyle>
            <a:lvl1pPr lvl="0" rtl="0">
              <a:spcBef>
                <a:spcPts val="0"/>
              </a:spcBef>
              <a:spcAft>
                <a:spcPts val="0"/>
              </a:spcAft>
              <a:buSzPts val="1800"/>
              <a:buNone/>
              <a:defRPr/>
            </a:lvl1pPr>
            <a:lvl2pPr lvl="1" rtl="0">
              <a:spcBef>
                <a:spcPts val="0"/>
              </a:spcBef>
              <a:spcAft>
                <a:spcPts val="0"/>
              </a:spcAft>
              <a:buSzPts val="1800"/>
              <a:buNone/>
              <a:defRPr/>
            </a:lvl2pPr>
            <a:lvl3pPr lvl="2" rtl="0">
              <a:spcBef>
                <a:spcPts val="0"/>
              </a:spcBef>
              <a:spcAft>
                <a:spcPts val="0"/>
              </a:spcAft>
              <a:buSzPts val="1800"/>
              <a:buNone/>
              <a:defRPr/>
            </a:lvl3pPr>
            <a:lvl4pPr lvl="3" rtl="0">
              <a:spcBef>
                <a:spcPts val="0"/>
              </a:spcBef>
              <a:spcAft>
                <a:spcPts val="0"/>
              </a:spcAft>
              <a:buSzPts val="1800"/>
              <a:buNone/>
              <a:defRPr/>
            </a:lvl4pPr>
            <a:lvl5pPr lvl="4" rtl="0">
              <a:spcBef>
                <a:spcPts val="0"/>
              </a:spcBef>
              <a:spcAft>
                <a:spcPts val="0"/>
              </a:spcAft>
              <a:buSzPts val="1800"/>
              <a:buNone/>
              <a:defRPr/>
            </a:lvl5pPr>
            <a:lvl6pPr lvl="5" rtl="0">
              <a:spcBef>
                <a:spcPts val="0"/>
              </a:spcBef>
              <a:spcAft>
                <a:spcPts val="0"/>
              </a:spcAft>
              <a:buSzPts val="1800"/>
              <a:buNone/>
              <a:defRPr/>
            </a:lvl6pPr>
            <a:lvl7pPr lvl="6" rtl="0">
              <a:spcBef>
                <a:spcPts val="0"/>
              </a:spcBef>
              <a:spcAft>
                <a:spcPts val="0"/>
              </a:spcAft>
              <a:buSzPts val="1800"/>
              <a:buNone/>
              <a:defRPr/>
            </a:lvl7pPr>
            <a:lvl8pPr lvl="7" rtl="0">
              <a:spcBef>
                <a:spcPts val="0"/>
              </a:spcBef>
              <a:spcAft>
                <a:spcPts val="0"/>
              </a:spcAft>
              <a:buSzPts val="1800"/>
              <a:buNone/>
              <a:defRPr/>
            </a:lvl8pPr>
            <a:lvl9pPr lvl="8" rtl="0">
              <a:spcBef>
                <a:spcPts val="0"/>
              </a:spcBef>
              <a:spcAft>
                <a:spcPts val="0"/>
              </a:spcAft>
              <a:buSzPts val="1800"/>
              <a:buNone/>
              <a:defRPr/>
            </a:lvl9pPr>
          </a:lstStyle>
          <a:p>
            <a:endParaRPr/>
          </a:p>
        </p:txBody>
      </p:sp>
      <p:sp>
        <p:nvSpPr>
          <p:cNvPr id="363" name="Shape 363"/>
          <p:cNvSpPr txBox="1">
            <a:spLocks noGrp="1"/>
          </p:cNvSpPr>
          <p:nvPr>
            <p:ph type="body" idx="1"/>
          </p:nvPr>
        </p:nvSpPr>
        <p:spPr>
          <a:xfrm>
            <a:off x="747925" y="1308875"/>
            <a:ext cx="2097900" cy="3617100"/>
          </a:xfrm>
          <a:prstGeom prst="rect">
            <a:avLst/>
          </a:prstGeom>
        </p:spPr>
        <p:txBody>
          <a:bodyPr spcFirstLastPara="1" wrap="square" lIns="91425" tIns="91425" rIns="91425" bIns="91425" anchor="t" anchorCtr="0"/>
          <a:lstStyle>
            <a:lvl1pPr marL="457200" lvl="0" indent="-342900" rtl="0">
              <a:spcBef>
                <a:spcPts val="600"/>
              </a:spcBef>
              <a:spcAft>
                <a:spcPts val="0"/>
              </a:spcAft>
              <a:buSzPts val="1800"/>
              <a:buChar char="✘"/>
              <a:defRPr sz="1800"/>
            </a:lvl1pPr>
            <a:lvl2pPr marL="914400" lvl="1" indent="-342900" rtl="0">
              <a:spcBef>
                <a:spcPts val="0"/>
              </a:spcBef>
              <a:spcAft>
                <a:spcPts val="0"/>
              </a:spcAft>
              <a:buSzPts val="1800"/>
              <a:buChar char="✗"/>
              <a:defRPr sz="1800"/>
            </a:lvl2pPr>
            <a:lvl3pPr marL="1371600" lvl="2" indent="-342900" rtl="0">
              <a:spcBef>
                <a:spcPts val="0"/>
              </a:spcBef>
              <a:spcAft>
                <a:spcPts val="0"/>
              </a:spcAft>
              <a:buSzPts val="1800"/>
              <a:buChar char="■"/>
              <a:defRPr sz="1800"/>
            </a:lvl3pPr>
            <a:lvl4pPr marL="1828800" lvl="3" indent="-342900" rtl="0">
              <a:spcBef>
                <a:spcPts val="0"/>
              </a:spcBef>
              <a:spcAft>
                <a:spcPts val="0"/>
              </a:spcAft>
              <a:buSzPts val="1800"/>
              <a:buChar char="●"/>
              <a:defRPr/>
            </a:lvl4pPr>
            <a:lvl5pPr marL="2286000" lvl="4" indent="-342900" rtl="0">
              <a:spcBef>
                <a:spcPts val="0"/>
              </a:spcBef>
              <a:spcAft>
                <a:spcPts val="0"/>
              </a:spcAft>
              <a:buSzPts val="1800"/>
              <a:buChar char="○"/>
              <a:defRPr/>
            </a:lvl5pPr>
            <a:lvl6pPr marL="2743200" lvl="5" indent="-342900" rtl="0">
              <a:spcBef>
                <a:spcPts val="0"/>
              </a:spcBef>
              <a:spcAft>
                <a:spcPts val="0"/>
              </a:spcAft>
              <a:buSzPts val="1800"/>
              <a:buChar char="■"/>
              <a:defRPr/>
            </a:lvl6pPr>
            <a:lvl7pPr marL="3200400" lvl="6" indent="-342900" rtl="0">
              <a:spcBef>
                <a:spcPts val="0"/>
              </a:spcBef>
              <a:spcAft>
                <a:spcPts val="0"/>
              </a:spcAft>
              <a:buSzPts val="1800"/>
              <a:buChar char="●"/>
              <a:defRPr/>
            </a:lvl7pPr>
            <a:lvl8pPr marL="3657600" lvl="7" indent="-342900" rtl="0">
              <a:spcBef>
                <a:spcPts val="0"/>
              </a:spcBef>
              <a:spcAft>
                <a:spcPts val="0"/>
              </a:spcAft>
              <a:buSzPts val="1800"/>
              <a:buChar char="○"/>
              <a:defRPr/>
            </a:lvl8pPr>
            <a:lvl9pPr marL="4114800" lvl="8" indent="-342900" rtl="0">
              <a:spcBef>
                <a:spcPts val="0"/>
              </a:spcBef>
              <a:spcAft>
                <a:spcPts val="0"/>
              </a:spcAft>
              <a:buSzPts val="1800"/>
              <a:buChar char="■"/>
              <a:defRPr/>
            </a:lvl9pPr>
          </a:lstStyle>
          <a:p>
            <a:endParaRPr/>
          </a:p>
        </p:txBody>
      </p:sp>
      <p:sp>
        <p:nvSpPr>
          <p:cNvPr id="364" name="Shape 364"/>
          <p:cNvSpPr txBox="1">
            <a:spLocks noGrp="1"/>
          </p:cNvSpPr>
          <p:nvPr>
            <p:ph type="body" idx="2"/>
          </p:nvPr>
        </p:nvSpPr>
        <p:spPr>
          <a:xfrm>
            <a:off x="2953087" y="1308875"/>
            <a:ext cx="2097900" cy="3617100"/>
          </a:xfrm>
          <a:prstGeom prst="rect">
            <a:avLst/>
          </a:prstGeom>
        </p:spPr>
        <p:txBody>
          <a:bodyPr spcFirstLastPara="1" wrap="square" lIns="91425" tIns="91425" rIns="91425" bIns="91425" anchor="t" anchorCtr="0"/>
          <a:lstStyle>
            <a:lvl1pPr marL="457200" lvl="0" indent="-342900" rtl="0">
              <a:spcBef>
                <a:spcPts val="600"/>
              </a:spcBef>
              <a:spcAft>
                <a:spcPts val="0"/>
              </a:spcAft>
              <a:buSzPts val="1800"/>
              <a:buChar char="✘"/>
              <a:defRPr sz="1800"/>
            </a:lvl1pPr>
            <a:lvl2pPr marL="914400" lvl="1" indent="-342900" rtl="0">
              <a:spcBef>
                <a:spcPts val="0"/>
              </a:spcBef>
              <a:spcAft>
                <a:spcPts val="0"/>
              </a:spcAft>
              <a:buSzPts val="1800"/>
              <a:buChar char="✗"/>
              <a:defRPr sz="1800"/>
            </a:lvl2pPr>
            <a:lvl3pPr marL="1371600" lvl="2" indent="-342900" rtl="0">
              <a:spcBef>
                <a:spcPts val="0"/>
              </a:spcBef>
              <a:spcAft>
                <a:spcPts val="0"/>
              </a:spcAft>
              <a:buSzPts val="1800"/>
              <a:buChar char="■"/>
              <a:defRPr sz="1800"/>
            </a:lvl3pPr>
            <a:lvl4pPr marL="1828800" lvl="3" indent="-342900" rtl="0">
              <a:spcBef>
                <a:spcPts val="0"/>
              </a:spcBef>
              <a:spcAft>
                <a:spcPts val="0"/>
              </a:spcAft>
              <a:buSzPts val="1800"/>
              <a:buChar char="●"/>
              <a:defRPr/>
            </a:lvl4pPr>
            <a:lvl5pPr marL="2286000" lvl="4" indent="-342900" rtl="0">
              <a:spcBef>
                <a:spcPts val="0"/>
              </a:spcBef>
              <a:spcAft>
                <a:spcPts val="0"/>
              </a:spcAft>
              <a:buSzPts val="1800"/>
              <a:buChar char="○"/>
              <a:defRPr/>
            </a:lvl5pPr>
            <a:lvl6pPr marL="2743200" lvl="5" indent="-342900" rtl="0">
              <a:spcBef>
                <a:spcPts val="0"/>
              </a:spcBef>
              <a:spcAft>
                <a:spcPts val="0"/>
              </a:spcAft>
              <a:buSzPts val="1800"/>
              <a:buChar char="■"/>
              <a:defRPr/>
            </a:lvl6pPr>
            <a:lvl7pPr marL="3200400" lvl="6" indent="-342900" rtl="0">
              <a:spcBef>
                <a:spcPts val="0"/>
              </a:spcBef>
              <a:spcAft>
                <a:spcPts val="0"/>
              </a:spcAft>
              <a:buSzPts val="1800"/>
              <a:buChar char="●"/>
              <a:defRPr/>
            </a:lvl7pPr>
            <a:lvl8pPr marL="3657600" lvl="7" indent="-342900" rtl="0">
              <a:spcBef>
                <a:spcPts val="0"/>
              </a:spcBef>
              <a:spcAft>
                <a:spcPts val="0"/>
              </a:spcAft>
              <a:buSzPts val="1800"/>
              <a:buChar char="○"/>
              <a:defRPr/>
            </a:lvl8pPr>
            <a:lvl9pPr marL="4114800" lvl="8" indent="-342900" rtl="0">
              <a:spcBef>
                <a:spcPts val="0"/>
              </a:spcBef>
              <a:spcAft>
                <a:spcPts val="0"/>
              </a:spcAft>
              <a:buSzPts val="1800"/>
              <a:buChar char="■"/>
              <a:defRPr/>
            </a:lvl9pPr>
          </a:lstStyle>
          <a:p>
            <a:endParaRPr/>
          </a:p>
        </p:txBody>
      </p:sp>
      <p:sp>
        <p:nvSpPr>
          <p:cNvPr id="365" name="Shape 365"/>
          <p:cNvSpPr txBox="1">
            <a:spLocks noGrp="1"/>
          </p:cNvSpPr>
          <p:nvPr>
            <p:ph type="body" idx="3"/>
          </p:nvPr>
        </p:nvSpPr>
        <p:spPr>
          <a:xfrm>
            <a:off x="5158248" y="1308875"/>
            <a:ext cx="2097900" cy="3617100"/>
          </a:xfrm>
          <a:prstGeom prst="rect">
            <a:avLst/>
          </a:prstGeom>
        </p:spPr>
        <p:txBody>
          <a:bodyPr spcFirstLastPara="1" wrap="square" lIns="91425" tIns="91425" rIns="91425" bIns="91425" anchor="t" anchorCtr="0"/>
          <a:lstStyle>
            <a:lvl1pPr marL="457200" lvl="0" indent="-342900" rtl="0">
              <a:spcBef>
                <a:spcPts val="600"/>
              </a:spcBef>
              <a:spcAft>
                <a:spcPts val="0"/>
              </a:spcAft>
              <a:buSzPts val="1800"/>
              <a:buChar char="✘"/>
              <a:defRPr sz="1800"/>
            </a:lvl1pPr>
            <a:lvl2pPr marL="914400" lvl="1" indent="-342900" rtl="0">
              <a:spcBef>
                <a:spcPts val="0"/>
              </a:spcBef>
              <a:spcAft>
                <a:spcPts val="0"/>
              </a:spcAft>
              <a:buSzPts val="1800"/>
              <a:buChar char="✗"/>
              <a:defRPr sz="1800"/>
            </a:lvl2pPr>
            <a:lvl3pPr marL="1371600" lvl="2" indent="-342900" rtl="0">
              <a:spcBef>
                <a:spcPts val="0"/>
              </a:spcBef>
              <a:spcAft>
                <a:spcPts val="0"/>
              </a:spcAft>
              <a:buSzPts val="1800"/>
              <a:buChar char="■"/>
              <a:defRPr sz="1800"/>
            </a:lvl3pPr>
            <a:lvl4pPr marL="1828800" lvl="3" indent="-342900" rtl="0">
              <a:spcBef>
                <a:spcPts val="0"/>
              </a:spcBef>
              <a:spcAft>
                <a:spcPts val="0"/>
              </a:spcAft>
              <a:buSzPts val="1800"/>
              <a:buChar char="●"/>
              <a:defRPr/>
            </a:lvl4pPr>
            <a:lvl5pPr marL="2286000" lvl="4" indent="-342900" rtl="0">
              <a:spcBef>
                <a:spcPts val="0"/>
              </a:spcBef>
              <a:spcAft>
                <a:spcPts val="0"/>
              </a:spcAft>
              <a:buSzPts val="1800"/>
              <a:buChar char="○"/>
              <a:defRPr/>
            </a:lvl5pPr>
            <a:lvl6pPr marL="2743200" lvl="5" indent="-342900" rtl="0">
              <a:spcBef>
                <a:spcPts val="0"/>
              </a:spcBef>
              <a:spcAft>
                <a:spcPts val="0"/>
              </a:spcAft>
              <a:buSzPts val="1800"/>
              <a:buChar char="■"/>
              <a:defRPr/>
            </a:lvl6pPr>
            <a:lvl7pPr marL="3200400" lvl="6" indent="-342900" rtl="0">
              <a:spcBef>
                <a:spcPts val="0"/>
              </a:spcBef>
              <a:spcAft>
                <a:spcPts val="0"/>
              </a:spcAft>
              <a:buSzPts val="1800"/>
              <a:buChar char="●"/>
              <a:defRPr/>
            </a:lvl7pPr>
            <a:lvl8pPr marL="3657600" lvl="7" indent="-342900" rtl="0">
              <a:spcBef>
                <a:spcPts val="0"/>
              </a:spcBef>
              <a:spcAft>
                <a:spcPts val="0"/>
              </a:spcAft>
              <a:buSzPts val="1800"/>
              <a:buChar char="○"/>
              <a:defRPr/>
            </a:lvl8pPr>
            <a:lvl9pPr marL="4114800" lvl="8" indent="-342900" rtl="0">
              <a:spcBef>
                <a:spcPts val="0"/>
              </a:spcBef>
              <a:spcAft>
                <a:spcPts val="0"/>
              </a:spcAft>
              <a:buSzPts val="1800"/>
              <a:buChar char="■"/>
              <a:defRPr/>
            </a:lvl9pPr>
          </a:lstStyle>
          <a:p>
            <a:endParaRPr/>
          </a:p>
        </p:txBody>
      </p:sp>
      <p:grpSp>
        <p:nvGrpSpPr>
          <p:cNvPr id="366" name="Shape 366"/>
          <p:cNvGrpSpPr/>
          <p:nvPr/>
        </p:nvGrpSpPr>
        <p:grpSpPr>
          <a:xfrm>
            <a:off x="7442902" y="-91154"/>
            <a:ext cx="1796289" cy="5330574"/>
            <a:chOff x="6023725" y="842300"/>
            <a:chExt cx="1358150" cy="4030375"/>
          </a:xfrm>
        </p:grpSpPr>
        <p:sp>
          <p:nvSpPr>
            <p:cNvPr id="367" name="Shape 367"/>
            <p:cNvSpPr/>
            <p:nvPr/>
          </p:nvSpPr>
          <p:spPr>
            <a:xfrm>
              <a:off x="6371275" y="842300"/>
              <a:ext cx="397100" cy="492450"/>
            </a:xfrm>
            <a:custGeom>
              <a:avLst/>
              <a:gdLst/>
              <a:ahLst/>
              <a:cxnLst/>
              <a:rect l="0" t="0" r="0" b="0"/>
              <a:pathLst>
                <a:path w="15884" h="19698" extrusionOk="0">
                  <a:moveTo>
                    <a:pt x="9355" y="4108"/>
                  </a:moveTo>
                  <a:lnTo>
                    <a:pt x="9465" y="4145"/>
                  </a:lnTo>
                  <a:lnTo>
                    <a:pt x="9538" y="4182"/>
                  </a:lnTo>
                  <a:lnTo>
                    <a:pt x="9648" y="4328"/>
                  </a:lnTo>
                  <a:lnTo>
                    <a:pt x="9721" y="4549"/>
                  </a:lnTo>
                  <a:lnTo>
                    <a:pt x="9721" y="4769"/>
                  </a:lnTo>
                  <a:lnTo>
                    <a:pt x="9721" y="4842"/>
                  </a:lnTo>
                  <a:lnTo>
                    <a:pt x="9685" y="4879"/>
                  </a:lnTo>
                  <a:lnTo>
                    <a:pt x="9575" y="4952"/>
                  </a:lnTo>
                  <a:lnTo>
                    <a:pt x="9391" y="4952"/>
                  </a:lnTo>
                  <a:lnTo>
                    <a:pt x="9355" y="4915"/>
                  </a:lnTo>
                  <a:lnTo>
                    <a:pt x="9281" y="4842"/>
                  </a:lnTo>
                  <a:lnTo>
                    <a:pt x="9208" y="4695"/>
                  </a:lnTo>
                  <a:lnTo>
                    <a:pt x="9171" y="4549"/>
                  </a:lnTo>
                  <a:lnTo>
                    <a:pt x="9171" y="4438"/>
                  </a:lnTo>
                  <a:lnTo>
                    <a:pt x="9171" y="4328"/>
                  </a:lnTo>
                  <a:lnTo>
                    <a:pt x="9245" y="4108"/>
                  </a:lnTo>
                  <a:close/>
                  <a:moveTo>
                    <a:pt x="9355" y="3705"/>
                  </a:moveTo>
                  <a:lnTo>
                    <a:pt x="9245" y="3742"/>
                  </a:lnTo>
                  <a:lnTo>
                    <a:pt x="9135" y="3778"/>
                  </a:lnTo>
                  <a:lnTo>
                    <a:pt x="9025" y="3852"/>
                  </a:lnTo>
                  <a:lnTo>
                    <a:pt x="8988" y="3925"/>
                  </a:lnTo>
                  <a:lnTo>
                    <a:pt x="8914" y="3998"/>
                  </a:lnTo>
                  <a:lnTo>
                    <a:pt x="8841" y="4218"/>
                  </a:lnTo>
                  <a:lnTo>
                    <a:pt x="8804" y="4475"/>
                  </a:lnTo>
                  <a:lnTo>
                    <a:pt x="8804" y="4659"/>
                  </a:lnTo>
                  <a:lnTo>
                    <a:pt x="8841" y="4805"/>
                  </a:lnTo>
                  <a:lnTo>
                    <a:pt x="8878" y="4952"/>
                  </a:lnTo>
                  <a:lnTo>
                    <a:pt x="8988" y="5099"/>
                  </a:lnTo>
                  <a:lnTo>
                    <a:pt x="9098" y="5209"/>
                  </a:lnTo>
                  <a:lnTo>
                    <a:pt x="9245" y="5282"/>
                  </a:lnTo>
                  <a:lnTo>
                    <a:pt x="9391" y="5355"/>
                  </a:lnTo>
                  <a:lnTo>
                    <a:pt x="9538" y="5355"/>
                  </a:lnTo>
                  <a:lnTo>
                    <a:pt x="9721" y="5319"/>
                  </a:lnTo>
                  <a:lnTo>
                    <a:pt x="9868" y="5245"/>
                  </a:lnTo>
                  <a:lnTo>
                    <a:pt x="10015" y="5135"/>
                  </a:lnTo>
                  <a:lnTo>
                    <a:pt x="10088" y="4989"/>
                  </a:lnTo>
                  <a:lnTo>
                    <a:pt x="10125" y="4805"/>
                  </a:lnTo>
                  <a:lnTo>
                    <a:pt x="10125" y="4659"/>
                  </a:lnTo>
                  <a:lnTo>
                    <a:pt x="10088" y="4475"/>
                  </a:lnTo>
                  <a:lnTo>
                    <a:pt x="10052" y="4292"/>
                  </a:lnTo>
                  <a:lnTo>
                    <a:pt x="9978" y="4145"/>
                  </a:lnTo>
                  <a:lnTo>
                    <a:pt x="9905" y="3998"/>
                  </a:lnTo>
                  <a:lnTo>
                    <a:pt x="9795" y="3888"/>
                  </a:lnTo>
                  <a:lnTo>
                    <a:pt x="9648" y="3778"/>
                  </a:lnTo>
                  <a:lnTo>
                    <a:pt x="9501" y="3742"/>
                  </a:lnTo>
                  <a:lnTo>
                    <a:pt x="9355" y="3705"/>
                  </a:lnTo>
                  <a:close/>
                  <a:moveTo>
                    <a:pt x="11262" y="6676"/>
                  </a:moveTo>
                  <a:lnTo>
                    <a:pt x="11262" y="6786"/>
                  </a:lnTo>
                  <a:lnTo>
                    <a:pt x="11225" y="6859"/>
                  </a:lnTo>
                  <a:lnTo>
                    <a:pt x="11152" y="6933"/>
                  </a:lnTo>
                  <a:lnTo>
                    <a:pt x="11042" y="7006"/>
                  </a:lnTo>
                  <a:lnTo>
                    <a:pt x="10785" y="7116"/>
                  </a:lnTo>
                  <a:lnTo>
                    <a:pt x="10602" y="7190"/>
                  </a:lnTo>
                  <a:lnTo>
                    <a:pt x="9795" y="7556"/>
                  </a:lnTo>
                  <a:lnTo>
                    <a:pt x="9721" y="7263"/>
                  </a:lnTo>
                  <a:lnTo>
                    <a:pt x="10639" y="6823"/>
                  </a:lnTo>
                  <a:lnTo>
                    <a:pt x="11079" y="6676"/>
                  </a:lnTo>
                  <a:close/>
                  <a:moveTo>
                    <a:pt x="11115" y="6273"/>
                  </a:moveTo>
                  <a:lnTo>
                    <a:pt x="10859" y="6346"/>
                  </a:lnTo>
                  <a:lnTo>
                    <a:pt x="10052" y="6639"/>
                  </a:lnTo>
                  <a:lnTo>
                    <a:pt x="9648" y="6823"/>
                  </a:lnTo>
                  <a:lnTo>
                    <a:pt x="9281" y="7006"/>
                  </a:lnTo>
                  <a:lnTo>
                    <a:pt x="9208" y="7080"/>
                  </a:lnTo>
                  <a:lnTo>
                    <a:pt x="9208" y="7116"/>
                  </a:lnTo>
                  <a:lnTo>
                    <a:pt x="9208" y="7190"/>
                  </a:lnTo>
                  <a:lnTo>
                    <a:pt x="9208" y="7263"/>
                  </a:lnTo>
                  <a:lnTo>
                    <a:pt x="9318" y="7336"/>
                  </a:lnTo>
                  <a:lnTo>
                    <a:pt x="9465" y="7336"/>
                  </a:lnTo>
                  <a:lnTo>
                    <a:pt x="9465" y="7593"/>
                  </a:lnTo>
                  <a:lnTo>
                    <a:pt x="9538" y="7813"/>
                  </a:lnTo>
                  <a:lnTo>
                    <a:pt x="9575" y="7887"/>
                  </a:lnTo>
                  <a:lnTo>
                    <a:pt x="9648" y="7923"/>
                  </a:lnTo>
                  <a:lnTo>
                    <a:pt x="9758" y="7923"/>
                  </a:lnTo>
                  <a:lnTo>
                    <a:pt x="10492" y="7630"/>
                  </a:lnTo>
                  <a:lnTo>
                    <a:pt x="10859" y="7483"/>
                  </a:lnTo>
                  <a:lnTo>
                    <a:pt x="11225" y="7336"/>
                  </a:lnTo>
                  <a:lnTo>
                    <a:pt x="11409" y="7190"/>
                  </a:lnTo>
                  <a:lnTo>
                    <a:pt x="11556" y="7006"/>
                  </a:lnTo>
                  <a:lnTo>
                    <a:pt x="11629" y="6896"/>
                  </a:lnTo>
                  <a:lnTo>
                    <a:pt x="11629" y="6786"/>
                  </a:lnTo>
                  <a:lnTo>
                    <a:pt x="11629" y="6676"/>
                  </a:lnTo>
                  <a:lnTo>
                    <a:pt x="11592" y="6566"/>
                  </a:lnTo>
                  <a:lnTo>
                    <a:pt x="11556" y="6419"/>
                  </a:lnTo>
                  <a:lnTo>
                    <a:pt x="11482" y="6346"/>
                  </a:lnTo>
                  <a:lnTo>
                    <a:pt x="11372" y="6273"/>
                  </a:lnTo>
                  <a:close/>
                  <a:moveTo>
                    <a:pt x="10198" y="2861"/>
                  </a:moveTo>
                  <a:lnTo>
                    <a:pt x="10235" y="3228"/>
                  </a:lnTo>
                  <a:lnTo>
                    <a:pt x="10345" y="3595"/>
                  </a:lnTo>
                  <a:lnTo>
                    <a:pt x="10565" y="4292"/>
                  </a:lnTo>
                  <a:lnTo>
                    <a:pt x="10822" y="5062"/>
                  </a:lnTo>
                  <a:lnTo>
                    <a:pt x="10895" y="5282"/>
                  </a:lnTo>
                  <a:lnTo>
                    <a:pt x="9025" y="6052"/>
                  </a:lnTo>
                  <a:lnTo>
                    <a:pt x="7154" y="6786"/>
                  </a:lnTo>
                  <a:lnTo>
                    <a:pt x="5173" y="7593"/>
                  </a:lnTo>
                  <a:lnTo>
                    <a:pt x="4146" y="7997"/>
                  </a:lnTo>
                  <a:lnTo>
                    <a:pt x="3816" y="8143"/>
                  </a:lnTo>
                  <a:lnTo>
                    <a:pt x="3486" y="8290"/>
                  </a:lnTo>
                  <a:lnTo>
                    <a:pt x="3266" y="7887"/>
                  </a:lnTo>
                  <a:lnTo>
                    <a:pt x="3045" y="7446"/>
                  </a:lnTo>
                  <a:lnTo>
                    <a:pt x="2679" y="6566"/>
                  </a:lnTo>
                  <a:lnTo>
                    <a:pt x="2532" y="6162"/>
                  </a:lnTo>
                  <a:lnTo>
                    <a:pt x="2385" y="5869"/>
                  </a:lnTo>
                  <a:lnTo>
                    <a:pt x="2238" y="5612"/>
                  </a:lnTo>
                  <a:lnTo>
                    <a:pt x="2715" y="5539"/>
                  </a:lnTo>
                  <a:lnTo>
                    <a:pt x="3192" y="5429"/>
                  </a:lnTo>
                  <a:lnTo>
                    <a:pt x="3669" y="5282"/>
                  </a:lnTo>
                  <a:lnTo>
                    <a:pt x="4146" y="5099"/>
                  </a:lnTo>
                  <a:lnTo>
                    <a:pt x="5210" y="4659"/>
                  </a:lnTo>
                  <a:lnTo>
                    <a:pt x="6273" y="4218"/>
                  </a:lnTo>
                  <a:lnTo>
                    <a:pt x="6824" y="4035"/>
                  </a:lnTo>
                  <a:lnTo>
                    <a:pt x="7374" y="3852"/>
                  </a:lnTo>
                  <a:lnTo>
                    <a:pt x="8474" y="3558"/>
                  </a:lnTo>
                  <a:lnTo>
                    <a:pt x="9025" y="3411"/>
                  </a:lnTo>
                  <a:lnTo>
                    <a:pt x="9538" y="3191"/>
                  </a:lnTo>
                  <a:lnTo>
                    <a:pt x="9868" y="3081"/>
                  </a:lnTo>
                  <a:lnTo>
                    <a:pt x="10015" y="2971"/>
                  </a:lnTo>
                  <a:lnTo>
                    <a:pt x="10198" y="2861"/>
                  </a:lnTo>
                  <a:close/>
                  <a:moveTo>
                    <a:pt x="8658" y="7740"/>
                  </a:moveTo>
                  <a:lnTo>
                    <a:pt x="8694" y="7923"/>
                  </a:lnTo>
                  <a:lnTo>
                    <a:pt x="8071" y="8253"/>
                  </a:lnTo>
                  <a:lnTo>
                    <a:pt x="7704" y="8437"/>
                  </a:lnTo>
                  <a:lnTo>
                    <a:pt x="7594" y="8437"/>
                  </a:lnTo>
                  <a:lnTo>
                    <a:pt x="7557" y="8363"/>
                  </a:lnTo>
                  <a:lnTo>
                    <a:pt x="7557" y="8180"/>
                  </a:lnTo>
                  <a:lnTo>
                    <a:pt x="8658" y="7740"/>
                  </a:lnTo>
                  <a:close/>
                  <a:moveTo>
                    <a:pt x="10198" y="2384"/>
                  </a:moveTo>
                  <a:lnTo>
                    <a:pt x="9978" y="2458"/>
                  </a:lnTo>
                  <a:lnTo>
                    <a:pt x="9795" y="2568"/>
                  </a:lnTo>
                  <a:lnTo>
                    <a:pt x="9391" y="2788"/>
                  </a:lnTo>
                  <a:lnTo>
                    <a:pt x="8841" y="2971"/>
                  </a:lnTo>
                  <a:lnTo>
                    <a:pt x="8328" y="3155"/>
                  </a:lnTo>
                  <a:lnTo>
                    <a:pt x="7264" y="3411"/>
                  </a:lnTo>
                  <a:lnTo>
                    <a:pt x="6750" y="3558"/>
                  </a:lnTo>
                  <a:lnTo>
                    <a:pt x="6237" y="3742"/>
                  </a:lnTo>
                  <a:lnTo>
                    <a:pt x="5210" y="4145"/>
                  </a:lnTo>
                  <a:lnTo>
                    <a:pt x="4219" y="4585"/>
                  </a:lnTo>
                  <a:lnTo>
                    <a:pt x="3669" y="4805"/>
                  </a:lnTo>
                  <a:lnTo>
                    <a:pt x="3119" y="4989"/>
                  </a:lnTo>
                  <a:lnTo>
                    <a:pt x="2018" y="5319"/>
                  </a:lnTo>
                  <a:lnTo>
                    <a:pt x="1945" y="5355"/>
                  </a:lnTo>
                  <a:lnTo>
                    <a:pt x="1908" y="5392"/>
                  </a:lnTo>
                  <a:lnTo>
                    <a:pt x="1908" y="5466"/>
                  </a:lnTo>
                  <a:lnTo>
                    <a:pt x="1945" y="5539"/>
                  </a:lnTo>
                  <a:lnTo>
                    <a:pt x="1982" y="5576"/>
                  </a:lnTo>
                  <a:lnTo>
                    <a:pt x="1945" y="5686"/>
                  </a:lnTo>
                  <a:lnTo>
                    <a:pt x="1945" y="5759"/>
                  </a:lnTo>
                  <a:lnTo>
                    <a:pt x="2018" y="5979"/>
                  </a:lnTo>
                  <a:lnTo>
                    <a:pt x="2165" y="6456"/>
                  </a:lnTo>
                  <a:lnTo>
                    <a:pt x="2385" y="6933"/>
                  </a:lnTo>
                  <a:lnTo>
                    <a:pt x="2752" y="7850"/>
                  </a:lnTo>
                  <a:lnTo>
                    <a:pt x="2972" y="8290"/>
                  </a:lnTo>
                  <a:lnTo>
                    <a:pt x="3192" y="8694"/>
                  </a:lnTo>
                  <a:lnTo>
                    <a:pt x="3266" y="8767"/>
                  </a:lnTo>
                  <a:lnTo>
                    <a:pt x="3302" y="8804"/>
                  </a:lnTo>
                  <a:lnTo>
                    <a:pt x="3412" y="8804"/>
                  </a:lnTo>
                  <a:lnTo>
                    <a:pt x="3522" y="8730"/>
                  </a:lnTo>
                  <a:lnTo>
                    <a:pt x="3596" y="8620"/>
                  </a:lnTo>
                  <a:lnTo>
                    <a:pt x="3999" y="8510"/>
                  </a:lnTo>
                  <a:lnTo>
                    <a:pt x="4403" y="8363"/>
                  </a:lnTo>
                  <a:lnTo>
                    <a:pt x="5173" y="8033"/>
                  </a:lnTo>
                  <a:lnTo>
                    <a:pt x="7300" y="7190"/>
                  </a:lnTo>
                  <a:lnTo>
                    <a:pt x="9281" y="6419"/>
                  </a:lnTo>
                  <a:lnTo>
                    <a:pt x="10235" y="6052"/>
                  </a:lnTo>
                  <a:lnTo>
                    <a:pt x="10712" y="5832"/>
                  </a:lnTo>
                  <a:lnTo>
                    <a:pt x="11152" y="5612"/>
                  </a:lnTo>
                  <a:lnTo>
                    <a:pt x="11262" y="5612"/>
                  </a:lnTo>
                  <a:lnTo>
                    <a:pt x="11335" y="5539"/>
                  </a:lnTo>
                  <a:lnTo>
                    <a:pt x="11372" y="5392"/>
                  </a:lnTo>
                  <a:lnTo>
                    <a:pt x="11372" y="5282"/>
                  </a:lnTo>
                  <a:lnTo>
                    <a:pt x="11299" y="5025"/>
                  </a:lnTo>
                  <a:lnTo>
                    <a:pt x="11042" y="4255"/>
                  </a:lnTo>
                  <a:lnTo>
                    <a:pt x="10785" y="3485"/>
                  </a:lnTo>
                  <a:lnTo>
                    <a:pt x="10639" y="3118"/>
                  </a:lnTo>
                  <a:lnTo>
                    <a:pt x="10455" y="2751"/>
                  </a:lnTo>
                  <a:lnTo>
                    <a:pt x="10418" y="2714"/>
                  </a:lnTo>
                  <a:lnTo>
                    <a:pt x="10345" y="2678"/>
                  </a:lnTo>
                  <a:lnTo>
                    <a:pt x="10382" y="2568"/>
                  </a:lnTo>
                  <a:lnTo>
                    <a:pt x="10382" y="2494"/>
                  </a:lnTo>
                  <a:lnTo>
                    <a:pt x="10308" y="2421"/>
                  </a:lnTo>
                  <a:lnTo>
                    <a:pt x="10198" y="2384"/>
                  </a:lnTo>
                  <a:close/>
                  <a:moveTo>
                    <a:pt x="8694" y="7263"/>
                  </a:moveTo>
                  <a:lnTo>
                    <a:pt x="7337" y="7813"/>
                  </a:lnTo>
                  <a:lnTo>
                    <a:pt x="7264" y="7850"/>
                  </a:lnTo>
                  <a:lnTo>
                    <a:pt x="7227" y="7923"/>
                  </a:lnTo>
                  <a:lnTo>
                    <a:pt x="7190" y="7997"/>
                  </a:lnTo>
                  <a:lnTo>
                    <a:pt x="7227" y="8070"/>
                  </a:lnTo>
                  <a:lnTo>
                    <a:pt x="7190" y="8143"/>
                  </a:lnTo>
                  <a:lnTo>
                    <a:pt x="7154" y="8363"/>
                  </a:lnTo>
                  <a:lnTo>
                    <a:pt x="7190" y="8620"/>
                  </a:lnTo>
                  <a:lnTo>
                    <a:pt x="7227" y="8730"/>
                  </a:lnTo>
                  <a:lnTo>
                    <a:pt x="7300" y="8840"/>
                  </a:lnTo>
                  <a:lnTo>
                    <a:pt x="7411" y="8877"/>
                  </a:lnTo>
                  <a:lnTo>
                    <a:pt x="7557" y="8877"/>
                  </a:lnTo>
                  <a:lnTo>
                    <a:pt x="7704" y="8840"/>
                  </a:lnTo>
                  <a:lnTo>
                    <a:pt x="7887" y="8804"/>
                  </a:lnTo>
                  <a:lnTo>
                    <a:pt x="8218" y="8620"/>
                  </a:lnTo>
                  <a:lnTo>
                    <a:pt x="9061" y="8217"/>
                  </a:lnTo>
                  <a:lnTo>
                    <a:pt x="9098" y="8180"/>
                  </a:lnTo>
                  <a:lnTo>
                    <a:pt x="9171" y="8107"/>
                  </a:lnTo>
                  <a:lnTo>
                    <a:pt x="9171" y="8033"/>
                  </a:lnTo>
                  <a:lnTo>
                    <a:pt x="9171" y="7960"/>
                  </a:lnTo>
                  <a:lnTo>
                    <a:pt x="8951" y="7410"/>
                  </a:lnTo>
                  <a:lnTo>
                    <a:pt x="8914" y="7336"/>
                  </a:lnTo>
                  <a:lnTo>
                    <a:pt x="8841" y="7300"/>
                  </a:lnTo>
                  <a:lnTo>
                    <a:pt x="8768" y="7263"/>
                  </a:lnTo>
                  <a:close/>
                  <a:moveTo>
                    <a:pt x="11702" y="8327"/>
                  </a:moveTo>
                  <a:lnTo>
                    <a:pt x="11886" y="8694"/>
                  </a:lnTo>
                  <a:lnTo>
                    <a:pt x="12106" y="9060"/>
                  </a:lnTo>
                  <a:lnTo>
                    <a:pt x="11702" y="9244"/>
                  </a:lnTo>
                  <a:lnTo>
                    <a:pt x="11335" y="9390"/>
                  </a:lnTo>
                  <a:lnTo>
                    <a:pt x="10932" y="9500"/>
                  </a:lnTo>
                  <a:lnTo>
                    <a:pt x="10528" y="9611"/>
                  </a:lnTo>
                  <a:lnTo>
                    <a:pt x="10382" y="9244"/>
                  </a:lnTo>
                  <a:lnTo>
                    <a:pt x="10198" y="8877"/>
                  </a:lnTo>
                  <a:lnTo>
                    <a:pt x="10162" y="8840"/>
                  </a:lnTo>
                  <a:lnTo>
                    <a:pt x="10565" y="8730"/>
                  </a:lnTo>
                  <a:lnTo>
                    <a:pt x="10932" y="8620"/>
                  </a:lnTo>
                  <a:lnTo>
                    <a:pt x="11702" y="8327"/>
                  </a:lnTo>
                  <a:close/>
                  <a:moveTo>
                    <a:pt x="11776" y="7887"/>
                  </a:moveTo>
                  <a:lnTo>
                    <a:pt x="11299" y="8070"/>
                  </a:lnTo>
                  <a:lnTo>
                    <a:pt x="10822" y="8217"/>
                  </a:lnTo>
                  <a:lnTo>
                    <a:pt x="9868" y="8510"/>
                  </a:lnTo>
                  <a:lnTo>
                    <a:pt x="9832" y="8510"/>
                  </a:lnTo>
                  <a:lnTo>
                    <a:pt x="9795" y="8583"/>
                  </a:lnTo>
                  <a:lnTo>
                    <a:pt x="9758" y="8694"/>
                  </a:lnTo>
                  <a:lnTo>
                    <a:pt x="9832" y="8804"/>
                  </a:lnTo>
                  <a:lnTo>
                    <a:pt x="9868" y="8840"/>
                  </a:lnTo>
                  <a:lnTo>
                    <a:pt x="9942" y="8877"/>
                  </a:lnTo>
                  <a:lnTo>
                    <a:pt x="9905" y="8950"/>
                  </a:lnTo>
                  <a:lnTo>
                    <a:pt x="9905" y="9024"/>
                  </a:lnTo>
                  <a:lnTo>
                    <a:pt x="10088" y="9427"/>
                  </a:lnTo>
                  <a:lnTo>
                    <a:pt x="10198" y="9867"/>
                  </a:lnTo>
                  <a:lnTo>
                    <a:pt x="10235" y="9941"/>
                  </a:lnTo>
                  <a:lnTo>
                    <a:pt x="10272" y="9977"/>
                  </a:lnTo>
                  <a:lnTo>
                    <a:pt x="10308" y="10014"/>
                  </a:lnTo>
                  <a:lnTo>
                    <a:pt x="10382" y="10051"/>
                  </a:lnTo>
                  <a:lnTo>
                    <a:pt x="10932" y="9904"/>
                  </a:lnTo>
                  <a:lnTo>
                    <a:pt x="11446" y="9757"/>
                  </a:lnTo>
                  <a:lnTo>
                    <a:pt x="11959" y="9574"/>
                  </a:lnTo>
                  <a:lnTo>
                    <a:pt x="12436" y="9317"/>
                  </a:lnTo>
                  <a:lnTo>
                    <a:pt x="12509" y="9280"/>
                  </a:lnTo>
                  <a:lnTo>
                    <a:pt x="12583" y="9207"/>
                  </a:lnTo>
                  <a:lnTo>
                    <a:pt x="12583" y="9097"/>
                  </a:lnTo>
                  <a:lnTo>
                    <a:pt x="12546" y="9024"/>
                  </a:lnTo>
                  <a:lnTo>
                    <a:pt x="12253" y="8547"/>
                  </a:lnTo>
                  <a:lnTo>
                    <a:pt x="11996" y="7997"/>
                  </a:lnTo>
                  <a:lnTo>
                    <a:pt x="11959" y="7923"/>
                  </a:lnTo>
                  <a:lnTo>
                    <a:pt x="11922" y="7887"/>
                  </a:lnTo>
                  <a:close/>
                  <a:moveTo>
                    <a:pt x="8914" y="9354"/>
                  </a:moveTo>
                  <a:lnTo>
                    <a:pt x="9061" y="9757"/>
                  </a:lnTo>
                  <a:lnTo>
                    <a:pt x="9281" y="10161"/>
                  </a:lnTo>
                  <a:lnTo>
                    <a:pt x="8658" y="10491"/>
                  </a:lnTo>
                  <a:lnTo>
                    <a:pt x="7961" y="10784"/>
                  </a:lnTo>
                  <a:lnTo>
                    <a:pt x="7814" y="10858"/>
                  </a:lnTo>
                  <a:lnTo>
                    <a:pt x="7741" y="10858"/>
                  </a:lnTo>
                  <a:lnTo>
                    <a:pt x="7704" y="10821"/>
                  </a:lnTo>
                  <a:lnTo>
                    <a:pt x="7631" y="10674"/>
                  </a:lnTo>
                  <a:lnTo>
                    <a:pt x="7594" y="10491"/>
                  </a:lnTo>
                  <a:lnTo>
                    <a:pt x="7521" y="10161"/>
                  </a:lnTo>
                  <a:lnTo>
                    <a:pt x="7374" y="9867"/>
                  </a:lnTo>
                  <a:lnTo>
                    <a:pt x="8914" y="9354"/>
                  </a:lnTo>
                  <a:close/>
                  <a:moveTo>
                    <a:pt x="8951" y="8950"/>
                  </a:moveTo>
                  <a:lnTo>
                    <a:pt x="7154" y="9537"/>
                  </a:lnTo>
                  <a:lnTo>
                    <a:pt x="7117" y="9574"/>
                  </a:lnTo>
                  <a:lnTo>
                    <a:pt x="7080" y="9611"/>
                  </a:lnTo>
                  <a:lnTo>
                    <a:pt x="7044" y="9721"/>
                  </a:lnTo>
                  <a:lnTo>
                    <a:pt x="7080" y="9831"/>
                  </a:lnTo>
                  <a:lnTo>
                    <a:pt x="7190" y="9904"/>
                  </a:lnTo>
                  <a:lnTo>
                    <a:pt x="7190" y="10124"/>
                  </a:lnTo>
                  <a:lnTo>
                    <a:pt x="7227" y="10381"/>
                  </a:lnTo>
                  <a:lnTo>
                    <a:pt x="7374" y="10858"/>
                  </a:lnTo>
                  <a:lnTo>
                    <a:pt x="7411" y="11004"/>
                  </a:lnTo>
                  <a:lnTo>
                    <a:pt x="7521" y="11114"/>
                  </a:lnTo>
                  <a:lnTo>
                    <a:pt x="7631" y="11188"/>
                  </a:lnTo>
                  <a:lnTo>
                    <a:pt x="7777" y="11225"/>
                  </a:lnTo>
                  <a:lnTo>
                    <a:pt x="8034" y="11151"/>
                  </a:lnTo>
                  <a:lnTo>
                    <a:pt x="8291" y="11078"/>
                  </a:lnTo>
                  <a:lnTo>
                    <a:pt x="8768" y="10858"/>
                  </a:lnTo>
                  <a:lnTo>
                    <a:pt x="9245" y="10601"/>
                  </a:lnTo>
                  <a:lnTo>
                    <a:pt x="9685" y="10344"/>
                  </a:lnTo>
                  <a:lnTo>
                    <a:pt x="9721" y="10271"/>
                  </a:lnTo>
                  <a:lnTo>
                    <a:pt x="9758" y="10197"/>
                  </a:lnTo>
                  <a:lnTo>
                    <a:pt x="9758" y="10161"/>
                  </a:lnTo>
                  <a:lnTo>
                    <a:pt x="9721" y="10087"/>
                  </a:lnTo>
                  <a:lnTo>
                    <a:pt x="9538" y="9867"/>
                  </a:lnTo>
                  <a:lnTo>
                    <a:pt x="9391" y="9611"/>
                  </a:lnTo>
                  <a:lnTo>
                    <a:pt x="9281" y="9354"/>
                  </a:lnTo>
                  <a:lnTo>
                    <a:pt x="9208" y="9060"/>
                  </a:lnTo>
                  <a:lnTo>
                    <a:pt x="9171" y="8987"/>
                  </a:lnTo>
                  <a:lnTo>
                    <a:pt x="9098" y="8950"/>
                  </a:lnTo>
                  <a:close/>
                  <a:moveTo>
                    <a:pt x="12473" y="10344"/>
                  </a:moveTo>
                  <a:lnTo>
                    <a:pt x="12619" y="10711"/>
                  </a:lnTo>
                  <a:lnTo>
                    <a:pt x="11959" y="11078"/>
                  </a:lnTo>
                  <a:lnTo>
                    <a:pt x="11299" y="11445"/>
                  </a:lnTo>
                  <a:lnTo>
                    <a:pt x="11152" y="10894"/>
                  </a:lnTo>
                  <a:lnTo>
                    <a:pt x="11189" y="10858"/>
                  </a:lnTo>
                  <a:lnTo>
                    <a:pt x="11189" y="10784"/>
                  </a:lnTo>
                  <a:lnTo>
                    <a:pt x="11482" y="10674"/>
                  </a:lnTo>
                  <a:lnTo>
                    <a:pt x="11776" y="10601"/>
                  </a:lnTo>
                  <a:lnTo>
                    <a:pt x="12473" y="10344"/>
                  </a:lnTo>
                  <a:close/>
                  <a:moveTo>
                    <a:pt x="6273" y="10418"/>
                  </a:moveTo>
                  <a:lnTo>
                    <a:pt x="6347" y="10454"/>
                  </a:lnTo>
                  <a:lnTo>
                    <a:pt x="6420" y="10564"/>
                  </a:lnTo>
                  <a:lnTo>
                    <a:pt x="6567" y="10894"/>
                  </a:lnTo>
                  <a:lnTo>
                    <a:pt x="5797" y="11261"/>
                  </a:lnTo>
                  <a:lnTo>
                    <a:pt x="5100" y="11738"/>
                  </a:lnTo>
                  <a:lnTo>
                    <a:pt x="4953" y="11298"/>
                  </a:lnTo>
                  <a:lnTo>
                    <a:pt x="4843" y="11078"/>
                  </a:lnTo>
                  <a:lnTo>
                    <a:pt x="4733" y="10894"/>
                  </a:lnTo>
                  <a:lnTo>
                    <a:pt x="5613" y="10601"/>
                  </a:lnTo>
                  <a:lnTo>
                    <a:pt x="5943" y="10491"/>
                  </a:lnTo>
                  <a:lnTo>
                    <a:pt x="6237" y="10418"/>
                  </a:lnTo>
                  <a:close/>
                  <a:moveTo>
                    <a:pt x="12583" y="9867"/>
                  </a:moveTo>
                  <a:lnTo>
                    <a:pt x="12509" y="9904"/>
                  </a:lnTo>
                  <a:lnTo>
                    <a:pt x="11519" y="10271"/>
                  </a:lnTo>
                  <a:lnTo>
                    <a:pt x="11115" y="10381"/>
                  </a:lnTo>
                  <a:lnTo>
                    <a:pt x="10932" y="10491"/>
                  </a:lnTo>
                  <a:lnTo>
                    <a:pt x="10859" y="10564"/>
                  </a:lnTo>
                  <a:lnTo>
                    <a:pt x="10785" y="10638"/>
                  </a:lnTo>
                  <a:lnTo>
                    <a:pt x="10785" y="10748"/>
                  </a:lnTo>
                  <a:lnTo>
                    <a:pt x="10822" y="10821"/>
                  </a:lnTo>
                  <a:lnTo>
                    <a:pt x="10859" y="10858"/>
                  </a:lnTo>
                  <a:lnTo>
                    <a:pt x="10859" y="10894"/>
                  </a:lnTo>
                  <a:lnTo>
                    <a:pt x="10895" y="11335"/>
                  </a:lnTo>
                  <a:lnTo>
                    <a:pt x="11005" y="11738"/>
                  </a:lnTo>
                  <a:lnTo>
                    <a:pt x="11005" y="11848"/>
                  </a:lnTo>
                  <a:lnTo>
                    <a:pt x="11079" y="11885"/>
                  </a:lnTo>
                  <a:lnTo>
                    <a:pt x="11152" y="11921"/>
                  </a:lnTo>
                  <a:lnTo>
                    <a:pt x="11225" y="11921"/>
                  </a:lnTo>
                  <a:lnTo>
                    <a:pt x="12142" y="11445"/>
                  </a:lnTo>
                  <a:lnTo>
                    <a:pt x="12986" y="10931"/>
                  </a:lnTo>
                  <a:lnTo>
                    <a:pt x="13060" y="10858"/>
                  </a:lnTo>
                  <a:lnTo>
                    <a:pt x="13096" y="10784"/>
                  </a:lnTo>
                  <a:lnTo>
                    <a:pt x="13096" y="10711"/>
                  </a:lnTo>
                  <a:lnTo>
                    <a:pt x="13060" y="10638"/>
                  </a:lnTo>
                  <a:lnTo>
                    <a:pt x="12876" y="10344"/>
                  </a:lnTo>
                  <a:lnTo>
                    <a:pt x="12766" y="10014"/>
                  </a:lnTo>
                  <a:lnTo>
                    <a:pt x="12729" y="9941"/>
                  </a:lnTo>
                  <a:lnTo>
                    <a:pt x="12656" y="9904"/>
                  </a:lnTo>
                  <a:lnTo>
                    <a:pt x="12583" y="9867"/>
                  </a:lnTo>
                  <a:close/>
                  <a:moveTo>
                    <a:pt x="6200" y="9977"/>
                  </a:moveTo>
                  <a:lnTo>
                    <a:pt x="5980" y="10014"/>
                  </a:lnTo>
                  <a:lnTo>
                    <a:pt x="5760" y="10087"/>
                  </a:lnTo>
                  <a:lnTo>
                    <a:pt x="5356" y="10234"/>
                  </a:lnTo>
                  <a:lnTo>
                    <a:pt x="4843" y="10381"/>
                  </a:lnTo>
                  <a:lnTo>
                    <a:pt x="4329" y="10564"/>
                  </a:lnTo>
                  <a:lnTo>
                    <a:pt x="4293" y="10601"/>
                  </a:lnTo>
                  <a:lnTo>
                    <a:pt x="4256" y="10638"/>
                  </a:lnTo>
                  <a:lnTo>
                    <a:pt x="4219" y="10784"/>
                  </a:lnTo>
                  <a:lnTo>
                    <a:pt x="4256" y="10894"/>
                  </a:lnTo>
                  <a:lnTo>
                    <a:pt x="4293" y="10931"/>
                  </a:lnTo>
                  <a:lnTo>
                    <a:pt x="4366" y="10968"/>
                  </a:lnTo>
                  <a:lnTo>
                    <a:pt x="4513" y="11298"/>
                  </a:lnTo>
                  <a:lnTo>
                    <a:pt x="4659" y="11701"/>
                  </a:lnTo>
                  <a:lnTo>
                    <a:pt x="4769" y="12142"/>
                  </a:lnTo>
                  <a:lnTo>
                    <a:pt x="4843" y="12215"/>
                  </a:lnTo>
                  <a:lnTo>
                    <a:pt x="4916" y="12252"/>
                  </a:lnTo>
                  <a:lnTo>
                    <a:pt x="4990" y="12252"/>
                  </a:lnTo>
                  <a:lnTo>
                    <a:pt x="5100" y="12215"/>
                  </a:lnTo>
                  <a:lnTo>
                    <a:pt x="5540" y="11921"/>
                  </a:lnTo>
                  <a:lnTo>
                    <a:pt x="5980" y="11665"/>
                  </a:lnTo>
                  <a:lnTo>
                    <a:pt x="6420" y="11445"/>
                  </a:lnTo>
                  <a:lnTo>
                    <a:pt x="6934" y="11225"/>
                  </a:lnTo>
                  <a:lnTo>
                    <a:pt x="6970" y="11188"/>
                  </a:lnTo>
                  <a:lnTo>
                    <a:pt x="7044" y="11114"/>
                  </a:lnTo>
                  <a:lnTo>
                    <a:pt x="7044" y="11041"/>
                  </a:lnTo>
                  <a:lnTo>
                    <a:pt x="7044" y="10931"/>
                  </a:lnTo>
                  <a:lnTo>
                    <a:pt x="6897" y="10601"/>
                  </a:lnTo>
                  <a:lnTo>
                    <a:pt x="6750" y="10307"/>
                  </a:lnTo>
                  <a:lnTo>
                    <a:pt x="6677" y="10161"/>
                  </a:lnTo>
                  <a:lnTo>
                    <a:pt x="6530" y="10051"/>
                  </a:lnTo>
                  <a:lnTo>
                    <a:pt x="6383" y="10014"/>
                  </a:lnTo>
                  <a:lnTo>
                    <a:pt x="6200" y="9977"/>
                  </a:lnTo>
                  <a:close/>
                  <a:moveTo>
                    <a:pt x="9832" y="11371"/>
                  </a:moveTo>
                  <a:lnTo>
                    <a:pt x="10125" y="11921"/>
                  </a:lnTo>
                  <a:lnTo>
                    <a:pt x="9721" y="12142"/>
                  </a:lnTo>
                  <a:lnTo>
                    <a:pt x="9318" y="12288"/>
                  </a:lnTo>
                  <a:lnTo>
                    <a:pt x="8914" y="12435"/>
                  </a:lnTo>
                  <a:lnTo>
                    <a:pt x="8511" y="12545"/>
                  </a:lnTo>
                  <a:lnTo>
                    <a:pt x="8328" y="12032"/>
                  </a:lnTo>
                  <a:lnTo>
                    <a:pt x="8694" y="11921"/>
                  </a:lnTo>
                  <a:lnTo>
                    <a:pt x="9098" y="11738"/>
                  </a:lnTo>
                  <a:lnTo>
                    <a:pt x="9832" y="11371"/>
                  </a:lnTo>
                  <a:close/>
                  <a:moveTo>
                    <a:pt x="9868" y="10894"/>
                  </a:moveTo>
                  <a:lnTo>
                    <a:pt x="8951" y="11298"/>
                  </a:lnTo>
                  <a:lnTo>
                    <a:pt x="8474" y="11481"/>
                  </a:lnTo>
                  <a:lnTo>
                    <a:pt x="8071" y="11738"/>
                  </a:lnTo>
                  <a:lnTo>
                    <a:pt x="7997" y="11738"/>
                  </a:lnTo>
                  <a:lnTo>
                    <a:pt x="7924" y="11775"/>
                  </a:lnTo>
                  <a:lnTo>
                    <a:pt x="7887" y="11885"/>
                  </a:lnTo>
                  <a:lnTo>
                    <a:pt x="7887" y="11958"/>
                  </a:lnTo>
                  <a:lnTo>
                    <a:pt x="8034" y="12398"/>
                  </a:lnTo>
                  <a:lnTo>
                    <a:pt x="8181" y="12839"/>
                  </a:lnTo>
                  <a:lnTo>
                    <a:pt x="8254" y="12949"/>
                  </a:lnTo>
                  <a:lnTo>
                    <a:pt x="8328" y="12985"/>
                  </a:lnTo>
                  <a:lnTo>
                    <a:pt x="8364" y="12985"/>
                  </a:lnTo>
                  <a:lnTo>
                    <a:pt x="8951" y="12839"/>
                  </a:lnTo>
                  <a:lnTo>
                    <a:pt x="9465" y="12655"/>
                  </a:lnTo>
                  <a:lnTo>
                    <a:pt x="10015" y="12472"/>
                  </a:lnTo>
                  <a:lnTo>
                    <a:pt x="10528" y="12215"/>
                  </a:lnTo>
                  <a:lnTo>
                    <a:pt x="10565" y="12142"/>
                  </a:lnTo>
                  <a:lnTo>
                    <a:pt x="10602" y="12105"/>
                  </a:lnTo>
                  <a:lnTo>
                    <a:pt x="10602" y="12032"/>
                  </a:lnTo>
                  <a:lnTo>
                    <a:pt x="10602" y="11958"/>
                  </a:lnTo>
                  <a:lnTo>
                    <a:pt x="10125" y="11041"/>
                  </a:lnTo>
                  <a:lnTo>
                    <a:pt x="10088" y="10968"/>
                  </a:lnTo>
                  <a:lnTo>
                    <a:pt x="10015" y="10894"/>
                  </a:lnTo>
                  <a:close/>
                  <a:moveTo>
                    <a:pt x="13133" y="12288"/>
                  </a:moveTo>
                  <a:lnTo>
                    <a:pt x="13243" y="12325"/>
                  </a:lnTo>
                  <a:lnTo>
                    <a:pt x="13353" y="12472"/>
                  </a:lnTo>
                  <a:lnTo>
                    <a:pt x="13610" y="12985"/>
                  </a:lnTo>
                  <a:lnTo>
                    <a:pt x="12839" y="13242"/>
                  </a:lnTo>
                  <a:lnTo>
                    <a:pt x="12106" y="13572"/>
                  </a:lnTo>
                  <a:lnTo>
                    <a:pt x="11996" y="13352"/>
                  </a:lnTo>
                  <a:lnTo>
                    <a:pt x="11886" y="13132"/>
                  </a:lnTo>
                  <a:lnTo>
                    <a:pt x="11739" y="12692"/>
                  </a:lnTo>
                  <a:lnTo>
                    <a:pt x="12032" y="12618"/>
                  </a:lnTo>
                  <a:lnTo>
                    <a:pt x="12289" y="12545"/>
                  </a:lnTo>
                  <a:lnTo>
                    <a:pt x="12839" y="12362"/>
                  </a:lnTo>
                  <a:lnTo>
                    <a:pt x="13023" y="12288"/>
                  </a:lnTo>
                  <a:close/>
                  <a:moveTo>
                    <a:pt x="7044" y="12325"/>
                  </a:moveTo>
                  <a:lnTo>
                    <a:pt x="7337" y="13022"/>
                  </a:lnTo>
                  <a:lnTo>
                    <a:pt x="5833" y="13792"/>
                  </a:lnTo>
                  <a:lnTo>
                    <a:pt x="5613" y="13132"/>
                  </a:lnTo>
                  <a:lnTo>
                    <a:pt x="5943" y="12875"/>
                  </a:lnTo>
                  <a:lnTo>
                    <a:pt x="6273" y="12655"/>
                  </a:lnTo>
                  <a:lnTo>
                    <a:pt x="6677" y="12472"/>
                  </a:lnTo>
                  <a:lnTo>
                    <a:pt x="7044" y="12325"/>
                  </a:lnTo>
                  <a:close/>
                  <a:moveTo>
                    <a:pt x="13060" y="11885"/>
                  </a:moveTo>
                  <a:lnTo>
                    <a:pt x="12839" y="11921"/>
                  </a:lnTo>
                  <a:lnTo>
                    <a:pt x="12473" y="12068"/>
                  </a:lnTo>
                  <a:lnTo>
                    <a:pt x="11922" y="12215"/>
                  </a:lnTo>
                  <a:lnTo>
                    <a:pt x="11666" y="12288"/>
                  </a:lnTo>
                  <a:lnTo>
                    <a:pt x="11446" y="12398"/>
                  </a:lnTo>
                  <a:lnTo>
                    <a:pt x="11372" y="12435"/>
                  </a:lnTo>
                  <a:lnTo>
                    <a:pt x="11372" y="12472"/>
                  </a:lnTo>
                  <a:lnTo>
                    <a:pt x="11372" y="12582"/>
                  </a:lnTo>
                  <a:lnTo>
                    <a:pt x="11446" y="12655"/>
                  </a:lnTo>
                  <a:lnTo>
                    <a:pt x="11519" y="12692"/>
                  </a:lnTo>
                  <a:lnTo>
                    <a:pt x="11482" y="12839"/>
                  </a:lnTo>
                  <a:lnTo>
                    <a:pt x="11482" y="13022"/>
                  </a:lnTo>
                  <a:lnTo>
                    <a:pt x="11519" y="13169"/>
                  </a:lnTo>
                  <a:lnTo>
                    <a:pt x="11556" y="13315"/>
                  </a:lnTo>
                  <a:lnTo>
                    <a:pt x="11702" y="13646"/>
                  </a:lnTo>
                  <a:lnTo>
                    <a:pt x="11886" y="13902"/>
                  </a:lnTo>
                  <a:lnTo>
                    <a:pt x="11996" y="13976"/>
                  </a:lnTo>
                  <a:lnTo>
                    <a:pt x="12106" y="13976"/>
                  </a:lnTo>
                  <a:lnTo>
                    <a:pt x="13023" y="13609"/>
                  </a:lnTo>
                  <a:lnTo>
                    <a:pt x="13940" y="13279"/>
                  </a:lnTo>
                  <a:lnTo>
                    <a:pt x="14013" y="13205"/>
                  </a:lnTo>
                  <a:lnTo>
                    <a:pt x="14050" y="13169"/>
                  </a:lnTo>
                  <a:lnTo>
                    <a:pt x="14087" y="13095"/>
                  </a:lnTo>
                  <a:lnTo>
                    <a:pt x="14050" y="13022"/>
                  </a:lnTo>
                  <a:lnTo>
                    <a:pt x="13646" y="12142"/>
                  </a:lnTo>
                  <a:lnTo>
                    <a:pt x="13573" y="12032"/>
                  </a:lnTo>
                  <a:lnTo>
                    <a:pt x="13463" y="11958"/>
                  </a:lnTo>
                  <a:lnTo>
                    <a:pt x="13353" y="11885"/>
                  </a:lnTo>
                  <a:close/>
                  <a:moveTo>
                    <a:pt x="7190" y="11848"/>
                  </a:moveTo>
                  <a:lnTo>
                    <a:pt x="7117" y="11885"/>
                  </a:lnTo>
                  <a:lnTo>
                    <a:pt x="6640" y="12032"/>
                  </a:lnTo>
                  <a:lnTo>
                    <a:pt x="6163" y="12215"/>
                  </a:lnTo>
                  <a:lnTo>
                    <a:pt x="5723" y="12508"/>
                  </a:lnTo>
                  <a:lnTo>
                    <a:pt x="5320" y="12802"/>
                  </a:lnTo>
                  <a:lnTo>
                    <a:pt x="5246" y="12839"/>
                  </a:lnTo>
                  <a:lnTo>
                    <a:pt x="5210" y="12875"/>
                  </a:lnTo>
                  <a:lnTo>
                    <a:pt x="5173" y="12912"/>
                  </a:lnTo>
                  <a:lnTo>
                    <a:pt x="5173" y="12985"/>
                  </a:lnTo>
                  <a:lnTo>
                    <a:pt x="5246" y="13279"/>
                  </a:lnTo>
                  <a:lnTo>
                    <a:pt x="5320" y="13572"/>
                  </a:lnTo>
                  <a:lnTo>
                    <a:pt x="5540" y="14159"/>
                  </a:lnTo>
                  <a:lnTo>
                    <a:pt x="5576" y="14196"/>
                  </a:lnTo>
                  <a:lnTo>
                    <a:pt x="5650" y="14269"/>
                  </a:lnTo>
                  <a:lnTo>
                    <a:pt x="5797" y="14269"/>
                  </a:lnTo>
                  <a:lnTo>
                    <a:pt x="7667" y="13315"/>
                  </a:lnTo>
                  <a:lnTo>
                    <a:pt x="7741" y="13279"/>
                  </a:lnTo>
                  <a:lnTo>
                    <a:pt x="7777" y="13205"/>
                  </a:lnTo>
                  <a:lnTo>
                    <a:pt x="7814" y="13132"/>
                  </a:lnTo>
                  <a:lnTo>
                    <a:pt x="7777" y="13059"/>
                  </a:lnTo>
                  <a:lnTo>
                    <a:pt x="7374" y="11995"/>
                  </a:lnTo>
                  <a:lnTo>
                    <a:pt x="7337" y="11921"/>
                  </a:lnTo>
                  <a:lnTo>
                    <a:pt x="7264" y="11885"/>
                  </a:lnTo>
                  <a:lnTo>
                    <a:pt x="7190" y="11848"/>
                  </a:lnTo>
                  <a:close/>
                  <a:moveTo>
                    <a:pt x="10528" y="13279"/>
                  </a:moveTo>
                  <a:lnTo>
                    <a:pt x="10895" y="13976"/>
                  </a:lnTo>
                  <a:lnTo>
                    <a:pt x="9318" y="14599"/>
                  </a:lnTo>
                  <a:lnTo>
                    <a:pt x="9025" y="13902"/>
                  </a:lnTo>
                  <a:lnTo>
                    <a:pt x="9098" y="13829"/>
                  </a:lnTo>
                  <a:lnTo>
                    <a:pt x="9098" y="13792"/>
                  </a:lnTo>
                  <a:lnTo>
                    <a:pt x="9135" y="13756"/>
                  </a:lnTo>
                  <a:lnTo>
                    <a:pt x="9465" y="13609"/>
                  </a:lnTo>
                  <a:lnTo>
                    <a:pt x="9758" y="13535"/>
                  </a:lnTo>
                  <a:lnTo>
                    <a:pt x="10528" y="13279"/>
                  </a:lnTo>
                  <a:close/>
                  <a:moveTo>
                    <a:pt x="10639" y="12839"/>
                  </a:moveTo>
                  <a:lnTo>
                    <a:pt x="10565" y="12875"/>
                  </a:lnTo>
                  <a:lnTo>
                    <a:pt x="9501" y="13242"/>
                  </a:lnTo>
                  <a:lnTo>
                    <a:pt x="9061" y="13352"/>
                  </a:lnTo>
                  <a:lnTo>
                    <a:pt x="8878" y="13462"/>
                  </a:lnTo>
                  <a:lnTo>
                    <a:pt x="8768" y="13499"/>
                  </a:lnTo>
                  <a:lnTo>
                    <a:pt x="8731" y="13572"/>
                  </a:lnTo>
                  <a:lnTo>
                    <a:pt x="8658" y="13682"/>
                  </a:lnTo>
                  <a:lnTo>
                    <a:pt x="8694" y="13829"/>
                  </a:lnTo>
                  <a:lnTo>
                    <a:pt x="8731" y="13866"/>
                  </a:lnTo>
                  <a:lnTo>
                    <a:pt x="8731" y="13902"/>
                  </a:lnTo>
                  <a:lnTo>
                    <a:pt x="8768" y="14159"/>
                  </a:lnTo>
                  <a:lnTo>
                    <a:pt x="8841" y="14416"/>
                  </a:lnTo>
                  <a:lnTo>
                    <a:pt x="9025" y="14893"/>
                  </a:lnTo>
                  <a:lnTo>
                    <a:pt x="9098" y="14929"/>
                  </a:lnTo>
                  <a:lnTo>
                    <a:pt x="9135" y="14966"/>
                  </a:lnTo>
                  <a:lnTo>
                    <a:pt x="9208" y="15003"/>
                  </a:lnTo>
                  <a:lnTo>
                    <a:pt x="9281" y="15003"/>
                  </a:lnTo>
                  <a:lnTo>
                    <a:pt x="11225" y="14269"/>
                  </a:lnTo>
                  <a:lnTo>
                    <a:pt x="11262" y="14232"/>
                  </a:lnTo>
                  <a:lnTo>
                    <a:pt x="11299" y="14159"/>
                  </a:lnTo>
                  <a:lnTo>
                    <a:pt x="11335" y="14086"/>
                  </a:lnTo>
                  <a:lnTo>
                    <a:pt x="11335" y="14012"/>
                  </a:lnTo>
                  <a:lnTo>
                    <a:pt x="10822" y="12985"/>
                  </a:lnTo>
                  <a:lnTo>
                    <a:pt x="10785" y="12912"/>
                  </a:lnTo>
                  <a:lnTo>
                    <a:pt x="10712" y="12875"/>
                  </a:lnTo>
                  <a:lnTo>
                    <a:pt x="10639" y="12839"/>
                  </a:lnTo>
                  <a:close/>
                  <a:moveTo>
                    <a:pt x="7997" y="14342"/>
                  </a:moveTo>
                  <a:lnTo>
                    <a:pt x="8107" y="14489"/>
                  </a:lnTo>
                  <a:lnTo>
                    <a:pt x="8144" y="14599"/>
                  </a:lnTo>
                  <a:lnTo>
                    <a:pt x="8107" y="14746"/>
                  </a:lnTo>
                  <a:lnTo>
                    <a:pt x="8034" y="14893"/>
                  </a:lnTo>
                  <a:lnTo>
                    <a:pt x="7924" y="15003"/>
                  </a:lnTo>
                  <a:lnTo>
                    <a:pt x="7814" y="15149"/>
                  </a:lnTo>
                  <a:lnTo>
                    <a:pt x="7557" y="15296"/>
                  </a:lnTo>
                  <a:lnTo>
                    <a:pt x="7044" y="15516"/>
                  </a:lnTo>
                  <a:lnTo>
                    <a:pt x="6787" y="15590"/>
                  </a:lnTo>
                  <a:lnTo>
                    <a:pt x="6567" y="15736"/>
                  </a:lnTo>
                  <a:lnTo>
                    <a:pt x="6310" y="15113"/>
                  </a:lnTo>
                  <a:lnTo>
                    <a:pt x="6383" y="15076"/>
                  </a:lnTo>
                  <a:lnTo>
                    <a:pt x="6457" y="14966"/>
                  </a:lnTo>
                  <a:lnTo>
                    <a:pt x="6457" y="14929"/>
                  </a:lnTo>
                  <a:lnTo>
                    <a:pt x="6530" y="15003"/>
                  </a:lnTo>
                  <a:lnTo>
                    <a:pt x="6604" y="14966"/>
                  </a:lnTo>
                  <a:lnTo>
                    <a:pt x="6787" y="14929"/>
                  </a:lnTo>
                  <a:lnTo>
                    <a:pt x="7227" y="14783"/>
                  </a:lnTo>
                  <a:lnTo>
                    <a:pt x="7631" y="14599"/>
                  </a:lnTo>
                  <a:lnTo>
                    <a:pt x="7997" y="14342"/>
                  </a:lnTo>
                  <a:close/>
                  <a:moveTo>
                    <a:pt x="15150" y="15370"/>
                  </a:moveTo>
                  <a:lnTo>
                    <a:pt x="15150" y="15443"/>
                  </a:lnTo>
                  <a:lnTo>
                    <a:pt x="15224" y="15480"/>
                  </a:lnTo>
                  <a:lnTo>
                    <a:pt x="15260" y="15516"/>
                  </a:lnTo>
                  <a:lnTo>
                    <a:pt x="15150" y="15736"/>
                  </a:lnTo>
                  <a:lnTo>
                    <a:pt x="15004" y="15993"/>
                  </a:lnTo>
                  <a:lnTo>
                    <a:pt x="14857" y="15626"/>
                  </a:lnTo>
                  <a:lnTo>
                    <a:pt x="15150" y="15370"/>
                  </a:lnTo>
                  <a:close/>
                  <a:moveTo>
                    <a:pt x="7997" y="13902"/>
                  </a:moveTo>
                  <a:lnTo>
                    <a:pt x="7887" y="13939"/>
                  </a:lnTo>
                  <a:lnTo>
                    <a:pt x="7631" y="14122"/>
                  </a:lnTo>
                  <a:lnTo>
                    <a:pt x="7337" y="14269"/>
                  </a:lnTo>
                  <a:lnTo>
                    <a:pt x="7044" y="14416"/>
                  </a:lnTo>
                  <a:lnTo>
                    <a:pt x="6750" y="14526"/>
                  </a:lnTo>
                  <a:lnTo>
                    <a:pt x="6347" y="14599"/>
                  </a:lnTo>
                  <a:lnTo>
                    <a:pt x="6163" y="14673"/>
                  </a:lnTo>
                  <a:lnTo>
                    <a:pt x="6090" y="14746"/>
                  </a:lnTo>
                  <a:lnTo>
                    <a:pt x="6017" y="14819"/>
                  </a:lnTo>
                  <a:lnTo>
                    <a:pt x="6017" y="14929"/>
                  </a:lnTo>
                  <a:lnTo>
                    <a:pt x="5943" y="15003"/>
                  </a:lnTo>
                  <a:lnTo>
                    <a:pt x="5943" y="15113"/>
                  </a:lnTo>
                  <a:lnTo>
                    <a:pt x="6127" y="15590"/>
                  </a:lnTo>
                  <a:lnTo>
                    <a:pt x="6273" y="16103"/>
                  </a:lnTo>
                  <a:lnTo>
                    <a:pt x="6347" y="16177"/>
                  </a:lnTo>
                  <a:lnTo>
                    <a:pt x="6420" y="16213"/>
                  </a:lnTo>
                  <a:lnTo>
                    <a:pt x="6493" y="16213"/>
                  </a:lnTo>
                  <a:lnTo>
                    <a:pt x="6567" y="16177"/>
                  </a:lnTo>
                  <a:lnTo>
                    <a:pt x="6787" y="16030"/>
                  </a:lnTo>
                  <a:lnTo>
                    <a:pt x="7007" y="15920"/>
                  </a:lnTo>
                  <a:lnTo>
                    <a:pt x="7484" y="15736"/>
                  </a:lnTo>
                  <a:lnTo>
                    <a:pt x="7704" y="15663"/>
                  </a:lnTo>
                  <a:lnTo>
                    <a:pt x="7924" y="15553"/>
                  </a:lnTo>
                  <a:lnTo>
                    <a:pt x="8144" y="15406"/>
                  </a:lnTo>
                  <a:lnTo>
                    <a:pt x="8328" y="15223"/>
                  </a:lnTo>
                  <a:lnTo>
                    <a:pt x="8438" y="15076"/>
                  </a:lnTo>
                  <a:lnTo>
                    <a:pt x="8511" y="14893"/>
                  </a:lnTo>
                  <a:lnTo>
                    <a:pt x="8511" y="14709"/>
                  </a:lnTo>
                  <a:lnTo>
                    <a:pt x="8511" y="14526"/>
                  </a:lnTo>
                  <a:lnTo>
                    <a:pt x="8474" y="14342"/>
                  </a:lnTo>
                  <a:lnTo>
                    <a:pt x="8364" y="14159"/>
                  </a:lnTo>
                  <a:lnTo>
                    <a:pt x="8254" y="14049"/>
                  </a:lnTo>
                  <a:lnTo>
                    <a:pt x="8071" y="13939"/>
                  </a:lnTo>
                  <a:lnTo>
                    <a:pt x="7997" y="13902"/>
                  </a:lnTo>
                  <a:close/>
                  <a:moveTo>
                    <a:pt x="14710" y="15736"/>
                  </a:moveTo>
                  <a:lnTo>
                    <a:pt x="14747" y="15993"/>
                  </a:lnTo>
                  <a:lnTo>
                    <a:pt x="14820" y="16250"/>
                  </a:lnTo>
                  <a:lnTo>
                    <a:pt x="14490" y="16507"/>
                  </a:lnTo>
                  <a:lnTo>
                    <a:pt x="14417" y="16397"/>
                  </a:lnTo>
                  <a:lnTo>
                    <a:pt x="14307" y="15993"/>
                  </a:lnTo>
                  <a:lnTo>
                    <a:pt x="14380" y="15956"/>
                  </a:lnTo>
                  <a:lnTo>
                    <a:pt x="14710" y="15736"/>
                  </a:lnTo>
                  <a:close/>
                  <a:moveTo>
                    <a:pt x="14123" y="16103"/>
                  </a:moveTo>
                  <a:lnTo>
                    <a:pt x="14160" y="16397"/>
                  </a:lnTo>
                  <a:lnTo>
                    <a:pt x="14233" y="16690"/>
                  </a:lnTo>
                  <a:lnTo>
                    <a:pt x="13830" y="16873"/>
                  </a:lnTo>
                  <a:lnTo>
                    <a:pt x="13720" y="16727"/>
                  </a:lnTo>
                  <a:lnTo>
                    <a:pt x="13500" y="16433"/>
                  </a:lnTo>
                  <a:lnTo>
                    <a:pt x="14123" y="16103"/>
                  </a:lnTo>
                  <a:close/>
                  <a:moveTo>
                    <a:pt x="13426" y="16470"/>
                  </a:moveTo>
                  <a:lnTo>
                    <a:pt x="13500" y="16727"/>
                  </a:lnTo>
                  <a:lnTo>
                    <a:pt x="13536" y="16873"/>
                  </a:lnTo>
                  <a:lnTo>
                    <a:pt x="13573" y="16984"/>
                  </a:lnTo>
                  <a:lnTo>
                    <a:pt x="13096" y="17167"/>
                  </a:lnTo>
                  <a:lnTo>
                    <a:pt x="12986" y="17057"/>
                  </a:lnTo>
                  <a:lnTo>
                    <a:pt x="12876" y="16873"/>
                  </a:lnTo>
                  <a:lnTo>
                    <a:pt x="12839" y="16727"/>
                  </a:lnTo>
                  <a:lnTo>
                    <a:pt x="13426" y="16470"/>
                  </a:lnTo>
                  <a:close/>
                  <a:moveTo>
                    <a:pt x="12583" y="16837"/>
                  </a:moveTo>
                  <a:lnTo>
                    <a:pt x="12656" y="17094"/>
                  </a:lnTo>
                  <a:lnTo>
                    <a:pt x="12803" y="17277"/>
                  </a:lnTo>
                  <a:lnTo>
                    <a:pt x="12399" y="17460"/>
                  </a:lnTo>
                  <a:lnTo>
                    <a:pt x="12326" y="17387"/>
                  </a:lnTo>
                  <a:lnTo>
                    <a:pt x="12253" y="17277"/>
                  </a:lnTo>
                  <a:lnTo>
                    <a:pt x="12216" y="17167"/>
                  </a:lnTo>
                  <a:lnTo>
                    <a:pt x="12216" y="17020"/>
                  </a:lnTo>
                  <a:lnTo>
                    <a:pt x="12583" y="16837"/>
                  </a:lnTo>
                  <a:close/>
                  <a:moveTo>
                    <a:pt x="12032" y="17094"/>
                  </a:moveTo>
                  <a:lnTo>
                    <a:pt x="11996" y="17240"/>
                  </a:lnTo>
                  <a:lnTo>
                    <a:pt x="12032" y="17387"/>
                  </a:lnTo>
                  <a:lnTo>
                    <a:pt x="12106" y="17570"/>
                  </a:lnTo>
                  <a:lnTo>
                    <a:pt x="11812" y="17644"/>
                  </a:lnTo>
                  <a:lnTo>
                    <a:pt x="11776" y="17644"/>
                  </a:lnTo>
                  <a:lnTo>
                    <a:pt x="11739" y="17497"/>
                  </a:lnTo>
                  <a:lnTo>
                    <a:pt x="11666" y="17240"/>
                  </a:lnTo>
                  <a:lnTo>
                    <a:pt x="12032" y="17094"/>
                  </a:lnTo>
                  <a:close/>
                  <a:moveTo>
                    <a:pt x="11446" y="17350"/>
                  </a:moveTo>
                  <a:lnTo>
                    <a:pt x="11482" y="17607"/>
                  </a:lnTo>
                  <a:lnTo>
                    <a:pt x="11519" y="17791"/>
                  </a:lnTo>
                  <a:lnTo>
                    <a:pt x="11189" y="17901"/>
                  </a:lnTo>
                  <a:lnTo>
                    <a:pt x="11115" y="17937"/>
                  </a:lnTo>
                  <a:lnTo>
                    <a:pt x="11115" y="17864"/>
                  </a:lnTo>
                  <a:lnTo>
                    <a:pt x="11115" y="17827"/>
                  </a:lnTo>
                  <a:lnTo>
                    <a:pt x="11115" y="17717"/>
                  </a:lnTo>
                  <a:lnTo>
                    <a:pt x="11005" y="17607"/>
                  </a:lnTo>
                  <a:lnTo>
                    <a:pt x="10969" y="17534"/>
                  </a:lnTo>
                  <a:lnTo>
                    <a:pt x="11446" y="17350"/>
                  </a:lnTo>
                  <a:close/>
                  <a:moveTo>
                    <a:pt x="10639" y="17644"/>
                  </a:moveTo>
                  <a:lnTo>
                    <a:pt x="10749" y="17791"/>
                  </a:lnTo>
                  <a:lnTo>
                    <a:pt x="10859" y="17901"/>
                  </a:lnTo>
                  <a:lnTo>
                    <a:pt x="10932" y="17974"/>
                  </a:lnTo>
                  <a:lnTo>
                    <a:pt x="10969" y="17974"/>
                  </a:lnTo>
                  <a:lnTo>
                    <a:pt x="10455" y="18194"/>
                  </a:lnTo>
                  <a:lnTo>
                    <a:pt x="10418" y="18121"/>
                  </a:lnTo>
                  <a:lnTo>
                    <a:pt x="10345" y="18121"/>
                  </a:lnTo>
                  <a:lnTo>
                    <a:pt x="10235" y="18157"/>
                  </a:lnTo>
                  <a:lnTo>
                    <a:pt x="10162" y="17901"/>
                  </a:lnTo>
                  <a:lnTo>
                    <a:pt x="10125" y="17827"/>
                  </a:lnTo>
                  <a:lnTo>
                    <a:pt x="10639" y="17644"/>
                  </a:lnTo>
                  <a:close/>
                  <a:moveTo>
                    <a:pt x="10272" y="440"/>
                  </a:moveTo>
                  <a:lnTo>
                    <a:pt x="10455" y="477"/>
                  </a:lnTo>
                  <a:lnTo>
                    <a:pt x="10565" y="550"/>
                  </a:lnTo>
                  <a:lnTo>
                    <a:pt x="10675" y="624"/>
                  </a:lnTo>
                  <a:lnTo>
                    <a:pt x="10785" y="734"/>
                  </a:lnTo>
                  <a:lnTo>
                    <a:pt x="10969" y="990"/>
                  </a:lnTo>
                  <a:lnTo>
                    <a:pt x="11005" y="1210"/>
                  </a:lnTo>
                  <a:lnTo>
                    <a:pt x="11042" y="1431"/>
                  </a:lnTo>
                  <a:lnTo>
                    <a:pt x="11335" y="2348"/>
                  </a:lnTo>
                  <a:lnTo>
                    <a:pt x="11886" y="3998"/>
                  </a:lnTo>
                  <a:lnTo>
                    <a:pt x="13060" y="7300"/>
                  </a:lnTo>
                  <a:lnTo>
                    <a:pt x="14233" y="10564"/>
                  </a:lnTo>
                  <a:lnTo>
                    <a:pt x="14857" y="12215"/>
                  </a:lnTo>
                  <a:lnTo>
                    <a:pt x="15187" y="13095"/>
                  </a:lnTo>
                  <a:lnTo>
                    <a:pt x="15407" y="13646"/>
                  </a:lnTo>
                  <a:lnTo>
                    <a:pt x="15334" y="13682"/>
                  </a:lnTo>
                  <a:lnTo>
                    <a:pt x="15297" y="13829"/>
                  </a:lnTo>
                  <a:lnTo>
                    <a:pt x="15297" y="13939"/>
                  </a:lnTo>
                  <a:lnTo>
                    <a:pt x="15260" y="14196"/>
                  </a:lnTo>
                  <a:lnTo>
                    <a:pt x="15224" y="14379"/>
                  </a:lnTo>
                  <a:lnTo>
                    <a:pt x="15187" y="14526"/>
                  </a:lnTo>
                  <a:lnTo>
                    <a:pt x="15004" y="14856"/>
                  </a:lnTo>
                  <a:lnTo>
                    <a:pt x="14747" y="15149"/>
                  </a:lnTo>
                  <a:lnTo>
                    <a:pt x="14453" y="15370"/>
                  </a:lnTo>
                  <a:lnTo>
                    <a:pt x="14123" y="15590"/>
                  </a:lnTo>
                  <a:lnTo>
                    <a:pt x="13793" y="15773"/>
                  </a:lnTo>
                  <a:lnTo>
                    <a:pt x="13060" y="16140"/>
                  </a:lnTo>
                  <a:lnTo>
                    <a:pt x="12326" y="16470"/>
                  </a:lnTo>
                  <a:lnTo>
                    <a:pt x="10859" y="17094"/>
                  </a:lnTo>
                  <a:lnTo>
                    <a:pt x="10015" y="17424"/>
                  </a:lnTo>
                  <a:lnTo>
                    <a:pt x="9978" y="17387"/>
                  </a:lnTo>
                  <a:lnTo>
                    <a:pt x="9942" y="17387"/>
                  </a:lnTo>
                  <a:lnTo>
                    <a:pt x="9905" y="17424"/>
                  </a:lnTo>
                  <a:lnTo>
                    <a:pt x="9905" y="17460"/>
                  </a:lnTo>
                  <a:lnTo>
                    <a:pt x="8841" y="17791"/>
                  </a:lnTo>
                  <a:lnTo>
                    <a:pt x="7777" y="18121"/>
                  </a:lnTo>
                  <a:lnTo>
                    <a:pt x="6970" y="18304"/>
                  </a:lnTo>
                  <a:lnTo>
                    <a:pt x="6163" y="18487"/>
                  </a:lnTo>
                  <a:lnTo>
                    <a:pt x="5797" y="18524"/>
                  </a:lnTo>
                  <a:lnTo>
                    <a:pt x="5613" y="18524"/>
                  </a:lnTo>
                  <a:lnTo>
                    <a:pt x="5430" y="18451"/>
                  </a:lnTo>
                  <a:lnTo>
                    <a:pt x="5283" y="18377"/>
                  </a:lnTo>
                  <a:lnTo>
                    <a:pt x="5173" y="18231"/>
                  </a:lnTo>
                  <a:lnTo>
                    <a:pt x="5063" y="18121"/>
                  </a:lnTo>
                  <a:lnTo>
                    <a:pt x="4953" y="17974"/>
                  </a:lnTo>
                  <a:lnTo>
                    <a:pt x="4879" y="17680"/>
                  </a:lnTo>
                  <a:lnTo>
                    <a:pt x="4769" y="17387"/>
                  </a:lnTo>
                  <a:lnTo>
                    <a:pt x="4476" y="16507"/>
                  </a:lnTo>
                  <a:lnTo>
                    <a:pt x="3926" y="14819"/>
                  </a:lnTo>
                  <a:lnTo>
                    <a:pt x="3376" y="13169"/>
                  </a:lnTo>
                  <a:lnTo>
                    <a:pt x="2752" y="11518"/>
                  </a:lnTo>
                  <a:lnTo>
                    <a:pt x="2165" y="9867"/>
                  </a:lnTo>
                  <a:lnTo>
                    <a:pt x="1505" y="8253"/>
                  </a:lnTo>
                  <a:lnTo>
                    <a:pt x="845" y="6603"/>
                  </a:lnTo>
                  <a:lnTo>
                    <a:pt x="588" y="6052"/>
                  </a:lnTo>
                  <a:lnTo>
                    <a:pt x="478" y="5796"/>
                  </a:lnTo>
                  <a:lnTo>
                    <a:pt x="331" y="5539"/>
                  </a:lnTo>
                  <a:lnTo>
                    <a:pt x="368" y="5502"/>
                  </a:lnTo>
                  <a:lnTo>
                    <a:pt x="404" y="5429"/>
                  </a:lnTo>
                  <a:lnTo>
                    <a:pt x="368" y="5209"/>
                  </a:lnTo>
                  <a:lnTo>
                    <a:pt x="404" y="5025"/>
                  </a:lnTo>
                  <a:lnTo>
                    <a:pt x="404" y="4879"/>
                  </a:lnTo>
                  <a:lnTo>
                    <a:pt x="478" y="4695"/>
                  </a:lnTo>
                  <a:lnTo>
                    <a:pt x="624" y="4402"/>
                  </a:lnTo>
                  <a:lnTo>
                    <a:pt x="845" y="4145"/>
                  </a:lnTo>
                  <a:lnTo>
                    <a:pt x="1101" y="3888"/>
                  </a:lnTo>
                  <a:lnTo>
                    <a:pt x="1395" y="3668"/>
                  </a:lnTo>
                  <a:lnTo>
                    <a:pt x="1725" y="3485"/>
                  </a:lnTo>
                  <a:lnTo>
                    <a:pt x="2018" y="3301"/>
                  </a:lnTo>
                  <a:lnTo>
                    <a:pt x="2789" y="2935"/>
                  </a:lnTo>
                  <a:lnTo>
                    <a:pt x="3596" y="2641"/>
                  </a:lnTo>
                  <a:lnTo>
                    <a:pt x="5210" y="2017"/>
                  </a:lnTo>
                  <a:lnTo>
                    <a:pt x="6787" y="1394"/>
                  </a:lnTo>
                  <a:lnTo>
                    <a:pt x="7557" y="1100"/>
                  </a:lnTo>
                  <a:lnTo>
                    <a:pt x="8364" y="807"/>
                  </a:lnTo>
                  <a:lnTo>
                    <a:pt x="9135" y="587"/>
                  </a:lnTo>
                  <a:lnTo>
                    <a:pt x="9538" y="514"/>
                  </a:lnTo>
                  <a:lnTo>
                    <a:pt x="9942" y="440"/>
                  </a:lnTo>
                  <a:close/>
                  <a:moveTo>
                    <a:pt x="9868" y="17937"/>
                  </a:moveTo>
                  <a:lnTo>
                    <a:pt x="9868" y="17974"/>
                  </a:lnTo>
                  <a:lnTo>
                    <a:pt x="9905" y="18157"/>
                  </a:lnTo>
                  <a:lnTo>
                    <a:pt x="10015" y="18341"/>
                  </a:lnTo>
                  <a:lnTo>
                    <a:pt x="9575" y="18524"/>
                  </a:lnTo>
                  <a:lnTo>
                    <a:pt x="9575" y="18487"/>
                  </a:lnTo>
                  <a:lnTo>
                    <a:pt x="9538" y="18341"/>
                  </a:lnTo>
                  <a:lnTo>
                    <a:pt x="9465" y="18231"/>
                  </a:lnTo>
                  <a:lnTo>
                    <a:pt x="9391" y="18084"/>
                  </a:lnTo>
                  <a:lnTo>
                    <a:pt x="9868" y="17937"/>
                  </a:lnTo>
                  <a:close/>
                  <a:moveTo>
                    <a:pt x="9098" y="18194"/>
                  </a:moveTo>
                  <a:lnTo>
                    <a:pt x="9171" y="18414"/>
                  </a:lnTo>
                  <a:lnTo>
                    <a:pt x="9245" y="18524"/>
                  </a:lnTo>
                  <a:lnTo>
                    <a:pt x="9318" y="18598"/>
                  </a:lnTo>
                  <a:lnTo>
                    <a:pt x="8841" y="18781"/>
                  </a:lnTo>
                  <a:lnTo>
                    <a:pt x="8768" y="18708"/>
                  </a:lnTo>
                  <a:lnTo>
                    <a:pt x="8694" y="18598"/>
                  </a:lnTo>
                  <a:lnTo>
                    <a:pt x="8621" y="18487"/>
                  </a:lnTo>
                  <a:lnTo>
                    <a:pt x="8584" y="18341"/>
                  </a:lnTo>
                  <a:lnTo>
                    <a:pt x="9098" y="18194"/>
                  </a:lnTo>
                  <a:close/>
                  <a:moveTo>
                    <a:pt x="8254" y="18414"/>
                  </a:moveTo>
                  <a:lnTo>
                    <a:pt x="8291" y="18561"/>
                  </a:lnTo>
                  <a:lnTo>
                    <a:pt x="8364" y="18744"/>
                  </a:lnTo>
                  <a:lnTo>
                    <a:pt x="8511" y="18928"/>
                  </a:lnTo>
                  <a:lnTo>
                    <a:pt x="8181" y="19038"/>
                  </a:lnTo>
                  <a:lnTo>
                    <a:pt x="8144" y="18964"/>
                  </a:lnTo>
                  <a:lnTo>
                    <a:pt x="8107" y="18928"/>
                  </a:lnTo>
                  <a:lnTo>
                    <a:pt x="7997" y="18854"/>
                  </a:lnTo>
                  <a:lnTo>
                    <a:pt x="7961" y="18818"/>
                  </a:lnTo>
                  <a:lnTo>
                    <a:pt x="7851" y="18634"/>
                  </a:lnTo>
                  <a:lnTo>
                    <a:pt x="7851" y="18561"/>
                  </a:lnTo>
                  <a:lnTo>
                    <a:pt x="8254" y="18414"/>
                  </a:lnTo>
                  <a:close/>
                  <a:moveTo>
                    <a:pt x="5246" y="18818"/>
                  </a:moveTo>
                  <a:lnTo>
                    <a:pt x="5430" y="18891"/>
                  </a:lnTo>
                  <a:lnTo>
                    <a:pt x="5650" y="18928"/>
                  </a:lnTo>
                  <a:lnTo>
                    <a:pt x="5870" y="18964"/>
                  </a:lnTo>
                  <a:lnTo>
                    <a:pt x="5943" y="19221"/>
                  </a:lnTo>
                  <a:lnTo>
                    <a:pt x="5760" y="19148"/>
                  </a:lnTo>
                  <a:lnTo>
                    <a:pt x="5576" y="19038"/>
                  </a:lnTo>
                  <a:lnTo>
                    <a:pt x="5393" y="18928"/>
                  </a:lnTo>
                  <a:lnTo>
                    <a:pt x="5246" y="18818"/>
                  </a:lnTo>
                  <a:close/>
                  <a:moveTo>
                    <a:pt x="7557" y="18634"/>
                  </a:moveTo>
                  <a:lnTo>
                    <a:pt x="7557" y="18781"/>
                  </a:lnTo>
                  <a:lnTo>
                    <a:pt x="7631" y="18928"/>
                  </a:lnTo>
                  <a:lnTo>
                    <a:pt x="7704" y="19038"/>
                  </a:lnTo>
                  <a:lnTo>
                    <a:pt x="7777" y="19148"/>
                  </a:lnTo>
                  <a:lnTo>
                    <a:pt x="7704" y="19184"/>
                  </a:lnTo>
                  <a:lnTo>
                    <a:pt x="7227" y="19294"/>
                  </a:lnTo>
                  <a:lnTo>
                    <a:pt x="7154" y="19184"/>
                  </a:lnTo>
                  <a:lnTo>
                    <a:pt x="7080" y="19074"/>
                  </a:lnTo>
                  <a:lnTo>
                    <a:pt x="6970" y="18928"/>
                  </a:lnTo>
                  <a:lnTo>
                    <a:pt x="6897" y="18781"/>
                  </a:lnTo>
                  <a:lnTo>
                    <a:pt x="7117" y="18708"/>
                  </a:lnTo>
                  <a:lnTo>
                    <a:pt x="7557" y="18634"/>
                  </a:lnTo>
                  <a:close/>
                  <a:moveTo>
                    <a:pt x="6604" y="18854"/>
                  </a:moveTo>
                  <a:lnTo>
                    <a:pt x="6677" y="19111"/>
                  </a:lnTo>
                  <a:lnTo>
                    <a:pt x="6750" y="19221"/>
                  </a:lnTo>
                  <a:lnTo>
                    <a:pt x="6824" y="19331"/>
                  </a:lnTo>
                  <a:lnTo>
                    <a:pt x="6493" y="19331"/>
                  </a:lnTo>
                  <a:lnTo>
                    <a:pt x="6493" y="19258"/>
                  </a:lnTo>
                  <a:lnTo>
                    <a:pt x="6493" y="19221"/>
                  </a:lnTo>
                  <a:lnTo>
                    <a:pt x="6420" y="19184"/>
                  </a:lnTo>
                  <a:lnTo>
                    <a:pt x="6383" y="19184"/>
                  </a:lnTo>
                  <a:lnTo>
                    <a:pt x="6310" y="19221"/>
                  </a:lnTo>
                  <a:lnTo>
                    <a:pt x="6273" y="19221"/>
                  </a:lnTo>
                  <a:lnTo>
                    <a:pt x="6200" y="19184"/>
                  </a:lnTo>
                  <a:lnTo>
                    <a:pt x="6163" y="19074"/>
                  </a:lnTo>
                  <a:lnTo>
                    <a:pt x="6127" y="18928"/>
                  </a:lnTo>
                  <a:lnTo>
                    <a:pt x="6604" y="18854"/>
                  </a:lnTo>
                  <a:close/>
                  <a:moveTo>
                    <a:pt x="10125" y="0"/>
                  </a:moveTo>
                  <a:lnTo>
                    <a:pt x="9721" y="37"/>
                  </a:lnTo>
                  <a:lnTo>
                    <a:pt x="9318" y="110"/>
                  </a:lnTo>
                  <a:lnTo>
                    <a:pt x="8804" y="220"/>
                  </a:lnTo>
                  <a:lnTo>
                    <a:pt x="8291" y="403"/>
                  </a:lnTo>
                  <a:lnTo>
                    <a:pt x="7300" y="734"/>
                  </a:lnTo>
                  <a:lnTo>
                    <a:pt x="5320" y="1504"/>
                  </a:lnTo>
                  <a:lnTo>
                    <a:pt x="3376" y="2274"/>
                  </a:lnTo>
                  <a:lnTo>
                    <a:pt x="2422" y="2678"/>
                  </a:lnTo>
                  <a:lnTo>
                    <a:pt x="1945" y="2898"/>
                  </a:lnTo>
                  <a:lnTo>
                    <a:pt x="1505" y="3118"/>
                  </a:lnTo>
                  <a:lnTo>
                    <a:pt x="1248" y="3301"/>
                  </a:lnTo>
                  <a:lnTo>
                    <a:pt x="955" y="3485"/>
                  </a:lnTo>
                  <a:lnTo>
                    <a:pt x="698" y="3742"/>
                  </a:lnTo>
                  <a:lnTo>
                    <a:pt x="441" y="3998"/>
                  </a:lnTo>
                  <a:lnTo>
                    <a:pt x="221" y="4292"/>
                  </a:lnTo>
                  <a:lnTo>
                    <a:pt x="74" y="4622"/>
                  </a:lnTo>
                  <a:lnTo>
                    <a:pt x="38" y="4769"/>
                  </a:lnTo>
                  <a:lnTo>
                    <a:pt x="38" y="4915"/>
                  </a:lnTo>
                  <a:lnTo>
                    <a:pt x="38" y="5099"/>
                  </a:lnTo>
                  <a:lnTo>
                    <a:pt x="74" y="5245"/>
                  </a:lnTo>
                  <a:lnTo>
                    <a:pt x="1" y="5282"/>
                  </a:lnTo>
                  <a:lnTo>
                    <a:pt x="1" y="5319"/>
                  </a:lnTo>
                  <a:lnTo>
                    <a:pt x="38" y="5722"/>
                  </a:lnTo>
                  <a:lnTo>
                    <a:pt x="148" y="6052"/>
                  </a:lnTo>
                  <a:lnTo>
                    <a:pt x="441" y="6786"/>
                  </a:lnTo>
                  <a:lnTo>
                    <a:pt x="1065" y="8400"/>
                  </a:lnTo>
                  <a:lnTo>
                    <a:pt x="2348" y="11665"/>
                  </a:lnTo>
                  <a:lnTo>
                    <a:pt x="2935" y="13315"/>
                  </a:lnTo>
                  <a:lnTo>
                    <a:pt x="3522" y="15003"/>
                  </a:lnTo>
                  <a:lnTo>
                    <a:pt x="4072" y="16653"/>
                  </a:lnTo>
                  <a:lnTo>
                    <a:pt x="4293" y="17424"/>
                  </a:lnTo>
                  <a:lnTo>
                    <a:pt x="4439" y="17827"/>
                  </a:lnTo>
                  <a:lnTo>
                    <a:pt x="4513" y="18047"/>
                  </a:lnTo>
                  <a:lnTo>
                    <a:pt x="4623" y="18231"/>
                  </a:lnTo>
                  <a:lnTo>
                    <a:pt x="4659" y="18451"/>
                  </a:lnTo>
                  <a:lnTo>
                    <a:pt x="4733" y="18634"/>
                  </a:lnTo>
                  <a:lnTo>
                    <a:pt x="4806" y="18781"/>
                  </a:lnTo>
                  <a:lnTo>
                    <a:pt x="4916" y="18928"/>
                  </a:lnTo>
                  <a:lnTo>
                    <a:pt x="5026" y="19074"/>
                  </a:lnTo>
                  <a:lnTo>
                    <a:pt x="5173" y="19221"/>
                  </a:lnTo>
                  <a:lnTo>
                    <a:pt x="5503" y="19404"/>
                  </a:lnTo>
                  <a:lnTo>
                    <a:pt x="5833" y="19551"/>
                  </a:lnTo>
                  <a:lnTo>
                    <a:pt x="6237" y="19661"/>
                  </a:lnTo>
                  <a:lnTo>
                    <a:pt x="6604" y="19698"/>
                  </a:lnTo>
                  <a:lnTo>
                    <a:pt x="7007" y="19698"/>
                  </a:lnTo>
                  <a:lnTo>
                    <a:pt x="7484" y="19625"/>
                  </a:lnTo>
                  <a:lnTo>
                    <a:pt x="7924" y="19515"/>
                  </a:lnTo>
                  <a:lnTo>
                    <a:pt x="8841" y="19184"/>
                  </a:lnTo>
                  <a:lnTo>
                    <a:pt x="11079" y="18341"/>
                  </a:lnTo>
                  <a:lnTo>
                    <a:pt x="13206" y="17570"/>
                  </a:lnTo>
                  <a:lnTo>
                    <a:pt x="13830" y="17314"/>
                  </a:lnTo>
                  <a:lnTo>
                    <a:pt x="14417" y="17020"/>
                  </a:lnTo>
                  <a:lnTo>
                    <a:pt x="14527" y="17020"/>
                  </a:lnTo>
                  <a:lnTo>
                    <a:pt x="14674" y="16947"/>
                  </a:lnTo>
                  <a:lnTo>
                    <a:pt x="14710" y="16873"/>
                  </a:lnTo>
                  <a:lnTo>
                    <a:pt x="14710" y="16837"/>
                  </a:lnTo>
                  <a:lnTo>
                    <a:pt x="14894" y="16690"/>
                  </a:lnTo>
                  <a:lnTo>
                    <a:pt x="15187" y="16433"/>
                  </a:lnTo>
                  <a:lnTo>
                    <a:pt x="15407" y="16103"/>
                  </a:lnTo>
                  <a:lnTo>
                    <a:pt x="15554" y="15773"/>
                  </a:lnTo>
                  <a:lnTo>
                    <a:pt x="15701" y="15406"/>
                  </a:lnTo>
                  <a:lnTo>
                    <a:pt x="15774" y="15039"/>
                  </a:lnTo>
                  <a:lnTo>
                    <a:pt x="15811" y="14636"/>
                  </a:lnTo>
                  <a:lnTo>
                    <a:pt x="15847" y="13866"/>
                  </a:lnTo>
                  <a:lnTo>
                    <a:pt x="15884" y="13829"/>
                  </a:lnTo>
                  <a:lnTo>
                    <a:pt x="15884" y="13756"/>
                  </a:lnTo>
                  <a:lnTo>
                    <a:pt x="15847" y="13572"/>
                  </a:lnTo>
                  <a:lnTo>
                    <a:pt x="15811" y="13389"/>
                  </a:lnTo>
                  <a:lnTo>
                    <a:pt x="15664" y="13059"/>
                  </a:lnTo>
                  <a:lnTo>
                    <a:pt x="15334" y="12178"/>
                  </a:lnTo>
                  <a:lnTo>
                    <a:pt x="14710" y="10564"/>
                  </a:lnTo>
                  <a:lnTo>
                    <a:pt x="13500" y="7263"/>
                  </a:lnTo>
                  <a:lnTo>
                    <a:pt x="12326" y="3962"/>
                  </a:lnTo>
                  <a:lnTo>
                    <a:pt x="11776" y="2311"/>
                  </a:lnTo>
                  <a:lnTo>
                    <a:pt x="11446" y="1431"/>
                  </a:lnTo>
                  <a:lnTo>
                    <a:pt x="11372" y="1174"/>
                  </a:lnTo>
                  <a:lnTo>
                    <a:pt x="11409" y="1027"/>
                  </a:lnTo>
                  <a:lnTo>
                    <a:pt x="11409" y="917"/>
                  </a:lnTo>
                  <a:lnTo>
                    <a:pt x="11372" y="770"/>
                  </a:lnTo>
                  <a:lnTo>
                    <a:pt x="11299" y="624"/>
                  </a:lnTo>
                  <a:lnTo>
                    <a:pt x="11152" y="403"/>
                  </a:lnTo>
                  <a:lnTo>
                    <a:pt x="10895" y="220"/>
                  </a:lnTo>
                  <a:lnTo>
                    <a:pt x="10712" y="110"/>
                  </a:lnTo>
                  <a:lnTo>
                    <a:pt x="10528" y="37"/>
                  </a:lnTo>
                  <a:lnTo>
                    <a:pt x="10345"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68" name="Shape 368"/>
            <p:cNvSpPr/>
            <p:nvPr/>
          </p:nvSpPr>
          <p:spPr>
            <a:xfrm>
              <a:off x="6991200" y="2879025"/>
              <a:ext cx="390675" cy="444800"/>
            </a:xfrm>
            <a:custGeom>
              <a:avLst/>
              <a:gdLst/>
              <a:ahLst/>
              <a:cxnLst/>
              <a:rect l="0" t="0" r="0" b="0"/>
              <a:pathLst>
                <a:path w="15627" h="17792" extrusionOk="0">
                  <a:moveTo>
                    <a:pt x="10528" y="1"/>
                  </a:moveTo>
                  <a:lnTo>
                    <a:pt x="10455" y="37"/>
                  </a:lnTo>
                  <a:lnTo>
                    <a:pt x="10308" y="221"/>
                  </a:lnTo>
                  <a:lnTo>
                    <a:pt x="10198" y="441"/>
                  </a:lnTo>
                  <a:lnTo>
                    <a:pt x="10015" y="881"/>
                  </a:lnTo>
                  <a:lnTo>
                    <a:pt x="9831" y="1468"/>
                  </a:lnTo>
                  <a:lnTo>
                    <a:pt x="9685" y="2091"/>
                  </a:lnTo>
                  <a:lnTo>
                    <a:pt x="9685" y="2201"/>
                  </a:lnTo>
                  <a:lnTo>
                    <a:pt x="9721" y="2311"/>
                  </a:lnTo>
                  <a:lnTo>
                    <a:pt x="9795" y="2348"/>
                  </a:lnTo>
                  <a:lnTo>
                    <a:pt x="9868" y="2385"/>
                  </a:lnTo>
                  <a:lnTo>
                    <a:pt x="9941" y="2421"/>
                  </a:lnTo>
                  <a:lnTo>
                    <a:pt x="10051" y="2385"/>
                  </a:lnTo>
                  <a:lnTo>
                    <a:pt x="10125" y="2311"/>
                  </a:lnTo>
                  <a:lnTo>
                    <a:pt x="10198" y="2238"/>
                  </a:lnTo>
                  <a:lnTo>
                    <a:pt x="10235" y="2055"/>
                  </a:lnTo>
                  <a:lnTo>
                    <a:pt x="10235" y="2018"/>
                  </a:lnTo>
                  <a:lnTo>
                    <a:pt x="10235" y="1981"/>
                  </a:lnTo>
                  <a:lnTo>
                    <a:pt x="10455" y="1138"/>
                  </a:lnTo>
                  <a:lnTo>
                    <a:pt x="10638" y="624"/>
                  </a:lnTo>
                  <a:lnTo>
                    <a:pt x="10675" y="367"/>
                  </a:lnTo>
                  <a:lnTo>
                    <a:pt x="10712" y="111"/>
                  </a:lnTo>
                  <a:lnTo>
                    <a:pt x="10675" y="37"/>
                  </a:lnTo>
                  <a:lnTo>
                    <a:pt x="10602" y="1"/>
                  </a:lnTo>
                  <a:close/>
                  <a:moveTo>
                    <a:pt x="3559" y="1028"/>
                  </a:moveTo>
                  <a:lnTo>
                    <a:pt x="3522" y="1064"/>
                  </a:lnTo>
                  <a:lnTo>
                    <a:pt x="3485" y="1101"/>
                  </a:lnTo>
                  <a:lnTo>
                    <a:pt x="3485" y="1138"/>
                  </a:lnTo>
                  <a:lnTo>
                    <a:pt x="3559" y="1321"/>
                  </a:lnTo>
                  <a:lnTo>
                    <a:pt x="3669" y="1468"/>
                  </a:lnTo>
                  <a:lnTo>
                    <a:pt x="3889" y="1761"/>
                  </a:lnTo>
                  <a:lnTo>
                    <a:pt x="4109" y="2055"/>
                  </a:lnTo>
                  <a:lnTo>
                    <a:pt x="4366" y="2348"/>
                  </a:lnTo>
                  <a:lnTo>
                    <a:pt x="4476" y="2605"/>
                  </a:lnTo>
                  <a:lnTo>
                    <a:pt x="4586" y="2862"/>
                  </a:lnTo>
                  <a:lnTo>
                    <a:pt x="4696" y="2972"/>
                  </a:lnTo>
                  <a:lnTo>
                    <a:pt x="4769" y="3045"/>
                  </a:lnTo>
                  <a:lnTo>
                    <a:pt x="4916" y="3082"/>
                  </a:lnTo>
                  <a:lnTo>
                    <a:pt x="5063" y="3082"/>
                  </a:lnTo>
                  <a:lnTo>
                    <a:pt x="5136" y="3045"/>
                  </a:lnTo>
                  <a:lnTo>
                    <a:pt x="5209" y="3008"/>
                  </a:lnTo>
                  <a:lnTo>
                    <a:pt x="5246" y="2935"/>
                  </a:lnTo>
                  <a:lnTo>
                    <a:pt x="5246" y="2862"/>
                  </a:lnTo>
                  <a:lnTo>
                    <a:pt x="5209" y="2715"/>
                  </a:lnTo>
                  <a:lnTo>
                    <a:pt x="5173" y="2642"/>
                  </a:lnTo>
                  <a:lnTo>
                    <a:pt x="5099" y="2605"/>
                  </a:lnTo>
                  <a:lnTo>
                    <a:pt x="4989" y="2605"/>
                  </a:lnTo>
                  <a:lnTo>
                    <a:pt x="4989" y="2568"/>
                  </a:lnTo>
                  <a:lnTo>
                    <a:pt x="4989" y="2495"/>
                  </a:lnTo>
                  <a:lnTo>
                    <a:pt x="4953" y="2385"/>
                  </a:lnTo>
                  <a:lnTo>
                    <a:pt x="4806" y="2128"/>
                  </a:lnTo>
                  <a:lnTo>
                    <a:pt x="4623" y="1871"/>
                  </a:lnTo>
                  <a:lnTo>
                    <a:pt x="4402" y="1615"/>
                  </a:lnTo>
                  <a:lnTo>
                    <a:pt x="4146" y="1394"/>
                  </a:lnTo>
                  <a:lnTo>
                    <a:pt x="3889" y="1174"/>
                  </a:lnTo>
                  <a:lnTo>
                    <a:pt x="3595" y="1028"/>
                  </a:lnTo>
                  <a:close/>
                  <a:moveTo>
                    <a:pt x="15334" y="3999"/>
                  </a:moveTo>
                  <a:lnTo>
                    <a:pt x="15260" y="4035"/>
                  </a:lnTo>
                  <a:lnTo>
                    <a:pt x="15187" y="4109"/>
                  </a:lnTo>
                  <a:lnTo>
                    <a:pt x="15077" y="4182"/>
                  </a:lnTo>
                  <a:lnTo>
                    <a:pt x="14967" y="4256"/>
                  </a:lnTo>
                  <a:lnTo>
                    <a:pt x="14820" y="4329"/>
                  </a:lnTo>
                  <a:lnTo>
                    <a:pt x="14673" y="4329"/>
                  </a:lnTo>
                  <a:lnTo>
                    <a:pt x="14527" y="4402"/>
                  </a:lnTo>
                  <a:lnTo>
                    <a:pt x="14490" y="4439"/>
                  </a:lnTo>
                  <a:lnTo>
                    <a:pt x="14453" y="4549"/>
                  </a:lnTo>
                  <a:lnTo>
                    <a:pt x="14417" y="4586"/>
                  </a:lnTo>
                  <a:lnTo>
                    <a:pt x="14380" y="4622"/>
                  </a:lnTo>
                  <a:lnTo>
                    <a:pt x="14233" y="4732"/>
                  </a:lnTo>
                  <a:lnTo>
                    <a:pt x="13940" y="4842"/>
                  </a:lnTo>
                  <a:lnTo>
                    <a:pt x="13720" y="4989"/>
                  </a:lnTo>
                  <a:lnTo>
                    <a:pt x="13536" y="5173"/>
                  </a:lnTo>
                  <a:lnTo>
                    <a:pt x="13499" y="5246"/>
                  </a:lnTo>
                  <a:lnTo>
                    <a:pt x="13499" y="5319"/>
                  </a:lnTo>
                  <a:lnTo>
                    <a:pt x="13573" y="5356"/>
                  </a:lnTo>
                  <a:lnTo>
                    <a:pt x="13830" y="5356"/>
                  </a:lnTo>
                  <a:lnTo>
                    <a:pt x="14013" y="5319"/>
                  </a:lnTo>
                  <a:lnTo>
                    <a:pt x="14380" y="5173"/>
                  </a:lnTo>
                  <a:lnTo>
                    <a:pt x="14673" y="5026"/>
                  </a:lnTo>
                  <a:lnTo>
                    <a:pt x="14783" y="4953"/>
                  </a:lnTo>
                  <a:lnTo>
                    <a:pt x="14857" y="4806"/>
                  </a:lnTo>
                  <a:lnTo>
                    <a:pt x="15077" y="4769"/>
                  </a:lnTo>
                  <a:lnTo>
                    <a:pt x="15260" y="4659"/>
                  </a:lnTo>
                  <a:lnTo>
                    <a:pt x="15370" y="4696"/>
                  </a:lnTo>
                  <a:lnTo>
                    <a:pt x="15444" y="4696"/>
                  </a:lnTo>
                  <a:lnTo>
                    <a:pt x="15554" y="4622"/>
                  </a:lnTo>
                  <a:lnTo>
                    <a:pt x="15627" y="4549"/>
                  </a:lnTo>
                  <a:lnTo>
                    <a:pt x="15627" y="4476"/>
                  </a:lnTo>
                  <a:lnTo>
                    <a:pt x="15590" y="4366"/>
                  </a:lnTo>
                  <a:lnTo>
                    <a:pt x="15627" y="4329"/>
                  </a:lnTo>
                  <a:lnTo>
                    <a:pt x="15627" y="4256"/>
                  </a:lnTo>
                  <a:lnTo>
                    <a:pt x="15590" y="4182"/>
                  </a:lnTo>
                  <a:lnTo>
                    <a:pt x="15554" y="4109"/>
                  </a:lnTo>
                  <a:lnTo>
                    <a:pt x="15480" y="4035"/>
                  </a:lnTo>
                  <a:lnTo>
                    <a:pt x="15407" y="4035"/>
                  </a:lnTo>
                  <a:lnTo>
                    <a:pt x="15334" y="3999"/>
                  </a:lnTo>
                  <a:close/>
                  <a:moveTo>
                    <a:pt x="2238" y="7447"/>
                  </a:moveTo>
                  <a:lnTo>
                    <a:pt x="2128" y="7484"/>
                  </a:lnTo>
                  <a:lnTo>
                    <a:pt x="1064" y="7960"/>
                  </a:lnTo>
                  <a:lnTo>
                    <a:pt x="477" y="8217"/>
                  </a:lnTo>
                  <a:lnTo>
                    <a:pt x="257" y="8364"/>
                  </a:lnTo>
                  <a:lnTo>
                    <a:pt x="147" y="8474"/>
                  </a:lnTo>
                  <a:lnTo>
                    <a:pt x="111" y="8437"/>
                  </a:lnTo>
                  <a:lnTo>
                    <a:pt x="74" y="8437"/>
                  </a:lnTo>
                  <a:lnTo>
                    <a:pt x="1" y="8511"/>
                  </a:lnTo>
                  <a:lnTo>
                    <a:pt x="1" y="8584"/>
                  </a:lnTo>
                  <a:lnTo>
                    <a:pt x="37" y="8621"/>
                  </a:lnTo>
                  <a:lnTo>
                    <a:pt x="111" y="8694"/>
                  </a:lnTo>
                  <a:lnTo>
                    <a:pt x="221" y="8731"/>
                  </a:lnTo>
                  <a:lnTo>
                    <a:pt x="367" y="8694"/>
                  </a:lnTo>
                  <a:lnTo>
                    <a:pt x="514" y="8657"/>
                  </a:lnTo>
                  <a:lnTo>
                    <a:pt x="808" y="8547"/>
                  </a:lnTo>
                  <a:lnTo>
                    <a:pt x="1028" y="8474"/>
                  </a:lnTo>
                  <a:lnTo>
                    <a:pt x="2385" y="7887"/>
                  </a:lnTo>
                  <a:lnTo>
                    <a:pt x="2458" y="7850"/>
                  </a:lnTo>
                  <a:lnTo>
                    <a:pt x="2532" y="7777"/>
                  </a:lnTo>
                  <a:lnTo>
                    <a:pt x="2532" y="7667"/>
                  </a:lnTo>
                  <a:lnTo>
                    <a:pt x="2495" y="7594"/>
                  </a:lnTo>
                  <a:lnTo>
                    <a:pt x="2422" y="7520"/>
                  </a:lnTo>
                  <a:lnTo>
                    <a:pt x="2348" y="7484"/>
                  </a:lnTo>
                  <a:lnTo>
                    <a:pt x="2238" y="7447"/>
                  </a:lnTo>
                  <a:close/>
                  <a:moveTo>
                    <a:pt x="6677" y="7814"/>
                  </a:moveTo>
                  <a:lnTo>
                    <a:pt x="6603" y="7887"/>
                  </a:lnTo>
                  <a:lnTo>
                    <a:pt x="6603" y="7960"/>
                  </a:lnTo>
                  <a:lnTo>
                    <a:pt x="6603" y="8070"/>
                  </a:lnTo>
                  <a:lnTo>
                    <a:pt x="6933" y="8474"/>
                  </a:lnTo>
                  <a:lnTo>
                    <a:pt x="7044" y="8694"/>
                  </a:lnTo>
                  <a:lnTo>
                    <a:pt x="7154" y="8914"/>
                  </a:lnTo>
                  <a:lnTo>
                    <a:pt x="7227" y="8951"/>
                  </a:lnTo>
                  <a:lnTo>
                    <a:pt x="7264" y="8987"/>
                  </a:lnTo>
                  <a:lnTo>
                    <a:pt x="7410" y="8987"/>
                  </a:lnTo>
                  <a:lnTo>
                    <a:pt x="7594" y="8877"/>
                  </a:lnTo>
                  <a:lnTo>
                    <a:pt x="7777" y="8767"/>
                  </a:lnTo>
                  <a:lnTo>
                    <a:pt x="7924" y="8621"/>
                  </a:lnTo>
                  <a:lnTo>
                    <a:pt x="7924" y="8657"/>
                  </a:lnTo>
                  <a:lnTo>
                    <a:pt x="7997" y="8767"/>
                  </a:lnTo>
                  <a:lnTo>
                    <a:pt x="8071" y="8877"/>
                  </a:lnTo>
                  <a:lnTo>
                    <a:pt x="8181" y="8951"/>
                  </a:lnTo>
                  <a:lnTo>
                    <a:pt x="8327" y="9024"/>
                  </a:lnTo>
                  <a:lnTo>
                    <a:pt x="8584" y="9061"/>
                  </a:lnTo>
                  <a:lnTo>
                    <a:pt x="8768" y="9061"/>
                  </a:lnTo>
                  <a:lnTo>
                    <a:pt x="8951" y="8987"/>
                  </a:lnTo>
                  <a:lnTo>
                    <a:pt x="9281" y="8841"/>
                  </a:lnTo>
                  <a:lnTo>
                    <a:pt x="9611" y="8657"/>
                  </a:lnTo>
                  <a:lnTo>
                    <a:pt x="9721" y="8547"/>
                  </a:lnTo>
                  <a:lnTo>
                    <a:pt x="9758" y="8474"/>
                  </a:lnTo>
                  <a:lnTo>
                    <a:pt x="9758" y="8364"/>
                  </a:lnTo>
                  <a:lnTo>
                    <a:pt x="9685" y="8254"/>
                  </a:lnTo>
                  <a:lnTo>
                    <a:pt x="9648" y="8217"/>
                  </a:lnTo>
                  <a:lnTo>
                    <a:pt x="9464" y="8217"/>
                  </a:lnTo>
                  <a:lnTo>
                    <a:pt x="9428" y="8291"/>
                  </a:lnTo>
                  <a:lnTo>
                    <a:pt x="9244" y="8437"/>
                  </a:lnTo>
                  <a:lnTo>
                    <a:pt x="8988" y="8547"/>
                  </a:lnTo>
                  <a:lnTo>
                    <a:pt x="8768" y="8621"/>
                  </a:lnTo>
                  <a:lnTo>
                    <a:pt x="8584" y="8657"/>
                  </a:lnTo>
                  <a:lnTo>
                    <a:pt x="8474" y="8657"/>
                  </a:lnTo>
                  <a:lnTo>
                    <a:pt x="8401" y="8621"/>
                  </a:lnTo>
                  <a:lnTo>
                    <a:pt x="8364" y="8584"/>
                  </a:lnTo>
                  <a:lnTo>
                    <a:pt x="8327" y="8547"/>
                  </a:lnTo>
                  <a:lnTo>
                    <a:pt x="8254" y="8254"/>
                  </a:lnTo>
                  <a:lnTo>
                    <a:pt x="8181" y="8144"/>
                  </a:lnTo>
                  <a:lnTo>
                    <a:pt x="8071" y="8107"/>
                  </a:lnTo>
                  <a:lnTo>
                    <a:pt x="7961" y="8107"/>
                  </a:lnTo>
                  <a:lnTo>
                    <a:pt x="7887" y="8144"/>
                  </a:lnTo>
                  <a:lnTo>
                    <a:pt x="7740" y="8254"/>
                  </a:lnTo>
                  <a:lnTo>
                    <a:pt x="7630" y="8401"/>
                  </a:lnTo>
                  <a:lnTo>
                    <a:pt x="7410" y="8547"/>
                  </a:lnTo>
                  <a:lnTo>
                    <a:pt x="7264" y="8364"/>
                  </a:lnTo>
                  <a:lnTo>
                    <a:pt x="7117" y="8180"/>
                  </a:lnTo>
                  <a:lnTo>
                    <a:pt x="6970" y="7997"/>
                  </a:lnTo>
                  <a:lnTo>
                    <a:pt x="6787" y="7850"/>
                  </a:lnTo>
                  <a:lnTo>
                    <a:pt x="6713" y="7814"/>
                  </a:lnTo>
                  <a:close/>
                  <a:moveTo>
                    <a:pt x="12876" y="11005"/>
                  </a:moveTo>
                  <a:lnTo>
                    <a:pt x="12803" y="11042"/>
                  </a:lnTo>
                  <a:lnTo>
                    <a:pt x="12766" y="11078"/>
                  </a:lnTo>
                  <a:lnTo>
                    <a:pt x="12766" y="11152"/>
                  </a:lnTo>
                  <a:lnTo>
                    <a:pt x="12729" y="11225"/>
                  </a:lnTo>
                  <a:lnTo>
                    <a:pt x="12766" y="11298"/>
                  </a:lnTo>
                  <a:lnTo>
                    <a:pt x="12986" y="11702"/>
                  </a:lnTo>
                  <a:lnTo>
                    <a:pt x="13279" y="12069"/>
                  </a:lnTo>
                  <a:lnTo>
                    <a:pt x="13499" y="12399"/>
                  </a:lnTo>
                  <a:lnTo>
                    <a:pt x="13646" y="12509"/>
                  </a:lnTo>
                  <a:lnTo>
                    <a:pt x="13830" y="12619"/>
                  </a:lnTo>
                  <a:lnTo>
                    <a:pt x="13976" y="12619"/>
                  </a:lnTo>
                  <a:lnTo>
                    <a:pt x="14013" y="12582"/>
                  </a:lnTo>
                  <a:lnTo>
                    <a:pt x="14086" y="12546"/>
                  </a:lnTo>
                  <a:lnTo>
                    <a:pt x="14160" y="12436"/>
                  </a:lnTo>
                  <a:lnTo>
                    <a:pt x="14160" y="12325"/>
                  </a:lnTo>
                  <a:lnTo>
                    <a:pt x="14160" y="12252"/>
                  </a:lnTo>
                  <a:lnTo>
                    <a:pt x="14123" y="12142"/>
                  </a:lnTo>
                  <a:lnTo>
                    <a:pt x="14086" y="12069"/>
                  </a:lnTo>
                  <a:lnTo>
                    <a:pt x="14050" y="12032"/>
                  </a:lnTo>
                  <a:lnTo>
                    <a:pt x="13903" y="12032"/>
                  </a:lnTo>
                  <a:lnTo>
                    <a:pt x="13830" y="11885"/>
                  </a:lnTo>
                  <a:lnTo>
                    <a:pt x="13573" y="11592"/>
                  </a:lnTo>
                  <a:lnTo>
                    <a:pt x="13316" y="11298"/>
                  </a:lnTo>
                  <a:lnTo>
                    <a:pt x="13059" y="11042"/>
                  </a:lnTo>
                  <a:lnTo>
                    <a:pt x="13023" y="11005"/>
                  </a:lnTo>
                  <a:close/>
                  <a:moveTo>
                    <a:pt x="8181" y="3192"/>
                  </a:moveTo>
                  <a:lnTo>
                    <a:pt x="8511" y="3228"/>
                  </a:lnTo>
                  <a:lnTo>
                    <a:pt x="8878" y="3265"/>
                  </a:lnTo>
                  <a:lnTo>
                    <a:pt x="9208" y="3339"/>
                  </a:lnTo>
                  <a:lnTo>
                    <a:pt x="9538" y="3412"/>
                  </a:lnTo>
                  <a:lnTo>
                    <a:pt x="9868" y="3522"/>
                  </a:lnTo>
                  <a:lnTo>
                    <a:pt x="10198" y="3669"/>
                  </a:lnTo>
                  <a:lnTo>
                    <a:pt x="10528" y="3852"/>
                  </a:lnTo>
                  <a:lnTo>
                    <a:pt x="10822" y="4035"/>
                  </a:lnTo>
                  <a:lnTo>
                    <a:pt x="11078" y="4256"/>
                  </a:lnTo>
                  <a:lnTo>
                    <a:pt x="11335" y="4476"/>
                  </a:lnTo>
                  <a:lnTo>
                    <a:pt x="11592" y="4732"/>
                  </a:lnTo>
                  <a:lnTo>
                    <a:pt x="11812" y="4989"/>
                  </a:lnTo>
                  <a:lnTo>
                    <a:pt x="11996" y="5319"/>
                  </a:lnTo>
                  <a:lnTo>
                    <a:pt x="12142" y="5576"/>
                  </a:lnTo>
                  <a:lnTo>
                    <a:pt x="12252" y="5870"/>
                  </a:lnTo>
                  <a:lnTo>
                    <a:pt x="12362" y="6200"/>
                  </a:lnTo>
                  <a:lnTo>
                    <a:pt x="12436" y="6530"/>
                  </a:lnTo>
                  <a:lnTo>
                    <a:pt x="12509" y="6823"/>
                  </a:lnTo>
                  <a:lnTo>
                    <a:pt x="12509" y="7153"/>
                  </a:lnTo>
                  <a:lnTo>
                    <a:pt x="12509" y="7484"/>
                  </a:lnTo>
                  <a:lnTo>
                    <a:pt x="12472" y="7814"/>
                  </a:lnTo>
                  <a:lnTo>
                    <a:pt x="12399" y="8144"/>
                  </a:lnTo>
                  <a:lnTo>
                    <a:pt x="12289" y="8511"/>
                  </a:lnTo>
                  <a:lnTo>
                    <a:pt x="12142" y="8804"/>
                  </a:lnTo>
                  <a:lnTo>
                    <a:pt x="11996" y="9134"/>
                  </a:lnTo>
                  <a:lnTo>
                    <a:pt x="11812" y="9428"/>
                  </a:lnTo>
                  <a:lnTo>
                    <a:pt x="11592" y="9721"/>
                  </a:lnTo>
                  <a:lnTo>
                    <a:pt x="11115" y="10271"/>
                  </a:lnTo>
                  <a:lnTo>
                    <a:pt x="10345" y="11115"/>
                  </a:lnTo>
                  <a:lnTo>
                    <a:pt x="9941" y="11555"/>
                  </a:lnTo>
                  <a:lnTo>
                    <a:pt x="9575" y="12032"/>
                  </a:lnTo>
                  <a:lnTo>
                    <a:pt x="9281" y="12509"/>
                  </a:lnTo>
                  <a:lnTo>
                    <a:pt x="8988" y="13022"/>
                  </a:lnTo>
                  <a:lnTo>
                    <a:pt x="8914" y="13279"/>
                  </a:lnTo>
                  <a:lnTo>
                    <a:pt x="8804" y="13573"/>
                  </a:lnTo>
                  <a:lnTo>
                    <a:pt x="8768" y="13829"/>
                  </a:lnTo>
                  <a:lnTo>
                    <a:pt x="8731" y="14123"/>
                  </a:lnTo>
                  <a:lnTo>
                    <a:pt x="8217" y="14013"/>
                  </a:lnTo>
                  <a:lnTo>
                    <a:pt x="7704" y="13939"/>
                  </a:lnTo>
                  <a:lnTo>
                    <a:pt x="8584" y="11665"/>
                  </a:lnTo>
                  <a:lnTo>
                    <a:pt x="9061" y="10418"/>
                  </a:lnTo>
                  <a:lnTo>
                    <a:pt x="9318" y="9831"/>
                  </a:lnTo>
                  <a:lnTo>
                    <a:pt x="9391" y="9538"/>
                  </a:lnTo>
                  <a:lnTo>
                    <a:pt x="9391" y="9391"/>
                  </a:lnTo>
                  <a:lnTo>
                    <a:pt x="9354" y="9244"/>
                  </a:lnTo>
                  <a:lnTo>
                    <a:pt x="9318" y="9208"/>
                  </a:lnTo>
                  <a:lnTo>
                    <a:pt x="9281" y="9208"/>
                  </a:lnTo>
                  <a:lnTo>
                    <a:pt x="9171" y="9281"/>
                  </a:lnTo>
                  <a:lnTo>
                    <a:pt x="9098" y="9391"/>
                  </a:lnTo>
                  <a:lnTo>
                    <a:pt x="8988" y="9611"/>
                  </a:lnTo>
                  <a:lnTo>
                    <a:pt x="8768" y="10088"/>
                  </a:lnTo>
                  <a:lnTo>
                    <a:pt x="8217" y="11445"/>
                  </a:lnTo>
                  <a:lnTo>
                    <a:pt x="7337" y="13719"/>
                  </a:lnTo>
                  <a:lnTo>
                    <a:pt x="7227" y="13903"/>
                  </a:lnTo>
                  <a:lnTo>
                    <a:pt x="6970" y="13829"/>
                  </a:lnTo>
                  <a:lnTo>
                    <a:pt x="6420" y="13683"/>
                  </a:lnTo>
                  <a:lnTo>
                    <a:pt x="6420" y="13646"/>
                  </a:lnTo>
                  <a:lnTo>
                    <a:pt x="6493" y="13389"/>
                  </a:lnTo>
                  <a:lnTo>
                    <a:pt x="6530" y="13096"/>
                  </a:lnTo>
                  <a:lnTo>
                    <a:pt x="6530" y="12546"/>
                  </a:lnTo>
                  <a:lnTo>
                    <a:pt x="6603" y="11372"/>
                  </a:lnTo>
                  <a:lnTo>
                    <a:pt x="6677" y="10125"/>
                  </a:lnTo>
                  <a:lnTo>
                    <a:pt x="6713" y="9501"/>
                  </a:lnTo>
                  <a:lnTo>
                    <a:pt x="6677" y="8877"/>
                  </a:lnTo>
                  <a:lnTo>
                    <a:pt x="6677" y="8804"/>
                  </a:lnTo>
                  <a:lnTo>
                    <a:pt x="6640" y="8767"/>
                  </a:lnTo>
                  <a:lnTo>
                    <a:pt x="6530" y="8694"/>
                  </a:lnTo>
                  <a:lnTo>
                    <a:pt x="6420" y="8731"/>
                  </a:lnTo>
                  <a:lnTo>
                    <a:pt x="6383" y="8767"/>
                  </a:lnTo>
                  <a:lnTo>
                    <a:pt x="6347" y="8841"/>
                  </a:lnTo>
                  <a:lnTo>
                    <a:pt x="6273" y="9391"/>
                  </a:lnTo>
                  <a:lnTo>
                    <a:pt x="6237" y="9978"/>
                  </a:lnTo>
                  <a:lnTo>
                    <a:pt x="6200" y="11115"/>
                  </a:lnTo>
                  <a:lnTo>
                    <a:pt x="6090" y="12289"/>
                  </a:lnTo>
                  <a:lnTo>
                    <a:pt x="6016" y="12912"/>
                  </a:lnTo>
                  <a:lnTo>
                    <a:pt x="6016" y="13206"/>
                  </a:lnTo>
                  <a:lnTo>
                    <a:pt x="6016" y="13536"/>
                  </a:lnTo>
                  <a:lnTo>
                    <a:pt x="5540" y="13353"/>
                  </a:lnTo>
                  <a:lnTo>
                    <a:pt x="5099" y="13206"/>
                  </a:lnTo>
                  <a:lnTo>
                    <a:pt x="4623" y="13132"/>
                  </a:lnTo>
                  <a:lnTo>
                    <a:pt x="4182" y="13132"/>
                  </a:lnTo>
                  <a:lnTo>
                    <a:pt x="4329" y="12876"/>
                  </a:lnTo>
                  <a:lnTo>
                    <a:pt x="4439" y="12619"/>
                  </a:lnTo>
                  <a:lnTo>
                    <a:pt x="4549" y="12362"/>
                  </a:lnTo>
                  <a:lnTo>
                    <a:pt x="4623" y="12069"/>
                  </a:lnTo>
                  <a:lnTo>
                    <a:pt x="4696" y="11482"/>
                  </a:lnTo>
                  <a:lnTo>
                    <a:pt x="4696" y="10895"/>
                  </a:lnTo>
                  <a:lnTo>
                    <a:pt x="4623" y="10161"/>
                  </a:lnTo>
                  <a:lnTo>
                    <a:pt x="4512" y="9428"/>
                  </a:lnTo>
                  <a:lnTo>
                    <a:pt x="4366" y="8694"/>
                  </a:lnTo>
                  <a:lnTo>
                    <a:pt x="4219" y="7960"/>
                  </a:lnTo>
                  <a:lnTo>
                    <a:pt x="4182" y="7594"/>
                  </a:lnTo>
                  <a:lnTo>
                    <a:pt x="4182" y="7190"/>
                  </a:lnTo>
                  <a:lnTo>
                    <a:pt x="4182" y="6823"/>
                  </a:lnTo>
                  <a:lnTo>
                    <a:pt x="4219" y="6456"/>
                  </a:lnTo>
                  <a:lnTo>
                    <a:pt x="4292" y="6090"/>
                  </a:lnTo>
                  <a:lnTo>
                    <a:pt x="4439" y="5760"/>
                  </a:lnTo>
                  <a:lnTo>
                    <a:pt x="4586" y="5429"/>
                  </a:lnTo>
                  <a:lnTo>
                    <a:pt x="4769" y="5063"/>
                  </a:lnTo>
                  <a:lnTo>
                    <a:pt x="5026" y="4769"/>
                  </a:lnTo>
                  <a:lnTo>
                    <a:pt x="5246" y="4476"/>
                  </a:lnTo>
                  <a:lnTo>
                    <a:pt x="5503" y="4219"/>
                  </a:lnTo>
                  <a:lnTo>
                    <a:pt x="5796" y="3999"/>
                  </a:lnTo>
                  <a:lnTo>
                    <a:pt x="6090" y="3779"/>
                  </a:lnTo>
                  <a:lnTo>
                    <a:pt x="6420" y="3595"/>
                  </a:lnTo>
                  <a:lnTo>
                    <a:pt x="6787" y="3449"/>
                  </a:lnTo>
                  <a:lnTo>
                    <a:pt x="7117" y="3339"/>
                  </a:lnTo>
                  <a:lnTo>
                    <a:pt x="7484" y="3265"/>
                  </a:lnTo>
                  <a:lnTo>
                    <a:pt x="7814" y="3228"/>
                  </a:lnTo>
                  <a:lnTo>
                    <a:pt x="8181" y="3192"/>
                  </a:lnTo>
                  <a:close/>
                  <a:moveTo>
                    <a:pt x="3962" y="13426"/>
                  </a:moveTo>
                  <a:lnTo>
                    <a:pt x="4623" y="13536"/>
                  </a:lnTo>
                  <a:lnTo>
                    <a:pt x="5246" y="13719"/>
                  </a:lnTo>
                  <a:lnTo>
                    <a:pt x="5943" y="13939"/>
                  </a:lnTo>
                  <a:lnTo>
                    <a:pt x="6603" y="14196"/>
                  </a:lnTo>
                  <a:lnTo>
                    <a:pt x="6860" y="14270"/>
                  </a:lnTo>
                  <a:lnTo>
                    <a:pt x="7154" y="14306"/>
                  </a:lnTo>
                  <a:lnTo>
                    <a:pt x="7704" y="14380"/>
                  </a:lnTo>
                  <a:lnTo>
                    <a:pt x="8217" y="14490"/>
                  </a:lnTo>
                  <a:lnTo>
                    <a:pt x="8474" y="14563"/>
                  </a:lnTo>
                  <a:lnTo>
                    <a:pt x="8731" y="14636"/>
                  </a:lnTo>
                  <a:lnTo>
                    <a:pt x="8768" y="14783"/>
                  </a:lnTo>
                  <a:lnTo>
                    <a:pt x="8841" y="14857"/>
                  </a:lnTo>
                  <a:lnTo>
                    <a:pt x="8951" y="14893"/>
                  </a:lnTo>
                  <a:lnTo>
                    <a:pt x="9061" y="14893"/>
                  </a:lnTo>
                  <a:lnTo>
                    <a:pt x="9061" y="15003"/>
                  </a:lnTo>
                  <a:lnTo>
                    <a:pt x="9024" y="15150"/>
                  </a:lnTo>
                  <a:lnTo>
                    <a:pt x="8914" y="15223"/>
                  </a:lnTo>
                  <a:lnTo>
                    <a:pt x="8768" y="15333"/>
                  </a:lnTo>
                  <a:lnTo>
                    <a:pt x="8034" y="15040"/>
                  </a:lnTo>
                  <a:lnTo>
                    <a:pt x="6383" y="14490"/>
                  </a:lnTo>
                  <a:lnTo>
                    <a:pt x="5576" y="14270"/>
                  </a:lnTo>
                  <a:lnTo>
                    <a:pt x="4769" y="14086"/>
                  </a:lnTo>
                  <a:lnTo>
                    <a:pt x="4292" y="14013"/>
                  </a:lnTo>
                  <a:lnTo>
                    <a:pt x="4072" y="14013"/>
                  </a:lnTo>
                  <a:lnTo>
                    <a:pt x="3852" y="14050"/>
                  </a:lnTo>
                  <a:lnTo>
                    <a:pt x="3742" y="14013"/>
                  </a:lnTo>
                  <a:lnTo>
                    <a:pt x="3669" y="13939"/>
                  </a:lnTo>
                  <a:lnTo>
                    <a:pt x="3632" y="13829"/>
                  </a:lnTo>
                  <a:lnTo>
                    <a:pt x="3632" y="13719"/>
                  </a:lnTo>
                  <a:lnTo>
                    <a:pt x="3632" y="13609"/>
                  </a:lnTo>
                  <a:lnTo>
                    <a:pt x="3705" y="13536"/>
                  </a:lnTo>
                  <a:lnTo>
                    <a:pt x="3816" y="13463"/>
                  </a:lnTo>
                  <a:lnTo>
                    <a:pt x="3926" y="13426"/>
                  </a:lnTo>
                  <a:close/>
                  <a:moveTo>
                    <a:pt x="4256" y="15737"/>
                  </a:moveTo>
                  <a:lnTo>
                    <a:pt x="4696" y="15847"/>
                  </a:lnTo>
                  <a:lnTo>
                    <a:pt x="4476" y="16067"/>
                  </a:lnTo>
                  <a:lnTo>
                    <a:pt x="4292" y="16287"/>
                  </a:lnTo>
                  <a:lnTo>
                    <a:pt x="4292" y="16250"/>
                  </a:lnTo>
                  <a:lnTo>
                    <a:pt x="4256" y="16140"/>
                  </a:lnTo>
                  <a:lnTo>
                    <a:pt x="4256" y="15994"/>
                  </a:lnTo>
                  <a:lnTo>
                    <a:pt x="4256" y="15737"/>
                  </a:lnTo>
                  <a:close/>
                  <a:moveTo>
                    <a:pt x="4843" y="15920"/>
                  </a:moveTo>
                  <a:lnTo>
                    <a:pt x="4989" y="15957"/>
                  </a:lnTo>
                  <a:lnTo>
                    <a:pt x="5136" y="15994"/>
                  </a:lnTo>
                  <a:lnTo>
                    <a:pt x="4879" y="16140"/>
                  </a:lnTo>
                  <a:lnTo>
                    <a:pt x="4623" y="16360"/>
                  </a:lnTo>
                  <a:lnTo>
                    <a:pt x="4623" y="16360"/>
                  </a:lnTo>
                  <a:lnTo>
                    <a:pt x="4733" y="16140"/>
                  </a:lnTo>
                  <a:lnTo>
                    <a:pt x="4843" y="15920"/>
                  </a:lnTo>
                  <a:close/>
                  <a:moveTo>
                    <a:pt x="4146" y="14453"/>
                  </a:moveTo>
                  <a:lnTo>
                    <a:pt x="4659" y="14490"/>
                  </a:lnTo>
                  <a:lnTo>
                    <a:pt x="5356" y="14673"/>
                  </a:lnTo>
                  <a:lnTo>
                    <a:pt x="6053" y="14857"/>
                  </a:lnTo>
                  <a:lnTo>
                    <a:pt x="7410" y="15333"/>
                  </a:lnTo>
                  <a:lnTo>
                    <a:pt x="8034" y="15553"/>
                  </a:lnTo>
                  <a:lnTo>
                    <a:pt x="8401" y="15663"/>
                  </a:lnTo>
                  <a:lnTo>
                    <a:pt x="8694" y="15774"/>
                  </a:lnTo>
                  <a:lnTo>
                    <a:pt x="8731" y="15847"/>
                  </a:lnTo>
                  <a:lnTo>
                    <a:pt x="8768" y="15884"/>
                  </a:lnTo>
                  <a:lnTo>
                    <a:pt x="8841" y="15957"/>
                  </a:lnTo>
                  <a:lnTo>
                    <a:pt x="8951" y="15957"/>
                  </a:lnTo>
                  <a:lnTo>
                    <a:pt x="8914" y="16067"/>
                  </a:lnTo>
                  <a:lnTo>
                    <a:pt x="8841" y="16214"/>
                  </a:lnTo>
                  <a:lnTo>
                    <a:pt x="8694" y="16397"/>
                  </a:lnTo>
                  <a:lnTo>
                    <a:pt x="8547" y="16507"/>
                  </a:lnTo>
                  <a:lnTo>
                    <a:pt x="8401" y="16581"/>
                  </a:lnTo>
                  <a:lnTo>
                    <a:pt x="7227" y="16140"/>
                  </a:lnTo>
                  <a:lnTo>
                    <a:pt x="6016" y="15774"/>
                  </a:lnTo>
                  <a:lnTo>
                    <a:pt x="4733" y="15370"/>
                  </a:lnTo>
                  <a:lnTo>
                    <a:pt x="4072" y="15223"/>
                  </a:lnTo>
                  <a:lnTo>
                    <a:pt x="3449" y="15113"/>
                  </a:lnTo>
                  <a:lnTo>
                    <a:pt x="3449" y="15040"/>
                  </a:lnTo>
                  <a:lnTo>
                    <a:pt x="3449" y="14857"/>
                  </a:lnTo>
                  <a:lnTo>
                    <a:pt x="3522" y="14673"/>
                  </a:lnTo>
                  <a:lnTo>
                    <a:pt x="3632" y="14563"/>
                  </a:lnTo>
                  <a:lnTo>
                    <a:pt x="3705" y="14490"/>
                  </a:lnTo>
                  <a:lnTo>
                    <a:pt x="3926" y="14490"/>
                  </a:lnTo>
                  <a:lnTo>
                    <a:pt x="3962" y="14526"/>
                  </a:lnTo>
                  <a:lnTo>
                    <a:pt x="3999" y="14526"/>
                  </a:lnTo>
                  <a:lnTo>
                    <a:pt x="4036" y="14490"/>
                  </a:lnTo>
                  <a:lnTo>
                    <a:pt x="4146" y="14453"/>
                  </a:lnTo>
                  <a:close/>
                  <a:moveTo>
                    <a:pt x="5503" y="16067"/>
                  </a:moveTo>
                  <a:lnTo>
                    <a:pt x="5723" y="16140"/>
                  </a:lnTo>
                  <a:lnTo>
                    <a:pt x="5503" y="16287"/>
                  </a:lnTo>
                  <a:lnTo>
                    <a:pt x="5246" y="16434"/>
                  </a:lnTo>
                  <a:lnTo>
                    <a:pt x="5026" y="16617"/>
                  </a:lnTo>
                  <a:lnTo>
                    <a:pt x="4843" y="16837"/>
                  </a:lnTo>
                  <a:lnTo>
                    <a:pt x="4659" y="16764"/>
                  </a:lnTo>
                  <a:lnTo>
                    <a:pt x="4733" y="16691"/>
                  </a:lnTo>
                  <a:lnTo>
                    <a:pt x="5503" y="16067"/>
                  </a:lnTo>
                  <a:close/>
                  <a:moveTo>
                    <a:pt x="5980" y="16214"/>
                  </a:moveTo>
                  <a:lnTo>
                    <a:pt x="6200" y="16287"/>
                  </a:lnTo>
                  <a:lnTo>
                    <a:pt x="6200" y="16324"/>
                  </a:lnTo>
                  <a:lnTo>
                    <a:pt x="5943" y="16434"/>
                  </a:lnTo>
                  <a:lnTo>
                    <a:pt x="5723" y="16581"/>
                  </a:lnTo>
                  <a:lnTo>
                    <a:pt x="5540" y="16727"/>
                  </a:lnTo>
                  <a:lnTo>
                    <a:pt x="5393" y="16947"/>
                  </a:lnTo>
                  <a:lnTo>
                    <a:pt x="5246" y="16911"/>
                  </a:lnTo>
                  <a:lnTo>
                    <a:pt x="5613" y="16544"/>
                  </a:lnTo>
                  <a:lnTo>
                    <a:pt x="5980" y="16214"/>
                  </a:lnTo>
                  <a:close/>
                  <a:moveTo>
                    <a:pt x="6383" y="16360"/>
                  </a:moveTo>
                  <a:lnTo>
                    <a:pt x="6897" y="16544"/>
                  </a:lnTo>
                  <a:lnTo>
                    <a:pt x="6420" y="16801"/>
                  </a:lnTo>
                  <a:lnTo>
                    <a:pt x="6200" y="16947"/>
                  </a:lnTo>
                  <a:lnTo>
                    <a:pt x="5980" y="17131"/>
                  </a:lnTo>
                  <a:lnTo>
                    <a:pt x="5796" y="17057"/>
                  </a:lnTo>
                  <a:lnTo>
                    <a:pt x="5833" y="16984"/>
                  </a:lnTo>
                  <a:lnTo>
                    <a:pt x="5833" y="16911"/>
                  </a:lnTo>
                  <a:lnTo>
                    <a:pt x="5833" y="16874"/>
                  </a:lnTo>
                  <a:lnTo>
                    <a:pt x="6090" y="16617"/>
                  </a:lnTo>
                  <a:lnTo>
                    <a:pt x="6383" y="16397"/>
                  </a:lnTo>
                  <a:lnTo>
                    <a:pt x="6383" y="16360"/>
                  </a:lnTo>
                  <a:close/>
                  <a:moveTo>
                    <a:pt x="7080" y="16581"/>
                  </a:moveTo>
                  <a:lnTo>
                    <a:pt x="7410" y="16691"/>
                  </a:lnTo>
                  <a:lnTo>
                    <a:pt x="7154" y="16911"/>
                  </a:lnTo>
                  <a:lnTo>
                    <a:pt x="6787" y="17314"/>
                  </a:lnTo>
                  <a:lnTo>
                    <a:pt x="6457" y="17241"/>
                  </a:lnTo>
                  <a:lnTo>
                    <a:pt x="6493" y="17167"/>
                  </a:lnTo>
                  <a:lnTo>
                    <a:pt x="6457" y="17131"/>
                  </a:lnTo>
                  <a:lnTo>
                    <a:pt x="6750" y="16837"/>
                  </a:lnTo>
                  <a:lnTo>
                    <a:pt x="7080" y="16581"/>
                  </a:lnTo>
                  <a:close/>
                  <a:moveTo>
                    <a:pt x="8034" y="2678"/>
                  </a:moveTo>
                  <a:lnTo>
                    <a:pt x="7704" y="2715"/>
                  </a:lnTo>
                  <a:lnTo>
                    <a:pt x="7374" y="2752"/>
                  </a:lnTo>
                  <a:lnTo>
                    <a:pt x="7044" y="2825"/>
                  </a:lnTo>
                  <a:lnTo>
                    <a:pt x="6750" y="2898"/>
                  </a:lnTo>
                  <a:lnTo>
                    <a:pt x="6420" y="3008"/>
                  </a:lnTo>
                  <a:lnTo>
                    <a:pt x="6126" y="3155"/>
                  </a:lnTo>
                  <a:lnTo>
                    <a:pt x="5833" y="3302"/>
                  </a:lnTo>
                  <a:lnTo>
                    <a:pt x="5576" y="3522"/>
                  </a:lnTo>
                  <a:lnTo>
                    <a:pt x="5026" y="3962"/>
                  </a:lnTo>
                  <a:lnTo>
                    <a:pt x="4806" y="4219"/>
                  </a:lnTo>
                  <a:lnTo>
                    <a:pt x="4586" y="4512"/>
                  </a:lnTo>
                  <a:lnTo>
                    <a:pt x="4366" y="4769"/>
                  </a:lnTo>
                  <a:lnTo>
                    <a:pt x="4182" y="5099"/>
                  </a:lnTo>
                  <a:lnTo>
                    <a:pt x="3999" y="5393"/>
                  </a:lnTo>
                  <a:lnTo>
                    <a:pt x="3852" y="5723"/>
                  </a:lnTo>
                  <a:lnTo>
                    <a:pt x="3742" y="6163"/>
                  </a:lnTo>
                  <a:lnTo>
                    <a:pt x="3669" y="6603"/>
                  </a:lnTo>
                  <a:lnTo>
                    <a:pt x="3632" y="7043"/>
                  </a:lnTo>
                  <a:lnTo>
                    <a:pt x="3632" y="7520"/>
                  </a:lnTo>
                  <a:lnTo>
                    <a:pt x="3705" y="7960"/>
                  </a:lnTo>
                  <a:lnTo>
                    <a:pt x="3779" y="8437"/>
                  </a:lnTo>
                  <a:lnTo>
                    <a:pt x="3962" y="9318"/>
                  </a:lnTo>
                  <a:lnTo>
                    <a:pt x="4109" y="10308"/>
                  </a:lnTo>
                  <a:lnTo>
                    <a:pt x="4182" y="10785"/>
                  </a:lnTo>
                  <a:lnTo>
                    <a:pt x="4219" y="11262"/>
                  </a:lnTo>
                  <a:lnTo>
                    <a:pt x="4182" y="11739"/>
                  </a:lnTo>
                  <a:lnTo>
                    <a:pt x="4109" y="12215"/>
                  </a:lnTo>
                  <a:lnTo>
                    <a:pt x="3999" y="12619"/>
                  </a:lnTo>
                  <a:lnTo>
                    <a:pt x="3816" y="13059"/>
                  </a:lnTo>
                  <a:lnTo>
                    <a:pt x="3595" y="13132"/>
                  </a:lnTo>
                  <a:lnTo>
                    <a:pt x="3449" y="13279"/>
                  </a:lnTo>
                  <a:lnTo>
                    <a:pt x="3302" y="13426"/>
                  </a:lnTo>
                  <a:lnTo>
                    <a:pt x="3229" y="13646"/>
                  </a:lnTo>
                  <a:lnTo>
                    <a:pt x="3229" y="13829"/>
                  </a:lnTo>
                  <a:lnTo>
                    <a:pt x="3265" y="13976"/>
                  </a:lnTo>
                  <a:lnTo>
                    <a:pt x="3339" y="14160"/>
                  </a:lnTo>
                  <a:lnTo>
                    <a:pt x="3412" y="14270"/>
                  </a:lnTo>
                  <a:lnTo>
                    <a:pt x="3339" y="14343"/>
                  </a:lnTo>
                  <a:lnTo>
                    <a:pt x="3265" y="14416"/>
                  </a:lnTo>
                  <a:lnTo>
                    <a:pt x="3192" y="14526"/>
                  </a:lnTo>
                  <a:lnTo>
                    <a:pt x="3119" y="14673"/>
                  </a:lnTo>
                  <a:lnTo>
                    <a:pt x="3082" y="14857"/>
                  </a:lnTo>
                  <a:lnTo>
                    <a:pt x="3045" y="15040"/>
                  </a:lnTo>
                  <a:lnTo>
                    <a:pt x="3045" y="15187"/>
                  </a:lnTo>
                  <a:lnTo>
                    <a:pt x="3082" y="15370"/>
                  </a:lnTo>
                  <a:lnTo>
                    <a:pt x="3192" y="15480"/>
                  </a:lnTo>
                  <a:lnTo>
                    <a:pt x="3302" y="15590"/>
                  </a:lnTo>
                  <a:lnTo>
                    <a:pt x="3412" y="15627"/>
                  </a:lnTo>
                  <a:lnTo>
                    <a:pt x="3485" y="15590"/>
                  </a:lnTo>
                  <a:lnTo>
                    <a:pt x="3522" y="15553"/>
                  </a:lnTo>
                  <a:lnTo>
                    <a:pt x="3559" y="15553"/>
                  </a:lnTo>
                  <a:lnTo>
                    <a:pt x="4072" y="15700"/>
                  </a:lnTo>
                  <a:lnTo>
                    <a:pt x="3999" y="15810"/>
                  </a:lnTo>
                  <a:lnTo>
                    <a:pt x="3926" y="15957"/>
                  </a:lnTo>
                  <a:lnTo>
                    <a:pt x="3926" y="16140"/>
                  </a:lnTo>
                  <a:lnTo>
                    <a:pt x="3926" y="16324"/>
                  </a:lnTo>
                  <a:lnTo>
                    <a:pt x="3999" y="16507"/>
                  </a:lnTo>
                  <a:lnTo>
                    <a:pt x="4072" y="16654"/>
                  </a:lnTo>
                  <a:lnTo>
                    <a:pt x="4146" y="16801"/>
                  </a:lnTo>
                  <a:lnTo>
                    <a:pt x="4292" y="16874"/>
                  </a:lnTo>
                  <a:lnTo>
                    <a:pt x="4256" y="16947"/>
                  </a:lnTo>
                  <a:lnTo>
                    <a:pt x="4292" y="17021"/>
                  </a:lnTo>
                  <a:lnTo>
                    <a:pt x="4329" y="17057"/>
                  </a:lnTo>
                  <a:lnTo>
                    <a:pt x="4402" y="17094"/>
                  </a:lnTo>
                  <a:lnTo>
                    <a:pt x="4586" y="17167"/>
                  </a:lnTo>
                  <a:lnTo>
                    <a:pt x="4806" y="17277"/>
                  </a:lnTo>
                  <a:lnTo>
                    <a:pt x="5283" y="17388"/>
                  </a:lnTo>
                  <a:lnTo>
                    <a:pt x="5393" y="17424"/>
                  </a:lnTo>
                  <a:lnTo>
                    <a:pt x="5576" y="17461"/>
                  </a:lnTo>
                  <a:lnTo>
                    <a:pt x="6310" y="17681"/>
                  </a:lnTo>
                  <a:lnTo>
                    <a:pt x="6677" y="17754"/>
                  </a:lnTo>
                  <a:lnTo>
                    <a:pt x="6860" y="17791"/>
                  </a:lnTo>
                  <a:lnTo>
                    <a:pt x="7044" y="17754"/>
                  </a:lnTo>
                  <a:lnTo>
                    <a:pt x="7117" y="17718"/>
                  </a:lnTo>
                  <a:lnTo>
                    <a:pt x="7154" y="17681"/>
                  </a:lnTo>
                  <a:lnTo>
                    <a:pt x="7154" y="17608"/>
                  </a:lnTo>
                  <a:lnTo>
                    <a:pt x="7117" y="17534"/>
                  </a:lnTo>
                  <a:lnTo>
                    <a:pt x="7447" y="17204"/>
                  </a:lnTo>
                  <a:lnTo>
                    <a:pt x="7594" y="17021"/>
                  </a:lnTo>
                  <a:lnTo>
                    <a:pt x="7740" y="16837"/>
                  </a:lnTo>
                  <a:lnTo>
                    <a:pt x="8327" y="17021"/>
                  </a:lnTo>
                  <a:lnTo>
                    <a:pt x="8437" y="17021"/>
                  </a:lnTo>
                  <a:lnTo>
                    <a:pt x="8547" y="16984"/>
                  </a:lnTo>
                  <a:lnTo>
                    <a:pt x="8731" y="16911"/>
                  </a:lnTo>
                  <a:lnTo>
                    <a:pt x="8914" y="16764"/>
                  </a:lnTo>
                  <a:lnTo>
                    <a:pt x="9098" y="16581"/>
                  </a:lnTo>
                  <a:lnTo>
                    <a:pt x="9208" y="16360"/>
                  </a:lnTo>
                  <a:lnTo>
                    <a:pt x="9281" y="16140"/>
                  </a:lnTo>
                  <a:lnTo>
                    <a:pt x="9318" y="15884"/>
                  </a:lnTo>
                  <a:lnTo>
                    <a:pt x="9281" y="15700"/>
                  </a:lnTo>
                  <a:lnTo>
                    <a:pt x="9208" y="15590"/>
                  </a:lnTo>
                  <a:lnTo>
                    <a:pt x="9171" y="15517"/>
                  </a:lnTo>
                  <a:lnTo>
                    <a:pt x="9244" y="15407"/>
                  </a:lnTo>
                  <a:lnTo>
                    <a:pt x="9354" y="15260"/>
                  </a:lnTo>
                  <a:lnTo>
                    <a:pt x="9391" y="15113"/>
                  </a:lnTo>
                  <a:lnTo>
                    <a:pt x="9428" y="15003"/>
                  </a:lnTo>
                  <a:lnTo>
                    <a:pt x="9501" y="14930"/>
                  </a:lnTo>
                  <a:lnTo>
                    <a:pt x="9575" y="14857"/>
                  </a:lnTo>
                  <a:lnTo>
                    <a:pt x="9575" y="14783"/>
                  </a:lnTo>
                  <a:lnTo>
                    <a:pt x="9538" y="14673"/>
                  </a:lnTo>
                  <a:lnTo>
                    <a:pt x="9391" y="14526"/>
                  </a:lnTo>
                  <a:lnTo>
                    <a:pt x="9244" y="14380"/>
                  </a:lnTo>
                  <a:lnTo>
                    <a:pt x="9244" y="14050"/>
                  </a:lnTo>
                  <a:lnTo>
                    <a:pt x="9318" y="13683"/>
                  </a:lnTo>
                  <a:lnTo>
                    <a:pt x="9428" y="13353"/>
                  </a:lnTo>
                  <a:lnTo>
                    <a:pt x="9538" y="13059"/>
                  </a:lnTo>
                  <a:lnTo>
                    <a:pt x="9721" y="12766"/>
                  </a:lnTo>
                  <a:lnTo>
                    <a:pt x="9905" y="12472"/>
                  </a:lnTo>
                  <a:lnTo>
                    <a:pt x="10308" y="11885"/>
                  </a:lnTo>
                  <a:lnTo>
                    <a:pt x="10785" y="11335"/>
                  </a:lnTo>
                  <a:lnTo>
                    <a:pt x="11299" y="10822"/>
                  </a:lnTo>
                  <a:lnTo>
                    <a:pt x="11775" y="10308"/>
                  </a:lnTo>
                  <a:lnTo>
                    <a:pt x="12179" y="9758"/>
                  </a:lnTo>
                  <a:lnTo>
                    <a:pt x="12362" y="9501"/>
                  </a:lnTo>
                  <a:lnTo>
                    <a:pt x="12546" y="9208"/>
                  </a:lnTo>
                  <a:lnTo>
                    <a:pt x="12656" y="8951"/>
                  </a:lnTo>
                  <a:lnTo>
                    <a:pt x="12803" y="8657"/>
                  </a:lnTo>
                  <a:lnTo>
                    <a:pt x="12876" y="8364"/>
                  </a:lnTo>
                  <a:lnTo>
                    <a:pt x="12949" y="8034"/>
                  </a:lnTo>
                  <a:lnTo>
                    <a:pt x="12986" y="7740"/>
                  </a:lnTo>
                  <a:lnTo>
                    <a:pt x="13023" y="7447"/>
                  </a:lnTo>
                  <a:lnTo>
                    <a:pt x="13023" y="6823"/>
                  </a:lnTo>
                  <a:lnTo>
                    <a:pt x="12913" y="6236"/>
                  </a:lnTo>
                  <a:lnTo>
                    <a:pt x="12729" y="5613"/>
                  </a:lnTo>
                  <a:lnTo>
                    <a:pt x="12436" y="5026"/>
                  </a:lnTo>
                  <a:lnTo>
                    <a:pt x="12252" y="4769"/>
                  </a:lnTo>
                  <a:lnTo>
                    <a:pt x="12069" y="4476"/>
                  </a:lnTo>
                  <a:lnTo>
                    <a:pt x="11849" y="4256"/>
                  </a:lnTo>
                  <a:lnTo>
                    <a:pt x="11629" y="3999"/>
                  </a:lnTo>
                  <a:lnTo>
                    <a:pt x="11372" y="3815"/>
                  </a:lnTo>
                  <a:lnTo>
                    <a:pt x="11115" y="3595"/>
                  </a:lnTo>
                  <a:lnTo>
                    <a:pt x="10565" y="3265"/>
                  </a:lnTo>
                  <a:lnTo>
                    <a:pt x="9978" y="3008"/>
                  </a:lnTo>
                  <a:lnTo>
                    <a:pt x="9354" y="2825"/>
                  </a:lnTo>
                  <a:lnTo>
                    <a:pt x="8694" y="2715"/>
                  </a:lnTo>
                  <a:lnTo>
                    <a:pt x="8034" y="2678"/>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69" name="Shape 369"/>
            <p:cNvSpPr/>
            <p:nvPr/>
          </p:nvSpPr>
          <p:spPr>
            <a:xfrm>
              <a:off x="6244725" y="2547975"/>
              <a:ext cx="185275" cy="404450"/>
            </a:xfrm>
            <a:custGeom>
              <a:avLst/>
              <a:gdLst/>
              <a:ahLst/>
              <a:cxnLst/>
              <a:rect l="0" t="0" r="0" b="0"/>
              <a:pathLst>
                <a:path w="7411" h="16178" extrusionOk="0">
                  <a:moveTo>
                    <a:pt x="3339" y="147"/>
                  </a:moveTo>
                  <a:lnTo>
                    <a:pt x="3229" y="441"/>
                  </a:lnTo>
                  <a:lnTo>
                    <a:pt x="3155" y="734"/>
                  </a:lnTo>
                  <a:lnTo>
                    <a:pt x="3119" y="1358"/>
                  </a:lnTo>
                  <a:lnTo>
                    <a:pt x="3082" y="2972"/>
                  </a:lnTo>
                  <a:lnTo>
                    <a:pt x="3119" y="4476"/>
                  </a:lnTo>
                  <a:lnTo>
                    <a:pt x="3119" y="5283"/>
                  </a:lnTo>
                  <a:lnTo>
                    <a:pt x="3119" y="5576"/>
                  </a:lnTo>
                  <a:lnTo>
                    <a:pt x="3155" y="5723"/>
                  </a:lnTo>
                  <a:lnTo>
                    <a:pt x="3229" y="5870"/>
                  </a:lnTo>
                  <a:lnTo>
                    <a:pt x="3265" y="5906"/>
                  </a:lnTo>
                  <a:lnTo>
                    <a:pt x="3339" y="5943"/>
                  </a:lnTo>
                  <a:lnTo>
                    <a:pt x="3375" y="5943"/>
                  </a:lnTo>
                  <a:lnTo>
                    <a:pt x="3449" y="5870"/>
                  </a:lnTo>
                  <a:lnTo>
                    <a:pt x="3486" y="5760"/>
                  </a:lnTo>
                  <a:lnTo>
                    <a:pt x="3522" y="5649"/>
                  </a:lnTo>
                  <a:lnTo>
                    <a:pt x="3522" y="5393"/>
                  </a:lnTo>
                  <a:lnTo>
                    <a:pt x="3522" y="4586"/>
                  </a:lnTo>
                  <a:lnTo>
                    <a:pt x="3486" y="2972"/>
                  </a:lnTo>
                  <a:lnTo>
                    <a:pt x="3522" y="1504"/>
                  </a:lnTo>
                  <a:lnTo>
                    <a:pt x="3522" y="808"/>
                  </a:lnTo>
                  <a:lnTo>
                    <a:pt x="3486" y="477"/>
                  </a:lnTo>
                  <a:lnTo>
                    <a:pt x="3412" y="294"/>
                  </a:lnTo>
                  <a:lnTo>
                    <a:pt x="3375" y="147"/>
                  </a:lnTo>
                  <a:close/>
                  <a:moveTo>
                    <a:pt x="1725" y="1"/>
                  </a:moveTo>
                  <a:lnTo>
                    <a:pt x="1688" y="37"/>
                  </a:lnTo>
                  <a:lnTo>
                    <a:pt x="1615" y="147"/>
                  </a:lnTo>
                  <a:lnTo>
                    <a:pt x="1578" y="294"/>
                  </a:lnTo>
                  <a:lnTo>
                    <a:pt x="1541" y="624"/>
                  </a:lnTo>
                  <a:lnTo>
                    <a:pt x="1578" y="1284"/>
                  </a:lnTo>
                  <a:lnTo>
                    <a:pt x="1615" y="2898"/>
                  </a:lnTo>
                  <a:lnTo>
                    <a:pt x="1725" y="6236"/>
                  </a:lnTo>
                  <a:lnTo>
                    <a:pt x="1761" y="6346"/>
                  </a:lnTo>
                  <a:lnTo>
                    <a:pt x="1798" y="6383"/>
                  </a:lnTo>
                  <a:lnTo>
                    <a:pt x="1872" y="6420"/>
                  </a:lnTo>
                  <a:lnTo>
                    <a:pt x="1945" y="6456"/>
                  </a:lnTo>
                  <a:lnTo>
                    <a:pt x="2018" y="6420"/>
                  </a:lnTo>
                  <a:lnTo>
                    <a:pt x="2092" y="6383"/>
                  </a:lnTo>
                  <a:lnTo>
                    <a:pt x="2165" y="6346"/>
                  </a:lnTo>
                  <a:lnTo>
                    <a:pt x="2165" y="6236"/>
                  </a:lnTo>
                  <a:lnTo>
                    <a:pt x="2165" y="5980"/>
                  </a:lnTo>
                  <a:lnTo>
                    <a:pt x="2165" y="5943"/>
                  </a:lnTo>
                  <a:lnTo>
                    <a:pt x="2055" y="3008"/>
                  </a:lnTo>
                  <a:lnTo>
                    <a:pt x="1982" y="1394"/>
                  </a:lnTo>
                  <a:lnTo>
                    <a:pt x="1945" y="587"/>
                  </a:lnTo>
                  <a:lnTo>
                    <a:pt x="1908" y="294"/>
                  </a:lnTo>
                  <a:lnTo>
                    <a:pt x="1872" y="147"/>
                  </a:lnTo>
                  <a:lnTo>
                    <a:pt x="1761" y="37"/>
                  </a:lnTo>
                  <a:lnTo>
                    <a:pt x="1725" y="1"/>
                  </a:lnTo>
                  <a:close/>
                  <a:moveTo>
                    <a:pt x="4953" y="184"/>
                  </a:moveTo>
                  <a:lnTo>
                    <a:pt x="4879" y="221"/>
                  </a:lnTo>
                  <a:lnTo>
                    <a:pt x="4843" y="257"/>
                  </a:lnTo>
                  <a:lnTo>
                    <a:pt x="4843" y="331"/>
                  </a:lnTo>
                  <a:lnTo>
                    <a:pt x="4769" y="1101"/>
                  </a:lnTo>
                  <a:lnTo>
                    <a:pt x="4733" y="1908"/>
                  </a:lnTo>
                  <a:lnTo>
                    <a:pt x="4733" y="3522"/>
                  </a:lnTo>
                  <a:lnTo>
                    <a:pt x="4733" y="5136"/>
                  </a:lnTo>
                  <a:lnTo>
                    <a:pt x="4696" y="5870"/>
                  </a:lnTo>
                  <a:lnTo>
                    <a:pt x="4696" y="6273"/>
                  </a:lnTo>
                  <a:lnTo>
                    <a:pt x="4769" y="6640"/>
                  </a:lnTo>
                  <a:lnTo>
                    <a:pt x="4806" y="6713"/>
                  </a:lnTo>
                  <a:lnTo>
                    <a:pt x="4916" y="6750"/>
                  </a:lnTo>
                  <a:lnTo>
                    <a:pt x="5026" y="6713"/>
                  </a:lnTo>
                  <a:lnTo>
                    <a:pt x="5100" y="6640"/>
                  </a:lnTo>
                  <a:lnTo>
                    <a:pt x="5173" y="6273"/>
                  </a:lnTo>
                  <a:lnTo>
                    <a:pt x="5173" y="5870"/>
                  </a:lnTo>
                  <a:lnTo>
                    <a:pt x="5136" y="5136"/>
                  </a:lnTo>
                  <a:lnTo>
                    <a:pt x="5136" y="3522"/>
                  </a:lnTo>
                  <a:lnTo>
                    <a:pt x="5173" y="1908"/>
                  </a:lnTo>
                  <a:lnTo>
                    <a:pt x="5136" y="1138"/>
                  </a:lnTo>
                  <a:lnTo>
                    <a:pt x="5100" y="331"/>
                  </a:lnTo>
                  <a:lnTo>
                    <a:pt x="5100" y="257"/>
                  </a:lnTo>
                  <a:lnTo>
                    <a:pt x="5063" y="221"/>
                  </a:lnTo>
                  <a:lnTo>
                    <a:pt x="4953" y="184"/>
                  </a:lnTo>
                  <a:close/>
                  <a:moveTo>
                    <a:pt x="6273" y="2678"/>
                  </a:moveTo>
                  <a:lnTo>
                    <a:pt x="6273" y="2715"/>
                  </a:lnTo>
                  <a:lnTo>
                    <a:pt x="6200" y="3008"/>
                  </a:lnTo>
                  <a:lnTo>
                    <a:pt x="6163" y="3302"/>
                  </a:lnTo>
                  <a:lnTo>
                    <a:pt x="6127" y="3925"/>
                  </a:lnTo>
                  <a:lnTo>
                    <a:pt x="6127" y="5173"/>
                  </a:lnTo>
                  <a:lnTo>
                    <a:pt x="6090" y="7667"/>
                  </a:lnTo>
                  <a:lnTo>
                    <a:pt x="6090" y="7887"/>
                  </a:lnTo>
                  <a:lnTo>
                    <a:pt x="6127" y="7960"/>
                  </a:lnTo>
                  <a:lnTo>
                    <a:pt x="6163" y="8034"/>
                  </a:lnTo>
                  <a:lnTo>
                    <a:pt x="6237" y="8070"/>
                  </a:lnTo>
                  <a:lnTo>
                    <a:pt x="6383" y="8070"/>
                  </a:lnTo>
                  <a:lnTo>
                    <a:pt x="6457" y="8034"/>
                  </a:lnTo>
                  <a:lnTo>
                    <a:pt x="6493" y="7960"/>
                  </a:lnTo>
                  <a:lnTo>
                    <a:pt x="6530" y="7887"/>
                  </a:lnTo>
                  <a:lnTo>
                    <a:pt x="6530" y="5283"/>
                  </a:lnTo>
                  <a:lnTo>
                    <a:pt x="6530" y="3962"/>
                  </a:lnTo>
                  <a:lnTo>
                    <a:pt x="6493" y="3339"/>
                  </a:lnTo>
                  <a:lnTo>
                    <a:pt x="6457" y="3008"/>
                  </a:lnTo>
                  <a:lnTo>
                    <a:pt x="6383" y="2715"/>
                  </a:lnTo>
                  <a:lnTo>
                    <a:pt x="6347" y="2678"/>
                  </a:lnTo>
                  <a:close/>
                  <a:moveTo>
                    <a:pt x="3265" y="7887"/>
                  </a:moveTo>
                  <a:lnTo>
                    <a:pt x="3082" y="8107"/>
                  </a:lnTo>
                  <a:lnTo>
                    <a:pt x="2862" y="8291"/>
                  </a:lnTo>
                  <a:lnTo>
                    <a:pt x="2679" y="8401"/>
                  </a:lnTo>
                  <a:lnTo>
                    <a:pt x="2458" y="8474"/>
                  </a:lnTo>
                  <a:lnTo>
                    <a:pt x="2458" y="8474"/>
                  </a:lnTo>
                  <a:lnTo>
                    <a:pt x="2605" y="8291"/>
                  </a:lnTo>
                  <a:lnTo>
                    <a:pt x="2752" y="8144"/>
                  </a:lnTo>
                  <a:lnTo>
                    <a:pt x="2972" y="7997"/>
                  </a:lnTo>
                  <a:lnTo>
                    <a:pt x="3192" y="7924"/>
                  </a:lnTo>
                  <a:lnTo>
                    <a:pt x="3265" y="7887"/>
                  </a:lnTo>
                  <a:close/>
                  <a:moveTo>
                    <a:pt x="4806" y="9501"/>
                  </a:moveTo>
                  <a:lnTo>
                    <a:pt x="4513" y="9538"/>
                  </a:lnTo>
                  <a:lnTo>
                    <a:pt x="4329" y="9574"/>
                  </a:lnTo>
                  <a:lnTo>
                    <a:pt x="4072" y="9574"/>
                  </a:lnTo>
                  <a:lnTo>
                    <a:pt x="4072" y="9611"/>
                  </a:lnTo>
                  <a:lnTo>
                    <a:pt x="4072" y="9684"/>
                  </a:lnTo>
                  <a:lnTo>
                    <a:pt x="4109" y="9758"/>
                  </a:lnTo>
                  <a:lnTo>
                    <a:pt x="4146" y="9831"/>
                  </a:lnTo>
                  <a:lnTo>
                    <a:pt x="4219" y="9868"/>
                  </a:lnTo>
                  <a:lnTo>
                    <a:pt x="4293" y="9905"/>
                  </a:lnTo>
                  <a:lnTo>
                    <a:pt x="4476" y="9941"/>
                  </a:lnTo>
                  <a:lnTo>
                    <a:pt x="4659" y="9905"/>
                  </a:lnTo>
                  <a:lnTo>
                    <a:pt x="4806" y="9941"/>
                  </a:lnTo>
                  <a:lnTo>
                    <a:pt x="4953" y="9978"/>
                  </a:lnTo>
                  <a:lnTo>
                    <a:pt x="5100" y="10015"/>
                  </a:lnTo>
                  <a:lnTo>
                    <a:pt x="5246" y="10125"/>
                  </a:lnTo>
                  <a:lnTo>
                    <a:pt x="5320" y="10235"/>
                  </a:lnTo>
                  <a:lnTo>
                    <a:pt x="5430" y="10381"/>
                  </a:lnTo>
                  <a:lnTo>
                    <a:pt x="5466" y="10528"/>
                  </a:lnTo>
                  <a:lnTo>
                    <a:pt x="5503" y="10675"/>
                  </a:lnTo>
                  <a:lnTo>
                    <a:pt x="5540" y="10748"/>
                  </a:lnTo>
                  <a:lnTo>
                    <a:pt x="5613" y="10822"/>
                  </a:lnTo>
                  <a:lnTo>
                    <a:pt x="5833" y="10822"/>
                  </a:lnTo>
                  <a:lnTo>
                    <a:pt x="5907" y="10748"/>
                  </a:lnTo>
                  <a:lnTo>
                    <a:pt x="5943" y="10711"/>
                  </a:lnTo>
                  <a:lnTo>
                    <a:pt x="5980" y="10601"/>
                  </a:lnTo>
                  <a:lnTo>
                    <a:pt x="5907" y="10308"/>
                  </a:lnTo>
                  <a:lnTo>
                    <a:pt x="5760" y="10051"/>
                  </a:lnTo>
                  <a:lnTo>
                    <a:pt x="5576" y="9831"/>
                  </a:lnTo>
                  <a:lnTo>
                    <a:pt x="5356" y="9648"/>
                  </a:lnTo>
                  <a:lnTo>
                    <a:pt x="5100" y="9538"/>
                  </a:lnTo>
                  <a:lnTo>
                    <a:pt x="4806" y="9501"/>
                  </a:lnTo>
                  <a:close/>
                  <a:moveTo>
                    <a:pt x="4879" y="8547"/>
                  </a:moveTo>
                  <a:lnTo>
                    <a:pt x="5136" y="8621"/>
                  </a:lnTo>
                  <a:lnTo>
                    <a:pt x="5393" y="8731"/>
                  </a:lnTo>
                  <a:lnTo>
                    <a:pt x="5650" y="8877"/>
                  </a:lnTo>
                  <a:lnTo>
                    <a:pt x="5907" y="9061"/>
                  </a:lnTo>
                  <a:lnTo>
                    <a:pt x="6090" y="9244"/>
                  </a:lnTo>
                  <a:lnTo>
                    <a:pt x="6310" y="9464"/>
                  </a:lnTo>
                  <a:lnTo>
                    <a:pt x="6457" y="9684"/>
                  </a:lnTo>
                  <a:lnTo>
                    <a:pt x="6603" y="9941"/>
                  </a:lnTo>
                  <a:lnTo>
                    <a:pt x="6714" y="10198"/>
                  </a:lnTo>
                  <a:lnTo>
                    <a:pt x="6787" y="10491"/>
                  </a:lnTo>
                  <a:lnTo>
                    <a:pt x="6860" y="10748"/>
                  </a:lnTo>
                  <a:lnTo>
                    <a:pt x="6934" y="11078"/>
                  </a:lnTo>
                  <a:lnTo>
                    <a:pt x="6934" y="11372"/>
                  </a:lnTo>
                  <a:lnTo>
                    <a:pt x="6934" y="11665"/>
                  </a:lnTo>
                  <a:lnTo>
                    <a:pt x="6934" y="11995"/>
                  </a:lnTo>
                  <a:lnTo>
                    <a:pt x="6824" y="12619"/>
                  </a:lnTo>
                  <a:lnTo>
                    <a:pt x="6677" y="13206"/>
                  </a:lnTo>
                  <a:lnTo>
                    <a:pt x="6530" y="13499"/>
                  </a:lnTo>
                  <a:lnTo>
                    <a:pt x="6383" y="13793"/>
                  </a:lnTo>
                  <a:lnTo>
                    <a:pt x="6310" y="13939"/>
                  </a:lnTo>
                  <a:lnTo>
                    <a:pt x="6163" y="14050"/>
                  </a:lnTo>
                  <a:lnTo>
                    <a:pt x="5907" y="14270"/>
                  </a:lnTo>
                  <a:lnTo>
                    <a:pt x="5540" y="14526"/>
                  </a:lnTo>
                  <a:lnTo>
                    <a:pt x="5173" y="14857"/>
                  </a:lnTo>
                  <a:lnTo>
                    <a:pt x="5026" y="14967"/>
                  </a:lnTo>
                  <a:lnTo>
                    <a:pt x="4659" y="15187"/>
                  </a:lnTo>
                  <a:lnTo>
                    <a:pt x="4659" y="15187"/>
                  </a:lnTo>
                  <a:lnTo>
                    <a:pt x="4806" y="14857"/>
                  </a:lnTo>
                  <a:lnTo>
                    <a:pt x="4916" y="14636"/>
                  </a:lnTo>
                  <a:lnTo>
                    <a:pt x="4953" y="14490"/>
                  </a:lnTo>
                  <a:lnTo>
                    <a:pt x="4989" y="14380"/>
                  </a:lnTo>
                  <a:lnTo>
                    <a:pt x="4953" y="14270"/>
                  </a:lnTo>
                  <a:lnTo>
                    <a:pt x="4916" y="14160"/>
                  </a:lnTo>
                  <a:lnTo>
                    <a:pt x="4843" y="14123"/>
                  </a:lnTo>
                  <a:lnTo>
                    <a:pt x="4659" y="14123"/>
                  </a:lnTo>
                  <a:lnTo>
                    <a:pt x="4586" y="14160"/>
                  </a:lnTo>
                  <a:lnTo>
                    <a:pt x="4549" y="14233"/>
                  </a:lnTo>
                  <a:lnTo>
                    <a:pt x="4513" y="14343"/>
                  </a:lnTo>
                  <a:lnTo>
                    <a:pt x="4549" y="14453"/>
                  </a:lnTo>
                  <a:lnTo>
                    <a:pt x="4513" y="14526"/>
                  </a:lnTo>
                  <a:lnTo>
                    <a:pt x="4439" y="14783"/>
                  </a:lnTo>
                  <a:lnTo>
                    <a:pt x="4366" y="15003"/>
                  </a:lnTo>
                  <a:lnTo>
                    <a:pt x="4329" y="15260"/>
                  </a:lnTo>
                  <a:lnTo>
                    <a:pt x="4366" y="15333"/>
                  </a:lnTo>
                  <a:lnTo>
                    <a:pt x="4293" y="15370"/>
                  </a:lnTo>
                  <a:lnTo>
                    <a:pt x="3999" y="15480"/>
                  </a:lnTo>
                  <a:lnTo>
                    <a:pt x="3632" y="15590"/>
                  </a:lnTo>
                  <a:lnTo>
                    <a:pt x="3816" y="15333"/>
                  </a:lnTo>
                  <a:lnTo>
                    <a:pt x="4109" y="14746"/>
                  </a:lnTo>
                  <a:lnTo>
                    <a:pt x="4109" y="14673"/>
                  </a:lnTo>
                  <a:lnTo>
                    <a:pt x="4109" y="14600"/>
                  </a:lnTo>
                  <a:lnTo>
                    <a:pt x="4072" y="14526"/>
                  </a:lnTo>
                  <a:lnTo>
                    <a:pt x="4036" y="14490"/>
                  </a:lnTo>
                  <a:lnTo>
                    <a:pt x="3962" y="14453"/>
                  </a:lnTo>
                  <a:lnTo>
                    <a:pt x="3889" y="14453"/>
                  </a:lnTo>
                  <a:lnTo>
                    <a:pt x="3816" y="14490"/>
                  </a:lnTo>
                  <a:lnTo>
                    <a:pt x="3779" y="14563"/>
                  </a:lnTo>
                  <a:lnTo>
                    <a:pt x="3486" y="15150"/>
                  </a:lnTo>
                  <a:lnTo>
                    <a:pt x="3339" y="15407"/>
                  </a:lnTo>
                  <a:lnTo>
                    <a:pt x="3229" y="15663"/>
                  </a:lnTo>
                  <a:lnTo>
                    <a:pt x="2899" y="15700"/>
                  </a:lnTo>
                  <a:lnTo>
                    <a:pt x="2532" y="15627"/>
                  </a:lnTo>
                  <a:lnTo>
                    <a:pt x="2752" y="15407"/>
                  </a:lnTo>
                  <a:lnTo>
                    <a:pt x="2935" y="15187"/>
                  </a:lnTo>
                  <a:lnTo>
                    <a:pt x="3119" y="14893"/>
                  </a:lnTo>
                  <a:lnTo>
                    <a:pt x="3265" y="14600"/>
                  </a:lnTo>
                  <a:lnTo>
                    <a:pt x="3339" y="14600"/>
                  </a:lnTo>
                  <a:lnTo>
                    <a:pt x="3375" y="14526"/>
                  </a:lnTo>
                  <a:lnTo>
                    <a:pt x="3412" y="14490"/>
                  </a:lnTo>
                  <a:lnTo>
                    <a:pt x="3449" y="14380"/>
                  </a:lnTo>
                  <a:lnTo>
                    <a:pt x="3412" y="14343"/>
                  </a:lnTo>
                  <a:lnTo>
                    <a:pt x="3412" y="14270"/>
                  </a:lnTo>
                  <a:lnTo>
                    <a:pt x="3339" y="14233"/>
                  </a:lnTo>
                  <a:lnTo>
                    <a:pt x="3229" y="14196"/>
                  </a:lnTo>
                  <a:lnTo>
                    <a:pt x="3155" y="14196"/>
                  </a:lnTo>
                  <a:lnTo>
                    <a:pt x="3045" y="14233"/>
                  </a:lnTo>
                  <a:lnTo>
                    <a:pt x="2935" y="14380"/>
                  </a:lnTo>
                  <a:lnTo>
                    <a:pt x="2752" y="14673"/>
                  </a:lnTo>
                  <a:lnTo>
                    <a:pt x="2495" y="15077"/>
                  </a:lnTo>
                  <a:lnTo>
                    <a:pt x="2238" y="15443"/>
                  </a:lnTo>
                  <a:lnTo>
                    <a:pt x="2202" y="15553"/>
                  </a:lnTo>
                  <a:lnTo>
                    <a:pt x="1908" y="15370"/>
                  </a:lnTo>
                  <a:lnTo>
                    <a:pt x="1615" y="15187"/>
                  </a:lnTo>
                  <a:lnTo>
                    <a:pt x="1761" y="15077"/>
                  </a:lnTo>
                  <a:lnTo>
                    <a:pt x="1872" y="14967"/>
                  </a:lnTo>
                  <a:lnTo>
                    <a:pt x="2238" y="14563"/>
                  </a:lnTo>
                  <a:lnTo>
                    <a:pt x="2568" y="14196"/>
                  </a:lnTo>
                  <a:lnTo>
                    <a:pt x="2715" y="13976"/>
                  </a:lnTo>
                  <a:lnTo>
                    <a:pt x="2789" y="13756"/>
                  </a:lnTo>
                  <a:lnTo>
                    <a:pt x="2789" y="13683"/>
                  </a:lnTo>
                  <a:lnTo>
                    <a:pt x="2752" y="13609"/>
                  </a:lnTo>
                  <a:lnTo>
                    <a:pt x="2642" y="13609"/>
                  </a:lnTo>
                  <a:lnTo>
                    <a:pt x="2422" y="13719"/>
                  </a:lnTo>
                  <a:lnTo>
                    <a:pt x="2238" y="13866"/>
                  </a:lnTo>
                  <a:lnTo>
                    <a:pt x="1945" y="14233"/>
                  </a:lnTo>
                  <a:lnTo>
                    <a:pt x="1578" y="14673"/>
                  </a:lnTo>
                  <a:lnTo>
                    <a:pt x="1505" y="14820"/>
                  </a:lnTo>
                  <a:lnTo>
                    <a:pt x="1431" y="15003"/>
                  </a:lnTo>
                  <a:lnTo>
                    <a:pt x="1138" y="14636"/>
                  </a:lnTo>
                  <a:lnTo>
                    <a:pt x="1468" y="14306"/>
                  </a:lnTo>
                  <a:lnTo>
                    <a:pt x="1761" y="13939"/>
                  </a:lnTo>
                  <a:lnTo>
                    <a:pt x="2312" y="13206"/>
                  </a:lnTo>
                  <a:lnTo>
                    <a:pt x="2312" y="13132"/>
                  </a:lnTo>
                  <a:lnTo>
                    <a:pt x="2312" y="13059"/>
                  </a:lnTo>
                  <a:lnTo>
                    <a:pt x="2238" y="12949"/>
                  </a:lnTo>
                  <a:lnTo>
                    <a:pt x="2202" y="12912"/>
                  </a:lnTo>
                  <a:lnTo>
                    <a:pt x="2055" y="12912"/>
                  </a:lnTo>
                  <a:lnTo>
                    <a:pt x="1982" y="12949"/>
                  </a:lnTo>
                  <a:lnTo>
                    <a:pt x="1431" y="13646"/>
                  </a:lnTo>
                  <a:lnTo>
                    <a:pt x="1211" y="14013"/>
                  </a:lnTo>
                  <a:lnTo>
                    <a:pt x="991" y="14380"/>
                  </a:lnTo>
                  <a:lnTo>
                    <a:pt x="844" y="14050"/>
                  </a:lnTo>
                  <a:lnTo>
                    <a:pt x="698" y="13719"/>
                  </a:lnTo>
                  <a:lnTo>
                    <a:pt x="1028" y="13426"/>
                  </a:lnTo>
                  <a:lnTo>
                    <a:pt x="1358" y="13096"/>
                  </a:lnTo>
                  <a:lnTo>
                    <a:pt x="1872" y="12436"/>
                  </a:lnTo>
                  <a:lnTo>
                    <a:pt x="1908" y="12362"/>
                  </a:lnTo>
                  <a:lnTo>
                    <a:pt x="1908" y="12289"/>
                  </a:lnTo>
                  <a:lnTo>
                    <a:pt x="1872" y="12215"/>
                  </a:lnTo>
                  <a:lnTo>
                    <a:pt x="1835" y="12179"/>
                  </a:lnTo>
                  <a:lnTo>
                    <a:pt x="1761" y="12142"/>
                  </a:lnTo>
                  <a:lnTo>
                    <a:pt x="1688" y="12105"/>
                  </a:lnTo>
                  <a:lnTo>
                    <a:pt x="1615" y="12105"/>
                  </a:lnTo>
                  <a:lnTo>
                    <a:pt x="1541" y="12179"/>
                  </a:lnTo>
                  <a:lnTo>
                    <a:pt x="1065" y="12729"/>
                  </a:lnTo>
                  <a:lnTo>
                    <a:pt x="808" y="13022"/>
                  </a:lnTo>
                  <a:lnTo>
                    <a:pt x="624" y="13353"/>
                  </a:lnTo>
                  <a:lnTo>
                    <a:pt x="588" y="13206"/>
                  </a:lnTo>
                  <a:lnTo>
                    <a:pt x="551" y="12876"/>
                  </a:lnTo>
                  <a:lnTo>
                    <a:pt x="771" y="12656"/>
                  </a:lnTo>
                  <a:lnTo>
                    <a:pt x="1028" y="12399"/>
                  </a:lnTo>
                  <a:lnTo>
                    <a:pt x="1321" y="12069"/>
                  </a:lnTo>
                  <a:lnTo>
                    <a:pt x="1468" y="11885"/>
                  </a:lnTo>
                  <a:lnTo>
                    <a:pt x="1505" y="11775"/>
                  </a:lnTo>
                  <a:lnTo>
                    <a:pt x="1505" y="11665"/>
                  </a:lnTo>
                  <a:lnTo>
                    <a:pt x="1505" y="11592"/>
                  </a:lnTo>
                  <a:lnTo>
                    <a:pt x="1468" y="11555"/>
                  </a:lnTo>
                  <a:lnTo>
                    <a:pt x="1395" y="11518"/>
                  </a:lnTo>
                  <a:lnTo>
                    <a:pt x="1358" y="11555"/>
                  </a:lnTo>
                  <a:lnTo>
                    <a:pt x="1175" y="11629"/>
                  </a:lnTo>
                  <a:lnTo>
                    <a:pt x="1028" y="11775"/>
                  </a:lnTo>
                  <a:lnTo>
                    <a:pt x="771" y="12105"/>
                  </a:lnTo>
                  <a:lnTo>
                    <a:pt x="514" y="12436"/>
                  </a:lnTo>
                  <a:lnTo>
                    <a:pt x="514" y="11922"/>
                  </a:lnTo>
                  <a:lnTo>
                    <a:pt x="624" y="11812"/>
                  </a:lnTo>
                  <a:lnTo>
                    <a:pt x="734" y="11702"/>
                  </a:lnTo>
                  <a:lnTo>
                    <a:pt x="808" y="11482"/>
                  </a:lnTo>
                  <a:lnTo>
                    <a:pt x="991" y="11445"/>
                  </a:lnTo>
                  <a:lnTo>
                    <a:pt x="1138" y="11408"/>
                  </a:lnTo>
                  <a:lnTo>
                    <a:pt x="1248" y="11298"/>
                  </a:lnTo>
                  <a:lnTo>
                    <a:pt x="1358" y="11188"/>
                  </a:lnTo>
                  <a:lnTo>
                    <a:pt x="1468" y="11078"/>
                  </a:lnTo>
                  <a:lnTo>
                    <a:pt x="1505" y="10932"/>
                  </a:lnTo>
                  <a:lnTo>
                    <a:pt x="1505" y="10858"/>
                  </a:lnTo>
                  <a:lnTo>
                    <a:pt x="1505" y="10785"/>
                  </a:lnTo>
                  <a:lnTo>
                    <a:pt x="1468" y="10711"/>
                  </a:lnTo>
                  <a:lnTo>
                    <a:pt x="1395" y="10675"/>
                  </a:lnTo>
                  <a:lnTo>
                    <a:pt x="1175" y="10675"/>
                  </a:lnTo>
                  <a:lnTo>
                    <a:pt x="1101" y="10748"/>
                  </a:lnTo>
                  <a:lnTo>
                    <a:pt x="1065" y="10822"/>
                  </a:lnTo>
                  <a:lnTo>
                    <a:pt x="1028" y="10932"/>
                  </a:lnTo>
                  <a:lnTo>
                    <a:pt x="954" y="11005"/>
                  </a:lnTo>
                  <a:lnTo>
                    <a:pt x="844" y="11042"/>
                  </a:lnTo>
                  <a:lnTo>
                    <a:pt x="698" y="11078"/>
                  </a:lnTo>
                  <a:lnTo>
                    <a:pt x="881" y="10785"/>
                  </a:lnTo>
                  <a:lnTo>
                    <a:pt x="954" y="10675"/>
                  </a:lnTo>
                  <a:lnTo>
                    <a:pt x="1101" y="10565"/>
                  </a:lnTo>
                  <a:lnTo>
                    <a:pt x="1211" y="10455"/>
                  </a:lnTo>
                  <a:lnTo>
                    <a:pt x="1395" y="10418"/>
                  </a:lnTo>
                  <a:lnTo>
                    <a:pt x="1541" y="10345"/>
                  </a:lnTo>
                  <a:lnTo>
                    <a:pt x="1725" y="10345"/>
                  </a:lnTo>
                  <a:lnTo>
                    <a:pt x="2092" y="10308"/>
                  </a:lnTo>
                  <a:lnTo>
                    <a:pt x="2422" y="10271"/>
                  </a:lnTo>
                  <a:lnTo>
                    <a:pt x="2715" y="10161"/>
                  </a:lnTo>
                  <a:lnTo>
                    <a:pt x="3009" y="9978"/>
                  </a:lnTo>
                  <a:lnTo>
                    <a:pt x="3229" y="9721"/>
                  </a:lnTo>
                  <a:lnTo>
                    <a:pt x="3412" y="9464"/>
                  </a:lnTo>
                  <a:lnTo>
                    <a:pt x="3559" y="9171"/>
                  </a:lnTo>
                  <a:lnTo>
                    <a:pt x="3706" y="8841"/>
                  </a:lnTo>
                  <a:lnTo>
                    <a:pt x="3706" y="8804"/>
                  </a:lnTo>
                  <a:lnTo>
                    <a:pt x="3706" y="8767"/>
                  </a:lnTo>
                  <a:lnTo>
                    <a:pt x="3926" y="8731"/>
                  </a:lnTo>
                  <a:lnTo>
                    <a:pt x="4146" y="8657"/>
                  </a:lnTo>
                  <a:lnTo>
                    <a:pt x="4366" y="8584"/>
                  </a:lnTo>
                  <a:lnTo>
                    <a:pt x="4586" y="8547"/>
                  </a:lnTo>
                  <a:close/>
                  <a:moveTo>
                    <a:pt x="3265" y="7484"/>
                  </a:moveTo>
                  <a:lnTo>
                    <a:pt x="3009" y="7557"/>
                  </a:lnTo>
                  <a:lnTo>
                    <a:pt x="2789" y="7704"/>
                  </a:lnTo>
                  <a:lnTo>
                    <a:pt x="2568" y="7850"/>
                  </a:lnTo>
                  <a:lnTo>
                    <a:pt x="2422" y="7997"/>
                  </a:lnTo>
                  <a:lnTo>
                    <a:pt x="2275" y="8180"/>
                  </a:lnTo>
                  <a:lnTo>
                    <a:pt x="2165" y="8364"/>
                  </a:lnTo>
                  <a:lnTo>
                    <a:pt x="2092" y="8584"/>
                  </a:lnTo>
                  <a:lnTo>
                    <a:pt x="2018" y="8254"/>
                  </a:lnTo>
                  <a:lnTo>
                    <a:pt x="1945" y="7924"/>
                  </a:lnTo>
                  <a:lnTo>
                    <a:pt x="1872" y="7850"/>
                  </a:lnTo>
                  <a:lnTo>
                    <a:pt x="1835" y="7850"/>
                  </a:lnTo>
                  <a:lnTo>
                    <a:pt x="1761" y="7887"/>
                  </a:lnTo>
                  <a:lnTo>
                    <a:pt x="1688" y="7997"/>
                  </a:lnTo>
                  <a:lnTo>
                    <a:pt x="1651" y="8107"/>
                  </a:lnTo>
                  <a:lnTo>
                    <a:pt x="1615" y="8364"/>
                  </a:lnTo>
                  <a:lnTo>
                    <a:pt x="1651" y="8657"/>
                  </a:lnTo>
                  <a:lnTo>
                    <a:pt x="1725" y="8914"/>
                  </a:lnTo>
                  <a:lnTo>
                    <a:pt x="1872" y="9208"/>
                  </a:lnTo>
                  <a:lnTo>
                    <a:pt x="2055" y="9428"/>
                  </a:lnTo>
                  <a:lnTo>
                    <a:pt x="2275" y="9611"/>
                  </a:lnTo>
                  <a:lnTo>
                    <a:pt x="2495" y="9758"/>
                  </a:lnTo>
                  <a:lnTo>
                    <a:pt x="2312" y="9831"/>
                  </a:lnTo>
                  <a:lnTo>
                    <a:pt x="2128" y="9868"/>
                  </a:lnTo>
                  <a:lnTo>
                    <a:pt x="1688" y="9868"/>
                  </a:lnTo>
                  <a:lnTo>
                    <a:pt x="1468" y="9905"/>
                  </a:lnTo>
                  <a:lnTo>
                    <a:pt x="1248" y="9941"/>
                  </a:lnTo>
                  <a:lnTo>
                    <a:pt x="1065" y="10015"/>
                  </a:lnTo>
                  <a:lnTo>
                    <a:pt x="881" y="10125"/>
                  </a:lnTo>
                  <a:lnTo>
                    <a:pt x="588" y="10381"/>
                  </a:lnTo>
                  <a:lnTo>
                    <a:pt x="441" y="10528"/>
                  </a:lnTo>
                  <a:lnTo>
                    <a:pt x="331" y="10711"/>
                  </a:lnTo>
                  <a:lnTo>
                    <a:pt x="221" y="10932"/>
                  </a:lnTo>
                  <a:lnTo>
                    <a:pt x="147" y="11115"/>
                  </a:lnTo>
                  <a:lnTo>
                    <a:pt x="37" y="11592"/>
                  </a:lnTo>
                  <a:lnTo>
                    <a:pt x="1" y="12069"/>
                  </a:lnTo>
                  <a:lnTo>
                    <a:pt x="1" y="12546"/>
                  </a:lnTo>
                  <a:lnTo>
                    <a:pt x="74" y="13022"/>
                  </a:lnTo>
                  <a:lnTo>
                    <a:pt x="147" y="13463"/>
                  </a:lnTo>
                  <a:lnTo>
                    <a:pt x="258" y="13903"/>
                  </a:lnTo>
                  <a:lnTo>
                    <a:pt x="404" y="14270"/>
                  </a:lnTo>
                  <a:lnTo>
                    <a:pt x="588" y="14673"/>
                  </a:lnTo>
                  <a:lnTo>
                    <a:pt x="844" y="15040"/>
                  </a:lnTo>
                  <a:lnTo>
                    <a:pt x="1101" y="15333"/>
                  </a:lnTo>
                  <a:lnTo>
                    <a:pt x="1431" y="15627"/>
                  </a:lnTo>
                  <a:lnTo>
                    <a:pt x="1761" y="15847"/>
                  </a:lnTo>
                  <a:lnTo>
                    <a:pt x="2165" y="16030"/>
                  </a:lnTo>
                  <a:lnTo>
                    <a:pt x="2568" y="16140"/>
                  </a:lnTo>
                  <a:lnTo>
                    <a:pt x="2789" y="16177"/>
                  </a:lnTo>
                  <a:lnTo>
                    <a:pt x="3009" y="16177"/>
                  </a:lnTo>
                  <a:lnTo>
                    <a:pt x="3486" y="16140"/>
                  </a:lnTo>
                  <a:lnTo>
                    <a:pt x="3926" y="16030"/>
                  </a:lnTo>
                  <a:lnTo>
                    <a:pt x="4329" y="15884"/>
                  </a:lnTo>
                  <a:lnTo>
                    <a:pt x="4696" y="15700"/>
                  </a:lnTo>
                  <a:lnTo>
                    <a:pt x="5100" y="15517"/>
                  </a:lnTo>
                  <a:lnTo>
                    <a:pt x="5430" y="15297"/>
                  </a:lnTo>
                  <a:lnTo>
                    <a:pt x="5613" y="15150"/>
                  </a:lnTo>
                  <a:lnTo>
                    <a:pt x="5723" y="15003"/>
                  </a:lnTo>
                  <a:lnTo>
                    <a:pt x="6310" y="14490"/>
                  </a:lnTo>
                  <a:lnTo>
                    <a:pt x="6567" y="14270"/>
                  </a:lnTo>
                  <a:lnTo>
                    <a:pt x="6714" y="14160"/>
                  </a:lnTo>
                  <a:lnTo>
                    <a:pt x="6787" y="14013"/>
                  </a:lnTo>
                  <a:lnTo>
                    <a:pt x="6970" y="13683"/>
                  </a:lnTo>
                  <a:lnTo>
                    <a:pt x="7117" y="13316"/>
                  </a:lnTo>
                  <a:lnTo>
                    <a:pt x="7227" y="12949"/>
                  </a:lnTo>
                  <a:lnTo>
                    <a:pt x="7300" y="12619"/>
                  </a:lnTo>
                  <a:lnTo>
                    <a:pt x="7374" y="12252"/>
                  </a:lnTo>
                  <a:lnTo>
                    <a:pt x="7410" y="11885"/>
                  </a:lnTo>
                  <a:lnTo>
                    <a:pt x="7410" y="11518"/>
                  </a:lnTo>
                  <a:lnTo>
                    <a:pt x="7374" y="11152"/>
                  </a:lnTo>
                  <a:lnTo>
                    <a:pt x="7337" y="10785"/>
                  </a:lnTo>
                  <a:lnTo>
                    <a:pt x="7264" y="10418"/>
                  </a:lnTo>
                  <a:lnTo>
                    <a:pt x="7154" y="10125"/>
                  </a:lnTo>
                  <a:lnTo>
                    <a:pt x="7007" y="9794"/>
                  </a:lnTo>
                  <a:lnTo>
                    <a:pt x="6860" y="9538"/>
                  </a:lnTo>
                  <a:lnTo>
                    <a:pt x="6677" y="9244"/>
                  </a:lnTo>
                  <a:lnTo>
                    <a:pt x="6457" y="8987"/>
                  </a:lnTo>
                  <a:lnTo>
                    <a:pt x="6237" y="8767"/>
                  </a:lnTo>
                  <a:lnTo>
                    <a:pt x="5980" y="8584"/>
                  </a:lnTo>
                  <a:lnTo>
                    <a:pt x="5686" y="8401"/>
                  </a:lnTo>
                  <a:lnTo>
                    <a:pt x="5393" y="8291"/>
                  </a:lnTo>
                  <a:lnTo>
                    <a:pt x="5100" y="8180"/>
                  </a:lnTo>
                  <a:lnTo>
                    <a:pt x="4769" y="8144"/>
                  </a:lnTo>
                  <a:lnTo>
                    <a:pt x="4476" y="8144"/>
                  </a:lnTo>
                  <a:lnTo>
                    <a:pt x="4219" y="8180"/>
                  </a:lnTo>
                  <a:lnTo>
                    <a:pt x="3926" y="8291"/>
                  </a:lnTo>
                  <a:lnTo>
                    <a:pt x="3816" y="8364"/>
                  </a:lnTo>
                  <a:lnTo>
                    <a:pt x="3706" y="8437"/>
                  </a:lnTo>
                  <a:lnTo>
                    <a:pt x="3632" y="8547"/>
                  </a:lnTo>
                  <a:lnTo>
                    <a:pt x="3559" y="8657"/>
                  </a:lnTo>
                  <a:lnTo>
                    <a:pt x="3559" y="8694"/>
                  </a:lnTo>
                  <a:lnTo>
                    <a:pt x="3522" y="8731"/>
                  </a:lnTo>
                  <a:lnTo>
                    <a:pt x="3486" y="8767"/>
                  </a:lnTo>
                  <a:lnTo>
                    <a:pt x="3192" y="9171"/>
                  </a:lnTo>
                  <a:lnTo>
                    <a:pt x="3009" y="9354"/>
                  </a:lnTo>
                  <a:lnTo>
                    <a:pt x="2825" y="9538"/>
                  </a:lnTo>
                  <a:lnTo>
                    <a:pt x="2789" y="9464"/>
                  </a:lnTo>
                  <a:lnTo>
                    <a:pt x="2458" y="9171"/>
                  </a:lnTo>
                  <a:lnTo>
                    <a:pt x="2348" y="9024"/>
                  </a:lnTo>
                  <a:lnTo>
                    <a:pt x="2202" y="8877"/>
                  </a:lnTo>
                  <a:lnTo>
                    <a:pt x="2275" y="8877"/>
                  </a:lnTo>
                  <a:lnTo>
                    <a:pt x="2312" y="8841"/>
                  </a:lnTo>
                  <a:lnTo>
                    <a:pt x="2532" y="8841"/>
                  </a:lnTo>
                  <a:lnTo>
                    <a:pt x="2715" y="8804"/>
                  </a:lnTo>
                  <a:lnTo>
                    <a:pt x="2899" y="8731"/>
                  </a:lnTo>
                  <a:lnTo>
                    <a:pt x="3045" y="8621"/>
                  </a:lnTo>
                  <a:lnTo>
                    <a:pt x="3265" y="8474"/>
                  </a:lnTo>
                  <a:lnTo>
                    <a:pt x="3486" y="8254"/>
                  </a:lnTo>
                  <a:lnTo>
                    <a:pt x="3669" y="8034"/>
                  </a:lnTo>
                  <a:lnTo>
                    <a:pt x="3816" y="7814"/>
                  </a:lnTo>
                  <a:lnTo>
                    <a:pt x="3852" y="7740"/>
                  </a:lnTo>
                  <a:lnTo>
                    <a:pt x="3852" y="7667"/>
                  </a:lnTo>
                  <a:lnTo>
                    <a:pt x="3779" y="7557"/>
                  </a:lnTo>
                  <a:lnTo>
                    <a:pt x="3669" y="7484"/>
                  </a:lnTo>
                  <a:lnTo>
                    <a:pt x="3596" y="7484"/>
                  </a:lnTo>
                  <a:lnTo>
                    <a:pt x="3522" y="7520"/>
                  </a:lnTo>
                  <a:lnTo>
                    <a:pt x="3412" y="7484"/>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0" name="Shape 370"/>
            <p:cNvSpPr/>
            <p:nvPr/>
          </p:nvSpPr>
          <p:spPr>
            <a:xfrm>
              <a:off x="6823375" y="1978500"/>
              <a:ext cx="365025" cy="447525"/>
            </a:xfrm>
            <a:custGeom>
              <a:avLst/>
              <a:gdLst/>
              <a:ahLst/>
              <a:cxnLst/>
              <a:rect l="0" t="0" r="0" b="0"/>
              <a:pathLst>
                <a:path w="14601" h="17901" extrusionOk="0">
                  <a:moveTo>
                    <a:pt x="10492" y="4329"/>
                  </a:moveTo>
                  <a:lnTo>
                    <a:pt x="10859" y="4769"/>
                  </a:lnTo>
                  <a:lnTo>
                    <a:pt x="10712" y="4769"/>
                  </a:lnTo>
                  <a:lnTo>
                    <a:pt x="10712" y="4696"/>
                  </a:lnTo>
                  <a:lnTo>
                    <a:pt x="10675" y="4622"/>
                  </a:lnTo>
                  <a:lnTo>
                    <a:pt x="10639" y="4622"/>
                  </a:lnTo>
                  <a:lnTo>
                    <a:pt x="10602" y="4549"/>
                  </a:lnTo>
                  <a:lnTo>
                    <a:pt x="10565" y="4512"/>
                  </a:lnTo>
                  <a:lnTo>
                    <a:pt x="10455" y="4475"/>
                  </a:lnTo>
                  <a:lnTo>
                    <a:pt x="10345" y="4512"/>
                  </a:lnTo>
                  <a:lnTo>
                    <a:pt x="10308" y="4549"/>
                  </a:lnTo>
                  <a:lnTo>
                    <a:pt x="10272" y="4622"/>
                  </a:lnTo>
                  <a:lnTo>
                    <a:pt x="10272" y="4696"/>
                  </a:lnTo>
                  <a:lnTo>
                    <a:pt x="10052" y="4622"/>
                  </a:lnTo>
                  <a:lnTo>
                    <a:pt x="10492" y="4329"/>
                  </a:lnTo>
                  <a:close/>
                  <a:moveTo>
                    <a:pt x="6897" y="3448"/>
                  </a:moveTo>
                  <a:lnTo>
                    <a:pt x="7044" y="3485"/>
                  </a:lnTo>
                  <a:lnTo>
                    <a:pt x="7227" y="3522"/>
                  </a:lnTo>
                  <a:lnTo>
                    <a:pt x="7374" y="3595"/>
                  </a:lnTo>
                  <a:lnTo>
                    <a:pt x="7484" y="3705"/>
                  </a:lnTo>
                  <a:lnTo>
                    <a:pt x="7521" y="3815"/>
                  </a:lnTo>
                  <a:lnTo>
                    <a:pt x="7521" y="3889"/>
                  </a:lnTo>
                  <a:lnTo>
                    <a:pt x="7484" y="3999"/>
                  </a:lnTo>
                  <a:lnTo>
                    <a:pt x="7447" y="4109"/>
                  </a:lnTo>
                  <a:lnTo>
                    <a:pt x="7264" y="4292"/>
                  </a:lnTo>
                  <a:lnTo>
                    <a:pt x="7154" y="4439"/>
                  </a:lnTo>
                  <a:lnTo>
                    <a:pt x="6934" y="4732"/>
                  </a:lnTo>
                  <a:lnTo>
                    <a:pt x="6714" y="4952"/>
                  </a:lnTo>
                  <a:lnTo>
                    <a:pt x="6494" y="5099"/>
                  </a:lnTo>
                  <a:lnTo>
                    <a:pt x="6384" y="5136"/>
                  </a:lnTo>
                  <a:lnTo>
                    <a:pt x="6310" y="5136"/>
                  </a:lnTo>
                  <a:lnTo>
                    <a:pt x="6237" y="5062"/>
                  </a:lnTo>
                  <a:lnTo>
                    <a:pt x="6200" y="4989"/>
                  </a:lnTo>
                  <a:lnTo>
                    <a:pt x="6163" y="4806"/>
                  </a:lnTo>
                  <a:lnTo>
                    <a:pt x="6163" y="4659"/>
                  </a:lnTo>
                  <a:lnTo>
                    <a:pt x="6163" y="4145"/>
                  </a:lnTo>
                  <a:lnTo>
                    <a:pt x="6127" y="3595"/>
                  </a:lnTo>
                  <a:lnTo>
                    <a:pt x="6273" y="3522"/>
                  </a:lnTo>
                  <a:lnTo>
                    <a:pt x="6420" y="3485"/>
                  </a:lnTo>
                  <a:lnTo>
                    <a:pt x="6567" y="3448"/>
                  </a:lnTo>
                  <a:close/>
                  <a:moveTo>
                    <a:pt x="6457" y="3118"/>
                  </a:moveTo>
                  <a:lnTo>
                    <a:pt x="6237" y="3192"/>
                  </a:lnTo>
                  <a:lnTo>
                    <a:pt x="6017" y="3265"/>
                  </a:lnTo>
                  <a:lnTo>
                    <a:pt x="5833" y="3375"/>
                  </a:lnTo>
                  <a:lnTo>
                    <a:pt x="5723" y="3558"/>
                  </a:lnTo>
                  <a:lnTo>
                    <a:pt x="5723" y="3632"/>
                  </a:lnTo>
                  <a:lnTo>
                    <a:pt x="5760" y="3668"/>
                  </a:lnTo>
                  <a:lnTo>
                    <a:pt x="5797" y="3705"/>
                  </a:lnTo>
                  <a:lnTo>
                    <a:pt x="5870" y="3705"/>
                  </a:lnTo>
                  <a:lnTo>
                    <a:pt x="5980" y="3668"/>
                  </a:lnTo>
                  <a:lnTo>
                    <a:pt x="5943" y="4219"/>
                  </a:lnTo>
                  <a:lnTo>
                    <a:pt x="5943" y="4769"/>
                  </a:lnTo>
                  <a:lnTo>
                    <a:pt x="5943" y="4952"/>
                  </a:lnTo>
                  <a:lnTo>
                    <a:pt x="5980" y="5099"/>
                  </a:lnTo>
                  <a:lnTo>
                    <a:pt x="6053" y="5209"/>
                  </a:lnTo>
                  <a:lnTo>
                    <a:pt x="6163" y="5319"/>
                  </a:lnTo>
                  <a:lnTo>
                    <a:pt x="6237" y="5393"/>
                  </a:lnTo>
                  <a:lnTo>
                    <a:pt x="6530" y="5393"/>
                  </a:lnTo>
                  <a:lnTo>
                    <a:pt x="6714" y="5282"/>
                  </a:lnTo>
                  <a:lnTo>
                    <a:pt x="6897" y="5136"/>
                  </a:lnTo>
                  <a:lnTo>
                    <a:pt x="7227" y="4806"/>
                  </a:lnTo>
                  <a:lnTo>
                    <a:pt x="7447" y="4512"/>
                  </a:lnTo>
                  <a:lnTo>
                    <a:pt x="7594" y="4329"/>
                  </a:lnTo>
                  <a:lnTo>
                    <a:pt x="7741" y="4182"/>
                  </a:lnTo>
                  <a:lnTo>
                    <a:pt x="7814" y="3962"/>
                  </a:lnTo>
                  <a:lnTo>
                    <a:pt x="7851" y="3852"/>
                  </a:lnTo>
                  <a:lnTo>
                    <a:pt x="7851" y="3742"/>
                  </a:lnTo>
                  <a:lnTo>
                    <a:pt x="7777" y="3595"/>
                  </a:lnTo>
                  <a:lnTo>
                    <a:pt x="7667" y="3448"/>
                  </a:lnTo>
                  <a:lnTo>
                    <a:pt x="7521" y="3302"/>
                  </a:lnTo>
                  <a:lnTo>
                    <a:pt x="7374" y="3228"/>
                  </a:lnTo>
                  <a:lnTo>
                    <a:pt x="7190" y="3155"/>
                  </a:lnTo>
                  <a:lnTo>
                    <a:pt x="6970" y="3118"/>
                  </a:lnTo>
                  <a:close/>
                  <a:moveTo>
                    <a:pt x="2789" y="3522"/>
                  </a:moveTo>
                  <a:lnTo>
                    <a:pt x="2935" y="3668"/>
                  </a:lnTo>
                  <a:lnTo>
                    <a:pt x="3082" y="3779"/>
                  </a:lnTo>
                  <a:lnTo>
                    <a:pt x="3449" y="3925"/>
                  </a:lnTo>
                  <a:lnTo>
                    <a:pt x="3632" y="3999"/>
                  </a:lnTo>
                  <a:lnTo>
                    <a:pt x="3669" y="4072"/>
                  </a:lnTo>
                  <a:lnTo>
                    <a:pt x="3706" y="4145"/>
                  </a:lnTo>
                  <a:lnTo>
                    <a:pt x="3706" y="4219"/>
                  </a:lnTo>
                  <a:lnTo>
                    <a:pt x="3742" y="4255"/>
                  </a:lnTo>
                  <a:lnTo>
                    <a:pt x="3779" y="4292"/>
                  </a:lnTo>
                  <a:lnTo>
                    <a:pt x="3852" y="4329"/>
                  </a:lnTo>
                  <a:lnTo>
                    <a:pt x="4036" y="4402"/>
                  </a:lnTo>
                  <a:lnTo>
                    <a:pt x="4219" y="4475"/>
                  </a:lnTo>
                  <a:lnTo>
                    <a:pt x="4403" y="4586"/>
                  </a:lnTo>
                  <a:lnTo>
                    <a:pt x="4549" y="4696"/>
                  </a:lnTo>
                  <a:lnTo>
                    <a:pt x="4843" y="5026"/>
                  </a:lnTo>
                  <a:lnTo>
                    <a:pt x="5100" y="5319"/>
                  </a:lnTo>
                  <a:lnTo>
                    <a:pt x="4770" y="5356"/>
                  </a:lnTo>
                  <a:lnTo>
                    <a:pt x="4476" y="5356"/>
                  </a:lnTo>
                  <a:lnTo>
                    <a:pt x="3816" y="5319"/>
                  </a:lnTo>
                  <a:lnTo>
                    <a:pt x="3486" y="5319"/>
                  </a:lnTo>
                  <a:lnTo>
                    <a:pt x="3156" y="5393"/>
                  </a:lnTo>
                  <a:lnTo>
                    <a:pt x="2972" y="5466"/>
                  </a:lnTo>
                  <a:lnTo>
                    <a:pt x="2789" y="5576"/>
                  </a:lnTo>
                  <a:lnTo>
                    <a:pt x="2605" y="5649"/>
                  </a:lnTo>
                  <a:lnTo>
                    <a:pt x="2495" y="5686"/>
                  </a:lnTo>
                  <a:lnTo>
                    <a:pt x="2349" y="5686"/>
                  </a:lnTo>
                  <a:lnTo>
                    <a:pt x="2312" y="5723"/>
                  </a:lnTo>
                  <a:lnTo>
                    <a:pt x="2275" y="5796"/>
                  </a:lnTo>
                  <a:lnTo>
                    <a:pt x="2275" y="5833"/>
                  </a:lnTo>
                  <a:lnTo>
                    <a:pt x="2349" y="6676"/>
                  </a:lnTo>
                  <a:lnTo>
                    <a:pt x="2128" y="6493"/>
                  </a:lnTo>
                  <a:lnTo>
                    <a:pt x="1908" y="6383"/>
                  </a:lnTo>
                  <a:lnTo>
                    <a:pt x="1908" y="6126"/>
                  </a:lnTo>
                  <a:lnTo>
                    <a:pt x="1835" y="5906"/>
                  </a:lnTo>
                  <a:lnTo>
                    <a:pt x="1725" y="5796"/>
                  </a:lnTo>
                  <a:lnTo>
                    <a:pt x="1578" y="5723"/>
                  </a:lnTo>
                  <a:lnTo>
                    <a:pt x="1285" y="5649"/>
                  </a:lnTo>
                  <a:lnTo>
                    <a:pt x="1101" y="5649"/>
                  </a:lnTo>
                  <a:lnTo>
                    <a:pt x="918" y="5686"/>
                  </a:lnTo>
                  <a:lnTo>
                    <a:pt x="918" y="5686"/>
                  </a:lnTo>
                  <a:lnTo>
                    <a:pt x="1101" y="5356"/>
                  </a:lnTo>
                  <a:lnTo>
                    <a:pt x="1285" y="5026"/>
                  </a:lnTo>
                  <a:lnTo>
                    <a:pt x="1468" y="4732"/>
                  </a:lnTo>
                  <a:lnTo>
                    <a:pt x="1688" y="4439"/>
                  </a:lnTo>
                  <a:lnTo>
                    <a:pt x="1945" y="4182"/>
                  </a:lnTo>
                  <a:lnTo>
                    <a:pt x="2202" y="3962"/>
                  </a:lnTo>
                  <a:lnTo>
                    <a:pt x="2495" y="3742"/>
                  </a:lnTo>
                  <a:lnTo>
                    <a:pt x="2789" y="3522"/>
                  </a:lnTo>
                  <a:close/>
                  <a:moveTo>
                    <a:pt x="10639" y="7520"/>
                  </a:moveTo>
                  <a:lnTo>
                    <a:pt x="11042" y="7703"/>
                  </a:lnTo>
                  <a:lnTo>
                    <a:pt x="11336" y="7850"/>
                  </a:lnTo>
                  <a:lnTo>
                    <a:pt x="11482" y="7924"/>
                  </a:lnTo>
                  <a:lnTo>
                    <a:pt x="11629" y="7960"/>
                  </a:lnTo>
                  <a:lnTo>
                    <a:pt x="11556" y="8254"/>
                  </a:lnTo>
                  <a:lnTo>
                    <a:pt x="11225" y="8107"/>
                  </a:lnTo>
                  <a:lnTo>
                    <a:pt x="10895" y="7960"/>
                  </a:lnTo>
                  <a:lnTo>
                    <a:pt x="10785" y="7887"/>
                  </a:lnTo>
                  <a:lnTo>
                    <a:pt x="10639" y="7520"/>
                  </a:lnTo>
                  <a:close/>
                  <a:moveTo>
                    <a:pt x="10272" y="8070"/>
                  </a:moveTo>
                  <a:lnTo>
                    <a:pt x="10382" y="8144"/>
                  </a:lnTo>
                  <a:lnTo>
                    <a:pt x="10529" y="8217"/>
                  </a:lnTo>
                  <a:lnTo>
                    <a:pt x="10565" y="8327"/>
                  </a:lnTo>
                  <a:lnTo>
                    <a:pt x="10602" y="8400"/>
                  </a:lnTo>
                  <a:lnTo>
                    <a:pt x="10712" y="8437"/>
                  </a:lnTo>
                  <a:lnTo>
                    <a:pt x="10932" y="8510"/>
                  </a:lnTo>
                  <a:lnTo>
                    <a:pt x="11042" y="8547"/>
                  </a:lnTo>
                  <a:lnTo>
                    <a:pt x="11042" y="8584"/>
                  </a:lnTo>
                  <a:lnTo>
                    <a:pt x="11042" y="8657"/>
                  </a:lnTo>
                  <a:lnTo>
                    <a:pt x="11079" y="8731"/>
                  </a:lnTo>
                  <a:lnTo>
                    <a:pt x="11152" y="8804"/>
                  </a:lnTo>
                  <a:lnTo>
                    <a:pt x="11336" y="8841"/>
                  </a:lnTo>
                  <a:lnTo>
                    <a:pt x="11152" y="9244"/>
                  </a:lnTo>
                  <a:lnTo>
                    <a:pt x="11079" y="9171"/>
                  </a:lnTo>
                  <a:lnTo>
                    <a:pt x="10602" y="8767"/>
                  </a:lnTo>
                  <a:lnTo>
                    <a:pt x="10602" y="8547"/>
                  </a:lnTo>
                  <a:lnTo>
                    <a:pt x="10565" y="8364"/>
                  </a:lnTo>
                  <a:lnTo>
                    <a:pt x="10492" y="8254"/>
                  </a:lnTo>
                  <a:lnTo>
                    <a:pt x="10345" y="8180"/>
                  </a:lnTo>
                  <a:lnTo>
                    <a:pt x="10272" y="8070"/>
                  </a:lnTo>
                  <a:close/>
                  <a:moveTo>
                    <a:pt x="9135" y="4806"/>
                  </a:moveTo>
                  <a:lnTo>
                    <a:pt x="9501" y="4842"/>
                  </a:lnTo>
                  <a:lnTo>
                    <a:pt x="9575" y="4879"/>
                  </a:lnTo>
                  <a:lnTo>
                    <a:pt x="9611" y="4842"/>
                  </a:lnTo>
                  <a:lnTo>
                    <a:pt x="9905" y="4916"/>
                  </a:lnTo>
                  <a:lnTo>
                    <a:pt x="10198" y="5026"/>
                  </a:lnTo>
                  <a:lnTo>
                    <a:pt x="10015" y="5246"/>
                  </a:lnTo>
                  <a:lnTo>
                    <a:pt x="10015" y="5319"/>
                  </a:lnTo>
                  <a:lnTo>
                    <a:pt x="10052" y="5393"/>
                  </a:lnTo>
                  <a:lnTo>
                    <a:pt x="10125" y="5429"/>
                  </a:lnTo>
                  <a:lnTo>
                    <a:pt x="10198" y="5429"/>
                  </a:lnTo>
                  <a:lnTo>
                    <a:pt x="10418" y="5319"/>
                  </a:lnTo>
                  <a:lnTo>
                    <a:pt x="10639" y="5246"/>
                  </a:lnTo>
                  <a:lnTo>
                    <a:pt x="10859" y="5209"/>
                  </a:lnTo>
                  <a:lnTo>
                    <a:pt x="11115" y="5172"/>
                  </a:lnTo>
                  <a:lnTo>
                    <a:pt x="11336" y="5613"/>
                  </a:lnTo>
                  <a:lnTo>
                    <a:pt x="10859" y="5723"/>
                  </a:lnTo>
                  <a:lnTo>
                    <a:pt x="10602" y="5796"/>
                  </a:lnTo>
                  <a:lnTo>
                    <a:pt x="10382" y="5906"/>
                  </a:lnTo>
                  <a:lnTo>
                    <a:pt x="10345" y="5943"/>
                  </a:lnTo>
                  <a:lnTo>
                    <a:pt x="10345" y="5979"/>
                  </a:lnTo>
                  <a:lnTo>
                    <a:pt x="10345" y="6016"/>
                  </a:lnTo>
                  <a:lnTo>
                    <a:pt x="10382" y="6053"/>
                  </a:lnTo>
                  <a:lnTo>
                    <a:pt x="10639" y="6126"/>
                  </a:lnTo>
                  <a:lnTo>
                    <a:pt x="10932" y="6126"/>
                  </a:lnTo>
                  <a:lnTo>
                    <a:pt x="11225" y="6089"/>
                  </a:lnTo>
                  <a:lnTo>
                    <a:pt x="11482" y="6016"/>
                  </a:lnTo>
                  <a:lnTo>
                    <a:pt x="11629" y="6566"/>
                  </a:lnTo>
                  <a:lnTo>
                    <a:pt x="11666" y="6640"/>
                  </a:lnTo>
                  <a:lnTo>
                    <a:pt x="11666" y="6640"/>
                  </a:lnTo>
                  <a:lnTo>
                    <a:pt x="11262" y="6530"/>
                  </a:lnTo>
                  <a:lnTo>
                    <a:pt x="10932" y="6456"/>
                  </a:lnTo>
                  <a:lnTo>
                    <a:pt x="10749" y="6420"/>
                  </a:lnTo>
                  <a:lnTo>
                    <a:pt x="10565" y="6456"/>
                  </a:lnTo>
                  <a:lnTo>
                    <a:pt x="10529" y="6456"/>
                  </a:lnTo>
                  <a:lnTo>
                    <a:pt x="10565" y="6530"/>
                  </a:lnTo>
                  <a:lnTo>
                    <a:pt x="10712" y="6640"/>
                  </a:lnTo>
                  <a:lnTo>
                    <a:pt x="10895" y="6750"/>
                  </a:lnTo>
                  <a:lnTo>
                    <a:pt x="11336" y="6933"/>
                  </a:lnTo>
                  <a:lnTo>
                    <a:pt x="11702" y="7043"/>
                  </a:lnTo>
                  <a:lnTo>
                    <a:pt x="11666" y="7593"/>
                  </a:lnTo>
                  <a:lnTo>
                    <a:pt x="11482" y="7520"/>
                  </a:lnTo>
                  <a:lnTo>
                    <a:pt x="11299" y="7447"/>
                  </a:lnTo>
                  <a:lnTo>
                    <a:pt x="10785" y="7227"/>
                  </a:lnTo>
                  <a:lnTo>
                    <a:pt x="10529" y="7153"/>
                  </a:lnTo>
                  <a:lnTo>
                    <a:pt x="10235" y="7117"/>
                  </a:lnTo>
                  <a:lnTo>
                    <a:pt x="10198" y="7117"/>
                  </a:lnTo>
                  <a:lnTo>
                    <a:pt x="10198" y="7153"/>
                  </a:lnTo>
                  <a:lnTo>
                    <a:pt x="10198" y="7190"/>
                  </a:lnTo>
                  <a:lnTo>
                    <a:pt x="10198" y="7227"/>
                  </a:lnTo>
                  <a:lnTo>
                    <a:pt x="10492" y="7410"/>
                  </a:lnTo>
                  <a:lnTo>
                    <a:pt x="10418" y="7447"/>
                  </a:lnTo>
                  <a:lnTo>
                    <a:pt x="10015" y="7593"/>
                  </a:lnTo>
                  <a:lnTo>
                    <a:pt x="9905" y="7483"/>
                  </a:lnTo>
                  <a:lnTo>
                    <a:pt x="9832" y="7447"/>
                  </a:lnTo>
                  <a:lnTo>
                    <a:pt x="9795" y="7483"/>
                  </a:lnTo>
                  <a:lnTo>
                    <a:pt x="9758" y="7520"/>
                  </a:lnTo>
                  <a:lnTo>
                    <a:pt x="9722" y="7557"/>
                  </a:lnTo>
                  <a:lnTo>
                    <a:pt x="9722" y="7703"/>
                  </a:lnTo>
                  <a:lnTo>
                    <a:pt x="9685" y="7740"/>
                  </a:lnTo>
                  <a:lnTo>
                    <a:pt x="9685" y="7813"/>
                  </a:lnTo>
                  <a:lnTo>
                    <a:pt x="9722" y="7924"/>
                  </a:lnTo>
                  <a:lnTo>
                    <a:pt x="9942" y="8180"/>
                  </a:lnTo>
                  <a:lnTo>
                    <a:pt x="9611" y="7960"/>
                  </a:lnTo>
                  <a:lnTo>
                    <a:pt x="9281" y="7777"/>
                  </a:lnTo>
                  <a:lnTo>
                    <a:pt x="9245" y="7777"/>
                  </a:lnTo>
                  <a:lnTo>
                    <a:pt x="9208" y="7813"/>
                  </a:lnTo>
                  <a:lnTo>
                    <a:pt x="9171" y="7850"/>
                  </a:lnTo>
                  <a:lnTo>
                    <a:pt x="9171" y="7924"/>
                  </a:lnTo>
                  <a:lnTo>
                    <a:pt x="9391" y="8180"/>
                  </a:lnTo>
                  <a:lnTo>
                    <a:pt x="9648" y="8437"/>
                  </a:lnTo>
                  <a:lnTo>
                    <a:pt x="10162" y="8877"/>
                  </a:lnTo>
                  <a:lnTo>
                    <a:pt x="10235" y="8951"/>
                  </a:lnTo>
                  <a:lnTo>
                    <a:pt x="10162" y="9134"/>
                  </a:lnTo>
                  <a:lnTo>
                    <a:pt x="10052" y="9317"/>
                  </a:lnTo>
                  <a:lnTo>
                    <a:pt x="9905" y="9391"/>
                  </a:lnTo>
                  <a:lnTo>
                    <a:pt x="9832" y="9354"/>
                  </a:lnTo>
                  <a:lnTo>
                    <a:pt x="9428" y="9097"/>
                  </a:lnTo>
                  <a:lnTo>
                    <a:pt x="9318" y="8914"/>
                  </a:lnTo>
                  <a:lnTo>
                    <a:pt x="9171" y="8694"/>
                  </a:lnTo>
                  <a:lnTo>
                    <a:pt x="8951" y="8547"/>
                  </a:lnTo>
                  <a:lnTo>
                    <a:pt x="8768" y="8400"/>
                  </a:lnTo>
                  <a:lnTo>
                    <a:pt x="8658" y="8290"/>
                  </a:lnTo>
                  <a:lnTo>
                    <a:pt x="8548" y="8107"/>
                  </a:lnTo>
                  <a:lnTo>
                    <a:pt x="8511" y="7887"/>
                  </a:lnTo>
                  <a:lnTo>
                    <a:pt x="8474" y="7887"/>
                  </a:lnTo>
                  <a:lnTo>
                    <a:pt x="8474" y="7777"/>
                  </a:lnTo>
                  <a:lnTo>
                    <a:pt x="8438" y="7740"/>
                  </a:lnTo>
                  <a:lnTo>
                    <a:pt x="8364" y="7740"/>
                  </a:lnTo>
                  <a:lnTo>
                    <a:pt x="7887" y="7667"/>
                  </a:lnTo>
                  <a:lnTo>
                    <a:pt x="7374" y="7630"/>
                  </a:lnTo>
                  <a:lnTo>
                    <a:pt x="7117" y="7630"/>
                  </a:lnTo>
                  <a:lnTo>
                    <a:pt x="6860" y="7667"/>
                  </a:lnTo>
                  <a:lnTo>
                    <a:pt x="6640" y="7740"/>
                  </a:lnTo>
                  <a:lnTo>
                    <a:pt x="6457" y="7887"/>
                  </a:lnTo>
                  <a:lnTo>
                    <a:pt x="6384" y="7777"/>
                  </a:lnTo>
                  <a:lnTo>
                    <a:pt x="6347" y="7703"/>
                  </a:lnTo>
                  <a:lnTo>
                    <a:pt x="6384" y="7630"/>
                  </a:lnTo>
                  <a:lnTo>
                    <a:pt x="6420" y="7557"/>
                  </a:lnTo>
                  <a:lnTo>
                    <a:pt x="6604" y="7410"/>
                  </a:lnTo>
                  <a:lnTo>
                    <a:pt x="6787" y="7337"/>
                  </a:lnTo>
                  <a:lnTo>
                    <a:pt x="7080" y="7300"/>
                  </a:lnTo>
                  <a:lnTo>
                    <a:pt x="7374" y="7227"/>
                  </a:lnTo>
                  <a:lnTo>
                    <a:pt x="7521" y="7153"/>
                  </a:lnTo>
                  <a:lnTo>
                    <a:pt x="7704" y="7006"/>
                  </a:lnTo>
                  <a:lnTo>
                    <a:pt x="7741" y="6896"/>
                  </a:lnTo>
                  <a:lnTo>
                    <a:pt x="7777" y="6823"/>
                  </a:lnTo>
                  <a:lnTo>
                    <a:pt x="7741" y="6750"/>
                  </a:lnTo>
                  <a:lnTo>
                    <a:pt x="7667" y="6676"/>
                  </a:lnTo>
                  <a:lnTo>
                    <a:pt x="7594" y="6603"/>
                  </a:lnTo>
                  <a:lnTo>
                    <a:pt x="7484" y="6603"/>
                  </a:lnTo>
                  <a:lnTo>
                    <a:pt x="7227" y="6640"/>
                  </a:lnTo>
                  <a:lnTo>
                    <a:pt x="7007" y="6713"/>
                  </a:lnTo>
                  <a:lnTo>
                    <a:pt x="6787" y="6786"/>
                  </a:lnTo>
                  <a:lnTo>
                    <a:pt x="6714" y="6786"/>
                  </a:lnTo>
                  <a:lnTo>
                    <a:pt x="6640" y="6750"/>
                  </a:lnTo>
                  <a:lnTo>
                    <a:pt x="6640" y="6676"/>
                  </a:lnTo>
                  <a:lnTo>
                    <a:pt x="6677" y="6603"/>
                  </a:lnTo>
                  <a:lnTo>
                    <a:pt x="6750" y="6456"/>
                  </a:lnTo>
                  <a:lnTo>
                    <a:pt x="6824" y="6346"/>
                  </a:lnTo>
                  <a:lnTo>
                    <a:pt x="7080" y="6199"/>
                  </a:lnTo>
                  <a:lnTo>
                    <a:pt x="7337" y="6016"/>
                  </a:lnTo>
                  <a:lnTo>
                    <a:pt x="7704" y="5759"/>
                  </a:lnTo>
                  <a:lnTo>
                    <a:pt x="8108" y="5466"/>
                  </a:lnTo>
                  <a:lnTo>
                    <a:pt x="8181" y="5539"/>
                  </a:lnTo>
                  <a:lnTo>
                    <a:pt x="8218" y="5539"/>
                  </a:lnTo>
                  <a:lnTo>
                    <a:pt x="8254" y="5503"/>
                  </a:lnTo>
                  <a:lnTo>
                    <a:pt x="8511" y="5172"/>
                  </a:lnTo>
                  <a:lnTo>
                    <a:pt x="8731" y="4806"/>
                  </a:lnTo>
                  <a:close/>
                  <a:moveTo>
                    <a:pt x="10492" y="9171"/>
                  </a:moveTo>
                  <a:lnTo>
                    <a:pt x="10749" y="9391"/>
                  </a:lnTo>
                  <a:lnTo>
                    <a:pt x="10969" y="9611"/>
                  </a:lnTo>
                  <a:lnTo>
                    <a:pt x="10675" y="10124"/>
                  </a:lnTo>
                  <a:lnTo>
                    <a:pt x="10602" y="10198"/>
                  </a:lnTo>
                  <a:lnTo>
                    <a:pt x="10565" y="10161"/>
                  </a:lnTo>
                  <a:lnTo>
                    <a:pt x="10529" y="10088"/>
                  </a:lnTo>
                  <a:lnTo>
                    <a:pt x="10418" y="9941"/>
                  </a:lnTo>
                  <a:lnTo>
                    <a:pt x="10308" y="9758"/>
                  </a:lnTo>
                  <a:lnTo>
                    <a:pt x="10162" y="9611"/>
                  </a:lnTo>
                  <a:lnTo>
                    <a:pt x="10272" y="9501"/>
                  </a:lnTo>
                  <a:lnTo>
                    <a:pt x="10345" y="9427"/>
                  </a:lnTo>
                  <a:lnTo>
                    <a:pt x="10492" y="9171"/>
                  </a:lnTo>
                  <a:close/>
                  <a:moveTo>
                    <a:pt x="551" y="7300"/>
                  </a:moveTo>
                  <a:lnTo>
                    <a:pt x="808" y="7483"/>
                  </a:lnTo>
                  <a:lnTo>
                    <a:pt x="991" y="7703"/>
                  </a:lnTo>
                  <a:lnTo>
                    <a:pt x="1211" y="7924"/>
                  </a:lnTo>
                  <a:lnTo>
                    <a:pt x="1431" y="8144"/>
                  </a:lnTo>
                  <a:lnTo>
                    <a:pt x="1982" y="8584"/>
                  </a:lnTo>
                  <a:lnTo>
                    <a:pt x="2238" y="8841"/>
                  </a:lnTo>
                  <a:lnTo>
                    <a:pt x="2349" y="8987"/>
                  </a:lnTo>
                  <a:lnTo>
                    <a:pt x="2422" y="9134"/>
                  </a:lnTo>
                  <a:lnTo>
                    <a:pt x="2202" y="9281"/>
                  </a:lnTo>
                  <a:lnTo>
                    <a:pt x="2018" y="9464"/>
                  </a:lnTo>
                  <a:lnTo>
                    <a:pt x="1872" y="9684"/>
                  </a:lnTo>
                  <a:lnTo>
                    <a:pt x="1762" y="9978"/>
                  </a:lnTo>
                  <a:lnTo>
                    <a:pt x="1725" y="10344"/>
                  </a:lnTo>
                  <a:lnTo>
                    <a:pt x="1762" y="10675"/>
                  </a:lnTo>
                  <a:lnTo>
                    <a:pt x="1908" y="11408"/>
                  </a:lnTo>
                  <a:lnTo>
                    <a:pt x="1542" y="10968"/>
                  </a:lnTo>
                  <a:lnTo>
                    <a:pt x="1248" y="10528"/>
                  </a:lnTo>
                  <a:lnTo>
                    <a:pt x="991" y="10014"/>
                  </a:lnTo>
                  <a:lnTo>
                    <a:pt x="808" y="9501"/>
                  </a:lnTo>
                  <a:lnTo>
                    <a:pt x="661" y="8951"/>
                  </a:lnTo>
                  <a:lnTo>
                    <a:pt x="551" y="8400"/>
                  </a:lnTo>
                  <a:lnTo>
                    <a:pt x="514" y="7850"/>
                  </a:lnTo>
                  <a:lnTo>
                    <a:pt x="551" y="7300"/>
                  </a:lnTo>
                  <a:close/>
                  <a:moveTo>
                    <a:pt x="6897" y="8620"/>
                  </a:moveTo>
                  <a:lnTo>
                    <a:pt x="6934" y="8694"/>
                  </a:lnTo>
                  <a:lnTo>
                    <a:pt x="7007" y="8731"/>
                  </a:lnTo>
                  <a:lnTo>
                    <a:pt x="7264" y="8877"/>
                  </a:lnTo>
                  <a:lnTo>
                    <a:pt x="7484" y="9024"/>
                  </a:lnTo>
                  <a:lnTo>
                    <a:pt x="7704" y="9207"/>
                  </a:lnTo>
                  <a:lnTo>
                    <a:pt x="7887" y="9427"/>
                  </a:lnTo>
                  <a:lnTo>
                    <a:pt x="8034" y="9648"/>
                  </a:lnTo>
                  <a:lnTo>
                    <a:pt x="8181" y="9904"/>
                  </a:lnTo>
                  <a:lnTo>
                    <a:pt x="8254" y="10161"/>
                  </a:lnTo>
                  <a:lnTo>
                    <a:pt x="8254" y="10418"/>
                  </a:lnTo>
                  <a:lnTo>
                    <a:pt x="8218" y="10638"/>
                  </a:lnTo>
                  <a:lnTo>
                    <a:pt x="7704" y="10088"/>
                  </a:lnTo>
                  <a:lnTo>
                    <a:pt x="7154" y="9611"/>
                  </a:lnTo>
                  <a:lnTo>
                    <a:pt x="7080" y="9611"/>
                  </a:lnTo>
                  <a:lnTo>
                    <a:pt x="7044" y="9648"/>
                  </a:lnTo>
                  <a:lnTo>
                    <a:pt x="7080" y="9684"/>
                  </a:lnTo>
                  <a:lnTo>
                    <a:pt x="7557" y="10344"/>
                  </a:lnTo>
                  <a:lnTo>
                    <a:pt x="8071" y="10968"/>
                  </a:lnTo>
                  <a:lnTo>
                    <a:pt x="7887" y="11188"/>
                  </a:lnTo>
                  <a:lnTo>
                    <a:pt x="7741" y="11408"/>
                  </a:lnTo>
                  <a:lnTo>
                    <a:pt x="7521" y="11628"/>
                  </a:lnTo>
                  <a:lnTo>
                    <a:pt x="7227" y="11372"/>
                  </a:lnTo>
                  <a:lnTo>
                    <a:pt x="6860" y="11005"/>
                  </a:lnTo>
                  <a:lnTo>
                    <a:pt x="6787" y="10748"/>
                  </a:lnTo>
                  <a:lnTo>
                    <a:pt x="6750" y="10491"/>
                  </a:lnTo>
                  <a:lnTo>
                    <a:pt x="6640" y="10234"/>
                  </a:lnTo>
                  <a:lnTo>
                    <a:pt x="6530" y="9978"/>
                  </a:lnTo>
                  <a:lnTo>
                    <a:pt x="6457" y="9868"/>
                  </a:lnTo>
                  <a:lnTo>
                    <a:pt x="6310" y="9868"/>
                  </a:lnTo>
                  <a:lnTo>
                    <a:pt x="5870" y="10014"/>
                  </a:lnTo>
                  <a:lnTo>
                    <a:pt x="5650" y="10088"/>
                  </a:lnTo>
                  <a:lnTo>
                    <a:pt x="5577" y="10088"/>
                  </a:lnTo>
                  <a:lnTo>
                    <a:pt x="5466" y="10014"/>
                  </a:lnTo>
                  <a:lnTo>
                    <a:pt x="5210" y="9904"/>
                  </a:lnTo>
                  <a:lnTo>
                    <a:pt x="5026" y="9758"/>
                  </a:lnTo>
                  <a:lnTo>
                    <a:pt x="4953" y="9648"/>
                  </a:lnTo>
                  <a:lnTo>
                    <a:pt x="4880" y="9538"/>
                  </a:lnTo>
                  <a:lnTo>
                    <a:pt x="4843" y="9427"/>
                  </a:lnTo>
                  <a:lnTo>
                    <a:pt x="4843" y="9281"/>
                  </a:lnTo>
                  <a:lnTo>
                    <a:pt x="4880" y="9134"/>
                  </a:lnTo>
                  <a:lnTo>
                    <a:pt x="4953" y="8987"/>
                  </a:lnTo>
                  <a:lnTo>
                    <a:pt x="5063" y="8877"/>
                  </a:lnTo>
                  <a:lnTo>
                    <a:pt x="5210" y="8804"/>
                  </a:lnTo>
                  <a:lnTo>
                    <a:pt x="5577" y="8694"/>
                  </a:lnTo>
                  <a:lnTo>
                    <a:pt x="5870" y="8657"/>
                  </a:lnTo>
                  <a:lnTo>
                    <a:pt x="6384" y="8657"/>
                  </a:lnTo>
                  <a:lnTo>
                    <a:pt x="6897" y="8620"/>
                  </a:lnTo>
                  <a:close/>
                  <a:moveTo>
                    <a:pt x="8621" y="10088"/>
                  </a:moveTo>
                  <a:lnTo>
                    <a:pt x="9355" y="10565"/>
                  </a:lnTo>
                  <a:lnTo>
                    <a:pt x="9501" y="10711"/>
                  </a:lnTo>
                  <a:lnTo>
                    <a:pt x="9648" y="10858"/>
                  </a:lnTo>
                  <a:lnTo>
                    <a:pt x="9758" y="11005"/>
                  </a:lnTo>
                  <a:lnTo>
                    <a:pt x="9868" y="11151"/>
                  </a:lnTo>
                  <a:lnTo>
                    <a:pt x="9355" y="11628"/>
                  </a:lnTo>
                  <a:lnTo>
                    <a:pt x="9318" y="11592"/>
                  </a:lnTo>
                  <a:lnTo>
                    <a:pt x="9208" y="11482"/>
                  </a:lnTo>
                  <a:lnTo>
                    <a:pt x="9061" y="11408"/>
                  </a:lnTo>
                  <a:lnTo>
                    <a:pt x="8878" y="11298"/>
                  </a:lnTo>
                  <a:lnTo>
                    <a:pt x="8768" y="11188"/>
                  </a:lnTo>
                  <a:lnTo>
                    <a:pt x="8511" y="10931"/>
                  </a:lnTo>
                  <a:lnTo>
                    <a:pt x="8548" y="10821"/>
                  </a:lnTo>
                  <a:lnTo>
                    <a:pt x="8621" y="10638"/>
                  </a:lnTo>
                  <a:lnTo>
                    <a:pt x="8658" y="10455"/>
                  </a:lnTo>
                  <a:lnTo>
                    <a:pt x="8658" y="10271"/>
                  </a:lnTo>
                  <a:lnTo>
                    <a:pt x="8621" y="10088"/>
                  </a:lnTo>
                  <a:close/>
                  <a:moveTo>
                    <a:pt x="6860" y="11555"/>
                  </a:moveTo>
                  <a:lnTo>
                    <a:pt x="7190" y="11885"/>
                  </a:lnTo>
                  <a:lnTo>
                    <a:pt x="7007" y="11958"/>
                  </a:lnTo>
                  <a:lnTo>
                    <a:pt x="6897" y="11958"/>
                  </a:lnTo>
                  <a:lnTo>
                    <a:pt x="6787" y="11922"/>
                  </a:lnTo>
                  <a:lnTo>
                    <a:pt x="6860" y="11555"/>
                  </a:lnTo>
                  <a:close/>
                  <a:moveTo>
                    <a:pt x="8328" y="11262"/>
                  </a:moveTo>
                  <a:lnTo>
                    <a:pt x="8474" y="11445"/>
                  </a:lnTo>
                  <a:lnTo>
                    <a:pt x="8658" y="11628"/>
                  </a:lnTo>
                  <a:lnTo>
                    <a:pt x="8878" y="11775"/>
                  </a:lnTo>
                  <a:lnTo>
                    <a:pt x="8988" y="11812"/>
                  </a:lnTo>
                  <a:lnTo>
                    <a:pt x="9098" y="11848"/>
                  </a:lnTo>
                  <a:lnTo>
                    <a:pt x="8731" y="12105"/>
                  </a:lnTo>
                  <a:lnTo>
                    <a:pt x="8328" y="12325"/>
                  </a:lnTo>
                  <a:lnTo>
                    <a:pt x="8291" y="12289"/>
                  </a:lnTo>
                  <a:lnTo>
                    <a:pt x="7814" y="11885"/>
                  </a:lnTo>
                  <a:lnTo>
                    <a:pt x="8071" y="11592"/>
                  </a:lnTo>
                  <a:lnTo>
                    <a:pt x="8328" y="11262"/>
                  </a:lnTo>
                  <a:close/>
                  <a:moveTo>
                    <a:pt x="6970" y="2678"/>
                  </a:moveTo>
                  <a:lnTo>
                    <a:pt x="7374" y="2715"/>
                  </a:lnTo>
                  <a:lnTo>
                    <a:pt x="7777" y="2788"/>
                  </a:lnTo>
                  <a:lnTo>
                    <a:pt x="8181" y="2898"/>
                  </a:lnTo>
                  <a:lnTo>
                    <a:pt x="8548" y="3008"/>
                  </a:lnTo>
                  <a:lnTo>
                    <a:pt x="8915" y="3192"/>
                  </a:lnTo>
                  <a:lnTo>
                    <a:pt x="9281" y="3375"/>
                  </a:lnTo>
                  <a:lnTo>
                    <a:pt x="9611" y="3595"/>
                  </a:lnTo>
                  <a:lnTo>
                    <a:pt x="9501" y="3632"/>
                  </a:lnTo>
                  <a:lnTo>
                    <a:pt x="9281" y="3815"/>
                  </a:lnTo>
                  <a:lnTo>
                    <a:pt x="9171" y="3925"/>
                  </a:lnTo>
                  <a:lnTo>
                    <a:pt x="9061" y="4035"/>
                  </a:lnTo>
                  <a:lnTo>
                    <a:pt x="9061" y="4072"/>
                  </a:lnTo>
                  <a:lnTo>
                    <a:pt x="9061" y="4109"/>
                  </a:lnTo>
                  <a:lnTo>
                    <a:pt x="9135" y="4109"/>
                  </a:lnTo>
                  <a:lnTo>
                    <a:pt x="9245" y="4072"/>
                  </a:lnTo>
                  <a:lnTo>
                    <a:pt x="9355" y="4072"/>
                  </a:lnTo>
                  <a:lnTo>
                    <a:pt x="9685" y="3925"/>
                  </a:lnTo>
                  <a:lnTo>
                    <a:pt x="9905" y="3815"/>
                  </a:lnTo>
                  <a:lnTo>
                    <a:pt x="10198" y="4035"/>
                  </a:lnTo>
                  <a:lnTo>
                    <a:pt x="9905" y="4255"/>
                  </a:lnTo>
                  <a:lnTo>
                    <a:pt x="9611" y="4512"/>
                  </a:lnTo>
                  <a:lnTo>
                    <a:pt x="9281" y="4475"/>
                  </a:lnTo>
                  <a:lnTo>
                    <a:pt x="8731" y="4475"/>
                  </a:lnTo>
                  <a:lnTo>
                    <a:pt x="8584" y="4512"/>
                  </a:lnTo>
                  <a:lnTo>
                    <a:pt x="8548" y="4549"/>
                  </a:lnTo>
                  <a:lnTo>
                    <a:pt x="8511" y="4622"/>
                  </a:lnTo>
                  <a:lnTo>
                    <a:pt x="8328" y="4989"/>
                  </a:lnTo>
                  <a:lnTo>
                    <a:pt x="8108" y="5356"/>
                  </a:lnTo>
                  <a:lnTo>
                    <a:pt x="7851" y="5466"/>
                  </a:lnTo>
                  <a:lnTo>
                    <a:pt x="7594" y="5613"/>
                  </a:lnTo>
                  <a:lnTo>
                    <a:pt x="7117" y="5906"/>
                  </a:lnTo>
                  <a:lnTo>
                    <a:pt x="6714" y="6163"/>
                  </a:lnTo>
                  <a:lnTo>
                    <a:pt x="6530" y="6310"/>
                  </a:lnTo>
                  <a:lnTo>
                    <a:pt x="6457" y="6383"/>
                  </a:lnTo>
                  <a:lnTo>
                    <a:pt x="6420" y="6493"/>
                  </a:lnTo>
                  <a:lnTo>
                    <a:pt x="6384" y="6676"/>
                  </a:lnTo>
                  <a:lnTo>
                    <a:pt x="6420" y="6786"/>
                  </a:lnTo>
                  <a:lnTo>
                    <a:pt x="6457" y="6896"/>
                  </a:lnTo>
                  <a:lnTo>
                    <a:pt x="6567" y="6970"/>
                  </a:lnTo>
                  <a:lnTo>
                    <a:pt x="6677" y="6970"/>
                  </a:lnTo>
                  <a:lnTo>
                    <a:pt x="6824" y="7006"/>
                  </a:lnTo>
                  <a:lnTo>
                    <a:pt x="7117" y="6933"/>
                  </a:lnTo>
                  <a:lnTo>
                    <a:pt x="7301" y="6860"/>
                  </a:lnTo>
                  <a:lnTo>
                    <a:pt x="7447" y="6823"/>
                  </a:lnTo>
                  <a:lnTo>
                    <a:pt x="7484" y="6860"/>
                  </a:lnTo>
                  <a:lnTo>
                    <a:pt x="7411" y="6896"/>
                  </a:lnTo>
                  <a:lnTo>
                    <a:pt x="7227" y="7006"/>
                  </a:lnTo>
                  <a:lnTo>
                    <a:pt x="6860" y="7080"/>
                  </a:lnTo>
                  <a:lnTo>
                    <a:pt x="6530" y="7153"/>
                  </a:lnTo>
                  <a:lnTo>
                    <a:pt x="6347" y="7227"/>
                  </a:lnTo>
                  <a:lnTo>
                    <a:pt x="6237" y="7337"/>
                  </a:lnTo>
                  <a:lnTo>
                    <a:pt x="6163" y="7483"/>
                  </a:lnTo>
                  <a:lnTo>
                    <a:pt x="6127" y="7630"/>
                  </a:lnTo>
                  <a:lnTo>
                    <a:pt x="6127" y="7777"/>
                  </a:lnTo>
                  <a:lnTo>
                    <a:pt x="6163" y="7924"/>
                  </a:lnTo>
                  <a:lnTo>
                    <a:pt x="6237" y="8070"/>
                  </a:lnTo>
                  <a:lnTo>
                    <a:pt x="6384" y="8180"/>
                  </a:lnTo>
                  <a:lnTo>
                    <a:pt x="6494" y="8180"/>
                  </a:lnTo>
                  <a:lnTo>
                    <a:pt x="6567" y="8144"/>
                  </a:lnTo>
                  <a:lnTo>
                    <a:pt x="6640" y="8070"/>
                  </a:lnTo>
                  <a:lnTo>
                    <a:pt x="6714" y="7997"/>
                  </a:lnTo>
                  <a:lnTo>
                    <a:pt x="6897" y="7924"/>
                  </a:lnTo>
                  <a:lnTo>
                    <a:pt x="7337" y="7924"/>
                  </a:lnTo>
                  <a:lnTo>
                    <a:pt x="8328" y="7997"/>
                  </a:lnTo>
                  <a:lnTo>
                    <a:pt x="8328" y="8144"/>
                  </a:lnTo>
                  <a:lnTo>
                    <a:pt x="8364" y="8327"/>
                  </a:lnTo>
                  <a:lnTo>
                    <a:pt x="8438" y="8474"/>
                  </a:lnTo>
                  <a:lnTo>
                    <a:pt x="8548" y="8584"/>
                  </a:lnTo>
                  <a:lnTo>
                    <a:pt x="8768" y="8767"/>
                  </a:lnTo>
                  <a:lnTo>
                    <a:pt x="8548" y="8694"/>
                  </a:lnTo>
                  <a:lnTo>
                    <a:pt x="8328" y="8657"/>
                  </a:lnTo>
                  <a:lnTo>
                    <a:pt x="8291" y="8657"/>
                  </a:lnTo>
                  <a:lnTo>
                    <a:pt x="8291" y="8731"/>
                  </a:lnTo>
                  <a:lnTo>
                    <a:pt x="8511" y="8951"/>
                  </a:lnTo>
                  <a:lnTo>
                    <a:pt x="8768" y="9171"/>
                  </a:lnTo>
                  <a:lnTo>
                    <a:pt x="9355" y="9501"/>
                  </a:lnTo>
                  <a:lnTo>
                    <a:pt x="9428" y="9574"/>
                  </a:lnTo>
                  <a:lnTo>
                    <a:pt x="9538" y="9648"/>
                  </a:lnTo>
                  <a:lnTo>
                    <a:pt x="9648" y="9684"/>
                  </a:lnTo>
                  <a:lnTo>
                    <a:pt x="9795" y="9794"/>
                  </a:lnTo>
                  <a:lnTo>
                    <a:pt x="9942" y="9941"/>
                  </a:lnTo>
                  <a:lnTo>
                    <a:pt x="10125" y="10198"/>
                  </a:lnTo>
                  <a:lnTo>
                    <a:pt x="10272" y="10344"/>
                  </a:lnTo>
                  <a:lnTo>
                    <a:pt x="10418" y="10491"/>
                  </a:lnTo>
                  <a:lnTo>
                    <a:pt x="10125" y="10858"/>
                  </a:lnTo>
                  <a:lnTo>
                    <a:pt x="9978" y="10638"/>
                  </a:lnTo>
                  <a:lnTo>
                    <a:pt x="9795" y="10455"/>
                  </a:lnTo>
                  <a:lnTo>
                    <a:pt x="9428" y="10161"/>
                  </a:lnTo>
                  <a:lnTo>
                    <a:pt x="8988" y="9904"/>
                  </a:lnTo>
                  <a:lnTo>
                    <a:pt x="8401" y="9501"/>
                  </a:lnTo>
                  <a:lnTo>
                    <a:pt x="8144" y="9171"/>
                  </a:lnTo>
                  <a:lnTo>
                    <a:pt x="7851" y="8877"/>
                  </a:lnTo>
                  <a:lnTo>
                    <a:pt x="7557" y="8657"/>
                  </a:lnTo>
                  <a:lnTo>
                    <a:pt x="7227" y="8437"/>
                  </a:lnTo>
                  <a:lnTo>
                    <a:pt x="7190" y="8437"/>
                  </a:lnTo>
                  <a:lnTo>
                    <a:pt x="7190" y="8400"/>
                  </a:lnTo>
                  <a:lnTo>
                    <a:pt x="7154" y="8400"/>
                  </a:lnTo>
                  <a:lnTo>
                    <a:pt x="7044" y="8364"/>
                  </a:lnTo>
                  <a:lnTo>
                    <a:pt x="6677" y="8327"/>
                  </a:lnTo>
                  <a:lnTo>
                    <a:pt x="6273" y="8290"/>
                  </a:lnTo>
                  <a:lnTo>
                    <a:pt x="5870" y="8327"/>
                  </a:lnTo>
                  <a:lnTo>
                    <a:pt x="5466" y="8364"/>
                  </a:lnTo>
                  <a:lnTo>
                    <a:pt x="5173" y="8437"/>
                  </a:lnTo>
                  <a:lnTo>
                    <a:pt x="4990" y="8510"/>
                  </a:lnTo>
                  <a:lnTo>
                    <a:pt x="4843" y="8620"/>
                  </a:lnTo>
                  <a:lnTo>
                    <a:pt x="4733" y="8731"/>
                  </a:lnTo>
                  <a:lnTo>
                    <a:pt x="4623" y="8841"/>
                  </a:lnTo>
                  <a:lnTo>
                    <a:pt x="4549" y="8987"/>
                  </a:lnTo>
                  <a:lnTo>
                    <a:pt x="4476" y="9171"/>
                  </a:lnTo>
                  <a:lnTo>
                    <a:pt x="4476" y="9317"/>
                  </a:lnTo>
                  <a:lnTo>
                    <a:pt x="4476" y="9464"/>
                  </a:lnTo>
                  <a:lnTo>
                    <a:pt x="4513" y="9611"/>
                  </a:lnTo>
                  <a:lnTo>
                    <a:pt x="4549" y="9721"/>
                  </a:lnTo>
                  <a:lnTo>
                    <a:pt x="4733" y="9978"/>
                  </a:lnTo>
                  <a:lnTo>
                    <a:pt x="4953" y="10161"/>
                  </a:lnTo>
                  <a:lnTo>
                    <a:pt x="5246" y="10344"/>
                  </a:lnTo>
                  <a:lnTo>
                    <a:pt x="5577" y="10491"/>
                  </a:lnTo>
                  <a:lnTo>
                    <a:pt x="5687" y="10491"/>
                  </a:lnTo>
                  <a:lnTo>
                    <a:pt x="5797" y="10418"/>
                  </a:lnTo>
                  <a:lnTo>
                    <a:pt x="6090" y="10308"/>
                  </a:lnTo>
                  <a:lnTo>
                    <a:pt x="6090" y="10418"/>
                  </a:lnTo>
                  <a:lnTo>
                    <a:pt x="6090" y="10528"/>
                  </a:lnTo>
                  <a:lnTo>
                    <a:pt x="6163" y="10785"/>
                  </a:lnTo>
                  <a:lnTo>
                    <a:pt x="6310" y="10968"/>
                  </a:lnTo>
                  <a:lnTo>
                    <a:pt x="6494" y="11188"/>
                  </a:lnTo>
                  <a:lnTo>
                    <a:pt x="6494" y="11592"/>
                  </a:lnTo>
                  <a:lnTo>
                    <a:pt x="6420" y="11958"/>
                  </a:lnTo>
                  <a:lnTo>
                    <a:pt x="6384" y="12105"/>
                  </a:lnTo>
                  <a:lnTo>
                    <a:pt x="6420" y="12142"/>
                  </a:lnTo>
                  <a:lnTo>
                    <a:pt x="6457" y="12179"/>
                  </a:lnTo>
                  <a:lnTo>
                    <a:pt x="6714" y="12289"/>
                  </a:lnTo>
                  <a:lnTo>
                    <a:pt x="6970" y="12325"/>
                  </a:lnTo>
                  <a:lnTo>
                    <a:pt x="7227" y="12252"/>
                  </a:lnTo>
                  <a:lnTo>
                    <a:pt x="7447" y="12142"/>
                  </a:lnTo>
                  <a:lnTo>
                    <a:pt x="7924" y="12509"/>
                  </a:lnTo>
                  <a:lnTo>
                    <a:pt x="7484" y="12655"/>
                  </a:lnTo>
                  <a:lnTo>
                    <a:pt x="7044" y="12802"/>
                  </a:lnTo>
                  <a:lnTo>
                    <a:pt x="6714" y="12876"/>
                  </a:lnTo>
                  <a:lnTo>
                    <a:pt x="6604" y="12765"/>
                  </a:lnTo>
                  <a:lnTo>
                    <a:pt x="6494" y="12582"/>
                  </a:lnTo>
                  <a:lnTo>
                    <a:pt x="6310" y="12289"/>
                  </a:lnTo>
                  <a:lnTo>
                    <a:pt x="6090" y="12032"/>
                  </a:lnTo>
                  <a:lnTo>
                    <a:pt x="5870" y="11812"/>
                  </a:lnTo>
                  <a:lnTo>
                    <a:pt x="5466" y="11372"/>
                  </a:lnTo>
                  <a:lnTo>
                    <a:pt x="5100" y="10895"/>
                  </a:lnTo>
                  <a:lnTo>
                    <a:pt x="5063" y="10858"/>
                  </a:lnTo>
                  <a:lnTo>
                    <a:pt x="4990" y="10858"/>
                  </a:lnTo>
                  <a:lnTo>
                    <a:pt x="4953" y="10895"/>
                  </a:lnTo>
                  <a:lnTo>
                    <a:pt x="4953" y="10931"/>
                  </a:lnTo>
                  <a:lnTo>
                    <a:pt x="4953" y="11151"/>
                  </a:lnTo>
                  <a:lnTo>
                    <a:pt x="5026" y="11335"/>
                  </a:lnTo>
                  <a:lnTo>
                    <a:pt x="5100" y="11518"/>
                  </a:lnTo>
                  <a:lnTo>
                    <a:pt x="5246" y="11702"/>
                  </a:lnTo>
                  <a:lnTo>
                    <a:pt x="5540" y="12032"/>
                  </a:lnTo>
                  <a:lnTo>
                    <a:pt x="5833" y="12325"/>
                  </a:lnTo>
                  <a:lnTo>
                    <a:pt x="6017" y="12582"/>
                  </a:lnTo>
                  <a:lnTo>
                    <a:pt x="6200" y="12912"/>
                  </a:lnTo>
                  <a:lnTo>
                    <a:pt x="5650" y="12949"/>
                  </a:lnTo>
                  <a:lnTo>
                    <a:pt x="5026" y="12362"/>
                  </a:lnTo>
                  <a:lnTo>
                    <a:pt x="4659" y="11995"/>
                  </a:lnTo>
                  <a:lnTo>
                    <a:pt x="4513" y="11812"/>
                  </a:lnTo>
                  <a:lnTo>
                    <a:pt x="4439" y="11555"/>
                  </a:lnTo>
                  <a:lnTo>
                    <a:pt x="4403" y="11518"/>
                  </a:lnTo>
                  <a:lnTo>
                    <a:pt x="4329" y="11482"/>
                  </a:lnTo>
                  <a:lnTo>
                    <a:pt x="4256" y="11482"/>
                  </a:lnTo>
                  <a:lnTo>
                    <a:pt x="4219" y="11555"/>
                  </a:lnTo>
                  <a:lnTo>
                    <a:pt x="4219" y="11665"/>
                  </a:lnTo>
                  <a:lnTo>
                    <a:pt x="4219" y="11812"/>
                  </a:lnTo>
                  <a:lnTo>
                    <a:pt x="4293" y="12032"/>
                  </a:lnTo>
                  <a:lnTo>
                    <a:pt x="4403" y="12252"/>
                  </a:lnTo>
                  <a:lnTo>
                    <a:pt x="4586" y="12435"/>
                  </a:lnTo>
                  <a:lnTo>
                    <a:pt x="4953" y="12876"/>
                  </a:lnTo>
                  <a:lnTo>
                    <a:pt x="4880" y="12876"/>
                  </a:lnTo>
                  <a:lnTo>
                    <a:pt x="4880" y="12839"/>
                  </a:lnTo>
                  <a:lnTo>
                    <a:pt x="4880" y="12802"/>
                  </a:lnTo>
                  <a:lnTo>
                    <a:pt x="4843" y="12765"/>
                  </a:lnTo>
                  <a:lnTo>
                    <a:pt x="4549" y="12692"/>
                  </a:lnTo>
                  <a:lnTo>
                    <a:pt x="4439" y="12655"/>
                  </a:lnTo>
                  <a:lnTo>
                    <a:pt x="4366" y="12545"/>
                  </a:lnTo>
                  <a:lnTo>
                    <a:pt x="4293" y="12362"/>
                  </a:lnTo>
                  <a:lnTo>
                    <a:pt x="4073" y="11995"/>
                  </a:lnTo>
                  <a:lnTo>
                    <a:pt x="3926" y="11848"/>
                  </a:lnTo>
                  <a:lnTo>
                    <a:pt x="3816" y="11738"/>
                  </a:lnTo>
                  <a:lnTo>
                    <a:pt x="3816" y="11665"/>
                  </a:lnTo>
                  <a:lnTo>
                    <a:pt x="3816" y="11592"/>
                  </a:lnTo>
                  <a:lnTo>
                    <a:pt x="3779" y="11555"/>
                  </a:lnTo>
                  <a:lnTo>
                    <a:pt x="3742" y="11518"/>
                  </a:lnTo>
                  <a:lnTo>
                    <a:pt x="3669" y="11555"/>
                  </a:lnTo>
                  <a:lnTo>
                    <a:pt x="3559" y="11628"/>
                  </a:lnTo>
                  <a:lnTo>
                    <a:pt x="3522" y="11702"/>
                  </a:lnTo>
                  <a:lnTo>
                    <a:pt x="3522" y="11848"/>
                  </a:lnTo>
                  <a:lnTo>
                    <a:pt x="3559" y="11958"/>
                  </a:lnTo>
                  <a:lnTo>
                    <a:pt x="3669" y="12105"/>
                  </a:lnTo>
                  <a:lnTo>
                    <a:pt x="3779" y="12252"/>
                  </a:lnTo>
                  <a:lnTo>
                    <a:pt x="3889" y="12435"/>
                  </a:lnTo>
                  <a:lnTo>
                    <a:pt x="3963" y="12655"/>
                  </a:lnTo>
                  <a:lnTo>
                    <a:pt x="3963" y="12655"/>
                  </a:lnTo>
                  <a:lnTo>
                    <a:pt x="3376" y="12435"/>
                  </a:lnTo>
                  <a:lnTo>
                    <a:pt x="2825" y="12105"/>
                  </a:lnTo>
                  <a:lnTo>
                    <a:pt x="2789" y="12069"/>
                  </a:lnTo>
                  <a:lnTo>
                    <a:pt x="2715" y="11958"/>
                  </a:lnTo>
                  <a:lnTo>
                    <a:pt x="2605" y="11885"/>
                  </a:lnTo>
                  <a:lnTo>
                    <a:pt x="2349" y="11812"/>
                  </a:lnTo>
                  <a:lnTo>
                    <a:pt x="2312" y="11738"/>
                  </a:lnTo>
                  <a:lnTo>
                    <a:pt x="2165" y="11115"/>
                  </a:lnTo>
                  <a:lnTo>
                    <a:pt x="2092" y="10748"/>
                  </a:lnTo>
                  <a:lnTo>
                    <a:pt x="2055" y="10381"/>
                  </a:lnTo>
                  <a:lnTo>
                    <a:pt x="2055" y="10051"/>
                  </a:lnTo>
                  <a:lnTo>
                    <a:pt x="2092" y="9868"/>
                  </a:lnTo>
                  <a:lnTo>
                    <a:pt x="2165" y="9758"/>
                  </a:lnTo>
                  <a:lnTo>
                    <a:pt x="2238" y="9611"/>
                  </a:lnTo>
                  <a:lnTo>
                    <a:pt x="2349" y="9538"/>
                  </a:lnTo>
                  <a:lnTo>
                    <a:pt x="2495" y="9464"/>
                  </a:lnTo>
                  <a:lnTo>
                    <a:pt x="2679" y="9391"/>
                  </a:lnTo>
                  <a:lnTo>
                    <a:pt x="2715" y="9391"/>
                  </a:lnTo>
                  <a:lnTo>
                    <a:pt x="2752" y="9354"/>
                  </a:lnTo>
                  <a:lnTo>
                    <a:pt x="2789" y="9281"/>
                  </a:lnTo>
                  <a:lnTo>
                    <a:pt x="2789" y="9207"/>
                  </a:lnTo>
                  <a:lnTo>
                    <a:pt x="2715" y="9024"/>
                  </a:lnTo>
                  <a:lnTo>
                    <a:pt x="2605" y="8841"/>
                  </a:lnTo>
                  <a:lnTo>
                    <a:pt x="2495" y="8694"/>
                  </a:lnTo>
                  <a:lnTo>
                    <a:pt x="2349" y="8510"/>
                  </a:lnTo>
                  <a:lnTo>
                    <a:pt x="2055" y="8254"/>
                  </a:lnTo>
                  <a:lnTo>
                    <a:pt x="1725" y="7960"/>
                  </a:lnTo>
                  <a:lnTo>
                    <a:pt x="1505" y="7813"/>
                  </a:lnTo>
                  <a:lnTo>
                    <a:pt x="1285" y="7630"/>
                  </a:lnTo>
                  <a:lnTo>
                    <a:pt x="1175" y="7447"/>
                  </a:lnTo>
                  <a:lnTo>
                    <a:pt x="991" y="7300"/>
                  </a:lnTo>
                  <a:lnTo>
                    <a:pt x="771" y="7153"/>
                  </a:lnTo>
                  <a:lnTo>
                    <a:pt x="551" y="7117"/>
                  </a:lnTo>
                  <a:lnTo>
                    <a:pt x="661" y="6566"/>
                  </a:lnTo>
                  <a:lnTo>
                    <a:pt x="771" y="6089"/>
                  </a:lnTo>
                  <a:lnTo>
                    <a:pt x="808" y="6016"/>
                  </a:lnTo>
                  <a:lnTo>
                    <a:pt x="955" y="5943"/>
                  </a:lnTo>
                  <a:lnTo>
                    <a:pt x="1101" y="5906"/>
                  </a:lnTo>
                  <a:lnTo>
                    <a:pt x="1248" y="5906"/>
                  </a:lnTo>
                  <a:lnTo>
                    <a:pt x="1395" y="5943"/>
                  </a:lnTo>
                  <a:lnTo>
                    <a:pt x="1505" y="6016"/>
                  </a:lnTo>
                  <a:lnTo>
                    <a:pt x="1615" y="6126"/>
                  </a:lnTo>
                  <a:lnTo>
                    <a:pt x="1652" y="6236"/>
                  </a:lnTo>
                  <a:lnTo>
                    <a:pt x="1652" y="6420"/>
                  </a:lnTo>
                  <a:lnTo>
                    <a:pt x="1652" y="6530"/>
                  </a:lnTo>
                  <a:lnTo>
                    <a:pt x="1688" y="6566"/>
                  </a:lnTo>
                  <a:lnTo>
                    <a:pt x="1725" y="6566"/>
                  </a:lnTo>
                  <a:lnTo>
                    <a:pt x="1945" y="6676"/>
                  </a:lnTo>
                  <a:lnTo>
                    <a:pt x="2128" y="6786"/>
                  </a:lnTo>
                  <a:lnTo>
                    <a:pt x="2275" y="6970"/>
                  </a:lnTo>
                  <a:lnTo>
                    <a:pt x="2385" y="7153"/>
                  </a:lnTo>
                  <a:lnTo>
                    <a:pt x="2459" y="7227"/>
                  </a:lnTo>
                  <a:lnTo>
                    <a:pt x="2532" y="7227"/>
                  </a:lnTo>
                  <a:lnTo>
                    <a:pt x="2605" y="7190"/>
                  </a:lnTo>
                  <a:lnTo>
                    <a:pt x="2642" y="7080"/>
                  </a:lnTo>
                  <a:lnTo>
                    <a:pt x="2532" y="5943"/>
                  </a:lnTo>
                  <a:lnTo>
                    <a:pt x="2752" y="5906"/>
                  </a:lnTo>
                  <a:lnTo>
                    <a:pt x="3009" y="5796"/>
                  </a:lnTo>
                  <a:lnTo>
                    <a:pt x="3229" y="5723"/>
                  </a:lnTo>
                  <a:lnTo>
                    <a:pt x="3449" y="5686"/>
                  </a:lnTo>
                  <a:lnTo>
                    <a:pt x="3669" y="5649"/>
                  </a:lnTo>
                  <a:lnTo>
                    <a:pt x="3889" y="5686"/>
                  </a:lnTo>
                  <a:lnTo>
                    <a:pt x="4293" y="5723"/>
                  </a:lnTo>
                  <a:lnTo>
                    <a:pt x="5100" y="5723"/>
                  </a:lnTo>
                  <a:lnTo>
                    <a:pt x="5283" y="5649"/>
                  </a:lnTo>
                  <a:lnTo>
                    <a:pt x="5503" y="5576"/>
                  </a:lnTo>
                  <a:lnTo>
                    <a:pt x="5577" y="5539"/>
                  </a:lnTo>
                  <a:lnTo>
                    <a:pt x="5613" y="5466"/>
                  </a:lnTo>
                  <a:lnTo>
                    <a:pt x="5613" y="5356"/>
                  </a:lnTo>
                  <a:lnTo>
                    <a:pt x="5577" y="5282"/>
                  </a:lnTo>
                  <a:lnTo>
                    <a:pt x="5246" y="4916"/>
                  </a:lnTo>
                  <a:lnTo>
                    <a:pt x="4880" y="4549"/>
                  </a:lnTo>
                  <a:lnTo>
                    <a:pt x="4696" y="4365"/>
                  </a:lnTo>
                  <a:lnTo>
                    <a:pt x="4513" y="4219"/>
                  </a:lnTo>
                  <a:lnTo>
                    <a:pt x="4293" y="4109"/>
                  </a:lnTo>
                  <a:lnTo>
                    <a:pt x="4036" y="3999"/>
                  </a:lnTo>
                  <a:lnTo>
                    <a:pt x="3999" y="3889"/>
                  </a:lnTo>
                  <a:lnTo>
                    <a:pt x="3963" y="3815"/>
                  </a:lnTo>
                  <a:lnTo>
                    <a:pt x="3852" y="3742"/>
                  </a:lnTo>
                  <a:lnTo>
                    <a:pt x="3742" y="3668"/>
                  </a:lnTo>
                  <a:lnTo>
                    <a:pt x="3376" y="3522"/>
                  </a:lnTo>
                  <a:lnTo>
                    <a:pt x="3192" y="3448"/>
                  </a:lnTo>
                  <a:lnTo>
                    <a:pt x="2972" y="3412"/>
                  </a:lnTo>
                  <a:lnTo>
                    <a:pt x="3412" y="3228"/>
                  </a:lnTo>
                  <a:lnTo>
                    <a:pt x="3816" y="3045"/>
                  </a:lnTo>
                  <a:lnTo>
                    <a:pt x="4256" y="2935"/>
                  </a:lnTo>
                  <a:lnTo>
                    <a:pt x="4696" y="2861"/>
                  </a:lnTo>
                  <a:lnTo>
                    <a:pt x="5136" y="2788"/>
                  </a:lnTo>
                  <a:lnTo>
                    <a:pt x="6494" y="2788"/>
                  </a:lnTo>
                  <a:lnTo>
                    <a:pt x="6567" y="2751"/>
                  </a:lnTo>
                  <a:lnTo>
                    <a:pt x="6567" y="2678"/>
                  </a:lnTo>
                  <a:close/>
                  <a:moveTo>
                    <a:pt x="5100" y="15590"/>
                  </a:moveTo>
                  <a:lnTo>
                    <a:pt x="5246" y="15627"/>
                  </a:lnTo>
                  <a:lnTo>
                    <a:pt x="5503" y="15700"/>
                  </a:lnTo>
                  <a:lnTo>
                    <a:pt x="5393" y="15737"/>
                  </a:lnTo>
                  <a:lnTo>
                    <a:pt x="5320" y="15810"/>
                  </a:lnTo>
                  <a:lnTo>
                    <a:pt x="5246" y="15920"/>
                  </a:lnTo>
                  <a:lnTo>
                    <a:pt x="5246" y="16030"/>
                  </a:lnTo>
                  <a:lnTo>
                    <a:pt x="5210" y="16177"/>
                  </a:lnTo>
                  <a:lnTo>
                    <a:pt x="5246" y="16360"/>
                  </a:lnTo>
                  <a:lnTo>
                    <a:pt x="5246" y="16434"/>
                  </a:lnTo>
                  <a:lnTo>
                    <a:pt x="5283" y="16507"/>
                  </a:lnTo>
                  <a:lnTo>
                    <a:pt x="5356" y="16580"/>
                  </a:lnTo>
                  <a:lnTo>
                    <a:pt x="5430" y="16617"/>
                  </a:lnTo>
                  <a:lnTo>
                    <a:pt x="5540" y="16617"/>
                  </a:lnTo>
                  <a:lnTo>
                    <a:pt x="5870" y="16947"/>
                  </a:lnTo>
                  <a:lnTo>
                    <a:pt x="6237" y="17167"/>
                  </a:lnTo>
                  <a:lnTo>
                    <a:pt x="6567" y="17351"/>
                  </a:lnTo>
                  <a:lnTo>
                    <a:pt x="6750" y="17424"/>
                  </a:lnTo>
                  <a:lnTo>
                    <a:pt x="3449" y="17387"/>
                  </a:lnTo>
                  <a:lnTo>
                    <a:pt x="3596" y="17314"/>
                  </a:lnTo>
                  <a:lnTo>
                    <a:pt x="3926" y="17167"/>
                  </a:lnTo>
                  <a:lnTo>
                    <a:pt x="4256" y="16984"/>
                  </a:lnTo>
                  <a:lnTo>
                    <a:pt x="4476" y="16837"/>
                  </a:lnTo>
                  <a:lnTo>
                    <a:pt x="4696" y="16654"/>
                  </a:lnTo>
                  <a:lnTo>
                    <a:pt x="4770" y="16690"/>
                  </a:lnTo>
                  <a:lnTo>
                    <a:pt x="4880" y="16690"/>
                  </a:lnTo>
                  <a:lnTo>
                    <a:pt x="4953" y="16654"/>
                  </a:lnTo>
                  <a:lnTo>
                    <a:pt x="5026" y="16580"/>
                  </a:lnTo>
                  <a:lnTo>
                    <a:pt x="5136" y="16397"/>
                  </a:lnTo>
                  <a:lnTo>
                    <a:pt x="5210" y="16214"/>
                  </a:lnTo>
                  <a:lnTo>
                    <a:pt x="5173" y="16103"/>
                  </a:lnTo>
                  <a:lnTo>
                    <a:pt x="5100" y="16030"/>
                  </a:lnTo>
                  <a:lnTo>
                    <a:pt x="5063" y="15993"/>
                  </a:lnTo>
                  <a:lnTo>
                    <a:pt x="5100" y="15773"/>
                  </a:lnTo>
                  <a:lnTo>
                    <a:pt x="5100" y="15590"/>
                  </a:lnTo>
                  <a:close/>
                  <a:moveTo>
                    <a:pt x="9795" y="0"/>
                  </a:moveTo>
                  <a:lnTo>
                    <a:pt x="9648" y="74"/>
                  </a:lnTo>
                  <a:lnTo>
                    <a:pt x="9391" y="110"/>
                  </a:lnTo>
                  <a:lnTo>
                    <a:pt x="9171" y="220"/>
                  </a:lnTo>
                  <a:lnTo>
                    <a:pt x="9061" y="294"/>
                  </a:lnTo>
                  <a:lnTo>
                    <a:pt x="8988" y="404"/>
                  </a:lnTo>
                  <a:lnTo>
                    <a:pt x="8951" y="514"/>
                  </a:lnTo>
                  <a:lnTo>
                    <a:pt x="8915" y="661"/>
                  </a:lnTo>
                  <a:lnTo>
                    <a:pt x="8915" y="771"/>
                  </a:lnTo>
                  <a:lnTo>
                    <a:pt x="8915" y="881"/>
                  </a:lnTo>
                  <a:lnTo>
                    <a:pt x="8988" y="1027"/>
                  </a:lnTo>
                  <a:lnTo>
                    <a:pt x="9025" y="1137"/>
                  </a:lnTo>
                  <a:lnTo>
                    <a:pt x="8254" y="2348"/>
                  </a:lnTo>
                  <a:lnTo>
                    <a:pt x="7631" y="2201"/>
                  </a:lnTo>
                  <a:lnTo>
                    <a:pt x="7007" y="2165"/>
                  </a:lnTo>
                  <a:lnTo>
                    <a:pt x="6384" y="2165"/>
                  </a:lnTo>
                  <a:lnTo>
                    <a:pt x="5797" y="2238"/>
                  </a:lnTo>
                  <a:lnTo>
                    <a:pt x="5650" y="2275"/>
                  </a:lnTo>
                  <a:lnTo>
                    <a:pt x="5577" y="2385"/>
                  </a:lnTo>
                  <a:lnTo>
                    <a:pt x="5100" y="2348"/>
                  </a:lnTo>
                  <a:lnTo>
                    <a:pt x="4623" y="2421"/>
                  </a:lnTo>
                  <a:lnTo>
                    <a:pt x="4109" y="2495"/>
                  </a:lnTo>
                  <a:lnTo>
                    <a:pt x="3632" y="2641"/>
                  </a:lnTo>
                  <a:lnTo>
                    <a:pt x="3192" y="2825"/>
                  </a:lnTo>
                  <a:lnTo>
                    <a:pt x="2715" y="3045"/>
                  </a:lnTo>
                  <a:lnTo>
                    <a:pt x="2312" y="3302"/>
                  </a:lnTo>
                  <a:lnTo>
                    <a:pt x="1945" y="3558"/>
                  </a:lnTo>
                  <a:lnTo>
                    <a:pt x="1505" y="3925"/>
                  </a:lnTo>
                  <a:lnTo>
                    <a:pt x="1138" y="4365"/>
                  </a:lnTo>
                  <a:lnTo>
                    <a:pt x="808" y="4806"/>
                  </a:lnTo>
                  <a:lnTo>
                    <a:pt x="551" y="5282"/>
                  </a:lnTo>
                  <a:lnTo>
                    <a:pt x="331" y="5796"/>
                  </a:lnTo>
                  <a:lnTo>
                    <a:pt x="184" y="6346"/>
                  </a:lnTo>
                  <a:lnTo>
                    <a:pt x="74" y="6896"/>
                  </a:lnTo>
                  <a:lnTo>
                    <a:pt x="1" y="7447"/>
                  </a:lnTo>
                  <a:lnTo>
                    <a:pt x="1" y="7997"/>
                  </a:lnTo>
                  <a:lnTo>
                    <a:pt x="38" y="8547"/>
                  </a:lnTo>
                  <a:lnTo>
                    <a:pt x="148" y="9097"/>
                  </a:lnTo>
                  <a:lnTo>
                    <a:pt x="294" y="9648"/>
                  </a:lnTo>
                  <a:lnTo>
                    <a:pt x="478" y="10161"/>
                  </a:lnTo>
                  <a:lnTo>
                    <a:pt x="698" y="10638"/>
                  </a:lnTo>
                  <a:lnTo>
                    <a:pt x="991" y="11115"/>
                  </a:lnTo>
                  <a:lnTo>
                    <a:pt x="1358" y="11555"/>
                  </a:lnTo>
                  <a:lnTo>
                    <a:pt x="1725" y="11958"/>
                  </a:lnTo>
                  <a:lnTo>
                    <a:pt x="2165" y="12325"/>
                  </a:lnTo>
                  <a:lnTo>
                    <a:pt x="2679" y="12655"/>
                  </a:lnTo>
                  <a:lnTo>
                    <a:pt x="3156" y="12912"/>
                  </a:lnTo>
                  <a:lnTo>
                    <a:pt x="3706" y="13132"/>
                  </a:lnTo>
                  <a:lnTo>
                    <a:pt x="4256" y="13279"/>
                  </a:lnTo>
                  <a:lnTo>
                    <a:pt x="4806" y="13389"/>
                  </a:lnTo>
                  <a:lnTo>
                    <a:pt x="5393" y="13462"/>
                  </a:lnTo>
                  <a:lnTo>
                    <a:pt x="5943" y="13462"/>
                  </a:lnTo>
                  <a:lnTo>
                    <a:pt x="6494" y="13426"/>
                  </a:lnTo>
                  <a:lnTo>
                    <a:pt x="7044" y="13352"/>
                  </a:lnTo>
                  <a:lnTo>
                    <a:pt x="7594" y="13206"/>
                  </a:lnTo>
                  <a:lnTo>
                    <a:pt x="8108" y="13022"/>
                  </a:lnTo>
                  <a:lnTo>
                    <a:pt x="8621" y="12802"/>
                  </a:lnTo>
                  <a:lnTo>
                    <a:pt x="9098" y="12509"/>
                  </a:lnTo>
                  <a:lnTo>
                    <a:pt x="9538" y="12215"/>
                  </a:lnTo>
                  <a:lnTo>
                    <a:pt x="10052" y="11775"/>
                  </a:lnTo>
                  <a:lnTo>
                    <a:pt x="10492" y="11262"/>
                  </a:lnTo>
                  <a:lnTo>
                    <a:pt x="10932" y="10711"/>
                  </a:lnTo>
                  <a:lnTo>
                    <a:pt x="11299" y="10161"/>
                  </a:lnTo>
                  <a:lnTo>
                    <a:pt x="11629" y="9538"/>
                  </a:lnTo>
                  <a:lnTo>
                    <a:pt x="11886" y="8914"/>
                  </a:lnTo>
                  <a:lnTo>
                    <a:pt x="12106" y="8290"/>
                  </a:lnTo>
                  <a:lnTo>
                    <a:pt x="12179" y="7924"/>
                  </a:lnTo>
                  <a:lnTo>
                    <a:pt x="12216" y="7593"/>
                  </a:lnTo>
                  <a:lnTo>
                    <a:pt x="12253" y="7080"/>
                  </a:lnTo>
                  <a:lnTo>
                    <a:pt x="12216" y="6603"/>
                  </a:lnTo>
                  <a:lnTo>
                    <a:pt x="12106" y="6126"/>
                  </a:lnTo>
                  <a:lnTo>
                    <a:pt x="11922" y="5649"/>
                  </a:lnTo>
                  <a:lnTo>
                    <a:pt x="11739" y="5172"/>
                  </a:lnTo>
                  <a:lnTo>
                    <a:pt x="11482" y="4732"/>
                  </a:lnTo>
                  <a:lnTo>
                    <a:pt x="11189" y="4329"/>
                  </a:lnTo>
                  <a:lnTo>
                    <a:pt x="10859" y="3962"/>
                  </a:lnTo>
                  <a:lnTo>
                    <a:pt x="10822" y="3852"/>
                  </a:lnTo>
                  <a:lnTo>
                    <a:pt x="10712" y="3815"/>
                  </a:lnTo>
                  <a:lnTo>
                    <a:pt x="10272" y="3375"/>
                  </a:lnTo>
                  <a:lnTo>
                    <a:pt x="10162" y="3302"/>
                  </a:lnTo>
                  <a:lnTo>
                    <a:pt x="9832" y="3082"/>
                  </a:lnTo>
                  <a:lnTo>
                    <a:pt x="9501" y="2861"/>
                  </a:lnTo>
                  <a:lnTo>
                    <a:pt x="9135" y="2678"/>
                  </a:lnTo>
                  <a:lnTo>
                    <a:pt x="8768" y="2531"/>
                  </a:lnTo>
                  <a:lnTo>
                    <a:pt x="8804" y="2458"/>
                  </a:lnTo>
                  <a:lnTo>
                    <a:pt x="8841" y="2421"/>
                  </a:lnTo>
                  <a:lnTo>
                    <a:pt x="8804" y="2348"/>
                  </a:lnTo>
                  <a:lnTo>
                    <a:pt x="9171" y="1871"/>
                  </a:lnTo>
                  <a:lnTo>
                    <a:pt x="9501" y="1394"/>
                  </a:lnTo>
                  <a:lnTo>
                    <a:pt x="9758" y="1394"/>
                  </a:lnTo>
                  <a:lnTo>
                    <a:pt x="9868" y="1358"/>
                  </a:lnTo>
                  <a:lnTo>
                    <a:pt x="9978" y="1284"/>
                  </a:lnTo>
                  <a:lnTo>
                    <a:pt x="10052" y="1211"/>
                  </a:lnTo>
                  <a:lnTo>
                    <a:pt x="10602" y="1468"/>
                  </a:lnTo>
                  <a:lnTo>
                    <a:pt x="11079" y="1798"/>
                  </a:lnTo>
                  <a:lnTo>
                    <a:pt x="11556" y="2128"/>
                  </a:lnTo>
                  <a:lnTo>
                    <a:pt x="11996" y="2531"/>
                  </a:lnTo>
                  <a:lnTo>
                    <a:pt x="12399" y="2972"/>
                  </a:lnTo>
                  <a:lnTo>
                    <a:pt x="12766" y="3412"/>
                  </a:lnTo>
                  <a:lnTo>
                    <a:pt x="13060" y="3925"/>
                  </a:lnTo>
                  <a:lnTo>
                    <a:pt x="13353" y="4439"/>
                  </a:lnTo>
                  <a:lnTo>
                    <a:pt x="13573" y="4989"/>
                  </a:lnTo>
                  <a:lnTo>
                    <a:pt x="13757" y="5539"/>
                  </a:lnTo>
                  <a:lnTo>
                    <a:pt x="13903" y="6126"/>
                  </a:lnTo>
                  <a:lnTo>
                    <a:pt x="14013" y="6713"/>
                  </a:lnTo>
                  <a:lnTo>
                    <a:pt x="14087" y="7300"/>
                  </a:lnTo>
                  <a:lnTo>
                    <a:pt x="14087" y="7887"/>
                  </a:lnTo>
                  <a:lnTo>
                    <a:pt x="14087" y="8510"/>
                  </a:lnTo>
                  <a:lnTo>
                    <a:pt x="14013" y="9097"/>
                  </a:lnTo>
                  <a:lnTo>
                    <a:pt x="13867" y="9758"/>
                  </a:lnTo>
                  <a:lnTo>
                    <a:pt x="13720" y="10381"/>
                  </a:lnTo>
                  <a:lnTo>
                    <a:pt x="13463" y="11005"/>
                  </a:lnTo>
                  <a:lnTo>
                    <a:pt x="13206" y="11592"/>
                  </a:lnTo>
                  <a:lnTo>
                    <a:pt x="12876" y="12179"/>
                  </a:lnTo>
                  <a:lnTo>
                    <a:pt x="12473" y="12692"/>
                  </a:lnTo>
                  <a:lnTo>
                    <a:pt x="12069" y="13206"/>
                  </a:lnTo>
                  <a:lnTo>
                    <a:pt x="11592" y="13683"/>
                  </a:lnTo>
                  <a:lnTo>
                    <a:pt x="11079" y="14049"/>
                  </a:lnTo>
                  <a:lnTo>
                    <a:pt x="10565" y="14416"/>
                  </a:lnTo>
                  <a:lnTo>
                    <a:pt x="9978" y="14710"/>
                  </a:lnTo>
                  <a:lnTo>
                    <a:pt x="9391" y="14966"/>
                  </a:lnTo>
                  <a:lnTo>
                    <a:pt x="8804" y="15150"/>
                  </a:lnTo>
                  <a:lnTo>
                    <a:pt x="8181" y="15260"/>
                  </a:lnTo>
                  <a:lnTo>
                    <a:pt x="7557" y="15333"/>
                  </a:lnTo>
                  <a:lnTo>
                    <a:pt x="6897" y="15370"/>
                  </a:lnTo>
                  <a:lnTo>
                    <a:pt x="6420" y="15333"/>
                  </a:lnTo>
                  <a:lnTo>
                    <a:pt x="5943" y="15296"/>
                  </a:lnTo>
                  <a:lnTo>
                    <a:pt x="5466" y="15186"/>
                  </a:lnTo>
                  <a:lnTo>
                    <a:pt x="5026" y="15076"/>
                  </a:lnTo>
                  <a:lnTo>
                    <a:pt x="4549" y="14893"/>
                  </a:lnTo>
                  <a:lnTo>
                    <a:pt x="4109" y="14673"/>
                  </a:lnTo>
                  <a:lnTo>
                    <a:pt x="3632" y="14453"/>
                  </a:lnTo>
                  <a:lnTo>
                    <a:pt x="3669" y="14416"/>
                  </a:lnTo>
                  <a:lnTo>
                    <a:pt x="3706" y="14343"/>
                  </a:lnTo>
                  <a:lnTo>
                    <a:pt x="3706" y="14269"/>
                  </a:lnTo>
                  <a:lnTo>
                    <a:pt x="3706" y="14196"/>
                  </a:lnTo>
                  <a:lnTo>
                    <a:pt x="3669" y="14123"/>
                  </a:lnTo>
                  <a:lnTo>
                    <a:pt x="3522" y="14013"/>
                  </a:lnTo>
                  <a:lnTo>
                    <a:pt x="3376" y="13939"/>
                  </a:lnTo>
                  <a:lnTo>
                    <a:pt x="3229" y="13903"/>
                  </a:lnTo>
                  <a:lnTo>
                    <a:pt x="3009" y="13903"/>
                  </a:lnTo>
                  <a:lnTo>
                    <a:pt x="2899" y="13939"/>
                  </a:lnTo>
                  <a:lnTo>
                    <a:pt x="2752" y="14013"/>
                  </a:lnTo>
                  <a:lnTo>
                    <a:pt x="2642" y="14123"/>
                  </a:lnTo>
                  <a:lnTo>
                    <a:pt x="2605" y="14269"/>
                  </a:lnTo>
                  <a:lnTo>
                    <a:pt x="2605" y="14416"/>
                  </a:lnTo>
                  <a:lnTo>
                    <a:pt x="2642" y="14563"/>
                  </a:lnTo>
                  <a:lnTo>
                    <a:pt x="2715" y="14710"/>
                  </a:lnTo>
                  <a:lnTo>
                    <a:pt x="2825" y="14820"/>
                  </a:lnTo>
                  <a:lnTo>
                    <a:pt x="2972" y="14856"/>
                  </a:lnTo>
                  <a:lnTo>
                    <a:pt x="3119" y="14893"/>
                  </a:lnTo>
                  <a:lnTo>
                    <a:pt x="3266" y="14856"/>
                  </a:lnTo>
                  <a:lnTo>
                    <a:pt x="3376" y="14746"/>
                  </a:lnTo>
                  <a:lnTo>
                    <a:pt x="3522" y="14856"/>
                  </a:lnTo>
                  <a:lnTo>
                    <a:pt x="4036" y="15150"/>
                  </a:lnTo>
                  <a:lnTo>
                    <a:pt x="4439" y="15333"/>
                  </a:lnTo>
                  <a:lnTo>
                    <a:pt x="4806" y="15480"/>
                  </a:lnTo>
                  <a:lnTo>
                    <a:pt x="4770" y="15553"/>
                  </a:lnTo>
                  <a:lnTo>
                    <a:pt x="4733" y="15590"/>
                  </a:lnTo>
                  <a:lnTo>
                    <a:pt x="4659" y="15810"/>
                  </a:lnTo>
                  <a:lnTo>
                    <a:pt x="4623" y="16030"/>
                  </a:lnTo>
                  <a:lnTo>
                    <a:pt x="4586" y="16470"/>
                  </a:lnTo>
                  <a:lnTo>
                    <a:pt x="3963" y="16654"/>
                  </a:lnTo>
                  <a:lnTo>
                    <a:pt x="3376" y="16910"/>
                  </a:lnTo>
                  <a:lnTo>
                    <a:pt x="2752" y="17167"/>
                  </a:lnTo>
                  <a:lnTo>
                    <a:pt x="2128" y="17387"/>
                  </a:lnTo>
                  <a:lnTo>
                    <a:pt x="2055" y="17424"/>
                  </a:lnTo>
                  <a:lnTo>
                    <a:pt x="2018" y="17497"/>
                  </a:lnTo>
                  <a:lnTo>
                    <a:pt x="1982" y="17571"/>
                  </a:lnTo>
                  <a:lnTo>
                    <a:pt x="1982" y="17644"/>
                  </a:lnTo>
                  <a:lnTo>
                    <a:pt x="2018" y="17717"/>
                  </a:lnTo>
                  <a:lnTo>
                    <a:pt x="2055" y="17791"/>
                  </a:lnTo>
                  <a:lnTo>
                    <a:pt x="2128" y="17828"/>
                  </a:lnTo>
                  <a:lnTo>
                    <a:pt x="2202" y="17864"/>
                  </a:lnTo>
                  <a:lnTo>
                    <a:pt x="8401" y="17901"/>
                  </a:lnTo>
                  <a:lnTo>
                    <a:pt x="8474" y="17901"/>
                  </a:lnTo>
                  <a:lnTo>
                    <a:pt x="8548" y="17864"/>
                  </a:lnTo>
                  <a:lnTo>
                    <a:pt x="8621" y="17791"/>
                  </a:lnTo>
                  <a:lnTo>
                    <a:pt x="8621" y="17717"/>
                  </a:lnTo>
                  <a:lnTo>
                    <a:pt x="8621" y="17644"/>
                  </a:lnTo>
                  <a:lnTo>
                    <a:pt x="8621" y="17571"/>
                  </a:lnTo>
                  <a:lnTo>
                    <a:pt x="8584" y="17497"/>
                  </a:lnTo>
                  <a:lnTo>
                    <a:pt x="8474" y="17424"/>
                  </a:lnTo>
                  <a:lnTo>
                    <a:pt x="8108" y="17277"/>
                  </a:lnTo>
                  <a:lnTo>
                    <a:pt x="7667" y="17167"/>
                  </a:lnTo>
                  <a:lnTo>
                    <a:pt x="7264" y="17057"/>
                  </a:lnTo>
                  <a:lnTo>
                    <a:pt x="6860" y="16947"/>
                  </a:lnTo>
                  <a:lnTo>
                    <a:pt x="6494" y="16764"/>
                  </a:lnTo>
                  <a:lnTo>
                    <a:pt x="6163" y="16544"/>
                  </a:lnTo>
                  <a:lnTo>
                    <a:pt x="5907" y="16324"/>
                  </a:lnTo>
                  <a:lnTo>
                    <a:pt x="5797" y="16214"/>
                  </a:lnTo>
                  <a:lnTo>
                    <a:pt x="5650" y="16140"/>
                  </a:lnTo>
                  <a:lnTo>
                    <a:pt x="5650" y="16103"/>
                  </a:lnTo>
                  <a:lnTo>
                    <a:pt x="5687" y="15920"/>
                  </a:lnTo>
                  <a:lnTo>
                    <a:pt x="5650" y="15737"/>
                  </a:lnTo>
                  <a:lnTo>
                    <a:pt x="6127" y="15810"/>
                  </a:lnTo>
                  <a:lnTo>
                    <a:pt x="6640" y="15847"/>
                  </a:lnTo>
                  <a:lnTo>
                    <a:pt x="7631" y="15847"/>
                  </a:lnTo>
                  <a:lnTo>
                    <a:pt x="8218" y="15773"/>
                  </a:lnTo>
                  <a:lnTo>
                    <a:pt x="8841" y="15627"/>
                  </a:lnTo>
                  <a:lnTo>
                    <a:pt x="9428" y="15480"/>
                  </a:lnTo>
                  <a:lnTo>
                    <a:pt x="10015" y="15260"/>
                  </a:lnTo>
                  <a:lnTo>
                    <a:pt x="10565" y="14966"/>
                  </a:lnTo>
                  <a:lnTo>
                    <a:pt x="11079" y="14673"/>
                  </a:lnTo>
                  <a:lnTo>
                    <a:pt x="11592" y="14306"/>
                  </a:lnTo>
                  <a:lnTo>
                    <a:pt x="12069" y="13903"/>
                  </a:lnTo>
                  <a:lnTo>
                    <a:pt x="12509" y="13462"/>
                  </a:lnTo>
                  <a:lnTo>
                    <a:pt x="12913" y="12986"/>
                  </a:lnTo>
                  <a:lnTo>
                    <a:pt x="13280" y="12472"/>
                  </a:lnTo>
                  <a:lnTo>
                    <a:pt x="13573" y="11922"/>
                  </a:lnTo>
                  <a:lnTo>
                    <a:pt x="13867" y="11372"/>
                  </a:lnTo>
                  <a:lnTo>
                    <a:pt x="14087" y="10785"/>
                  </a:lnTo>
                  <a:lnTo>
                    <a:pt x="14307" y="10198"/>
                  </a:lnTo>
                  <a:lnTo>
                    <a:pt x="14417" y="9574"/>
                  </a:lnTo>
                  <a:lnTo>
                    <a:pt x="14527" y="8951"/>
                  </a:lnTo>
                  <a:lnTo>
                    <a:pt x="14600" y="8327"/>
                  </a:lnTo>
                  <a:lnTo>
                    <a:pt x="14600" y="7703"/>
                  </a:lnTo>
                  <a:lnTo>
                    <a:pt x="14564" y="7080"/>
                  </a:lnTo>
                  <a:lnTo>
                    <a:pt x="14490" y="6456"/>
                  </a:lnTo>
                  <a:lnTo>
                    <a:pt x="14380" y="5833"/>
                  </a:lnTo>
                  <a:lnTo>
                    <a:pt x="14197" y="5209"/>
                  </a:lnTo>
                  <a:lnTo>
                    <a:pt x="13977" y="4622"/>
                  </a:lnTo>
                  <a:lnTo>
                    <a:pt x="13720" y="3999"/>
                  </a:lnTo>
                  <a:lnTo>
                    <a:pt x="13353" y="3412"/>
                  </a:lnTo>
                  <a:lnTo>
                    <a:pt x="12986" y="2861"/>
                  </a:lnTo>
                  <a:lnTo>
                    <a:pt x="12509" y="2311"/>
                  </a:lnTo>
                  <a:lnTo>
                    <a:pt x="12032" y="1834"/>
                  </a:lnTo>
                  <a:lnTo>
                    <a:pt x="11482" y="1394"/>
                  </a:lnTo>
                  <a:lnTo>
                    <a:pt x="10895" y="1027"/>
                  </a:lnTo>
                  <a:lnTo>
                    <a:pt x="10602" y="881"/>
                  </a:lnTo>
                  <a:lnTo>
                    <a:pt x="10272" y="734"/>
                  </a:lnTo>
                  <a:lnTo>
                    <a:pt x="10308" y="587"/>
                  </a:lnTo>
                  <a:lnTo>
                    <a:pt x="10308" y="441"/>
                  </a:lnTo>
                  <a:lnTo>
                    <a:pt x="10272" y="294"/>
                  </a:lnTo>
                  <a:lnTo>
                    <a:pt x="10198" y="147"/>
                  </a:lnTo>
                  <a:lnTo>
                    <a:pt x="10088" y="74"/>
                  </a:lnTo>
                  <a:lnTo>
                    <a:pt x="9942"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1" name="Shape 371"/>
            <p:cNvSpPr/>
            <p:nvPr/>
          </p:nvSpPr>
          <p:spPr>
            <a:xfrm>
              <a:off x="6071400" y="1791425"/>
              <a:ext cx="402625" cy="375100"/>
            </a:xfrm>
            <a:custGeom>
              <a:avLst/>
              <a:gdLst/>
              <a:ahLst/>
              <a:cxnLst/>
              <a:rect l="0" t="0" r="0" b="0"/>
              <a:pathLst>
                <a:path w="16105" h="15004" extrusionOk="0">
                  <a:moveTo>
                    <a:pt x="13170" y="587"/>
                  </a:moveTo>
                  <a:lnTo>
                    <a:pt x="13206" y="624"/>
                  </a:lnTo>
                  <a:lnTo>
                    <a:pt x="13280" y="661"/>
                  </a:lnTo>
                  <a:lnTo>
                    <a:pt x="13353" y="697"/>
                  </a:lnTo>
                  <a:lnTo>
                    <a:pt x="13610" y="771"/>
                  </a:lnTo>
                  <a:lnTo>
                    <a:pt x="13830" y="844"/>
                  </a:lnTo>
                  <a:lnTo>
                    <a:pt x="14013" y="954"/>
                  </a:lnTo>
                  <a:lnTo>
                    <a:pt x="14160" y="1174"/>
                  </a:lnTo>
                  <a:lnTo>
                    <a:pt x="14307" y="1394"/>
                  </a:lnTo>
                  <a:lnTo>
                    <a:pt x="14343" y="1651"/>
                  </a:lnTo>
                  <a:lnTo>
                    <a:pt x="14307" y="1908"/>
                  </a:lnTo>
                  <a:lnTo>
                    <a:pt x="14233" y="2128"/>
                  </a:lnTo>
                  <a:lnTo>
                    <a:pt x="14087" y="2348"/>
                  </a:lnTo>
                  <a:lnTo>
                    <a:pt x="13903" y="2531"/>
                  </a:lnTo>
                  <a:lnTo>
                    <a:pt x="13683" y="2678"/>
                  </a:lnTo>
                  <a:lnTo>
                    <a:pt x="13463" y="2788"/>
                  </a:lnTo>
                  <a:lnTo>
                    <a:pt x="13170" y="2825"/>
                  </a:lnTo>
                  <a:lnTo>
                    <a:pt x="12840" y="2788"/>
                  </a:lnTo>
                  <a:lnTo>
                    <a:pt x="12656" y="2751"/>
                  </a:lnTo>
                  <a:lnTo>
                    <a:pt x="12546" y="2715"/>
                  </a:lnTo>
                  <a:lnTo>
                    <a:pt x="12436" y="2641"/>
                  </a:lnTo>
                  <a:lnTo>
                    <a:pt x="12363" y="2495"/>
                  </a:lnTo>
                  <a:lnTo>
                    <a:pt x="12289" y="2495"/>
                  </a:lnTo>
                  <a:lnTo>
                    <a:pt x="12253" y="2275"/>
                  </a:lnTo>
                  <a:lnTo>
                    <a:pt x="12253" y="2054"/>
                  </a:lnTo>
                  <a:lnTo>
                    <a:pt x="12253" y="1871"/>
                  </a:lnTo>
                  <a:lnTo>
                    <a:pt x="12289" y="1724"/>
                  </a:lnTo>
                  <a:lnTo>
                    <a:pt x="12399" y="1394"/>
                  </a:lnTo>
                  <a:lnTo>
                    <a:pt x="12583" y="1064"/>
                  </a:lnTo>
                  <a:lnTo>
                    <a:pt x="12840" y="807"/>
                  </a:lnTo>
                  <a:lnTo>
                    <a:pt x="12986" y="697"/>
                  </a:lnTo>
                  <a:lnTo>
                    <a:pt x="13170" y="587"/>
                  </a:lnTo>
                  <a:close/>
                  <a:moveTo>
                    <a:pt x="9061" y="3338"/>
                  </a:moveTo>
                  <a:lnTo>
                    <a:pt x="9245" y="3412"/>
                  </a:lnTo>
                  <a:lnTo>
                    <a:pt x="9245" y="3448"/>
                  </a:lnTo>
                  <a:lnTo>
                    <a:pt x="9171" y="3632"/>
                  </a:lnTo>
                  <a:lnTo>
                    <a:pt x="9171" y="3668"/>
                  </a:lnTo>
                  <a:lnTo>
                    <a:pt x="9135" y="3632"/>
                  </a:lnTo>
                  <a:lnTo>
                    <a:pt x="9061" y="3522"/>
                  </a:lnTo>
                  <a:lnTo>
                    <a:pt x="8988" y="3448"/>
                  </a:lnTo>
                  <a:lnTo>
                    <a:pt x="8988" y="3412"/>
                  </a:lnTo>
                  <a:lnTo>
                    <a:pt x="8988" y="3375"/>
                  </a:lnTo>
                  <a:lnTo>
                    <a:pt x="9061" y="3338"/>
                  </a:lnTo>
                  <a:close/>
                  <a:moveTo>
                    <a:pt x="14123" y="440"/>
                  </a:moveTo>
                  <a:lnTo>
                    <a:pt x="14233" y="477"/>
                  </a:lnTo>
                  <a:lnTo>
                    <a:pt x="14307" y="587"/>
                  </a:lnTo>
                  <a:lnTo>
                    <a:pt x="14417" y="661"/>
                  </a:lnTo>
                  <a:lnTo>
                    <a:pt x="14454" y="807"/>
                  </a:lnTo>
                  <a:lnTo>
                    <a:pt x="14527" y="807"/>
                  </a:lnTo>
                  <a:lnTo>
                    <a:pt x="14490" y="624"/>
                  </a:lnTo>
                  <a:lnTo>
                    <a:pt x="14454" y="477"/>
                  </a:lnTo>
                  <a:lnTo>
                    <a:pt x="14600" y="551"/>
                  </a:lnTo>
                  <a:lnTo>
                    <a:pt x="14784" y="624"/>
                  </a:lnTo>
                  <a:lnTo>
                    <a:pt x="14967" y="771"/>
                  </a:lnTo>
                  <a:lnTo>
                    <a:pt x="15114" y="881"/>
                  </a:lnTo>
                  <a:lnTo>
                    <a:pt x="15224" y="1064"/>
                  </a:lnTo>
                  <a:lnTo>
                    <a:pt x="15334" y="1211"/>
                  </a:lnTo>
                  <a:lnTo>
                    <a:pt x="15444" y="1578"/>
                  </a:lnTo>
                  <a:lnTo>
                    <a:pt x="15554" y="1944"/>
                  </a:lnTo>
                  <a:lnTo>
                    <a:pt x="15627" y="2385"/>
                  </a:lnTo>
                  <a:lnTo>
                    <a:pt x="15664" y="2568"/>
                  </a:lnTo>
                  <a:lnTo>
                    <a:pt x="15627" y="2788"/>
                  </a:lnTo>
                  <a:lnTo>
                    <a:pt x="15591" y="2972"/>
                  </a:lnTo>
                  <a:lnTo>
                    <a:pt x="15481" y="3118"/>
                  </a:lnTo>
                  <a:lnTo>
                    <a:pt x="15187" y="3412"/>
                  </a:lnTo>
                  <a:lnTo>
                    <a:pt x="14930" y="3595"/>
                  </a:lnTo>
                  <a:lnTo>
                    <a:pt x="14600" y="3705"/>
                  </a:lnTo>
                  <a:lnTo>
                    <a:pt x="14270" y="3779"/>
                  </a:lnTo>
                  <a:lnTo>
                    <a:pt x="13940" y="3815"/>
                  </a:lnTo>
                  <a:lnTo>
                    <a:pt x="13720" y="3779"/>
                  </a:lnTo>
                  <a:lnTo>
                    <a:pt x="13500" y="3742"/>
                  </a:lnTo>
                  <a:lnTo>
                    <a:pt x="13316" y="3668"/>
                  </a:lnTo>
                  <a:lnTo>
                    <a:pt x="13133" y="3595"/>
                  </a:lnTo>
                  <a:lnTo>
                    <a:pt x="12950" y="3485"/>
                  </a:lnTo>
                  <a:lnTo>
                    <a:pt x="12803" y="3338"/>
                  </a:lnTo>
                  <a:lnTo>
                    <a:pt x="12656" y="3192"/>
                  </a:lnTo>
                  <a:lnTo>
                    <a:pt x="12546" y="3045"/>
                  </a:lnTo>
                  <a:lnTo>
                    <a:pt x="12840" y="3118"/>
                  </a:lnTo>
                  <a:lnTo>
                    <a:pt x="13133" y="3155"/>
                  </a:lnTo>
                  <a:lnTo>
                    <a:pt x="13426" y="3118"/>
                  </a:lnTo>
                  <a:lnTo>
                    <a:pt x="13720" y="3045"/>
                  </a:lnTo>
                  <a:lnTo>
                    <a:pt x="13977" y="2935"/>
                  </a:lnTo>
                  <a:lnTo>
                    <a:pt x="14233" y="2751"/>
                  </a:lnTo>
                  <a:lnTo>
                    <a:pt x="14417" y="2495"/>
                  </a:lnTo>
                  <a:lnTo>
                    <a:pt x="14600" y="2238"/>
                  </a:lnTo>
                  <a:lnTo>
                    <a:pt x="14674" y="1981"/>
                  </a:lnTo>
                  <a:lnTo>
                    <a:pt x="14710" y="1724"/>
                  </a:lnTo>
                  <a:lnTo>
                    <a:pt x="14674" y="1468"/>
                  </a:lnTo>
                  <a:lnTo>
                    <a:pt x="14600" y="1211"/>
                  </a:lnTo>
                  <a:lnTo>
                    <a:pt x="14490" y="991"/>
                  </a:lnTo>
                  <a:lnTo>
                    <a:pt x="14343" y="771"/>
                  </a:lnTo>
                  <a:lnTo>
                    <a:pt x="14160" y="587"/>
                  </a:lnTo>
                  <a:lnTo>
                    <a:pt x="13940" y="440"/>
                  </a:lnTo>
                  <a:close/>
                  <a:moveTo>
                    <a:pt x="13757" y="0"/>
                  </a:moveTo>
                  <a:lnTo>
                    <a:pt x="13610" y="74"/>
                  </a:lnTo>
                  <a:lnTo>
                    <a:pt x="13353" y="110"/>
                  </a:lnTo>
                  <a:lnTo>
                    <a:pt x="13133" y="147"/>
                  </a:lnTo>
                  <a:lnTo>
                    <a:pt x="12913" y="257"/>
                  </a:lnTo>
                  <a:lnTo>
                    <a:pt x="12729" y="404"/>
                  </a:lnTo>
                  <a:lnTo>
                    <a:pt x="12509" y="551"/>
                  </a:lnTo>
                  <a:lnTo>
                    <a:pt x="12363" y="734"/>
                  </a:lnTo>
                  <a:lnTo>
                    <a:pt x="12216" y="917"/>
                  </a:lnTo>
                  <a:lnTo>
                    <a:pt x="12069" y="1137"/>
                  </a:lnTo>
                  <a:lnTo>
                    <a:pt x="11996" y="1321"/>
                  </a:lnTo>
                  <a:lnTo>
                    <a:pt x="11922" y="1578"/>
                  </a:lnTo>
                  <a:lnTo>
                    <a:pt x="11849" y="1798"/>
                  </a:lnTo>
                  <a:lnTo>
                    <a:pt x="11849" y="2054"/>
                  </a:lnTo>
                  <a:lnTo>
                    <a:pt x="11849" y="2275"/>
                  </a:lnTo>
                  <a:lnTo>
                    <a:pt x="11886" y="2531"/>
                  </a:lnTo>
                  <a:lnTo>
                    <a:pt x="11959" y="2751"/>
                  </a:lnTo>
                  <a:lnTo>
                    <a:pt x="12033" y="2972"/>
                  </a:lnTo>
                  <a:lnTo>
                    <a:pt x="12143" y="3192"/>
                  </a:lnTo>
                  <a:lnTo>
                    <a:pt x="12253" y="3375"/>
                  </a:lnTo>
                  <a:lnTo>
                    <a:pt x="12399" y="3558"/>
                  </a:lnTo>
                  <a:lnTo>
                    <a:pt x="12583" y="3705"/>
                  </a:lnTo>
                  <a:lnTo>
                    <a:pt x="12766" y="3852"/>
                  </a:lnTo>
                  <a:lnTo>
                    <a:pt x="12986" y="3999"/>
                  </a:lnTo>
                  <a:lnTo>
                    <a:pt x="13206" y="4072"/>
                  </a:lnTo>
                  <a:lnTo>
                    <a:pt x="13426" y="4145"/>
                  </a:lnTo>
                  <a:lnTo>
                    <a:pt x="13683" y="4219"/>
                  </a:lnTo>
                  <a:lnTo>
                    <a:pt x="14123" y="4219"/>
                  </a:lnTo>
                  <a:lnTo>
                    <a:pt x="14564" y="4145"/>
                  </a:lnTo>
                  <a:lnTo>
                    <a:pt x="15004" y="3999"/>
                  </a:lnTo>
                  <a:lnTo>
                    <a:pt x="15371" y="3779"/>
                  </a:lnTo>
                  <a:lnTo>
                    <a:pt x="15591" y="3632"/>
                  </a:lnTo>
                  <a:lnTo>
                    <a:pt x="15737" y="3448"/>
                  </a:lnTo>
                  <a:lnTo>
                    <a:pt x="15884" y="3265"/>
                  </a:lnTo>
                  <a:lnTo>
                    <a:pt x="15994" y="3045"/>
                  </a:lnTo>
                  <a:lnTo>
                    <a:pt x="16067" y="2788"/>
                  </a:lnTo>
                  <a:lnTo>
                    <a:pt x="16104" y="2495"/>
                  </a:lnTo>
                  <a:lnTo>
                    <a:pt x="16067" y="2238"/>
                  </a:lnTo>
                  <a:lnTo>
                    <a:pt x="15994" y="1981"/>
                  </a:lnTo>
                  <a:lnTo>
                    <a:pt x="15884" y="1431"/>
                  </a:lnTo>
                  <a:lnTo>
                    <a:pt x="15774" y="1174"/>
                  </a:lnTo>
                  <a:lnTo>
                    <a:pt x="15664" y="954"/>
                  </a:lnTo>
                  <a:lnTo>
                    <a:pt x="15517" y="734"/>
                  </a:lnTo>
                  <a:lnTo>
                    <a:pt x="15371" y="551"/>
                  </a:lnTo>
                  <a:lnTo>
                    <a:pt x="15150" y="367"/>
                  </a:lnTo>
                  <a:lnTo>
                    <a:pt x="14930" y="220"/>
                  </a:lnTo>
                  <a:lnTo>
                    <a:pt x="14637" y="74"/>
                  </a:lnTo>
                  <a:lnTo>
                    <a:pt x="14270" y="0"/>
                  </a:lnTo>
                  <a:close/>
                  <a:moveTo>
                    <a:pt x="11115" y="4549"/>
                  </a:moveTo>
                  <a:lnTo>
                    <a:pt x="11446" y="4842"/>
                  </a:lnTo>
                  <a:lnTo>
                    <a:pt x="11299" y="4952"/>
                  </a:lnTo>
                  <a:lnTo>
                    <a:pt x="11115" y="4916"/>
                  </a:lnTo>
                  <a:lnTo>
                    <a:pt x="10932" y="4916"/>
                  </a:lnTo>
                  <a:lnTo>
                    <a:pt x="10639" y="4952"/>
                  </a:lnTo>
                  <a:lnTo>
                    <a:pt x="10859" y="4732"/>
                  </a:lnTo>
                  <a:lnTo>
                    <a:pt x="11115" y="4549"/>
                  </a:lnTo>
                  <a:close/>
                  <a:moveTo>
                    <a:pt x="6860" y="3632"/>
                  </a:moveTo>
                  <a:lnTo>
                    <a:pt x="7007" y="3668"/>
                  </a:lnTo>
                  <a:lnTo>
                    <a:pt x="7044" y="3705"/>
                  </a:lnTo>
                  <a:lnTo>
                    <a:pt x="7044" y="3742"/>
                  </a:lnTo>
                  <a:lnTo>
                    <a:pt x="7044" y="3779"/>
                  </a:lnTo>
                  <a:lnTo>
                    <a:pt x="7080" y="3852"/>
                  </a:lnTo>
                  <a:lnTo>
                    <a:pt x="7191" y="3889"/>
                  </a:lnTo>
                  <a:lnTo>
                    <a:pt x="7374" y="3889"/>
                  </a:lnTo>
                  <a:lnTo>
                    <a:pt x="7411" y="3925"/>
                  </a:lnTo>
                  <a:lnTo>
                    <a:pt x="7447" y="4035"/>
                  </a:lnTo>
                  <a:lnTo>
                    <a:pt x="7484" y="4145"/>
                  </a:lnTo>
                  <a:lnTo>
                    <a:pt x="7484" y="4255"/>
                  </a:lnTo>
                  <a:lnTo>
                    <a:pt x="7447" y="4512"/>
                  </a:lnTo>
                  <a:lnTo>
                    <a:pt x="7374" y="4769"/>
                  </a:lnTo>
                  <a:lnTo>
                    <a:pt x="7227" y="5026"/>
                  </a:lnTo>
                  <a:lnTo>
                    <a:pt x="7154" y="5136"/>
                  </a:lnTo>
                  <a:lnTo>
                    <a:pt x="7044" y="5209"/>
                  </a:lnTo>
                  <a:lnTo>
                    <a:pt x="6934" y="5246"/>
                  </a:lnTo>
                  <a:lnTo>
                    <a:pt x="6787" y="5246"/>
                  </a:lnTo>
                  <a:lnTo>
                    <a:pt x="6787" y="4989"/>
                  </a:lnTo>
                  <a:lnTo>
                    <a:pt x="6750" y="4769"/>
                  </a:lnTo>
                  <a:lnTo>
                    <a:pt x="6640" y="4549"/>
                  </a:lnTo>
                  <a:lnTo>
                    <a:pt x="6494" y="4329"/>
                  </a:lnTo>
                  <a:lnTo>
                    <a:pt x="6310" y="4145"/>
                  </a:lnTo>
                  <a:lnTo>
                    <a:pt x="6090" y="4035"/>
                  </a:lnTo>
                  <a:lnTo>
                    <a:pt x="6090" y="3925"/>
                  </a:lnTo>
                  <a:lnTo>
                    <a:pt x="6163" y="3852"/>
                  </a:lnTo>
                  <a:lnTo>
                    <a:pt x="6237" y="3779"/>
                  </a:lnTo>
                  <a:lnTo>
                    <a:pt x="6347" y="3742"/>
                  </a:lnTo>
                  <a:lnTo>
                    <a:pt x="6567" y="3705"/>
                  </a:lnTo>
                  <a:lnTo>
                    <a:pt x="6860" y="3632"/>
                  </a:lnTo>
                  <a:close/>
                  <a:moveTo>
                    <a:pt x="6530" y="3192"/>
                  </a:moveTo>
                  <a:lnTo>
                    <a:pt x="6494" y="3228"/>
                  </a:lnTo>
                  <a:lnTo>
                    <a:pt x="6457" y="3302"/>
                  </a:lnTo>
                  <a:lnTo>
                    <a:pt x="6457" y="3338"/>
                  </a:lnTo>
                  <a:lnTo>
                    <a:pt x="6457" y="3412"/>
                  </a:lnTo>
                  <a:lnTo>
                    <a:pt x="6200" y="3485"/>
                  </a:lnTo>
                  <a:lnTo>
                    <a:pt x="5980" y="3558"/>
                  </a:lnTo>
                  <a:lnTo>
                    <a:pt x="5797" y="3742"/>
                  </a:lnTo>
                  <a:lnTo>
                    <a:pt x="5760" y="3815"/>
                  </a:lnTo>
                  <a:lnTo>
                    <a:pt x="5687" y="3925"/>
                  </a:lnTo>
                  <a:lnTo>
                    <a:pt x="5687" y="4035"/>
                  </a:lnTo>
                  <a:lnTo>
                    <a:pt x="5687" y="4072"/>
                  </a:lnTo>
                  <a:lnTo>
                    <a:pt x="5797" y="4219"/>
                  </a:lnTo>
                  <a:lnTo>
                    <a:pt x="5907" y="4292"/>
                  </a:lnTo>
                  <a:lnTo>
                    <a:pt x="6053" y="4365"/>
                  </a:lnTo>
                  <a:lnTo>
                    <a:pt x="6163" y="4439"/>
                  </a:lnTo>
                  <a:lnTo>
                    <a:pt x="6274" y="4512"/>
                  </a:lnTo>
                  <a:lnTo>
                    <a:pt x="6347" y="4622"/>
                  </a:lnTo>
                  <a:lnTo>
                    <a:pt x="6420" y="4769"/>
                  </a:lnTo>
                  <a:lnTo>
                    <a:pt x="6494" y="5026"/>
                  </a:lnTo>
                  <a:lnTo>
                    <a:pt x="6457" y="5282"/>
                  </a:lnTo>
                  <a:lnTo>
                    <a:pt x="6494" y="5392"/>
                  </a:lnTo>
                  <a:lnTo>
                    <a:pt x="6530" y="5466"/>
                  </a:lnTo>
                  <a:lnTo>
                    <a:pt x="6750" y="5539"/>
                  </a:lnTo>
                  <a:lnTo>
                    <a:pt x="6934" y="5539"/>
                  </a:lnTo>
                  <a:lnTo>
                    <a:pt x="7117" y="5503"/>
                  </a:lnTo>
                  <a:lnTo>
                    <a:pt x="7264" y="5429"/>
                  </a:lnTo>
                  <a:lnTo>
                    <a:pt x="7411" y="5282"/>
                  </a:lnTo>
                  <a:lnTo>
                    <a:pt x="7521" y="5136"/>
                  </a:lnTo>
                  <a:lnTo>
                    <a:pt x="7631" y="4952"/>
                  </a:lnTo>
                  <a:lnTo>
                    <a:pt x="7704" y="4769"/>
                  </a:lnTo>
                  <a:lnTo>
                    <a:pt x="7741" y="4585"/>
                  </a:lnTo>
                  <a:lnTo>
                    <a:pt x="7777" y="4365"/>
                  </a:lnTo>
                  <a:lnTo>
                    <a:pt x="7777" y="4145"/>
                  </a:lnTo>
                  <a:lnTo>
                    <a:pt x="7777" y="3925"/>
                  </a:lnTo>
                  <a:lnTo>
                    <a:pt x="7704" y="3779"/>
                  </a:lnTo>
                  <a:lnTo>
                    <a:pt x="7631" y="3668"/>
                  </a:lnTo>
                  <a:lnTo>
                    <a:pt x="7484" y="3595"/>
                  </a:lnTo>
                  <a:lnTo>
                    <a:pt x="7337" y="3595"/>
                  </a:lnTo>
                  <a:lnTo>
                    <a:pt x="7301" y="3485"/>
                  </a:lnTo>
                  <a:lnTo>
                    <a:pt x="7227" y="3448"/>
                  </a:lnTo>
                  <a:lnTo>
                    <a:pt x="7044" y="3375"/>
                  </a:lnTo>
                  <a:lnTo>
                    <a:pt x="6824" y="3302"/>
                  </a:lnTo>
                  <a:lnTo>
                    <a:pt x="6677" y="3228"/>
                  </a:lnTo>
                  <a:lnTo>
                    <a:pt x="6567" y="3192"/>
                  </a:lnTo>
                  <a:close/>
                  <a:moveTo>
                    <a:pt x="11739" y="5136"/>
                  </a:moveTo>
                  <a:lnTo>
                    <a:pt x="12179" y="5686"/>
                  </a:lnTo>
                  <a:lnTo>
                    <a:pt x="11776" y="5796"/>
                  </a:lnTo>
                  <a:lnTo>
                    <a:pt x="11409" y="6016"/>
                  </a:lnTo>
                  <a:lnTo>
                    <a:pt x="11042" y="6236"/>
                  </a:lnTo>
                  <a:lnTo>
                    <a:pt x="10895" y="6383"/>
                  </a:lnTo>
                  <a:lnTo>
                    <a:pt x="10785" y="6566"/>
                  </a:lnTo>
                  <a:lnTo>
                    <a:pt x="10749" y="6640"/>
                  </a:lnTo>
                  <a:lnTo>
                    <a:pt x="10785" y="6676"/>
                  </a:lnTo>
                  <a:lnTo>
                    <a:pt x="10859" y="6713"/>
                  </a:lnTo>
                  <a:lnTo>
                    <a:pt x="10932" y="6713"/>
                  </a:lnTo>
                  <a:lnTo>
                    <a:pt x="11262" y="6493"/>
                  </a:lnTo>
                  <a:lnTo>
                    <a:pt x="11556" y="6310"/>
                  </a:lnTo>
                  <a:lnTo>
                    <a:pt x="11849" y="6199"/>
                  </a:lnTo>
                  <a:lnTo>
                    <a:pt x="12143" y="6089"/>
                  </a:lnTo>
                  <a:lnTo>
                    <a:pt x="12253" y="6053"/>
                  </a:lnTo>
                  <a:lnTo>
                    <a:pt x="12363" y="6016"/>
                  </a:lnTo>
                  <a:lnTo>
                    <a:pt x="12399" y="5979"/>
                  </a:lnTo>
                  <a:lnTo>
                    <a:pt x="12619" y="6456"/>
                  </a:lnTo>
                  <a:lnTo>
                    <a:pt x="12840" y="6896"/>
                  </a:lnTo>
                  <a:lnTo>
                    <a:pt x="12803" y="6933"/>
                  </a:lnTo>
                  <a:lnTo>
                    <a:pt x="12326" y="7043"/>
                  </a:lnTo>
                  <a:lnTo>
                    <a:pt x="11812" y="7117"/>
                  </a:lnTo>
                  <a:lnTo>
                    <a:pt x="11299" y="7117"/>
                  </a:lnTo>
                  <a:lnTo>
                    <a:pt x="10749" y="7080"/>
                  </a:lnTo>
                  <a:lnTo>
                    <a:pt x="10675" y="7117"/>
                  </a:lnTo>
                  <a:lnTo>
                    <a:pt x="10639" y="7153"/>
                  </a:lnTo>
                  <a:lnTo>
                    <a:pt x="10639" y="7227"/>
                  </a:lnTo>
                  <a:lnTo>
                    <a:pt x="10712" y="7300"/>
                  </a:lnTo>
                  <a:lnTo>
                    <a:pt x="10932" y="7373"/>
                  </a:lnTo>
                  <a:lnTo>
                    <a:pt x="11189" y="7447"/>
                  </a:lnTo>
                  <a:lnTo>
                    <a:pt x="11702" y="7483"/>
                  </a:lnTo>
                  <a:lnTo>
                    <a:pt x="11959" y="7483"/>
                  </a:lnTo>
                  <a:lnTo>
                    <a:pt x="12216" y="7447"/>
                  </a:lnTo>
                  <a:lnTo>
                    <a:pt x="12583" y="7373"/>
                  </a:lnTo>
                  <a:lnTo>
                    <a:pt x="12693" y="7373"/>
                  </a:lnTo>
                  <a:lnTo>
                    <a:pt x="12766" y="7337"/>
                  </a:lnTo>
                  <a:lnTo>
                    <a:pt x="12803" y="7410"/>
                  </a:lnTo>
                  <a:lnTo>
                    <a:pt x="12840" y="7447"/>
                  </a:lnTo>
                  <a:lnTo>
                    <a:pt x="12876" y="7483"/>
                  </a:lnTo>
                  <a:lnTo>
                    <a:pt x="12986" y="7520"/>
                  </a:lnTo>
                  <a:lnTo>
                    <a:pt x="13023" y="7777"/>
                  </a:lnTo>
                  <a:lnTo>
                    <a:pt x="13060" y="8070"/>
                  </a:lnTo>
                  <a:lnTo>
                    <a:pt x="12986" y="8107"/>
                  </a:lnTo>
                  <a:lnTo>
                    <a:pt x="12693" y="7997"/>
                  </a:lnTo>
                  <a:lnTo>
                    <a:pt x="12473" y="7887"/>
                  </a:lnTo>
                  <a:lnTo>
                    <a:pt x="12253" y="7777"/>
                  </a:lnTo>
                  <a:lnTo>
                    <a:pt x="11886" y="7777"/>
                  </a:lnTo>
                  <a:lnTo>
                    <a:pt x="11776" y="7813"/>
                  </a:lnTo>
                  <a:lnTo>
                    <a:pt x="11226" y="7777"/>
                  </a:lnTo>
                  <a:lnTo>
                    <a:pt x="10895" y="7740"/>
                  </a:lnTo>
                  <a:lnTo>
                    <a:pt x="10749" y="7740"/>
                  </a:lnTo>
                  <a:lnTo>
                    <a:pt x="10675" y="7703"/>
                  </a:lnTo>
                  <a:lnTo>
                    <a:pt x="10565" y="7483"/>
                  </a:lnTo>
                  <a:lnTo>
                    <a:pt x="10529" y="7483"/>
                  </a:lnTo>
                  <a:lnTo>
                    <a:pt x="10529" y="7520"/>
                  </a:lnTo>
                  <a:lnTo>
                    <a:pt x="10529" y="7887"/>
                  </a:lnTo>
                  <a:lnTo>
                    <a:pt x="10529" y="7960"/>
                  </a:lnTo>
                  <a:lnTo>
                    <a:pt x="10602" y="7997"/>
                  </a:lnTo>
                  <a:lnTo>
                    <a:pt x="11042" y="8107"/>
                  </a:lnTo>
                  <a:lnTo>
                    <a:pt x="11482" y="8144"/>
                  </a:lnTo>
                  <a:lnTo>
                    <a:pt x="11482" y="8327"/>
                  </a:lnTo>
                  <a:lnTo>
                    <a:pt x="11519" y="8474"/>
                  </a:lnTo>
                  <a:lnTo>
                    <a:pt x="11592" y="8547"/>
                  </a:lnTo>
                  <a:lnTo>
                    <a:pt x="11629" y="8584"/>
                  </a:lnTo>
                  <a:lnTo>
                    <a:pt x="11776" y="8657"/>
                  </a:lnTo>
                  <a:lnTo>
                    <a:pt x="11959" y="8767"/>
                  </a:lnTo>
                  <a:lnTo>
                    <a:pt x="11409" y="8657"/>
                  </a:lnTo>
                  <a:lnTo>
                    <a:pt x="10969" y="8474"/>
                  </a:lnTo>
                  <a:lnTo>
                    <a:pt x="10712" y="8437"/>
                  </a:lnTo>
                  <a:lnTo>
                    <a:pt x="10455" y="8400"/>
                  </a:lnTo>
                  <a:lnTo>
                    <a:pt x="10198" y="8217"/>
                  </a:lnTo>
                  <a:lnTo>
                    <a:pt x="10052" y="8180"/>
                  </a:lnTo>
                  <a:lnTo>
                    <a:pt x="9942" y="8144"/>
                  </a:lnTo>
                  <a:lnTo>
                    <a:pt x="9722" y="8180"/>
                  </a:lnTo>
                  <a:lnTo>
                    <a:pt x="9575" y="8254"/>
                  </a:lnTo>
                  <a:lnTo>
                    <a:pt x="9465" y="8364"/>
                  </a:lnTo>
                  <a:lnTo>
                    <a:pt x="9355" y="8510"/>
                  </a:lnTo>
                  <a:lnTo>
                    <a:pt x="9245" y="8584"/>
                  </a:lnTo>
                  <a:lnTo>
                    <a:pt x="9098" y="8620"/>
                  </a:lnTo>
                  <a:lnTo>
                    <a:pt x="8841" y="8584"/>
                  </a:lnTo>
                  <a:lnTo>
                    <a:pt x="8621" y="8620"/>
                  </a:lnTo>
                  <a:lnTo>
                    <a:pt x="8401" y="8694"/>
                  </a:lnTo>
                  <a:lnTo>
                    <a:pt x="8181" y="8804"/>
                  </a:lnTo>
                  <a:lnTo>
                    <a:pt x="7924" y="8804"/>
                  </a:lnTo>
                  <a:lnTo>
                    <a:pt x="7851" y="8767"/>
                  </a:lnTo>
                  <a:lnTo>
                    <a:pt x="7814" y="8730"/>
                  </a:lnTo>
                  <a:lnTo>
                    <a:pt x="7814" y="8694"/>
                  </a:lnTo>
                  <a:lnTo>
                    <a:pt x="7887" y="8620"/>
                  </a:lnTo>
                  <a:lnTo>
                    <a:pt x="7998" y="8510"/>
                  </a:lnTo>
                  <a:lnTo>
                    <a:pt x="8144" y="8437"/>
                  </a:lnTo>
                  <a:lnTo>
                    <a:pt x="8401" y="8327"/>
                  </a:lnTo>
                  <a:lnTo>
                    <a:pt x="8731" y="8180"/>
                  </a:lnTo>
                  <a:lnTo>
                    <a:pt x="8915" y="8070"/>
                  </a:lnTo>
                  <a:lnTo>
                    <a:pt x="9025" y="7924"/>
                  </a:lnTo>
                  <a:lnTo>
                    <a:pt x="9135" y="7777"/>
                  </a:lnTo>
                  <a:lnTo>
                    <a:pt x="9208" y="7630"/>
                  </a:lnTo>
                  <a:lnTo>
                    <a:pt x="9208" y="7447"/>
                  </a:lnTo>
                  <a:lnTo>
                    <a:pt x="9171" y="7227"/>
                  </a:lnTo>
                  <a:lnTo>
                    <a:pt x="9098" y="7117"/>
                  </a:lnTo>
                  <a:lnTo>
                    <a:pt x="8988" y="7006"/>
                  </a:lnTo>
                  <a:lnTo>
                    <a:pt x="8841" y="6896"/>
                  </a:lnTo>
                  <a:lnTo>
                    <a:pt x="8694" y="6860"/>
                  </a:lnTo>
                  <a:lnTo>
                    <a:pt x="8548" y="6823"/>
                  </a:lnTo>
                  <a:lnTo>
                    <a:pt x="8401" y="6823"/>
                  </a:lnTo>
                  <a:lnTo>
                    <a:pt x="8254" y="6860"/>
                  </a:lnTo>
                  <a:lnTo>
                    <a:pt x="8108" y="6933"/>
                  </a:lnTo>
                  <a:lnTo>
                    <a:pt x="7924" y="7117"/>
                  </a:lnTo>
                  <a:lnTo>
                    <a:pt x="7924" y="7117"/>
                  </a:lnTo>
                  <a:lnTo>
                    <a:pt x="7998" y="6970"/>
                  </a:lnTo>
                  <a:lnTo>
                    <a:pt x="8108" y="6860"/>
                  </a:lnTo>
                  <a:lnTo>
                    <a:pt x="8291" y="6603"/>
                  </a:lnTo>
                  <a:lnTo>
                    <a:pt x="8511" y="6383"/>
                  </a:lnTo>
                  <a:lnTo>
                    <a:pt x="8768" y="6126"/>
                  </a:lnTo>
                  <a:lnTo>
                    <a:pt x="8951" y="5943"/>
                  </a:lnTo>
                  <a:lnTo>
                    <a:pt x="9135" y="5796"/>
                  </a:lnTo>
                  <a:lnTo>
                    <a:pt x="9171" y="5796"/>
                  </a:lnTo>
                  <a:lnTo>
                    <a:pt x="9391" y="5759"/>
                  </a:lnTo>
                  <a:lnTo>
                    <a:pt x="9612" y="5686"/>
                  </a:lnTo>
                  <a:lnTo>
                    <a:pt x="10052" y="5539"/>
                  </a:lnTo>
                  <a:lnTo>
                    <a:pt x="10455" y="5356"/>
                  </a:lnTo>
                  <a:lnTo>
                    <a:pt x="10639" y="5282"/>
                  </a:lnTo>
                  <a:lnTo>
                    <a:pt x="10895" y="5246"/>
                  </a:lnTo>
                  <a:lnTo>
                    <a:pt x="10895" y="5246"/>
                  </a:lnTo>
                  <a:lnTo>
                    <a:pt x="10602" y="5503"/>
                  </a:lnTo>
                  <a:lnTo>
                    <a:pt x="10492" y="5649"/>
                  </a:lnTo>
                  <a:lnTo>
                    <a:pt x="10419" y="5833"/>
                  </a:lnTo>
                  <a:lnTo>
                    <a:pt x="10455" y="5869"/>
                  </a:lnTo>
                  <a:lnTo>
                    <a:pt x="10639" y="5796"/>
                  </a:lnTo>
                  <a:lnTo>
                    <a:pt x="10822" y="5723"/>
                  </a:lnTo>
                  <a:lnTo>
                    <a:pt x="11152" y="5503"/>
                  </a:lnTo>
                  <a:lnTo>
                    <a:pt x="11739" y="5136"/>
                  </a:lnTo>
                  <a:close/>
                  <a:moveTo>
                    <a:pt x="11996" y="8254"/>
                  </a:moveTo>
                  <a:lnTo>
                    <a:pt x="12546" y="8400"/>
                  </a:lnTo>
                  <a:lnTo>
                    <a:pt x="12729" y="8584"/>
                  </a:lnTo>
                  <a:lnTo>
                    <a:pt x="12803" y="8620"/>
                  </a:lnTo>
                  <a:lnTo>
                    <a:pt x="12876" y="8657"/>
                  </a:lnTo>
                  <a:lnTo>
                    <a:pt x="12950" y="8620"/>
                  </a:lnTo>
                  <a:lnTo>
                    <a:pt x="13023" y="8584"/>
                  </a:lnTo>
                  <a:lnTo>
                    <a:pt x="12950" y="9024"/>
                  </a:lnTo>
                  <a:lnTo>
                    <a:pt x="12509" y="8914"/>
                  </a:lnTo>
                  <a:lnTo>
                    <a:pt x="12399" y="8657"/>
                  </a:lnTo>
                  <a:lnTo>
                    <a:pt x="12216" y="8474"/>
                  </a:lnTo>
                  <a:lnTo>
                    <a:pt x="12033" y="8327"/>
                  </a:lnTo>
                  <a:lnTo>
                    <a:pt x="11959" y="8290"/>
                  </a:lnTo>
                  <a:lnTo>
                    <a:pt x="11996" y="8254"/>
                  </a:lnTo>
                  <a:close/>
                  <a:moveTo>
                    <a:pt x="10932" y="8841"/>
                  </a:moveTo>
                  <a:lnTo>
                    <a:pt x="11519" y="9097"/>
                  </a:lnTo>
                  <a:lnTo>
                    <a:pt x="12106" y="9244"/>
                  </a:lnTo>
                  <a:lnTo>
                    <a:pt x="12033" y="9391"/>
                  </a:lnTo>
                  <a:lnTo>
                    <a:pt x="11922" y="9537"/>
                  </a:lnTo>
                  <a:lnTo>
                    <a:pt x="11776" y="9611"/>
                  </a:lnTo>
                  <a:lnTo>
                    <a:pt x="11702" y="9611"/>
                  </a:lnTo>
                  <a:lnTo>
                    <a:pt x="11629" y="9574"/>
                  </a:lnTo>
                  <a:lnTo>
                    <a:pt x="11519" y="9537"/>
                  </a:lnTo>
                  <a:lnTo>
                    <a:pt x="11409" y="9427"/>
                  </a:lnTo>
                  <a:lnTo>
                    <a:pt x="11226" y="9244"/>
                  </a:lnTo>
                  <a:lnTo>
                    <a:pt x="10932" y="8841"/>
                  </a:lnTo>
                  <a:close/>
                  <a:moveTo>
                    <a:pt x="12509" y="9354"/>
                  </a:moveTo>
                  <a:lnTo>
                    <a:pt x="12876" y="9391"/>
                  </a:lnTo>
                  <a:lnTo>
                    <a:pt x="12656" y="10161"/>
                  </a:lnTo>
                  <a:lnTo>
                    <a:pt x="12583" y="10088"/>
                  </a:lnTo>
                  <a:lnTo>
                    <a:pt x="12363" y="10088"/>
                  </a:lnTo>
                  <a:lnTo>
                    <a:pt x="12216" y="10051"/>
                  </a:lnTo>
                  <a:lnTo>
                    <a:pt x="11886" y="9978"/>
                  </a:lnTo>
                  <a:lnTo>
                    <a:pt x="12106" y="9868"/>
                  </a:lnTo>
                  <a:lnTo>
                    <a:pt x="12289" y="9758"/>
                  </a:lnTo>
                  <a:lnTo>
                    <a:pt x="12399" y="9574"/>
                  </a:lnTo>
                  <a:lnTo>
                    <a:pt x="12509" y="9354"/>
                  </a:lnTo>
                  <a:close/>
                  <a:moveTo>
                    <a:pt x="10382" y="9721"/>
                  </a:moveTo>
                  <a:lnTo>
                    <a:pt x="11409" y="10161"/>
                  </a:lnTo>
                  <a:lnTo>
                    <a:pt x="11922" y="10381"/>
                  </a:lnTo>
                  <a:lnTo>
                    <a:pt x="12253" y="10491"/>
                  </a:lnTo>
                  <a:lnTo>
                    <a:pt x="12399" y="10491"/>
                  </a:lnTo>
                  <a:lnTo>
                    <a:pt x="12509" y="10455"/>
                  </a:lnTo>
                  <a:lnTo>
                    <a:pt x="12326" y="10968"/>
                  </a:lnTo>
                  <a:lnTo>
                    <a:pt x="12033" y="10858"/>
                  </a:lnTo>
                  <a:lnTo>
                    <a:pt x="11886" y="10785"/>
                  </a:lnTo>
                  <a:lnTo>
                    <a:pt x="11776" y="10711"/>
                  </a:lnTo>
                  <a:lnTo>
                    <a:pt x="11519" y="10528"/>
                  </a:lnTo>
                  <a:lnTo>
                    <a:pt x="11409" y="10418"/>
                  </a:lnTo>
                  <a:lnTo>
                    <a:pt x="11262" y="10344"/>
                  </a:lnTo>
                  <a:lnTo>
                    <a:pt x="11079" y="10308"/>
                  </a:lnTo>
                  <a:lnTo>
                    <a:pt x="10895" y="10271"/>
                  </a:lnTo>
                  <a:lnTo>
                    <a:pt x="10492" y="10234"/>
                  </a:lnTo>
                  <a:lnTo>
                    <a:pt x="10455" y="9978"/>
                  </a:lnTo>
                  <a:lnTo>
                    <a:pt x="10382" y="9721"/>
                  </a:lnTo>
                  <a:close/>
                  <a:moveTo>
                    <a:pt x="10455" y="10528"/>
                  </a:moveTo>
                  <a:lnTo>
                    <a:pt x="10785" y="10601"/>
                  </a:lnTo>
                  <a:lnTo>
                    <a:pt x="10969" y="10638"/>
                  </a:lnTo>
                  <a:lnTo>
                    <a:pt x="11115" y="10711"/>
                  </a:lnTo>
                  <a:lnTo>
                    <a:pt x="11336" y="10821"/>
                  </a:lnTo>
                  <a:lnTo>
                    <a:pt x="11519" y="10968"/>
                  </a:lnTo>
                  <a:lnTo>
                    <a:pt x="11702" y="11115"/>
                  </a:lnTo>
                  <a:lnTo>
                    <a:pt x="11886" y="11262"/>
                  </a:lnTo>
                  <a:lnTo>
                    <a:pt x="12106" y="11335"/>
                  </a:lnTo>
                  <a:lnTo>
                    <a:pt x="11739" y="11922"/>
                  </a:lnTo>
                  <a:lnTo>
                    <a:pt x="11629" y="11922"/>
                  </a:lnTo>
                  <a:lnTo>
                    <a:pt x="11482" y="11885"/>
                  </a:lnTo>
                  <a:lnTo>
                    <a:pt x="11226" y="11738"/>
                  </a:lnTo>
                  <a:lnTo>
                    <a:pt x="10565" y="11482"/>
                  </a:lnTo>
                  <a:lnTo>
                    <a:pt x="10272" y="11335"/>
                  </a:lnTo>
                  <a:lnTo>
                    <a:pt x="10382" y="10968"/>
                  </a:lnTo>
                  <a:lnTo>
                    <a:pt x="10455" y="10601"/>
                  </a:lnTo>
                  <a:lnTo>
                    <a:pt x="10455" y="10528"/>
                  </a:lnTo>
                  <a:close/>
                  <a:moveTo>
                    <a:pt x="10125" y="11665"/>
                  </a:moveTo>
                  <a:lnTo>
                    <a:pt x="10785" y="11958"/>
                  </a:lnTo>
                  <a:lnTo>
                    <a:pt x="11115" y="12142"/>
                  </a:lnTo>
                  <a:lnTo>
                    <a:pt x="11299" y="12215"/>
                  </a:lnTo>
                  <a:lnTo>
                    <a:pt x="11482" y="12289"/>
                  </a:lnTo>
                  <a:lnTo>
                    <a:pt x="11226" y="12655"/>
                  </a:lnTo>
                  <a:lnTo>
                    <a:pt x="10895" y="12545"/>
                  </a:lnTo>
                  <a:lnTo>
                    <a:pt x="10455" y="12399"/>
                  </a:lnTo>
                  <a:lnTo>
                    <a:pt x="10052" y="12252"/>
                  </a:lnTo>
                  <a:lnTo>
                    <a:pt x="9868" y="12142"/>
                  </a:lnTo>
                  <a:lnTo>
                    <a:pt x="10125" y="11665"/>
                  </a:lnTo>
                  <a:close/>
                  <a:moveTo>
                    <a:pt x="9355" y="9574"/>
                  </a:moveTo>
                  <a:lnTo>
                    <a:pt x="9575" y="9611"/>
                  </a:lnTo>
                  <a:lnTo>
                    <a:pt x="9795" y="9648"/>
                  </a:lnTo>
                  <a:lnTo>
                    <a:pt x="9978" y="9758"/>
                  </a:lnTo>
                  <a:lnTo>
                    <a:pt x="10052" y="9868"/>
                  </a:lnTo>
                  <a:lnTo>
                    <a:pt x="10088" y="9941"/>
                  </a:lnTo>
                  <a:lnTo>
                    <a:pt x="10125" y="10088"/>
                  </a:lnTo>
                  <a:lnTo>
                    <a:pt x="10125" y="10198"/>
                  </a:lnTo>
                  <a:lnTo>
                    <a:pt x="9832" y="10161"/>
                  </a:lnTo>
                  <a:lnTo>
                    <a:pt x="9795" y="10198"/>
                  </a:lnTo>
                  <a:lnTo>
                    <a:pt x="9795" y="10234"/>
                  </a:lnTo>
                  <a:lnTo>
                    <a:pt x="9942" y="10344"/>
                  </a:lnTo>
                  <a:lnTo>
                    <a:pt x="10088" y="10455"/>
                  </a:lnTo>
                  <a:lnTo>
                    <a:pt x="10015" y="10785"/>
                  </a:lnTo>
                  <a:lnTo>
                    <a:pt x="9942" y="11078"/>
                  </a:lnTo>
                  <a:lnTo>
                    <a:pt x="9905" y="11188"/>
                  </a:lnTo>
                  <a:lnTo>
                    <a:pt x="9648" y="11115"/>
                  </a:lnTo>
                  <a:lnTo>
                    <a:pt x="9391" y="11078"/>
                  </a:lnTo>
                  <a:lnTo>
                    <a:pt x="9355" y="11078"/>
                  </a:lnTo>
                  <a:lnTo>
                    <a:pt x="9318" y="11115"/>
                  </a:lnTo>
                  <a:lnTo>
                    <a:pt x="9318" y="11151"/>
                  </a:lnTo>
                  <a:lnTo>
                    <a:pt x="9355" y="11188"/>
                  </a:lnTo>
                  <a:lnTo>
                    <a:pt x="9538" y="11372"/>
                  </a:lnTo>
                  <a:lnTo>
                    <a:pt x="9795" y="11518"/>
                  </a:lnTo>
                  <a:lnTo>
                    <a:pt x="9501" y="11995"/>
                  </a:lnTo>
                  <a:lnTo>
                    <a:pt x="9061" y="11812"/>
                  </a:lnTo>
                  <a:lnTo>
                    <a:pt x="8584" y="11628"/>
                  </a:lnTo>
                  <a:lnTo>
                    <a:pt x="8548" y="11628"/>
                  </a:lnTo>
                  <a:lnTo>
                    <a:pt x="8548" y="11702"/>
                  </a:lnTo>
                  <a:lnTo>
                    <a:pt x="8731" y="11848"/>
                  </a:lnTo>
                  <a:lnTo>
                    <a:pt x="8915" y="12032"/>
                  </a:lnTo>
                  <a:lnTo>
                    <a:pt x="9318" y="12289"/>
                  </a:lnTo>
                  <a:lnTo>
                    <a:pt x="9061" y="12582"/>
                  </a:lnTo>
                  <a:lnTo>
                    <a:pt x="8805" y="12802"/>
                  </a:lnTo>
                  <a:lnTo>
                    <a:pt x="8548" y="12692"/>
                  </a:lnTo>
                  <a:lnTo>
                    <a:pt x="8401" y="12069"/>
                  </a:lnTo>
                  <a:lnTo>
                    <a:pt x="8291" y="11445"/>
                  </a:lnTo>
                  <a:lnTo>
                    <a:pt x="8218" y="11298"/>
                  </a:lnTo>
                  <a:lnTo>
                    <a:pt x="8144" y="11188"/>
                  </a:lnTo>
                  <a:lnTo>
                    <a:pt x="8034" y="11115"/>
                  </a:lnTo>
                  <a:lnTo>
                    <a:pt x="7374" y="11115"/>
                  </a:lnTo>
                  <a:lnTo>
                    <a:pt x="7264" y="11078"/>
                  </a:lnTo>
                  <a:lnTo>
                    <a:pt x="7154" y="11041"/>
                  </a:lnTo>
                  <a:lnTo>
                    <a:pt x="7007" y="10895"/>
                  </a:lnTo>
                  <a:lnTo>
                    <a:pt x="6897" y="10675"/>
                  </a:lnTo>
                  <a:lnTo>
                    <a:pt x="6860" y="10455"/>
                  </a:lnTo>
                  <a:lnTo>
                    <a:pt x="6860" y="10344"/>
                  </a:lnTo>
                  <a:lnTo>
                    <a:pt x="6897" y="10234"/>
                  </a:lnTo>
                  <a:lnTo>
                    <a:pt x="6934" y="10124"/>
                  </a:lnTo>
                  <a:lnTo>
                    <a:pt x="7007" y="10051"/>
                  </a:lnTo>
                  <a:lnTo>
                    <a:pt x="7227" y="9978"/>
                  </a:lnTo>
                  <a:lnTo>
                    <a:pt x="7447" y="9904"/>
                  </a:lnTo>
                  <a:lnTo>
                    <a:pt x="8328" y="9721"/>
                  </a:lnTo>
                  <a:lnTo>
                    <a:pt x="8401" y="9758"/>
                  </a:lnTo>
                  <a:lnTo>
                    <a:pt x="8548" y="9758"/>
                  </a:lnTo>
                  <a:lnTo>
                    <a:pt x="8841" y="9648"/>
                  </a:lnTo>
                  <a:lnTo>
                    <a:pt x="9135" y="9574"/>
                  </a:lnTo>
                  <a:close/>
                  <a:moveTo>
                    <a:pt x="1028" y="7373"/>
                  </a:moveTo>
                  <a:lnTo>
                    <a:pt x="1028" y="7887"/>
                  </a:lnTo>
                  <a:lnTo>
                    <a:pt x="1101" y="8437"/>
                  </a:lnTo>
                  <a:lnTo>
                    <a:pt x="1138" y="8474"/>
                  </a:lnTo>
                  <a:lnTo>
                    <a:pt x="1211" y="8510"/>
                  </a:lnTo>
                  <a:lnTo>
                    <a:pt x="1285" y="8510"/>
                  </a:lnTo>
                  <a:lnTo>
                    <a:pt x="1358" y="8474"/>
                  </a:lnTo>
                  <a:lnTo>
                    <a:pt x="1872" y="8070"/>
                  </a:lnTo>
                  <a:lnTo>
                    <a:pt x="1945" y="8951"/>
                  </a:lnTo>
                  <a:lnTo>
                    <a:pt x="1982" y="9611"/>
                  </a:lnTo>
                  <a:lnTo>
                    <a:pt x="1982" y="9758"/>
                  </a:lnTo>
                  <a:lnTo>
                    <a:pt x="1982" y="9904"/>
                  </a:lnTo>
                  <a:lnTo>
                    <a:pt x="1872" y="10014"/>
                  </a:lnTo>
                  <a:lnTo>
                    <a:pt x="1762" y="10088"/>
                  </a:lnTo>
                  <a:lnTo>
                    <a:pt x="1615" y="10271"/>
                  </a:lnTo>
                  <a:lnTo>
                    <a:pt x="1505" y="10455"/>
                  </a:lnTo>
                  <a:lnTo>
                    <a:pt x="1468" y="10638"/>
                  </a:lnTo>
                  <a:lnTo>
                    <a:pt x="1468" y="10858"/>
                  </a:lnTo>
                  <a:lnTo>
                    <a:pt x="1505" y="11078"/>
                  </a:lnTo>
                  <a:lnTo>
                    <a:pt x="1578" y="11298"/>
                  </a:lnTo>
                  <a:lnTo>
                    <a:pt x="1688" y="11702"/>
                  </a:lnTo>
                  <a:lnTo>
                    <a:pt x="2165" y="12876"/>
                  </a:lnTo>
                  <a:lnTo>
                    <a:pt x="1835" y="12509"/>
                  </a:lnTo>
                  <a:lnTo>
                    <a:pt x="1505" y="12142"/>
                  </a:lnTo>
                  <a:lnTo>
                    <a:pt x="1211" y="11665"/>
                  </a:lnTo>
                  <a:lnTo>
                    <a:pt x="918" y="11188"/>
                  </a:lnTo>
                  <a:lnTo>
                    <a:pt x="735" y="10675"/>
                  </a:lnTo>
                  <a:lnTo>
                    <a:pt x="588" y="10161"/>
                  </a:lnTo>
                  <a:lnTo>
                    <a:pt x="551" y="9831"/>
                  </a:lnTo>
                  <a:lnTo>
                    <a:pt x="514" y="9501"/>
                  </a:lnTo>
                  <a:lnTo>
                    <a:pt x="551" y="9171"/>
                  </a:lnTo>
                  <a:lnTo>
                    <a:pt x="588" y="8841"/>
                  </a:lnTo>
                  <a:lnTo>
                    <a:pt x="771" y="8180"/>
                  </a:lnTo>
                  <a:lnTo>
                    <a:pt x="955" y="7557"/>
                  </a:lnTo>
                  <a:lnTo>
                    <a:pt x="1028" y="7373"/>
                  </a:lnTo>
                  <a:close/>
                  <a:moveTo>
                    <a:pt x="9612" y="12472"/>
                  </a:moveTo>
                  <a:lnTo>
                    <a:pt x="9942" y="12619"/>
                  </a:lnTo>
                  <a:lnTo>
                    <a:pt x="10675" y="12912"/>
                  </a:lnTo>
                  <a:lnTo>
                    <a:pt x="10895" y="12986"/>
                  </a:lnTo>
                  <a:lnTo>
                    <a:pt x="10529" y="13316"/>
                  </a:lnTo>
                  <a:lnTo>
                    <a:pt x="10162" y="13609"/>
                  </a:lnTo>
                  <a:lnTo>
                    <a:pt x="9685" y="13279"/>
                  </a:lnTo>
                  <a:lnTo>
                    <a:pt x="9171" y="12986"/>
                  </a:lnTo>
                  <a:lnTo>
                    <a:pt x="9391" y="12729"/>
                  </a:lnTo>
                  <a:lnTo>
                    <a:pt x="9612" y="12472"/>
                  </a:lnTo>
                  <a:close/>
                  <a:moveTo>
                    <a:pt x="2569" y="5209"/>
                  </a:moveTo>
                  <a:lnTo>
                    <a:pt x="2899" y="5319"/>
                  </a:lnTo>
                  <a:lnTo>
                    <a:pt x="3266" y="5356"/>
                  </a:lnTo>
                  <a:lnTo>
                    <a:pt x="3999" y="5356"/>
                  </a:lnTo>
                  <a:lnTo>
                    <a:pt x="4733" y="5429"/>
                  </a:lnTo>
                  <a:lnTo>
                    <a:pt x="5467" y="5539"/>
                  </a:lnTo>
                  <a:lnTo>
                    <a:pt x="5320" y="5649"/>
                  </a:lnTo>
                  <a:lnTo>
                    <a:pt x="5173" y="5723"/>
                  </a:lnTo>
                  <a:lnTo>
                    <a:pt x="4880" y="5833"/>
                  </a:lnTo>
                  <a:lnTo>
                    <a:pt x="4696" y="5943"/>
                  </a:lnTo>
                  <a:lnTo>
                    <a:pt x="4513" y="6053"/>
                  </a:lnTo>
                  <a:lnTo>
                    <a:pt x="4366" y="6236"/>
                  </a:lnTo>
                  <a:lnTo>
                    <a:pt x="4293" y="6420"/>
                  </a:lnTo>
                  <a:lnTo>
                    <a:pt x="4256" y="6493"/>
                  </a:lnTo>
                  <a:lnTo>
                    <a:pt x="4293" y="6603"/>
                  </a:lnTo>
                  <a:lnTo>
                    <a:pt x="4329" y="6676"/>
                  </a:lnTo>
                  <a:lnTo>
                    <a:pt x="4366" y="6750"/>
                  </a:lnTo>
                  <a:lnTo>
                    <a:pt x="4439" y="6823"/>
                  </a:lnTo>
                  <a:lnTo>
                    <a:pt x="4549" y="6823"/>
                  </a:lnTo>
                  <a:lnTo>
                    <a:pt x="4660" y="6860"/>
                  </a:lnTo>
                  <a:lnTo>
                    <a:pt x="4696" y="6933"/>
                  </a:lnTo>
                  <a:lnTo>
                    <a:pt x="4733" y="7117"/>
                  </a:lnTo>
                  <a:lnTo>
                    <a:pt x="4770" y="7300"/>
                  </a:lnTo>
                  <a:lnTo>
                    <a:pt x="4770" y="7667"/>
                  </a:lnTo>
                  <a:lnTo>
                    <a:pt x="4806" y="7813"/>
                  </a:lnTo>
                  <a:lnTo>
                    <a:pt x="4586" y="7520"/>
                  </a:lnTo>
                  <a:lnTo>
                    <a:pt x="4366" y="7263"/>
                  </a:lnTo>
                  <a:lnTo>
                    <a:pt x="4256" y="7190"/>
                  </a:lnTo>
                  <a:lnTo>
                    <a:pt x="4146" y="7153"/>
                  </a:lnTo>
                  <a:lnTo>
                    <a:pt x="3999" y="7117"/>
                  </a:lnTo>
                  <a:lnTo>
                    <a:pt x="3889" y="7153"/>
                  </a:lnTo>
                  <a:lnTo>
                    <a:pt x="3632" y="7227"/>
                  </a:lnTo>
                  <a:lnTo>
                    <a:pt x="3412" y="7373"/>
                  </a:lnTo>
                  <a:lnTo>
                    <a:pt x="3192" y="7593"/>
                  </a:lnTo>
                  <a:lnTo>
                    <a:pt x="2972" y="7813"/>
                  </a:lnTo>
                  <a:lnTo>
                    <a:pt x="2825" y="8070"/>
                  </a:lnTo>
                  <a:lnTo>
                    <a:pt x="2715" y="8364"/>
                  </a:lnTo>
                  <a:lnTo>
                    <a:pt x="2642" y="8657"/>
                  </a:lnTo>
                  <a:lnTo>
                    <a:pt x="2605" y="8951"/>
                  </a:lnTo>
                  <a:lnTo>
                    <a:pt x="2605" y="9244"/>
                  </a:lnTo>
                  <a:lnTo>
                    <a:pt x="2679" y="9537"/>
                  </a:lnTo>
                  <a:lnTo>
                    <a:pt x="2679" y="9611"/>
                  </a:lnTo>
                  <a:lnTo>
                    <a:pt x="2752" y="9648"/>
                  </a:lnTo>
                  <a:lnTo>
                    <a:pt x="2789" y="9684"/>
                  </a:lnTo>
                  <a:lnTo>
                    <a:pt x="3156" y="9684"/>
                  </a:lnTo>
                  <a:lnTo>
                    <a:pt x="3449" y="9758"/>
                  </a:lnTo>
                  <a:lnTo>
                    <a:pt x="3706" y="9868"/>
                  </a:lnTo>
                  <a:lnTo>
                    <a:pt x="3963" y="10014"/>
                  </a:lnTo>
                  <a:lnTo>
                    <a:pt x="4183" y="10198"/>
                  </a:lnTo>
                  <a:lnTo>
                    <a:pt x="4403" y="10418"/>
                  </a:lnTo>
                  <a:lnTo>
                    <a:pt x="4770" y="10858"/>
                  </a:lnTo>
                  <a:lnTo>
                    <a:pt x="4403" y="11151"/>
                  </a:lnTo>
                  <a:lnTo>
                    <a:pt x="4109" y="11445"/>
                  </a:lnTo>
                  <a:lnTo>
                    <a:pt x="3816" y="11775"/>
                  </a:lnTo>
                  <a:lnTo>
                    <a:pt x="3596" y="12142"/>
                  </a:lnTo>
                  <a:lnTo>
                    <a:pt x="3412" y="12545"/>
                  </a:lnTo>
                  <a:lnTo>
                    <a:pt x="3266" y="12986"/>
                  </a:lnTo>
                  <a:lnTo>
                    <a:pt x="3192" y="13426"/>
                  </a:lnTo>
                  <a:lnTo>
                    <a:pt x="3156" y="13866"/>
                  </a:lnTo>
                  <a:lnTo>
                    <a:pt x="3082" y="13829"/>
                  </a:lnTo>
                  <a:lnTo>
                    <a:pt x="2972" y="13719"/>
                  </a:lnTo>
                  <a:lnTo>
                    <a:pt x="2899" y="13572"/>
                  </a:lnTo>
                  <a:lnTo>
                    <a:pt x="2459" y="12582"/>
                  </a:lnTo>
                  <a:lnTo>
                    <a:pt x="2092" y="11702"/>
                  </a:lnTo>
                  <a:lnTo>
                    <a:pt x="1945" y="11262"/>
                  </a:lnTo>
                  <a:lnTo>
                    <a:pt x="1872" y="10821"/>
                  </a:lnTo>
                  <a:lnTo>
                    <a:pt x="1872" y="10638"/>
                  </a:lnTo>
                  <a:lnTo>
                    <a:pt x="1945" y="10491"/>
                  </a:lnTo>
                  <a:lnTo>
                    <a:pt x="2055" y="10381"/>
                  </a:lnTo>
                  <a:lnTo>
                    <a:pt x="2202" y="10271"/>
                  </a:lnTo>
                  <a:lnTo>
                    <a:pt x="2312" y="10161"/>
                  </a:lnTo>
                  <a:lnTo>
                    <a:pt x="2385" y="10051"/>
                  </a:lnTo>
                  <a:lnTo>
                    <a:pt x="2385" y="9904"/>
                  </a:lnTo>
                  <a:lnTo>
                    <a:pt x="2385" y="9721"/>
                  </a:lnTo>
                  <a:lnTo>
                    <a:pt x="2312" y="8730"/>
                  </a:lnTo>
                  <a:lnTo>
                    <a:pt x="2165" y="7740"/>
                  </a:lnTo>
                  <a:lnTo>
                    <a:pt x="2165" y="7667"/>
                  </a:lnTo>
                  <a:lnTo>
                    <a:pt x="2092" y="7593"/>
                  </a:lnTo>
                  <a:lnTo>
                    <a:pt x="1945" y="7593"/>
                  </a:lnTo>
                  <a:lnTo>
                    <a:pt x="1358" y="8070"/>
                  </a:lnTo>
                  <a:lnTo>
                    <a:pt x="1321" y="7667"/>
                  </a:lnTo>
                  <a:lnTo>
                    <a:pt x="1358" y="7263"/>
                  </a:lnTo>
                  <a:lnTo>
                    <a:pt x="1395" y="6860"/>
                  </a:lnTo>
                  <a:lnTo>
                    <a:pt x="1505" y="6456"/>
                  </a:lnTo>
                  <a:lnTo>
                    <a:pt x="1505" y="6383"/>
                  </a:lnTo>
                  <a:lnTo>
                    <a:pt x="1468" y="6310"/>
                  </a:lnTo>
                  <a:lnTo>
                    <a:pt x="1725" y="5796"/>
                  </a:lnTo>
                  <a:lnTo>
                    <a:pt x="1982" y="5319"/>
                  </a:lnTo>
                  <a:lnTo>
                    <a:pt x="2239" y="5356"/>
                  </a:lnTo>
                  <a:lnTo>
                    <a:pt x="2495" y="5392"/>
                  </a:lnTo>
                  <a:lnTo>
                    <a:pt x="2569" y="5356"/>
                  </a:lnTo>
                  <a:lnTo>
                    <a:pt x="2605" y="5319"/>
                  </a:lnTo>
                  <a:lnTo>
                    <a:pt x="2605" y="5282"/>
                  </a:lnTo>
                  <a:lnTo>
                    <a:pt x="2569" y="5209"/>
                  </a:lnTo>
                  <a:close/>
                  <a:moveTo>
                    <a:pt x="8805" y="13939"/>
                  </a:moveTo>
                  <a:lnTo>
                    <a:pt x="9098" y="13976"/>
                  </a:lnTo>
                  <a:lnTo>
                    <a:pt x="9391" y="14049"/>
                  </a:lnTo>
                  <a:lnTo>
                    <a:pt x="9208" y="14086"/>
                  </a:lnTo>
                  <a:lnTo>
                    <a:pt x="9171" y="14049"/>
                  </a:lnTo>
                  <a:lnTo>
                    <a:pt x="9061" y="14049"/>
                  </a:lnTo>
                  <a:lnTo>
                    <a:pt x="8988" y="13976"/>
                  </a:lnTo>
                  <a:lnTo>
                    <a:pt x="8805" y="13939"/>
                  </a:lnTo>
                  <a:close/>
                  <a:moveTo>
                    <a:pt x="5815" y="14178"/>
                  </a:moveTo>
                  <a:lnTo>
                    <a:pt x="5797" y="14196"/>
                  </a:lnTo>
                  <a:lnTo>
                    <a:pt x="5760" y="14196"/>
                  </a:lnTo>
                  <a:lnTo>
                    <a:pt x="5815" y="14178"/>
                  </a:lnTo>
                  <a:close/>
                  <a:moveTo>
                    <a:pt x="7154" y="2935"/>
                  </a:moveTo>
                  <a:lnTo>
                    <a:pt x="7594" y="3008"/>
                  </a:lnTo>
                  <a:lnTo>
                    <a:pt x="8034" y="3082"/>
                  </a:lnTo>
                  <a:lnTo>
                    <a:pt x="8438" y="3155"/>
                  </a:lnTo>
                  <a:lnTo>
                    <a:pt x="8401" y="3192"/>
                  </a:lnTo>
                  <a:lnTo>
                    <a:pt x="8401" y="3228"/>
                  </a:lnTo>
                  <a:lnTo>
                    <a:pt x="8401" y="3265"/>
                  </a:lnTo>
                  <a:lnTo>
                    <a:pt x="8438" y="3265"/>
                  </a:lnTo>
                  <a:lnTo>
                    <a:pt x="8621" y="3228"/>
                  </a:lnTo>
                  <a:lnTo>
                    <a:pt x="8768" y="3265"/>
                  </a:lnTo>
                  <a:lnTo>
                    <a:pt x="8805" y="3265"/>
                  </a:lnTo>
                  <a:lnTo>
                    <a:pt x="8768" y="3338"/>
                  </a:lnTo>
                  <a:lnTo>
                    <a:pt x="8768" y="3412"/>
                  </a:lnTo>
                  <a:lnTo>
                    <a:pt x="8768" y="3448"/>
                  </a:lnTo>
                  <a:lnTo>
                    <a:pt x="8805" y="3485"/>
                  </a:lnTo>
                  <a:lnTo>
                    <a:pt x="8841" y="3485"/>
                  </a:lnTo>
                  <a:lnTo>
                    <a:pt x="8915" y="3522"/>
                  </a:lnTo>
                  <a:lnTo>
                    <a:pt x="8988" y="3558"/>
                  </a:lnTo>
                  <a:lnTo>
                    <a:pt x="9098" y="3668"/>
                  </a:lnTo>
                  <a:lnTo>
                    <a:pt x="9208" y="3815"/>
                  </a:lnTo>
                  <a:lnTo>
                    <a:pt x="9245" y="3852"/>
                  </a:lnTo>
                  <a:lnTo>
                    <a:pt x="9281" y="3889"/>
                  </a:lnTo>
                  <a:lnTo>
                    <a:pt x="9318" y="3852"/>
                  </a:lnTo>
                  <a:lnTo>
                    <a:pt x="9391" y="3742"/>
                  </a:lnTo>
                  <a:lnTo>
                    <a:pt x="9465" y="3632"/>
                  </a:lnTo>
                  <a:lnTo>
                    <a:pt x="9538" y="3558"/>
                  </a:lnTo>
                  <a:lnTo>
                    <a:pt x="9758" y="3632"/>
                  </a:lnTo>
                  <a:lnTo>
                    <a:pt x="9612" y="3815"/>
                  </a:lnTo>
                  <a:lnTo>
                    <a:pt x="9501" y="3999"/>
                  </a:lnTo>
                  <a:lnTo>
                    <a:pt x="9465" y="4072"/>
                  </a:lnTo>
                  <a:lnTo>
                    <a:pt x="9465" y="4182"/>
                  </a:lnTo>
                  <a:lnTo>
                    <a:pt x="9575" y="4182"/>
                  </a:lnTo>
                  <a:lnTo>
                    <a:pt x="9648" y="4145"/>
                  </a:lnTo>
                  <a:lnTo>
                    <a:pt x="9795" y="4035"/>
                  </a:lnTo>
                  <a:lnTo>
                    <a:pt x="10052" y="3815"/>
                  </a:lnTo>
                  <a:lnTo>
                    <a:pt x="10308" y="3962"/>
                  </a:lnTo>
                  <a:lnTo>
                    <a:pt x="10235" y="4035"/>
                  </a:lnTo>
                  <a:lnTo>
                    <a:pt x="9978" y="4365"/>
                  </a:lnTo>
                  <a:lnTo>
                    <a:pt x="9868" y="4512"/>
                  </a:lnTo>
                  <a:lnTo>
                    <a:pt x="9795" y="4696"/>
                  </a:lnTo>
                  <a:lnTo>
                    <a:pt x="9795" y="4732"/>
                  </a:lnTo>
                  <a:lnTo>
                    <a:pt x="9832" y="4732"/>
                  </a:lnTo>
                  <a:lnTo>
                    <a:pt x="10015" y="4659"/>
                  </a:lnTo>
                  <a:lnTo>
                    <a:pt x="10198" y="4549"/>
                  </a:lnTo>
                  <a:lnTo>
                    <a:pt x="10492" y="4329"/>
                  </a:lnTo>
                  <a:lnTo>
                    <a:pt x="10639" y="4182"/>
                  </a:lnTo>
                  <a:lnTo>
                    <a:pt x="10822" y="4292"/>
                  </a:lnTo>
                  <a:lnTo>
                    <a:pt x="10565" y="4549"/>
                  </a:lnTo>
                  <a:lnTo>
                    <a:pt x="10272" y="4879"/>
                  </a:lnTo>
                  <a:lnTo>
                    <a:pt x="10052" y="5209"/>
                  </a:lnTo>
                  <a:lnTo>
                    <a:pt x="9942" y="5246"/>
                  </a:lnTo>
                  <a:lnTo>
                    <a:pt x="9648" y="5392"/>
                  </a:lnTo>
                  <a:lnTo>
                    <a:pt x="9391" y="5539"/>
                  </a:lnTo>
                  <a:lnTo>
                    <a:pt x="9281" y="5539"/>
                  </a:lnTo>
                  <a:lnTo>
                    <a:pt x="9135" y="5576"/>
                  </a:lnTo>
                  <a:lnTo>
                    <a:pt x="8805" y="5759"/>
                  </a:lnTo>
                  <a:lnTo>
                    <a:pt x="8548" y="5979"/>
                  </a:lnTo>
                  <a:lnTo>
                    <a:pt x="8364" y="6089"/>
                  </a:lnTo>
                  <a:lnTo>
                    <a:pt x="8071" y="6346"/>
                  </a:lnTo>
                  <a:lnTo>
                    <a:pt x="7924" y="6566"/>
                  </a:lnTo>
                  <a:lnTo>
                    <a:pt x="7741" y="6750"/>
                  </a:lnTo>
                  <a:lnTo>
                    <a:pt x="7631" y="6970"/>
                  </a:lnTo>
                  <a:lnTo>
                    <a:pt x="7594" y="7153"/>
                  </a:lnTo>
                  <a:lnTo>
                    <a:pt x="7631" y="7227"/>
                  </a:lnTo>
                  <a:lnTo>
                    <a:pt x="7667" y="7300"/>
                  </a:lnTo>
                  <a:lnTo>
                    <a:pt x="7741" y="7373"/>
                  </a:lnTo>
                  <a:lnTo>
                    <a:pt x="7851" y="7410"/>
                  </a:lnTo>
                  <a:lnTo>
                    <a:pt x="7998" y="7410"/>
                  </a:lnTo>
                  <a:lnTo>
                    <a:pt x="8144" y="7337"/>
                  </a:lnTo>
                  <a:lnTo>
                    <a:pt x="8401" y="7190"/>
                  </a:lnTo>
                  <a:lnTo>
                    <a:pt x="8548" y="7153"/>
                  </a:lnTo>
                  <a:lnTo>
                    <a:pt x="8731" y="7227"/>
                  </a:lnTo>
                  <a:lnTo>
                    <a:pt x="8805" y="7263"/>
                  </a:lnTo>
                  <a:lnTo>
                    <a:pt x="8878" y="7337"/>
                  </a:lnTo>
                  <a:lnTo>
                    <a:pt x="8915" y="7410"/>
                  </a:lnTo>
                  <a:lnTo>
                    <a:pt x="8915" y="7483"/>
                  </a:lnTo>
                  <a:lnTo>
                    <a:pt x="8841" y="7593"/>
                  </a:lnTo>
                  <a:lnTo>
                    <a:pt x="8731" y="7740"/>
                  </a:lnTo>
                  <a:lnTo>
                    <a:pt x="8584" y="7850"/>
                  </a:lnTo>
                  <a:lnTo>
                    <a:pt x="8401" y="7960"/>
                  </a:lnTo>
                  <a:lnTo>
                    <a:pt x="8144" y="8070"/>
                  </a:lnTo>
                  <a:lnTo>
                    <a:pt x="7961" y="8144"/>
                  </a:lnTo>
                  <a:lnTo>
                    <a:pt x="7741" y="8254"/>
                  </a:lnTo>
                  <a:lnTo>
                    <a:pt x="7557" y="8400"/>
                  </a:lnTo>
                  <a:lnTo>
                    <a:pt x="7521" y="8474"/>
                  </a:lnTo>
                  <a:lnTo>
                    <a:pt x="7484" y="8584"/>
                  </a:lnTo>
                  <a:lnTo>
                    <a:pt x="7447" y="8767"/>
                  </a:lnTo>
                  <a:lnTo>
                    <a:pt x="7521" y="8914"/>
                  </a:lnTo>
                  <a:lnTo>
                    <a:pt x="7631" y="9061"/>
                  </a:lnTo>
                  <a:lnTo>
                    <a:pt x="7777" y="9134"/>
                  </a:lnTo>
                  <a:lnTo>
                    <a:pt x="7887" y="9171"/>
                  </a:lnTo>
                  <a:lnTo>
                    <a:pt x="8034" y="9207"/>
                  </a:lnTo>
                  <a:lnTo>
                    <a:pt x="8254" y="9134"/>
                  </a:lnTo>
                  <a:lnTo>
                    <a:pt x="8694" y="8951"/>
                  </a:lnTo>
                  <a:lnTo>
                    <a:pt x="9208" y="8951"/>
                  </a:lnTo>
                  <a:lnTo>
                    <a:pt x="9391" y="8877"/>
                  </a:lnTo>
                  <a:lnTo>
                    <a:pt x="9575" y="8767"/>
                  </a:lnTo>
                  <a:lnTo>
                    <a:pt x="9685" y="8657"/>
                  </a:lnTo>
                  <a:lnTo>
                    <a:pt x="9795" y="8547"/>
                  </a:lnTo>
                  <a:lnTo>
                    <a:pt x="9905" y="8547"/>
                  </a:lnTo>
                  <a:lnTo>
                    <a:pt x="10052" y="8584"/>
                  </a:lnTo>
                  <a:lnTo>
                    <a:pt x="10088" y="8620"/>
                  </a:lnTo>
                  <a:lnTo>
                    <a:pt x="10125" y="8620"/>
                  </a:lnTo>
                  <a:lnTo>
                    <a:pt x="10198" y="8657"/>
                  </a:lnTo>
                  <a:lnTo>
                    <a:pt x="10382" y="8804"/>
                  </a:lnTo>
                  <a:lnTo>
                    <a:pt x="10565" y="8987"/>
                  </a:lnTo>
                  <a:lnTo>
                    <a:pt x="11115" y="9648"/>
                  </a:lnTo>
                  <a:lnTo>
                    <a:pt x="10382" y="9391"/>
                  </a:lnTo>
                  <a:lnTo>
                    <a:pt x="10015" y="9281"/>
                  </a:lnTo>
                  <a:lnTo>
                    <a:pt x="9648" y="9171"/>
                  </a:lnTo>
                  <a:lnTo>
                    <a:pt x="9612" y="9207"/>
                  </a:lnTo>
                  <a:lnTo>
                    <a:pt x="9281" y="9171"/>
                  </a:lnTo>
                  <a:lnTo>
                    <a:pt x="8951" y="9207"/>
                  </a:lnTo>
                  <a:lnTo>
                    <a:pt x="8621" y="9281"/>
                  </a:lnTo>
                  <a:lnTo>
                    <a:pt x="8328" y="9391"/>
                  </a:lnTo>
                  <a:lnTo>
                    <a:pt x="8291" y="9427"/>
                  </a:lnTo>
                  <a:lnTo>
                    <a:pt x="8144" y="9427"/>
                  </a:lnTo>
                  <a:lnTo>
                    <a:pt x="7631" y="9537"/>
                  </a:lnTo>
                  <a:lnTo>
                    <a:pt x="7117" y="9648"/>
                  </a:lnTo>
                  <a:lnTo>
                    <a:pt x="6934" y="9684"/>
                  </a:lnTo>
                  <a:lnTo>
                    <a:pt x="6787" y="9794"/>
                  </a:lnTo>
                  <a:lnTo>
                    <a:pt x="6677" y="9904"/>
                  </a:lnTo>
                  <a:lnTo>
                    <a:pt x="6567" y="10088"/>
                  </a:lnTo>
                  <a:lnTo>
                    <a:pt x="6494" y="10271"/>
                  </a:lnTo>
                  <a:lnTo>
                    <a:pt x="6494" y="10455"/>
                  </a:lnTo>
                  <a:lnTo>
                    <a:pt x="6494" y="10601"/>
                  </a:lnTo>
                  <a:lnTo>
                    <a:pt x="6530" y="10785"/>
                  </a:lnTo>
                  <a:lnTo>
                    <a:pt x="6604" y="10968"/>
                  </a:lnTo>
                  <a:lnTo>
                    <a:pt x="6714" y="11115"/>
                  </a:lnTo>
                  <a:lnTo>
                    <a:pt x="6824" y="11225"/>
                  </a:lnTo>
                  <a:lnTo>
                    <a:pt x="6970" y="11335"/>
                  </a:lnTo>
                  <a:lnTo>
                    <a:pt x="7117" y="11408"/>
                  </a:lnTo>
                  <a:lnTo>
                    <a:pt x="7301" y="11445"/>
                  </a:lnTo>
                  <a:lnTo>
                    <a:pt x="7484" y="11482"/>
                  </a:lnTo>
                  <a:lnTo>
                    <a:pt x="7777" y="11482"/>
                  </a:lnTo>
                  <a:lnTo>
                    <a:pt x="7851" y="11555"/>
                  </a:lnTo>
                  <a:lnTo>
                    <a:pt x="7924" y="11665"/>
                  </a:lnTo>
                  <a:lnTo>
                    <a:pt x="7961" y="11812"/>
                  </a:lnTo>
                  <a:lnTo>
                    <a:pt x="8034" y="12105"/>
                  </a:lnTo>
                  <a:lnTo>
                    <a:pt x="8071" y="12362"/>
                  </a:lnTo>
                  <a:lnTo>
                    <a:pt x="8108" y="12509"/>
                  </a:lnTo>
                  <a:lnTo>
                    <a:pt x="7851" y="12435"/>
                  </a:lnTo>
                  <a:lnTo>
                    <a:pt x="7631" y="12399"/>
                  </a:lnTo>
                  <a:lnTo>
                    <a:pt x="7557" y="12362"/>
                  </a:lnTo>
                  <a:lnTo>
                    <a:pt x="7521" y="12215"/>
                  </a:lnTo>
                  <a:lnTo>
                    <a:pt x="7521" y="12179"/>
                  </a:lnTo>
                  <a:lnTo>
                    <a:pt x="7447" y="12179"/>
                  </a:lnTo>
                  <a:lnTo>
                    <a:pt x="7447" y="12215"/>
                  </a:lnTo>
                  <a:lnTo>
                    <a:pt x="7411" y="12472"/>
                  </a:lnTo>
                  <a:lnTo>
                    <a:pt x="7411" y="12509"/>
                  </a:lnTo>
                  <a:lnTo>
                    <a:pt x="7447" y="12545"/>
                  </a:lnTo>
                  <a:lnTo>
                    <a:pt x="7851" y="12729"/>
                  </a:lnTo>
                  <a:lnTo>
                    <a:pt x="8254" y="12949"/>
                  </a:lnTo>
                  <a:lnTo>
                    <a:pt x="8438" y="13316"/>
                  </a:lnTo>
                  <a:lnTo>
                    <a:pt x="8474" y="13389"/>
                  </a:lnTo>
                  <a:lnTo>
                    <a:pt x="8548" y="13426"/>
                  </a:lnTo>
                  <a:lnTo>
                    <a:pt x="8621" y="13426"/>
                  </a:lnTo>
                  <a:lnTo>
                    <a:pt x="8694" y="13389"/>
                  </a:lnTo>
                  <a:lnTo>
                    <a:pt x="8841" y="13279"/>
                  </a:lnTo>
                  <a:lnTo>
                    <a:pt x="9428" y="13609"/>
                  </a:lnTo>
                  <a:lnTo>
                    <a:pt x="9281" y="13609"/>
                  </a:lnTo>
                  <a:lnTo>
                    <a:pt x="8548" y="13536"/>
                  </a:lnTo>
                  <a:lnTo>
                    <a:pt x="7851" y="13536"/>
                  </a:lnTo>
                  <a:lnTo>
                    <a:pt x="7374" y="13206"/>
                  </a:lnTo>
                  <a:lnTo>
                    <a:pt x="6860" y="12912"/>
                  </a:lnTo>
                  <a:lnTo>
                    <a:pt x="6824" y="12876"/>
                  </a:lnTo>
                  <a:lnTo>
                    <a:pt x="6750" y="12912"/>
                  </a:lnTo>
                  <a:lnTo>
                    <a:pt x="6750" y="12949"/>
                  </a:lnTo>
                  <a:lnTo>
                    <a:pt x="6750" y="13022"/>
                  </a:lnTo>
                  <a:lnTo>
                    <a:pt x="6970" y="13316"/>
                  </a:lnTo>
                  <a:lnTo>
                    <a:pt x="7227" y="13572"/>
                  </a:lnTo>
                  <a:lnTo>
                    <a:pt x="6897" y="13609"/>
                  </a:lnTo>
                  <a:lnTo>
                    <a:pt x="6567" y="13646"/>
                  </a:lnTo>
                  <a:lnTo>
                    <a:pt x="6310" y="13426"/>
                  </a:lnTo>
                  <a:lnTo>
                    <a:pt x="6090" y="13169"/>
                  </a:lnTo>
                  <a:lnTo>
                    <a:pt x="6017" y="13169"/>
                  </a:lnTo>
                  <a:lnTo>
                    <a:pt x="5943" y="13242"/>
                  </a:lnTo>
                  <a:lnTo>
                    <a:pt x="5907" y="13389"/>
                  </a:lnTo>
                  <a:lnTo>
                    <a:pt x="5943" y="13499"/>
                  </a:lnTo>
                  <a:lnTo>
                    <a:pt x="5980" y="13646"/>
                  </a:lnTo>
                  <a:lnTo>
                    <a:pt x="6090" y="13756"/>
                  </a:lnTo>
                  <a:lnTo>
                    <a:pt x="5760" y="13829"/>
                  </a:lnTo>
                  <a:lnTo>
                    <a:pt x="5430" y="13939"/>
                  </a:lnTo>
                  <a:lnTo>
                    <a:pt x="5393" y="13903"/>
                  </a:lnTo>
                  <a:lnTo>
                    <a:pt x="5173" y="13682"/>
                  </a:lnTo>
                  <a:lnTo>
                    <a:pt x="5026" y="13609"/>
                  </a:lnTo>
                  <a:lnTo>
                    <a:pt x="4916" y="13572"/>
                  </a:lnTo>
                  <a:lnTo>
                    <a:pt x="4880" y="13572"/>
                  </a:lnTo>
                  <a:lnTo>
                    <a:pt x="4880" y="13609"/>
                  </a:lnTo>
                  <a:lnTo>
                    <a:pt x="4880" y="13682"/>
                  </a:lnTo>
                  <a:lnTo>
                    <a:pt x="4916" y="13793"/>
                  </a:lnTo>
                  <a:lnTo>
                    <a:pt x="4990" y="13939"/>
                  </a:lnTo>
                  <a:lnTo>
                    <a:pt x="5100" y="14086"/>
                  </a:lnTo>
                  <a:lnTo>
                    <a:pt x="5136" y="14086"/>
                  </a:lnTo>
                  <a:lnTo>
                    <a:pt x="4843" y="14306"/>
                  </a:lnTo>
                  <a:lnTo>
                    <a:pt x="4623" y="14269"/>
                  </a:lnTo>
                  <a:lnTo>
                    <a:pt x="4109" y="14196"/>
                  </a:lnTo>
                  <a:lnTo>
                    <a:pt x="3853" y="14159"/>
                  </a:lnTo>
                  <a:lnTo>
                    <a:pt x="3596" y="14086"/>
                  </a:lnTo>
                  <a:lnTo>
                    <a:pt x="3669" y="14013"/>
                  </a:lnTo>
                  <a:lnTo>
                    <a:pt x="3706" y="13903"/>
                  </a:lnTo>
                  <a:lnTo>
                    <a:pt x="3706" y="13829"/>
                  </a:lnTo>
                  <a:lnTo>
                    <a:pt x="3669" y="13719"/>
                  </a:lnTo>
                  <a:lnTo>
                    <a:pt x="3632" y="13646"/>
                  </a:lnTo>
                  <a:lnTo>
                    <a:pt x="3559" y="13609"/>
                  </a:lnTo>
                  <a:lnTo>
                    <a:pt x="3632" y="13242"/>
                  </a:lnTo>
                  <a:lnTo>
                    <a:pt x="3742" y="12876"/>
                  </a:lnTo>
                  <a:lnTo>
                    <a:pt x="3889" y="12509"/>
                  </a:lnTo>
                  <a:lnTo>
                    <a:pt x="4073" y="12179"/>
                  </a:lnTo>
                  <a:lnTo>
                    <a:pt x="4293" y="11848"/>
                  </a:lnTo>
                  <a:lnTo>
                    <a:pt x="4549" y="11555"/>
                  </a:lnTo>
                  <a:lnTo>
                    <a:pt x="4843" y="11298"/>
                  </a:lnTo>
                  <a:lnTo>
                    <a:pt x="5173" y="11115"/>
                  </a:lnTo>
                  <a:lnTo>
                    <a:pt x="5246" y="11041"/>
                  </a:lnTo>
                  <a:lnTo>
                    <a:pt x="5283" y="10931"/>
                  </a:lnTo>
                  <a:lnTo>
                    <a:pt x="5283" y="10858"/>
                  </a:lnTo>
                  <a:lnTo>
                    <a:pt x="5210" y="10785"/>
                  </a:lnTo>
                  <a:lnTo>
                    <a:pt x="4770" y="10234"/>
                  </a:lnTo>
                  <a:lnTo>
                    <a:pt x="4549" y="9978"/>
                  </a:lnTo>
                  <a:lnTo>
                    <a:pt x="4293" y="9758"/>
                  </a:lnTo>
                  <a:lnTo>
                    <a:pt x="3999" y="9574"/>
                  </a:lnTo>
                  <a:lnTo>
                    <a:pt x="3706" y="9427"/>
                  </a:lnTo>
                  <a:lnTo>
                    <a:pt x="3376" y="9317"/>
                  </a:lnTo>
                  <a:lnTo>
                    <a:pt x="3046" y="9281"/>
                  </a:lnTo>
                  <a:lnTo>
                    <a:pt x="3046" y="8877"/>
                  </a:lnTo>
                  <a:lnTo>
                    <a:pt x="3119" y="8510"/>
                  </a:lnTo>
                  <a:lnTo>
                    <a:pt x="3266" y="8180"/>
                  </a:lnTo>
                  <a:lnTo>
                    <a:pt x="3486" y="7887"/>
                  </a:lnTo>
                  <a:lnTo>
                    <a:pt x="3632" y="7740"/>
                  </a:lnTo>
                  <a:lnTo>
                    <a:pt x="3816" y="7593"/>
                  </a:lnTo>
                  <a:lnTo>
                    <a:pt x="3889" y="7557"/>
                  </a:lnTo>
                  <a:lnTo>
                    <a:pt x="3963" y="7557"/>
                  </a:lnTo>
                  <a:lnTo>
                    <a:pt x="4036" y="7593"/>
                  </a:lnTo>
                  <a:lnTo>
                    <a:pt x="4109" y="7630"/>
                  </a:lnTo>
                  <a:lnTo>
                    <a:pt x="4219" y="7740"/>
                  </a:lnTo>
                  <a:lnTo>
                    <a:pt x="4329" y="7887"/>
                  </a:lnTo>
                  <a:lnTo>
                    <a:pt x="4916" y="8657"/>
                  </a:lnTo>
                  <a:lnTo>
                    <a:pt x="5026" y="8730"/>
                  </a:lnTo>
                  <a:lnTo>
                    <a:pt x="5136" y="8767"/>
                  </a:lnTo>
                  <a:lnTo>
                    <a:pt x="5210" y="8730"/>
                  </a:lnTo>
                  <a:lnTo>
                    <a:pt x="5246" y="8694"/>
                  </a:lnTo>
                  <a:lnTo>
                    <a:pt x="5283" y="8620"/>
                  </a:lnTo>
                  <a:lnTo>
                    <a:pt x="5283" y="8547"/>
                  </a:lnTo>
                  <a:lnTo>
                    <a:pt x="5136" y="7006"/>
                  </a:lnTo>
                  <a:lnTo>
                    <a:pt x="5100" y="6823"/>
                  </a:lnTo>
                  <a:lnTo>
                    <a:pt x="4990" y="6640"/>
                  </a:lnTo>
                  <a:lnTo>
                    <a:pt x="4880" y="6493"/>
                  </a:lnTo>
                  <a:lnTo>
                    <a:pt x="4660" y="6456"/>
                  </a:lnTo>
                  <a:lnTo>
                    <a:pt x="4733" y="6420"/>
                  </a:lnTo>
                  <a:lnTo>
                    <a:pt x="4843" y="6346"/>
                  </a:lnTo>
                  <a:lnTo>
                    <a:pt x="5026" y="6199"/>
                  </a:lnTo>
                  <a:lnTo>
                    <a:pt x="5430" y="6016"/>
                  </a:lnTo>
                  <a:lnTo>
                    <a:pt x="5613" y="5943"/>
                  </a:lnTo>
                  <a:lnTo>
                    <a:pt x="5760" y="5796"/>
                  </a:lnTo>
                  <a:lnTo>
                    <a:pt x="5870" y="5649"/>
                  </a:lnTo>
                  <a:lnTo>
                    <a:pt x="5980" y="5466"/>
                  </a:lnTo>
                  <a:lnTo>
                    <a:pt x="5980" y="5392"/>
                  </a:lnTo>
                  <a:lnTo>
                    <a:pt x="5943" y="5319"/>
                  </a:lnTo>
                  <a:lnTo>
                    <a:pt x="5907" y="5246"/>
                  </a:lnTo>
                  <a:lnTo>
                    <a:pt x="5833" y="5209"/>
                  </a:lnTo>
                  <a:lnTo>
                    <a:pt x="4990" y="5099"/>
                  </a:lnTo>
                  <a:lnTo>
                    <a:pt x="4109" y="4989"/>
                  </a:lnTo>
                  <a:lnTo>
                    <a:pt x="3742" y="4989"/>
                  </a:lnTo>
                  <a:lnTo>
                    <a:pt x="3302" y="4952"/>
                  </a:lnTo>
                  <a:lnTo>
                    <a:pt x="2899" y="4989"/>
                  </a:lnTo>
                  <a:lnTo>
                    <a:pt x="2715" y="5026"/>
                  </a:lnTo>
                  <a:lnTo>
                    <a:pt x="2532" y="5099"/>
                  </a:lnTo>
                  <a:lnTo>
                    <a:pt x="2495" y="5136"/>
                  </a:lnTo>
                  <a:lnTo>
                    <a:pt x="2532" y="5209"/>
                  </a:lnTo>
                  <a:lnTo>
                    <a:pt x="2165" y="5062"/>
                  </a:lnTo>
                  <a:lnTo>
                    <a:pt x="2459" y="4732"/>
                  </a:lnTo>
                  <a:lnTo>
                    <a:pt x="2752" y="4402"/>
                  </a:lnTo>
                  <a:lnTo>
                    <a:pt x="3082" y="4145"/>
                  </a:lnTo>
                  <a:lnTo>
                    <a:pt x="3449" y="3889"/>
                  </a:lnTo>
                  <a:lnTo>
                    <a:pt x="3816" y="3668"/>
                  </a:lnTo>
                  <a:lnTo>
                    <a:pt x="4219" y="3448"/>
                  </a:lnTo>
                  <a:lnTo>
                    <a:pt x="4623" y="3302"/>
                  </a:lnTo>
                  <a:lnTo>
                    <a:pt x="5026" y="3155"/>
                  </a:lnTo>
                  <a:lnTo>
                    <a:pt x="5467" y="3045"/>
                  </a:lnTo>
                  <a:lnTo>
                    <a:pt x="5907" y="2972"/>
                  </a:lnTo>
                  <a:lnTo>
                    <a:pt x="6310" y="2935"/>
                  </a:lnTo>
                  <a:close/>
                  <a:moveTo>
                    <a:pt x="5393" y="14343"/>
                  </a:moveTo>
                  <a:lnTo>
                    <a:pt x="5430" y="14379"/>
                  </a:lnTo>
                  <a:lnTo>
                    <a:pt x="5356" y="14379"/>
                  </a:lnTo>
                  <a:lnTo>
                    <a:pt x="5393" y="14343"/>
                  </a:lnTo>
                  <a:close/>
                  <a:moveTo>
                    <a:pt x="7704" y="13903"/>
                  </a:moveTo>
                  <a:lnTo>
                    <a:pt x="7961" y="14049"/>
                  </a:lnTo>
                  <a:lnTo>
                    <a:pt x="8291" y="14196"/>
                  </a:lnTo>
                  <a:lnTo>
                    <a:pt x="8584" y="14306"/>
                  </a:lnTo>
                  <a:lnTo>
                    <a:pt x="8181" y="14379"/>
                  </a:lnTo>
                  <a:lnTo>
                    <a:pt x="7741" y="14416"/>
                  </a:lnTo>
                  <a:lnTo>
                    <a:pt x="7704" y="14306"/>
                  </a:lnTo>
                  <a:lnTo>
                    <a:pt x="7631" y="14233"/>
                  </a:lnTo>
                  <a:lnTo>
                    <a:pt x="7264" y="14123"/>
                  </a:lnTo>
                  <a:lnTo>
                    <a:pt x="6970" y="13939"/>
                  </a:lnTo>
                  <a:lnTo>
                    <a:pt x="7521" y="13903"/>
                  </a:lnTo>
                  <a:close/>
                  <a:moveTo>
                    <a:pt x="6420" y="14013"/>
                  </a:moveTo>
                  <a:lnTo>
                    <a:pt x="6567" y="14123"/>
                  </a:lnTo>
                  <a:lnTo>
                    <a:pt x="6787" y="14306"/>
                  </a:lnTo>
                  <a:lnTo>
                    <a:pt x="7007" y="14453"/>
                  </a:lnTo>
                  <a:lnTo>
                    <a:pt x="6053" y="14416"/>
                  </a:lnTo>
                  <a:lnTo>
                    <a:pt x="6053" y="14343"/>
                  </a:lnTo>
                  <a:lnTo>
                    <a:pt x="6053" y="14269"/>
                  </a:lnTo>
                  <a:lnTo>
                    <a:pt x="5980" y="14196"/>
                  </a:lnTo>
                  <a:lnTo>
                    <a:pt x="5907" y="14159"/>
                  </a:lnTo>
                  <a:lnTo>
                    <a:pt x="5870" y="14159"/>
                  </a:lnTo>
                  <a:lnTo>
                    <a:pt x="5980" y="14123"/>
                  </a:lnTo>
                  <a:lnTo>
                    <a:pt x="6420" y="14013"/>
                  </a:lnTo>
                  <a:close/>
                  <a:moveTo>
                    <a:pt x="6824" y="2385"/>
                  </a:moveTo>
                  <a:lnTo>
                    <a:pt x="6750" y="2421"/>
                  </a:lnTo>
                  <a:lnTo>
                    <a:pt x="6677" y="2495"/>
                  </a:lnTo>
                  <a:lnTo>
                    <a:pt x="6127" y="2531"/>
                  </a:lnTo>
                  <a:lnTo>
                    <a:pt x="5540" y="2605"/>
                  </a:lnTo>
                  <a:lnTo>
                    <a:pt x="5026" y="2715"/>
                  </a:lnTo>
                  <a:lnTo>
                    <a:pt x="4476" y="2861"/>
                  </a:lnTo>
                  <a:lnTo>
                    <a:pt x="3926" y="3082"/>
                  </a:lnTo>
                  <a:lnTo>
                    <a:pt x="3376" y="3375"/>
                  </a:lnTo>
                  <a:lnTo>
                    <a:pt x="2899" y="3705"/>
                  </a:lnTo>
                  <a:lnTo>
                    <a:pt x="2459" y="4109"/>
                  </a:lnTo>
                  <a:lnTo>
                    <a:pt x="2018" y="4512"/>
                  </a:lnTo>
                  <a:lnTo>
                    <a:pt x="1652" y="4989"/>
                  </a:lnTo>
                  <a:lnTo>
                    <a:pt x="1321" y="5466"/>
                  </a:lnTo>
                  <a:lnTo>
                    <a:pt x="1065" y="6016"/>
                  </a:lnTo>
                  <a:lnTo>
                    <a:pt x="735" y="6713"/>
                  </a:lnTo>
                  <a:lnTo>
                    <a:pt x="478" y="7447"/>
                  </a:lnTo>
                  <a:lnTo>
                    <a:pt x="221" y="8180"/>
                  </a:lnTo>
                  <a:lnTo>
                    <a:pt x="74" y="8914"/>
                  </a:lnTo>
                  <a:lnTo>
                    <a:pt x="38" y="9244"/>
                  </a:lnTo>
                  <a:lnTo>
                    <a:pt x="1" y="9611"/>
                  </a:lnTo>
                  <a:lnTo>
                    <a:pt x="38" y="9941"/>
                  </a:lnTo>
                  <a:lnTo>
                    <a:pt x="74" y="10271"/>
                  </a:lnTo>
                  <a:lnTo>
                    <a:pt x="148" y="10601"/>
                  </a:lnTo>
                  <a:lnTo>
                    <a:pt x="258" y="10931"/>
                  </a:lnTo>
                  <a:lnTo>
                    <a:pt x="368" y="11262"/>
                  </a:lnTo>
                  <a:lnTo>
                    <a:pt x="514" y="11555"/>
                  </a:lnTo>
                  <a:lnTo>
                    <a:pt x="881" y="12142"/>
                  </a:lnTo>
                  <a:lnTo>
                    <a:pt x="1285" y="12692"/>
                  </a:lnTo>
                  <a:lnTo>
                    <a:pt x="1725" y="13206"/>
                  </a:lnTo>
                  <a:lnTo>
                    <a:pt x="2202" y="13719"/>
                  </a:lnTo>
                  <a:lnTo>
                    <a:pt x="2459" y="13976"/>
                  </a:lnTo>
                  <a:lnTo>
                    <a:pt x="2752" y="14233"/>
                  </a:lnTo>
                  <a:lnTo>
                    <a:pt x="2825" y="14343"/>
                  </a:lnTo>
                  <a:lnTo>
                    <a:pt x="2899" y="14416"/>
                  </a:lnTo>
                  <a:lnTo>
                    <a:pt x="3009" y="14453"/>
                  </a:lnTo>
                  <a:lnTo>
                    <a:pt x="3119" y="14453"/>
                  </a:lnTo>
                  <a:lnTo>
                    <a:pt x="3192" y="14526"/>
                  </a:lnTo>
                  <a:lnTo>
                    <a:pt x="3559" y="14636"/>
                  </a:lnTo>
                  <a:lnTo>
                    <a:pt x="3889" y="14746"/>
                  </a:lnTo>
                  <a:lnTo>
                    <a:pt x="4623" y="14820"/>
                  </a:lnTo>
                  <a:lnTo>
                    <a:pt x="6017" y="14966"/>
                  </a:lnTo>
                  <a:lnTo>
                    <a:pt x="6714" y="15003"/>
                  </a:lnTo>
                  <a:lnTo>
                    <a:pt x="7411" y="15003"/>
                  </a:lnTo>
                  <a:lnTo>
                    <a:pt x="8108" y="14930"/>
                  </a:lnTo>
                  <a:lnTo>
                    <a:pt x="8768" y="14783"/>
                  </a:lnTo>
                  <a:lnTo>
                    <a:pt x="9465" y="14600"/>
                  </a:lnTo>
                  <a:lnTo>
                    <a:pt x="9758" y="14453"/>
                  </a:lnTo>
                  <a:lnTo>
                    <a:pt x="10088" y="14306"/>
                  </a:lnTo>
                  <a:lnTo>
                    <a:pt x="10382" y="14159"/>
                  </a:lnTo>
                  <a:lnTo>
                    <a:pt x="10675" y="13976"/>
                  </a:lnTo>
                  <a:lnTo>
                    <a:pt x="11152" y="13536"/>
                  </a:lnTo>
                  <a:lnTo>
                    <a:pt x="11629" y="13059"/>
                  </a:lnTo>
                  <a:lnTo>
                    <a:pt x="12033" y="12509"/>
                  </a:lnTo>
                  <a:lnTo>
                    <a:pt x="12399" y="11958"/>
                  </a:lnTo>
                  <a:lnTo>
                    <a:pt x="12729" y="11372"/>
                  </a:lnTo>
                  <a:lnTo>
                    <a:pt x="12986" y="10748"/>
                  </a:lnTo>
                  <a:lnTo>
                    <a:pt x="13243" y="10161"/>
                  </a:lnTo>
                  <a:lnTo>
                    <a:pt x="13426" y="9464"/>
                  </a:lnTo>
                  <a:lnTo>
                    <a:pt x="13500" y="9097"/>
                  </a:lnTo>
                  <a:lnTo>
                    <a:pt x="13573" y="8730"/>
                  </a:lnTo>
                  <a:lnTo>
                    <a:pt x="13573" y="8400"/>
                  </a:lnTo>
                  <a:lnTo>
                    <a:pt x="13573" y="8034"/>
                  </a:lnTo>
                  <a:lnTo>
                    <a:pt x="13573" y="7667"/>
                  </a:lnTo>
                  <a:lnTo>
                    <a:pt x="13500" y="7300"/>
                  </a:lnTo>
                  <a:lnTo>
                    <a:pt x="13426" y="6970"/>
                  </a:lnTo>
                  <a:lnTo>
                    <a:pt x="13353" y="6640"/>
                  </a:lnTo>
                  <a:lnTo>
                    <a:pt x="13206" y="6346"/>
                  </a:lnTo>
                  <a:lnTo>
                    <a:pt x="13060" y="6053"/>
                  </a:lnTo>
                  <a:lnTo>
                    <a:pt x="12693" y="5466"/>
                  </a:lnTo>
                  <a:lnTo>
                    <a:pt x="12289" y="4916"/>
                  </a:lnTo>
                  <a:lnTo>
                    <a:pt x="11849" y="4475"/>
                  </a:lnTo>
                  <a:lnTo>
                    <a:pt x="11372" y="4035"/>
                  </a:lnTo>
                  <a:lnTo>
                    <a:pt x="10895" y="3668"/>
                  </a:lnTo>
                  <a:lnTo>
                    <a:pt x="10345" y="3338"/>
                  </a:lnTo>
                  <a:lnTo>
                    <a:pt x="9795" y="3045"/>
                  </a:lnTo>
                  <a:lnTo>
                    <a:pt x="9208" y="2788"/>
                  </a:lnTo>
                  <a:lnTo>
                    <a:pt x="8584" y="2605"/>
                  </a:lnTo>
                  <a:lnTo>
                    <a:pt x="7998" y="2458"/>
                  </a:lnTo>
                  <a:lnTo>
                    <a:pt x="7447" y="2385"/>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2" name="Shape 372"/>
            <p:cNvSpPr/>
            <p:nvPr/>
          </p:nvSpPr>
          <p:spPr>
            <a:xfrm>
              <a:off x="6902250" y="3951050"/>
              <a:ext cx="436525" cy="299875"/>
            </a:xfrm>
            <a:custGeom>
              <a:avLst/>
              <a:gdLst/>
              <a:ahLst/>
              <a:cxnLst/>
              <a:rect l="0" t="0" r="0" b="0"/>
              <a:pathLst>
                <a:path w="17461" h="11995" extrusionOk="0">
                  <a:moveTo>
                    <a:pt x="9758" y="2238"/>
                  </a:moveTo>
                  <a:lnTo>
                    <a:pt x="9721" y="2274"/>
                  </a:lnTo>
                  <a:lnTo>
                    <a:pt x="9648" y="2311"/>
                  </a:lnTo>
                  <a:lnTo>
                    <a:pt x="9611" y="2458"/>
                  </a:lnTo>
                  <a:lnTo>
                    <a:pt x="9648" y="2568"/>
                  </a:lnTo>
                  <a:lnTo>
                    <a:pt x="9721" y="2605"/>
                  </a:lnTo>
                  <a:lnTo>
                    <a:pt x="9758" y="2641"/>
                  </a:lnTo>
                  <a:lnTo>
                    <a:pt x="9941" y="2641"/>
                  </a:lnTo>
                  <a:lnTo>
                    <a:pt x="9978" y="2605"/>
                  </a:lnTo>
                  <a:lnTo>
                    <a:pt x="10051" y="2531"/>
                  </a:lnTo>
                  <a:lnTo>
                    <a:pt x="10051" y="2458"/>
                  </a:lnTo>
                  <a:lnTo>
                    <a:pt x="10051" y="2348"/>
                  </a:lnTo>
                  <a:lnTo>
                    <a:pt x="9978" y="2274"/>
                  </a:lnTo>
                  <a:lnTo>
                    <a:pt x="9941" y="2238"/>
                  </a:lnTo>
                  <a:close/>
                  <a:moveTo>
                    <a:pt x="9795" y="3191"/>
                  </a:moveTo>
                  <a:lnTo>
                    <a:pt x="9721" y="3265"/>
                  </a:lnTo>
                  <a:lnTo>
                    <a:pt x="9684" y="3301"/>
                  </a:lnTo>
                  <a:lnTo>
                    <a:pt x="9684" y="3375"/>
                  </a:lnTo>
                  <a:lnTo>
                    <a:pt x="9684" y="3485"/>
                  </a:lnTo>
                  <a:lnTo>
                    <a:pt x="9758" y="3522"/>
                  </a:lnTo>
                  <a:lnTo>
                    <a:pt x="9795" y="3558"/>
                  </a:lnTo>
                  <a:lnTo>
                    <a:pt x="9941" y="3558"/>
                  </a:lnTo>
                  <a:lnTo>
                    <a:pt x="9978" y="3522"/>
                  </a:lnTo>
                  <a:lnTo>
                    <a:pt x="10015" y="3485"/>
                  </a:lnTo>
                  <a:lnTo>
                    <a:pt x="10051" y="3375"/>
                  </a:lnTo>
                  <a:lnTo>
                    <a:pt x="10015" y="3301"/>
                  </a:lnTo>
                  <a:lnTo>
                    <a:pt x="9978" y="3228"/>
                  </a:lnTo>
                  <a:lnTo>
                    <a:pt x="9941" y="3191"/>
                  </a:lnTo>
                  <a:close/>
                  <a:moveTo>
                    <a:pt x="11519" y="3045"/>
                  </a:moveTo>
                  <a:lnTo>
                    <a:pt x="11409" y="3081"/>
                  </a:lnTo>
                  <a:lnTo>
                    <a:pt x="11335" y="3118"/>
                  </a:lnTo>
                  <a:lnTo>
                    <a:pt x="11298" y="3191"/>
                  </a:lnTo>
                  <a:lnTo>
                    <a:pt x="11262" y="3265"/>
                  </a:lnTo>
                  <a:lnTo>
                    <a:pt x="11262" y="3338"/>
                  </a:lnTo>
                  <a:lnTo>
                    <a:pt x="11262" y="3412"/>
                  </a:lnTo>
                  <a:lnTo>
                    <a:pt x="11298" y="3485"/>
                  </a:lnTo>
                  <a:lnTo>
                    <a:pt x="11372" y="3522"/>
                  </a:lnTo>
                  <a:lnTo>
                    <a:pt x="11445" y="3595"/>
                  </a:lnTo>
                  <a:lnTo>
                    <a:pt x="11592" y="3595"/>
                  </a:lnTo>
                  <a:lnTo>
                    <a:pt x="11665" y="3522"/>
                  </a:lnTo>
                  <a:lnTo>
                    <a:pt x="11702" y="3485"/>
                  </a:lnTo>
                  <a:lnTo>
                    <a:pt x="11739" y="3412"/>
                  </a:lnTo>
                  <a:lnTo>
                    <a:pt x="11702" y="3265"/>
                  </a:lnTo>
                  <a:lnTo>
                    <a:pt x="11702" y="3155"/>
                  </a:lnTo>
                  <a:lnTo>
                    <a:pt x="11629" y="3081"/>
                  </a:lnTo>
                  <a:lnTo>
                    <a:pt x="11519" y="3045"/>
                  </a:lnTo>
                  <a:close/>
                  <a:moveTo>
                    <a:pt x="15554" y="1541"/>
                  </a:moveTo>
                  <a:lnTo>
                    <a:pt x="15407" y="1871"/>
                  </a:lnTo>
                  <a:lnTo>
                    <a:pt x="15187" y="2164"/>
                  </a:lnTo>
                  <a:lnTo>
                    <a:pt x="14967" y="2458"/>
                  </a:lnTo>
                  <a:lnTo>
                    <a:pt x="14710" y="2715"/>
                  </a:lnTo>
                  <a:lnTo>
                    <a:pt x="14416" y="2935"/>
                  </a:lnTo>
                  <a:lnTo>
                    <a:pt x="14123" y="3155"/>
                  </a:lnTo>
                  <a:lnTo>
                    <a:pt x="13536" y="3595"/>
                  </a:lnTo>
                  <a:lnTo>
                    <a:pt x="13279" y="3265"/>
                  </a:lnTo>
                  <a:lnTo>
                    <a:pt x="12986" y="2971"/>
                  </a:lnTo>
                  <a:lnTo>
                    <a:pt x="13096" y="2935"/>
                  </a:lnTo>
                  <a:lnTo>
                    <a:pt x="13683" y="2531"/>
                  </a:lnTo>
                  <a:lnTo>
                    <a:pt x="14306" y="2164"/>
                  </a:lnTo>
                  <a:lnTo>
                    <a:pt x="14930" y="1834"/>
                  </a:lnTo>
                  <a:lnTo>
                    <a:pt x="15554" y="1541"/>
                  </a:lnTo>
                  <a:close/>
                  <a:moveTo>
                    <a:pt x="8914" y="3228"/>
                  </a:moveTo>
                  <a:lnTo>
                    <a:pt x="8841" y="3301"/>
                  </a:lnTo>
                  <a:lnTo>
                    <a:pt x="8804" y="3375"/>
                  </a:lnTo>
                  <a:lnTo>
                    <a:pt x="8804" y="3485"/>
                  </a:lnTo>
                  <a:lnTo>
                    <a:pt x="8804" y="3558"/>
                  </a:lnTo>
                  <a:lnTo>
                    <a:pt x="8877" y="3632"/>
                  </a:lnTo>
                  <a:lnTo>
                    <a:pt x="8951" y="3668"/>
                  </a:lnTo>
                  <a:lnTo>
                    <a:pt x="9098" y="3668"/>
                  </a:lnTo>
                  <a:lnTo>
                    <a:pt x="9134" y="3632"/>
                  </a:lnTo>
                  <a:lnTo>
                    <a:pt x="9208" y="3558"/>
                  </a:lnTo>
                  <a:lnTo>
                    <a:pt x="9208" y="3485"/>
                  </a:lnTo>
                  <a:lnTo>
                    <a:pt x="9208" y="3375"/>
                  </a:lnTo>
                  <a:lnTo>
                    <a:pt x="9171" y="3338"/>
                  </a:lnTo>
                  <a:lnTo>
                    <a:pt x="9134" y="3265"/>
                  </a:lnTo>
                  <a:lnTo>
                    <a:pt x="9061" y="3228"/>
                  </a:lnTo>
                  <a:close/>
                  <a:moveTo>
                    <a:pt x="16324" y="1101"/>
                  </a:moveTo>
                  <a:lnTo>
                    <a:pt x="16140" y="1541"/>
                  </a:lnTo>
                  <a:lnTo>
                    <a:pt x="15884" y="1944"/>
                  </a:lnTo>
                  <a:lnTo>
                    <a:pt x="15590" y="2348"/>
                  </a:lnTo>
                  <a:lnTo>
                    <a:pt x="15297" y="2751"/>
                  </a:lnTo>
                  <a:lnTo>
                    <a:pt x="14967" y="3081"/>
                  </a:lnTo>
                  <a:lnTo>
                    <a:pt x="14600" y="3412"/>
                  </a:lnTo>
                  <a:lnTo>
                    <a:pt x="13829" y="4072"/>
                  </a:lnTo>
                  <a:lnTo>
                    <a:pt x="13756" y="3925"/>
                  </a:lnTo>
                  <a:lnTo>
                    <a:pt x="13976" y="3778"/>
                  </a:lnTo>
                  <a:lnTo>
                    <a:pt x="14343" y="3558"/>
                  </a:lnTo>
                  <a:lnTo>
                    <a:pt x="14673" y="3301"/>
                  </a:lnTo>
                  <a:lnTo>
                    <a:pt x="15003" y="3008"/>
                  </a:lnTo>
                  <a:lnTo>
                    <a:pt x="15297" y="2715"/>
                  </a:lnTo>
                  <a:lnTo>
                    <a:pt x="15554" y="2384"/>
                  </a:lnTo>
                  <a:lnTo>
                    <a:pt x="15774" y="2018"/>
                  </a:lnTo>
                  <a:lnTo>
                    <a:pt x="15957" y="1651"/>
                  </a:lnTo>
                  <a:lnTo>
                    <a:pt x="16104" y="1211"/>
                  </a:lnTo>
                  <a:lnTo>
                    <a:pt x="16104" y="1137"/>
                  </a:lnTo>
                  <a:lnTo>
                    <a:pt x="16324" y="1101"/>
                  </a:lnTo>
                  <a:close/>
                  <a:moveTo>
                    <a:pt x="10528" y="3962"/>
                  </a:moveTo>
                  <a:lnTo>
                    <a:pt x="10455" y="3998"/>
                  </a:lnTo>
                  <a:lnTo>
                    <a:pt x="10381" y="4072"/>
                  </a:lnTo>
                  <a:lnTo>
                    <a:pt x="10381" y="4108"/>
                  </a:lnTo>
                  <a:lnTo>
                    <a:pt x="10345" y="4219"/>
                  </a:lnTo>
                  <a:lnTo>
                    <a:pt x="10381" y="4329"/>
                  </a:lnTo>
                  <a:lnTo>
                    <a:pt x="10455" y="4402"/>
                  </a:lnTo>
                  <a:lnTo>
                    <a:pt x="10491" y="4439"/>
                  </a:lnTo>
                  <a:lnTo>
                    <a:pt x="10638" y="4439"/>
                  </a:lnTo>
                  <a:lnTo>
                    <a:pt x="10748" y="4365"/>
                  </a:lnTo>
                  <a:lnTo>
                    <a:pt x="10785" y="4292"/>
                  </a:lnTo>
                  <a:lnTo>
                    <a:pt x="10822" y="4219"/>
                  </a:lnTo>
                  <a:lnTo>
                    <a:pt x="10785" y="4108"/>
                  </a:lnTo>
                  <a:lnTo>
                    <a:pt x="10748" y="4072"/>
                  </a:lnTo>
                  <a:lnTo>
                    <a:pt x="10712" y="3998"/>
                  </a:lnTo>
                  <a:lnTo>
                    <a:pt x="10675" y="3962"/>
                  </a:lnTo>
                  <a:close/>
                  <a:moveTo>
                    <a:pt x="16434" y="477"/>
                  </a:moveTo>
                  <a:lnTo>
                    <a:pt x="16617" y="514"/>
                  </a:lnTo>
                  <a:lnTo>
                    <a:pt x="16764" y="587"/>
                  </a:lnTo>
                  <a:lnTo>
                    <a:pt x="16837" y="734"/>
                  </a:lnTo>
                  <a:lnTo>
                    <a:pt x="16911" y="880"/>
                  </a:lnTo>
                  <a:lnTo>
                    <a:pt x="16947" y="1064"/>
                  </a:lnTo>
                  <a:lnTo>
                    <a:pt x="16947" y="1247"/>
                  </a:lnTo>
                  <a:lnTo>
                    <a:pt x="16911" y="1541"/>
                  </a:lnTo>
                  <a:lnTo>
                    <a:pt x="16764" y="1871"/>
                  </a:lnTo>
                  <a:lnTo>
                    <a:pt x="16544" y="2128"/>
                  </a:lnTo>
                  <a:lnTo>
                    <a:pt x="16104" y="2641"/>
                  </a:lnTo>
                  <a:lnTo>
                    <a:pt x="15077" y="3668"/>
                  </a:lnTo>
                  <a:lnTo>
                    <a:pt x="14086" y="4549"/>
                  </a:lnTo>
                  <a:lnTo>
                    <a:pt x="14013" y="4402"/>
                  </a:lnTo>
                  <a:lnTo>
                    <a:pt x="14123" y="4329"/>
                  </a:lnTo>
                  <a:lnTo>
                    <a:pt x="14967" y="3632"/>
                  </a:lnTo>
                  <a:lnTo>
                    <a:pt x="15370" y="3228"/>
                  </a:lnTo>
                  <a:lnTo>
                    <a:pt x="15737" y="2825"/>
                  </a:lnTo>
                  <a:lnTo>
                    <a:pt x="16067" y="2384"/>
                  </a:lnTo>
                  <a:lnTo>
                    <a:pt x="16361" y="1908"/>
                  </a:lnTo>
                  <a:lnTo>
                    <a:pt x="16617" y="1431"/>
                  </a:lnTo>
                  <a:lnTo>
                    <a:pt x="16764" y="880"/>
                  </a:lnTo>
                  <a:lnTo>
                    <a:pt x="16764" y="770"/>
                  </a:lnTo>
                  <a:lnTo>
                    <a:pt x="16727" y="697"/>
                  </a:lnTo>
                  <a:lnTo>
                    <a:pt x="16654" y="660"/>
                  </a:lnTo>
                  <a:lnTo>
                    <a:pt x="16544" y="660"/>
                  </a:lnTo>
                  <a:lnTo>
                    <a:pt x="15920" y="770"/>
                  </a:lnTo>
                  <a:lnTo>
                    <a:pt x="15333" y="954"/>
                  </a:lnTo>
                  <a:lnTo>
                    <a:pt x="15333" y="954"/>
                  </a:lnTo>
                  <a:lnTo>
                    <a:pt x="15590" y="807"/>
                  </a:lnTo>
                  <a:lnTo>
                    <a:pt x="15884" y="660"/>
                  </a:lnTo>
                  <a:lnTo>
                    <a:pt x="16177" y="550"/>
                  </a:lnTo>
                  <a:lnTo>
                    <a:pt x="16434" y="477"/>
                  </a:lnTo>
                  <a:close/>
                  <a:moveTo>
                    <a:pt x="9354" y="4182"/>
                  </a:moveTo>
                  <a:lnTo>
                    <a:pt x="9208" y="4255"/>
                  </a:lnTo>
                  <a:lnTo>
                    <a:pt x="9134" y="4365"/>
                  </a:lnTo>
                  <a:lnTo>
                    <a:pt x="9134" y="4439"/>
                  </a:lnTo>
                  <a:lnTo>
                    <a:pt x="9171" y="4512"/>
                  </a:lnTo>
                  <a:lnTo>
                    <a:pt x="9208" y="4585"/>
                  </a:lnTo>
                  <a:lnTo>
                    <a:pt x="9281" y="4622"/>
                  </a:lnTo>
                  <a:lnTo>
                    <a:pt x="9428" y="4622"/>
                  </a:lnTo>
                  <a:lnTo>
                    <a:pt x="9538" y="4585"/>
                  </a:lnTo>
                  <a:lnTo>
                    <a:pt x="9611" y="4475"/>
                  </a:lnTo>
                  <a:lnTo>
                    <a:pt x="9648" y="4402"/>
                  </a:lnTo>
                  <a:lnTo>
                    <a:pt x="9648" y="4292"/>
                  </a:lnTo>
                  <a:lnTo>
                    <a:pt x="9611" y="4255"/>
                  </a:lnTo>
                  <a:lnTo>
                    <a:pt x="9538" y="4182"/>
                  </a:lnTo>
                  <a:close/>
                  <a:moveTo>
                    <a:pt x="13243" y="6566"/>
                  </a:moveTo>
                  <a:lnTo>
                    <a:pt x="13169" y="6639"/>
                  </a:lnTo>
                  <a:lnTo>
                    <a:pt x="13133" y="6713"/>
                  </a:lnTo>
                  <a:lnTo>
                    <a:pt x="13133" y="6860"/>
                  </a:lnTo>
                  <a:lnTo>
                    <a:pt x="13133" y="6933"/>
                  </a:lnTo>
                  <a:lnTo>
                    <a:pt x="13206" y="6970"/>
                  </a:lnTo>
                  <a:lnTo>
                    <a:pt x="13316" y="7006"/>
                  </a:lnTo>
                  <a:lnTo>
                    <a:pt x="13463" y="6970"/>
                  </a:lnTo>
                  <a:lnTo>
                    <a:pt x="13536" y="6933"/>
                  </a:lnTo>
                  <a:lnTo>
                    <a:pt x="13536" y="6860"/>
                  </a:lnTo>
                  <a:lnTo>
                    <a:pt x="13573" y="6750"/>
                  </a:lnTo>
                  <a:lnTo>
                    <a:pt x="13536" y="6676"/>
                  </a:lnTo>
                  <a:lnTo>
                    <a:pt x="13463" y="6603"/>
                  </a:lnTo>
                  <a:lnTo>
                    <a:pt x="13316" y="6566"/>
                  </a:lnTo>
                  <a:close/>
                  <a:moveTo>
                    <a:pt x="12216" y="7300"/>
                  </a:moveTo>
                  <a:lnTo>
                    <a:pt x="12105" y="7336"/>
                  </a:lnTo>
                  <a:lnTo>
                    <a:pt x="12032" y="7410"/>
                  </a:lnTo>
                  <a:lnTo>
                    <a:pt x="11995" y="7520"/>
                  </a:lnTo>
                  <a:lnTo>
                    <a:pt x="11995" y="7630"/>
                  </a:lnTo>
                  <a:lnTo>
                    <a:pt x="12032" y="7703"/>
                  </a:lnTo>
                  <a:lnTo>
                    <a:pt x="12105" y="7777"/>
                  </a:lnTo>
                  <a:lnTo>
                    <a:pt x="12216" y="7777"/>
                  </a:lnTo>
                  <a:lnTo>
                    <a:pt x="12289" y="7740"/>
                  </a:lnTo>
                  <a:lnTo>
                    <a:pt x="12362" y="7703"/>
                  </a:lnTo>
                  <a:lnTo>
                    <a:pt x="12436" y="7630"/>
                  </a:lnTo>
                  <a:lnTo>
                    <a:pt x="12436" y="7520"/>
                  </a:lnTo>
                  <a:lnTo>
                    <a:pt x="12436" y="7410"/>
                  </a:lnTo>
                  <a:lnTo>
                    <a:pt x="12326" y="7336"/>
                  </a:lnTo>
                  <a:lnTo>
                    <a:pt x="12216" y="7300"/>
                  </a:lnTo>
                  <a:close/>
                  <a:moveTo>
                    <a:pt x="12729" y="8033"/>
                  </a:moveTo>
                  <a:lnTo>
                    <a:pt x="12656" y="8107"/>
                  </a:lnTo>
                  <a:lnTo>
                    <a:pt x="12656" y="8143"/>
                  </a:lnTo>
                  <a:lnTo>
                    <a:pt x="12619" y="8253"/>
                  </a:lnTo>
                  <a:lnTo>
                    <a:pt x="12619" y="8400"/>
                  </a:lnTo>
                  <a:lnTo>
                    <a:pt x="12656" y="8437"/>
                  </a:lnTo>
                  <a:lnTo>
                    <a:pt x="12692" y="8474"/>
                  </a:lnTo>
                  <a:lnTo>
                    <a:pt x="12729" y="8474"/>
                  </a:lnTo>
                  <a:lnTo>
                    <a:pt x="12802" y="8510"/>
                  </a:lnTo>
                  <a:lnTo>
                    <a:pt x="12912" y="8474"/>
                  </a:lnTo>
                  <a:lnTo>
                    <a:pt x="12986" y="8437"/>
                  </a:lnTo>
                  <a:lnTo>
                    <a:pt x="13022" y="8400"/>
                  </a:lnTo>
                  <a:lnTo>
                    <a:pt x="13022" y="8253"/>
                  </a:lnTo>
                  <a:lnTo>
                    <a:pt x="13022" y="8180"/>
                  </a:lnTo>
                  <a:lnTo>
                    <a:pt x="12949" y="8107"/>
                  </a:lnTo>
                  <a:lnTo>
                    <a:pt x="12912" y="8033"/>
                  </a:lnTo>
                  <a:close/>
                  <a:moveTo>
                    <a:pt x="10051" y="2128"/>
                  </a:moveTo>
                  <a:lnTo>
                    <a:pt x="10455" y="2164"/>
                  </a:lnTo>
                  <a:lnTo>
                    <a:pt x="10858" y="2238"/>
                  </a:lnTo>
                  <a:lnTo>
                    <a:pt x="11262" y="2348"/>
                  </a:lnTo>
                  <a:lnTo>
                    <a:pt x="11225" y="2458"/>
                  </a:lnTo>
                  <a:lnTo>
                    <a:pt x="11262" y="2568"/>
                  </a:lnTo>
                  <a:lnTo>
                    <a:pt x="11335" y="2641"/>
                  </a:lnTo>
                  <a:lnTo>
                    <a:pt x="11445" y="2715"/>
                  </a:lnTo>
                  <a:lnTo>
                    <a:pt x="11629" y="2715"/>
                  </a:lnTo>
                  <a:lnTo>
                    <a:pt x="11775" y="2788"/>
                  </a:lnTo>
                  <a:lnTo>
                    <a:pt x="12105" y="2935"/>
                  </a:lnTo>
                  <a:lnTo>
                    <a:pt x="12179" y="2971"/>
                  </a:lnTo>
                  <a:lnTo>
                    <a:pt x="12252" y="3008"/>
                  </a:lnTo>
                  <a:lnTo>
                    <a:pt x="12472" y="3191"/>
                  </a:lnTo>
                  <a:lnTo>
                    <a:pt x="12692" y="3412"/>
                  </a:lnTo>
                  <a:lnTo>
                    <a:pt x="13096" y="3852"/>
                  </a:lnTo>
                  <a:lnTo>
                    <a:pt x="11482" y="4842"/>
                  </a:lnTo>
                  <a:lnTo>
                    <a:pt x="9868" y="5796"/>
                  </a:lnTo>
                  <a:lnTo>
                    <a:pt x="6090" y="8070"/>
                  </a:lnTo>
                  <a:lnTo>
                    <a:pt x="5209" y="8620"/>
                  </a:lnTo>
                  <a:lnTo>
                    <a:pt x="5356" y="8327"/>
                  </a:lnTo>
                  <a:lnTo>
                    <a:pt x="5649" y="7960"/>
                  </a:lnTo>
                  <a:lnTo>
                    <a:pt x="5943" y="7557"/>
                  </a:lnTo>
                  <a:lnTo>
                    <a:pt x="5906" y="7483"/>
                  </a:lnTo>
                  <a:lnTo>
                    <a:pt x="5870" y="7483"/>
                  </a:lnTo>
                  <a:lnTo>
                    <a:pt x="5686" y="7593"/>
                  </a:lnTo>
                  <a:lnTo>
                    <a:pt x="5539" y="7740"/>
                  </a:lnTo>
                  <a:lnTo>
                    <a:pt x="5209" y="8070"/>
                  </a:lnTo>
                  <a:lnTo>
                    <a:pt x="4989" y="8437"/>
                  </a:lnTo>
                  <a:lnTo>
                    <a:pt x="4769" y="8840"/>
                  </a:lnTo>
                  <a:lnTo>
                    <a:pt x="4732" y="8877"/>
                  </a:lnTo>
                  <a:lnTo>
                    <a:pt x="4622" y="8584"/>
                  </a:lnTo>
                  <a:lnTo>
                    <a:pt x="4916" y="8107"/>
                  </a:lnTo>
                  <a:lnTo>
                    <a:pt x="5283" y="7630"/>
                  </a:lnTo>
                  <a:lnTo>
                    <a:pt x="5649" y="7190"/>
                  </a:lnTo>
                  <a:lnTo>
                    <a:pt x="6016" y="6786"/>
                  </a:lnTo>
                  <a:lnTo>
                    <a:pt x="6016" y="6750"/>
                  </a:lnTo>
                  <a:lnTo>
                    <a:pt x="6016" y="6713"/>
                  </a:lnTo>
                  <a:lnTo>
                    <a:pt x="5943" y="6713"/>
                  </a:lnTo>
                  <a:lnTo>
                    <a:pt x="5539" y="7043"/>
                  </a:lnTo>
                  <a:lnTo>
                    <a:pt x="5173" y="7410"/>
                  </a:lnTo>
                  <a:lnTo>
                    <a:pt x="4842" y="7777"/>
                  </a:lnTo>
                  <a:lnTo>
                    <a:pt x="4512" y="8180"/>
                  </a:lnTo>
                  <a:lnTo>
                    <a:pt x="4476" y="7923"/>
                  </a:lnTo>
                  <a:lnTo>
                    <a:pt x="4439" y="7667"/>
                  </a:lnTo>
                  <a:lnTo>
                    <a:pt x="4659" y="7336"/>
                  </a:lnTo>
                  <a:lnTo>
                    <a:pt x="4879" y="7080"/>
                  </a:lnTo>
                  <a:lnTo>
                    <a:pt x="5686" y="6016"/>
                  </a:lnTo>
                  <a:lnTo>
                    <a:pt x="5723" y="5943"/>
                  </a:lnTo>
                  <a:lnTo>
                    <a:pt x="5686" y="5906"/>
                  </a:lnTo>
                  <a:lnTo>
                    <a:pt x="5576" y="5906"/>
                  </a:lnTo>
                  <a:lnTo>
                    <a:pt x="5283" y="6199"/>
                  </a:lnTo>
                  <a:lnTo>
                    <a:pt x="4953" y="6529"/>
                  </a:lnTo>
                  <a:lnTo>
                    <a:pt x="4402" y="7153"/>
                  </a:lnTo>
                  <a:lnTo>
                    <a:pt x="4402" y="6529"/>
                  </a:lnTo>
                  <a:lnTo>
                    <a:pt x="4622" y="6199"/>
                  </a:lnTo>
                  <a:lnTo>
                    <a:pt x="4953" y="5759"/>
                  </a:lnTo>
                  <a:lnTo>
                    <a:pt x="5136" y="5502"/>
                  </a:lnTo>
                  <a:lnTo>
                    <a:pt x="5246" y="5392"/>
                  </a:lnTo>
                  <a:lnTo>
                    <a:pt x="5393" y="5319"/>
                  </a:lnTo>
                  <a:lnTo>
                    <a:pt x="5429" y="5319"/>
                  </a:lnTo>
                  <a:lnTo>
                    <a:pt x="5429" y="5282"/>
                  </a:lnTo>
                  <a:lnTo>
                    <a:pt x="5393" y="5246"/>
                  </a:lnTo>
                  <a:lnTo>
                    <a:pt x="5393" y="5209"/>
                  </a:lnTo>
                  <a:lnTo>
                    <a:pt x="5173" y="5209"/>
                  </a:lnTo>
                  <a:lnTo>
                    <a:pt x="5063" y="5282"/>
                  </a:lnTo>
                  <a:lnTo>
                    <a:pt x="4953" y="5356"/>
                  </a:lnTo>
                  <a:lnTo>
                    <a:pt x="4769" y="5539"/>
                  </a:lnTo>
                  <a:lnTo>
                    <a:pt x="4622" y="5722"/>
                  </a:lnTo>
                  <a:lnTo>
                    <a:pt x="4476" y="5869"/>
                  </a:lnTo>
                  <a:lnTo>
                    <a:pt x="4586" y="5466"/>
                  </a:lnTo>
                  <a:lnTo>
                    <a:pt x="4732" y="5062"/>
                  </a:lnTo>
                  <a:lnTo>
                    <a:pt x="4879" y="4842"/>
                  </a:lnTo>
                  <a:lnTo>
                    <a:pt x="5026" y="4622"/>
                  </a:lnTo>
                  <a:lnTo>
                    <a:pt x="5209" y="4402"/>
                  </a:lnTo>
                  <a:lnTo>
                    <a:pt x="5393" y="4219"/>
                  </a:lnTo>
                  <a:lnTo>
                    <a:pt x="5796" y="3852"/>
                  </a:lnTo>
                  <a:lnTo>
                    <a:pt x="6236" y="3522"/>
                  </a:lnTo>
                  <a:lnTo>
                    <a:pt x="6677" y="3228"/>
                  </a:lnTo>
                  <a:lnTo>
                    <a:pt x="7117" y="2935"/>
                  </a:lnTo>
                  <a:lnTo>
                    <a:pt x="7594" y="2715"/>
                  </a:lnTo>
                  <a:lnTo>
                    <a:pt x="8070" y="2494"/>
                  </a:lnTo>
                  <a:lnTo>
                    <a:pt x="8474" y="2348"/>
                  </a:lnTo>
                  <a:lnTo>
                    <a:pt x="8841" y="2238"/>
                  </a:lnTo>
                  <a:lnTo>
                    <a:pt x="9244" y="2164"/>
                  </a:lnTo>
                  <a:lnTo>
                    <a:pt x="9648" y="2128"/>
                  </a:lnTo>
                  <a:close/>
                  <a:moveTo>
                    <a:pt x="13316" y="4219"/>
                  </a:moveTo>
                  <a:lnTo>
                    <a:pt x="13426" y="4365"/>
                  </a:lnTo>
                  <a:lnTo>
                    <a:pt x="12582" y="5026"/>
                  </a:lnTo>
                  <a:lnTo>
                    <a:pt x="11702" y="5649"/>
                  </a:lnTo>
                  <a:lnTo>
                    <a:pt x="10785" y="6273"/>
                  </a:lnTo>
                  <a:lnTo>
                    <a:pt x="9868" y="6860"/>
                  </a:lnTo>
                  <a:lnTo>
                    <a:pt x="8877" y="7446"/>
                  </a:lnTo>
                  <a:lnTo>
                    <a:pt x="7887" y="8033"/>
                  </a:lnTo>
                  <a:lnTo>
                    <a:pt x="6860" y="8584"/>
                  </a:lnTo>
                  <a:lnTo>
                    <a:pt x="5796" y="9097"/>
                  </a:lnTo>
                  <a:lnTo>
                    <a:pt x="4989" y="9464"/>
                  </a:lnTo>
                  <a:lnTo>
                    <a:pt x="4916" y="9317"/>
                  </a:lnTo>
                  <a:lnTo>
                    <a:pt x="4953" y="9207"/>
                  </a:lnTo>
                  <a:lnTo>
                    <a:pt x="6053" y="8584"/>
                  </a:lnTo>
                  <a:lnTo>
                    <a:pt x="10198" y="6089"/>
                  </a:lnTo>
                  <a:lnTo>
                    <a:pt x="11775" y="5136"/>
                  </a:lnTo>
                  <a:lnTo>
                    <a:pt x="13316" y="4219"/>
                  </a:lnTo>
                  <a:close/>
                  <a:moveTo>
                    <a:pt x="3962" y="7960"/>
                  </a:moveTo>
                  <a:lnTo>
                    <a:pt x="3999" y="8070"/>
                  </a:lnTo>
                  <a:lnTo>
                    <a:pt x="3999" y="8107"/>
                  </a:lnTo>
                  <a:lnTo>
                    <a:pt x="4146" y="8694"/>
                  </a:lnTo>
                  <a:lnTo>
                    <a:pt x="3962" y="9024"/>
                  </a:lnTo>
                  <a:lnTo>
                    <a:pt x="3925" y="9097"/>
                  </a:lnTo>
                  <a:lnTo>
                    <a:pt x="3925" y="9134"/>
                  </a:lnTo>
                  <a:lnTo>
                    <a:pt x="3999" y="9244"/>
                  </a:lnTo>
                  <a:lnTo>
                    <a:pt x="3339" y="9501"/>
                  </a:lnTo>
                  <a:lnTo>
                    <a:pt x="3008" y="9611"/>
                  </a:lnTo>
                  <a:lnTo>
                    <a:pt x="2642" y="9684"/>
                  </a:lnTo>
                  <a:lnTo>
                    <a:pt x="2898" y="9171"/>
                  </a:lnTo>
                  <a:lnTo>
                    <a:pt x="3229" y="8694"/>
                  </a:lnTo>
                  <a:lnTo>
                    <a:pt x="3559" y="8327"/>
                  </a:lnTo>
                  <a:lnTo>
                    <a:pt x="3962" y="7960"/>
                  </a:lnTo>
                  <a:close/>
                  <a:moveTo>
                    <a:pt x="13609" y="4732"/>
                  </a:moveTo>
                  <a:lnTo>
                    <a:pt x="13683" y="4915"/>
                  </a:lnTo>
                  <a:lnTo>
                    <a:pt x="12986" y="5502"/>
                  </a:lnTo>
                  <a:lnTo>
                    <a:pt x="12105" y="6199"/>
                  </a:lnTo>
                  <a:lnTo>
                    <a:pt x="11225" y="6823"/>
                  </a:lnTo>
                  <a:lnTo>
                    <a:pt x="10308" y="7446"/>
                  </a:lnTo>
                  <a:lnTo>
                    <a:pt x="9354" y="8033"/>
                  </a:lnTo>
                  <a:lnTo>
                    <a:pt x="8401" y="8584"/>
                  </a:lnTo>
                  <a:lnTo>
                    <a:pt x="7447" y="9097"/>
                  </a:lnTo>
                  <a:lnTo>
                    <a:pt x="6456" y="9574"/>
                  </a:lnTo>
                  <a:lnTo>
                    <a:pt x="5429" y="10014"/>
                  </a:lnTo>
                  <a:lnTo>
                    <a:pt x="5246" y="9794"/>
                  </a:lnTo>
                  <a:lnTo>
                    <a:pt x="5466" y="9684"/>
                  </a:lnTo>
                  <a:lnTo>
                    <a:pt x="6603" y="9134"/>
                  </a:lnTo>
                  <a:lnTo>
                    <a:pt x="7740" y="8547"/>
                  </a:lnTo>
                  <a:lnTo>
                    <a:pt x="8877" y="7923"/>
                  </a:lnTo>
                  <a:lnTo>
                    <a:pt x="9978" y="7263"/>
                  </a:lnTo>
                  <a:lnTo>
                    <a:pt x="10895" y="6676"/>
                  </a:lnTo>
                  <a:lnTo>
                    <a:pt x="11812" y="6053"/>
                  </a:lnTo>
                  <a:lnTo>
                    <a:pt x="12729" y="5392"/>
                  </a:lnTo>
                  <a:lnTo>
                    <a:pt x="13609" y="4732"/>
                  </a:lnTo>
                  <a:close/>
                  <a:moveTo>
                    <a:pt x="11995" y="9721"/>
                  </a:moveTo>
                  <a:lnTo>
                    <a:pt x="12472" y="9831"/>
                  </a:lnTo>
                  <a:lnTo>
                    <a:pt x="12436" y="9867"/>
                  </a:lnTo>
                  <a:lnTo>
                    <a:pt x="12032" y="10271"/>
                  </a:lnTo>
                  <a:lnTo>
                    <a:pt x="12032" y="10198"/>
                  </a:lnTo>
                  <a:lnTo>
                    <a:pt x="11995" y="9721"/>
                  </a:lnTo>
                  <a:close/>
                  <a:moveTo>
                    <a:pt x="2715" y="8804"/>
                  </a:moveTo>
                  <a:lnTo>
                    <a:pt x="2422" y="9317"/>
                  </a:lnTo>
                  <a:lnTo>
                    <a:pt x="2165" y="9867"/>
                  </a:lnTo>
                  <a:lnTo>
                    <a:pt x="2165" y="9941"/>
                  </a:lnTo>
                  <a:lnTo>
                    <a:pt x="2201" y="10051"/>
                  </a:lnTo>
                  <a:lnTo>
                    <a:pt x="2275" y="10088"/>
                  </a:lnTo>
                  <a:lnTo>
                    <a:pt x="2348" y="10124"/>
                  </a:lnTo>
                  <a:lnTo>
                    <a:pt x="2898" y="10014"/>
                  </a:lnTo>
                  <a:lnTo>
                    <a:pt x="3449" y="9867"/>
                  </a:lnTo>
                  <a:lnTo>
                    <a:pt x="3925" y="9684"/>
                  </a:lnTo>
                  <a:lnTo>
                    <a:pt x="4439" y="9464"/>
                  </a:lnTo>
                  <a:lnTo>
                    <a:pt x="4549" y="9684"/>
                  </a:lnTo>
                  <a:lnTo>
                    <a:pt x="3559" y="10124"/>
                  </a:lnTo>
                  <a:lnTo>
                    <a:pt x="3082" y="10308"/>
                  </a:lnTo>
                  <a:lnTo>
                    <a:pt x="2568" y="10528"/>
                  </a:lnTo>
                  <a:lnTo>
                    <a:pt x="2275" y="10638"/>
                  </a:lnTo>
                  <a:lnTo>
                    <a:pt x="2018" y="10674"/>
                  </a:lnTo>
                  <a:lnTo>
                    <a:pt x="1761" y="10711"/>
                  </a:lnTo>
                  <a:lnTo>
                    <a:pt x="1468" y="10711"/>
                  </a:lnTo>
                  <a:lnTo>
                    <a:pt x="2091" y="9794"/>
                  </a:lnTo>
                  <a:lnTo>
                    <a:pt x="2348" y="9317"/>
                  </a:lnTo>
                  <a:lnTo>
                    <a:pt x="2642" y="8877"/>
                  </a:lnTo>
                  <a:lnTo>
                    <a:pt x="2715" y="8804"/>
                  </a:lnTo>
                  <a:close/>
                  <a:moveTo>
                    <a:pt x="13829" y="5429"/>
                  </a:moveTo>
                  <a:lnTo>
                    <a:pt x="13940" y="5943"/>
                  </a:lnTo>
                  <a:lnTo>
                    <a:pt x="13940" y="6456"/>
                  </a:lnTo>
                  <a:lnTo>
                    <a:pt x="13940" y="6896"/>
                  </a:lnTo>
                  <a:lnTo>
                    <a:pt x="13866" y="7336"/>
                  </a:lnTo>
                  <a:lnTo>
                    <a:pt x="13756" y="7740"/>
                  </a:lnTo>
                  <a:lnTo>
                    <a:pt x="13609" y="8143"/>
                  </a:lnTo>
                  <a:lnTo>
                    <a:pt x="13426" y="8547"/>
                  </a:lnTo>
                  <a:lnTo>
                    <a:pt x="13206" y="8914"/>
                  </a:lnTo>
                  <a:lnTo>
                    <a:pt x="12949" y="9281"/>
                  </a:lnTo>
                  <a:lnTo>
                    <a:pt x="12656" y="9647"/>
                  </a:lnTo>
                  <a:lnTo>
                    <a:pt x="12289" y="9611"/>
                  </a:lnTo>
                  <a:lnTo>
                    <a:pt x="11922" y="9537"/>
                  </a:lnTo>
                  <a:lnTo>
                    <a:pt x="11849" y="9574"/>
                  </a:lnTo>
                  <a:lnTo>
                    <a:pt x="11812" y="9574"/>
                  </a:lnTo>
                  <a:lnTo>
                    <a:pt x="11775" y="9647"/>
                  </a:lnTo>
                  <a:lnTo>
                    <a:pt x="11702" y="10418"/>
                  </a:lnTo>
                  <a:lnTo>
                    <a:pt x="11702" y="10491"/>
                  </a:lnTo>
                  <a:lnTo>
                    <a:pt x="11409" y="10711"/>
                  </a:lnTo>
                  <a:lnTo>
                    <a:pt x="11188" y="10821"/>
                  </a:lnTo>
                  <a:lnTo>
                    <a:pt x="11152" y="10858"/>
                  </a:lnTo>
                  <a:lnTo>
                    <a:pt x="11042" y="10931"/>
                  </a:lnTo>
                  <a:lnTo>
                    <a:pt x="11042" y="10564"/>
                  </a:lnTo>
                  <a:lnTo>
                    <a:pt x="11115" y="10198"/>
                  </a:lnTo>
                  <a:lnTo>
                    <a:pt x="11188" y="9867"/>
                  </a:lnTo>
                  <a:lnTo>
                    <a:pt x="11298" y="9501"/>
                  </a:lnTo>
                  <a:lnTo>
                    <a:pt x="11298" y="9464"/>
                  </a:lnTo>
                  <a:lnTo>
                    <a:pt x="11262" y="9427"/>
                  </a:lnTo>
                  <a:lnTo>
                    <a:pt x="11225" y="9427"/>
                  </a:lnTo>
                  <a:lnTo>
                    <a:pt x="11188" y="9464"/>
                  </a:lnTo>
                  <a:lnTo>
                    <a:pt x="11078" y="9647"/>
                  </a:lnTo>
                  <a:lnTo>
                    <a:pt x="10968" y="9831"/>
                  </a:lnTo>
                  <a:lnTo>
                    <a:pt x="10785" y="10234"/>
                  </a:lnTo>
                  <a:lnTo>
                    <a:pt x="10712" y="10638"/>
                  </a:lnTo>
                  <a:lnTo>
                    <a:pt x="10712" y="11078"/>
                  </a:lnTo>
                  <a:lnTo>
                    <a:pt x="10271" y="11261"/>
                  </a:lnTo>
                  <a:lnTo>
                    <a:pt x="9831" y="11371"/>
                  </a:lnTo>
                  <a:lnTo>
                    <a:pt x="9868" y="11005"/>
                  </a:lnTo>
                  <a:lnTo>
                    <a:pt x="9978" y="10638"/>
                  </a:lnTo>
                  <a:lnTo>
                    <a:pt x="10051" y="10344"/>
                  </a:lnTo>
                  <a:lnTo>
                    <a:pt x="10161" y="10088"/>
                  </a:lnTo>
                  <a:lnTo>
                    <a:pt x="10418" y="9574"/>
                  </a:lnTo>
                  <a:lnTo>
                    <a:pt x="10418" y="9537"/>
                  </a:lnTo>
                  <a:lnTo>
                    <a:pt x="10381" y="9501"/>
                  </a:lnTo>
                  <a:lnTo>
                    <a:pt x="10345" y="9501"/>
                  </a:lnTo>
                  <a:lnTo>
                    <a:pt x="10345" y="9537"/>
                  </a:lnTo>
                  <a:lnTo>
                    <a:pt x="10015" y="9941"/>
                  </a:lnTo>
                  <a:lnTo>
                    <a:pt x="9758" y="10418"/>
                  </a:lnTo>
                  <a:lnTo>
                    <a:pt x="9538" y="10895"/>
                  </a:lnTo>
                  <a:lnTo>
                    <a:pt x="9501" y="11151"/>
                  </a:lnTo>
                  <a:lnTo>
                    <a:pt x="9428" y="11408"/>
                  </a:lnTo>
                  <a:lnTo>
                    <a:pt x="8951" y="11408"/>
                  </a:lnTo>
                  <a:lnTo>
                    <a:pt x="8951" y="11261"/>
                  </a:lnTo>
                  <a:lnTo>
                    <a:pt x="8914" y="11225"/>
                  </a:lnTo>
                  <a:lnTo>
                    <a:pt x="8877" y="11188"/>
                  </a:lnTo>
                  <a:lnTo>
                    <a:pt x="8841" y="11188"/>
                  </a:lnTo>
                  <a:lnTo>
                    <a:pt x="8804" y="11225"/>
                  </a:lnTo>
                  <a:lnTo>
                    <a:pt x="8731" y="11298"/>
                  </a:lnTo>
                  <a:lnTo>
                    <a:pt x="9171" y="10454"/>
                  </a:lnTo>
                  <a:lnTo>
                    <a:pt x="9391" y="10051"/>
                  </a:lnTo>
                  <a:lnTo>
                    <a:pt x="9684" y="9647"/>
                  </a:lnTo>
                  <a:lnTo>
                    <a:pt x="9684" y="9611"/>
                  </a:lnTo>
                  <a:lnTo>
                    <a:pt x="9648" y="9611"/>
                  </a:lnTo>
                  <a:lnTo>
                    <a:pt x="9648" y="9574"/>
                  </a:lnTo>
                  <a:lnTo>
                    <a:pt x="9611" y="9611"/>
                  </a:lnTo>
                  <a:lnTo>
                    <a:pt x="9244" y="10014"/>
                  </a:lnTo>
                  <a:lnTo>
                    <a:pt x="8914" y="10418"/>
                  </a:lnTo>
                  <a:lnTo>
                    <a:pt x="8621" y="10858"/>
                  </a:lnTo>
                  <a:lnTo>
                    <a:pt x="8327" y="11335"/>
                  </a:lnTo>
                  <a:lnTo>
                    <a:pt x="7960" y="11225"/>
                  </a:lnTo>
                  <a:lnTo>
                    <a:pt x="7997" y="11188"/>
                  </a:lnTo>
                  <a:lnTo>
                    <a:pt x="7997" y="11151"/>
                  </a:lnTo>
                  <a:lnTo>
                    <a:pt x="7960" y="11115"/>
                  </a:lnTo>
                  <a:lnTo>
                    <a:pt x="7960" y="11078"/>
                  </a:lnTo>
                  <a:lnTo>
                    <a:pt x="7924" y="10968"/>
                  </a:lnTo>
                  <a:lnTo>
                    <a:pt x="7960" y="10858"/>
                  </a:lnTo>
                  <a:lnTo>
                    <a:pt x="8034" y="10601"/>
                  </a:lnTo>
                  <a:lnTo>
                    <a:pt x="8181" y="10308"/>
                  </a:lnTo>
                  <a:lnTo>
                    <a:pt x="8474" y="9831"/>
                  </a:lnTo>
                  <a:lnTo>
                    <a:pt x="8767" y="9427"/>
                  </a:lnTo>
                  <a:lnTo>
                    <a:pt x="8804" y="9391"/>
                  </a:lnTo>
                  <a:lnTo>
                    <a:pt x="8767" y="9317"/>
                  </a:lnTo>
                  <a:lnTo>
                    <a:pt x="8694" y="9317"/>
                  </a:lnTo>
                  <a:lnTo>
                    <a:pt x="8364" y="9537"/>
                  </a:lnTo>
                  <a:lnTo>
                    <a:pt x="8107" y="9831"/>
                  </a:lnTo>
                  <a:lnTo>
                    <a:pt x="7887" y="10124"/>
                  </a:lnTo>
                  <a:lnTo>
                    <a:pt x="7704" y="10454"/>
                  </a:lnTo>
                  <a:lnTo>
                    <a:pt x="7594" y="10784"/>
                  </a:lnTo>
                  <a:lnTo>
                    <a:pt x="7557" y="10968"/>
                  </a:lnTo>
                  <a:lnTo>
                    <a:pt x="7594" y="11115"/>
                  </a:lnTo>
                  <a:lnTo>
                    <a:pt x="7153" y="10968"/>
                  </a:lnTo>
                  <a:lnTo>
                    <a:pt x="6713" y="10784"/>
                  </a:lnTo>
                  <a:lnTo>
                    <a:pt x="6933" y="10564"/>
                  </a:lnTo>
                  <a:lnTo>
                    <a:pt x="7080" y="10344"/>
                  </a:lnTo>
                  <a:lnTo>
                    <a:pt x="7153" y="10234"/>
                  </a:lnTo>
                  <a:lnTo>
                    <a:pt x="7190" y="10124"/>
                  </a:lnTo>
                  <a:lnTo>
                    <a:pt x="7190" y="10088"/>
                  </a:lnTo>
                  <a:lnTo>
                    <a:pt x="7153" y="10088"/>
                  </a:lnTo>
                  <a:lnTo>
                    <a:pt x="7080" y="10124"/>
                  </a:lnTo>
                  <a:lnTo>
                    <a:pt x="7007" y="10161"/>
                  </a:lnTo>
                  <a:lnTo>
                    <a:pt x="6823" y="10308"/>
                  </a:lnTo>
                  <a:lnTo>
                    <a:pt x="6493" y="10564"/>
                  </a:lnTo>
                  <a:lnTo>
                    <a:pt x="6420" y="10638"/>
                  </a:lnTo>
                  <a:lnTo>
                    <a:pt x="5906" y="10344"/>
                  </a:lnTo>
                  <a:lnTo>
                    <a:pt x="6897" y="9904"/>
                  </a:lnTo>
                  <a:lnTo>
                    <a:pt x="7887" y="9391"/>
                  </a:lnTo>
                  <a:lnTo>
                    <a:pt x="8877" y="8877"/>
                  </a:lnTo>
                  <a:lnTo>
                    <a:pt x="9795" y="8327"/>
                  </a:lnTo>
                  <a:lnTo>
                    <a:pt x="10748" y="7740"/>
                  </a:lnTo>
                  <a:lnTo>
                    <a:pt x="11665" y="7116"/>
                  </a:lnTo>
                  <a:lnTo>
                    <a:pt x="12546" y="6456"/>
                  </a:lnTo>
                  <a:lnTo>
                    <a:pt x="13426" y="5796"/>
                  </a:lnTo>
                  <a:lnTo>
                    <a:pt x="13829" y="5429"/>
                  </a:lnTo>
                  <a:close/>
                  <a:moveTo>
                    <a:pt x="1651" y="9757"/>
                  </a:moveTo>
                  <a:lnTo>
                    <a:pt x="1028" y="10711"/>
                  </a:lnTo>
                  <a:lnTo>
                    <a:pt x="991" y="10784"/>
                  </a:lnTo>
                  <a:lnTo>
                    <a:pt x="1028" y="10858"/>
                  </a:lnTo>
                  <a:lnTo>
                    <a:pt x="1028" y="10931"/>
                  </a:lnTo>
                  <a:lnTo>
                    <a:pt x="1101" y="10968"/>
                  </a:lnTo>
                  <a:lnTo>
                    <a:pt x="1358" y="11041"/>
                  </a:lnTo>
                  <a:lnTo>
                    <a:pt x="1651" y="11078"/>
                  </a:lnTo>
                  <a:lnTo>
                    <a:pt x="1908" y="11078"/>
                  </a:lnTo>
                  <a:lnTo>
                    <a:pt x="2165" y="11041"/>
                  </a:lnTo>
                  <a:lnTo>
                    <a:pt x="2715" y="10858"/>
                  </a:lnTo>
                  <a:lnTo>
                    <a:pt x="3229" y="10638"/>
                  </a:lnTo>
                  <a:lnTo>
                    <a:pt x="4769" y="10014"/>
                  </a:lnTo>
                  <a:lnTo>
                    <a:pt x="4953" y="10198"/>
                  </a:lnTo>
                  <a:lnTo>
                    <a:pt x="4072" y="10564"/>
                  </a:lnTo>
                  <a:lnTo>
                    <a:pt x="3192" y="10895"/>
                  </a:lnTo>
                  <a:lnTo>
                    <a:pt x="2238" y="11188"/>
                  </a:lnTo>
                  <a:lnTo>
                    <a:pt x="1248" y="11445"/>
                  </a:lnTo>
                  <a:lnTo>
                    <a:pt x="1101" y="11518"/>
                  </a:lnTo>
                  <a:lnTo>
                    <a:pt x="844" y="11555"/>
                  </a:lnTo>
                  <a:lnTo>
                    <a:pt x="624" y="11555"/>
                  </a:lnTo>
                  <a:lnTo>
                    <a:pt x="551" y="11518"/>
                  </a:lnTo>
                  <a:lnTo>
                    <a:pt x="477" y="11481"/>
                  </a:lnTo>
                  <a:lnTo>
                    <a:pt x="477" y="11408"/>
                  </a:lnTo>
                  <a:lnTo>
                    <a:pt x="514" y="11298"/>
                  </a:lnTo>
                  <a:lnTo>
                    <a:pt x="661" y="11005"/>
                  </a:lnTo>
                  <a:lnTo>
                    <a:pt x="991" y="10601"/>
                  </a:lnTo>
                  <a:lnTo>
                    <a:pt x="1321" y="10161"/>
                  </a:lnTo>
                  <a:lnTo>
                    <a:pt x="1651" y="9757"/>
                  </a:lnTo>
                  <a:close/>
                  <a:moveTo>
                    <a:pt x="16324" y="0"/>
                  </a:moveTo>
                  <a:lnTo>
                    <a:pt x="16140" y="37"/>
                  </a:lnTo>
                  <a:lnTo>
                    <a:pt x="15774" y="147"/>
                  </a:lnTo>
                  <a:lnTo>
                    <a:pt x="15480" y="330"/>
                  </a:lnTo>
                  <a:lnTo>
                    <a:pt x="14636" y="807"/>
                  </a:lnTo>
                  <a:lnTo>
                    <a:pt x="13866" y="1357"/>
                  </a:lnTo>
                  <a:lnTo>
                    <a:pt x="13059" y="1908"/>
                  </a:lnTo>
                  <a:lnTo>
                    <a:pt x="12289" y="2458"/>
                  </a:lnTo>
                  <a:lnTo>
                    <a:pt x="12032" y="2311"/>
                  </a:lnTo>
                  <a:lnTo>
                    <a:pt x="11812" y="2238"/>
                  </a:lnTo>
                  <a:lnTo>
                    <a:pt x="11629" y="2238"/>
                  </a:lnTo>
                  <a:lnTo>
                    <a:pt x="11372" y="2091"/>
                  </a:lnTo>
                  <a:lnTo>
                    <a:pt x="11115" y="1981"/>
                  </a:lnTo>
                  <a:lnTo>
                    <a:pt x="10858" y="1908"/>
                  </a:lnTo>
                  <a:lnTo>
                    <a:pt x="10565" y="1834"/>
                  </a:lnTo>
                  <a:lnTo>
                    <a:pt x="10015" y="1761"/>
                  </a:lnTo>
                  <a:lnTo>
                    <a:pt x="9464" y="1761"/>
                  </a:lnTo>
                  <a:lnTo>
                    <a:pt x="8914" y="1834"/>
                  </a:lnTo>
                  <a:lnTo>
                    <a:pt x="8364" y="1981"/>
                  </a:lnTo>
                  <a:lnTo>
                    <a:pt x="7814" y="2164"/>
                  </a:lnTo>
                  <a:lnTo>
                    <a:pt x="7300" y="2384"/>
                  </a:lnTo>
                  <a:lnTo>
                    <a:pt x="6677" y="2715"/>
                  </a:lnTo>
                  <a:lnTo>
                    <a:pt x="6090" y="3081"/>
                  </a:lnTo>
                  <a:lnTo>
                    <a:pt x="5503" y="3522"/>
                  </a:lnTo>
                  <a:lnTo>
                    <a:pt x="4989" y="3962"/>
                  </a:lnTo>
                  <a:lnTo>
                    <a:pt x="4769" y="4219"/>
                  </a:lnTo>
                  <a:lnTo>
                    <a:pt x="4549" y="4475"/>
                  </a:lnTo>
                  <a:lnTo>
                    <a:pt x="4402" y="4769"/>
                  </a:lnTo>
                  <a:lnTo>
                    <a:pt x="4256" y="5062"/>
                  </a:lnTo>
                  <a:lnTo>
                    <a:pt x="4146" y="5356"/>
                  </a:lnTo>
                  <a:lnTo>
                    <a:pt x="4035" y="5686"/>
                  </a:lnTo>
                  <a:lnTo>
                    <a:pt x="3999" y="6016"/>
                  </a:lnTo>
                  <a:lnTo>
                    <a:pt x="3925" y="6346"/>
                  </a:lnTo>
                  <a:lnTo>
                    <a:pt x="3889" y="6970"/>
                  </a:lnTo>
                  <a:lnTo>
                    <a:pt x="3925" y="7630"/>
                  </a:lnTo>
                  <a:lnTo>
                    <a:pt x="3339" y="7960"/>
                  </a:lnTo>
                  <a:lnTo>
                    <a:pt x="2752" y="8290"/>
                  </a:lnTo>
                  <a:lnTo>
                    <a:pt x="2238" y="8657"/>
                  </a:lnTo>
                  <a:lnTo>
                    <a:pt x="1725" y="9097"/>
                  </a:lnTo>
                  <a:lnTo>
                    <a:pt x="1248" y="9574"/>
                  </a:lnTo>
                  <a:lnTo>
                    <a:pt x="808" y="10051"/>
                  </a:lnTo>
                  <a:lnTo>
                    <a:pt x="404" y="10601"/>
                  </a:lnTo>
                  <a:lnTo>
                    <a:pt x="221" y="10858"/>
                  </a:lnTo>
                  <a:lnTo>
                    <a:pt x="74" y="11151"/>
                  </a:lnTo>
                  <a:lnTo>
                    <a:pt x="1" y="11371"/>
                  </a:lnTo>
                  <a:lnTo>
                    <a:pt x="37" y="11555"/>
                  </a:lnTo>
                  <a:lnTo>
                    <a:pt x="111" y="11738"/>
                  </a:lnTo>
                  <a:lnTo>
                    <a:pt x="184" y="11812"/>
                  </a:lnTo>
                  <a:lnTo>
                    <a:pt x="257" y="11885"/>
                  </a:lnTo>
                  <a:lnTo>
                    <a:pt x="477" y="11958"/>
                  </a:lnTo>
                  <a:lnTo>
                    <a:pt x="697" y="11995"/>
                  </a:lnTo>
                  <a:lnTo>
                    <a:pt x="918" y="11995"/>
                  </a:lnTo>
                  <a:lnTo>
                    <a:pt x="1174" y="11958"/>
                  </a:lnTo>
                  <a:lnTo>
                    <a:pt x="1835" y="11812"/>
                  </a:lnTo>
                  <a:lnTo>
                    <a:pt x="2495" y="11591"/>
                  </a:lnTo>
                  <a:lnTo>
                    <a:pt x="3815" y="11151"/>
                  </a:lnTo>
                  <a:lnTo>
                    <a:pt x="4586" y="10858"/>
                  </a:lnTo>
                  <a:lnTo>
                    <a:pt x="5356" y="10564"/>
                  </a:lnTo>
                  <a:lnTo>
                    <a:pt x="5760" y="10858"/>
                  </a:lnTo>
                  <a:lnTo>
                    <a:pt x="6200" y="11078"/>
                  </a:lnTo>
                  <a:lnTo>
                    <a:pt x="6236" y="11261"/>
                  </a:lnTo>
                  <a:lnTo>
                    <a:pt x="6273" y="11335"/>
                  </a:lnTo>
                  <a:lnTo>
                    <a:pt x="6346" y="11371"/>
                  </a:lnTo>
                  <a:lnTo>
                    <a:pt x="6493" y="11371"/>
                  </a:lnTo>
                  <a:lnTo>
                    <a:pt x="6603" y="11261"/>
                  </a:lnTo>
                  <a:lnTo>
                    <a:pt x="7410" y="11591"/>
                  </a:lnTo>
                  <a:lnTo>
                    <a:pt x="7814" y="11702"/>
                  </a:lnTo>
                  <a:lnTo>
                    <a:pt x="8217" y="11812"/>
                  </a:lnTo>
                  <a:lnTo>
                    <a:pt x="8291" y="11848"/>
                  </a:lnTo>
                  <a:lnTo>
                    <a:pt x="8364" y="11885"/>
                  </a:lnTo>
                  <a:lnTo>
                    <a:pt x="8474" y="11848"/>
                  </a:lnTo>
                  <a:lnTo>
                    <a:pt x="8547" y="11885"/>
                  </a:lnTo>
                  <a:lnTo>
                    <a:pt x="8877" y="11922"/>
                  </a:lnTo>
                  <a:lnTo>
                    <a:pt x="9574" y="11922"/>
                  </a:lnTo>
                  <a:lnTo>
                    <a:pt x="9905" y="11885"/>
                  </a:lnTo>
                  <a:lnTo>
                    <a:pt x="10235" y="11812"/>
                  </a:lnTo>
                  <a:lnTo>
                    <a:pt x="10565" y="11702"/>
                  </a:lnTo>
                  <a:lnTo>
                    <a:pt x="10895" y="11555"/>
                  </a:lnTo>
                  <a:lnTo>
                    <a:pt x="11225" y="11408"/>
                  </a:lnTo>
                  <a:lnTo>
                    <a:pt x="11555" y="11225"/>
                  </a:lnTo>
                  <a:lnTo>
                    <a:pt x="11885" y="11041"/>
                  </a:lnTo>
                  <a:lnTo>
                    <a:pt x="12179" y="10784"/>
                  </a:lnTo>
                  <a:lnTo>
                    <a:pt x="12472" y="10564"/>
                  </a:lnTo>
                  <a:lnTo>
                    <a:pt x="12766" y="10308"/>
                  </a:lnTo>
                  <a:lnTo>
                    <a:pt x="13022" y="10014"/>
                  </a:lnTo>
                  <a:lnTo>
                    <a:pt x="13279" y="9721"/>
                  </a:lnTo>
                  <a:lnTo>
                    <a:pt x="13499" y="9391"/>
                  </a:lnTo>
                  <a:lnTo>
                    <a:pt x="13719" y="9097"/>
                  </a:lnTo>
                  <a:lnTo>
                    <a:pt x="13903" y="8730"/>
                  </a:lnTo>
                  <a:lnTo>
                    <a:pt x="14050" y="8400"/>
                  </a:lnTo>
                  <a:lnTo>
                    <a:pt x="14196" y="8033"/>
                  </a:lnTo>
                  <a:lnTo>
                    <a:pt x="14306" y="7667"/>
                  </a:lnTo>
                  <a:lnTo>
                    <a:pt x="14380" y="7300"/>
                  </a:lnTo>
                  <a:lnTo>
                    <a:pt x="14453" y="6933"/>
                  </a:lnTo>
                  <a:lnTo>
                    <a:pt x="14490" y="6529"/>
                  </a:lnTo>
                  <a:lnTo>
                    <a:pt x="14490" y="6163"/>
                  </a:lnTo>
                  <a:lnTo>
                    <a:pt x="14453" y="5796"/>
                  </a:lnTo>
                  <a:lnTo>
                    <a:pt x="14380" y="5429"/>
                  </a:lnTo>
                  <a:lnTo>
                    <a:pt x="14270" y="5062"/>
                  </a:lnTo>
                  <a:lnTo>
                    <a:pt x="15113" y="4329"/>
                  </a:lnTo>
                  <a:lnTo>
                    <a:pt x="15920" y="3558"/>
                  </a:lnTo>
                  <a:lnTo>
                    <a:pt x="16434" y="3045"/>
                  </a:lnTo>
                  <a:lnTo>
                    <a:pt x="16691" y="2751"/>
                  </a:lnTo>
                  <a:lnTo>
                    <a:pt x="16947" y="2458"/>
                  </a:lnTo>
                  <a:lnTo>
                    <a:pt x="17168" y="2128"/>
                  </a:lnTo>
                  <a:lnTo>
                    <a:pt x="17351" y="1798"/>
                  </a:lnTo>
                  <a:lnTo>
                    <a:pt x="17461" y="1431"/>
                  </a:lnTo>
                  <a:lnTo>
                    <a:pt x="17461" y="1247"/>
                  </a:lnTo>
                  <a:lnTo>
                    <a:pt x="17461" y="1064"/>
                  </a:lnTo>
                  <a:lnTo>
                    <a:pt x="17388" y="770"/>
                  </a:lnTo>
                  <a:lnTo>
                    <a:pt x="17278" y="514"/>
                  </a:lnTo>
                  <a:lnTo>
                    <a:pt x="17094" y="257"/>
                  </a:lnTo>
                  <a:lnTo>
                    <a:pt x="16837" y="74"/>
                  </a:lnTo>
                  <a:lnTo>
                    <a:pt x="16691" y="37"/>
                  </a:lnTo>
                  <a:lnTo>
                    <a:pt x="16507"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3" name="Shape 373"/>
            <p:cNvSpPr/>
            <p:nvPr/>
          </p:nvSpPr>
          <p:spPr>
            <a:xfrm>
              <a:off x="6405225" y="2154575"/>
              <a:ext cx="328325" cy="339325"/>
            </a:xfrm>
            <a:custGeom>
              <a:avLst/>
              <a:gdLst/>
              <a:ahLst/>
              <a:cxnLst/>
              <a:rect l="0" t="0" r="0" b="0"/>
              <a:pathLst>
                <a:path w="13133" h="13573" extrusionOk="0">
                  <a:moveTo>
                    <a:pt x="2714" y="1798"/>
                  </a:moveTo>
                  <a:lnTo>
                    <a:pt x="2971" y="1908"/>
                  </a:lnTo>
                  <a:lnTo>
                    <a:pt x="3118" y="2018"/>
                  </a:lnTo>
                  <a:lnTo>
                    <a:pt x="3265" y="2128"/>
                  </a:lnTo>
                  <a:lnTo>
                    <a:pt x="3411" y="2311"/>
                  </a:lnTo>
                  <a:lnTo>
                    <a:pt x="3485" y="2458"/>
                  </a:lnTo>
                  <a:lnTo>
                    <a:pt x="3375" y="2458"/>
                  </a:lnTo>
                  <a:lnTo>
                    <a:pt x="3301" y="2495"/>
                  </a:lnTo>
                  <a:lnTo>
                    <a:pt x="3265" y="2568"/>
                  </a:lnTo>
                  <a:lnTo>
                    <a:pt x="3228" y="2605"/>
                  </a:lnTo>
                  <a:lnTo>
                    <a:pt x="3155" y="2568"/>
                  </a:lnTo>
                  <a:lnTo>
                    <a:pt x="3008" y="2348"/>
                  </a:lnTo>
                  <a:lnTo>
                    <a:pt x="2825" y="1981"/>
                  </a:lnTo>
                  <a:lnTo>
                    <a:pt x="2714" y="1798"/>
                  </a:lnTo>
                  <a:close/>
                  <a:moveTo>
                    <a:pt x="1908" y="2825"/>
                  </a:moveTo>
                  <a:lnTo>
                    <a:pt x="1797" y="2861"/>
                  </a:lnTo>
                  <a:lnTo>
                    <a:pt x="1761" y="2898"/>
                  </a:lnTo>
                  <a:lnTo>
                    <a:pt x="1687" y="2971"/>
                  </a:lnTo>
                  <a:lnTo>
                    <a:pt x="1687" y="3045"/>
                  </a:lnTo>
                  <a:lnTo>
                    <a:pt x="1687" y="3118"/>
                  </a:lnTo>
                  <a:lnTo>
                    <a:pt x="1724" y="3191"/>
                  </a:lnTo>
                  <a:lnTo>
                    <a:pt x="1797" y="3228"/>
                  </a:lnTo>
                  <a:lnTo>
                    <a:pt x="1944" y="3301"/>
                  </a:lnTo>
                  <a:lnTo>
                    <a:pt x="2054" y="3412"/>
                  </a:lnTo>
                  <a:lnTo>
                    <a:pt x="2164" y="3522"/>
                  </a:lnTo>
                  <a:lnTo>
                    <a:pt x="2201" y="3595"/>
                  </a:lnTo>
                  <a:lnTo>
                    <a:pt x="2274" y="3632"/>
                  </a:lnTo>
                  <a:lnTo>
                    <a:pt x="2384" y="3632"/>
                  </a:lnTo>
                  <a:lnTo>
                    <a:pt x="2458" y="3558"/>
                  </a:lnTo>
                  <a:lnTo>
                    <a:pt x="2494" y="3448"/>
                  </a:lnTo>
                  <a:lnTo>
                    <a:pt x="2494" y="3338"/>
                  </a:lnTo>
                  <a:lnTo>
                    <a:pt x="2421" y="3228"/>
                  </a:lnTo>
                  <a:lnTo>
                    <a:pt x="2348" y="3155"/>
                  </a:lnTo>
                  <a:lnTo>
                    <a:pt x="2164" y="2971"/>
                  </a:lnTo>
                  <a:lnTo>
                    <a:pt x="1981" y="2861"/>
                  </a:lnTo>
                  <a:lnTo>
                    <a:pt x="1908" y="2825"/>
                  </a:lnTo>
                  <a:close/>
                  <a:moveTo>
                    <a:pt x="1137" y="2311"/>
                  </a:moveTo>
                  <a:lnTo>
                    <a:pt x="1614" y="2458"/>
                  </a:lnTo>
                  <a:lnTo>
                    <a:pt x="2054" y="2678"/>
                  </a:lnTo>
                  <a:lnTo>
                    <a:pt x="2201" y="2751"/>
                  </a:lnTo>
                  <a:lnTo>
                    <a:pt x="2348" y="2898"/>
                  </a:lnTo>
                  <a:lnTo>
                    <a:pt x="2458" y="3008"/>
                  </a:lnTo>
                  <a:lnTo>
                    <a:pt x="2531" y="3191"/>
                  </a:lnTo>
                  <a:lnTo>
                    <a:pt x="2568" y="3265"/>
                  </a:lnTo>
                  <a:lnTo>
                    <a:pt x="2568" y="3338"/>
                  </a:lnTo>
                  <a:lnTo>
                    <a:pt x="2531" y="3485"/>
                  </a:lnTo>
                  <a:lnTo>
                    <a:pt x="2384" y="3742"/>
                  </a:lnTo>
                  <a:lnTo>
                    <a:pt x="2274" y="3852"/>
                  </a:lnTo>
                  <a:lnTo>
                    <a:pt x="2164" y="3962"/>
                  </a:lnTo>
                  <a:lnTo>
                    <a:pt x="1834" y="3632"/>
                  </a:lnTo>
                  <a:lnTo>
                    <a:pt x="1541" y="3228"/>
                  </a:lnTo>
                  <a:lnTo>
                    <a:pt x="1321" y="2788"/>
                  </a:lnTo>
                  <a:lnTo>
                    <a:pt x="1137" y="2311"/>
                  </a:lnTo>
                  <a:close/>
                  <a:moveTo>
                    <a:pt x="8804" y="514"/>
                  </a:moveTo>
                  <a:lnTo>
                    <a:pt x="8694" y="2531"/>
                  </a:lnTo>
                  <a:lnTo>
                    <a:pt x="8657" y="3632"/>
                  </a:lnTo>
                  <a:lnTo>
                    <a:pt x="8657" y="4549"/>
                  </a:lnTo>
                  <a:lnTo>
                    <a:pt x="7556" y="3778"/>
                  </a:lnTo>
                  <a:lnTo>
                    <a:pt x="7043" y="3375"/>
                  </a:lnTo>
                  <a:lnTo>
                    <a:pt x="6529" y="2971"/>
                  </a:lnTo>
                  <a:lnTo>
                    <a:pt x="6639" y="2788"/>
                  </a:lnTo>
                  <a:lnTo>
                    <a:pt x="6713" y="2678"/>
                  </a:lnTo>
                  <a:lnTo>
                    <a:pt x="7556" y="1798"/>
                  </a:lnTo>
                  <a:lnTo>
                    <a:pt x="8290" y="991"/>
                  </a:lnTo>
                  <a:lnTo>
                    <a:pt x="8510" y="734"/>
                  </a:lnTo>
                  <a:lnTo>
                    <a:pt x="8657" y="624"/>
                  </a:lnTo>
                  <a:lnTo>
                    <a:pt x="8804" y="514"/>
                  </a:lnTo>
                  <a:close/>
                  <a:moveTo>
                    <a:pt x="660" y="4145"/>
                  </a:moveTo>
                  <a:lnTo>
                    <a:pt x="880" y="4219"/>
                  </a:lnTo>
                  <a:lnTo>
                    <a:pt x="1064" y="4255"/>
                  </a:lnTo>
                  <a:lnTo>
                    <a:pt x="1247" y="4329"/>
                  </a:lnTo>
                  <a:lnTo>
                    <a:pt x="1357" y="4439"/>
                  </a:lnTo>
                  <a:lnTo>
                    <a:pt x="1431" y="4585"/>
                  </a:lnTo>
                  <a:lnTo>
                    <a:pt x="1467" y="4659"/>
                  </a:lnTo>
                  <a:lnTo>
                    <a:pt x="1467" y="4732"/>
                  </a:lnTo>
                  <a:lnTo>
                    <a:pt x="1467" y="4805"/>
                  </a:lnTo>
                  <a:lnTo>
                    <a:pt x="1394" y="4842"/>
                  </a:lnTo>
                  <a:lnTo>
                    <a:pt x="1284" y="4805"/>
                  </a:lnTo>
                  <a:lnTo>
                    <a:pt x="1211" y="4769"/>
                  </a:lnTo>
                  <a:lnTo>
                    <a:pt x="990" y="4585"/>
                  </a:lnTo>
                  <a:lnTo>
                    <a:pt x="844" y="4402"/>
                  </a:lnTo>
                  <a:lnTo>
                    <a:pt x="660" y="4145"/>
                  </a:lnTo>
                  <a:close/>
                  <a:moveTo>
                    <a:pt x="3962" y="2935"/>
                  </a:moveTo>
                  <a:lnTo>
                    <a:pt x="4218" y="3155"/>
                  </a:lnTo>
                  <a:lnTo>
                    <a:pt x="4035" y="3338"/>
                  </a:lnTo>
                  <a:lnTo>
                    <a:pt x="2641" y="4659"/>
                  </a:lnTo>
                  <a:lnTo>
                    <a:pt x="2311" y="5026"/>
                  </a:lnTo>
                  <a:lnTo>
                    <a:pt x="2054" y="5392"/>
                  </a:lnTo>
                  <a:lnTo>
                    <a:pt x="1797" y="5172"/>
                  </a:lnTo>
                  <a:lnTo>
                    <a:pt x="2971" y="4072"/>
                  </a:lnTo>
                  <a:lnTo>
                    <a:pt x="3485" y="3522"/>
                  </a:lnTo>
                  <a:lnTo>
                    <a:pt x="3742" y="3265"/>
                  </a:lnTo>
                  <a:lnTo>
                    <a:pt x="3962" y="2935"/>
                  </a:lnTo>
                  <a:close/>
                  <a:moveTo>
                    <a:pt x="4989" y="5209"/>
                  </a:moveTo>
                  <a:lnTo>
                    <a:pt x="5356" y="5686"/>
                  </a:lnTo>
                  <a:lnTo>
                    <a:pt x="5686" y="6199"/>
                  </a:lnTo>
                  <a:lnTo>
                    <a:pt x="6199" y="7080"/>
                  </a:lnTo>
                  <a:lnTo>
                    <a:pt x="6199" y="7080"/>
                  </a:lnTo>
                  <a:lnTo>
                    <a:pt x="5282" y="6640"/>
                  </a:lnTo>
                  <a:lnTo>
                    <a:pt x="4365" y="6199"/>
                  </a:lnTo>
                  <a:lnTo>
                    <a:pt x="4512" y="5943"/>
                  </a:lnTo>
                  <a:lnTo>
                    <a:pt x="4989" y="5209"/>
                  </a:lnTo>
                  <a:close/>
                  <a:moveTo>
                    <a:pt x="4879" y="4695"/>
                  </a:moveTo>
                  <a:lnTo>
                    <a:pt x="4805" y="4805"/>
                  </a:lnTo>
                  <a:lnTo>
                    <a:pt x="4218" y="5649"/>
                  </a:lnTo>
                  <a:lnTo>
                    <a:pt x="3962" y="6053"/>
                  </a:lnTo>
                  <a:lnTo>
                    <a:pt x="3852" y="6053"/>
                  </a:lnTo>
                  <a:lnTo>
                    <a:pt x="3778" y="6126"/>
                  </a:lnTo>
                  <a:lnTo>
                    <a:pt x="3742" y="6199"/>
                  </a:lnTo>
                  <a:lnTo>
                    <a:pt x="3705" y="6273"/>
                  </a:lnTo>
                  <a:lnTo>
                    <a:pt x="3742" y="6346"/>
                  </a:lnTo>
                  <a:lnTo>
                    <a:pt x="3778" y="6493"/>
                  </a:lnTo>
                  <a:lnTo>
                    <a:pt x="3852" y="6529"/>
                  </a:lnTo>
                  <a:lnTo>
                    <a:pt x="3925" y="6566"/>
                  </a:lnTo>
                  <a:lnTo>
                    <a:pt x="3998" y="6566"/>
                  </a:lnTo>
                  <a:lnTo>
                    <a:pt x="5172" y="7080"/>
                  </a:lnTo>
                  <a:lnTo>
                    <a:pt x="5722" y="7336"/>
                  </a:lnTo>
                  <a:lnTo>
                    <a:pt x="6053" y="7447"/>
                  </a:lnTo>
                  <a:lnTo>
                    <a:pt x="6346" y="7483"/>
                  </a:lnTo>
                  <a:lnTo>
                    <a:pt x="6419" y="7483"/>
                  </a:lnTo>
                  <a:lnTo>
                    <a:pt x="6493" y="7447"/>
                  </a:lnTo>
                  <a:lnTo>
                    <a:pt x="6529" y="7483"/>
                  </a:lnTo>
                  <a:lnTo>
                    <a:pt x="6603" y="7483"/>
                  </a:lnTo>
                  <a:lnTo>
                    <a:pt x="6639" y="7447"/>
                  </a:lnTo>
                  <a:lnTo>
                    <a:pt x="6639" y="7410"/>
                  </a:lnTo>
                  <a:lnTo>
                    <a:pt x="6566" y="7080"/>
                  </a:lnTo>
                  <a:lnTo>
                    <a:pt x="6456" y="6750"/>
                  </a:lnTo>
                  <a:lnTo>
                    <a:pt x="6273" y="6419"/>
                  </a:lnTo>
                  <a:lnTo>
                    <a:pt x="6089" y="6089"/>
                  </a:lnTo>
                  <a:lnTo>
                    <a:pt x="5649" y="5429"/>
                  </a:lnTo>
                  <a:lnTo>
                    <a:pt x="5135" y="4769"/>
                  </a:lnTo>
                  <a:lnTo>
                    <a:pt x="5062" y="4695"/>
                  </a:lnTo>
                  <a:close/>
                  <a:moveTo>
                    <a:pt x="9757" y="9537"/>
                  </a:moveTo>
                  <a:lnTo>
                    <a:pt x="9794" y="9647"/>
                  </a:lnTo>
                  <a:lnTo>
                    <a:pt x="9831" y="9757"/>
                  </a:lnTo>
                  <a:lnTo>
                    <a:pt x="9867" y="9867"/>
                  </a:lnTo>
                  <a:lnTo>
                    <a:pt x="9867" y="9978"/>
                  </a:lnTo>
                  <a:lnTo>
                    <a:pt x="9831" y="10088"/>
                  </a:lnTo>
                  <a:lnTo>
                    <a:pt x="9794" y="9757"/>
                  </a:lnTo>
                  <a:lnTo>
                    <a:pt x="9757" y="9537"/>
                  </a:lnTo>
                  <a:close/>
                  <a:moveTo>
                    <a:pt x="8950" y="8877"/>
                  </a:moveTo>
                  <a:lnTo>
                    <a:pt x="9207" y="9024"/>
                  </a:lnTo>
                  <a:lnTo>
                    <a:pt x="9207" y="9207"/>
                  </a:lnTo>
                  <a:lnTo>
                    <a:pt x="9281" y="9391"/>
                  </a:lnTo>
                  <a:lnTo>
                    <a:pt x="9391" y="9757"/>
                  </a:lnTo>
                  <a:lnTo>
                    <a:pt x="9574" y="10418"/>
                  </a:lnTo>
                  <a:lnTo>
                    <a:pt x="9464" y="10491"/>
                  </a:lnTo>
                  <a:lnTo>
                    <a:pt x="9391" y="10271"/>
                  </a:lnTo>
                  <a:lnTo>
                    <a:pt x="9281" y="10088"/>
                  </a:lnTo>
                  <a:lnTo>
                    <a:pt x="8914" y="9281"/>
                  </a:lnTo>
                  <a:lnTo>
                    <a:pt x="8840" y="9134"/>
                  </a:lnTo>
                  <a:lnTo>
                    <a:pt x="8767" y="9024"/>
                  </a:lnTo>
                  <a:lnTo>
                    <a:pt x="8950" y="8877"/>
                  </a:lnTo>
                  <a:close/>
                  <a:moveTo>
                    <a:pt x="8547" y="9244"/>
                  </a:moveTo>
                  <a:lnTo>
                    <a:pt x="8547" y="9281"/>
                  </a:lnTo>
                  <a:lnTo>
                    <a:pt x="8657" y="9281"/>
                  </a:lnTo>
                  <a:lnTo>
                    <a:pt x="8694" y="9244"/>
                  </a:lnTo>
                  <a:lnTo>
                    <a:pt x="8657" y="9354"/>
                  </a:lnTo>
                  <a:lnTo>
                    <a:pt x="8657" y="9464"/>
                  </a:lnTo>
                  <a:lnTo>
                    <a:pt x="8767" y="9721"/>
                  </a:lnTo>
                  <a:lnTo>
                    <a:pt x="9024" y="10198"/>
                  </a:lnTo>
                  <a:lnTo>
                    <a:pt x="9170" y="10528"/>
                  </a:lnTo>
                  <a:lnTo>
                    <a:pt x="8804" y="10234"/>
                  </a:lnTo>
                  <a:lnTo>
                    <a:pt x="8804" y="10198"/>
                  </a:lnTo>
                  <a:lnTo>
                    <a:pt x="8767" y="9904"/>
                  </a:lnTo>
                  <a:lnTo>
                    <a:pt x="8657" y="9611"/>
                  </a:lnTo>
                  <a:lnTo>
                    <a:pt x="8584" y="9464"/>
                  </a:lnTo>
                  <a:lnTo>
                    <a:pt x="8474" y="9317"/>
                  </a:lnTo>
                  <a:lnTo>
                    <a:pt x="8547" y="9244"/>
                  </a:lnTo>
                  <a:close/>
                  <a:moveTo>
                    <a:pt x="9464" y="10601"/>
                  </a:moveTo>
                  <a:lnTo>
                    <a:pt x="9574" y="10638"/>
                  </a:lnTo>
                  <a:lnTo>
                    <a:pt x="9464" y="10638"/>
                  </a:lnTo>
                  <a:lnTo>
                    <a:pt x="9464" y="10601"/>
                  </a:lnTo>
                  <a:close/>
                  <a:moveTo>
                    <a:pt x="8877" y="8510"/>
                  </a:moveTo>
                  <a:lnTo>
                    <a:pt x="8584" y="8730"/>
                  </a:lnTo>
                  <a:lnTo>
                    <a:pt x="8327" y="8914"/>
                  </a:lnTo>
                  <a:lnTo>
                    <a:pt x="8143" y="9171"/>
                  </a:lnTo>
                  <a:lnTo>
                    <a:pt x="8070" y="9354"/>
                  </a:lnTo>
                  <a:lnTo>
                    <a:pt x="7997" y="9501"/>
                  </a:lnTo>
                  <a:lnTo>
                    <a:pt x="7997" y="9647"/>
                  </a:lnTo>
                  <a:lnTo>
                    <a:pt x="8033" y="9831"/>
                  </a:lnTo>
                  <a:lnTo>
                    <a:pt x="8070" y="9978"/>
                  </a:lnTo>
                  <a:lnTo>
                    <a:pt x="8143" y="10088"/>
                  </a:lnTo>
                  <a:lnTo>
                    <a:pt x="8363" y="10344"/>
                  </a:lnTo>
                  <a:lnTo>
                    <a:pt x="8584" y="10564"/>
                  </a:lnTo>
                  <a:lnTo>
                    <a:pt x="8914" y="10785"/>
                  </a:lnTo>
                  <a:lnTo>
                    <a:pt x="9244" y="10968"/>
                  </a:lnTo>
                  <a:lnTo>
                    <a:pt x="9391" y="11041"/>
                  </a:lnTo>
                  <a:lnTo>
                    <a:pt x="9537" y="11078"/>
                  </a:lnTo>
                  <a:lnTo>
                    <a:pt x="9684" y="11041"/>
                  </a:lnTo>
                  <a:lnTo>
                    <a:pt x="9867" y="10968"/>
                  </a:lnTo>
                  <a:lnTo>
                    <a:pt x="10051" y="10821"/>
                  </a:lnTo>
                  <a:lnTo>
                    <a:pt x="10234" y="10601"/>
                  </a:lnTo>
                  <a:lnTo>
                    <a:pt x="10271" y="10491"/>
                  </a:lnTo>
                  <a:lnTo>
                    <a:pt x="10271" y="10381"/>
                  </a:lnTo>
                  <a:lnTo>
                    <a:pt x="10271" y="10271"/>
                  </a:lnTo>
                  <a:lnTo>
                    <a:pt x="10198" y="10161"/>
                  </a:lnTo>
                  <a:lnTo>
                    <a:pt x="10198" y="9904"/>
                  </a:lnTo>
                  <a:lnTo>
                    <a:pt x="10161" y="9684"/>
                  </a:lnTo>
                  <a:lnTo>
                    <a:pt x="10088" y="9464"/>
                  </a:lnTo>
                  <a:lnTo>
                    <a:pt x="9977" y="9244"/>
                  </a:lnTo>
                  <a:lnTo>
                    <a:pt x="9831" y="9060"/>
                  </a:lnTo>
                  <a:lnTo>
                    <a:pt x="9647" y="8914"/>
                  </a:lnTo>
                  <a:lnTo>
                    <a:pt x="9464" y="8767"/>
                  </a:lnTo>
                  <a:lnTo>
                    <a:pt x="9060" y="8510"/>
                  </a:lnTo>
                  <a:close/>
                  <a:moveTo>
                    <a:pt x="2604" y="8510"/>
                  </a:moveTo>
                  <a:lnTo>
                    <a:pt x="3815" y="9757"/>
                  </a:lnTo>
                  <a:lnTo>
                    <a:pt x="4292" y="10271"/>
                  </a:lnTo>
                  <a:lnTo>
                    <a:pt x="3852" y="10344"/>
                  </a:lnTo>
                  <a:lnTo>
                    <a:pt x="2678" y="10674"/>
                  </a:lnTo>
                  <a:lnTo>
                    <a:pt x="1577" y="10968"/>
                  </a:lnTo>
                  <a:lnTo>
                    <a:pt x="1064" y="11115"/>
                  </a:lnTo>
                  <a:lnTo>
                    <a:pt x="697" y="11188"/>
                  </a:lnTo>
                  <a:lnTo>
                    <a:pt x="587" y="11188"/>
                  </a:lnTo>
                  <a:lnTo>
                    <a:pt x="477" y="11151"/>
                  </a:lnTo>
                  <a:lnTo>
                    <a:pt x="1577" y="9721"/>
                  </a:lnTo>
                  <a:lnTo>
                    <a:pt x="1908" y="9317"/>
                  </a:lnTo>
                  <a:lnTo>
                    <a:pt x="2201" y="8914"/>
                  </a:lnTo>
                  <a:lnTo>
                    <a:pt x="2421" y="8730"/>
                  </a:lnTo>
                  <a:lnTo>
                    <a:pt x="2604" y="8510"/>
                  </a:lnTo>
                  <a:close/>
                  <a:moveTo>
                    <a:pt x="8914" y="8180"/>
                  </a:moveTo>
                  <a:lnTo>
                    <a:pt x="9097" y="8217"/>
                  </a:lnTo>
                  <a:lnTo>
                    <a:pt x="9244" y="8253"/>
                  </a:lnTo>
                  <a:lnTo>
                    <a:pt x="9574" y="8400"/>
                  </a:lnTo>
                  <a:lnTo>
                    <a:pt x="9867" y="8584"/>
                  </a:lnTo>
                  <a:lnTo>
                    <a:pt x="10124" y="8840"/>
                  </a:lnTo>
                  <a:lnTo>
                    <a:pt x="10308" y="9171"/>
                  </a:lnTo>
                  <a:lnTo>
                    <a:pt x="10454" y="9464"/>
                  </a:lnTo>
                  <a:lnTo>
                    <a:pt x="10564" y="9794"/>
                  </a:lnTo>
                  <a:lnTo>
                    <a:pt x="10601" y="10161"/>
                  </a:lnTo>
                  <a:lnTo>
                    <a:pt x="10601" y="10528"/>
                  </a:lnTo>
                  <a:lnTo>
                    <a:pt x="10491" y="10858"/>
                  </a:lnTo>
                  <a:lnTo>
                    <a:pt x="10491" y="10895"/>
                  </a:lnTo>
                  <a:lnTo>
                    <a:pt x="10454" y="10858"/>
                  </a:lnTo>
                  <a:lnTo>
                    <a:pt x="10344" y="10785"/>
                  </a:lnTo>
                  <a:lnTo>
                    <a:pt x="10271" y="10785"/>
                  </a:lnTo>
                  <a:lnTo>
                    <a:pt x="10161" y="10821"/>
                  </a:lnTo>
                  <a:lnTo>
                    <a:pt x="10124" y="10931"/>
                  </a:lnTo>
                  <a:lnTo>
                    <a:pt x="10088" y="11078"/>
                  </a:lnTo>
                  <a:lnTo>
                    <a:pt x="10051" y="11188"/>
                  </a:lnTo>
                  <a:lnTo>
                    <a:pt x="9867" y="11298"/>
                  </a:lnTo>
                  <a:lnTo>
                    <a:pt x="9794" y="11371"/>
                  </a:lnTo>
                  <a:lnTo>
                    <a:pt x="9757" y="11445"/>
                  </a:lnTo>
                  <a:lnTo>
                    <a:pt x="9611" y="11481"/>
                  </a:lnTo>
                  <a:lnTo>
                    <a:pt x="9464" y="11481"/>
                  </a:lnTo>
                  <a:lnTo>
                    <a:pt x="9354" y="11445"/>
                  </a:lnTo>
                  <a:lnTo>
                    <a:pt x="9207" y="11408"/>
                  </a:lnTo>
                  <a:lnTo>
                    <a:pt x="8620" y="11078"/>
                  </a:lnTo>
                  <a:lnTo>
                    <a:pt x="8327" y="10895"/>
                  </a:lnTo>
                  <a:lnTo>
                    <a:pt x="8070" y="10674"/>
                  </a:lnTo>
                  <a:lnTo>
                    <a:pt x="7850" y="10418"/>
                  </a:lnTo>
                  <a:lnTo>
                    <a:pt x="7703" y="10124"/>
                  </a:lnTo>
                  <a:lnTo>
                    <a:pt x="7593" y="9794"/>
                  </a:lnTo>
                  <a:lnTo>
                    <a:pt x="7593" y="9501"/>
                  </a:lnTo>
                  <a:lnTo>
                    <a:pt x="7630" y="9171"/>
                  </a:lnTo>
                  <a:lnTo>
                    <a:pt x="7777" y="8877"/>
                  </a:lnTo>
                  <a:lnTo>
                    <a:pt x="7960" y="8620"/>
                  </a:lnTo>
                  <a:lnTo>
                    <a:pt x="8217" y="8400"/>
                  </a:lnTo>
                  <a:lnTo>
                    <a:pt x="8400" y="8290"/>
                  </a:lnTo>
                  <a:lnTo>
                    <a:pt x="8584" y="8217"/>
                  </a:lnTo>
                  <a:lnTo>
                    <a:pt x="8730" y="8180"/>
                  </a:lnTo>
                  <a:close/>
                  <a:moveTo>
                    <a:pt x="8767" y="7777"/>
                  </a:moveTo>
                  <a:lnTo>
                    <a:pt x="8547" y="7813"/>
                  </a:lnTo>
                  <a:lnTo>
                    <a:pt x="8363" y="7850"/>
                  </a:lnTo>
                  <a:lnTo>
                    <a:pt x="8143" y="7960"/>
                  </a:lnTo>
                  <a:lnTo>
                    <a:pt x="7960" y="8033"/>
                  </a:lnTo>
                  <a:lnTo>
                    <a:pt x="7777" y="8180"/>
                  </a:lnTo>
                  <a:lnTo>
                    <a:pt x="7593" y="8364"/>
                  </a:lnTo>
                  <a:lnTo>
                    <a:pt x="7446" y="8510"/>
                  </a:lnTo>
                  <a:lnTo>
                    <a:pt x="7336" y="8657"/>
                  </a:lnTo>
                  <a:lnTo>
                    <a:pt x="7190" y="9024"/>
                  </a:lnTo>
                  <a:lnTo>
                    <a:pt x="7116" y="9427"/>
                  </a:lnTo>
                  <a:lnTo>
                    <a:pt x="7116" y="9831"/>
                  </a:lnTo>
                  <a:lnTo>
                    <a:pt x="7153" y="10051"/>
                  </a:lnTo>
                  <a:lnTo>
                    <a:pt x="7226" y="10271"/>
                  </a:lnTo>
                  <a:lnTo>
                    <a:pt x="7336" y="10454"/>
                  </a:lnTo>
                  <a:lnTo>
                    <a:pt x="7446" y="10638"/>
                  </a:lnTo>
                  <a:lnTo>
                    <a:pt x="7740" y="11005"/>
                  </a:lnTo>
                  <a:lnTo>
                    <a:pt x="8107" y="11298"/>
                  </a:lnTo>
                  <a:lnTo>
                    <a:pt x="8510" y="11555"/>
                  </a:lnTo>
                  <a:lnTo>
                    <a:pt x="8914" y="11775"/>
                  </a:lnTo>
                  <a:lnTo>
                    <a:pt x="9134" y="11885"/>
                  </a:lnTo>
                  <a:lnTo>
                    <a:pt x="9354" y="11958"/>
                  </a:lnTo>
                  <a:lnTo>
                    <a:pt x="9574" y="11958"/>
                  </a:lnTo>
                  <a:lnTo>
                    <a:pt x="9757" y="11922"/>
                  </a:lnTo>
                  <a:lnTo>
                    <a:pt x="9977" y="11848"/>
                  </a:lnTo>
                  <a:lnTo>
                    <a:pt x="10198" y="11702"/>
                  </a:lnTo>
                  <a:lnTo>
                    <a:pt x="10381" y="11555"/>
                  </a:lnTo>
                  <a:lnTo>
                    <a:pt x="10491" y="11371"/>
                  </a:lnTo>
                  <a:lnTo>
                    <a:pt x="10674" y="11298"/>
                  </a:lnTo>
                  <a:lnTo>
                    <a:pt x="10784" y="11151"/>
                  </a:lnTo>
                  <a:lnTo>
                    <a:pt x="10895" y="10968"/>
                  </a:lnTo>
                  <a:lnTo>
                    <a:pt x="10968" y="10785"/>
                  </a:lnTo>
                  <a:lnTo>
                    <a:pt x="11005" y="10601"/>
                  </a:lnTo>
                  <a:lnTo>
                    <a:pt x="11005" y="10381"/>
                  </a:lnTo>
                  <a:lnTo>
                    <a:pt x="11005" y="10124"/>
                  </a:lnTo>
                  <a:lnTo>
                    <a:pt x="10968" y="9684"/>
                  </a:lnTo>
                  <a:lnTo>
                    <a:pt x="10821" y="9207"/>
                  </a:lnTo>
                  <a:lnTo>
                    <a:pt x="10638" y="8804"/>
                  </a:lnTo>
                  <a:lnTo>
                    <a:pt x="10491" y="8620"/>
                  </a:lnTo>
                  <a:lnTo>
                    <a:pt x="10344" y="8437"/>
                  </a:lnTo>
                  <a:lnTo>
                    <a:pt x="10198" y="8290"/>
                  </a:lnTo>
                  <a:lnTo>
                    <a:pt x="10014" y="8143"/>
                  </a:lnTo>
                  <a:lnTo>
                    <a:pt x="9831" y="8033"/>
                  </a:lnTo>
                  <a:lnTo>
                    <a:pt x="9611" y="7923"/>
                  </a:lnTo>
                  <a:lnTo>
                    <a:pt x="9427" y="7850"/>
                  </a:lnTo>
                  <a:lnTo>
                    <a:pt x="9207" y="7813"/>
                  </a:lnTo>
                  <a:lnTo>
                    <a:pt x="8987" y="7777"/>
                  </a:lnTo>
                  <a:close/>
                  <a:moveTo>
                    <a:pt x="9024" y="0"/>
                  </a:moveTo>
                  <a:lnTo>
                    <a:pt x="8767" y="37"/>
                  </a:lnTo>
                  <a:lnTo>
                    <a:pt x="8547" y="110"/>
                  </a:lnTo>
                  <a:lnTo>
                    <a:pt x="8363" y="257"/>
                  </a:lnTo>
                  <a:lnTo>
                    <a:pt x="8180" y="440"/>
                  </a:lnTo>
                  <a:lnTo>
                    <a:pt x="7593" y="1027"/>
                  </a:lnTo>
                  <a:lnTo>
                    <a:pt x="7006" y="1651"/>
                  </a:lnTo>
                  <a:lnTo>
                    <a:pt x="6639" y="2054"/>
                  </a:lnTo>
                  <a:lnTo>
                    <a:pt x="6383" y="2311"/>
                  </a:lnTo>
                  <a:lnTo>
                    <a:pt x="6199" y="2605"/>
                  </a:lnTo>
                  <a:lnTo>
                    <a:pt x="5796" y="2201"/>
                  </a:lnTo>
                  <a:lnTo>
                    <a:pt x="5722" y="2128"/>
                  </a:lnTo>
                  <a:lnTo>
                    <a:pt x="5502" y="2128"/>
                  </a:lnTo>
                  <a:lnTo>
                    <a:pt x="5392" y="2201"/>
                  </a:lnTo>
                  <a:lnTo>
                    <a:pt x="5356" y="2238"/>
                  </a:lnTo>
                  <a:lnTo>
                    <a:pt x="4915" y="2531"/>
                  </a:lnTo>
                  <a:lnTo>
                    <a:pt x="4512" y="2898"/>
                  </a:lnTo>
                  <a:lnTo>
                    <a:pt x="4292" y="2715"/>
                  </a:lnTo>
                  <a:lnTo>
                    <a:pt x="4072" y="2495"/>
                  </a:lnTo>
                  <a:lnTo>
                    <a:pt x="3998" y="2458"/>
                  </a:lnTo>
                  <a:lnTo>
                    <a:pt x="3888" y="2458"/>
                  </a:lnTo>
                  <a:lnTo>
                    <a:pt x="3815" y="2495"/>
                  </a:lnTo>
                  <a:lnTo>
                    <a:pt x="3778" y="2568"/>
                  </a:lnTo>
                  <a:lnTo>
                    <a:pt x="3778" y="2421"/>
                  </a:lnTo>
                  <a:lnTo>
                    <a:pt x="3778" y="2311"/>
                  </a:lnTo>
                  <a:lnTo>
                    <a:pt x="3668" y="2128"/>
                  </a:lnTo>
                  <a:lnTo>
                    <a:pt x="3521" y="1908"/>
                  </a:lnTo>
                  <a:lnTo>
                    <a:pt x="3338" y="1761"/>
                  </a:lnTo>
                  <a:lnTo>
                    <a:pt x="3118" y="1614"/>
                  </a:lnTo>
                  <a:lnTo>
                    <a:pt x="2861" y="1504"/>
                  </a:lnTo>
                  <a:lnTo>
                    <a:pt x="2458" y="1321"/>
                  </a:lnTo>
                  <a:lnTo>
                    <a:pt x="2348" y="1321"/>
                  </a:lnTo>
                  <a:lnTo>
                    <a:pt x="2238" y="1357"/>
                  </a:lnTo>
                  <a:lnTo>
                    <a:pt x="2201" y="1431"/>
                  </a:lnTo>
                  <a:lnTo>
                    <a:pt x="2201" y="1504"/>
                  </a:lnTo>
                  <a:lnTo>
                    <a:pt x="2531" y="2238"/>
                  </a:lnTo>
                  <a:lnTo>
                    <a:pt x="2678" y="2531"/>
                  </a:lnTo>
                  <a:lnTo>
                    <a:pt x="2751" y="2678"/>
                  </a:lnTo>
                  <a:lnTo>
                    <a:pt x="2861" y="2825"/>
                  </a:lnTo>
                  <a:lnTo>
                    <a:pt x="3008" y="2898"/>
                  </a:lnTo>
                  <a:lnTo>
                    <a:pt x="3191" y="2935"/>
                  </a:lnTo>
                  <a:lnTo>
                    <a:pt x="3338" y="2935"/>
                  </a:lnTo>
                  <a:lnTo>
                    <a:pt x="3485" y="2861"/>
                  </a:lnTo>
                  <a:lnTo>
                    <a:pt x="3632" y="2788"/>
                  </a:lnTo>
                  <a:lnTo>
                    <a:pt x="3301" y="3155"/>
                  </a:lnTo>
                  <a:lnTo>
                    <a:pt x="2971" y="3485"/>
                  </a:lnTo>
                  <a:lnTo>
                    <a:pt x="2935" y="3412"/>
                  </a:lnTo>
                  <a:lnTo>
                    <a:pt x="2935" y="3265"/>
                  </a:lnTo>
                  <a:lnTo>
                    <a:pt x="2898" y="3081"/>
                  </a:lnTo>
                  <a:lnTo>
                    <a:pt x="2825" y="2825"/>
                  </a:lnTo>
                  <a:lnTo>
                    <a:pt x="2678" y="2605"/>
                  </a:lnTo>
                  <a:lnTo>
                    <a:pt x="2458" y="2384"/>
                  </a:lnTo>
                  <a:lnTo>
                    <a:pt x="2238" y="2238"/>
                  </a:lnTo>
                  <a:lnTo>
                    <a:pt x="1981" y="2091"/>
                  </a:lnTo>
                  <a:lnTo>
                    <a:pt x="1687" y="1981"/>
                  </a:lnTo>
                  <a:lnTo>
                    <a:pt x="1431" y="1908"/>
                  </a:lnTo>
                  <a:lnTo>
                    <a:pt x="880" y="1834"/>
                  </a:lnTo>
                  <a:lnTo>
                    <a:pt x="770" y="1834"/>
                  </a:lnTo>
                  <a:lnTo>
                    <a:pt x="697" y="1871"/>
                  </a:lnTo>
                  <a:lnTo>
                    <a:pt x="624" y="1944"/>
                  </a:lnTo>
                  <a:lnTo>
                    <a:pt x="624" y="2054"/>
                  </a:lnTo>
                  <a:lnTo>
                    <a:pt x="697" y="2384"/>
                  </a:lnTo>
                  <a:lnTo>
                    <a:pt x="807" y="2751"/>
                  </a:lnTo>
                  <a:lnTo>
                    <a:pt x="917" y="3045"/>
                  </a:lnTo>
                  <a:lnTo>
                    <a:pt x="1101" y="3375"/>
                  </a:lnTo>
                  <a:lnTo>
                    <a:pt x="1284" y="3668"/>
                  </a:lnTo>
                  <a:lnTo>
                    <a:pt x="1504" y="3925"/>
                  </a:lnTo>
                  <a:lnTo>
                    <a:pt x="1724" y="4182"/>
                  </a:lnTo>
                  <a:lnTo>
                    <a:pt x="1981" y="4439"/>
                  </a:lnTo>
                  <a:lnTo>
                    <a:pt x="2018" y="4439"/>
                  </a:lnTo>
                  <a:lnTo>
                    <a:pt x="1761" y="4695"/>
                  </a:lnTo>
                  <a:lnTo>
                    <a:pt x="1761" y="4549"/>
                  </a:lnTo>
                  <a:lnTo>
                    <a:pt x="1724" y="4402"/>
                  </a:lnTo>
                  <a:lnTo>
                    <a:pt x="1614" y="4255"/>
                  </a:lnTo>
                  <a:lnTo>
                    <a:pt x="1467" y="4108"/>
                  </a:lnTo>
                  <a:lnTo>
                    <a:pt x="1321" y="3998"/>
                  </a:lnTo>
                  <a:lnTo>
                    <a:pt x="1101" y="3925"/>
                  </a:lnTo>
                  <a:lnTo>
                    <a:pt x="697" y="3815"/>
                  </a:lnTo>
                  <a:lnTo>
                    <a:pt x="330" y="3742"/>
                  </a:lnTo>
                  <a:lnTo>
                    <a:pt x="220" y="3742"/>
                  </a:lnTo>
                  <a:lnTo>
                    <a:pt x="147" y="3815"/>
                  </a:lnTo>
                  <a:lnTo>
                    <a:pt x="110" y="3925"/>
                  </a:lnTo>
                  <a:lnTo>
                    <a:pt x="147" y="3998"/>
                  </a:lnTo>
                  <a:lnTo>
                    <a:pt x="367" y="4329"/>
                  </a:lnTo>
                  <a:lnTo>
                    <a:pt x="624" y="4732"/>
                  </a:lnTo>
                  <a:lnTo>
                    <a:pt x="807" y="4915"/>
                  </a:lnTo>
                  <a:lnTo>
                    <a:pt x="954" y="5062"/>
                  </a:lnTo>
                  <a:lnTo>
                    <a:pt x="1137" y="5172"/>
                  </a:lnTo>
                  <a:lnTo>
                    <a:pt x="1321" y="5246"/>
                  </a:lnTo>
                  <a:lnTo>
                    <a:pt x="1321" y="5282"/>
                  </a:lnTo>
                  <a:lnTo>
                    <a:pt x="1394" y="5356"/>
                  </a:lnTo>
                  <a:lnTo>
                    <a:pt x="1834" y="5759"/>
                  </a:lnTo>
                  <a:lnTo>
                    <a:pt x="1651" y="6126"/>
                  </a:lnTo>
                  <a:lnTo>
                    <a:pt x="1504" y="6493"/>
                  </a:lnTo>
                  <a:lnTo>
                    <a:pt x="1394" y="6896"/>
                  </a:lnTo>
                  <a:lnTo>
                    <a:pt x="1321" y="6933"/>
                  </a:lnTo>
                  <a:lnTo>
                    <a:pt x="1321" y="7043"/>
                  </a:lnTo>
                  <a:lnTo>
                    <a:pt x="1321" y="7153"/>
                  </a:lnTo>
                  <a:lnTo>
                    <a:pt x="1357" y="7263"/>
                  </a:lnTo>
                  <a:lnTo>
                    <a:pt x="1431" y="7373"/>
                  </a:lnTo>
                  <a:lnTo>
                    <a:pt x="1467" y="7410"/>
                  </a:lnTo>
                  <a:lnTo>
                    <a:pt x="1541" y="7447"/>
                  </a:lnTo>
                  <a:lnTo>
                    <a:pt x="1651" y="7593"/>
                  </a:lnTo>
                  <a:lnTo>
                    <a:pt x="2311" y="8217"/>
                  </a:lnTo>
                  <a:lnTo>
                    <a:pt x="2164" y="8327"/>
                  </a:lnTo>
                  <a:lnTo>
                    <a:pt x="2018" y="8437"/>
                  </a:lnTo>
                  <a:lnTo>
                    <a:pt x="1761" y="8694"/>
                  </a:lnTo>
                  <a:lnTo>
                    <a:pt x="1394" y="9207"/>
                  </a:lnTo>
                  <a:lnTo>
                    <a:pt x="990" y="9721"/>
                  </a:lnTo>
                  <a:lnTo>
                    <a:pt x="220" y="10748"/>
                  </a:lnTo>
                  <a:lnTo>
                    <a:pt x="73" y="10968"/>
                  </a:lnTo>
                  <a:lnTo>
                    <a:pt x="0" y="11151"/>
                  </a:lnTo>
                  <a:lnTo>
                    <a:pt x="0" y="11225"/>
                  </a:lnTo>
                  <a:lnTo>
                    <a:pt x="37" y="11335"/>
                  </a:lnTo>
                  <a:lnTo>
                    <a:pt x="183" y="11518"/>
                  </a:lnTo>
                  <a:lnTo>
                    <a:pt x="257" y="11592"/>
                  </a:lnTo>
                  <a:lnTo>
                    <a:pt x="367" y="11628"/>
                  </a:lnTo>
                  <a:lnTo>
                    <a:pt x="550" y="11665"/>
                  </a:lnTo>
                  <a:lnTo>
                    <a:pt x="770" y="11628"/>
                  </a:lnTo>
                  <a:lnTo>
                    <a:pt x="990" y="11592"/>
                  </a:lnTo>
                  <a:lnTo>
                    <a:pt x="2348" y="11188"/>
                  </a:lnTo>
                  <a:lnTo>
                    <a:pt x="3595" y="10821"/>
                  </a:lnTo>
                  <a:lnTo>
                    <a:pt x="4072" y="10711"/>
                  </a:lnTo>
                  <a:lnTo>
                    <a:pt x="4292" y="10638"/>
                  </a:lnTo>
                  <a:lnTo>
                    <a:pt x="4512" y="10491"/>
                  </a:lnTo>
                  <a:lnTo>
                    <a:pt x="5025" y="11005"/>
                  </a:lnTo>
                  <a:lnTo>
                    <a:pt x="5539" y="11518"/>
                  </a:lnTo>
                  <a:lnTo>
                    <a:pt x="6089" y="11995"/>
                  </a:lnTo>
                  <a:lnTo>
                    <a:pt x="6676" y="12398"/>
                  </a:lnTo>
                  <a:lnTo>
                    <a:pt x="7006" y="12619"/>
                  </a:lnTo>
                  <a:lnTo>
                    <a:pt x="7373" y="12802"/>
                  </a:lnTo>
                  <a:lnTo>
                    <a:pt x="7740" y="12985"/>
                  </a:lnTo>
                  <a:lnTo>
                    <a:pt x="8070" y="13132"/>
                  </a:lnTo>
                  <a:lnTo>
                    <a:pt x="8474" y="13242"/>
                  </a:lnTo>
                  <a:lnTo>
                    <a:pt x="8840" y="13352"/>
                  </a:lnTo>
                  <a:lnTo>
                    <a:pt x="9207" y="13426"/>
                  </a:lnTo>
                  <a:lnTo>
                    <a:pt x="9611" y="13499"/>
                  </a:lnTo>
                  <a:lnTo>
                    <a:pt x="9977" y="13536"/>
                  </a:lnTo>
                  <a:lnTo>
                    <a:pt x="10381" y="13572"/>
                  </a:lnTo>
                  <a:lnTo>
                    <a:pt x="11115" y="13536"/>
                  </a:lnTo>
                  <a:lnTo>
                    <a:pt x="11812" y="13426"/>
                  </a:lnTo>
                  <a:lnTo>
                    <a:pt x="12215" y="13316"/>
                  </a:lnTo>
                  <a:lnTo>
                    <a:pt x="12362" y="13279"/>
                  </a:lnTo>
                  <a:lnTo>
                    <a:pt x="12435" y="13279"/>
                  </a:lnTo>
                  <a:lnTo>
                    <a:pt x="12435" y="13316"/>
                  </a:lnTo>
                  <a:lnTo>
                    <a:pt x="12509" y="13352"/>
                  </a:lnTo>
                  <a:lnTo>
                    <a:pt x="12545" y="13352"/>
                  </a:lnTo>
                  <a:lnTo>
                    <a:pt x="12582" y="13316"/>
                  </a:lnTo>
                  <a:lnTo>
                    <a:pt x="12619" y="13279"/>
                  </a:lnTo>
                  <a:lnTo>
                    <a:pt x="12655" y="13169"/>
                  </a:lnTo>
                  <a:lnTo>
                    <a:pt x="12655" y="13022"/>
                  </a:lnTo>
                  <a:lnTo>
                    <a:pt x="12545" y="12949"/>
                  </a:lnTo>
                  <a:lnTo>
                    <a:pt x="12435" y="12912"/>
                  </a:lnTo>
                  <a:lnTo>
                    <a:pt x="12178" y="12912"/>
                  </a:lnTo>
                  <a:lnTo>
                    <a:pt x="11702" y="13022"/>
                  </a:lnTo>
                  <a:lnTo>
                    <a:pt x="11188" y="13095"/>
                  </a:lnTo>
                  <a:lnTo>
                    <a:pt x="10748" y="13132"/>
                  </a:lnTo>
                  <a:lnTo>
                    <a:pt x="10308" y="13095"/>
                  </a:lnTo>
                  <a:lnTo>
                    <a:pt x="9867" y="13095"/>
                  </a:lnTo>
                  <a:lnTo>
                    <a:pt x="9464" y="13022"/>
                  </a:lnTo>
                  <a:lnTo>
                    <a:pt x="9024" y="12949"/>
                  </a:lnTo>
                  <a:lnTo>
                    <a:pt x="8584" y="12802"/>
                  </a:lnTo>
                  <a:lnTo>
                    <a:pt x="8180" y="12655"/>
                  </a:lnTo>
                  <a:lnTo>
                    <a:pt x="7777" y="12509"/>
                  </a:lnTo>
                  <a:lnTo>
                    <a:pt x="7300" y="12252"/>
                  </a:lnTo>
                  <a:lnTo>
                    <a:pt x="6860" y="11958"/>
                  </a:lnTo>
                  <a:lnTo>
                    <a:pt x="6419" y="11628"/>
                  </a:lnTo>
                  <a:lnTo>
                    <a:pt x="6016" y="11298"/>
                  </a:lnTo>
                  <a:lnTo>
                    <a:pt x="5246" y="10564"/>
                  </a:lnTo>
                  <a:lnTo>
                    <a:pt x="4512" y="9794"/>
                  </a:lnTo>
                  <a:lnTo>
                    <a:pt x="3008" y="8290"/>
                  </a:lnTo>
                  <a:lnTo>
                    <a:pt x="2274" y="7520"/>
                  </a:lnTo>
                  <a:lnTo>
                    <a:pt x="2091" y="7300"/>
                  </a:lnTo>
                  <a:lnTo>
                    <a:pt x="1871" y="7080"/>
                  </a:lnTo>
                  <a:lnTo>
                    <a:pt x="1944" y="6713"/>
                  </a:lnTo>
                  <a:lnTo>
                    <a:pt x="2054" y="6383"/>
                  </a:lnTo>
                  <a:lnTo>
                    <a:pt x="2238" y="6053"/>
                  </a:lnTo>
                  <a:lnTo>
                    <a:pt x="2421" y="5722"/>
                  </a:lnTo>
                  <a:lnTo>
                    <a:pt x="2641" y="5429"/>
                  </a:lnTo>
                  <a:lnTo>
                    <a:pt x="2898" y="5172"/>
                  </a:lnTo>
                  <a:lnTo>
                    <a:pt x="3411" y="4622"/>
                  </a:lnTo>
                  <a:lnTo>
                    <a:pt x="4475" y="3558"/>
                  </a:lnTo>
                  <a:lnTo>
                    <a:pt x="5025" y="3045"/>
                  </a:lnTo>
                  <a:lnTo>
                    <a:pt x="5246" y="2825"/>
                  </a:lnTo>
                  <a:lnTo>
                    <a:pt x="5392" y="2678"/>
                  </a:lnTo>
                  <a:lnTo>
                    <a:pt x="5502" y="2605"/>
                  </a:lnTo>
                  <a:lnTo>
                    <a:pt x="5612" y="2715"/>
                  </a:lnTo>
                  <a:lnTo>
                    <a:pt x="5392" y="2825"/>
                  </a:lnTo>
                  <a:lnTo>
                    <a:pt x="5246" y="2971"/>
                  </a:lnTo>
                  <a:lnTo>
                    <a:pt x="4952" y="3301"/>
                  </a:lnTo>
                  <a:lnTo>
                    <a:pt x="4805" y="3485"/>
                  </a:lnTo>
                  <a:lnTo>
                    <a:pt x="4695" y="3668"/>
                  </a:lnTo>
                  <a:lnTo>
                    <a:pt x="4585" y="3888"/>
                  </a:lnTo>
                  <a:lnTo>
                    <a:pt x="4585" y="3962"/>
                  </a:lnTo>
                  <a:lnTo>
                    <a:pt x="4622" y="4072"/>
                  </a:lnTo>
                  <a:lnTo>
                    <a:pt x="4659" y="4145"/>
                  </a:lnTo>
                  <a:lnTo>
                    <a:pt x="4732" y="4145"/>
                  </a:lnTo>
                  <a:lnTo>
                    <a:pt x="4915" y="4035"/>
                  </a:lnTo>
                  <a:lnTo>
                    <a:pt x="5025" y="3888"/>
                  </a:lnTo>
                  <a:lnTo>
                    <a:pt x="5209" y="3558"/>
                  </a:lnTo>
                  <a:lnTo>
                    <a:pt x="5502" y="3228"/>
                  </a:lnTo>
                  <a:lnTo>
                    <a:pt x="5759" y="2898"/>
                  </a:lnTo>
                  <a:lnTo>
                    <a:pt x="6016" y="3118"/>
                  </a:lnTo>
                  <a:lnTo>
                    <a:pt x="5832" y="3301"/>
                  </a:lnTo>
                  <a:lnTo>
                    <a:pt x="5612" y="3522"/>
                  </a:lnTo>
                  <a:lnTo>
                    <a:pt x="5466" y="3742"/>
                  </a:lnTo>
                  <a:lnTo>
                    <a:pt x="5356" y="3962"/>
                  </a:lnTo>
                  <a:lnTo>
                    <a:pt x="5319" y="4072"/>
                  </a:lnTo>
                  <a:lnTo>
                    <a:pt x="5392" y="4182"/>
                  </a:lnTo>
                  <a:lnTo>
                    <a:pt x="5502" y="4219"/>
                  </a:lnTo>
                  <a:lnTo>
                    <a:pt x="5539" y="4219"/>
                  </a:lnTo>
                  <a:lnTo>
                    <a:pt x="5612" y="4182"/>
                  </a:lnTo>
                  <a:lnTo>
                    <a:pt x="5796" y="3998"/>
                  </a:lnTo>
                  <a:lnTo>
                    <a:pt x="5942" y="3778"/>
                  </a:lnTo>
                  <a:lnTo>
                    <a:pt x="6089" y="3558"/>
                  </a:lnTo>
                  <a:lnTo>
                    <a:pt x="6199" y="3301"/>
                  </a:lnTo>
                  <a:lnTo>
                    <a:pt x="6309" y="3375"/>
                  </a:lnTo>
                  <a:lnTo>
                    <a:pt x="6456" y="3485"/>
                  </a:lnTo>
                  <a:lnTo>
                    <a:pt x="6346" y="3595"/>
                  </a:lnTo>
                  <a:lnTo>
                    <a:pt x="6236" y="3705"/>
                  </a:lnTo>
                  <a:lnTo>
                    <a:pt x="6089" y="3962"/>
                  </a:lnTo>
                  <a:lnTo>
                    <a:pt x="5869" y="4255"/>
                  </a:lnTo>
                  <a:lnTo>
                    <a:pt x="5796" y="4402"/>
                  </a:lnTo>
                  <a:lnTo>
                    <a:pt x="5722" y="4585"/>
                  </a:lnTo>
                  <a:lnTo>
                    <a:pt x="5722" y="4622"/>
                  </a:lnTo>
                  <a:lnTo>
                    <a:pt x="5722" y="4695"/>
                  </a:lnTo>
                  <a:lnTo>
                    <a:pt x="5796" y="4732"/>
                  </a:lnTo>
                  <a:lnTo>
                    <a:pt x="5906" y="4769"/>
                  </a:lnTo>
                  <a:lnTo>
                    <a:pt x="6016" y="4695"/>
                  </a:lnTo>
                  <a:lnTo>
                    <a:pt x="6126" y="4585"/>
                  </a:lnTo>
                  <a:lnTo>
                    <a:pt x="6199" y="4439"/>
                  </a:lnTo>
                  <a:lnTo>
                    <a:pt x="6383" y="4145"/>
                  </a:lnTo>
                  <a:lnTo>
                    <a:pt x="6456" y="3962"/>
                  </a:lnTo>
                  <a:lnTo>
                    <a:pt x="6603" y="3632"/>
                  </a:lnTo>
                  <a:lnTo>
                    <a:pt x="7300" y="4145"/>
                  </a:lnTo>
                  <a:lnTo>
                    <a:pt x="7116" y="4292"/>
                  </a:lnTo>
                  <a:lnTo>
                    <a:pt x="6933" y="4439"/>
                  </a:lnTo>
                  <a:lnTo>
                    <a:pt x="6713" y="4695"/>
                  </a:lnTo>
                  <a:lnTo>
                    <a:pt x="6529" y="5026"/>
                  </a:lnTo>
                  <a:lnTo>
                    <a:pt x="6529" y="5099"/>
                  </a:lnTo>
                  <a:lnTo>
                    <a:pt x="6529" y="5172"/>
                  </a:lnTo>
                  <a:lnTo>
                    <a:pt x="6566" y="5209"/>
                  </a:lnTo>
                  <a:lnTo>
                    <a:pt x="6639" y="5246"/>
                  </a:lnTo>
                  <a:lnTo>
                    <a:pt x="6676" y="5282"/>
                  </a:lnTo>
                  <a:lnTo>
                    <a:pt x="6749" y="5282"/>
                  </a:lnTo>
                  <a:lnTo>
                    <a:pt x="6823" y="5246"/>
                  </a:lnTo>
                  <a:lnTo>
                    <a:pt x="6860" y="5172"/>
                  </a:lnTo>
                  <a:lnTo>
                    <a:pt x="7153" y="4695"/>
                  </a:lnTo>
                  <a:lnTo>
                    <a:pt x="7410" y="4255"/>
                  </a:lnTo>
                  <a:lnTo>
                    <a:pt x="7740" y="4475"/>
                  </a:lnTo>
                  <a:lnTo>
                    <a:pt x="7483" y="4732"/>
                  </a:lnTo>
                  <a:lnTo>
                    <a:pt x="7116" y="5136"/>
                  </a:lnTo>
                  <a:lnTo>
                    <a:pt x="7080" y="5209"/>
                  </a:lnTo>
                  <a:lnTo>
                    <a:pt x="7043" y="5246"/>
                  </a:lnTo>
                  <a:lnTo>
                    <a:pt x="7080" y="5319"/>
                  </a:lnTo>
                  <a:lnTo>
                    <a:pt x="7116" y="5356"/>
                  </a:lnTo>
                  <a:lnTo>
                    <a:pt x="7190" y="5392"/>
                  </a:lnTo>
                  <a:lnTo>
                    <a:pt x="7263" y="5429"/>
                  </a:lnTo>
                  <a:lnTo>
                    <a:pt x="7336" y="5429"/>
                  </a:lnTo>
                  <a:lnTo>
                    <a:pt x="7373" y="5356"/>
                  </a:lnTo>
                  <a:lnTo>
                    <a:pt x="7556" y="5172"/>
                  </a:lnTo>
                  <a:lnTo>
                    <a:pt x="7740" y="4989"/>
                  </a:lnTo>
                  <a:lnTo>
                    <a:pt x="7813" y="4805"/>
                  </a:lnTo>
                  <a:lnTo>
                    <a:pt x="7850" y="4695"/>
                  </a:lnTo>
                  <a:lnTo>
                    <a:pt x="7887" y="4585"/>
                  </a:lnTo>
                  <a:lnTo>
                    <a:pt x="8474" y="4989"/>
                  </a:lnTo>
                  <a:lnTo>
                    <a:pt x="8107" y="5319"/>
                  </a:lnTo>
                  <a:lnTo>
                    <a:pt x="7813" y="5722"/>
                  </a:lnTo>
                  <a:lnTo>
                    <a:pt x="7777" y="5796"/>
                  </a:lnTo>
                  <a:lnTo>
                    <a:pt x="7777" y="5833"/>
                  </a:lnTo>
                  <a:lnTo>
                    <a:pt x="7813" y="5943"/>
                  </a:lnTo>
                  <a:lnTo>
                    <a:pt x="7887" y="5979"/>
                  </a:lnTo>
                  <a:lnTo>
                    <a:pt x="7997" y="5979"/>
                  </a:lnTo>
                  <a:lnTo>
                    <a:pt x="8033" y="5943"/>
                  </a:lnTo>
                  <a:lnTo>
                    <a:pt x="8327" y="5502"/>
                  </a:lnTo>
                  <a:lnTo>
                    <a:pt x="8584" y="5062"/>
                  </a:lnTo>
                  <a:lnTo>
                    <a:pt x="9024" y="5356"/>
                  </a:lnTo>
                  <a:lnTo>
                    <a:pt x="8767" y="5612"/>
                  </a:lnTo>
                  <a:lnTo>
                    <a:pt x="8584" y="5796"/>
                  </a:lnTo>
                  <a:lnTo>
                    <a:pt x="8510" y="5906"/>
                  </a:lnTo>
                  <a:lnTo>
                    <a:pt x="8474" y="6053"/>
                  </a:lnTo>
                  <a:lnTo>
                    <a:pt x="8253" y="6383"/>
                  </a:lnTo>
                  <a:lnTo>
                    <a:pt x="8217" y="6456"/>
                  </a:lnTo>
                  <a:lnTo>
                    <a:pt x="8253" y="6566"/>
                  </a:lnTo>
                  <a:lnTo>
                    <a:pt x="8290" y="6603"/>
                  </a:lnTo>
                  <a:lnTo>
                    <a:pt x="8363" y="6640"/>
                  </a:lnTo>
                  <a:lnTo>
                    <a:pt x="8474" y="6640"/>
                  </a:lnTo>
                  <a:lnTo>
                    <a:pt x="8547" y="6566"/>
                  </a:lnTo>
                  <a:lnTo>
                    <a:pt x="8804" y="6199"/>
                  </a:lnTo>
                  <a:lnTo>
                    <a:pt x="8877" y="6126"/>
                  </a:lnTo>
                  <a:lnTo>
                    <a:pt x="8950" y="6016"/>
                  </a:lnTo>
                  <a:lnTo>
                    <a:pt x="9097" y="5796"/>
                  </a:lnTo>
                  <a:lnTo>
                    <a:pt x="9244" y="5539"/>
                  </a:lnTo>
                  <a:lnTo>
                    <a:pt x="9537" y="5722"/>
                  </a:lnTo>
                  <a:lnTo>
                    <a:pt x="9354" y="5906"/>
                  </a:lnTo>
                  <a:lnTo>
                    <a:pt x="9207" y="6126"/>
                  </a:lnTo>
                  <a:lnTo>
                    <a:pt x="8950" y="6419"/>
                  </a:lnTo>
                  <a:lnTo>
                    <a:pt x="8877" y="6566"/>
                  </a:lnTo>
                  <a:lnTo>
                    <a:pt x="8840" y="6750"/>
                  </a:lnTo>
                  <a:lnTo>
                    <a:pt x="8914" y="6823"/>
                  </a:lnTo>
                  <a:lnTo>
                    <a:pt x="8950" y="6860"/>
                  </a:lnTo>
                  <a:lnTo>
                    <a:pt x="8987" y="6860"/>
                  </a:lnTo>
                  <a:lnTo>
                    <a:pt x="9134" y="6786"/>
                  </a:lnTo>
                  <a:lnTo>
                    <a:pt x="9244" y="6640"/>
                  </a:lnTo>
                  <a:lnTo>
                    <a:pt x="9391" y="6383"/>
                  </a:lnTo>
                  <a:lnTo>
                    <a:pt x="9537" y="6126"/>
                  </a:lnTo>
                  <a:lnTo>
                    <a:pt x="9721" y="5869"/>
                  </a:lnTo>
                  <a:lnTo>
                    <a:pt x="10198" y="6236"/>
                  </a:lnTo>
                  <a:lnTo>
                    <a:pt x="10051" y="6419"/>
                  </a:lnTo>
                  <a:lnTo>
                    <a:pt x="9867" y="6640"/>
                  </a:lnTo>
                  <a:lnTo>
                    <a:pt x="9684" y="6860"/>
                  </a:lnTo>
                  <a:lnTo>
                    <a:pt x="9611" y="7006"/>
                  </a:lnTo>
                  <a:lnTo>
                    <a:pt x="9574" y="7116"/>
                  </a:lnTo>
                  <a:lnTo>
                    <a:pt x="9574" y="7190"/>
                  </a:lnTo>
                  <a:lnTo>
                    <a:pt x="9611" y="7263"/>
                  </a:lnTo>
                  <a:lnTo>
                    <a:pt x="9757" y="7263"/>
                  </a:lnTo>
                  <a:lnTo>
                    <a:pt x="9867" y="7190"/>
                  </a:lnTo>
                  <a:lnTo>
                    <a:pt x="9941" y="7080"/>
                  </a:lnTo>
                  <a:lnTo>
                    <a:pt x="10124" y="6823"/>
                  </a:lnTo>
                  <a:lnTo>
                    <a:pt x="10271" y="6603"/>
                  </a:lnTo>
                  <a:lnTo>
                    <a:pt x="10381" y="6383"/>
                  </a:lnTo>
                  <a:lnTo>
                    <a:pt x="10895" y="6823"/>
                  </a:lnTo>
                  <a:lnTo>
                    <a:pt x="10931" y="6860"/>
                  </a:lnTo>
                  <a:lnTo>
                    <a:pt x="10638" y="7226"/>
                  </a:lnTo>
                  <a:lnTo>
                    <a:pt x="10381" y="7593"/>
                  </a:lnTo>
                  <a:lnTo>
                    <a:pt x="10271" y="7703"/>
                  </a:lnTo>
                  <a:lnTo>
                    <a:pt x="10271" y="7777"/>
                  </a:lnTo>
                  <a:lnTo>
                    <a:pt x="10271" y="7813"/>
                  </a:lnTo>
                  <a:lnTo>
                    <a:pt x="10344" y="7923"/>
                  </a:lnTo>
                  <a:lnTo>
                    <a:pt x="10418" y="7960"/>
                  </a:lnTo>
                  <a:lnTo>
                    <a:pt x="10491" y="7923"/>
                  </a:lnTo>
                  <a:lnTo>
                    <a:pt x="10528" y="7887"/>
                  </a:lnTo>
                  <a:lnTo>
                    <a:pt x="10821" y="7483"/>
                  </a:lnTo>
                  <a:lnTo>
                    <a:pt x="11115" y="7043"/>
                  </a:lnTo>
                  <a:lnTo>
                    <a:pt x="11445" y="7447"/>
                  </a:lnTo>
                  <a:lnTo>
                    <a:pt x="11298" y="7703"/>
                  </a:lnTo>
                  <a:lnTo>
                    <a:pt x="11151" y="7960"/>
                  </a:lnTo>
                  <a:lnTo>
                    <a:pt x="10968" y="8253"/>
                  </a:lnTo>
                  <a:lnTo>
                    <a:pt x="10931" y="8437"/>
                  </a:lnTo>
                  <a:lnTo>
                    <a:pt x="10931" y="8510"/>
                  </a:lnTo>
                  <a:lnTo>
                    <a:pt x="10931" y="8584"/>
                  </a:lnTo>
                  <a:lnTo>
                    <a:pt x="10968" y="8657"/>
                  </a:lnTo>
                  <a:lnTo>
                    <a:pt x="11041" y="8657"/>
                  </a:lnTo>
                  <a:lnTo>
                    <a:pt x="11188" y="8584"/>
                  </a:lnTo>
                  <a:lnTo>
                    <a:pt x="11261" y="8474"/>
                  </a:lnTo>
                  <a:lnTo>
                    <a:pt x="11408" y="8180"/>
                  </a:lnTo>
                  <a:lnTo>
                    <a:pt x="11628" y="7703"/>
                  </a:lnTo>
                  <a:lnTo>
                    <a:pt x="11812" y="7997"/>
                  </a:lnTo>
                  <a:lnTo>
                    <a:pt x="11995" y="8290"/>
                  </a:lnTo>
                  <a:lnTo>
                    <a:pt x="11812" y="8694"/>
                  </a:lnTo>
                  <a:lnTo>
                    <a:pt x="11628" y="9097"/>
                  </a:lnTo>
                  <a:lnTo>
                    <a:pt x="11518" y="9097"/>
                  </a:lnTo>
                  <a:lnTo>
                    <a:pt x="11408" y="9317"/>
                  </a:lnTo>
                  <a:lnTo>
                    <a:pt x="11335" y="9501"/>
                  </a:lnTo>
                  <a:lnTo>
                    <a:pt x="11335" y="9574"/>
                  </a:lnTo>
                  <a:lnTo>
                    <a:pt x="11335" y="9647"/>
                  </a:lnTo>
                  <a:lnTo>
                    <a:pt x="11408" y="9721"/>
                  </a:lnTo>
                  <a:lnTo>
                    <a:pt x="11591" y="9721"/>
                  </a:lnTo>
                  <a:lnTo>
                    <a:pt x="11628" y="9684"/>
                  </a:lnTo>
                  <a:lnTo>
                    <a:pt x="11812" y="9427"/>
                  </a:lnTo>
                  <a:lnTo>
                    <a:pt x="11958" y="9171"/>
                  </a:lnTo>
                  <a:lnTo>
                    <a:pt x="12105" y="8914"/>
                  </a:lnTo>
                  <a:lnTo>
                    <a:pt x="12178" y="8657"/>
                  </a:lnTo>
                  <a:lnTo>
                    <a:pt x="12325" y="9024"/>
                  </a:lnTo>
                  <a:lnTo>
                    <a:pt x="12472" y="9427"/>
                  </a:lnTo>
                  <a:lnTo>
                    <a:pt x="12068" y="10088"/>
                  </a:lnTo>
                  <a:lnTo>
                    <a:pt x="11995" y="10088"/>
                  </a:lnTo>
                  <a:lnTo>
                    <a:pt x="11922" y="10271"/>
                  </a:lnTo>
                  <a:lnTo>
                    <a:pt x="11848" y="10418"/>
                  </a:lnTo>
                  <a:lnTo>
                    <a:pt x="11848" y="10491"/>
                  </a:lnTo>
                  <a:lnTo>
                    <a:pt x="11848" y="10528"/>
                  </a:lnTo>
                  <a:lnTo>
                    <a:pt x="11922" y="10601"/>
                  </a:lnTo>
                  <a:lnTo>
                    <a:pt x="12068" y="10601"/>
                  </a:lnTo>
                  <a:lnTo>
                    <a:pt x="12142" y="10564"/>
                  </a:lnTo>
                  <a:lnTo>
                    <a:pt x="12362" y="10198"/>
                  </a:lnTo>
                  <a:lnTo>
                    <a:pt x="12582" y="9831"/>
                  </a:lnTo>
                  <a:lnTo>
                    <a:pt x="12692" y="10454"/>
                  </a:lnTo>
                  <a:lnTo>
                    <a:pt x="12509" y="10638"/>
                  </a:lnTo>
                  <a:lnTo>
                    <a:pt x="12362" y="10858"/>
                  </a:lnTo>
                  <a:lnTo>
                    <a:pt x="12215" y="11078"/>
                  </a:lnTo>
                  <a:lnTo>
                    <a:pt x="12178" y="11225"/>
                  </a:lnTo>
                  <a:lnTo>
                    <a:pt x="12178" y="11371"/>
                  </a:lnTo>
                  <a:lnTo>
                    <a:pt x="12215" y="11408"/>
                  </a:lnTo>
                  <a:lnTo>
                    <a:pt x="12252" y="11408"/>
                  </a:lnTo>
                  <a:lnTo>
                    <a:pt x="12362" y="11371"/>
                  </a:lnTo>
                  <a:lnTo>
                    <a:pt x="12472" y="11298"/>
                  </a:lnTo>
                  <a:lnTo>
                    <a:pt x="12582" y="11078"/>
                  </a:lnTo>
                  <a:lnTo>
                    <a:pt x="12692" y="10858"/>
                  </a:lnTo>
                  <a:lnTo>
                    <a:pt x="12729" y="11188"/>
                  </a:lnTo>
                  <a:lnTo>
                    <a:pt x="12655" y="11775"/>
                  </a:lnTo>
                  <a:lnTo>
                    <a:pt x="12509" y="11922"/>
                  </a:lnTo>
                  <a:lnTo>
                    <a:pt x="12362" y="12068"/>
                  </a:lnTo>
                  <a:lnTo>
                    <a:pt x="12325" y="12215"/>
                  </a:lnTo>
                  <a:lnTo>
                    <a:pt x="12325" y="12288"/>
                  </a:lnTo>
                  <a:lnTo>
                    <a:pt x="12362" y="12362"/>
                  </a:lnTo>
                  <a:lnTo>
                    <a:pt x="12435" y="12398"/>
                  </a:lnTo>
                  <a:lnTo>
                    <a:pt x="12472" y="12398"/>
                  </a:lnTo>
                  <a:lnTo>
                    <a:pt x="12619" y="12288"/>
                  </a:lnTo>
                  <a:lnTo>
                    <a:pt x="12655" y="12655"/>
                  </a:lnTo>
                  <a:lnTo>
                    <a:pt x="12692" y="12692"/>
                  </a:lnTo>
                  <a:lnTo>
                    <a:pt x="12729" y="12655"/>
                  </a:lnTo>
                  <a:lnTo>
                    <a:pt x="12802" y="12545"/>
                  </a:lnTo>
                  <a:lnTo>
                    <a:pt x="12912" y="12398"/>
                  </a:lnTo>
                  <a:lnTo>
                    <a:pt x="13022" y="12068"/>
                  </a:lnTo>
                  <a:lnTo>
                    <a:pt x="13095" y="11738"/>
                  </a:lnTo>
                  <a:lnTo>
                    <a:pt x="13132" y="11408"/>
                  </a:lnTo>
                  <a:lnTo>
                    <a:pt x="13132" y="11005"/>
                  </a:lnTo>
                  <a:lnTo>
                    <a:pt x="13132" y="10638"/>
                  </a:lnTo>
                  <a:lnTo>
                    <a:pt x="13095" y="10234"/>
                  </a:lnTo>
                  <a:lnTo>
                    <a:pt x="13022" y="9867"/>
                  </a:lnTo>
                  <a:lnTo>
                    <a:pt x="12949" y="9464"/>
                  </a:lnTo>
                  <a:lnTo>
                    <a:pt x="12839" y="9060"/>
                  </a:lnTo>
                  <a:lnTo>
                    <a:pt x="12692" y="8694"/>
                  </a:lnTo>
                  <a:lnTo>
                    <a:pt x="12545" y="8327"/>
                  </a:lnTo>
                  <a:lnTo>
                    <a:pt x="12325" y="7960"/>
                  </a:lnTo>
                  <a:lnTo>
                    <a:pt x="12142" y="7630"/>
                  </a:lnTo>
                  <a:lnTo>
                    <a:pt x="11885" y="7300"/>
                  </a:lnTo>
                  <a:lnTo>
                    <a:pt x="11628" y="6970"/>
                  </a:lnTo>
                  <a:lnTo>
                    <a:pt x="11335" y="6640"/>
                  </a:lnTo>
                  <a:lnTo>
                    <a:pt x="11041" y="6346"/>
                  </a:lnTo>
                  <a:lnTo>
                    <a:pt x="10344" y="5759"/>
                  </a:lnTo>
                  <a:lnTo>
                    <a:pt x="9647" y="5246"/>
                  </a:lnTo>
                  <a:lnTo>
                    <a:pt x="8914" y="4732"/>
                  </a:lnTo>
                  <a:lnTo>
                    <a:pt x="8987" y="4439"/>
                  </a:lnTo>
                  <a:lnTo>
                    <a:pt x="9024" y="4182"/>
                  </a:lnTo>
                  <a:lnTo>
                    <a:pt x="9060" y="3558"/>
                  </a:lnTo>
                  <a:lnTo>
                    <a:pt x="9097" y="2898"/>
                  </a:lnTo>
                  <a:lnTo>
                    <a:pt x="9281" y="220"/>
                  </a:lnTo>
                  <a:lnTo>
                    <a:pt x="9244" y="110"/>
                  </a:lnTo>
                  <a:lnTo>
                    <a:pt x="9207" y="37"/>
                  </a:lnTo>
                  <a:lnTo>
                    <a:pt x="9097"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4" name="Shape 374"/>
            <p:cNvSpPr/>
            <p:nvPr/>
          </p:nvSpPr>
          <p:spPr>
            <a:xfrm>
              <a:off x="6537275" y="2750650"/>
              <a:ext cx="459450" cy="475050"/>
            </a:xfrm>
            <a:custGeom>
              <a:avLst/>
              <a:gdLst/>
              <a:ahLst/>
              <a:cxnLst/>
              <a:rect l="0" t="0" r="0" b="0"/>
              <a:pathLst>
                <a:path w="18378" h="19002" extrusionOk="0">
                  <a:moveTo>
                    <a:pt x="13793" y="5429"/>
                  </a:moveTo>
                  <a:lnTo>
                    <a:pt x="13682" y="5466"/>
                  </a:lnTo>
                  <a:lnTo>
                    <a:pt x="13572" y="5502"/>
                  </a:lnTo>
                  <a:lnTo>
                    <a:pt x="13499" y="5576"/>
                  </a:lnTo>
                  <a:lnTo>
                    <a:pt x="13352" y="5759"/>
                  </a:lnTo>
                  <a:lnTo>
                    <a:pt x="13352" y="5869"/>
                  </a:lnTo>
                  <a:lnTo>
                    <a:pt x="13352" y="5979"/>
                  </a:lnTo>
                  <a:lnTo>
                    <a:pt x="13389" y="6016"/>
                  </a:lnTo>
                  <a:lnTo>
                    <a:pt x="13426" y="6053"/>
                  </a:lnTo>
                  <a:lnTo>
                    <a:pt x="13499" y="6053"/>
                  </a:lnTo>
                  <a:lnTo>
                    <a:pt x="13572" y="5979"/>
                  </a:lnTo>
                  <a:lnTo>
                    <a:pt x="13646" y="5943"/>
                  </a:lnTo>
                  <a:lnTo>
                    <a:pt x="13719" y="5796"/>
                  </a:lnTo>
                  <a:lnTo>
                    <a:pt x="13829" y="5649"/>
                  </a:lnTo>
                  <a:lnTo>
                    <a:pt x="13903" y="5502"/>
                  </a:lnTo>
                  <a:lnTo>
                    <a:pt x="13903" y="5466"/>
                  </a:lnTo>
                  <a:lnTo>
                    <a:pt x="13903" y="5429"/>
                  </a:lnTo>
                  <a:close/>
                  <a:moveTo>
                    <a:pt x="13242" y="6089"/>
                  </a:moveTo>
                  <a:lnTo>
                    <a:pt x="13169" y="6126"/>
                  </a:lnTo>
                  <a:lnTo>
                    <a:pt x="13022" y="6309"/>
                  </a:lnTo>
                  <a:lnTo>
                    <a:pt x="12912" y="6493"/>
                  </a:lnTo>
                  <a:lnTo>
                    <a:pt x="12875" y="6529"/>
                  </a:lnTo>
                  <a:lnTo>
                    <a:pt x="12875" y="6603"/>
                  </a:lnTo>
                  <a:lnTo>
                    <a:pt x="12949" y="6676"/>
                  </a:lnTo>
                  <a:lnTo>
                    <a:pt x="13022" y="6713"/>
                  </a:lnTo>
                  <a:lnTo>
                    <a:pt x="13096" y="6676"/>
                  </a:lnTo>
                  <a:lnTo>
                    <a:pt x="13132" y="6639"/>
                  </a:lnTo>
                  <a:lnTo>
                    <a:pt x="13242" y="6456"/>
                  </a:lnTo>
                  <a:lnTo>
                    <a:pt x="13352" y="6273"/>
                  </a:lnTo>
                  <a:lnTo>
                    <a:pt x="13389" y="6199"/>
                  </a:lnTo>
                  <a:lnTo>
                    <a:pt x="13316" y="6126"/>
                  </a:lnTo>
                  <a:lnTo>
                    <a:pt x="13242" y="6089"/>
                  </a:lnTo>
                  <a:close/>
                  <a:moveTo>
                    <a:pt x="17241" y="6419"/>
                  </a:moveTo>
                  <a:lnTo>
                    <a:pt x="17534" y="6713"/>
                  </a:lnTo>
                  <a:lnTo>
                    <a:pt x="17497" y="6713"/>
                  </a:lnTo>
                  <a:lnTo>
                    <a:pt x="17387" y="6823"/>
                  </a:lnTo>
                  <a:lnTo>
                    <a:pt x="17351" y="6676"/>
                  </a:lnTo>
                  <a:lnTo>
                    <a:pt x="17241" y="6419"/>
                  </a:lnTo>
                  <a:close/>
                  <a:moveTo>
                    <a:pt x="12692" y="6786"/>
                  </a:moveTo>
                  <a:lnTo>
                    <a:pt x="12582" y="6860"/>
                  </a:lnTo>
                  <a:lnTo>
                    <a:pt x="12435" y="6970"/>
                  </a:lnTo>
                  <a:lnTo>
                    <a:pt x="12399" y="7116"/>
                  </a:lnTo>
                  <a:lnTo>
                    <a:pt x="12362" y="7190"/>
                  </a:lnTo>
                  <a:lnTo>
                    <a:pt x="12399" y="7226"/>
                  </a:lnTo>
                  <a:lnTo>
                    <a:pt x="12472" y="7300"/>
                  </a:lnTo>
                  <a:lnTo>
                    <a:pt x="12582" y="7300"/>
                  </a:lnTo>
                  <a:lnTo>
                    <a:pt x="12619" y="7263"/>
                  </a:lnTo>
                  <a:lnTo>
                    <a:pt x="12655" y="7190"/>
                  </a:lnTo>
                  <a:lnTo>
                    <a:pt x="12729" y="7043"/>
                  </a:lnTo>
                  <a:lnTo>
                    <a:pt x="12802" y="7006"/>
                  </a:lnTo>
                  <a:lnTo>
                    <a:pt x="12839" y="6933"/>
                  </a:lnTo>
                  <a:lnTo>
                    <a:pt x="12875" y="6860"/>
                  </a:lnTo>
                  <a:lnTo>
                    <a:pt x="12875" y="6823"/>
                  </a:lnTo>
                  <a:lnTo>
                    <a:pt x="12839" y="6823"/>
                  </a:lnTo>
                  <a:lnTo>
                    <a:pt x="12765" y="6786"/>
                  </a:lnTo>
                  <a:close/>
                  <a:moveTo>
                    <a:pt x="17571" y="6750"/>
                  </a:moveTo>
                  <a:lnTo>
                    <a:pt x="17828" y="7043"/>
                  </a:lnTo>
                  <a:lnTo>
                    <a:pt x="18048" y="7373"/>
                  </a:lnTo>
                  <a:lnTo>
                    <a:pt x="17828" y="7593"/>
                  </a:lnTo>
                  <a:lnTo>
                    <a:pt x="17828" y="7520"/>
                  </a:lnTo>
                  <a:lnTo>
                    <a:pt x="17864" y="7336"/>
                  </a:lnTo>
                  <a:lnTo>
                    <a:pt x="17828" y="7116"/>
                  </a:lnTo>
                  <a:lnTo>
                    <a:pt x="17828" y="7080"/>
                  </a:lnTo>
                  <a:lnTo>
                    <a:pt x="17754" y="7006"/>
                  </a:lnTo>
                  <a:lnTo>
                    <a:pt x="17681" y="7006"/>
                  </a:lnTo>
                  <a:lnTo>
                    <a:pt x="17644" y="7043"/>
                  </a:lnTo>
                  <a:lnTo>
                    <a:pt x="17681" y="7080"/>
                  </a:lnTo>
                  <a:lnTo>
                    <a:pt x="17644" y="7226"/>
                  </a:lnTo>
                  <a:lnTo>
                    <a:pt x="17607" y="7446"/>
                  </a:lnTo>
                  <a:lnTo>
                    <a:pt x="17534" y="7667"/>
                  </a:lnTo>
                  <a:lnTo>
                    <a:pt x="17534" y="7887"/>
                  </a:lnTo>
                  <a:lnTo>
                    <a:pt x="17534" y="7960"/>
                  </a:lnTo>
                  <a:lnTo>
                    <a:pt x="17131" y="8584"/>
                  </a:lnTo>
                  <a:lnTo>
                    <a:pt x="17167" y="8217"/>
                  </a:lnTo>
                  <a:lnTo>
                    <a:pt x="17241" y="7850"/>
                  </a:lnTo>
                  <a:lnTo>
                    <a:pt x="17387" y="7630"/>
                  </a:lnTo>
                  <a:lnTo>
                    <a:pt x="17387" y="7593"/>
                  </a:lnTo>
                  <a:lnTo>
                    <a:pt x="17387" y="7520"/>
                  </a:lnTo>
                  <a:lnTo>
                    <a:pt x="17461" y="7483"/>
                  </a:lnTo>
                  <a:lnTo>
                    <a:pt x="17497" y="7446"/>
                  </a:lnTo>
                  <a:lnTo>
                    <a:pt x="17534" y="7373"/>
                  </a:lnTo>
                  <a:lnTo>
                    <a:pt x="17534" y="7263"/>
                  </a:lnTo>
                  <a:lnTo>
                    <a:pt x="17497" y="7080"/>
                  </a:lnTo>
                  <a:lnTo>
                    <a:pt x="17571" y="6750"/>
                  </a:lnTo>
                  <a:close/>
                  <a:moveTo>
                    <a:pt x="16874" y="8840"/>
                  </a:moveTo>
                  <a:lnTo>
                    <a:pt x="16947" y="8877"/>
                  </a:lnTo>
                  <a:lnTo>
                    <a:pt x="16874" y="8950"/>
                  </a:lnTo>
                  <a:lnTo>
                    <a:pt x="16874" y="8877"/>
                  </a:lnTo>
                  <a:lnTo>
                    <a:pt x="16874" y="8840"/>
                  </a:lnTo>
                  <a:close/>
                  <a:moveTo>
                    <a:pt x="11445" y="8584"/>
                  </a:moveTo>
                  <a:lnTo>
                    <a:pt x="11408" y="8620"/>
                  </a:lnTo>
                  <a:lnTo>
                    <a:pt x="11298" y="8657"/>
                  </a:lnTo>
                  <a:lnTo>
                    <a:pt x="11188" y="8804"/>
                  </a:lnTo>
                  <a:lnTo>
                    <a:pt x="11188" y="8840"/>
                  </a:lnTo>
                  <a:lnTo>
                    <a:pt x="11188" y="8914"/>
                  </a:lnTo>
                  <a:lnTo>
                    <a:pt x="11188" y="8987"/>
                  </a:lnTo>
                  <a:lnTo>
                    <a:pt x="11225" y="9024"/>
                  </a:lnTo>
                  <a:lnTo>
                    <a:pt x="11408" y="9024"/>
                  </a:lnTo>
                  <a:lnTo>
                    <a:pt x="11445" y="8987"/>
                  </a:lnTo>
                  <a:lnTo>
                    <a:pt x="11555" y="8804"/>
                  </a:lnTo>
                  <a:lnTo>
                    <a:pt x="11555" y="8730"/>
                  </a:lnTo>
                  <a:lnTo>
                    <a:pt x="11555" y="8657"/>
                  </a:lnTo>
                  <a:lnTo>
                    <a:pt x="11518" y="8620"/>
                  </a:lnTo>
                  <a:lnTo>
                    <a:pt x="11445" y="8584"/>
                  </a:lnTo>
                  <a:close/>
                  <a:moveTo>
                    <a:pt x="16580" y="8804"/>
                  </a:moveTo>
                  <a:lnTo>
                    <a:pt x="16580" y="8877"/>
                  </a:lnTo>
                  <a:lnTo>
                    <a:pt x="16580" y="9060"/>
                  </a:lnTo>
                  <a:lnTo>
                    <a:pt x="16617" y="9170"/>
                  </a:lnTo>
                  <a:lnTo>
                    <a:pt x="16654" y="9244"/>
                  </a:lnTo>
                  <a:lnTo>
                    <a:pt x="16397" y="9611"/>
                  </a:lnTo>
                  <a:lnTo>
                    <a:pt x="16360" y="9391"/>
                  </a:lnTo>
                  <a:lnTo>
                    <a:pt x="16324" y="9170"/>
                  </a:lnTo>
                  <a:lnTo>
                    <a:pt x="16324" y="9097"/>
                  </a:lnTo>
                  <a:lnTo>
                    <a:pt x="16580" y="8804"/>
                  </a:lnTo>
                  <a:close/>
                  <a:moveTo>
                    <a:pt x="16067" y="9391"/>
                  </a:moveTo>
                  <a:lnTo>
                    <a:pt x="16067" y="9684"/>
                  </a:lnTo>
                  <a:lnTo>
                    <a:pt x="16103" y="9794"/>
                  </a:lnTo>
                  <a:lnTo>
                    <a:pt x="16177" y="9941"/>
                  </a:lnTo>
                  <a:lnTo>
                    <a:pt x="15993" y="10161"/>
                  </a:lnTo>
                  <a:lnTo>
                    <a:pt x="15920" y="10308"/>
                  </a:lnTo>
                  <a:lnTo>
                    <a:pt x="15957" y="9867"/>
                  </a:lnTo>
                  <a:lnTo>
                    <a:pt x="15920" y="9794"/>
                  </a:lnTo>
                  <a:lnTo>
                    <a:pt x="15847" y="9757"/>
                  </a:lnTo>
                  <a:lnTo>
                    <a:pt x="15810" y="9721"/>
                  </a:lnTo>
                  <a:lnTo>
                    <a:pt x="16067" y="9391"/>
                  </a:lnTo>
                  <a:close/>
                  <a:moveTo>
                    <a:pt x="9611" y="2348"/>
                  </a:moveTo>
                  <a:lnTo>
                    <a:pt x="9574" y="2421"/>
                  </a:lnTo>
                  <a:lnTo>
                    <a:pt x="9134" y="2861"/>
                  </a:lnTo>
                  <a:lnTo>
                    <a:pt x="8767" y="3375"/>
                  </a:lnTo>
                  <a:lnTo>
                    <a:pt x="7997" y="4365"/>
                  </a:lnTo>
                  <a:lnTo>
                    <a:pt x="7630" y="4879"/>
                  </a:lnTo>
                  <a:lnTo>
                    <a:pt x="7227" y="5356"/>
                  </a:lnTo>
                  <a:lnTo>
                    <a:pt x="6823" y="5832"/>
                  </a:lnTo>
                  <a:lnTo>
                    <a:pt x="6346" y="6273"/>
                  </a:lnTo>
                  <a:lnTo>
                    <a:pt x="6273" y="6346"/>
                  </a:lnTo>
                  <a:lnTo>
                    <a:pt x="6273" y="6456"/>
                  </a:lnTo>
                  <a:lnTo>
                    <a:pt x="6236" y="6456"/>
                  </a:lnTo>
                  <a:lnTo>
                    <a:pt x="6163" y="6493"/>
                  </a:lnTo>
                  <a:lnTo>
                    <a:pt x="6163" y="6566"/>
                  </a:lnTo>
                  <a:lnTo>
                    <a:pt x="6199" y="6603"/>
                  </a:lnTo>
                  <a:lnTo>
                    <a:pt x="6309" y="6786"/>
                  </a:lnTo>
                  <a:lnTo>
                    <a:pt x="6493" y="6970"/>
                  </a:lnTo>
                  <a:lnTo>
                    <a:pt x="6823" y="7263"/>
                  </a:lnTo>
                  <a:lnTo>
                    <a:pt x="7593" y="7813"/>
                  </a:lnTo>
                  <a:lnTo>
                    <a:pt x="8437" y="8363"/>
                  </a:lnTo>
                  <a:lnTo>
                    <a:pt x="8620" y="8510"/>
                  </a:lnTo>
                  <a:lnTo>
                    <a:pt x="8767" y="8694"/>
                  </a:lnTo>
                  <a:lnTo>
                    <a:pt x="9061" y="9060"/>
                  </a:lnTo>
                  <a:lnTo>
                    <a:pt x="9207" y="9207"/>
                  </a:lnTo>
                  <a:lnTo>
                    <a:pt x="9391" y="9354"/>
                  </a:lnTo>
                  <a:lnTo>
                    <a:pt x="9758" y="9574"/>
                  </a:lnTo>
                  <a:lnTo>
                    <a:pt x="10638" y="10161"/>
                  </a:lnTo>
                  <a:lnTo>
                    <a:pt x="11482" y="10784"/>
                  </a:lnTo>
                  <a:lnTo>
                    <a:pt x="12289" y="11408"/>
                  </a:lnTo>
                  <a:lnTo>
                    <a:pt x="12362" y="11445"/>
                  </a:lnTo>
                  <a:lnTo>
                    <a:pt x="12472" y="11445"/>
                  </a:lnTo>
                  <a:lnTo>
                    <a:pt x="12545" y="11408"/>
                  </a:lnTo>
                  <a:lnTo>
                    <a:pt x="12582" y="11371"/>
                  </a:lnTo>
                  <a:lnTo>
                    <a:pt x="12619" y="11298"/>
                  </a:lnTo>
                  <a:lnTo>
                    <a:pt x="12655" y="11188"/>
                  </a:lnTo>
                  <a:lnTo>
                    <a:pt x="12619" y="11115"/>
                  </a:lnTo>
                  <a:lnTo>
                    <a:pt x="12545" y="11041"/>
                  </a:lnTo>
                  <a:lnTo>
                    <a:pt x="11775" y="10418"/>
                  </a:lnTo>
                  <a:lnTo>
                    <a:pt x="11812" y="10381"/>
                  </a:lnTo>
                  <a:lnTo>
                    <a:pt x="11922" y="10198"/>
                  </a:lnTo>
                  <a:lnTo>
                    <a:pt x="11995" y="10014"/>
                  </a:lnTo>
                  <a:lnTo>
                    <a:pt x="11995" y="9941"/>
                  </a:lnTo>
                  <a:lnTo>
                    <a:pt x="11958" y="9904"/>
                  </a:lnTo>
                  <a:lnTo>
                    <a:pt x="11885" y="9904"/>
                  </a:lnTo>
                  <a:lnTo>
                    <a:pt x="11738" y="10051"/>
                  </a:lnTo>
                  <a:lnTo>
                    <a:pt x="11592" y="10234"/>
                  </a:lnTo>
                  <a:lnTo>
                    <a:pt x="11555" y="10271"/>
                  </a:lnTo>
                  <a:lnTo>
                    <a:pt x="11005" y="9867"/>
                  </a:lnTo>
                  <a:lnTo>
                    <a:pt x="10821" y="9757"/>
                  </a:lnTo>
                  <a:lnTo>
                    <a:pt x="10858" y="9684"/>
                  </a:lnTo>
                  <a:lnTo>
                    <a:pt x="10895" y="9611"/>
                  </a:lnTo>
                  <a:lnTo>
                    <a:pt x="11041" y="9464"/>
                  </a:lnTo>
                  <a:lnTo>
                    <a:pt x="11078" y="9427"/>
                  </a:lnTo>
                  <a:lnTo>
                    <a:pt x="11078" y="9354"/>
                  </a:lnTo>
                  <a:lnTo>
                    <a:pt x="11078" y="9317"/>
                  </a:lnTo>
                  <a:lnTo>
                    <a:pt x="11005" y="9281"/>
                  </a:lnTo>
                  <a:lnTo>
                    <a:pt x="10968" y="9317"/>
                  </a:lnTo>
                  <a:lnTo>
                    <a:pt x="10895" y="9281"/>
                  </a:lnTo>
                  <a:lnTo>
                    <a:pt x="10821" y="9317"/>
                  </a:lnTo>
                  <a:lnTo>
                    <a:pt x="10711" y="9427"/>
                  </a:lnTo>
                  <a:lnTo>
                    <a:pt x="10601" y="9574"/>
                  </a:lnTo>
                  <a:lnTo>
                    <a:pt x="10124" y="9281"/>
                  </a:lnTo>
                  <a:lnTo>
                    <a:pt x="10051" y="9207"/>
                  </a:lnTo>
                  <a:lnTo>
                    <a:pt x="10234" y="8914"/>
                  </a:lnTo>
                  <a:lnTo>
                    <a:pt x="10234" y="8840"/>
                  </a:lnTo>
                  <a:lnTo>
                    <a:pt x="10234" y="8804"/>
                  </a:lnTo>
                  <a:lnTo>
                    <a:pt x="10198" y="8730"/>
                  </a:lnTo>
                  <a:lnTo>
                    <a:pt x="10088" y="8694"/>
                  </a:lnTo>
                  <a:lnTo>
                    <a:pt x="10051" y="8730"/>
                  </a:lnTo>
                  <a:lnTo>
                    <a:pt x="10014" y="8767"/>
                  </a:lnTo>
                  <a:lnTo>
                    <a:pt x="9758" y="9060"/>
                  </a:lnTo>
                  <a:lnTo>
                    <a:pt x="9537" y="8877"/>
                  </a:lnTo>
                  <a:lnTo>
                    <a:pt x="9354" y="8694"/>
                  </a:lnTo>
                  <a:lnTo>
                    <a:pt x="9134" y="8437"/>
                  </a:lnTo>
                  <a:lnTo>
                    <a:pt x="9207" y="8327"/>
                  </a:lnTo>
                  <a:lnTo>
                    <a:pt x="9281" y="8217"/>
                  </a:lnTo>
                  <a:lnTo>
                    <a:pt x="9354" y="7960"/>
                  </a:lnTo>
                  <a:lnTo>
                    <a:pt x="9354" y="7887"/>
                  </a:lnTo>
                  <a:lnTo>
                    <a:pt x="9317" y="7850"/>
                  </a:lnTo>
                  <a:lnTo>
                    <a:pt x="9244" y="7850"/>
                  </a:lnTo>
                  <a:lnTo>
                    <a:pt x="9171" y="7887"/>
                  </a:lnTo>
                  <a:lnTo>
                    <a:pt x="8987" y="8107"/>
                  </a:lnTo>
                  <a:lnTo>
                    <a:pt x="8951" y="8180"/>
                  </a:lnTo>
                  <a:lnTo>
                    <a:pt x="8767" y="8033"/>
                  </a:lnTo>
                  <a:lnTo>
                    <a:pt x="8327" y="7740"/>
                  </a:lnTo>
                  <a:lnTo>
                    <a:pt x="8364" y="7446"/>
                  </a:lnTo>
                  <a:lnTo>
                    <a:pt x="8364" y="7410"/>
                  </a:lnTo>
                  <a:lnTo>
                    <a:pt x="8327" y="7336"/>
                  </a:lnTo>
                  <a:lnTo>
                    <a:pt x="8290" y="7300"/>
                  </a:lnTo>
                  <a:lnTo>
                    <a:pt x="8180" y="7300"/>
                  </a:lnTo>
                  <a:lnTo>
                    <a:pt x="8107" y="7336"/>
                  </a:lnTo>
                  <a:lnTo>
                    <a:pt x="8070" y="7446"/>
                  </a:lnTo>
                  <a:lnTo>
                    <a:pt x="8034" y="7556"/>
                  </a:lnTo>
                  <a:lnTo>
                    <a:pt x="7960" y="7520"/>
                  </a:lnTo>
                  <a:lnTo>
                    <a:pt x="7410" y="7116"/>
                  </a:lnTo>
                  <a:lnTo>
                    <a:pt x="7447" y="7080"/>
                  </a:lnTo>
                  <a:lnTo>
                    <a:pt x="7520" y="6970"/>
                  </a:lnTo>
                  <a:lnTo>
                    <a:pt x="7520" y="6896"/>
                  </a:lnTo>
                  <a:lnTo>
                    <a:pt x="7520" y="6860"/>
                  </a:lnTo>
                  <a:lnTo>
                    <a:pt x="7557" y="6750"/>
                  </a:lnTo>
                  <a:lnTo>
                    <a:pt x="7520" y="6713"/>
                  </a:lnTo>
                  <a:lnTo>
                    <a:pt x="7483" y="6713"/>
                  </a:lnTo>
                  <a:lnTo>
                    <a:pt x="7410" y="6750"/>
                  </a:lnTo>
                  <a:lnTo>
                    <a:pt x="7337" y="6750"/>
                  </a:lnTo>
                  <a:lnTo>
                    <a:pt x="7227" y="6823"/>
                  </a:lnTo>
                  <a:lnTo>
                    <a:pt x="7116" y="6896"/>
                  </a:lnTo>
                  <a:lnTo>
                    <a:pt x="6640" y="6639"/>
                  </a:lnTo>
                  <a:lnTo>
                    <a:pt x="6640" y="6603"/>
                  </a:lnTo>
                  <a:lnTo>
                    <a:pt x="7116" y="6163"/>
                  </a:lnTo>
                  <a:lnTo>
                    <a:pt x="7557" y="5649"/>
                  </a:lnTo>
                  <a:lnTo>
                    <a:pt x="7593" y="5722"/>
                  </a:lnTo>
                  <a:lnTo>
                    <a:pt x="7630" y="5759"/>
                  </a:lnTo>
                  <a:lnTo>
                    <a:pt x="7740" y="5759"/>
                  </a:lnTo>
                  <a:lnTo>
                    <a:pt x="8034" y="5576"/>
                  </a:lnTo>
                  <a:lnTo>
                    <a:pt x="8327" y="5392"/>
                  </a:lnTo>
                  <a:lnTo>
                    <a:pt x="8620" y="5209"/>
                  </a:lnTo>
                  <a:lnTo>
                    <a:pt x="8914" y="5025"/>
                  </a:lnTo>
                  <a:lnTo>
                    <a:pt x="9244" y="4879"/>
                  </a:lnTo>
                  <a:lnTo>
                    <a:pt x="9574" y="4732"/>
                  </a:lnTo>
                  <a:lnTo>
                    <a:pt x="9941" y="4659"/>
                  </a:lnTo>
                  <a:lnTo>
                    <a:pt x="10308" y="4622"/>
                  </a:lnTo>
                  <a:lnTo>
                    <a:pt x="10491" y="4622"/>
                  </a:lnTo>
                  <a:lnTo>
                    <a:pt x="10675" y="4659"/>
                  </a:lnTo>
                  <a:lnTo>
                    <a:pt x="10821" y="4732"/>
                  </a:lnTo>
                  <a:lnTo>
                    <a:pt x="10931" y="4842"/>
                  </a:lnTo>
                  <a:lnTo>
                    <a:pt x="11041" y="4989"/>
                  </a:lnTo>
                  <a:lnTo>
                    <a:pt x="11078" y="5136"/>
                  </a:lnTo>
                  <a:lnTo>
                    <a:pt x="11151" y="5502"/>
                  </a:lnTo>
                  <a:lnTo>
                    <a:pt x="11151" y="5906"/>
                  </a:lnTo>
                  <a:lnTo>
                    <a:pt x="11151" y="6309"/>
                  </a:lnTo>
                  <a:lnTo>
                    <a:pt x="11151" y="6676"/>
                  </a:lnTo>
                  <a:lnTo>
                    <a:pt x="11188" y="7006"/>
                  </a:lnTo>
                  <a:lnTo>
                    <a:pt x="11261" y="7373"/>
                  </a:lnTo>
                  <a:lnTo>
                    <a:pt x="11445" y="7703"/>
                  </a:lnTo>
                  <a:lnTo>
                    <a:pt x="11408" y="7813"/>
                  </a:lnTo>
                  <a:lnTo>
                    <a:pt x="11372" y="7923"/>
                  </a:lnTo>
                  <a:lnTo>
                    <a:pt x="11372" y="8033"/>
                  </a:lnTo>
                  <a:lnTo>
                    <a:pt x="11372" y="8143"/>
                  </a:lnTo>
                  <a:lnTo>
                    <a:pt x="11445" y="8253"/>
                  </a:lnTo>
                  <a:lnTo>
                    <a:pt x="11482" y="8327"/>
                  </a:lnTo>
                  <a:lnTo>
                    <a:pt x="11592" y="8400"/>
                  </a:lnTo>
                  <a:lnTo>
                    <a:pt x="11665" y="8474"/>
                  </a:lnTo>
                  <a:lnTo>
                    <a:pt x="11775" y="8510"/>
                  </a:lnTo>
                  <a:lnTo>
                    <a:pt x="12105" y="8510"/>
                  </a:lnTo>
                  <a:lnTo>
                    <a:pt x="12435" y="8694"/>
                  </a:lnTo>
                  <a:lnTo>
                    <a:pt x="12765" y="8840"/>
                  </a:lnTo>
                  <a:lnTo>
                    <a:pt x="13022" y="8877"/>
                  </a:lnTo>
                  <a:lnTo>
                    <a:pt x="13316" y="8877"/>
                  </a:lnTo>
                  <a:lnTo>
                    <a:pt x="13646" y="8804"/>
                  </a:lnTo>
                  <a:lnTo>
                    <a:pt x="13939" y="8694"/>
                  </a:lnTo>
                  <a:lnTo>
                    <a:pt x="14233" y="8584"/>
                  </a:lnTo>
                  <a:lnTo>
                    <a:pt x="14489" y="8400"/>
                  </a:lnTo>
                  <a:lnTo>
                    <a:pt x="14746" y="8217"/>
                  </a:lnTo>
                  <a:lnTo>
                    <a:pt x="14930" y="8033"/>
                  </a:lnTo>
                  <a:lnTo>
                    <a:pt x="14966" y="7997"/>
                  </a:lnTo>
                  <a:lnTo>
                    <a:pt x="14966" y="7923"/>
                  </a:lnTo>
                  <a:lnTo>
                    <a:pt x="14930" y="7813"/>
                  </a:lnTo>
                  <a:lnTo>
                    <a:pt x="14820" y="7777"/>
                  </a:lnTo>
                  <a:lnTo>
                    <a:pt x="14710" y="7777"/>
                  </a:lnTo>
                  <a:lnTo>
                    <a:pt x="14123" y="8143"/>
                  </a:lnTo>
                  <a:lnTo>
                    <a:pt x="13829" y="8290"/>
                  </a:lnTo>
                  <a:lnTo>
                    <a:pt x="13462" y="8400"/>
                  </a:lnTo>
                  <a:lnTo>
                    <a:pt x="13206" y="8474"/>
                  </a:lnTo>
                  <a:lnTo>
                    <a:pt x="12912" y="8437"/>
                  </a:lnTo>
                  <a:lnTo>
                    <a:pt x="12692" y="8363"/>
                  </a:lnTo>
                  <a:lnTo>
                    <a:pt x="12472" y="8217"/>
                  </a:lnTo>
                  <a:lnTo>
                    <a:pt x="12545" y="8107"/>
                  </a:lnTo>
                  <a:lnTo>
                    <a:pt x="12582" y="7960"/>
                  </a:lnTo>
                  <a:lnTo>
                    <a:pt x="12582" y="7850"/>
                  </a:lnTo>
                  <a:lnTo>
                    <a:pt x="12545" y="7777"/>
                  </a:lnTo>
                  <a:lnTo>
                    <a:pt x="12509" y="7740"/>
                  </a:lnTo>
                  <a:lnTo>
                    <a:pt x="12325" y="7630"/>
                  </a:lnTo>
                  <a:lnTo>
                    <a:pt x="12142" y="7520"/>
                  </a:lnTo>
                  <a:lnTo>
                    <a:pt x="11812" y="7520"/>
                  </a:lnTo>
                  <a:lnTo>
                    <a:pt x="11628" y="7116"/>
                  </a:lnTo>
                  <a:lnTo>
                    <a:pt x="11518" y="6713"/>
                  </a:lnTo>
                  <a:lnTo>
                    <a:pt x="11518" y="6346"/>
                  </a:lnTo>
                  <a:lnTo>
                    <a:pt x="11518" y="6016"/>
                  </a:lnTo>
                  <a:lnTo>
                    <a:pt x="11555" y="5649"/>
                  </a:lnTo>
                  <a:lnTo>
                    <a:pt x="11518" y="5282"/>
                  </a:lnTo>
                  <a:lnTo>
                    <a:pt x="11445" y="4989"/>
                  </a:lnTo>
                  <a:lnTo>
                    <a:pt x="11335" y="4732"/>
                  </a:lnTo>
                  <a:lnTo>
                    <a:pt x="11188" y="4549"/>
                  </a:lnTo>
                  <a:lnTo>
                    <a:pt x="11005" y="4402"/>
                  </a:lnTo>
                  <a:lnTo>
                    <a:pt x="10785" y="4329"/>
                  </a:lnTo>
                  <a:lnTo>
                    <a:pt x="10565" y="4255"/>
                  </a:lnTo>
                  <a:lnTo>
                    <a:pt x="10051" y="4255"/>
                  </a:lnTo>
                  <a:lnTo>
                    <a:pt x="9758" y="4292"/>
                  </a:lnTo>
                  <a:lnTo>
                    <a:pt x="9464" y="4365"/>
                  </a:lnTo>
                  <a:lnTo>
                    <a:pt x="8914" y="4585"/>
                  </a:lnTo>
                  <a:lnTo>
                    <a:pt x="8400" y="4879"/>
                  </a:lnTo>
                  <a:lnTo>
                    <a:pt x="7960" y="5209"/>
                  </a:lnTo>
                  <a:lnTo>
                    <a:pt x="8290" y="4769"/>
                  </a:lnTo>
                  <a:lnTo>
                    <a:pt x="9061" y="3742"/>
                  </a:lnTo>
                  <a:lnTo>
                    <a:pt x="9464" y="3191"/>
                  </a:lnTo>
                  <a:lnTo>
                    <a:pt x="9831" y="2641"/>
                  </a:lnTo>
                  <a:lnTo>
                    <a:pt x="9868" y="2568"/>
                  </a:lnTo>
                  <a:lnTo>
                    <a:pt x="9868" y="2531"/>
                  </a:lnTo>
                  <a:lnTo>
                    <a:pt x="9794" y="2421"/>
                  </a:lnTo>
                  <a:lnTo>
                    <a:pt x="9721" y="2384"/>
                  </a:lnTo>
                  <a:lnTo>
                    <a:pt x="9684" y="2348"/>
                  </a:lnTo>
                  <a:close/>
                  <a:moveTo>
                    <a:pt x="15663" y="9867"/>
                  </a:moveTo>
                  <a:lnTo>
                    <a:pt x="15700" y="9904"/>
                  </a:lnTo>
                  <a:lnTo>
                    <a:pt x="15627" y="10381"/>
                  </a:lnTo>
                  <a:lnTo>
                    <a:pt x="15663" y="10418"/>
                  </a:lnTo>
                  <a:lnTo>
                    <a:pt x="15663" y="10454"/>
                  </a:lnTo>
                  <a:lnTo>
                    <a:pt x="15773" y="10491"/>
                  </a:lnTo>
                  <a:lnTo>
                    <a:pt x="15443" y="10895"/>
                  </a:lnTo>
                  <a:lnTo>
                    <a:pt x="15443" y="10821"/>
                  </a:lnTo>
                  <a:lnTo>
                    <a:pt x="15333" y="10491"/>
                  </a:lnTo>
                  <a:lnTo>
                    <a:pt x="15296" y="10454"/>
                  </a:lnTo>
                  <a:lnTo>
                    <a:pt x="15260" y="10454"/>
                  </a:lnTo>
                  <a:lnTo>
                    <a:pt x="15223" y="10491"/>
                  </a:lnTo>
                  <a:lnTo>
                    <a:pt x="15223" y="10528"/>
                  </a:lnTo>
                  <a:lnTo>
                    <a:pt x="15186" y="10821"/>
                  </a:lnTo>
                  <a:lnTo>
                    <a:pt x="15186" y="11188"/>
                  </a:lnTo>
                  <a:lnTo>
                    <a:pt x="15223" y="11225"/>
                  </a:lnTo>
                  <a:lnTo>
                    <a:pt x="14746" y="11848"/>
                  </a:lnTo>
                  <a:lnTo>
                    <a:pt x="14746" y="11591"/>
                  </a:lnTo>
                  <a:lnTo>
                    <a:pt x="14746" y="11371"/>
                  </a:lnTo>
                  <a:lnTo>
                    <a:pt x="14746" y="11115"/>
                  </a:lnTo>
                  <a:lnTo>
                    <a:pt x="14710" y="11078"/>
                  </a:lnTo>
                  <a:lnTo>
                    <a:pt x="15333" y="10308"/>
                  </a:lnTo>
                  <a:lnTo>
                    <a:pt x="15663" y="9867"/>
                  </a:lnTo>
                  <a:close/>
                  <a:moveTo>
                    <a:pt x="14526" y="11298"/>
                  </a:moveTo>
                  <a:lnTo>
                    <a:pt x="14453" y="11555"/>
                  </a:lnTo>
                  <a:lnTo>
                    <a:pt x="14416" y="11775"/>
                  </a:lnTo>
                  <a:lnTo>
                    <a:pt x="14453" y="11885"/>
                  </a:lnTo>
                  <a:lnTo>
                    <a:pt x="14489" y="11958"/>
                  </a:lnTo>
                  <a:lnTo>
                    <a:pt x="14563" y="11995"/>
                  </a:lnTo>
                  <a:lnTo>
                    <a:pt x="14600" y="11995"/>
                  </a:lnTo>
                  <a:lnTo>
                    <a:pt x="14123" y="12619"/>
                  </a:lnTo>
                  <a:lnTo>
                    <a:pt x="14049" y="12655"/>
                  </a:lnTo>
                  <a:lnTo>
                    <a:pt x="14049" y="12362"/>
                  </a:lnTo>
                  <a:lnTo>
                    <a:pt x="14049" y="12142"/>
                  </a:lnTo>
                  <a:lnTo>
                    <a:pt x="14049" y="12032"/>
                  </a:lnTo>
                  <a:lnTo>
                    <a:pt x="14013" y="11922"/>
                  </a:lnTo>
                  <a:lnTo>
                    <a:pt x="14526" y="11298"/>
                  </a:lnTo>
                  <a:close/>
                  <a:moveTo>
                    <a:pt x="4806" y="7997"/>
                  </a:moveTo>
                  <a:lnTo>
                    <a:pt x="4769" y="8033"/>
                  </a:lnTo>
                  <a:lnTo>
                    <a:pt x="4769" y="8070"/>
                  </a:lnTo>
                  <a:lnTo>
                    <a:pt x="4952" y="8217"/>
                  </a:lnTo>
                  <a:lnTo>
                    <a:pt x="5099" y="8327"/>
                  </a:lnTo>
                  <a:lnTo>
                    <a:pt x="5576" y="8584"/>
                  </a:lnTo>
                  <a:lnTo>
                    <a:pt x="6126" y="8840"/>
                  </a:lnTo>
                  <a:lnTo>
                    <a:pt x="6640" y="9134"/>
                  </a:lnTo>
                  <a:lnTo>
                    <a:pt x="7116" y="9501"/>
                  </a:lnTo>
                  <a:lnTo>
                    <a:pt x="7557" y="9831"/>
                  </a:lnTo>
                  <a:lnTo>
                    <a:pt x="8437" y="10638"/>
                  </a:lnTo>
                  <a:lnTo>
                    <a:pt x="9244" y="11371"/>
                  </a:lnTo>
                  <a:lnTo>
                    <a:pt x="10088" y="12105"/>
                  </a:lnTo>
                  <a:lnTo>
                    <a:pt x="10344" y="12325"/>
                  </a:lnTo>
                  <a:lnTo>
                    <a:pt x="10748" y="12655"/>
                  </a:lnTo>
                  <a:lnTo>
                    <a:pt x="10931" y="12765"/>
                  </a:lnTo>
                  <a:lnTo>
                    <a:pt x="11115" y="12839"/>
                  </a:lnTo>
                  <a:lnTo>
                    <a:pt x="11225" y="12839"/>
                  </a:lnTo>
                  <a:lnTo>
                    <a:pt x="11298" y="12802"/>
                  </a:lnTo>
                  <a:lnTo>
                    <a:pt x="11335" y="12765"/>
                  </a:lnTo>
                  <a:lnTo>
                    <a:pt x="11372" y="12692"/>
                  </a:lnTo>
                  <a:lnTo>
                    <a:pt x="11372" y="12582"/>
                  </a:lnTo>
                  <a:lnTo>
                    <a:pt x="11335" y="12472"/>
                  </a:lnTo>
                  <a:lnTo>
                    <a:pt x="11151" y="12325"/>
                  </a:lnTo>
                  <a:lnTo>
                    <a:pt x="10711" y="11995"/>
                  </a:lnTo>
                  <a:lnTo>
                    <a:pt x="10271" y="11628"/>
                  </a:lnTo>
                  <a:lnTo>
                    <a:pt x="9391" y="10858"/>
                  </a:lnTo>
                  <a:lnTo>
                    <a:pt x="8547" y="10051"/>
                  </a:lnTo>
                  <a:lnTo>
                    <a:pt x="8107" y="9684"/>
                  </a:lnTo>
                  <a:lnTo>
                    <a:pt x="7703" y="9354"/>
                  </a:lnTo>
                  <a:lnTo>
                    <a:pt x="7227" y="9024"/>
                  </a:lnTo>
                  <a:lnTo>
                    <a:pt x="6786" y="8694"/>
                  </a:lnTo>
                  <a:lnTo>
                    <a:pt x="6309" y="8437"/>
                  </a:lnTo>
                  <a:lnTo>
                    <a:pt x="5833" y="8217"/>
                  </a:lnTo>
                  <a:lnTo>
                    <a:pt x="5356" y="8033"/>
                  </a:lnTo>
                  <a:lnTo>
                    <a:pt x="5209" y="7997"/>
                  </a:lnTo>
                  <a:close/>
                  <a:moveTo>
                    <a:pt x="954" y="12582"/>
                  </a:moveTo>
                  <a:lnTo>
                    <a:pt x="1101" y="12692"/>
                  </a:lnTo>
                  <a:lnTo>
                    <a:pt x="1064" y="12765"/>
                  </a:lnTo>
                  <a:lnTo>
                    <a:pt x="1064" y="12839"/>
                  </a:lnTo>
                  <a:lnTo>
                    <a:pt x="1064" y="12875"/>
                  </a:lnTo>
                  <a:lnTo>
                    <a:pt x="1101" y="12839"/>
                  </a:lnTo>
                  <a:lnTo>
                    <a:pt x="1211" y="12912"/>
                  </a:lnTo>
                  <a:lnTo>
                    <a:pt x="1247" y="12985"/>
                  </a:lnTo>
                  <a:lnTo>
                    <a:pt x="1247" y="13059"/>
                  </a:lnTo>
                  <a:lnTo>
                    <a:pt x="1284" y="13242"/>
                  </a:lnTo>
                  <a:lnTo>
                    <a:pt x="991" y="13095"/>
                  </a:lnTo>
                  <a:lnTo>
                    <a:pt x="844" y="13059"/>
                  </a:lnTo>
                  <a:lnTo>
                    <a:pt x="697" y="13022"/>
                  </a:lnTo>
                  <a:lnTo>
                    <a:pt x="844" y="12765"/>
                  </a:lnTo>
                  <a:lnTo>
                    <a:pt x="954" y="12582"/>
                  </a:lnTo>
                  <a:close/>
                  <a:moveTo>
                    <a:pt x="2715" y="10858"/>
                  </a:moveTo>
                  <a:lnTo>
                    <a:pt x="2641" y="10931"/>
                  </a:lnTo>
                  <a:lnTo>
                    <a:pt x="2641" y="10968"/>
                  </a:lnTo>
                  <a:lnTo>
                    <a:pt x="2788" y="11151"/>
                  </a:lnTo>
                  <a:lnTo>
                    <a:pt x="2935" y="11261"/>
                  </a:lnTo>
                  <a:lnTo>
                    <a:pt x="3302" y="11445"/>
                  </a:lnTo>
                  <a:lnTo>
                    <a:pt x="3778" y="11775"/>
                  </a:lnTo>
                  <a:lnTo>
                    <a:pt x="4255" y="12105"/>
                  </a:lnTo>
                  <a:lnTo>
                    <a:pt x="5099" y="12765"/>
                  </a:lnTo>
                  <a:lnTo>
                    <a:pt x="5539" y="13095"/>
                  </a:lnTo>
                  <a:lnTo>
                    <a:pt x="5759" y="13242"/>
                  </a:lnTo>
                  <a:lnTo>
                    <a:pt x="5869" y="13279"/>
                  </a:lnTo>
                  <a:lnTo>
                    <a:pt x="6053" y="13279"/>
                  </a:lnTo>
                  <a:lnTo>
                    <a:pt x="6126" y="13242"/>
                  </a:lnTo>
                  <a:lnTo>
                    <a:pt x="6163" y="13169"/>
                  </a:lnTo>
                  <a:lnTo>
                    <a:pt x="6126" y="13059"/>
                  </a:lnTo>
                  <a:lnTo>
                    <a:pt x="6089" y="12985"/>
                  </a:lnTo>
                  <a:lnTo>
                    <a:pt x="6016" y="12875"/>
                  </a:lnTo>
                  <a:lnTo>
                    <a:pt x="5869" y="12729"/>
                  </a:lnTo>
                  <a:lnTo>
                    <a:pt x="5502" y="12472"/>
                  </a:lnTo>
                  <a:lnTo>
                    <a:pt x="4512" y="11738"/>
                  </a:lnTo>
                  <a:lnTo>
                    <a:pt x="4035" y="11408"/>
                  </a:lnTo>
                  <a:lnTo>
                    <a:pt x="3522" y="11078"/>
                  </a:lnTo>
                  <a:lnTo>
                    <a:pt x="3338" y="11005"/>
                  </a:lnTo>
                  <a:lnTo>
                    <a:pt x="3118" y="10895"/>
                  </a:lnTo>
                  <a:lnTo>
                    <a:pt x="2935" y="10858"/>
                  </a:lnTo>
                  <a:close/>
                  <a:moveTo>
                    <a:pt x="13756" y="12252"/>
                  </a:moveTo>
                  <a:lnTo>
                    <a:pt x="13719" y="12362"/>
                  </a:lnTo>
                  <a:lnTo>
                    <a:pt x="13719" y="12619"/>
                  </a:lnTo>
                  <a:lnTo>
                    <a:pt x="13719" y="12912"/>
                  </a:lnTo>
                  <a:lnTo>
                    <a:pt x="13756" y="12985"/>
                  </a:lnTo>
                  <a:lnTo>
                    <a:pt x="13793" y="13022"/>
                  </a:lnTo>
                  <a:lnTo>
                    <a:pt x="13719" y="13095"/>
                  </a:lnTo>
                  <a:lnTo>
                    <a:pt x="13389" y="13536"/>
                  </a:lnTo>
                  <a:lnTo>
                    <a:pt x="13426" y="13132"/>
                  </a:lnTo>
                  <a:lnTo>
                    <a:pt x="13462" y="12912"/>
                  </a:lnTo>
                  <a:lnTo>
                    <a:pt x="13462" y="12765"/>
                  </a:lnTo>
                  <a:lnTo>
                    <a:pt x="13426" y="12655"/>
                  </a:lnTo>
                  <a:lnTo>
                    <a:pt x="13756" y="12252"/>
                  </a:lnTo>
                  <a:close/>
                  <a:moveTo>
                    <a:pt x="4402" y="8694"/>
                  </a:moveTo>
                  <a:lnTo>
                    <a:pt x="4329" y="8730"/>
                  </a:lnTo>
                  <a:lnTo>
                    <a:pt x="4255" y="8804"/>
                  </a:lnTo>
                  <a:lnTo>
                    <a:pt x="4255" y="8877"/>
                  </a:lnTo>
                  <a:lnTo>
                    <a:pt x="4255" y="8987"/>
                  </a:lnTo>
                  <a:lnTo>
                    <a:pt x="4292" y="9060"/>
                  </a:lnTo>
                  <a:lnTo>
                    <a:pt x="4365" y="9134"/>
                  </a:lnTo>
                  <a:lnTo>
                    <a:pt x="4512" y="9207"/>
                  </a:lnTo>
                  <a:lnTo>
                    <a:pt x="4842" y="9354"/>
                  </a:lnTo>
                  <a:lnTo>
                    <a:pt x="5136" y="9501"/>
                  </a:lnTo>
                  <a:lnTo>
                    <a:pt x="5392" y="9647"/>
                  </a:lnTo>
                  <a:lnTo>
                    <a:pt x="5869" y="10014"/>
                  </a:lnTo>
                  <a:lnTo>
                    <a:pt x="6346" y="10418"/>
                  </a:lnTo>
                  <a:lnTo>
                    <a:pt x="6786" y="10858"/>
                  </a:lnTo>
                  <a:lnTo>
                    <a:pt x="8584" y="12398"/>
                  </a:lnTo>
                  <a:lnTo>
                    <a:pt x="9501" y="13169"/>
                  </a:lnTo>
                  <a:lnTo>
                    <a:pt x="9721" y="13315"/>
                  </a:lnTo>
                  <a:lnTo>
                    <a:pt x="9941" y="13462"/>
                  </a:lnTo>
                  <a:lnTo>
                    <a:pt x="10161" y="13572"/>
                  </a:lnTo>
                  <a:lnTo>
                    <a:pt x="10271" y="13609"/>
                  </a:lnTo>
                  <a:lnTo>
                    <a:pt x="10381" y="13609"/>
                  </a:lnTo>
                  <a:lnTo>
                    <a:pt x="10454" y="13572"/>
                  </a:lnTo>
                  <a:lnTo>
                    <a:pt x="10491" y="13536"/>
                  </a:lnTo>
                  <a:lnTo>
                    <a:pt x="10528" y="13462"/>
                  </a:lnTo>
                  <a:lnTo>
                    <a:pt x="10491" y="13389"/>
                  </a:lnTo>
                  <a:lnTo>
                    <a:pt x="10418" y="13242"/>
                  </a:lnTo>
                  <a:lnTo>
                    <a:pt x="10271" y="13132"/>
                  </a:lnTo>
                  <a:lnTo>
                    <a:pt x="9978" y="12949"/>
                  </a:lnTo>
                  <a:lnTo>
                    <a:pt x="9537" y="12619"/>
                  </a:lnTo>
                  <a:lnTo>
                    <a:pt x="9134" y="12288"/>
                  </a:lnTo>
                  <a:lnTo>
                    <a:pt x="7557" y="10931"/>
                  </a:lnTo>
                  <a:lnTo>
                    <a:pt x="6823" y="10271"/>
                  </a:lnTo>
                  <a:lnTo>
                    <a:pt x="6089" y="9647"/>
                  </a:lnTo>
                  <a:lnTo>
                    <a:pt x="5686" y="9354"/>
                  </a:lnTo>
                  <a:lnTo>
                    <a:pt x="5246" y="9097"/>
                  </a:lnTo>
                  <a:lnTo>
                    <a:pt x="4769" y="8950"/>
                  </a:lnTo>
                  <a:lnTo>
                    <a:pt x="4549" y="8840"/>
                  </a:lnTo>
                  <a:lnTo>
                    <a:pt x="4475" y="8767"/>
                  </a:lnTo>
                  <a:lnTo>
                    <a:pt x="4439" y="8694"/>
                  </a:lnTo>
                  <a:close/>
                  <a:moveTo>
                    <a:pt x="1541" y="13022"/>
                  </a:moveTo>
                  <a:lnTo>
                    <a:pt x="2091" y="13389"/>
                  </a:lnTo>
                  <a:lnTo>
                    <a:pt x="2091" y="13572"/>
                  </a:lnTo>
                  <a:lnTo>
                    <a:pt x="2126" y="13749"/>
                  </a:lnTo>
                  <a:lnTo>
                    <a:pt x="1504" y="13389"/>
                  </a:lnTo>
                  <a:lnTo>
                    <a:pt x="1578" y="13352"/>
                  </a:lnTo>
                  <a:lnTo>
                    <a:pt x="1614" y="13315"/>
                  </a:lnTo>
                  <a:lnTo>
                    <a:pt x="1614" y="13279"/>
                  </a:lnTo>
                  <a:lnTo>
                    <a:pt x="1614" y="13205"/>
                  </a:lnTo>
                  <a:lnTo>
                    <a:pt x="1541" y="13095"/>
                  </a:lnTo>
                  <a:lnTo>
                    <a:pt x="1541" y="13022"/>
                  </a:lnTo>
                  <a:close/>
                  <a:moveTo>
                    <a:pt x="13206" y="12949"/>
                  </a:moveTo>
                  <a:lnTo>
                    <a:pt x="13169" y="13022"/>
                  </a:lnTo>
                  <a:lnTo>
                    <a:pt x="13059" y="13756"/>
                  </a:lnTo>
                  <a:lnTo>
                    <a:pt x="13059" y="13829"/>
                  </a:lnTo>
                  <a:lnTo>
                    <a:pt x="13096" y="13866"/>
                  </a:lnTo>
                  <a:lnTo>
                    <a:pt x="12912" y="14086"/>
                  </a:lnTo>
                  <a:lnTo>
                    <a:pt x="12912" y="13719"/>
                  </a:lnTo>
                  <a:lnTo>
                    <a:pt x="12875" y="13352"/>
                  </a:lnTo>
                  <a:lnTo>
                    <a:pt x="13206" y="12949"/>
                  </a:lnTo>
                  <a:close/>
                  <a:moveTo>
                    <a:pt x="2458" y="13646"/>
                  </a:moveTo>
                  <a:lnTo>
                    <a:pt x="2641" y="13792"/>
                  </a:lnTo>
                  <a:lnTo>
                    <a:pt x="2788" y="13902"/>
                  </a:lnTo>
                  <a:lnTo>
                    <a:pt x="2788" y="14086"/>
                  </a:lnTo>
                  <a:lnTo>
                    <a:pt x="2825" y="14233"/>
                  </a:lnTo>
                  <a:lnTo>
                    <a:pt x="2605" y="14086"/>
                  </a:lnTo>
                  <a:lnTo>
                    <a:pt x="2385" y="13939"/>
                  </a:lnTo>
                  <a:lnTo>
                    <a:pt x="2495" y="13939"/>
                  </a:lnTo>
                  <a:lnTo>
                    <a:pt x="2568" y="13866"/>
                  </a:lnTo>
                  <a:lnTo>
                    <a:pt x="2568" y="13829"/>
                  </a:lnTo>
                  <a:lnTo>
                    <a:pt x="2568" y="13756"/>
                  </a:lnTo>
                  <a:lnTo>
                    <a:pt x="2458" y="13646"/>
                  </a:lnTo>
                  <a:close/>
                  <a:moveTo>
                    <a:pt x="3595" y="9794"/>
                  </a:moveTo>
                  <a:lnTo>
                    <a:pt x="3558" y="9831"/>
                  </a:lnTo>
                  <a:lnTo>
                    <a:pt x="3522" y="9867"/>
                  </a:lnTo>
                  <a:lnTo>
                    <a:pt x="3558" y="9977"/>
                  </a:lnTo>
                  <a:lnTo>
                    <a:pt x="3595" y="10088"/>
                  </a:lnTo>
                  <a:lnTo>
                    <a:pt x="3815" y="10234"/>
                  </a:lnTo>
                  <a:lnTo>
                    <a:pt x="4659" y="10821"/>
                  </a:lnTo>
                  <a:lnTo>
                    <a:pt x="5466" y="11518"/>
                  </a:lnTo>
                  <a:lnTo>
                    <a:pt x="6236" y="12178"/>
                  </a:lnTo>
                  <a:lnTo>
                    <a:pt x="7080" y="12839"/>
                  </a:lnTo>
                  <a:lnTo>
                    <a:pt x="7923" y="13462"/>
                  </a:lnTo>
                  <a:lnTo>
                    <a:pt x="8730" y="14049"/>
                  </a:lnTo>
                  <a:lnTo>
                    <a:pt x="9134" y="14343"/>
                  </a:lnTo>
                  <a:lnTo>
                    <a:pt x="9574" y="14563"/>
                  </a:lnTo>
                  <a:lnTo>
                    <a:pt x="9684" y="14563"/>
                  </a:lnTo>
                  <a:lnTo>
                    <a:pt x="9794" y="14526"/>
                  </a:lnTo>
                  <a:lnTo>
                    <a:pt x="9868" y="14453"/>
                  </a:lnTo>
                  <a:lnTo>
                    <a:pt x="9904" y="14416"/>
                  </a:lnTo>
                  <a:lnTo>
                    <a:pt x="9904" y="14379"/>
                  </a:lnTo>
                  <a:lnTo>
                    <a:pt x="9904" y="14306"/>
                  </a:lnTo>
                  <a:lnTo>
                    <a:pt x="9868" y="14269"/>
                  </a:lnTo>
                  <a:lnTo>
                    <a:pt x="9794" y="14196"/>
                  </a:lnTo>
                  <a:lnTo>
                    <a:pt x="9721" y="14159"/>
                  </a:lnTo>
                  <a:lnTo>
                    <a:pt x="9501" y="14012"/>
                  </a:lnTo>
                  <a:lnTo>
                    <a:pt x="9281" y="13866"/>
                  </a:lnTo>
                  <a:lnTo>
                    <a:pt x="8290" y="13205"/>
                  </a:lnTo>
                  <a:lnTo>
                    <a:pt x="7373" y="12508"/>
                  </a:lnTo>
                  <a:lnTo>
                    <a:pt x="6493" y="11812"/>
                  </a:lnTo>
                  <a:lnTo>
                    <a:pt x="5649" y="11115"/>
                  </a:lnTo>
                  <a:lnTo>
                    <a:pt x="4769" y="10418"/>
                  </a:lnTo>
                  <a:lnTo>
                    <a:pt x="4549" y="10234"/>
                  </a:lnTo>
                  <a:lnTo>
                    <a:pt x="4145" y="9977"/>
                  </a:lnTo>
                  <a:lnTo>
                    <a:pt x="3925" y="9867"/>
                  </a:lnTo>
                  <a:lnTo>
                    <a:pt x="3742" y="9794"/>
                  </a:lnTo>
                  <a:close/>
                  <a:moveTo>
                    <a:pt x="3155" y="14122"/>
                  </a:moveTo>
                  <a:lnTo>
                    <a:pt x="3778" y="14563"/>
                  </a:lnTo>
                  <a:lnTo>
                    <a:pt x="3742" y="14746"/>
                  </a:lnTo>
                  <a:lnTo>
                    <a:pt x="3742" y="14856"/>
                  </a:lnTo>
                  <a:lnTo>
                    <a:pt x="3338" y="14563"/>
                  </a:lnTo>
                  <a:lnTo>
                    <a:pt x="3338" y="14489"/>
                  </a:lnTo>
                  <a:lnTo>
                    <a:pt x="3302" y="14416"/>
                  </a:lnTo>
                  <a:lnTo>
                    <a:pt x="3192" y="14269"/>
                  </a:lnTo>
                  <a:lnTo>
                    <a:pt x="3155" y="14122"/>
                  </a:lnTo>
                  <a:close/>
                  <a:moveTo>
                    <a:pt x="12692" y="13536"/>
                  </a:moveTo>
                  <a:lnTo>
                    <a:pt x="12619" y="13976"/>
                  </a:lnTo>
                  <a:lnTo>
                    <a:pt x="12582" y="14416"/>
                  </a:lnTo>
                  <a:lnTo>
                    <a:pt x="12582" y="14489"/>
                  </a:lnTo>
                  <a:lnTo>
                    <a:pt x="12142" y="15040"/>
                  </a:lnTo>
                  <a:lnTo>
                    <a:pt x="12142" y="14893"/>
                  </a:lnTo>
                  <a:lnTo>
                    <a:pt x="12142" y="14563"/>
                  </a:lnTo>
                  <a:lnTo>
                    <a:pt x="12105" y="14269"/>
                  </a:lnTo>
                  <a:lnTo>
                    <a:pt x="12692" y="13536"/>
                  </a:lnTo>
                  <a:close/>
                  <a:moveTo>
                    <a:pt x="4035" y="14746"/>
                  </a:moveTo>
                  <a:lnTo>
                    <a:pt x="4402" y="15003"/>
                  </a:lnTo>
                  <a:lnTo>
                    <a:pt x="4402" y="15040"/>
                  </a:lnTo>
                  <a:lnTo>
                    <a:pt x="4402" y="15150"/>
                  </a:lnTo>
                  <a:lnTo>
                    <a:pt x="4439" y="15223"/>
                  </a:lnTo>
                  <a:lnTo>
                    <a:pt x="4549" y="15370"/>
                  </a:lnTo>
                  <a:lnTo>
                    <a:pt x="4659" y="15553"/>
                  </a:lnTo>
                  <a:lnTo>
                    <a:pt x="4255" y="15223"/>
                  </a:lnTo>
                  <a:lnTo>
                    <a:pt x="4255" y="15150"/>
                  </a:lnTo>
                  <a:lnTo>
                    <a:pt x="4219" y="15076"/>
                  </a:lnTo>
                  <a:lnTo>
                    <a:pt x="4109" y="14966"/>
                  </a:lnTo>
                  <a:lnTo>
                    <a:pt x="4035" y="14856"/>
                  </a:lnTo>
                  <a:lnTo>
                    <a:pt x="4035" y="14746"/>
                  </a:lnTo>
                  <a:close/>
                  <a:moveTo>
                    <a:pt x="11922" y="14489"/>
                  </a:moveTo>
                  <a:lnTo>
                    <a:pt x="11885" y="14856"/>
                  </a:lnTo>
                  <a:lnTo>
                    <a:pt x="11848" y="15113"/>
                  </a:lnTo>
                  <a:lnTo>
                    <a:pt x="11848" y="15260"/>
                  </a:lnTo>
                  <a:lnTo>
                    <a:pt x="11848" y="15370"/>
                  </a:lnTo>
                  <a:lnTo>
                    <a:pt x="11555" y="15700"/>
                  </a:lnTo>
                  <a:lnTo>
                    <a:pt x="11592" y="15480"/>
                  </a:lnTo>
                  <a:lnTo>
                    <a:pt x="11555" y="15223"/>
                  </a:lnTo>
                  <a:lnTo>
                    <a:pt x="11555" y="15150"/>
                  </a:lnTo>
                  <a:lnTo>
                    <a:pt x="11482" y="15113"/>
                  </a:lnTo>
                  <a:lnTo>
                    <a:pt x="11445" y="15113"/>
                  </a:lnTo>
                  <a:lnTo>
                    <a:pt x="11922" y="14489"/>
                  </a:lnTo>
                  <a:close/>
                  <a:moveTo>
                    <a:pt x="4769" y="15223"/>
                  </a:moveTo>
                  <a:lnTo>
                    <a:pt x="5026" y="15406"/>
                  </a:lnTo>
                  <a:lnTo>
                    <a:pt x="5576" y="15810"/>
                  </a:lnTo>
                  <a:lnTo>
                    <a:pt x="5576" y="15883"/>
                  </a:lnTo>
                  <a:lnTo>
                    <a:pt x="5576" y="16177"/>
                  </a:lnTo>
                  <a:lnTo>
                    <a:pt x="5576" y="16287"/>
                  </a:lnTo>
                  <a:lnTo>
                    <a:pt x="4916" y="15773"/>
                  </a:lnTo>
                  <a:lnTo>
                    <a:pt x="4952" y="15663"/>
                  </a:lnTo>
                  <a:lnTo>
                    <a:pt x="4952" y="15553"/>
                  </a:lnTo>
                  <a:lnTo>
                    <a:pt x="4916" y="15480"/>
                  </a:lnTo>
                  <a:lnTo>
                    <a:pt x="4879" y="15370"/>
                  </a:lnTo>
                  <a:lnTo>
                    <a:pt x="4769" y="15223"/>
                  </a:lnTo>
                  <a:close/>
                  <a:moveTo>
                    <a:pt x="5833" y="15993"/>
                  </a:moveTo>
                  <a:lnTo>
                    <a:pt x="6456" y="16507"/>
                  </a:lnTo>
                  <a:lnTo>
                    <a:pt x="6420" y="16580"/>
                  </a:lnTo>
                  <a:lnTo>
                    <a:pt x="6383" y="16690"/>
                  </a:lnTo>
                  <a:lnTo>
                    <a:pt x="6346" y="16874"/>
                  </a:lnTo>
                  <a:lnTo>
                    <a:pt x="5869" y="16507"/>
                  </a:lnTo>
                  <a:lnTo>
                    <a:pt x="5869" y="16323"/>
                  </a:lnTo>
                  <a:lnTo>
                    <a:pt x="5869" y="16140"/>
                  </a:lnTo>
                  <a:lnTo>
                    <a:pt x="5833" y="15993"/>
                  </a:lnTo>
                  <a:close/>
                  <a:moveTo>
                    <a:pt x="11298" y="15260"/>
                  </a:moveTo>
                  <a:lnTo>
                    <a:pt x="11298" y="15443"/>
                  </a:lnTo>
                  <a:lnTo>
                    <a:pt x="11225" y="15957"/>
                  </a:lnTo>
                  <a:lnTo>
                    <a:pt x="11225" y="16030"/>
                  </a:lnTo>
                  <a:lnTo>
                    <a:pt x="11261" y="16067"/>
                  </a:lnTo>
                  <a:lnTo>
                    <a:pt x="10088" y="17387"/>
                  </a:lnTo>
                  <a:lnTo>
                    <a:pt x="10088" y="17130"/>
                  </a:lnTo>
                  <a:lnTo>
                    <a:pt x="10088" y="16984"/>
                  </a:lnTo>
                  <a:lnTo>
                    <a:pt x="10308" y="16653"/>
                  </a:lnTo>
                  <a:lnTo>
                    <a:pt x="10821" y="15920"/>
                  </a:lnTo>
                  <a:lnTo>
                    <a:pt x="10785" y="16067"/>
                  </a:lnTo>
                  <a:lnTo>
                    <a:pt x="10711" y="16287"/>
                  </a:lnTo>
                  <a:lnTo>
                    <a:pt x="10711" y="16397"/>
                  </a:lnTo>
                  <a:lnTo>
                    <a:pt x="10711" y="16507"/>
                  </a:lnTo>
                  <a:lnTo>
                    <a:pt x="10748" y="16543"/>
                  </a:lnTo>
                  <a:lnTo>
                    <a:pt x="10785" y="16543"/>
                  </a:lnTo>
                  <a:lnTo>
                    <a:pt x="10895" y="16470"/>
                  </a:lnTo>
                  <a:lnTo>
                    <a:pt x="10968" y="16360"/>
                  </a:lnTo>
                  <a:lnTo>
                    <a:pt x="11005" y="16103"/>
                  </a:lnTo>
                  <a:lnTo>
                    <a:pt x="11005" y="15663"/>
                  </a:lnTo>
                  <a:lnTo>
                    <a:pt x="11225" y="15370"/>
                  </a:lnTo>
                  <a:lnTo>
                    <a:pt x="11298" y="15260"/>
                  </a:lnTo>
                  <a:close/>
                  <a:moveTo>
                    <a:pt x="6566" y="16580"/>
                  </a:moveTo>
                  <a:lnTo>
                    <a:pt x="7006" y="17020"/>
                  </a:lnTo>
                  <a:lnTo>
                    <a:pt x="7006" y="17240"/>
                  </a:lnTo>
                  <a:lnTo>
                    <a:pt x="7006" y="17460"/>
                  </a:lnTo>
                  <a:lnTo>
                    <a:pt x="6896" y="17350"/>
                  </a:lnTo>
                  <a:lnTo>
                    <a:pt x="6640" y="17130"/>
                  </a:lnTo>
                  <a:lnTo>
                    <a:pt x="6640" y="17020"/>
                  </a:lnTo>
                  <a:lnTo>
                    <a:pt x="6603" y="16800"/>
                  </a:lnTo>
                  <a:lnTo>
                    <a:pt x="6566" y="16580"/>
                  </a:lnTo>
                  <a:close/>
                  <a:moveTo>
                    <a:pt x="9464" y="404"/>
                  </a:moveTo>
                  <a:lnTo>
                    <a:pt x="9684" y="440"/>
                  </a:lnTo>
                  <a:lnTo>
                    <a:pt x="9868" y="477"/>
                  </a:lnTo>
                  <a:lnTo>
                    <a:pt x="10051" y="587"/>
                  </a:lnTo>
                  <a:lnTo>
                    <a:pt x="10418" y="844"/>
                  </a:lnTo>
                  <a:lnTo>
                    <a:pt x="10711" y="1064"/>
                  </a:lnTo>
                  <a:lnTo>
                    <a:pt x="12582" y="2421"/>
                  </a:lnTo>
                  <a:lnTo>
                    <a:pt x="14489" y="3815"/>
                  </a:lnTo>
                  <a:lnTo>
                    <a:pt x="15443" y="4512"/>
                  </a:lnTo>
                  <a:lnTo>
                    <a:pt x="15700" y="4732"/>
                  </a:lnTo>
                  <a:lnTo>
                    <a:pt x="15847" y="4805"/>
                  </a:lnTo>
                  <a:lnTo>
                    <a:pt x="15993" y="4879"/>
                  </a:lnTo>
                  <a:lnTo>
                    <a:pt x="15590" y="5356"/>
                  </a:lnTo>
                  <a:lnTo>
                    <a:pt x="15223" y="5869"/>
                  </a:lnTo>
                  <a:lnTo>
                    <a:pt x="15040" y="6089"/>
                  </a:lnTo>
                  <a:lnTo>
                    <a:pt x="14856" y="6383"/>
                  </a:lnTo>
                  <a:lnTo>
                    <a:pt x="14783" y="6529"/>
                  </a:lnTo>
                  <a:lnTo>
                    <a:pt x="14746" y="6639"/>
                  </a:lnTo>
                  <a:lnTo>
                    <a:pt x="14746" y="6786"/>
                  </a:lnTo>
                  <a:lnTo>
                    <a:pt x="14856" y="6896"/>
                  </a:lnTo>
                  <a:lnTo>
                    <a:pt x="14966" y="7006"/>
                  </a:lnTo>
                  <a:lnTo>
                    <a:pt x="15076" y="7080"/>
                  </a:lnTo>
                  <a:lnTo>
                    <a:pt x="15370" y="7190"/>
                  </a:lnTo>
                  <a:lnTo>
                    <a:pt x="15957" y="7300"/>
                  </a:lnTo>
                  <a:lnTo>
                    <a:pt x="16727" y="7446"/>
                  </a:lnTo>
                  <a:lnTo>
                    <a:pt x="17021" y="7520"/>
                  </a:lnTo>
                  <a:lnTo>
                    <a:pt x="16984" y="7593"/>
                  </a:lnTo>
                  <a:lnTo>
                    <a:pt x="16470" y="8143"/>
                  </a:lnTo>
                  <a:lnTo>
                    <a:pt x="15993" y="8730"/>
                  </a:lnTo>
                  <a:lnTo>
                    <a:pt x="15040" y="9904"/>
                  </a:lnTo>
                  <a:lnTo>
                    <a:pt x="12912" y="12508"/>
                  </a:lnTo>
                  <a:lnTo>
                    <a:pt x="11848" y="13792"/>
                  </a:lnTo>
                  <a:lnTo>
                    <a:pt x="10821" y="15113"/>
                  </a:lnTo>
                  <a:lnTo>
                    <a:pt x="10344" y="15736"/>
                  </a:lnTo>
                  <a:lnTo>
                    <a:pt x="9904" y="16397"/>
                  </a:lnTo>
                  <a:lnTo>
                    <a:pt x="9464" y="17057"/>
                  </a:lnTo>
                  <a:lnTo>
                    <a:pt x="9317" y="17277"/>
                  </a:lnTo>
                  <a:lnTo>
                    <a:pt x="9207" y="17497"/>
                  </a:lnTo>
                  <a:lnTo>
                    <a:pt x="8987" y="17387"/>
                  </a:lnTo>
                  <a:lnTo>
                    <a:pt x="8767" y="17350"/>
                  </a:lnTo>
                  <a:lnTo>
                    <a:pt x="8290" y="17204"/>
                  </a:lnTo>
                  <a:lnTo>
                    <a:pt x="7997" y="17094"/>
                  </a:lnTo>
                  <a:lnTo>
                    <a:pt x="7740" y="16910"/>
                  </a:lnTo>
                  <a:lnTo>
                    <a:pt x="7483" y="16727"/>
                  </a:lnTo>
                  <a:lnTo>
                    <a:pt x="7227" y="16507"/>
                  </a:lnTo>
                  <a:lnTo>
                    <a:pt x="6750" y="16067"/>
                  </a:lnTo>
                  <a:lnTo>
                    <a:pt x="6273" y="15663"/>
                  </a:lnTo>
                  <a:lnTo>
                    <a:pt x="5723" y="15296"/>
                  </a:lnTo>
                  <a:lnTo>
                    <a:pt x="5209" y="14929"/>
                  </a:lnTo>
                  <a:lnTo>
                    <a:pt x="3045" y="13462"/>
                  </a:lnTo>
                  <a:lnTo>
                    <a:pt x="1908" y="12619"/>
                  </a:lnTo>
                  <a:lnTo>
                    <a:pt x="1321" y="12215"/>
                  </a:lnTo>
                  <a:lnTo>
                    <a:pt x="697" y="11848"/>
                  </a:lnTo>
                  <a:lnTo>
                    <a:pt x="624" y="11812"/>
                  </a:lnTo>
                  <a:lnTo>
                    <a:pt x="1614" y="10381"/>
                  </a:lnTo>
                  <a:lnTo>
                    <a:pt x="2641" y="8950"/>
                  </a:lnTo>
                  <a:lnTo>
                    <a:pt x="3668" y="7556"/>
                  </a:lnTo>
                  <a:lnTo>
                    <a:pt x="4732" y="6163"/>
                  </a:lnTo>
                  <a:lnTo>
                    <a:pt x="6970" y="3338"/>
                  </a:lnTo>
                  <a:lnTo>
                    <a:pt x="8144" y="1944"/>
                  </a:lnTo>
                  <a:lnTo>
                    <a:pt x="8730" y="1284"/>
                  </a:lnTo>
                  <a:lnTo>
                    <a:pt x="9244" y="550"/>
                  </a:lnTo>
                  <a:lnTo>
                    <a:pt x="9281" y="477"/>
                  </a:lnTo>
                  <a:lnTo>
                    <a:pt x="9281" y="404"/>
                  </a:lnTo>
                  <a:close/>
                  <a:moveTo>
                    <a:pt x="7227" y="17204"/>
                  </a:moveTo>
                  <a:lnTo>
                    <a:pt x="7667" y="17460"/>
                  </a:lnTo>
                  <a:lnTo>
                    <a:pt x="8107" y="17681"/>
                  </a:lnTo>
                  <a:lnTo>
                    <a:pt x="8070" y="17937"/>
                  </a:lnTo>
                  <a:lnTo>
                    <a:pt x="8107" y="18194"/>
                  </a:lnTo>
                  <a:lnTo>
                    <a:pt x="7850" y="18084"/>
                  </a:lnTo>
                  <a:lnTo>
                    <a:pt x="7447" y="17791"/>
                  </a:lnTo>
                  <a:lnTo>
                    <a:pt x="7410" y="17644"/>
                  </a:lnTo>
                  <a:lnTo>
                    <a:pt x="7337" y="17497"/>
                  </a:lnTo>
                  <a:lnTo>
                    <a:pt x="7227" y="17204"/>
                  </a:lnTo>
                  <a:close/>
                  <a:moveTo>
                    <a:pt x="9831" y="17460"/>
                  </a:moveTo>
                  <a:lnTo>
                    <a:pt x="9868" y="17534"/>
                  </a:lnTo>
                  <a:lnTo>
                    <a:pt x="9904" y="17571"/>
                  </a:lnTo>
                  <a:lnTo>
                    <a:pt x="9464" y="18084"/>
                  </a:lnTo>
                  <a:lnTo>
                    <a:pt x="9207" y="18341"/>
                  </a:lnTo>
                  <a:lnTo>
                    <a:pt x="9171" y="18231"/>
                  </a:lnTo>
                  <a:lnTo>
                    <a:pt x="9134" y="18121"/>
                  </a:lnTo>
                  <a:lnTo>
                    <a:pt x="9134" y="17974"/>
                  </a:lnTo>
                  <a:lnTo>
                    <a:pt x="9317" y="17974"/>
                  </a:lnTo>
                  <a:lnTo>
                    <a:pt x="9317" y="17937"/>
                  </a:lnTo>
                  <a:lnTo>
                    <a:pt x="9391" y="17937"/>
                  </a:lnTo>
                  <a:lnTo>
                    <a:pt x="9464" y="17901"/>
                  </a:lnTo>
                  <a:lnTo>
                    <a:pt x="9574" y="17827"/>
                  </a:lnTo>
                  <a:lnTo>
                    <a:pt x="9647" y="17681"/>
                  </a:lnTo>
                  <a:lnTo>
                    <a:pt x="9794" y="17460"/>
                  </a:lnTo>
                  <a:close/>
                  <a:moveTo>
                    <a:pt x="9464" y="0"/>
                  </a:moveTo>
                  <a:lnTo>
                    <a:pt x="9281" y="37"/>
                  </a:lnTo>
                  <a:lnTo>
                    <a:pt x="9134" y="110"/>
                  </a:lnTo>
                  <a:lnTo>
                    <a:pt x="9024" y="147"/>
                  </a:lnTo>
                  <a:lnTo>
                    <a:pt x="8951" y="257"/>
                  </a:lnTo>
                  <a:lnTo>
                    <a:pt x="8914" y="294"/>
                  </a:lnTo>
                  <a:lnTo>
                    <a:pt x="8914" y="330"/>
                  </a:lnTo>
                  <a:lnTo>
                    <a:pt x="8327" y="954"/>
                  </a:lnTo>
                  <a:lnTo>
                    <a:pt x="7740" y="1614"/>
                  </a:lnTo>
                  <a:lnTo>
                    <a:pt x="6640" y="2971"/>
                  </a:lnTo>
                  <a:lnTo>
                    <a:pt x="5502" y="4365"/>
                  </a:lnTo>
                  <a:lnTo>
                    <a:pt x="4402" y="5759"/>
                  </a:lnTo>
                  <a:lnTo>
                    <a:pt x="2421" y="8400"/>
                  </a:lnTo>
                  <a:lnTo>
                    <a:pt x="477" y="11041"/>
                  </a:lnTo>
                  <a:lnTo>
                    <a:pt x="330" y="11261"/>
                  </a:lnTo>
                  <a:lnTo>
                    <a:pt x="37" y="11701"/>
                  </a:lnTo>
                  <a:lnTo>
                    <a:pt x="0" y="11775"/>
                  </a:lnTo>
                  <a:lnTo>
                    <a:pt x="0" y="11885"/>
                  </a:lnTo>
                  <a:lnTo>
                    <a:pt x="37" y="11958"/>
                  </a:lnTo>
                  <a:lnTo>
                    <a:pt x="74" y="12032"/>
                  </a:lnTo>
                  <a:lnTo>
                    <a:pt x="147" y="12068"/>
                  </a:lnTo>
                  <a:lnTo>
                    <a:pt x="220" y="12105"/>
                  </a:lnTo>
                  <a:lnTo>
                    <a:pt x="294" y="12105"/>
                  </a:lnTo>
                  <a:lnTo>
                    <a:pt x="404" y="12068"/>
                  </a:lnTo>
                  <a:lnTo>
                    <a:pt x="440" y="12142"/>
                  </a:lnTo>
                  <a:lnTo>
                    <a:pt x="697" y="12398"/>
                  </a:lnTo>
                  <a:lnTo>
                    <a:pt x="587" y="12508"/>
                  </a:lnTo>
                  <a:lnTo>
                    <a:pt x="514" y="12655"/>
                  </a:lnTo>
                  <a:lnTo>
                    <a:pt x="440" y="12802"/>
                  </a:lnTo>
                  <a:lnTo>
                    <a:pt x="404" y="12949"/>
                  </a:lnTo>
                  <a:lnTo>
                    <a:pt x="404" y="13022"/>
                  </a:lnTo>
                  <a:lnTo>
                    <a:pt x="440" y="13059"/>
                  </a:lnTo>
                  <a:lnTo>
                    <a:pt x="514" y="13095"/>
                  </a:lnTo>
                  <a:lnTo>
                    <a:pt x="550" y="13095"/>
                  </a:lnTo>
                  <a:lnTo>
                    <a:pt x="624" y="13205"/>
                  </a:lnTo>
                  <a:lnTo>
                    <a:pt x="697" y="13315"/>
                  </a:lnTo>
                  <a:lnTo>
                    <a:pt x="881" y="13462"/>
                  </a:lnTo>
                  <a:lnTo>
                    <a:pt x="1284" y="13719"/>
                  </a:lnTo>
                  <a:lnTo>
                    <a:pt x="2385" y="14416"/>
                  </a:lnTo>
                  <a:lnTo>
                    <a:pt x="3558" y="15223"/>
                  </a:lnTo>
                  <a:lnTo>
                    <a:pt x="4659" y="16103"/>
                  </a:lnTo>
                  <a:lnTo>
                    <a:pt x="6420" y="17534"/>
                  </a:lnTo>
                  <a:lnTo>
                    <a:pt x="6420" y="17571"/>
                  </a:lnTo>
                  <a:lnTo>
                    <a:pt x="6493" y="17644"/>
                  </a:lnTo>
                  <a:lnTo>
                    <a:pt x="6566" y="17644"/>
                  </a:lnTo>
                  <a:lnTo>
                    <a:pt x="6823" y="17864"/>
                  </a:lnTo>
                  <a:lnTo>
                    <a:pt x="7300" y="18231"/>
                  </a:lnTo>
                  <a:lnTo>
                    <a:pt x="7777" y="18561"/>
                  </a:lnTo>
                  <a:lnTo>
                    <a:pt x="8034" y="18671"/>
                  </a:lnTo>
                  <a:lnTo>
                    <a:pt x="8254" y="18781"/>
                  </a:lnTo>
                  <a:lnTo>
                    <a:pt x="8510" y="18854"/>
                  </a:lnTo>
                  <a:lnTo>
                    <a:pt x="8620" y="18854"/>
                  </a:lnTo>
                  <a:lnTo>
                    <a:pt x="8767" y="18818"/>
                  </a:lnTo>
                  <a:lnTo>
                    <a:pt x="8804" y="18744"/>
                  </a:lnTo>
                  <a:lnTo>
                    <a:pt x="8840" y="18708"/>
                  </a:lnTo>
                  <a:lnTo>
                    <a:pt x="8840" y="18634"/>
                  </a:lnTo>
                  <a:lnTo>
                    <a:pt x="8804" y="18561"/>
                  </a:lnTo>
                  <a:lnTo>
                    <a:pt x="8730" y="18488"/>
                  </a:lnTo>
                  <a:lnTo>
                    <a:pt x="8620" y="18414"/>
                  </a:lnTo>
                  <a:lnTo>
                    <a:pt x="8437" y="18341"/>
                  </a:lnTo>
                  <a:lnTo>
                    <a:pt x="8400" y="18341"/>
                  </a:lnTo>
                  <a:lnTo>
                    <a:pt x="8400" y="18157"/>
                  </a:lnTo>
                  <a:lnTo>
                    <a:pt x="8400" y="17974"/>
                  </a:lnTo>
                  <a:lnTo>
                    <a:pt x="8364" y="17791"/>
                  </a:lnTo>
                  <a:lnTo>
                    <a:pt x="8620" y="17864"/>
                  </a:lnTo>
                  <a:lnTo>
                    <a:pt x="8951" y="17937"/>
                  </a:lnTo>
                  <a:lnTo>
                    <a:pt x="8877" y="18121"/>
                  </a:lnTo>
                  <a:lnTo>
                    <a:pt x="8877" y="18267"/>
                  </a:lnTo>
                  <a:lnTo>
                    <a:pt x="8914" y="18451"/>
                  </a:lnTo>
                  <a:lnTo>
                    <a:pt x="8987" y="18598"/>
                  </a:lnTo>
                  <a:lnTo>
                    <a:pt x="8877" y="18781"/>
                  </a:lnTo>
                  <a:lnTo>
                    <a:pt x="8877" y="18854"/>
                  </a:lnTo>
                  <a:lnTo>
                    <a:pt x="8914" y="18964"/>
                  </a:lnTo>
                  <a:lnTo>
                    <a:pt x="9024" y="19001"/>
                  </a:lnTo>
                  <a:lnTo>
                    <a:pt x="9097" y="18964"/>
                  </a:lnTo>
                  <a:lnTo>
                    <a:pt x="9281" y="18854"/>
                  </a:lnTo>
                  <a:lnTo>
                    <a:pt x="9427" y="18708"/>
                  </a:lnTo>
                  <a:lnTo>
                    <a:pt x="9721" y="18414"/>
                  </a:lnTo>
                  <a:lnTo>
                    <a:pt x="10344" y="17717"/>
                  </a:lnTo>
                  <a:lnTo>
                    <a:pt x="11555" y="16397"/>
                  </a:lnTo>
                  <a:lnTo>
                    <a:pt x="12802" y="14929"/>
                  </a:lnTo>
                  <a:lnTo>
                    <a:pt x="14013" y="13462"/>
                  </a:lnTo>
                  <a:lnTo>
                    <a:pt x="15150" y="11958"/>
                  </a:lnTo>
                  <a:lnTo>
                    <a:pt x="16214" y="10454"/>
                  </a:lnTo>
                  <a:lnTo>
                    <a:pt x="17314" y="8950"/>
                  </a:lnTo>
                  <a:lnTo>
                    <a:pt x="17791" y="8253"/>
                  </a:lnTo>
                  <a:lnTo>
                    <a:pt x="18011" y="7887"/>
                  </a:lnTo>
                  <a:lnTo>
                    <a:pt x="18231" y="7483"/>
                  </a:lnTo>
                  <a:lnTo>
                    <a:pt x="18304" y="7483"/>
                  </a:lnTo>
                  <a:lnTo>
                    <a:pt x="18341" y="7446"/>
                  </a:lnTo>
                  <a:lnTo>
                    <a:pt x="18378" y="7373"/>
                  </a:lnTo>
                  <a:lnTo>
                    <a:pt x="18378" y="7300"/>
                  </a:lnTo>
                  <a:lnTo>
                    <a:pt x="18268" y="7080"/>
                  </a:lnTo>
                  <a:lnTo>
                    <a:pt x="18158" y="6860"/>
                  </a:lnTo>
                  <a:lnTo>
                    <a:pt x="17828" y="6493"/>
                  </a:lnTo>
                  <a:lnTo>
                    <a:pt x="17644" y="6346"/>
                  </a:lnTo>
                  <a:lnTo>
                    <a:pt x="17424" y="6199"/>
                  </a:lnTo>
                  <a:lnTo>
                    <a:pt x="17277" y="6126"/>
                  </a:lnTo>
                  <a:lnTo>
                    <a:pt x="17131" y="6089"/>
                  </a:lnTo>
                  <a:lnTo>
                    <a:pt x="16910" y="5576"/>
                  </a:lnTo>
                  <a:lnTo>
                    <a:pt x="16837" y="5319"/>
                  </a:lnTo>
                  <a:lnTo>
                    <a:pt x="16800" y="5062"/>
                  </a:lnTo>
                  <a:lnTo>
                    <a:pt x="16800" y="4915"/>
                  </a:lnTo>
                  <a:lnTo>
                    <a:pt x="16727" y="4769"/>
                  </a:lnTo>
                  <a:lnTo>
                    <a:pt x="16654" y="4695"/>
                  </a:lnTo>
                  <a:lnTo>
                    <a:pt x="16470" y="4695"/>
                  </a:lnTo>
                  <a:lnTo>
                    <a:pt x="16397" y="4732"/>
                  </a:lnTo>
                  <a:lnTo>
                    <a:pt x="16360" y="4769"/>
                  </a:lnTo>
                  <a:lnTo>
                    <a:pt x="16397" y="4842"/>
                  </a:lnTo>
                  <a:lnTo>
                    <a:pt x="16434" y="4879"/>
                  </a:lnTo>
                  <a:lnTo>
                    <a:pt x="16434" y="4915"/>
                  </a:lnTo>
                  <a:lnTo>
                    <a:pt x="16434" y="5099"/>
                  </a:lnTo>
                  <a:lnTo>
                    <a:pt x="16434" y="5356"/>
                  </a:lnTo>
                  <a:lnTo>
                    <a:pt x="16470" y="5539"/>
                  </a:lnTo>
                  <a:lnTo>
                    <a:pt x="16544" y="5759"/>
                  </a:lnTo>
                  <a:lnTo>
                    <a:pt x="16690" y="6126"/>
                  </a:lnTo>
                  <a:lnTo>
                    <a:pt x="16984" y="7006"/>
                  </a:lnTo>
                  <a:lnTo>
                    <a:pt x="17021" y="7080"/>
                  </a:lnTo>
                  <a:lnTo>
                    <a:pt x="16544" y="6970"/>
                  </a:lnTo>
                  <a:lnTo>
                    <a:pt x="15920" y="6860"/>
                  </a:lnTo>
                  <a:lnTo>
                    <a:pt x="15296" y="6713"/>
                  </a:lnTo>
                  <a:lnTo>
                    <a:pt x="15186" y="6639"/>
                  </a:lnTo>
                  <a:lnTo>
                    <a:pt x="15223" y="6603"/>
                  </a:lnTo>
                  <a:lnTo>
                    <a:pt x="15333" y="6419"/>
                  </a:lnTo>
                  <a:lnTo>
                    <a:pt x="15700" y="5906"/>
                  </a:lnTo>
                  <a:lnTo>
                    <a:pt x="16030" y="5392"/>
                  </a:lnTo>
                  <a:lnTo>
                    <a:pt x="16287" y="4915"/>
                  </a:lnTo>
                  <a:lnTo>
                    <a:pt x="16360" y="4842"/>
                  </a:lnTo>
                  <a:lnTo>
                    <a:pt x="16360" y="4732"/>
                  </a:lnTo>
                  <a:lnTo>
                    <a:pt x="16324" y="4622"/>
                  </a:lnTo>
                  <a:lnTo>
                    <a:pt x="16250" y="4512"/>
                  </a:lnTo>
                  <a:lnTo>
                    <a:pt x="16067" y="4329"/>
                  </a:lnTo>
                  <a:lnTo>
                    <a:pt x="15590" y="4035"/>
                  </a:lnTo>
                  <a:lnTo>
                    <a:pt x="14526" y="3265"/>
                  </a:lnTo>
                  <a:lnTo>
                    <a:pt x="12435" y="1724"/>
                  </a:lnTo>
                  <a:lnTo>
                    <a:pt x="11445" y="1027"/>
                  </a:lnTo>
                  <a:lnTo>
                    <a:pt x="10454" y="330"/>
                  </a:lnTo>
                  <a:lnTo>
                    <a:pt x="10124" y="147"/>
                  </a:lnTo>
                  <a:lnTo>
                    <a:pt x="9794" y="37"/>
                  </a:lnTo>
                  <a:lnTo>
                    <a:pt x="9611"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5" name="Shape 375"/>
            <p:cNvSpPr/>
            <p:nvPr/>
          </p:nvSpPr>
          <p:spPr>
            <a:xfrm>
              <a:off x="6855475" y="1544725"/>
              <a:ext cx="444800" cy="353100"/>
            </a:xfrm>
            <a:custGeom>
              <a:avLst/>
              <a:gdLst/>
              <a:ahLst/>
              <a:cxnLst/>
              <a:rect l="0" t="0" r="0" b="0"/>
              <a:pathLst>
                <a:path w="17792" h="14124" extrusionOk="0">
                  <a:moveTo>
                    <a:pt x="10565" y="2275"/>
                  </a:moveTo>
                  <a:lnTo>
                    <a:pt x="10785" y="2312"/>
                  </a:lnTo>
                  <a:lnTo>
                    <a:pt x="11189" y="2422"/>
                  </a:lnTo>
                  <a:lnTo>
                    <a:pt x="11555" y="2605"/>
                  </a:lnTo>
                  <a:lnTo>
                    <a:pt x="11445" y="2605"/>
                  </a:lnTo>
                  <a:lnTo>
                    <a:pt x="10638" y="2899"/>
                  </a:lnTo>
                  <a:lnTo>
                    <a:pt x="9868" y="3192"/>
                  </a:lnTo>
                  <a:lnTo>
                    <a:pt x="9245" y="3449"/>
                  </a:lnTo>
                  <a:lnTo>
                    <a:pt x="8584" y="3706"/>
                  </a:lnTo>
                  <a:lnTo>
                    <a:pt x="7961" y="4036"/>
                  </a:lnTo>
                  <a:lnTo>
                    <a:pt x="7667" y="4219"/>
                  </a:lnTo>
                  <a:lnTo>
                    <a:pt x="7410" y="4439"/>
                  </a:lnTo>
                  <a:lnTo>
                    <a:pt x="7631" y="4073"/>
                  </a:lnTo>
                  <a:lnTo>
                    <a:pt x="7887" y="3743"/>
                  </a:lnTo>
                  <a:lnTo>
                    <a:pt x="8144" y="3412"/>
                  </a:lnTo>
                  <a:lnTo>
                    <a:pt x="8438" y="3156"/>
                  </a:lnTo>
                  <a:lnTo>
                    <a:pt x="8768" y="2899"/>
                  </a:lnTo>
                  <a:lnTo>
                    <a:pt x="9098" y="2679"/>
                  </a:lnTo>
                  <a:lnTo>
                    <a:pt x="9501" y="2495"/>
                  </a:lnTo>
                  <a:lnTo>
                    <a:pt x="9905" y="2349"/>
                  </a:lnTo>
                  <a:lnTo>
                    <a:pt x="10125" y="2312"/>
                  </a:lnTo>
                  <a:lnTo>
                    <a:pt x="10345" y="2275"/>
                  </a:lnTo>
                  <a:close/>
                  <a:moveTo>
                    <a:pt x="1285" y="2129"/>
                  </a:moveTo>
                  <a:lnTo>
                    <a:pt x="1248" y="2165"/>
                  </a:lnTo>
                  <a:lnTo>
                    <a:pt x="1101" y="2275"/>
                  </a:lnTo>
                  <a:lnTo>
                    <a:pt x="991" y="2422"/>
                  </a:lnTo>
                  <a:lnTo>
                    <a:pt x="808" y="2715"/>
                  </a:lnTo>
                  <a:lnTo>
                    <a:pt x="588" y="2605"/>
                  </a:lnTo>
                  <a:lnTo>
                    <a:pt x="441" y="2422"/>
                  </a:lnTo>
                  <a:lnTo>
                    <a:pt x="258" y="2239"/>
                  </a:lnTo>
                  <a:lnTo>
                    <a:pt x="184" y="2202"/>
                  </a:lnTo>
                  <a:lnTo>
                    <a:pt x="111" y="2202"/>
                  </a:lnTo>
                  <a:lnTo>
                    <a:pt x="37" y="2239"/>
                  </a:lnTo>
                  <a:lnTo>
                    <a:pt x="1" y="2312"/>
                  </a:lnTo>
                  <a:lnTo>
                    <a:pt x="1" y="2495"/>
                  </a:lnTo>
                  <a:lnTo>
                    <a:pt x="74" y="2642"/>
                  </a:lnTo>
                  <a:lnTo>
                    <a:pt x="147" y="2789"/>
                  </a:lnTo>
                  <a:lnTo>
                    <a:pt x="258" y="2936"/>
                  </a:lnTo>
                  <a:lnTo>
                    <a:pt x="404" y="3046"/>
                  </a:lnTo>
                  <a:lnTo>
                    <a:pt x="588" y="3119"/>
                  </a:lnTo>
                  <a:lnTo>
                    <a:pt x="294" y="3706"/>
                  </a:lnTo>
                  <a:lnTo>
                    <a:pt x="74" y="4293"/>
                  </a:lnTo>
                  <a:lnTo>
                    <a:pt x="74" y="4403"/>
                  </a:lnTo>
                  <a:lnTo>
                    <a:pt x="74" y="4476"/>
                  </a:lnTo>
                  <a:lnTo>
                    <a:pt x="147" y="4549"/>
                  </a:lnTo>
                  <a:lnTo>
                    <a:pt x="221" y="4586"/>
                  </a:lnTo>
                  <a:lnTo>
                    <a:pt x="294" y="4623"/>
                  </a:lnTo>
                  <a:lnTo>
                    <a:pt x="368" y="4586"/>
                  </a:lnTo>
                  <a:lnTo>
                    <a:pt x="441" y="4549"/>
                  </a:lnTo>
                  <a:lnTo>
                    <a:pt x="514" y="4476"/>
                  </a:lnTo>
                  <a:lnTo>
                    <a:pt x="991" y="3339"/>
                  </a:lnTo>
                  <a:lnTo>
                    <a:pt x="1248" y="2789"/>
                  </a:lnTo>
                  <a:lnTo>
                    <a:pt x="1321" y="2495"/>
                  </a:lnTo>
                  <a:lnTo>
                    <a:pt x="1395" y="2202"/>
                  </a:lnTo>
                  <a:lnTo>
                    <a:pt x="1358" y="2165"/>
                  </a:lnTo>
                  <a:lnTo>
                    <a:pt x="1321" y="2129"/>
                  </a:lnTo>
                  <a:close/>
                  <a:moveTo>
                    <a:pt x="11702" y="2715"/>
                  </a:moveTo>
                  <a:lnTo>
                    <a:pt x="11959" y="2936"/>
                  </a:lnTo>
                  <a:lnTo>
                    <a:pt x="12142" y="3156"/>
                  </a:lnTo>
                  <a:lnTo>
                    <a:pt x="12216" y="3266"/>
                  </a:lnTo>
                  <a:lnTo>
                    <a:pt x="11812" y="3412"/>
                  </a:lnTo>
                  <a:lnTo>
                    <a:pt x="11445" y="3559"/>
                  </a:lnTo>
                  <a:lnTo>
                    <a:pt x="9758" y="4183"/>
                  </a:lnTo>
                  <a:lnTo>
                    <a:pt x="8254" y="4770"/>
                  </a:lnTo>
                  <a:lnTo>
                    <a:pt x="7484" y="5100"/>
                  </a:lnTo>
                  <a:lnTo>
                    <a:pt x="7117" y="5283"/>
                  </a:lnTo>
                  <a:lnTo>
                    <a:pt x="6787" y="5503"/>
                  </a:lnTo>
                  <a:lnTo>
                    <a:pt x="7337" y="4549"/>
                  </a:lnTo>
                  <a:lnTo>
                    <a:pt x="7374" y="4549"/>
                  </a:lnTo>
                  <a:lnTo>
                    <a:pt x="8364" y="4073"/>
                  </a:lnTo>
                  <a:lnTo>
                    <a:pt x="9355" y="3632"/>
                  </a:lnTo>
                  <a:lnTo>
                    <a:pt x="11409" y="2862"/>
                  </a:lnTo>
                  <a:lnTo>
                    <a:pt x="11445" y="2936"/>
                  </a:lnTo>
                  <a:lnTo>
                    <a:pt x="11519" y="2972"/>
                  </a:lnTo>
                  <a:lnTo>
                    <a:pt x="11592" y="3009"/>
                  </a:lnTo>
                  <a:lnTo>
                    <a:pt x="11666" y="2972"/>
                  </a:lnTo>
                  <a:lnTo>
                    <a:pt x="11739" y="2899"/>
                  </a:lnTo>
                  <a:lnTo>
                    <a:pt x="11739" y="2789"/>
                  </a:lnTo>
                  <a:lnTo>
                    <a:pt x="11702" y="2715"/>
                  </a:lnTo>
                  <a:close/>
                  <a:moveTo>
                    <a:pt x="12326" y="3522"/>
                  </a:moveTo>
                  <a:lnTo>
                    <a:pt x="12399" y="3596"/>
                  </a:lnTo>
                  <a:lnTo>
                    <a:pt x="12436" y="3596"/>
                  </a:lnTo>
                  <a:lnTo>
                    <a:pt x="12583" y="3926"/>
                  </a:lnTo>
                  <a:lnTo>
                    <a:pt x="12546" y="3926"/>
                  </a:lnTo>
                  <a:lnTo>
                    <a:pt x="12473" y="3963"/>
                  </a:lnTo>
                  <a:lnTo>
                    <a:pt x="12289" y="4109"/>
                  </a:lnTo>
                  <a:lnTo>
                    <a:pt x="12106" y="4219"/>
                  </a:lnTo>
                  <a:lnTo>
                    <a:pt x="11702" y="4403"/>
                  </a:lnTo>
                  <a:lnTo>
                    <a:pt x="11262" y="4586"/>
                  </a:lnTo>
                  <a:lnTo>
                    <a:pt x="10822" y="4733"/>
                  </a:lnTo>
                  <a:lnTo>
                    <a:pt x="9941" y="5026"/>
                  </a:lnTo>
                  <a:lnTo>
                    <a:pt x="9061" y="5393"/>
                  </a:lnTo>
                  <a:lnTo>
                    <a:pt x="8217" y="5723"/>
                  </a:lnTo>
                  <a:lnTo>
                    <a:pt x="7374" y="6127"/>
                  </a:lnTo>
                  <a:lnTo>
                    <a:pt x="6750" y="6384"/>
                  </a:lnTo>
                  <a:lnTo>
                    <a:pt x="6420" y="6567"/>
                  </a:lnTo>
                  <a:lnTo>
                    <a:pt x="6090" y="6750"/>
                  </a:lnTo>
                  <a:lnTo>
                    <a:pt x="6310" y="6384"/>
                  </a:lnTo>
                  <a:lnTo>
                    <a:pt x="6677" y="5650"/>
                  </a:lnTo>
                  <a:lnTo>
                    <a:pt x="7410" y="5467"/>
                  </a:lnTo>
                  <a:lnTo>
                    <a:pt x="8107" y="5173"/>
                  </a:lnTo>
                  <a:lnTo>
                    <a:pt x="9465" y="4623"/>
                  </a:lnTo>
                  <a:lnTo>
                    <a:pt x="10932" y="4073"/>
                  </a:lnTo>
                  <a:lnTo>
                    <a:pt x="11629" y="3816"/>
                  </a:lnTo>
                  <a:lnTo>
                    <a:pt x="12326" y="3522"/>
                  </a:lnTo>
                  <a:close/>
                  <a:moveTo>
                    <a:pt x="5100" y="8401"/>
                  </a:moveTo>
                  <a:lnTo>
                    <a:pt x="4989" y="8438"/>
                  </a:lnTo>
                  <a:lnTo>
                    <a:pt x="4953" y="8474"/>
                  </a:lnTo>
                  <a:lnTo>
                    <a:pt x="4953" y="8511"/>
                  </a:lnTo>
                  <a:lnTo>
                    <a:pt x="4916" y="8768"/>
                  </a:lnTo>
                  <a:lnTo>
                    <a:pt x="4879" y="8988"/>
                  </a:lnTo>
                  <a:lnTo>
                    <a:pt x="4879" y="9245"/>
                  </a:lnTo>
                  <a:lnTo>
                    <a:pt x="4916" y="9355"/>
                  </a:lnTo>
                  <a:lnTo>
                    <a:pt x="4989" y="9465"/>
                  </a:lnTo>
                  <a:lnTo>
                    <a:pt x="5026" y="9501"/>
                  </a:lnTo>
                  <a:lnTo>
                    <a:pt x="5173" y="9501"/>
                  </a:lnTo>
                  <a:lnTo>
                    <a:pt x="5210" y="9465"/>
                  </a:lnTo>
                  <a:lnTo>
                    <a:pt x="5283" y="9391"/>
                  </a:lnTo>
                  <a:lnTo>
                    <a:pt x="5320" y="9281"/>
                  </a:lnTo>
                  <a:lnTo>
                    <a:pt x="5320" y="9061"/>
                  </a:lnTo>
                  <a:lnTo>
                    <a:pt x="5320" y="8768"/>
                  </a:lnTo>
                  <a:lnTo>
                    <a:pt x="5283" y="8511"/>
                  </a:lnTo>
                  <a:lnTo>
                    <a:pt x="5246" y="8474"/>
                  </a:lnTo>
                  <a:lnTo>
                    <a:pt x="5210" y="8438"/>
                  </a:lnTo>
                  <a:lnTo>
                    <a:pt x="5100" y="8401"/>
                  </a:lnTo>
                  <a:close/>
                  <a:moveTo>
                    <a:pt x="5210" y="9685"/>
                  </a:moveTo>
                  <a:lnTo>
                    <a:pt x="5136" y="9722"/>
                  </a:lnTo>
                  <a:lnTo>
                    <a:pt x="5063" y="9758"/>
                  </a:lnTo>
                  <a:lnTo>
                    <a:pt x="5026" y="9795"/>
                  </a:lnTo>
                  <a:lnTo>
                    <a:pt x="4989" y="9905"/>
                  </a:lnTo>
                  <a:lnTo>
                    <a:pt x="4989" y="9978"/>
                  </a:lnTo>
                  <a:lnTo>
                    <a:pt x="4916" y="10308"/>
                  </a:lnTo>
                  <a:lnTo>
                    <a:pt x="4916" y="10639"/>
                  </a:lnTo>
                  <a:lnTo>
                    <a:pt x="4953" y="10749"/>
                  </a:lnTo>
                  <a:lnTo>
                    <a:pt x="4989" y="10785"/>
                  </a:lnTo>
                  <a:lnTo>
                    <a:pt x="5063" y="10822"/>
                  </a:lnTo>
                  <a:lnTo>
                    <a:pt x="5173" y="10822"/>
                  </a:lnTo>
                  <a:lnTo>
                    <a:pt x="5246" y="10785"/>
                  </a:lnTo>
                  <a:lnTo>
                    <a:pt x="5283" y="10749"/>
                  </a:lnTo>
                  <a:lnTo>
                    <a:pt x="5283" y="10639"/>
                  </a:lnTo>
                  <a:lnTo>
                    <a:pt x="5283" y="10272"/>
                  </a:lnTo>
                  <a:lnTo>
                    <a:pt x="5356" y="9905"/>
                  </a:lnTo>
                  <a:lnTo>
                    <a:pt x="5356" y="9832"/>
                  </a:lnTo>
                  <a:lnTo>
                    <a:pt x="5320" y="9758"/>
                  </a:lnTo>
                  <a:lnTo>
                    <a:pt x="5283" y="9722"/>
                  </a:lnTo>
                  <a:lnTo>
                    <a:pt x="5210" y="9685"/>
                  </a:lnTo>
                  <a:close/>
                  <a:moveTo>
                    <a:pt x="14600" y="9501"/>
                  </a:moveTo>
                  <a:lnTo>
                    <a:pt x="14563" y="9575"/>
                  </a:lnTo>
                  <a:lnTo>
                    <a:pt x="14490" y="9868"/>
                  </a:lnTo>
                  <a:lnTo>
                    <a:pt x="14417" y="10125"/>
                  </a:lnTo>
                  <a:lnTo>
                    <a:pt x="14380" y="10712"/>
                  </a:lnTo>
                  <a:lnTo>
                    <a:pt x="14417" y="10785"/>
                  </a:lnTo>
                  <a:lnTo>
                    <a:pt x="14453" y="10859"/>
                  </a:lnTo>
                  <a:lnTo>
                    <a:pt x="14527" y="10895"/>
                  </a:lnTo>
                  <a:lnTo>
                    <a:pt x="14600" y="10932"/>
                  </a:lnTo>
                  <a:lnTo>
                    <a:pt x="14673" y="10932"/>
                  </a:lnTo>
                  <a:lnTo>
                    <a:pt x="14747" y="10895"/>
                  </a:lnTo>
                  <a:lnTo>
                    <a:pt x="14783" y="10859"/>
                  </a:lnTo>
                  <a:lnTo>
                    <a:pt x="14820" y="10785"/>
                  </a:lnTo>
                  <a:lnTo>
                    <a:pt x="14820" y="10639"/>
                  </a:lnTo>
                  <a:lnTo>
                    <a:pt x="14820" y="10088"/>
                  </a:lnTo>
                  <a:lnTo>
                    <a:pt x="14820" y="9832"/>
                  </a:lnTo>
                  <a:lnTo>
                    <a:pt x="14747" y="9575"/>
                  </a:lnTo>
                  <a:lnTo>
                    <a:pt x="14710" y="9501"/>
                  </a:lnTo>
                  <a:close/>
                  <a:moveTo>
                    <a:pt x="12729" y="4183"/>
                  </a:moveTo>
                  <a:lnTo>
                    <a:pt x="12986" y="4880"/>
                  </a:lnTo>
                  <a:lnTo>
                    <a:pt x="12766" y="4990"/>
                  </a:lnTo>
                  <a:lnTo>
                    <a:pt x="12509" y="5100"/>
                  </a:lnTo>
                  <a:lnTo>
                    <a:pt x="12032" y="5320"/>
                  </a:lnTo>
                  <a:lnTo>
                    <a:pt x="10969" y="5833"/>
                  </a:lnTo>
                  <a:lnTo>
                    <a:pt x="9978" y="6310"/>
                  </a:lnTo>
                  <a:lnTo>
                    <a:pt x="8988" y="6714"/>
                  </a:lnTo>
                  <a:lnTo>
                    <a:pt x="8071" y="7007"/>
                  </a:lnTo>
                  <a:lnTo>
                    <a:pt x="7117" y="7301"/>
                  </a:lnTo>
                  <a:lnTo>
                    <a:pt x="6677" y="7484"/>
                  </a:lnTo>
                  <a:lnTo>
                    <a:pt x="6237" y="7704"/>
                  </a:lnTo>
                  <a:lnTo>
                    <a:pt x="5796" y="7924"/>
                  </a:lnTo>
                  <a:lnTo>
                    <a:pt x="5430" y="8218"/>
                  </a:lnTo>
                  <a:lnTo>
                    <a:pt x="5393" y="8254"/>
                  </a:lnTo>
                  <a:lnTo>
                    <a:pt x="5393" y="8291"/>
                  </a:lnTo>
                  <a:lnTo>
                    <a:pt x="5430" y="8328"/>
                  </a:lnTo>
                  <a:lnTo>
                    <a:pt x="5466" y="8328"/>
                  </a:lnTo>
                  <a:lnTo>
                    <a:pt x="6420" y="7961"/>
                  </a:lnTo>
                  <a:lnTo>
                    <a:pt x="7337" y="7594"/>
                  </a:lnTo>
                  <a:lnTo>
                    <a:pt x="8364" y="7264"/>
                  </a:lnTo>
                  <a:lnTo>
                    <a:pt x="9391" y="6897"/>
                  </a:lnTo>
                  <a:lnTo>
                    <a:pt x="10345" y="6530"/>
                  </a:lnTo>
                  <a:lnTo>
                    <a:pt x="11262" y="6090"/>
                  </a:lnTo>
                  <a:lnTo>
                    <a:pt x="12326" y="5577"/>
                  </a:lnTo>
                  <a:lnTo>
                    <a:pt x="12729" y="5393"/>
                  </a:lnTo>
                  <a:lnTo>
                    <a:pt x="12913" y="5283"/>
                  </a:lnTo>
                  <a:lnTo>
                    <a:pt x="13133" y="5210"/>
                  </a:lnTo>
                  <a:lnTo>
                    <a:pt x="13169" y="5356"/>
                  </a:lnTo>
                  <a:lnTo>
                    <a:pt x="13426" y="5870"/>
                  </a:lnTo>
                  <a:lnTo>
                    <a:pt x="13390" y="5870"/>
                  </a:lnTo>
                  <a:lnTo>
                    <a:pt x="13353" y="5797"/>
                  </a:lnTo>
                  <a:lnTo>
                    <a:pt x="13280" y="5760"/>
                  </a:lnTo>
                  <a:lnTo>
                    <a:pt x="13206" y="5723"/>
                  </a:lnTo>
                  <a:lnTo>
                    <a:pt x="13133" y="5760"/>
                  </a:lnTo>
                  <a:lnTo>
                    <a:pt x="12216" y="6237"/>
                  </a:lnTo>
                  <a:lnTo>
                    <a:pt x="11299" y="6677"/>
                  </a:lnTo>
                  <a:lnTo>
                    <a:pt x="10345" y="7081"/>
                  </a:lnTo>
                  <a:lnTo>
                    <a:pt x="9428" y="7484"/>
                  </a:lnTo>
                  <a:lnTo>
                    <a:pt x="8474" y="7851"/>
                  </a:lnTo>
                  <a:lnTo>
                    <a:pt x="7520" y="8181"/>
                  </a:lnTo>
                  <a:lnTo>
                    <a:pt x="6640" y="8474"/>
                  </a:lnTo>
                  <a:lnTo>
                    <a:pt x="6163" y="8658"/>
                  </a:lnTo>
                  <a:lnTo>
                    <a:pt x="5980" y="8768"/>
                  </a:lnTo>
                  <a:lnTo>
                    <a:pt x="5760" y="8878"/>
                  </a:lnTo>
                  <a:lnTo>
                    <a:pt x="5760" y="8915"/>
                  </a:lnTo>
                  <a:lnTo>
                    <a:pt x="5760" y="8951"/>
                  </a:lnTo>
                  <a:lnTo>
                    <a:pt x="6273" y="8951"/>
                  </a:lnTo>
                  <a:lnTo>
                    <a:pt x="6713" y="8805"/>
                  </a:lnTo>
                  <a:lnTo>
                    <a:pt x="7631" y="8511"/>
                  </a:lnTo>
                  <a:lnTo>
                    <a:pt x="8621" y="8144"/>
                  </a:lnTo>
                  <a:lnTo>
                    <a:pt x="9611" y="7777"/>
                  </a:lnTo>
                  <a:lnTo>
                    <a:pt x="10528" y="7411"/>
                  </a:lnTo>
                  <a:lnTo>
                    <a:pt x="11409" y="7007"/>
                  </a:lnTo>
                  <a:lnTo>
                    <a:pt x="12289" y="6604"/>
                  </a:lnTo>
                  <a:lnTo>
                    <a:pt x="13133" y="6163"/>
                  </a:lnTo>
                  <a:lnTo>
                    <a:pt x="13206" y="6200"/>
                  </a:lnTo>
                  <a:lnTo>
                    <a:pt x="13316" y="6200"/>
                  </a:lnTo>
                  <a:lnTo>
                    <a:pt x="13390" y="6163"/>
                  </a:lnTo>
                  <a:lnTo>
                    <a:pt x="13463" y="6090"/>
                  </a:lnTo>
                  <a:lnTo>
                    <a:pt x="13500" y="6053"/>
                  </a:lnTo>
                  <a:lnTo>
                    <a:pt x="13866" y="6714"/>
                  </a:lnTo>
                  <a:lnTo>
                    <a:pt x="13646" y="6787"/>
                  </a:lnTo>
                  <a:lnTo>
                    <a:pt x="13463" y="6860"/>
                  </a:lnTo>
                  <a:lnTo>
                    <a:pt x="12913" y="7081"/>
                  </a:lnTo>
                  <a:lnTo>
                    <a:pt x="12399" y="7337"/>
                  </a:lnTo>
                  <a:lnTo>
                    <a:pt x="11225" y="7961"/>
                  </a:lnTo>
                  <a:lnTo>
                    <a:pt x="10675" y="8254"/>
                  </a:lnTo>
                  <a:lnTo>
                    <a:pt x="10052" y="8548"/>
                  </a:lnTo>
                  <a:lnTo>
                    <a:pt x="9428" y="8768"/>
                  </a:lnTo>
                  <a:lnTo>
                    <a:pt x="8804" y="8951"/>
                  </a:lnTo>
                  <a:lnTo>
                    <a:pt x="7520" y="9318"/>
                  </a:lnTo>
                  <a:lnTo>
                    <a:pt x="6200" y="9722"/>
                  </a:lnTo>
                  <a:lnTo>
                    <a:pt x="5796" y="9868"/>
                  </a:lnTo>
                  <a:lnTo>
                    <a:pt x="5650" y="10015"/>
                  </a:lnTo>
                  <a:lnTo>
                    <a:pt x="5576" y="10052"/>
                  </a:lnTo>
                  <a:lnTo>
                    <a:pt x="5576" y="10015"/>
                  </a:lnTo>
                  <a:lnTo>
                    <a:pt x="5540" y="9978"/>
                  </a:lnTo>
                  <a:lnTo>
                    <a:pt x="5540" y="10015"/>
                  </a:lnTo>
                  <a:lnTo>
                    <a:pt x="5503" y="10088"/>
                  </a:lnTo>
                  <a:lnTo>
                    <a:pt x="5503" y="10198"/>
                  </a:lnTo>
                  <a:lnTo>
                    <a:pt x="5540" y="10235"/>
                  </a:lnTo>
                  <a:lnTo>
                    <a:pt x="5576" y="10235"/>
                  </a:lnTo>
                  <a:lnTo>
                    <a:pt x="5796" y="10125"/>
                  </a:lnTo>
                  <a:lnTo>
                    <a:pt x="6017" y="10052"/>
                  </a:lnTo>
                  <a:lnTo>
                    <a:pt x="6530" y="9942"/>
                  </a:lnTo>
                  <a:lnTo>
                    <a:pt x="7704" y="9575"/>
                  </a:lnTo>
                  <a:lnTo>
                    <a:pt x="8878" y="9281"/>
                  </a:lnTo>
                  <a:lnTo>
                    <a:pt x="9465" y="9098"/>
                  </a:lnTo>
                  <a:lnTo>
                    <a:pt x="10015" y="8878"/>
                  </a:lnTo>
                  <a:lnTo>
                    <a:pt x="10528" y="8695"/>
                  </a:lnTo>
                  <a:lnTo>
                    <a:pt x="11005" y="8438"/>
                  </a:lnTo>
                  <a:lnTo>
                    <a:pt x="11959" y="7924"/>
                  </a:lnTo>
                  <a:lnTo>
                    <a:pt x="12473" y="7667"/>
                  </a:lnTo>
                  <a:lnTo>
                    <a:pt x="12986" y="7411"/>
                  </a:lnTo>
                  <a:lnTo>
                    <a:pt x="13573" y="7191"/>
                  </a:lnTo>
                  <a:lnTo>
                    <a:pt x="13756" y="7117"/>
                  </a:lnTo>
                  <a:lnTo>
                    <a:pt x="14013" y="7044"/>
                  </a:lnTo>
                  <a:lnTo>
                    <a:pt x="14050" y="7081"/>
                  </a:lnTo>
                  <a:lnTo>
                    <a:pt x="14160" y="7081"/>
                  </a:lnTo>
                  <a:lnTo>
                    <a:pt x="14197" y="7191"/>
                  </a:lnTo>
                  <a:lnTo>
                    <a:pt x="13830" y="7374"/>
                  </a:lnTo>
                  <a:lnTo>
                    <a:pt x="13500" y="7594"/>
                  </a:lnTo>
                  <a:lnTo>
                    <a:pt x="12436" y="8218"/>
                  </a:lnTo>
                  <a:lnTo>
                    <a:pt x="11335" y="8768"/>
                  </a:lnTo>
                  <a:lnTo>
                    <a:pt x="10198" y="9245"/>
                  </a:lnTo>
                  <a:lnTo>
                    <a:pt x="9061" y="9685"/>
                  </a:lnTo>
                  <a:lnTo>
                    <a:pt x="7887" y="10088"/>
                  </a:lnTo>
                  <a:lnTo>
                    <a:pt x="6750" y="10455"/>
                  </a:lnTo>
                  <a:lnTo>
                    <a:pt x="6200" y="10639"/>
                  </a:lnTo>
                  <a:lnTo>
                    <a:pt x="5906" y="10749"/>
                  </a:lnTo>
                  <a:lnTo>
                    <a:pt x="5650" y="10895"/>
                  </a:lnTo>
                  <a:lnTo>
                    <a:pt x="5613" y="10932"/>
                  </a:lnTo>
                  <a:lnTo>
                    <a:pt x="5613" y="10969"/>
                  </a:lnTo>
                  <a:lnTo>
                    <a:pt x="5613" y="11005"/>
                  </a:lnTo>
                  <a:lnTo>
                    <a:pt x="5686" y="11042"/>
                  </a:lnTo>
                  <a:lnTo>
                    <a:pt x="5943" y="11005"/>
                  </a:lnTo>
                  <a:lnTo>
                    <a:pt x="6200" y="10969"/>
                  </a:lnTo>
                  <a:lnTo>
                    <a:pt x="6713" y="10822"/>
                  </a:lnTo>
                  <a:lnTo>
                    <a:pt x="7337" y="10602"/>
                  </a:lnTo>
                  <a:lnTo>
                    <a:pt x="7961" y="10419"/>
                  </a:lnTo>
                  <a:lnTo>
                    <a:pt x="9208" y="10015"/>
                  </a:lnTo>
                  <a:lnTo>
                    <a:pt x="10418" y="9538"/>
                  </a:lnTo>
                  <a:lnTo>
                    <a:pt x="11445" y="9061"/>
                  </a:lnTo>
                  <a:lnTo>
                    <a:pt x="12473" y="8584"/>
                  </a:lnTo>
                  <a:lnTo>
                    <a:pt x="13573" y="7961"/>
                  </a:lnTo>
                  <a:lnTo>
                    <a:pt x="14013" y="7741"/>
                  </a:lnTo>
                  <a:lnTo>
                    <a:pt x="14233" y="7594"/>
                  </a:lnTo>
                  <a:lnTo>
                    <a:pt x="14417" y="7447"/>
                  </a:lnTo>
                  <a:lnTo>
                    <a:pt x="14527" y="7594"/>
                  </a:lnTo>
                  <a:lnTo>
                    <a:pt x="14527" y="7631"/>
                  </a:lnTo>
                  <a:lnTo>
                    <a:pt x="14417" y="7961"/>
                  </a:lnTo>
                  <a:lnTo>
                    <a:pt x="14417" y="8328"/>
                  </a:lnTo>
                  <a:lnTo>
                    <a:pt x="14343" y="8254"/>
                  </a:lnTo>
                  <a:lnTo>
                    <a:pt x="14233" y="8254"/>
                  </a:lnTo>
                  <a:lnTo>
                    <a:pt x="13830" y="8438"/>
                  </a:lnTo>
                  <a:lnTo>
                    <a:pt x="13426" y="8658"/>
                  </a:lnTo>
                  <a:lnTo>
                    <a:pt x="12693" y="9135"/>
                  </a:lnTo>
                  <a:lnTo>
                    <a:pt x="12252" y="9428"/>
                  </a:lnTo>
                  <a:lnTo>
                    <a:pt x="11776" y="9685"/>
                  </a:lnTo>
                  <a:lnTo>
                    <a:pt x="11299" y="9942"/>
                  </a:lnTo>
                  <a:lnTo>
                    <a:pt x="10822" y="10125"/>
                  </a:lnTo>
                  <a:lnTo>
                    <a:pt x="8658" y="10822"/>
                  </a:lnTo>
                  <a:lnTo>
                    <a:pt x="7741" y="11115"/>
                  </a:lnTo>
                  <a:lnTo>
                    <a:pt x="7300" y="11262"/>
                  </a:lnTo>
                  <a:lnTo>
                    <a:pt x="6860" y="11446"/>
                  </a:lnTo>
                  <a:lnTo>
                    <a:pt x="5283" y="11409"/>
                  </a:lnTo>
                  <a:lnTo>
                    <a:pt x="5246" y="11189"/>
                  </a:lnTo>
                  <a:lnTo>
                    <a:pt x="5173" y="11115"/>
                  </a:lnTo>
                  <a:lnTo>
                    <a:pt x="5026" y="11115"/>
                  </a:lnTo>
                  <a:lnTo>
                    <a:pt x="4989" y="11189"/>
                  </a:lnTo>
                  <a:lnTo>
                    <a:pt x="4953" y="11409"/>
                  </a:lnTo>
                  <a:lnTo>
                    <a:pt x="4182" y="11336"/>
                  </a:lnTo>
                  <a:lnTo>
                    <a:pt x="3816" y="11336"/>
                  </a:lnTo>
                  <a:lnTo>
                    <a:pt x="3412" y="11372"/>
                  </a:lnTo>
                  <a:lnTo>
                    <a:pt x="3119" y="11409"/>
                  </a:lnTo>
                  <a:lnTo>
                    <a:pt x="2862" y="11556"/>
                  </a:lnTo>
                  <a:lnTo>
                    <a:pt x="2825" y="11005"/>
                  </a:lnTo>
                  <a:lnTo>
                    <a:pt x="2715" y="9428"/>
                  </a:lnTo>
                  <a:lnTo>
                    <a:pt x="2715" y="9171"/>
                  </a:lnTo>
                  <a:lnTo>
                    <a:pt x="2972" y="9171"/>
                  </a:lnTo>
                  <a:lnTo>
                    <a:pt x="3265" y="9135"/>
                  </a:lnTo>
                  <a:lnTo>
                    <a:pt x="3522" y="9061"/>
                  </a:lnTo>
                  <a:lnTo>
                    <a:pt x="3779" y="8988"/>
                  </a:lnTo>
                  <a:lnTo>
                    <a:pt x="4036" y="8841"/>
                  </a:lnTo>
                  <a:lnTo>
                    <a:pt x="4293" y="8695"/>
                  </a:lnTo>
                  <a:lnTo>
                    <a:pt x="4733" y="8401"/>
                  </a:lnTo>
                  <a:lnTo>
                    <a:pt x="5063" y="8108"/>
                  </a:lnTo>
                  <a:lnTo>
                    <a:pt x="5356" y="7777"/>
                  </a:lnTo>
                  <a:lnTo>
                    <a:pt x="5613" y="7447"/>
                  </a:lnTo>
                  <a:lnTo>
                    <a:pt x="5870" y="7117"/>
                  </a:lnTo>
                  <a:lnTo>
                    <a:pt x="6273" y="7007"/>
                  </a:lnTo>
                  <a:lnTo>
                    <a:pt x="6640" y="6824"/>
                  </a:lnTo>
                  <a:lnTo>
                    <a:pt x="7410" y="6420"/>
                  </a:lnTo>
                  <a:lnTo>
                    <a:pt x="8401" y="5980"/>
                  </a:lnTo>
                  <a:lnTo>
                    <a:pt x="9355" y="5577"/>
                  </a:lnTo>
                  <a:lnTo>
                    <a:pt x="10308" y="5246"/>
                  </a:lnTo>
                  <a:lnTo>
                    <a:pt x="11262" y="4880"/>
                  </a:lnTo>
                  <a:lnTo>
                    <a:pt x="12032" y="4623"/>
                  </a:lnTo>
                  <a:lnTo>
                    <a:pt x="12436" y="4403"/>
                  </a:lnTo>
                  <a:lnTo>
                    <a:pt x="12619" y="4219"/>
                  </a:lnTo>
                  <a:lnTo>
                    <a:pt x="12729" y="4183"/>
                  </a:lnTo>
                  <a:close/>
                  <a:moveTo>
                    <a:pt x="2385" y="1"/>
                  </a:moveTo>
                  <a:lnTo>
                    <a:pt x="2238" y="38"/>
                  </a:lnTo>
                  <a:lnTo>
                    <a:pt x="2202" y="74"/>
                  </a:lnTo>
                  <a:lnTo>
                    <a:pt x="2165" y="111"/>
                  </a:lnTo>
                  <a:lnTo>
                    <a:pt x="2055" y="368"/>
                  </a:lnTo>
                  <a:lnTo>
                    <a:pt x="1982" y="515"/>
                  </a:lnTo>
                  <a:lnTo>
                    <a:pt x="1578" y="1432"/>
                  </a:lnTo>
                  <a:lnTo>
                    <a:pt x="1541" y="1542"/>
                  </a:lnTo>
                  <a:lnTo>
                    <a:pt x="1578" y="1615"/>
                  </a:lnTo>
                  <a:lnTo>
                    <a:pt x="1615" y="1688"/>
                  </a:lnTo>
                  <a:lnTo>
                    <a:pt x="1688" y="1762"/>
                  </a:lnTo>
                  <a:lnTo>
                    <a:pt x="1761" y="1798"/>
                  </a:lnTo>
                  <a:lnTo>
                    <a:pt x="1835" y="1798"/>
                  </a:lnTo>
                  <a:lnTo>
                    <a:pt x="1908" y="1762"/>
                  </a:lnTo>
                  <a:lnTo>
                    <a:pt x="1982" y="1652"/>
                  </a:lnTo>
                  <a:lnTo>
                    <a:pt x="2128" y="1358"/>
                  </a:lnTo>
                  <a:lnTo>
                    <a:pt x="2092" y="2165"/>
                  </a:lnTo>
                  <a:lnTo>
                    <a:pt x="2092" y="2972"/>
                  </a:lnTo>
                  <a:lnTo>
                    <a:pt x="2055" y="4073"/>
                  </a:lnTo>
                  <a:lnTo>
                    <a:pt x="1982" y="4109"/>
                  </a:lnTo>
                  <a:lnTo>
                    <a:pt x="1835" y="4073"/>
                  </a:lnTo>
                  <a:lnTo>
                    <a:pt x="1725" y="3999"/>
                  </a:lnTo>
                  <a:lnTo>
                    <a:pt x="1615" y="3999"/>
                  </a:lnTo>
                  <a:lnTo>
                    <a:pt x="1541" y="4036"/>
                  </a:lnTo>
                  <a:lnTo>
                    <a:pt x="1505" y="4109"/>
                  </a:lnTo>
                  <a:lnTo>
                    <a:pt x="1541" y="4219"/>
                  </a:lnTo>
                  <a:lnTo>
                    <a:pt x="1651" y="4293"/>
                  </a:lnTo>
                  <a:lnTo>
                    <a:pt x="1761" y="4366"/>
                  </a:lnTo>
                  <a:lnTo>
                    <a:pt x="1908" y="4403"/>
                  </a:lnTo>
                  <a:lnTo>
                    <a:pt x="2055" y="4439"/>
                  </a:lnTo>
                  <a:lnTo>
                    <a:pt x="2055" y="5540"/>
                  </a:lnTo>
                  <a:lnTo>
                    <a:pt x="1908" y="5577"/>
                  </a:lnTo>
                  <a:lnTo>
                    <a:pt x="1651" y="5613"/>
                  </a:lnTo>
                  <a:lnTo>
                    <a:pt x="1615" y="5687"/>
                  </a:lnTo>
                  <a:lnTo>
                    <a:pt x="1541" y="5723"/>
                  </a:lnTo>
                  <a:lnTo>
                    <a:pt x="1541" y="5760"/>
                  </a:lnTo>
                  <a:lnTo>
                    <a:pt x="1505" y="5797"/>
                  </a:lnTo>
                  <a:lnTo>
                    <a:pt x="1541" y="5833"/>
                  </a:lnTo>
                  <a:lnTo>
                    <a:pt x="1578" y="5833"/>
                  </a:lnTo>
                  <a:lnTo>
                    <a:pt x="1651" y="5907"/>
                  </a:lnTo>
                  <a:lnTo>
                    <a:pt x="2055" y="5907"/>
                  </a:lnTo>
                  <a:lnTo>
                    <a:pt x="2092" y="6200"/>
                  </a:lnTo>
                  <a:lnTo>
                    <a:pt x="2092" y="7154"/>
                  </a:lnTo>
                  <a:lnTo>
                    <a:pt x="1835" y="7227"/>
                  </a:lnTo>
                  <a:lnTo>
                    <a:pt x="1541" y="7374"/>
                  </a:lnTo>
                  <a:lnTo>
                    <a:pt x="1505" y="7411"/>
                  </a:lnTo>
                  <a:lnTo>
                    <a:pt x="1505" y="7447"/>
                  </a:lnTo>
                  <a:lnTo>
                    <a:pt x="1541" y="7484"/>
                  </a:lnTo>
                  <a:lnTo>
                    <a:pt x="1578" y="7521"/>
                  </a:lnTo>
                  <a:lnTo>
                    <a:pt x="2092" y="7521"/>
                  </a:lnTo>
                  <a:lnTo>
                    <a:pt x="2165" y="8951"/>
                  </a:lnTo>
                  <a:lnTo>
                    <a:pt x="2165" y="8988"/>
                  </a:lnTo>
                  <a:lnTo>
                    <a:pt x="1982" y="8951"/>
                  </a:lnTo>
                  <a:lnTo>
                    <a:pt x="1578" y="8951"/>
                  </a:lnTo>
                  <a:lnTo>
                    <a:pt x="1505" y="8988"/>
                  </a:lnTo>
                  <a:lnTo>
                    <a:pt x="1468" y="9061"/>
                  </a:lnTo>
                  <a:lnTo>
                    <a:pt x="1468" y="9135"/>
                  </a:lnTo>
                  <a:lnTo>
                    <a:pt x="1541" y="9208"/>
                  </a:lnTo>
                  <a:lnTo>
                    <a:pt x="1688" y="9245"/>
                  </a:lnTo>
                  <a:lnTo>
                    <a:pt x="1835" y="9318"/>
                  </a:lnTo>
                  <a:lnTo>
                    <a:pt x="2202" y="9391"/>
                  </a:lnTo>
                  <a:lnTo>
                    <a:pt x="2238" y="10419"/>
                  </a:lnTo>
                  <a:lnTo>
                    <a:pt x="2018" y="10419"/>
                  </a:lnTo>
                  <a:lnTo>
                    <a:pt x="1798" y="10455"/>
                  </a:lnTo>
                  <a:lnTo>
                    <a:pt x="1725" y="10529"/>
                  </a:lnTo>
                  <a:lnTo>
                    <a:pt x="1651" y="10602"/>
                  </a:lnTo>
                  <a:lnTo>
                    <a:pt x="1578" y="10675"/>
                  </a:lnTo>
                  <a:lnTo>
                    <a:pt x="1615" y="10749"/>
                  </a:lnTo>
                  <a:lnTo>
                    <a:pt x="1688" y="10822"/>
                  </a:lnTo>
                  <a:lnTo>
                    <a:pt x="2128" y="10822"/>
                  </a:lnTo>
                  <a:lnTo>
                    <a:pt x="2275" y="10859"/>
                  </a:lnTo>
                  <a:lnTo>
                    <a:pt x="2275" y="10895"/>
                  </a:lnTo>
                  <a:lnTo>
                    <a:pt x="2312" y="11702"/>
                  </a:lnTo>
                  <a:lnTo>
                    <a:pt x="2348" y="11959"/>
                  </a:lnTo>
                  <a:lnTo>
                    <a:pt x="2385" y="12106"/>
                  </a:lnTo>
                  <a:lnTo>
                    <a:pt x="2495" y="12216"/>
                  </a:lnTo>
                  <a:lnTo>
                    <a:pt x="2568" y="12253"/>
                  </a:lnTo>
                  <a:lnTo>
                    <a:pt x="2679" y="12253"/>
                  </a:lnTo>
                  <a:lnTo>
                    <a:pt x="2752" y="12216"/>
                  </a:lnTo>
                  <a:lnTo>
                    <a:pt x="2789" y="12143"/>
                  </a:lnTo>
                  <a:lnTo>
                    <a:pt x="2825" y="12106"/>
                  </a:lnTo>
                  <a:lnTo>
                    <a:pt x="3009" y="11959"/>
                  </a:lnTo>
                  <a:lnTo>
                    <a:pt x="3265" y="11886"/>
                  </a:lnTo>
                  <a:lnTo>
                    <a:pt x="3486" y="11849"/>
                  </a:lnTo>
                  <a:lnTo>
                    <a:pt x="3742" y="11849"/>
                  </a:lnTo>
                  <a:lnTo>
                    <a:pt x="3742" y="12033"/>
                  </a:lnTo>
                  <a:lnTo>
                    <a:pt x="3742" y="12216"/>
                  </a:lnTo>
                  <a:lnTo>
                    <a:pt x="3816" y="12363"/>
                  </a:lnTo>
                  <a:lnTo>
                    <a:pt x="3889" y="12509"/>
                  </a:lnTo>
                  <a:lnTo>
                    <a:pt x="3962" y="12583"/>
                  </a:lnTo>
                  <a:lnTo>
                    <a:pt x="4036" y="12546"/>
                  </a:lnTo>
                  <a:lnTo>
                    <a:pt x="4109" y="12509"/>
                  </a:lnTo>
                  <a:lnTo>
                    <a:pt x="4146" y="12436"/>
                  </a:lnTo>
                  <a:lnTo>
                    <a:pt x="4072" y="12216"/>
                  </a:lnTo>
                  <a:lnTo>
                    <a:pt x="4036" y="12069"/>
                  </a:lnTo>
                  <a:lnTo>
                    <a:pt x="4036" y="11886"/>
                  </a:lnTo>
                  <a:lnTo>
                    <a:pt x="5063" y="11922"/>
                  </a:lnTo>
                  <a:lnTo>
                    <a:pt x="5063" y="12143"/>
                  </a:lnTo>
                  <a:lnTo>
                    <a:pt x="5100" y="12619"/>
                  </a:lnTo>
                  <a:lnTo>
                    <a:pt x="5136" y="12693"/>
                  </a:lnTo>
                  <a:lnTo>
                    <a:pt x="5173" y="12766"/>
                  </a:lnTo>
                  <a:lnTo>
                    <a:pt x="5320" y="12766"/>
                  </a:lnTo>
                  <a:lnTo>
                    <a:pt x="5466" y="12729"/>
                  </a:lnTo>
                  <a:lnTo>
                    <a:pt x="5503" y="12619"/>
                  </a:lnTo>
                  <a:lnTo>
                    <a:pt x="5540" y="12473"/>
                  </a:lnTo>
                  <a:lnTo>
                    <a:pt x="5466" y="12363"/>
                  </a:lnTo>
                  <a:lnTo>
                    <a:pt x="5393" y="12326"/>
                  </a:lnTo>
                  <a:lnTo>
                    <a:pt x="5356" y="12106"/>
                  </a:lnTo>
                  <a:lnTo>
                    <a:pt x="5283" y="11922"/>
                  </a:lnTo>
                  <a:lnTo>
                    <a:pt x="5906" y="11959"/>
                  </a:lnTo>
                  <a:lnTo>
                    <a:pt x="6493" y="11959"/>
                  </a:lnTo>
                  <a:lnTo>
                    <a:pt x="6493" y="11996"/>
                  </a:lnTo>
                  <a:lnTo>
                    <a:pt x="6457" y="12179"/>
                  </a:lnTo>
                  <a:lnTo>
                    <a:pt x="6420" y="12399"/>
                  </a:lnTo>
                  <a:lnTo>
                    <a:pt x="6457" y="12583"/>
                  </a:lnTo>
                  <a:lnTo>
                    <a:pt x="6567" y="12766"/>
                  </a:lnTo>
                  <a:lnTo>
                    <a:pt x="6603" y="12840"/>
                  </a:lnTo>
                  <a:lnTo>
                    <a:pt x="6677" y="12876"/>
                  </a:lnTo>
                  <a:lnTo>
                    <a:pt x="6750" y="12876"/>
                  </a:lnTo>
                  <a:lnTo>
                    <a:pt x="6824" y="12840"/>
                  </a:lnTo>
                  <a:lnTo>
                    <a:pt x="6897" y="12766"/>
                  </a:lnTo>
                  <a:lnTo>
                    <a:pt x="6897" y="12729"/>
                  </a:lnTo>
                  <a:lnTo>
                    <a:pt x="6897" y="12656"/>
                  </a:lnTo>
                  <a:lnTo>
                    <a:pt x="6824" y="12619"/>
                  </a:lnTo>
                  <a:lnTo>
                    <a:pt x="6787" y="12583"/>
                  </a:lnTo>
                  <a:lnTo>
                    <a:pt x="6713" y="12399"/>
                  </a:lnTo>
                  <a:lnTo>
                    <a:pt x="6677" y="12216"/>
                  </a:lnTo>
                  <a:lnTo>
                    <a:pt x="6640" y="11996"/>
                  </a:lnTo>
                  <a:lnTo>
                    <a:pt x="6640" y="11959"/>
                  </a:lnTo>
                  <a:lnTo>
                    <a:pt x="7924" y="11996"/>
                  </a:lnTo>
                  <a:lnTo>
                    <a:pt x="7851" y="12033"/>
                  </a:lnTo>
                  <a:lnTo>
                    <a:pt x="7814" y="12106"/>
                  </a:lnTo>
                  <a:lnTo>
                    <a:pt x="7777" y="12253"/>
                  </a:lnTo>
                  <a:lnTo>
                    <a:pt x="7777" y="12399"/>
                  </a:lnTo>
                  <a:lnTo>
                    <a:pt x="7777" y="12509"/>
                  </a:lnTo>
                  <a:lnTo>
                    <a:pt x="7814" y="12619"/>
                  </a:lnTo>
                  <a:lnTo>
                    <a:pt x="7887" y="12729"/>
                  </a:lnTo>
                  <a:lnTo>
                    <a:pt x="7961" y="12766"/>
                  </a:lnTo>
                  <a:lnTo>
                    <a:pt x="8034" y="12729"/>
                  </a:lnTo>
                  <a:lnTo>
                    <a:pt x="8107" y="12693"/>
                  </a:lnTo>
                  <a:lnTo>
                    <a:pt x="8144" y="12619"/>
                  </a:lnTo>
                  <a:lnTo>
                    <a:pt x="8107" y="12473"/>
                  </a:lnTo>
                  <a:lnTo>
                    <a:pt x="8071" y="12289"/>
                  </a:lnTo>
                  <a:lnTo>
                    <a:pt x="8071" y="12179"/>
                  </a:lnTo>
                  <a:lnTo>
                    <a:pt x="8034" y="12106"/>
                  </a:lnTo>
                  <a:lnTo>
                    <a:pt x="8034" y="12033"/>
                  </a:lnTo>
                  <a:lnTo>
                    <a:pt x="8034" y="11996"/>
                  </a:lnTo>
                  <a:lnTo>
                    <a:pt x="9391" y="11996"/>
                  </a:lnTo>
                  <a:lnTo>
                    <a:pt x="9318" y="12216"/>
                  </a:lnTo>
                  <a:lnTo>
                    <a:pt x="9318" y="12473"/>
                  </a:lnTo>
                  <a:lnTo>
                    <a:pt x="9355" y="12546"/>
                  </a:lnTo>
                  <a:lnTo>
                    <a:pt x="9428" y="12583"/>
                  </a:lnTo>
                  <a:lnTo>
                    <a:pt x="9611" y="12583"/>
                  </a:lnTo>
                  <a:lnTo>
                    <a:pt x="9685" y="12546"/>
                  </a:lnTo>
                  <a:lnTo>
                    <a:pt x="9721" y="12473"/>
                  </a:lnTo>
                  <a:lnTo>
                    <a:pt x="9721" y="12436"/>
                  </a:lnTo>
                  <a:lnTo>
                    <a:pt x="9721" y="12363"/>
                  </a:lnTo>
                  <a:lnTo>
                    <a:pt x="9611" y="12326"/>
                  </a:lnTo>
                  <a:lnTo>
                    <a:pt x="9611" y="11996"/>
                  </a:lnTo>
                  <a:lnTo>
                    <a:pt x="10638" y="11996"/>
                  </a:lnTo>
                  <a:lnTo>
                    <a:pt x="10675" y="12253"/>
                  </a:lnTo>
                  <a:lnTo>
                    <a:pt x="10748" y="12509"/>
                  </a:lnTo>
                  <a:lnTo>
                    <a:pt x="10822" y="12583"/>
                  </a:lnTo>
                  <a:lnTo>
                    <a:pt x="10969" y="12583"/>
                  </a:lnTo>
                  <a:lnTo>
                    <a:pt x="11005" y="12509"/>
                  </a:lnTo>
                  <a:lnTo>
                    <a:pt x="11042" y="12399"/>
                  </a:lnTo>
                  <a:lnTo>
                    <a:pt x="10969" y="12179"/>
                  </a:lnTo>
                  <a:lnTo>
                    <a:pt x="10895" y="11996"/>
                  </a:lnTo>
                  <a:lnTo>
                    <a:pt x="12106" y="11996"/>
                  </a:lnTo>
                  <a:lnTo>
                    <a:pt x="12069" y="12069"/>
                  </a:lnTo>
                  <a:lnTo>
                    <a:pt x="12032" y="12143"/>
                  </a:lnTo>
                  <a:lnTo>
                    <a:pt x="11996" y="12363"/>
                  </a:lnTo>
                  <a:lnTo>
                    <a:pt x="12032" y="12473"/>
                  </a:lnTo>
                  <a:lnTo>
                    <a:pt x="12069" y="12619"/>
                  </a:lnTo>
                  <a:lnTo>
                    <a:pt x="12142" y="12729"/>
                  </a:lnTo>
                  <a:lnTo>
                    <a:pt x="12216" y="12803"/>
                  </a:lnTo>
                  <a:lnTo>
                    <a:pt x="12289" y="12840"/>
                  </a:lnTo>
                  <a:lnTo>
                    <a:pt x="12362" y="12803"/>
                  </a:lnTo>
                  <a:lnTo>
                    <a:pt x="12399" y="12766"/>
                  </a:lnTo>
                  <a:lnTo>
                    <a:pt x="12399" y="12693"/>
                  </a:lnTo>
                  <a:lnTo>
                    <a:pt x="12362" y="12546"/>
                  </a:lnTo>
                  <a:lnTo>
                    <a:pt x="12289" y="12363"/>
                  </a:lnTo>
                  <a:lnTo>
                    <a:pt x="12252" y="12179"/>
                  </a:lnTo>
                  <a:lnTo>
                    <a:pt x="12252" y="11959"/>
                  </a:lnTo>
                  <a:lnTo>
                    <a:pt x="13353" y="11959"/>
                  </a:lnTo>
                  <a:lnTo>
                    <a:pt x="13280" y="12106"/>
                  </a:lnTo>
                  <a:lnTo>
                    <a:pt x="13243" y="12253"/>
                  </a:lnTo>
                  <a:lnTo>
                    <a:pt x="13243" y="12436"/>
                  </a:lnTo>
                  <a:lnTo>
                    <a:pt x="13316" y="12583"/>
                  </a:lnTo>
                  <a:lnTo>
                    <a:pt x="13353" y="12619"/>
                  </a:lnTo>
                  <a:lnTo>
                    <a:pt x="13426" y="12656"/>
                  </a:lnTo>
                  <a:lnTo>
                    <a:pt x="13500" y="12656"/>
                  </a:lnTo>
                  <a:lnTo>
                    <a:pt x="13573" y="12583"/>
                  </a:lnTo>
                  <a:lnTo>
                    <a:pt x="13610" y="12436"/>
                  </a:lnTo>
                  <a:lnTo>
                    <a:pt x="13536" y="12216"/>
                  </a:lnTo>
                  <a:lnTo>
                    <a:pt x="13536" y="12069"/>
                  </a:lnTo>
                  <a:lnTo>
                    <a:pt x="13573" y="11922"/>
                  </a:lnTo>
                  <a:lnTo>
                    <a:pt x="14563" y="11886"/>
                  </a:lnTo>
                  <a:lnTo>
                    <a:pt x="14563" y="11886"/>
                  </a:lnTo>
                  <a:lnTo>
                    <a:pt x="14527" y="12363"/>
                  </a:lnTo>
                  <a:lnTo>
                    <a:pt x="14563" y="12436"/>
                  </a:lnTo>
                  <a:lnTo>
                    <a:pt x="14637" y="12509"/>
                  </a:lnTo>
                  <a:lnTo>
                    <a:pt x="14747" y="12509"/>
                  </a:lnTo>
                  <a:lnTo>
                    <a:pt x="14820" y="12473"/>
                  </a:lnTo>
                  <a:lnTo>
                    <a:pt x="14893" y="12399"/>
                  </a:lnTo>
                  <a:lnTo>
                    <a:pt x="14967" y="12289"/>
                  </a:lnTo>
                  <a:lnTo>
                    <a:pt x="14967" y="12179"/>
                  </a:lnTo>
                  <a:lnTo>
                    <a:pt x="14967" y="12069"/>
                  </a:lnTo>
                  <a:lnTo>
                    <a:pt x="14930" y="11996"/>
                  </a:lnTo>
                  <a:lnTo>
                    <a:pt x="14857" y="11959"/>
                  </a:lnTo>
                  <a:lnTo>
                    <a:pt x="14857" y="11886"/>
                  </a:lnTo>
                  <a:lnTo>
                    <a:pt x="16618" y="11776"/>
                  </a:lnTo>
                  <a:lnTo>
                    <a:pt x="16654" y="11812"/>
                  </a:lnTo>
                  <a:lnTo>
                    <a:pt x="16544" y="11996"/>
                  </a:lnTo>
                  <a:lnTo>
                    <a:pt x="16361" y="12179"/>
                  </a:lnTo>
                  <a:lnTo>
                    <a:pt x="16287" y="12289"/>
                  </a:lnTo>
                  <a:lnTo>
                    <a:pt x="16251" y="12363"/>
                  </a:lnTo>
                  <a:lnTo>
                    <a:pt x="16287" y="12436"/>
                  </a:lnTo>
                  <a:lnTo>
                    <a:pt x="16324" y="12509"/>
                  </a:lnTo>
                  <a:lnTo>
                    <a:pt x="16397" y="12546"/>
                  </a:lnTo>
                  <a:lnTo>
                    <a:pt x="16471" y="12583"/>
                  </a:lnTo>
                  <a:lnTo>
                    <a:pt x="16544" y="12583"/>
                  </a:lnTo>
                  <a:lnTo>
                    <a:pt x="16581" y="12546"/>
                  </a:lnTo>
                  <a:lnTo>
                    <a:pt x="16728" y="12473"/>
                  </a:lnTo>
                  <a:lnTo>
                    <a:pt x="16801" y="12363"/>
                  </a:lnTo>
                  <a:lnTo>
                    <a:pt x="16984" y="12106"/>
                  </a:lnTo>
                  <a:lnTo>
                    <a:pt x="17461" y="11482"/>
                  </a:lnTo>
                  <a:lnTo>
                    <a:pt x="17461" y="11409"/>
                  </a:lnTo>
                  <a:lnTo>
                    <a:pt x="17461" y="11336"/>
                  </a:lnTo>
                  <a:lnTo>
                    <a:pt x="17461" y="11262"/>
                  </a:lnTo>
                  <a:lnTo>
                    <a:pt x="17425" y="11189"/>
                  </a:lnTo>
                  <a:lnTo>
                    <a:pt x="17058" y="10895"/>
                  </a:lnTo>
                  <a:lnTo>
                    <a:pt x="16728" y="10639"/>
                  </a:lnTo>
                  <a:lnTo>
                    <a:pt x="16654" y="10602"/>
                  </a:lnTo>
                  <a:lnTo>
                    <a:pt x="16581" y="10602"/>
                  </a:lnTo>
                  <a:lnTo>
                    <a:pt x="16544" y="10639"/>
                  </a:lnTo>
                  <a:lnTo>
                    <a:pt x="16471" y="10675"/>
                  </a:lnTo>
                  <a:lnTo>
                    <a:pt x="16434" y="10785"/>
                  </a:lnTo>
                  <a:lnTo>
                    <a:pt x="16434" y="10859"/>
                  </a:lnTo>
                  <a:lnTo>
                    <a:pt x="16471" y="10932"/>
                  </a:lnTo>
                  <a:lnTo>
                    <a:pt x="16801" y="11226"/>
                  </a:lnTo>
                  <a:lnTo>
                    <a:pt x="13940" y="11372"/>
                  </a:lnTo>
                  <a:lnTo>
                    <a:pt x="14050" y="11336"/>
                  </a:lnTo>
                  <a:lnTo>
                    <a:pt x="14270" y="11189"/>
                  </a:lnTo>
                  <a:lnTo>
                    <a:pt x="14343" y="11115"/>
                  </a:lnTo>
                  <a:lnTo>
                    <a:pt x="14417" y="11005"/>
                  </a:lnTo>
                  <a:lnTo>
                    <a:pt x="14417" y="10932"/>
                  </a:lnTo>
                  <a:lnTo>
                    <a:pt x="14380" y="10895"/>
                  </a:lnTo>
                  <a:lnTo>
                    <a:pt x="14233" y="10895"/>
                  </a:lnTo>
                  <a:lnTo>
                    <a:pt x="14123" y="10932"/>
                  </a:lnTo>
                  <a:lnTo>
                    <a:pt x="13903" y="11079"/>
                  </a:lnTo>
                  <a:lnTo>
                    <a:pt x="13720" y="11226"/>
                  </a:lnTo>
                  <a:lnTo>
                    <a:pt x="13573" y="11409"/>
                  </a:lnTo>
                  <a:lnTo>
                    <a:pt x="12289" y="11446"/>
                  </a:lnTo>
                  <a:lnTo>
                    <a:pt x="12546" y="11336"/>
                  </a:lnTo>
                  <a:lnTo>
                    <a:pt x="12839" y="11226"/>
                  </a:lnTo>
                  <a:lnTo>
                    <a:pt x="13169" y="11079"/>
                  </a:lnTo>
                  <a:lnTo>
                    <a:pt x="13500" y="10895"/>
                  </a:lnTo>
                  <a:lnTo>
                    <a:pt x="13793" y="10675"/>
                  </a:lnTo>
                  <a:lnTo>
                    <a:pt x="14050" y="10419"/>
                  </a:lnTo>
                  <a:lnTo>
                    <a:pt x="14087" y="10308"/>
                  </a:lnTo>
                  <a:lnTo>
                    <a:pt x="14050" y="10235"/>
                  </a:lnTo>
                  <a:lnTo>
                    <a:pt x="13976" y="10198"/>
                  </a:lnTo>
                  <a:lnTo>
                    <a:pt x="13903" y="10235"/>
                  </a:lnTo>
                  <a:lnTo>
                    <a:pt x="13646" y="10382"/>
                  </a:lnTo>
                  <a:lnTo>
                    <a:pt x="13390" y="10565"/>
                  </a:lnTo>
                  <a:lnTo>
                    <a:pt x="13133" y="10749"/>
                  </a:lnTo>
                  <a:lnTo>
                    <a:pt x="12876" y="10895"/>
                  </a:lnTo>
                  <a:lnTo>
                    <a:pt x="12583" y="11042"/>
                  </a:lnTo>
                  <a:lnTo>
                    <a:pt x="12289" y="11152"/>
                  </a:lnTo>
                  <a:lnTo>
                    <a:pt x="11996" y="11299"/>
                  </a:lnTo>
                  <a:lnTo>
                    <a:pt x="11702" y="11446"/>
                  </a:lnTo>
                  <a:lnTo>
                    <a:pt x="10162" y="11482"/>
                  </a:lnTo>
                  <a:lnTo>
                    <a:pt x="10602" y="11299"/>
                  </a:lnTo>
                  <a:lnTo>
                    <a:pt x="12216" y="10639"/>
                  </a:lnTo>
                  <a:lnTo>
                    <a:pt x="12766" y="10455"/>
                  </a:lnTo>
                  <a:lnTo>
                    <a:pt x="13316" y="10162"/>
                  </a:lnTo>
                  <a:lnTo>
                    <a:pt x="13573" y="10015"/>
                  </a:lnTo>
                  <a:lnTo>
                    <a:pt x="13793" y="9832"/>
                  </a:lnTo>
                  <a:lnTo>
                    <a:pt x="13976" y="9612"/>
                  </a:lnTo>
                  <a:lnTo>
                    <a:pt x="14087" y="9355"/>
                  </a:lnTo>
                  <a:lnTo>
                    <a:pt x="14087" y="9245"/>
                  </a:lnTo>
                  <a:lnTo>
                    <a:pt x="14050" y="9208"/>
                  </a:lnTo>
                  <a:lnTo>
                    <a:pt x="13940" y="9171"/>
                  </a:lnTo>
                  <a:lnTo>
                    <a:pt x="13866" y="9208"/>
                  </a:lnTo>
                  <a:lnTo>
                    <a:pt x="13463" y="9612"/>
                  </a:lnTo>
                  <a:lnTo>
                    <a:pt x="13243" y="9795"/>
                  </a:lnTo>
                  <a:lnTo>
                    <a:pt x="12986" y="9978"/>
                  </a:lnTo>
                  <a:lnTo>
                    <a:pt x="12693" y="10125"/>
                  </a:lnTo>
                  <a:lnTo>
                    <a:pt x="12399" y="10235"/>
                  </a:lnTo>
                  <a:lnTo>
                    <a:pt x="11776" y="10492"/>
                  </a:lnTo>
                  <a:lnTo>
                    <a:pt x="10418" y="11042"/>
                  </a:lnTo>
                  <a:lnTo>
                    <a:pt x="9905" y="11262"/>
                  </a:lnTo>
                  <a:lnTo>
                    <a:pt x="9428" y="11482"/>
                  </a:lnTo>
                  <a:lnTo>
                    <a:pt x="7667" y="11482"/>
                  </a:lnTo>
                  <a:lnTo>
                    <a:pt x="8621" y="11152"/>
                  </a:lnTo>
                  <a:lnTo>
                    <a:pt x="10895" y="10419"/>
                  </a:lnTo>
                  <a:lnTo>
                    <a:pt x="11335" y="10235"/>
                  </a:lnTo>
                  <a:lnTo>
                    <a:pt x="11776" y="10052"/>
                  </a:lnTo>
                  <a:lnTo>
                    <a:pt x="12179" y="9832"/>
                  </a:lnTo>
                  <a:lnTo>
                    <a:pt x="12583" y="9575"/>
                  </a:lnTo>
                  <a:lnTo>
                    <a:pt x="13426" y="9025"/>
                  </a:lnTo>
                  <a:lnTo>
                    <a:pt x="13866" y="8768"/>
                  </a:lnTo>
                  <a:lnTo>
                    <a:pt x="14307" y="8548"/>
                  </a:lnTo>
                  <a:lnTo>
                    <a:pt x="14380" y="8511"/>
                  </a:lnTo>
                  <a:lnTo>
                    <a:pt x="14417" y="8474"/>
                  </a:lnTo>
                  <a:lnTo>
                    <a:pt x="14417" y="8841"/>
                  </a:lnTo>
                  <a:lnTo>
                    <a:pt x="14453" y="8915"/>
                  </a:lnTo>
                  <a:lnTo>
                    <a:pt x="14490" y="8951"/>
                  </a:lnTo>
                  <a:lnTo>
                    <a:pt x="14527" y="8988"/>
                  </a:lnTo>
                  <a:lnTo>
                    <a:pt x="14600" y="9025"/>
                  </a:lnTo>
                  <a:lnTo>
                    <a:pt x="14673" y="8988"/>
                  </a:lnTo>
                  <a:lnTo>
                    <a:pt x="14747" y="8951"/>
                  </a:lnTo>
                  <a:lnTo>
                    <a:pt x="14783" y="8915"/>
                  </a:lnTo>
                  <a:lnTo>
                    <a:pt x="14783" y="8841"/>
                  </a:lnTo>
                  <a:lnTo>
                    <a:pt x="14783" y="8291"/>
                  </a:lnTo>
                  <a:lnTo>
                    <a:pt x="14747" y="8034"/>
                  </a:lnTo>
                  <a:lnTo>
                    <a:pt x="14673" y="7777"/>
                  </a:lnTo>
                  <a:lnTo>
                    <a:pt x="15077" y="8181"/>
                  </a:lnTo>
                  <a:lnTo>
                    <a:pt x="15517" y="8584"/>
                  </a:lnTo>
                  <a:lnTo>
                    <a:pt x="15737" y="8768"/>
                  </a:lnTo>
                  <a:lnTo>
                    <a:pt x="15847" y="8841"/>
                  </a:lnTo>
                  <a:lnTo>
                    <a:pt x="15994" y="8878"/>
                  </a:lnTo>
                  <a:lnTo>
                    <a:pt x="16361" y="8915"/>
                  </a:lnTo>
                  <a:lnTo>
                    <a:pt x="16764" y="8915"/>
                  </a:lnTo>
                  <a:lnTo>
                    <a:pt x="17204" y="8878"/>
                  </a:lnTo>
                  <a:lnTo>
                    <a:pt x="17608" y="8731"/>
                  </a:lnTo>
                  <a:lnTo>
                    <a:pt x="17681" y="8695"/>
                  </a:lnTo>
                  <a:lnTo>
                    <a:pt x="17755" y="8584"/>
                  </a:lnTo>
                  <a:lnTo>
                    <a:pt x="17791" y="8511"/>
                  </a:lnTo>
                  <a:lnTo>
                    <a:pt x="17755" y="8438"/>
                  </a:lnTo>
                  <a:lnTo>
                    <a:pt x="17718" y="8328"/>
                  </a:lnTo>
                  <a:lnTo>
                    <a:pt x="17681" y="8291"/>
                  </a:lnTo>
                  <a:lnTo>
                    <a:pt x="17571" y="8254"/>
                  </a:lnTo>
                  <a:lnTo>
                    <a:pt x="17461" y="8254"/>
                  </a:lnTo>
                  <a:lnTo>
                    <a:pt x="17131" y="8364"/>
                  </a:lnTo>
                  <a:lnTo>
                    <a:pt x="16764" y="8401"/>
                  </a:lnTo>
                  <a:lnTo>
                    <a:pt x="16397" y="8438"/>
                  </a:lnTo>
                  <a:lnTo>
                    <a:pt x="16177" y="8401"/>
                  </a:lnTo>
                  <a:lnTo>
                    <a:pt x="16031" y="8364"/>
                  </a:lnTo>
                  <a:lnTo>
                    <a:pt x="15480" y="7888"/>
                  </a:lnTo>
                  <a:lnTo>
                    <a:pt x="15004" y="7374"/>
                  </a:lnTo>
                  <a:lnTo>
                    <a:pt x="14563" y="6824"/>
                  </a:lnTo>
                  <a:lnTo>
                    <a:pt x="14160" y="6237"/>
                  </a:lnTo>
                  <a:lnTo>
                    <a:pt x="13830" y="5613"/>
                  </a:lnTo>
                  <a:lnTo>
                    <a:pt x="13536" y="4990"/>
                  </a:lnTo>
                  <a:lnTo>
                    <a:pt x="13096" y="3926"/>
                  </a:lnTo>
                  <a:lnTo>
                    <a:pt x="12803" y="3412"/>
                  </a:lnTo>
                  <a:lnTo>
                    <a:pt x="12509" y="2936"/>
                  </a:lnTo>
                  <a:lnTo>
                    <a:pt x="12326" y="2752"/>
                  </a:lnTo>
                  <a:lnTo>
                    <a:pt x="12142" y="2532"/>
                  </a:lnTo>
                  <a:lnTo>
                    <a:pt x="11959" y="2349"/>
                  </a:lnTo>
                  <a:lnTo>
                    <a:pt x="11739" y="2202"/>
                  </a:lnTo>
                  <a:lnTo>
                    <a:pt x="11482" y="2092"/>
                  </a:lnTo>
                  <a:lnTo>
                    <a:pt x="11225" y="1982"/>
                  </a:lnTo>
                  <a:lnTo>
                    <a:pt x="10932" y="1908"/>
                  </a:lnTo>
                  <a:lnTo>
                    <a:pt x="10602" y="1872"/>
                  </a:lnTo>
                  <a:lnTo>
                    <a:pt x="10308" y="1872"/>
                  </a:lnTo>
                  <a:lnTo>
                    <a:pt x="9978" y="1908"/>
                  </a:lnTo>
                  <a:lnTo>
                    <a:pt x="9685" y="1982"/>
                  </a:lnTo>
                  <a:lnTo>
                    <a:pt x="9391" y="2055"/>
                  </a:lnTo>
                  <a:lnTo>
                    <a:pt x="9098" y="2202"/>
                  </a:lnTo>
                  <a:lnTo>
                    <a:pt x="8841" y="2349"/>
                  </a:lnTo>
                  <a:lnTo>
                    <a:pt x="8584" y="2495"/>
                  </a:lnTo>
                  <a:lnTo>
                    <a:pt x="8327" y="2715"/>
                  </a:lnTo>
                  <a:lnTo>
                    <a:pt x="7887" y="3119"/>
                  </a:lnTo>
                  <a:lnTo>
                    <a:pt x="7484" y="3632"/>
                  </a:lnTo>
                  <a:lnTo>
                    <a:pt x="7117" y="4146"/>
                  </a:lnTo>
                  <a:lnTo>
                    <a:pt x="6787" y="4660"/>
                  </a:lnTo>
                  <a:lnTo>
                    <a:pt x="6127" y="5833"/>
                  </a:lnTo>
                  <a:lnTo>
                    <a:pt x="5796" y="6457"/>
                  </a:lnTo>
                  <a:lnTo>
                    <a:pt x="5430" y="7044"/>
                  </a:lnTo>
                  <a:lnTo>
                    <a:pt x="4989" y="7594"/>
                  </a:lnTo>
                  <a:lnTo>
                    <a:pt x="4769" y="7851"/>
                  </a:lnTo>
                  <a:lnTo>
                    <a:pt x="4513" y="8071"/>
                  </a:lnTo>
                  <a:lnTo>
                    <a:pt x="4256" y="8291"/>
                  </a:lnTo>
                  <a:lnTo>
                    <a:pt x="3962" y="8474"/>
                  </a:lnTo>
                  <a:lnTo>
                    <a:pt x="3669" y="8621"/>
                  </a:lnTo>
                  <a:lnTo>
                    <a:pt x="3339" y="8731"/>
                  </a:lnTo>
                  <a:lnTo>
                    <a:pt x="3009" y="8841"/>
                  </a:lnTo>
                  <a:lnTo>
                    <a:pt x="2715" y="8915"/>
                  </a:lnTo>
                  <a:lnTo>
                    <a:pt x="2605" y="6200"/>
                  </a:lnTo>
                  <a:lnTo>
                    <a:pt x="2568" y="3119"/>
                  </a:lnTo>
                  <a:lnTo>
                    <a:pt x="2605" y="1505"/>
                  </a:lnTo>
                  <a:lnTo>
                    <a:pt x="2568" y="1138"/>
                  </a:lnTo>
                  <a:lnTo>
                    <a:pt x="2715" y="1395"/>
                  </a:lnTo>
                  <a:lnTo>
                    <a:pt x="2862" y="1652"/>
                  </a:lnTo>
                  <a:lnTo>
                    <a:pt x="2899" y="1725"/>
                  </a:lnTo>
                  <a:lnTo>
                    <a:pt x="2972" y="1762"/>
                  </a:lnTo>
                  <a:lnTo>
                    <a:pt x="3119" y="1762"/>
                  </a:lnTo>
                  <a:lnTo>
                    <a:pt x="3192" y="1688"/>
                  </a:lnTo>
                  <a:lnTo>
                    <a:pt x="3229" y="1652"/>
                  </a:lnTo>
                  <a:lnTo>
                    <a:pt x="3265" y="1578"/>
                  </a:lnTo>
                  <a:lnTo>
                    <a:pt x="3265" y="1505"/>
                  </a:lnTo>
                  <a:lnTo>
                    <a:pt x="3155" y="1138"/>
                  </a:lnTo>
                  <a:lnTo>
                    <a:pt x="2972" y="771"/>
                  </a:lnTo>
                  <a:lnTo>
                    <a:pt x="2568" y="111"/>
                  </a:lnTo>
                  <a:lnTo>
                    <a:pt x="2495" y="38"/>
                  </a:lnTo>
                  <a:lnTo>
                    <a:pt x="2385" y="1"/>
                  </a:lnTo>
                  <a:close/>
                  <a:moveTo>
                    <a:pt x="15554" y="12546"/>
                  </a:moveTo>
                  <a:lnTo>
                    <a:pt x="15480" y="12583"/>
                  </a:lnTo>
                  <a:lnTo>
                    <a:pt x="15370" y="12619"/>
                  </a:lnTo>
                  <a:lnTo>
                    <a:pt x="15224" y="12766"/>
                  </a:lnTo>
                  <a:lnTo>
                    <a:pt x="15077" y="12913"/>
                  </a:lnTo>
                  <a:lnTo>
                    <a:pt x="15077" y="12950"/>
                  </a:lnTo>
                  <a:lnTo>
                    <a:pt x="14820" y="12803"/>
                  </a:lnTo>
                  <a:lnTo>
                    <a:pt x="14527" y="12693"/>
                  </a:lnTo>
                  <a:lnTo>
                    <a:pt x="14453" y="12693"/>
                  </a:lnTo>
                  <a:lnTo>
                    <a:pt x="14417" y="12729"/>
                  </a:lnTo>
                  <a:lnTo>
                    <a:pt x="14380" y="12803"/>
                  </a:lnTo>
                  <a:lnTo>
                    <a:pt x="14380" y="12876"/>
                  </a:lnTo>
                  <a:lnTo>
                    <a:pt x="14563" y="13096"/>
                  </a:lnTo>
                  <a:lnTo>
                    <a:pt x="14783" y="13316"/>
                  </a:lnTo>
                  <a:lnTo>
                    <a:pt x="14673" y="13463"/>
                  </a:lnTo>
                  <a:lnTo>
                    <a:pt x="14490" y="13720"/>
                  </a:lnTo>
                  <a:lnTo>
                    <a:pt x="14417" y="13867"/>
                  </a:lnTo>
                  <a:lnTo>
                    <a:pt x="14417" y="14013"/>
                  </a:lnTo>
                  <a:lnTo>
                    <a:pt x="14453" y="14087"/>
                  </a:lnTo>
                  <a:lnTo>
                    <a:pt x="14490" y="14123"/>
                  </a:lnTo>
                  <a:lnTo>
                    <a:pt x="14600" y="14123"/>
                  </a:lnTo>
                  <a:lnTo>
                    <a:pt x="14673" y="14087"/>
                  </a:lnTo>
                  <a:lnTo>
                    <a:pt x="14783" y="14050"/>
                  </a:lnTo>
                  <a:lnTo>
                    <a:pt x="14893" y="13903"/>
                  </a:lnTo>
                  <a:lnTo>
                    <a:pt x="15150" y="13573"/>
                  </a:lnTo>
                  <a:lnTo>
                    <a:pt x="15590" y="13903"/>
                  </a:lnTo>
                  <a:lnTo>
                    <a:pt x="15700" y="13940"/>
                  </a:lnTo>
                  <a:lnTo>
                    <a:pt x="15774" y="13940"/>
                  </a:lnTo>
                  <a:lnTo>
                    <a:pt x="15847" y="13903"/>
                  </a:lnTo>
                  <a:lnTo>
                    <a:pt x="15884" y="13830"/>
                  </a:lnTo>
                  <a:lnTo>
                    <a:pt x="15921" y="13757"/>
                  </a:lnTo>
                  <a:lnTo>
                    <a:pt x="15921" y="13647"/>
                  </a:lnTo>
                  <a:lnTo>
                    <a:pt x="15921" y="13573"/>
                  </a:lnTo>
                  <a:lnTo>
                    <a:pt x="15847" y="13500"/>
                  </a:lnTo>
                  <a:lnTo>
                    <a:pt x="15407" y="13170"/>
                  </a:lnTo>
                  <a:lnTo>
                    <a:pt x="15480" y="13096"/>
                  </a:lnTo>
                  <a:lnTo>
                    <a:pt x="15590" y="12876"/>
                  </a:lnTo>
                  <a:lnTo>
                    <a:pt x="15664" y="12803"/>
                  </a:lnTo>
                  <a:lnTo>
                    <a:pt x="15737" y="12766"/>
                  </a:lnTo>
                  <a:lnTo>
                    <a:pt x="15774" y="12729"/>
                  </a:lnTo>
                  <a:lnTo>
                    <a:pt x="15811" y="12693"/>
                  </a:lnTo>
                  <a:lnTo>
                    <a:pt x="15811" y="12656"/>
                  </a:lnTo>
                  <a:lnTo>
                    <a:pt x="15774" y="12656"/>
                  </a:lnTo>
                  <a:lnTo>
                    <a:pt x="15664" y="12583"/>
                  </a:lnTo>
                  <a:lnTo>
                    <a:pt x="15554" y="12546"/>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6" name="Shape 376"/>
            <p:cNvSpPr/>
            <p:nvPr/>
          </p:nvSpPr>
          <p:spPr>
            <a:xfrm>
              <a:off x="6844475" y="1037625"/>
              <a:ext cx="414525" cy="389750"/>
            </a:xfrm>
            <a:custGeom>
              <a:avLst/>
              <a:gdLst/>
              <a:ahLst/>
              <a:cxnLst/>
              <a:rect l="0" t="0" r="0" b="0"/>
              <a:pathLst>
                <a:path w="16581" h="15590" extrusionOk="0">
                  <a:moveTo>
                    <a:pt x="13793" y="2568"/>
                  </a:moveTo>
                  <a:lnTo>
                    <a:pt x="14123" y="2641"/>
                  </a:lnTo>
                  <a:lnTo>
                    <a:pt x="14123" y="2678"/>
                  </a:lnTo>
                  <a:lnTo>
                    <a:pt x="14086" y="2825"/>
                  </a:lnTo>
                  <a:lnTo>
                    <a:pt x="14013" y="2935"/>
                  </a:lnTo>
                  <a:lnTo>
                    <a:pt x="13866" y="3045"/>
                  </a:lnTo>
                  <a:lnTo>
                    <a:pt x="13756" y="3081"/>
                  </a:lnTo>
                  <a:lnTo>
                    <a:pt x="13573" y="2971"/>
                  </a:lnTo>
                  <a:lnTo>
                    <a:pt x="13609" y="2788"/>
                  </a:lnTo>
                  <a:lnTo>
                    <a:pt x="13683" y="2678"/>
                  </a:lnTo>
                  <a:lnTo>
                    <a:pt x="13720" y="2605"/>
                  </a:lnTo>
                  <a:lnTo>
                    <a:pt x="13793" y="2568"/>
                  </a:lnTo>
                  <a:close/>
                  <a:moveTo>
                    <a:pt x="9428" y="3705"/>
                  </a:moveTo>
                  <a:lnTo>
                    <a:pt x="9831" y="4475"/>
                  </a:lnTo>
                  <a:lnTo>
                    <a:pt x="10161" y="5246"/>
                  </a:lnTo>
                  <a:lnTo>
                    <a:pt x="8327" y="4402"/>
                  </a:lnTo>
                  <a:lnTo>
                    <a:pt x="8878" y="4035"/>
                  </a:lnTo>
                  <a:lnTo>
                    <a:pt x="9428" y="3705"/>
                  </a:lnTo>
                  <a:close/>
                  <a:moveTo>
                    <a:pt x="5283" y="3668"/>
                  </a:moveTo>
                  <a:lnTo>
                    <a:pt x="6383" y="4072"/>
                  </a:lnTo>
                  <a:lnTo>
                    <a:pt x="7410" y="4512"/>
                  </a:lnTo>
                  <a:lnTo>
                    <a:pt x="6383" y="5319"/>
                  </a:lnTo>
                  <a:lnTo>
                    <a:pt x="5393" y="6163"/>
                  </a:lnTo>
                  <a:lnTo>
                    <a:pt x="5319" y="5282"/>
                  </a:lnTo>
                  <a:lnTo>
                    <a:pt x="5283" y="4365"/>
                  </a:lnTo>
                  <a:lnTo>
                    <a:pt x="5283" y="3668"/>
                  </a:lnTo>
                  <a:close/>
                  <a:moveTo>
                    <a:pt x="13096" y="2494"/>
                  </a:moveTo>
                  <a:lnTo>
                    <a:pt x="13023" y="2641"/>
                  </a:lnTo>
                  <a:lnTo>
                    <a:pt x="12986" y="2825"/>
                  </a:lnTo>
                  <a:lnTo>
                    <a:pt x="12949" y="3008"/>
                  </a:lnTo>
                  <a:lnTo>
                    <a:pt x="12986" y="3191"/>
                  </a:lnTo>
                  <a:lnTo>
                    <a:pt x="13096" y="3412"/>
                  </a:lnTo>
                  <a:lnTo>
                    <a:pt x="13243" y="3595"/>
                  </a:lnTo>
                  <a:lnTo>
                    <a:pt x="13426" y="3705"/>
                  </a:lnTo>
                  <a:lnTo>
                    <a:pt x="13646" y="3778"/>
                  </a:lnTo>
                  <a:lnTo>
                    <a:pt x="13793" y="3815"/>
                  </a:lnTo>
                  <a:lnTo>
                    <a:pt x="13536" y="4512"/>
                  </a:lnTo>
                  <a:lnTo>
                    <a:pt x="13243" y="5209"/>
                  </a:lnTo>
                  <a:lnTo>
                    <a:pt x="12913" y="5869"/>
                  </a:lnTo>
                  <a:lnTo>
                    <a:pt x="12546" y="6529"/>
                  </a:lnTo>
                  <a:lnTo>
                    <a:pt x="11665" y="6016"/>
                  </a:lnTo>
                  <a:lnTo>
                    <a:pt x="10785" y="5576"/>
                  </a:lnTo>
                  <a:lnTo>
                    <a:pt x="10602" y="5026"/>
                  </a:lnTo>
                  <a:lnTo>
                    <a:pt x="10345" y="4475"/>
                  </a:lnTo>
                  <a:lnTo>
                    <a:pt x="10125" y="3962"/>
                  </a:lnTo>
                  <a:lnTo>
                    <a:pt x="9831" y="3448"/>
                  </a:lnTo>
                  <a:lnTo>
                    <a:pt x="10602" y="3045"/>
                  </a:lnTo>
                  <a:lnTo>
                    <a:pt x="11005" y="2898"/>
                  </a:lnTo>
                  <a:lnTo>
                    <a:pt x="11409" y="2751"/>
                  </a:lnTo>
                  <a:lnTo>
                    <a:pt x="11849" y="2641"/>
                  </a:lnTo>
                  <a:lnTo>
                    <a:pt x="12252" y="2568"/>
                  </a:lnTo>
                  <a:lnTo>
                    <a:pt x="12692" y="2494"/>
                  </a:lnTo>
                  <a:close/>
                  <a:moveTo>
                    <a:pt x="2605" y="6713"/>
                  </a:moveTo>
                  <a:lnTo>
                    <a:pt x="2678" y="6750"/>
                  </a:lnTo>
                  <a:lnTo>
                    <a:pt x="2752" y="6823"/>
                  </a:lnTo>
                  <a:lnTo>
                    <a:pt x="2788" y="6970"/>
                  </a:lnTo>
                  <a:lnTo>
                    <a:pt x="2752" y="7116"/>
                  </a:lnTo>
                  <a:lnTo>
                    <a:pt x="2715" y="7153"/>
                  </a:lnTo>
                  <a:lnTo>
                    <a:pt x="2605" y="7226"/>
                  </a:lnTo>
                  <a:lnTo>
                    <a:pt x="2458" y="7336"/>
                  </a:lnTo>
                  <a:lnTo>
                    <a:pt x="2165" y="7116"/>
                  </a:lnTo>
                  <a:lnTo>
                    <a:pt x="2275" y="6970"/>
                  </a:lnTo>
                  <a:lnTo>
                    <a:pt x="2275" y="6896"/>
                  </a:lnTo>
                  <a:lnTo>
                    <a:pt x="2458" y="6860"/>
                  </a:lnTo>
                  <a:lnTo>
                    <a:pt x="2715" y="6860"/>
                  </a:lnTo>
                  <a:lnTo>
                    <a:pt x="2715" y="6823"/>
                  </a:lnTo>
                  <a:lnTo>
                    <a:pt x="2678" y="6786"/>
                  </a:lnTo>
                  <a:lnTo>
                    <a:pt x="2605" y="6713"/>
                  </a:lnTo>
                  <a:close/>
                  <a:moveTo>
                    <a:pt x="8364" y="6529"/>
                  </a:moveTo>
                  <a:lnTo>
                    <a:pt x="8547" y="6566"/>
                  </a:lnTo>
                  <a:lnTo>
                    <a:pt x="8657" y="6603"/>
                  </a:lnTo>
                  <a:lnTo>
                    <a:pt x="8657" y="6713"/>
                  </a:lnTo>
                  <a:lnTo>
                    <a:pt x="8694" y="6860"/>
                  </a:lnTo>
                  <a:lnTo>
                    <a:pt x="8694" y="6970"/>
                  </a:lnTo>
                  <a:lnTo>
                    <a:pt x="8694" y="7116"/>
                  </a:lnTo>
                  <a:lnTo>
                    <a:pt x="8657" y="7226"/>
                  </a:lnTo>
                  <a:lnTo>
                    <a:pt x="8621" y="7336"/>
                  </a:lnTo>
                  <a:lnTo>
                    <a:pt x="8547" y="7446"/>
                  </a:lnTo>
                  <a:lnTo>
                    <a:pt x="8364" y="7446"/>
                  </a:lnTo>
                  <a:lnTo>
                    <a:pt x="8107" y="7520"/>
                  </a:lnTo>
                  <a:lnTo>
                    <a:pt x="7850" y="7593"/>
                  </a:lnTo>
                  <a:lnTo>
                    <a:pt x="7704" y="7483"/>
                  </a:lnTo>
                  <a:lnTo>
                    <a:pt x="7630" y="7336"/>
                  </a:lnTo>
                  <a:lnTo>
                    <a:pt x="7557" y="7190"/>
                  </a:lnTo>
                  <a:lnTo>
                    <a:pt x="7594" y="7006"/>
                  </a:lnTo>
                  <a:lnTo>
                    <a:pt x="7667" y="6750"/>
                  </a:lnTo>
                  <a:lnTo>
                    <a:pt x="7777" y="6750"/>
                  </a:lnTo>
                  <a:lnTo>
                    <a:pt x="7850" y="6786"/>
                  </a:lnTo>
                  <a:lnTo>
                    <a:pt x="7924" y="6750"/>
                  </a:lnTo>
                  <a:lnTo>
                    <a:pt x="7960" y="6713"/>
                  </a:lnTo>
                  <a:lnTo>
                    <a:pt x="8071" y="6566"/>
                  </a:lnTo>
                  <a:lnTo>
                    <a:pt x="8364" y="6529"/>
                  </a:lnTo>
                  <a:close/>
                  <a:moveTo>
                    <a:pt x="3155" y="3191"/>
                  </a:moveTo>
                  <a:lnTo>
                    <a:pt x="3595" y="3228"/>
                  </a:lnTo>
                  <a:lnTo>
                    <a:pt x="4036" y="3301"/>
                  </a:lnTo>
                  <a:lnTo>
                    <a:pt x="4439" y="3412"/>
                  </a:lnTo>
                  <a:lnTo>
                    <a:pt x="4879" y="3522"/>
                  </a:lnTo>
                  <a:lnTo>
                    <a:pt x="4843" y="4072"/>
                  </a:lnTo>
                  <a:lnTo>
                    <a:pt x="4843" y="4659"/>
                  </a:lnTo>
                  <a:lnTo>
                    <a:pt x="4879" y="5282"/>
                  </a:lnTo>
                  <a:lnTo>
                    <a:pt x="4989" y="6529"/>
                  </a:lnTo>
                  <a:lnTo>
                    <a:pt x="4182" y="7263"/>
                  </a:lnTo>
                  <a:lnTo>
                    <a:pt x="3779" y="7630"/>
                  </a:lnTo>
                  <a:lnTo>
                    <a:pt x="3375" y="8033"/>
                  </a:lnTo>
                  <a:lnTo>
                    <a:pt x="3265" y="7960"/>
                  </a:lnTo>
                  <a:lnTo>
                    <a:pt x="2898" y="7667"/>
                  </a:lnTo>
                  <a:lnTo>
                    <a:pt x="3008" y="7520"/>
                  </a:lnTo>
                  <a:lnTo>
                    <a:pt x="3119" y="7410"/>
                  </a:lnTo>
                  <a:lnTo>
                    <a:pt x="3155" y="7336"/>
                  </a:lnTo>
                  <a:lnTo>
                    <a:pt x="3192" y="7300"/>
                  </a:lnTo>
                  <a:lnTo>
                    <a:pt x="3192" y="7153"/>
                  </a:lnTo>
                  <a:lnTo>
                    <a:pt x="3229" y="6933"/>
                  </a:lnTo>
                  <a:lnTo>
                    <a:pt x="3192" y="6823"/>
                  </a:lnTo>
                  <a:lnTo>
                    <a:pt x="3155" y="6676"/>
                  </a:lnTo>
                  <a:lnTo>
                    <a:pt x="3119" y="6566"/>
                  </a:lnTo>
                  <a:lnTo>
                    <a:pt x="3045" y="6456"/>
                  </a:lnTo>
                  <a:lnTo>
                    <a:pt x="2972" y="6383"/>
                  </a:lnTo>
                  <a:lnTo>
                    <a:pt x="2862" y="6309"/>
                  </a:lnTo>
                  <a:lnTo>
                    <a:pt x="2752" y="6273"/>
                  </a:lnTo>
                  <a:lnTo>
                    <a:pt x="2605" y="6236"/>
                  </a:lnTo>
                  <a:lnTo>
                    <a:pt x="2495" y="6236"/>
                  </a:lnTo>
                  <a:lnTo>
                    <a:pt x="2348" y="6273"/>
                  </a:lnTo>
                  <a:lnTo>
                    <a:pt x="2128" y="6383"/>
                  </a:lnTo>
                  <a:lnTo>
                    <a:pt x="1908" y="6529"/>
                  </a:lnTo>
                  <a:lnTo>
                    <a:pt x="1761" y="6713"/>
                  </a:lnTo>
                  <a:lnTo>
                    <a:pt x="1321" y="6309"/>
                  </a:lnTo>
                  <a:lnTo>
                    <a:pt x="954" y="5833"/>
                  </a:lnTo>
                  <a:lnTo>
                    <a:pt x="734" y="5502"/>
                  </a:lnTo>
                  <a:lnTo>
                    <a:pt x="624" y="5172"/>
                  </a:lnTo>
                  <a:lnTo>
                    <a:pt x="551" y="4805"/>
                  </a:lnTo>
                  <a:lnTo>
                    <a:pt x="514" y="4439"/>
                  </a:lnTo>
                  <a:lnTo>
                    <a:pt x="551" y="4255"/>
                  </a:lnTo>
                  <a:lnTo>
                    <a:pt x="624" y="4072"/>
                  </a:lnTo>
                  <a:lnTo>
                    <a:pt x="734" y="3925"/>
                  </a:lnTo>
                  <a:lnTo>
                    <a:pt x="844" y="3778"/>
                  </a:lnTo>
                  <a:lnTo>
                    <a:pt x="991" y="3668"/>
                  </a:lnTo>
                  <a:lnTo>
                    <a:pt x="1174" y="3558"/>
                  </a:lnTo>
                  <a:lnTo>
                    <a:pt x="1541" y="3412"/>
                  </a:lnTo>
                  <a:lnTo>
                    <a:pt x="1908" y="3265"/>
                  </a:lnTo>
                  <a:lnTo>
                    <a:pt x="2312" y="3191"/>
                  </a:lnTo>
                  <a:close/>
                  <a:moveTo>
                    <a:pt x="11005" y="6199"/>
                  </a:moveTo>
                  <a:lnTo>
                    <a:pt x="12289" y="6896"/>
                  </a:lnTo>
                  <a:lnTo>
                    <a:pt x="11885" y="7483"/>
                  </a:lnTo>
                  <a:lnTo>
                    <a:pt x="11482" y="8033"/>
                  </a:lnTo>
                  <a:lnTo>
                    <a:pt x="11335" y="7410"/>
                  </a:lnTo>
                  <a:lnTo>
                    <a:pt x="11188" y="6750"/>
                  </a:lnTo>
                  <a:lnTo>
                    <a:pt x="11005" y="6199"/>
                  </a:lnTo>
                  <a:close/>
                  <a:moveTo>
                    <a:pt x="7264" y="8180"/>
                  </a:moveTo>
                  <a:lnTo>
                    <a:pt x="7410" y="8253"/>
                  </a:lnTo>
                  <a:lnTo>
                    <a:pt x="7594" y="8290"/>
                  </a:lnTo>
                  <a:lnTo>
                    <a:pt x="7960" y="8290"/>
                  </a:lnTo>
                  <a:lnTo>
                    <a:pt x="7704" y="8327"/>
                  </a:lnTo>
                  <a:lnTo>
                    <a:pt x="7557" y="8327"/>
                  </a:lnTo>
                  <a:lnTo>
                    <a:pt x="7447" y="8290"/>
                  </a:lnTo>
                  <a:lnTo>
                    <a:pt x="7337" y="8253"/>
                  </a:lnTo>
                  <a:lnTo>
                    <a:pt x="7264" y="8180"/>
                  </a:lnTo>
                  <a:close/>
                  <a:moveTo>
                    <a:pt x="8181" y="5979"/>
                  </a:moveTo>
                  <a:lnTo>
                    <a:pt x="7997" y="6016"/>
                  </a:lnTo>
                  <a:lnTo>
                    <a:pt x="7814" y="6089"/>
                  </a:lnTo>
                  <a:lnTo>
                    <a:pt x="7667" y="6236"/>
                  </a:lnTo>
                  <a:lnTo>
                    <a:pt x="7410" y="6346"/>
                  </a:lnTo>
                  <a:lnTo>
                    <a:pt x="7190" y="6529"/>
                  </a:lnTo>
                  <a:lnTo>
                    <a:pt x="6970" y="6713"/>
                  </a:lnTo>
                  <a:lnTo>
                    <a:pt x="6787" y="6933"/>
                  </a:lnTo>
                  <a:lnTo>
                    <a:pt x="6677" y="7080"/>
                  </a:lnTo>
                  <a:lnTo>
                    <a:pt x="6640" y="7263"/>
                  </a:lnTo>
                  <a:lnTo>
                    <a:pt x="6567" y="7410"/>
                  </a:lnTo>
                  <a:lnTo>
                    <a:pt x="6567" y="7593"/>
                  </a:lnTo>
                  <a:lnTo>
                    <a:pt x="6567" y="7923"/>
                  </a:lnTo>
                  <a:lnTo>
                    <a:pt x="6677" y="8253"/>
                  </a:lnTo>
                  <a:lnTo>
                    <a:pt x="6787" y="8437"/>
                  </a:lnTo>
                  <a:lnTo>
                    <a:pt x="6897" y="8584"/>
                  </a:lnTo>
                  <a:lnTo>
                    <a:pt x="7043" y="8694"/>
                  </a:lnTo>
                  <a:lnTo>
                    <a:pt x="7190" y="8767"/>
                  </a:lnTo>
                  <a:lnTo>
                    <a:pt x="7374" y="8804"/>
                  </a:lnTo>
                  <a:lnTo>
                    <a:pt x="7557" y="8840"/>
                  </a:lnTo>
                  <a:lnTo>
                    <a:pt x="7924" y="8840"/>
                  </a:lnTo>
                  <a:lnTo>
                    <a:pt x="8254" y="8767"/>
                  </a:lnTo>
                  <a:lnTo>
                    <a:pt x="8584" y="8620"/>
                  </a:lnTo>
                  <a:lnTo>
                    <a:pt x="8914" y="8364"/>
                  </a:lnTo>
                  <a:lnTo>
                    <a:pt x="9208" y="8070"/>
                  </a:lnTo>
                  <a:lnTo>
                    <a:pt x="9464" y="7740"/>
                  </a:lnTo>
                  <a:lnTo>
                    <a:pt x="9538" y="7593"/>
                  </a:lnTo>
                  <a:lnTo>
                    <a:pt x="9611" y="7410"/>
                  </a:lnTo>
                  <a:lnTo>
                    <a:pt x="9648" y="7226"/>
                  </a:lnTo>
                  <a:lnTo>
                    <a:pt x="9648" y="7043"/>
                  </a:lnTo>
                  <a:lnTo>
                    <a:pt x="9648" y="6860"/>
                  </a:lnTo>
                  <a:lnTo>
                    <a:pt x="9574" y="6713"/>
                  </a:lnTo>
                  <a:lnTo>
                    <a:pt x="9464" y="6529"/>
                  </a:lnTo>
                  <a:lnTo>
                    <a:pt x="9354" y="6419"/>
                  </a:lnTo>
                  <a:lnTo>
                    <a:pt x="9208" y="6273"/>
                  </a:lnTo>
                  <a:lnTo>
                    <a:pt x="9061" y="6199"/>
                  </a:lnTo>
                  <a:lnTo>
                    <a:pt x="8731" y="6053"/>
                  </a:lnTo>
                  <a:lnTo>
                    <a:pt x="8364" y="5979"/>
                  </a:lnTo>
                  <a:close/>
                  <a:moveTo>
                    <a:pt x="5063" y="7080"/>
                  </a:moveTo>
                  <a:lnTo>
                    <a:pt x="5246" y="8180"/>
                  </a:lnTo>
                  <a:lnTo>
                    <a:pt x="5466" y="9281"/>
                  </a:lnTo>
                  <a:lnTo>
                    <a:pt x="4622" y="8804"/>
                  </a:lnTo>
                  <a:lnTo>
                    <a:pt x="3779" y="8290"/>
                  </a:lnTo>
                  <a:lnTo>
                    <a:pt x="4439" y="7667"/>
                  </a:lnTo>
                  <a:lnTo>
                    <a:pt x="5063" y="7080"/>
                  </a:lnTo>
                  <a:close/>
                  <a:moveTo>
                    <a:pt x="7887" y="4732"/>
                  </a:moveTo>
                  <a:lnTo>
                    <a:pt x="9171" y="5282"/>
                  </a:lnTo>
                  <a:lnTo>
                    <a:pt x="10381" y="5869"/>
                  </a:lnTo>
                  <a:lnTo>
                    <a:pt x="10602" y="6529"/>
                  </a:lnTo>
                  <a:lnTo>
                    <a:pt x="10785" y="7190"/>
                  </a:lnTo>
                  <a:lnTo>
                    <a:pt x="10932" y="7850"/>
                  </a:lnTo>
                  <a:lnTo>
                    <a:pt x="11078" y="8547"/>
                  </a:lnTo>
                  <a:lnTo>
                    <a:pt x="10565" y="9097"/>
                  </a:lnTo>
                  <a:lnTo>
                    <a:pt x="10015" y="9647"/>
                  </a:lnTo>
                  <a:lnTo>
                    <a:pt x="9428" y="10161"/>
                  </a:lnTo>
                  <a:lnTo>
                    <a:pt x="8841" y="10674"/>
                  </a:lnTo>
                  <a:lnTo>
                    <a:pt x="8107" y="10418"/>
                  </a:lnTo>
                  <a:lnTo>
                    <a:pt x="7374" y="10161"/>
                  </a:lnTo>
                  <a:lnTo>
                    <a:pt x="6677" y="9867"/>
                  </a:lnTo>
                  <a:lnTo>
                    <a:pt x="5980" y="9537"/>
                  </a:lnTo>
                  <a:lnTo>
                    <a:pt x="5723" y="8143"/>
                  </a:lnTo>
                  <a:lnTo>
                    <a:pt x="5466" y="6713"/>
                  </a:lnTo>
                  <a:lnTo>
                    <a:pt x="6677" y="5722"/>
                  </a:lnTo>
                  <a:lnTo>
                    <a:pt x="7887" y="4732"/>
                  </a:lnTo>
                  <a:close/>
                  <a:moveTo>
                    <a:pt x="11152" y="9171"/>
                  </a:moveTo>
                  <a:lnTo>
                    <a:pt x="11225" y="10161"/>
                  </a:lnTo>
                  <a:lnTo>
                    <a:pt x="11225" y="11188"/>
                  </a:lnTo>
                  <a:lnTo>
                    <a:pt x="11225" y="11225"/>
                  </a:lnTo>
                  <a:lnTo>
                    <a:pt x="10308" y="11041"/>
                  </a:lnTo>
                  <a:lnTo>
                    <a:pt x="9391" y="10821"/>
                  </a:lnTo>
                  <a:lnTo>
                    <a:pt x="10015" y="10308"/>
                  </a:lnTo>
                  <a:lnTo>
                    <a:pt x="10565" y="9794"/>
                  </a:lnTo>
                  <a:lnTo>
                    <a:pt x="11152" y="9171"/>
                  </a:lnTo>
                  <a:close/>
                  <a:moveTo>
                    <a:pt x="12729" y="7153"/>
                  </a:moveTo>
                  <a:lnTo>
                    <a:pt x="13243" y="7483"/>
                  </a:lnTo>
                  <a:lnTo>
                    <a:pt x="13756" y="7813"/>
                  </a:lnTo>
                  <a:lnTo>
                    <a:pt x="14233" y="8180"/>
                  </a:lnTo>
                  <a:lnTo>
                    <a:pt x="14673" y="8584"/>
                  </a:lnTo>
                  <a:lnTo>
                    <a:pt x="15113" y="9024"/>
                  </a:lnTo>
                  <a:lnTo>
                    <a:pt x="15480" y="9464"/>
                  </a:lnTo>
                  <a:lnTo>
                    <a:pt x="15810" y="9941"/>
                  </a:lnTo>
                  <a:lnTo>
                    <a:pt x="16067" y="10454"/>
                  </a:lnTo>
                  <a:lnTo>
                    <a:pt x="16251" y="11005"/>
                  </a:lnTo>
                  <a:lnTo>
                    <a:pt x="16177" y="11041"/>
                  </a:lnTo>
                  <a:lnTo>
                    <a:pt x="15957" y="11188"/>
                  </a:lnTo>
                  <a:lnTo>
                    <a:pt x="15700" y="11298"/>
                  </a:lnTo>
                  <a:lnTo>
                    <a:pt x="15444" y="11371"/>
                  </a:lnTo>
                  <a:lnTo>
                    <a:pt x="15187" y="11445"/>
                  </a:lnTo>
                  <a:lnTo>
                    <a:pt x="15113" y="11371"/>
                  </a:lnTo>
                  <a:lnTo>
                    <a:pt x="15077" y="11408"/>
                  </a:lnTo>
                  <a:lnTo>
                    <a:pt x="14233" y="11445"/>
                  </a:lnTo>
                  <a:lnTo>
                    <a:pt x="13389" y="11408"/>
                  </a:lnTo>
                  <a:lnTo>
                    <a:pt x="12582" y="11371"/>
                  </a:lnTo>
                  <a:lnTo>
                    <a:pt x="11739" y="11298"/>
                  </a:lnTo>
                  <a:lnTo>
                    <a:pt x="11702" y="10198"/>
                  </a:lnTo>
                  <a:lnTo>
                    <a:pt x="11665" y="9464"/>
                  </a:lnTo>
                  <a:lnTo>
                    <a:pt x="11592" y="8694"/>
                  </a:lnTo>
                  <a:lnTo>
                    <a:pt x="12179" y="7923"/>
                  </a:lnTo>
                  <a:lnTo>
                    <a:pt x="12729" y="7153"/>
                  </a:lnTo>
                  <a:close/>
                  <a:moveTo>
                    <a:pt x="6126" y="10161"/>
                  </a:moveTo>
                  <a:lnTo>
                    <a:pt x="6787" y="10454"/>
                  </a:lnTo>
                  <a:lnTo>
                    <a:pt x="7447" y="10711"/>
                  </a:lnTo>
                  <a:lnTo>
                    <a:pt x="8327" y="11005"/>
                  </a:lnTo>
                  <a:lnTo>
                    <a:pt x="7557" y="11555"/>
                  </a:lnTo>
                  <a:lnTo>
                    <a:pt x="6713" y="11995"/>
                  </a:lnTo>
                  <a:lnTo>
                    <a:pt x="6603" y="12068"/>
                  </a:lnTo>
                  <a:lnTo>
                    <a:pt x="6346" y="11078"/>
                  </a:lnTo>
                  <a:lnTo>
                    <a:pt x="6126" y="10161"/>
                  </a:lnTo>
                  <a:close/>
                  <a:moveTo>
                    <a:pt x="3449" y="8657"/>
                  </a:moveTo>
                  <a:lnTo>
                    <a:pt x="3889" y="8950"/>
                  </a:lnTo>
                  <a:lnTo>
                    <a:pt x="4733" y="9427"/>
                  </a:lnTo>
                  <a:lnTo>
                    <a:pt x="5613" y="9904"/>
                  </a:lnTo>
                  <a:lnTo>
                    <a:pt x="5870" y="11078"/>
                  </a:lnTo>
                  <a:lnTo>
                    <a:pt x="6016" y="11665"/>
                  </a:lnTo>
                  <a:lnTo>
                    <a:pt x="6200" y="12288"/>
                  </a:lnTo>
                  <a:lnTo>
                    <a:pt x="5686" y="12509"/>
                  </a:lnTo>
                  <a:lnTo>
                    <a:pt x="5136" y="12729"/>
                  </a:lnTo>
                  <a:lnTo>
                    <a:pt x="4622" y="12875"/>
                  </a:lnTo>
                  <a:lnTo>
                    <a:pt x="4072" y="12985"/>
                  </a:lnTo>
                  <a:lnTo>
                    <a:pt x="3705" y="12985"/>
                  </a:lnTo>
                  <a:lnTo>
                    <a:pt x="3375" y="12949"/>
                  </a:lnTo>
                  <a:lnTo>
                    <a:pt x="3045" y="12875"/>
                  </a:lnTo>
                  <a:lnTo>
                    <a:pt x="2715" y="12692"/>
                  </a:lnTo>
                  <a:lnTo>
                    <a:pt x="2568" y="12582"/>
                  </a:lnTo>
                  <a:lnTo>
                    <a:pt x="2458" y="12435"/>
                  </a:lnTo>
                  <a:lnTo>
                    <a:pt x="2348" y="12288"/>
                  </a:lnTo>
                  <a:lnTo>
                    <a:pt x="2275" y="12105"/>
                  </a:lnTo>
                  <a:lnTo>
                    <a:pt x="2165" y="11775"/>
                  </a:lnTo>
                  <a:lnTo>
                    <a:pt x="2165" y="11371"/>
                  </a:lnTo>
                  <a:lnTo>
                    <a:pt x="2201" y="11005"/>
                  </a:lnTo>
                  <a:lnTo>
                    <a:pt x="2275" y="10638"/>
                  </a:lnTo>
                  <a:lnTo>
                    <a:pt x="2385" y="10271"/>
                  </a:lnTo>
                  <a:lnTo>
                    <a:pt x="2532" y="9941"/>
                  </a:lnTo>
                  <a:lnTo>
                    <a:pt x="2715" y="9574"/>
                  </a:lnTo>
                  <a:lnTo>
                    <a:pt x="2935" y="9281"/>
                  </a:lnTo>
                  <a:lnTo>
                    <a:pt x="3192" y="8950"/>
                  </a:lnTo>
                  <a:lnTo>
                    <a:pt x="3449" y="8657"/>
                  </a:lnTo>
                  <a:close/>
                  <a:moveTo>
                    <a:pt x="8291" y="14049"/>
                  </a:moveTo>
                  <a:lnTo>
                    <a:pt x="8401" y="14086"/>
                  </a:lnTo>
                  <a:lnTo>
                    <a:pt x="8401" y="14196"/>
                  </a:lnTo>
                  <a:lnTo>
                    <a:pt x="8401" y="14343"/>
                  </a:lnTo>
                  <a:lnTo>
                    <a:pt x="8364" y="14489"/>
                  </a:lnTo>
                  <a:lnTo>
                    <a:pt x="8291" y="14599"/>
                  </a:lnTo>
                  <a:lnTo>
                    <a:pt x="8181" y="14673"/>
                  </a:lnTo>
                  <a:lnTo>
                    <a:pt x="7960" y="14489"/>
                  </a:lnTo>
                  <a:lnTo>
                    <a:pt x="7777" y="14306"/>
                  </a:lnTo>
                  <a:lnTo>
                    <a:pt x="7850" y="14159"/>
                  </a:lnTo>
                  <a:lnTo>
                    <a:pt x="7997" y="14086"/>
                  </a:lnTo>
                  <a:lnTo>
                    <a:pt x="8144" y="14049"/>
                  </a:lnTo>
                  <a:close/>
                  <a:moveTo>
                    <a:pt x="8914" y="11188"/>
                  </a:moveTo>
                  <a:lnTo>
                    <a:pt x="10051" y="11481"/>
                  </a:lnTo>
                  <a:lnTo>
                    <a:pt x="11225" y="11702"/>
                  </a:lnTo>
                  <a:lnTo>
                    <a:pt x="11188" y="12288"/>
                  </a:lnTo>
                  <a:lnTo>
                    <a:pt x="11115" y="12839"/>
                  </a:lnTo>
                  <a:lnTo>
                    <a:pt x="10968" y="13426"/>
                  </a:lnTo>
                  <a:lnTo>
                    <a:pt x="10822" y="13976"/>
                  </a:lnTo>
                  <a:lnTo>
                    <a:pt x="10638" y="14269"/>
                  </a:lnTo>
                  <a:lnTo>
                    <a:pt x="10455" y="14563"/>
                  </a:lnTo>
                  <a:lnTo>
                    <a:pt x="10198" y="14819"/>
                  </a:lnTo>
                  <a:lnTo>
                    <a:pt x="9905" y="15003"/>
                  </a:lnTo>
                  <a:lnTo>
                    <a:pt x="9648" y="15113"/>
                  </a:lnTo>
                  <a:lnTo>
                    <a:pt x="9391" y="15150"/>
                  </a:lnTo>
                  <a:lnTo>
                    <a:pt x="9098" y="15113"/>
                  </a:lnTo>
                  <a:lnTo>
                    <a:pt x="8841" y="15040"/>
                  </a:lnTo>
                  <a:lnTo>
                    <a:pt x="8951" y="14856"/>
                  </a:lnTo>
                  <a:lnTo>
                    <a:pt x="8988" y="14673"/>
                  </a:lnTo>
                  <a:lnTo>
                    <a:pt x="9061" y="14453"/>
                  </a:lnTo>
                  <a:lnTo>
                    <a:pt x="9061" y="14269"/>
                  </a:lnTo>
                  <a:lnTo>
                    <a:pt x="9024" y="14086"/>
                  </a:lnTo>
                  <a:lnTo>
                    <a:pt x="8951" y="13976"/>
                  </a:lnTo>
                  <a:lnTo>
                    <a:pt x="8841" y="13829"/>
                  </a:lnTo>
                  <a:lnTo>
                    <a:pt x="8731" y="13756"/>
                  </a:lnTo>
                  <a:lnTo>
                    <a:pt x="8547" y="13646"/>
                  </a:lnTo>
                  <a:lnTo>
                    <a:pt x="8401" y="13609"/>
                  </a:lnTo>
                  <a:lnTo>
                    <a:pt x="8254" y="13572"/>
                  </a:lnTo>
                  <a:lnTo>
                    <a:pt x="8071" y="13572"/>
                  </a:lnTo>
                  <a:lnTo>
                    <a:pt x="7887" y="13609"/>
                  </a:lnTo>
                  <a:lnTo>
                    <a:pt x="7740" y="13682"/>
                  </a:lnTo>
                  <a:lnTo>
                    <a:pt x="7594" y="13792"/>
                  </a:lnTo>
                  <a:lnTo>
                    <a:pt x="7447" y="13902"/>
                  </a:lnTo>
                  <a:lnTo>
                    <a:pt x="7264" y="13609"/>
                  </a:lnTo>
                  <a:lnTo>
                    <a:pt x="7080" y="13242"/>
                  </a:lnTo>
                  <a:lnTo>
                    <a:pt x="6897" y="12912"/>
                  </a:lnTo>
                  <a:lnTo>
                    <a:pt x="6750" y="12545"/>
                  </a:lnTo>
                  <a:lnTo>
                    <a:pt x="7814" y="11958"/>
                  </a:lnTo>
                  <a:lnTo>
                    <a:pt x="8364" y="11591"/>
                  </a:lnTo>
                  <a:lnTo>
                    <a:pt x="8914" y="11188"/>
                  </a:lnTo>
                  <a:close/>
                  <a:moveTo>
                    <a:pt x="6493" y="0"/>
                  </a:moveTo>
                  <a:lnTo>
                    <a:pt x="6163" y="294"/>
                  </a:lnTo>
                  <a:lnTo>
                    <a:pt x="5870" y="624"/>
                  </a:lnTo>
                  <a:lnTo>
                    <a:pt x="5613" y="991"/>
                  </a:lnTo>
                  <a:lnTo>
                    <a:pt x="5429" y="1394"/>
                  </a:lnTo>
                  <a:lnTo>
                    <a:pt x="5246" y="1798"/>
                  </a:lnTo>
                  <a:lnTo>
                    <a:pt x="5099" y="2201"/>
                  </a:lnTo>
                  <a:lnTo>
                    <a:pt x="5026" y="2641"/>
                  </a:lnTo>
                  <a:lnTo>
                    <a:pt x="4953" y="3081"/>
                  </a:lnTo>
                  <a:lnTo>
                    <a:pt x="4219" y="2898"/>
                  </a:lnTo>
                  <a:lnTo>
                    <a:pt x="3485" y="2788"/>
                  </a:lnTo>
                  <a:lnTo>
                    <a:pt x="2752" y="2715"/>
                  </a:lnTo>
                  <a:lnTo>
                    <a:pt x="2385" y="2751"/>
                  </a:lnTo>
                  <a:lnTo>
                    <a:pt x="2055" y="2788"/>
                  </a:lnTo>
                  <a:lnTo>
                    <a:pt x="1725" y="2825"/>
                  </a:lnTo>
                  <a:lnTo>
                    <a:pt x="1394" y="2898"/>
                  </a:lnTo>
                  <a:lnTo>
                    <a:pt x="1101" y="3045"/>
                  </a:lnTo>
                  <a:lnTo>
                    <a:pt x="808" y="3191"/>
                  </a:lnTo>
                  <a:lnTo>
                    <a:pt x="551" y="3338"/>
                  </a:lnTo>
                  <a:lnTo>
                    <a:pt x="367" y="3558"/>
                  </a:lnTo>
                  <a:lnTo>
                    <a:pt x="184" y="3815"/>
                  </a:lnTo>
                  <a:lnTo>
                    <a:pt x="74" y="4108"/>
                  </a:lnTo>
                  <a:lnTo>
                    <a:pt x="1" y="4402"/>
                  </a:lnTo>
                  <a:lnTo>
                    <a:pt x="1" y="4732"/>
                  </a:lnTo>
                  <a:lnTo>
                    <a:pt x="37" y="5026"/>
                  </a:lnTo>
                  <a:lnTo>
                    <a:pt x="147" y="5356"/>
                  </a:lnTo>
                  <a:lnTo>
                    <a:pt x="257" y="5649"/>
                  </a:lnTo>
                  <a:lnTo>
                    <a:pt x="441" y="5943"/>
                  </a:lnTo>
                  <a:lnTo>
                    <a:pt x="624" y="6236"/>
                  </a:lnTo>
                  <a:lnTo>
                    <a:pt x="844" y="6493"/>
                  </a:lnTo>
                  <a:lnTo>
                    <a:pt x="1211" y="6860"/>
                  </a:lnTo>
                  <a:lnTo>
                    <a:pt x="1615" y="7263"/>
                  </a:lnTo>
                  <a:lnTo>
                    <a:pt x="1615" y="7300"/>
                  </a:lnTo>
                  <a:lnTo>
                    <a:pt x="1615" y="7520"/>
                  </a:lnTo>
                  <a:lnTo>
                    <a:pt x="1688" y="7777"/>
                  </a:lnTo>
                  <a:lnTo>
                    <a:pt x="1725" y="7887"/>
                  </a:lnTo>
                  <a:lnTo>
                    <a:pt x="1835" y="7960"/>
                  </a:lnTo>
                  <a:lnTo>
                    <a:pt x="1908" y="8033"/>
                  </a:lnTo>
                  <a:lnTo>
                    <a:pt x="2055" y="8070"/>
                  </a:lnTo>
                  <a:lnTo>
                    <a:pt x="2165" y="8107"/>
                  </a:lnTo>
                  <a:lnTo>
                    <a:pt x="2275" y="8070"/>
                  </a:lnTo>
                  <a:lnTo>
                    <a:pt x="2532" y="7997"/>
                  </a:lnTo>
                  <a:lnTo>
                    <a:pt x="3045" y="8400"/>
                  </a:lnTo>
                  <a:lnTo>
                    <a:pt x="2642" y="8914"/>
                  </a:lnTo>
                  <a:lnTo>
                    <a:pt x="2312" y="9464"/>
                  </a:lnTo>
                  <a:lnTo>
                    <a:pt x="2018" y="10051"/>
                  </a:lnTo>
                  <a:lnTo>
                    <a:pt x="1871" y="10344"/>
                  </a:lnTo>
                  <a:lnTo>
                    <a:pt x="1798" y="10674"/>
                  </a:lnTo>
                  <a:lnTo>
                    <a:pt x="1725" y="10968"/>
                  </a:lnTo>
                  <a:lnTo>
                    <a:pt x="1688" y="11261"/>
                  </a:lnTo>
                  <a:lnTo>
                    <a:pt x="1688" y="11555"/>
                  </a:lnTo>
                  <a:lnTo>
                    <a:pt x="1725" y="11885"/>
                  </a:lnTo>
                  <a:lnTo>
                    <a:pt x="1798" y="12142"/>
                  </a:lnTo>
                  <a:lnTo>
                    <a:pt x="1908" y="12435"/>
                  </a:lnTo>
                  <a:lnTo>
                    <a:pt x="2055" y="12692"/>
                  </a:lnTo>
                  <a:lnTo>
                    <a:pt x="2238" y="12912"/>
                  </a:lnTo>
                  <a:lnTo>
                    <a:pt x="2495" y="13132"/>
                  </a:lnTo>
                  <a:lnTo>
                    <a:pt x="2788" y="13279"/>
                  </a:lnTo>
                  <a:lnTo>
                    <a:pt x="3045" y="13389"/>
                  </a:lnTo>
                  <a:lnTo>
                    <a:pt x="3375" y="13426"/>
                  </a:lnTo>
                  <a:lnTo>
                    <a:pt x="3669" y="13462"/>
                  </a:lnTo>
                  <a:lnTo>
                    <a:pt x="3999" y="13462"/>
                  </a:lnTo>
                  <a:lnTo>
                    <a:pt x="4292" y="13426"/>
                  </a:lnTo>
                  <a:lnTo>
                    <a:pt x="4586" y="13389"/>
                  </a:lnTo>
                  <a:lnTo>
                    <a:pt x="5026" y="13242"/>
                  </a:lnTo>
                  <a:lnTo>
                    <a:pt x="5503" y="13095"/>
                  </a:lnTo>
                  <a:lnTo>
                    <a:pt x="5906" y="12949"/>
                  </a:lnTo>
                  <a:lnTo>
                    <a:pt x="6346" y="12729"/>
                  </a:lnTo>
                  <a:lnTo>
                    <a:pt x="6530" y="13169"/>
                  </a:lnTo>
                  <a:lnTo>
                    <a:pt x="6713" y="13572"/>
                  </a:lnTo>
                  <a:lnTo>
                    <a:pt x="6970" y="13976"/>
                  </a:lnTo>
                  <a:lnTo>
                    <a:pt x="7227" y="14343"/>
                  </a:lnTo>
                  <a:lnTo>
                    <a:pt x="7153" y="14526"/>
                  </a:lnTo>
                  <a:lnTo>
                    <a:pt x="7117" y="14709"/>
                  </a:lnTo>
                  <a:lnTo>
                    <a:pt x="7153" y="14893"/>
                  </a:lnTo>
                  <a:lnTo>
                    <a:pt x="7227" y="15076"/>
                  </a:lnTo>
                  <a:lnTo>
                    <a:pt x="7337" y="15223"/>
                  </a:lnTo>
                  <a:lnTo>
                    <a:pt x="7484" y="15333"/>
                  </a:lnTo>
                  <a:lnTo>
                    <a:pt x="7630" y="15406"/>
                  </a:lnTo>
                  <a:lnTo>
                    <a:pt x="7777" y="15480"/>
                  </a:lnTo>
                  <a:lnTo>
                    <a:pt x="7924" y="15516"/>
                  </a:lnTo>
                  <a:lnTo>
                    <a:pt x="8107" y="15516"/>
                  </a:lnTo>
                  <a:lnTo>
                    <a:pt x="8254" y="15480"/>
                  </a:lnTo>
                  <a:lnTo>
                    <a:pt x="8437" y="15406"/>
                  </a:lnTo>
                  <a:lnTo>
                    <a:pt x="8474" y="15406"/>
                  </a:lnTo>
                  <a:lnTo>
                    <a:pt x="8804" y="15516"/>
                  </a:lnTo>
                  <a:lnTo>
                    <a:pt x="9171" y="15590"/>
                  </a:lnTo>
                  <a:lnTo>
                    <a:pt x="9501" y="15590"/>
                  </a:lnTo>
                  <a:lnTo>
                    <a:pt x="9868" y="15516"/>
                  </a:lnTo>
                  <a:lnTo>
                    <a:pt x="10161" y="15406"/>
                  </a:lnTo>
                  <a:lnTo>
                    <a:pt x="10418" y="15260"/>
                  </a:lnTo>
                  <a:lnTo>
                    <a:pt x="10675" y="15040"/>
                  </a:lnTo>
                  <a:lnTo>
                    <a:pt x="10858" y="14819"/>
                  </a:lnTo>
                  <a:lnTo>
                    <a:pt x="11042" y="14563"/>
                  </a:lnTo>
                  <a:lnTo>
                    <a:pt x="11188" y="14269"/>
                  </a:lnTo>
                  <a:lnTo>
                    <a:pt x="11299" y="13976"/>
                  </a:lnTo>
                  <a:lnTo>
                    <a:pt x="11409" y="13682"/>
                  </a:lnTo>
                  <a:lnTo>
                    <a:pt x="11519" y="13242"/>
                  </a:lnTo>
                  <a:lnTo>
                    <a:pt x="11629" y="12765"/>
                  </a:lnTo>
                  <a:lnTo>
                    <a:pt x="11665" y="12252"/>
                  </a:lnTo>
                  <a:lnTo>
                    <a:pt x="11702" y="11775"/>
                  </a:lnTo>
                  <a:lnTo>
                    <a:pt x="12619" y="11848"/>
                  </a:lnTo>
                  <a:lnTo>
                    <a:pt x="13499" y="11922"/>
                  </a:lnTo>
                  <a:lnTo>
                    <a:pt x="14416" y="11922"/>
                  </a:lnTo>
                  <a:lnTo>
                    <a:pt x="15297" y="11885"/>
                  </a:lnTo>
                  <a:lnTo>
                    <a:pt x="15333" y="11848"/>
                  </a:lnTo>
                  <a:lnTo>
                    <a:pt x="15333" y="11775"/>
                  </a:lnTo>
                  <a:lnTo>
                    <a:pt x="15590" y="11702"/>
                  </a:lnTo>
                  <a:lnTo>
                    <a:pt x="15884" y="11628"/>
                  </a:lnTo>
                  <a:lnTo>
                    <a:pt x="16140" y="11481"/>
                  </a:lnTo>
                  <a:lnTo>
                    <a:pt x="16397" y="11335"/>
                  </a:lnTo>
                  <a:lnTo>
                    <a:pt x="16507" y="11335"/>
                  </a:lnTo>
                  <a:lnTo>
                    <a:pt x="16544" y="11298"/>
                  </a:lnTo>
                  <a:lnTo>
                    <a:pt x="16581" y="11225"/>
                  </a:lnTo>
                  <a:lnTo>
                    <a:pt x="16544" y="10931"/>
                  </a:lnTo>
                  <a:lnTo>
                    <a:pt x="16471" y="10638"/>
                  </a:lnTo>
                  <a:lnTo>
                    <a:pt x="16397" y="10344"/>
                  </a:lnTo>
                  <a:lnTo>
                    <a:pt x="16287" y="10088"/>
                  </a:lnTo>
                  <a:lnTo>
                    <a:pt x="15994" y="9537"/>
                  </a:lnTo>
                  <a:lnTo>
                    <a:pt x="15627" y="9060"/>
                  </a:lnTo>
                  <a:lnTo>
                    <a:pt x="15223" y="8584"/>
                  </a:lnTo>
                  <a:lnTo>
                    <a:pt x="14783" y="8143"/>
                  </a:lnTo>
                  <a:lnTo>
                    <a:pt x="14306" y="7740"/>
                  </a:lnTo>
                  <a:lnTo>
                    <a:pt x="13793" y="7336"/>
                  </a:lnTo>
                  <a:lnTo>
                    <a:pt x="12949" y="6786"/>
                  </a:lnTo>
                  <a:lnTo>
                    <a:pt x="13353" y="6053"/>
                  </a:lnTo>
                  <a:lnTo>
                    <a:pt x="13720" y="5319"/>
                  </a:lnTo>
                  <a:lnTo>
                    <a:pt x="14050" y="4549"/>
                  </a:lnTo>
                  <a:lnTo>
                    <a:pt x="14306" y="3778"/>
                  </a:lnTo>
                  <a:lnTo>
                    <a:pt x="14306" y="3632"/>
                  </a:lnTo>
                  <a:lnTo>
                    <a:pt x="14453" y="3522"/>
                  </a:lnTo>
                  <a:lnTo>
                    <a:pt x="14600" y="3375"/>
                  </a:lnTo>
                  <a:lnTo>
                    <a:pt x="14747" y="3155"/>
                  </a:lnTo>
                  <a:lnTo>
                    <a:pt x="14820" y="2935"/>
                  </a:lnTo>
                  <a:lnTo>
                    <a:pt x="14820" y="2678"/>
                  </a:lnTo>
                  <a:lnTo>
                    <a:pt x="14747" y="2421"/>
                  </a:lnTo>
                  <a:lnTo>
                    <a:pt x="14637" y="2238"/>
                  </a:lnTo>
                  <a:lnTo>
                    <a:pt x="14490" y="2054"/>
                  </a:lnTo>
                  <a:lnTo>
                    <a:pt x="14270" y="1944"/>
                  </a:lnTo>
                  <a:lnTo>
                    <a:pt x="14160" y="1908"/>
                  </a:lnTo>
                  <a:lnTo>
                    <a:pt x="14013" y="1908"/>
                  </a:lnTo>
                  <a:lnTo>
                    <a:pt x="13830" y="1944"/>
                  </a:lnTo>
                  <a:lnTo>
                    <a:pt x="13683" y="2018"/>
                  </a:lnTo>
                  <a:lnTo>
                    <a:pt x="13536" y="2091"/>
                  </a:lnTo>
                  <a:lnTo>
                    <a:pt x="13389" y="2201"/>
                  </a:lnTo>
                  <a:lnTo>
                    <a:pt x="12949" y="2128"/>
                  </a:lnTo>
                  <a:lnTo>
                    <a:pt x="12472" y="2164"/>
                  </a:lnTo>
                  <a:lnTo>
                    <a:pt x="12032" y="2201"/>
                  </a:lnTo>
                  <a:lnTo>
                    <a:pt x="11592" y="2274"/>
                  </a:lnTo>
                  <a:lnTo>
                    <a:pt x="11115" y="2421"/>
                  </a:lnTo>
                  <a:lnTo>
                    <a:pt x="10675" y="2568"/>
                  </a:lnTo>
                  <a:lnTo>
                    <a:pt x="10271" y="2751"/>
                  </a:lnTo>
                  <a:lnTo>
                    <a:pt x="9831" y="2971"/>
                  </a:lnTo>
                  <a:lnTo>
                    <a:pt x="9611" y="3081"/>
                  </a:lnTo>
                  <a:lnTo>
                    <a:pt x="9208" y="2421"/>
                  </a:lnTo>
                  <a:lnTo>
                    <a:pt x="8767" y="1761"/>
                  </a:lnTo>
                  <a:lnTo>
                    <a:pt x="8254" y="1137"/>
                  </a:lnTo>
                  <a:lnTo>
                    <a:pt x="7740" y="550"/>
                  </a:lnTo>
                  <a:lnTo>
                    <a:pt x="7630" y="477"/>
                  </a:lnTo>
                  <a:lnTo>
                    <a:pt x="7520" y="477"/>
                  </a:lnTo>
                  <a:lnTo>
                    <a:pt x="7117" y="624"/>
                  </a:lnTo>
                  <a:lnTo>
                    <a:pt x="6713" y="807"/>
                  </a:lnTo>
                  <a:lnTo>
                    <a:pt x="6640" y="844"/>
                  </a:lnTo>
                  <a:lnTo>
                    <a:pt x="6603" y="881"/>
                  </a:lnTo>
                  <a:lnTo>
                    <a:pt x="6640" y="991"/>
                  </a:lnTo>
                  <a:lnTo>
                    <a:pt x="6677" y="1064"/>
                  </a:lnTo>
                  <a:lnTo>
                    <a:pt x="6787" y="1064"/>
                  </a:lnTo>
                  <a:lnTo>
                    <a:pt x="7153" y="1027"/>
                  </a:lnTo>
                  <a:lnTo>
                    <a:pt x="7484" y="991"/>
                  </a:lnTo>
                  <a:lnTo>
                    <a:pt x="7960" y="1541"/>
                  </a:lnTo>
                  <a:lnTo>
                    <a:pt x="8401" y="2091"/>
                  </a:lnTo>
                  <a:lnTo>
                    <a:pt x="8841" y="2715"/>
                  </a:lnTo>
                  <a:lnTo>
                    <a:pt x="9208" y="3301"/>
                  </a:lnTo>
                  <a:lnTo>
                    <a:pt x="8511" y="3742"/>
                  </a:lnTo>
                  <a:lnTo>
                    <a:pt x="7850" y="4219"/>
                  </a:lnTo>
                  <a:lnTo>
                    <a:pt x="6603" y="3668"/>
                  </a:lnTo>
                  <a:lnTo>
                    <a:pt x="5980" y="3412"/>
                  </a:lnTo>
                  <a:lnTo>
                    <a:pt x="5319" y="3191"/>
                  </a:lnTo>
                  <a:lnTo>
                    <a:pt x="5393" y="2788"/>
                  </a:lnTo>
                  <a:lnTo>
                    <a:pt x="5466" y="2384"/>
                  </a:lnTo>
                  <a:lnTo>
                    <a:pt x="5576" y="1981"/>
                  </a:lnTo>
                  <a:lnTo>
                    <a:pt x="5723" y="1577"/>
                  </a:lnTo>
                  <a:lnTo>
                    <a:pt x="5906" y="1211"/>
                  </a:lnTo>
                  <a:lnTo>
                    <a:pt x="6126" y="844"/>
                  </a:lnTo>
                  <a:lnTo>
                    <a:pt x="6383" y="514"/>
                  </a:lnTo>
                  <a:lnTo>
                    <a:pt x="6640" y="184"/>
                  </a:lnTo>
                  <a:lnTo>
                    <a:pt x="6677" y="110"/>
                  </a:lnTo>
                  <a:lnTo>
                    <a:pt x="6677" y="37"/>
                  </a:lnTo>
                  <a:lnTo>
                    <a:pt x="6603"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7" name="Shape 377"/>
            <p:cNvSpPr/>
            <p:nvPr/>
          </p:nvSpPr>
          <p:spPr>
            <a:xfrm>
              <a:off x="6553775" y="1840025"/>
              <a:ext cx="234775" cy="276975"/>
            </a:xfrm>
            <a:custGeom>
              <a:avLst/>
              <a:gdLst/>
              <a:ahLst/>
              <a:cxnLst/>
              <a:rect l="0" t="0" r="0" b="0"/>
              <a:pathLst>
                <a:path w="9391" h="11079" extrusionOk="0">
                  <a:moveTo>
                    <a:pt x="4916" y="441"/>
                  </a:moveTo>
                  <a:lnTo>
                    <a:pt x="5026" y="477"/>
                  </a:lnTo>
                  <a:lnTo>
                    <a:pt x="5099" y="551"/>
                  </a:lnTo>
                  <a:lnTo>
                    <a:pt x="5099" y="771"/>
                  </a:lnTo>
                  <a:lnTo>
                    <a:pt x="5026" y="954"/>
                  </a:lnTo>
                  <a:lnTo>
                    <a:pt x="4953" y="1064"/>
                  </a:lnTo>
                  <a:lnTo>
                    <a:pt x="4842" y="1138"/>
                  </a:lnTo>
                  <a:lnTo>
                    <a:pt x="4732" y="1174"/>
                  </a:lnTo>
                  <a:lnTo>
                    <a:pt x="4622" y="1138"/>
                  </a:lnTo>
                  <a:lnTo>
                    <a:pt x="4366" y="1028"/>
                  </a:lnTo>
                  <a:lnTo>
                    <a:pt x="4439" y="917"/>
                  </a:lnTo>
                  <a:lnTo>
                    <a:pt x="4439" y="771"/>
                  </a:lnTo>
                  <a:lnTo>
                    <a:pt x="4402" y="697"/>
                  </a:lnTo>
                  <a:lnTo>
                    <a:pt x="4366" y="661"/>
                  </a:lnTo>
                  <a:lnTo>
                    <a:pt x="4476" y="551"/>
                  </a:lnTo>
                  <a:lnTo>
                    <a:pt x="4622" y="477"/>
                  </a:lnTo>
                  <a:lnTo>
                    <a:pt x="4769" y="441"/>
                  </a:lnTo>
                  <a:close/>
                  <a:moveTo>
                    <a:pt x="3375" y="6493"/>
                  </a:moveTo>
                  <a:lnTo>
                    <a:pt x="3375" y="6530"/>
                  </a:lnTo>
                  <a:lnTo>
                    <a:pt x="3339" y="6530"/>
                  </a:lnTo>
                  <a:lnTo>
                    <a:pt x="3375" y="6493"/>
                  </a:lnTo>
                  <a:close/>
                  <a:moveTo>
                    <a:pt x="4292" y="6933"/>
                  </a:moveTo>
                  <a:lnTo>
                    <a:pt x="4256" y="7007"/>
                  </a:lnTo>
                  <a:lnTo>
                    <a:pt x="4219" y="6970"/>
                  </a:lnTo>
                  <a:lnTo>
                    <a:pt x="4292" y="6933"/>
                  </a:lnTo>
                  <a:close/>
                  <a:moveTo>
                    <a:pt x="5209" y="4219"/>
                  </a:moveTo>
                  <a:lnTo>
                    <a:pt x="5429" y="4329"/>
                  </a:lnTo>
                  <a:lnTo>
                    <a:pt x="5649" y="4439"/>
                  </a:lnTo>
                  <a:lnTo>
                    <a:pt x="5686" y="4549"/>
                  </a:lnTo>
                  <a:lnTo>
                    <a:pt x="5723" y="4586"/>
                  </a:lnTo>
                  <a:lnTo>
                    <a:pt x="5796" y="4586"/>
                  </a:lnTo>
                  <a:lnTo>
                    <a:pt x="6016" y="4879"/>
                  </a:lnTo>
                  <a:lnTo>
                    <a:pt x="6163" y="5173"/>
                  </a:lnTo>
                  <a:lnTo>
                    <a:pt x="6200" y="5503"/>
                  </a:lnTo>
                  <a:lnTo>
                    <a:pt x="6200" y="5833"/>
                  </a:lnTo>
                  <a:lnTo>
                    <a:pt x="6090" y="6126"/>
                  </a:lnTo>
                  <a:lnTo>
                    <a:pt x="5943" y="6420"/>
                  </a:lnTo>
                  <a:lnTo>
                    <a:pt x="5796" y="6603"/>
                  </a:lnTo>
                  <a:lnTo>
                    <a:pt x="5649" y="6750"/>
                  </a:lnTo>
                  <a:lnTo>
                    <a:pt x="5649" y="6713"/>
                  </a:lnTo>
                  <a:lnTo>
                    <a:pt x="5649" y="6566"/>
                  </a:lnTo>
                  <a:lnTo>
                    <a:pt x="5649" y="6383"/>
                  </a:lnTo>
                  <a:lnTo>
                    <a:pt x="5613" y="6346"/>
                  </a:lnTo>
                  <a:lnTo>
                    <a:pt x="5576" y="6310"/>
                  </a:lnTo>
                  <a:lnTo>
                    <a:pt x="5539" y="6310"/>
                  </a:lnTo>
                  <a:lnTo>
                    <a:pt x="5503" y="6346"/>
                  </a:lnTo>
                  <a:lnTo>
                    <a:pt x="5393" y="6493"/>
                  </a:lnTo>
                  <a:lnTo>
                    <a:pt x="5356" y="6676"/>
                  </a:lnTo>
                  <a:lnTo>
                    <a:pt x="5319" y="6933"/>
                  </a:lnTo>
                  <a:lnTo>
                    <a:pt x="5099" y="7007"/>
                  </a:lnTo>
                  <a:lnTo>
                    <a:pt x="5099" y="6860"/>
                  </a:lnTo>
                  <a:lnTo>
                    <a:pt x="5099" y="6713"/>
                  </a:lnTo>
                  <a:lnTo>
                    <a:pt x="5136" y="6566"/>
                  </a:lnTo>
                  <a:lnTo>
                    <a:pt x="5209" y="6456"/>
                  </a:lnTo>
                  <a:lnTo>
                    <a:pt x="5246" y="6420"/>
                  </a:lnTo>
                  <a:lnTo>
                    <a:pt x="5209" y="6383"/>
                  </a:lnTo>
                  <a:lnTo>
                    <a:pt x="5173" y="6346"/>
                  </a:lnTo>
                  <a:lnTo>
                    <a:pt x="5136" y="6346"/>
                  </a:lnTo>
                  <a:lnTo>
                    <a:pt x="4953" y="6456"/>
                  </a:lnTo>
                  <a:lnTo>
                    <a:pt x="4842" y="6640"/>
                  </a:lnTo>
                  <a:lnTo>
                    <a:pt x="4769" y="6823"/>
                  </a:lnTo>
                  <a:lnTo>
                    <a:pt x="4769" y="7043"/>
                  </a:lnTo>
                  <a:lnTo>
                    <a:pt x="4696" y="7043"/>
                  </a:lnTo>
                  <a:lnTo>
                    <a:pt x="4659" y="7007"/>
                  </a:lnTo>
                  <a:lnTo>
                    <a:pt x="4622" y="6970"/>
                  </a:lnTo>
                  <a:lnTo>
                    <a:pt x="4586" y="6970"/>
                  </a:lnTo>
                  <a:lnTo>
                    <a:pt x="5026" y="6016"/>
                  </a:lnTo>
                  <a:lnTo>
                    <a:pt x="5026" y="5943"/>
                  </a:lnTo>
                  <a:lnTo>
                    <a:pt x="4989" y="5906"/>
                  </a:lnTo>
                  <a:lnTo>
                    <a:pt x="4953" y="5906"/>
                  </a:lnTo>
                  <a:lnTo>
                    <a:pt x="4916" y="5943"/>
                  </a:lnTo>
                  <a:lnTo>
                    <a:pt x="4402" y="6750"/>
                  </a:lnTo>
                  <a:lnTo>
                    <a:pt x="4366" y="6676"/>
                  </a:lnTo>
                  <a:lnTo>
                    <a:pt x="4329" y="6640"/>
                  </a:lnTo>
                  <a:lnTo>
                    <a:pt x="4256" y="6640"/>
                  </a:lnTo>
                  <a:lnTo>
                    <a:pt x="4439" y="6236"/>
                  </a:lnTo>
                  <a:lnTo>
                    <a:pt x="4659" y="5796"/>
                  </a:lnTo>
                  <a:lnTo>
                    <a:pt x="4696" y="5759"/>
                  </a:lnTo>
                  <a:lnTo>
                    <a:pt x="4659" y="5723"/>
                  </a:lnTo>
                  <a:lnTo>
                    <a:pt x="4586" y="5723"/>
                  </a:lnTo>
                  <a:lnTo>
                    <a:pt x="4182" y="6273"/>
                  </a:lnTo>
                  <a:lnTo>
                    <a:pt x="3999" y="6566"/>
                  </a:lnTo>
                  <a:lnTo>
                    <a:pt x="3852" y="6860"/>
                  </a:lnTo>
                  <a:lnTo>
                    <a:pt x="3669" y="6786"/>
                  </a:lnTo>
                  <a:lnTo>
                    <a:pt x="3779" y="6750"/>
                  </a:lnTo>
                  <a:lnTo>
                    <a:pt x="3852" y="6640"/>
                  </a:lnTo>
                  <a:lnTo>
                    <a:pt x="3889" y="6566"/>
                  </a:lnTo>
                  <a:lnTo>
                    <a:pt x="3889" y="6420"/>
                  </a:lnTo>
                  <a:lnTo>
                    <a:pt x="3889" y="6383"/>
                  </a:lnTo>
                  <a:lnTo>
                    <a:pt x="3815" y="6383"/>
                  </a:lnTo>
                  <a:lnTo>
                    <a:pt x="3999" y="6163"/>
                  </a:lnTo>
                  <a:lnTo>
                    <a:pt x="4512" y="5539"/>
                  </a:lnTo>
                  <a:lnTo>
                    <a:pt x="4512" y="5466"/>
                  </a:lnTo>
                  <a:lnTo>
                    <a:pt x="4476" y="5429"/>
                  </a:lnTo>
                  <a:lnTo>
                    <a:pt x="4402" y="5429"/>
                  </a:lnTo>
                  <a:lnTo>
                    <a:pt x="3779" y="6016"/>
                  </a:lnTo>
                  <a:lnTo>
                    <a:pt x="3632" y="6126"/>
                  </a:lnTo>
                  <a:lnTo>
                    <a:pt x="3595" y="6090"/>
                  </a:lnTo>
                  <a:lnTo>
                    <a:pt x="3559" y="6090"/>
                  </a:lnTo>
                  <a:lnTo>
                    <a:pt x="3485" y="6126"/>
                  </a:lnTo>
                  <a:lnTo>
                    <a:pt x="3669" y="5869"/>
                  </a:lnTo>
                  <a:lnTo>
                    <a:pt x="3889" y="5649"/>
                  </a:lnTo>
                  <a:lnTo>
                    <a:pt x="4146" y="5466"/>
                  </a:lnTo>
                  <a:lnTo>
                    <a:pt x="4402" y="5283"/>
                  </a:lnTo>
                  <a:lnTo>
                    <a:pt x="4439" y="5246"/>
                  </a:lnTo>
                  <a:lnTo>
                    <a:pt x="4402" y="5209"/>
                  </a:lnTo>
                  <a:lnTo>
                    <a:pt x="4402" y="5173"/>
                  </a:lnTo>
                  <a:lnTo>
                    <a:pt x="4329" y="5136"/>
                  </a:lnTo>
                  <a:lnTo>
                    <a:pt x="3962" y="5319"/>
                  </a:lnTo>
                  <a:lnTo>
                    <a:pt x="3632" y="5539"/>
                  </a:lnTo>
                  <a:lnTo>
                    <a:pt x="3339" y="5796"/>
                  </a:lnTo>
                  <a:lnTo>
                    <a:pt x="3082" y="6126"/>
                  </a:lnTo>
                  <a:lnTo>
                    <a:pt x="3045" y="6016"/>
                  </a:lnTo>
                  <a:lnTo>
                    <a:pt x="3082" y="5980"/>
                  </a:lnTo>
                  <a:lnTo>
                    <a:pt x="3339" y="5613"/>
                  </a:lnTo>
                  <a:lnTo>
                    <a:pt x="3632" y="5283"/>
                  </a:lnTo>
                  <a:lnTo>
                    <a:pt x="3962" y="4952"/>
                  </a:lnTo>
                  <a:lnTo>
                    <a:pt x="4292" y="4659"/>
                  </a:lnTo>
                  <a:lnTo>
                    <a:pt x="4292" y="4622"/>
                  </a:lnTo>
                  <a:lnTo>
                    <a:pt x="4256" y="4586"/>
                  </a:lnTo>
                  <a:lnTo>
                    <a:pt x="4219" y="4586"/>
                  </a:lnTo>
                  <a:lnTo>
                    <a:pt x="3925" y="4732"/>
                  </a:lnTo>
                  <a:lnTo>
                    <a:pt x="3632" y="4879"/>
                  </a:lnTo>
                  <a:lnTo>
                    <a:pt x="3375" y="5099"/>
                  </a:lnTo>
                  <a:lnTo>
                    <a:pt x="3155" y="5356"/>
                  </a:lnTo>
                  <a:lnTo>
                    <a:pt x="3228" y="5209"/>
                  </a:lnTo>
                  <a:lnTo>
                    <a:pt x="3339" y="5062"/>
                  </a:lnTo>
                  <a:lnTo>
                    <a:pt x="3559" y="4842"/>
                  </a:lnTo>
                  <a:lnTo>
                    <a:pt x="3852" y="4622"/>
                  </a:lnTo>
                  <a:lnTo>
                    <a:pt x="4146" y="4476"/>
                  </a:lnTo>
                  <a:lnTo>
                    <a:pt x="4402" y="4366"/>
                  </a:lnTo>
                  <a:lnTo>
                    <a:pt x="4659" y="4292"/>
                  </a:lnTo>
                  <a:lnTo>
                    <a:pt x="4953" y="4219"/>
                  </a:lnTo>
                  <a:close/>
                  <a:moveTo>
                    <a:pt x="807" y="8767"/>
                  </a:moveTo>
                  <a:lnTo>
                    <a:pt x="807" y="8841"/>
                  </a:lnTo>
                  <a:lnTo>
                    <a:pt x="844" y="8914"/>
                  </a:lnTo>
                  <a:lnTo>
                    <a:pt x="918" y="8951"/>
                  </a:lnTo>
                  <a:lnTo>
                    <a:pt x="1138" y="8951"/>
                  </a:lnTo>
                  <a:lnTo>
                    <a:pt x="1211" y="8987"/>
                  </a:lnTo>
                  <a:lnTo>
                    <a:pt x="1321" y="8987"/>
                  </a:lnTo>
                  <a:lnTo>
                    <a:pt x="1321" y="9061"/>
                  </a:lnTo>
                  <a:lnTo>
                    <a:pt x="1321" y="9097"/>
                  </a:lnTo>
                  <a:lnTo>
                    <a:pt x="1248" y="9171"/>
                  </a:lnTo>
                  <a:lnTo>
                    <a:pt x="1174" y="9207"/>
                  </a:lnTo>
                  <a:lnTo>
                    <a:pt x="954" y="9244"/>
                  </a:lnTo>
                  <a:lnTo>
                    <a:pt x="844" y="9207"/>
                  </a:lnTo>
                  <a:lnTo>
                    <a:pt x="697" y="9134"/>
                  </a:lnTo>
                  <a:lnTo>
                    <a:pt x="587" y="9061"/>
                  </a:lnTo>
                  <a:lnTo>
                    <a:pt x="551" y="8951"/>
                  </a:lnTo>
                  <a:lnTo>
                    <a:pt x="661" y="8841"/>
                  </a:lnTo>
                  <a:lnTo>
                    <a:pt x="807" y="8767"/>
                  </a:lnTo>
                  <a:close/>
                  <a:moveTo>
                    <a:pt x="8511" y="8657"/>
                  </a:moveTo>
                  <a:lnTo>
                    <a:pt x="8621" y="8694"/>
                  </a:lnTo>
                  <a:lnTo>
                    <a:pt x="8731" y="8731"/>
                  </a:lnTo>
                  <a:lnTo>
                    <a:pt x="8841" y="8804"/>
                  </a:lnTo>
                  <a:lnTo>
                    <a:pt x="8951" y="8877"/>
                  </a:lnTo>
                  <a:lnTo>
                    <a:pt x="8987" y="8987"/>
                  </a:lnTo>
                  <a:lnTo>
                    <a:pt x="9024" y="9097"/>
                  </a:lnTo>
                  <a:lnTo>
                    <a:pt x="9024" y="9134"/>
                  </a:lnTo>
                  <a:lnTo>
                    <a:pt x="8987" y="9134"/>
                  </a:lnTo>
                  <a:lnTo>
                    <a:pt x="8877" y="9097"/>
                  </a:lnTo>
                  <a:lnTo>
                    <a:pt x="8804" y="9134"/>
                  </a:lnTo>
                  <a:lnTo>
                    <a:pt x="8731" y="9171"/>
                  </a:lnTo>
                  <a:lnTo>
                    <a:pt x="8621" y="9281"/>
                  </a:lnTo>
                  <a:lnTo>
                    <a:pt x="8474" y="9354"/>
                  </a:lnTo>
                  <a:lnTo>
                    <a:pt x="8327" y="9318"/>
                  </a:lnTo>
                  <a:lnTo>
                    <a:pt x="8254" y="9244"/>
                  </a:lnTo>
                  <a:lnTo>
                    <a:pt x="8217" y="9171"/>
                  </a:lnTo>
                  <a:lnTo>
                    <a:pt x="8217" y="9024"/>
                  </a:lnTo>
                  <a:lnTo>
                    <a:pt x="8254" y="8841"/>
                  </a:lnTo>
                  <a:lnTo>
                    <a:pt x="8254" y="8694"/>
                  </a:lnTo>
                  <a:lnTo>
                    <a:pt x="8511" y="8657"/>
                  </a:lnTo>
                  <a:close/>
                  <a:moveTo>
                    <a:pt x="5026" y="9501"/>
                  </a:moveTo>
                  <a:lnTo>
                    <a:pt x="5063" y="9574"/>
                  </a:lnTo>
                  <a:lnTo>
                    <a:pt x="4989" y="9538"/>
                  </a:lnTo>
                  <a:lnTo>
                    <a:pt x="5026" y="9501"/>
                  </a:lnTo>
                  <a:close/>
                  <a:moveTo>
                    <a:pt x="4696" y="9868"/>
                  </a:moveTo>
                  <a:lnTo>
                    <a:pt x="4953" y="9941"/>
                  </a:lnTo>
                  <a:lnTo>
                    <a:pt x="4916" y="10014"/>
                  </a:lnTo>
                  <a:lnTo>
                    <a:pt x="4879" y="10271"/>
                  </a:lnTo>
                  <a:lnTo>
                    <a:pt x="4842" y="10308"/>
                  </a:lnTo>
                  <a:lnTo>
                    <a:pt x="4549" y="10308"/>
                  </a:lnTo>
                  <a:lnTo>
                    <a:pt x="4439" y="10235"/>
                  </a:lnTo>
                  <a:lnTo>
                    <a:pt x="4329" y="10125"/>
                  </a:lnTo>
                  <a:lnTo>
                    <a:pt x="4292" y="10051"/>
                  </a:lnTo>
                  <a:lnTo>
                    <a:pt x="4256" y="9941"/>
                  </a:lnTo>
                  <a:lnTo>
                    <a:pt x="4329" y="9904"/>
                  </a:lnTo>
                  <a:lnTo>
                    <a:pt x="4439" y="9868"/>
                  </a:lnTo>
                  <a:close/>
                  <a:moveTo>
                    <a:pt x="4806" y="0"/>
                  </a:moveTo>
                  <a:lnTo>
                    <a:pt x="4622" y="37"/>
                  </a:lnTo>
                  <a:lnTo>
                    <a:pt x="4476" y="110"/>
                  </a:lnTo>
                  <a:lnTo>
                    <a:pt x="4292" y="147"/>
                  </a:lnTo>
                  <a:lnTo>
                    <a:pt x="4146" y="257"/>
                  </a:lnTo>
                  <a:lnTo>
                    <a:pt x="3999" y="367"/>
                  </a:lnTo>
                  <a:lnTo>
                    <a:pt x="3889" y="477"/>
                  </a:lnTo>
                  <a:lnTo>
                    <a:pt x="3779" y="624"/>
                  </a:lnTo>
                  <a:lnTo>
                    <a:pt x="3705" y="807"/>
                  </a:lnTo>
                  <a:lnTo>
                    <a:pt x="3669" y="954"/>
                  </a:lnTo>
                  <a:lnTo>
                    <a:pt x="3669" y="1138"/>
                  </a:lnTo>
                  <a:lnTo>
                    <a:pt x="3705" y="1321"/>
                  </a:lnTo>
                  <a:lnTo>
                    <a:pt x="3815" y="1578"/>
                  </a:lnTo>
                  <a:lnTo>
                    <a:pt x="3999" y="1761"/>
                  </a:lnTo>
                  <a:lnTo>
                    <a:pt x="4182" y="1871"/>
                  </a:lnTo>
                  <a:lnTo>
                    <a:pt x="4402" y="1945"/>
                  </a:lnTo>
                  <a:lnTo>
                    <a:pt x="4366" y="2055"/>
                  </a:lnTo>
                  <a:lnTo>
                    <a:pt x="4329" y="2165"/>
                  </a:lnTo>
                  <a:lnTo>
                    <a:pt x="4329" y="2531"/>
                  </a:lnTo>
                  <a:lnTo>
                    <a:pt x="4329" y="2898"/>
                  </a:lnTo>
                  <a:lnTo>
                    <a:pt x="4329" y="3522"/>
                  </a:lnTo>
                  <a:lnTo>
                    <a:pt x="4329" y="3669"/>
                  </a:lnTo>
                  <a:lnTo>
                    <a:pt x="4366" y="3779"/>
                  </a:lnTo>
                  <a:lnTo>
                    <a:pt x="4072" y="3925"/>
                  </a:lnTo>
                  <a:lnTo>
                    <a:pt x="3815" y="4109"/>
                  </a:lnTo>
                  <a:lnTo>
                    <a:pt x="3742" y="4182"/>
                  </a:lnTo>
                  <a:lnTo>
                    <a:pt x="3742" y="4255"/>
                  </a:lnTo>
                  <a:lnTo>
                    <a:pt x="3522" y="4402"/>
                  </a:lnTo>
                  <a:lnTo>
                    <a:pt x="3339" y="4549"/>
                  </a:lnTo>
                  <a:lnTo>
                    <a:pt x="3155" y="4696"/>
                  </a:lnTo>
                  <a:lnTo>
                    <a:pt x="3008" y="4879"/>
                  </a:lnTo>
                  <a:lnTo>
                    <a:pt x="2862" y="5062"/>
                  </a:lnTo>
                  <a:lnTo>
                    <a:pt x="2752" y="5283"/>
                  </a:lnTo>
                  <a:lnTo>
                    <a:pt x="2678" y="5503"/>
                  </a:lnTo>
                  <a:lnTo>
                    <a:pt x="2642" y="5686"/>
                  </a:lnTo>
                  <a:lnTo>
                    <a:pt x="2642" y="5906"/>
                  </a:lnTo>
                  <a:lnTo>
                    <a:pt x="2678" y="6126"/>
                  </a:lnTo>
                  <a:lnTo>
                    <a:pt x="2752" y="6346"/>
                  </a:lnTo>
                  <a:lnTo>
                    <a:pt x="2825" y="6566"/>
                  </a:lnTo>
                  <a:lnTo>
                    <a:pt x="2898" y="6676"/>
                  </a:lnTo>
                  <a:lnTo>
                    <a:pt x="2421" y="7080"/>
                  </a:lnTo>
                  <a:lnTo>
                    <a:pt x="1908" y="7447"/>
                  </a:lnTo>
                  <a:lnTo>
                    <a:pt x="1431" y="7850"/>
                  </a:lnTo>
                  <a:lnTo>
                    <a:pt x="1211" y="8070"/>
                  </a:lnTo>
                  <a:lnTo>
                    <a:pt x="991" y="8327"/>
                  </a:lnTo>
                  <a:lnTo>
                    <a:pt x="771" y="8364"/>
                  </a:lnTo>
                  <a:lnTo>
                    <a:pt x="624" y="8327"/>
                  </a:lnTo>
                  <a:lnTo>
                    <a:pt x="477" y="8327"/>
                  </a:lnTo>
                  <a:lnTo>
                    <a:pt x="367" y="8364"/>
                  </a:lnTo>
                  <a:lnTo>
                    <a:pt x="257" y="8437"/>
                  </a:lnTo>
                  <a:lnTo>
                    <a:pt x="184" y="8511"/>
                  </a:lnTo>
                  <a:lnTo>
                    <a:pt x="111" y="8584"/>
                  </a:lnTo>
                  <a:lnTo>
                    <a:pt x="37" y="8804"/>
                  </a:lnTo>
                  <a:lnTo>
                    <a:pt x="0" y="9061"/>
                  </a:lnTo>
                  <a:lnTo>
                    <a:pt x="0" y="9318"/>
                  </a:lnTo>
                  <a:lnTo>
                    <a:pt x="74" y="9538"/>
                  </a:lnTo>
                  <a:lnTo>
                    <a:pt x="257" y="9684"/>
                  </a:lnTo>
                  <a:lnTo>
                    <a:pt x="477" y="9831"/>
                  </a:lnTo>
                  <a:lnTo>
                    <a:pt x="697" y="9904"/>
                  </a:lnTo>
                  <a:lnTo>
                    <a:pt x="954" y="9941"/>
                  </a:lnTo>
                  <a:lnTo>
                    <a:pt x="1174" y="9904"/>
                  </a:lnTo>
                  <a:lnTo>
                    <a:pt x="1431" y="9868"/>
                  </a:lnTo>
                  <a:lnTo>
                    <a:pt x="1651" y="9794"/>
                  </a:lnTo>
                  <a:lnTo>
                    <a:pt x="1798" y="9648"/>
                  </a:lnTo>
                  <a:lnTo>
                    <a:pt x="1908" y="9574"/>
                  </a:lnTo>
                  <a:lnTo>
                    <a:pt x="1945" y="9464"/>
                  </a:lnTo>
                  <a:lnTo>
                    <a:pt x="1981" y="9354"/>
                  </a:lnTo>
                  <a:lnTo>
                    <a:pt x="1981" y="9207"/>
                  </a:lnTo>
                  <a:lnTo>
                    <a:pt x="1908" y="8987"/>
                  </a:lnTo>
                  <a:lnTo>
                    <a:pt x="1798" y="8767"/>
                  </a:lnTo>
                  <a:lnTo>
                    <a:pt x="1651" y="8584"/>
                  </a:lnTo>
                  <a:lnTo>
                    <a:pt x="1431" y="8437"/>
                  </a:lnTo>
                  <a:lnTo>
                    <a:pt x="1394" y="8437"/>
                  </a:lnTo>
                  <a:lnTo>
                    <a:pt x="1578" y="8254"/>
                  </a:lnTo>
                  <a:lnTo>
                    <a:pt x="1761" y="8070"/>
                  </a:lnTo>
                  <a:lnTo>
                    <a:pt x="2165" y="7777"/>
                  </a:lnTo>
                  <a:lnTo>
                    <a:pt x="2421" y="7557"/>
                  </a:lnTo>
                  <a:lnTo>
                    <a:pt x="2642" y="7337"/>
                  </a:lnTo>
                  <a:lnTo>
                    <a:pt x="2862" y="7080"/>
                  </a:lnTo>
                  <a:lnTo>
                    <a:pt x="3008" y="6786"/>
                  </a:lnTo>
                  <a:lnTo>
                    <a:pt x="3118" y="6897"/>
                  </a:lnTo>
                  <a:lnTo>
                    <a:pt x="3302" y="7043"/>
                  </a:lnTo>
                  <a:lnTo>
                    <a:pt x="3632" y="7227"/>
                  </a:lnTo>
                  <a:lnTo>
                    <a:pt x="3999" y="7337"/>
                  </a:lnTo>
                  <a:lnTo>
                    <a:pt x="4366" y="7410"/>
                  </a:lnTo>
                  <a:lnTo>
                    <a:pt x="4439" y="7410"/>
                  </a:lnTo>
                  <a:lnTo>
                    <a:pt x="4402" y="7887"/>
                  </a:lnTo>
                  <a:lnTo>
                    <a:pt x="4402" y="8364"/>
                  </a:lnTo>
                  <a:lnTo>
                    <a:pt x="4439" y="9318"/>
                  </a:lnTo>
                  <a:lnTo>
                    <a:pt x="4256" y="9391"/>
                  </a:lnTo>
                  <a:lnTo>
                    <a:pt x="4109" y="9464"/>
                  </a:lnTo>
                  <a:lnTo>
                    <a:pt x="3999" y="9574"/>
                  </a:lnTo>
                  <a:lnTo>
                    <a:pt x="3925" y="9684"/>
                  </a:lnTo>
                  <a:lnTo>
                    <a:pt x="3889" y="9794"/>
                  </a:lnTo>
                  <a:lnTo>
                    <a:pt x="3852" y="9941"/>
                  </a:lnTo>
                  <a:lnTo>
                    <a:pt x="3815" y="10125"/>
                  </a:lnTo>
                  <a:lnTo>
                    <a:pt x="3852" y="10271"/>
                  </a:lnTo>
                  <a:lnTo>
                    <a:pt x="3925" y="10565"/>
                  </a:lnTo>
                  <a:lnTo>
                    <a:pt x="4072" y="10821"/>
                  </a:lnTo>
                  <a:lnTo>
                    <a:pt x="4182" y="10895"/>
                  </a:lnTo>
                  <a:lnTo>
                    <a:pt x="4329" y="10968"/>
                  </a:lnTo>
                  <a:lnTo>
                    <a:pt x="4439" y="11042"/>
                  </a:lnTo>
                  <a:lnTo>
                    <a:pt x="4586" y="11078"/>
                  </a:lnTo>
                  <a:lnTo>
                    <a:pt x="4879" y="11078"/>
                  </a:lnTo>
                  <a:lnTo>
                    <a:pt x="5173" y="11005"/>
                  </a:lnTo>
                  <a:lnTo>
                    <a:pt x="5283" y="10932"/>
                  </a:lnTo>
                  <a:lnTo>
                    <a:pt x="5393" y="10821"/>
                  </a:lnTo>
                  <a:lnTo>
                    <a:pt x="5466" y="10711"/>
                  </a:lnTo>
                  <a:lnTo>
                    <a:pt x="5503" y="10601"/>
                  </a:lnTo>
                  <a:lnTo>
                    <a:pt x="5576" y="10308"/>
                  </a:lnTo>
                  <a:lnTo>
                    <a:pt x="5539" y="10051"/>
                  </a:lnTo>
                  <a:lnTo>
                    <a:pt x="5503" y="9904"/>
                  </a:lnTo>
                  <a:lnTo>
                    <a:pt x="5393" y="9794"/>
                  </a:lnTo>
                  <a:lnTo>
                    <a:pt x="5319" y="9684"/>
                  </a:lnTo>
                  <a:lnTo>
                    <a:pt x="5173" y="9611"/>
                  </a:lnTo>
                  <a:lnTo>
                    <a:pt x="5136" y="9428"/>
                  </a:lnTo>
                  <a:lnTo>
                    <a:pt x="5099" y="9354"/>
                  </a:lnTo>
                  <a:lnTo>
                    <a:pt x="4842" y="9354"/>
                  </a:lnTo>
                  <a:lnTo>
                    <a:pt x="4806" y="8474"/>
                  </a:lnTo>
                  <a:lnTo>
                    <a:pt x="4806" y="7960"/>
                  </a:lnTo>
                  <a:lnTo>
                    <a:pt x="4769" y="7447"/>
                  </a:lnTo>
                  <a:lnTo>
                    <a:pt x="5136" y="7410"/>
                  </a:lnTo>
                  <a:lnTo>
                    <a:pt x="5503" y="7300"/>
                  </a:lnTo>
                  <a:lnTo>
                    <a:pt x="5833" y="7117"/>
                  </a:lnTo>
                  <a:lnTo>
                    <a:pt x="6126" y="6860"/>
                  </a:lnTo>
                  <a:lnTo>
                    <a:pt x="6200" y="6786"/>
                  </a:lnTo>
                  <a:lnTo>
                    <a:pt x="6310" y="6933"/>
                  </a:lnTo>
                  <a:lnTo>
                    <a:pt x="6493" y="7080"/>
                  </a:lnTo>
                  <a:lnTo>
                    <a:pt x="6677" y="7190"/>
                  </a:lnTo>
                  <a:lnTo>
                    <a:pt x="6860" y="7300"/>
                  </a:lnTo>
                  <a:lnTo>
                    <a:pt x="7043" y="7630"/>
                  </a:lnTo>
                  <a:lnTo>
                    <a:pt x="7263" y="7997"/>
                  </a:lnTo>
                  <a:lnTo>
                    <a:pt x="7557" y="8437"/>
                  </a:lnTo>
                  <a:lnTo>
                    <a:pt x="7667" y="8584"/>
                  </a:lnTo>
                  <a:lnTo>
                    <a:pt x="7557" y="8767"/>
                  </a:lnTo>
                  <a:lnTo>
                    <a:pt x="7484" y="8951"/>
                  </a:lnTo>
                  <a:lnTo>
                    <a:pt x="7447" y="9097"/>
                  </a:lnTo>
                  <a:lnTo>
                    <a:pt x="7447" y="9281"/>
                  </a:lnTo>
                  <a:lnTo>
                    <a:pt x="7484" y="9428"/>
                  </a:lnTo>
                  <a:lnTo>
                    <a:pt x="7520" y="9611"/>
                  </a:lnTo>
                  <a:lnTo>
                    <a:pt x="7594" y="9758"/>
                  </a:lnTo>
                  <a:lnTo>
                    <a:pt x="7704" y="9904"/>
                  </a:lnTo>
                  <a:lnTo>
                    <a:pt x="7850" y="10014"/>
                  </a:lnTo>
                  <a:lnTo>
                    <a:pt x="7960" y="10125"/>
                  </a:lnTo>
                  <a:lnTo>
                    <a:pt x="8107" y="10161"/>
                  </a:lnTo>
                  <a:lnTo>
                    <a:pt x="8254" y="10198"/>
                  </a:lnTo>
                  <a:lnTo>
                    <a:pt x="8547" y="10198"/>
                  </a:lnTo>
                  <a:lnTo>
                    <a:pt x="8694" y="10125"/>
                  </a:lnTo>
                  <a:lnTo>
                    <a:pt x="8877" y="10051"/>
                  </a:lnTo>
                  <a:lnTo>
                    <a:pt x="9098" y="9831"/>
                  </a:lnTo>
                  <a:lnTo>
                    <a:pt x="9281" y="9538"/>
                  </a:lnTo>
                  <a:lnTo>
                    <a:pt x="9354" y="9391"/>
                  </a:lnTo>
                  <a:lnTo>
                    <a:pt x="9391" y="9244"/>
                  </a:lnTo>
                  <a:lnTo>
                    <a:pt x="9391" y="9061"/>
                  </a:lnTo>
                  <a:lnTo>
                    <a:pt x="9391" y="8914"/>
                  </a:lnTo>
                  <a:lnTo>
                    <a:pt x="9318" y="8767"/>
                  </a:lnTo>
                  <a:lnTo>
                    <a:pt x="9244" y="8621"/>
                  </a:lnTo>
                  <a:lnTo>
                    <a:pt x="9134" y="8511"/>
                  </a:lnTo>
                  <a:lnTo>
                    <a:pt x="8987" y="8437"/>
                  </a:lnTo>
                  <a:lnTo>
                    <a:pt x="8841" y="8364"/>
                  </a:lnTo>
                  <a:lnTo>
                    <a:pt x="8694" y="8327"/>
                  </a:lnTo>
                  <a:lnTo>
                    <a:pt x="8364" y="8290"/>
                  </a:lnTo>
                  <a:lnTo>
                    <a:pt x="8180" y="8290"/>
                  </a:lnTo>
                  <a:lnTo>
                    <a:pt x="7997" y="8364"/>
                  </a:lnTo>
                  <a:lnTo>
                    <a:pt x="7924" y="8217"/>
                  </a:lnTo>
                  <a:lnTo>
                    <a:pt x="7814" y="8070"/>
                  </a:lnTo>
                  <a:lnTo>
                    <a:pt x="7557" y="7667"/>
                  </a:lnTo>
                  <a:lnTo>
                    <a:pt x="7300" y="7300"/>
                  </a:lnTo>
                  <a:lnTo>
                    <a:pt x="7227" y="7153"/>
                  </a:lnTo>
                  <a:lnTo>
                    <a:pt x="7153" y="7007"/>
                  </a:lnTo>
                  <a:lnTo>
                    <a:pt x="7043" y="6933"/>
                  </a:lnTo>
                  <a:lnTo>
                    <a:pt x="6897" y="6897"/>
                  </a:lnTo>
                  <a:lnTo>
                    <a:pt x="6640" y="6750"/>
                  </a:lnTo>
                  <a:lnTo>
                    <a:pt x="6346" y="6530"/>
                  </a:lnTo>
                  <a:lnTo>
                    <a:pt x="6530" y="6236"/>
                  </a:lnTo>
                  <a:lnTo>
                    <a:pt x="6603" y="5869"/>
                  </a:lnTo>
                  <a:lnTo>
                    <a:pt x="6603" y="5503"/>
                  </a:lnTo>
                  <a:lnTo>
                    <a:pt x="6567" y="5173"/>
                  </a:lnTo>
                  <a:lnTo>
                    <a:pt x="6456" y="4842"/>
                  </a:lnTo>
                  <a:lnTo>
                    <a:pt x="6310" y="4586"/>
                  </a:lnTo>
                  <a:lnTo>
                    <a:pt x="6126" y="4329"/>
                  </a:lnTo>
                  <a:lnTo>
                    <a:pt x="5870" y="4109"/>
                  </a:lnTo>
                  <a:lnTo>
                    <a:pt x="5613" y="3962"/>
                  </a:lnTo>
                  <a:lnTo>
                    <a:pt x="5356" y="3815"/>
                  </a:lnTo>
                  <a:lnTo>
                    <a:pt x="5026" y="3742"/>
                  </a:lnTo>
                  <a:lnTo>
                    <a:pt x="4732" y="3742"/>
                  </a:lnTo>
                  <a:lnTo>
                    <a:pt x="4732" y="3522"/>
                  </a:lnTo>
                  <a:lnTo>
                    <a:pt x="4696" y="2678"/>
                  </a:lnTo>
                  <a:lnTo>
                    <a:pt x="4732" y="2385"/>
                  </a:lnTo>
                  <a:lnTo>
                    <a:pt x="4696" y="2165"/>
                  </a:lnTo>
                  <a:lnTo>
                    <a:pt x="4659" y="1981"/>
                  </a:lnTo>
                  <a:lnTo>
                    <a:pt x="4842" y="1945"/>
                  </a:lnTo>
                  <a:lnTo>
                    <a:pt x="5063" y="1871"/>
                  </a:lnTo>
                  <a:lnTo>
                    <a:pt x="5246" y="1761"/>
                  </a:lnTo>
                  <a:lnTo>
                    <a:pt x="5393" y="1651"/>
                  </a:lnTo>
                  <a:lnTo>
                    <a:pt x="5539" y="1468"/>
                  </a:lnTo>
                  <a:lnTo>
                    <a:pt x="5613" y="1284"/>
                  </a:lnTo>
                  <a:lnTo>
                    <a:pt x="5686" y="1101"/>
                  </a:lnTo>
                  <a:lnTo>
                    <a:pt x="5686" y="844"/>
                  </a:lnTo>
                  <a:lnTo>
                    <a:pt x="5613" y="624"/>
                  </a:lnTo>
                  <a:lnTo>
                    <a:pt x="5503" y="404"/>
                  </a:lnTo>
                  <a:lnTo>
                    <a:pt x="5466" y="257"/>
                  </a:lnTo>
                  <a:lnTo>
                    <a:pt x="5429" y="184"/>
                  </a:lnTo>
                  <a:lnTo>
                    <a:pt x="5356" y="147"/>
                  </a:lnTo>
                  <a:lnTo>
                    <a:pt x="5209" y="147"/>
                  </a:lnTo>
                  <a:lnTo>
                    <a:pt x="5063" y="110"/>
                  </a:lnTo>
                  <a:lnTo>
                    <a:pt x="4989" y="37"/>
                  </a:lnTo>
                  <a:lnTo>
                    <a:pt x="4806"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8" name="Shape 378"/>
            <p:cNvSpPr/>
            <p:nvPr/>
          </p:nvSpPr>
          <p:spPr>
            <a:xfrm>
              <a:off x="6618875" y="2550725"/>
              <a:ext cx="408125" cy="156850"/>
            </a:xfrm>
            <a:custGeom>
              <a:avLst/>
              <a:gdLst/>
              <a:ahLst/>
              <a:cxnLst/>
              <a:rect l="0" t="0" r="0" b="0"/>
              <a:pathLst>
                <a:path w="16325" h="6274" extrusionOk="0">
                  <a:moveTo>
                    <a:pt x="14710" y="1"/>
                  </a:moveTo>
                  <a:lnTo>
                    <a:pt x="14527" y="74"/>
                  </a:lnTo>
                  <a:lnTo>
                    <a:pt x="14380" y="147"/>
                  </a:lnTo>
                  <a:lnTo>
                    <a:pt x="14270" y="221"/>
                  </a:lnTo>
                  <a:lnTo>
                    <a:pt x="14270" y="257"/>
                  </a:lnTo>
                  <a:lnTo>
                    <a:pt x="14197" y="221"/>
                  </a:lnTo>
                  <a:lnTo>
                    <a:pt x="14087" y="221"/>
                  </a:lnTo>
                  <a:lnTo>
                    <a:pt x="14013" y="294"/>
                  </a:lnTo>
                  <a:lnTo>
                    <a:pt x="13977" y="331"/>
                  </a:lnTo>
                  <a:lnTo>
                    <a:pt x="13977" y="441"/>
                  </a:lnTo>
                  <a:lnTo>
                    <a:pt x="14013" y="551"/>
                  </a:lnTo>
                  <a:lnTo>
                    <a:pt x="14050" y="587"/>
                  </a:lnTo>
                  <a:lnTo>
                    <a:pt x="14123" y="624"/>
                  </a:lnTo>
                  <a:lnTo>
                    <a:pt x="14343" y="624"/>
                  </a:lnTo>
                  <a:lnTo>
                    <a:pt x="14527" y="551"/>
                  </a:lnTo>
                  <a:lnTo>
                    <a:pt x="14710" y="477"/>
                  </a:lnTo>
                  <a:lnTo>
                    <a:pt x="14894" y="441"/>
                  </a:lnTo>
                  <a:lnTo>
                    <a:pt x="14967" y="477"/>
                  </a:lnTo>
                  <a:lnTo>
                    <a:pt x="15004" y="514"/>
                  </a:lnTo>
                  <a:lnTo>
                    <a:pt x="14967" y="587"/>
                  </a:lnTo>
                  <a:lnTo>
                    <a:pt x="14930" y="661"/>
                  </a:lnTo>
                  <a:lnTo>
                    <a:pt x="14747" y="881"/>
                  </a:lnTo>
                  <a:lnTo>
                    <a:pt x="14123" y="1725"/>
                  </a:lnTo>
                  <a:lnTo>
                    <a:pt x="14123" y="1798"/>
                  </a:lnTo>
                  <a:lnTo>
                    <a:pt x="14087" y="1871"/>
                  </a:lnTo>
                  <a:lnTo>
                    <a:pt x="14123" y="1981"/>
                  </a:lnTo>
                  <a:lnTo>
                    <a:pt x="14233" y="2055"/>
                  </a:lnTo>
                  <a:lnTo>
                    <a:pt x="14343" y="2091"/>
                  </a:lnTo>
                  <a:lnTo>
                    <a:pt x="14820" y="2091"/>
                  </a:lnTo>
                  <a:lnTo>
                    <a:pt x="15260" y="2055"/>
                  </a:lnTo>
                  <a:lnTo>
                    <a:pt x="15774" y="1945"/>
                  </a:lnTo>
                  <a:lnTo>
                    <a:pt x="16031" y="1871"/>
                  </a:lnTo>
                  <a:lnTo>
                    <a:pt x="16251" y="1761"/>
                  </a:lnTo>
                  <a:lnTo>
                    <a:pt x="16324" y="1651"/>
                  </a:lnTo>
                  <a:lnTo>
                    <a:pt x="16324" y="1541"/>
                  </a:lnTo>
                  <a:lnTo>
                    <a:pt x="16288" y="1468"/>
                  </a:lnTo>
                  <a:lnTo>
                    <a:pt x="16214" y="1431"/>
                  </a:lnTo>
                  <a:lnTo>
                    <a:pt x="16141" y="1394"/>
                  </a:lnTo>
                  <a:lnTo>
                    <a:pt x="15957" y="1431"/>
                  </a:lnTo>
                  <a:lnTo>
                    <a:pt x="15774" y="1468"/>
                  </a:lnTo>
                  <a:lnTo>
                    <a:pt x="15370" y="1541"/>
                  </a:lnTo>
                  <a:lnTo>
                    <a:pt x="14820" y="1615"/>
                  </a:lnTo>
                  <a:lnTo>
                    <a:pt x="14820" y="1615"/>
                  </a:lnTo>
                  <a:lnTo>
                    <a:pt x="15260" y="1028"/>
                  </a:lnTo>
                  <a:lnTo>
                    <a:pt x="15370" y="844"/>
                  </a:lnTo>
                  <a:lnTo>
                    <a:pt x="15481" y="698"/>
                  </a:lnTo>
                  <a:lnTo>
                    <a:pt x="15517" y="477"/>
                  </a:lnTo>
                  <a:lnTo>
                    <a:pt x="15517" y="404"/>
                  </a:lnTo>
                  <a:lnTo>
                    <a:pt x="15481" y="294"/>
                  </a:lnTo>
                  <a:lnTo>
                    <a:pt x="15370" y="184"/>
                  </a:lnTo>
                  <a:lnTo>
                    <a:pt x="15224" y="74"/>
                  </a:lnTo>
                  <a:lnTo>
                    <a:pt x="15077" y="37"/>
                  </a:lnTo>
                  <a:lnTo>
                    <a:pt x="14894" y="1"/>
                  </a:lnTo>
                  <a:close/>
                  <a:moveTo>
                    <a:pt x="6604" y="2788"/>
                  </a:moveTo>
                  <a:lnTo>
                    <a:pt x="6163" y="2898"/>
                  </a:lnTo>
                  <a:lnTo>
                    <a:pt x="5576" y="2972"/>
                  </a:lnTo>
                  <a:lnTo>
                    <a:pt x="5283" y="3045"/>
                  </a:lnTo>
                  <a:lnTo>
                    <a:pt x="4990" y="3118"/>
                  </a:lnTo>
                  <a:lnTo>
                    <a:pt x="4953" y="3155"/>
                  </a:lnTo>
                  <a:lnTo>
                    <a:pt x="4880" y="3229"/>
                  </a:lnTo>
                  <a:lnTo>
                    <a:pt x="4880" y="3302"/>
                  </a:lnTo>
                  <a:lnTo>
                    <a:pt x="4880" y="3339"/>
                  </a:lnTo>
                  <a:lnTo>
                    <a:pt x="4880" y="3412"/>
                  </a:lnTo>
                  <a:lnTo>
                    <a:pt x="4916" y="3485"/>
                  </a:lnTo>
                  <a:lnTo>
                    <a:pt x="4990" y="3522"/>
                  </a:lnTo>
                  <a:lnTo>
                    <a:pt x="5063" y="3522"/>
                  </a:lnTo>
                  <a:lnTo>
                    <a:pt x="5613" y="3485"/>
                  </a:lnTo>
                  <a:lnTo>
                    <a:pt x="6163" y="3412"/>
                  </a:lnTo>
                  <a:lnTo>
                    <a:pt x="6640" y="3339"/>
                  </a:lnTo>
                  <a:lnTo>
                    <a:pt x="6860" y="3265"/>
                  </a:lnTo>
                  <a:lnTo>
                    <a:pt x="6970" y="3192"/>
                  </a:lnTo>
                  <a:lnTo>
                    <a:pt x="7044" y="3118"/>
                  </a:lnTo>
                  <a:lnTo>
                    <a:pt x="7044" y="3008"/>
                  </a:lnTo>
                  <a:lnTo>
                    <a:pt x="7044" y="2972"/>
                  </a:lnTo>
                  <a:lnTo>
                    <a:pt x="7007" y="2898"/>
                  </a:lnTo>
                  <a:lnTo>
                    <a:pt x="6897" y="2862"/>
                  </a:lnTo>
                  <a:lnTo>
                    <a:pt x="6824" y="2825"/>
                  </a:lnTo>
                  <a:lnTo>
                    <a:pt x="6604" y="2788"/>
                  </a:lnTo>
                  <a:close/>
                  <a:moveTo>
                    <a:pt x="13500" y="1945"/>
                  </a:moveTo>
                  <a:lnTo>
                    <a:pt x="13280" y="1981"/>
                  </a:lnTo>
                  <a:lnTo>
                    <a:pt x="13060" y="2018"/>
                  </a:lnTo>
                  <a:lnTo>
                    <a:pt x="12876" y="2055"/>
                  </a:lnTo>
                  <a:lnTo>
                    <a:pt x="12693" y="2201"/>
                  </a:lnTo>
                  <a:lnTo>
                    <a:pt x="12546" y="2275"/>
                  </a:lnTo>
                  <a:lnTo>
                    <a:pt x="12436" y="2422"/>
                  </a:lnTo>
                  <a:lnTo>
                    <a:pt x="12289" y="2678"/>
                  </a:lnTo>
                  <a:lnTo>
                    <a:pt x="12179" y="3008"/>
                  </a:lnTo>
                  <a:lnTo>
                    <a:pt x="12179" y="3339"/>
                  </a:lnTo>
                  <a:lnTo>
                    <a:pt x="12179" y="3522"/>
                  </a:lnTo>
                  <a:lnTo>
                    <a:pt x="12216" y="3669"/>
                  </a:lnTo>
                  <a:lnTo>
                    <a:pt x="12289" y="3815"/>
                  </a:lnTo>
                  <a:lnTo>
                    <a:pt x="12363" y="3962"/>
                  </a:lnTo>
                  <a:lnTo>
                    <a:pt x="12473" y="4109"/>
                  </a:lnTo>
                  <a:lnTo>
                    <a:pt x="12583" y="4219"/>
                  </a:lnTo>
                  <a:lnTo>
                    <a:pt x="12729" y="4292"/>
                  </a:lnTo>
                  <a:lnTo>
                    <a:pt x="12876" y="4366"/>
                  </a:lnTo>
                  <a:lnTo>
                    <a:pt x="12986" y="4402"/>
                  </a:lnTo>
                  <a:lnTo>
                    <a:pt x="13096" y="4402"/>
                  </a:lnTo>
                  <a:lnTo>
                    <a:pt x="13353" y="4329"/>
                  </a:lnTo>
                  <a:lnTo>
                    <a:pt x="13757" y="4146"/>
                  </a:lnTo>
                  <a:lnTo>
                    <a:pt x="14197" y="3999"/>
                  </a:lnTo>
                  <a:lnTo>
                    <a:pt x="14417" y="3852"/>
                  </a:lnTo>
                  <a:lnTo>
                    <a:pt x="14564" y="3705"/>
                  </a:lnTo>
                  <a:lnTo>
                    <a:pt x="14600" y="3632"/>
                  </a:lnTo>
                  <a:lnTo>
                    <a:pt x="14564" y="3559"/>
                  </a:lnTo>
                  <a:lnTo>
                    <a:pt x="14527" y="3485"/>
                  </a:lnTo>
                  <a:lnTo>
                    <a:pt x="14453" y="3449"/>
                  </a:lnTo>
                  <a:lnTo>
                    <a:pt x="14343" y="3412"/>
                  </a:lnTo>
                  <a:lnTo>
                    <a:pt x="14197" y="3449"/>
                  </a:lnTo>
                  <a:lnTo>
                    <a:pt x="13940" y="3522"/>
                  </a:lnTo>
                  <a:lnTo>
                    <a:pt x="13426" y="3742"/>
                  </a:lnTo>
                  <a:lnTo>
                    <a:pt x="13280" y="3815"/>
                  </a:lnTo>
                  <a:lnTo>
                    <a:pt x="13133" y="3852"/>
                  </a:lnTo>
                  <a:lnTo>
                    <a:pt x="12986" y="3852"/>
                  </a:lnTo>
                  <a:lnTo>
                    <a:pt x="12839" y="3779"/>
                  </a:lnTo>
                  <a:lnTo>
                    <a:pt x="12766" y="3669"/>
                  </a:lnTo>
                  <a:lnTo>
                    <a:pt x="12729" y="3559"/>
                  </a:lnTo>
                  <a:lnTo>
                    <a:pt x="12656" y="3339"/>
                  </a:lnTo>
                  <a:lnTo>
                    <a:pt x="12656" y="3118"/>
                  </a:lnTo>
                  <a:lnTo>
                    <a:pt x="12729" y="2898"/>
                  </a:lnTo>
                  <a:lnTo>
                    <a:pt x="12839" y="2715"/>
                  </a:lnTo>
                  <a:lnTo>
                    <a:pt x="12986" y="2532"/>
                  </a:lnTo>
                  <a:lnTo>
                    <a:pt x="13133" y="2458"/>
                  </a:lnTo>
                  <a:lnTo>
                    <a:pt x="13280" y="2422"/>
                  </a:lnTo>
                  <a:lnTo>
                    <a:pt x="13610" y="2385"/>
                  </a:lnTo>
                  <a:lnTo>
                    <a:pt x="13940" y="2348"/>
                  </a:lnTo>
                  <a:lnTo>
                    <a:pt x="14307" y="2348"/>
                  </a:lnTo>
                  <a:lnTo>
                    <a:pt x="14307" y="2311"/>
                  </a:lnTo>
                  <a:lnTo>
                    <a:pt x="14307" y="2275"/>
                  </a:lnTo>
                  <a:lnTo>
                    <a:pt x="14307" y="2238"/>
                  </a:lnTo>
                  <a:lnTo>
                    <a:pt x="14123" y="2128"/>
                  </a:lnTo>
                  <a:lnTo>
                    <a:pt x="13903" y="2055"/>
                  </a:lnTo>
                  <a:lnTo>
                    <a:pt x="13720" y="1981"/>
                  </a:lnTo>
                  <a:lnTo>
                    <a:pt x="13500" y="1945"/>
                  </a:lnTo>
                  <a:close/>
                  <a:moveTo>
                    <a:pt x="6787" y="4182"/>
                  </a:moveTo>
                  <a:lnTo>
                    <a:pt x="6347" y="4292"/>
                  </a:lnTo>
                  <a:lnTo>
                    <a:pt x="5907" y="4366"/>
                  </a:lnTo>
                  <a:lnTo>
                    <a:pt x="5466" y="4439"/>
                  </a:lnTo>
                  <a:lnTo>
                    <a:pt x="5063" y="4549"/>
                  </a:lnTo>
                  <a:lnTo>
                    <a:pt x="4990" y="4622"/>
                  </a:lnTo>
                  <a:lnTo>
                    <a:pt x="4953" y="4696"/>
                  </a:lnTo>
                  <a:lnTo>
                    <a:pt x="4953" y="4806"/>
                  </a:lnTo>
                  <a:lnTo>
                    <a:pt x="5063" y="4843"/>
                  </a:lnTo>
                  <a:lnTo>
                    <a:pt x="5283" y="4879"/>
                  </a:lnTo>
                  <a:lnTo>
                    <a:pt x="5980" y="4879"/>
                  </a:lnTo>
                  <a:lnTo>
                    <a:pt x="6457" y="4769"/>
                  </a:lnTo>
                  <a:lnTo>
                    <a:pt x="6897" y="4659"/>
                  </a:lnTo>
                  <a:lnTo>
                    <a:pt x="6970" y="4622"/>
                  </a:lnTo>
                  <a:lnTo>
                    <a:pt x="7044" y="4586"/>
                  </a:lnTo>
                  <a:lnTo>
                    <a:pt x="7080" y="4512"/>
                  </a:lnTo>
                  <a:lnTo>
                    <a:pt x="7117" y="4439"/>
                  </a:lnTo>
                  <a:lnTo>
                    <a:pt x="7080" y="4292"/>
                  </a:lnTo>
                  <a:lnTo>
                    <a:pt x="7007" y="4219"/>
                  </a:lnTo>
                  <a:lnTo>
                    <a:pt x="6934" y="4182"/>
                  </a:lnTo>
                  <a:close/>
                  <a:moveTo>
                    <a:pt x="11079" y="2055"/>
                  </a:moveTo>
                  <a:lnTo>
                    <a:pt x="10785" y="2091"/>
                  </a:lnTo>
                  <a:lnTo>
                    <a:pt x="10565" y="2165"/>
                  </a:lnTo>
                  <a:lnTo>
                    <a:pt x="10382" y="2311"/>
                  </a:lnTo>
                  <a:lnTo>
                    <a:pt x="10235" y="2495"/>
                  </a:lnTo>
                  <a:lnTo>
                    <a:pt x="10198" y="2385"/>
                  </a:lnTo>
                  <a:lnTo>
                    <a:pt x="10088" y="2348"/>
                  </a:lnTo>
                  <a:lnTo>
                    <a:pt x="9942" y="2311"/>
                  </a:lnTo>
                  <a:lnTo>
                    <a:pt x="9611" y="2311"/>
                  </a:lnTo>
                  <a:lnTo>
                    <a:pt x="9501" y="2348"/>
                  </a:lnTo>
                  <a:lnTo>
                    <a:pt x="9208" y="2495"/>
                  </a:lnTo>
                  <a:lnTo>
                    <a:pt x="8988" y="2678"/>
                  </a:lnTo>
                  <a:lnTo>
                    <a:pt x="8951" y="2568"/>
                  </a:lnTo>
                  <a:lnTo>
                    <a:pt x="8915" y="2532"/>
                  </a:lnTo>
                  <a:lnTo>
                    <a:pt x="8878" y="2532"/>
                  </a:lnTo>
                  <a:lnTo>
                    <a:pt x="8804" y="2568"/>
                  </a:lnTo>
                  <a:lnTo>
                    <a:pt x="8731" y="2752"/>
                  </a:lnTo>
                  <a:lnTo>
                    <a:pt x="8658" y="2935"/>
                  </a:lnTo>
                  <a:lnTo>
                    <a:pt x="8621" y="3339"/>
                  </a:lnTo>
                  <a:lnTo>
                    <a:pt x="8584" y="3705"/>
                  </a:lnTo>
                  <a:lnTo>
                    <a:pt x="8621" y="4072"/>
                  </a:lnTo>
                  <a:lnTo>
                    <a:pt x="8694" y="4439"/>
                  </a:lnTo>
                  <a:lnTo>
                    <a:pt x="8768" y="4806"/>
                  </a:lnTo>
                  <a:lnTo>
                    <a:pt x="8804" y="4879"/>
                  </a:lnTo>
                  <a:lnTo>
                    <a:pt x="8878" y="4953"/>
                  </a:lnTo>
                  <a:lnTo>
                    <a:pt x="8951" y="4989"/>
                  </a:lnTo>
                  <a:lnTo>
                    <a:pt x="9061" y="4953"/>
                  </a:lnTo>
                  <a:lnTo>
                    <a:pt x="9135" y="4916"/>
                  </a:lnTo>
                  <a:lnTo>
                    <a:pt x="9208" y="4879"/>
                  </a:lnTo>
                  <a:lnTo>
                    <a:pt x="9245" y="4769"/>
                  </a:lnTo>
                  <a:lnTo>
                    <a:pt x="9208" y="4659"/>
                  </a:lnTo>
                  <a:lnTo>
                    <a:pt x="9135" y="4182"/>
                  </a:lnTo>
                  <a:lnTo>
                    <a:pt x="9098" y="3669"/>
                  </a:lnTo>
                  <a:lnTo>
                    <a:pt x="9135" y="3339"/>
                  </a:lnTo>
                  <a:lnTo>
                    <a:pt x="9208" y="3118"/>
                  </a:lnTo>
                  <a:lnTo>
                    <a:pt x="9391" y="2972"/>
                  </a:lnTo>
                  <a:lnTo>
                    <a:pt x="9575" y="2825"/>
                  </a:lnTo>
                  <a:lnTo>
                    <a:pt x="9795" y="2788"/>
                  </a:lnTo>
                  <a:lnTo>
                    <a:pt x="9868" y="4072"/>
                  </a:lnTo>
                  <a:lnTo>
                    <a:pt x="9905" y="4146"/>
                  </a:lnTo>
                  <a:lnTo>
                    <a:pt x="9942" y="4219"/>
                  </a:lnTo>
                  <a:lnTo>
                    <a:pt x="10015" y="4292"/>
                  </a:lnTo>
                  <a:lnTo>
                    <a:pt x="10125" y="4292"/>
                  </a:lnTo>
                  <a:lnTo>
                    <a:pt x="10198" y="4329"/>
                  </a:lnTo>
                  <a:lnTo>
                    <a:pt x="10272" y="4292"/>
                  </a:lnTo>
                  <a:lnTo>
                    <a:pt x="10308" y="4219"/>
                  </a:lnTo>
                  <a:lnTo>
                    <a:pt x="10345" y="4146"/>
                  </a:lnTo>
                  <a:lnTo>
                    <a:pt x="10455" y="3559"/>
                  </a:lnTo>
                  <a:lnTo>
                    <a:pt x="10565" y="3008"/>
                  </a:lnTo>
                  <a:lnTo>
                    <a:pt x="10602" y="2862"/>
                  </a:lnTo>
                  <a:lnTo>
                    <a:pt x="10675" y="2752"/>
                  </a:lnTo>
                  <a:lnTo>
                    <a:pt x="10785" y="2642"/>
                  </a:lnTo>
                  <a:lnTo>
                    <a:pt x="10895" y="2568"/>
                  </a:lnTo>
                  <a:lnTo>
                    <a:pt x="11079" y="2568"/>
                  </a:lnTo>
                  <a:lnTo>
                    <a:pt x="11115" y="2642"/>
                  </a:lnTo>
                  <a:lnTo>
                    <a:pt x="11115" y="2752"/>
                  </a:lnTo>
                  <a:lnTo>
                    <a:pt x="11115" y="2862"/>
                  </a:lnTo>
                  <a:lnTo>
                    <a:pt x="11189" y="3449"/>
                  </a:lnTo>
                  <a:lnTo>
                    <a:pt x="11299" y="4036"/>
                  </a:lnTo>
                  <a:lnTo>
                    <a:pt x="11372" y="4256"/>
                  </a:lnTo>
                  <a:lnTo>
                    <a:pt x="11446" y="4512"/>
                  </a:lnTo>
                  <a:lnTo>
                    <a:pt x="11556" y="4732"/>
                  </a:lnTo>
                  <a:lnTo>
                    <a:pt x="11629" y="4806"/>
                  </a:lnTo>
                  <a:lnTo>
                    <a:pt x="11739" y="4843"/>
                  </a:lnTo>
                  <a:lnTo>
                    <a:pt x="11849" y="4843"/>
                  </a:lnTo>
                  <a:lnTo>
                    <a:pt x="11922" y="4806"/>
                  </a:lnTo>
                  <a:lnTo>
                    <a:pt x="11996" y="4769"/>
                  </a:lnTo>
                  <a:lnTo>
                    <a:pt x="12032" y="4696"/>
                  </a:lnTo>
                  <a:lnTo>
                    <a:pt x="12069" y="4586"/>
                  </a:lnTo>
                  <a:lnTo>
                    <a:pt x="11996" y="4476"/>
                  </a:lnTo>
                  <a:lnTo>
                    <a:pt x="11922" y="4402"/>
                  </a:lnTo>
                  <a:lnTo>
                    <a:pt x="11886" y="4256"/>
                  </a:lnTo>
                  <a:lnTo>
                    <a:pt x="11812" y="4072"/>
                  </a:lnTo>
                  <a:lnTo>
                    <a:pt x="11776" y="3779"/>
                  </a:lnTo>
                  <a:lnTo>
                    <a:pt x="11666" y="3339"/>
                  </a:lnTo>
                  <a:lnTo>
                    <a:pt x="11629" y="2862"/>
                  </a:lnTo>
                  <a:lnTo>
                    <a:pt x="11629" y="2532"/>
                  </a:lnTo>
                  <a:lnTo>
                    <a:pt x="11592" y="2385"/>
                  </a:lnTo>
                  <a:lnTo>
                    <a:pt x="11482" y="2275"/>
                  </a:lnTo>
                  <a:lnTo>
                    <a:pt x="11299" y="2128"/>
                  </a:lnTo>
                  <a:lnTo>
                    <a:pt x="11189" y="2091"/>
                  </a:lnTo>
                  <a:lnTo>
                    <a:pt x="11079" y="2055"/>
                  </a:lnTo>
                  <a:close/>
                  <a:moveTo>
                    <a:pt x="2715" y="1138"/>
                  </a:moveTo>
                  <a:lnTo>
                    <a:pt x="2569" y="1174"/>
                  </a:lnTo>
                  <a:lnTo>
                    <a:pt x="2422" y="1284"/>
                  </a:lnTo>
                  <a:lnTo>
                    <a:pt x="2385" y="1358"/>
                  </a:lnTo>
                  <a:lnTo>
                    <a:pt x="2165" y="1284"/>
                  </a:lnTo>
                  <a:lnTo>
                    <a:pt x="1762" y="1284"/>
                  </a:lnTo>
                  <a:lnTo>
                    <a:pt x="1542" y="1358"/>
                  </a:lnTo>
                  <a:lnTo>
                    <a:pt x="771" y="1504"/>
                  </a:lnTo>
                  <a:lnTo>
                    <a:pt x="368" y="1651"/>
                  </a:lnTo>
                  <a:lnTo>
                    <a:pt x="184" y="1725"/>
                  </a:lnTo>
                  <a:lnTo>
                    <a:pt x="38" y="1835"/>
                  </a:lnTo>
                  <a:lnTo>
                    <a:pt x="1" y="1908"/>
                  </a:lnTo>
                  <a:lnTo>
                    <a:pt x="1" y="1981"/>
                  </a:lnTo>
                  <a:lnTo>
                    <a:pt x="38" y="2018"/>
                  </a:lnTo>
                  <a:lnTo>
                    <a:pt x="111" y="2055"/>
                  </a:lnTo>
                  <a:lnTo>
                    <a:pt x="74" y="2348"/>
                  </a:lnTo>
                  <a:lnTo>
                    <a:pt x="74" y="2642"/>
                  </a:lnTo>
                  <a:lnTo>
                    <a:pt x="74" y="3705"/>
                  </a:lnTo>
                  <a:lnTo>
                    <a:pt x="111" y="4843"/>
                  </a:lnTo>
                  <a:lnTo>
                    <a:pt x="148" y="5980"/>
                  </a:lnTo>
                  <a:lnTo>
                    <a:pt x="184" y="6090"/>
                  </a:lnTo>
                  <a:lnTo>
                    <a:pt x="294" y="6200"/>
                  </a:lnTo>
                  <a:lnTo>
                    <a:pt x="404" y="6236"/>
                  </a:lnTo>
                  <a:lnTo>
                    <a:pt x="514" y="6200"/>
                  </a:lnTo>
                  <a:lnTo>
                    <a:pt x="624" y="6236"/>
                  </a:lnTo>
                  <a:lnTo>
                    <a:pt x="845" y="6273"/>
                  </a:lnTo>
                  <a:lnTo>
                    <a:pt x="1028" y="6236"/>
                  </a:lnTo>
                  <a:lnTo>
                    <a:pt x="1395" y="6163"/>
                  </a:lnTo>
                  <a:lnTo>
                    <a:pt x="2385" y="5980"/>
                  </a:lnTo>
                  <a:lnTo>
                    <a:pt x="2605" y="5943"/>
                  </a:lnTo>
                  <a:lnTo>
                    <a:pt x="2752" y="5906"/>
                  </a:lnTo>
                  <a:lnTo>
                    <a:pt x="2899" y="5833"/>
                  </a:lnTo>
                  <a:lnTo>
                    <a:pt x="2972" y="5686"/>
                  </a:lnTo>
                  <a:lnTo>
                    <a:pt x="2972" y="5576"/>
                  </a:lnTo>
                  <a:lnTo>
                    <a:pt x="2935" y="5503"/>
                  </a:lnTo>
                  <a:lnTo>
                    <a:pt x="2825" y="5429"/>
                  </a:lnTo>
                  <a:lnTo>
                    <a:pt x="2679" y="5393"/>
                  </a:lnTo>
                  <a:lnTo>
                    <a:pt x="2532" y="5393"/>
                  </a:lnTo>
                  <a:lnTo>
                    <a:pt x="2385" y="5429"/>
                  </a:lnTo>
                  <a:lnTo>
                    <a:pt x="2055" y="5503"/>
                  </a:lnTo>
                  <a:lnTo>
                    <a:pt x="1762" y="5576"/>
                  </a:lnTo>
                  <a:lnTo>
                    <a:pt x="1028" y="5723"/>
                  </a:lnTo>
                  <a:lnTo>
                    <a:pt x="698" y="5796"/>
                  </a:lnTo>
                  <a:lnTo>
                    <a:pt x="661" y="4953"/>
                  </a:lnTo>
                  <a:lnTo>
                    <a:pt x="624" y="4109"/>
                  </a:lnTo>
                  <a:lnTo>
                    <a:pt x="845" y="4109"/>
                  </a:lnTo>
                  <a:lnTo>
                    <a:pt x="1028" y="4072"/>
                  </a:lnTo>
                  <a:lnTo>
                    <a:pt x="1431" y="3962"/>
                  </a:lnTo>
                  <a:lnTo>
                    <a:pt x="2459" y="3742"/>
                  </a:lnTo>
                  <a:lnTo>
                    <a:pt x="2495" y="3779"/>
                  </a:lnTo>
                  <a:lnTo>
                    <a:pt x="2605" y="3779"/>
                  </a:lnTo>
                  <a:lnTo>
                    <a:pt x="2679" y="3742"/>
                  </a:lnTo>
                  <a:lnTo>
                    <a:pt x="2752" y="3705"/>
                  </a:lnTo>
                  <a:lnTo>
                    <a:pt x="2789" y="3669"/>
                  </a:lnTo>
                  <a:lnTo>
                    <a:pt x="2862" y="3559"/>
                  </a:lnTo>
                  <a:lnTo>
                    <a:pt x="2899" y="3485"/>
                  </a:lnTo>
                  <a:lnTo>
                    <a:pt x="2899" y="3412"/>
                  </a:lnTo>
                  <a:lnTo>
                    <a:pt x="2862" y="3339"/>
                  </a:lnTo>
                  <a:lnTo>
                    <a:pt x="2825" y="3265"/>
                  </a:lnTo>
                  <a:lnTo>
                    <a:pt x="2715" y="3155"/>
                  </a:lnTo>
                  <a:lnTo>
                    <a:pt x="2532" y="3155"/>
                  </a:lnTo>
                  <a:lnTo>
                    <a:pt x="1431" y="3449"/>
                  </a:lnTo>
                  <a:lnTo>
                    <a:pt x="1028" y="3522"/>
                  </a:lnTo>
                  <a:lnTo>
                    <a:pt x="808" y="3595"/>
                  </a:lnTo>
                  <a:lnTo>
                    <a:pt x="624" y="3632"/>
                  </a:lnTo>
                  <a:lnTo>
                    <a:pt x="588" y="2788"/>
                  </a:lnTo>
                  <a:lnTo>
                    <a:pt x="588" y="2458"/>
                  </a:lnTo>
                  <a:lnTo>
                    <a:pt x="551" y="2091"/>
                  </a:lnTo>
                  <a:lnTo>
                    <a:pt x="1065" y="1981"/>
                  </a:lnTo>
                  <a:lnTo>
                    <a:pt x="1615" y="1835"/>
                  </a:lnTo>
                  <a:lnTo>
                    <a:pt x="1798" y="1798"/>
                  </a:lnTo>
                  <a:lnTo>
                    <a:pt x="2055" y="1798"/>
                  </a:lnTo>
                  <a:lnTo>
                    <a:pt x="2165" y="1871"/>
                  </a:lnTo>
                  <a:lnTo>
                    <a:pt x="2238" y="1908"/>
                  </a:lnTo>
                  <a:lnTo>
                    <a:pt x="2312" y="1945"/>
                  </a:lnTo>
                  <a:lnTo>
                    <a:pt x="2422" y="1945"/>
                  </a:lnTo>
                  <a:lnTo>
                    <a:pt x="2495" y="1908"/>
                  </a:lnTo>
                  <a:lnTo>
                    <a:pt x="3009" y="1651"/>
                  </a:lnTo>
                  <a:lnTo>
                    <a:pt x="3082" y="1615"/>
                  </a:lnTo>
                  <a:lnTo>
                    <a:pt x="3119" y="1578"/>
                  </a:lnTo>
                  <a:lnTo>
                    <a:pt x="3156" y="1431"/>
                  </a:lnTo>
                  <a:lnTo>
                    <a:pt x="3119" y="1284"/>
                  </a:lnTo>
                  <a:lnTo>
                    <a:pt x="3082" y="1248"/>
                  </a:lnTo>
                  <a:lnTo>
                    <a:pt x="3009" y="1174"/>
                  </a:lnTo>
                  <a:lnTo>
                    <a:pt x="2862" y="1138"/>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9" name="Shape 379"/>
            <p:cNvSpPr/>
            <p:nvPr/>
          </p:nvSpPr>
          <p:spPr>
            <a:xfrm>
              <a:off x="6336425" y="4507675"/>
              <a:ext cx="520000" cy="365000"/>
            </a:xfrm>
            <a:custGeom>
              <a:avLst/>
              <a:gdLst/>
              <a:ahLst/>
              <a:cxnLst/>
              <a:rect l="0" t="0" r="0" b="0"/>
              <a:pathLst>
                <a:path w="20800" h="14600" extrusionOk="0">
                  <a:moveTo>
                    <a:pt x="5466" y="441"/>
                  </a:moveTo>
                  <a:lnTo>
                    <a:pt x="5650" y="478"/>
                  </a:lnTo>
                  <a:lnTo>
                    <a:pt x="5577" y="478"/>
                  </a:lnTo>
                  <a:lnTo>
                    <a:pt x="5466" y="441"/>
                  </a:lnTo>
                  <a:close/>
                  <a:moveTo>
                    <a:pt x="4843" y="478"/>
                  </a:moveTo>
                  <a:lnTo>
                    <a:pt x="4806" y="514"/>
                  </a:lnTo>
                  <a:lnTo>
                    <a:pt x="4586" y="551"/>
                  </a:lnTo>
                  <a:lnTo>
                    <a:pt x="4843" y="478"/>
                  </a:lnTo>
                  <a:close/>
                  <a:moveTo>
                    <a:pt x="5173" y="808"/>
                  </a:moveTo>
                  <a:lnTo>
                    <a:pt x="5210" y="844"/>
                  </a:lnTo>
                  <a:lnTo>
                    <a:pt x="5246" y="918"/>
                  </a:lnTo>
                  <a:lnTo>
                    <a:pt x="5356" y="991"/>
                  </a:lnTo>
                  <a:lnTo>
                    <a:pt x="5503" y="1028"/>
                  </a:lnTo>
                  <a:lnTo>
                    <a:pt x="5760" y="1028"/>
                  </a:lnTo>
                  <a:lnTo>
                    <a:pt x="5870" y="991"/>
                  </a:lnTo>
                  <a:lnTo>
                    <a:pt x="5980" y="991"/>
                  </a:lnTo>
                  <a:lnTo>
                    <a:pt x="6017" y="1028"/>
                  </a:lnTo>
                  <a:lnTo>
                    <a:pt x="6053" y="1101"/>
                  </a:lnTo>
                  <a:lnTo>
                    <a:pt x="6163" y="1431"/>
                  </a:lnTo>
                  <a:lnTo>
                    <a:pt x="6163" y="1725"/>
                  </a:lnTo>
                  <a:lnTo>
                    <a:pt x="6127" y="2055"/>
                  </a:lnTo>
                  <a:lnTo>
                    <a:pt x="6053" y="2348"/>
                  </a:lnTo>
                  <a:lnTo>
                    <a:pt x="5980" y="2532"/>
                  </a:lnTo>
                  <a:lnTo>
                    <a:pt x="5907" y="2715"/>
                  </a:lnTo>
                  <a:lnTo>
                    <a:pt x="5650" y="3009"/>
                  </a:lnTo>
                  <a:lnTo>
                    <a:pt x="5393" y="3229"/>
                  </a:lnTo>
                  <a:lnTo>
                    <a:pt x="5063" y="3412"/>
                  </a:lnTo>
                  <a:lnTo>
                    <a:pt x="5063" y="3375"/>
                  </a:lnTo>
                  <a:lnTo>
                    <a:pt x="5063" y="3302"/>
                  </a:lnTo>
                  <a:lnTo>
                    <a:pt x="5026" y="3265"/>
                  </a:lnTo>
                  <a:lnTo>
                    <a:pt x="4953" y="3229"/>
                  </a:lnTo>
                  <a:lnTo>
                    <a:pt x="4880" y="3229"/>
                  </a:lnTo>
                  <a:lnTo>
                    <a:pt x="5063" y="2789"/>
                  </a:lnTo>
                  <a:lnTo>
                    <a:pt x="5063" y="2715"/>
                  </a:lnTo>
                  <a:lnTo>
                    <a:pt x="4990" y="2679"/>
                  </a:lnTo>
                  <a:lnTo>
                    <a:pt x="4953" y="2679"/>
                  </a:lnTo>
                  <a:lnTo>
                    <a:pt x="4880" y="2715"/>
                  </a:lnTo>
                  <a:lnTo>
                    <a:pt x="4549" y="3229"/>
                  </a:lnTo>
                  <a:lnTo>
                    <a:pt x="4329" y="3559"/>
                  </a:lnTo>
                  <a:lnTo>
                    <a:pt x="4109" y="3522"/>
                  </a:lnTo>
                  <a:lnTo>
                    <a:pt x="3853" y="3486"/>
                  </a:lnTo>
                  <a:lnTo>
                    <a:pt x="3706" y="3449"/>
                  </a:lnTo>
                  <a:lnTo>
                    <a:pt x="3999" y="3192"/>
                  </a:lnTo>
                  <a:lnTo>
                    <a:pt x="4586" y="2642"/>
                  </a:lnTo>
                  <a:lnTo>
                    <a:pt x="4586" y="2568"/>
                  </a:lnTo>
                  <a:lnTo>
                    <a:pt x="4586" y="2495"/>
                  </a:lnTo>
                  <a:lnTo>
                    <a:pt x="4513" y="2458"/>
                  </a:lnTo>
                  <a:lnTo>
                    <a:pt x="4439" y="2458"/>
                  </a:lnTo>
                  <a:lnTo>
                    <a:pt x="3486" y="3119"/>
                  </a:lnTo>
                  <a:lnTo>
                    <a:pt x="3302" y="3265"/>
                  </a:lnTo>
                  <a:lnTo>
                    <a:pt x="3229" y="3192"/>
                  </a:lnTo>
                  <a:lnTo>
                    <a:pt x="3266" y="3082"/>
                  </a:lnTo>
                  <a:lnTo>
                    <a:pt x="3302" y="3009"/>
                  </a:lnTo>
                  <a:lnTo>
                    <a:pt x="3266" y="2935"/>
                  </a:lnTo>
                  <a:lnTo>
                    <a:pt x="3229" y="2899"/>
                  </a:lnTo>
                  <a:lnTo>
                    <a:pt x="3339" y="2935"/>
                  </a:lnTo>
                  <a:lnTo>
                    <a:pt x="3669" y="2752"/>
                  </a:lnTo>
                  <a:lnTo>
                    <a:pt x="4733" y="2055"/>
                  </a:lnTo>
                  <a:lnTo>
                    <a:pt x="4770" y="1982"/>
                  </a:lnTo>
                  <a:lnTo>
                    <a:pt x="4770" y="1945"/>
                  </a:lnTo>
                  <a:lnTo>
                    <a:pt x="4733" y="1872"/>
                  </a:lnTo>
                  <a:lnTo>
                    <a:pt x="4660" y="1872"/>
                  </a:lnTo>
                  <a:lnTo>
                    <a:pt x="4329" y="1982"/>
                  </a:lnTo>
                  <a:lnTo>
                    <a:pt x="3816" y="2202"/>
                  </a:lnTo>
                  <a:lnTo>
                    <a:pt x="3302" y="2458"/>
                  </a:lnTo>
                  <a:lnTo>
                    <a:pt x="3082" y="2642"/>
                  </a:lnTo>
                  <a:lnTo>
                    <a:pt x="2935" y="2789"/>
                  </a:lnTo>
                  <a:lnTo>
                    <a:pt x="2899" y="2605"/>
                  </a:lnTo>
                  <a:lnTo>
                    <a:pt x="2899" y="2458"/>
                  </a:lnTo>
                  <a:lnTo>
                    <a:pt x="3082" y="2385"/>
                  </a:lnTo>
                  <a:lnTo>
                    <a:pt x="3266" y="2238"/>
                  </a:lnTo>
                  <a:lnTo>
                    <a:pt x="3632" y="2018"/>
                  </a:lnTo>
                  <a:lnTo>
                    <a:pt x="4109" y="1725"/>
                  </a:lnTo>
                  <a:lnTo>
                    <a:pt x="4586" y="1505"/>
                  </a:lnTo>
                  <a:lnTo>
                    <a:pt x="4660" y="1431"/>
                  </a:lnTo>
                  <a:lnTo>
                    <a:pt x="4660" y="1358"/>
                  </a:lnTo>
                  <a:lnTo>
                    <a:pt x="4586" y="1321"/>
                  </a:lnTo>
                  <a:lnTo>
                    <a:pt x="4513" y="1285"/>
                  </a:lnTo>
                  <a:lnTo>
                    <a:pt x="4256" y="1358"/>
                  </a:lnTo>
                  <a:lnTo>
                    <a:pt x="3963" y="1431"/>
                  </a:lnTo>
                  <a:lnTo>
                    <a:pt x="3706" y="1505"/>
                  </a:lnTo>
                  <a:lnTo>
                    <a:pt x="3449" y="1651"/>
                  </a:lnTo>
                  <a:lnTo>
                    <a:pt x="3156" y="1798"/>
                  </a:lnTo>
                  <a:lnTo>
                    <a:pt x="3302" y="1578"/>
                  </a:lnTo>
                  <a:lnTo>
                    <a:pt x="3486" y="1358"/>
                  </a:lnTo>
                  <a:lnTo>
                    <a:pt x="3779" y="1211"/>
                  </a:lnTo>
                  <a:lnTo>
                    <a:pt x="4109" y="1065"/>
                  </a:lnTo>
                  <a:lnTo>
                    <a:pt x="4733" y="844"/>
                  </a:lnTo>
                  <a:lnTo>
                    <a:pt x="4770" y="918"/>
                  </a:lnTo>
                  <a:lnTo>
                    <a:pt x="4843" y="991"/>
                  </a:lnTo>
                  <a:lnTo>
                    <a:pt x="4916" y="991"/>
                  </a:lnTo>
                  <a:lnTo>
                    <a:pt x="4990" y="1028"/>
                  </a:lnTo>
                  <a:lnTo>
                    <a:pt x="5063" y="991"/>
                  </a:lnTo>
                  <a:lnTo>
                    <a:pt x="5100" y="955"/>
                  </a:lnTo>
                  <a:lnTo>
                    <a:pt x="5173" y="881"/>
                  </a:lnTo>
                  <a:lnTo>
                    <a:pt x="5173" y="808"/>
                  </a:lnTo>
                  <a:close/>
                  <a:moveTo>
                    <a:pt x="9648" y="3302"/>
                  </a:moveTo>
                  <a:lnTo>
                    <a:pt x="9905" y="3375"/>
                  </a:lnTo>
                  <a:lnTo>
                    <a:pt x="9905" y="3412"/>
                  </a:lnTo>
                  <a:lnTo>
                    <a:pt x="10125" y="3632"/>
                  </a:lnTo>
                  <a:lnTo>
                    <a:pt x="10308" y="3889"/>
                  </a:lnTo>
                  <a:lnTo>
                    <a:pt x="10162" y="4036"/>
                  </a:lnTo>
                  <a:lnTo>
                    <a:pt x="9978" y="4182"/>
                  </a:lnTo>
                  <a:lnTo>
                    <a:pt x="9795" y="4293"/>
                  </a:lnTo>
                  <a:lnTo>
                    <a:pt x="9612" y="4329"/>
                  </a:lnTo>
                  <a:lnTo>
                    <a:pt x="9501" y="4293"/>
                  </a:lnTo>
                  <a:lnTo>
                    <a:pt x="9428" y="4256"/>
                  </a:lnTo>
                  <a:lnTo>
                    <a:pt x="9501" y="4146"/>
                  </a:lnTo>
                  <a:lnTo>
                    <a:pt x="9501" y="4072"/>
                  </a:lnTo>
                  <a:lnTo>
                    <a:pt x="9465" y="3999"/>
                  </a:lnTo>
                  <a:lnTo>
                    <a:pt x="9391" y="3926"/>
                  </a:lnTo>
                  <a:lnTo>
                    <a:pt x="9245" y="3926"/>
                  </a:lnTo>
                  <a:lnTo>
                    <a:pt x="9465" y="3816"/>
                  </a:lnTo>
                  <a:lnTo>
                    <a:pt x="9501" y="3779"/>
                  </a:lnTo>
                  <a:lnTo>
                    <a:pt x="9538" y="3742"/>
                  </a:lnTo>
                  <a:lnTo>
                    <a:pt x="9538" y="3632"/>
                  </a:lnTo>
                  <a:lnTo>
                    <a:pt x="9465" y="3559"/>
                  </a:lnTo>
                  <a:lnTo>
                    <a:pt x="9391" y="3522"/>
                  </a:lnTo>
                  <a:lnTo>
                    <a:pt x="9355" y="3522"/>
                  </a:lnTo>
                  <a:lnTo>
                    <a:pt x="9061" y="3632"/>
                  </a:lnTo>
                  <a:lnTo>
                    <a:pt x="9208" y="3375"/>
                  </a:lnTo>
                  <a:lnTo>
                    <a:pt x="9281" y="3412"/>
                  </a:lnTo>
                  <a:lnTo>
                    <a:pt x="9355" y="3412"/>
                  </a:lnTo>
                  <a:lnTo>
                    <a:pt x="9501" y="3375"/>
                  </a:lnTo>
                  <a:lnTo>
                    <a:pt x="9648" y="3302"/>
                  </a:lnTo>
                  <a:close/>
                  <a:moveTo>
                    <a:pt x="1505" y="4329"/>
                  </a:moveTo>
                  <a:lnTo>
                    <a:pt x="1615" y="4366"/>
                  </a:lnTo>
                  <a:lnTo>
                    <a:pt x="1725" y="4439"/>
                  </a:lnTo>
                  <a:lnTo>
                    <a:pt x="1872" y="4586"/>
                  </a:lnTo>
                  <a:lnTo>
                    <a:pt x="1908" y="4769"/>
                  </a:lnTo>
                  <a:lnTo>
                    <a:pt x="1945" y="4916"/>
                  </a:lnTo>
                  <a:lnTo>
                    <a:pt x="1908" y="5100"/>
                  </a:lnTo>
                  <a:lnTo>
                    <a:pt x="1872" y="5246"/>
                  </a:lnTo>
                  <a:lnTo>
                    <a:pt x="1762" y="5393"/>
                  </a:lnTo>
                  <a:lnTo>
                    <a:pt x="1615" y="5503"/>
                  </a:lnTo>
                  <a:lnTo>
                    <a:pt x="1468" y="5576"/>
                  </a:lnTo>
                  <a:lnTo>
                    <a:pt x="1432" y="5430"/>
                  </a:lnTo>
                  <a:lnTo>
                    <a:pt x="1432" y="5283"/>
                  </a:lnTo>
                  <a:lnTo>
                    <a:pt x="1432" y="5210"/>
                  </a:lnTo>
                  <a:lnTo>
                    <a:pt x="1395" y="5136"/>
                  </a:lnTo>
                  <a:lnTo>
                    <a:pt x="1395" y="5063"/>
                  </a:lnTo>
                  <a:lnTo>
                    <a:pt x="1321" y="4989"/>
                  </a:lnTo>
                  <a:lnTo>
                    <a:pt x="1285" y="4953"/>
                  </a:lnTo>
                  <a:lnTo>
                    <a:pt x="1175" y="4989"/>
                  </a:lnTo>
                  <a:lnTo>
                    <a:pt x="1028" y="5063"/>
                  </a:lnTo>
                  <a:lnTo>
                    <a:pt x="1138" y="4989"/>
                  </a:lnTo>
                  <a:lnTo>
                    <a:pt x="1321" y="4879"/>
                  </a:lnTo>
                  <a:lnTo>
                    <a:pt x="1468" y="4769"/>
                  </a:lnTo>
                  <a:lnTo>
                    <a:pt x="1542" y="4696"/>
                  </a:lnTo>
                  <a:lnTo>
                    <a:pt x="1505" y="4623"/>
                  </a:lnTo>
                  <a:lnTo>
                    <a:pt x="1468" y="4549"/>
                  </a:lnTo>
                  <a:lnTo>
                    <a:pt x="1395" y="4513"/>
                  </a:lnTo>
                  <a:lnTo>
                    <a:pt x="1432" y="4476"/>
                  </a:lnTo>
                  <a:lnTo>
                    <a:pt x="1468" y="4439"/>
                  </a:lnTo>
                  <a:lnTo>
                    <a:pt x="1468" y="4403"/>
                  </a:lnTo>
                  <a:lnTo>
                    <a:pt x="1432" y="4329"/>
                  </a:lnTo>
                  <a:close/>
                  <a:moveTo>
                    <a:pt x="1138" y="5576"/>
                  </a:moveTo>
                  <a:lnTo>
                    <a:pt x="1138" y="5650"/>
                  </a:lnTo>
                  <a:lnTo>
                    <a:pt x="1028" y="5613"/>
                  </a:lnTo>
                  <a:lnTo>
                    <a:pt x="1138" y="5576"/>
                  </a:lnTo>
                  <a:close/>
                  <a:moveTo>
                    <a:pt x="7887" y="5907"/>
                  </a:moveTo>
                  <a:lnTo>
                    <a:pt x="8218" y="5980"/>
                  </a:lnTo>
                  <a:lnTo>
                    <a:pt x="8291" y="6090"/>
                  </a:lnTo>
                  <a:lnTo>
                    <a:pt x="8401" y="6163"/>
                  </a:lnTo>
                  <a:lnTo>
                    <a:pt x="8511" y="6273"/>
                  </a:lnTo>
                  <a:lnTo>
                    <a:pt x="8621" y="6383"/>
                  </a:lnTo>
                  <a:lnTo>
                    <a:pt x="8694" y="6530"/>
                  </a:lnTo>
                  <a:lnTo>
                    <a:pt x="8768" y="6677"/>
                  </a:lnTo>
                  <a:lnTo>
                    <a:pt x="8805" y="6934"/>
                  </a:lnTo>
                  <a:lnTo>
                    <a:pt x="8768" y="7154"/>
                  </a:lnTo>
                  <a:lnTo>
                    <a:pt x="8658" y="7374"/>
                  </a:lnTo>
                  <a:lnTo>
                    <a:pt x="8548" y="7557"/>
                  </a:lnTo>
                  <a:lnTo>
                    <a:pt x="8438" y="7704"/>
                  </a:lnTo>
                  <a:lnTo>
                    <a:pt x="8291" y="7814"/>
                  </a:lnTo>
                  <a:lnTo>
                    <a:pt x="8144" y="7887"/>
                  </a:lnTo>
                  <a:lnTo>
                    <a:pt x="7998" y="7961"/>
                  </a:lnTo>
                  <a:lnTo>
                    <a:pt x="8071" y="7594"/>
                  </a:lnTo>
                  <a:lnTo>
                    <a:pt x="8071" y="7520"/>
                  </a:lnTo>
                  <a:lnTo>
                    <a:pt x="8034" y="7484"/>
                  </a:lnTo>
                  <a:lnTo>
                    <a:pt x="7961" y="7484"/>
                  </a:lnTo>
                  <a:lnTo>
                    <a:pt x="7924" y="7520"/>
                  </a:lnTo>
                  <a:lnTo>
                    <a:pt x="7741" y="7741"/>
                  </a:lnTo>
                  <a:lnTo>
                    <a:pt x="7557" y="7997"/>
                  </a:lnTo>
                  <a:lnTo>
                    <a:pt x="7264" y="7924"/>
                  </a:lnTo>
                  <a:lnTo>
                    <a:pt x="7484" y="7594"/>
                  </a:lnTo>
                  <a:lnTo>
                    <a:pt x="7741" y="7337"/>
                  </a:lnTo>
                  <a:lnTo>
                    <a:pt x="7741" y="7264"/>
                  </a:lnTo>
                  <a:lnTo>
                    <a:pt x="7741" y="7227"/>
                  </a:lnTo>
                  <a:lnTo>
                    <a:pt x="7631" y="7227"/>
                  </a:lnTo>
                  <a:lnTo>
                    <a:pt x="7447" y="7337"/>
                  </a:lnTo>
                  <a:lnTo>
                    <a:pt x="7264" y="7447"/>
                  </a:lnTo>
                  <a:lnTo>
                    <a:pt x="7080" y="7594"/>
                  </a:lnTo>
                  <a:lnTo>
                    <a:pt x="6934" y="7777"/>
                  </a:lnTo>
                  <a:lnTo>
                    <a:pt x="6860" y="7704"/>
                  </a:lnTo>
                  <a:lnTo>
                    <a:pt x="6714" y="7557"/>
                  </a:lnTo>
                  <a:lnTo>
                    <a:pt x="7227" y="7264"/>
                  </a:lnTo>
                  <a:lnTo>
                    <a:pt x="7741" y="6934"/>
                  </a:lnTo>
                  <a:lnTo>
                    <a:pt x="7741" y="6897"/>
                  </a:lnTo>
                  <a:lnTo>
                    <a:pt x="7704" y="6860"/>
                  </a:lnTo>
                  <a:lnTo>
                    <a:pt x="7411" y="6860"/>
                  </a:lnTo>
                  <a:lnTo>
                    <a:pt x="7080" y="6934"/>
                  </a:lnTo>
                  <a:lnTo>
                    <a:pt x="6787" y="7044"/>
                  </a:lnTo>
                  <a:lnTo>
                    <a:pt x="6530" y="7227"/>
                  </a:lnTo>
                  <a:lnTo>
                    <a:pt x="6494" y="7007"/>
                  </a:lnTo>
                  <a:lnTo>
                    <a:pt x="6494" y="6750"/>
                  </a:lnTo>
                  <a:lnTo>
                    <a:pt x="6604" y="6713"/>
                  </a:lnTo>
                  <a:lnTo>
                    <a:pt x="6970" y="6603"/>
                  </a:lnTo>
                  <a:lnTo>
                    <a:pt x="7117" y="6530"/>
                  </a:lnTo>
                  <a:lnTo>
                    <a:pt x="7301" y="6420"/>
                  </a:lnTo>
                  <a:lnTo>
                    <a:pt x="7337" y="6347"/>
                  </a:lnTo>
                  <a:lnTo>
                    <a:pt x="7337" y="6310"/>
                  </a:lnTo>
                  <a:lnTo>
                    <a:pt x="7301" y="6310"/>
                  </a:lnTo>
                  <a:lnTo>
                    <a:pt x="7007" y="6273"/>
                  </a:lnTo>
                  <a:lnTo>
                    <a:pt x="6750" y="6310"/>
                  </a:lnTo>
                  <a:lnTo>
                    <a:pt x="6750" y="6310"/>
                  </a:lnTo>
                  <a:lnTo>
                    <a:pt x="6860" y="6200"/>
                  </a:lnTo>
                  <a:lnTo>
                    <a:pt x="6970" y="6090"/>
                  </a:lnTo>
                  <a:lnTo>
                    <a:pt x="7117" y="6017"/>
                  </a:lnTo>
                  <a:lnTo>
                    <a:pt x="7264" y="5943"/>
                  </a:lnTo>
                  <a:lnTo>
                    <a:pt x="7557" y="5907"/>
                  </a:lnTo>
                  <a:close/>
                  <a:moveTo>
                    <a:pt x="4953" y="1"/>
                  </a:moveTo>
                  <a:lnTo>
                    <a:pt x="4733" y="37"/>
                  </a:lnTo>
                  <a:lnTo>
                    <a:pt x="4476" y="111"/>
                  </a:lnTo>
                  <a:lnTo>
                    <a:pt x="4256" y="184"/>
                  </a:lnTo>
                  <a:lnTo>
                    <a:pt x="4036" y="294"/>
                  </a:lnTo>
                  <a:lnTo>
                    <a:pt x="3632" y="551"/>
                  </a:lnTo>
                  <a:lnTo>
                    <a:pt x="3302" y="881"/>
                  </a:lnTo>
                  <a:lnTo>
                    <a:pt x="2972" y="1248"/>
                  </a:lnTo>
                  <a:lnTo>
                    <a:pt x="2679" y="1651"/>
                  </a:lnTo>
                  <a:lnTo>
                    <a:pt x="2569" y="1872"/>
                  </a:lnTo>
                  <a:lnTo>
                    <a:pt x="2495" y="2092"/>
                  </a:lnTo>
                  <a:lnTo>
                    <a:pt x="2422" y="2348"/>
                  </a:lnTo>
                  <a:lnTo>
                    <a:pt x="2385" y="2568"/>
                  </a:lnTo>
                  <a:lnTo>
                    <a:pt x="2422" y="2789"/>
                  </a:lnTo>
                  <a:lnTo>
                    <a:pt x="2459" y="2935"/>
                  </a:lnTo>
                  <a:lnTo>
                    <a:pt x="2532" y="3119"/>
                  </a:lnTo>
                  <a:lnTo>
                    <a:pt x="2605" y="3265"/>
                  </a:lnTo>
                  <a:lnTo>
                    <a:pt x="2495" y="3339"/>
                  </a:lnTo>
                  <a:lnTo>
                    <a:pt x="2018" y="3559"/>
                  </a:lnTo>
                  <a:lnTo>
                    <a:pt x="1798" y="3706"/>
                  </a:lnTo>
                  <a:lnTo>
                    <a:pt x="1688" y="3779"/>
                  </a:lnTo>
                  <a:lnTo>
                    <a:pt x="1578" y="3852"/>
                  </a:lnTo>
                  <a:lnTo>
                    <a:pt x="1065" y="3852"/>
                  </a:lnTo>
                  <a:lnTo>
                    <a:pt x="881" y="3926"/>
                  </a:lnTo>
                  <a:lnTo>
                    <a:pt x="735" y="3999"/>
                  </a:lnTo>
                  <a:lnTo>
                    <a:pt x="588" y="4109"/>
                  </a:lnTo>
                  <a:lnTo>
                    <a:pt x="478" y="4256"/>
                  </a:lnTo>
                  <a:lnTo>
                    <a:pt x="368" y="4403"/>
                  </a:lnTo>
                  <a:lnTo>
                    <a:pt x="184" y="4623"/>
                  </a:lnTo>
                  <a:lnTo>
                    <a:pt x="74" y="4879"/>
                  </a:lnTo>
                  <a:lnTo>
                    <a:pt x="38" y="4989"/>
                  </a:lnTo>
                  <a:lnTo>
                    <a:pt x="1" y="5136"/>
                  </a:lnTo>
                  <a:lnTo>
                    <a:pt x="38" y="5283"/>
                  </a:lnTo>
                  <a:lnTo>
                    <a:pt x="74" y="5430"/>
                  </a:lnTo>
                  <a:lnTo>
                    <a:pt x="184" y="5576"/>
                  </a:lnTo>
                  <a:lnTo>
                    <a:pt x="258" y="5723"/>
                  </a:lnTo>
                  <a:lnTo>
                    <a:pt x="404" y="5833"/>
                  </a:lnTo>
                  <a:lnTo>
                    <a:pt x="514" y="5943"/>
                  </a:lnTo>
                  <a:lnTo>
                    <a:pt x="661" y="6017"/>
                  </a:lnTo>
                  <a:lnTo>
                    <a:pt x="845" y="6053"/>
                  </a:lnTo>
                  <a:lnTo>
                    <a:pt x="1175" y="6127"/>
                  </a:lnTo>
                  <a:lnTo>
                    <a:pt x="1358" y="6127"/>
                  </a:lnTo>
                  <a:lnTo>
                    <a:pt x="1505" y="6090"/>
                  </a:lnTo>
                  <a:lnTo>
                    <a:pt x="1688" y="6053"/>
                  </a:lnTo>
                  <a:lnTo>
                    <a:pt x="1835" y="5980"/>
                  </a:lnTo>
                  <a:lnTo>
                    <a:pt x="2055" y="5760"/>
                  </a:lnTo>
                  <a:lnTo>
                    <a:pt x="2275" y="5503"/>
                  </a:lnTo>
                  <a:lnTo>
                    <a:pt x="2385" y="5210"/>
                  </a:lnTo>
                  <a:lnTo>
                    <a:pt x="2422" y="5063"/>
                  </a:lnTo>
                  <a:lnTo>
                    <a:pt x="2422" y="4879"/>
                  </a:lnTo>
                  <a:lnTo>
                    <a:pt x="2385" y="4733"/>
                  </a:lnTo>
                  <a:lnTo>
                    <a:pt x="2349" y="4586"/>
                  </a:lnTo>
                  <a:lnTo>
                    <a:pt x="2275" y="4403"/>
                  </a:lnTo>
                  <a:lnTo>
                    <a:pt x="2202" y="4256"/>
                  </a:lnTo>
                  <a:lnTo>
                    <a:pt x="2092" y="4146"/>
                  </a:lnTo>
                  <a:lnTo>
                    <a:pt x="2055" y="4109"/>
                  </a:lnTo>
                  <a:lnTo>
                    <a:pt x="2165" y="4036"/>
                  </a:lnTo>
                  <a:lnTo>
                    <a:pt x="2495" y="3816"/>
                  </a:lnTo>
                  <a:lnTo>
                    <a:pt x="2679" y="3669"/>
                  </a:lnTo>
                  <a:lnTo>
                    <a:pt x="2862" y="3522"/>
                  </a:lnTo>
                  <a:lnTo>
                    <a:pt x="3119" y="3706"/>
                  </a:lnTo>
                  <a:lnTo>
                    <a:pt x="3156" y="3779"/>
                  </a:lnTo>
                  <a:lnTo>
                    <a:pt x="3229" y="3816"/>
                  </a:lnTo>
                  <a:lnTo>
                    <a:pt x="3339" y="3816"/>
                  </a:lnTo>
                  <a:lnTo>
                    <a:pt x="3706" y="3962"/>
                  </a:lnTo>
                  <a:lnTo>
                    <a:pt x="4109" y="4036"/>
                  </a:lnTo>
                  <a:lnTo>
                    <a:pt x="4513" y="4072"/>
                  </a:lnTo>
                  <a:lnTo>
                    <a:pt x="4880" y="3999"/>
                  </a:lnTo>
                  <a:lnTo>
                    <a:pt x="5246" y="3889"/>
                  </a:lnTo>
                  <a:lnTo>
                    <a:pt x="5283" y="3962"/>
                  </a:lnTo>
                  <a:lnTo>
                    <a:pt x="5320" y="4036"/>
                  </a:lnTo>
                  <a:lnTo>
                    <a:pt x="5540" y="4219"/>
                  </a:lnTo>
                  <a:lnTo>
                    <a:pt x="5723" y="4439"/>
                  </a:lnTo>
                  <a:lnTo>
                    <a:pt x="5980" y="4916"/>
                  </a:lnTo>
                  <a:lnTo>
                    <a:pt x="6200" y="5430"/>
                  </a:lnTo>
                  <a:lnTo>
                    <a:pt x="6347" y="5650"/>
                  </a:lnTo>
                  <a:lnTo>
                    <a:pt x="6530" y="5870"/>
                  </a:lnTo>
                  <a:lnTo>
                    <a:pt x="6347" y="6017"/>
                  </a:lnTo>
                  <a:lnTo>
                    <a:pt x="6237" y="6200"/>
                  </a:lnTo>
                  <a:lnTo>
                    <a:pt x="6127" y="6383"/>
                  </a:lnTo>
                  <a:lnTo>
                    <a:pt x="6053" y="6567"/>
                  </a:lnTo>
                  <a:lnTo>
                    <a:pt x="5797" y="6713"/>
                  </a:lnTo>
                  <a:lnTo>
                    <a:pt x="5723" y="6824"/>
                  </a:lnTo>
                  <a:lnTo>
                    <a:pt x="5723" y="6934"/>
                  </a:lnTo>
                  <a:lnTo>
                    <a:pt x="5760" y="7044"/>
                  </a:lnTo>
                  <a:lnTo>
                    <a:pt x="5833" y="7080"/>
                  </a:lnTo>
                  <a:lnTo>
                    <a:pt x="6017" y="7080"/>
                  </a:lnTo>
                  <a:lnTo>
                    <a:pt x="6053" y="7300"/>
                  </a:lnTo>
                  <a:lnTo>
                    <a:pt x="6127" y="7520"/>
                  </a:lnTo>
                  <a:lnTo>
                    <a:pt x="6127" y="7631"/>
                  </a:lnTo>
                  <a:lnTo>
                    <a:pt x="6127" y="7741"/>
                  </a:lnTo>
                  <a:lnTo>
                    <a:pt x="6200" y="7814"/>
                  </a:lnTo>
                  <a:lnTo>
                    <a:pt x="6310" y="7851"/>
                  </a:lnTo>
                  <a:lnTo>
                    <a:pt x="6347" y="7851"/>
                  </a:lnTo>
                  <a:lnTo>
                    <a:pt x="6494" y="8034"/>
                  </a:lnTo>
                  <a:lnTo>
                    <a:pt x="6640" y="8144"/>
                  </a:lnTo>
                  <a:lnTo>
                    <a:pt x="6787" y="8254"/>
                  </a:lnTo>
                  <a:lnTo>
                    <a:pt x="6860" y="8291"/>
                  </a:lnTo>
                  <a:lnTo>
                    <a:pt x="6934" y="8327"/>
                  </a:lnTo>
                  <a:lnTo>
                    <a:pt x="7191" y="8438"/>
                  </a:lnTo>
                  <a:lnTo>
                    <a:pt x="7447" y="8474"/>
                  </a:lnTo>
                  <a:lnTo>
                    <a:pt x="7741" y="8474"/>
                  </a:lnTo>
                  <a:lnTo>
                    <a:pt x="7998" y="8438"/>
                  </a:lnTo>
                  <a:lnTo>
                    <a:pt x="8254" y="8364"/>
                  </a:lnTo>
                  <a:lnTo>
                    <a:pt x="8511" y="8254"/>
                  </a:lnTo>
                  <a:lnTo>
                    <a:pt x="8731" y="8071"/>
                  </a:lnTo>
                  <a:lnTo>
                    <a:pt x="8915" y="7887"/>
                  </a:lnTo>
                  <a:lnTo>
                    <a:pt x="9098" y="7631"/>
                  </a:lnTo>
                  <a:lnTo>
                    <a:pt x="9245" y="7300"/>
                  </a:lnTo>
                  <a:lnTo>
                    <a:pt x="9281" y="7007"/>
                  </a:lnTo>
                  <a:lnTo>
                    <a:pt x="9318" y="6824"/>
                  </a:lnTo>
                  <a:lnTo>
                    <a:pt x="9281" y="6677"/>
                  </a:lnTo>
                  <a:lnTo>
                    <a:pt x="9208" y="6457"/>
                  </a:lnTo>
                  <a:lnTo>
                    <a:pt x="9135" y="6200"/>
                  </a:lnTo>
                  <a:lnTo>
                    <a:pt x="8951" y="5980"/>
                  </a:lnTo>
                  <a:lnTo>
                    <a:pt x="8878" y="5907"/>
                  </a:lnTo>
                  <a:lnTo>
                    <a:pt x="8768" y="5833"/>
                  </a:lnTo>
                  <a:lnTo>
                    <a:pt x="8805" y="5686"/>
                  </a:lnTo>
                  <a:lnTo>
                    <a:pt x="9025" y="5246"/>
                  </a:lnTo>
                  <a:lnTo>
                    <a:pt x="9208" y="4769"/>
                  </a:lnTo>
                  <a:lnTo>
                    <a:pt x="9428" y="4806"/>
                  </a:lnTo>
                  <a:lnTo>
                    <a:pt x="9648" y="4806"/>
                  </a:lnTo>
                  <a:lnTo>
                    <a:pt x="9832" y="4733"/>
                  </a:lnTo>
                  <a:lnTo>
                    <a:pt x="10052" y="4659"/>
                  </a:lnTo>
                  <a:lnTo>
                    <a:pt x="10235" y="4549"/>
                  </a:lnTo>
                  <a:lnTo>
                    <a:pt x="10419" y="4403"/>
                  </a:lnTo>
                  <a:lnTo>
                    <a:pt x="10712" y="4109"/>
                  </a:lnTo>
                  <a:lnTo>
                    <a:pt x="10785" y="3962"/>
                  </a:lnTo>
                  <a:lnTo>
                    <a:pt x="10785" y="3816"/>
                  </a:lnTo>
                  <a:lnTo>
                    <a:pt x="10639" y="3559"/>
                  </a:lnTo>
                  <a:lnTo>
                    <a:pt x="10492" y="3339"/>
                  </a:lnTo>
                  <a:lnTo>
                    <a:pt x="10345" y="3155"/>
                  </a:lnTo>
                  <a:lnTo>
                    <a:pt x="10125" y="2972"/>
                  </a:lnTo>
                  <a:lnTo>
                    <a:pt x="9905" y="2825"/>
                  </a:lnTo>
                  <a:lnTo>
                    <a:pt x="9795" y="2789"/>
                  </a:lnTo>
                  <a:lnTo>
                    <a:pt x="9685" y="2752"/>
                  </a:lnTo>
                  <a:lnTo>
                    <a:pt x="9501" y="2862"/>
                  </a:lnTo>
                  <a:lnTo>
                    <a:pt x="9391" y="2825"/>
                  </a:lnTo>
                  <a:lnTo>
                    <a:pt x="9318" y="2862"/>
                  </a:lnTo>
                  <a:lnTo>
                    <a:pt x="9025" y="3009"/>
                  </a:lnTo>
                  <a:lnTo>
                    <a:pt x="8768" y="3192"/>
                  </a:lnTo>
                  <a:lnTo>
                    <a:pt x="8658" y="3302"/>
                  </a:lnTo>
                  <a:lnTo>
                    <a:pt x="8548" y="3449"/>
                  </a:lnTo>
                  <a:lnTo>
                    <a:pt x="8474" y="3559"/>
                  </a:lnTo>
                  <a:lnTo>
                    <a:pt x="8438" y="3742"/>
                  </a:lnTo>
                  <a:lnTo>
                    <a:pt x="8438" y="3852"/>
                  </a:lnTo>
                  <a:lnTo>
                    <a:pt x="8438" y="3962"/>
                  </a:lnTo>
                  <a:lnTo>
                    <a:pt x="8474" y="4182"/>
                  </a:lnTo>
                  <a:lnTo>
                    <a:pt x="8621" y="4403"/>
                  </a:lnTo>
                  <a:lnTo>
                    <a:pt x="8768" y="4549"/>
                  </a:lnTo>
                  <a:lnTo>
                    <a:pt x="8878" y="4623"/>
                  </a:lnTo>
                  <a:lnTo>
                    <a:pt x="8694" y="4879"/>
                  </a:lnTo>
                  <a:lnTo>
                    <a:pt x="8548" y="5136"/>
                  </a:lnTo>
                  <a:lnTo>
                    <a:pt x="8291" y="5613"/>
                  </a:lnTo>
                  <a:lnTo>
                    <a:pt x="8144" y="5540"/>
                  </a:lnTo>
                  <a:lnTo>
                    <a:pt x="7961" y="5503"/>
                  </a:lnTo>
                  <a:lnTo>
                    <a:pt x="7777" y="5466"/>
                  </a:lnTo>
                  <a:lnTo>
                    <a:pt x="7411" y="5466"/>
                  </a:lnTo>
                  <a:lnTo>
                    <a:pt x="7227" y="5503"/>
                  </a:lnTo>
                  <a:lnTo>
                    <a:pt x="7044" y="5540"/>
                  </a:lnTo>
                  <a:lnTo>
                    <a:pt x="6860" y="5650"/>
                  </a:lnTo>
                  <a:lnTo>
                    <a:pt x="6750" y="5320"/>
                  </a:lnTo>
                  <a:lnTo>
                    <a:pt x="6604" y="5026"/>
                  </a:lnTo>
                  <a:lnTo>
                    <a:pt x="6273" y="4476"/>
                  </a:lnTo>
                  <a:lnTo>
                    <a:pt x="6163" y="4256"/>
                  </a:lnTo>
                  <a:lnTo>
                    <a:pt x="6053" y="4072"/>
                  </a:lnTo>
                  <a:lnTo>
                    <a:pt x="5870" y="3889"/>
                  </a:lnTo>
                  <a:lnTo>
                    <a:pt x="5687" y="3779"/>
                  </a:lnTo>
                  <a:lnTo>
                    <a:pt x="5723" y="3706"/>
                  </a:lnTo>
                  <a:lnTo>
                    <a:pt x="5723" y="3632"/>
                  </a:lnTo>
                  <a:lnTo>
                    <a:pt x="5907" y="3486"/>
                  </a:lnTo>
                  <a:lnTo>
                    <a:pt x="6053" y="3339"/>
                  </a:lnTo>
                  <a:lnTo>
                    <a:pt x="6200" y="3155"/>
                  </a:lnTo>
                  <a:lnTo>
                    <a:pt x="6347" y="2972"/>
                  </a:lnTo>
                  <a:lnTo>
                    <a:pt x="6457" y="2752"/>
                  </a:lnTo>
                  <a:lnTo>
                    <a:pt x="6530" y="2532"/>
                  </a:lnTo>
                  <a:lnTo>
                    <a:pt x="6604" y="2312"/>
                  </a:lnTo>
                  <a:lnTo>
                    <a:pt x="6677" y="2055"/>
                  </a:lnTo>
                  <a:lnTo>
                    <a:pt x="6677" y="1615"/>
                  </a:lnTo>
                  <a:lnTo>
                    <a:pt x="6677" y="1358"/>
                  </a:lnTo>
                  <a:lnTo>
                    <a:pt x="6640" y="1138"/>
                  </a:lnTo>
                  <a:lnTo>
                    <a:pt x="6567" y="881"/>
                  </a:lnTo>
                  <a:lnTo>
                    <a:pt x="6457" y="698"/>
                  </a:lnTo>
                  <a:lnTo>
                    <a:pt x="6273" y="551"/>
                  </a:lnTo>
                  <a:lnTo>
                    <a:pt x="6200" y="478"/>
                  </a:lnTo>
                  <a:lnTo>
                    <a:pt x="6090" y="478"/>
                  </a:lnTo>
                  <a:lnTo>
                    <a:pt x="6017" y="331"/>
                  </a:lnTo>
                  <a:lnTo>
                    <a:pt x="5907" y="221"/>
                  </a:lnTo>
                  <a:lnTo>
                    <a:pt x="5760" y="148"/>
                  </a:lnTo>
                  <a:lnTo>
                    <a:pt x="5613" y="74"/>
                  </a:lnTo>
                  <a:lnTo>
                    <a:pt x="5283" y="1"/>
                  </a:lnTo>
                  <a:close/>
                  <a:moveTo>
                    <a:pt x="15114" y="6750"/>
                  </a:moveTo>
                  <a:lnTo>
                    <a:pt x="15187" y="6787"/>
                  </a:lnTo>
                  <a:lnTo>
                    <a:pt x="15481" y="6897"/>
                  </a:lnTo>
                  <a:lnTo>
                    <a:pt x="15591" y="6970"/>
                  </a:lnTo>
                  <a:lnTo>
                    <a:pt x="15737" y="7044"/>
                  </a:lnTo>
                  <a:lnTo>
                    <a:pt x="15847" y="7190"/>
                  </a:lnTo>
                  <a:lnTo>
                    <a:pt x="15921" y="7337"/>
                  </a:lnTo>
                  <a:lnTo>
                    <a:pt x="16068" y="7667"/>
                  </a:lnTo>
                  <a:lnTo>
                    <a:pt x="16141" y="8034"/>
                  </a:lnTo>
                  <a:lnTo>
                    <a:pt x="16178" y="8438"/>
                  </a:lnTo>
                  <a:lnTo>
                    <a:pt x="16178" y="8621"/>
                  </a:lnTo>
                  <a:lnTo>
                    <a:pt x="16141" y="8804"/>
                  </a:lnTo>
                  <a:lnTo>
                    <a:pt x="16068" y="8988"/>
                  </a:lnTo>
                  <a:lnTo>
                    <a:pt x="15957" y="9134"/>
                  </a:lnTo>
                  <a:lnTo>
                    <a:pt x="15701" y="9355"/>
                  </a:lnTo>
                  <a:lnTo>
                    <a:pt x="15407" y="9575"/>
                  </a:lnTo>
                  <a:lnTo>
                    <a:pt x="15077" y="9758"/>
                  </a:lnTo>
                  <a:lnTo>
                    <a:pt x="14710" y="9905"/>
                  </a:lnTo>
                  <a:lnTo>
                    <a:pt x="14710" y="9905"/>
                  </a:lnTo>
                  <a:lnTo>
                    <a:pt x="15187" y="9208"/>
                  </a:lnTo>
                  <a:lnTo>
                    <a:pt x="15187" y="9134"/>
                  </a:lnTo>
                  <a:lnTo>
                    <a:pt x="15150" y="9098"/>
                  </a:lnTo>
                  <a:lnTo>
                    <a:pt x="15114" y="9061"/>
                  </a:lnTo>
                  <a:lnTo>
                    <a:pt x="15040" y="9098"/>
                  </a:lnTo>
                  <a:lnTo>
                    <a:pt x="14564" y="9538"/>
                  </a:lnTo>
                  <a:lnTo>
                    <a:pt x="14123" y="9978"/>
                  </a:lnTo>
                  <a:lnTo>
                    <a:pt x="13940" y="9978"/>
                  </a:lnTo>
                  <a:lnTo>
                    <a:pt x="13757" y="9905"/>
                  </a:lnTo>
                  <a:lnTo>
                    <a:pt x="13940" y="9648"/>
                  </a:lnTo>
                  <a:lnTo>
                    <a:pt x="14160" y="9391"/>
                  </a:lnTo>
                  <a:lnTo>
                    <a:pt x="14380" y="9134"/>
                  </a:lnTo>
                  <a:lnTo>
                    <a:pt x="14637" y="8914"/>
                  </a:lnTo>
                  <a:lnTo>
                    <a:pt x="14674" y="8841"/>
                  </a:lnTo>
                  <a:lnTo>
                    <a:pt x="14674" y="8804"/>
                  </a:lnTo>
                  <a:lnTo>
                    <a:pt x="14637" y="8731"/>
                  </a:lnTo>
                  <a:lnTo>
                    <a:pt x="14564" y="8731"/>
                  </a:lnTo>
                  <a:lnTo>
                    <a:pt x="14784" y="8584"/>
                  </a:lnTo>
                  <a:lnTo>
                    <a:pt x="14820" y="8511"/>
                  </a:lnTo>
                  <a:lnTo>
                    <a:pt x="14784" y="8438"/>
                  </a:lnTo>
                  <a:lnTo>
                    <a:pt x="14710" y="8401"/>
                  </a:lnTo>
                  <a:lnTo>
                    <a:pt x="14637" y="8401"/>
                  </a:lnTo>
                  <a:lnTo>
                    <a:pt x="14233" y="8621"/>
                  </a:lnTo>
                  <a:lnTo>
                    <a:pt x="13867" y="8841"/>
                  </a:lnTo>
                  <a:lnTo>
                    <a:pt x="13500" y="9061"/>
                  </a:lnTo>
                  <a:lnTo>
                    <a:pt x="13170" y="9318"/>
                  </a:lnTo>
                  <a:lnTo>
                    <a:pt x="13060" y="9098"/>
                  </a:lnTo>
                  <a:lnTo>
                    <a:pt x="13720" y="8658"/>
                  </a:lnTo>
                  <a:lnTo>
                    <a:pt x="14417" y="8291"/>
                  </a:lnTo>
                  <a:lnTo>
                    <a:pt x="14454" y="8217"/>
                  </a:lnTo>
                  <a:lnTo>
                    <a:pt x="14454" y="8144"/>
                  </a:lnTo>
                  <a:lnTo>
                    <a:pt x="14417" y="8107"/>
                  </a:lnTo>
                  <a:lnTo>
                    <a:pt x="14343" y="8107"/>
                  </a:lnTo>
                  <a:lnTo>
                    <a:pt x="13647" y="8364"/>
                  </a:lnTo>
                  <a:lnTo>
                    <a:pt x="12986" y="8658"/>
                  </a:lnTo>
                  <a:lnTo>
                    <a:pt x="12986" y="8474"/>
                  </a:lnTo>
                  <a:lnTo>
                    <a:pt x="13133" y="8401"/>
                  </a:lnTo>
                  <a:lnTo>
                    <a:pt x="13243" y="8327"/>
                  </a:lnTo>
                  <a:lnTo>
                    <a:pt x="13500" y="8144"/>
                  </a:lnTo>
                  <a:lnTo>
                    <a:pt x="14013" y="7924"/>
                  </a:lnTo>
                  <a:lnTo>
                    <a:pt x="14307" y="7814"/>
                  </a:lnTo>
                  <a:lnTo>
                    <a:pt x="14564" y="7777"/>
                  </a:lnTo>
                  <a:lnTo>
                    <a:pt x="14600" y="7741"/>
                  </a:lnTo>
                  <a:lnTo>
                    <a:pt x="14600" y="7704"/>
                  </a:lnTo>
                  <a:lnTo>
                    <a:pt x="14564" y="7667"/>
                  </a:lnTo>
                  <a:lnTo>
                    <a:pt x="14233" y="7667"/>
                  </a:lnTo>
                  <a:lnTo>
                    <a:pt x="13903" y="7704"/>
                  </a:lnTo>
                  <a:lnTo>
                    <a:pt x="13573" y="7777"/>
                  </a:lnTo>
                  <a:lnTo>
                    <a:pt x="13280" y="7851"/>
                  </a:lnTo>
                  <a:lnTo>
                    <a:pt x="13500" y="7594"/>
                  </a:lnTo>
                  <a:lnTo>
                    <a:pt x="14087" y="7484"/>
                  </a:lnTo>
                  <a:lnTo>
                    <a:pt x="14380" y="7410"/>
                  </a:lnTo>
                  <a:lnTo>
                    <a:pt x="14674" y="7264"/>
                  </a:lnTo>
                  <a:lnTo>
                    <a:pt x="14710" y="7227"/>
                  </a:lnTo>
                  <a:lnTo>
                    <a:pt x="14710" y="7190"/>
                  </a:lnTo>
                  <a:lnTo>
                    <a:pt x="14710" y="7154"/>
                  </a:lnTo>
                  <a:lnTo>
                    <a:pt x="14637" y="7117"/>
                  </a:lnTo>
                  <a:lnTo>
                    <a:pt x="14343" y="7080"/>
                  </a:lnTo>
                  <a:lnTo>
                    <a:pt x="14013" y="7080"/>
                  </a:lnTo>
                  <a:lnTo>
                    <a:pt x="14270" y="6934"/>
                  </a:lnTo>
                  <a:lnTo>
                    <a:pt x="14527" y="6824"/>
                  </a:lnTo>
                  <a:lnTo>
                    <a:pt x="14820" y="6750"/>
                  </a:lnTo>
                  <a:close/>
                  <a:moveTo>
                    <a:pt x="5246" y="9098"/>
                  </a:moveTo>
                  <a:lnTo>
                    <a:pt x="5320" y="9208"/>
                  </a:lnTo>
                  <a:lnTo>
                    <a:pt x="5393" y="9245"/>
                  </a:lnTo>
                  <a:lnTo>
                    <a:pt x="5577" y="9245"/>
                  </a:lnTo>
                  <a:lnTo>
                    <a:pt x="5650" y="9281"/>
                  </a:lnTo>
                  <a:lnTo>
                    <a:pt x="5760" y="9318"/>
                  </a:lnTo>
                  <a:lnTo>
                    <a:pt x="5833" y="9391"/>
                  </a:lnTo>
                  <a:lnTo>
                    <a:pt x="5870" y="9465"/>
                  </a:lnTo>
                  <a:lnTo>
                    <a:pt x="5907" y="9538"/>
                  </a:lnTo>
                  <a:lnTo>
                    <a:pt x="5907" y="9648"/>
                  </a:lnTo>
                  <a:lnTo>
                    <a:pt x="5870" y="9758"/>
                  </a:lnTo>
                  <a:lnTo>
                    <a:pt x="5797" y="9831"/>
                  </a:lnTo>
                  <a:lnTo>
                    <a:pt x="5723" y="9905"/>
                  </a:lnTo>
                  <a:lnTo>
                    <a:pt x="5650" y="9978"/>
                  </a:lnTo>
                  <a:lnTo>
                    <a:pt x="5540" y="10015"/>
                  </a:lnTo>
                  <a:lnTo>
                    <a:pt x="5466" y="9868"/>
                  </a:lnTo>
                  <a:lnTo>
                    <a:pt x="5356" y="9758"/>
                  </a:lnTo>
                  <a:lnTo>
                    <a:pt x="5210" y="9685"/>
                  </a:lnTo>
                  <a:lnTo>
                    <a:pt x="5026" y="9648"/>
                  </a:lnTo>
                  <a:lnTo>
                    <a:pt x="5063" y="9648"/>
                  </a:lnTo>
                  <a:lnTo>
                    <a:pt x="5210" y="9575"/>
                  </a:lnTo>
                  <a:lnTo>
                    <a:pt x="5283" y="9538"/>
                  </a:lnTo>
                  <a:lnTo>
                    <a:pt x="5283" y="9501"/>
                  </a:lnTo>
                  <a:lnTo>
                    <a:pt x="5283" y="9355"/>
                  </a:lnTo>
                  <a:lnTo>
                    <a:pt x="5210" y="9245"/>
                  </a:lnTo>
                  <a:lnTo>
                    <a:pt x="5100" y="9245"/>
                  </a:lnTo>
                  <a:lnTo>
                    <a:pt x="4953" y="9281"/>
                  </a:lnTo>
                  <a:lnTo>
                    <a:pt x="4806" y="9355"/>
                  </a:lnTo>
                  <a:lnTo>
                    <a:pt x="4806" y="9355"/>
                  </a:lnTo>
                  <a:lnTo>
                    <a:pt x="4843" y="9281"/>
                  </a:lnTo>
                  <a:lnTo>
                    <a:pt x="4880" y="9208"/>
                  </a:lnTo>
                  <a:lnTo>
                    <a:pt x="4843" y="9171"/>
                  </a:lnTo>
                  <a:lnTo>
                    <a:pt x="5026" y="9134"/>
                  </a:lnTo>
                  <a:lnTo>
                    <a:pt x="5246" y="9098"/>
                  </a:lnTo>
                  <a:close/>
                  <a:moveTo>
                    <a:pt x="6347" y="8034"/>
                  </a:moveTo>
                  <a:lnTo>
                    <a:pt x="6347" y="8071"/>
                  </a:lnTo>
                  <a:lnTo>
                    <a:pt x="6310" y="8181"/>
                  </a:lnTo>
                  <a:lnTo>
                    <a:pt x="6127" y="8254"/>
                  </a:lnTo>
                  <a:lnTo>
                    <a:pt x="5980" y="8364"/>
                  </a:lnTo>
                  <a:lnTo>
                    <a:pt x="5687" y="8621"/>
                  </a:lnTo>
                  <a:lnTo>
                    <a:pt x="5577" y="8621"/>
                  </a:lnTo>
                  <a:lnTo>
                    <a:pt x="5466" y="8694"/>
                  </a:lnTo>
                  <a:lnTo>
                    <a:pt x="5393" y="8768"/>
                  </a:lnTo>
                  <a:lnTo>
                    <a:pt x="5246" y="8731"/>
                  </a:lnTo>
                  <a:lnTo>
                    <a:pt x="4806" y="8731"/>
                  </a:lnTo>
                  <a:lnTo>
                    <a:pt x="4549" y="8841"/>
                  </a:lnTo>
                  <a:lnTo>
                    <a:pt x="4293" y="9024"/>
                  </a:lnTo>
                  <a:lnTo>
                    <a:pt x="4183" y="9171"/>
                  </a:lnTo>
                  <a:lnTo>
                    <a:pt x="4073" y="9355"/>
                  </a:lnTo>
                  <a:lnTo>
                    <a:pt x="4073" y="9501"/>
                  </a:lnTo>
                  <a:lnTo>
                    <a:pt x="4073" y="9648"/>
                  </a:lnTo>
                  <a:lnTo>
                    <a:pt x="4073" y="9721"/>
                  </a:lnTo>
                  <a:lnTo>
                    <a:pt x="4146" y="9831"/>
                  </a:lnTo>
                  <a:lnTo>
                    <a:pt x="4256" y="9978"/>
                  </a:lnTo>
                  <a:lnTo>
                    <a:pt x="4439" y="10162"/>
                  </a:lnTo>
                  <a:lnTo>
                    <a:pt x="4623" y="10308"/>
                  </a:lnTo>
                  <a:lnTo>
                    <a:pt x="4843" y="10382"/>
                  </a:lnTo>
                  <a:lnTo>
                    <a:pt x="5026" y="10455"/>
                  </a:lnTo>
                  <a:lnTo>
                    <a:pt x="5246" y="10492"/>
                  </a:lnTo>
                  <a:lnTo>
                    <a:pt x="5466" y="10492"/>
                  </a:lnTo>
                  <a:lnTo>
                    <a:pt x="5723" y="10455"/>
                  </a:lnTo>
                  <a:lnTo>
                    <a:pt x="5907" y="10345"/>
                  </a:lnTo>
                  <a:lnTo>
                    <a:pt x="6090" y="10235"/>
                  </a:lnTo>
                  <a:lnTo>
                    <a:pt x="6237" y="10052"/>
                  </a:lnTo>
                  <a:lnTo>
                    <a:pt x="6347" y="9868"/>
                  </a:lnTo>
                  <a:lnTo>
                    <a:pt x="6384" y="9575"/>
                  </a:lnTo>
                  <a:lnTo>
                    <a:pt x="6310" y="9355"/>
                  </a:lnTo>
                  <a:lnTo>
                    <a:pt x="6200" y="9134"/>
                  </a:lnTo>
                  <a:lnTo>
                    <a:pt x="6017" y="8951"/>
                  </a:lnTo>
                  <a:lnTo>
                    <a:pt x="6310" y="8658"/>
                  </a:lnTo>
                  <a:lnTo>
                    <a:pt x="6420" y="8548"/>
                  </a:lnTo>
                  <a:lnTo>
                    <a:pt x="6567" y="8401"/>
                  </a:lnTo>
                  <a:lnTo>
                    <a:pt x="6567" y="8327"/>
                  </a:lnTo>
                  <a:lnTo>
                    <a:pt x="6567" y="8254"/>
                  </a:lnTo>
                  <a:lnTo>
                    <a:pt x="6530" y="8217"/>
                  </a:lnTo>
                  <a:lnTo>
                    <a:pt x="6494" y="8181"/>
                  </a:lnTo>
                  <a:lnTo>
                    <a:pt x="6384" y="8071"/>
                  </a:lnTo>
                  <a:lnTo>
                    <a:pt x="6347" y="8034"/>
                  </a:lnTo>
                  <a:close/>
                  <a:moveTo>
                    <a:pt x="19992" y="10418"/>
                  </a:moveTo>
                  <a:lnTo>
                    <a:pt x="20139" y="10492"/>
                  </a:lnTo>
                  <a:lnTo>
                    <a:pt x="20139" y="10602"/>
                  </a:lnTo>
                  <a:lnTo>
                    <a:pt x="20176" y="10638"/>
                  </a:lnTo>
                  <a:lnTo>
                    <a:pt x="20213" y="10638"/>
                  </a:lnTo>
                  <a:lnTo>
                    <a:pt x="20249" y="10602"/>
                  </a:lnTo>
                  <a:lnTo>
                    <a:pt x="20286" y="10785"/>
                  </a:lnTo>
                  <a:lnTo>
                    <a:pt x="20286" y="11042"/>
                  </a:lnTo>
                  <a:lnTo>
                    <a:pt x="20286" y="11189"/>
                  </a:lnTo>
                  <a:lnTo>
                    <a:pt x="20213" y="11372"/>
                  </a:lnTo>
                  <a:lnTo>
                    <a:pt x="20139" y="11519"/>
                  </a:lnTo>
                  <a:lnTo>
                    <a:pt x="20066" y="11665"/>
                  </a:lnTo>
                  <a:lnTo>
                    <a:pt x="19956" y="11812"/>
                  </a:lnTo>
                  <a:lnTo>
                    <a:pt x="19809" y="11886"/>
                  </a:lnTo>
                  <a:lnTo>
                    <a:pt x="19662" y="11959"/>
                  </a:lnTo>
                  <a:lnTo>
                    <a:pt x="19479" y="11959"/>
                  </a:lnTo>
                  <a:lnTo>
                    <a:pt x="19442" y="11886"/>
                  </a:lnTo>
                  <a:lnTo>
                    <a:pt x="19222" y="11776"/>
                  </a:lnTo>
                  <a:lnTo>
                    <a:pt x="19626" y="11702"/>
                  </a:lnTo>
                  <a:lnTo>
                    <a:pt x="19662" y="11665"/>
                  </a:lnTo>
                  <a:lnTo>
                    <a:pt x="19736" y="11629"/>
                  </a:lnTo>
                  <a:lnTo>
                    <a:pt x="19736" y="11482"/>
                  </a:lnTo>
                  <a:lnTo>
                    <a:pt x="19699" y="11372"/>
                  </a:lnTo>
                  <a:lnTo>
                    <a:pt x="19626" y="11335"/>
                  </a:lnTo>
                  <a:lnTo>
                    <a:pt x="19406" y="11335"/>
                  </a:lnTo>
                  <a:lnTo>
                    <a:pt x="19662" y="11152"/>
                  </a:lnTo>
                  <a:lnTo>
                    <a:pt x="19736" y="11115"/>
                  </a:lnTo>
                  <a:lnTo>
                    <a:pt x="19736" y="11042"/>
                  </a:lnTo>
                  <a:lnTo>
                    <a:pt x="19736" y="10969"/>
                  </a:lnTo>
                  <a:lnTo>
                    <a:pt x="19736" y="10932"/>
                  </a:lnTo>
                  <a:lnTo>
                    <a:pt x="19699" y="10858"/>
                  </a:lnTo>
                  <a:lnTo>
                    <a:pt x="19626" y="10822"/>
                  </a:lnTo>
                  <a:lnTo>
                    <a:pt x="19552" y="10822"/>
                  </a:lnTo>
                  <a:lnTo>
                    <a:pt x="19479" y="10858"/>
                  </a:lnTo>
                  <a:lnTo>
                    <a:pt x="19332" y="10895"/>
                  </a:lnTo>
                  <a:lnTo>
                    <a:pt x="19185" y="10932"/>
                  </a:lnTo>
                  <a:lnTo>
                    <a:pt x="19185" y="10932"/>
                  </a:lnTo>
                  <a:lnTo>
                    <a:pt x="19626" y="10748"/>
                  </a:lnTo>
                  <a:lnTo>
                    <a:pt x="19662" y="10712"/>
                  </a:lnTo>
                  <a:lnTo>
                    <a:pt x="19662" y="10675"/>
                  </a:lnTo>
                  <a:lnTo>
                    <a:pt x="19626" y="10638"/>
                  </a:lnTo>
                  <a:lnTo>
                    <a:pt x="19479" y="10602"/>
                  </a:lnTo>
                  <a:lnTo>
                    <a:pt x="19295" y="10602"/>
                  </a:lnTo>
                  <a:lnTo>
                    <a:pt x="19369" y="10565"/>
                  </a:lnTo>
                  <a:lnTo>
                    <a:pt x="19589" y="10455"/>
                  </a:lnTo>
                  <a:lnTo>
                    <a:pt x="19772" y="10418"/>
                  </a:lnTo>
                  <a:close/>
                  <a:moveTo>
                    <a:pt x="16691" y="13390"/>
                  </a:moveTo>
                  <a:lnTo>
                    <a:pt x="16801" y="13463"/>
                  </a:lnTo>
                  <a:lnTo>
                    <a:pt x="16874" y="13536"/>
                  </a:lnTo>
                  <a:lnTo>
                    <a:pt x="16728" y="13646"/>
                  </a:lnTo>
                  <a:lnTo>
                    <a:pt x="16581" y="13756"/>
                  </a:lnTo>
                  <a:lnTo>
                    <a:pt x="16434" y="13903"/>
                  </a:lnTo>
                  <a:lnTo>
                    <a:pt x="16361" y="14050"/>
                  </a:lnTo>
                  <a:lnTo>
                    <a:pt x="16104" y="14013"/>
                  </a:lnTo>
                  <a:lnTo>
                    <a:pt x="16068" y="13976"/>
                  </a:lnTo>
                  <a:lnTo>
                    <a:pt x="16691" y="13390"/>
                  </a:lnTo>
                  <a:close/>
                  <a:moveTo>
                    <a:pt x="16654" y="11959"/>
                  </a:moveTo>
                  <a:lnTo>
                    <a:pt x="17058" y="12326"/>
                  </a:lnTo>
                  <a:lnTo>
                    <a:pt x="17278" y="12546"/>
                  </a:lnTo>
                  <a:lnTo>
                    <a:pt x="17498" y="12803"/>
                  </a:lnTo>
                  <a:lnTo>
                    <a:pt x="17681" y="13059"/>
                  </a:lnTo>
                  <a:lnTo>
                    <a:pt x="17755" y="13169"/>
                  </a:lnTo>
                  <a:lnTo>
                    <a:pt x="17792" y="13279"/>
                  </a:lnTo>
                  <a:lnTo>
                    <a:pt x="17792" y="13426"/>
                  </a:lnTo>
                  <a:lnTo>
                    <a:pt x="17755" y="13536"/>
                  </a:lnTo>
                  <a:lnTo>
                    <a:pt x="17718" y="13646"/>
                  </a:lnTo>
                  <a:lnTo>
                    <a:pt x="17608" y="13756"/>
                  </a:lnTo>
                  <a:lnTo>
                    <a:pt x="17498" y="13866"/>
                  </a:lnTo>
                  <a:lnTo>
                    <a:pt x="17351" y="13940"/>
                  </a:lnTo>
                  <a:lnTo>
                    <a:pt x="17278" y="13866"/>
                  </a:lnTo>
                  <a:lnTo>
                    <a:pt x="17168" y="13866"/>
                  </a:lnTo>
                  <a:lnTo>
                    <a:pt x="17095" y="13903"/>
                  </a:lnTo>
                  <a:lnTo>
                    <a:pt x="17058" y="13940"/>
                  </a:lnTo>
                  <a:lnTo>
                    <a:pt x="17021" y="13940"/>
                  </a:lnTo>
                  <a:lnTo>
                    <a:pt x="16948" y="13976"/>
                  </a:lnTo>
                  <a:lnTo>
                    <a:pt x="16911" y="14050"/>
                  </a:lnTo>
                  <a:lnTo>
                    <a:pt x="16874" y="14050"/>
                  </a:lnTo>
                  <a:lnTo>
                    <a:pt x="16948" y="13940"/>
                  </a:lnTo>
                  <a:lnTo>
                    <a:pt x="17095" y="13793"/>
                  </a:lnTo>
                  <a:lnTo>
                    <a:pt x="17168" y="13683"/>
                  </a:lnTo>
                  <a:lnTo>
                    <a:pt x="17205" y="13573"/>
                  </a:lnTo>
                  <a:lnTo>
                    <a:pt x="17168" y="13500"/>
                  </a:lnTo>
                  <a:lnTo>
                    <a:pt x="17131" y="13426"/>
                  </a:lnTo>
                  <a:lnTo>
                    <a:pt x="17021" y="13316"/>
                  </a:lnTo>
                  <a:lnTo>
                    <a:pt x="16874" y="13206"/>
                  </a:lnTo>
                  <a:lnTo>
                    <a:pt x="16691" y="13169"/>
                  </a:lnTo>
                  <a:lnTo>
                    <a:pt x="16618" y="13169"/>
                  </a:lnTo>
                  <a:lnTo>
                    <a:pt x="16581" y="13206"/>
                  </a:lnTo>
                  <a:lnTo>
                    <a:pt x="15627" y="13793"/>
                  </a:lnTo>
                  <a:lnTo>
                    <a:pt x="15517" y="13756"/>
                  </a:lnTo>
                  <a:lnTo>
                    <a:pt x="15407" y="13646"/>
                  </a:lnTo>
                  <a:lnTo>
                    <a:pt x="15884" y="13353"/>
                  </a:lnTo>
                  <a:lnTo>
                    <a:pt x="16361" y="13096"/>
                  </a:lnTo>
                  <a:lnTo>
                    <a:pt x="16398" y="13023"/>
                  </a:lnTo>
                  <a:lnTo>
                    <a:pt x="16398" y="12986"/>
                  </a:lnTo>
                  <a:lnTo>
                    <a:pt x="16361" y="12913"/>
                  </a:lnTo>
                  <a:lnTo>
                    <a:pt x="16288" y="12913"/>
                  </a:lnTo>
                  <a:lnTo>
                    <a:pt x="15994" y="12949"/>
                  </a:lnTo>
                  <a:lnTo>
                    <a:pt x="15701" y="13059"/>
                  </a:lnTo>
                  <a:lnTo>
                    <a:pt x="15407" y="13169"/>
                  </a:lnTo>
                  <a:lnTo>
                    <a:pt x="15150" y="13279"/>
                  </a:lnTo>
                  <a:lnTo>
                    <a:pt x="15040" y="13023"/>
                  </a:lnTo>
                  <a:lnTo>
                    <a:pt x="15077" y="12986"/>
                  </a:lnTo>
                  <a:lnTo>
                    <a:pt x="16068" y="12399"/>
                  </a:lnTo>
                  <a:lnTo>
                    <a:pt x="16104" y="12362"/>
                  </a:lnTo>
                  <a:lnTo>
                    <a:pt x="16104" y="12326"/>
                  </a:lnTo>
                  <a:lnTo>
                    <a:pt x="16068" y="12289"/>
                  </a:lnTo>
                  <a:lnTo>
                    <a:pt x="15994" y="12252"/>
                  </a:lnTo>
                  <a:lnTo>
                    <a:pt x="15554" y="12362"/>
                  </a:lnTo>
                  <a:lnTo>
                    <a:pt x="15150" y="12472"/>
                  </a:lnTo>
                  <a:lnTo>
                    <a:pt x="15150" y="12472"/>
                  </a:lnTo>
                  <a:lnTo>
                    <a:pt x="15297" y="12326"/>
                  </a:lnTo>
                  <a:lnTo>
                    <a:pt x="15517" y="12179"/>
                  </a:lnTo>
                  <a:lnTo>
                    <a:pt x="15737" y="12069"/>
                  </a:lnTo>
                  <a:lnTo>
                    <a:pt x="15994" y="11996"/>
                  </a:lnTo>
                  <a:lnTo>
                    <a:pt x="16324" y="11959"/>
                  </a:lnTo>
                  <a:close/>
                  <a:moveTo>
                    <a:pt x="14857" y="6310"/>
                  </a:moveTo>
                  <a:lnTo>
                    <a:pt x="14600" y="6347"/>
                  </a:lnTo>
                  <a:lnTo>
                    <a:pt x="14380" y="6383"/>
                  </a:lnTo>
                  <a:lnTo>
                    <a:pt x="14197" y="6457"/>
                  </a:lnTo>
                  <a:lnTo>
                    <a:pt x="13793" y="6677"/>
                  </a:lnTo>
                  <a:lnTo>
                    <a:pt x="13426" y="6970"/>
                  </a:lnTo>
                  <a:lnTo>
                    <a:pt x="13243" y="7154"/>
                  </a:lnTo>
                  <a:lnTo>
                    <a:pt x="12950" y="7190"/>
                  </a:lnTo>
                  <a:lnTo>
                    <a:pt x="12840" y="7227"/>
                  </a:lnTo>
                  <a:lnTo>
                    <a:pt x="12803" y="7300"/>
                  </a:lnTo>
                  <a:lnTo>
                    <a:pt x="12766" y="7374"/>
                  </a:lnTo>
                  <a:lnTo>
                    <a:pt x="12766" y="7447"/>
                  </a:lnTo>
                  <a:lnTo>
                    <a:pt x="11042" y="7631"/>
                  </a:lnTo>
                  <a:lnTo>
                    <a:pt x="10052" y="7667"/>
                  </a:lnTo>
                  <a:lnTo>
                    <a:pt x="9575" y="7704"/>
                  </a:lnTo>
                  <a:lnTo>
                    <a:pt x="9098" y="7741"/>
                  </a:lnTo>
                  <a:lnTo>
                    <a:pt x="9025" y="7777"/>
                  </a:lnTo>
                  <a:lnTo>
                    <a:pt x="8988" y="7814"/>
                  </a:lnTo>
                  <a:lnTo>
                    <a:pt x="8951" y="7924"/>
                  </a:lnTo>
                  <a:lnTo>
                    <a:pt x="9025" y="8034"/>
                  </a:lnTo>
                  <a:lnTo>
                    <a:pt x="9061" y="8071"/>
                  </a:lnTo>
                  <a:lnTo>
                    <a:pt x="9135" y="8107"/>
                  </a:lnTo>
                  <a:lnTo>
                    <a:pt x="9612" y="8144"/>
                  </a:lnTo>
                  <a:lnTo>
                    <a:pt x="10125" y="8144"/>
                  </a:lnTo>
                  <a:lnTo>
                    <a:pt x="11152" y="8071"/>
                  </a:lnTo>
                  <a:lnTo>
                    <a:pt x="11922" y="8034"/>
                  </a:lnTo>
                  <a:lnTo>
                    <a:pt x="12693" y="7961"/>
                  </a:lnTo>
                  <a:lnTo>
                    <a:pt x="12546" y="8254"/>
                  </a:lnTo>
                  <a:lnTo>
                    <a:pt x="12473" y="8438"/>
                  </a:lnTo>
                  <a:lnTo>
                    <a:pt x="12473" y="8584"/>
                  </a:lnTo>
                  <a:lnTo>
                    <a:pt x="12509" y="8914"/>
                  </a:lnTo>
                  <a:lnTo>
                    <a:pt x="12363" y="9024"/>
                  </a:lnTo>
                  <a:lnTo>
                    <a:pt x="12253" y="9134"/>
                  </a:lnTo>
                  <a:lnTo>
                    <a:pt x="12253" y="9245"/>
                  </a:lnTo>
                  <a:lnTo>
                    <a:pt x="12289" y="9355"/>
                  </a:lnTo>
                  <a:lnTo>
                    <a:pt x="12399" y="9428"/>
                  </a:lnTo>
                  <a:lnTo>
                    <a:pt x="12546" y="9465"/>
                  </a:lnTo>
                  <a:lnTo>
                    <a:pt x="12693" y="9465"/>
                  </a:lnTo>
                  <a:lnTo>
                    <a:pt x="12803" y="9685"/>
                  </a:lnTo>
                  <a:lnTo>
                    <a:pt x="12950" y="9868"/>
                  </a:lnTo>
                  <a:lnTo>
                    <a:pt x="13096" y="10052"/>
                  </a:lnTo>
                  <a:lnTo>
                    <a:pt x="13243" y="10198"/>
                  </a:lnTo>
                  <a:lnTo>
                    <a:pt x="13426" y="10308"/>
                  </a:lnTo>
                  <a:lnTo>
                    <a:pt x="13647" y="10418"/>
                  </a:lnTo>
                  <a:lnTo>
                    <a:pt x="13867" y="10455"/>
                  </a:lnTo>
                  <a:lnTo>
                    <a:pt x="14087" y="10492"/>
                  </a:lnTo>
                  <a:lnTo>
                    <a:pt x="14233" y="10492"/>
                  </a:lnTo>
                  <a:lnTo>
                    <a:pt x="14600" y="10418"/>
                  </a:lnTo>
                  <a:lnTo>
                    <a:pt x="14967" y="10345"/>
                  </a:lnTo>
                  <a:lnTo>
                    <a:pt x="14930" y="10455"/>
                  </a:lnTo>
                  <a:lnTo>
                    <a:pt x="14930" y="10602"/>
                  </a:lnTo>
                  <a:lnTo>
                    <a:pt x="15004" y="10895"/>
                  </a:lnTo>
                  <a:lnTo>
                    <a:pt x="15077" y="11079"/>
                  </a:lnTo>
                  <a:lnTo>
                    <a:pt x="15150" y="11299"/>
                  </a:lnTo>
                  <a:lnTo>
                    <a:pt x="15297" y="11482"/>
                  </a:lnTo>
                  <a:lnTo>
                    <a:pt x="15481" y="11629"/>
                  </a:lnTo>
                  <a:lnTo>
                    <a:pt x="15481" y="11665"/>
                  </a:lnTo>
                  <a:lnTo>
                    <a:pt x="15261" y="11739"/>
                  </a:lnTo>
                  <a:lnTo>
                    <a:pt x="15077" y="11886"/>
                  </a:lnTo>
                  <a:lnTo>
                    <a:pt x="14894" y="11996"/>
                  </a:lnTo>
                  <a:lnTo>
                    <a:pt x="14784" y="12142"/>
                  </a:lnTo>
                  <a:lnTo>
                    <a:pt x="14674" y="12326"/>
                  </a:lnTo>
                  <a:lnTo>
                    <a:pt x="14600" y="12509"/>
                  </a:lnTo>
                  <a:lnTo>
                    <a:pt x="14564" y="12693"/>
                  </a:lnTo>
                  <a:lnTo>
                    <a:pt x="14527" y="12876"/>
                  </a:lnTo>
                  <a:lnTo>
                    <a:pt x="14527" y="12986"/>
                  </a:lnTo>
                  <a:lnTo>
                    <a:pt x="14527" y="13059"/>
                  </a:lnTo>
                  <a:lnTo>
                    <a:pt x="14600" y="13353"/>
                  </a:lnTo>
                  <a:lnTo>
                    <a:pt x="14747" y="13610"/>
                  </a:lnTo>
                  <a:lnTo>
                    <a:pt x="14747" y="13720"/>
                  </a:lnTo>
                  <a:lnTo>
                    <a:pt x="14784" y="13830"/>
                  </a:lnTo>
                  <a:lnTo>
                    <a:pt x="14930" y="13903"/>
                  </a:lnTo>
                  <a:lnTo>
                    <a:pt x="15004" y="13976"/>
                  </a:lnTo>
                  <a:lnTo>
                    <a:pt x="15297" y="14197"/>
                  </a:lnTo>
                  <a:lnTo>
                    <a:pt x="15627" y="14380"/>
                  </a:lnTo>
                  <a:lnTo>
                    <a:pt x="15994" y="14527"/>
                  </a:lnTo>
                  <a:lnTo>
                    <a:pt x="16398" y="14600"/>
                  </a:lnTo>
                  <a:lnTo>
                    <a:pt x="16801" y="14600"/>
                  </a:lnTo>
                  <a:lnTo>
                    <a:pt x="17205" y="14527"/>
                  </a:lnTo>
                  <a:lnTo>
                    <a:pt x="17571" y="14417"/>
                  </a:lnTo>
                  <a:lnTo>
                    <a:pt x="17902" y="14233"/>
                  </a:lnTo>
                  <a:lnTo>
                    <a:pt x="18122" y="14013"/>
                  </a:lnTo>
                  <a:lnTo>
                    <a:pt x="18268" y="13793"/>
                  </a:lnTo>
                  <a:lnTo>
                    <a:pt x="18305" y="13536"/>
                  </a:lnTo>
                  <a:lnTo>
                    <a:pt x="18305" y="13316"/>
                  </a:lnTo>
                  <a:lnTo>
                    <a:pt x="18232" y="13059"/>
                  </a:lnTo>
                  <a:lnTo>
                    <a:pt x="18122" y="12803"/>
                  </a:lnTo>
                  <a:lnTo>
                    <a:pt x="17975" y="12546"/>
                  </a:lnTo>
                  <a:lnTo>
                    <a:pt x="17792" y="12326"/>
                  </a:lnTo>
                  <a:lnTo>
                    <a:pt x="17902" y="12289"/>
                  </a:lnTo>
                  <a:lnTo>
                    <a:pt x="18232" y="12106"/>
                  </a:lnTo>
                  <a:lnTo>
                    <a:pt x="18599" y="11849"/>
                  </a:lnTo>
                  <a:lnTo>
                    <a:pt x="18709" y="12032"/>
                  </a:lnTo>
                  <a:lnTo>
                    <a:pt x="18855" y="12179"/>
                  </a:lnTo>
                  <a:lnTo>
                    <a:pt x="19002" y="12289"/>
                  </a:lnTo>
                  <a:lnTo>
                    <a:pt x="19149" y="12362"/>
                  </a:lnTo>
                  <a:lnTo>
                    <a:pt x="19406" y="12436"/>
                  </a:lnTo>
                  <a:lnTo>
                    <a:pt x="19662" y="12399"/>
                  </a:lnTo>
                  <a:lnTo>
                    <a:pt x="19919" y="12326"/>
                  </a:lnTo>
                  <a:lnTo>
                    <a:pt x="20139" y="12179"/>
                  </a:lnTo>
                  <a:lnTo>
                    <a:pt x="20359" y="11996"/>
                  </a:lnTo>
                  <a:lnTo>
                    <a:pt x="20543" y="11776"/>
                  </a:lnTo>
                  <a:lnTo>
                    <a:pt x="20653" y="11519"/>
                  </a:lnTo>
                  <a:lnTo>
                    <a:pt x="20726" y="11225"/>
                  </a:lnTo>
                  <a:lnTo>
                    <a:pt x="20799" y="10858"/>
                  </a:lnTo>
                  <a:lnTo>
                    <a:pt x="20763" y="10675"/>
                  </a:lnTo>
                  <a:lnTo>
                    <a:pt x="20726" y="10528"/>
                  </a:lnTo>
                  <a:lnTo>
                    <a:pt x="20689" y="10382"/>
                  </a:lnTo>
                  <a:lnTo>
                    <a:pt x="20579" y="10272"/>
                  </a:lnTo>
                  <a:lnTo>
                    <a:pt x="20359" y="10088"/>
                  </a:lnTo>
                  <a:lnTo>
                    <a:pt x="20066" y="9978"/>
                  </a:lnTo>
                  <a:lnTo>
                    <a:pt x="19919" y="9941"/>
                  </a:lnTo>
                  <a:lnTo>
                    <a:pt x="19626" y="9941"/>
                  </a:lnTo>
                  <a:lnTo>
                    <a:pt x="19516" y="10015"/>
                  </a:lnTo>
                  <a:lnTo>
                    <a:pt x="19479" y="10088"/>
                  </a:lnTo>
                  <a:lnTo>
                    <a:pt x="19185" y="10198"/>
                  </a:lnTo>
                  <a:lnTo>
                    <a:pt x="18929" y="10308"/>
                  </a:lnTo>
                  <a:lnTo>
                    <a:pt x="18819" y="10418"/>
                  </a:lnTo>
                  <a:lnTo>
                    <a:pt x="18672" y="10528"/>
                  </a:lnTo>
                  <a:lnTo>
                    <a:pt x="18599" y="10675"/>
                  </a:lnTo>
                  <a:lnTo>
                    <a:pt x="18525" y="10822"/>
                  </a:lnTo>
                  <a:lnTo>
                    <a:pt x="18452" y="11115"/>
                  </a:lnTo>
                  <a:lnTo>
                    <a:pt x="18452" y="11409"/>
                  </a:lnTo>
                  <a:lnTo>
                    <a:pt x="18048" y="11702"/>
                  </a:lnTo>
                  <a:lnTo>
                    <a:pt x="17645" y="11996"/>
                  </a:lnTo>
                  <a:lnTo>
                    <a:pt x="17608" y="12032"/>
                  </a:lnTo>
                  <a:lnTo>
                    <a:pt x="17608" y="12106"/>
                  </a:lnTo>
                  <a:lnTo>
                    <a:pt x="17241" y="11776"/>
                  </a:lnTo>
                  <a:lnTo>
                    <a:pt x="16911" y="11519"/>
                  </a:lnTo>
                  <a:lnTo>
                    <a:pt x="16838" y="11482"/>
                  </a:lnTo>
                  <a:lnTo>
                    <a:pt x="16691" y="11482"/>
                  </a:lnTo>
                  <a:lnTo>
                    <a:pt x="16654" y="11555"/>
                  </a:lnTo>
                  <a:lnTo>
                    <a:pt x="16434" y="11519"/>
                  </a:lnTo>
                  <a:lnTo>
                    <a:pt x="16214" y="11519"/>
                  </a:lnTo>
                  <a:lnTo>
                    <a:pt x="15774" y="11555"/>
                  </a:lnTo>
                  <a:lnTo>
                    <a:pt x="15811" y="11445"/>
                  </a:lnTo>
                  <a:lnTo>
                    <a:pt x="15774" y="11335"/>
                  </a:lnTo>
                  <a:lnTo>
                    <a:pt x="15664" y="11152"/>
                  </a:lnTo>
                  <a:lnTo>
                    <a:pt x="15554" y="11005"/>
                  </a:lnTo>
                  <a:lnTo>
                    <a:pt x="15444" y="10822"/>
                  </a:lnTo>
                  <a:lnTo>
                    <a:pt x="15371" y="10602"/>
                  </a:lnTo>
                  <a:lnTo>
                    <a:pt x="15334" y="10418"/>
                  </a:lnTo>
                  <a:lnTo>
                    <a:pt x="15297" y="10308"/>
                  </a:lnTo>
                  <a:lnTo>
                    <a:pt x="15224" y="10235"/>
                  </a:lnTo>
                  <a:lnTo>
                    <a:pt x="15627" y="10015"/>
                  </a:lnTo>
                  <a:lnTo>
                    <a:pt x="16031" y="9758"/>
                  </a:lnTo>
                  <a:lnTo>
                    <a:pt x="16361" y="9428"/>
                  </a:lnTo>
                  <a:lnTo>
                    <a:pt x="16471" y="9281"/>
                  </a:lnTo>
                  <a:lnTo>
                    <a:pt x="16581" y="9098"/>
                  </a:lnTo>
                  <a:lnTo>
                    <a:pt x="16654" y="8878"/>
                  </a:lnTo>
                  <a:lnTo>
                    <a:pt x="16691" y="8621"/>
                  </a:lnTo>
                  <a:lnTo>
                    <a:pt x="16691" y="8364"/>
                  </a:lnTo>
                  <a:lnTo>
                    <a:pt x="16691" y="8107"/>
                  </a:lnTo>
                  <a:lnTo>
                    <a:pt x="16581" y="7631"/>
                  </a:lnTo>
                  <a:lnTo>
                    <a:pt x="16398" y="7190"/>
                  </a:lnTo>
                  <a:lnTo>
                    <a:pt x="16251" y="6897"/>
                  </a:lnTo>
                  <a:lnTo>
                    <a:pt x="16031" y="6640"/>
                  </a:lnTo>
                  <a:lnTo>
                    <a:pt x="15884" y="6530"/>
                  </a:lnTo>
                  <a:lnTo>
                    <a:pt x="15737" y="6457"/>
                  </a:lnTo>
                  <a:lnTo>
                    <a:pt x="15591" y="6420"/>
                  </a:lnTo>
                  <a:lnTo>
                    <a:pt x="15407" y="6383"/>
                  </a:lnTo>
                  <a:lnTo>
                    <a:pt x="15077" y="631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80" name="Shape 380"/>
            <p:cNvSpPr/>
            <p:nvPr/>
          </p:nvSpPr>
          <p:spPr>
            <a:xfrm>
              <a:off x="6425400" y="3728200"/>
              <a:ext cx="342075" cy="360425"/>
            </a:xfrm>
            <a:custGeom>
              <a:avLst/>
              <a:gdLst/>
              <a:ahLst/>
              <a:cxnLst/>
              <a:rect l="0" t="0" r="0" b="0"/>
              <a:pathLst>
                <a:path w="13683" h="14417" extrusionOk="0">
                  <a:moveTo>
                    <a:pt x="9281" y="2311"/>
                  </a:moveTo>
                  <a:lnTo>
                    <a:pt x="9170" y="2385"/>
                  </a:lnTo>
                  <a:lnTo>
                    <a:pt x="9134" y="2495"/>
                  </a:lnTo>
                  <a:lnTo>
                    <a:pt x="9097" y="2568"/>
                  </a:lnTo>
                  <a:lnTo>
                    <a:pt x="9097" y="2678"/>
                  </a:lnTo>
                  <a:lnTo>
                    <a:pt x="9134" y="2862"/>
                  </a:lnTo>
                  <a:lnTo>
                    <a:pt x="9207" y="3082"/>
                  </a:lnTo>
                  <a:lnTo>
                    <a:pt x="9464" y="3742"/>
                  </a:lnTo>
                  <a:lnTo>
                    <a:pt x="9721" y="4402"/>
                  </a:lnTo>
                  <a:lnTo>
                    <a:pt x="9647" y="4439"/>
                  </a:lnTo>
                  <a:lnTo>
                    <a:pt x="9060" y="5283"/>
                  </a:lnTo>
                  <a:lnTo>
                    <a:pt x="8804" y="5649"/>
                  </a:lnTo>
                  <a:lnTo>
                    <a:pt x="8694" y="5833"/>
                  </a:lnTo>
                  <a:lnTo>
                    <a:pt x="8657" y="5943"/>
                  </a:lnTo>
                  <a:lnTo>
                    <a:pt x="8694" y="6053"/>
                  </a:lnTo>
                  <a:lnTo>
                    <a:pt x="8804" y="6016"/>
                  </a:lnTo>
                  <a:lnTo>
                    <a:pt x="8877" y="5980"/>
                  </a:lnTo>
                  <a:lnTo>
                    <a:pt x="9024" y="5833"/>
                  </a:lnTo>
                  <a:lnTo>
                    <a:pt x="9281" y="5503"/>
                  </a:lnTo>
                  <a:lnTo>
                    <a:pt x="9941" y="4659"/>
                  </a:lnTo>
                  <a:lnTo>
                    <a:pt x="10014" y="4659"/>
                  </a:lnTo>
                  <a:lnTo>
                    <a:pt x="10124" y="4622"/>
                  </a:lnTo>
                  <a:lnTo>
                    <a:pt x="10161" y="4549"/>
                  </a:lnTo>
                  <a:lnTo>
                    <a:pt x="10161" y="4439"/>
                  </a:lnTo>
                  <a:lnTo>
                    <a:pt x="9684" y="3229"/>
                  </a:lnTo>
                  <a:lnTo>
                    <a:pt x="9427" y="2715"/>
                  </a:lnTo>
                  <a:lnTo>
                    <a:pt x="9354" y="2532"/>
                  </a:lnTo>
                  <a:lnTo>
                    <a:pt x="9317" y="2422"/>
                  </a:lnTo>
                  <a:lnTo>
                    <a:pt x="9317" y="2348"/>
                  </a:lnTo>
                  <a:lnTo>
                    <a:pt x="9317" y="2311"/>
                  </a:lnTo>
                  <a:close/>
                  <a:moveTo>
                    <a:pt x="8694" y="1615"/>
                  </a:moveTo>
                  <a:lnTo>
                    <a:pt x="8767" y="1798"/>
                  </a:lnTo>
                  <a:lnTo>
                    <a:pt x="8804" y="1908"/>
                  </a:lnTo>
                  <a:lnTo>
                    <a:pt x="8914" y="1981"/>
                  </a:lnTo>
                  <a:lnTo>
                    <a:pt x="9024" y="2055"/>
                  </a:lnTo>
                  <a:lnTo>
                    <a:pt x="9170" y="2018"/>
                  </a:lnTo>
                  <a:lnTo>
                    <a:pt x="9391" y="1908"/>
                  </a:lnTo>
                  <a:lnTo>
                    <a:pt x="9611" y="1725"/>
                  </a:lnTo>
                  <a:lnTo>
                    <a:pt x="9867" y="2275"/>
                  </a:lnTo>
                  <a:lnTo>
                    <a:pt x="10161" y="2752"/>
                  </a:lnTo>
                  <a:lnTo>
                    <a:pt x="10454" y="3265"/>
                  </a:lnTo>
                  <a:lnTo>
                    <a:pt x="10674" y="3779"/>
                  </a:lnTo>
                  <a:lnTo>
                    <a:pt x="10528" y="3925"/>
                  </a:lnTo>
                  <a:lnTo>
                    <a:pt x="10381" y="4072"/>
                  </a:lnTo>
                  <a:lnTo>
                    <a:pt x="10271" y="4256"/>
                  </a:lnTo>
                  <a:lnTo>
                    <a:pt x="10234" y="4476"/>
                  </a:lnTo>
                  <a:lnTo>
                    <a:pt x="10271" y="4586"/>
                  </a:lnTo>
                  <a:lnTo>
                    <a:pt x="10344" y="4659"/>
                  </a:lnTo>
                  <a:lnTo>
                    <a:pt x="10344" y="4806"/>
                  </a:lnTo>
                  <a:lnTo>
                    <a:pt x="10381" y="4879"/>
                  </a:lnTo>
                  <a:lnTo>
                    <a:pt x="10491" y="4916"/>
                  </a:lnTo>
                  <a:lnTo>
                    <a:pt x="10491" y="4953"/>
                  </a:lnTo>
                  <a:lnTo>
                    <a:pt x="10344" y="5173"/>
                  </a:lnTo>
                  <a:lnTo>
                    <a:pt x="9977" y="5649"/>
                  </a:lnTo>
                  <a:lnTo>
                    <a:pt x="9647" y="6163"/>
                  </a:lnTo>
                  <a:lnTo>
                    <a:pt x="9501" y="6090"/>
                  </a:lnTo>
                  <a:lnTo>
                    <a:pt x="9317" y="6053"/>
                  </a:lnTo>
                  <a:lnTo>
                    <a:pt x="9134" y="6126"/>
                  </a:lnTo>
                  <a:lnTo>
                    <a:pt x="8950" y="6200"/>
                  </a:lnTo>
                  <a:lnTo>
                    <a:pt x="8840" y="6346"/>
                  </a:lnTo>
                  <a:lnTo>
                    <a:pt x="8730" y="6493"/>
                  </a:lnTo>
                  <a:lnTo>
                    <a:pt x="8327" y="6493"/>
                  </a:lnTo>
                  <a:lnTo>
                    <a:pt x="7556" y="6530"/>
                  </a:lnTo>
                  <a:lnTo>
                    <a:pt x="7520" y="6456"/>
                  </a:lnTo>
                  <a:lnTo>
                    <a:pt x="7410" y="6383"/>
                  </a:lnTo>
                  <a:lnTo>
                    <a:pt x="7080" y="6273"/>
                  </a:lnTo>
                  <a:lnTo>
                    <a:pt x="7043" y="6273"/>
                  </a:lnTo>
                  <a:lnTo>
                    <a:pt x="6970" y="6236"/>
                  </a:lnTo>
                  <a:lnTo>
                    <a:pt x="6786" y="6236"/>
                  </a:lnTo>
                  <a:lnTo>
                    <a:pt x="6639" y="6200"/>
                  </a:lnTo>
                  <a:lnTo>
                    <a:pt x="5832" y="5429"/>
                  </a:lnTo>
                  <a:lnTo>
                    <a:pt x="5246" y="4879"/>
                  </a:lnTo>
                  <a:lnTo>
                    <a:pt x="5319" y="4696"/>
                  </a:lnTo>
                  <a:lnTo>
                    <a:pt x="5319" y="4512"/>
                  </a:lnTo>
                  <a:lnTo>
                    <a:pt x="5282" y="4439"/>
                  </a:lnTo>
                  <a:lnTo>
                    <a:pt x="5246" y="4366"/>
                  </a:lnTo>
                  <a:lnTo>
                    <a:pt x="5099" y="4256"/>
                  </a:lnTo>
                  <a:lnTo>
                    <a:pt x="5282" y="3815"/>
                  </a:lnTo>
                  <a:lnTo>
                    <a:pt x="5796" y="2715"/>
                  </a:lnTo>
                  <a:lnTo>
                    <a:pt x="6126" y="2018"/>
                  </a:lnTo>
                  <a:lnTo>
                    <a:pt x="6273" y="2018"/>
                  </a:lnTo>
                  <a:lnTo>
                    <a:pt x="6419" y="1981"/>
                  </a:lnTo>
                  <a:lnTo>
                    <a:pt x="6566" y="1908"/>
                  </a:lnTo>
                  <a:lnTo>
                    <a:pt x="6713" y="1798"/>
                  </a:lnTo>
                  <a:lnTo>
                    <a:pt x="6823" y="1688"/>
                  </a:lnTo>
                  <a:lnTo>
                    <a:pt x="7483" y="1651"/>
                  </a:lnTo>
                  <a:lnTo>
                    <a:pt x="8694" y="1615"/>
                  </a:lnTo>
                  <a:close/>
                  <a:moveTo>
                    <a:pt x="6823" y="6823"/>
                  </a:moveTo>
                  <a:lnTo>
                    <a:pt x="6933" y="6897"/>
                  </a:lnTo>
                  <a:lnTo>
                    <a:pt x="6749" y="6897"/>
                  </a:lnTo>
                  <a:lnTo>
                    <a:pt x="6713" y="6860"/>
                  </a:lnTo>
                  <a:lnTo>
                    <a:pt x="6823" y="6823"/>
                  </a:lnTo>
                  <a:close/>
                  <a:moveTo>
                    <a:pt x="2714" y="5393"/>
                  </a:moveTo>
                  <a:lnTo>
                    <a:pt x="2641" y="5429"/>
                  </a:lnTo>
                  <a:lnTo>
                    <a:pt x="2531" y="5503"/>
                  </a:lnTo>
                  <a:lnTo>
                    <a:pt x="2458" y="5576"/>
                  </a:lnTo>
                  <a:lnTo>
                    <a:pt x="2274" y="5796"/>
                  </a:lnTo>
                  <a:lnTo>
                    <a:pt x="1981" y="6310"/>
                  </a:lnTo>
                  <a:lnTo>
                    <a:pt x="1651" y="6860"/>
                  </a:lnTo>
                  <a:lnTo>
                    <a:pt x="1504" y="7080"/>
                  </a:lnTo>
                  <a:lnTo>
                    <a:pt x="1431" y="7190"/>
                  </a:lnTo>
                  <a:lnTo>
                    <a:pt x="1394" y="7263"/>
                  </a:lnTo>
                  <a:lnTo>
                    <a:pt x="1394" y="7337"/>
                  </a:lnTo>
                  <a:lnTo>
                    <a:pt x="1321" y="7374"/>
                  </a:lnTo>
                  <a:lnTo>
                    <a:pt x="1321" y="7410"/>
                  </a:lnTo>
                  <a:lnTo>
                    <a:pt x="1321" y="7520"/>
                  </a:lnTo>
                  <a:lnTo>
                    <a:pt x="1394" y="7557"/>
                  </a:lnTo>
                  <a:lnTo>
                    <a:pt x="1504" y="7594"/>
                  </a:lnTo>
                  <a:lnTo>
                    <a:pt x="1614" y="7520"/>
                  </a:lnTo>
                  <a:lnTo>
                    <a:pt x="1724" y="7447"/>
                  </a:lnTo>
                  <a:lnTo>
                    <a:pt x="1834" y="7337"/>
                  </a:lnTo>
                  <a:lnTo>
                    <a:pt x="2018" y="7043"/>
                  </a:lnTo>
                  <a:lnTo>
                    <a:pt x="2128" y="6823"/>
                  </a:lnTo>
                  <a:lnTo>
                    <a:pt x="2568" y="6200"/>
                  </a:lnTo>
                  <a:lnTo>
                    <a:pt x="2751" y="5870"/>
                  </a:lnTo>
                  <a:lnTo>
                    <a:pt x="2861" y="5723"/>
                  </a:lnTo>
                  <a:lnTo>
                    <a:pt x="2861" y="5539"/>
                  </a:lnTo>
                  <a:lnTo>
                    <a:pt x="2861" y="5466"/>
                  </a:lnTo>
                  <a:lnTo>
                    <a:pt x="2788" y="5429"/>
                  </a:lnTo>
                  <a:lnTo>
                    <a:pt x="2714" y="5393"/>
                  </a:lnTo>
                  <a:close/>
                  <a:moveTo>
                    <a:pt x="4072" y="4843"/>
                  </a:moveTo>
                  <a:lnTo>
                    <a:pt x="4182" y="5026"/>
                  </a:lnTo>
                  <a:lnTo>
                    <a:pt x="4328" y="5173"/>
                  </a:lnTo>
                  <a:lnTo>
                    <a:pt x="4475" y="5209"/>
                  </a:lnTo>
                  <a:lnTo>
                    <a:pt x="4622" y="5246"/>
                  </a:lnTo>
                  <a:lnTo>
                    <a:pt x="4769" y="5246"/>
                  </a:lnTo>
                  <a:lnTo>
                    <a:pt x="4915" y="5209"/>
                  </a:lnTo>
                  <a:lnTo>
                    <a:pt x="5319" y="5576"/>
                  </a:lnTo>
                  <a:lnTo>
                    <a:pt x="6163" y="6456"/>
                  </a:lnTo>
                  <a:lnTo>
                    <a:pt x="6126" y="6530"/>
                  </a:lnTo>
                  <a:lnTo>
                    <a:pt x="6089" y="6640"/>
                  </a:lnTo>
                  <a:lnTo>
                    <a:pt x="6126" y="6787"/>
                  </a:lnTo>
                  <a:lnTo>
                    <a:pt x="6163" y="6897"/>
                  </a:lnTo>
                  <a:lnTo>
                    <a:pt x="6236" y="7007"/>
                  </a:lnTo>
                  <a:lnTo>
                    <a:pt x="6236" y="7080"/>
                  </a:lnTo>
                  <a:lnTo>
                    <a:pt x="5942" y="7410"/>
                  </a:lnTo>
                  <a:lnTo>
                    <a:pt x="5686" y="7777"/>
                  </a:lnTo>
                  <a:lnTo>
                    <a:pt x="5172" y="8511"/>
                  </a:lnTo>
                  <a:lnTo>
                    <a:pt x="4695" y="9134"/>
                  </a:lnTo>
                  <a:lnTo>
                    <a:pt x="4585" y="9061"/>
                  </a:lnTo>
                  <a:lnTo>
                    <a:pt x="4439" y="9061"/>
                  </a:lnTo>
                  <a:lnTo>
                    <a:pt x="4255" y="9098"/>
                  </a:lnTo>
                  <a:lnTo>
                    <a:pt x="4108" y="9208"/>
                  </a:lnTo>
                  <a:lnTo>
                    <a:pt x="3998" y="9354"/>
                  </a:lnTo>
                  <a:lnTo>
                    <a:pt x="3925" y="9538"/>
                  </a:lnTo>
                  <a:lnTo>
                    <a:pt x="3595" y="9501"/>
                  </a:lnTo>
                  <a:lnTo>
                    <a:pt x="2825" y="9538"/>
                  </a:lnTo>
                  <a:lnTo>
                    <a:pt x="2788" y="9354"/>
                  </a:lnTo>
                  <a:lnTo>
                    <a:pt x="2678" y="9208"/>
                  </a:lnTo>
                  <a:lnTo>
                    <a:pt x="2531" y="9098"/>
                  </a:lnTo>
                  <a:lnTo>
                    <a:pt x="2384" y="9061"/>
                  </a:lnTo>
                  <a:lnTo>
                    <a:pt x="2238" y="9061"/>
                  </a:lnTo>
                  <a:lnTo>
                    <a:pt x="2054" y="9098"/>
                  </a:lnTo>
                  <a:lnTo>
                    <a:pt x="1577" y="8437"/>
                  </a:lnTo>
                  <a:lnTo>
                    <a:pt x="1394" y="8107"/>
                  </a:lnTo>
                  <a:lnTo>
                    <a:pt x="1137" y="7777"/>
                  </a:lnTo>
                  <a:lnTo>
                    <a:pt x="1211" y="7594"/>
                  </a:lnTo>
                  <a:lnTo>
                    <a:pt x="1247" y="7447"/>
                  </a:lnTo>
                  <a:lnTo>
                    <a:pt x="1211" y="7263"/>
                  </a:lnTo>
                  <a:lnTo>
                    <a:pt x="1174" y="7117"/>
                  </a:lnTo>
                  <a:lnTo>
                    <a:pt x="1064" y="7007"/>
                  </a:lnTo>
                  <a:lnTo>
                    <a:pt x="1101" y="6933"/>
                  </a:lnTo>
                  <a:lnTo>
                    <a:pt x="1174" y="6823"/>
                  </a:lnTo>
                  <a:lnTo>
                    <a:pt x="1247" y="6640"/>
                  </a:lnTo>
                  <a:lnTo>
                    <a:pt x="1614" y="5980"/>
                  </a:lnTo>
                  <a:lnTo>
                    <a:pt x="1944" y="5356"/>
                  </a:lnTo>
                  <a:lnTo>
                    <a:pt x="2164" y="5356"/>
                  </a:lnTo>
                  <a:lnTo>
                    <a:pt x="2384" y="5283"/>
                  </a:lnTo>
                  <a:lnTo>
                    <a:pt x="2531" y="5136"/>
                  </a:lnTo>
                  <a:lnTo>
                    <a:pt x="2604" y="5063"/>
                  </a:lnTo>
                  <a:lnTo>
                    <a:pt x="2641" y="4953"/>
                  </a:lnTo>
                  <a:lnTo>
                    <a:pt x="2678" y="4916"/>
                  </a:lnTo>
                  <a:lnTo>
                    <a:pt x="3118" y="4953"/>
                  </a:lnTo>
                  <a:lnTo>
                    <a:pt x="3705" y="4916"/>
                  </a:lnTo>
                  <a:lnTo>
                    <a:pt x="4072" y="4843"/>
                  </a:lnTo>
                  <a:close/>
                  <a:moveTo>
                    <a:pt x="8877" y="7740"/>
                  </a:moveTo>
                  <a:lnTo>
                    <a:pt x="8877" y="7777"/>
                  </a:lnTo>
                  <a:lnTo>
                    <a:pt x="8877" y="7814"/>
                  </a:lnTo>
                  <a:lnTo>
                    <a:pt x="8914" y="7997"/>
                  </a:lnTo>
                  <a:lnTo>
                    <a:pt x="8914" y="8070"/>
                  </a:lnTo>
                  <a:lnTo>
                    <a:pt x="8950" y="8181"/>
                  </a:lnTo>
                  <a:lnTo>
                    <a:pt x="9391" y="8731"/>
                  </a:lnTo>
                  <a:lnTo>
                    <a:pt x="9794" y="9281"/>
                  </a:lnTo>
                  <a:lnTo>
                    <a:pt x="9941" y="9464"/>
                  </a:lnTo>
                  <a:lnTo>
                    <a:pt x="10014" y="9538"/>
                  </a:lnTo>
                  <a:lnTo>
                    <a:pt x="10124" y="9574"/>
                  </a:lnTo>
                  <a:lnTo>
                    <a:pt x="10234" y="9574"/>
                  </a:lnTo>
                  <a:lnTo>
                    <a:pt x="10308" y="9538"/>
                  </a:lnTo>
                  <a:lnTo>
                    <a:pt x="10381" y="9501"/>
                  </a:lnTo>
                  <a:lnTo>
                    <a:pt x="10418" y="9391"/>
                  </a:lnTo>
                  <a:lnTo>
                    <a:pt x="10418" y="9354"/>
                  </a:lnTo>
                  <a:lnTo>
                    <a:pt x="10418" y="9244"/>
                  </a:lnTo>
                  <a:lnTo>
                    <a:pt x="10381" y="9171"/>
                  </a:lnTo>
                  <a:lnTo>
                    <a:pt x="10308" y="9134"/>
                  </a:lnTo>
                  <a:lnTo>
                    <a:pt x="10198" y="9098"/>
                  </a:lnTo>
                  <a:lnTo>
                    <a:pt x="10088" y="8951"/>
                  </a:lnTo>
                  <a:lnTo>
                    <a:pt x="10014" y="8841"/>
                  </a:lnTo>
                  <a:lnTo>
                    <a:pt x="9647" y="8401"/>
                  </a:lnTo>
                  <a:lnTo>
                    <a:pt x="9281" y="7924"/>
                  </a:lnTo>
                  <a:lnTo>
                    <a:pt x="9207" y="7850"/>
                  </a:lnTo>
                  <a:lnTo>
                    <a:pt x="9134" y="7814"/>
                  </a:lnTo>
                  <a:lnTo>
                    <a:pt x="8950" y="7740"/>
                  </a:lnTo>
                  <a:close/>
                  <a:moveTo>
                    <a:pt x="2128" y="9721"/>
                  </a:moveTo>
                  <a:lnTo>
                    <a:pt x="2054" y="9758"/>
                  </a:lnTo>
                  <a:lnTo>
                    <a:pt x="2054" y="9721"/>
                  </a:lnTo>
                  <a:close/>
                  <a:moveTo>
                    <a:pt x="5612" y="9281"/>
                  </a:moveTo>
                  <a:lnTo>
                    <a:pt x="5576" y="9318"/>
                  </a:lnTo>
                  <a:lnTo>
                    <a:pt x="5576" y="9354"/>
                  </a:lnTo>
                  <a:lnTo>
                    <a:pt x="5576" y="9538"/>
                  </a:lnTo>
                  <a:lnTo>
                    <a:pt x="5649" y="9684"/>
                  </a:lnTo>
                  <a:lnTo>
                    <a:pt x="5796" y="9941"/>
                  </a:lnTo>
                  <a:lnTo>
                    <a:pt x="6163" y="10455"/>
                  </a:lnTo>
                  <a:lnTo>
                    <a:pt x="6456" y="10895"/>
                  </a:lnTo>
                  <a:lnTo>
                    <a:pt x="6603" y="11115"/>
                  </a:lnTo>
                  <a:lnTo>
                    <a:pt x="6823" y="11298"/>
                  </a:lnTo>
                  <a:lnTo>
                    <a:pt x="6860" y="11372"/>
                  </a:lnTo>
                  <a:lnTo>
                    <a:pt x="6970" y="11482"/>
                  </a:lnTo>
                  <a:lnTo>
                    <a:pt x="7043" y="11519"/>
                  </a:lnTo>
                  <a:lnTo>
                    <a:pt x="7116" y="11519"/>
                  </a:lnTo>
                  <a:lnTo>
                    <a:pt x="7190" y="11482"/>
                  </a:lnTo>
                  <a:lnTo>
                    <a:pt x="7226" y="11408"/>
                  </a:lnTo>
                  <a:lnTo>
                    <a:pt x="7263" y="11188"/>
                  </a:lnTo>
                  <a:lnTo>
                    <a:pt x="7226" y="11078"/>
                  </a:lnTo>
                  <a:lnTo>
                    <a:pt x="7153" y="10968"/>
                  </a:lnTo>
                  <a:lnTo>
                    <a:pt x="7080" y="10932"/>
                  </a:lnTo>
                  <a:lnTo>
                    <a:pt x="7006" y="10895"/>
                  </a:lnTo>
                  <a:lnTo>
                    <a:pt x="6933" y="10785"/>
                  </a:lnTo>
                  <a:lnTo>
                    <a:pt x="6860" y="10675"/>
                  </a:lnTo>
                  <a:lnTo>
                    <a:pt x="6713" y="10455"/>
                  </a:lnTo>
                  <a:lnTo>
                    <a:pt x="6273" y="9831"/>
                  </a:lnTo>
                  <a:lnTo>
                    <a:pt x="6016" y="9501"/>
                  </a:lnTo>
                  <a:lnTo>
                    <a:pt x="5869" y="9391"/>
                  </a:lnTo>
                  <a:lnTo>
                    <a:pt x="5722" y="9281"/>
                  </a:lnTo>
                  <a:close/>
                  <a:moveTo>
                    <a:pt x="8730" y="6970"/>
                  </a:moveTo>
                  <a:lnTo>
                    <a:pt x="8804" y="7080"/>
                  </a:lnTo>
                  <a:lnTo>
                    <a:pt x="8914" y="7153"/>
                  </a:lnTo>
                  <a:lnTo>
                    <a:pt x="8987" y="7227"/>
                  </a:lnTo>
                  <a:lnTo>
                    <a:pt x="9097" y="7263"/>
                  </a:lnTo>
                  <a:lnTo>
                    <a:pt x="9391" y="7227"/>
                  </a:lnTo>
                  <a:lnTo>
                    <a:pt x="9501" y="7263"/>
                  </a:lnTo>
                  <a:lnTo>
                    <a:pt x="9574" y="7300"/>
                  </a:lnTo>
                  <a:lnTo>
                    <a:pt x="9721" y="7557"/>
                  </a:lnTo>
                  <a:lnTo>
                    <a:pt x="9867" y="7814"/>
                  </a:lnTo>
                  <a:lnTo>
                    <a:pt x="10234" y="8364"/>
                  </a:lnTo>
                  <a:lnTo>
                    <a:pt x="10711" y="9098"/>
                  </a:lnTo>
                  <a:lnTo>
                    <a:pt x="10638" y="9281"/>
                  </a:lnTo>
                  <a:lnTo>
                    <a:pt x="10601" y="9428"/>
                  </a:lnTo>
                  <a:lnTo>
                    <a:pt x="10564" y="9758"/>
                  </a:lnTo>
                  <a:lnTo>
                    <a:pt x="10528" y="9941"/>
                  </a:lnTo>
                  <a:lnTo>
                    <a:pt x="10528" y="10125"/>
                  </a:lnTo>
                  <a:lnTo>
                    <a:pt x="10528" y="10235"/>
                  </a:lnTo>
                  <a:lnTo>
                    <a:pt x="10564" y="10271"/>
                  </a:lnTo>
                  <a:lnTo>
                    <a:pt x="10344" y="10638"/>
                  </a:lnTo>
                  <a:lnTo>
                    <a:pt x="9794" y="11555"/>
                  </a:lnTo>
                  <a:lnTo>
                    <a:pt x="9684" y="11519"/>
                  </a:lnTo>
                  <a:lnTo>
                    <a:pt x="9537" y="11519"/>
                  </a:lnTo>
                  <a:lnTo>
                    <a:pt x="9391" y="11555"/>
                  </a:lnTo>
                  <a:lnTo>
                    <a:pt x="9281" y="11629"/>
                  </a:lnTo>
                  <a:lnTo>
                    <a:pt x="9170" y="11702"/>
                  </a:lnTo>
                  <a:lnTo>
                    <a:pt x="9097" y="11812"/>
                  </a:lnTo>
                  <a:lnTo>
                    <a:pt x="9024" y="11922"/>
                  </a:lnTo>
                  <a:lnTo>
                    <a:pt x="8987" y="12032"/>
                  </a:lnTo>
                  <a:lnTo>
                    <a:pt x="8400" y="12069"/>
                  </a:lnTo>
                  <a:lnTo>
                    <a:pt x="7483" y="12142"/>
                  </a:lnTo>
                  <a:lnTo>
                    <a:pt x="7006" y="12142"/>
                  </a:lnTo>
                  <a:lnTo>
                    <a:pt x="6970" y="11959"/>
                  </a:lnTo>
                  <a:lnTo>
                    <a:pt x="6823" y="11775"/>
                  </a:lnTo>
                  <a:lnTo>
                    <a:pt x="6749" y="11739"/>
                  </a:lnTo>
                  <a:lnTo>
                    <a:pt x="6676" y="11702"/>
                  </a:lnTo>
                  <a:lnTo>
                    <a:pt x="6493" y="11665"/>
                  </a:lnTo>
                  <a:lnTo>
                    <a:pt x="6419" y="11629"/>
                  </a:lnTo>
                  <a:lnTo>
                    <a:pt x="6346" y="11665"/>
                  </a:lnTo>
                  <a:lnTo>
                    <a:pt x="6273" y="11739"/>
                  </a:lnTo>
                  <a:lnTo>
                    <a:pt x="6199" y="11739"/>
                  </a:lnTo>
                  <a:lnTo>
                    <a:pt x="5979" y="11225"/>
                  </a:lnTo>
                  <a:lnTo>
                    <a:pt x="5722" y="10712"/>
                  </a:lnTo>
                  <a:lnTo>
                    <a:pt x="5466" y="10308"/>
                  </a:lnTo>
                  <a:lnTo>
                    <a:pt x="5172" y="9868"/>
                  </a:lnTo>
                  <a:lnTo>
                    <a:pt x="5209" y="9758"/>
                  </a:lnTo>
                  <a:lnTo>
                    <a:pt x="5246" y="9648"/>
                  </a:lnTo>
                  <a:lnTo>
                    <a:pt x="5246" y="9501"/>
                  </a:lnTo>
                  <a:lnTo>
                    <a:pt x="5209" y="9391"/>
                  </a:lnTo>
                  <a:lnTo>
                    <a:pt x="5135" y="9318"/>
                  </a:lnTo>
                  <a:lnTo>
                    <a:pt x="5099" y="9318"/>
                  </a:lnTo>
                  <a:lnTo>
                    <a:pt x="5209" y="9171"/>
                  </a:lnTo>
                  <a:lnTo>
                    <a:pt x="5759" y="8401"/>
                  </a:lnTo>
                  <a:lnTo>
                    <a:pt x="6163" y="7850"/>
                  </a:lnTo>
                  <a:lnTo>
                    <a:pt x="6383" y="7594"/>
                  </a:lnTo>
                  <a:lnTo>
                    <a:pt x="6529" y="7300"/>
                  </a:lnTo>
                  <a:lnTo>
                    <a:pt x="6676" y="7337"/>
                  </a:lnTo>
                  <a:lnTo>
                    <a:pt x="6933" y="7337"/>
                  </a:lnTo>
                  <a:lnTo>
                    <a:pt x="7080" y="7300"/>
                  </a:lnTo>
                  <a:lnTo>
                    <a:pt x="7190" y="7263"/>
                  </a:lnTo>
                  <a:lnTo>
                    <a:pt x="7300" y="7153"/>
                  </a:lnTo>
                  <a:lnTo>
                    <a:pt x="7410" y="7080"/>
                  </a:lnTo>
                  <a:lnTo>
                    <a:pt x="7483" y="6970"/>
                  </a:lnTo>
                  <a:close/>
                  <a:moveTo>
                    <a:pt x="4769" y="1"/>
                  </a:moveTo>
                  <a:lnTo>
                    <a:pt x="4769" y="37"/>
                  </a:lnTo>
                  <a:lnTo>
                    <a:pt x="4805" y="184"/>
                  </a:lnTo>
                  <a:lnTo>
                    <a:pt x="4879" y="294"/>
                  </a:lnTo>
                  <a:lnTo>
                    <a:pt x="4989" y="367"/>
                  </a:lnTo>
                  <a:lnTo>
                    <a:pt x="5099" y="404"/>
                  </a:lnTo>
                  <a:lnTo>
                    <a:pt x="5172" y="551"/>
                  </a:lnTo>
                  <a:lnTo>
                    <a:pt x="5282" y="697"/>
                  </a:lnTo>
                  <a:lnTo>
                    <a:pt x="5466" y="991"/>
                  </a:lnTo>
                  <a:lnTo>
                    <a:pt x="5539" y="1101"/>
                  </a:lnTo>
                  <a:lnTo>
                    <a:pt x="5466" y="1284"/>
                  </a:lnTo>
                  <a:lnTo>
                    <a:pt x="5466" y="1468"/>
                  </a:lnTo>
                  <a:lnTo>
                    <a:pt x="5539" y="1688"/>
                  </a:lnTo>
                  <a:lnTo>
                    <a:pt x="5649" y="1835"/>
                  </a:lnTo>
                  <a:lnTo>
                    <a:pt x="5722" y="1908"/>
                  </a:lnTo>
                  <a:lnTo>
                    <a:pt x="5356" y="2605"/>
                  </a:lnTo>
                  <a:lnTo>
                    <a:pt x="4879" y="3595"/>
                  </a:lnTo>
                  <a:lnTo>
                    <a:pt x="4769" y="3852"/>
                  </a:lnTo>
                  <a:lnTo>
                    <a:pt x="4622" y="4072"/>
                  </a:lnTo>
                  <a:lnTo>
                    <a:pt x="4402" y="4072"/>
                  </a:lnTo>
                  <a:lnTo>
                    <a:pt x="4292" y="4109"/>
                  </a:lnTo>
                  <a:lnTo>
                    <a:pt x="4182" y="4182"/>
                  </a:lnTo>
                  <a:lnTo>
                    <a:pt x="4108" y="4292"/>
                  </a:lnTo>
                  <a:lnTo>
                    <a:pt x="4072" y="4402"/>
                  </a:lnTo>
                  <a:lnTo>
                    <a:pt x="3485" y="4476"/>
                  </a:lnTo>
                  <a:lnTo>
                    <a:pt x="3045" y="4512"/>
                  </a:lnTo>
                  <a:lnTo>
                    <a:pt x="2678" y="4549"/>
                  </a:lnTo>
                  <a:lnTo>
                    <a:pt x="2568" y="4366"/>
                  </a:lnTo>
                  <a:lnTo>
                    <a:pt x="2458" y="4219"/>
                  </a:lnTo>
                  <a:lnTo>
                    <a:pt x="2274" y="4146"/>
                  </a:lnTo>
                  <a:lnTo>
                    <a:pt x="2091" y="4109"/>
                  </a:lnTo>
                  <a:lnTo>
                    <a:pt x="1907" y="4109"/>
                  </a:lnTo>
                  <a:lnTo>
                    <a:pt x="1797" y="4182"/>
                  </a:lnTo>
                  <a:lnTo>
                    <a:pt x="1651" y="4292"/>
                  </a:lnTo>
                  <a:lnTo>
                    <a:pt x="1577" y="4402"/>
                  </a:lnTo>
                  <a:lnTo>
                    <a:pt x="1504" y="4512"/>
                  </a:lnTo>
                  <a:lnTo>
                    <a:pt x="1504" y="4622"/>
                  </a:lnTo>
                  <a:lnTo>
                    <a:pt x="1431" y="4769"/>
                  </a:lnTo>
                  <a:lnTo>
                    <a:pt x="1431" y="4953"/>
                  </a:lnTo>
                  <a:lnTo>
                    <a:pt x="1467" y="5099"/>
                  </a:lnTo>
                  <a:lnTo>
                    <a:pt x="1504" y="5173"/>
                  </a:lnTo>
                  <a:lnTo>
                    <a:pt x="1504" y="5209"/>
                  </a:lnTo>
                  <a:lnTo>
                    <a:pt x="1247" y="5760"/>
                  </a:lnTo>
                  <a:lnTo>
                    <a:pt x="880" y="6420"/>
                  </a:lnTo>
                  <a:lnTo>
                    <a:pt x="770" y="6640"/>
                  </a:lnTo>
                  <a:lnTo>
                    <a:pt x="770" y="6713"/>
                  </a:lnTo>
                  <a:lnTo>
                    <a:pt x="734" y="6823"/>
                  </a:lnTo>
                  <a:lnTo>
                    <a:pt x="734" y="6787"/>
                  </a:lnTo>
                  <a:lnTo>
                    <a:pt x="624" y="6787"/>
                  </a:lnTo>
                  <a:lnTo>
                    <a:pt x="550" y="6823"/>
                  </a:lnTo>
                  <a:lnTo>
                    <a:pt x="404" y="6933"/>
                  </a:lnTo>
                  <a:lnTo>
                    <a:pt x="330" y="6970"/>
                  </a:lnTo>
                  <a:lnTo>
                    <a:pt x="257" y="7007"/>
                  </a:lnTo>
                  <a:lnTo>
                    <a:pt x="183" y="7117"/>
                  </a:lnTo>
                  <a:lnTo>
                    <a:pt x="110" y="7227"/>
                  </a:lnTo>
                  <a:lnTo>
                    <a:pt x="110" y="7447"/>
                  </a:lnTo>
                  <a:lnTo>
                    <a:pt x="0" y="7777"/>
                  </a:lnTo>
                  <a:lnTo>
                    <a:pt x="37" y="7850"/>
                  </a:lnTo>
                  <a:lnTo>
                    <a:pt x="73" y="7887"/>
                  </a:lnTo>
                  <a:lnTo>
                    <a:pt x="110" y="7960"/>
                  </a:lnTo>
                  <a:lnTo>
                    <a:pt x="183" y="7960"/>
                  </a:lnTo>
                  <a:lnTo>
                    <a:pt x="367" y="8034"/>
                  </a:lnTo>
                  <a:lnTo>
                    <a:pt x="660" y="8034"/>
                  </a:lnTo>
                  <a:lnTo>
                    <a:pt x="660" y="7997"/>
                  </a:lnTo>
                  <a:lnTo>
                    <a:pt x="770" y="7997"/>
                  </a:lnTo>
                  <a:lnTo>
                    <a:pt x="880" y="8181"/>
                  </a:lnTo>
                  <a:lnTo>
                    <a:pt x="990" y="8364"/>
                  </a:lnTo>
                  <a:lnTo>
                    <a:pt x="1211" y="8657"/>
                  </a:lnTo>
                  <a:lnTo>
                    <a:pt x="1651" y="9281"/>
                  </a:lnTo>
                  <a:lnTo>
                    <a:pt x="1687" y="9354"/>
                  </a:lnTo>
                  <a:lnTo>
                    <a:pt x="1651" y="9501"/>
                  </a:lnTo>
                  <a:lnTo>
                    <a:pt x="1614" y="9648"/>
                  </a:lnTo>
                  <a:lnTo>
                    <a:pt x="1577" y="9831"/>
                  </a:lnTo>
                  <a:lnTo>
                    <a:pt x="1577" y="9941"/>
                  </a:lnTo>
                  <a:lnTo>
                    <a:pt x="1614" y="10051"/>
                  </a:lnTo>
                  <a:lnTo>
                    <a:pt x="1541" y="10235"/>
                  </a:lnTo>
                  <a:lnTo>
                    <a:pt x="1431" y="10418"/>
                  </a:lnTo>
                  <a:lnTo>
                    <a:pt x="1357" y="10601"/>
                  </a:lnTo>
                  <a:lnTo>
                    <a:pt x="1211" y="10785"/>
                  </a:lnTo>
                  <a:lnTo>
                    <a:pt x="1137" y="10858"/>
                  </a:lnTo>
                  <a:lnTo>
                    <a:pt x="1137" y="10968"/>
                  </a:lnTo>
                  <a:lnTo>
                    <a:pt x="1174" y="11078"/>
                  </a:lnTo>
                  <a:lnTo>
                    <a:pt x="1247" y="11152"/>
                  </a:lnTo>
                  <a:lnTo>
                    <a:pt x="1357" y="11188"/>
                  </a:lnTo>
                  <a:lnTo>
                    <a:pt x="1467" y="11152"/>
                  </a:lnTo>
                  <a:lnTo>
                    <a:pt x="1541" y="11078"/>
                  </a:lnTo>
                  <a:lnTo>
                    <a:pt x="1577" y="10968"/>
                  </a:lnTo>
                  <a:lnTo>
                    <a:pt x="1614" y="10932"/>
                  </a:lnTo>
                  <a:lnTo>
                    <a:pt x="1687" y="10822"/>
                  </a:lnTo>
                  <a:lnTo>
                    <a:pt x="1761" y="10638"/>
                  </a:lnTo>
                  <a:lnTo>
                    <a:pt x="1834" y="10491"/>
                  </a:lnTo>
                  <a:lnTo>
                    <a:pt x="1907" y="10198"/>
                  </a:lnTo>
                  <a:lnTo>
                    <a:pt x="2164" y="10198"/>
                  </a:lnTo>
                  <a:lnTo>
                    <a:pt x="2348" y="10161"/>
                  </a:lnTo>
                  <a:lnTo>
                    <a:pt x="2494" y="10088"/>
                  </a:lnTo>
                  <a:lnTo>
                    <a:pt x="2641" y="10015"/>
                  </a:lnTo>
                  <a:lnTo>
                    <a:pt x="2714" y="9905"/>
                  </a:lnTo>
                  <a:lnTo>
                    <a:pt x="3338" y="9905"/>
                  </a:lnTo>
                  <a:lnTo>
                    <a:pt x="3998" y="9941"/>
                  </a:lnTo>
                  <a:lnTo>
                    <a:pt x="4035" y="10051"/>
                  </a:lnTo>
                  <a:lnTo>
                    <a:pt x="4072" y="10088"/>
                  </a:lnTo>
                  <a:lnTo>
                    <a:pt x="4145" y="10161"/>
                  </a:lnTo>
                  <a:lnTo>
                    <a:pt x="4292" y="10235"/>
                  </a:lnTo>
                  <a:lnTo>
                    <a:pt x="4439" y="10308"/>
                  </a:lnTo>
                  <a:lnTo>
                    <a:pt x="4622" y="10308"/>
                  </a:lnTo>
                  <a:lnTo>
                    <a:pt x="4805" y="10271"/>
                  </a:lnTo>
                  <a:lnTo>
                    <a:pt x="4879" y="10235"/>
                  </a:lnTo>
                  <a:lnTo>
                    <a:pt x="5282" y="10822"/>
                  </a:lnTo>
                  <a:lnTo>
                    <a:pt x="5429" y="11115"/>
                  </a:lnTo>
                  <a:lnTo>
                    <a:pt x="5576" y="11408"/>
                  </a:lnTo>
                  <a:lnTo>
                    <a:pt x="5796" y="11995"/>
                  </a:lnTo>
                  <a:lnTo>
                    <a:pt x="5759" y="12105"/>
                  </a:lnTo>
                  <a:lnTo>
                    <a:pt x="5759" y="12215"/>
                  </a:lnTo>
                  <a:lnTo>
                    <a:pt x="5759" y="12362"/>
                  </a:lnTo>
                  <a:lnTo>
                    <a:pt x="5759" y="12472"/>
                  </a:lnTo>
                  <a:lnTo>
                    <a:pt x="5759" y="12509"/>
                  </a:lnTo>
                  <a:lnTo>
                    <a:pt x="5722" y="12619"/>
                  </a:lnTo>
                  <a:lnTo>
                    <a:pt x="5722" y="12692"/>
                  </a:lnTo>
                  <a:lnTo>
                    <a:pt x="5759" y="12766"/>
                  </a:lnTo>
                  <a:lnTo>
                    <a:pt x="5979" y="12876"/>
                  </a:lnTo>
                  <a:lnTo>
                    <a:pt x="5759" y="13169"/>
                  </a:lnTo>
                  <a:lnTo>
                    <a:pt x="5612" y="13463"/>
                  </a:lnTo>
                  <a:lnTo>
                    <a:pt x="5502" y="13793"/>
                  </a:lnTo>
                  <a:lnTo>
                    <a:pt x="5429" y="14123"/>
                  </a:lnTo>
                  <a:lnTo>
                    <a:pt x="5392" y="14196"/>
                  </a:lnTo>
                  <a:lnTo>
                    <a:pt x="5429" y="14270"/>
                  </a:lnTo>
                  <a:lnTo>
                    <a:pt x="5502" y="14343"/>
                  </a:lnTo>
                  <a:lnTo>
                    <a:pt x="5576" y="14380"/>
                  </a:lnTo>
                  <a:lnTo>
                    <a:pt x="5649" y="14416"/>
                  </a:lnTo>
                  <a:lnTo>
                    <a:pt x="5722" y="14416"/>
                  </a:lnTo>
                  <a:lnTo>
                    <a:pt x="5759" y="14380"/>
                  </a:lnTo>
                  <a:lnTo>
                    <a:pt x="5832" y="14306"/>
                  </a:lnTo>
                  <a:lnTo>
                    <a:pt x="5832" y="14233"/>
                  </a:lnTo>
                  <a:lnTo>
                    <a:pt x="5869" y="14086"/>
                  </a:lnTo>
                  <a:lnTo>
                    <a:pt x="5979" y="13793"/>
                  </a:lnTo>
                  <a:lnTo>
                    <a:pt x="6089" y="13463"/>
                  </a:lnTo>
                  <a:lnTo>
                    <a:pt x="6309" y="13022"/>
                  </a:lnTo>
                  <a:lnTo>
                    <a:pt x="6566" y="13022"/>
                  </a:lnTo>
                  <a:lnTo>
                    <a:pt x="6713" y="12986"/>
                  </a:lnTo>
                  <a:lnTo>
                    <a:pt x="6786" y="12876"/>
                  </a:lnTo>
                  <a:lnTo>
                    <a:pt x="6860" y="12582"/>
                  </a:lnTo>
                  <a:lnTo>
                    <a:pt x="7593" y="12582"/>
                  </a:lnTo>
                  <a:lnTo>
                    <a:pt x="8253" y="12546"/>
                  </a:lnTo>
                  <a:lnTo>
                    <a:pt x="8914" y="12509"/>
                  </a:lnTo>
                  <a:lnTo>
                    <a:pt x="8950" y="12509"/>
                  </a:lnTo>
                  <a:lnTo>
                    <a:pt x="8950" y="12619"/>
                  </a:lnTo>
                  <a:lnTo>
                    <a:pt x="9024" y="12692"/>
                  </a:lnTo>
                  <a:lnTo>
                    <a:pt x="9170" y="12802"/>
                  </a:lnTo>
                  <a:lnTo>
                    <a:pt x="9354" y="12876"/>
                  </a:lnTo>
                  <a:lnTo>
                    <a:pt x="9537" y="12912"/>
                  </a:lnTo>
                  <a:lnTo>
                    <a:pt x="9647" y="13279"/>
                  </a:lnTo>
                  <a:lnTo>
                    <a:pt x="9794" y="13829"/>
                  </a:lnTo>
                  <a:lnTo>
                    <a:pt x="9904" y="14050"/>
                  </a:lnTo>
                  <a:lnTo>
                    <a:pt x="9977" y="14160"/>
                  </a:lnTo>
                  <a:lnTo>
                    <a:pt x="10051" y="14270"/>
                  </a:lnTo>
                  <a:lnTo>
                    <a:pt x="10198" y="14270"/>
                  </a:lnTo>
                  <a:lnTo>
                    <a:pt x="10271" y="14233"/>
                  </a:lnTo>
                  <a:lnTo>
                    <a:pt x="10308" y="14160"/>
                  </a:lnTo>
                  <a:lnTo>
                    <a:pt x="10308" y="14013"/>
                  </a:lnTo>
                  <a:lnTo>
                    <a:pt x="10308" y="13903"/>
                  </a:lnTo>
                  <a:lnTo>
                    <a:pt x="10198" y="13609"/>
                  </a:lnTo>
                  <a:lnTo>
                    <a:pt x="9977" y="12949"/>
                  </a:lnTo>
                  <a:lnTo>
                    <a:pt x="9904" y="12729"/>
                  </a:lnTo>
                  <a:lnTo>
                    <a:pt x="9977" y="12619"/>
                  </a:lnTo>
                  <a:lnTo>
                    <a:pt x="10088" y="12399"/>
                  </a:lnTo>
                  <a:lnTo>
                    <a:pt x="10124" y="12215"/>
                  </a:lnTo>
                  <a:lnTo>
                    <a:pt x="10161" y="12032"/>
                  </a:lnTo>
                  <a:lnTo>
                    <a:pt x="10161" y="11885"/>
                  </a:lnTo>
                  <a:lnTo>
                    <a:pt x="10124" y="11849"/>
                  </a:lnTo>
                  <a:lnTo>
                    <a:pt x="10601" y="11042"/>
                  </a:lnTo>
                  <a:lnTo>
                    <a:pt x="11115" y="10235"/>
                  </a:lnTo>
                  <a:lnTo>
                    <a:pt x="11371" y="10088"/>
                  </a:lnTo>
                  <a:lnTo>
                    <a:pt x="11518" y="9978"/>
                  </a:lnTo>
                  <a:lnTo>
                    <a:pt x="11628" y="9868"/>
                  </a:lnTo>
                  <a:lnTo>
                    <a:pt x="11665" y="9831"/>
                  </a:lnTo>
                  <a:lnTo>
                    <a:pt x="11738" y="9758"/>
                  </a:lnTo>
                  <a:lnTo>
                    <a:pt x="11812" y="9611"/>
                  </a:lnTo>
                  <a:lnTo>
                    <a:pt x="11885" y="9464"/>
                  </a:lnTo>
                  <a:lnTo>
                    <a:pt x="12068" y="9501"/>
                  </a:lnTo>
                  <a:lnTo>
                    <a:pt x="12288" y="9501"/>
                  </a:lnTo>
                  <a:lnTo>
                    <a:pt x="12875" y="9538"/>
                  </a:lnTo>
                  <a:lnTo>
                    <a:pt x="13426" y="9501"/>
                  </a:lnTo>
                  <a:lnTo>
                    <a:pt x="13499" y="9501"/>
                  </a:lnTo>
                  <a:lnTo>
                    <a:pt x="13572" y="9464"/>
                  </a:lnTo>
                  <a:lnTo>
                    <a:pt x="13646" y="9391"/>
                  </a:lnTo>
                  <a:lnTo>
                    <a:pt x="13646" y="9318"/>
                  </a:lnTo>
                  <a:lnTo>
                    <a:pt x="13682" y="9244"/>
                  </a:lnTo>
                  <a:lnTo>
                    <a:pt x="13646" y="9171"/>
                  </a:lnTo>
                  <a:lnTo>
                    <a:pt x="13609" y="9098"/>
                  </a:lnTo>
                  <a:lnTo>
                    <a:pt x="13536" y="9024"/>
                  </a:lnTo>
                  <a:lnTo>
                    <a:pt x="13426" y="9024"/>
                  </a:lnTo>
                  <a:lnTo>
                    <a:pt x="13059" y="8988"/>
                  </a:lnTo>
                  <a:lnTo>
                    <a:pt x="12655" y="8988"/>
                  </a:lnTo>
                  <a:lnTo>
                    <a:pt x="11885" y="9024"/>
                  </a:lnTo>
                  <a:lnTo>
                    <a:pt x="11812" y="8951"/>
                  </a:lnTo>
                  <a:lnTo>
                    <a:pt x="11738" y="8877"/>
                  </a:lnTo>
                  <a:lnTo>
                    <a:pt x="11518" y="8767"/>
                  </a:lnTo>
                  <a:lnTo>
                    <a:pt x="11445" y="8767"/>
                  </a:lnTo>
                  <a:lnTo>
                    <a:pt x="11335" y="8804"/>
                  </a:lnTo>
                  <a:lnTo>
                    <a:pt x="11225" y="8767"/>
                  </a:lnTo>
                  <a:lnTo>
                    <a:pt x="11078" y="8804"/>
                  </a:lnTo>
                  <a:lnTo>
                    <a:pt x="10638" y="8107"/>
                  </a:lnTo>
                  <a:lnTo>
                    <a:pt x="10271" y="7594"/>
                  </a:lnTo>
                  <a:lnTo>
                    <a:pt x="10088" y="7300"/>
                  </a:lnTo>
                  <a:lnTo>
                    <a:pt x="9904" y="7080"/>
                  </a:lnTo>
                  <a:lnTo>
                    <a:pt x="9977" y="6970"/>
                  </a:lnTo>
                  <a:lnTo>
                    <a:pt x="10051" y="6823"/>
                  </a:lnTo>
                  <a:lnTo>
                    <a:pt x="10088" y="6713"/>
                  </a:lnTo>
                  <a:lnTo>
                    <a:pt x="10124" y="6567"/>
                  </a:lnTo>
                  <a:lnTo>
                    <a:pt x="10088" y="6493"/>
                  </a:lnTo>
                  <a:lnTo>
                    <a:pt x="10051" y="6456"/>
                  </a:lnTo>
                  <a:lnTo>
                    <a:pt x="9941" y="6456"/>
                  </a:lnTo>
                  <a:lnTo>
                    <a:pt x="10124" y="6236"/>
                  </a:lnTo>
                  <a:lnTo>
                    <a:pt x="10308" y="5980"/>
                  </a:lnTo>
                  <a:lnTo>
                    <a:pt x="10638" y="5503"/>
                  </a:lnTo>
                  <a:lnTo>
                    <a:pt x="11005" y="4953"/>
                  </a:lnTo>
                  <a:lnTo>
                    <a:pt x="11078" y="4953"/>
                  </a:lnTo>
                  <a:lnTo>
                    <a:pt x="11151" y="4916"/>
                  </a:lnTo>
                  <a:lnTo>
                    <a:pt x="11225" y="4843"/>
                  </a:lnTo>
                  <a:lnTo>
                    <a:pt x="11298" y="4769"/>
                  </a:lnTo>
                  <a:lnTo>
                    <a:pt x="11518" y="4586"/>
                  </a:lnTo>
                  <a:lnTo>
                    <a:pt x="11591" y="4476"/>
                  </a:lnTo>
                  <a:lnTo>
                    <a:pt x="11665" y="4366"/>
                  </a:lnTo>
                  <a:lnTo>
                    <a:pt x="11702" y="4256"/>
                  </a:lnTo>
                  <a:lnTo>
                    <a:pt x="11702" y="4146"/>
                  </a:lnTo>
                  <a:lnTo>
                    <a:pt x="11665" y="3999"/>
                  </a:lnTo>
                  <a:lnTo>
                    <a:pt x="11591" y="3889"/>
                  </a:lnTo>
                  <a:lnTo>
                    <a:pt x="11518" y="3779"/>
                  </a:lnTo>
                  <a:lnTo>
                    <a:pt x="11408" y="3742"/>
                  </a:lnTo>
                  <a:lnTo>
                    <a:pt x="11298" y="3705"/>
                  </a:lnTo>
                  <a:lnTo>
                    <a:pt x="11151" y="3669"/>
                  </a:lnTo>
                  <a:lnTo>
                    <a:pt x="10931" y="3192"/>
                  </a:lnTo>
                  <a:lnTo>
                    <a:pt x="10674" y="2752"/>
                  </a:lnTo>
                  <a:lnTo>
                    <a:pt x="10344" y="2091"/>
                  </a:lnTo>
                  <a:lnTo>
                    <a:pt x="10124" y="1725"/>
                  </a:lnTo>
                  <a:lnTo>
                    <a:pt x="9904" y="1431"/>
                  </a:lnTo>
                  <a:lnTo>
                    <a:pt x="9941" y="1284"/>
                  </a:lnTo>
                  <a:lnTo>
                    <a:pt x="9941" y="1211"/>
                  </a:lnTo>
                  <a:lnTo>
                    <a:pt x="9977" y="1064"/>
                  </a:lnTo>
                  <a:lnTo>
                    <a:pt x="9941" y="954"/>
                  </a:lnTo>
                  <a:lnTo>
                    <a:pt x="9904" y="844"/>
                  </a:lnTo>
                  <a:lnTo>
                    <a:pt x="9831" y="697"/>
                  </a:lnTo>
                  <a:lnTo>
                    <a:pt x="9721" y="587"/>
                  </a:lnTo>
                  <a:lnTo>
                    <a:pt x="9574" y="514"/>
                  </a:lnTo>
                  <a:lnTo>
                    <a:pt x="9427" y="477"/>
                  </a:lnTo>
                  <a:lnTo>
                    <a:pt x="9244" y="514"/>
                  </a:lnTo>
                  <a:lnTo>
                    <a:pt x="9097" y="551"/>
                  </a:lnTo>
                  <a:lnTo>
                    <a:pt x="8987" y="661"/>
                  </a:lnTo>
                  <a:lnTo>
                    <a:pt x="8914" y="808"/>
                  </a:lnTo>
                  <a:lnTo>
                    <a:pt x="8877" y="954"/>
                  </a:lnTo>
                  <a:lnTo>
                    <a:pt x="8840" y="1028"/>
                  </a:lnTo>
                  <a:lnTo>
                    <a:pt x="7887" y="1101"/>
                  </a:lnTo>
                  <a:lnTo>
                    <a:pt x="7080" y="1174"/>
                  </a:lnTo>
                  <a:lnTo>
                    <a:pt x="6933" y="1174"/>
                  </a:lnTo>
                  <a:lnTo>
                    <a:pt x="6860" y="1064"/>
                  </a:lnTo>
                  <a:lnTo>
                    <a:pt x="6749" y="918"/>
                  </a:lnTo>
                  <a:lnTo>
                    <a:pt x="6713" y="881"/>
                  </a:lnTo>
                  <a:lnTo>
                    <a:pt x="6639" y="808"/>
                  </a:lnTo>
                  <a:lnTo>
                    <a:pt x="6529" y="771"/>
                  </a:lnTo>
                  <a:lnTo>
                    <a:pt x="6456" y="771"/>
                  </a:lnTo>
                  <a:lnTo>
                    <a:pt x="6383" y="808"/>
                  </a:lnTo>
                  <a:lnTo>
                    <a:pt x="5942" y="808"/>
                  </a:lnTo>
                  <a:lnTo>
                    <a:pt x="5686" y="477"/>
                  </a:lnTo>
                  <a:lnTo>
                    <a:pt x="5576" y="294"/>
                  </a:lnTo>
                  <a:lnTo>
                    <a:pt x="5466" y="111"/>
                  </a:lnTo>
                  <a:lnTo>
                    <a:pt x="5429" y="37"/>
                  </a:lnTo>
                  <a:lnTo>
                    <a:pt x="5356" y="1"/>
                  </a:lnTo>
                  <a:lnTo>
                    <a:pt x="5209" y="1"/>
                  </a:lnTo>
                  <a:lnTo>
                    <a:pt x="5025" y="37"/>
                  </a:lnTo>
                  <a:lnTo>
                    <a:pt x="4915" y="1"/>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81" name="Shape 381"/>
            <p:cNvSpPr/>
            <p:nvPr/>
          </p:nvSpPr>
          <p:spPr>
            <a:xfrm>
              <a:off x="6789450" y="3384325"/>
              <a:ext cx="262300" cy="186175"/>
            </a:xfrm>
            <a:custGeom>
              <a:avLst/>
              <a:gdLst/>
              <a:ahLst/>
              <a:cxnLst/>
              <a:rect l="0" t="0" r="0" b="0"/>
              <a:pathLst>
                <a:path w="10492" h="7447" extrusionOk="0">
                  <a:moveTo>
                    <a:pt x="7300" y="1761"/>
                  </a:moveTo>
                  <a:lnTo>
                    <a:pt x="7117" y="1797"/>
                  </a:lnTo>
                  <a:lnTo>
                    <a:pt x="6897" y="1834"/>
                  </a:lnTo>
                  <a:lnTo>
                    <a:pt x="6713" y="1907"/>
                  </a:lnTo>
                  <a:lnTo>
                    <a:pt x="6530" y="2017"/>
                  </a:lnTo>
                  <a:lnTo>
                    <a:pt x="6383" y="2128"/>
                  </a:lnTo>
                  <a:lnTo>
                    <a:pt x="6273" y="2274"/>
                  </a:lnTo>
                  <a:lnTo>
                    <a:pt x="6200" y="2458"/>
                  </a:lnTo>
                  <a:lnTo>
                    <a:pt x="6200" y="2531"/>
                  </a:lnTo>
                  <a:lnTo>
                    <a:pt x="6237" y="2604"/>
                  </a:lnTo>
                  <a:lnTo>
                    <a:pt x="6310" y="2641"/>
                  </a:lnTo>
                  <a:lnTo>
                    <a:pt x="6383" y="2641"/>
                  </a:lnTo>
                  <a:lnTo>
                    <a:pt x="6530" y="2604"/>
                  </a:lnTo>
                  <a:lnTo>
                    <a:pt x="6640" y="2531"/>
                  </a:lnTo>
                  <a:lnTo>
                    <a:pt x="6860" y="2384"/>
                  </a:lnTo>
                  <a:lnTo>
                    <a:pt x="7007" y="2348"/>
                  </a:lnTo>
                  <a:lnTo>
                    <a:pt x="7154" y="2274"/>
                  </a:lnTo>
                  <a:lnTo>
                    <a:pt x="7484" y="2274"/>
                  </a:lnTo>
                  <a:lnTo>
                    <a:pt x="7667" y="2311"/>
                  </a:lnTo>
                  <a:lnTo>
                    <a:pt x="7851" y="2384"/>
                  </a:lnTo>
                  <a:lnTo>
                    <a:pt x="7924" y="2458"/>
                  </a:lnTo>
                  <a:lnTo>
                    <a:pt x="7961" y="2531"/>
                  </a:lnTo>
                  <a:lnTo>
                    <a:pt x="7997" y="2641"/>
                  </a:lnTo>
                  <a:lnTo>
                    <a:pt x="7997" y="2751"/>
                  </a:lnTo>
                  <a:lnTo>
                    <a:pt x="7961" y="2898"/>
                  </a:lnTo>
                  <a:lnTo>
                    <a:pt x="7887" y="3045"/>
                  </a:lnTo>
                  <a:lnTo>
                    <a:pt x="7667" y="3338"/>
                  </a:lnTo>
                  <a:lnTo>
                    <a:pt x="7190" y="3998"/>
                  </a:lnTo>
                  <a:lnTo>
                    <a:pt x="6713" y="4622"/>
                  </a:lnTo>
                  <a:lnTo>
                    <a:pt x="5686" y="5869"/>
                  </a:lnTo>
                  <a:lnTo>
                    <a:pt x="5613" y="6016"/>
                  </a:lnTo>
                  <a:lnTo>
                    <a:pt x="5650" y="6162"/>
                  </a:lnTo>
                  <a:lnTo>
                    <a:pt x="5686" y="6236"/>
                  </a:lnTo>
                  <a:lnTo>
                    <a:pt x="5723" y="6273"/>
                  </a:lnTo>
                  <a:lnTo>
                    <a:pt x="5796" y="6309"/>
                  </a:lnTo>
                  <a:lnTo>
                    <a:pt x="5870" y="6309"/>
                  </a:lnTo>
                  <a:lnTo>
                    <a:pt x="6567" y="6273"/>
                  </a:lnTo>
                  <a:lnTo>
                    <a:pt x="7264" y="6309"/>
                  </a:lnTo>
                  <a:lnTo>
                    <a:pt x="8034" y="6346"/>
                  </a:lnTo>
                  <a:lnTo>
                    <a:pt x="8401" y="6419"/>
                  </a:lnTo>
                  <a:lnTo>
                    <a:pt x="8547" y="6419"/>
                  </a:lnTo>
                  <a:lnTo>
                    <a:pt x="8731" y="6383"/>
                  </a:lnTo>
                  <a:lnTo>
                    <a:pt x="8841" y="6309"/>
                  </a:lnTo>
                  <a:lnTo>
                    <a:pt x="8878" y="6199"/>
                  </a:lnTo>
                  <a:lnTo>
                    <a:pt x="8878" y="6089"/>
                  </a:lnTo>
                  <a:lnTo>
                    <a:pt x="8768" y="6016"/>
                  </a:lnTo>
                  <a:lnTo>
                    <a:pt x="8658" y="5942"/>
                  </a:lnTo>
                  <a:lnTo>
                    <a:pt x="8474" y="5869"/>
                  </a:lnTo>
                  <a:lnTo>
                    <a:pt x="8107" y="5796"/>
                  </a:lnTo>
                  <a:lnTo>
                    <a:pt x="7410" y="5759"/>
                  </a:lnTo>
                  <a:lnTo>
                    <a:pt x="6457" y="5759"/>
                  </a:lnTo>
                  <a:lnTo>
                    <a:pt x="7557" y="4365"/>
                  </a:lnTo>
                  <a:lnTo>
                    <a:pt x="7851" y="3998"/>
                  </a:lnTo>
                  <a:lnTo>
                    <a:pt x="8144" y="3595"/>
                  </a:lnTo>
                  <a:lnTo>
                    <a:pt x="8291" y="3375"/>
                  </a:lnTo>
                  <a:lnTo>
                    <a:pt x="8401" y="3191"/>
                  </a:lnTo>
                  <a:lnTo>
                    <a:pt x="8474" y="2935"/>
                  </a:lnTo>
                  <a:lnTo>
                    <a:pt x="8511" y="2714"/>
                  </a:lnTo>
                  <a:lnTo>
                    <a:pt x="8511" y="2494"/>
                  </a:lnTo>
                  <a:lnTo>
                    <a:pt x="8437" y="2311"/>
                  </a:lnTo>
                  <a:lnTo>
                    <a:pt x="8327" y="2164"/>
                  </a:lnTo>
                  <a:lnTo>
                    <a:pt x="8217" y="2017"/>
                  </a:lnTo>
                  <a:lnTo>
                    <a:pt x="8071" y="1907"/>
                  </a:lnTo>
                  <a:lnTo>
                    <a:pt x="7887" y="1834"/>
                  </a:lnTo>
                  <a:lnTo>
                    <a:pt x="7667" y="1797"/>
                  </a:lnTo>
                  <a:lnTo>
                    <a:pt x="7484" y="1761"/>
                  </a:lnTo>
                  <a:close/>
                  <a:moveTo>
                    <a:pt x="954" y="0"/>
                  </a:moveTo>
                  <a:lnTo>
                    <a:pt x="771" y="37"/>
                  </a:lnTo>
                  <a:lnTo>
                    <a:pt x="624" y="110"/>
                  </a:lnTo>
                  <a:lnTo>
                    <a:pt x="441" y="183"/>
                  </a:lnTo>
                  <a:lnTo>
                    <a:pt x="294" y="257"/>
                  </a:lnTo>
                  <a:lnTo>
                    <a:pt x="147" y="404"/>
                  </a:lnTo>
                  <a:lnTo>
                    <a:pt x="37" y="514"/>
                  </a:lnTo>
                  <a:lnTo>
                    <a:pt x="1" y="587"/>
                  </a:lnTo>
                  <a:lnTo>
                    <a:pt x="1" y="660"/>
                  </a:lnTo>
                  <a:lnTo>
                    <a:pt x="74" y="770"/>
                  </a:lnTo>
                  <a:lnTo>
                    <a:pt x="184" y="844"/>
                  </a:lnTo>
                  <a:lnTo>
                    <a:pt x="257" y="844"/>
                  </a:lnTo>
                  <a:lnTo>
                    <a:pt x="331" y="807"/>
                  </a:lnTo>
                  <a:lnTo>
                    <a:pt x="661" y="660"/>
                  </a:lnTo>
                  <a:lnTo>
                    <a:pt x="844" y="624"/>
                  </a:lnTo>
                  <a:lnTo>
                    <a:pt x="1028" y="587"/>
                  </a:lnTo>
                  <a:lnTo>
                    <a:pt x="991" y="624"/>
                  </a:lnTo>
                  <a:lnTo>
                    <a:pt x="991" y="844"/>
                  </a:lnTo>
                  <a:lnTo>
                    <a:pt x="991" y="1064"/>
                  </a:lnTo>
                  <a:lnTo>
                    <a:pt x="1101" y="1467"/>
                  </a:lnTo>
                  <a:lnTo>
                    <a:pt x="1358" y="2641"/>
                  </a:lnTo>
                  <a:lnTo>
                    <a:pt x="2312" y="7263"/>
                  </a:lnTo>
                  <a:lnTo>
                    <a:pt x="2348" y="7336"/>
                  </a:lnTo>
                  <a:lnTo>
                    <a:pt x="2422" y="7410"/>
                  </a:lnTo>
                  <a:lnTo>
                    <a:pt x="2495" y="7446"/>
                  </a:lnTo>
                  <a:lnTo>
                    <a:pt x="2678" y="7446"/>
                  </a:lnTo>
                  <a:lnTo>
                    <a:pt x="2752" y="7410"/>
                  </a:lnTo>
                  <a:lnTo>
                    <a:pt x="2825" y="7336"/>
                  </a:lnTo>
                  <a:lnTo>
                    <a:pt x="2862" y="7263"/>
                  </a:lnTo>
                  <a:lnTo>
                    <a:pt x="4072" y="4108"/>
                  </a:lnTo>
                  <a:lnTo>
                    <a:pt x="5246" y="990"/>
                  </a:lnTo>
                  <a:lnTo>
                    <a:pt x="6457" y="917"/>
                  </a:lnTo>
                  <a:lnTo>
                    <a:pt x="7667" y="880"/>
                  </a:lnTo>
                  <a:lnTo>
                    <a:pt x="8988" y="917"/>
                  </a:lnTo>
                  <a:lnTo>
                    <a:pt x="9648" y="990"/>
                  </a:lnTo>
                  <a:lnTo>
                    <a:pt x="9978" y="990"/>
                  </a:lnTo>
                  <a:lnTo>
                    <a:pt x="10308" y="954"/>
                  </a:lnTo>
                  <a:lnTo>
                    <a:pt x="10382" y="917"/>
                  </a:lnTo>
                  <a:lnTo>
                    <a:pt x="10455" y="880"/>
                  </a:lnTo>
                  <a:lnTo>
                    <a:pt x="10492" y="807"/>
                  </a:lnTo>
                  <a:lnTo>
                    <a:pt x="10492" y="734"/>
                  </a:lnTo>
                  <a:lnTo>
                    <a:pt x="10418" y="587"/>
                  </a:lnTo>
                  <a:lnTo>
                    <a:pt x="10382" y="514"/>
                  </a:lnTo>
                  <a:lnTo>
                    <a:pt x="10308" y="477"/>
                  </a:lnTo>
                  <a:lnTo>
                    <a:pt x="10015" y="404"/>
                  </a:lnTo>
                  <a:lnTo>
                    <a:pt x="9721" y="367"/>
                  </a:lnTo>
                  <a:lnTo>
                    <a:pt x="9134" y="330"/>
                  </a:lnTo>
                  <a:lnTo>
                    <a:pt x="7814" y="293"/>
                  </a:lnTo>
                  <a:lnTo>
                    <a:pt x="6420" y="330"/>
                  </a:lnTo>
                  <a:lnTo>
                    <a:pt x="5026" y="404"/>
                  </a:lnTo>
                  <a:lnTo>
                    <a:pt x="4916" y="440"/>
                  </a:lnTo>
                  <a:lnTo>
                    <a:pt x="4843" y="477"/>
                  </a:lnTo>
                  <a:lnTo>
                    <a:pt x="4806" y="550"/>
                  </a:lnTo>
                  <a:lnTo>
                    <a:pt x="4733" y="624"/>
                  </a:lnTo>
                  <a:lnTo>
                    <a:pt x="2678" y="6162"/>
                  </a:lnTo>
                  <a:lnTo>
                    <a:pt x="2128" y="3705"/>
                  </a:lnTo>
                  <a:lnTo>
                    <a:pt x="1725" y="1981"/>
                  </a:lnTo>
                  <a:lnTo>
                    <a:pt x="1541" y="1210"/>
                  </a:lnTo>
                  <a:lnTo>
                    <a:pt x="1468" y="844"/>
                  </a:lnTo>
                  <a:lnTo>
                    <a:pt x="1431" y="660"/>
                  </a:lnTo>
                  <a:lnTo>
                    <a:pt x="1395" y="550"/>
                  </a:lnTo>
                  <a:lnTo>
                    <a:pt x="1431" y="550"/>
                  </a:lnTo>
                  <a:lnTo>
                    <a:pt x="1468" y="514"/>
                  </a:lnTo>
                  <a:lnTo>
                    <a:pt x="1468" y="477"/>
                  </a:lnTo>
                  <a:lnTo>
                    <a:pt x="1505" y="367"/>
                  </a:lnTo>
                  <a:lnTo>
                    <a:pt x="1505" y="220"/>
                  </a:lnTo>
                  <a:lnTo>
                    <a:pt x="1468" y="110"/>
                  </a:lnTo>
                  <a:lnTo>
                    <a:pt x="1395" y="73"/>
                  </a:lnTo>
                  <a:lnTo>
                    <a:pt x="1321" y="37"/>
                  </a:lnTo>
                  <a:lnTo>
                    <a:pt x="1138"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82" name="Shape 382"/>
            <p:cNvSpPr/>
            <p:nvPr/>
          </p:nvSpPr>
          <p:spPr>
            <a:xfrm>
              <a:off x="6950850" y="4617725"/>
              <a:ext cx="254050" cy="162350"/>
            </a:xfrm>
            <a:custGeom>
              <a:avLst/>
              <a:gdLst/>
              <a:ahLst/>
              <a:cxnLst/>
              <a:rect l="0" t="0" r="0" b="0"/>
              <a:pathLst>
                <a:path w="10162" h="6494" extrusionOk="0">
                  <a:moveTo>
                    <a:pt x="8291" y="587"/>
                  </a:moveTo>
                  <a:lnTo>
                    <a:pt x="8291" y="698"/>
                  </a:lnTo>
                  <a:lnTo>
                    <a:pt x="8327" y="771"/>
                  </a:lnTo>
                  <a:lnTo>
                    <a:pt x="8401" y="808"/>
                  </a:lnTo>
                  <a:lnTo>
                    <a:pt x="8474" y="808"/>
                  </a:lnTo>
                  <a:lnTo>
                    <a:pt x="8768" y="771"/>
                  </a:lnTo>
                  <a:lnTo>
                    <a:pt x="8914" y="771"/>
                  </a:lnTo>
                  <a:lnTo>
                    <a:pt x="8988" y="808"/>
                  </a:lnTo>
                  <a:lnTo>
                    <a:pt x="9024" y="844"/>
                  </a:lnTo>
                  <a:lnTo>
                    <a:pt x="9208" y="1101"/>
                  </a:lnTo>
                  <a:lnTo>
                    <a:pt x="9318" y="1321"/>
                  </a:lnTo>
                  <a:lnTo>
                    <a:pt x="9465" y="1615"/>
                  </a:lnTo>
                  <a:lnTo>
                    <a:pt x="9538" y="1871"/>
                  </a:lnTo>
                  <a:lnTo>
                    <a:pt x="9611" y="2165"/>
                  </a:lnTo>
                  <a:lnTo>
                    <a:pt x="9648" y="2458"/>
                  </a:lnTo>
                  <a:lnTo>
                    <a:pt x="9648" y="2715"/>
                  </a:lnTo>
                  <a:lnTo>
                    <a:pt x="9575" y="2972"/>
                  </a:lnTo>
                  <a:lnTo>
                    <a:pt x="9501" y="3229"/>
                  </a:lnTo>
                  <a:lnTo>
                    <a:pt x="9354" y="3485"/>
                  </a:lnTo>
                  <a:lnTo>
                    <a:pt x="9171" y="3669"/>
                  </a:lnTo>
                  <a:lnTo>
                    <a:pt x="8988" y="3852"/>
                  </a:lnTo>
                  <a:lnTo>
                    <a:pt x="8731" y="3962"/>
                  </a:lnTo>
                  <a:lnTo>
                    <a:pt x="8474" y="3999"/>
                  </a:lnTo>
                  <a:lnTo>
                    <a:pt x="8327" y="3999"/>
                  </a:lnTo>
                  <a:lnTo>
                    <a:pt x="8217" y="3925"/>
                  </a:lnTo>
                  <a:lnTo>
                    <a:pt x="8107" y="3852"/>
                  </a:lnTo>
                  <a:lnTo>
                    <a:pt x="7997" y="3742"/>
                  </a:lnTo>
                  <a:lnTo>
                    <a:pt x="7851" y="3485"/>
                  </a:lnTo>
                  <a:lnTo>
                    <a:pt x="7740" y="3229"/>
                  </a:lnTo>
                  <a:lnTo>
                    <a:pt x="7630" y="2935"/>
                  </a:lnTo>
                  <a:lnTo>
                    <a:pt x="7594" y="2605"/>
                  </a:lnTo>
                  <a:lnTo>
                    <a:pt x="7557" y="2311"/>
                  </a:lnTo>
                  <a:lnTo>
                    <a:pt x="7594" y="1981"/>
                  </a:lnTo>
                  <a:lnTo>
                    <a:pt x="7630" y="1578"/>
                  </a:lnTo>
                  <a:lnTo>
                    <a:pt x="7777" y="1211"/>
                  </a:lnTo>
                  <a:lnTo>
                    <a:pt x="7887" y="1028"/>
                  </a:lnTo>
                  <a:lnTo>
                    <a:pt x="7997" y="844"/>
                  </a:lnTo>
                  <a:lnTo>
                    <a:pt x="8107" y="698"/>
                  </a:lnTo>
                  <a:lnTo>
                    <a:pt x="8291" y="587"/>
                  </a:lnTo>
                  <a:close/>
                  <a:moveTo>
                    <a:pt x="8401" y="147"/>
                  </a:moveTo>
                  <a:lnTo>
                    <a:pt x="8181" y="221"/>
                  </a:lnTo>
                  <a:lnTo>
                    <a:pt x="7961" y="294"/>
                  </a:lnTo>
                  <a:lnTo>
                    <a:pt x="7814" y="404"/>
                  </a:lnTo>
                  <a:lnTo>
                    <a:pt x="7667" y="551"/>
                  </a:lnTo>
                  <a:lnTo>
                    <a:pt x="7520" y="698"/>
                  </a:lnTo>
                  <a:lnTo>
                    <a:pt x="7410" y="881"/>
                  </a:lnTo>
                  <a:lnTo>
                    <a:pt x="7264" y="1284"/>
                  </a:lnTo>
                  <a:lnTo>
                    <a:pt x="7154" y="1688"/>
                  </a:lnTo>
                  <a:lnTo>
                    <a:pt x="7117" y="2055"/>
                  </a:lnTo>
                  <a:lnTo>
                    <a:pt x="7080" y="2458"/>
                  </a:lnTo>
                  <a:lnTo>
                    <a:pt x="7154" y="2935"/>
                  </a:lnTo>
                  <a:lnTo>
                    <a:pt x="7264" y="3375"/>
                  </a:lnTo>
                  <a:lnTo>
                    <a:pt x="7410" y="3779"/>
                  </a:lnTo>
                  <a:lnTo>
                    <a:pt x="7520" y="3962"/>
                  </a:lnTo>
                  <a:lnTo>
                    <a:pt x="7667" y="4146"/>
                  </a:lnTo>
                  <a:lnTo>
                    <a:pt x="7814" y="4292"/>
                  </a:lnTo>
                  <a:lnTo>
                    <a:pt x="7961" y="4402"/>
                  </a:lnTo>
                  <a:lnTo>
                    <a:pt x="8144" y="4476"/>
                  </a:lnTo>
                  <a:lnTo>
                    <a:pt x="8364" y="4512"/>
                  </a:lnTo>
                  <a:lnTo>
                    <a:pt x="8584" y="4512"/>
                  </a:lnTo>
                  <a:lnTo>
                    <a:pt x="8768" y="4476"/>
                  </a:lnTo>
                  <a:lnTo>
                    <a:pt x="8988" y="4439"/>
                  </a:lnTo>
                  <a:lnTo>
                    <a:pt x="9134" y="4366"/>
                  </a:lnTo>
                  <a:lnTo>
                    <a:pt x="9318" y="4256"/>
                  </a:lnTo>
                  <a:lnTo>
                    <a:pt x="9465" y="4146"/>
                  </a:lnTo>
                  <a:lnTo>
                    <a:pt x="9721" y="3852"/>
                  </a:lnTo>
                  <a:lnTo>
                    <a:pt x="9905" y="3522"/>
                  </a:lnTo>
                  <a:lnTo>
                    <a:pt x="10051" y="3118"/>
                  </a:lnTo>
                  <a:lnTo>
                    <a:pt x="10161" y="2752"/>
                  </a:lnTo>
                  <a:lnTo>
                    <a:pt x="10161" y="2348"/>
                  </a:lnTo>
                  <a:lnTo>
                    <a:pt x="10125" y="2091"/>
                  </a:lnTo>
                  <a:lnTo>
                    <a:pt x="10051" y="1761"/>
                  </a:lnTo>
                  <a:lnTo>
                    <a:pt x="9941" y="1394"/>
                  </a:lnTo>
                  <a:lnTo>
                    <a:pt x="9758" y="1064"/>
                  </a:lnTo>
                  <a:lnTo>
                    <a:pt x="9575" y="734"/>
                  </a:lnTo>
                  <a:lnTo>
                    <a:pt x="9354" y="441"/>
                  </a:lnTo>
                  <a:lnTo>
                    <a:pt x="9244" y="331"/>
                  </a:lnTo>
                  <a:lnTo>
                    <a:pt x="9098" y="257"/>
                  </a:lnTo>
                  <a:lnTo>
                    <a:pt x="8988" y="221"/>
                  </a:lnTo>
                  <a:lnTo>
                    <a:pt x="8841" y="184"/>
                  </a:lnTo>
                  <a:lnTo>
                    <a:pt x="8621" y="147"/>
                  </a:lnTo>
                  <a:close/>
                  <a:moveTo>
                    <a:pt x="3999" y="1"/>
                  </a:moveTo>
                  <a:lnTo>
                    <a:pt x="3926" y="37"/>
                  </a:lnTo>
                  <a:lnTo>
                    <a:pt x="3852" y="111"/>
                  </a:lnTo>
                  <a:lnTo>
                    <a:pt x="3816" y="404"/>
                  </a:lnTo>
                  <a:lnTo>
                    <a:pt x="3779" y="734"/>
                  </a:lnTo>
                  <a:lnTo>
                    <a:pt x="3705" y="1321"/>
                  </a:lnTo>
                  <a:lnTo>
                    <a:pt x="3632" y="2458"/>
                  </a:lnTo>
                  <a:lnTo>
                    <a:pt x="2898" y="2385"/>
                  </a:lnTo>
                  <a:lnTo>
                    <a:pt x="2128" y="2385"/>
                  </a:lnTo>
                  <a:lnTo>
                    <a:pt x="1395" y="2422"/>
                  </a:lnTo>
                  <a:lnTo>
                    <a:pt x="1028" y="2495"/>
                  </a:lnTo>
                  <a:lnTo>
                    <a:pt x="661" y="2568"/>
                  </a:lnTo>
                  <a:lnTo>
                    <a:pt x="661" y="2495"/>
                  </a:lnTo>
                  <a:lnTo>
                    <a:pt x="588" y="2458"/>
                  </a:lnTo>
                  <a:lnTo>
                    <a:pt x="551" y="2495"/>
                  </a:lnTo>
                  <a:lnTo>
                    <a:pt x="478" y="1651"/>
                  </a:lnTo>
                  <a:lnTo>
                    <a:pt x="441" y="918"/>
                  </a:lnTo>
                  <a:lnTo>
                    <a:pt x="404" y="551"/>
                  </a:lnTo>
                  <a:lnTo>
                    <a:pt x="367" y="184"/>
                  </a:lnTo>
                  <a:lnTo>
                    <a:pt x="331" y="111"/>
                  </a:lnTo>
                  <a:lnTo>
                    <a:pt x="147" y="111"/>
                  </a:lnTo>
                  <a:lnTo>
                    <a:pt x="111" y="184"/>
                  </a:lnTo>
                  <a:lnTo>
                    <a:pt x="37" y="514"/>
                  </a:lnTo>
                  <a:lnTo>
                    <a:pt x="1" y="881"/>
                  </a:lnTo>
                  <a:lnTo>
                    <a:pt x="1" y="1578"/>
                  </a:lnTo>
                  <a:lnTo>
                    <a:pt x="37" y="2275"/>
                  </a:lnTo>
                  <a:lnTo>
                    <a:pt x="111" y="2972"/>
                  </a:lnTo>
                  <a:lnTo>
                    <a:pt x="184" y="3632"/>
                  </a:lnTo>
                  <a:lnTo>
                    <a:pt x="294" y="4329"/>
                  </a:lnTo>
                  <a:lnTo>
                    <a:pt x="404" y="4989"/>
                  </a:lnTo>
                  <a:lnTo>
                    <a:pt x="478" y="5356"/>
                  </a:lnTo>
                  <a:lnTo>
                    <a:pt x="551" y="5503"/>
                  </a:lnTo>
                  <a:lnTo>
                    <a:pt x="588" y="5650"/>
                  </a:lnTo>
                  <a:lnTo>
                    <a:pt x="551" y="5723"/>
                  </a:lnTo>
                  <a:lnTo>
                    <a:pt x="588" y="5833"/>
                  </a:lnTo>
                  <a:lnTo>
                    <a:pt x="661" y="5906"/>
                  </a:lnTo>
                  <a:lnTo>
                    <a:pt x="734" y="5943"/>
                  </a:lnTo>
                  <a:lnTo>
                    <a:pt x="881" y="5943"/>
                  </a:lnTo>
                  <a:lnTo>
                    <a:pt x="954" y="5906"/>
                  </a:lnTo>
                  <a:lnTo>
                    <a:pt x="1028" y="5833"/>
                  </a:lnTo>
                  <a:lnTo>
                    <a:pt x="1064" y="5760"/>
                  </a:lnTo>
                  <a:lnTo>
                    <a:pt x="1064" y="5650"/>
                  </a:lnTo>
                  <a:lnTo>
                    <a:pt x="1064" y="5466"/>
                  </a:lnTo>
                  <a:lnTo>
                    <a:pt x="881" y="4696"/>
                  </a:lnTo>
                  <a:lnTo>
                    <a:pt x="734" y="3889"/>
                  </a:lnTo>
                  <a:lnTo>
                    <a:pt x="624" y="3082"/>
                  </a:lnTo>
                  <a:lnTo>
                    <a:pt x="588" y="2935"/>
                  </a:lnTo>
                  <a:lnTo>
                    <a:pt x="991" y="2972"/>
                  </a:lnTo>
                  <a:lnTo>
                    <a:pt x="1358" y="2935"/>
                  </a:lnTo>
                  <a:lnTo>
                    <a:pt x="2128" y="2898"/>
                  </a:lnTo>
                  <a:lnTo>
                    <a:pt x="2862" y="2898"/>
                  </a:lnTo>
                  <a:lnTo>
                    <a:pt x="3632" y="2972"/>
                  </a:lnTo>
                  <a:lnTo>
                    <a:pt x="3559" y="4256"/>
                  </a:lnTo>
                  <a:lnTo>
                    <a:pt x="3485" y="4843"/>
                  </a:lnTo>
                  <a:lnTo>
                    <a:pt x="3485" y="4989"/>
                  </a:lnTo>
                  <a:lnTo>
                    <a:pt x="3522" y="5173"/>
                  </a:lnTo>
                  <a:lnTo>
                    <a:pt x="3559" y="5283"/>
                  </a:lnTo>
                  <a:lnTo>
                    <a:pt x="3632" y="5393"/>
                  </a:lnTo>
                  <a:lnTo>
                    <a:pt x="3669" y="5429"/>
                  </a:lnTo>
                  <a:lnTo>
                    <a:pt x="3742" y="5466"/>
                  </a:lnTo>
                  <a:lnTo>
                    <a:pt x="3852" y="5393"/>
                  </a:lnTo>
                  <a:lnTo>
                    <a:pt x="3926" y="5319"/>
                  </a:lnTo>
                  <a:lnTo>
                    <a:pt x="3999" y="5209"/>
                  </a:lnTo>
                  <a:lnTo>
                    <a:pt x="4036" y="4916"/>
                  </a:lnTo>
                  <a:lnTo>
                    <a:pt x="4036" y="4366"/>
                  </a:lnTo>
                  <a:lnTo>
                    <a:pt x="4109" y="2935"/>
                  </a:lnTo>
                  <a:lnTo>
                    <a:pt x="4146" y="1468"/>
                  </a:lnTo>
                  <a:lnTo>
                    <a:pt x="4182" y="771"/>
                  </a:lnTo>
                  <a:lnTo>
                    <a:pt x="4182" y="441"/>
                  </a:lnTo>
                  <a:lnTo>
                    <a:pt x="4146" y="111"/>
                  </a:lnTo>
                  <a:lnTo>
                    <a:pt x="4072" y="37"/>
                  </a:lnTo>
                  <a:lnTo>
                    <a:pt x="3999" y="1"/>
                  </a:lnTo>
                  <a:close/>
                  <a:moveTo>
                    <a:pt x="5503" y="3779"/>
                  </a:moveTo>
                  <a:lnTo>
                    <a:pt x="5246" y="3815"/>
                  </a:lnTo>
                  <a:lnTo>
                    <a:pt x="5026" y="3925"/>
                  </a:lnTo>
                  <a:lnTo>
                    <a:pt x="4879" y="3999"/>
                  </a:lnTo>
                  <a:lnTo>
                    <a:pt x="4806" y="4109"/>
                  </a:lnTo>
                  <a:lnTo>
                    <a:pt x="4806" y="4146"/>
                  </a:lnTo>
                  <a:lnTo>
                    <a:pt x="4843" y="4182"/>
                  </a:lnTo>
                  <a:lnTo>
                    <a:pt x="4916" y="4256"/>
                  </a:lnTo>
                  <a:lnTo>
                    <a:pt x="5246" y="4256"/>
                  </a:lnTo>
                  <a:lnTo>
                    <a:pt x="5723" y="4219"/>
                  </a:lnTo>
                  <a:lnTo>
                    <a:pt x="5723" y="4219"/>
                  </a:lnTo>
                  <a:lnTo>
                    <a:pt x="5686" y="4329"/>
                  </a:lnTo>
                  <a:lnTo>
                    <a:pt x="5576" y="4439"/>
                  </a:lnTo>
                  <a:lnTo>
                    <a:pt x="5393" y="4622"/>
                  </a:lnTo>
                  <a:lnTo>
                    <a:pt x="5026" y="5099"/>
                  </a:lnTo>
                  <a:lnTo>
                    <a:pt x="4659" y="5613"/>
                  </a:lnTo>
                  <a:lnTo>
                    <a:pt x="4366" y="6126"/>
                  </a:lnTo>
                  <a:lnTo>
                    <a:pt x="4329" y="6273"/>
                  </a:lnTo>
                  <a:lnTo>
                    <a:pt x="4366" y="6420"/>
                  </a:lnTo>
                  <a:lnTo>
                    <a:pt x="4476" y="6493"/>
                  </a:lnTo>
                  <a:lnTo>
                    <a:pt x="4623" y="6493"/>
                  </a:lnTo>
                  <a:lnTo>
                    <a:pt x="6310" y="6126"/>
                  </a:lnTo>
                  <a:lnTo>
                    <a:pt x="6383" y="6090"/>
                  </a:lnTo>
                  <a:lnTo>
                    <a:pt x="6457" y="6016"/>
                  </a:lnTo>
                  <a:lnTo>
                    <a:pt x="6493" y="5943"/>
                  </a:lnTo>
                  <a:lnTo>
                    <a:pt x="6457" y="5833"/>
                  </a:lnTo>
                  <a:lnTo>
                    <a:pt x="6420" y="5760"/>
                  </a:lnTo>
                  <a:lnTo>
                    <a:pt x="6383" y="5686"/>
                  </a:lnTo>
                  <a:lnTo>
                    <a:pt x="6273" y="5650"/>
                  </a:lnTo>
                  <a:lnTo>
                    <a:pt x="6163" y="5650"/>
                  </a:lnTo>
                  <a:lnTo>
                    <a:pt x="5026" y="5906"/>
                  </a:lnTo>
                  <a:lnTo>
                    <a:pt x="5319" y="5466"/>
                  </a:lnTo>
                  <a:lnTo>
                    <a:pt x="5650" y="5063"/>
                  </a:lnTo>
                  <a:lnTo>
                    <a:pt x="5870" y="4806"/>
                  </a:lnTo>
                  <a:lnTo>
                    <a:pt x="6053" y="4549"/>
                  </a:lnTo>
                  <a:lnTo>
                    <a:pt x="6126" y="4402"/>
                  </a:lnTo>
                  <a:lnTo>
                    <a:pt x="6200" y="4256"/>
                  </a:lnTo>
                  <a:lnTo>
                    <a:pt x="6200" y="4109"/>
                  </a:lnTo>
                  <a:lnTo>
                    <a:pt x="6200" y="3925"/>
                  </a:lnTo>
                  <a:lnTo>
                    <a:pt x="6163" y="3889"/>
                  </a:lnTo>
                  <a:lnTo>
                    <a:pt x="6126" y="3815"/>
                  </a:lnTo>
                  <a:lnTo>
                    <a:pt x="5980" y="3779"/>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83" name="Shape 383"/>
            <p:cNvSpPr/>
            <p:nvPr/>
          </p:nvSpPr>
          <p:spPr>
            <a:xfrm>
              <a:off x="6051225" y="1090800"/>
              <a:ext cx="285225" cy="283400"/>
            </a:xfrm>
            <a:custGeom>
              <a:avLst/>
              <a:gdLst/>
              <a:ahLst/>
              <a:cxnLst/>
              <a:rect l="0" t="0" r="0" b="0"/>
              <a:pathLst>
                <a:path w="11409" h="11336" extrusionOk="0">
                  <a:moveTo>
                    <a:pt x="5173" y="4219"/>
                  </a:moveTo>
                  <a:lnTo>
                    <a:pt x="5136" y="4256"/>
                  </a:lnTo>
                  <a:lnTo>
                    <a:pt x="5100" y="4292"/>
                  </a:lnTo>
                  <a:lnTo>
                    <a:pt x="4990" y="4366"/>
                  </a:lnTo>
                  <a:lnTo>
                    <a:pt x="4916" y="4476"/>
                  </a:lnTo>
                  <a:lnTo>
                    <a:pt x="4916" y="4512"/>
                  </a:lnTo>
                  <a:lnTo>
                    <a:pt x="4843" y="4659"/>
                  </a:lnTo>
                  <a:lnTo>
                    <a:pt x="4843" y="4769"/>
                  </a:lnTo>
                  <a:lnTo>
                    <a:pt x="4880" y="4843"/>
                  </a:lnTo>
                  <a:lnTo>
                    <a:pt x="4990" y="4916"/>
                  </a:lnTo>
                  <a:lnTo>
                    <a:pt x="5100" y="4989"/>
                  </a:lnTo>
                  <a:lnTo>
                    <a:pt x="5283" y="4989"/>
                  </a:lnTo>
                  <a:lnTo>
                    <a:pt x="5430" y="4916"/>
                  </a:lnTo>
                  <a:lnTo>
                    <a:pt x="5540" y="4769"/>
                  </a:lnTo>
                  <a:lnTo>
                    <a:pt x="5577" y="4696"/>
                  </a:lnTo>
                  <a:lnTo>
                    <a:pt x="5613" y="4623"/>
                  </a:lnTo>
                  <a:lnTo>
                    <a:pt x="5577" y="4549"/>
                  </a:lnTo>
                  <a:lnTo>
                    <a:pt x="5577" y="4476"/>
                  </a:lnTo>
                  <a:lnTo>
                    <a:pt x="5430" y="4402"/>
                  </a:lnTo>
                  <a:lnTo>
                    <a:pt x="5320" y="4366"/>
                  </a:lnTo>
                  <a:lnTo>
                    <a:pt x="5320" y="4292"/>
                  </a:lnTo>
                  <a:lnTo>
                    <a:pt x="5246" y="4256"/>
                  </a:lnTo>
                  <a:lnTo>
                    <a:pt x="5173" y="4219"/>
                  </a:lnTo>
                  <a:close/>
                  <a:moveTo>
                    <a:pt x="5980" y="6016"/>
                  </a:moveTo>
                  <a:lnTo>
                    <a:pt x="6017" y="6053"/>
                  </a:lnTo>
                  <a:lnTo>
                    <a:pt x="6053" y="6126"/>
                  </a:lnTo>
                  <a:lnTo>
                    <a:pt x="6053" y="6200"/>
                  </a:lnTo>
                  <a:lnTo>
                    <a:pt x="5907" y="6237"/>
                  </a:lnTo>
                  <a:lnTo>
                    <a:pt x="5943" y="6090"/>
                  </a:lnTo>
                  <a:lnTo>
                    <a:pt x="5980" y="6016"/>
                  </a:lnTo>
                  <a:close/>
                  <a:moveTo>
                    <a:pt x="5833" y="5613"/>
                  </a:moveTo>
                  <a:lnTo>
                    <a:pt x="5723" y="5650"/>
                  </a:lnTo>
                  <a:lnTo>
                    <a:pt x="5650" y="5723"/>
                  </a:lnTo>
                  <a:lnTo>
                    <a:pt x="5613" y="5796"/>
                  </a:lnTo>
                  <a:lnTo>
                    <a:pt x="5613" y="5870"/>
                  </a:lnTo>
                  <a:lnTo>
                    <a:pt x="5687" y="5943"/>
                  </a:lnTo>
                  <a:lnTo>
                    <a:pt x="5577" y="6163"/>
                  </a:lnTo>
                  <a:lnTo>
                    <a:pt x="5540" y="6420"/>
                  </a:lnTo>
                  <a:lnTo>
                    <a:pt x="5577" y="6530"/>
                  </a:lnTo>
                  <a:lnTo>
                    <a:pt x="5687" y="6567"/>
                  </a:lnTo>
                  <a:lnTo>
                    <a:pt x="5833" y="6603"/>
                  </a:lnTo>
                  <a:lnTo>
                    <a:pt x="5980" y="6603"/>
                  </a:lnTo>
                  <a:lnTo>
                    <a:pt x="6090" y="6567"/>
                  </a:lnTo>
                  <a:lnTo>
                    <a:pt x="6237" y="6530"/>
                  </a:lnTo>
                  <a:lnTo>
                    <a:pt x="6347" y="6457"/>
                  </a:lnTo>
                  <a:lnTo>
                    <a:pt x="6420" y="6347"/>
                  </a:lnTo>
                  <a:lnTo>
                    <a:pt x="6457" y="6200"/>
                  </a:lnTo>
                  <a:lnTo>
                    <a:pt x="6457" y="6053"/>
                  </a:lnTo>
                  <a:lnTo>
                    <a:pt x="6420" y="5943"/>
                  </a:lnTo>
                  <a:lnTo>
                    <a:pt x="6347" y="5833"/>
                  </a:lnTo>
                  <a:lnTo>
                    <a:pt x="6274" y="5760"/>
                  </a:lnTo>
                  <a:lnTo>
                    <a:pt x="6163" y="5686"/>
                  </a:lnTo>
                  <a:lnTo>
                    <a:pt x="6053" y="5650"/>
                  </a:lnTo>
                  <a:lnTo>
                    <a:pt x="5943" y="5613"/>
                  </a:lnTo>
                  <a:close/>
                  <a:moveTo>
                    <a:pt x="3926" y="441"/>
                  </a:moveTo>
                  <a:lnTo>
                    <a:pt x="4623" y="478"/>
                  </a:lnTo>
                  <a:lnTo>
                    <a:pt x="5356" y="478"/>
                  </a:lnTo>
                  <a:lnTo>
                    <a:pt x="6824" y="551"/>
                  </a:lnTo>
                  <a:lnTo>
                    <a:pt x="7631" y="551"/>
                  </a:lnTo>
                  <a:lnTo>
                    <a:pt x="7704" y="734"/>
                  </a:lnTo>
                  <a:lnTo>
                    <a:pt x="7777" y="1064"/>
                  </a:lnTo>
                  <a:lnTo>
                    <a:pt x="7521" y="1174"/>
                  </a:lnTo>
                  <a:lnTo>
                    <a:pt x="7191" y="1211"/>
                  </a:lnTo>
                  <a:lnTo>
                    <a:pt x="7044" y="1211"/>
                  </a:lnTo>
                  <a:lnTo>
                    <a:pt x="6860" y="1174"/>
                  </a:lnTo>
                  <a:lnTo>
                    <a:pt x="6714" y="1174"/>
                  </a:lnTo>
                  <a:lnTo>
                    <a:pt x="6530" y="1211"/>
                  </a:lnTo>
                  <a:lnTo>
                    <a:pt x="6494" y="1248"/>
                  </a:lnTo>
                  <a:lnTo>
                    <a:pt x="6457" y="1321"/>
                  </a:lnTo>
                  <a:lnTo>
                    <a:pt x="6420" y="1395"/>
                  </a:lnTo>
                  <a:lnTo>
                    <a:pt x="6457" y="1468"/>
                  </a:lnTo>
                  <a:lnTo>
                    <a:pt x="6457" y="1505"/>
                  </a:lnTo>
                  <a:lnTo>
                    <a:pt x="6494" y="1578"/>
                  </a:lnTo>
                  <a:lnTo>
                    <a:pt x="6567" y="1651"/>
                  </a:lnTo>
                  <a:lnTo>
                    <a:pt x="6567" y="1871"/>
                  </a:lnTo>
                  <a:lnTo>
                    <a:pt x="6567" y="2092"/>
                  </a:lnTo>
                  <a:lnTo>
                    <a:pt x="6640" y="2642"/>
                  </a:lnTo>
                  <a:lnTo>
                    <a:pt x="6677" y="3192"/>
                  </a:lnTo>
                  <a:lnTo>
                    <a:pt x="6714" y="3632"/>
                  </a:lnTo>
                  <a:lnTo>
                    <a:pt x="6714" y="4072"/>
                  </a:lnTo>
                  <a:lnTo>
                    <a:pt x="6677" y="4586"/>
                  </a:lnTo>
                  <a:lnTo>
                    <a:pt x="6640" y="4843"/>
                  </a:lnTo>
                  <a:lnTo>
                    <a:pt x="6640" y="5099"/>
                  </a:lnTo>
                  <a:lnTo>
                    <a:pt x="6677" y="5246"/>
                  </a:lnTo>
                  <a:lnTo>
                    <a:pt x="6640" y="5319"/>
                  </a:lnTo>
                  <a:lnTo>
                    <a:pt x="6640" y="5393"/>
                  </a:lnTo>
                  <a:lnTo>
                    <a:pt x="6640" y="5466"/>
                  </a:lnTo>
                  <a:lnTo>
                    <a:pt x="6714" y="5540"/>
                  </a:lnTo>
                  <a:lnTo>
                    <a:pt x="7117" y="5796"/>
                  </a:lnTo>
                  <a:lnTo>
                    <a:pt x="7484" y="6016"/>
                  </a:lnTo>
                  <a:lnTo>
                    <a:pt x="7851" y="6310"/>
                  </a:lnTo>
                  <a:lnTo>
                    <a:pt x="8218" y="6640"/>
                  </a:lnTo>
                  <a:lnTo>
                    <a:pt x="8915" y="7300"/>
                  </a:lnTo>
                  <a:lnTo>
                    <a:pt x="8621" y="7337"/>
                  </a:lnTo>
                  <a:lnTo>
                    <a:pt x="8328" y="7300"/>
                  </a:lnTo>
                  <a:lnTo>
                    <a:pt x="8108" y="7227"/>
                  </a:lnTo>
                  <a:lnTo>
                    <a:pt x="7887" y="7154"/>
                  </a:lnTo>
                  <a:lnTo>
                    <a:pt x="7484" y="6933"/>
                  </a:lnTo>
                  <a:lnTo>
                    <a:pt x="7117" y="6823"/>
                  </a:lnTo>
                  <a:lnTo>
                    <a:pt x="6750" y="6787"/>
                  </a:lnTo>
                  <a:lnTo>
                    <a:pt x="6384" y="6823"/>
                  </a:lnTo>
                  <a:lnTo>
                    <a:pt x="5980" y="6933"/>
                  </a:lnTo>
                  <a:lnTo>
                    <a:pt x="5577" y="7044"/>
                  </a:lnTo>
                  <a:lnTo>
                    <a:pt x="5210" y="7227"/>
                  </a:lnTo>
                  <a:lnTo>
                    <a:pt x="4843" y="7374"/>
                  </a:lnTo>
                  <a:lnTo>
                    <a:pt x="4439" y="7520"/>
                  </a:lnTo>
                  <a:lnTo>
                    <a:pt x="4109" y="7557"/>
                  </a:lnTo>
                  <a:lnTo>
                    <a:pt x="3816" y="7594"/>
                  </a:lnTo>
                  <a:lnTo>
                    <a:pt x="3889" y="7557"/>
                  </a:lnTo>
                  <a:lnTo>
                    <a:pt x="3926" y="7484"/>
                  </a:lnTo>
                  <a:lnTo>
                    <a:pt x="3926" y="7374"/>
                  </a:lnTo>
                  <a:lnTo>
                    <a:pt x="3926" y="7300"/>
                  </a:lnTo>
                  <a:lnTo>
                    <a:pt x="3889" y="7227"/>
                  </a:lnTo>
                  <a:lnTo>
                    <a:pt x="3816" y="7190"/>
                  </a:lnTo>
                  <a:lnTo>
                    <a:pt x="2789" y="7190"/>
                  </a:lnTo>
                  <a:lnTo>
                    <a:pt x="2935" y="7044"/>
                  </a:lnTo>
                  <a:lnTo>
                    <a:pt x="3266" y="6677"/>
                  </a:lnTo>
                  <a:lnTo>
                    <a:pt x="3559" y="6713"/>
                  </a:lnTo>
                  <a:lnTo>
                    <a:pt x="3853" y="6713"/>
                  </a:lnTo>
                  <a:lnTo>
                    <a:pt x="4403" y="6677"/>
                  </a:lnTo>
                  <a:lnTo>
                    <a:pt x="4549" y="6640"/>
                  </a:lnTo>
                  <a:lnTo>
                    <a:pt x="4623" y="6530"/>
                  </a:lnTo>
                  <a:lnTo>
                    <a:pt x="4623" y="6457"/>
                  </a:lnTo>
                  <a:lnTo>
                    <a:pt x="4586" y="6383"/>
                  </a:lnTo>
                  <a:lnTo>
                    <a:pt x="4513" y="6310"/>
                  </a:lnTo>
                  <a:lnTo>
                    <a:pt x="4403" y="6273"/>
                  </a:lnTo>
                  <a:lnTo>
                    <a:pt x="3669" y="6273"/>
                  </a:lnTo>
                  <a:lnTo>
                    <a:pt x="3926" y="6016"/>
                  </a:lnTo>
                  <a:lnTo>
                    <a:pt x="4183" y="5723"/>
                  </a:lnTo>
                  <a:lnTo>
                    <a:pt x="4293" y="5723"/>
                  </a:lnTo>
                  <a:lnTo>
                    <a:pt x="4366" y="5686"/>
                  </a:lnTo>
                  <a:lnTo>
                    <a:pt x="4439" y="5576"/>
                  </a:lnTo>
                  <a:lnTo>
                    <a:pt x="4476" y="5466"/>
                  </a:lnTo>
                  <a:lnTo>
                    <a:pt x="4403" y="3449"/>
                  </a:lnTo>
                  <a:lnTo>
                    <a:pt x="4366" y="2495"/>
                  </a:lnTo>
                  <a:lnTo>
                    <a:pt x="4329" y="2018"/>
                  </a:lnTo>
                  <a:lnTo>
                    <a:pt x="4293" y="1541"/>
                  </a:lnTo>
                  <a:lnTo>
                    <a:pt x="4256" y="1431"/>
                  </a:lnTo>
                  <a:lnTo>
                    <a:pt x="4549" y="1505"/>
                  </a:lnTo>
                  <a:lnTo>
                    <a:pt x="4953" y="1578"/>
                  </a:lnTo>
                  <a:lnTo>
                    <a:pt x="5173" y="1578"/>
                  </a:lnTo>
                  <a:lnTo>
                    <a:pt x="5356" y="1505"/>
                  </a:lnTo>
                  <a:lnTo>
                    <a:pt x="5393" y="1468"/>
                  </a:lnTo>
                  <a:lnTo>
                    <a:pt x="5430" y="1431"/>
                  </a:lnTo>
                  <a:lnTo>
                    <a:pt x="5430" y="1358"/>
                  </a:lnTo>
                  <a:lnTo>
                    <a:pt x="5393" y="1321"/>
                  </a:lnTo>
                  <a:lnTo>
                    <a:pt x="5246" y="1211"/>
                  </a:lnTo>
                  <a:lnTo>
                    <a:pt x="5063" y="1174"/>
                  </a:lnTo>
                  <a:lnTo>
                    <a:pt x="4733" y="1138"/>
                  </a:lnTo>
                  <a:lnTo>
                    <a:pt x="4219" y="1064"/>
                  </a:lnTo>
                  <a:lnTo>
                    <a:pt x="4183" y="1028"/>
                  </a:lnTo>
                  <a:lnTo>
                    <a:pt x="4146" y="991"/>
                  </a:lnTo>
                  <a:lnTo>
                    <a:pt x="3999" y="991"/>
                  </a:lnTo>
                  <a:lnTo>
                    <a:pt x="3853" y="1028"/>
                  </a:lnTo>
                  <a:lnTo>
                    <a:pt x="3706" y="1064"/>
                  </a:lnTo>
                  <a:lnTo>
                    <a:pt x="3596" y="1064"/>
                  </a:lnTo>
                  <a:lnTo>
                    <a:pt x="3522" y="1028"/>
                  </a:lnTo>
                  <a:lnTo>
                    <a:pt x="3486" y="991"/>
                  </a:lnTo>
                  <a:lnTo>
                    <a:pt x="3412" y="881"/>
                  </a:lnTo>
                  <a:lnTo>
                    <a:pt x="3412" y="771"/>
                  </a:lnTo>
                  <a:lnTo>
                    <a:pt x="3412" y="698"/>
                  </a:lnTo>
                  <a:lnTo>
                    <a:pt x="3486" y="624"/>
                  </a:lnTo>
                  <a:lnTo>
                    <a:pt x="3559" y="551"/>
                  </a:lnTo>
                  <a:lnTo>
                    <a:pt x="3742" y="478"/>
                  </a:lnTo>
                  <a:lnTo>
                    <a:pt x="3926" y="441"/>
                  </a:lnTo>
                  <a:close/>
                  <a:moveTo>
                    <a:pt x="6090" y="8071"/>
                  </a:moveTo>
                  <a:lnTo>
                    <a:pt x="6127" y="8144"/>
                  </a:lnTo>
                  <a:lnTo>
                    <a:pt x="6127" y="8217"/>
                  </a:lnTo>
                  <a:lnTo>
                    <a:pt x="6090" y="8291"/>
                  </a:lnTo>
                  <a:lnTo>
                    <a:pt x="6053" y="8364"/>
                  </a:lnTo>
                  <a:lnTo>
                    <a:pt x="5980" y="8401"/>
                  </a:lnTo>
                  <a:lnTo>
                    <a:pt x="5907" y="8401"/>
                  </a:lnTo>
                  <a:lnTo>
                    <a:pt x="5833" y="8364"/>
                  </a:lnTo>
                  <a:lnTo>
                    <a:pt x="5760" y="8291"/>
                  </a:lnTo>
                  <a:lnTo>
                    <a:pt x="5760" y="8181"/>
                  </a:lnTo>
                  <a:lnTo>
                    <a:pt x="5833" y="8144"/>
                  </a:lnTo>
                  <a:lnTo>
                    <a:pt x="5943" y="8071"/>
                  </a:lnTo>
                  <a:lnTo>
                    <a:pt x="6017" y="8107"/>
                  </a:lnTo>
                  <a:lnTo>
                    <a:pt x="6053" y="8107"/>
                  </a:lnTo>
                  <a:lnTo>
                    <a:pt x="6090" y="8071"/>
                  </a:lnTo>
                  <a:close/>
                  <a:moveTo>
                    <a:pt x="5907" y="7630"/>
                  </a:moveTo>
                  <a:lnTo>
                    <a:pt x="5797" y="7667"/>
                  </a:lnTo>
                  <a:lnTo>
                    <a:pt x="5687" y="7704"/>
                  </a:lnTo>
                  <a:lnTo>
                    <a:pt x="5577" y="7777"/>
                  </a:lnTo>
                  <a:lnTo>
                    <a:pt x="5467" y="7887"/>
                  </a:lnTo>
                  <a:lnTo>
                    <a:pt x="5467" y="7924"/>
                  </a:lnTo>
                  <a:lnTo>
                    <a:pt x="5430" y="7997"/>
                  </a:lnTo>
                  <a:lnTo>
                    <a:pt x="5503" y="8071"/>
                  </a:lnTo>
                  <a:lnTo>
                    <a:pt x="5430" y="8217"/>
                  </a:lnTo>
                  <a:lnTo>
                    <a:pt x="5430" y="8364"/>
                  </a:lnTo>
                  <a:lnTo>
                    <a:pt x="5467" y="8474"/>
                  </a:lnTo>
                  <a:lnTo>
                    <a:pt x="5540" y="8584"/>
                  </a:lnTo>
                  <a:lnTo>
                    <a:pt x="5650" y="8694"/>
                  </a:lnTo>
                  <a:lnTo>
                    <a:pt x="5797" y="8731"/>
                  </a:lnTo>
                  <a:lnTo>
                    <a:pt x="5907" y="8768"/>
                  </a:lnTo>
                  <a:lnTo>
                    <a:pt x="6053" y="8768"/>
                  </a:lnTo>
                  <a:lnTo>
                    <a:pt x="6200" y="8731"/>
                  </a:lnTo>
                  <a:lnTo>
                    <a:pt x="6310" y="8658"/>
                  </a:lnTo>
                  <a:lnTo>
                    <a:pt x="6384" y="8584"/>
                  </a:lnTo>
                  <a:lnTo>
                    <a:pt x="6457" y="8474"/>
                  </a:lnTo>
                  <a:lnTo>
                    <a:pt x="6494" y="8327"/>
                  </a:lnTo>
                  <a:lnTo>
                    <a:pt x="6494" y="8217"/>
                  </a:lnTo>
                  <a:lnTo>
                    <a:pt x="6494" y="8071"/>
                  </a:lnTo>
                  <a:lnTo>
                    <a:pt x="6457" y="7961"/>
                  </a:lnTo>
                  <a:lnTo>
                    <a:pt x="6384" y="7851"/>
                  </a:lnTo>
                  <a:lnTo>
                    <a:pt x="6310" y="7777"/>
                  </a:lnTo>
                  <a:lnTo>
                    <a:pt x="6200" y="7704"/>
                  </a:lnTo>
                  <a:lnTo>
                    <a:pt x="6053" y="7667"/>
                  </a:lnTo>
                  <a:lnTo>
                    <a:pt x="5907" y="7630"/>
                  </a:lnTo>
                  <a:close/>
                  <a:moveTo>
                    <a:pt x="4476" y="9134"/>
                  </a:moveTo>
                  <a:lnTo>
                    <a:pt x="4513" y="9281"/>
                  </a:lnTo>
                  <a:lnTo>
                    <a:pt x="4476" y="9391"/>
                  </a:lnTo>
                  <a:lnTo>
                    <a:pt x="4403" y="9538"/>
                  </a:lnTo>
                  <a:lnTo>
                    <a:pt x="4256" y="9648"/>
                  </a:lnTo>
                  <a:lnTo>
                    <a:pt x="4183" y="9685"/>
                  </a:lnTo>
                  <a:lnTo>
                    <a:pt x="4109" y="9685"/>
                  </a:lnTo>
                  <a:lnTo>
                    <a:pt x="4036" y="9648"/>
                  </a:lnTo>
                  <a:lnTo>
                    <a:pt x="3963" y="9575"/>
                  </a:lnTo>
                  <a:lnTo>
                    <a:pt x="3926" y="9501"/>
                  </a:lnTo>
                  <a:lnTo>
                    <a:pt x="3926" y="9428"/>
                  </a:lnTo>
                  <a:lnTo>
                    <a:pt x="3963" y="9354"/>
                  </a:lnTo>
                  <a:lnTo>
                    <a:pt x="4036" y="9281"/>
                  </a:lnTo>
                  <a:lnTo>
                    <a:pt x="4219" y="9208"/>
                  </a:lnTo>
                  <a:lnTo>
                    <a:pt x="4403" y="9171"/>
                  </a:lnTo>
                  <a:lnTo>
                    <a:pt x="4439" y="9171"/>
                  </a:lnTo>
                  <a:lnTo>
                    <a:pt x="4476" y="9134"/>
                  </a:lnTo>
                  <a:close/>
                  <a:moveTo>
                    <a:pt x="7741" y="9391"/>
                  </a:moveTo>
                  <a:lnTo>
                    <a:pt x="7814" y="9464"/>
                  </a:lnTo>
                  <a:lnTo>
                    <a:pt x="7851" y="9575"/>
                  </a:lnTo>
                  <a:lnTo>
                    <a:pt x="7851" y="9685"/>
                  </a:lnTo>
                  <a:lnTo>
                    <a:pt x="7814" y="9795"/>
                  </a:lnTo>
                  <a:lnTo>
                    <a:pt x="7704" y="9868"/>
                  </a:lnTo>
                  <a:lnTo>
                    <a:pt x="7557" y="9905"/>
                  </a:lnTo>
                  <a:lnTo>
                    <a:pt x="7447" y="9905"/>
                  </a:lnTo>
                  <a:lnTo>
                    <a:pt x="7301" y="9868"/>
                  </a:lnTo>
                  <a:lnTo>
                    <a:pt x="7227" y="9795"/>
                  </a:lnTo>
                  <a:lnTo>
                    <a:pt x="7301" y="9648"/>
                  </a:lnTo>
                  <a:lnTo>
                    <a:pt x="7374" y="9538"/>
                  </a:lnTo>
                  <a:lnTo>
                    <a:pt x="7484" y="9464"/>
                  </a:lnTo>
                  <a:lnTo>
                    <a:pt x="7631" y="9428"/>
                  </a:lnTo>
                  <a:lnTo>
                    <a:pt x="7704" y="9391"/>
                  </a:lnTo>
                  <a:close/>
                  <a:moveTo>
                    <a:pt x="4439" y="8658"/>
                  </a:moveTo>
                  <a:lnTo>
                    <a:pt x="4293" y="8694"/>
                  </a:lnTo>
                  <a:lnTo>
                    <a:pt x="4146" y="8694"/>
                  </a:lnTo>
                  <a:lnTo>
                    <a:pt x="4073" y="8731"/>
                  </a:lnTo>
                  <a:lnTo>
                    <a:pt x="3999" y="8804"/>
                  </a:lnTo>
                  <a:lnTo>
                    <a:pt x="3963" y="8951"/>
                  </a:lnTo>
                  <a:lnTo>
                    <a:pt x="3742" y="9061"/>
                  </a:lnTo>
                  <a:lnTo>
                    <a:pt x="3596" y="9244"/>
                  </a:lnTo>
                  <a:lnTo>
                    <a:pt x="3559" y="9354"/>
                  </a:lnTo>
                  <a:lnTo>
                    <a:pt x="3522" y="9501"/>
                  </a:lnTo>
                  <a:lnTo>
                    <a:pt x="3559" y="9611"/>
                  </a:lnTo>
                  <a:lnTo>
                    <a:pt x="3596" y="9758"/>
                  </a:lnTo>
                  <a:lnTo>
                    <a:pt x="3706" y="9868"/>
                  </a:lnTo>
                  <a:lnTo>
                    <a:pt x="3779" y="9978"/>
                  </a:lnTo>
                  <a:lnTo>
                    <a:pt x="3926" y="10051"/>
                  </a:lnTo>
                  <a:lnTo>
                    <a:pt x="4036" y="10088"/>
                  </a:lnTo>
                  <a:lnTo>
                    <a:pt x="4366" y="10088"/>
                  </a:lnTo>
                  <a:lnTo>
                    <a:pt x="4513" y="10015"/>
                  </a:lnTo>
                  <a:lnTo>
                    <a:pt x="4623" y="9905"/>
                  </a:lnTo>
                  <a:lnTo>
                    <a:pt x="4733" y="9795"/>
                  </a:lnTo>
                  <a:lnTo>
                    <a:pt x="4843" y="9648"/>
                  </a:lnTo>
                  <a:lnTo>
                    <a:pt x="4880" y="9501"/>
                  </a:lnTo>
                  <a:lnTo>
                    <a:pt x="4916" y="9354"/>
                  </a:lnTo>
                  <a:lnTo>
                    <a:pt x="4916" y="9171"/>
                  </a:lnTo>
                  <a:lnTo>
                    <a:pt x="4880" y="9024"/>
                  </a:lnTo>
                  <a:lnTo>
                    <a:pt x="4806" y="8878"/>
                  </a:lnTo>
                  <a:lnTo>
                    <a:pt x="4733" y="8768"/>
                  </a:lnTo>
                  <a:lnTo>
                    <a:pt x="4586" y="8694"/>
                  </a:lnTo>
                  <a:lnTo>
                    <a:pt x="4439" y="8658"/>
                  </a:lnTo>
                  <a:close/>
                  <a:moveTo>
                    <a:pt x="7447" y="8951"/>
                  </a:moveTo>
                  <a:lnTo>
                    <a:pt x="7337" y="8988"/>
                  </a:lnTo>
                  <a:lnTo>
                    <a:pt x="7264" y="9061"/>
                  </a:lnTo>
                  <a:lnTo>
                    <a:pt x="7227" y="9134"/>
                  </a:lnTo>
                  <a:lnTo>
                    <a:pt x="7227" y="9208"/>
                  </a:lnTo>
                  <a:lnTo>
                    <a:pt x="7117" y="9318"/>
                  </a:lnTo>
                  <a:lnTo>
                    <a:pt x="7007" y="9391"/>
                  </a:lnTo>
                  <a:lnTo>
                    <a:pt x="6934" y="9501"/>
                  </a:lnTo>
                  <a:lnTo>
                    <a:pt x="6897" y="9611"/>
                  </a:lnTo>
                  <a:lnTo>
                    <a:pt x="6897" y="9575"/>
                  </a:lnTo>
                  <a:lnTo>
                    <a:pt x="6860" y="9611"/>
                  </a:lnTo>
                  <a:lnTo>
                    <a:pt x="6824" y="9758"/>
                  </a:lnTo>
                  <a:lnTo>
                    <a:pt x="6824" y="9905"/>
                  </a:lnTo>
                  <a:lnTo>
                    <a:pt x="6860" y="9978"/>
                  </a:lnTo>
                  <a:lnTo>
                    <a:pt x="6897" y="10051"/>
                  </a:lnTo>
                  <a:lnTo>
                    <a:pt x="7007" y="10125"/>
                  </a:lnTo>
                  <a:lnTo>
                    <a:pt x="7044" y="10161"/>
                  </a:lnTo>
                  <a:lnTo>
                    <a:pt x="7044" y="10198"/>
                  </a:lnTo>
                  <a:lnTo>
                    <a:pt x="7227" y="10271"/>
                  </a:lnTo>
                  <a:lnTo>
                    <a:pt x="7374" y="10345"/>
                  </a:lnTo>
                  <a:lnTo>
                    <a:pt x="7704" y="10345"/>
                  </a:lnTo>
                  <a:lnTo>
                    <a:pt x="7851" y="10271"/>
                  </a:lnTo>
                  <a:lnTo>
                    <a:pt x="7998" y="10198"/>
                  </a:lnTo>
                  <a:lnTo>
                    <a:pt x="8108" y="10088"/>
                  </a:lnTo>
                  <a:lnTo>
                    <a:pt x="8181" y="9941"/>
                  </a:lnTo>
                  <a:lnTo>
                    <a:pt x="8254" y="9795"/>
                  </a:lnTo>
                  <a:lnTo>
                    <a:pt x="8291" y="9611"/>
                  </a:lnTo>
                  <a:lnTo>
                    <a:pt x="8254" y="9464"/>
                  </a:lnTo>
                  <a:lnTo>
                    <a:pt x="8218" y="9318"/>
                  </a:lnTo>
                  <a:lnTo>
                    <a:pt x="8144" y="9171"/>
                  </a:lnTo>
                  <a:lnTo>
                    <a:pt x="7998" y="9024"/>
                  </a:lnTo>
                  <a:lnTo>
                    <a:pt x="7924" y="8988"/>
                  </a:lnTo>
                  <a:lnTo>
                    <a:pt x="7851" y="8951"/>
                  </a:lnTo>
                  <a:close/>
                  <a:moveTo>
                    <a:pt x="6970" y="7227"/>
                  </a:moveTo>
                  <a:lnTo>
                    <a:pt x="7227" y="7300"/>
                  </a:lnTo>
                  <a:lnTo>
                    <a:pt x="7741" y="7520"/>
                  </a:lnTo>
                  <a:lnTo>
                    <a:pt x="8071" y="7667"/>
                  </a:lnTo>
                  <a:lnTo>
                    <a:pt x="8474" y="7740"/>
                  </a:lnTo>
                  <a:lnTo>
                    <a:pt x="8658" y="7777"/>
                  </a:lnTo>
                  <a:lnTo>
                    <a:pt x="8878" y="7777"/>
                  </a:lnTo>
                  <a:lnTo>
                    <a:pt x="9061" y="7740"/>
                  </a:lnTo>
                  <a:lnTo>
                    <a:pt x="9245" y="7667"/>
                  </a:lnTo>
                  <a:lnTo>
                    <a:pt x="9575" y="8071"/>
                  </a:lnTo>
                  <a:lnTo>
                    <a:pt x="10125" y="8841"/>
                  </a:lnTo>
                  <a:lnTo>
                    <a:pt x="10639" y="9648"/>
                  </a:lnTo>
                  <a:lnTo>
                    <a:pt x="10785" y="9868"/>
                  </a:lnTo>
                  <a:lnTo>
                    <a:pt x="10822" y="10015"/>
                  </a:lnTo>
                  <a:lnTo>
                    <a:pt x="10785" y="10161"/>
                  </a:lnTo>
                  <a:lnTo>
                    <a:pt x="10749" y="10235"/>
                  </a:lnTo>
                  <a:lnTo>
                    <a:pt x="10639" y="10345"/>
                  </a:lnTo>
                  <a:lnTo>
                    <a:pt x="10455" y="10455"/>
                  </a:lnTo>
                  <a:lnTo>
                    <a:pt x="10235" y="10602"/>
                  </a:lnTo>
                  <a:lnTo>
                    <a:pt x="9758" y="10565"/>
                  </a:lnTo>
                  <a:lnTo>
                    <a:pt x="9281" y="10492"/>
                  </a:lnTo>
                  <a:lnTo>
                    <a:pt x="8328" y="10455"/>
                  </a:lnTo>
                  <a:lnTo>
                    <a:pt x="7374" y="10492"/>
                  </a:lnTo>
                  <a:lnTo>
                    <a:pt x="6420" y="10528"/>
                  </a:lnTo>
                  <a:lnTo>
                    <a:pt x="2092" y="10675"/>
                  </a:lnTo>
                  <a:lnTo>
                    <a:pt x="1065" y="10712"/>
                  </a:lnTo>
                  <a:lnTo>
                    <a:pt x="735" y="10712"/>
                  </a:lnTo>
                  <a:lnTo>
                    <a:pt x="625" y="10638"/>
                  </a:lnTo>
                  <a:lnTo>
                    <a:pt x="588" y="10602"/>
                  </a:lnTo>
                  <a:lnTo>
                    <a:pt x="551" y="10565"/>
                  </a:lnTo>
                  <a:lnTo>
                    <a:pt x="588" y="10418"/>
                  </a:lnTo>
                  <a:lnTo>
                    <a:pt x="735" y="10198"/>
                  </a:lnTo>
                  <a:lnTo>
                    <a:pt x="1065" y="9685"/>
                  </a:lnTo>
                  <a:lnTo>
                    <a:pt x="1542" y="9575"/>
                  </a:lnTo>
                  <a:lnTo>
                    <a:pt x="1762" y="9538"/>
                  </a:lnTo>
                  <a:lnTo>
                    <a:pt x="2018" y="9501"/>
                  </a:lnTo>
                  <a:lnTo>
                    <a:pt x="2092" y="9464"/>
                  </a:lnTo>
                  <a:lnTo>
                    <a:pt x="2128" y="9428"/>
                  </a:lnTo>
                  <a:lnTo>
                    <a:pt x="2165" y="9281"/>
                  </a:lnTo>
                  <a:lnTo>
                    <a:pt x="2128" y="9171"/>
                  </a:lnTo>
                  <a:lnTo>
                    <a:pt x="2092" y="9134"/>
                  </a:lnTo>
                  <a:lnTo>
                    <a:pt x="2018" y="9098"/>
                  </a:lnTo>
                  <a:lnTo>
                    <a:pt x="1872" y="9061"/>
                  </a:lnTo>
                  <a:lnTo>
                    <a:pt x="1725" y="9061"/>
                  </a:lnTo>
                  <a:lnTo>
                    <a:pt x="1395" y="9134"/>
                  </a:lnTo>
                  <a:lnTo>
                    <a:pt x="1395" y="9134"/>
                  </a:lnTo>
                  <a:lnTo>
                    <a:pt x="1798" y="8547"/>
                  </a:lnTo>
                  <a:lnTo>
                    <a:pt x="1835" y="8511"/>
                  </a:lnTo>
                  <a:lnTo>
                    <a:pt x="1945" y="8547"/>
                  </a:lnTo>
                  <a:lnTo>
                    <a:pt x="2092" y="8584"/>
                  </a:lnTo>
                  <a:lnTo>
                    <a:pt x="2459" y="8621"/>
                  </a:lnTo>
                  <a:lnTo>
                    <a:pt x="2972" y="8621"/>
                  </a:lnTo>
                  <a:lnTo>
                    <a:pt x="3082" y="8584"/>
                  </a:lnTo>
                  <a:lnTo>
                    <a:pt x="3156" y="8511"/>
                  </a:lnTo>
                  <a:lnTo>
                    <a:pt x="3192" y="8401"/>
                  </a:lnTo>
                  <a:lnTo>
                    <a:pt x="3156" y="8291"/>
                  </a:lnTo>
                  <a:lnTo>
                    <a:pt x="3082" y="8217"/>
                  </a:lnTo>
                  <a:lnTo>
                    <a:pt x="2972" y="8181"/>
                  </a:lnTo>
                  <a:lnTo>
                    <a:pt x="2055" y="8181"/>
                  </a:lnTo>
                  <a:lnTo>
                    <a:pt x="2532" y="7520"/>
                  </a:lnTo>
                  <a:lnTo>
                    <a:pt x="2752" y="7557"/>
                  </a:lnTo>
                  <a:lnTo>
                    <a:pt x="2899" y="7704"/>
                  </a:lnTo>
                  <a:lnTo>
                    <a:pt x="3046" y="7777"/>
                  </a:lnTo>
                  <a:lnTo>
                    <a:pt x="3192" y="7851"/>
                  </a:lnTo>
                  <a:lnTo>
                    <a:pt x="3376" y="7924"/>
                  </a:lnTo>
                  <a:lnTo>
                    <a:pt x="3742" y="7961"/>
                  </a:lnTo>
                  <a:lnTo>
                    <a:pt x="4073" y="7961"/>
                  </a:lnTo>
                  <a:lnTo>
                    <a:pt x="4549" y="7887"/>
                  </a:lnTo>
                  <a:lnTo>
                    <a:pt x="4953" y="7777"/>
                  </a:lnTo>
                  <a:lnTo>
                    <a:pt x="5797" y="7410"/>
                  </a:lnTo>
                  <a:lnTo>
                    <a:pt x="6237" y="7264"/>
                  </a:lnTo>
                  <a:lnTo>
                    <a:pt x="6494" y="7227"/>
                  </a:lnTo>
                  <a:close/>
                  <a:moveTo>
                    <a:pt x="4036" y="1"/>
                  </a:moveTo>
                  <a:lnTo>
                    <a:pt x="3816" y="37"/>
                  </a:lnTo>
                  <a:lnTo>
                    <a:pt x="3596" y="74"/>
                  </a:lnTo>
                  <a:lnTo>
                    <a:pt x="3412" y="147"/>
                  </a:lnTo>
                  <a:lnTo>
                    <a:pt x="3229" y="257"/>
                  </a:lnTo>
                  <a:lnTo>
                    <a:pt x="3119" y="404"/>
                  </a:lnTo>
                  <a:lnTo>
                    <a:pt x="3009" y="551"/>
                  </a:lnTo>
                  <a:lnTo>
                    <a:pt x="2972" y="771"/>
                  </a:lnTo>
                  <a:lnTo>
                    <a:pt x="3009" y="991"/>
                  </a:lnTo>
                  <a:lnTo>
                    <a:pt x="3082" y="1174"/>
                  </a:lnTo>
                  <a:lnTo>
                    <a:pt x="3156" y="1285"/>
                  </a:lnTo>
                  <a:lnTo>
                    <a:pt x="3266" y="1358"/>
                  </a:lnTo>
                  <a:lnTo>
                    <a:pt x="3412" y="1431"/>
                  </a:lnTo>
                  <a:lnTo>
                    <a:pt x="3559" y="1468"/>
                  </a:lnTo>
                  <a:lnTo>
                    <a:pt x="3706" y="1468"/>
                  </a:lnTo>
                  <a:lnTo>
                    <a:pt x="3853" y="1431"/>
                  </a:lnTo>
                  <a:lnTo>
                    <a:pt x="3999" y="1395"/>
                  </a:lnTo>
                  <a:lnTo>
                    <a:pt x="4073" y="1395"/>
                  </a:lnTo>
                  <a:lnTo>
                    <a:pt x="3963" y="1468"/>
                  </a:lnTo>
                  <a:lnTo>
                    <a:pt x="3926" y="1578"/>
                  </a:lnTo>
                  <a:lnTo>
                    <a:pt x="3889" y="2055"/>
                  </a:lnTo>
                  <a:lnTo>
                    <a:pt x="3889" y="2532"/>
                  </a:lnTo>
                  <a:lnTo>
                    <a:pt x="3926" y="3449"/>
                  </a:lnTo>
                  <a:lnTo>
                    <a:pt x="3926" y="5099"/>
                  </a:lnTo>
                  <a:lnTo>
                    <a:pt x="3926" y="5283"/>
                  </a:lnTo>
                  <a:lnTo>
                    <a:pt x="3963" y="5466"/>
                  </a:lnTo>
                  <a:lnTo>
                    <a:pt x="3963" y="5503"/>
                  </a:lnTo>
                  <a:lnTo>
                    <a:pt x="3742" y="5613"/>
                  </a:lnTo>
                  <a:lnTo>
                    <a:pt x="3559" y="5723"/>
                  </a:lnTo>
                  <a:lnTo>
                    <a:pt x="3229" y="6016"/>
                  </a:lnTo>
                  <a:lnTo>
                    <a:pt x="2899" y="6347"/>
                  </a:lnTo>
                  <a:lnTo>
                    <a:pt x="2605" y="6677"/>
                  </a:lnTo>
                  <a:lnTo>
                    <a:pt x="2239" y="7080"/>
                  </a:lnTo>
                  <a:lnTo>
                    <a:pt x="1908" y="7484"/>
                  </a:lnTo>
                  <a:lnTo>
                    <a:pt x="1285" y="8364"/>
                  </a:lnTo>
                  <a:lnTo>
                    <a:pt x="698" y="9244"/>
                  </a:lnTo>
                  <a:lnTo>
                    <a:pt x="148" y="10125"/>
                  </a:lnTo>
                  <a:lnTo>
                    <a:pt x="38" y="10308"/>
                  </a:lnTo>
                  <a:lnTo>
                    <a:pt x="1" y="10492"/>
                  </a:lnTo>
                  <a:lnTo>
                    <a:pt x="38" y="10675"/>
                  </a:lnTo>
                  <a:lnTo>
                    <a:pt x="111" y="10858"/>
                  </a:lnTo>
                  <a:lnTo>
                    <a:pt x="221" y="11005"/>
                  </a:lnTo>
                  <a:lnTo>
                    <a:pt x="368" y="11115"/>
                  </a:lnTo>
                  <a:lnTo>
                    <a:pt x="551" y="11225"/>
                  </a:lnTo>
                  <a:lnTo>
                    <a:pt x="771" y="11262"/>
                  </a:lnTo>
                  <a:lnTo>
                    <a:pt x="1321" y="11299"/>
                  </a:lnTo>
                  <a:lnTo>
                    <a:pt x="1872" y="11262"/>
                  </a:lnTo>
                  <a:lnTo>
                    <a:pt x="3009" y="11189"/>
                  </a:lnTo>
                  <a:lnTo>
                    <a:pt x="5503" y="11115"/>
                  </a:lnTo>
                  <a:lnTo>
                    <a:pt x="7447" y="11042"/>
                  </a:lnTo>
                  <a:lnTo>
                    <a:pt x="8401" y="11005"/>
                  </a:lnTo>
                  <a:lnTo>
                    <a:pt x="9355" y="11042"/>
                  </a:lnTo>
                  <a:lnTo>
                    <a:pt x="9391" y="11152"/>
                  </a:lnTo>
                  <a:lnTo>
                    <a:pt x="9465" y="11225"/>
                  </a:lnTo>
                  <a:lnTo>
                    <a:pt x="9612" y="11299"/>
                  </a:lnTo>
                  <a:lnTo>
                    <a:pt x="9795" y="11335"/>
                  </a:lnTo>
                  <a:lnTo>
                    <a:pt x="9978" y="11335"/>
                  </a:lnTo>
                  <a:lnTo>
                    <a:pt x="10125" y="11299"/>
                  </a:lnTo>
                  <a:lnTo>
                    <a:pt x="10272" y="11299"/>
                  </a:lnTo>
                  <a:lnTo>
                    <a:pt x="10382" y="11262"/>
                  </a:lnTo>
                  <a:lnTo>
                    <a:pt x="10455" y="11189"/>
                  </a:lnTo>
                  <a:lnTo>
                    <a:pt x="10565" y="11115"/>
                  </a:lnTo>
                  <a:lnTo>
                    <a:pt x="10785" y="10968"/>
                  </a:lnTo>
                  <a:lnTo>
                    <a:pt x="10969" y="10785"/>
                  </a:lnTo>
                  <a:lnTo>
                    <a:pt x="11152" y="10602"/>
                  </a:lnTo>
                  <a:lnTo>
                    <a:pt x="11299" y="10455"/>
                  </a:lnTo>
                  <a:lnTo>
                    <a:pt x="11336" y="10308"/>
                  </a:lnTo>
                  <a:lnTo>
                    <a:pt x="11372" y="10198"/>
                  </a:lnTo>
                  <a:lnTo>
                    <a:pt x="11409" y="10051"/>
                  </a:lnTo>
                  <a:lnTo>
                    <a:pt x="11372" y="9941"/>
                  </a:lnTo>
                  <a:lnTo>
                    <a:pt x="11299" y="9685"/>
                  </a:lnTo>
                  <a:lnTo>
                    <a:pt x="11189" y="9464"/>
                  </a:lnTo>
                  <a:lnTo>
                    <a:pt x="10859" y="8914"/>
                  </a:lnTo>
                  <a:lnTo>
                    <a:pt x="10492" y="8364"/>
                  </a:lnTo>
                  <a:lnTo>
                    <a:pt x="10125" y="7887"/>
                  </a:lnTo>
                  <a:lnTo>
                    <a:pt x="9722" y="7410"/>
                  </a:lnTo>
                  <a:lnTo>
                    <a:pt x="9318" y="6933"/>
                  </a:lnTo>
                  <a:lnTo>
                    <a:pt x="8878" y="6493"/>
                  </a:lnTo>
                  <a:lnTo>
                    <a:pt x="8474" y="6126"/>
                  </a:lnTo>
                  <a:lnTo>
                    <a:pt x="8071" y="5760"/>
                  </a:lnTo>
                  <a:lnTo>
                    <a:pt x="7851" y="5576"/>
                  </a:lnTo>
                  <a:lnTo>
                    <a:pt x="7594" y="5430"/>
                  </a:lnTo>
                  <a:lnTo>
                    <a:pt x="7374" y="5319"/>
                  </a:lnTo>
                  <a:lnTo>
                    <a:pt x="7117" y="5209"/>
                  </a:lnTo>
                  <a:lnTo>
                    <a:pt x="7117" y="5173"/>
                  </a:lnTo>
                  <a:lnTo>
                    <a:pt x="7191" y="4953"/>
                  </a:lnTo>
                  <a:lnTo>
                    <a:pt x="7227" y="4696"/>
                  </a:lnTo>
                  <a:lnTo>
                    <a:pt x="7227" y="4182"/>
                  </a:lnTo>
                  <a:lnTo>
                    <a:pt x="7227" y="3669"/>
                  </a:lnTo>
                  <a:lnTo>
                    <a:pt x="7191" y="3192"/>
                  </a:lnTo>
                  <a:lnTo>
                    <a:pt x="7154" y="2825"/>
                  </a:lnTo>
                  <a:lnTo>
                    <a:pt x="7117" y="2385"/>
                  </a:lnTo>
                  <a:lnTo>
                    <a:pt x="7044" y="2165"/>
                  </a:lnTo>
                  <a:lnTo>
                    <a:pt x="7007" y="1945"/>
                  </a:lnTo>
                  <a:lnTo>
                    <a:pt x="6934" y="1761"/>
                  </a:lnTo>
                  <a:lnTo>
                    <a:pt x="6824" y="1615"/>
                  </a:lnTo>
                  <a:lnTo>
                    <a:pt x="7191" y="1651"/>
                  </a:lnTo>
                  <a:lnTo>
                    <a:pt x="7521" y="1651"/>
                  </a:lnTo>
                  <a:lnTo>
                    <a:pt x="7851" y="1541"/>
                  </a:lnTo>
                  <a:lnTo>
                    <a:pt x="7998" y="1468"/>
                  </a:lnTo>
                  <a:lnTo>
                    <a:pt x="8144" y="1358"/>
                  </a:lnTo>
                  <a:lnTo>
                    <a:pt x="8254" y="1248"/>
                  </a:lnTo>
                  <a:lnTo>
                    <a:pt x="8254" y="1174"/>
                  </a:lnTo>
                  <a:lnTo>
                    <a:pt x="8254" y="1101"/>
                  </a:lnTo>
                  <a:lnTo>
                    <a:pt x="8144" y="624"/>
                  </a:lnTo>
                  <a:lnTo>
                    <a:pt x="8071" y="404"/>
                  </a:lnTo>
                  <a:lnTo>
                    <a:pt x="7998" y="294"/>
                  </a:lnTo>
                  <a:lnTo>
                    <a:pt x="7924" y="221"/>
                  </a:lnTo>
                  <a:lnTo>
                    <a:pt x="7851" y="147"/>
                  </a:lnTo>
                  <a:lnTo>
                    <a:pt x="7777" y="147"/>
                  </a:lnTo>
                  <a:lnTo>
                    <a:pt x="7631" y="111"/>
                  </a:lnTo>
                  <a:lnTo>
                    <a:pt x="6824" y="74"/>
                  </a:lnTo>
                  <a:lnTo>
                    <a:pt x="4036" y="1"/>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84" name="Shape 384"/>
            <p:cNvSpPr/>
            <p:nvPr/>
          </p:nvSpPr>
          <p:spPr>
            <a:xfrm>
              <a:off x="6849975" y="3631900"/>
              <a:ext cx="270550" cy="339350"/>
            </a:xfrm>
            <a:custGeom>
              <a:avLst/>
              <a:gdLst/>
              <a:ahLst/>
              <a:cxnLst/>
              <a:rect l="0" t="0" r="0" b="0"/>
              <a:pathLst>
                <a:path w="10822" h="13574" extrusionOk="0">
                  <a:moveTo>
                    <a:pt x="10235" y="1358"/>
                  </a:moveTo>
                  <a:lnTo>
                    <a:pt x="10345" y="1652"/>
                  </a:lnTo>
                  <a:lnTo>
                    <a:pt x="10345" y="1982"/>
                  </a:lnTo>
                  <a:lnTo>
                    <a:pt x="10345" y="2312"/>
                  </a:lnTo>
                  <a:lnTo>
                    <a:pt x="10235" y="2605"/>
                  </a:lnTo>
                  <a:lnTo>
                    <a:pt x="10235" y="2569"/>
                  </a:lnTo>
                  <a:lnTo>
                    <a:pt x="10198" y="1945"/>
                  </a:lnTo>
                  <a:lnTo>
                    <a:pt x="10235" y="1358"/>
                  </a:lnTo>
                  <a:close/>
                  <a:moveTo>
                    <a:pt x="9538" y="2092"/>
                  </a:moveTo>
                  <a:lnTo>
                    <a:pt x="9538" y="2422"/>
                  </a:lnTo>
                  <a:lnTo>
                    <a:pt x="9538" y="2789"/>
                  </a:lnTo>
                  <a:lnTo>
                    <a:pt x="9465" y="2202"/>
                  </a:lnTo>
                  <a:lnTo>
                    <a:pt x="9538" y="2092"/>
                  </a:lnTo>
                  <a:close/>
                  <a:moveTo>
                    <a:pt x="9941" y="1285"/>
                  </a:moveTo>
                  <a:lnTo>
                    <a:pt x="9868" y="1835"/>
                  </a:lnTo>
                  <a:lnTo>
                    <a:pt x="9831" y="2129"/>
                  </a:lnTo>
                  <a:lnTo>
                    <a:pt x="9831" y="2459"/>
                  </a:lnTo>
                  <a:lnTo>
                    <a:pt x="9831" y="2642"/>
                  </a:lnTo>
                  <a:lnTo>
                    <a:pt x="9868" y="2789"/>
                  </a:lnTo>
                  <a:lnTo>
                    <a:pt x="9941" y="2936"/>
                  </a:lnTo>
                  <a:lnTo>
                    <a:pt x="10015" y="3046"/>
                  </a:lnTo>
                  <a:lnTo>
                    <a:pt x="10051" y="3046"/>
                  </a:lnTo>
                  <a:lnTo>
                    <a:pt x="9941" y="3229"/>
                  </a:lnTo>
                  <a:lnTo>
                    <a:pt x="9648" y="3632"/>
                  </a:lnTo>
                  <a:lnTo>
                    <a:pt x="9575" y="3046"/>
                  </a:lnTo>
                  <a:lnTo>
                    <a:pt x="9611" y="3119"/>
                  </a:lnTo>
                  <a:lnTo>
                    <a:pt x="9648" y="3156"/>
                  </a:lnTo>
                  <a:lnTo>
                    <a:pt x="9721" y="3192"/>
                  </a:lnTo>
                  <a:lnTo>
                    <a:pt x="9795" y="3156"/>
                  </a:lnTo>
                  <a:lnTo>
                    <a:pt x="9868" y="3156"/>
                  </a:lnTo>
                  <a:lnTo>
                    <a:pt x="9905" y="3082"/>
                  </a:lnTo>
                  <a:lnTo>
                    <a:pt x="9905" y="3046"/>
                  </a:lnTo>
                  <a:lnTo>
                    <a:pt x="9905" y="2972"/>
                  </a:lnTo>
                  <a:lnTo>
                    <a:pt x="9868" y="2936"/>
                  </a:lnTo>
                  <a:lnTo>
                    <a:pt x="9831" y="2899"/>
                  </a:lnTo>
                  <a:lnTo>
                    <a:pt x="9758" y="2899"/>
                  </a:lnTo>
                  <a:lnTo>
                    <a:pt x="9758" y="2642"/>
                  </a:lnTo>
                  <a:lnTo>
                    <a:pt x="9721" y="2092"/>
                  </a:lnTo>
                  <a:lnTo>
                    <a:pt x="9685" y="2018"/>
                  </a:lnTo>
                  <a:lnTo>
                    <a:pt x="9587" y="2018"/>
                  </a:lnTo>
                  <a:lnTo>
                    <a:pt x="9611" y="1982"/>
                  </a:lnTo>
                  <a:lnTo>
                    <a:pt x="9721" y="1762"/>
                  </a:lnTo>
                  <a:lnTo>
                    <a:pt x="9831" y="1542"/>
                  </a:lnTo>
                  <a:lnTo>
                    <a:pt x="9941" y="1285"/>
                  </a:lnTo>
                  <a:close/>
                  <a:moveTo>
                    <a:pt x="9318" y="2385"/>
                  </a:moveTo>
                  <a:lnTo>
                    <a:pt x="9281" y="3119"/>
                  </a:lnTo>
                  <a:lnTo>
                    <a:pt x="9318" y="3889"/>
                  </a:lnTo>
                  <a:lnTo>
                    <a:pt x="9354" y="3963"/>
                  </a:lnTo>
                  <a:lnTo>
                    <a:pt x="9098" y="4183"/>
                  </a:lnTo>
                  <a:lnTo>
                    <a:pt x="9098" y="3963"/>
                  </a:lnTo>
                  <a:lnTo>
                    <a:pt x="9098" y="3743"/>
                  </a:lnTo>
                  <a:lnTo>
                    <a:pt x="9024" y="3302"/>
                  </a:lnTo>
                  <a:lnTo>
                    <a:pt x="8988" y="2715"/>
                  </a:lnTo>
                  <a:lnTo>
                    <a:pt x="9134" y="2569"/>
                  </a:lnTo>
                  <a:lnTo>
                    <a:pt x="9318" y="2385"/>
                  </a:lnTo>
                  <a:close/>
                  <a:moveTo>
                    <a:pt x="8107" y="3596"/>
                  </a:moveTo>
                  <a:lnTo>
                    <a:pt x="7997" y="3889"/>
                  </a:lnTo>
                  <a:lnTo>
                    <a:pt x="7924" y="4219"/>
                  </a:lnTo>
                  <a:lnTo>
                    <a:pt x="7887" y="3779"/>
                  </a:lnTo>
                  <a:lnTo>
                    <a:pt x="8107" y="3596"/>
                  </a:lnTo>
                  <a:close/>
                  <a:moveTo>
                    <a:pt x="8731" y="2972"/>
                  </a:moveTo>
                  <a:lnTo>
                    <a:pt x="8731" y="3302"/>
                  </a:lnTo>
                  <a:lnTo>
                    <a:pt x="8731" y="3816"/>
                  </a:lnTo>
                  <a:lnTo>
                    <a:pt x="8768" y="4109"/>
                  </a:lnTo>
                  <a:lnTo>
                    <a:pt x="8841" y="4366"/>
                  </a:lnTo>
                  <a:lnTo>
                    <a:pt x="8841" y="4403"/>
                  </a:lnTo>
                  <a:lnTo>
                    <a:pt x="8621" y="4586"/>
                  </a:lnTo>
                  <a:lnTo>
                    <a:pt x="8621" y="4586"/>
                  </a:lnTo>
                  <a:lnTo>
                    <a:pt x="8658" y="4219"/>
                  </a:lnTo>
                  <a:lnTo>
                    <a:pt x="8694" y="3816"/>
                  </a:lnTo>
                  <a:lnTo>
                    <a:pt x="8694" y="3449"/>
                  </a:lnTo>
                  <a:lnTo>
                    <a:pt x="8658" y="3082"/>
                  </a:lnTo>
                  <a:lnTo>
                    <a:pt x="8731" y="2972"/>
                  </a:lnTo>
                  <a:close/>
                  <a:moveTo>
                    <a:pt x="8364" y="3339"/>
                  </a:moveTo>
                  <a:lnTo>
                    <a:pt x="8254" y="4733"/>
                  </a:lnTo>
                  <a:lnTo>
                    <a:pt x="8291" y="4806"/>
                  </a:lnTo>
                  <a:lnTo>
                    <a:pt x="8291" y="4843"/>
                  </a:lnTo>
                  <a:lnTo>
                    <a:pt x="8217" y="4916"/>
                  </a:lnTo>
                  <a:lnTo>
                    <a:pt x="8181" y="4880"/>
                  </a:lnTo>
                  <a:lnTo>
                    <a:pt x="8327" y="3522"/>
                  </a:lnTo>
                  <a:lnTo>
                    <a:pt x="8291" y="3486"/>
                  </a:lnTo>
                  <a:lnTo>
                    <a:pt x="8254" y="3449"/>
                  </a:lnTo>
                  <a:lnTo>
                    <a:pt x="8364" y="3339"/>
                  </a:lnTo>
                  <a:close/>
                  <a:moveTo>
                    <a:pt x="7704" y="3963"/>
                  </a:moveTo>
                  <a:lnTo>
                    <a:pt x="7667" y="4329"/>
                  </a:lnTo>
                  <a:lnTo>
                    <a:pt x="7594" y="4696"/>
                  </a:lnTo>
                  <a:lnTo>
                    <a:pt x="7520" y="5026"/>
                  </a:lnTo>
                  <a:lnTo>
                    <a:pt x="7410" y="5393"/>
                  </a:lnTo>
                  <a:lnTo>
                    <a:pt x="7410" y="5467"/>
                  </a:lnTo>
                  <a:lnTo>
                    <a:pt x="7337" y="5430"/>
                  </a:lnTo>
                  <a:lnTo>
                    <a:pt x="7300" y="5430"/>
                  </a:lnTo>
                  <a:lnTo>
                    <a:pt x="7300" y="4990"/>
                  </a:lnTo>
                  <a:lnTo>
                    <a:pt x="7264" y="4696"/>
                  </a:lnTo>
                  <a:lnTo>
                    <a:pt x="7227" y="4366"/>
                  </a:lnTo>
                  <a:lnTo>
                    <a:pt x="7704" y="3963"/>
                  </a:lnTo>
                  <a:close/>
                  <a:moveTo>
                    <a:pt x="7044" y="4513"/>
                  </a:moveTo>
                  <a:lnTo>
                    <a:pt x="6970" y="5026"/>
                  </a:lnTo>
                  <a:lnTo>
                    <a:pt x="6970" y="5320"/>
                  </a:lnTo>
                  <a:lnTo>
                    <a:pt x="6970" y="5540"/>
                  </a:lnTo>
                  <a:lnTo>
                    <a:pt x="7007" y="5650"/>
                  </a:lnTo>
                  <a:lnTo>
                    <a:pt x="7080" y="5760"/>
                  </a:lnTo>
                  <a:lnTo>
                    <a:pt x="6677" y="6053"/>
                  </a:lnTo>
                  <a:lnTo>
                    <a:pt x="6677" y="6053"/>
                  </a:lnTo>
                  <a:lnTo>
                    <a:pt x="6713" y="5797"/>
                  </a:lnTo>
                  <a:lnTo>
                    <a:pt x="6750" y="5540"/>
                  </a:lnTo>
                  <a:lnTo>
                    <a:pt x="6750" y="5173"/>
                  </a:lnTo>
                  <a:lnTo>
                    <a:pt x="6677" y="4843"/>
                  </a:lnTo>
                  <a:lnTo>
                    <a:pt x="7044" y="4513"/>
                  </a:lnTo>
                  <a:close/>
                  <a:moveTo>
                    <a:pt x="6603" y="4916"/>
                  </a:moveTo>
                  <a:lnTo>
                    <a:pt x="6567" y="5173"/>
                  </a:lnTo>
                  <a:lnTo>
                    <a:pt x="6530" y="5430"/>
                  </a:lnTo>
                  <a:lnTo>
                    <a:pt x="6457" y="5613"/>
                  </a:lnTo>
                  <a:lnTo>
                    <a:pt x="6383" y="5760"/>
                  </a:lnTo>
                  <a:lnTo>
                    <a:pt x="6310" y="5943"/>
                  </a:lnTo>
                  <a:lnTo>
                    <a:pt x="6310" y="6127"/>
                  </a:lnTo>
                  <a:lnTo>
                    <a:pt x="6310" y="6200"/>
                  </a:lnTo>
                  <a:lnTo>
                    <a:pt x="6383" y="6237"/>
                  </a:lnTo>
                  <a:lnTo>
                    <a:pt x="5980" y="6494"/>
                  </a:lnTo>
                  <a:lnTo>
                    <a:pt x="6053" y="6090"/>
                  </a:lnTo>
                  <a:lnTo>
                    <a:pt x="6053" y="5760"/>
                  </a:lnTo>
                  <a:lnTo>
                    <a:pt x="6016" y="5393"/>
                  </a:lnTo>
                  <a:lnTo>
                    <a:pt x="6603" y="4916"/>
                  </a:lnTo>
                  <a:close/>
                  <a:moveTo>
                    <a:pt x="5870" y="5540"/>
                  </a:moveTo>
                  <a:lnTo>
                    <a:pt x="5796" y="5943"/>
                  </a:lnTo>
                  <a:lnTo>
                    <a:pt x="5686" y="6347"/>
                  </a:lnTo>
                  <a:lnTo>
                    <a:pt x="5613" y="6567"/>
                  </a:lnTo>
                  <a:lnTo>
                    <a:pt x="5613" y="6677"/>
                  </a:lnTo>
                  <a:lnTo>
                    <a:pt x="5613" y="6750"/>
                  </a:lnTo>
                  <a:lnTo>
                    <a:pt x="5173" y="7081"/>
                  </a:lnTo>
                  <a:lnTo>
                    <a:pt x="5393" y="5943"/>
                  </a:lnTo>
                  <a:lnTo>
                    <a:pt x="5870" y="5540"/>
                  </a:lnTo>
                  <a:close/>
                  <a:moveTo>
                    <a:pt x="9134" y="478"/>
                  </a:moveTo>
                  <a:lnTo>
                    <a:pt x="9428" y="588"/>
                  </a:lnTo>
                  <a:lnTo>
                    <a:pt x="9318" y="735"/>
                  </a:lnTo>
                  <a:lnTo>
                    <a:pt x="9318" y="845"/>
                  </a:lnTo>
                  <a:lnTo>
                    <a:pt x="9354" y="918"/>
                  </a:lnTo>
                  <a:lnTo>
                    <a:pt x="9428" y="955"/>
                  </a:lnTo>
                  <a:lnTo>
                    <a:pt x="9538" y="955"/>
                  </a:lnTo>
                  <a:lnTo>
                    <a:pt x="9538" y="1101"/>
                  </a:lnTo>
                  <a:lnTo>
                    <a:pt x="9465" y="1285"/>
                  </a:lnTo>
                  <a:lnTo>
                    <a:pt x="9318" y="1615"/>
                  </a:lnTo>
                  <a:lnTo>
                    <a:pt x="9134" y="1908"/>
                  </a:lnTo>
                  <a:lnTo>
                    <a:pt x="8914" y="2202"/>
                  </a:lnTo>
                  <a:lnTo>
                    <a:pt x="8841" y="2165"/>
                  </a:lnTo>
                  <a:lnTo>
                    <a:pt x="8804" y="2202"/>
                  </a:lnTo>
                  <a:lnTo>
                    <a:pt x="8768" y="2202"/>
                  </a:lnTo>
                  <a:lnTo>
                    <a:pt x="8731" y="2275"/>
                  </a:lnTo>
                  <a:lnTo>
                    <a:pt x="8731" y="2349"/>
                  </a:lnTo>
                  <a:lnTo>
                    <a:pt x="8364" y="2715"/>
                  </a:lnTo>
                  <a:lnTo>
                    <a:pt x="7740" y="3339"/>
                  </a:lnTo>
                  <a:lnTo>
                    <a:pt x="7667" y="3339"/>
                  </a:lnTo>
                  <a:lnTo>
                    <a:pt x="7667" y="3412"/>
                  </a:lnTo>
                  <a:lnTo>
                    <a:pt x="6493" y="4439"/>
                  </a:lnTo>
                  <a:lnTo>
                    <a:pt x="5650" y="5173"/>
                  </a:lnTo>
                  <a:lnTo>
                    <a:pt x="4806" y="5870"/>
                  </a:lnTo>
                  <a:lnTo>
                    <a:pt x="4769" y="5870"/>
                  </a:lnTo>
                  <a:lnTo>
                    <a:pt x="4733" y="5907"/>
                  </a:lnTo>
                  <a:lnTo>
                    <a:pt x="4623" y="6017"/>
                  </a:lnTo>
                  <a:lnTo>
                    <a:pt x="3889" y="6567"/>
                  </a:lnTo>
                  <a:lnTo>
                    <a:pt x="3852" y="6567"/>
                  </a:lnTo>
                  <a:lnTo>
                    <a:pt x="3816" y="6604"/>
                  </a:lnTo>
                  <a:lnTo>
                    <a:pt x="3632" y="6714"/>
                  </a:lnTo>
                  <a:lnTo>
                    <a:pt x="3339" y="6897"/>
                  </a:lnTo>
                  <a:lnTo>
                    <a:pt x="3155" y="7007"/>
                  </a:lnTo>
                  <a:lnTo>
                    <a:pt x="3045" y="7154"/>
                  </a:lnTo>
                  <a:lnTo>
                    <a:pt x="2972" y="7117"/>
                  </a:lnTo>
                  <a:lnTo>
                    <a:pt x="2605" y="6824"/>
                  </a:lnTo>
                  <a:lnTo>
                    <a:pt x="2312" y="6457"/>
                  </a:lnTo>
                  <a:lnTo>
                    <a:pt x="2128" y="6274"/>
                  </a:lnTo>
                  <a:lnTo>
                    <a:pt x="1945" y="6090"/>
                  </a:lnTo>
                  <a:lnTo>
                    <a:pt x="2202" y="5943"/>
                  </a:lnTo>
                  <a:lnTo>
                    <a:pt x="2458" y="5723"/>
                  </a:lnTo>
                  <a:lnTo>
                    <a:pt x="2605" y="5943"/>
                  </a:lnTo>
                  <a:lnTo>
                    <a:pt x="2825" y="6127"/>
                  </a:lnTo>
                  <a:lnTo>
                    <a:pt x="2935" y="6200"/>
                  </a:lnTo>
                  <a:lnTo>
                    <a:pt x="3082" y="6237"/>
                  </a:lnTo>
                  <a:lnTo>
                    <a:pt x="3229" y="6237"/>
                  </a:lnTo>
                  <a:lnTo>
                    <a:pt x="3339" y="6127"/>
                  </a:lnTo>
                  <a:lnTo>
                    <a:pt x="3375" y="6090"/>
                  </a:lnTo>
                  <a:lnTo>
                    <a:pt x="3412" y="6017"/>
                  </a:lnTo>
                  <a:lnTo>
                    <a:pt x="3375" y="5870"/>
                  </a:lnTo>
                  <a:lnTo>
                    <a:pt x="3339" y="5797"/>
                  </a:lnTo>
                  <a:lnTo>
                    <a:pt x="3265" y="5760"/>
                  </a:lnTo>
                  <a:lnTo>
                    <a:pt x="3119" y="5760"/>
                  </a:lnTo>
                  <a:lnTo>
                    <a:pt x="3082" y="5797"/>
                  </a:lnTo>
                  <a:lnTo>
                    <a:pt x="3082" y="5760"/>
                  </a:lnTo>
                  <a:lnTo>
                    <a:pt x="2935" y="5650"/>
                  </a:lnTo>
                  <a:lnTo>
                    <a:pt x="2752" y="5503"/>
                  </a:lnTo>
                  <a:lnTo>
                    <a:pt x="2825" y="5430"/>
                  </a:lnTo>
                  <a:lnTo>
                    <a:pt x="3302" y="4990"/>
                  </a:lnTo>
                  <a:lnTo>
                    <a:pt x="3375" y="5173"/>
                  </a:lnTo>
                  <a:lnTo>
                    <a:pt x="3449" y="5283"/>
                  </a:lnTo>
                  <a:lnTo>
                    <a:pt x="3559" y="5393"/>
                  </a:lnTo>
                  <a:lnTo>
                    <a:pt x="3669" y="5503"/>
                  </a:lnTo>
                  <a:lnTo>
                    <a:pt x="3816" y="5540"/>
                  </a:lnTo>
                  <a:lnTo>
                    <a:pt x="3926" y="5540"/>
                  </a:lnTo>
                  <a:lnTo>
                    <a:pt x="3999" y="5467"/>
                  </a:lnTo>
                  <a:lnTo>
                    <a:pt x="4036" y="5393"/>
                  </a:lnTo>
                  <a:lnTo>
                    <a:pt x="4036" y="5283"/>
                  </a:lnTo>
                  <a:lnTo>
                    <a:pt x="3889" y="5136"/>
                  </a:lnTo>
                  <a:lnTo>
                    <a:pt x="3742" y="4990"/>
                  </a:lnTo>
                  <a:lnTo>
                    <a:pt x="3632" y="4843"/>
                  </a:lnTo>
                  <a:lnTo>
                    <a:pt x="3595" y="4770"/>
                  </a:lnTo>
                  <a:lnTo>
                    <a:pt x="3595" y="4733"/>
                  </a:lnTo>
                  <a:lnTo>
                    <a:pt x="3926" y="4439"/>
                  </a:lnTo>
                  <a:lnTo>
                    <a:pt x="4146" y="4256"/>
                  </a:lnTo>
                  <a:lnTo>
                    <a:pt x="4182" y="4403"/>
                  </a:lnTo>
                  <a:lnTo>
                    <a:pt x="4256" y="4513"/>
                  </a:lnTo>
                  <a:lnTo>
                    <a:pt x="4329" y="4623"/>
                  </a:lnTo>
                  <a:lnTo>
                    <a:pt x="4439" y="4770"/>
                  </a:lnTo>
                  <a:lnTo>
                    <a:pt x="4586" y="4843"/>
                  </a:lnTo>
                  <a:lnTo>
                    <a:pt x="4696" y="4880"/>
                  </a:lnTo>
                  <a:lnTo>
                    <a:pt x="4806" y="4843"/>
                  </a:lnTo>
                  <a:lnTo>
                    <a:pt x="4843" y="4770"/>
                  </a:lnTo>
                  <a:lnTo>
                    <a:pt x="4879" y="4733"/>
                  </a:lnTo>
                  <a:lnTo>
                    <a:pt x="4879" y="4623"/>
                  </a:lnTo>
                  <a:lnTo>
                    <a:pt x="4843" y="4549"/>
                  </a:lnTo>
                  <a:lnTo>
                    <a:pt x="4769" y="4476"/>
                  </a:lnTo>
                  <a:lnTo>
                    <a:pt x="4623" y="4329"/>
                  </a:lnTo>
                  <a:lnTo>
                    <a:pt x="4513" y="4219"/>
                  </a:lnTo>
                  <a:lnTo>
                    <a:pt x="4476" y="4073"/>
                  </a:lnTo>
                  <a:lnTo>
                    <a:pt x="4476" y="3999"/>
                  </a:lnTo>
                  <a:lnTo>
                    <a:pt x="4989" y="3522"/>
                  </a:lnTo>
                  <a:lnTo>
                    <a:pt x="5063" y="3632"/>
                  </a:lnTo>
                  <a:lnTo>
                    <a:pt x="5173" y="3853"/>
                  </a:lnTo>
                  <a:lnTo>
                    <a:pt x="5356" y="4036"/>
                  </a:lnTo>
                  <a:lnTo>
                    <a:pt x="5430" y="4073"/>
                  </a:lnTo>
                  <a:lnTo>
                    <a:pt x="5503" y="4109"/>
                  </a:lnTo>
                  <a:lnTo>
                    <a:pt x="5576" y="4073"/>
                  </a:lnTo>
                  <a:lnTo>
                    <a:pt x="5650" y="4036"/>
                  </a:lnTo>
                  <a:lnTo>
                    <a:pt x="5686" y="3963"/>
                  </a:lnTo>
                  <a:lnTo>
                    <a:pt x="5686" y="3926"/>
                  </a:lnTo>
                  <a:lnTo>
                    <a:pt x="5686" y="3853"/>
                  </a:lnTo>
                  <a:lnTo>
                    <a:pt x="5650" y="3779"/>
                  </a:lnTo>
                  <a:lnTo>
                    <a:pt x="5246" y="3302"/>
                  </a:lnTo>
                  <a:lnTo>
                    <a:pt x="5980" y="2642"/>
                  </a:lnTo>
                  <a:lnTo>
                    <a:pt x="6016" y="2715"/>
                  </a:lnTo>
                  <a:lnTo>
                    <a:pt x="6163" y="3082"/>
                  </a:lnTo>
                  <a:lnTo>
                    <a:pt x="6200" y="3156"/>
                  </a:lnTo>
                  <a:lnTo>
                    <a:pt x="6237" y="3192"/>
                  </a:lnTo>
                  <a:lnTo>
                    <a:pt x="6383" y="3192"/>
                  </a:lnTo>
                  <a:lnTo>
                    <a:pt x="6457" y="3156"/>
                  </a:lnTo>
                  <a:lnTo>
                    <a:pt x="6493" y="3082"/>
                  </a:lnTo>
                  <a:lnTo>
                    <a:pt x="6530" y="3009"/>
                  </a:lnTo>
                  <a:lnTo>
                    <a:pt x="6493" y="2936"/>
                  </a:lnTo>
                  <a:lnTo>
                    <a:pt x="6383" y="2605"/>
                  </a:lnTo>
                  <a:lnTo>
                    <a:pt x="6273" y="2422"/>
                  </a:lnTo>
                  <a:lnTo>
                    <a:pt x="7007" y="1725"/>
                  </a:lnTo>
                  <a:lnTo>
                    <a:pt x="7044" y="1945"/>
                  </a:lnTo>
                  <a:lnTo>
                    <a:pt x="7080" y="2129"/>
                  </a:lnTo>
                  <a:lnTo>
                    <a:pt x="7154" y="2349"/>
                  </a:lnTo>
                  <a:lnTo>
                    <a:pt x="7227" y="2532"/>
                  </a:lnTo>
                  <a:lnTo>
                    <a:pt x="7300" y="2605"/>
                  </a:lnTo>
                  <a:lnTo>
                    <a:pt x="7410" y="2642"/>
                  </a:lnTo>
                  <a:lnTo>
                    <a:pt x="7557" y="2569"/>
                  </a:lnTo>
                  <a:lnTo>
                    <a:pt x="7630" y="2495"/>
                  </a:lnTo>
                  <a:lnTo>
                    <a:pt x="7667" y="2385"/>
                  </a:lnTo>
                  <a:lnTo>
                    <a:pt x="7667" y="2312"/>
                  </a:lnTo>
                  <a:lnTo>
                    <a:pt x="7630" y="2239"/>
                  </a:lnTo>
                  <a:lnTo>
                    <a:pt x="7557" y="2165"/>
                  </a:lnTo>
                  <a:lnTo>
                    <a:pt x="7484" y="2165"/>
                  </a:lnTo>
                  <a:lnTo>
                    <a:pt x="7337" y="1835"/>
                  </a:lnTo>
                  <a:lnTo>
                    <a:pt x="7227" y="1542"/>
                  </a:lnTo>
                  <a:lnTo>
                    <a:pt x="7740" y="1101"/>
                  </a:lnTo>
                  <a:lnTo>
                    <a:pt x="8217" y="735"/>
                  </a:lnTo>
                  <a:lnTo>
                    <a:pt x="8364" y="625"/>
                  </a:lnTo>
                  <a:lnTo>
                    <a:pt x="8511" y="551"/>
                  </a:lnTo>
                  <a:lnTo>
                    <a:pt x="8841" y="478"/>
                  </a:lnTo>
                  <a:close/>
                  <a:moveTo>
                    <a:pt x="3485" y="7264"/>
                  </a:moveTo>
                  <a:lnTo>
                    <a:pt x="3449" y="7447"/>
                  </a:lnTo>
                  <a:lnTo>
                    <a:pt x="3302" y="7337"/>
                  </a:lnTo>
                  <a:lnTo>
                    <a:pt x="3485" y="7264"/>
                  </a:lnTo>
                  <a:close/>
                  <a:moveTo>
                    <a:pt x="5099" y="6163"/>
                  </a:moveTo>
                  <a:lnTo>
                    <a:pt x="4733" y="7264"/>
                  </a:lnTo>
                  <a:lnTo>
                    <a:pt x="4733" y="7337"/>
                  </a:lnTo>
                  <a:lnTo>
                    <a:pt x="4586" y="7447"/>
                  </a:lnTo>
                  <a:lnTo>
                    <a:pt x="4586" y="7337"/>
                  </a:lnTo>
                  <a:lnTo>
                    <a:pt x="4586" y="7301"/>
                  </a:lnTo>
                  <a:lnTo>
                    <a:pt x="4623" y="6860"/>
                  </a:lnTo>
                  <a:lnTo>
                    <a:pt x="4733" y="6457"/>
                  </a:lnTo>
                  <a:lnTo>
                    <a:pt x="5026" y="6237"/>
                  </a:lnTo>
                  <a:lnTo>
                    <a:pt x="5099" y="6163"/>
                  </a:lnTo>
                  <a:close/>
                  <a:moveTo>
                    <a:pt x="4292" y="6750"/>
                  </a:moveTo>
                  <a:lnTo>
                    <a:pt x="4219" y="7117"/>
                  </a:lnTo>
                  <a:lnTo>
                    <a:pt x="4219" y="7484"/>
                  </a:lnTo>
                  <a:lnTo>
                    <a:pt x="4219" y="7594"/>
                  </a:lnTo>
                  <a:lnTo>
                    <a:pt x="4292" y="7631"/>
                  </a:lnTo>
                  <a:lnTo>
                    <a:pt x="3889" y="7924"/>
                  </a:lnTo>
                  <a:lnTo>
                    <a:pt x="3816" y="7851"/>
                  </a:lnTo>
                  <a:lnTo>
                    <a:pt x="3889" y="7777"/>
                  </a:lnTo>
                  <a:lnTo>
                    <a:pt x="3926" y="7667"/>
                  </a:lnTo>
                  <a:lnTo>
                    <a:pt x="3926" y="7594"/>
                  </a:lnTo>
                  <a:lnTo>
                    <a:pt x="3889" y="7521"/>
                  </a:lnTo>
                  <a:lnTo>
                    <a:pt x="3852" y="7484"/>
                  </a:lnTo>
                  <a:lnTo>
                    <a:pt x="3816" y="7484"/>
                  </a:lnTo>
                  <a:lnTo>
                    <a:pt x="3889" y="7227"/>
                  </a:lnTo>
                  <a:lnTo>
                    <a:pt x="3926" y="7007"/>
                  </a:lnTo>
                  <a:lnTo>
                    <a:pt x="3926" y="6970"/>
                  </a:lnTo>
                  <a:lnTo>
                    <a:pt x="4292" y="6750"/>
                  </a:lnTo>
                  <a:close/>
                  <a:moveTo>
                    <a:pt x="1101" y="6127"/>
                  </a:moveTo>
                  <a:lnTo>
                    <a:pt x="1358" y="6200"/>
                  </a:lnTo>
                  <a:lnTo>
                    <a:pt x="1578" y="6310"/>
                  </a:lnTo>
                  <a:lnTo>
                    <a:pt x="1761" y="6457"/>
                  </a:lnTo>
                  <a:lnTo>
                    <a:pt x="1945" y="6677"/>
                  </a:lnTo>
                  <a:lnTo>
                    <a:pt x="2312" y="7081"/>
                  </a:lnTo>
                  <a:lnTo>
                    <a:pt x="2715" y="7447"/>
                  </a:lnTo>
                  <a:lnTo>
                    <a:pt x="3155" y="7777"/>
                  </a:lnTo>
                  <a:lnTo>
                    <a:pt x="3339" y="7961"/>
                  </a:lnTo>
                  <a:lnTo>
                    <a:pt x="3522" y="8144"/>
                  </a:lnTo>
                  <a:lnTo>
                    <a:pt x="3522" y="8181"/>
                  </a:lnTo>
                  <a:lnTo>
                    <a:pt x="3485" y="8291"/>
                  </a:lnTo>
                  <a:lnTo>
                    <a:pt x="3485" y="8401"/>
                  </a:lnTo>
                  <a:lnTo>
                    <a:pt x="3559" y="8474"/>
                  </a:lnTo>
                  <a:lnTo>
                    <a:pt x="3669" y="8511"/>
                  </a:lnTo>
                  <a:lnTo>
                    <a:pt x="3669" y="8621"/>
                  </a:lnTo>
                  <a:lnTo>
                    <a:pt x="3669" y="8658"/>
                  </a:lnTo>
                  <a:lnTo>
                    <a:pt x="3595" y="8695"/>
                  </a:lnTo>
                  <a:lnTo>
                    <a:pt x="3229" y="8731"/>
                  </a:lnTo>
                  <a:lnTo>
                    <a:pt x="3009" y="8474"/>
                  </a:lnTo>
                  <a:lnTo>
                    <a:pt x="2825" y="8254"/>
                  </a:lnTo>
                  <a:lnTo>
                    <a:pt x="2165" y="7484"/>
                  </a:lnTo>
                  <a:lnTo>
                    <a:pt x="1615" y="6897"/>
                  </a:lnTo>
                  <a:lnTo>
                    <a:pt x="1321" y="6604"/>
                  </a:lnTo>
                  <a:lnTo>
                    <a:pt x="1174" y="6494"/>
                  </a:lnTo>
                  <a:lnTo>
                    <a:pt x="991" y="6420"/>
                  </a:lnTo>
                  <a:lnTo>
                    <a:pt x="1101" y="6127"/>
                  </a:lnTo>
                  <a:close/>
                  <a:moveTo>
                    <a:pt x="8731" y="1"/>
                  </a:moveTo>
                  <a:lnTo>
                    <a:pt x="8474" y="74"/>
                  </a:lnTo>
                  <a:lnTo>
                    <a:pt x="8217" y="184"/>
                  </a:lnTo>
                  <a:lnTo>
                    <a:pt x="7997" y="331"/>
                  </a:lnTo>
                  <a:lnTo>
                    <a:pt x="7777" y="478"/>
                  </a:lnTo>
                  <a:lnTo>
                    <a:pt x="7154" y="1028"/>
                  </a:lnTo>
                  <a:lnTo>
                    <a:pt x="6530" y="1578"/>
                  </a:lnTo>
                  <a:lnTo>
                    <a:pt x="4036" y="3779"/>
                  </a:lnTo>
                  <a:lnTo>
                    <a:pt x="2825" y="4843"/>
                  </a:lnTo>
                  <a:lnTo>
                    <a:pt x="2312" y="5283"/>
                  </a:lnTo>
                  <a:lnTo>
                    <a:pt x="2092" y="5540"/>
                  </a:lnTo>
                  <a:lnTo>
                    <a:pt x="1871" y="5797"/>
                  </a:lnTo>
                  <a:lnTo>
                    <a:pt x="1761" y="5833"/>
                  </a:lnTo>
                  <a:lnTo>
                    <a:pt x="1725" y="5943"/>
                  </a:lnTo>
                  <a:lnTo>
                    <a:pt x="1541" y="5833"/>
                  </a:lnTo>
                  <a:lnTo>
                    <a:pt x="1358" y="5797"/>
                  </a:lnTo>
                  <a:lnTo>
                    <a:pt x="1174" y="5760"/>
                  </a:lnTo>
                  <a:lnTo>
                    <a:pt x="954" y="5760"/>
                  </a:lnTo>
                  <a:lnTo>
                    <a:pt x="844" y="5797"/>
                  </a:lnTo>
                  <a:lnTo>
                    <a:pt x="771" y="5907"/>
                  </a:lnTo>
                  <a:lnTo>
                    <a:pt x="624" y="6420"/>
                  </a:lnTo>
                  <a:lnTo>
                    <a:pt x="624" y="6494"/>
                  </a:lnTo>
                  <a:lnTo>
                    <a:pt x="661" y="6567"/>
                  </a:lnTo>
                  <a:lnTo>
                    <a:pt x="698" y="6604"/>
                  </a:lnTo>
                  <a:lnTo>
                    <a:pt x="771" y="6640"/>
                  </a:lnTo>
                  <a:lnTo>
                    <a:pt x="918" y="6860"/>
                  </a:lnTo>
                  <a:lnTo>
                    <a:pt x="1101" y="7081"/>
                  </a:lnTo>
                  <a:lnTo>
                    <a:pt x="1505" y="7484"/>
                  </a:lnTo>
                  <a:lnTo>
                    <a:pt x="2385" y="8511"/>
                  </a:lnTo>
                  <a:lnTo>
                    <a:pt x="2715" y="8951"/>
                  </a:lnTo>
                  <a:lnTo>
                    <a:pt x="2935" y="9171"/>
                  </a:lnTo>
                  <a:lnTo>
                    <a:pt x="3155" y="9318"/>
                  </a:lnTo>
                  <a:lnTo>
                    <a:pt x="3302" y="9355"/>
                  </a:lnTo>
                  <a:lnTo>
                    <a:pt x="3412" y="9355"/>
                  </a:lnTo>
                  <a:lnTo>
                    <a:pt x="3522" y="9281"/>
                  </a:lnTo>
                  <a:lnTo>
                    <a:pt x="3595" y="9171"/>
                  </a:lnTo>
                  <a:lnTo>
                    <a:pt x="3816" y="9135"/>
                  </a:lnTo>
                  <a:lnTo>
                    <a:pt x="3962" y="9061"/>
                  </a:lnTo>
                  <a:lnTo>
                    <a:pt x="4072" y="8951"/>
                  </a:lnTo>
                  <a:lnTo>
                    <a:pt x="4146" y="8805"/>
                  </a:lnTo>
                  <a:lnTo>
                    <a:pt x="4146" y="8548"/>
                  </a:lnTo>
                  <a:lnTo>
                    <a:pt x="4109" y="8328"/>
                  </a:lnTo>
                  <a:lnTo>
                    <a:pt x="5320" y="7557"/>
                  </a:lnTo>
                  <a:lnTo>
                    <a:pt x="6530" y="6750"/>
                  </a:lnTo>
                  <a:lnTo>
                    <a:pt x="7667" y="5907"/>
                  </a:lnTo>
                  <a:lnTo>
                    <a:pt x="8804" y="5026"/>
                  </a:lnTo>
                  <a:lnTo>
                    <a:pt x="9281" y="4660"/>
                  </a:lnTo>
                  <a:lnTo>
                    <a:pt x="9721" y="4219"/>
                  </a:lnTo>
                  <a:lnTo>
                    <a:pt x="10125" y="3743"/>
                  </a:lnTo>
                  <a:lnTo>
                    <a:pt x="10308" y="3486"/>
                  </a:lnTo>
                  <a:lnTo>
                    <a:pt x="10455" y="3229"/>
                  </a:lnTo>
                  <a:lnTo>
                    <a:pt x="10602" y="2972"/>
                  </a:lnTo>
                  <a:lnTo>
                    <a:pt x="10712" y="2679"/>
                  </a:lnTo>
                  <a:lnTo>
                    <a:pt x="10785" y="2385"/>
                  </a:lnTo>
                  <a:lnTo>
                    <a:pt x="10822" y="2129"/>
                  </a:lnTo>
                  <a:lnTo>
                    <a:pt x="10822" y="1835"/>
                  </a:lnTo>
                  <a:lnTo>
                    <a:pt x="10785" y="1542"/>
                  </a:lnTo>
                  <a:lnTo>
                    <a:pt x="10675" y="1248"/>
                  </a:lnTo>
                  <a:lnTo>
                    <a:pt x="10528" y="955"/>
                  </a:lnTo>
                  <a:lnTo>
                    <a:pt x="10382" y="735"/>
                  </a:lnTo>
                  <a:lnTo>
                    <a:pt x="10198" y="515"/>
                  </a:lnTo>
                  <a:lnTo>
                    <a:pt x="9978" y="368"/>
                  </a:lnTo>
                  <a:lnTo>
                    <a:pt x="9758" y="221"/>
                  </a:lnTo>
                  <a:lnTo>
                    <a:pt x="9501" y="111"/>
                  </a:lnTo>
                  <a:lnTo>
                    <a:pt x="9281" y="38"/>
                  </a:lnTo>
                  <a:lnTo>
                    <a:pt x="8988" y="1"/>
                  </a:lnTo>
                  <a:close/>
                  <a:moveTo>
                    <a:pt x="1981" y="12399"/>
                  </a:moveTo>
                  <a:lnTo>
                    <a:pt x="1981" y="12509"/>
                  </a:lnTo>
                  <a:lnTo>
                    <a:pt x="1981" y="12656"/>
                  </a:lnTo>
                  <a:lnTo>
                    <a:pt x="1908" y="12913"/>
                  </a:lnTo>
                  <a:lnTo>
                    <a:pt x="1798" y="12913"/>
                  </a:lnTo>
                  <a:lnTo>
                    <a:pt x="1871" y="12656"/>
                  </a:lnTo>
                  <a:lnTo>
                    <a:pt x="1981" y="12399"/>
                  </a:lnTo>
                  <a:close/>
                  <a:moveTo>
                    <a:pt x="1651" y="9391"/>
                  </a:moveTo>
                  <a:lnTo>
                    <a:pt x="1688" y="9575"/>
                  </a:lnTo>
                  <a:lnTo>
                    <a:pt x="1908" y="10198"/>
                  </a:lnTo>
                  <a:lnTo>
                    <a:pt x="2348" y="11372"/>
                  </a:lnTo>
                  <a:lnTo>
                    <a:pt x="2422" y="11739"/>
                  </a:lnTo>
                  <a:lnTo>
                    <a:pt x="2458" y="12106"/>
                  </a:lnTo>
                  <a:lnTo>
                    <a:pt x="2422" y="12436"/>
                  </a:lnTo>
                  <a:lnTo>
                    <a:pt x="2348" y="12619"/>
                  </a:lnTo>
                  <a:lnTo>
                    <a:pt x="2275" y="12766"/>
                  </a:lnTo>
                  <a:lnTo>
                    <a:pt x="2312" y="12583"/>
                  </a:lnTo>
                  <a:lnTo>
                    <a:pt x="2275" y="12436"/>
                  </a:lnTo>
                  <a:lnTo>
                    <a:pt x="2202" y="12326"/>
                  </a:lnTo>
                  <a:lnTo>
                    <a:pt x="2128" y="12216"/>
                  </a:lnTo>
                  <a:lnTo>
                    <a:pt x="2018" y="12179"/>
                  </a:lnTo>
                  <a:lnTo>
                    <a:pt x="1871" y="12179"/>
                  </a:lnTo>
                  <a:lnTo>
                    <a:pt x="1835" y="12253"/>
                  </a:lnTo>
                  <a:lnTo>
                    <a:pt x="1835" y="12326"/>
                  </a:lnTo>
                  <a:lnTo>
                    <a:pt x="1578" y="12656"/>
                  </a:lnTo>
                  <a:lnTo>
                    <a:pt x="1505" y="12840"/>
                  </a:lnTo>
                  <a:lnTo>
                    <a:pt x="1431" y="13023"/>
                  </a:lnTo>
                  <a:lnTo>
                    <a:pt x="1358" y="13023"/>
                  </a:lnTo>
                  <a:lnTo>
                    <a:pt x="1578" y="12509"/>
                  </a:lnTo>
                  <a:lnTo>
                    <a:pt x="1761" y="11996"/>
                  </a:lnTo>
                  <a:lnTo>
                    <a:pt x="1761" y="11959"/>
                  </a:lnTo>
                  <a:lnTo>
                    <a:pt x="1725" y="11922"/>
                  </a:lnTo>
                  <a:lnTo>
                    <a:pt x="1688" y="11922"/>
                  </a:lnTo>
                  <a:lnTo>
                    <a:pt x="1651" y="11959"/>
                  </a:lnTo>
                  <a:lnTo>
                    <a:pt x="1321" y="12399"/>
                  </a:lnTo>
                  <a:lnTo>
                    <a:pt x="1028" y="12913"/>
                  </a:lnTo>
                  <a:lnTo>
                    <a:pt x="881" y="12840"/>
                  </a:lnTo>
                  <a:lnTo>
                    <a:pt x="881" y="12729"/>
                  </a:lnTo>
                  <a:lnTo>
                    <a:pt x="1028" y="12436"/>
                  </a:lnTo>
                  <a:lnTo>
                    <a:pt x="1174" y="12143"/>
                  </a:lnTo>
                  <a:lnTo>
                    <a:pt x="1358" y="11849"/>
                  </a:lnTo>
                  <a:lnTo>
                    <a:pt x="1541" y="11556"/>
                  </a:lnTo>
                  <a:lnTo>
                    <a:pt x="1541" y="11519"/>
                  </a:lnTo>
                  <a:lnTo>
                    <a:pt x="1505" y="11482"/>
                  </a:lnTo>
                  <a:lnTo>
                    <a:pt x="1468" y="11519"/>
                  </a:lnTo>
                  <a:lnTo>
                    <a:pt x="1138" y="11812"/>
                  </a:lnTo>
                  <a:lnTo>
                    <a:pt x="954" y="11996"/>
                  </a:lnTo>
                  <a:lnTo>
                    <a:pt x="808" y="12179"/>
                  </a:lnTo>
                  <a:lnTo>
                    <a:pt x="698" y="12399"/>
                  </a:lnTo>
                  <a:lnTo>
                    <a:pt x="588" y="12619"/>
                  </a:lnTo>
                  <a:lnTo>
                    <a:pt x="551" y="12583"/>
                  </a:lnTo>
                  <a:lnTo>
                    <a:pt x="624" y="12473"/>
                  </a:lnTo>
                  <a:lnTo>
                    <a:pt x="661" y="12363"/>
                  </a:lnTo>
                  <a:lnTo>
                    <a:pt x="1138" y="11629"/>
                  </a:lnTo>
                  <a:lnTo>
                    <a:pt x="1321" y="11262"/>
                  </a:lnTo>
                  <a:lnTo>
                    <a:pt x="1468" y="10859"/>
                  </a:lnTo>
                  <a:lnTo>
                    <a:pt x="1431" y="10822"/>
                  </a:lnTo>
                  <a:lnTo>
                    <a:pt x="1395" y="10822"/>
                  </a:lnTo>
                  <a:lnTo>
                    <a:pt x="1064" y="11189"/>
                  </a:lnTo>
                  <a:lnTo>
                    <a:pt x="734" y="11556"/>
                  </a:lnTo>
                  <a:lnTo>
                    <a:pt x="844" y="11372"/>
                  </a:lnTo>
                  <a:lnTo>
                    <a:pt x="1248" y="10749"/>
                  </a:lnTo>
                  <a:lnTo>
                    <a:pt x="1651" y="10125"/>
                  </a:lnTo>
                  <a:lnTo>
                    <a:pt x="1651" y="10052"/>
                  </a:lnTo>
                  <a:lnTo>
                    <a:pt x="1615" y="9978"/>
                  </a:lnTo>
                  <a:lnTo>
                    <a:pt x="1505" y="9978"/>
                  </a:lnTo>
                  <a:lnTo>
                    <a:pt x="1321" y="10162"/>
                  </a:lnTo>
                  <a:lnTo>
                    <a:pt x="1505" y="9795"/>
                  </a:lnTo>
                  <a:lnTo>
                    <a:pt x="1651" y="9391"/>
                  </a:lnTo>
                  <a:close/>
                  <a:moveTo>
                    <a:pt x="1541" y="8768"/>
                  </a:moveTo>
                  <a:lnTo>
                    <a:pt x="1468" y="8805"/>
                  </a:lnTo>
                  <a:lnTo>
                    <a:pt x="1395" y="8915"/>
                  </a:lnTo>
                  <a:lnTo>
                    <a:pt x="1395" y="9025"/>
                  </a:lnTo>
                  <a:lnTo>
                    <a:pt x="1395" y="9061"/>
                  </a:lnTo>
                  <a:lnTo>
                    <a:pt x="1211" y="9355"/>
                  </a:lnTo>
                  <a:lnTo>
                    <a:pt x="1101" y="9648"/>
                  </a:lnTo>
                  <a:lnTo>
                    <a:pt x="661" y="10602"/>
                  </a:lnTo>
                  <a:lnTo>
                    <a:pt x="294" y="11409"/>
                  </a:lnTo>
                  <a:lnTo>
                    <a:pt x="147" y="11812"/>
                  </a:lnTo>
                  <a:lnTo>
                    <a:pt x="37" y="12253"/>
                  </a:lnTo>
                  <a:lnTo>
                    <a:pt x="1" y="12399"/>
                  </a:lnTo>
                  <a:lnTo>
                    <a:pt x="1" y="12509"/>
                  </a:lnTo>
                  <a:lnTo>
                    <a:pt x="74" y="12729"/>
                  </a:lnTo>
                  <a:lnTo>
                    <a:pt x="221" y="12913"/>
                  </a:lnTo>
                  <a:lnTo>
                    <a:pt x="404" y="13096"/>
                  </a:lnTo>
                  <a:lnTo>
                    <a:pt x="441" y="13170"/>
                  </a:lnTo>
                  <a:lnTo>
                    <a:pt x="514" y="13206"/>
                  </a:lnTo>
                  <a:lnTo>
                    <a:pt x="588" y="13243"/>
                  </a:lnTo>
                  <a:lnTo>
                    <a:pt x="661" y="13243"/>
                  </a:lnTo>
                  <a:lnTo>
                    <a:pt x="734" y="13280"/>
                  </a:lnTo>
                  <a:lnTo>
                    <a:pt x="881" y="13353"/>
                  </a:lnTo>
                  <a:lnTo>
                    <a:pt x="954" y="13426"/>
                  </a:lnTo>
                  <a:lnTo>
                    <a:pt x="1101" y="13426"/>
                  </a:lnTo>
                  <a:lnTo>
                    <a:pt x="1431" y="13536"/>
                  </a:lnTo>
                  <a:lnTo>
                    <a:pt x="1468" y="13573"/>
                  </a:lnTo>
                  <a:lnTo>
                    <a:pt x="1688" y="13573"/>
                  </a:lnTo>
                  <a:lnTo>
                    <a:pt x="1908" y="13536"/>
                  </a:lnTo>
                  <a:lnTo>
                    <a:pt x="2128" y="13463"/>
                  </a:lnTo>
                  <a:lnTo>
                    <a:pt x="2312" y="13390"/>
                  </a:lnTo>
                  <a:lnTo>
                    <a:pt x="2495" y="13280"/>
                  </a:lnTo>
                  <a:lnTo>
                    <a:pt x="2605" y="13133"/>
                  </a:lnTo>
                  <a:lnTo>
                    <a:pt x="2715" y="12986"/>
                  </a:lnTo>
                  <a:lnTo>
                    <a:pt x="2788" y="12840"/>
                  </a:lnTo>
                  <a:lnTo>
                    <a:pt x="2862" y="12693"/>
                  </a:lnTo>
                  <a:lnTo>
                    <a:pt x="2935" y="12326"/>
                  </a:lnTo>
                  <a:lnTo>
                    <a:pt x="2935" y="11959"/>
                  </a:lnTo>
                  <a:lnTo>
                    <a:pt x="2862" y="11592"/>
                  </a:lnTo>
                  <a:lnTo>
                    <a:pt x="2788" y="11226"/>
                  </a:lnTo>
                  <a:lnTo>
                    <a:pt x="2678" y="10895"/>
                  </a:lnTo>
                  <a:lnTo>
                    <a:pt x="2055" y="9061"/>
                  </a:lnTo>
                  <a:lnTo>
                    <a:pt x="1981" y="8951"/>
                  </a:lnTo>
                  <a:lnTo>
                    <a:pt x="1871" y="8878"/>
                  </a:lnTo>
                  <a:lnTo>
                    <a:pt x="1761" y="8805"/>
                  </a:lnTo>
                  <a:lnTo>
                    <a:pt x="1651" y="8768"/>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85" name="Shape 385"/>
            <p:cNvSpPr/>
            <p:nvPr/>
          </p:nvSpPr>
          <p:spPr>
            <a:xfrm>
              <a:off x="6351100" y="3281600"/>
              <a:ext cx="366850" cy="361350"/>
            </a:xfrm>
            <a:custGeom>
              <a:avLst/>
              <a:gdLst/>
              <a:ahLst/>
              <a:cxnLst/>
              <a:rect l="0" t="0" r="0" b="0"/>
              <a:pathLst>
                <a:path w="14674" h="14454" extrusionOk="0">
                  <a:moveTo>
                    <a:pt x="7887" y="3779"/>
                  </a:moveTo>
                  <a:lnTo>
                    <a:pt x="7961" y="3816"/>
                  </a:lnTo>
                  <a:lnTo>
                    <a:pt x="8071" y="3889"/>
                  </a:lnTo>
                  <a:lnTo>
                    <a:pt x="8218" y="4072"/>
                  </a:lnTo>
                  <a:lnTo>
                    <a:pt x="8291" y="4292"/>
                  </a:lnTo>
                  <a:lnTo>
                    <a:pt x="8364" y="4513"/>
                  </a:lnTo>
                  <a:lnTo>
                    <a:pt x="8401" y="4696"/>
                  </a:lnTo>
                  <a:lnTo>
                    <a:pt x="8401" y="4916"/>
                  </a:lnTo>
                  <a:lnTo>
                    <a:pt x="8401" y="5099"/>
                  </a:lnTo>
                  <a:lnTo>
                    <a:pt x="8291" y="5283"/>
                  </a:lnTo>
                  <a:lnTo>
                    <a:pt x="8144" y="4659"/>
                  </a:lnTo>
                  <a:lnTo>
                    <a:pt x="8034" y="4219"/>
                  </a:lnTo>
                  <a:lnTo>
                    <a:pt x="7961" y="3999"/>
                  </a:lnTo>
                  <a:lnTo>
                    <a:pt x="7887" y="3779"/>
                  </a:lnTo>
                  <a:close/>
                  <a:moveTo>
                    <a:pt x="4329" y="5063"/>
                  </a:moveTo>
                  <a:lnTo>
                    <a:pt x="4476" y="5209"/>
                  </a:lnTo>
                  <a:lnTo>
                    <a:pt x="4586" y="5356"/>
                  </a:lnTo>
                  <a:lnTo>
                    <a:pt x="4696" y="5503"/>
                  </a:lnTo>
                  <a:lnTo>
                    <a:pt x="4769" y="5686"/>
                  </a:lnTo>
                  <a:lnTo>
                    <a:pt x="4769" y="5870"/>
                  </a:lnTo>
                  <a:lnTo>
                    <a:pt x="4769" y="6053"/>
                  </a:lnTo>
                  <a:lnTo>
                    <a:pt x="4659" y="6126"/>
                  </a:lnTo>
                  <a:lnTo>
                    <a:pt x="4549" y="6237"/>
                  </a:lnTo>
                  <a:lnTo>
                    <a:pt x="4439" y="5980"/>
                  </a:lnTo>
                  <a:lnTo>
                    <a:pt x="4329" y="5686"/>
                  </a:lnTo>
                  <a:lnTo>
                    <a:pt x="4293" y="5393"/>
                  </a:lnTo>
                  <a:lnTo>
                    <a:pt x="4293" y="5209"/>
                  </a:lnTo>
                  <a:lnTo>
                    <a:pt x="4293" y="5136"/>
                  </a:lnTo>
                  <a:lnTo>
                    <a:pt x="4329" y="5063"/>
                  </a:lnTo>
                  <a:close/>
                  <a:moveTo>
                    <a:pt x="6604" y="7594"/>
                  </a:moveTo>
                  <a:lnTo>
                    <a:pt x="6714" y="7667"/>
                  </a:lnTo>
                  <a:lnTo>
                    <a:pt x="6787" y="7814"/>
                  </a:lnTo>
                  <a:lnTo>
                    <a:pt x="6934" y="8071"/>
                  </a:lnTo>
                  <a:lnTo>
                    <a:pt x="7337" y="8694"/>
                  </a:lnTo>
                  <a:lnTo>
                    <a:pt x="7117" y="8878"/>
                  </a:lnTo>
                  <a:lnTo>
                    <a:pt x="7080" y="8768"/>
                  </a:lnTo>
                  <a:lnTo>
                    <a:pt x="6860" y="8474"/>
                  </a:lnTo>
                  <a:lnTo>
                    <a:pt x="6677" y="8144"/>
                  </a:lnTo>
                  <a:lnTo>
                    <a:pt x="6567" y="7887"/>
                  </a:lnTo>
                  <a:lnTo>
                    <a:pt x="6420" y="7667"/>
                  </a:lnTo>
                  <a:lnTo>
                    <a:pt x="6604" y="7594"/>
                  </a:lnTo>
                  <a:close/>
                  <a:moveTo>
                    <a:pt x="5283" y="8107"/>
                  </a:moveTo>
                  <a:lnTo>
                    <a:pt x="5356" y="8144"/>
                  </a:lnTo>
                  <a:lnTo>
                    <a:pt x="5833" y="9428"/>
                  </a:lnTo>
                  <a:lnTo>
                    <a:pt x="5650" y="9501"/>
                  </a:lnTo>
                  <a:lnTo>
                    <a:pt x="5686" y="9318"/>
                  </a:lnTo>
                  <a:lnTo>
                    <a:pt x="5650" y="9208"/>
                  </a:lnTo>
                  <a:lnTo>
                    <a:pt x="5613" y="9061"/>
                  </a:lnTo>
                  <a:lnTo>
                    <a:pt x="5503" y="8768"/>
                  </a:lnTo>
                  <a:lnTo>
                    <a:pt x="5246" y="8107"/>
                  </a:lnTo>
                  <a:close/>
                  <a:moveTo>
                    <a:pt x="7337" y="9905"/>
                  </a:moveTo>
                  <a:lnTo>
                    <a:pt x="7337" y="10235"/>
                  </a:lnTo>
                  <a:lnTo>
                    <a:pt x="7190" y="9978"/>
                  </a:lnTo>
                  <a:lnTo>
                    <a:pt x="7337" y="9905"/>
                  </a:lnTo>
                  <a:close/>
                  <a:moveTo>
                    <a:pt x="9721" y="9061"/>
                  </a:moveTo>
                  <a:lnTo>
                    <a:pt x="9832" y="9281"/>
                  </a:lnTo>
                  <a:lnTo>
                    <a:pt x="9942" y="9501"/>
                  </a:lnTo>
                  <a:lnTo>
                    <a:pt x="10052" y="9685"/>
                  </a:lnTo>
                  <a:lnTo>
                    <a:pt x="10162" y="9868"/>
                  </a:lnTo>
                  <a:lnTo>
                    <a:pt x="10198" y="10015"/>
                  </a:lnTo>
                  <a:lnTo>
                    <a:pt x="10198" y="10161"/>
                  </a:lnTo>
                  <a:lnTo>
                    <a:pt x="10198" y="10308"/>
                  </a:lnTo>
                  <a:lnTo>
                    <a:pt x="10125" y="10455"/>
                  </a:lnTo>
                  <a:lnTo>
                    <a:pt x="10052" y="10345"/>
                  </a:lnTo>
                  <a:lnTo>
                    <a:pt x="9978" y="10308"/>
                  </a:lnTo>
                  <a:lnTo>
                    <a:pt x="9758" y="9758"/>
                  </a:lnTo>
                  <a:lnTo>
                    <a:pt x="9685" y="9464"/>
                  </a:lnTo>
                  <a:lnTo>
                    <a:pt x="9575" y="9171"/>
                  </a:lnTo>
                  <a:lnTo>
                    <a:pt x="9648" y="9134"/>
                  </a:lnTo>
                  <a:lnTo>
                    <a:pt x="9721" y="9061"/>
                  </a:lnTo>
                  <a:close/>
                  <a:moveTo>
                    <a:pt x="7667" y="9758"/>
                  </a:moveTo>
                  <a:lnTo>
                    <a:pt x="7777" y="9795"/>
                  </a:lnTo>
                  <a:lnTo>
                    <a:pt x="7924" y="9868"/>
                  </a:lnTo>
                  <a:lnTo>
                    <a:pt x="8071" y="10015"/>
                  </a:lnTo>
                  <a:lnTo>
                    <a:pt x="8181" y="10235"/>
                  </a:lnTo>
                  <a:lnTo>
                    <a:pt x="8291" y="10638"/>
                  </a:lnTo>
                  <a:lnTo>
                    <a:pt x="8328" y="10822"/>
                  </a:lnTo>
                  <a:lnTo>
                    <a:pt x="8328" y="10968"/>
                  </a:lnTo>
                  <a:lnTo>
                    <a:pt x="8291" y="11115"/>
                  </a:lnTo>
                  <a:lnTo>
                    <a:pt x="8181" y="11189"/>
                  </a:lnTo>
                  <a:lnTo>
                    <a:pt x="8181" y="11115"/>
                  </a:lnTo>
                  <a:lnTo>
                    <a:pt x="8144" y="11005"/>
                  </a:lnTo>
                  <a:lnTo>
                    <a:pt x="8071" y="10968"/>
                  </a:lnTo>
                  <a:lnTo>
                    <a:pt x="7997" y="10895"/>
                  </a:lnTo>
                  <a:lnTo>
                    <a:pt x="7887" y="10675"/>
                  </a:lnTo>
                  <a:lnTo>
                    <a:pt x="7814" y="10382"/>
                  </a:lnTo>
                  <a:lnTo>
                    <a:pt x="7741" y="9831"/>
                  </a:lnTo>
                  <a:lnTo>
                    <a:pt x="7667" y="9758"/>
                  </a:lnTo>
                  <a:close/>
                  <a:moveTo>
                    <a:pt x="10162" y="1321"/>
                  </a:moveTo>
                  <a:lnTo>
                    <a:pt x="10198" y="1541"/>
                  </a:lnTo>
                  <a:lnTo>
                    <a:pt x="10272" y="1725"/>
                  </a:lnTo>
                  <a:lnTo>
                    <a:pt x="10455" y="2092"/>
                  </a:lnTo>
                  <a:lnTo>
                    <a:pt x="10932" y="3229"/>
                  </a:lnTo>
                  <a:lnTo>
                    <a:pt x="10969" y="3302"/>
                  </a:lnTo>
                  <a:lnTo>
                    <a:pt x="10749" y="3375"/>
                  </a:lnTo>
                  <a:lnTo>
                    <a:pt x="10528" y="3449"/>
                  </a:lnTo>
                  <a:lnTo>
                    <a:pt x="9758" y="3742"/>
                  </a:lnTo>
                  <a:lnTo>
                    <a:pt x="8988" y="4146"/>
                  </a:lnTo>
                  <a:lnTo>
                    <a:pt x="8841" y="4219"/>
                  </a:lnTo>
                  <a:lnTo>
                    <a:pt x="8731" y="4329"/>
                  </a:lnTo>
                  <a:lnTo>
                    <a:pt x="8658" y="4072"/>
                  </a:lnTo>
                  <a:lnTo>
                    <a:pt x="8511" y="3816"/>
                  </a:lnTo>
                  <a:lnTo>
                    <a:pt x="8364" y="3595"/>
                  </a:lnTo>
                  <a:lnTo>
                    <a:pt x="8254" y="3522"/>
                  </a:lnTo>
                  <a:lnTo>
                    <a:pt x="8144" y="3449"/>
                  </a:lnTo>
                  <a:lnTo>
                    <a:pt x="7997" y="3412"/>
                  </a:lnTo>
                  <a:lnTo>
                    <a:pt x="7851" y="3375"/>
                  </a:lnTo>
                  <a:lnTo>
                    <a:pt x="7777" y="3375"/>
                  </a:lnTo>
                  <a:lnTo>
                    <a:pt x="7704" y="3412"/>
                  </a:lnTo>
                  <a:lnTo>
                    <a:pt x="7667" y="3485"/>
                  </a:lnTo>
                  <a:lnTo>
                    <a:pt x="7667" y="3559"/>
                  </a:lnTo>
                  <a:lnTo>
                    <a:pt x="7484" y="3595"/>
                  </a:lnTo>
                  <a:lnTo>
                    <a:pt x="7337" y="3706"/>
                  </a:lnTo>
                  <a:lnTo>
                    <a:pt x="7190" y="3852"/>
                  </a:lnTo>
                  <a:lnTo>
                    <a:pt x="7044" y="3999"/>
                  </a:lnTo>
                  <a:lnTo>
                    <a:pt x="7007" y="4109"/>
                  </a:lnTo>
                  <a:lnTo>
                    <a:pt x="7044" y="4219"/>
                  </a:lnTo>
                  <a:lnTo>
                    <a:pt x="7264" y="4696"/>
                  </a:lnTo>
                  <a:lnTo>
                    <a:pt x="7080" y="4769"/>
                  </a:lnTo>
                  <a:lnTo>
                    <a:pt x="6310" y="5026"/>
                  </a:lnTo>
                  <a:lnTo>
                    <a:pt x="5576" y="5283"/>
                  </a:lnTo>
                  <a:lnTo>
                    <a:pt x="5320" y="5356"/>
                  </a:lnTo>
                  <a:lnTo>
                    <a:pt x="5210" y="5393"/>
                  </a:lnTo>
                  <a:lnTo>
                    <a:pt x="5136" y="5466"/>
                  </a:lnTo>
                  <a:lnTo>
                    <a:pt x="5100" y="5356"/>
                  </a:lnTo>
                  <a:lnTo>
                    <a:pt x="4916" y="5063"/>
                  </a:lnTo>
                  <a:lnTo>
                    <a:pt x="4806" y="4879"/>
                  </a:lnTo>
                  <a:lnTo>
                    <a:pt x="4659" y="4733"/>
                  </a:lnTo>
                  <a:lnTo>
                    <a:pt x="4513" y="4623"/>
                  </a:lnTo>
                  <a:lnTo>
                    <a:pt x="4329" y="4549"/>
                  </a:lnTo>
                  <a:lnTo>
                    <a:pt x="4183" y="4513"/>
                  </a:lnTo>
                  <a:lnTo>
                    <a:pt x="4036" y="4586"/>
                  </a:lnTo>
                  <a:lnTo>
                    <a:pt x="3852" y="4586"/>
                  </a:lnTo>
                  <a:lnTo>
                    <a:pt x="3779" y="4623"/>
                  </a:lnTo>
                  <a:lnTo>
                    <a:pt x="3742" y="4696"/>
                  </a:lnTo>
                  <a:lnTo>
                    <a:pt x="3706" y="4989"/>
                  </a:lnTo>
                  <a:lnTo>
                    <a:pt x="3706" y="5283"/>
                  </a:lnTo>
                  <a:lnTo>
                    <a:pt x="3742" y="5576"/>
                  </a:lnTo>
                  <a:lnTo>
                    <a:pt x="3816" y="5870"/>
                  </a:lnTo>
                  <a:lnTo>
                    <a:pt x="3596" y="5833"/>
                  </a:lnTo>
                  <a:lnTo>
                    <a:pt x="3376" y="5870"/>
                  </a:lnTo>
                  <a:lnTo>
                    <a:pt x="2972" y="6016"/>
                  </a:lnTo>
                  <a:lnTo>
                    <a:pt x="2422" y="6163"/>
                  </a:lnTo>
                  <a:lnTo>
                    <a:pt x="2165" y="6273"/>
                  </a:lnTo>
                  <a:lnTo>
                    <a:pt x="2055" y="6347"/>
                  </a:lnTo>
                  <a:lnTo>
                    <a:pt x="1945" y="6457"/>
                  </a:lnTo>
                  <a:lnTo>
                    <a:pt x="1945" y="6530"/>
                  </a:lnTo>
                  <a:lnTo>
                    <a:pt x="1982" y="6567"/>
                  </a:lnTo>
                  <a:lnTo>
                    <a:pt x="2238" y="6603"/>
                  </a:lnTo>
                  <a:lnTo>
                    <a:pt x="2459" y="6567"/>
                  </a:lnTo>
                  <a:lnTo>
                    <a:pt x="2972" y="6457"/>
                  </a:lnTo>
                  <a:lnTo>
                    <a:pt x="3449" y="6347"/>
                  </a:lnTo>
                  <a:lnTo>
                    <a:pt x="3706" y="6237"/>
                  </a:lnTo>
                  <a:lnTo>
                    <a:pt x="3816" y="6163"/>
                  </a:lnTo>
                  <a:lnTo>
                    <a:pt x="3889" y="6090"/>
                  </a:lnTo>
                  <a:lnTo>
                    <a:pt x="4073" y="6383"/>
                  </a:lnTo>
                  <a:lnTo>
                    <a:pt x="4256" y="6677"/>
                  </a:lnTo>
                  <a:lnTo>
                    <a:pt x="4293" y="6713"/>
                  </a:lnTo>
                  <a:lnTo>
                    <a:pt x="4366" y="6823"/>
                  </a:lnTo>
                  <a:lnTo>
                    <a:pt x="4549" y="6970"/>
                  </a:lnTo>
                  <a:lnTo>
                    <a:pt x="4659" y="7007"/>
                  </a:lnTo>
                  <a:lnTo>
                    <a:pt x="4733" y="7044"/>
                  </a:lnTo>
                  <a:lnTo>
                    <a:pt x="4806" y="7007"/>
                  </a:lnTo>
                  <a:lnTo>
                    <a:pt x="4879" y="6933"/>
                  </a:lnTo>
                  <a:lnTo>
                    <a:pt x="5063" y="6640"/>
                  </a:lnTo>
                  <a:lnTo>
                    <a:pt x="5173" y="6347"/>
                  </a:lnTo>
                  <a:lnTo>
                    <a:pt x="5210" y="6053"/>
                  </a:lnTo>
                  <a:lnTo>
                    <a:pt x="5210" y="5760"/>
                  </a:lnTo>
                  <a:lnTo>
                    <a:pt x="5320" y="5760"/>
                  </a:lnTo>
                  <a:lnTo>
                    <a:pt x="5430" y="5723"/>
                  </a:lnTo>
                  <a:lnTo>
                    <a:pt x="5686" y="5650"/>
                  </a:lnTo>
                  <a:lnTo>
                    <a:pt x="6457" y="5430"/>
                  </a:lnTo>
                  <a:lnTo>
                    <a:pt x="7190" y="5173"/>
                  </a:lnTo>
                  <a:lnTo>
                    <a:pt x="7447" y="5063"/>
                  </a:lnTo>
                  <a:lnTo>
                    <a:pt x="7631" y="5430"/>
                  </a:lnTo>
                  <a:lnTo>
                    <a:pt x="7704" y="5613"/>
                  </a:lnTo>
                  <a:lnTo>
                    <a:pt x="7814" y="5760"/>
                  </a:lnTo>
                  <a:lnTo>
                    <a:pt x="7924" y="5833"/>
                  </a:lnTo>
                  <a:lnTo>
                    <a:pt x="8218" y="5833"/>
                  </a:lnTo>
                  <a:lnTo>
                    <a:pt x="8328" y="5760"/>
                  </a:lnTo>
                  <a:lnTo>
                    <a:pt x="8548" y="5576"/>
                  </a:lnTo>
                  <a:lnTo>
                    <a:pt x="8731" y="5356"/>
                  </a:lnTo>
                  <a:lnTo>
                    <a:pt x="8804" y="5173"/>
                  </a:lnTo>
                  <a:lnTo>
                    <a:pt x="8841" y="4989"/>
                  </a:lnTo>
                  <a:lnTo>
                    <a:pt x="8841" y="4806"/>
                  </a:lnTo>
                  <a:lnTo>
                    <a:pt x="8804" y="4586"/>
                  </a:lnTo>
                  <a:lnTo>
                    <a:pt x="8914" y="4586"/>
                  </a:lnTo>
                  <a:lnTo>
                    <a:pt x="9061" y="4513"/>
                  </a:lnTo>
                  <a:lnTo>
                    <a:pt x="9942" y="4109"/>
                  </a:lnTo>
                  <a:lnTo>
                    <a:pt x="10639" y="3852"/>
                  </a:lnTo>
                  <a:lnTo>
                    <a:pt x="10895" y="3742"/>
                  </a:lnTo>
                  <a:lnTo>
                    <a:pt x="11115" y="3669"/>
                  </a:lnTo>
                  <a:lnTo>
                    <a:pt x="11519" y="4586"/>
                  </a:lnTo>
                  <a:lnTo>
                    <a:pt x="11849" y="5540"/>
                  </a:lnTo>
                  <a:lnTo>
                    <a:pt x="12069" y="6237"/>
                  </a:lnTo>
                  <a:lnTo>
                    <a:pt x="12032" y="6347"/>
                  </a:lnTo>
                  <a:lnTo>
                    <a:pt x="11996" y="6457"/>
                  </a:lnTo>
                  <a:lnTo>
                    <a:pt x="11959" y="6457"/>
                  </a:lnTo>
                  <a:lnTo>
                    <a:pt x="11592" y="6603"/>
                  </a:lnTo>
                  <a:lnTo>
                    <a:pt x="10969" y="6787"/>
                  </a:lnTo>
                  <a:lnTo>
                    <a:pt x="9685" y="7227"/>
                  </a:lnTo>
                  <a:lnTo>
                    <a:pt x="8438" y="7630"/>
                  </a:lnTo>
                  <a:lnTo>
                    <a:pt x="7887" y="7777"/>
                  </a:lnTo>
                  <a:lnTo>
                    <a:pt x="7631" y="7924"/>
                  </a:lnTo>
                  <a:lnTo>
                    <a:pt x="7521" y="7997"/>
                  </a:lnTo>
                  <a:lnTo>
                    <a:pt x="7447" y="8107"/>
                  </a:lnTo>
                  <a:lnTo>
                    <a:pt x="7447" y="8144"/>
                  </a:lnTo>
                  <a:lnTo>
                    <a:pt x="7631" y="8181"/>
                  </a:lnTo>
                  <a:lnTo>
                    <a:pt x="7997" y="8181"/>
                  </a:lnTo>
                  <a:lnTo>
                    <a:pt x="8181" y="8107"/>
                  </a:lnTo>
                  <a:lnTo>
                    <a:pt x="8914" y="7887"/>
                  </a:lnTo>
                  <a:lnTo>
                    <a:pt x="10565" y="7374"/>
                  </a:lnTo>
                  <a:lnTo>
                    <a:pt x="12216" y="6860"/>
                  </a:lnTo>
                  <a:lnTo>
                    <a:pt x="12289" y="6823"/>
                  </a:lnTo>
                  <a:lnTo>
                    <a:pt x="12546" y="7777"/>
                  </a:lnTo>
                  <a:lnTo>
                    <a:pt x="12766" y="8474"/>
                  </a:lnTo>
                  <a:lnTo>
                    <a:pt x="12729" y="8511"/>
                  </a:lnTo>
                  <a:lnTo>
                    <a:pt x="12693" y="8584"/>
                  </a:lnTo>
                  <a:lnTo>
                    <a:pt x="11629" y="8988"/>
                  </a:lnTo>
                  <a:lnTo>
                    <a:pt x="11042" y="9208"/>
                  </a:lnTo>
                  <a:lnTo>
                    <a:pt x="10859" y="9281"/>
                  </a:lnTo>
                  <a:lnTo>
                    <a:pt x="10749" y="9391"/>
                  </a:lnTo>
                  <a:lnTo>
                    <a:pt x="10455" y="9575"/>
                  </a:lnTo>
                  <a:lnTo>
                    <a:pt x="10455" y="9611"/>
                  </a:lnTo>
                  <a:lnTo>
                    <a:pt x="10418" y="9501"/>
                  </a:lnTo>
                  <a:lnTo>
                    <a:pt x="10198" y="9024"/>
                  </a:lnTo>
                  <a:lnTo>
                    <a:pt x="10052" y="8804"/>
                  </a:lnTo>
                  <a:lnTo>
                    <a:pt x="9942" y="8731"/>
                  </a:lnTo>
                  <a:lnTo>
                    <a:pt x="9832" y="8694"/>
                  </a:lnTo>
                  <a:lnTo>
                    <a:pt x="9758" y="8694"/>
                  </a:lnTo>
                  <a:lnTo>
                    <a:pt x="9721" y="8768"/>
                  </a:lnTo>
                  <a:lnTo>
                    <a:pt x="9685" y="8841"/>
                  </a:lnTo>
                  <a:lnTo>
                    <a:pt x="9501" y="8841"/>
                  </a:lnTo>
                  <a:lnTo>
                    <a:pt x="9355" y="8804"/>
                  </a:lnTo>
                  <a:lnTo>
                    <a:pt x="9208" y="8841"/>
                  </a:lnTo>
                  <a:lnTo>
                    <a:pt x="9061" y="8878"/>
                  </a:lnTo>
                  <a:lnTo>
                    <a:pt x="8988" y="8988"/>
                  </a:lnTo>
                  <a:lnTo>
                    <a:pt x="8914" y="9098"/>
                  </a:lnTo>
                  <a:lnTo>
                    <a:pt x="8914" y="9208"/>
                  </a:lnTo>
                  <a:lnTo>
                    <a:pt x="9025" y="9611"/>
                  </a:lnTo>
                  <a:lnTo>
                    <a:pt x="9135" y="10051"/>
                  </a:lnTo>
                  <a:lnTo>
                    <a:pt x="8694" y="10161"/>
                  </a:lnTo>
                  <a:lnTo>
                    <a:pt x="8658" y="10198"/>
                  </a:lnTo>
                  <a:lnTo>
                    <a:pt x="8621" y="10235"/>
                  </a:lnTo>
                  <a:lnTo>
                    <a:pt x="8584" y="10345"/>
                  </a:lnTo>
                  <a:lnTo>
                    <a:pt x="8511" y="10125"/>
                  </a:lnTo>
                  <a:lnTo>
                    <a:pt x="8401" y="9905"/>
                  </a:lnTo>
                  <a:lnTo>
                    <a:pt x="8254" y="9685"/>
                  </a:lnTo>
                  <a:lnTo>
                    <a:pt x="8034" y="9501"/>
                  </a:lnTo>
                  <a:lnTo>
                    <a:pt x="7777" y="9391"/>
                  </a:lnTo>
                  <a:lnTo>
                    <a:pt x="7557" y="9391"/>
                  </a:lnTo>
                  <a:lnTo>
                    <a:pt x="7411" y="9428"/>
                  </a:lnTo>
                  <a:lnTo>
                    <a:pt x="7300" y="9464"/>
                  </a:lnTo>
                  <a:lnTo>
                    <a:pt x="7190" y="9538"/>
                  </a:lnTo>
                  <a:lnTo>
                    <a:pt x="7080" y="9611"/>
                  </a:lnTo>
                  <a:lnTo>
                    <a:pt x="7044" y="9721"/>
                  </a:lnTo>
                  <a:lnTo>
                    <a:pt x="7007" y="9868"/>
                  </a:lnTo>
                  <a:lnTo>
                    <a:pt x="7044" y="9941"/>
                  </a:lnTo>
                  <a:lnTo>
                    <a:pt x="7117" y="9978"/>
                  </a:lnTo>
                  <a:lnTo>
                    <a:pt x="7044" y="10235"/>
                  </a:lnTo>
                  <a:lnTo>
                    <a:pt x="7080" y="10492"/>
                  </a:lnTo>
                  <a:lnTo>
                    <a:pt x="4806" y="11152"/>
                  </a:lnTo>
                  <a:lnTo>
                    <a:pt x="4219" y="11335"/>
                  </a:lnTo>
                  <a:lnTo>
                    <a:pt x="3632" y="11519"/>
                  </a:lnTo>
                  <a:lnTo>
                    <a:pt x="3449" y="11629"/>
                  </a:lnTo>
                  <a:lnTo>
                    <a:pt x="3192" y="10602"/>
                  </a:lnTo>
                  <a:lnTo>
                    <a:pt x="2862" y="9611"/>
                  </a:lnTo>
                  <a:lnTo>
                    <a:pt x="3339" y="9538"/>
                  </a:lnTo>
                  <a:lnTo>
                    <a:pt x="3816" y="9428"/>
                  </a:lnTo>
                  <a:lnTo>
                    <a:pt x="4769" y="9134"/>
                  </a:lnTo>
                  <a:lnTo>
                    <a:pt x="4843" y="9318"/>
                  </a:lnTo>
                  <a:lnTo>
                    <a:pt x="4953" y="9501"/>
                  </a:lnTo>
                  <a:lnTo>
                    <a:pt x="5063" y="9685"/>
                  </a:lnTo>
                  <a:lnTo>
                    <a:pt x="5246" y="9831"/>
                  </a:lnTo>
                  <a:lnTo>
                    <a:pt x="5356" y="9868"/>
                  </a:lnTo>
                  <a:lnTo>
                    <a:pt x="5466" y="9905"/>
                  </a:lnTo>
                  <a:lnTo>
                    <a:pt x="5613" y="9905"/>
                  </a:lnTo>
                  <a:lnTo>
                    <a:pt x="5723" y="9868"/>
                  </a:lnTo>
                  <a:lnTo>
                    <a:pt x="5980" y="9758"/>
                  </a:lnTo>
                  <a:lnTo>
                    <a:pt x="6163" y="9648"/>
                  </a:lnTo>
                  <a:lnTo>
                    <a:pt x="6237" y="9538"/>
                  </a:lnTo>
                  <a:lnTo>
                    <a:pt x="6273" y="9501"/>
                  </a:lnTo>
                  <a:lnTo>
                    <a:pt x="6237" y="9428"/>
                  </a:lnTo>
                  <a:lnTo>
                    <a:pt x="5980" y="8731"/>
                  </a:lnTo>
                  <a:lnTo>
                    <a:pt x="6200" y="8731"/>
                  </a:lnTo>
                  <a:lnTo>
                    <a:pt x="6383" y="8658"/>
                  </a:lnTo>
                  <a:lnTo>
                    <a:pt x="6604" y="9244"/>
                  </a:lnTo>
                  <a:lnTo>
                    <a:pt x="6677" y="9318"/>
                  </a:lnTo>
                  <a:lnTo>
                    <a:pt x="6714" y="9354"/>
                  </a:lnTo>
                  <a:lnTo>
                    <a:pt x="6787" y="9354"/>
                  </a:lnTo>
                  <a:lnTo>
                    <a:pt x="7044" y="9318"/>
                  </a:lnTo>
                  <a:lnTo>
                    <a:pt x="7300" y="9208"/>
                  </a:lnTo>
                  <a:lnTo>
                    <a:pt x="7521" y="9061"/>
                  </a:lnTo>
                  <a:lnTo>
                    <a:pt x="7704" y="8878"/>
                  </a:lnTo>
                  <a:lnTo>
                    <a:pt x="7741" y="8841"/>
                  </a:lnTo>
                  <a:lnTo>
                    <a:pt x="7777" y="8768"/>
                  </a:lnTo>
                  <a:lnTo>
                    <a:pt x="7741" y="8658"/>
                  </a:lnTo>
                  <a:lnTo>
                    <a:pt x="7264" y="7887"/>
                  </a:lnTo>
                  <a:lnTo>
                    <a:pt x="7080" y="7520"/>
                  </a:lnTo>
                  <a:lnTo>
                    <a:pt x="6970" y="7337"/>
                  </a:lnTo>
                  <a:lnTo>
                    <a:pt x="6824" y="7227"/>
                  </a:lnTo>
                  <a:lnTo>
                    <a:pt x="6640" y="7154"/>
                  </a:lnTo>
                  <a:lnTo>
                    <a:pt x="6457" y="7190"/>
                  </a:lnTo>
                  <a:lnTo>
                    <a:pt x="6383" y="7227"/>
                  </a:lnTo>
                  <a:lnTo>
                    <a:pt x="6310" y="7264"/>
                  </a:lnTo>
                  <a:lnTo>
                    <a:pt x="6237" y="7337"/>
                  </a:lnTo>
                  <a:lnTo>
                    <a:pt x="6200" y="7410"/>
                  </a:lnTo>
                  <a:lnTo>
                    <a:pt x="6017" y="7447"/>
                  </a:lnTo>
                  <a:lnTo>
                    <a:pt x="5980" y="7484"/>
                  </a:lnTo>
                  <a:lnTo>
                    <a:pt x="5943" y="7520"/>
                  </a:lnTo>
                  <a:lnTo>
                    <a:pt x="5907" y="7594"/>
                  </a:lnTo>
                  <a:lnTo>
                    <a:pt x="5907" y="7667"/>
                  </a:lnTo>
                  <a:lnTo>
                    <a:pt x="6200" y="8291"/>
                  </a:lnTo>
                  <a:lnTo>
                    <a:pt x="6163" y="8364"/>
                  </a:lnTo>
                  <a:lnTo>
                    <a:pt x="6127" y="8401"/>
                  </a:lnTo>
                  <a:lnTo>
                    <a:pt x="6090" y="8401"/>
                  </a:lnTo>
                  <a:lnTo>
                    <a:pt x="6053" y="8437"/>
                  </a:lnTo>
                  <a:lnTo>
                    <a:pt x="5943" y="8474"/>
                  </a:lnTo>
                  <a:lnTo>
                    <a:pt x="5907" y="8511"/>
                  </a:lnTo>
                  <a:lnTo>
                    <a:pt x="5613" y="7814"/>
                  </a:lnTo>
                  <a:lnTo>
                    <a:pt x="5576" y="7777"/>
                  </a:lnTo>
                  <a:lnTo>
                    <a:pt x="5540" y="7704"/>
                  </a:lnTo>
                  <a:lnTo>
                    <a:pt x="5393" y="7704"/>
                  </a:lnTo>
                  <a:lnTo>
                    <a:pt x="5356" y="7667"/>
                  </a:lnTo>
                  <a:lnTo>
                    <a:pt x="5173" y="7667"/>
                  </a:lnTo>
                  <a:lnTo>
                    <a:pt x="4990" y="7704"/>
                  </a:lnTo>
                  <a:lnTo>
                    <a:pt x="4843" y="7814"/>
                  </a:lnTo>
                  <a:lnTo>
                    <a:pt x="4733" y="7961"/>
                  </a:lnTo>
                  <a:lnTo>
                    <a:pt x="4659" y="8144"/>
                  </a:lnTo>
                  <a:lnTo>
                    <a:pt x="4623" y="8327"/>
                  </a:lnTo>
                  <a:lnTo>
                    <a:pt x="4623" y="8511"/>
                  </a:lnTo>
                  <a:lnTo>
                    <a:pt x="4623" y="8694"/>
                  </a:lnTo>
                  <a:lnTo>
                    <a:pt x="3669" y="8951"/>
                  </a:lnTo>
                  <a:lnTo>
                    <a:pt x="3229" y="9134"/>
                  </a:lnTo>
                  <a:lnTo>
                    <a:pt x="2752" y="9318"/>
                  </a:lnTo>
                  <a:lnTo>
                    <a:pt x="2348" y="7997"/>
                  </a:lnTo>
                  <a:lnTo>
                    <a:pt x="1908" y="6677"/>
                  </a:lnTo>
                  <a:lnTo>
                    <a:pt x="1541" y="5356"/>
                  </a:lnTo>
                  <a:lnTo>
                    <a:pt x="1395" y="4696"/>
                  </a:lnTo>
                  <a:lnTo>
                    <a:pt x="1285" y="3999"/>
                  </a:lnTo>
                  <a:lnTo>
                    <a:pt x="1505" y="3962"/>
                  </a:lnTo>
                  <a:lnTo>
                    <a:pt x="1725" y="3926"/>
                  </a:lnTo>
                  <a:lnTo>
                    <a:pt x="2165" y="3816"/>
                  </a:lnTo>
                  <a:lnTo>
                    <a:pt x="3302" y="3485"/>
                  </a:lnTo>
                  <a:lnTo>
                    <a:pt x="5760" y="2825"/>
                  </a:lnTo>
                  <a:lnTo>
                    <a:pt x="6934" y="2495"/>
                  </a:lnTo>
                  <a:lnTo>
                    <a:pt x="8071" y="2092"/>
                  </a:lnTo>
                  <a:lnTo>
                    <a:pt x="9135" y="1725"/>
                  </a:lnTo>
                  <a:lnTo>
                    <a:pt x="9758" y="1505"/>
                  </a:lnTo>
                  <a:lnTo>
                    <a:pt x="9978" y="1395"/>
                  </a:lnTo>
                  <a:lnTo>
                    <a:pt x="10088" y="1358"/>
                  </a:lnTo>
                  <a:lnTo>
                    <a:pt x="10162" y="1321"/>
                  </a:lnTo>
                  <a:close/>
                  <a:moveTo>
                    <a:pt x="12876" y="8988"/>
                  </a:moveTo>
                  <a:lnTo>
                    <a:pt x="13023" y="9575"/>
                  </a:lnTo>
                  <a:lnTo>
                    <a:pt x="13096" y="9905"/>
                  </a:lnTo>
                  <a:lnTo>
                    <a:pt x="13206" y="10198"/>
                  </a:lnTo>
                  <a:lnTo>
                    <a:pt x="12619" y="10271"/>
                  </a:lnTo>
                  <a:lnTo>
                    <a:pt x="12069" y="10418"/>
                  </a:lnTo>
                  <a:lnTo>
                    <a:pt x="11519" y="10565"/>
                  </a:lnTo>
                  <a:lnTo>
                    <a:pt x="10969" y="10748"/>
                  </a:lnTo>
                  <a:lnTo>
                    <a:pt x="9685" y="11225"/>
                  </a:lnTo>
                  <a:lnTo>
                    <a:pt x="8438" y="11702"/>
                  </a:lnTo>
                  <a:lnTo>
                    <a:pt x="5980" y="12619"/>
                  </a:lnTo>
                  <a:lnTo>
                    <a:pt x="4879" y="13023"/>
                  </a:lnTo>
                  <a:lnTo>
                    <a:pt x="4329" y="13243"/>
                  </a:lnTo>
                  <a:lnTo>
                    <a:pt x="3816" y="13499"/>
                  </a:lnTo>
                  <a:lnTo>
                    <a:pt x="3669" y="12692"/>
                  </a:lnTo>
                  <a:lnTo>
                    <a:pt x="3522" y="11885"/>
                  </a:lnTo>
                  <a:lnTo>
                    <a:pt x="3742" y="11885"/>
                  </a:lnTo>
                  <a:lnTo>
                    <a:pt x="3999" y="11812"/>
                  </a:lnTo>
                  <a:lnTo>
                    <a:pt x="5173" y="11482"/>
                  </a:lnTo>
                  <a:lnTo>
                    <a:pt x="7190" y="10932"/>
                  </a:lnTo>
                  <a:lnTo>
                    <a:pt x="7374" y="11335"/>
                  </a:lnTo>
                  <a:lnTo>
                    <a:pt x="7594" y="11702"/>
                  </a:lnTo>
                  <a:lnTo>
                    <a:pt x="7631" y="11775"/>
                  </a:lnTo>
                  <a:lnTo>
                    <a:pt x="7814" y="11775"/>
                  </a:lnTo>
                  <a:lnTo>
                    <a:pt x="7887" y="11702"/>
                  </a:lnTo>
                  <a:lnTo>
                    <a:pt x="7961" y="11629"/>
                  </a:lnTo>
                  <a:lnTo>
                    <a:pt x="8107" y="11592"/>
                  </a:lnTo>
                  <a:lnTo>
                    <a:pt x="8401" y="11519"/>
                  </a:lnTo>
                  <a:lnTo>
                    <a:pt x="8474" y="11445"/>
                  </a:lnTo>
                  <a:lnTo>
                    <a:pt x="8548" y="11372"/>
                  </a:lnTo>
                  <a:lnTo>
                    <a:pt x="8658" y="11189"/>
                  </a:lnTo>
                  <a:lnTo>
                    <a:pt x="8694" y="11005"/>
                  </a:lnTo>
                  <a:lnTo>
                    <a:pt x="8694" y="10785"/>
                  </a:lnTo>
                  <a:lnTo>
                    <a:pt x="8658" y="10602"/>
                  </a:lnTo>
                  <a:lnTo>
                    <a:pt x="8621" y="10418"/>
                  </a:lnTo>
                  <a:lnTo>
                    <a:pt x="8658" y="10492"/>
                  </a:lnTo>
                  <a:lnTo>
                    <a:pt x="8768" y="10528"/>
                  </a:lnTo>
                  <a:lnTo>
                    <a:pt x="9025" y="10492"/>
                  </a:lnTo>
                  <a:lnTo>
                    <a:pt x="9281" y="10418"/>
                  </a:lnTo>
                  <a:lnTo>
                    <a:pt x="9428" y="10638"/>
                  </a:lnTo>
                  <a:lnTo>
                    <a:pt x="9611" y="10822"/>
                  </a:lnTo>
                  <a:lnTo>
                    <a:pt x="9758" y="10895"/>
                  </a:lnTo>
                  <a:lnTo>
                    <a:pt x="9942" y="10932"/>
                  </a:lnTo>
                  <a:lnTo>
                    <a:pt x="10088" y="10932"/>
                  </a:lnTo>
                  <a:lnTo>
                    <a:pt x="10235" y="10858"/>
                  </a:lnTo>
                  <a:lnTo>
                    <a:pt x="10382" y="10785"/>
                  </a:lnTo>
                  <a:lnTo>
                    <a:pt x="10492" y="10638"/>
                  </a:lnTo>
                  <a:lnTo>
                    <a:pt x="10565" y="10492"/>
                  </a:lnTo>
                  <a:lnTo>
                    <a:pt x="10602" y="10345"/>
                  </a:lnTo>
                  <a:lnTo>
                    <a:pt x="10639" y="10161"/>
                  </a:lnTo>
                  <a:lnTo>
                    <a:pt x="10602" y="9978"/>
                  </a:lnTo>
                  <a:lnTo>
                    <a:pt x="10492" y="9648"/>
                  </a:lnTo>
                  <a:lnTo>
                    <a:pt x="10749" y="9648"/>
                  </a:lnTo>
                  <a:lnTo>
                    <a:pt x="11005" y="9611"/>
                  </a:lnTo>
                  <a:lnTo>
                    <a:pt x="11629" y="9428"/>
                  </a:lnTo>
                  <a:lnTo>
                    <a:pt x="12876" y="8988"/>
                  </a:lnTo>
                  <a:close/>
                  <a:moveTo>
                    <a:pt x="13206" y="10675"/>
                  </a:moveTo>
                  <a:lnTo>
                    <a:pt x="13096" y="10712"/>
                  </a:lnTo>
                  <a:lnTo>
                    <a:pt x="11592" y="11262"/>
                  </a:lnTo>
                  <a:lnTo>
                    <a:pt x="8731" y="12362"/>
                  </a:lnTo>
                  <a:lnTo>
                    <a:pt x="7300" y="12876"/>
                  </a:lnTo>
                  <a:lnTo>
                    <a:pt x="6604" y="13133"/>
                  </a:lnTo>
                  <a:lnTo>
                    <a:pt x="5870" y="13316"/>
                  </a:lnTo>
                  <a:lnTo>
                    <a:pt x="4696" y="13573"/>
                  </a:lnTo>
                  <a:lnTo>
                    <a:pt x="5393" y="13279"/>
                  </a:lnTo>
                  <a:lnTo>
                    <a:pt x="6090" y="13023"/>
                  </a:lnTo>
                  <a:lnTo>
                    <a:pt x="8438" y="12179"/>
                  </a:lnTo>
                  <a:lnTo>
                    <a:pt x="9611" y="11702"/>
                  </a:lnTo>
                  <a:lnTo>
                    <a:pt x="10822" y="11299"/>
                  </a:lnTo>
                  <a:lnTo>
                    <a:pt x="11409" y="11078"/>
                  </a:lnTo>
                  <a:lnTo>
                    <a:pt x="11996" y="10895"/>
                  </a:lnTo>
                  <a:lnTo>
                    <a:pt x="12619" y="10748"/>
                  </a:lnTo>
                  <a:lnTo>
                    <a:pt x="13206" y="10675"/>
                  </a:lnTo>
                  <a:close/>
                  <a:moveTo>
                    <a:pt x="10492" y="478"/>
                  </a:moveTo>
                  <a:lnTo>
                    <a:pt x="10712" y="1064"/>
                  </a:lnTo>
                  <a:lnTo>
                    <a:pt x="10969" y="1688"/>
                  </a:lnTo>
                  <a:lnTo>
                    <a:pt x="11482" y="2862"/>
                  </a:lnTo>
                  <a:lnTo>
                    <a:pt x="11996" y="4182"/>
                  </a:lnTo>
                  <a:lnTo>
                    <a:pt x="12473" y="5466"/>
                  </a:lnTo>
                  <a:lnTo>
                    <a:pt x="12876" y="6713"/>
                  </a:lnTo>
                  <a:lnTo>
                    <a:pt x="13280" y="7924"/>
                  </a:lnTo>
                  <a:lnTo>
                    <a:pt x="13683" y="9171"/>
                  </a:lnTo>
                  <a:lnTo>
                    <a:pt x="14013" y="10418"/>
                  </a:lnTo>
                  <a:lnTo>
                    <a:pt x="13793" y="10418"/>
                  </a:lnTo>
                  <a:lnTo>
                    <a:pt x="13573" y="10492"/>
                  </a:lnTo>
                  <a:lnTo>
                    <a:pt x="13573" y="10418"/>
                  </a:lnTo>
                  <a:lnTo>
                    <a:pt x="13573" y="10308"/>
                  </a:lnTo>
                  <a:lnTo>
                    <a:pt x="13646" y="10235"/>
                  </a:lnTo>
                  <a:lnTo>
                    <a:pt x="13646" y="10125"/>
                  </a:lnTo>
                  <a:lnTo>
                    <a:pt x="13610" y="9831"/>
                  </a:lnTo>
                  <a:lnTo>
                    <a:pt x="13610" y="9758"/>
                  </a:lnTo>
                  <a:lnTo>
                    <a:pt x="13610" y="9721"/>
                  </a:lnTo>
                  <a:lnTo>
                    <a:pt x="13426" y="9024"/>
                  </a:lnTo>
                  <a:lnTo>
                    <a:pt x="13096" y="7777"/>
                  </a:lnTo>
                  <a:lnTo>
                    <a:pt x="12693" y="6603"/>
                  </a:lnTo>
                  <a:lnTo>
                    <a:pt x="12289" y="5430"/>
                  </a:lnTo>
                  <a:lnTo>
                    <a:pt x="11849" y="4256"/>
                  </a:lnTo>
                  <a:lnTo>
                    <a:pt x="11372" y="3119"/>
                  </a:lnTo>
                  <a:lnTo>
                    <a:pt x="10859" y="1981"/>
                  </a:lnTo>
                  <a:lnTo>
                    <a:pt x="10675" y="1651"/>
                  </a:lnTo>
                  <a:lnTo>
                    <a:pt x="10492" y="1358"/>
                  </a:lnTo>
                  <a:lnTo>
                    <a:pt x="10602" y="1285"/>
                  </a:lnTo>
                  <a:lnTo>
                    <a:pt x="10639" y="1174"/>
                  </a:lnTo>
                  <a:lnTo>
                    <a:pt x="10602" y="1064"/>
                  </a:lnTo>
                  <a:lnTo>
                    <a:pt x="10565" y="991"/>
                  </a:lnTo>
                  <a:lnTo>
                    <a:pt x="10528" y="954"/>
                  </a:lnTo>
                  <a:lnTo>
                    <a:pt x="10455" y="918"/>
                  </a:lnTo>
                  <a:lnTo>
                    <a:pt x="10272" y="881"/>
                  </a:lnTo>
                  <a:lnTo>
                    <a:pt x="10088" y="918"/>
                  </a:lnTo>
                  <a:lnTo>
                    <a:pt x="9391" y="1138"/>
                  </a:lnTo>
                  <a:lnTo>
                    <a:pt x="8658" y="1431"/>
                  </a:lnTo>
                  <a:lnTo>
                    <a:pt x="7924" y="1688"/>
                  </a:lnTo>
                  <a:lnTo>
                    <a:pt x="7190" y="1945"/>
                  </a:lnTo>
                  <a:lnTo>
                    <a:pt x="5650" y="2422"/>
                  </a:lnTo>
                  <a:lnTo>
                    <a:pt x="4109" y="2862"/>
                  </a:lnTo>
                  <a:lnTo>
                    <a:pt x="2569" y="3265"/>
                  </a:lnTo>
                  <a:lnTo>
                    <a:pt x="1762" y="3485"/>
                  </a:lnTo>
                  <a:lnTo>
                    <a:pt x="1358" y="3632"/>
                  </a:lnTo>
                  <a:lnTo>
                    <a:pt x="1175" y="3706"/>
                  </a:lnTo>
                  <a:lnTo>
                    <a:pt x="1028" y="3816"/>
                  </a:lnTo>
                  <a:lnTo>
                    <a:pt x="991" y="3816"/>
                  </a:lnTo>
                  <a:lnTo>
                    <a:pt x="955" y="3889"/>
                  </a:lnTo>
                  <a:lnTo>
                    <a:pt x="918" y="3962"/>
                  </a:lnTo>
                  <a:lnTo>
                    <a:pt x="991" y="4586"/>
                  </a:lnTo>
                  <a:lnTo>
                    <a:pt x="1101" y="5209"/>
                  </a:lnTo>
                  <a:lnTo>
                    <a:pt x="1248" y="5796"/>
                  </a:lnTo>
                  <a:lnTo>
                    <a:pt x="1395" y="6420"/>
                  </a:lnTo>
                  <a:lnTo>
                    <a:pt x="1725" y="7594"/>
                  </a:lnTo>
                  <a:lnTo>
                    <a:pt x="2128" y="8768"/>
                  </a:lnTo>
                  <a:lnTo>
                    <a:pt x="2532" y="9978"/>
                  </a:lnTo>
                  <a:lnTo>
                    <a:pt x="2899" y="11152"/>
                  </a:lnTo>
                  <a:lnTo>
                    <a:pt x="3045" y="11739"/>
                  </a:lnTo>
                  <a:lnTo>
                    <a:pt x="3192" y="12362"/>
                  </a:lnTo>
                  <a:lnTo>
                    <a:pt x="3302" y="12949"/>
                  </a:lnTo>
                  <a:lnTo>
                    <a:pt x="3412" y="13573"/>
                  </a:lnTo>
                  <a:lnTo>
                    <a:pt x="3412" y="13683"/>
                  </a:lnTo>
                  <a:lnTo>
                    <a:pt x="3486" y="13720"/>
                  </a:lnTo>
                  <a:lnTo>
                    <a:pt x="3559" y="13756"/>
                  </a:lnTo>
                  <a:lnTo>
                    <a:pt x="3632" y="13793"/>
                  </a:lnTo>
                  <a:lnTo>
                    <a:pt x="3669" y="13830"/>
                  </a:lnTo>
                  <a:lnTo>
                    <a:pt x="3742" y="13830"/>
                  </a:lnTo>
                  <a:lnTo>
                    <a:pt x="4036" y="13756"/>
                  </a:lnTo>
                  <a:lnTo>
                    <a:pt x="3706" y="13903"/>
                  </a:lnTo>
                  <a:lnTo>
                    <a:pt x="3412" y="14086"/>
                  </a:lnTo>
                  <a:lnTo>
                    <a:pt x="2569" y="11115"/>
                  </a:lnTo>
                  <a:lnTo>
                    <a:pt x="2128" y="9611"/>
                  </a:lnTo>
                  <a:lnTo>
                    <a:pt x="1725" y="8144"/>
                  </a:lnTo>
                  <a:lnTo>
                    <a:pt x="955" y="5136"/>
                  </a:lnTo>
                  <a:lnTo>
                    <a:pt x="808" y="4439"/>
                  </a:lnTo>
                  <a:lnTo>
                    <a:pt x="661" y="3999"/>
                  </a:lnTo>
                  <a:lnTo>
                    <a:pt x="588" y="3779"/>
                  </a:lnTo>
                  <a:lnTo>
                    <a:pt x="478" y="3632"/>
                  </a:lnTo>
                  <a:lnTo>
                    <a:pt x="1065" y="3522"/>
                  </a:lnTo>
                  <a:lnTo>
                    <a:pt x="1652" y="3412"/>
                  </a:lnTo>
                  <a:lnTo>
                    <a:pt x="2825" y="3045"/>
                  </a:lnTo>
                  <a:lnTo>
                    <a:pt x="4183" y="2642"/>
                  </a:lnTo>
                  <a:lnTo>
                    <a:pt x="5503" y="2202"/>
                  </a:lnTo>
                  <a:lnTo>
                    <a:pt x="8034" y="1358"/>
                  </a:lnTo>
                  <a:lnTo>
                    <a:pt x="9281" y="918"/>
                  </a:lnTo>
                  <a:lnTo>
                    <a:pt x="9905" y="734"/>
                  </a:lnTo>
                  <a:lnTo>
                    <a:pt x="10198" y="624"/>
                  </a:lnTo>
                  <a:lnTo>
                    <a:pt x="10492" y="478"/>
                  </a:lnTo>
                  <a:close/>
                  <a:moveTo>
                    <a:pt x="10455" y="1"/>
                  </a:moveTo>
                  <a:lnTo>
                    <a:pt x="10162" y="37"/>
                  </a:lnTo>
                  <a:lnTo>
                    <a:pt x="9832" y="147"/>
                  </a:lnTo>
                  <a:lnTo>
                    <a:pt x="9245" y="367"/>
                  </a:lnTo>
                  <a:lnTo>
                    <a:pt x="7997" y="808"/>
                  </a:lnTo>
                  <a:lnTo>
                    <a:pt x="5503" y="1651"/>
                  </a:lnTo>
                  <a:lnTo>
                    <a:pt x="2935" y="2495"/>
                  </a:lnTo>
                  <a:lnTo>
                    <a:pt x="1615" y="2899"/>
                  </a:lnTo>
                  <a:lnTo>
                    <a:pt x="918" y="3082"/>
                  </a:lnTo>
                  <a:lnTo>
                    <a:pt x="258" y="3339"/>
                  </a:lnTo>
                  <a:lnTo>
                    <a:pt x="184" y="3412"/>
                  </a:lnTo>
                  <a:lnTo>
                    <a:pt x="148" y="3522"/>
                  </a:lnTo>
                  <a:lnTo>
                    <a:pt x="38" y="3559"/>
                  </a:lnTo>
                  <a:lnTo>
                    <a:pt x="1" y="3595"/>
                  </a:lnTo>
                  <a:lnTo>
                    <a:pt x="1" y="3632"/>
                  </a:lnTo>
                  <a:lnTo>
                    <a:pt x="38" y="3779"/>
                  </a:lnTo>
                  <a:lnTo>
                    <a:pt x="111" y="3926"/>
                  </a:lnTo>
                  <a:lnTo>
                    <a:pt x="184" y="4036"/>
                  </a:lnTo>
                  <a:lnTo>
                    <a:pt x="221" y="4146"/>
                  </a:lnTo>
                  <a:lnTo>
                    <a:pt x="294" y="4366"/>
                  </a:lnTo>
                  <a:lnTo>
                    <a:pt x="588" y="5796"/>
                  </a:lnTo>
                  <a:lnTo>
                    <a:pt x="955" y="7227"/>
                  </a:lnTo>
                  <a:lnTo>
                    <a:pt x="1285" y="8658"/>
                  </a:lnTo>
                  <a:lnTo>
                    <a:pt x="2055" y="11482"/>
                  </a:lnTo>
                  <a:lnTo>
                    <a:pt x="2459" y="12876"/>
                  </a:lnTo>
                  <a:lnTo>
                    <a:pt x="2899" y="14233"/>
                  </a:lnTo>
                  <a:lnTo>
                    <a:pt x="2935" y="14380"/>
                  </a:lnTo>
                  <a:lnTo>
                    <a:pt x="3045" y="14416"/>
                  </a:lnTo>
                  <a:lnTo>
                    <a:pt x="3155" y="14453"/>
                  </a:lnTo>
                  <a:lnTo>
                    <a:pt x="3302" y="14416"/>
                  </a:lnTo>
                  <a:lnTo>
                    <a:pt x="3596" y="14343"/>
                  </a:lnTo>
                  <a:lnTo>
                    <a:pt x="3889" y="14270"/>
                  </a:lnTo>
                  <a:lnTo>
                    <a:pt x="4513" y="14086"/>
                  </a:lnTo>
                  <a:lnTo>
                    <a:pt x="5980" y="13793"/>
                  </a:lnTo>
                  <a:lnTo>
                    <a:pt x="6714" y="13610"/>
                  </a:lnTo>
                  <a:lnTo>
                    <a:pt x="7447" y="13353"/>
                  </a:lnTo>
                  <a:lnTo>
                    <a:pt x="8878" y="12839"/>
                  </a:lnTo>
                  <a:lnTo>
                    <a:pt x="11739" y="11775"/>
                  </a:lnTo>
                  <a:lnTo>
                    <a:pt x="13133" y="11225"/>
                  </a:lnTo>
                  <a:lnTo>
                    <a:pt x="13646" y="11078"/>
                  </a:lnTo>
                  <a:lnTo>
                    <a:pt x="13903" y="10968"/>
                  </a:lnTo>
                  <a:lnTo>
                    <a:pt x="14160" y="10822"/>
                  </a:lnTo>
                  <a:lnTo>
                    <a:pt x="14197" y="10932"/>
                  </a:lnTo>
                  <a:lnTo>
                    <a:pt x="14270" y="10968"/>
                  </a:lnTo>
                  <a:lnTo>
                    <a:pt x="14380" y="11005"/>
                  </a:lnTo>
                  <a:lnTo>
                    <a:pt x="14490" y="11005"/>
                  </a:lnTo>
                  <a:lnTo>
                    <a:pt x="14563" y="10932"/>
                  </a:lnTo>
                  <a:lnTo>
                    <a:pt x="14637" y="10895"/>
                  </a:lnTo>
                  <a:lnTo>
                    <a:pt x="14674" y="10785"/>
                  </a:lnTo>
                  <a:lnTo>
                    <a:pt x="14637" y="10675"/>
                  </a:lnTo>
                  <a:lnTo>
                    <a:pt x="14270" y="9318"/>
                  </a:lnTo>
                  <a:lnTo>
                    <a:pt x="13867" y="7997"/>
                  </a:lnTo>
                  <a:lnTo>
                    <a:pt x="13426" y="6640"/>
                  </a:lnTo>
                  <a:lnTo>
                    <a:pt x="12949" y="5356"/>
                  </a:lnTo>
                  <a:lnTo>
                    <a:pt x="12473" y="4036"/>
                  </a:lnTo>
                  <a:lnTo>
                    <a:pt x="11922" y="2752"/>
                  </a:lnTo>
                  <a:lnTo>
                    <a:pt x="11409" y="1468"/>
                  </a:lnTo>
                  <a:lnTo>
                    <a:pt x="11115" y="881"/>
                  </a:lnTo>
                  <a:lnTo>
                    <a:pt x="10785" y="257"/>
                  </a:lnTo>
                  <a:lnTo>
                    <a:pt x="10749" y="221"/>
                  </a:lnTo>
                  <a:lnTo>
                    <a:pt x="10675" y="184"/>
                  </a:lnTo>
                  <a:lnTo>
                    <a:pt x="10639" y="111"/>
                  </a:lnTo>
                  <a:lnTo>
                    <a:pt x="10602" y="74"/>
                  </a:lnTo>
                  <a:lnTo>
                    <a:pt x="10528" y="37"/>
                  </a:lnTo>
                  <a:lnTo>
                    <a:pt x="10455" y="1"/>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86" name="Shape 386"/>
            <p:cNvSpPr/>
            <p:nvPr/>
          </p:nvSpPr>
          <p:spPr>
            <a:xfrm>
              <a:off x="6316250" y="3040425"/>
              <a:ext cx="137600" cy="122000"/>
            </a:xfrm>
            <a:custGeom>
              <a:avLst/>
              <a:gdLst/>
              <a:ahLst/>
              <a:cxnLst/>
              <a:rect l="0" t="0" r="0" b="0"/>
              <a:pathLst>
                <a:path w="5504" h="4880" extrusionOk="0">
                  <a:moveTo>
                    <a:pt x="5173" y="0"/>
                  </a:moveTo>
                  <a:lnTo>
                    <a:pt x="5063" y="37"/>
                  </a:lnTo>
                  <a:lnTo>
                    <a:pt x="4990" y="110"/>
                  </a:lnTo>
                  <a:lnTo>
                    <a:pt x="4770" y="404"/>
                  </a:lnTo>
                  <a:lnTo>
                    <a:pt x="4513" y="624"/>
                  </a:lnTo>
                  <a:lnTo>
                    <a:pt x="4219" y="844"/>
                  </a:lnTo>
                  <a:lnTo>
                    <a:pt x="3926" y="991"/>
                  </a:lnTo>
                  <a:lnTo>
                    <a:pt x="3742" y="1064"/>
                  </a:lnTo>
                  <a:lnTo>
                    <a:pt x="3559" y="1101"/>
                  </a:lnTo>
                  <a:lnTo>
                    <a:pt x="3229" y="1101"/>
                  </a:lnTo>
                  <a:lnTo>
                    <a:pt x="2862" y="1028"/>
                  </a:lnTo>
                  <a:lnTo>
                    <a:pt x="2532" y="917"/>
                  </a:lnTo>
                  <a:lnTo>
                    <a:pt x="2239" y="807"/>
                  </a:lnTo>
                  <a:lnTo>
                    <a:pt x="1908" y="734"/>
                  </a:lnTo>
                  <a:lnTo>
                    <a:pt x="1578" y="661"/>
                  </a:lnTo>
                  <a:lnTo>
                    <a:pt x="1248" y="624"/>
                  </a:lnTo>
                  <a:lnTo>
                    <a:pt x="918" y="661"/>
                  </a:lnTo>
                  <a:lnTo>
                    <a:pt x="625" y="771"/>
                  </a:lnTo>
                  <a:lnTo>
                    <a:pt x="478" y="844"/>
                  </a:lnTo>
                  <a:lnTo>
                    <a:pt x="368" y="954"/>
                  </a:lnTo>
                  <a:lnTo>
                    <a:pt x="258" y="1064"/>
                  </a:lnTo>
                  <a:lnTo>
                    <a:pt x="148" y="1211"/>
                  </a:lnTo>
                  <a:lnTo>
                    <a:pt x="111" y="1284"/>
                  </a:lnTo>
                  <a:lnTo>
                    <a:pt x="111" y="1321"/>
                  </a:lnTo>
                  <a:lnTo>
                    <a:pt x="148" y="1431"/>
                  </a:lnTo>
                  <a:lnTo>
                    <a:pt x="258" y="1468"/>
                  </a:lnTo>
                  <a:lnTo>
                    <a:pt x="368" y="1468"/>
                  </a:lnTo>
                  <a:lnTo>
                    <a:pt x="698" y="1284"/>
                  </a:lnTo>
                  <a:lnTo>
                    <a:pt x="1028" y="1174"/>
                  </a:lnTo>
                  <a:lnTo>
                    <a:pt x="1028" y="2531"/>
                  </a:lnTo>
                  <a:lnTo>
                    <a:pt x="955" y="3228"/>
                  </a:lnTo>
                  <a:lnTo>
                    <a:pt x="881" y="3925"/>
                  </a:lnTo>
                  <a:lnTo>
                    <a:pt x="698" y="3852"/>
                  </a:lnTo>
                  <a:lnTo>
                    <a:pt x="551" y="3742"/>
                  </a:lnTo>
                  <a:lnTo>
                    <a:pt x="368" y="3632"/>
                  </a:lnTo>
                  <a:lnTo>
                    <a:pt x="184" y="3522"/>
                  </a:lnTo>
                  <a:lnTo>
                    <a:pt x="111" y="3522"/>
                  </a:lnTo>
                  <a:lnTo>
                    <a:pt x="38" y="3595"/>
                  </a:lnTo>
                  <a:lnTo>
                    <a:pt x="1" y="3669"/>
                  </a:lnTo>
                  <a:lnTo>
                    <a:pt x="1" y="3779"/>
                  </a:lnTo>
                  <a:lnTo>
                    <a:pt x="38" y="3962"/>
                  </a:lnTo>
                  <a:lnTo>
                    <a:pt x="148" y="4145"/>
                  </a:lnTo>
                  <a:lnTo>
                    <a:pt x="294" y="4256"/>
                  </a:lnTo>
                  <a:lnTo>
                    <a:pt x="514" y="4402"/>
                  </a:lnTo>
                  <a:lnTo>
                    <a:pt x="735" y="4476"/>
                  </a:lnTo>
                  <a:lnTo>
                    <a:pt x="1175" y="4476"/>
                  </a:lnTo>
                  <a:lnTo>
                    <a:pt x="1248" y="4439"/>
                  </a:lnTo>
                  <a:lnTo>
                    <a:pt x="1321" y="4402"/>
                  </a:lnTo>
                  <a:lnTo>
                    <a:pt x="1395" y="4256"/>
                  </a:lnTo>
                  <a:lnTo>
                    <a:pt x="1505" y="3485"/>
                  </a:lnTo>
                  <a:lnTo>
                    <a:pt x="1578" y="2715"/>
                  </a:lnTo>
                  <a:lnTo>
                    <a:pt x="1578" y="1908"/>
                  </a:lnTo>
                  <a:lnTo>
                    <a:pt x="1542" y="1504"/>
                  </a:lnTo>
                  <a:lnTo>
                    <a:pt x="1505" y="1138"/>
                  </a:lnTo>
                  <a:lnTo>
                    <a:pt x="1762" y="1174"/>
                  </a:lnTo>
                  <a:lnTo>
                    <a:pt x="2128" y="1321"/>
                  </a:lnTo>
                  <a:lnTo>
                    <a:pt x="2459" y="1431"/>
                  </a:lnTo>
                  <a:lnTo>
                    <a:pt x="2825" y="1578"/>
                  </a:lnTo>
                  <a:lnTo>
                    <a:pt x="3192" y="1651"/>
                  </a:lnTo>
                  <a:lnTo>
                    <a:pt x="3486" y="1651"/>
                  </a:lnTo>
                  <a:lnTo>
                    <a:pt x="3449" y="2531"/>
                  </a:lnTo>
                  <a:lnTo>
                    <a:pt x="3412" y="3449"/>
                  </a:lnTo>
                  <a:lnTo>
                    <a:pt x="3412" y="3999"/>
                  </a:lnTo>
                  <a:lnTo>
                    <a:pt x="3412" y="4256"/>
                  </a:lnTo>
                  <a:lnTo>
                    <a:pt x="3412" y="4366"/>
                  </a:lnTo>
                  <a:lnTo>
                    <a:pt x="3412" y="4402"/>
                  </a:lnTo>
                  <a:lnTo>
                    <a:pt x="3449" y="4402"/>
                  </a:lnTo>
                  <a:lnTo>
                    <a:pt x="3412" y="4476"/>
                  </a:lnTo>
                  <a:lnTo>
                    <a:pt x="3376" y="4512"/>
                  </a:lnTo>
                  <a:lnTo>
                    <a:pt x="3376" y="4659"/>
                  </a:lnTo>
                  <a:lnTo>
                    <a:pt x="3376" y="4696"/>
                  </a:lnTo>
                  <a:lnTo>
                    <a:pt x="3412" y="4806"/>
                  </a:lnTo>
                  <a:lnTo>
                    <a:pt x="3522" y="4879"/>
                  </a:lnTo>
                  <a:lnTo>
                    <a:pt x="3632" y="4879"/>
                  </a:lnTo>
                  <a:lnTo>
                    <a:pt x="3742" y="4842"/>
                  </a:lnTo>
                  <a:lnTo>
                    <a:pt x="3853" y="4732"/>
                  </a:lnTo>
                  <a:lnTo>
                    <a:pt x="3926" y="4586"/>
                  </a:lnTo>
                  <a:lnTo>
                    <a:pt x="3926" y="4439"/>
                  </a:lnTo>
                  <a:lnTo>
                    <a:pt x="3926" y="4256"/>
                  </a:lnTo>
                  <a:lnTo>
                    <a:pt x="3963" y="3045"/>
                  </a:lnTo>
                  <a:lnTo>
                    <a:pt x="3963" y="1871"/>
                  </a:lnTo>
                  <a:lnTo>
                    <a:pt x="3963" y="1541"/>
                  </a:lnTo>
                  <a:lnTo>
                    <a:pt x="4366" y="1394"/>
                  </a:lnTo>
                  <a:lnTo>
                    <a:pt x="4733" y="1138"/>
                  </a:lnTo>
                  <a:lnTo>
                    <a:pt x="5063" y="844"/>
                  </a:lnTo>
                  <a:lnTo>
                    <a:pt x="5320" y="551"/>
                  </a:lnTo>
                  <a:lnTo>
                    <a:pt x="5467" y="367"/>
                  </a:lnTo>
                  <a:lnTo>
                    <a:pt x="5503" y="257"/>
                  </a:lnTo>
                  <a:lnTo>
                    <a:pt x="5503" y="184"/>
                  </a:lnTo>
                  <a:lnTo>
                    <a:pt x="5430" y="74"/>
                  </a:lnTo>
                  <a:lnTo>
                    <a:pt x="5356" y="37"/>
                  </a:lnTo>
                  <a:lnTo>
                    <a:pt x="5283"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87" name="Shape 387"/>
            <p:cNvSpPr/>
            <p:nvPr/>
          </p:nvSpPr>
          <p:spPr>
            <a:xfrm>
              <a:off x="6879325" y="4294925"/>
              <a:ext cx="344825" cy="254975"/>
            </a:xfrm>
            <a:custGeom>
              <a:avLst/>
              <a:gdLst/>
              <a:ahLst/>
              <a:cxnLst/>
              <a:rect l="0" t="0" r="0" b="0"/>
              <a:pathLst>
                <a:path w="13793" h="10199" extrusionOk="0">
                  <a:moveTo>
                    <a:pt x="5649" y="2128"/>
                  </a:moveTo>
                  <a:lnTo>
                    <a:pt x="5503" y="2165"/>
                  </a:lnTo>
                  <a:lnTo>
                    <a:pt x="5356" y="2238"/>
                  </a:lnTo>
                  <a:lnTo>
                    <a:pt x="5209" y="2312"/>
                  </a:lnTo>
                  <a:lnTo>
                    <a:pt x="5099" y="2422"/>
                  </a:lnTo>
                  <a:lnTo>
                    <a:pt x="4989" y="2532"/>
                  </a:lnTo>
                  <a:lnTo>
                    <a:pt x="4916" y="2642"/>
                  </a:lnTo>
                  <a:lnTo>
                    <a:pt x="4879" y="2788"/>
                  </a:lnTo>
                  <a:lnTo>
                    <a:pt x="4842" y="2935"/>
                  </a:lnTo>
                  <a:lnTo>
                    <a:pt x="4842" y="3119"/>
                  </a:lnTo>
                  <a:lnTo>
                    <a:pt x="4879" y="3265"/>
                  </a:lnTo>
                  <a:lnTo>
                    <a:pt x="4916" y="3375"/>
                  </a:lnTo>
                  <a:lnTo>
                    <a:pt x="5026" y="3485"/>
                  </a:lnTo>
                  <a:lnTo>
                    <a:pt x="5136" y="3522"/>
                  </a:lnTo>
                  <a:lnTo>
                    <a:pt x="5209" y="3522"/>
                  </a:lnTo>
                  <a:lnTo>
                    <a:pt x="5319" y="3449"/>
                  </a:lnTo>
                  <a:lnTo>
                    <a:pt x="5356" y="3375"/>
                  </a:lnTo>
                  <a:lnTo>
                    <a:pt x="5393" y="3119"/>
                  </a:lnTo>
                  <a:lnTo>
                    <a:pt x="5393" y="2899"/>
                  </a:lnTo>
                  <a:lnTo>
                    <a:pt x="5429" y="3045"/>
                  </a:lnTo>
                  <a:lnTo>
                    <a:pt x="5466" y="3229"/>
                  </a:lnTo>
                  <a:lnTo>
                    <a:pt x="5503" y="3632"/>
                  </a:lnTo>
                  <a:lnTo>
                    <a:pt x="5576" y="3926"/>
                  </a:lnTo>
                  <a:lnTo>
                    <a:pt x="5613" y="4072"/>
                  </a:lnTo>
                  <a:lnTo>
                    <a:pt x="5723" y="4219"/>
                  </a:lnTo>
                  <a:lnTo>
                    <a:pt x="5796" y="4256"/>
                  </a:lnTo>
                  <a:lnTo>
                    <a:pt x="5833" y="4256"/>
                  </a:lnTo>
                  <a:lnTo>
                    <a:pt x="5906" y="4219"/>
                  </a:lnTo>
                  <a:lnTo>
                    <a:pt x="5943" y="4146"/>
                  </a:lnTo>
                  <a:lnTo>
                    <a:pt x="5980" y="4036"/>
                  </a:lnTo>
                  <a:lnTo>
                    <a:pt x="5980" y="3926"/>
                  </a:lnTo>
                  <a:lnTo>
                    <a:pt x="5943" y="3669"/>
                  </a:lnTo>
                  <a:lnTo>
                    <a:pt x="5833" y="3082"/>
                  </a:lnTo>
                  <a:lnTo>
                    <a:pt x="5759" y="2825"/>
                  </a:lnTo>
                  <a:lnTo>
                    <a:pt x="5686" y="2715"/>
                  </a:lnTo>
                  <a:lnTo>
                    <a:pt x="5613" y="2642"/>
                  </a:lnTo>
                  <a:lnTo>
                    <a:pt x="5723" y="2605"/>
                  </a:lnTo>
                  <a:lnTo>
                    <a:pt x="6016" y="2605"/>
                  </a:lnTo>
                  <a:lnTo>
                    <a:pt x="6163" y="2642"/>
                  </a:lnTo>
                  <a:lnTo>
                    <a:pt x="6310" y="3045"/>
                  </a:lnTo>
                  <a:lnTo>
                    <a:pt x="6456" y="3522"/>
                  </a:lnTo>
                  <a:lnTo>
                    <a:pt x="6603" y="3999"/>
                  </a:lnTo>
                  <a:lnTo>
                    <a:pt x="6640" y="4072"/>
                  </a:lnTo>
                  <a:lnTo>
                    <a:pt x="6677" y="4109"/>
                  </a:lnTo>
                  <a:lnTo>
                    <a:pt x="6750" y="4146"/>
                  </a:lnTo>
                  <a:lnTo>
                    <a:pt x="6823" y="4109"/>
                  </a:lnTo>
                  <a:lnTo>
                    <a:pt x="6897" y="4072"/>
                  </a:lnTo>
                  <a:lnTo>
                    <a:pt x="6970" y="4036"/>
                  </a:lnTo>
                  <a:lnTo>
                    <a:pt x="7007" y="3926"/>
                  </a:lnTo>
                  <a:lnTo>
                    <a:pt x="7007" y="3852"/>
                  </a:lnTo>
                  <a:lnTo>
                    <a:pt x="6860" y="3412"/>
                  </a:lnTo>
                  <a:lnTo>
                    <a:pt x="6750" y="3009"/>
                  </a:lnTo>
                  <a:lnTo>
                    <a:pt x="6677" y="2862"/>
                  </a:lnTo>
                  <a:lnTo>
                    <a:pt x="6970" y="3045"/>
                  </a:lnTo>
                  <a:lnTo>
                    <a:pt x="7227" y="3229"/>
                  </a:lnTo>
                  <a:lnTo>
                    <a:pt x="7227" y="3449"/>
                  </a:lnTo>
                  <a:lnTo>
                    <a:pt x="7263" y="3669"/>
                  </a:lnTo>
                  <a:lnTo>
                    <a:pt x="7410" y="4072"/>
                  </a:lnTo>
                  <a:lnTo>
                    <a:pt x="7484" y="4146"/>
                  </a:lnTo>
                  <a:lnTo>
                    <a:pt x="7520" y="4182"/>
                  </a:lnTo>
                  <a:lnTo>
                    <a:pt x="7667" y="4182"/>
                  </a:lnTo>
                  <a:lnTo>
                    <a:pt x="7740" y="4146"/>
                  </a:lnTo>
                  <a:lnTo>
                    <a:pt x="7777" y="4109"/>
                  </a:lnTo>
                  <a:lnTo>
                    <a:pt x="7814" y="4036"/>
                  </a:lnTo>
                  <a:lnTo>
                    <a:pt x="7777" y="3926"/>
                  </a:lnTo>
                  <a:lnTo>
                    <a:pt x="7704" y="3669"/>
                  </a:lnTo>
                  <a:lnTo>
                    <a:pt x="8034" y="3962"/>
                  </a:lnTo>
                  <a:lnTo>
                    <a:pt x="8070" y="3999"/>
                  </a:lnTo>
                  <a:lnTo>
                    <a:pt x="8107" y="3999"/>
                  </a:lnTo>
                  <a:lnTo>
                    <a:pt x="8144" y="3962"/>
                  </a:lnTo>
                  <a:lnTo>
                    <a:pt x="8144" y="3926"/>
                  </a:lnTo>
                  <a:lnTo>
                    <a:pt x="8144" y="3742"/>
                  </a:lnTo>
                  <a:lnTo>
                    <a:pt x="8107" y="3595"/>
                  </a:lnTo>
                  <a:lnTo>
                    <a:pt x="7960" y="3302"/>
                  </a:lnTo>
                  <a:lnTo>
                    <a:pt x="7740" y="3009"/>
                  </a:lnTo>
                  <a:lnTo>
                    <a:pt x="7484" y="2788"/>
                  </a:lnTo>
                  <a:lnTo>
                    <a:pt x="7190" y="2568"/>
                  </a:lnTo>
                  <a:lnTo>
                    <a:pt x="6897" y="2422"/>
                  </a:lnTo>
                  <a:lnTo>
                    <a:pt x="6566" y="2275"/>
                  </a:lnTo>
                  <a:lnTo>
                    <a:pt x="6273" y="2165"/>
                  </a:lnTo>
                  <a:lnTo>
                    <a:pt x="5943" y="2128"/>
                  </a:lnTo>
                  <a:close/>
                  <a:moveTo>
                    <a:pt x="12215" y="3485"/>
                  </a:moveTo>
                  <a:lnTo>
                    <a:pt x="12142" y="3522"/>
                  </a:lnTo>
                  <a:lnTo>
                    <a:pt x="12142" y="3559"/>
                  </a:lnTo>
                  <a:lnTo>
                    <a:pt x="12142" y="3742"/>
                  </a:lnTo>
                  <a:lnTo>
                    <a:pt x="12142" y="3926"/>
                  </a:lnTo>
                  <a:lnTo>
                    <a:pt x="12252" y="4292"/>
                  </a:lnTo>
                  <a:lnTo>
                    <a:pt x="12436" y="4769"/>
                  </a:lnTo>
                  <a:lnTo>
                    <a:pt x="12582" y="5136"/>
                  </a:lnTo>
                  <a:lnTo>
                    <a:pt x="12546" y="5209"/>
                  </a:lnTo>
                  <a:lnTo>
                    <a:pt x="12546" y="5320"/>
                  </a:lnTo>
                  <a:lnTo>
                    <a:pt x="12582" y="5356"/>
                  </a:lnTo>
                  <a:lnTo>
                    <a:pt x="12582" y="5430"/>
                  </a:lnTo>
                  <a:lnTo>
                    <a:pt x="11885" y="5613"/>
                  </a:lnTo>
                  <a:lnTo>
                    <a:pt x="11885" y="5430"/>
                  </a:lnTo>
                  <a:lnTo>
                    <a:pt x="11849" y="5246"/>
                  </a:lnTo>
                  <a:lnTo>
                    <a:pt x="11702" y="4843"/>
                  </a:lnTo>
                  <a:lnTo>
                    <a:pt x="11629" y="4549"/>
                  </a:lnTo>
                  <a:lnTo>
                    <a:pt x="11482" y="4256"/>
                  </a:lnTo>
                  <a:lnTo>
                    <a:pt x="11335" y="3999"/>
                  </a:lnTo>
                  <a:lnTo>
                    <a:pt x="11115" y="3742"/>
                  </a:lnTo>
                  <a:lnTo>
                    <a:pt x="11005" y="3742"/>
                  </a:lnTo>
                  <a:lnTo>
                    <a:pt x="10968" y="3779"/>
                  </a:lnTo>
                  <a:lnTo>
                    <a:pt x="10932" y="3852"/>
                  </a:lnTo>
                  <a:lnTo>
                    <a:pt x="10968" y="4109"/>
                  </a:lnTo>
                  <a:lnTo>
                    <a:pt x="11078" y="4366"/>
                  </a:lnTo>
                  <a:lnTo>
                    <a:pt x="11262" y="4879"/>
                  </a:lnTo>
                  <a:lnTo>
                    <a:pt x="11372" y="5320"/>
                  </a:lnTo>
                  <a:lnTo>
                    <a:pt x="11445" y="5540"/>
                  </a:lnTo>
                  <a:lnTo>
                    <a:pt x="11555" y="5686"/>
                  </a:lnTo>
                  <a:lnTo>
                    <a:pt x="11482" y="5723"/>
                  </a:lnTo>
                  <a:lnTo>
                    <a:pt x="11372" y="5723"/>
                  </a:lnTo>
                  <a:lnTo>
                    <a:pt x="11262" y="5686"/>
                  </a:lnTo>
                  <a:lnTo>
                    <a:pt x="11152" y="5650"/>
                  </a:lnTo>
                  <a:lnTo>
                    <a:pt x="11078" y="5576"/>
                  </a:lnTo>
                  <a:lnTo>
                    <a:pt x="10895" y="5393"/>
                  </a:lnTo>
                  <a:lnTo>
                    <a:pt x="10785" y="5209"/>
                  </a:lnTo>
                  <a:lnTo>
                    <a:pt x="10712" y="5173"/>
                  </a:lnTo>
                  <a:lnTo>
                    <a:pt x="10675" y="4916"/>
                  </a:lnTo>
                  <a:lnTo>
                    <a:pt x="10601" y="4696"/>
                  </a:lnTo>
                  <a:lnTo>
                    <a:pt x="10418" y="4292"/>
                  </a:lnTo>
                  <a:lnTo>
                    <a:pt x="10381" y="4256"/>
                  </a:lnTo>
                  <a:lnTo>
                    <a:pt x="10345" y="4219"/>
                  </a:lnTo>
                  <a:lnTo>
                    <a:pt x="10198" y="4219"/>
                  </a:lnTo>
                  <a:lnTo>
                    <a:pt x="10125" y="4292"/>
                  </a:lnTo>
                  <a:lnTo>
                    <a:pt x="10088" y="4366"/>
                  </a:lnTo>
                  <a:lnTo>
                    <a:pt x="10088" y="4402"/>
                  </a:lnTo>
                  <a:lnTo>
                    <a:pt x="10125" y="4659"/>
                  </a:lnTo>
                  <a:lnTo>
                    <a:pt x="10051" y="4623"/>
                  </a:lnTo>
                  <a:lnTo>
                    <a:pt x="9941" y="4586"/>
                  </a:lnTo>
                  <a:lnTo>
                    <a:pt x="9868" y="4623"/>
                  </a:lnTo>
                  <a:lnTo>
                    <a:pt x="9794" y="4696"/>
                  </a:lnTo>
                  <a:lnTo>
                    <a:pt x="9721" y="4806"/>
                  </a:lnTo>
                  <a:lnTo>
                    <a:pt x="9684" y="4916"/>
                  </a:lnTo>
                  <a:lnTo>
                    <a:pt x="9721" y="5026"/>
                  </a:lnTo>
                  <a:lnTo>
                    <a:pt x="9758" y="5099"/>
                  </a:lnTo>
                  <a:lnTo>
                    <a:pt x="9905" y="5246"/>
                  </a:lnTo>
                  <a:lnTo>
                    <a:pt x="10125" y="5356"/>
                  </a:lnTo>
                  <a:lnTo>
                    <a:pt x="10271" y="5430"/>
                  </a:lnTo>
                  <a:lnTo>
                    <a:pt x="10345" y="5540"/>
                  </a:lnTo>
                  <a:lnTo>
                    <a:pt x="10528" y="5796"/>
                  </a:lnTo>
                  <a:lnTo>
                    <a:pt x="10712" y="5980"/>
                  </a:lnTo>
                  <a:lnTo>
                    <a:pt x="10932" y="6163"/>
                  </a:lnTo>
                  <a:lnTo>
                    <a:pt x="11078" y="6200"/>
                  </a:lnTo>
                  <a:lnTo>
                    <a:pt x="11225" y="6237"/>
                  </a:lnTo>
                  <a:lnTo>
                    <a:pt x="11519" y="6237"/>
                  </a:lnTo>
                  <a:lnTo>
                    <a:pt x="11849" y="6163"/>
                  </a:lnTo>
                  <a:lnTo>
                    <a:pt x="12142" y="6090"/>
                  </a:lnTo>
                  <a:lnTo>
                    <a:pt x="12986" y="5833"/>
                  </a:lnTo>
                  <a:lnTo>
                    <a:pt x="13353" y="5686"/>
                  </a:lnTo>
                  <a:lnTo>
                    <a:pt x="13536" y="5613"/>
                  </a:lnTo>
                  <a:lnTo>
                    <a:pt x="13719" y="5540"/>
                  </a:lnTo>
                  <a:lnTo>
                    <a:pt x="13793" y="5466"/>
                  </a:lnTo>
                  <a:lnTo>
                    <a:pt x="13793" y="5356"/>
                  </a:lnTo>
                  <a:lnTo>
                    <a:pt x="13756" y="5283"/>
                  </a:lnTo>
                  <a:lnTo>
                    <a:pt x="13646" y="5246"/>
                  </a:lnTo>
                  <a:lnTo>
                    <a:pt x="13353" y="5246"/>
                  </a:lnTo>
                  <a:lnTo>
                    <a:pt x="13059" y="5320"/>
                  </a:lnTo>
                  <a:lnTo>
                    <a:pt x="13059" y="5099"/>
                  </a:lnTo>
                  <a:lnTo>
                    <a:pt x="12986" y="4879"/>
                  </a:lnTo>
                  <a:lnTo>
                    <a:pt x="12839" y="4513"/>
                  </a:lnTo>
                  <a:lnTo>
                    <a:pt x="12619" y="3962"/>
                  </a:lnTo>
                  <a:lnTo>
                    <a:pt x="12509" y="3706"/>
                  </a:lnTo>
                  <a:lnTo>
                    <a:pt x="12326" y="3485"/>
                  </a:lnTo>
                  <a:close/>
                  <a:moveTo>
                    <a:pt x="12069" y="1"/>
                  </a:moveTo>
                  <a:lnTo>
                    <a:pt x="11702" y="37"/>
                  </a:lnTo>
                  <a:lnTo>
                    <a:pt x="11335" y="147"/>
                  </a:lnTo>
                  <a:lnTo>
                    <a:pt x="10638" y="368"/>
                  </a:lnTo>
                  <a:lnTo>
                    <a:pt x="9905" y="588"/>
                  </a:lnTo>
                  <a:lnTo>
                    <a:pt x="9538" y="698"/>
                  </a:lnTo>
                  <a:lnTo>
                    <a:pt x="9171" y="844"/>
                  </a:lnTo>
                  <a:lnTo>
                    <a:pt x="8914" y="1028"/>
                  </a:lnTo>
                  <a:lnTo>
                    <a:pt x="8694" y="1211"/>
                  </a:lnTo>
                  <a:lnTo>
                    <a:pt x="8547" y="1431"/>
                  </a:lnTo>
                  <a:lnTo>
                    <a:pt x="8437" y="1688"/>
                  </a:lnTo>
                  <a:lnTo>
                    <a:pt x="8401" y="1945"/>
                  </a:lnTo>
                  <a:lnTo>
                    <a:pt x="8401" y="2238"/>
                  </a:lnTo>
                  <a:lnTo>
                    <a:pt x="8401" y="2532"/>
                  </a:lnTo>
                  <a:lnTo>
                    <a:pt x="8474" y="2825"/>
                  </a:lnTo>
                  <a:lnTo>
                    <a:pt x="8804" y="4402"/>
                  </a:lnTo>
                  <a:lnTo>
                    <a:pt x="8951" y="5173"/>
                  </a:lnTo>
                  <a:lnTo>
                    <a:pt x="9098" y="5980"/>
                  </a:lnTo>
                  <a:lnTo>
                    <a:pt x="9134" y="6347"/>
                  </a:lnTo>
                  <a:lnTo>
                    <a:pt x="9134" y="6713"/>
                  </a:lnTo>
                  <a:lnTo>
                    <a:pt x="8914" y="6126"/>
                  </a:lnTo>
                  <a:lnTo>
                    <a:pt x="8841" y="5796"/>
                  </a:lnTo>
                  <a:lnTo>
                    <a:pt x="8731" y="5430"/>
                  </a:lnTo>
                  <a:lnTo>
                    <a:pt x="8657" y="5246"/>
                  </a:lnTo>
                  <a:lnTo>
                    <a:pt x="8547" y="5099"/>
                  </a:lnTo>
                  <a:lnTo>
                    <a:pt x="8437" y="4953"/>
                  </a:lnTo>
                  <a:lnTo>
                    <a:pt x="8327" y="4879"/>
                  </a:lnTo>
                  <a:lnTo>
                    <a:pt x="8254" y="4879"/>
                  </a:lnTo>
                  <a:lnTo>
                    <a:pt x="8217" y="4916"/>
                  </a:lnTo>
                  <a:lnTo>
                    <a:pt x="8180" y="5026"/>
                  </a:lnTo>
                  <a:lnTo>
                    <a:pt x="8180" y="5136"/>
                  </a:lnTo>
                  <a:lnTo>
                    <a:pt x="8217" y="5393"/>
                  </a:lnTo>
                  <a:lnTo>
                    <a:pt x="8364" y="5906"/>
                  </a:lnTo>
                  <a:lnTo>
                    <a:pt x="8584" y="6567"/>
                  </a:lnTo>
                  <a:lnTo>
                    <a:pt x="8767" y="7227"/>
                  </a:lnTo>
                  <a:lnTo>
                    <a:pt x="8731" y="7374"/>
                  </a:lnTo>
                  <a:lnTo>
                    <a:pt x="8731" y="7447"/>
                  </a:lnTo>
                  <a:lnTo>
                    <a:pt x="8731" y="7520"/>
                  </a:lnTo>
                  <a:lnTo>
                    <a:pt x="8804" y="7594"/>
                  </a:lnTo>
                  <a:lnTo>
                    <a:pt x="8694" y="7740"/>
                  </a:lnTo>
                  <a:lnTo>
                    <a:pt x="8547" y="7887"/>
                  </a:lnTo>
                  <a:lnTo>
                    <a:pt x="8401" y="7997"/>
                  </a:lnTo>
                  <a:lnTo>
                    <a:pt x="8180" y="8107"/>
                  </a:lnTo>
                  <a:lnTo>
                    <a:pt x="8144" y="8034"/>
                  </a:lnTo>
                  <a:lnTo>
                    <a:pt x="8144" y="7997"/>
                  </a:lnTo>
                  <a:lnTo>
                    <a:pt x="8070" y="7961"/>
                  </a:lnTo>
                  <a:lnTo>
                    <a:pt x="7630" y="6530"/>
                  </a:lnTo>
                  <a:lnTo>
                    <a:pt x="7337" y="5650"/>
                  </a:lnTo>
                  <a:lnTo>
                    <a:pt x="7153" y="5283"/>
                  </a:lnTo>
                  <a:lnTo>
                    <a:pt x="7080" y="5026"/>
                  </a:lnTo>
                  <a:lnTo>
                    <a:pt x="7080" y="4953"/>
                  </a:lnTo>
                  <a:lnTo>
                    <a:pt x="7080" y="4879"/>
                  </a:lnTo>
                  <a:lnTo>
                    <a:pt x="7117" y="4806"/>
                  </a:lnTo>
                  <a:lnTo>
                    <a:pt x="7153" y="4733"/>
                  </a:lnTo>
                  <a:lnTo>
                    <a:pt x="7117" y="4659"/>
                  </a:lnTo>
                  <a:lnTo>
                    <a:pt x="7080" y="4623"/>
                  </a:lnTo>
                  <a:lnTo>
                    <a:pt x="6860" y="4476"/>
                  </a:lnTo>
                  <a:lnTo>
                    <a:pt x="6750" y="4439"/>
                  </a:lnTo>
                  <a:lnTo>
                    <a:pt x="6640" y="4476"/>
                  </a:lnTo>
                  <a:lnTo>
                    <a:pt x="6603" y="4549"/>
                  </a:lnTo>
                  <a:lnTo>
                    <a:pt x="6603" y="4623"/>
                  </a:lnTo>
                  <a:lnTo>
                    <a:pt x="6640" y="4659"/>
                  </a:lnTo>
                  <a:lnTo>
                    <a:pt x="6677" y="4769"/>
                  </a:lnTo>
                  <a:lnTo>
                    <a:pt x="6640" y="4879"/>
                  </a:lnTo>
                  <a:lnTo>
                    <a:pt x="6640" y="5063"/>
                  </a:lnTo>
                  <a:lnTo>
                    <a:pt x="6713" y="5320"/>
                  </a:lnTo>
                  <a:lnTo>
                    <a:pt x="6787" y="5576"/>
                  </a:lnTo>
                  <a:lnTo>
                    <a:pt x="6970" y="6090"/>
                  </a:lnTo>
                  <a:lnTo>
                    <a:pt x="7667" y="8254"/>
                  </a:lnTo>
                  <a:lnTo>
                    <a:pt x="7300" y="8254"/>
                  </a:lnTo>
                  <a:lnTo>
                    <a:pt x="6970" y="8181"/>
                  </a:lnTo>
                  <a:lnTo>
                    <a:pt x="6970" y="8107"/>
                  </a:lnTo>
                  <a:lnTo>
                    <a:pt x="6970" y="8034"/>
                  </a:lnTo>
                  <a:lnTo>
                    <a:pt x="6897" y="7997"/>
                  </a:lnTo>
                  <a:lnTo>
                    <a:pt x="6530" y="6383"/>
                  </a:lnTo>
                  <a:lnTo>
                    <a:pt x="6310" y="5503"/>
                  </a:lnTo>
                  <a:lnTo>
                    <a:pt x="6200" y="5099"/>
                  </a:lnTo>
                  <a:lnTo>
                    <a:pt x="6090" y="4916"/>
                  </a:lnTo>
                  <a:lnTo>
                    <a:pt x="5980" y="4733"/>
                  </a:lnTo>
                  <a:lnTo>
                    <a:pt x="5943" y="4696"/>
                  </a:lnTo>
                  <a:lnTo>
                    <a:pt x="5906" y="4696"/>
                  </a:lnTo>
                  <a:lnTo>
                    <a:pt x="5833" y="4733"/>
                  </a:lnTo>
                  <a:lnTo>
                    <a:pt x="5833" y="4769"/>
                  </a:lnTo>
                  <a:lnTo>
                    <a:pt x="5796" y="4989"/>
                  </a:lnTo>
                  <a:lnTo>
                    <a:pt x="5796" y="5173"/>
                  </a:lnTo>
                  <a:lnTo>
                    <a:pt x="5870" y="5576"/>
                  </a:lnTo>
                  <a:lnTo>
                    <a:pt x="6053" y="6383"/>
                  </a:lnTo>
                  <a:lnTo>
                    <a:pt x="6420" y="7887"/>
                  </a:lnTo>
                  <a:lnTo>
                    <a:pt x="6420" y="7887"/>
                  </a:lnTo>
                  <a:lnTo>
                    <a:pt x="6163" y="7740"/>
                  </a:lnTo>
                  <a:lnTo>
                    <a:pt x="5980" y="7520"/>
                  </a:lnTo>
                  <a:lnTo>
                    <a:pt x="5759" y="7227"/>
                  </a:lnTo>
                  <a:lnTo>
                    <a:pt x="5576" y="6897"/>
                  </a:lnTo>
                  <a:lnTo>
                    <a:pt x="5466" y="6567"/>
                  </a:lnTo>
                  <a:lnTo>
                    <a:pt x="5393" y="6237"/>
                  </a:lnTo>
                  <a:lnTo>
                    <a:pt x="5246" y="5540"/>
                  </a:lnTo>
                  <a:lnTo>
                    <a:pt x="5173" y="5209"/>
                  </a:lnTo>
                  <a:lnTo>
                    <a:pt x="5063" y="4879"/>
                  </a:lnTo>
                  <a:lnTo>
                    <a:pt x="4916" y="4586"/>
                  </a:lnTo>
                  <a:lnTo>
                    <a:pt x="4732" y="4366"/>
                  </a:lnTo>
                  <a:lnTo>
                    <a:pt x="4512" y="4146"/>
                  </a:lnTo>
                  <a:lnTo>
                    <a:pt x="4292" y="3962"/>
                  </a:lnTo>
                  <a:lnTo>
                    <a:pt x="4035" y="3816"/>
                  </a:lnTo>
                  <a:lnTo>
                    <a:pt x="3779" y="3706"/>
                  </a:lnTo>
                  <a:lnTo>
                    <a:pt x="3485" y="3595"/>
                  </a:lnTo>
                  <a:lnTo>
                    <a:pt x="3192" y="3522"/>
                  </a:lnTo>
                  <a:lnTo>
                    <a:pt x="2862" y="3449"/>
                  </a:lnTo>
                  <a:lnTo>
                    <a:pt x="2128" y="3449"/>
                  </a:lnTo>
                  <a:lnTo>
                    <a:pt x="1798" y="3522"/>
                  </a:lnTo>
                  <a:lnTo>
                    <a:pt x="1101" y="3669"/>
                  </a:lnTo>
                  <a:lnTo>
                    <a:pt x="404" y="3889"/>
                  </a:lnTo>
                  <a:lnTo>
                    <a:pt x="184" y="3962"/>
                  </a:lnTo>
                  <a:lnTo>
                    <a:pt x="74" y="4036"/>
                  </a:lnTo>
                  <a:lnTo>
                    <a:pt x="0" y="4109"/>
                  </a:lnTo>
                  <a:lnTo>
                    <a:pt x="0" y="4182"/>
                  </a:lnTo>
                  <a:lnTo>
                    <a:pt x="0" y="4219"/>
                  </a:lnTo>
                  <a:lnTo>
                    <a:pt x="0" y="4402"/>
                  </a:lnTo>
                  <a:lnTo>
                    <a:pt x="37" y="4439"/>
                  </a:lnTo>
                  <a:lnTo>
                    <a:pt x="74" y="4513"/>
                  </a:lnTo>
                  <a:lnTo>
                    <a:pt x="257" y="4586"/>
                  </a:lnTo>
                  <a:lnTo>
                    <a:pt x="404" y="4586"/>
                  </a:lnTo>
                  <a:lnTo>
                    <a:pt x="514" y="4513"/>
                  </a:lnTo>
                  <a:lnTo>
                    <a:pt x="624" y="4439"/>
                  </a:lnTo>
                  <a:lnTo>
                    <a:pt x="881" y="4329"/>
                  </a:lnTo>
                  <a:lnTo>
                    <a:pt x="881" y="4366"/>
                  </a:lnTo>
                  <a:lnTo>
                    <a:pt x="881" y="4549"/>
                  </a:lnTo>
                  <a:lnTo>
                    <a:pt x="881" y="4696"/>
                  </a:lnTo>
                  <a:lnTo>
                    <a:pt x="954" y="5026"/>
                  </a:lnTo>
                  <a:lnTo>
                    <a:pt x="1211" y="5686"/>
                  </a:lnTo>
                  <a:lnTo>
                    <a:pt x="1468" y="6493"/>
                  </a:lnTo>
                  <a:lnTo>
                    <a:pt x="1761" y="7300"/>
                  </a:lnTo>
                  <a:lnTo>
                    <a:pt x="1798" y="7374"/>
                  </a:lnTo>
                  <a:lnTo>
                    <a:pt x="1871" y="7447"/>
                  </a:lnTo>
                  <a:lnTo>
                    <a:pt x="2055" y="7447"/>
                  </a:lnTo>
                  <a:lnTo>
                    <a:pt x="2128" y="7410"/>
                  </a:lnTo>
                  <a:lnTo>
                    <a:pt x="2165" y="7337"/>
                  </a:lnTo>
                  <a:lnTo>
                    <a:pt x="2201" y="7227"/>
                  </a:lnTo>
                  <a:lnTo>
                    <a:pt x="2201" y="7154"/>
                  </a:lnTo>
                  <a:lnTo>
                    <a:pt x="1945" y="6383"/>
                  </a:lnTo>
                  <a:lnTo>
                    <a:pt x="1688" y="5650"/>
                  </a:lnTo>
                  <a:lnTo>
                    <a:pt x="1468" y="4989"/>
                  </a:lnTo>
                  <a:lnTo>
                    <a:pt x="1321" y="4696"/>
                  </a:lnTo>
                  <a:lnTo>
                    <a:pt x="1138" y="4402"/>
                  </a:lnTo>
                  <a:lnTo>
                    <a:pt x="1211" y="4329"/>
                  </a:lnTo>
                  <a:lnTo>
                    <a:pt x="1248" y="4329"/>
                  </a:lnTo>
                  <a:lnTo>
                    <a:pt x="1248" y="4292"/>
                  </a:lnTo>
                  <a:lnTo>
                    <a:pt x="1211" y="4292"/>
                  </a:lnTo>
                  <a:lnTo>
                    <a:pt x="1174" y="4256"/>
                  </a:lnTo>
                  <a:lnTo>
                    <a:pt x="1138" y="4256"/>
                  </a:lnTo>
                  <a:lnTo>
                    <a:pt x="1504" y="4182"/>
                  </a:lnTo>
                  <a:lnTo>
                    <a:pt x="1871" y="4109"/>
                  </a:lnTo>
                  <a:lnTo>
                    <a:pt x="1945" y="4256"/>
                  </a:lnTo>
                  <a:lnTo>
                    <a:pt x="2055" y="4439"/>
                  </a:lnTo>
                  <a:lnTo>
                    <a:pt x="2238" y="4879"/>
                  </a:lnTo>
                  <a:lnTo>
                    <a:pt x="2421" y="5320"/>
                  </a:lnTo>
                  <a:lnTo>
                    <a:pt x="2495" y="5760"/>
                  </a:lnTo>
                  <a:lnTo>
                    <a:pt x="2605" y="6200"/>
                  </a:lnTo>
                  <a:lnTo>
                    <a:pt x="2715" y="6420"/>
                  </a:lnTo>
                  <a:lnTo>
                    <a:pt x="2788" y="6603"/>
                  </a:lnTo>
                  <a:lnTo>
                    <a:pt x="2935" y="6787"/>
                  </a:lnTo>
                  <a:lnTo>
                    <a:pt x="3082" y="6933"/>
                  </a:lnTo>
                  <a:lnTo>
                    <a:pt x="3228" y="6970"/>
                  </a:lnTo>
                  <a:lnTo>
                    <a:pt x="3302" y="6933"/>
                  </a:lnTo>
                  <a:lnTo>
                    <a:pt x="3375" y="6860"/>
                  </a:lnTo>
                  <a:lnTo>
                    <a:pt x="3375" y="6750"/>
                  </a:lnTo>
                  <a:lnTo>
                    <a:pt x="3302" y="6530"/>
                  </a:lnTo>
                  <a:lnTo>
                    <a:pt x="3192" y="6347"/>
                  </a:lnTo>
                  <a:lnTo>
                    <a:pt x="3082" y="6126"/>
                  </a:lnTo>
                  <a:lnTo>
                    <a:pt x="3008" y="5943"/>
                  </a:lnTo>
                  <a:lnTo>
                    <a:pt x="2898" y="5503"/>
                  </a:lnTo>
                  <a:lnTo>
                    <a:pt x="2788" y="5063"/>
                  </a:lnTo>
                  <a:lnTo>
                    <a:pt x="2605" y="4549"/>
                  </a:lnTo>
                  <a:lnTo>
                    <a:pt x="2458" y="4292"/>
                  </a:lnTo>
                  <a:lnTo>
                    <a:pt x="2311" y="4036"/>
                  </a:lnTo>
                  <a:lnTo>
                    <a:pt x="2752" y="4036"/>
                  </a:lnTo>
                  <a:lnTo>
                    <a:pt x="3192" y="4109"/>
                  </a:lnTo>
                  <a:lnTo>
                    <a:pt x="3192" y="4219"/>
                  </a:lnTo>
                  <a:lnTo>
                    <a:pt x="3228" y="4366"/>
                  </a:lnTo>
                  <a:lnTo>
                    <a:pt x="3302" y="4623"/>
                  </a:lnTo>
                  <a:lnTo>
                    <a:pt x="3522" y="5063"/>
                  </a:lnTo>
                  <a:lnTo>
                    <a:pt x="3779" y="5833"/>
                  </a:lnTo>
                  <a:lnTo>
                    <a:pt x="3852" y="5943"/>
                  </a:lnTo>
                  <a:lnTo>
                    <a:pt x="3889" y="6016"/>
                  </a:lnTo>
                  <a:lnTo>
                    <a:pt x="3962" y="6090"/>
                  </a:lnTo>
                  <a:lnTo>
                    <a:pt x="4109" y="6126"/>
                  </a:lnTo>
                  <a:lnTo>
                    <a:pt x="4146" y="6090"/>
                  </a:lnTo>
                  <a:lnTo>
                    <a:pt x="4219" y="6053"/>
                  </a:lnTo>
                  <a:lnTo>
                    <a:pt x="4292" y="5943"/>
                  </a:lnTo>
                  <a:lnTo>
                    <a:pt x="4292" y="5796"/>
                  </a:lnTo>
                  <a:lnTo>
                    <a:pt x="4256" y="5686"/>
                  </a:lnTo>
                  <a:lnTo>
                    <a:pt x="4182" y="5540"/>
                  </a:lnTo>
                  <a:lnTo>
                    <a:pt x="3852" y="4659"/>
                  </a:lnTo>
                  <a:lnTo>
                    <a:pt x="3669" y="4292"/>
                  </a:lnTo>
                  <a:lnTo>
                    <a:pt x="4035" y="4513"/>
                  </a:lnTo>
                  <a:lnTo>
                    <a:pt x="4182" y="4623"/>
                  </a:lnTo>
                  <a:lnTo>
                    <a:pt x="4329" y="4769"/>
                  </a:lnTo>
                  <a:lnTo>
                    <a:pt x="4439" y="4953"/>
                  </a:lnTo>
                  <a:lnTo>
                    <a:pt x="4512" y="5136"/>
                  </a:lnTo>
                  <a:lnTo>
                    <a:pt x="4659" y="5540"/>
                  </a:lnTo>
                  <a:lnTo>
                    <a:pt x="4806" y="6347"/>
                  </a:lnTo>
                  <a:lnTo>
                    <a:pt x="4842" y="6640"/>
                  </a:lnTo>
                  <a:lnTo>
                    <a:pt x="4952" y="6933"/>
                  </a:lnTo>
                  <a:lnTo>
                    <a:pt x="5063" y="7190"/>
                  </a:lnTo>
                  <a:lnTo>
                    <a:pt x="5209" y="7447"/>
                  </a:lnTo>
                  <a:lnTo>
                    <a:pt x="5393" y="7704"/>
                  </a:lnTo>
                  <a:lnTo>
                    <a:pt x="5576" y="7924"/>
                  </a:lnTo>
                  <a:lnTo>
                    <a:pt x="5759" y="8144"/>
                  </a:lnTo>
                  <a:lnTo>
                    <a:pt x="5980" y="8327"/>
                  </a:lnTo>
                  <a:lnTo>
                    <a:pt x="6236" y="8474"/>
                  </a:lnTo>
                  <a:lnTo>
                    <a:pt x="6493" y="8621"/>
                  </a:lnTo>
                  <a:lnTo>
                    <a:pt x="6750" y="8694"/>
                  </a:lnTo>
                  <a:lnTo>
                    <a:pt x="7043" y="8768"/>
                  </a:lnTo>
                  <a:lnTo>
                    <a:pt x="7300" y="8804"/>
                  </a:lnTo>
                  <a:lnTo>
                    <a:pt x="7924" y="8804"/>
                  </a:lnTo>
                  <a:lnTo>
                    <a:pt x="8217" y="8694"/>
                  </a:lnTo>
                  <a:lnTo>
                    <a:pt x="8511" y="8621"/>
                  </a:lnTo>
                  <a:lnTo>
                    <a:pt x="8731" y="8474"/>
                  </a:lnTo>
                  <a:lnTo>
                    <a:pt x="8951" y="8291"/>
                  </a:lnTo>
                  <a:lnTo>
                    <a:pt x="9171" y="8107"/>
                  </a:lnTo>
                  <a:lnTo>
                    <a:pt x="9354" y="7887"/>
                  </a:lnTo>
                  <a:lnTo>
                    <a:pt x="9464" y="7667"/>
                  </a:lnTo>
                  <a:lnTo>
                    <a:pt x="9611" y="7410"/>
                  </a:lnTo>
                  <a:lnTo>
                    <a:pt x="9684" y="7117"/>
                  </a:lnTo>
                  <a:lnTo>
                    <a:pt x="9721" y="6787"/>
                  </a:lnTo>
                  <a:lnTo>
                    <a:pt x="9758" y="6457"/>
                  </a:lnTo>
                  <a:lnTo>
                    <a:pt x="9721" y="6090"/>
                  </a:lnTo>
                  <a:lnTo>
                    <a:pt x="9684" y="5760"/>
                  </a:lnTo>
                  <a:lnTo>
                    <a:pt x="9538" y="5063"/>
                  </a:lnTo>
                  <a:lnTo>
                    <a:pt x="9354" y="4366"/>
                  </a:lnTo>
                  <a:lnTo>
                    <a:pt x="9024" y="2788"/>
                  </a:lnTo>
                  <a:lnTo>
                    <a:pt x="8951" y="2422"/>
                  </a:lnTo>
                  <a:lnTo>
                    <a:pt x="8951" y="2238"/>
                  </a:lnTo>
                  <a:lnTo>
                    <a:pt x="8951" y="2055"/>
                  </a:lnTo>
                  <a:lnTo>
                    <a:pt x="9024" y="2348"/>
                  </a:lnTo>
                  <a:lnTo>
                    <a:pt x="9098" y="2568"/>
                  </a:lnTo>
                  <a:lnTo>
                    <a:pt x="9244" y="2788"/>
                  </a:lnTo>
                  <a:lnTo>
                    <a:pt x="9391" y="3009"/>
                  </a:lnTo>
                  <a:lnTo>
                    <a:pt x="9501" y="3082"/>
                  </a:lnTo>
                  <a:lnTo>
                    <a:pt x="9611" y="3119"/>
                  </a:lnTo>
                  <a:lnTo>
                    <a:pt x="9684" y="3119"/>
                  </a:lnTo>
                  <a:lnTo>
                    <a:pt x="9758" y="3082"/>
                  </a:lnTo>
                  <a:lnTo>
                    <a:pt x="9794" y="3045"/>
                  </a:lnTo>
                  <a:lnTo>
                    <a:pt x="9831" y="2972"/>
                  </a:lnTo>
                  <a:lnTo>
                    <a:pt x="9758" y="2788"/>
                  </a:lnTo>
                  <a:lnTo>
                    <a:pt x="9648" y="2605"/>
                  </a:lnTo>
                  <a:lnTo>
                    <a:pt x="9464" y="2275"/>
                  </a:lnTo>
                  <a:lnTo>
                    <a:pt x="9318" y="1908"/>
                  </a:lnTo>
                  <a:lnTo>
                    <a:pt x="9244" y="1725"/>
                  </a:lnTo>
                  <a:lnTo>
                    <a:pt x="9134" y="1541"/>
                  </a:lnTo>
                  <a:lnTo>
                    <a:pt x="9171" y="1505"/>
                  </a:lnTo>
                  <a:lnTo>
                    <a:pt x="9354" y="1358"/>
                  </a:lnTo>
                  <a:lnTo>
                    <a:pt x="9538" y="1248"/>
                  </a:lnTo>
                  <a:lnTo>
                    <a:pt x="9978" y="1101"/>
                  </a:lnTo>
                  <a:lnTo>
                    <a:pt x="10051" y="1395"/>
                  </a:lnTo>
                  <a:lnTo>
                    <a:pt x="10125" y="1688"/>
                  </a:lnTo>
                  <a:lnTo>
                    <a:pt x="10345" y="2238"/>
                  </a:lnTo>
                  <a:lnTo>
                    <a:pt x="10418" y="2495"/>
                  </a:lnTo>
                  <a:lnTo>
                    <a:pt x="10491" y="2825"/>
                  </a:lnTo>
                  <a:lnTo>
                    <a:pt x="10565" y="2972"/>
                  </a:lnTo>
                  <a:lnTo>
                    <a:pt x="10638" y="3082"/>
                  </a:lnTo>
                  <a:lnTo>
                    <a:pt x="10748" y="3192"/>
                  </a:lnTo>
                  <a:lnTo>
                    <a:pt x="10858" y="3229"/>
                  </a:lnTo>
                  <a:lnTo>
                    <a:pt x="10968" y="3229"/>
                  </a:lnTo>
                  <a:lnTo>
                    <a:pt x="11042" y="3192"/>
                  </a:lnTo>
                  <a:lnTo>
                    <a:pt x="11115" y="3119"/>
                  </a:lnTo>
                  <a:lnTo>
                    <a:pt x="11115" y="3009"/>
                  </a:lnTo>
                  <a:lnTo>
                    <a:pt x="11115" y="2972"/>
                  </a:lnTo>
                  <a:lnTo>
                    <a:pt x="11078" y="2899"/>
                  </a:lnTo>
                  <a:lnTo>
                    <a:pt x="11005" y="2825"/>
                  </a:lnTo>
                  <a:lnTo>
                    <a:pt x="10932" y="2642"/>
                  </a:lnTo>
                  <a:lnTo>
                    <a:pt x="10895" y="2458"/>
                  </a:lnTo>
                  <a:lnTo>
                    <a:pt x="10675" y="1835"/>
                  </a:lnTo>
                  <a:lnTo>
                    <a:pt x="10528" y="1395"/>
                  </a:lnTo>
                  <a:lnTo>
                    <a:pt x="10418" y="1174"/>
                  </a:lnTo>
                  <a:lnTo>
                    <a:pt x="10308" y="991"/>
                  </a:lnTo>
                  <a:lnTo>
                    <a:pt x="10455" y="918"/>
                  </a:lnTo>
                  <a:lnTo>
                    <a:pt x="11005" y="734"/>
                  </a:lnTo>
                  <a:lnTo>
                    <a:pt x="11152" y="1174"/>
                  </a:lnTo>
                  <a:lnTo>
                    <a:pt x="11298" y="1615"/>
                  </a:lnTo>
                  <a:lnTo>
                    <a:pt x="11555" y="2348"/>
                  </a:lnTo>
                  <a:lnTo>
                    <a:pt x="11702" y="2678"/>
                  </a:lnTo>
                  <a:lnTo>
                    <a:pt x="11775" y="2788"/>
                  </a:lnTo>
                  <a:lnTo>
                    <a:pt x="11922" y="2899"/>
                  </a:lnTo>
                  <a:lnTo>
                    <a:pt x="11959" y="2935"/>
                  </a:lnTo>
                  <a:lnTo>
                    <a:pt x="12032" y="2899"/>
                  </a:lnTo>
                  <a:lnTo>
                    <a:pt x="12069" y="2899"/>
                  </a:lnTo>
                  <a:lnTo>
                    <a:pt x="12105" y="2825"/>
                  </a:lnTo>
                  <a:lnTo>
                    <a:pt x="12142" y="2715"/>
                  </a:lnTo>
                  <a:lnTo>
                    <a:pt x="12142" y="2568"/>
                  </a:lnTo>
                  <a:lnTo>
                    <a:pt x="12069" y="2275"/>
                  </a:lnTo>
                  <a:lnTo>
                    <a:pt x="11812" y="1688"/>
                  </a:lnTo>
                  <a:lnTo>
                    <a:pt x="11592" y="1101"/>
                  </a:lnTo>
                  <a:lnTo>
                    <a:pt x="11445" y="698"/>
                  </a:lnTo>
                  <a:lnTo>
                    <a:pt x="11372" y="588"/>
                  </a:lnTo>
                  <a:lnTo>
                    <a:pt x="11665" y="441"/>
                  </a:lnTo>
                  <a:lnTo>
                    <a:pt x="11922" y="294"/>
                  </a:lnTo>
                  <a:lnTo>
                    <a:pt x="12105" y="147"/>
                  </a:lnTo>
                  <a:lnTo>
                    <a:pt x="12142" y="111"/>
                  </a:lnTo>
                  <a:lnTo>
                    <a:pt x="12142" y="74"/>
                  </a:lnTo>
                  <a:lnTo>
                    <a:pt x="12105" y="37"/>
                  </a:lnTo>
                  <a:lnTo>
                    <a:pt x="12069" y="1"/>
                  </a:lnTo>
                  <a:close/>
                  <a:moveTo>
                    <a:pt x="4072" y="7080"/>
                  </a:moveTo>
                  <a:lnTo>
                    <a:pt x="4035" y="7117"/>
                  </a:lnTo>
                  <a:lnTo>
                    <a:pt x="3999" y="7154"/>
                  </a:lnTo>
                  <a:lnTo>
                    <a:pt x="3999" y="7337"/>
                  </a:lnTo>
                  <a:lnTo>
                    <a:pt x="3999" y="7557"/>
                  </a:lnTo>
                  <a:lnTo>
                    <a:pt x="4072" y="7961"/>
                  </a:lnTo>
                  <a:lnTo>
                    <a:pt x="4219" y="8327"/>
                  </a:lnTo>
                  <a:lnTo>
                    <a:pt x="4366" y="8731"/>
                  </a:lnTo>
                  <a:lnTo>
                    <a:pt x="4439" y="8804"/>
                  </a:lnTo>
                  <a:lnTo>
                    <a:pt x="4182" y="8988"/>
                  </a:lnTo>
                  <a:lnTo>
                    <a:pt x="3889" y="9098"/>
                  </a:lnTo>
                  <a:lnTo>
                    <a:pt x="3852" y="8951"/>
                  </a:lnTo>
                  <a:lnTo>
                    <a:pt x="3815" y="8804"/>
                  </a:lnTo>
                  <a:lnTo>
                    <a:pt x="3669" y="8511"/>
                  </a:lnTo>
                  <a:lnTo>
                    <a:pt x="3522" y="8071"/>
                  </a:lnTo>
                  <a:lnTo>
                    <a:pt x="3449" y="7887"/>
                  </a:lnTo>
                  <a:lnTo>
                    <a:pt x="3339" y="7667"/>
                  </a:lnTo>
                  <a:lnTo>
                    <a:pt x="3228" y="7630"/>
                  </a:lnTo>
                  <a:lnTo>
                    <a:pt x="3155" y="7630"/>
                  </a:lnTo>
                  <a:lnTo>
                    <a:pt x="3045" y="7704"/>
                  </a:lnTo>
                  <a:lnTo>
                    <a:pt x="3045" y="7777"/>
                  </a:lnTo>
                  <a:lnTo>
                    <a:pt x="3082" y="7997"/>
                  </a:lnTo>
                  <a:lnTo>
                    <a:pt x="3118" y="8217"/>
                  </a:lnTo>
                  <a:lnTo>
                    <a:pt x="3265" y="8658"/>
                  </a:lnTo>
                  <a:lnTo>
                    <a:pt x="3339" y="8951"/>
                  </a:lnTo>
                  <a:lnTo>
                    <a:pt x="3412" y="9098"/>
                  </a:lnTo>
                  <a:lnTo>
                    <a:pt x="3485" y="9244"/>
                  </a:lnTo>
                  <a:lnTo>
                    <a:pt x="2825" y="9428"/>
                  </a:lnTo>
                  <a:lnTo>
                    <a:pt x="2788" y="9281"/>
                  </a:lnTo>
                  <a:lnTo>
                    <a:pt x="2642" y="8768"/>
                  </a:lnTo>
                  <a:lnTo>
                    <a:pt x="2532" y="8547"/>
                  </a:lnTo>
                  <a:lnTo>
                    <a:pt x="2385" y="8327"/>
                  </a:lnTo>
                  <a:lnTo>
                    <a:pt x="2385" y="8254"/>
                  </a:lnTo>
                  <a:lnTo>
                    <a:pt x="2385" y="8217"/>
                  </a:lnTo>
                  <a:lnTo>
                    <a:pt x="2421" y="8181"/>
                  </a:lnTo>
                  <a:lnTo>
                    <a:pt x="2421" y="8144"/>
                  </a:lnTo>
                  <a:lnTo>
                    <a:pt x="2421" y="8107"/>
                  </a:lnTo>
                  <a:lnTo>
                    <a:pt x="2385" y="8107"/>
                  </a:lnTo>
                  <a:lnTo>
                    <a:pt x="2275" y="8144"/>
                  </a:lnTo>
                  <a:lnTo>
                    <a:pt x="2128" y="8144"/>
                  </a:lnTo>
                  <a:lnTo>
                    <a:pt x="2055" y="8181"/>
                  </a:lnTo>
                  <a:lnTo>
                    <a:pt x="2018" y="8254"/>
                  </a:lnTo>
                  <a:lnTo>
                    <a:pt x="1981" y="8327"/>
                  </a:lnTo>
                  <a:lnTo>
                    <a:pt x="1981" y="8401"/>
                  </a:lnTo>
                  <a:lnTo>
                    <a:pt x="2165" y="8841"/>
                  </a:lnTo>
                  <a:lnTo>
                    <a:pt x="2348" y="9318"/>
                  </a:lnTo>
                  <a:lnTo>
                    <a:pt x="2385" y="9575"/>
                  </a:lnTo>
                  <a:lnTo>
                    <a:pt x="1945" y="9685"/>
                  </a:lnTo>
                  <a:lnTo>
                    <a:pt x="1871" y="9721"/>
                  </a:lnTo>
                  <a:lnTo>
                    <a:pt x="1798" y="9795"/>
                  </a:lnTo>
                  <a:lnTo>
                    <a:pt x="1798" y="9868"/>
                  </a:lnTo>
                  <a:lnTo>
                    <a:pt x="1761" y="9941"/>
                  </a:lnTo>
                  <a:lnTo>
                    <a:pt x="1798" y="10015"/>
                  </a:lnTo>
                  <a:lnTo>
                    <a:pt x="1835" y="10088"/>
                  </a:lnTo>
                  <a:lnTo>
                    <a:pt x="1908" y="10161"/>
                  </a:lnTo>
                  <a:lnTo>
                    <a:pt x="1981" y="10198"/>
                  </a:lnTo>
                  <a:lnTo>
                    <a:pt x="2275" y="10198"/>
                  </a:lnTo>
                  <a:lnTo>
                    <a:pt x="2385" y="10125"/>
                  </a:lnTo>
                  <a:lnTo>
                    <a:pt x="2495" y="10088"/>
                  </a:lnTo>
                  <a:lnTo>
                    <a:pt x="2532" y="10051"/>
                  </a:lnTo>
                  <a:lnTo>
                    <a:pt x="2568" y="10088"/>
                  </a:lnTo>
                  <a:lnTo>
                    <a:pt x="2605" y="10125"/>
                  </a:lnTo>
                  <a:lnTo>
                    <a:pt x="2678" y="10125"/>
                  </a:lnTo>
                  <a:lnTo>
                    <a:pt x="2788" y="10088"/>
                  </a:lnTo>
                  <a:lnTo>
                    <a:pt x="2825" y="9978"/>
                  </a:lnTo>
                  <a:lnTo>
                    <a:pt x="3265" y="9868"/>
                  </a:lnTo>
                  <a:lnTo>
                    <a:pt x="3742" y="9721"/>
                  </a:lnTo>
                  <a:lnTo>
                    <a:pt x="4146" y="9575"/>
                  </a:lnTo>
                  <a:lnTo>
                    <a:pt x="4549" y="9354"/>
                  </a:lnTo>
                  <a:lnTo>
                    <a:pt x="4732" y="9208"/>
                  </a:lnTo>
                  <a:lnTo>
                    <a:pt x="4879" y="9061"/>
                  </a:lnTo>
                  <a:lnTo>
                    <a:pt x="5026" y="8841"/>
                  </a:lnTo>
                  <a:lnTo>
                    <a:pt x="5136" y="8621"/>
                  </a:lnTo>
                  <a:lnTo>
                    <a:pt x="5209" y="8401"/>
                  </a:lnTo>
                  <a:lnTo>
                    <a:pt x="5173" y="8181"/>
                  </a:lnTo>
                  <a:lnTo>
                    <a:pt x="5099" y="7997"/>
                  </a:lnTo>
                  <a:lnTo>
                    <a:pt x="5026" y="7887"/>
                  </a:lnTo>
                  <a:lnTo>
                    <a:pt x="4952" y="7814"/>
                  </a:lnTo>
                  <a:lnTo>
                    <a:pt x="4842" y="7814"/>
                  </a:lnTo>
                  <a:lnTo>
                    <a:pt x="4806" y="7851"/>
                  </a:lnTo>
                  <a:lnTo>
                    <a:pt x="4806" y="7887"/>
                  </a:lnTo>
                  <a:lnTo>
                    <a:pt x="4732" y="8327"/>
                  </a:lnTo>
                  <a:lnTo>
                    <a:pt x="4512" y="7667"/>
                  </a:lnTo>
                  <a:lnTo>
                    <a:pt x="4366" y="7374"/>
                  </a:lnTo>
                  <a:lnTo>
                    <a:pt x="4182" y="7117"/>
                  </a:lnTo>
                  <a:lnTo>
                    <a:pt x="4146" y="708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88" name="Shape 388"/>
            <p:cNvSpPr/>
            <p:nvPr/>
          </p:nvSpPr>
          <p:spPr>
            <a:xfrm>
              <a:off x="6114500" y="2324225"/>
              <a:ext cx="158675" cy="329225"/>
            </a:xfrm>
            <a:custGeom>
              <a:avLst/>
              <a:gdLst/>
              <a:ahLst/>
              <a:cxnLst/>
              <a:rect l="0" t="0" r="0" b="0"/>
              <a:pathLst>
                <a:path w="6347" h="13169" extrusionOk="0">
                  <a:moveTo>
                    <a:pt x="588" y="330"/>
                  </a:moveTo>
                  <a:lnTo>
                    <a:pt x="808" y="367"/>
                  </a:lnTo>
                  <a:lnTo>
                    <a:pt x="1028" y="440"/>
                  </a:lnTo>
                  <a:lnTo>
                    <a:pt x="1211" y="550"/>
                  </a:lnTo>
                  <a:lnTo>
                    <a:pt x="1395" y="734"/>
                  </a:lnTo>
                  <a:lnTo>
                    <a:pt x="1578" y="917"/>
                  </a:lnTo>
                  <a:lnTo>
                    <a:pt x="1688" y="1101"/>
                  </a:lnTo>
                  <a:lnTo>
                    <a:pt x="1798" y="1321"/>
                  </a:lnTo>
                  <a:lnTo>
                    <a:pt x="1908" y="1541"/>
                  </a:lnTo>
                  <a:lnTo>
                    <a:pt x="1982" y="1761"/>
                  </a:lnTo>
                  <a:lnTo>
                    <a:pt x="2018" y="2018"/>
                  </a:lnTo>
                  <a:lnTo>
                    <a:pt x="2018" y="2458"/>
                  </a:lnTo>
                  <a:lnTo>
                    <a:pt x="2018" y="2495"/>
                  </a:lnTo>
                  <a:lnTo>
                    <a:pt x="1982" y="2421"/>
                  </a:lnTo>
                  <a:lnTo>
                    <a:pt x="1762" y="1944"/>
                  </a:lnTo>
                  <a:lnTo>
                    <a:pt x="1615" y="1724"/>
                  </a:lnTo>
                  <a:lnTo>
                    <a:pt x="1432" y="1504"/>
                  </a:lnTo>
                  <a:lnTo>
                    <a:pt x="1395" y="1467"/>
                  </a:lnTo>
                  <a:lnTo>
                    <a:pt x="1322" y="1467"/>
                  </a:lnTo>
                  <a:lnTo>
                    <a:pt x="1285" y="1504"/>
                  </a:lnTo>
                  <a:lnTo>
                    <a:pt x="1285" y="1578"/>
                  </a:lnTo>
                  <a:lnTo>
                    <a:pt x="1322" y="1834"/>
                  </a:lnTo>
                  <a:lnTo>
                    <a:pt x="1395" y="2128"/>
                  </a:lnTo>
                  <a:lnTo>
                    <a:pt x="1615" y="2641"/>
                  </a:lnTo>
                  <a:lnTo>
                    <a:pt x="1725" y="2935"/>
                  </a:lnTo>
                  <a:lnTo>
                    <a:pt x="1615" y="2861"/>
                  </a:lnTo>
                  <a:lnTo>
                    <a:pt x="1468" y="2715"/>
                  </a:lnTo>
                  <a:lnTo>
                    <a:pt x="1248" y="2348"/>
                  </a:lnTo>
                  <a:lnTo>
                    <a:pt x="1065" y="1981"/>
                  </a:lnTo>
                  <a:lnTo>
                    <a:pt x="955" y="1724"/>
                  </a:lnTo>
                  <a:lnTo>
                    <a:pt x="845" y="1394"/>
                  </a:lnTo>
                  <a:lnTo>
                    <a:pt x="735" y="1027"/>
                  </a:lnTo>
                  <a:lnTo>
                    <a:pt x="661" y="697"/>
                  </a:lnTo>
                  <a:lnTo>
                    <a:pt x="588" y="330"/>
                  </a:lnTo>
                  <a:close/>
                  <a:moveTo>
                    <a:pt x="3706" y="2825"/>
                  </a:moveTo>
                  <a:lnTo>
                    <a:pt x="3926" y="2861"/>
                  </a:lnTo>
                  <a:lnTo>
                    <a:pt x="4109" y="2935"/>
                  </a:lnTo>
                  <a:lnTo>
                    <a:pt x="4733" y="3118"/>
                  </a:lnTo>
                  <a:lnTo>
                    <a:pt x="4990" y="3228"/>
                  </a:lnTo>
                  <a:lnTo>
                    <a:pt x="5283" y="3375"/>
                  </a:lnTo>
                  <a:lnTo>
                    <a:pt x="5503" y="3522"/>
                  </a:lnTo>
                  <a:lnTo>
                    <a:pt x="5687" y="3668"/>
                  </a:lnTo>
                  <a:lnTo>
                    <a:pt x="5687" y="3668"/>
                  </a:lnTo>
                  <a:lnTo>
                    <a:pt x="5540" y="3632"/>
                  </a:lnTo>
                  <a:lnTo>
                    <a:pt x="5467" y="3632"/>
                  </a:lnTo>
                  <a:lnTo>
                    <a:pt x="5393" y="3705"/>
                  </a:lnTo>
                  <a:lnTo>
                    <a:pt x="5356" y="3778"/>
                  </a:lnTo>
                  <a:lnTo>
                    <a:pt x="5393" y="3888"/>
                  </a:lnTo>
                  <a:lnTo>
                    <a:pt x="5026" y="4035"/>
                  </a:lnTo>
                  <a:lnTo>
                    <a:pt x="4660" y="4109"/>
                  </a:lnTo>
                  <a:lnTo>
                    <a:pt x="4293" y="4182"/>
                  </a:lnTo>
                  <a:lnTo>
                    <a:pt x="3889" y="4182"/>
                  </a:lnTo>
                  <a:lnTo>
                    <a:pt x="3449" y="4109"/>
                  </a:lnTo>
                  <a:lnTo>
                    <a:pt x="3046" y="3999"/>
                  </a:lnTo>
                  <a:lnTo>
                    <a:pt x="2862" y="3925"/>
                  </a:lnTo>
                  <a:lnTo>
                    <a:pt x="2642" y="3815"/>
                  </a:lnTo>
                  <a:lnTo>
                    <a:pt x="2459" y="3668"/>
                  </a:lnTo>
                  <a:lnTo>
                    <a:pt x="2349" y="3595"/>
                  </a:lnTo>
                  <a:lnTo>
                    <a:pt x="2312" y="3522"/>
                  </a:lnTo>
                  <a:lnTo>
                    <a:pt x="2532" y="3668"/>
                  </a:lnTo>
                  <a:lnTo>
                    <a:pt x="2789" y="3815"/>
                  </a:lnTo>
                  <a:lnTo>
                    <a:pt x="3046" y="3888"/>
                  </a:lnTo>
                  <a:lnTo>
                    <a:pt x="3339" y="3999"/>
                  </a:lnTo>
                  <a:lnTo>
                    <a:pt x="3596" y="4035"/>
                  </a:lnTo>
                  <a:lnTo>
                    <a:pt x="3889" y="4109"/>
                  </a:lnTo>
                  <a:lnTo>
                    <a:pt x="4073" y="4109"/>
                  </a:lnTo>
                  <a:lnTo>
                    <a:pt x="4183" y="4072"/>
                  </a:lnTo>
                  <a:lnTo>
                    <a:pt x="4329" y="4035"/>
                  </a:lnTo>
                  <a:lnTo>
                    <a:pt x="4439" y="3962"/>
                  </a:lnTo>
                  <a:lnTo>
                    <a:pt x="4476" y="3888"/>
                  </a:lnTo>
                  <a:lnTo>
                    <a:pt x="4439" y="3778"/>
                  </a:lnTo>
                  <a:lnTo>
                    <a:pt x="4329" y="3705"/>
                  </a:lnTo>
                  <a:lnTo>
                    <a:pt x="4219" y="3632"/>
                  </a:lnTo>
                  <a:lnTo>
                    <a:pt x="3963" y="3595"/>
                  </a:lnTo>
                  <a:lnTo>
                    <a:pt x="3706" y="3558"/>
                  </a:lnTo>
                  <a:lnTo>
                    <a:pt x="3449" y="3522"/>
                  </a:lnTo>
                  <a:lnTo>
                    <a:pt x="2715" y="3338"/>
                  </a:lnTo>
                  <a:lnTo>
                    <a:pt x="2862" y="3228"/>
                  </a:lnTo>
                  <a:lnTo>
                    <a:pt x="3082" y="3081"/>
                  </a:lnTo>
                  <a:lnTo>
                    <a:pt x="3302" y="2935"/>
                  </a:lnTo>
                  <a:lnTo>
                    <a:pt x="3486" y="2861"/>
                  </a:lnTo>
                  <a:lnTo>
                    <a:pt x="3706" y="2825"/>
                  </a:lnTo>
                  <a:close/>
                  <a:moveTo>
                    <a:pt x="1285" y="5686"/>
                  </a:moveTo>
                  <a:lnTo>
                    <a:pt x="1725" y="5723"/>
                  </a:lnTo>
                  <a:lnTo>
                    <a:pt x="1762" y="5723"/>
                  </a:lnTo>
                  <a:lnTo>
                    <a:pt x="1835" y="5869"/>
                  </a:lnTo>
                  <a:lnTo>
                    <a:pt x="1908" y="5943"/>
                  </a:lnTo>
                  <a:lnTo>
                    <a:pt x="2018" y="5943"/>
                  </a:lnTo>
                  <a:lnTo>
                    <a:pt x="2129" y="5869"/>
                  </a:lnTo>
                  <a:lnTo>
                    <a:pt x="2165" y="5759"/>
                  </a:lnTo>
                  <a:lnTo>
                    <a:pt x="2642" y="5796"/>
                  </a:lnTo>
                  <a:lnTo>
                    <a:pt x="3082" y="5796"/>
                  </a:lnTo>
                  <a:lnTo>
                    <a:pt x="3339" y="5833"/>
                  </a:lnTo>
                  <a:lnTo>
                    <a:pt x="3522" y="5869"/>
                  </a:lnTo>
                  <a:lnTo>
                    <a:pt x="3522" y="6016"/>
                  </a:lnTo>
                  <a:lnTo>
                    <a:pt x="3376" y="5979"/>
                  </a:lnTo>
                  <a:lnTo>
                    <a:pt x="3266" y="6016"/>
                  </a:lnTo>
                  <a:lnTo>
                    <a:pt x="3119" y="6089"/>
                  </a:lnTo>
                  <a:lnTo>
                    <a:pt x="3082" y="6163"/>
                  </a:lnTo>
                  <a:lnTo>
                    <a:pt x="3082" y="6236"/>
                  </a:lnTo>
                  <a:lnTo>
                    <a:pt x="2752" y="6236"/>
                  </a:lnTo>
                  <a:lnTo>
                    <a:pt x="1322" y="6163"/>
                  </a:lnTo>
                  <a:lnTo>
                    <a:pt x="808" y="6089"/>
                  </a:lnTo>
                  <a:lnTo>
                    <a:pt x="515" y="6053"/>
                  </a:lnTo>
                  <a:lnTo>
                    <a:pt x="258" y="6089"/>
                  </a:lnTo>
                  <a:lnTo>
                    <a:pt x="368" y="5943"/>
                  </a:lnTo>
                  <a:lnTo>
                    <a:pt x="515" y="5833"/>
                  </a:lnTo>
                  <a:lnTo>
                    <a:pt x="661" y="5723"/>
                  </a:lnTo>
                  <a:lnTo>
                    <a:pt x="808" y="5686"/>
                  </a:lnTo>
                  <a:close/>
                  <a:moveTo>
                    <a:pt x="2239" y="6676"/>
                  </a:moveTo>
                  <a:lnTo>
                    <a:pt x="3009" y="6713"/>
                  </a:lnTo>
                  <a:lnTo>
                    <a:pt x="3156" y="6750"/>
                  </a:lnTo>
                  <a:lnTo>
                    <a:pt x="3156" y="7997"/>
                  </a:lnTo>
                  <a:lnTo>
                    <a:pt x="3119" y="9244"/>
                  </a:lnTo>
                  <a:lnTo>
                    <a:pt x="2422" y="9354"/>
                  </a:lnTo>
                  <a:lnTo>
                    <a:pt x="2422" y="8951"/>
                  </a:lnTo>
                  <a:lnTo>
                    <a:pt x="2312" y="7630"/>
                  </a:lnTo>
                  <a:lnTo>
                    <a:pt x="2275" y="6933"/>
                  </a:lnTo>
                  <a:lnTo>
                    <a:pt x="2239" y="6676"/>
                  </a:lnTo>
                  <a:close/>
                  <a:moveTo>
                    <a:pt x="1065" y="6566"/>
                  </a:moveTo>
                  <a:lnTo>
                    <a:pt x="1872" y="6676"/>
                  </a:lnTo>
                  <a:lnTo>
                    <a:pt x="1835" y="6786"/>
                  </a:lnTo>
                  <a:lnTo>
                    <a:pt x="1835" y="6933"/>
                  </a:lnTo>
                  <a:lnTo>
                    <a:pt x="1872" y="7226"/>
                  </a:lnTo>
                  <a:lnTo>
                    <a:pt x="1945" y="8804"/>
                  </a:lnTo>
                  <a:lnTo>
                    <a:pt x="1982" y="9391"/>
                  </a:lnTo>
                  <a:lnTo>
                    <a:pt x="1542" y="9391"/>
                  </a:lnTo>
                  <a:lnTo>
                    <a:pt x="1101" y="9427"/>
                  </a:lnTo>
                  <a:lnTo>
                    <a:pt x="1028" y="8254"/>
                  </a:lnTo>
                  <a:lnTo>
                    <a:pt x="955" y="7410"/>
                  </a:lnTo>
                  <a:lnTo>
                    <a:pt x="918" y="6970"/>
                  </a:lnTo>
                  <a:lnTo>
                    <a:pt x="808" y="6566"/>
                  </a:lnTo>
                  <a:close/>
                  <a:moveTo>
                    <a:pt x="3082" y="9721"/>
                  </a:moveTo>
                  <a:lnTo>
                    <a:pt x="3009" y="10454"/>
                  </a:lnTo>
                  <a:lnTo>
                    <a:pt x="2972" y="10454"/>
                  </a:lnTo>
                  <a:lnTo>
                    <a:pt x="2862" y="10418"/>
                  </a:lnTo>
                  <a:lnTo>
                    <a:pt x="2752" y="10418"/>
                  </a:lnTo>
                  <a:lnTo>
                    <a:pt x="2605" y="10454"/>
                  </a:lnTo>
                  <a:lnTo>
                    <a:pt x="2495" y="10528"/>
                  </a:lnTo>
                  <a:lnTo>
                    <a:pt x="2495" y="10418"/>
                  </a:lnTo>
                  <a:lnTo>
                    <a:pt x="2459" y="9831"/>
                  </a:lnTo>
                  <a:lnTo>
                    <a:pt x="2789" y="9794"/>
                  </a:lnTo>
                  <a:lnTo>
                    <a:pt x="3082" y="9721"/>
                  </a:lnTo>
                  <a:close/>
                  <a:moveTo>
                    <a:pt x="1138" y="9758"/>
                  </a:moveTo>
                  <a:lnTo>
                    <a:pt x="1358" y="9831"/>
                  </a:lnTo>
                  <a:lnTo>
                    <a:pt x="1542" y="9831"/>
                  </a:lnTo>
                  <a:lnTo>
                    <a:pt x="1982" y="9868"/>
                  </a:lnTo>
                  <a:lnTo>
                    <a:pt x="2018" y="10088"/>
                  </a:lnTo>
                  <a:lnTo>
                    <a:pt x="1982" y="10124"/>
                  </a:lnTo>
                  <a:lnTo>
                    <a:pt x="1688" y="10088"/>
                  </a:lnTo>
                  <a:lnTo>
                    <a:pt x="1615" y="10124"/>
                  </a:lnTo>
                  <a:lnTo>
                    <a:pt x="1542" y="10161"/>
                  </a:lnTo>
                  <a:lnTo>
                    <a:pt x="1542" y="10234"/>
                  </a:lnTo>
                  <a:lnTo>
                    <a:pt x="1578" y="10308"/>
                  </a:lnTo>
                  <a:lnTo>
                    <a:pt x="1725" y="10454"/>
                  </a:lnTo>
                  <a:lnTo>
                    <a:pt x="1945" y="10491"/>
                  </a:lnTo>
                  <a:lnTo>
                    <a:pt x="2018" y="10491"/>
                  </a:lnTo>
                  <a:lnTo>
                    <a:pt x="2018" y="10748"/>
                  </a:lnTo>
                  <a:lnTo>
                    <a:pt x="1798" y="10785"/>
                  </a:lnTo>
                  <a:lnTo>
                    <a:pt x="1798" y="10748"/>
                  </a:lnTo>
                  <a:lnTo>
                    <a:pt x="1762" y="10748"/>
                  </a:lnTo>
                  <a:lnTo>
                    <a:pt x="1688" y="10785"/>
                  </a:lnTo>
                  <a:lnTo>
                    <a:pt x="1615" y="10821"/>
                  </a:lnTo>
                  <a:lnTo>
                    <a:pt x="1542" y="10895"/>
                  </a:lnTo>
                  <a:lnTo>
                    <a:pt x="1505" y="11005"/>
                  </a:lnTo>
                  <a:lnTo>
                    <a:pt x="1542" y="11078"/>
                  </a:lnTo>
                  <a:lnTo>
                    <a:pt x="1652" y="11151"/>
                  </a:lnTo>
                  <a:lnTo>
                    <a:pt x="2055" y="11151"/>
                  </a:lnTo>
                  <a:lnTo>
                    <a:pt x="2129" y="11408"/>
                  </a:lnTo>
                  <a:lnTo>
                    <a:pt x="2239" y="11592"/>
                  </a:lnTo>
                  <a:lnTo>
                    <a:pt x="2275" y="11628"/>
                  </a:lnTo>
                  <a:lnTo>
                    <a:pt x="2349" y="11628"/>
                  </a:lnTo>
                  <a:lnTo>
                    <a:pt x="2422" y="11592"/>
                  </a:lnTo>
                  <a:lnTo>
                    <a:pt x="2459" y="11555"/>
                  </a:lnTo>
                  <a:lnTo>
                    <a:pt x="2532" y="11371"/>
                  </a:lnTo>
                  <a:lnTo>
                    <a:pt x="2569" y="11188"/>
                  </a:lnTo>
                  <a:lnTo>
                    <a:pt x="2569" y="11005"/>
                  </a:lnTo>
                  <a:lnTo>
                    <a:pt x="2532" y="10785"/>
                  </a:lnTo>
                  <a:lnTo>
                    <a:pt x="2679" y="10821"/>
                  </a:lnTo>
                  <a:lnTo>
                    <a:pt x="3009" y="10821"/>
                  </a:lnTo>
                  <a:lnTo>
                    <a:pt x="2936" y="11408"/>
                  </a:lnTo>
                  <a:lnTo>
                    <a:pt x="2862" y="11812"/>
                  </a:lnTo>
                  <a:lnTo>
                    <a:pt x="2825" y="11995"/>
                  </a:lnTo>
                  <a:lnTo>
                    <a:pt x="2752" y="12178"/>
                  </a:lnTo>
                  <a:lnTo>
                    <a:pt x="2642" y="12362"/>
                  </a:lnTo>
                  <a:lnTo>
                    <a:pt x="2532" y="12472"/>
                  </a:lnTo>
                  <a:lnTo>
                    <a:pt x="2349" y="12582"/>
                  </a:lnTo>
                  <a:lnTo>
                    <a:pt x="2129" y="12619"/>
                  </a:lnTo>
                  <a:lnTo>
                    <a:pt x="1945" y="12619"/>
                  </a:lnTo>
                  <a:lnTo>
                    <a:pt x="1798" y="12582"/>
                  </a:lnTo>
                  <a:lnTo>
                    <a:pt x="1652" y="12472"/>
                  </a:lnTo>
                  <a:lnTo>
                    <a:pt x="1505" y="12362"/>
                  </a:lnTo>
                  <a:lnTo>
                    <a:pt x="1432" y="12215"/>
                  </a:lnTo>
                  <a:lnTo>
                    <a:pt x="1322" y="12068"/>
                  </a:lnTo>
                  <a:lnTo>
                    <a:pt x="1211" y="11738"/>
                  </a:lnTo>
                  <a:lnTo>
                    <a:pt x="1138" y="11335"/>
                  </a:lnTo>
                  <a:lnTo>
                    <a:pt x="1138" y="10858"/>
                  </a:lnTo>
                  <a:lnTo>
                    <a:pt x="1138" y="10014"/>
                  </a:lnTo>
                  <a:lnTo>
                    <a:pt x="1138" y="9758"/>
                  </a:lnTo>
                  <a:close/>
                  <a:moveTo>
                    <a:pt x="625" y="0"/>
                  </a:moveTo>
                  <a:lnTo>
                    <a:pt x="478" y="37"/>
                  </a:lnTo>
                  <a:lnTo>
                    <a:pt x="331" y="110"/>
                  </a:lnTo>
                  <a:lnTo>
                    <a:pt x="294" y="184"/>
                  </a:lnTo>
                  <a:lnTo>
                    <a:pt x="294" y="220"/>
                  </a:lnTo>
                  <a:lnTo>
                    <a:pt x="294" y="294"/>
                  </a:lnTo>
                  <a:lnTo>
                    <a:pt x="331" y="330"/>
                  </a:lnTo>
                  <a:lnTo>
                    <a:pt x="294" y="587"/>
                  </a:lnTo>
                  <a:lnTo>
                    <a:pt x="294" y="844"/>
                  </a:lnTo>
                  <a:lnTo>
                    <a:pt x="331" y="1101"/>
                  </a:lnTo>
                  <a:lnTo>
                    <a:pt x="368" y="1321"/>
                  </a:lnTo>
                  <a:lnTo>
                    <a:pt x="551" y="1834"/>
                  </a:lnTo>
                  <a:lnTo>
                    <a:pt x="735" y="2274"/>
                  </a:lnTo>
                  <a:lnTo>
                    <a:pt x="918" y="2641"/>
                  </a:lnTo>
                  <a:lnTo>
                    <a:pt x="1175" y="3008"/>
                  </a:lnTo>
                  <a:lnTo>
                    <a:pt x="1322" y="3155"/>
                  </a:lnTo>
                  <a:lnTo>
                    <a:pt x="1505" y="3265"/>
                  </a:lnTo>
                  <a:lnTo>
                    <a:pt x="1652" y="3375"/>
                  </a:lnTo>
                  <a:lnTo>
                    <a:pt x="1872" y="3375"/>
                  </a:lnTo>
                  <a:lnTo>
                    <a:pt x="1798" y="3815"/>
                  </a:lnTo>
                  <a:lnTo>
                    <a:pt x="1725" y="4365"/>
                  </a:lnTo>
                  <a:lnTo>
                    <a:pt x="1725" y="4659"/>
                  </a:lnTo>
                  <a:lnTo>
                    <a:pt x="1762" y="4806"/>
                  </a:lnTo>
                  <a:lnTo>
                    <a:pt x="1798" y="4916"/>
                  </a:lnTo>
                  <a:lnTo>
                    <a:pt x="1762" y="5319"/>
                  </a:lnTo>
                  <a:lnTo>
                    <a:pt x="1615" y="5319"/>
                  </a:lnTo>
                  <a:lnTo>
                    <a:pt x="1138" y="5282"/>
                  </a:lnTo>
                  <a:lnTo>
                    <a:pt x="918" y="5246"/>
                  </a:lnTo>
                  <a:lnTo>
                    <a:pt x="698" y="5282"/>
                  </a:lnTo>
                  <a:lnTo>
                    <a:pt x="404" y="5392"/>
                  </a:lnTo>
                  <a:lnTo>
                    <a:pt x="294" y="5466"/>
                  </a:lnTo>
                  <a:lnTo>
                    <a:pt x="184" y="5576"/>
                  </a:lnTo>
                  <a:lnTo>
                    <a:pt x="111" y="5686"/>
                  </a:lnTo>
                  <a:lnTo>
                    <a:pt x="74" y="5796"/>
                  </a:lnTo>
                  <a:lnTo>
                    <a:pt x="38" y="5943"/>
                  </a:lnTo>
                  <a:lnTo>
                    <a:pt x="1" y="6089"/>
                  </a:lnTo>
                  <a:lnTo>
                    <a:pt x="38" y="6163"/>
                  </a:lnTo>
                  <a:lnTo>
                    <a:pt x="111" y="6199"/>
                  </a:lnTo>
                  <a:lnTo>
                    <a:pt x="38" y="6273"/>
                  </a:lnTo>
                  <a:lnTo>
                    <a:pt x="38" y="6346"/>
                  </a:lnTo>
                  <a:lnTo>
                    <a:pt x="38" y="6456"/>
                  </a:lnTo>
                  <a:lnTo>
                    <a:pt x="111" y="6530"/>
                  </a:lnTo>
                  <a:lnTo>
                    <a:pt x="184" y="6566"/>
                  </a:lnTo>
                  <a:lnTo>
                    <a:pt x="294" y="6566"/>
                  </a:lnTo>
                  <a:lnTo>
                    <a:pt x="368" y="6493"/>
                  </a:lnTo>
                  <a:lnTo>
                    <a:pt x="441" y="6493"/>
                  </a:lnTo>
                  <a:lnTo>
                    <a:pt x="441" y="6530"/>
                  </a:lnTo>
                  <a:lnTo>
                    <a:pt x="441" y="6786"/>
                  </a:lnTo>
                  <a:lnTo>
                    <a:pt x="441" y="7080"/>
                  </a:lnTo>
                  <a:lnTo>
                    <a:pt x="515" y="7593"/>
                  </a:lnTo>
                  <a:lnTo>
                    <a:pt x="588" y="8657"/>
                  </a:lnTo>
                  <a:lnTo>
                    <a:pt x="625" y="9721"/>
                  </a:lnTo>
                  <a:lnTo>
                    <a:pt x="625" y="10785"/>
                  </a:lnTo>
                  <a:lnTo>
                    <a:pt x="661" y="11225"/>
                  </a:lnTo>
                  <a:lnTo>
                    <a:pt x="698" y="11665"/>
                  </a:lnTo>
                  <a:lnTo>
                    <a:pt x="808" y="12105"/>
                  </a:lnTo>
                  <a:lnTo>
                    <a:pt x="881" y="12289"/>
                  </a:lnTo>
                  <a:lnTo>
                    <a:pt x="991" y="12509"/>
                  </a:lnTo>
                  <a:lnTo>
                    <a:pt x="1065" y="12655"/>
                  </a:lnTo>
                  <a:lnTo>
                    <a:pt x="1175" y="12765"/>
                  </a:lnTo>
                  <a:lnTo>
                    <a:pt x="1322" y="12912"/>
                  </a:lnTo>
                  <a:lnTo>
                    <a:pt x="1468" y="12985"/>
                  </a:lnTo>
                  <a:lnTo>
                    <a:pt x="1615" y="13059"/>
                  </a:lnTo>
                  <a:lnTo>
                    <a:pt x="1798" y="13096"/>
                  </a:lnTo>
                  <a:lnTo>
                    <a:pt x="1945" y="13132"/>
                  </a:lnTo>
                  <a:lnTo>
                    <a:pt x="2129" y="13169"/>
                  </a:lnTo>
                  <a:lnTo>
                    <a:pt x="2349" y="13132"/>
                  </a:lnTo>
                  <a:lnTo>
                    <a:pt x="2569" y="13096"/>
                  </a:lnTo>
                  <a:lnTo>
                    <a:pt x="2752" y="12985"/>
                  </a:lnTo>
                  <a:lnTo>
                    <a:pt x="2899" y="12875"/>
                  </a:lnTo>
                  <a:lnTo>
                    <a:pt x="3009" y="12765"/>
                  </a:lnTo>
                  <a:lnTo>
                    <a:pt x="3119" y="12582"/>
                  </a:lnTo>
                  <a:lnTo>
                    <a:pt x="3302" y="12215"/>
                  </a:lnTo>
                  <a:lnTo>
                    <a:pt x="3412" y="11812"/>
                  </a:lnTo>
                  <a:lnTo>
                    <a:pt x="3449" y="11408"/>
                  </a:lnTo>
                  <a:lnTo>
                    <a:pt x="3522" y="10601"/>
                  </a:lnTo>
                  <a:lnTo>
                    <a:pt x="3632" y="9647"/>
                  </a:lnTo>
                  <a:lnTo>
                    <a:pt x="3669" y="8657"/>
                  </a:lnTo>
                  <a:lnTo>
                    <a:pt x="3669" y="7667"/>
                  </a:lnTo>
                  <a:lnTo>
                    <a:pt x="3669" y="6676"/>
                  </a:lnTo>
                  <a:lnTo>
                    <a:pt x="3743" y="6603"/>
                  </a:lnTo>
                  <a:lnTo>
                    <a:pt x="3779" y="6530"/>
                  </a:lnTo>
                  <a:lnTo>
                    <a:pt x="3779" y="6456"/>
                  </a:lnTo>
                  <a:lnTo>
                    <a:pt x="3889" y="6273"/>
                  </a:lnTo>
                  <a:lnTo>
                    <a:pt x="3963" y="6053"/>
                  </a:lnTo>
                  <a:lnTo>
                    <a:pt x="3999" y="5833"/>
                  </a:lnTo>
                  <a:lnTo>
                    <a:pt x="3963" y="5723"/>
                  </a:lnTo>
                  <a:lnTo>
                    <a:pt x="3926" y="5612"/>
                  </a:lnTo>
                  <a:lnTo>
                    <a:pt x="3816" y="5502"/>
                  </a:lnTo>
                  <a:lnTo>
                    <a:pt x="3669" y="5429"/>
                  </a:lnTo>
                  <a:lnTo>
                    <a:pt x="3486" y="5392"/>
                  </a:lnTo>
                  <a:lnTo>
                    <a:pt x="3266" y="5356"/>
                  </a:lnTo>
                  <a:lnTo>
                    <a:pt x="2532" y="5356"/>
                  </a:lnTo>
                  <a:lnTo>
                    <a:pt x="2165" y="5319"/>
                  </a:lnTo>
                  <a:lnTo>
                    <a:pt x="2092" y="4806"/>
                  </a:lnTo>
                  <a:lnTo>
                    <a:pt x="2165" y="4585"/>
                  </a:lnTo>
                  <a:lnTo>
                    <a:pt x="2165" y="4365"/>
                  </a:lnTo>
                  <a:lnTo>
                    <a:pt x="2202" y="3962"/>
                  </a:lnTo>
                  <a:lnTo>
                    <a:pt x="2459" y="4145"/>
                  </a:lnTo>
                  <a:lnTo>
                    <a:pt x="2715" y="4292"/>
                  </a:lnTo>
                  <a:lnTo>
                    <a:pt x="2972" y="4402"/>
                  </a:lnTo>
                  <a:lnTo>
                    <a:pt x="3266" y="4475"/>
                  </a:lnTo>
                  <a:lnTo>
                    <a:pt x="3522" y="4549"/>
                  </a:lnTo>
                  <a:lnTo>
                    <a:pt x="3816" y="4585"/>
                  </a:lnTo>
                  <a:lnTo>
                    <a:pt x="4403" y="4585"/>
                  </a:lnTo>
                  <a:lnTo>
                    <a:pt x="4660" y="4549"/>
                  </a:lnTo>
                  <a:lnTo>
                    <a:pt x="4953" y="4475"/>
                  </a:lnTo>
                  <a:lnTo>
                    <a:pt x="5210" y="4402"/>
                  </a:lnTo>
                  <a:lnTo>
                    <a:pt x="5503" y="4292"/>
                  </a:lnTo>
                  <a:lnTo>
                    <a:pt x="5760" y="4182"/>
                  </a:lnTo>
                  <a:lnTo>
                    <a:pt x="5833" y="4109"/>
                  </a:lnTo>
                  <a:lnTo>
                    <a:pt x="5833" y="3999"/>
                  </a:lnTo>
                  <a:lnTo>
                    <a:pt x="5833" y="3888"/>
                  </a:lnTo>
                  <a:lnTo>
                    <a:pt x="5797" y="3778"/>
                  </a:lnTo>
                  <a:lnTo>
                    <a:pt x="5797" y="3778"/>
                  </a:lnTo>
                  <a:lnTo>
                    <a:pt x="5833" y="3815"/>
                  </a:lnTo>
                  <a:lnTo>
                    <a:pt x="5980" y="3962"/>
                  </a:lnTo>
                  <a:lnTo>
                    <a:pt x="6053" y="3999"/>
                  </a:lnTo>
                  <a:lnTo>
                    <a:pt x="6200" y="4035"/>
                  </a:lnTo>
                  <a:lnTo>
                    <a:pt x="6237" y="4035"/>
                  </a:lnTo>
                  <a:lnTo>
                    <a:pt x="6274" y="3999"/>
                  </a:lnTo>
                  <a:lnTo>
                    <a:pt x="6347" y="3888"/>
                  </a:lnTo>
                  <a:lnTo>
                    <a:pt x="6310" y="3742"/>
                  </a:lnTo>
                  <a:lnTo>
                    <a:pt x="6274" y="3632"/>
                  </a:lnTo>
                  <a:lnTo>
                    <a:pt x="6200" y="3522"/>
                  </a:lnTo>
                  <a:lnTo>
                    <a:pt x="6090" y="3375"/>
                  </a:lnTo>
                  <a:lnTo>
                    <a:pt x="5833" y="3192"/>
                  </a:lnTo>
                  <a:lnTo>
                    <a:pt x="5613" y="3045"/>
                  </a:lnTo>
                  <a:lnTo>
                    <a:pt x="5283" y="2861"/>
                  </a:lnTo>
                  <a:lnTo>
                    <a:pt x="4953" y="2715"/>
                  </a:lnTo>
                  <a:lnTo>
                    <a:pt x="4256" y="2495"/>
                  </a:lnTo>
                  <a:lnTo>
                    <a:pt x="3926" y="2421"/>
                  </a:lnTo>
                  <a:lnTo>
                    <a:pt x="3596" y="2385"/>
                  </a:lnTo>
                  <a:lnTo>
                    <a:pt x="3302" y="2458"/>
                  </a:lnTo>
                  <a:lnTo>
                    <a:pt x="2972" y="2605"/>
                  </a:lnTo>
                  <a:lnTo>
                    <a:pt x="2679" y="2788"/>
                  </a:lnTo>
                  <a:lnTo>
                    <a:pt x="2349" y="3081"/>
                  </a:lnTo>
                  <a:lnTo>
                    <a:pt x="2349" y="3045"/>
                  </a:lnTo>
                  <a:lnTo>
                    <a:pt x="2385" y="2788"/>
                  </a:lnTo>
                  <a:lnTo>
                    <a:pt x="2459" y="2568"/>
                  </a:lnTo>
                  <a:lnTo>
                    <a:pt x="2495" y="2458"/>
                  </a:lnTo>
                  <a:lnTo>
                    <a:pt x="2495" y="2311"/>
                  </a:lnTo>
                  <a:lnTo>
                    <a:pt x="2495" y="2201"/>
                  </a:lnTo>
                  <a:lnTo>
                    <a:pt x="2422" y="2128"/>
                  </a:lnTo>
                  <a:lnTo>
                    <a:pt x="2385" y="1871"/>
                  </a:lnTo>
                  <a:lnTo>
                    <a:pt x="2312" y="1614"/>
                  </a:lnTo>
                  <a:lnTo>
                    <a:pt x="2129" y="1137"/>
                  </a:lnTo>
                  <a:lnTo>
                    <a:pt x="2018" y="917"/>
                  </a:lnTo>
                  <a:lnTo>
                    <a:pt x="1835" y="661"/>
                  </a:lnTo>
                  <a:lnTo>
                    <a:pt x="1652" y="440"/>
                  </a:lnTo>
                  <a:lnTo>
                    <a:pt x="1395" y="220"/>
                  </a:lnTo>
                  <a:lnTo>
                    <a:pt x="1138" y="74"/>
                  </a:lnTo>
                  <a:lnTo>
                    <a:pt x="881"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89" name="Shape 389"/>
            <p:cNvSpPr/>
            <p:nvPr/>
          </p:nvSpPr>
          <p:spPr>
            <a:xfrm>
              <a:off x="6335525" y="1405350"/>
              <a:ext cx="442025" cy="375100"/>
            </a:xfrm>
            <a:custGeom>
              <a:avLst/>
              <a:gdLst/>
              <a:ahLst/>
              <a:cxnLst/>
              <a:rect l="0" t="0" r="0" b="0"/>
              <a:pathLst>
                <a:path w="17681" h="15004" extrusionOk="0">
                  <a:moveTo>
                    <a:pt x="6823" y="1981"/>
                  </a:moveTo>
                  <a:lnTo>
                    <a:pt x="6676" y="2018"/>
                  </a:lnTo>
                  <a:lnTo>
                    <a:pt x="6566" y="2055"/>
                  </a:lnTo>
                  <a:lnTo>
                    <a:pt x="6493" y="2201"/>
                  </a:lnTo>
                  <a:lnTo>
                    <a:pt x="6420" y="2385"/>
                  </a:lnTo>
                  <a:lnTo>
                    <a:pt x="6383" y="2531"/>
                  </a:lnTo>
                  <a:lnTo>
                    <a:pt x="6383" y="2641"/>
                  </a:lnTo>
                  <a:lnTo>
                    <a:pt x="6420" y="2752"/>
                  </a:lnTo>
                  <a:lnTo>
                    <a:pt x="6493" y="2825"/>
                  </a:lnTo>
                  <a:lnTo>
                    <a:pt x="6566" y="2862"/>
                  </a:lnTo>
                  <a:lnTo>
                    <a:pt x="6713" y="2862"/>
                  </a:lnTo>
                  <a:lnTo>
                    <a:pt x="6860" y="2825"/>
                  </a:lnTo>
                  <a:lnTo>
                    <a:pt x="6933" y="2752"/>
                  </a:lnTo>
                  <a:lnTo>
                    <a:pt x="7006" y="2641"/>
                  </a:lnTo>
                  <a:lnTo>
                    <a:pt x="7080" y="2531"/>
                  </a:lnTo>
                  <a:lnTo>
                    <a:pt x="7080" y="2421"/>
                  </a:lnTo>
                  <a:lnTo>
                    <a:pt x="7080" y="2275"/>
                  </a:lnTo>
                  <a:lnTo>
                    <a:pt x="7006" y="2165"/>
                  </a:lnTo>
                  <a:lnTo>
                    <a:pt x="6933" y="2055"/>
                  </a:lnTo>
                  <a:lnTo>
                    <a:pt x="6823" y="1981"/>
                  </a:lnTo>
                  <a:close/>
                  <a:moveTo>
                    <a:pt x="5282" y="2641"/>
                  </a:moveTo>
                  <a:lnTo>
                    <a:pt x="5209" y="2678"/>
                  </a:lnTo>
                  <a:lnTo>
                    <a:pt x="5136" y="2715"/>
                  </a:lnTo>
                  <a:lnTo>
                    <a:pt x="5062" y="2788"/>
                  </a:lnTo>
                  <a:lnTo>
                    <a:pt x="5062" y="2898"/>
                  </a:lnTo>
                  <a:lnTo>
                    <a:pt x="5062" y="2935"/>
                  </a:lnTo>
                  <a:lnTo>
                    <a:pt x="4989" y="2972"/>
                  </a:lnTo>
                  <a:lnTo>
                    <a:pt x="4952" y="3045"/>
                  </a:lnTo>
                  <a:lnTo>
                    <a:pt x="4952" y="3118"/>
                  </a:lnTo>
                  <a:lnTo>
                    <a:pt x="4952" y="3228"/>
                  </a:lnTo>
                  <a:lnTo>
                    <a:pt x="5026" y="3338"/>
                  </a:lnTo>
                  <a:lnTo>
                    <a:pt x="5099" y="3412"/>
                  </a:lnTo>
                  <a:lnTo>
                    <a:pt x="5319" y="3412"/>
                  </a:lnTo>
                  <a:lnTo>
                    <a:pt x="5429" y="3338"/>
                  </a:lnTo>
                  <a:lnTo>
                    <a:pt x="5502" y="3265"/>
                  </a:lnTo>
                  <a:lnTo>
                    <a:pt x="5576" y="3155"/>
                  </a:lnTo>
                  <a:lnTo>
                    <a:pt x="5613" y="3008"/>
                  </a:lnTo>
                  <a:lnTo>
                    <a:pt x="5576" y="2862"/>
                  </a:lnTo>
                  <a:lnTo>
                    <a:pt x="5502" y="2752"/>
                  </a:lnTo>
                  <a:lnTo>
                    <a:pt x="5392" y="2678"/>
                  </a:lnTo>
                  <a:lnTo>
                    <a:pt x="5282" y="2641"/>
                  </a:lnTo>
                  <a:close/>
                  <a:moveTo>
                    <a:pt x="6786" y="3559"/>
                  </a:moveTo>
                  <a:lnTo>
                    <a:pt x="6640" y="3595"/>
                  </a:lnTo>
                  <a:lnTo>
                    <a:pt x="6493" y="3705"/>
                  </a:lnTo>
                  <a:lnTo>
                    <a:pt x="6383" y="3815"/>
                  </a:lnTo>
                  <a:lnTo>
                    <a:pt x="6309" y="3962"/>
                  </a:lnTo>
                  <a:lnTo>
                    <a:pt x="6273" y="4109"/>
                  </a:lnTo>
                  <a:lnTo>
                    <a:pt x="6273" y="4255"/>
                  </a:lnTo>
                  <a:lnTo>
                    <a:pt x="6273" y="4366"/>
                  </a:lnTo>
                  <a:lnTo>
                    <a:pt x="6383" y="4439"/>
                  </a:lnTo>
                  <a:lnTo>
                    <a:pt x="6493" y="4476"/>
                  </a:lnTo>
                  <a:lnTo>
                    <a:pt x="6603" y="4439"/>
                  </a:lnTo>
                  <a:lnTo>
                    <a:pt x="6750" y="4329"/>
                  </a:lnTo>
                  <a:lnTo>
                    <a:pt x="6860" y="4329"/>
                  </a:lnTo>
                  <a:lnTo>
                    <a:pt x="6970" y="4292"/>
                  </a:lnTo>
                  <a:lnTo>
                    <a:pt x="7080" y="4182"/>
                  </a:lnTo>
                  <a:lnTo>
                    <a:pt x="7153" y="4035"/>
                  </a:lnTo>
                  <a:lnTo>
                    <a:pt x="7153" y="3852"/>
                  </a:lnTo>
                  <a:lnTo>
                    <a:pt x="7080" y="3705"/>
                  </a:lnTo>
                  <a:lnTo>
                    <a:pt x="7043" y="3632"/>
                  </a:lnTo>
                  <a:lnTo>
                    <a:pt x="6970" y="3595"/>
                  </a:lnTo>
                  <a:lnTo>
                    <a:pt x="6786" y="3559"/>
                  </a:lnTo>
                  <a:close/>
                  <a:moveTo>
                    <a:pt x="4806" y="5979"/>
                  </a:moveTo>
                  <a:lnTo>
                    <a:pt x="4622" y="6090"/>
                  </a:lnTo>
                  <a:lnTo>
                    <a:pt x="4439" y="6200"/>
                  </a:lnTo>
                  <a:lnTo>
                    <a:pt x="4402" y="6236"/>
                  </a:lnTo>
                  <a:lnTo>
                    <a:pt x="4329" y="6310"/>
                  </a:lnTo>
                  <a:lnTo>
                    <a:pt x="4255" y="6383"/>
                  </a:lnTo>
                  <a:lnTo>
                    <a:pt x="4219" y="6493"/>
                  </a:lnTo>
                  <a:lnTo>
                    <a:pt x="4219" y="6566"/>
                  </a:lnTo>
                  <a:lnTo>
                    <a:pt x="4255" y="6713"/>
                  </a:lnTo>
                  <a:lnTo>
                    <a:pt x="4329" y="6860"/>
                  </a:lnTo>
                  <a:lnTo>
                    <a:pt x="4365" y="6897"/>
                  </a:lnTo>
                  <a:lnTo>
                    <a:pt x="4475" y="6970"/>
                  </a:lnTo>
                  <a:lnTo>
                    <a:pt x="4585" y="7007"/>
                  </a:lnTo>
                  <a:lnTo>
                    <a:pt x="4696" y="7043"/>
                  </a:lnTo>
                  <a:lnTo>
                    <a:pt x="4842" y="7007"/>
                  </a:lnTo>
                  <a:lnTo>
                    <a:pt x="4952" y="6970"/>
                  </a:lnTo>
                  <a:lnTo>
                    <a:pt x="5026" y="6897"/>
                  </a:lnTo>
                  <a:lnTo>
                    <a:pt x="5209" y="6750"/>
                  </a:lnTo>
                  <a:lnTo>
                    <a:pt x="5282" y="6640"/>
                  </a:lnTo>
                  <a:lnTo>
                    <a:pt x="5319" y="6493"/>
                  </a:lnTo>
                  <a:lnTo>
                    <a:pt x="5356" y="6346"/>
                  </a:lnTo>
                  <a:lnTo>
                    <a:pt x="5356" y="6236"/>
                  </a:lnTo>
                  <a:lnTo>
                    <a:pt x="5282" y="6126"/>
                  </a:lnTo>
                  <a:lnTo>
                    <a:pt x="5209" y="6053"/>
                  </a:lnTo>
                  <a:lnTo>
                    <a:pt x="5136" y="5979"/>
                  </a:lnTo>
                  <a:close/>
                  <a:moveTo>
                    <a:pt x="4219" y="4916"/>
                  </a:moveTo>
                  <a:lnTo>
                    <a:pt x="4219" y="5062"/>
                  </a:lnTo>
                  <a:lnTo>
                    <a:pt x="4255" y="5136"/>
                  </a:lnTo>
                  <a:lnTo>
                    <a:pt x="4292" y="5173"/>
                  </a:lnTo>
                  <a:lnTo>
                    <a:pt x="4439" y="5209"/>
                  </a:lnTo>
                  <a:lnTo>
                    <a:pt x="4549" y="5173"/>
                  </a:lnTo>
                  <a:lnTo>
                    <a:pt x="4585" y="5136"/>
                  </a:lnTo>
                  <a:lnTo>
                    <a:pt x="4622" y="5062"/>
                  </a:lnTo>
                  <a:lnTo>
                    <a:pt x="4659" y="5026"/>
                  </a:lnTo>
                  <a:lnTo>
                    <a:pt x="4989" y="5136"/>
                  </a:lnTo>
                  <a:lnTo>
                    <a:pt x="5319" y="5209"/>
                  </a:lnTo>
                  <a:lnTo>
                    <a:pt x="5392" y="5319"/>
                  </a:lnTo>
                  <a:lnTo>
                    <a:pt x="5466" y="5429"/>
                  </a:lnTo>
                  <a:lnTo>
                    <a:pt x="5686" y="5613"/>
                  </a:lnTo>
                  <a:lnTo>
                    <a:pt x="5869" y="5833"/>
                  </a:lnTo>
                  <a:lnTo>
                    <a:pt x="5979" y="6053"/>
                  </a:lnTo>
                  <a:lnTo>
                    <a:pt x="6016" y="6273"/>
                  </a:lnTo>
                  <a:lnTo>
                    <a:pt x="5979" y="6530"/>
                  </a:lnTo>
                  <a:lnTo>
                    <a:pt x="5943" y="6676"/>
                  </a:lnTo>
                  <a:lnTo>
                    <a:pt x="5869" y="6823"/>
                  </a:lnTo>
                  <a:lnTo>
                    <a:pt x="5686" y="7080"/>
                  </a:lnTo>
                  <a:lnTo>
                    <a:pt x="5466" y="7227"/>
                  </a:lnTo>
                  <a:lnTo>
                    <a:pt x="5209" y="7373"/>
                  </a:lnTo>
                  <a:lnTo>
                    <a:pt x="4916" y="7447"/>
                  </a:lnTo>
                  <a:lnTo>
                    <a:pt x="4622" y="7483"/>
                  </a:lnTo>
                  <a:lnTo>
                    <a:pt x="4329" y="7520"/>
                  </a:lnTo>
                  <a:lnTo>
                    <a:pt x="4035" y="7483"/>
                  </a:lnTo>
                  <a:lnTo>
                    <a:pt x="3778" y="7447"/>
                  </a:lnTo>
                  <a:lnTo>
                    <a:pt x="3485" y="7337"/>
                  </a:lnTo>
                  <a:lnTo>
                    <a:pt x="3338" y="7227"/>
                  </a:lnTo>
                  <a:lnTo>
                    <a:pt x="3228" y="7080"/>
                  </a:lnTo>
                  <a:lnTo>
                    <a:pt x="3155" y="6897"/>
                  </a:lnTo>
                  <a:lnTo>
                    <a:pt x="3118" y="6713"/>
                  </a:lnTo>
                  <a:lnTo>
                    <a:pt x="3082" y="6383"/>
                  </a:lnTo>
                  <a:lnTo>
                    <a:pt x="3155" y="6090"/>
                  </a:lnTo>
                  <a:lnTo>
                    <a:pt x="3228" y="5796"/>
                  </a:lnTo>
                  <a:lnTo>
                    <a:pt x="3375" y="5539"/>
                  </a:lnTo>
                  <a:lnTo>
                    <a:pt x="3558" y="5319"/>
                  </a:lnTo>
                  <a:lnTo>
                    <a:pt x="3742" y="5173"/>
                  </a:lnTo>
                  <a:lnTo>
                    <a:pt x="3962" y="5026"/>
                  </a:lnTo>
                  <a:lnTo>
                    <a:pt x="4219" y="4916"/>
                  </a:lnTo>
                  <a:close/>
                  <a:moveTo>
                    <a:pt x="11628" y="7190"/>
                  </a:moveTo>
                  <a:lnTo>
                    <a:pt x="11958" y="7263"/>
                  </a:lnTo>
                  <a:lnTo>
                    <a:pt x="12252" y="7263"/>
                  </a:lnTo>
                  <a:lnTo>
                    <a:pt x="12362" y="7227"/>
                  </a:lnTo>
                  <a:lnTo>
                    <a:pt x="12435" y="7447"/>
                  </a:lnTo>
                  <a:lnTo>
                    <a:pt x="12509" y="7704"/>
                  </a:lnTo>
                  <a:lnTo>
                    <a:pt x="12509" y="7814"/>
                  </a:lnTo>
                  <a:lnTo>
                    <a:pt x="12472" y="7814"/>
                  </a:lnTo>
                  <a:lnTo>
                    <a:pt x="12399" y="7850"/>
                  </a:lnTo>
                  <a:lnTo>
                    <a:pt x="12399" y="7887"/>
                  </a:lnTo>
                  <a:lnTo>
                    <a:pt x="12252" y="7814"/>
                  </a:lnTo>
                  <a:lnTo>
                    <a:pt x="11738" y="7557"/>
                  </a:lnTo>
                  <a:lnTo>
                    <a:pt x="11702" y="7483"/>
                  </a:lnTo>
                  <a:lnTo>
                    <a:pt x="11628" y="7373"/>
                  </a:lnTo>
                  <a:lnTo>
                    <a:pt x="11628" y="7190"/>
                  </a:lnTo>
                  <a:close/>
                  <a:moveTo>
                    <a:pt x="4329" y="4402"/>
                  </a:moveTo>
                  <a:lnTo>
                    <a:pt x="4255" y="4476"/>
                  </a:lnTo>
                  <a:lnTo>
                    <a:pt x="4035" y="4512"/>
                  </a:lnTo>
                  <a:lnTo>
                    <a:pt x="3815" y="4622"/>
                  </a:lnTo>
                  <a:lnTo>
                    <a:pt x="3632" y="4732"/>
                  </a:lnTo>
                  <a:lnTo>
                    <a:pt x="3448" y="4842"/>
                  </a:lnTo>
                  <a:lnTo>
                    <a:pt x="3265" y="4989"/>
                  </a:lnTo>
                  <a:lnTo>
                    <a:pt x="3082" y="5173"/>
                  </a:lnTo>
                  <a:lnTo>
                    <a:pt x="2971" y="5356"/>
                  </a:lnTo>
                  <a:lnTo>
                    <a:pt x="2825" y="5576"/>
                  </a:lnTo>
                  <a:lnTo>
                    <a:pt x="2715" y="5906"/>
                  </a:lnTo>
                  <a:lnTo>
                    <a:pt x="2641" y="6236"/>
                  </a:lnTo>
                  <a:lnTo>
                    <a:pt x="2641" y="6603"/>
                  </a:lnTo>
                  <a:lnTo>
                    <a:pt x="2678" y="6933"/>
                  </a:lnTo>
                  <a:lnTo>
                    <a:pt x="2825" y="7263"/>
                  </a:lnTo>
                  <a:lnTo>
                    <a:pt x="3008" y="7520"/>
                  </a:lnTo>
                  <a:lnTo>
                    <a:pt x="3118" y="7667"/>
                  </a:lnTo>
                  <a:lnTo>
                    <a:pt x="3265" y="7740"/>
                  </a:lnTo>
                  <a:lnTo>
                    <a:pt x="3412" y="7850"/>
                  </a:lnTo>
                  <a:lnTo>
                    <a:pt x="3595" y="7887"/>
                  </a:lnTo>
                  <a:lnTo>
                    <a:pt x="3962" y="7997"/>
                  </a:lnTo>
                  <a:lnTo>
                    <a:pt x="4292" y="8034"/>
                  </a:lnTo>
                  <a:lnTo>
                    <a:pt x="4659" y="7997"/>
                  </a:lnTo>
                  <a:lnTo>
                    <a:pt x="5026" y="7960"/>
                  </a:lnTo>
                  <a:lnTo>
                    <a:pt x="5356" y="7850"/>
                  </a:lnTo>
                  <a:lnTo>
                    <a:pt x="5686" y="7704"/>
                  </a:lnTo>
                  <a:lnTo>
                    <a:pt x="5979" y="7483"/>
                  </a:lnTo>
                  <a:lnTo>
                    <a:pt x="6236" y="7227"/>
                  </a:lnTo>
                  <a:lnTo>
                    <a:pt x="6383" y="6933"/>
                  </a:lnTo>
                  <a:lnTo>
                    <a:pt x="6456" y="6640"/>
                  </a:lnTo>
                  <a:lnTo>
                    <a:pt x="6530" y="6346"/>
                  </a:lnTo>
                  <a:lnTo>
                    <a:pt x="6493" y="6016"/>
                  </a:lnTo>
                  <a:lnTo>
                    <a:pt x="6420" y="5759"/>
                  </a:lnTo>
                  <a:lnTo>
                    <a:pt x="6273" y="5503"/>
                  </a:lnTo>
                  <a:lnTo>
                    <a:pt x="6163" y="5393"/>
                  </a:lnTo>
                  <a:lnTo>
                    <a:pt x="5979" y="5246"/>
                  </a:lnTo>
                  <a:lnTo>
                    <a:pt x="5833" y="5099"/>
                  </a:lnTo>
                  <a:lnTo>
                    <a:pt x="5796" y="5026"/>
                  </a:lnTo>
                  <a:lnTo>
                    <a:pt x="5796" y="4952"/>
                  </a:lnTo>
                  <a:lnTo>
                    <a:pt x="5759" y="4879"/>
                  </a:lnTo>
                  <a:lnTo>
                    <a:pt x="5723" y="4806"/>
                  </a:lnTo>
                  <a:lnTo>
                    <a:pt x="5649" y="4732"/>
                  </a:lnTo>
                  <a:lnTo>
                    <a:pt x="5539" y="4696"/>
                  </a:lnTo>
                  <a:lnTo>
                    <a:pt x="5209" y="4659"/>
                  </a:lnTo>
                  <a:lnTo>
                    <a:pt x="5136" y="4586"/>
                  </a:lnTo>
                  <a:lnTo>
                    <a:pt x="5136" y="4512"/>
                  </a:lnTo>
                  <a:lnTo>
                    <a:pt x="5062" y="4439"/>
                  </a:lnTo>
                  <a:lnTo>
                    <a:pt x="4585" y="4439"/>
                  </a:lnTo>
                  <a:lnTo>
                    <a:pt x="4475" y="4402"/>
                  </a:lnTo>
                  <a:close/>
                  <a:moveTo>
                    <a:pt x="1761" y="7447"/>
                  </a:moveTo>
                  <a:lnTo>
                    <a:pt x="1908" y="7483"/>
                  </a:lnTo>
                  <a:lnTo>
                    <a:pt x="2054" y="7520"/>
                  </a:lnTo>
                  <a:lnTo>
                    <a:pt x="2164" y="7630"/>
                  </a:lnTo>
                  <a:lnTo>
                    <a:pt x="2275" y="7740"/>
                  </a:lnTo>
                  <a:lnTo>
                    <a:pt x="2348" y="7887"/>
                  </a:lnTo>
                  <a:lnTo>
                    <a:pt x="2348" y="8070"/>
                  </a:lnTo>
                  <a:lnTo>
                    <a:pt x="2348" y="8107"/>
                  </a:lnTo>
                  <a:lnTo>
                    <a:pt x="2311" y="8144"/>
                  </a:lnTo>
                  <a:lnTo>
                    <a:pt x="2238" y="8144"/>
                  </a:lnTo>
                  <a:lnTo>
                    <a:pt x="2128" y="8070"/>
                  </a:lnTo>
                  <a:lnTo>
                    <a:pt x="2018" y="7960"/>
                  </a:lnTo>
                  <a:lnTo>
                    <a:pt x="1908" y="7814"/>
                  </a:lnTo>
                  <a:lnTo>
                    <a:pt x="1724" y="7520"/>
                  </a:lnTo>
                  <a:lnTo>
                    <a:pt x="1651" y="7447"/>
                  </a:lnTo>
                  <a:close/>
                  <a:moveTo>
                    <a:pt x="14233" y="7630"/>
                  </a:moveTo>
                  <a:lnTo>
                    <a:pt x="14159" y="7667"/>
                  </a:lnTo>
                  <a:lnTo>
                    <a:pt x="14123" y="7740"/>
                  </a:lnTo>
                  <a:lnTo>
                    <a:pt x="14013" y="7960"/>
                  </a:lnTo>
                  <a:lnTo>
                    <a:pt x="14013" y="8070"/>
                  </a:lnTo>
                  <a:lnTo>
                    <a:pt x="14049" y="8180"/>
                  </a:lnTo>
                  <a:lnTo>
                    <a:pt x="14086" y="8254"/>
                  </a:lnTo>
                  <a:lnTo>
                    <a:pt x="14159" y="8290"/>
                  </a:lnTo>
                  <a:lnTo>
                    <a:pt x="14306" y="8290"/>
                  </a:lnTo>
                  <a:lnTo>
                    <a:pt x="14416" y="8254"/>
                  </a:lnTo>
                  <a:lnTo>
                    <a:pt x="14453" y="8180"/>
                  </a:lnTo>
                  <a:lnTo>
                    <a:pt x="14490" y="8107"/>
                  </a:lnTo>
                  <a:lnTo>
                    <a:pt x="14490" y="7997"/>
                  </a:lnTo>
                  <a:lnTo>
                    <a:pt x="14490" y="7924"/>
                  </a:lnTo>
                  <a:lnTo>
                    <a:pt x="14490" y="7777"/>
                  </a:lnTo>
                  <a:lnTo>
                    <a:pt x="14453" y="7704"/>
                  </a:lnTo>
                  <a:lnTo>
                    <a:pt x="14416" y="7667"/>
                  </a:lnTo>
                  <a:lnTo>
                    <a:pt x="14306" y="7630"/>
                  </a:lnTo>
                  <a:close/>
                  <a:moveTo>
                    <a:pt x="7410" y="6236"/>
                  </a:moveTo>
                  <a:lnTo>
                    <a:pt x="7300" y="6310"/>
                  </a:lnTo>
                  <a:lnTo>
                    <a:pt x="7227" y="6346"/>
                  </a:lnTo>
                  <a:lnTo>
                    <a:pt x="7190" y="6420"/>
                  </a:lnTo>
                  <a:lnTo>
                    <a:pt x="7153" y="6566"/>
                  </a:lnTo>
                  <a:lnTo>
                    <a:pt x="7153" y="6750"/>
                  </a:lnTo>
                  <a:lnTo>
                    <a:pt x="7190" y="6933"/>
                  </a:lnTo>
                  <a:lnTo>
                    <a:pt x="7227" y="7007"/>
                  </a:lnTo>
                  <a:lnTo>
                    <a:pt x="7300" y="7080"/>
                  </a:lnTo>
                  <a:lnTo>
                    <a:pt x="7667" y="7153"/>
                  </a:lnTo>
                  <a:lnTo>
                    <a:pt x="7410" y="7373"/>
                  </a:lnTo>
                  <a:lnTo>
                    <a:pt x="7263" y="7520"/>
                  </a:lnTo>
                  <a:lnTo>
                    <a:pt x="7190" y="7593"/>
                  </a:lnTo>
                  <a:lnTo>
                    <a:pt x="7153" y="7704"/>
                  </a:lnTo>
                  <a:lnTo>
                    <a:pt x="7153" y="7887"/>
                  </a:lnTo>
                  <a:lnTo>
                    <a:pt x="7227" y="8070"/>
                  </a:lnTo>
                  <a:lnTo>
                    <a:pt x="7337" y="8180"/>
                  </a:lnTo>
                  <a:lnTo>
                    <a:pt x="7483" y="8290"/>
                  </a:lnTo>
                  <a:lnTo>
                    <a:pt x="7520" y="8400"/>
                  </a:lnTo>
                  <a:lnTo>
                    <a:pt x="7557" y="8474"/>
                  </a:lnTo>
                  <a:lnTo>
                    <a:pt x="7593" y="8511"/>
                  </a:lnTo>
                  <a:lnTo>
                    <a:pt x="7740" y="8511"/>
                  </a:lnTo>
                  <a:lnTo>
                    <a:pt x="7813" y="8437"/>
                  </a:lnTo>
                  <a:lnTo>
                    <a:pt x="7850" y="8364"/>
                  </a:lnTo>
                  <a:lnTo>
                    <a:pt x="7923" y="8217"/>
                  </a:lnTo>
                  <a:lnTo>
                    <a:pt x="7923" y="8144"/>
                  </a:lnTo>
                  <a:lnTo>
                    <a:pt x="7887" y="8070"/>
                  </a:lnTo>
                  <a:lnTo>
                    <a:pt x="7850" y="7997"/>
                  </a:lnTo>
                  <a:lnTo>
                    <a:pt x="7777" y="7960"/>
                  </a:lnTo>
                  <a:lnTo>
                    <a:pt x="7667" y="7924"/>
                  </a:lnTo>
                  <a:lnTo>
                    <a:pt x="7630" y="7887"/>
                  </a:lnTo>
                  <a:lnTo>
                    <a:pt x="7630" y="7814"/>
                  </a:lnTo>
                  <a:lnTo>
                    <a:pt x="7630" y="7777"/>
                  </a:lnTo>
                  <a:lnTo>
                    <a:pt x="7703" y="7667"/>
                  </a:lnTo>
                  <a:lnTo>
                    <a:pt x="7850" y="7593"/>
                  </a:lnTo>
                  <a:lnTo>
                    <a:pt x="7997" y="7410"/>
                  </a:lnTo>
                  <a:lnTo>
                    <a:pt x="8107" y="7190"/>
                  </a:lnTo>
                  <a:lnTo>
                    <a:pt x="8107" y="7080"/>
                  </a:lnTo>
                  <a:lnTo>
                    <a:pt x="8070" y="6970"/>
                  </a:lnTo>
                  <a:lnTo>
                    <a:pt x="8034" y="6897"/>
                  </a:lnTo>
                  <a:lnTo>
                    <a:pt x="7960" y="6823"/>
                  </a:lnTo>
                  <a:lnTo>
                    <a:pt x="7740" y="6750"/>
                  </a:lnTo>
                  <a:lnTo>
                    <a:pt x="7520" y="6713"/>
                  </a:lnTo>
                  <a:lnTo>
                    <a:pt x="7557" y="6566"/>
                  </a:lnTo>
                  <a:lnTo>
                    <a:pt x="7593" y="6493"/>
                  </a:lnTo>
                  <a:lnTo>
                    <a:pt x="7667" y="6456"/>
                  </a:lnTo>
                  <a:lnTo>
                    <a:pt x="7703" y="6383"/>
                  </a:lnTo>
                  <a:lnTo>
                    <a:pt x="7667" y="6310"/>
                  </a:lnTo>
                  <a:lnTo>
                    <a:pt x="7593" y="6236"/>
                  </a:lnTo>
                  <a:close/>
                  <a:moveTo>
                    <a:pt x="1651" y="6897"/>
                  </a:moveTo>
                  <a:lnTo>
                    <a:pt x="1578" y="6933"/>
                  </a:lnTo>
                  <a:lnTo>
                    <a:pt x="1541" y="7007"/>
                  </a:lnTo>
                  <a:lnTo>
                    <a:pt x="1504" y="7080"/>
                  </a:lnTo>
                  <a:lnTo>
                    <a:pt x="1504" y="7227"/>
                  </a:lnTo>
                  <a:lnTo>
                    <a:pt x="1541" y="7300"/>
                  </a:lnTo>
                  <a:lnTo>
                    <a:pt x="1578" y="7373"/>
                  </a:lnTo>
                  <a:lnTo>
                    <a:pt x="1541" y="7410"/>
                  </a:lnTo>
                  <a:lnTo>
                    <a:pt x="1504" y="7410"/>
                  </a:lnTo>
                  <a:lnTo>
                    <a:pt x="1468" y="7483"/>
                  </a:lnTo>
                  <a:lnTo>
                    <a:pt x="1431" y="7557"/>
                  </a:lnTo>
                  <a:lnTo>
                    <a:pt x="1468" y="7814"/>
                  </a:lnTo>
                  <a:lnTo>
                    <a:pt x="1578" y="8034"/>
                  </a:lnTo>
                  <a:lnTo>
                    <a:pt x="1724" y="8254"/>
                  </a:lnTo>
                  <a:lnTo>
                    <a:pt x="1908" y="8437"/>
                  </a:lnTo>
                  <a:lnTo>
                    <a:pt x="2128" y="8547"/>
                  </a:lnTo>
                  <a:lnTo>
                    <a:pt x="2238" y="8584"/>
                  </a:lnTo>
                  <a:lnTo>
                    <a:pt x="2348" y="8621"/>
                  </a:lnTo>
                  <a:lnTo>
                    <a:pt x="2458" y="8621"/>
                  </a:lnTo>
                  <a:lnTo>
                    <a:pt x="2568" y="8547"/>
                  </a:lnTo>
                  <a:lnTo>
                    <a:pt x="2641" y="8474"/>
                  </a:lnTo>
                  <a:lnTo>
                    <a:pt x="2715" y="8364"/>
                  </a:lnTo>
                  <a:lnTo>
                    <a:pt x="2788" y="8144"/>
                  </a:lnTo>
                  <a:lnTo>
                    <a:pt x="2788" y="7960"/>
                  </a:lnTo>
                  <a:lnTo>
                    <a:pt x="2751" y="7740"/>
                  </a:lnTo>
                  <a:lnTo>
                    <a:pt x="2678" y="7557"/>
                  </a:lnTo>
                  <a:lnTo>
                    <a:pt x="2531" y="7373"/>
                  </a:lnTo>
                  <a:lnTo>
                    <a:pt x="2385" y="7227"/>
                  </a:lnTo>
                  <a:lnTo>
                    <a:pt x="2201" y="7117"/>
                  </a:lnTo>
                  <a:lnTo>
                    <a:pt x="1981" y="7043"/>
                  </a:lnTo>
                  <a:lnTo>
                    <a:pt x="1908" y="6933"/>
                  </a:lnTo>
                  <a:lnTo>
                    <a:pt x="1834" y="6897"/>
                  </a:lnTo>
                  <a:close/>
                  <a:moveTo>
                    <a:pt x="14306" y="7227"/>
                  </a:moveTo>
                  <a:lnTo>
                    <a:pt x="14453" y="7263"/>
                  </a:lnTo>
                  <a:lnTo>
                    <a:pt x="14563" y="7300"/>
                  </a:lnTo>
                  <a:lnTo>
                    <a:pt x="14636" y="7410"/>
                  </a:lnTo>
                  <a:lnTo>
                    <a:pt x="14673" y="7520"/>
                  </a:lnTo>
                  <a:lnTo>
                    <a:pt x="14673" y="7667"/>
                  </a:lnTo>
                  <a:lnTo>
                    <a:pt x="14673" y="7814"/>
                  </a:lnTo>
                  <a:lnTo>
                    <a:pt x="14600" y="8070"/>
                  </a:lnTo>
                  <a:lnTo>
                    <a:pt x="14490" y="8290"/>
                  </a:lnTo>
                  <a:lnTo>
                    <a:pt x="14343" y="8511"/>
                  </a:lnTo>
                  <a:lnTo>
                    <a:pt x="14269" y="8584"/>
                  </a:lnTo>
                  <a:lnTo>
                    <a:pt x="14196" y="8621"/>
                  </a:lnTo>
                  <a:lnTo>
                    <a:pt x="14123" y="8621"/>
                  </a:lnTo>
                  <a:lnTo>
                    <a:pt x="14049" y="8584"/>
                  </a:lnTo>
                  <a:lnTo>
                    <a:pt x="14013" y="8547"/>
                  </a:lnTo>
                  <a:lnTo>
                    <a:pt x="13976" y="8474"/>
                  </a:lnTo>
                  <a:lnTo>
                    <a:pt x="13903" y="8290"/>
                  </a:lnTo>
                  <a:lnTo>
                    <a:pt x="13939" y="8034"/>
                  </a:lnTo>
                  <a:lnTo>
                    <a:pt x="13976" y="7777"/>
                  </a:lnTo>
                  <a:lnTo>
                    <a:pt x="14086" y="7263"/>
                  </a:lnTo>
                  <a:lnTo>
                    <a:pt x="14306" y="7227"/>
                  </a:lnTo>
                  <a:close/>
                  <a:moveTo>
                    <a:pt x="14233" y="6750"/>
                  </a:moveTo>
                  <a:lnTo>
                    <a:pt x="14123" y="6786"/>
                  </a:lnTo>
                  <a:lnTo>
                    <a:pt x="13866" y="6786"/>
                  </a:lnTo>
                  <a:lnTo>
                    <a:pt x="13829" y="6823"/>
                  </a:lnTo>
                  <a:lnTo>
                    <a:pt x="13756" y="6933"/>
                  </a:lnTo>
                  <a:lnTo>
                    <a:pt x="13609" y="7373"/>
                  </a:lnTo>
                  <a:lnTo>
                    <a:pt x="13499" y="7850"/>
                  </a:lnTo>
                  <a:lnTo>
                    <a:pt x="13462" y="8107"/>
                  </a:lnTo>
                  <a:lnTo>
                    <a:pt x="13462" y="8327"/>
                  </a:lnTo>
                  <a:lnTo>
                    <a:pt x="13499" y="8584"/>
                  </a:lnTo>
                  <a:lnTo>
                    <a:pt x="13572" y="8804"/>
                  </a:lnTo>
                  <a:lnTo>
                    <a:pt x="13683" y="8914"/>
                  </a:lnTo>
                  <a:lnTo>
                    <a:pt x="13829" y="9024"/>
                  </a:lnTo>
                  <a:lnTo>
                    <a:pt x="13976" y="9097"/>
                  </a:lnTo>
                  <a:lnTo>
                    <a:pt x="14123" y="9134"/>
                  </a:lnTo>
                  <a:lnTo>
                    <a:pt x="14343" y="9097"/>
                  </a:lnTo>
                  <a:lnTo>
                    <a:pt x="14490" y="9024"/>
                  </a:lnTo>
                  <a:lnTo>
                    <a:pt x="14600" y="8877"/>
                  </a:lnTo>
                  <a:lnTo>
                    <a:pt x="14746" y="8731"/>
                  </a:lnTo>
                  <a:lnTo>
                    <a:pt x="14966" y="8400"/>
                  </a:lnTo>
                  <a:lnTo>
                    <a:pt x="15076" y="8180"/>
                  </a:lnTo>
                  <a:lnTo>
                    <a:pt x="15113" y="7997"/>
                  </a:lnTo>
                  <a:lnTo>
                    <a:pt x="15150" y="7814"/>
                  </a:lnTo>
                  <a:lnTo>
                    <a:pt x="15150" y="7593"/>
                  </a:lnTo>
                  <a:lnTo>
                    <a:pt x="15113" y="7410"/>
                  </a:lnTo>
                  <a:lnTo>
                    <a:pt x="15040" y="7190"/>
                  </a:lnTo>
                  <a:lnTo>
                    <a:pt x="15003" y="7080"/>
                  </a:lnTo>
                  <a:lnTo>
                    <a:pt x="14893" y="7007"/>
                  </a:lnTo>
                  <a:lnTo>
                    <a:pt x="14673" y="6823"/>
                  </a:lnTo>
                  <a:lnTo>
                    <a:pt x="14526" y="6786"/>
                  </a:lnTo>
                  <a:lnTo>
                    <a:pt x="14379" y="6750"/>
                  </a:lnTo>
                  <a:close/>
                  <a:moveTo>
                    <a:pt x="6273" y="7887"/>
                  </a:moveTo>
                  <a:lnTo>
                    <a:pt x="6199" y="7924"/>
                  </a:lnTo>
                  <a:lnTo>
                    <a:pt x="6126" y="7997"/>
                  </a:lnTo>
                  <a:lnTo>
                    <a:pt x="5979" y="8107"/>
                  </a:lnTo>
                  <a:lnTo>
                    <a:pt x="5869" y="8290"/>
                  </a:lnTo>
                  <a:lnTo>
                    <a:pt x="5796" y="8474"/>
                  </a:lnTo>
                  <a:lnTo>
                    <a:pt x="5796" y="8584"/>
                  </a:lnTo>
                  <a:lnTo>
                    <a:pt x="5833" y="8657"/>
                  </a:lnTo>
                  <a:lnTo>
                    <a:pt x="5906" y="8694"/>
                  </a:lnTo>
                  <a:lnTo>
                    <a:pt x="6236" y="8694"/>
                  </a:lnTo>
                  <a:lnTo>
                    <a:pt x="6420" y="8767"/>
                  </a:lnTo>
                  <a:lnTo>
                    <a:pt x="6199" y="9024"/>
                  </a:lnTo>
                  <a:lnTo>
                    <a:pt x="6199" y="9061"/>
                  </a:lnTo>
                  <a:lnTo>
                    <a:pt x="6199" y="9134"/>
                  </a:lnTo>
                  <a:lnTo>
                    <a:pt x="6236" y="9244"/>
                  </a:lnTo>
                  <a:lnTo>
                    <a:pt x="6346" y="9354"/>
                  </a:lnTo>
                  <a:lnTo>
                    <a:pt x="6456" y="9391"/>
                  </a:lnTo>
                  <a:lnTo>
                    <a:pt x="6713" y="9391"/>
                  </a:lnTo>
                  <a:lnTo>
                    <a:pt x="6786" y="9318"/>
                  </a:lnTo>
                  <a:lnTo>
                    <a:pt x="6860" y="9207"/>
                  </a:lnTo>
                  <a:lnTo>
                    <a:pt x="6823" y="9097"/>
                  </a:lnTo>
                  <a:lnTo>
                    <a:pt x="6750" y="9024"/>
                  </a:lnTo>
                  <a:lnTo>
                    <a:pt x="6860" y="8951"/>
                  </a:lnTo>
                  <a:lnTo>
                    <a:pt x="6933" y="8877"/>
                  </a:lnTo>
                  <a:lnTo>
                    <a:pt x="6933" y="8804"/>
                  </a:lnTo>
                  <a:lnTo>
                    <a:pt x="6933" y="8731"/>
                  </a:lnTo>
                  <a:lnTo>
                    <a:pt x="6896" y="8621"/>
                  </a:lnTo>
                  <a:lnTo>
                    <a:pt x="6750" y="8511"/>
                  </a:lnTo>
                  <a:lnTo>
                    <a:pt x="6603" y="8437"/>
                  </a:lnTo>
                  <a:lnTo>
                    <a:pt x="6456" y="8364"/>
                  </a:lnTo>
                  <a:lnTo>
                    <a:pt x="6273" y="8327"/>
                  </a:lnTo>
                  <a:lnTo>
                    <a:pt x="6346" y="8180"/>
                  </a:lnTo>
                  <a:lnTo>
                    <a:pt x="6420" y="8034"/>
                  </a:lnTo>
                  <a:lnTo>
                    <a:pt x="6420" y="7960"/>
                  </a:lnTo>
                  <a:lnTo>
                    <a:pt x="6383" y="7924"/>
                  </a:lnTo>
                  <a:lnTo>
                    <a:pt x="6346" y="7924"/>
                  </a:lnTo>
                  <a:lnTo>
                    <a:pt x="6273" y="7887"/>
                  </a:lnTo>
                  <a:close/>
                  <a:moveTo>
                    <a:pt x="7630" y="551"/>
                  </a:moveTo>
                  <a:lnTo>
                    <a:pt x="7777" y="587"/>
                  </a:lnTo>
                  <a:lnTo>
                    <a:pt x="7923" y="661"/>
                  </a:lnTo>
                  <a:lnTo>
                    <a:pt x="8437" y="1101"/>
                  </a:lnTo>
                  <a:lnTo>
                    <a:pt x="8657" y="1321"/>
                  </a:lnTo>
                  <a:lnTo>
                    <a:pt x="8877" y="1578"/>
                  </a:lnTo>
                  <a:lnTo>
                    <a:pt x="9061" y="1834"/>
                  </a:lnTo>
                  <a:lnTo>
                    <a:pt x="9207" y="2128"/>
                  </a:lnTo>
                  <a:lnTo>
                    <a:pt x="9281" y="2421"/>
                  </a:lnTo>
                  <a:lnTo>
                    <a:pt x="9317" y="2752"/>
                  </a:lnTo>
                  <a:lnTo>
                    <a:pt x="9281" y="3082"/>
                  </a:lnTo>
                  <a:lnTo>
                    <a:pt x="9244" y="3375"/>
                  </a:lnTo>
                  <a:lnTo>
                    <a:pt x="9024" y="3962"/>
                  </a:lnTo>
                  <a:lnTo>
                    <a:pt x="8804" y="4512"/>
                  </a:lnTo>
                  <a:lnTo>
                    <a:pt x="8584" y="5099"/>
                  </a:lnTo>
                  <a:lnTo>
                    <a:pt x="8547" y="5356"/>
                  </a:lnTo>
                  <a:lnTo>
                    <a:pt x="8510" y="5613"/>
                  </a:lnTo>
                  <a:lnTo>
                    <a:pt x="8510" y="5869"/>
                  </a:lnTo>
                  <a:lnTo>
                    <a:pt x="8547" y="6163"/>
                  </a:lnTo>
                  <a:lnTo>
                    <a:pt x="8584" y="6310"/>
                  </a:lnTo>
                  <a:lnTo>
                    <a:pt x="8657" y="6493"/>
                  </a:lnTo>
                  <a:lnTo>
                    <a:pt x="8804" y="6823"/>
                  </a:lnTo>
                  <a:lnTo>
                    <a:pt x="8987" y="7117"/>
                  </a:lnTo>
                  <a:lnTo>
                    <a:pt x="9134" y="7447"/>
                  </a:lnTo>
                  <a:lnTo>
                    <a:pt x="9207" y="7777"/>
                  </a:lnTo>
                  <a:lnTo>
                    <a:pt x="9244" y="8144"/>
                  </a:lnTo>
                  <a:lnTo>
                    <a:pt x="9207" y="8474"/>
                  </a:lnTo>
                  <a:lnTo>
                    <a:pt x="9097" y="8804"/>
                  </a:lnTo>
                  <a:lnTo>
                    <a:pt x="8951" y="9134"/>
                  </a:lnTo>
                  <a:lnTo>
                    <a:pt x="8767" y="9428"/>
                  </a:lnTo>
                  <a:lnTo>
                    <a:pt x="8510" y="9684"/>
                  </a:lnTo>
                  <a:lnTo>
                    <a:pt x="8254" y="9904"/>
                  </a:lnTo>
                  <a:lnTo>
                    <a:pt x="7960" y="10051"/>
                  </a:lnTo>
                  <a:lnTo>
                    <a:pt x="7667" y="10198"/>
                  </a:lnTo>
                  <a:lnTo>
                    <a:pt x="7373" y="10308"/>
                  </a:lnTo>
                  <a:lnTo>
                    <a:pt x="7043" y="10345"/>
                  </a:lnTo>
                  <a:lnTo>
                    <a:pt x="6676" y="10418"/>
                  </a:lnTo>
                  <a:lnTo>
                    <a:pt x="6493" y="10381"/>
                  </a:lnTo>
                  <a:lnTo>
                    <a:pt x="6309" y="10345"/>
                  </a:lnTo>
                  <a:lnTo>
                    <a:pt x="6163" y="10235"/>
                  </a:lnTo>
                  <a:lnTo>
                    <a:pt x="6016" y="10088"/>
                  </a:lnTo>
                  <a:lnTo>
                    <a:pt x="5906" y="9941"/>
                  </a:lnTo>
                  <a:lnTo>
                    <a:pt x="5759" y="9831"/>
                  </a:lnTo>
                  <a:lnTo>
                    <a:pt x="5649" y="9758"/>
                  </a:lnTo>
                  <a:lnTo>
                    <a:pt x="5502" y="9684"/>
                  </a:lnTo>
                  <a:lnTo>
                    <a:pt x="5209" y="9611"/>
                  </a:lnTo>
                  <a:lnTo>
                    <a:pt x="4916" y="9611"/>
                  </a:lnTo>
                  <a:lnTo>
                    <a:pt x="4622" y="9684"/>
                  </a:lnTo>
                  <a:lnTo>
                    <a:pt x="3999" y="9868"/>
                  </a:lnTo>
                  <a:lnTo>
                    <a:pt x="3705" y="9978"/>
                  </a:lnTo>
                  <a:lnTo>
                    <a:pt x="3412" y="10051"/>
                  </a:lnTo>
                  <a:lnTo>
                    <a:pt x="3118" y="10088"/>
                  </a:lnTo>
                  <a:lnTo>
                    <a:pt x="2825" y="10051"/>
                  </a:lnTo>
                  <a:lnTo>
                    <a:pt x="2495" y="10014"/>
                  </a:lnTo>
                  <a:lnTo>
                    <a:pt x="2201" y="9904"/>
                  </a:lnTo>
                  <a:lnTo>
                    <a:pt x="1944" y="9794"/>
                  </a:lnTo>
                  <a:lnTo>
                    <a:pt x="1651" y="9648"/>
                  </a:lnTo>
                  <a:lnTo>
                    <a:pt x="1394" y="9464"/>
                  </a:lnTo>
                  <a:lnTo>
                    <a:pt x="1174" y="9281"/>
                  </a:lnTo>
                  <a:lnTo>
                    <a:pt x="954" y="8987"/>
                  </a:lnTo>
                  <a:lnTo>
                    <a:pt x="771" y="8694"/>
                  </a:lnTo>
                  <a:lnTo>
                    <a:pt x="624" y="8364"/>
                  </a:lnTo>
                  <a:lnTo>
                    <a:pt x="550" y="8034"/>
                  </a:lnTo>
                  <a:lnTo>
                    <a:pt x="514" y="7667"/>
                  </a:lnTo>
                  <a:lnTo>
                    <a:pt x="514" y="7337"/>
                  </a:lnTo>
                  <a:lnTo>
                    <a:pt x="587" y="6970"/>
                  </a:lnTo>
                  <a:lnTo>
                    <a:pt x="661" y="6640"/>
                  </a:lnTo>
                  <a:lnTo>
                    <a:pt x="807" y="6310"/>
                  </a:lnTo>
                  <a:lnTo>
                    <a:pt x="991" y="6016"/>
                  </a:lnTo>
                  <a:lnTo>
                    <a:pt x="1211" y="5759"/>
                  </a:lnTo>
                  <a:lnTo>
                    <a:pt x="1468" y="5539"/>
                  </a:lnTo>
                  <a:lnTo>
                    <a:pt x="2018" y="5099"/>
                  </a:lnTo>
                  <a:lnTo>
                    <a:pt x="2568" y="4622"/>
                  </a:lnTo>
                  <a:lnTo>
                    <a:pt x="2788" y="4366"/>
                  </a:lnTo>
                  <a:lnTo>
                    <a:pt x="2971" y="4109"/>
                  </a:lnTo>
                  <a:lnTo>
                    <a:pt x="3082" y="3815"/>
                  </a:lnTo>
                  <a:lnTo>
                    <a:pt x="3192" y="3485"/>
                  </a:lnTo>
                  <a:lnTo>
                    <a:pt x="3265" y="3118"/>
                  </a:lnTo>
                  <a:lnTo>
                    <a:pt x="3302" y="2715"/>
                  </a:lnTo>
                  <a:lnTo>
                    <a:pt x="3375" y="2348"/>
                  </a:lnTo>
                  <a:lnTo>
                    <a:pt x="3448" y="2165"/>
                  </a:lnTo>
                  <a:lnTo>
                    <a:pt x="3558" y="1981"/>
                  </a:lnTo>
                  <a:lnTo>
                    <a:pt x="3705" y="1798"/>
                  </a:lnTo>
                  <a:lnTo>
                    <a:pt x="3852" y="1651"/>
                  </a:lnTo>
                  <a:lnTo>
                    <a:pt x="4072" y="1541"/>
                  </a:lnTo>
                  <a:lnTo>
                    <a:pt x="4292" y="1468"/>
                  </a:lnTo>
                  <a:lnTo>
                    <a:pt x="4512" y="1431"/>
                  </a:lnTo>
                  <a:lnTo>
                    <a:pt x="4769" y="1394"/>
                  </a:lnTo>
                  <a:lnTo>
                    <a:pt x="4989" y="1394"/>
                  </a:lnTo>
                  <a:lnTo>
                    <a:pt x="5209" y="1468"/>
                  </a:lnTo>
                  <a:lnTo>
                    <a:pt x="4952" y="1688"/>
                  </a:lnTo>
                  <a:lnTo>
                    <a:pt x="4916" y="1761"/>
                  </a:lnTo>
                  <a:lnTo>
                    <a:pt x="4879" y="1834"/>
                  </a:lnTo>
                  <a:lnTo>
                    <a:pt x="4916" y="1981"/>
                  </a:lnTo>
                  <a:lnTo>
                    <a:pt x="4989" y="2091"/>
                  </a:lnTo>
                  <a:lnTo>
                    <a:pt x="5062" y="2128"/>
                  </a:lnTo>
                  <a:lnTo>
                    <a:pt x="5136" y="2128"/>
                  </a:lnTo>
                  <a:lnTo>
                    <a:pt x="5319" y="2091"/>
                  </a:lnTo>
                  <a:lnTo>
                    <a:pt x="5429" y="2018"/>
                  </a:lnTo>
                  <a:lnTo>
                    <a:pt x="5539" y="1945"/>
                  </a:lnTo>
                  <a:lnTo>
                    <a:pt x="5613" y="1798"/>
                  </a:lnTo>
                  <a:lnTo>
                    <a:pt x="5759" y="1651"/>
                  </a:lnTo>
                  <a:lnTo>
                    <a:pt x="5833" y="1614"/>
                  </a:lnTo>
                  <a:lnTo>
                    <a:pt x="5869" y="1578"/>
                  </a:lnTo>
                  <a:lnTo>
                    <a:pt x="6420" y="1138"/>
                  </a:lnTo>
                  <a:lnTo>
                    <a:pt x="7006" y="771"/>
                  </a:lnTo>
                  <a:lnTo>
                    <a:pt x="7337" y="624"/>
                  </a:lnTo>
                  <a:lnTo>
                    <a:pt x="7483" y="551"/>
                  </a:lnTo>
                  <a:close/>
                  <a:moveTo>
                    <a:pt x="10821" y="9281"/>
                  </a:moveTo>
                  <a:lnTo>
                    <a:pt x="10968" y="9538"/>
                  </a:lnTo>
                  <a:lnTo>
                    <a:pt x="11115" y="9758"/>
                  </a:lnTo>
                  <a:lnTo>
                    <a:pt x="11335" y="9978"/>
                  </a:lnTo>
                  <a:lnTo>
                    <a:pt x="11592" y="10161"/>
                  </a:lnTo>
                  <a:lnTo>
                    <a:pt x="11408" y="10418"/>
                  </a:lnTo>
                  <a:lnTo>
                    <a:pt x="11188" y="10198"/>
                  </a:lnTo>
                  <a:lnTo>
                    <a:pt x="10968" y="9978"/>
                  </a:lnTo>
                  <a:lnTo>
                    <a:pt x="10711" y="9831"/>
                  </a:lnTo>
                  <a:lnTo>
                    <a:pt x="10455" y="9648"/>
                  </a:lnTo>
                  <a:lnTo>
                    <a:pt x="10601" y="9464"/>
                  </a:lnTo>
                  <a:lnTo>
                    <a:pt x="10821" y="9281"/>
                  </a:lnTo>
                  <a:close/>
                  <a:moveTo>
                    <a:pt x="13903" y="9941"/>
                  </a:moveTo>
                  <a:lnTo>
                    <a:pt x="13829" y="9978"/>
                  </a:lnTo>
                  <a:lnTo>
                    <a:pt x="13756" y="10014"/>
                  </a:lnTo>
                  <a:lnTo>
                    <a:pt x="13719" y="10014"/>
                  </a:lnTo>
                  <a:lnTo>
                    <a:pt x="13719" y="10051"/>
                  </a:lnTo>
                  <a:lnTo>
                    <a:pt x="13646" y="10161"/>
                  </a:lnTo>
                  <a:lnTo>
                    <a:pt x="13609" y="10271"/>
                  </a:lnTo>
                  <a:lnTo>
                    <a:pt x="13646" y="10418"/>
                  </a:lnTo>
                  <a:lnTo>
                    <a:pt x="13719" y="10565"/>
                  </a:lnTo>
                  <a:lnTo>
                    <a:pt x="13829" y="10638"/>
                  </a:lnTo>
                  <a:lnTo>
                    <a:pt x="13939" y="10675"/>
                  </a:lnTo>
                  <a:lnTo>
                    <a:pt x="14049" y="10638"/>
                  </a:lnTo>
                  <a:lnTo>
                    <a:pt x="14159" y="10601"/>
                  </a:lnTo>
                  <a:lnTo>
                    <a:pt x="14269" y="10491"/>
                  </a:lnTo>
                  <a:lnTo>
                    <a:pt x="14343" y="10418"/>
                  </a:lnTo>
                  <a:lnTo>
                    <a:pt x="14379" y="10308"/>
                  </a:lnTo>
                  <a:lnTo>
                    <a:pt x="14379" y="10271"/>
                  </a:lnTo>
                  <a:lnTo>
                    <a:pt x="14379" y="10198"/>
                  </a:lnTo>
                  <a:lnTo>
                    <a:pt x="14306" y="10124"/>
                  </a:lnTo>
                  <a:lnTo>
                    <a:pt x="14233" y="10051"/>
                  </a:lnTo>
                  <a:lnTo>
                    <a:pt x="14159" y="10014"/>
                  </a:lnTo>
                  <a:lnTo>
                    <a:pt x="14086" y="9978"/>
                  </a:lnTo>
                  <a:lnTo>
                    <a:pt x="13939" y="9941"/>
                  </a:lnTo>
                  <a:close/>
                  <a:moveTo>
                    <a:pt x="7593" y="0"/>
                  </a:moveTo>
                  <a:lnTo>
                    <a:pt x="7447" y="37"/>
                  </a:lnTo>
                  <a:lnTo>
                    <a:pt x="7190" y="110"/>
                  </a:lnTo>
                  <a:lnTo>
                    <a:pt x="6970" y="221"/>
                  </a:lnTo>
                  <a:lnTo>
                    <a:pt x="6566" y="441"/>
                  </a:lnTo>
                  <a:lnTo>
                    <a:pt x="6199" y="697"/>
                  </a:lnTo>
                  <a:lnTo>
                    <a:pt x="5502" y="1211"/>
                  </a:lnTo>
                  <a:lnTo>
                    <a:pt x="5209" y="1064"/>
                  </a:lnTo>
                  <a:lnTo>
                    <a:pt x="4916" y="991"/>
                  </a:lnTo>
                  <a:lnTo>
                    <a:pt x="4585" y="991"/>
                  </a:lnTo>
                  <a:lnTo>
                    <a:pt x="4255" y="1027"/>
                  </a:lnTo>
                  <a:lnTo>
                    <a:pt x="3999" y="1101"/>
                  </a:lnTo>
                  <a:lnTo>
                    <a:pt x="3778" y="1211"/>
                  </a:lnTo>
                  <a:lnTo>
                    <a:pt x="3595" y="1358"/>
                  </a:lnTo>
                  <a:lnTo>
                    <a:pt x="3412" y="1504"/>
                  </a:lnTo>
                  <a:lnTo>
                    <a:pt x="3228" y="1688"/>
                  </a:lnTo>
                  <a:lnTo>
                    <a:pt x="3118" y="1908"/>
                  </a:lnTo>
                  <a:lnTo>
                    <a:pt x="3008" y="2128"/>
                  </a:lnTo>
                  <a:lnTo>
                    <a:pt x="2935" y="2348"/>
                  </a:lnTo>
                  <a:lnTo>
                    <a:pt x="2861" y="2678"/>
                  </a:lnTo>
                  <a:lnTo>
                    <a:pt x="2788" y="3008"/>
                  </a:lnTo>
                  <a:lnTo>
                    <a:pt x="2751" y="3338"/>
                  </a:lnTo>
                  <a:lnTo>
                    <a:pt x="2641" y="3669"/>
                  </a:lnTo>
                  <a:lnTo>
                    <a:pt x="2605" y="3852"/>
                  </a:lnTo>
                  <a:lnTo>
                    <a:pt x="2495" y="3999"/>
                  </a:lnTo>
                  <a:lnTo>
                    <a:pt x="2275" y="4255"/>
                  </a:lnTo>
                  <a:lnTo>
                    <a:pt x="2018" y="4476"/>
                  </a:lnTo>
                  <a:lnTo>
                    <a:pt x="1761" y="4696"/>
                  </a:lnTo>
                  <a:lnTo>
                    <a:pt x="1284" y="5062"/>
                  </a:lnTo>
                  <a:lnTo>
                    <a:pt x="844" y="5466"/>
                  </a:lnTo>
                  <a:lnTo>
                    <a:pt x="661" y="5649"/>
                  </a:lnTo>
                  <a:lnTo>
                    <a:pt x="514" y="5906"/>
                  </a:lnTo>
                  <a:lnTo>
                    <a:pt x="367" y="6126"/>
                  </a:lnTo>
                  <a:lnTo>
                    <a:pt x="220" y="6420"/>
                  </a:lnTo>
                  <a:lnTo>
                    <a:pt x="110" y="6713"/>
                  </a:lnTo>
                  <a:lnTo>
                    <a:pt x="37" y="7007"/>
                  </a:lnTo>
                  <a:lnTo>
                    <a:pt x="0" y="7263"/>
                  </a:lnTo>
                  <a:lnTo>
                    <a:pt x="0" y="7557"/>
                  </a:lnTo>
                  <a:lnTo>
                    <a:pt x="37" y="7850"/>
                  </a:lnTo>
                  <a:lnTo>
                    <a:pt x="74" y="8144"/>
                  </a:lnTo>
                  <a:lnTo>
                    <a:pt x="147" y="8400"/>
                  </a:lnTo>
                  <a:lnTo>
                    <a:pt x="220" y="8657"/>
                  </a:lnTo>
                  <a:lnTo>
                    <a:pt x="367" y="8914"/>
                  </a:lnTo>
                  <a:lnTo>
                    <a:pt x="514" y="9171"/>
                  </a:lnTo>
                  <a:lnTo>
                    <a:pt x="661" y="9391"/>
                  </a:lnTo>
                  <a:lnTo>
                    <a:pt x="844" y="9611"/>
                  </a:lnTo>
                  <a:lnTo>
                    <a:pt x="1064" y="9831"/>
                  </a:lnTo>
                  <a:lnTo>
                    <a:pt x="1284" y="10014"/>
                  </a:lnTo>
                  <a:lnTo>
                    <a:pt x="1541" y="10161"/>
                  </a:lnTo>
                  <a:lnTo>
                    <a:pt x="1798" y="10308"/>
                  </a:lnTo>
                  <a:lnTo>
                    <a:pt x="2054" y="10381"/>
                  </a:lnTo>
                  <a:lnTo>
                    <a:pt x="2348" y="10491"/>
                  </a:lnTo>
                  <a:lnTo>
                    <a:pt x="2641" y="10528"/>
                  </a:lnTo>
                  <a:lnTo>
                    <a:pt x="2898" y="10565"/>
                  </a:lnTo>
                  <a:lnTo>
                    <a:pt x="3192" y="10565"/>
                  </a:lnTo>
                  <a:lnTo>
                    <a:pt x="3485" y="10528"/>
                  </a:lnTo>
                  <a:lnTo>
                    <a:pt x="3742" y="10491"/>
                  </a:lnTo>
                  <a:lnTo>
                    <a:pt x="4035" y="10418"/>
                  </a:lnTo>
                  <a:lnTo>
                    <a:pt x="4365" y="10271"/>
                  </a:lnTo>
                  <a:lnTo>
                    <a:pt x="4696" y="10161"/>
                  </a:lnTo>
                  <a:lnTo>
                    <a:pt x="4879" y="10124"/>
                  </a:lnTo>
                  <a:lnTo>
                    <a:pt x="5209" y="10124"/>
                  </a:lnTo>
                  <a:lnTo>
                    <a:pt x="5392" y="10161"/>
                  </a:lnTo>
                  <a:lnTo>
                    <a:pt x="5502" y="10271"/>
                  </a:lnTo>
                  <a:lnTo>
                    <a:pt x="5613" y="10381"/>
                  </a:lnTo>
                  <a:lnTo>
                    <a:pt x="5833" y="10601"/>
                  </a:lnTo>
                  <a:lnTo>
                    <a:pt x="5979" y="10711"/>
                  </a:lnTo>
                  <a:lnTo>
                    <a:pt x="6089" y="10785"/>
                  </a:lnTo>
                  <a:lnTo>
                    <a:pt x="6273" y="10858"/>
                  </a:lnTo>
                  <a:lnTo>
                    <a:pt x="6420" y="10895"/>
                  </a:lnTo>
                  <a:lnTo>
                    <a:pt x="6933" y="10895"/>
                  </a:lnTo>
                  <a:lnTo>
                    <a:pt x="7227" y="10858"/>
                  </a:lnTo>
                  <a:lnTo>
                    <a:pt x="7483" y="10821"/>
                  </a:lnTo>
                  <a:lnTo>
                    <a:pt x="7740" y="10748"/>
                  </a:lnTo>
                  <a:lnTo>
                    <a:pt x="7997" y="10638"/>
                  </a:lnTo>
                  <a:lnTo>
                    <a:pt x="8217" y="10528"/>
                  </a:lnTo>
                  <a:lnTo>
                    <a:pt x="8437" y="10381"/>
                  </a:lnTo>
                  <a:lnTo>
                    <a:pt x="8657" y="10198"/>
                  </a:lnTo>
                  <a:lnTo>
                    <a:pt x="8877" y="10014"/>
                  </a:lnTo>
                  <a:lnTo>
                    <a:pt x="9061" y="9831"/>
                  </a:lnTo>
                  <a:lnTo>
                    <a:pt x="9207" y="9611"/>
                  </a:lnTo>
                  <a:lnTo>
                    <a:pt x="9354" y="9391"/>
                  </a:lnTo>
                  <a:lnTo>
                    <a:pt x="9501" y="9171"/>
                  </a:lnTo>
                  <a:lnTo>
                    <a:pt x="9574" y="8914"/>
                  </a:lnTo>
                  <a:lnTo>
                    <a:pt x="9684" y="8694"/>
                  </a:lnTo>
                  <a:lnTo>
                    <a:pt x="9721" y="8400"/>
                  </a:lnTo>
                  <a:lnTo>
                    <a:pt x="9721" y="8144"/>
                  </a:lnTo>
                  <a:lnTo>
                    <a:pt x="9721" y="7887"/>
                  </a:lnTo>
                  <a:lnTo>
                    <a:pt x="9684" y="7630"/>
                  </a:lnTo>
                  <a:lnTo>
                    <a:pt x="9611" y="7373"/>
                  </a:lnTo>
                  <a:lnTo>
                    <a:pt x="9537" y="7117"/>
                  </a:lnTo>
                  <a:lnTo>
                    <a:pt x="9281" y="6640"/>
                  </a:lnTo>
                  <a:lnTo>
                    <a:pt x="9171" y="6383"/>
                  </a:lnTo>
                  <a:lnTo>
                    <a:pt x="9061" y="6090"/>
                  </a:lnTo>
                  <a:lnTo>
                    <a:pt x="9061" y="5833"/>
                  </a:lnTo>
                  <a:lnTo>
                    <a:pt x="9061" y="5576"/>
                  </a:lnTo>
                  <a:lnTo>
                    <a:pt x="9097" y="5319"/>
                  </a:lnTo>
                  <a:lnTo>
                    <a:pt x="9134" y="5062"/>
                  </a:lnTo>
                  <a:lnTo>
                    <a:pt x="9317" y="4512"/>
                  </a:lnTo>
                  <a:lnTo>
                    <a:pt x="9501" y="4035"/>
                  </a:lnTo>
                  <a:lnTo>
                    <a:pt x="9684" y="3559"/>
                  </a:lnTo>
                  <a:lnTo>
                    <a:pt x="9794" y="3082"/>
                  </a:lnTo>
                  <a:lnTo>
                    <a:pt x="9831" y="2825"/>
                  </a:lnTo>
                  <a:lnTo>
                    <a:pt x="9831" y="2568"/>
                  </a:lnTo>
                  <a:lnTo>
                    <a:pt x="9794" y="2311"/>
                  </a:lnTo>
                  <a:lnTo>
                    <a:pt x="9721" y="2055"/>
                  </a:lnTo>
                  <a:lnTo>
                    <a:pt x="9611" y="1834"/>
                  </a:lnTo>
                  <a:lnTo>
                    <a:pt x="9501" y="1578"/>
                  </a:lnTo>
                  <a:lnTo>
                    <a:pt x="9354" y="1358"/>
                  </a:lnTo>
                  <a:lnTo>
                    <a:pt x="9207" y="1174"/>
                  </a:lnTo>
                  <a:lnTo>
                    <a:pt x="8841" y="771"/>
                  </a:lnTo>
                  <a:lnTo>
                    <a:pt x="8400" y="404"/>
                  </a:lnTo>
                  <a:lnTo>
                    <a:pt x="7960" y="110"/>
                  </a:lnTo>
                  <a:lnTo>
                    <a:pt x="7850" y="37"/>
                  </a:lnTo>
                  <a:lnTo>
                    <a:pt x="7703" y="0"/>
                  </a:lnTo>
                  <a:close/>
                  <a:moveTo>
                    <a:pt x="12912" y="10675"/>
                  </a:moveTo>
                  <a:lnTo>
                    <a:pt x="12839" y="10711"/>
                  </a:lnTo>
                  <a:lnTo>
                    <a:pt x="12765" y="10785"/>
                  </a:lnTo>
                  <a:lnTo>
                    <a:pt x="12729" y="10858"/>
                  </a:lnTo>
                  <a:lnTo>
                    <a:pt x="12729" y="11005"/>
                  </a:lnTo>
                  <a:lnTo>
                    <a:pt x="12765" y="11115"/>
                  </a:lnTo>
                  <a:lnTo>
                    <a:pt x="12876" y="11225"/>
                  </a:lnTo>
                  <a:lnTo>
                    <a:pt x="13022" y="11262"/>
                  </a:lnTo>
                  <a:lnTo>
                    <a:pt x="13132" y="11225"/>
                  </a:lnTo>
                  <a:lnTo>
                    <a:pt x="13242" y="11115"/>
                  </a:lnTo>
                  <a:lnTo>
                    <a:pt x="13279" y="11005"/>
                  </a:lnTo>
                  <a:lnTo>
                    <a:pt x="13279" y="10858"/>
                  </a:lnTo>
                  <a:lnTo>
                    <a:pt x="13242" y="10785"/>
                  </a:lnTo>
                  <a:lnTo>
                    <a:pt x="13169" y="10711"/>
                  </a:lnTo>
                  <a:lnTo>
                    <a:pt x="13096" y="10675"/>
                  </a:lnTo>
                  <a:close/>
                  <a:moveTo>
                    <a:pt x="13572" y="11262"/>
                  </a:moveTo>
                  <a:lnTo>
                    <a:pt x="13499" y="11298"/>
                  </a:lnTo>
                  <a:lnTo>
                    <a:pt x="13462" y="11372"/>
                  </a:lnTo>
                  <a:lnTo>
                    <a:pt x="13389" y="11408"/>
                  </a:lnTo>
                  <a:lnTo>
                    <a:pt x="13316" y="11445"/>
                  </a:lnTo>
                  <a:lnTo>
                    <a:pt x="13242" y="11555"/>
                  </a:lnTo>
                  <a:lnTo>
                    <a:pt x="13242" y="11702"/>
                  </a:lnTo>
                  <a:lnTo>
                    <a:pt x="13242" y="11775"/>
                  </a:lnTo>
                  <a:lnTo>
                    <a:pt x="13279" y="11849"/>
                  </a:lnTo>
                  <a:lnTo>
                    <a:pt x="13352" y="11959"/>
                  </a:lnTo>
                  <a:lnTo>
                    <a:pt x="13609" y="11959"/>
                  </a:lnTo>
                  <a:lnTo>
                    <a:pt x="13719" y="11922"/>
                  </a:lnTo>
                  <a:lnTo>
                    <a:pt x="13829" y="11849"/>
                  </a:lnTo>
                  <a:lnTo>
                    <a:pt x="13866" y="11738"/>
                  </a:lnTo>
                  <a:lnTo>
                    <a:pt x="13939" y="11628"/>
                  </a:lnTo>
                  <a:lnTo>
                    <a:pt x="13939" y="11555"/>
                  </a:lnTo>
                  <a:lnTo>
                    <a:pt x="13939" y="11518"/>
                  </a:lnTo>
                  <a:lnTo>
                    <a:pt x="13903" y="11445"/>
                  </a:lnTo>
                  <a:lnTo>
                    <a:pt x="13866" y="11372"/>
                  </a:lnTo>
                  <a:lnTo>
                    <a:pt x="13829" y="11298"/>
                  </a:lnTo>
                  <a:lnTo>
                    <a:pt x="13719" y="11262"/>
                  </a:lnTo>
                  <a:close/>
                  <a:moveTo>
                    <a:pt x="12215" y="11555"/>
                  </a:moveTo>
                  <a:lnTo>
                    <a:pt x="12142" y="11592"/>
                  </a:lnTo>
                  <a:lnTo>
                    <a:pt x="12069" y="11702"/>
                  </a:lnTo>
                  <a:lnTo>
                    <a:pt x="12032" y="11812"/>
                  </a:lnTo>
                  <a:lnTo>
                    <a:pt x="12032" y="11959"/>
                  </a:lnTo>
                  <a:lnTo>
                    <a:pt x="12032" y="12069"/>
                  </a:lnTo>
                  <a:lnTo>
                    <a:pt x="12105" y="12362"/>
                  </a:lnTo>
                  <a:lnTo>
                    <a:pt x="12252" y="12582"/>
                  </a:lnTo>
                  <a:lnTo>
                    <a:pt x="12325" y="12619"/>
                  </a:lnTo>
                  <a:lnTo>
                    <a:pt x="12399" y="12656"/>
                  </a:lnTo>
                  <a:lnTo>
                    <a:pt x="12509" y="12656"/>
                  </a:lnTo>
                  <a:lnTo>
                    <a:pt x="12582" y="12582"/>
                  </a:lnTo>
                  <a:lnTo>
                    <a:pt x="12619" y="12545"/>
                  </a:lnTo>
                  <a:lnTo>
                    <a:pt x="12692" y="12545"/>
                  </a:lnTo>
                  <a:lnTo>
                    <a:pt x="12802" y="12619"/>
                  </a:lnTo>
                  <a:lnTo>
                    <a:pt x="12876" y="12619"/>
                  </a:lnTo>
                  <a:lnTo>
                    <a:pt x="12949" y="12582"/>
                  </a:lnTo>
                  <a:lnTo>
                    <a:pt x="12986" y="12545"/>
                  </a:lnTo>
                  <a:lnTo>
                    <a:pt x="13022" y="12435"/>
                  </a:lnTo>
                  <a:lnTo>
                    <a:pt x="12986" y="12325"/>
                  </a:lnTo>
                  <a:lnTo>
                    <a:pt x="12912" y="12215"/>
                  </a:lnTo>
                  <a:lnTo>
                    <a:pt x="12802" y="12179"/>
                  </a:lnTo>
                  <a:lnTo>
                    <a:pt x="12655" y="12142"/>
                  </a:lnTo>
                  <a:lnTo>
                    <a:pt x="12545" y="12142"/>
                  </a:lnTo>
                  <a:lnTo>
                    <a:pt x="12472" y="12179"/>
                  </a:lnTo>
                  <a:lnTo>
                    <a:pt x="12399" y="12032"/>
                  </a:lnTo>
                  <a:lnTo>
                    <a:pt x="12399" y="11849"/>
                  </a:lnTo>
                  <a:lnTo>
                    <a:pt x="12399" y="11665"/>
                  </a:lnTo>
                  <a:lnTo>
                    <a:pt x="12362" y="11592"/>
                  </a:lnTo>
                  <a:lnTo>
                    <a:pt x="12289" y="11555"/>
                  </a:lnTo>
                  <a:close/>
                  <a:moveTo>
                    <a:pt x="14049" y="5466"/>
                  </a:moveTo>
                  <a:lnTo>
                    <a:pt x="14196" y="5503"/>
                  </a:lnTo>
                  <a:lnTo>
                    <a:pt x="14490" y="5649"/>
                  </a:lnTo>
                  <a:lnTo>
                    <a:pt x="14673" y="5723"/>
                  </a:lnTo>
                  <a:lnTo>
                    <a:pt x="14930" y="5906"/>
                  </a:lnTo>
                  <a:lnTo>
                    <a:pt x="15150" y="6090"/>
                  </a:lnTo>
                  <a:lnTo>
                    <a:pt x="15370" y="6310"/>
                  </a:lnTo>
                  <a:lnTo>
                    <a:pt x="15590" y="6566"/>
                  </a:lnTo>
                  <a:lnTo>
                    <a:pt x="15773" y="6860"/>
                  </a:lnTo>
                  <a:lnTo>
                    <a:pt x="15883" y="7190"/>
                  </a:lnTo>
                  <a:lnTo>
                    <a:pt x="15993" y="7520"/>
                  </a:lnTo>
                  <a:lnTo>
                    <a:pt x="16067" y="7850"/>
                  </a:lnTo>
                  <a:lnTo>
                    <a:pt x="16104" y="8217"/>
                  </a:lnTo>
                  <a:lnTo>
                    <a:pt x="16104" y="8547"/>
                  </a:lnTo>
                  <a:lnTo>
                    <a:pt x="16067" y="9244"/>
                  </a:lnTo>
                  <a:lnTo>
                    <a:pt x="15957" y="9941"/>
                  </a:lnTo>
                  <a:lnTo>
                    <a:pt x="15773" y="10601"/>
                  </a:lnTo>
                  <a:lnTo>
                    <a:pt x="15517" y="11225"/>
                  </a:lnTo>
                  <a:lnTo>
                    <a:pt x="15370" y="11555"/>
                  </a:lnTo>
                  <a:lnTo>
                    <a:pt x="15186" y="11849"/>
                  </a:lnTo>
                  <a:lnTo>
                    <a:pt x="15003" y="12105"/>
                  </a:lnTo>
                  <a:lnTo>
                    <a:pt x="14783" y="12362"/>
                  </a:lnTo>
                  <a:lnTo>
                    <a:pt x="14526" y="12619"/>
                  </a:lnTo>
                  <a:lnTo>
                    <a:pt x="14269" y="12839"/>
                  </a:lnTo>
                  <a:lnTo>
                    <a:pt x="14013" y="13022"/>
                  </a:lnTo>
                  <a:lnTo>
                    <a:pt x="13719" y="13169"/>
                  </a:lnTo>
                  <a:lnTo>
                    <a:pt x="13389" y="13316"/>
                  </a:lnTo>
                  <a:lnTo>
                    <a:pt x="13059" y="13463"/>
                  </a:lnTo>
                  <a:lnTo>
                    <a:pt x="12802" y="13499"/>
                  </a:lnTo>
                  <a:lnTo>
                    <a:pt x="12509" y="13536"/>
                  </a:lnTo>
                  <a:lnTo>
                    <a:pt x="12325" y="13499"/>
                  </a:lnTo>
                  <a:lnTo>
                    <a:pt x="12179" y="13426"/>
                  </a:lnTo>
                  <a:lnTo>
                    <a:pt x="12032" y="13279"/>
                  </a:lnTo>
                  <a:lnTo>
                    <a:pt x="11922" y="13169"/>
                  </a:lnTo>
                  <a:lnTo>
                    <a:pt x="11482" y="12692"/>
                  </a:lnTo>
                  <a:lnTo>
                    <a:pt x="11298" y="12435"/>
                  </a:lnTo>
                  <a:lnTo>
                    <a:pt x="11225" y="12289"/>
                  </a:lnTo>
                  <a:lnTo>
                    <a:pt x="11188" y="12105"/>
                  </a:lnTo>
                  <a:lnTo>
                    <a:pt x="11188" y="11922"/>
                  </a:lnTo>
                  <a:lnTo>
                    <a:pt x="11262" y="11738"/>
                  </a:lnTo>
                  <a:lnTo>
                    <a:pt x="11445" y="11408"/>
                  </a:lnTo>
                  <a:lnTo>
                    <a:pt x="11812" y="10785"/>
                  </a:lnTo>
                  <a:lnTo>
                    <a:pt x="12142" y="10161"/>
                  </a:lnTo>
                  <a:lnTo>
                    <a:pt x="12472" y="9501"/>
                  </a:lnTo>
                  <a:lnTo>
                    <a:pt x="12765" y="8877"/>
                  </a:lnTo>
                  <a:lnTo>
                    <a:pt x="12876" y="8547"/>
                  </a:lnTo>
                  <a:lnTo>
                    <a:pt x="12949" y="8217"/>
                  </a:lnTo>
                  <a:lnTo>
                    <a:pt x="12986" y="7887"/>
                  </a:lnTo>
                  <a:lnTo>
                    <a:pt x="12949" y="7593"/>
                  </a:lnTo>
                  <a:lnTo>
                    <a:pt x="12876" y="7263"/>
                  </a:lnTo>
                  <a:lnTo>
                    <a:pt x="12765" y="6970"/>
                  </a:lnTo>
                  <a:lnTo>
                    <a:pt x="12729" y="6750"/>
                  </a:lnTo>
                  <a:lnTo>
                    <a:pt x="12692" y="6566"/>
                  </a:lnTo>
                  <a:lnTo>
                    <a:pt x="12729" y="6346"/>
                  </a:lnTo>
                  <a:lnTo>
                    <a:pt x="12802" y="6200"/>
                  </a:lnTo>
                  <a:lnTo>
                    <a:pt x="12876" y="6016"/>
                  </a:lnTo>
                  <a:lnTo>
                    <a:pt x="12986" y="5869"/>
                  </a:lnTo>
                  <a:lnTo>
                    <a:pt x="13132" y="5723"/>
                  </a:lnTo>
                  <a:lnTo>
                    <a:pt x="13279" y="5613"/>
                  </a:lnTo>
                  <a:lnTo>
                    <a:pt x="13316" y="5686"/>
                  </a:lnTo>
                  <a:lnTo>
                    <a:pt x="13389" y="5723"/>
                  </a:lnTo>
                  <a:lnTo>
                    <a:pt x="13536" y="5759"/>
                  </a:lnTo>
                  <a:lnTo>
                    <a:pt x="13646" y="5686"/>
                  </a:lnTo>
                  <a:lnTo>
                    <a:pt x="13719" y="5649"/>
                  </a:lnTo>
                  <a:lnTo>
                    <a:pt x="13756" y="5576"/>
                  </a:lnTo>
                  <a:lnTo>
                    <a:pt x="13829" y="5503"/>
                  </a:lnTo>
                  <a:lnTo>
                    <a:pt x="13939" y="5466"/>
                  </a:lnTo>
                  <a:close/>
                  <a:moveTo>
                    <a:pt x="13646" y="3852"/>
                  </a:moveTo>
                  <a:lnTo>
                    <a:pt x="13609" y="3925"/>
                  </a:lnTo>
                  <a:lnTo>
                    <a:pt x="13499" y="4182"/>
                  </a:lnTo>
                  <a:lnTo>
                    <a:pt x="13462" y="4476"/>
                  </a:lnTo>
                  <a:lnTo>
                    <a:pt x="13462" y="4732"/>
                  </a:lnTo>
                  <a:lnTo>
                    <a:pt x="13499" y="5026"/>
                  </a:lnTo>
                  <a:lnTo>
                    <a:pt x="13316" y="5099"/>
                  </a:lnTo>
                  <a:lnTo>
                    <a:pt x="13132" y="5173"/>
                  </a:lnTo>
                  <a:lnTo>
                    <a:pt x="13022" y="4769"/>
                  </a:lnTo>
                  <a:lnTo>
                    <a:pt x="12839" y="4439"/>
                  </a:lnTo>
                  <a:lnTo>
                    <a:pt x="12802" y="4402"/>
                  </a:lnTo>
                  <a:lnTo>
                    <a:pt x="12729" y="4402"/>
                  </a:lnTo>
                  <a:lnTo>
                    <a:pt x="12692" y="4439"/>
                  </a:lnTo>
                  <a:lnTo>
                    <a:pt x="12692" y="4476"/>
                  </a:lnTo>
                  <a:lnTo>
                    <a:pt x="12655" y="4732"/>
                  </a:lnTo>
                  <a:lnTo>
                    <a:pt x="12692" y="4952"/>
                  </a:lnTo>
                  <a:lnTo>
                    <a:pt x="12802" y="5429"/>
                  </a:lnTo>
                  <a:lnTo>
                    <a:pt x="12582" y="5649"/>
                  </a:lnTo>
                  <a:lnTo>
                    <a:pt x="12399" y="5466"/>
                  </a:lnTo>
                  <a:lnTo>
                    <a:pt x="12142" y="5173"/>
                  </a:lnTo>
                  <a:lnTo>
                    <a:pt x="12105" y="5136"/>
                  </a:lnTo>
                  <a:lnTo>
                    <a:pt x="12032" y="5173"/>
                  </a:lnTo>
                  <a:lnTo>
                    <a:pt x="11995" y="5209"/>
                  </a:lnTo>
                  <a:lnTo>
                    <a:pt x="11995" y="5283"/>
                  </a:lnTo>
                  <a:lnTo>
                    <a:pt x="12032" y="5466"/>
                  </a:lnTo>
                  <a:lnTo>
                    <a:pt x="12142" y="5649"/>
                  </a:lnTo>
                  <a:lnTo>
                    <a:pt x="12252" y="5796"/>
                  </a:lnTo>
                  <a:lnTo>
                    <a:pt x="12435" y="5906"/>
                  </a:lnTo>
                  <a:lnTo>
                    <a:pt x="12399" y="6016"/>
                  </a:lnTo>
                  <a:lnTo>
                    <a:pt x="12362" y="6053"/>
                  </a:lnTo>
                  <a:lnTo>
                    <a:pt x="12142" y="6016"/>
                  </a:lnTo>
                  <a:lnTo>
                    <a:pt x="11738" y="5833"/>
                  </a:lnTo>
                  <a:lnTo>
                    <a:pt x="11665" y="5686"/>
                  </a:lnTo>
                  <a:lnTo>
                    <a:pt x="11628" y="5649"/>
                  </a:lnTo>
                  <a:lnTo>
                    <a:pt x="11592" y="5686"/>
                  </a:lnTo>
                  <a:lnTo>
                    <a:pt x="11555" y="5833"/>
                  </a:lnTo>
                  <a:lnTo>
                    <a:pt x="11518" y="5906"/>
                  </a:lnTo>
                  <a:lnTo>
                    <a:pt x="11518" y="5979"/>
                  </a:lnTo>
                  <a:lnTo>
                    <a:pt x="11555" y="6053"/>
                  </a:lnTo>
                  <a:lnTo>
                    <a:pt x="11628" y="6126"/>
                  </a:lnTo>
                  <a:lnTo>
                    <a:pt x="11775" y="6236"/>
                  </a:lnTo>
                  <a:lnTo>
                    <a:pt x="11995" y="6346"/>
                  </a:lnTo>
                  <a:lnTo>
                    <a:pt x="12289" y="6456"/>
                  </a:lnTo>
                  <a:lnTo>
                    <a:pt x="12252" y="6676"/>
                  </a:lnTo>
                  <a:lnTo>
                    <a:pt x="12289" y="6897"/>
                  </a:lnTo>
                  <a:lnTo>
                    <a:pt x="11555" y="6897"/>
                  </a:lnTo>
                  <a:lnTo>
                    <a:pt x="11445" y="6933"/>
                  </a:lnTo>
                  <a:lnTo>
                    <a:pt x="11408" y="7007"/>
                  </a:lnTo>
                  <a:lnTo>
                    <a:pt x="11408" y="7153"/>
                  </a:lnTo>
                  <a:lnTo>
                    <a:pt x="11408" y="7337"/>
                  </a:lnTo>
                  <a:lnTo>
                    <a:pt x="11482" y="7483"/>
                  </a:lnTo>
                  <a:lnTo>
                    <a:pt x="11555" y="7593"/>
                  </a:lnTo>
                  <a:lnTo>
                    <a:pt x="11592" y="7630"/>
                  </a:lnTo>
                  <a:lnTo>
                    <a:pt x="11922" y="7960"/>
                  </a:lnTo>
                  <a:lnTo>
                    <a:pt x="12142" y="8107"/>
                  </a:lnTo>
                  <a:lnTo>
                    <a:pt x="12252" y="8180"/>
                  </a:lnTo>
                  <a:lnTo>
                    <a:pt x="12362" y="8217"/>
                  </a:lnTo>
                  <a:lnTo>
                    <a:pt x="12472" y="8217"/>
                  </a:lnTo>
                  <a:lnTo>
                    <a:pt x="12362" y="8547"/>
                  </a:lnTo>
                  <a:lnTo>
                    <a:pt x="12252" y="8804"/>
                  </a:lnTo>
                  <a:lnTo>
                    <a:pt x="12215" y="8841"/>
                  </a:lnTo>
                  <a:lnTo>
                    <a:pt x="12179" y="8877"/>
                  </a:lnTo>
                  <a:lnTo>
                    <a:pt x="11812" y="8731"/>
                  </a:lnTo>
                  <a:lnTo>
                    <a:pt x="11555" y="8584"/>
                  </a:lnTo>
                  <a:lnTo>
                    <a:pt x="11335" y="8364"/>
                  </a:lnTo>
                  <a:lnTo>
                    <a:pt x="11225" y="8364"/>
                  </a:lnTo>
                  <a:lnTo>
                    <a:pt x="11188" y="8437"/>
                  </a:lnTo>
                  <a:lnTo>
                    <a:pt x="11188" y="8511"/>
                  </a:lnTo>
                  <a:lnTo>
                    <a:pt x="11335" y="8731"/>
                  </a:lnTo>
                  <a:lnTo>
                    <a:pt x="11555" y="8951"/>
                  </a:lnTo>
                  <a:lnTo>
                    <a:pt x="11812" y="9134"/>
                  </a:lnTo>
                  <a:lnTo>
                    <a:pt x="12069" y="9244"/>
                  </a:lnTo>
                  <a:lnTo>
                    <a:pt x="11848" y="9648"/>
                  </a:lnTo>
                  <a:lnTo>
                    <a:pt x="11738" y="9648"/>
                  </a:lnTo>
                  <a:lnTo>
                    <a:pt x="11665" y="9721"/>
                  </a:lnTo>
                  <a:lnTo>
                    <a:pt x="11262" y="9428"/>
                  </a:lnTo>
                  <a:lnTo>
                    <a:pt x="10895" y="9134"/>
                  </a:lnTo>
                  <a:lnTo>
                    <a:pt x="10858" y="9097"/>
                  </a:lnTo>
                  <a:lnTo>
                    <a:pt x="10821" y="9134"/>
                  </a:lnTo>
                  <a:lnTo>
                    <a:pt x="10601" y="9391"/>
                  </a:lnTo>
                  <a:lnTo>
                    <a:pt x="10381" y="9648"/>
                  </a:lnTo>
                  <a:lnTo>
                    <a:pt x="10308" y="9648"/>
                  </a:lnTo>
                  <a:lnTo>
                    <a:pt x="10234" y="9684"/>
                  </a:lnTo>
                  <a:lnTo>
                    <a:pt x="10198" y="9758"/>
                  </a:lnTo>
                  <a:lnTo>
                    <a:pt x="10234" y="9831"/>
                  </a:lnTo>
                  <a:lnTo>
                    <a:pt x="10748" y="10308"/>
                  </a:lnTo>
                  <a:lnTo>
                    <a:pt x="11188" y="10821"/>
                  </a:lnTo>
                  <a:lnTo>
                    <a:pt x="10968" y="11262"/>
                  </a:lnTo>
                  <a:lnTo>
                    <a:pt x="10785" y="11152"/>
                  </a:lnTo>
                  <a:lnTo>
                    <a:pt x="10601" y="11078"/>
                  </a:lnTo>
                  <a:lnTo>
                    <a:pt x="10381" y="11042"/>
                  </a:lnTo>
                  <a:lnTo>
                    <a:pt x="10308" y="11005"/>
                  </a:lnTo>
                  <a:lnTo>
                    <a:pt x="10198" y="10968"/>
                  </a:lnTo>
                  <a:lnTo>
                    <a:pt x="10161" y="10931"/>
                  </a:lnTo>
                  <a:lnTo>
                    <a:pt x="10088" y="10931"/>
                  </a:lnTo>
                  <a:lnTo>
                    <a:pt x="9978" y="10968"/>
                  </a:lnTo>
                  <a:lnTo>
                    <a:pt x="9941" y="11078"/>
                  </a:lnTo>
                  <a:lnTo>
                    <a:pt x="9941" y="11152"/>
                  </a:lnTo>
                  <a:lnTo>
                    <a:pt x="9978" y="11188"/>
                  </a:lnTo>
                  <a:lnTo>
                    <a:pt x="10124" y="11335"/>
                  </a:lnTo>
                  <a:lnTo>
                    <a:pt x="10308" y="11445"/>
                  </a:lnTo>
                  <a:lnTo>
                    <a:pt x="10565" y="11555"/>
                  </a:lnTo>
                  <a:lnTo>
                    <a:pt x="10675" y="11592"/>
                  </a:lnTo>
                  <a:lnTo>
                    <a:pt x="10785" y="11592"/>
                  </a:lnTo>
                  <a:lnTo>
                    <a:pt x="10748" y="11775"/>
                  </a:lnTo>
                  <a:lnTo>
                    <a:pt x="10711" y="11959"/>
                  </a:lnTo>
                  <a:lnTo>
                    <a:pt x="10675" y="12179"/>
                  </a:lnTo>
                  <a:lnTo>
                    <a:pt x="10711" y="12362"/>
                  </a:lnTo>
                  <a:lnTo>
                    <a:pt x="10785" y="12582"/>
                  </a:lnTo>
                  <a:lnTo>
                    <a:pt x="10638" y="12692"/>
                  </a:lnTo>
                  <a:lnTo>
                    <a:pt x="10455" y="12876"/>
                  </a:lnTo>
                  <a:lnTo>
                    <a:pt x="10381" y="12949"/>
                  </a:lnTo>
                  <a:lnTo>
                    <a:pt x="10308" y="12949"/>
                  </a:lnTo>
                  <a:lnTo>
                    <a:pt x="10271" y="12986"/>
                  </a:lnTo>
                  <a:lnTo>
                    <a:pt x="10234" y="13059"/>
                  </a:lnTo>
                  <a:lnTo>
                    <a:pt x="10234" y="13169"/>
                  </a:lnTo>
                  <a:lnTo>
                    <a:pt x="10271" y="13206"/>
                  </a:lnTo>
                  <a:lnTo>
                    <a:pt x="10308" y="13242"/>
                  </a:lnTo>
                  <a:lnTo>
                    <a:pt x="10455" y="13242"/>
                  </a:lnTo>
                  <a:lnTo>
                    <a:pt x="10565" y="13206"/>
                  </a:lnTo>
                  <a:lnTo>
                    <a:pt x="10748" y="13059"/>
                  </a:lnTo>
                  <a:lnTo>
                    <a:pt x="11005" y="12912"/>
                  </a:lnTo>
                  <a:lnTo>
                    <a:pt x="11408" y="13352"/>
                  </a:lnTo>
                  <a:lnTo>
                    <a:pt x="11482" y="13426"/>
                  </a:lnTo>
                  <a:lnTo>
                    <a:pt x="11335" y="13609"/>
                  </a:lnTo>
                  <a:lnTo>
                    <a:pt x="11262" y="13829"/>
                  </a:lnTo>
                  <a:lnTo>
                    <a:pt x="11188" y="13829"/>
                  </a:lnTo>
                  <a:lnTo>
                    <a:pt x="11115" y="13866"/>
                  </a:lnTo>
                  <a:lnTo>
                    <a:pt x="11005" y="13939"/>
                  </a:lnTo>
                  <a:lnTo>
                    <a:pt x="10968" y="14013"/>
                  </a:lnTo>
                  <a:lnTo>
                    <a:pt x="11005" y="14123"/>
                  </a:lnTo>
                  <a:lnTo>
                    <a:pt x="11041" y="14233"/>
                  </a:lnTo>
                  <a:lnTo>
                    <a:pt x="11151" y="14306"/>
                  </a:lnTo>
                  <a:lnTo>
                    <a:pt x="11262" y="14343"/>
                  </a:lnTo>
                  <a:lnTo>
                    <a:pt x="11372" y="14343"/>
                  </a:lnTo>
                  <a:lnTo>
                    <a:pt x="11482" y="14270"/>
                  </a:lnTo>
                  <a:lnTo>
                    <a:pt x="11555" y="14196"/>
                  </a:lnTo>
                  <a:lnTo>
                    <a:pt x="11628" y="14086"/>
                  </a:lnTo>
                  <a:lnTo>
                    <a:pt x="11665" y="13976"/>
                  </a:lnTo>
                  <a:lnTo>
                    <a:pt x="11665" y="13866"/>
                  </a:lnTo>
                  <a:lnTo>
                    <a:pt x="11738" y="13719"/>
                  </a:lnTo>
                  <a:lnTo>
                    <a:pt x="11848" y="13829"/>
                  </a:lnTo>
                  <a:lnTo>
                    <a:pt x="11995" y="13903"/>
                  </a:lnTo>
                  <a:lnTo>
                    <a:pt x="12142" y="13976"/>
                  </a:lnTo>
                  <a:lnTo>
                    <a:pt x="12325" y="14013"/>
                  </a:lnTo>
                  <a:lnTo>
                    <a:pt x="12362" y="14049"/>
                  </a:lnTo>
                  <a:lnTo>
                    <a:pt x="12252" y="14270"/>
                  </a:lnTo>
                  <a:lnTo>
                    <a:pt x="12179" y="14453"/>
                  </a:lnTo>
                  <a:lnTo>
                    <a:pt x="12105" y="14563"/>
                  </a:lnTo>
                  <a:lnTo>
                    <a:pt x="11995" y="14600"/>
                  </a:lnTo>
                  <a:lnTo>
                    <a:pt x="11958" y="14600"/>
                  </a:lnTo>
                  <a:lnTo>
                    <a:pt x="11885" y="14636"/>
                  </a:lnTo>
                  <a:lnTo>
                    <a:pt x="11848" y="14746"/>
                  </a:lnTo>
                  <a:lnTo>
                    <a:pt x="11848" y="14856"/>
                  </a:lnTo>
                  <a:lnTo>
                    <a:pt x="11922" y="14930"/>
                  </a:lnTo>
                  <a:lnTo>
                    <a:pt x="11995" y="15003"/>
                  </a:lnTo>
                  <a:lnTo>
                    <a:pt x="12069" y="15003"/>
                  </a:lnTo>
                  <a:lnTo>
                    <a:pt x="12215" y="14966"/>
                  </a:lnTo>
                  <a:lnTo>
                    <a:pt x="12362" y="14856"/>
                  </a:lnTo>
                  <a:lnTo>
                    <a:pt x="12472" y="14746"/>
                  </a:lnTo>
                  <a:lnTo>
                    <a:pt x="12545" y="14563"/>
                  </a:lnTo>
                  <a:lnTo>
                    <a:pt x="12619" y="14416"/>
                  </a:lnTo>
                  <a:lnTo>
                    <a:pt x="12692" y="14049"/>
                  </a:lnTo>
                  <a:lnTo>
                    <a:pt x="13132" y="13976"/>
                  </a:lnTo>
                  <a:lnTo>
                    <a:pt x="13536" y="13829"/>
                  </a:lnTo>
                  <a:lnTo>
                    <a:pt x="13279" y="14526"/>
                  </a:lnTo>
                  <a:lnTo>
                    <a:pt x="13206" y="14710"/>
                  </a:lnTo>
                  <a:lnTo>
                    <a:pt x="13206" y="14820"/>
                  </a:lnTo>
                  <a:lnTo>
                    <a:pt x="13242" y="14856"/>
                  </a:lnTo>
                  <a:lnTo>
                    <a:pt x="13279" y="14930"/>
                  </a:lnTo>
                  <a:lnTo>
                    <a:pt x="13352" y="14966"/>
                  </a:lnTo>
                  <a:lnTo>
                    <a:pt x="13426" y="14966"/>
                  </a:lnTo>
                  <a:lnTo>
                    <a:pt x="13499" y="14930"/>
                  </a:lnTo>
                  <a:lnTo>
                    <a:pt x="13572" y="14893"/>
                  </a:lnTo>
                  <a:lnTo>
                    <a:pt x="13609" y="14820"/>
                  </a:lnTo>
                  <a:lnTo>
                    <a:pt x="13719" y="14563"/>
                  </a:lnTo>
                  <a:lnTo>
                    <a:pt x="13793" y="14270"/>
                  </a:lnTo>
                  <a:lnTo>
                    <a:pt x="13829" y="13976"/>
                  </a:lnTo>
                  <a:lnTo>
                    <a:pt x="13829" y="13719"/>
                  </a:lnTo>
                  <a:lnTo>
                    <a:pt x="14269" y="13463"/>
                  </a:lnTo>
                  <a:lnTo>
                    <a:pt x="14306" y="13939"/>
                  </a:lnTo>
                  <a:lnTo>
                    <a:pt x="14343" y="14049"/>
                  </a:lnTo>
                  <a:lnTo>
                    <a:pt x="14379" y="14123"/>
                  </a:lnTo>
                  <a:lnTo>
                    <a:pt x="14379" y="14159"/>
                  </a:lnTo>
                  <a:lnTo>
                    <a:pt x="14416" y="14270"/>
                  </a:lnTo>
                  <a:lnTo>
                    <a:pt x="14490" y="14343"/>
                  </a:lnTo>
                  <a:lnTo>
                    <a:pt x="14673" y="14343"/>
                  </a:lnTo>
                  <a:lnTo>
                    <a:pt x="14673" y="14306"/>
                  </a:lnTo>
                  <a:lnTo>
                    <a:pt x="14746" y="14233"/>
                  </a:lnTo>
                  <a:lnTo>
                    <a:pt x="14783" y="14159"/>
                  </a:lnTo>
                  <a:lnTo>
                    <a:pt x="14710" y="13903"/>
                  </a:lnTo>
                  <a:lnTo>
                    <a:pt x="14673" y="13646"/>
                  </a:lnTo>
                  <a:lnTo>
                    <a:pt x="14563" y="13279"/>
                  </a:lnTo>
                  <a:lnTo>
                    <a:pt x="15003" y="12876"/>
                  </a:lnTo>
                  <a:lnTo>
                    <a:pt x="15113" y="13022"/>
                  </a:lnTo>
                  <a:lnTo>
                    <a:pt x="15223" y="13132"/>
                  </a:lnTo>
                  <a:lnTo>
                    <a:pt x="15370" y="13352"/>
                  </a:lnTo>
                  <a:lnTo>
                    <a:pt x="15480" y="13463"/>
                  </a:lnTo>
                  <a:lnTo>
                    <a:pt x="15590" y="13536"/>
                  </a:lnTo>
                  <a:lnTo>
                    <a:pt x="15663" y="13536"/>
                  </a:lnTo>
                  <a:lnTo>
                    <a:pt x="15737" y="13463"/>
                  </a:lnTo>
                  <a:lnTo>
                    <a:pt x="15773" y="13389"/>
                  </a:lnTo>
                  <a:lnTo>
                    <a:pt x="15773" y="13316"/>
                  </a:lnTo>
                  <a:lnTo>
                    <a:pt x="15737" y="13132"/>
                  </a:lnTo>
                  <a:lnTo>
                    <a:pt x="15627" y="12986"/>
                  </a:lnTo>
                  <a:lnTo>
                    <a:pt x="15480" y="12876"/>
                  </a:lnTo>
                  <a:lnTo>
                    <a:pt x="15370" y="12729"/>
                  </a:lnTo>
                  <a:lnTo>
                    <a:pt x="15260" y="12582"/>
                  </a:lnTo>
                  <a:lnTo>
                    <a:pt x="15480" y="12289"/>
                  </a:lnTo>
                  <a:lnTo>
                    <a:pt x="15700" y="11995"/>
                  </a:lnTo>
                  <a:lnTo>
                    <a:pt x="15773" y="12069"/>
                  </a:lnTo>
                  <a:lnTo>
                    <a:pt x="15993" y="12215"/>
                  </a:lnTo>
                  <a:lnTo>
                    <a:pt x="16177" y="12399"/>
                  </a:lnTo>
                  <a:lnTo>
                    <a:pt x="16250" y="12435"/>
                  </a:lnTo>
                  <a:lnTo>
                    <a:pt x="16397" y="12435"/>
                  </a:lnTo>
                  <a:lnTo>
                    <a:pt x="16434" y="12399"/>
                  </a:lnTo>
                  <a:lnTo>
                    <a:pt x="16470" y="12325"/>
                  </a:lnTo>
                  <a:lnTo>
                    <a:pt x="16507" y="12252"/>
                  </a:lnTo>
                  <a:lnTo>
                    <a:pt x="16507" y="12179"/>
                  </a:lnTo>
                  <a:lnTo>
                    <a:pt x="16434" y="12105"/>
                  </a:lnTo>
                  <a:lnTo>
                    <a:pt x="16250" y="11922"/>
                  </a:lnTo>
                  <a:lnTo>
                    <a:pt x="16030" y="11775"/>
                  </a:lnTo>
                  <a:lnTo>
                    <a:pt x="15883" y="11702"/>
                  </a:lnTo>
                  <a:lnTo>
                    <a:pt x="16140" y="11115"/>
                  </a:lnTo>
                  <a:lnTo>
                    <a:pt x="16324" y="11225"/>
                  </a:lnTo>
                  <a:lnTo>
                    <a:pt x="16617" y="11335"/>
                  </a:lnTo>
                  <a:lnTo>
                    <a:pt x="16984" y="11408"/>
                  </a:lnTo>
                  <a:lnTo>
                    <a:pt x="17057" y="11408"/>
                  </a:lnTo>
                  <a:lnTo>
                    <a:pt x="17094" y="11372"/>
                  </a:lnTo>
                  <a:lnTo>
                    <a:pt x="17131" y="11298"/>
                  </a:lnTo>
                  <a:lnTo>
                    <a:pt x="17167" y="11225"/>
                  </a:lnTo>
                  <a:lnTo>
                    <a:pt x="17167" y="11152"/>
                  </a:lnTo>
                  <a:lnTo>
                    <a:pt x="17131" y="11078"/>
                  </a:lnTo>
                  <a:lnTo>
                    <a:pt x="17094" y="11042"/>
                  </a:lnTo>
                  <a:lnTo>
                    <a:pt x="17021" y="11005"/>
                  </a:lnTo>
                  <a:lnTo>
                    <a:pt x="16764" y="10968"/>
                  </a:lnTo>
                  <a:lnTo>
                    <a:pt x="16544" y="10895"/>
                  </a:lnTo>
                  <a:lnTo>
                    <a:pt x="16250" y="10821"/>
                  </a:lnTo>
                  <a:lnTo>
                    <a:pt x="16397" y="10345"/>
                  </a:lnTo>
                  <a:lnTo>
                    <a:pt x="16507" y="9831"/>
                  </a:lnTo>
                  <a:lnTo>
                    <a:pt x="16727" y="9941"/>
                  </a:lnTo>
                  <a:lnTo>
                    <a:pt x="16984" y="9978"/>
                  </a:lnTo>
                  <a:lnTo>
                    <a:pt x="17131" y="10014"/>
                  </a:lnTo>
                  <a:lnTo>
                    <a:pt x="17277" y="10014"/>
                  </a:lnTo>
                  <a:lnTo>
                    <a:pt x="17424" y="9978"/>
                  </a:lnTo>
                  <a:lnTo>
                    <a:pt x="17461" y="9904"/>
                  </a:lnTo>
                  <a:lnTo>
                    <a:pt x="17497" y="9831"/>
                  </a:lnTo>
                  <a:lnTo>
                    <a:pt x="17497" y="9794"/>
                  </a:lnTo>
                  <a:lnTo>
                    <a:pt x="17497" y="9721"/>
                  </a:lnTo>
                  <a:lnTo>
                    <a:pt x="17387" y="9648"/>
                  </a:lnTo>
                  <a:lnTo>
                    <a:pt x="17277" y="9611"/>
                  </a:lnTo>
                  <a:lnTo>
                    <a:pt x="17167" y="9574"/>
                  </a:lnTo>
                  <a:lnTo>
                    <a:pt x="16544" y="9501"/>
                  </a:lnTo>
                  <a:lnTo>
                    <a:pt x="16544" y="9464"/>
                  </a:lnTo>
                  <a:lnTo>
                    <a:pt x="16580" y="8987"/>
                  </a:lnTo>
                  <a:lnTo>
                    <a:pt x="16617" y="8511"/>
                  </a:lnTo>
                  <a:lnTo>
                    <a:pt x="16800" y="8584"/>
                  </a:lnTo>
                  <a:lnTo>
                    <a:pt x="17021" y="8621"/>
                  </a:lnTo>
                  <a:lnTo>
                    <a:pt x="17204" y="8657"/>
                  </a:lnTo>
                  <a:lnTo>
                    <a:pt x="17424" y="8621"/>
                  </a:lnTo>
                  <a:lnTo>
                    <a:pt x="17571" y="8584"/>
                  </a:lnTo>
                  <a:lnTo>
                    <a:pt x="17644" y="8511"/>
                  </a:lnTo>
                  <a:lnTo>
                    <a:pt x="17681" y="8437"/>
                  </a:lnTo>
                  <a:lnTo>
                    <a:pt x="17681" y="8364"/>
                  </a:lnTo>
                  <a:lnTo>
                    <a:pt x="17644" y="8290"/>
                  </a:lnTo>
                  <a:lnTo>
                    <a:pt x="17534" y="8217"/>
                  </a:lnTo>
                  <a:lnTo>
                    <a:pt x="17387" y="8217"/>
                  </a:lnTo>
                  <a:lnTo>
                    <a:pt x="17094" y="8254"/>
                  </a:lnTo>
                  <a:lnTo>
                    <a:pt x="16617" y="8217"/>
                  </a:lnTo>
                  <a:lnTo>
                    <a:pt x="16580" y="7814"/>
                  </a:lnTo>
                  <a:lnTo>
                    <a:pt x="16507" y="7410"/>
                  </a:lnTo>
                  <a:lnTo>
                    <a:pt x="16507" y="7410"/>
                  </a:lnTo>
                  <a:lnTo>
                    <a:pt x="16690" y="7447"/>
                  </a:lnTo>
                  <a:lnTo>
                    <a:pt x="16874" y="7447"/>
                  </a:lnTo>
                  <a:lnTo>
                    <a:pt x="17021" y="7410"/>
                  </a:lnTo>
                  <a:lnTo>
                    <a:pt x="17204" y="7337"/>
                  </a:lnTo>
                  <a:lnTo>
                    <a:pt x="17351" y="7263"/>
                  </a:lnTo>
                  <a:lnTo>
                    <a:pt x="17387" y="7190"/>
                  </a:lnTo>
                  <a:lnTo>
                    <a:pt x="17424" y="7117"/>
                  </a:lnTo>
                  <a:lnTo>
                    <a:pt x="17424" y="7043"/>
                  </a:lnTo>
                  <a:lnTo>
                    <a:pt x="17424" y="7007"/>
                  </a:lnTo>
                  <a:lnTo>
                    <a:pt x="17351" y="6933"/>
                  </a:lnTo>
                  <a:lnTo>
                    <a:pt x="17314" y="6897"/>
                  </a:lnTo>
                  <a:lnTo>
                    <a:pt x="17131" y="6897"/>
                  </a:lnTo>
                  <a:lnTo>
                    <a:pt x="16947" y="6970"/>
                  </a:lnTo>
                  <a:lnTo>
                    <a:pt x="16764" y="7007"/>
                  </a:lnTo>
                  <a:lnTo>
                    <a:pt x="16397" y="7080"/>
                  </a:lnTo>
                  <a:lnTo>
                    <a:pt x="16324" y="6897"/>
                  </a:lnTo>
                  <a:lnTo>
                    <a:pt x="16140" y="6493"/>
                  </a:lnTo>
                  <a:lnTo>
                    <a:pt x="16397" y="6420"/>
                  </a:lnTo>
                  <a:lnTo>
                    <a:pt x="16764" y="6273"/>
                  </a:lnTo>
                  <a:lnTo>
                    <a:pt x="16947" y="6200"/>
                  </a:lnTo>
                  <a:lnTo>
                    <a:pt x="17094" y="6090"/>
                  </a:lnTo>
                  <a:lnTo>
                    <a:pt x="17131" y="6053"/>
                  </a:lnTo>
                  <a:lnTo>
                    <a:pt x="17131" y="5979"/>
                  </a:lnTo>
                  <a:lnTo>
                    <a:pt x="17131" y="5906"/>
                  </a:lnTo>
                  <a:lnTo>
                    <a:pt x="17021" y="5833"/>
                  </a:lnTo>
                  <a:lnTo>
                    <a:pt x="16910" y="5796"/>
                  </a:lnTo>
                  <a:lnTo>
                    <a:pt x="16764" y="5833"/>
                  </a:lnTo>
                  <a:lnTo>
                    <a:pt x="16580" y="5906"/>
                  </a:lnTo>
                  <a:lnTo>
                    <a:pt x="16250" y="6090"/>
                  </a:lnTo>
                  <a:lnTo>
                    <a:pt x="16104" y="6163"/>
                  </a:lnTo>
                  <a:lnTo>
                    <a:pt x="15957" y="6236"/>
                  </a:lnTo>
                  <a:lnTo>
                    <a:pt x="15957" y="6200"/>
                  </a:lnTo>
                  <a:lnTo>
                    <a:pt x="15957" y="6163"/>
                  </a:lnTo>
                  <a:lnTo>
                    <a:pt x="15920" y="6163"/>
                  </a:lnTo>
                  <a:lnTo>
                    <a:pt x="15590" y="5796"/>
                  </a:lnTo>
                  <a:lnTo>
                    <a:pt x="15920" y="5503"/>
                  </a:lnTo>
                  <a:lnTo>
                    <a:pt x="16250" y="5173"/>
                  </a:lnTo>
                  <a:lnTo>
                    <a:pt x="16287" y="5099"/>
                  </a:lnTo>
                  <a:lnTo>
                    <a:pt x="16324" y="4989"/>
                  </a:lnTo>
                  <a:lnTo>
                    <a:pt x="16287" y="4916"/>
                  </a:lnTo>
                  <a:lnTo>
                    <a:pt x="16250" y="4879"/>
                  </a:lnTo>
                  <a:lnTo>
                    <a:pt x="16177" y="4806"/>
                  </a:lnTo>
                  <a:lnTo>
                    <a:pt x="16030" y="4806"/>
                  </a:lnTo>
                  <a:lnTo>
                    <a:pt x="15957" y="4842"/>
                  </a:lnTo>
                  <a:lnTo>
                    <a:pt x="15627" y="5209"/>
                  </a:lnTo>
                  <a:lnTo>
                    <a:pt x="15333" y="5576"/>
                  </a:lnTo>
                  <a:lnTo>
                    <a:pt x="15076" y="5393"/>
                  </a:lnTo>
                  <a:lnTo>
                    <a:pt x="14820" y="5246"/>
                  </a:lnTo>
                  <a:lnTo>
                    <a:pt x="14673" y="5173"/>
                  </a:lnTo>
                  <a:lnTo>
                    <a:pt x="14746" y="5026"/>
                  </a:lnTo>
                  <a:lnTo>
                    <a:pt x="14966" y="4659"/>
                  </a:lnTo>
                  <a:lnTo>
                    <a:pt x="15003" y="4586"/>
                  </a:lnTo>
                  <a:lnTo>
                    <a:pt x="15003" y="4512"/>
                  </a:lnTo>
                  <a:lnTo>
                    <a:pt x="14930" y="4402"/>
                  </a:lnTo>
                  <a:lnTo>
                    <a:pt x="14856" y="4366"/>
                  </a:lnTo>
                  <a:lnTo>
                    <a:pt x="14746" y="4366"/>
                  </a:lnTo>
                  <a:lnTo>
                    <a:pt x="14673" y="4439"/>
                  </a:lnTo>
                  <a:lnTo>
                    <a:pt x="14526" y="4622"/>
                  </a:lnTo>
                  <a:lnTo>
                    <a:pt x="14416" y="4842"/>
                  </a:lnTo>
                  <a:lnTo>
                    <a:pt x="14343" y="5026"/>
                  </a:lnTo>
                  <a:lnTo>
                    <a:pt x="14159" y="4989"/>
                  </a:lnTo>
                  <a:lnTo>
                    <a:pt x="13939" y="4989"/>
                  </a:lnTo>
                  <a:lnTo>
                    <a:pt x="13903" y="4732"/>
                  </a:lnTo>
                  <a:lnTo>
                    <a:pt x="13866" y="4476"/>
                  </a:lnTo>
                  <a:lnTo>
                    <a:pt x="13829" y="3962"/>
                  </a:lnTo>
                  <a:lnTo>
                    <a:pt x="13829" y="3889"/>
                  </a:lnTo>
                  <a:lnTo>
                    <a:pt x="13756" y="3852"/>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90" name="Shape 390"/>
            <p:cNvSpPr/>
            <p:nvPr/>
          </p:nvSpPr>
          <p:spPr>
            <a:xfrm>
              <a:off x="6059500" y="3516375"/>
              <a:ext cx="268700" cy="232025"/>
            </a:xfrm>
            <a:custGeom>
              <a:avLst/>
              <a:gdLst/>
              <a:ahLst/>
              <a:cxnLst/>
              <a:rect l="0" t="0" r="0" b="0"/>
              <a:pathLst>
                <a:path w="10748" h="9281" extrusionOk="0">
                  <a:moveTo>
                    <a:pt x="4072" y="550"/>
                  </a:moveTo>
                  <a:lnTo>
                    <a:pt x="4329" y="587"/>
                  </a:lnTo>
                  <a:lnTo>
                    <a:pt x="4585" y="697"/>
                  </a:lnTo>
                  <a:lnTo>
                    <a:pt x="4842" y="844"/>
                  </a:lnTo>
                  <a:lnTo>
                    <a:pt x="5025" y="1064"/>
                  </a:lnTo>
                  <a:lnTo>
                    <a:pt x="5136" y="1211"/>
                  </a:lnTo>
                  <a:lnTo>
                    <a:pt x="5209" y="1394"/>
                  </a:lnTo>
                  <a:lnTo>
                    <a:pt x="5246" y="1541"/>
                  </a:lnTo>
                  <a:lnTo>
                    <a:pt x="5282" y="1724"/>
                  </a:lnTo>
                  <a:lnTo>
                    <a:pt x="5282" y="2091"/>
                  </a:lnTo>
                  <a:lnTo>
                    <a:pt x="5246" y="2458"/>
                  </a:lnTo>
                  <a:lnTo>
                    <a:pt x="5209" y="2641"/>
                  </a:lnTo>
                  <a:lnTo>
                    <a:pt x="4695" y="1761"/>
                  </a:lnTo>
                  <a:lnTo>
                    <a:pt x="4072" y="550"/>
                  </a:lnTo>
                  <a:close/>
                  <a:moveTo>
                    <a:pt x="1357" y="3008"/>
                  </a:moveTo>
                  <a:lnTo>
                    <a:pt x="1504" y="3265"/>
                  </a:lnTo>
                  <a:lnTo>
                    <a:pt x="1614" y="3558"/>
                  </a:lnTo>
                  <a:lnTo>
                    <a:pt x="1797" y="3852"/>
                  </a:lnTo>
                  <a:lnTo>
                    <a:pt x="1467" y="3778"/>
                  </a:lnTo>
                  <a:lnTo>
                    <a:pt x="1137" y="3742"/>
                  </a:lnTo>
                  <a:lnTo>
                    <a:pt x="1321" y="3118"/>
                  </a:lnTo>
                  <a:lnTo>
                    <a:pt x="1357" y="3008"/>
                  </a:lnTo>
                  <a:close/>
                  <a:moveTo>
                    <a:pt x="3815" y="550"/>
                  </a:moveTo>
                  <a:lnTo>
                    <a:pt x="4072" y="1174"/>
                  </a:lnTo>
                  <a:lnTo>
                    <a:pt x="4329" y="1798"/>
                  </a:lnTo>
                  <a:lnTo>
                    <a:pt x="4695" y="2531"/>
                  </a:lnTo>
                  <a:lnTo>
                    <a:pt x="5099" y="3265"/>
                  </a:lnTo>
                  <a:lnTo>
                    <a:pt x="4989" y="3852"/>
                  </a:lnTo>
                  <a:lnTo>
                    <a:pt x="4732" y="3191"/>
                  </a:lnTo>
                  <a:lnTo>
                    <a:pt x="4475" y="2531"/>
                  </a:lnTo>
                  <a:lnTo>
                    <a:pt x="4255" y="1981"/>
                  </a:lnTo>
                  <a:lnTo>
                    <a:pt x="4035" y="1467"/>
                  </a:lnTo>
                  <a:lnTo>
                    <a:pt x="3742" y="880"/>
                  </a:lnTo>
                  <a:lnTo>
                    <a:pt x="3558" y="587"/>
                  </a:lnTo>
                  <a:lnTo>
                    <a:pt x="3815" y="550"/>
                  </a:lnTo>
                  <a:close/>
                  <a:moveTo>
                    <a:pt x="1761" y="1724"/>
                  </a:moveTo>
                  <a:lnTo>
                    <a:pt x="1724" y="1798"/>
                  </a:lnTo>
                  <a:lnTo>
                    <a:pt x="1761" y="1944"/>
                  </a:lnTo>
                  <a:lnTo>
                    <a:pt x="1834" y="2018"/>
                  </a:lnTo>
                  <a:lnTo>
                    <a:pt x="1944" y="2054"/>
                  </a:lnTo>
                  <a:lnTo>
                    <a:pt x="2054" y="2054"/>
                  </a:lnTo>
                  <a:lnTo>
                    <a:pt x="2274" y="2531"/>
                  </a:lnTo>
                  <a:lnTo>
                    <a:pt x="2458" y="2971"/>
                  </a:lnTo>
                  <a:lnTo>
                    <a:pt x="3008" y="4182"/>
                  </a:lnTo>
                  <a:lnTo>
                    <a:pt x="3081" y="4329"/>
                  </a:lnTo>
                  <a:lnTo>
                    <a:pt x="2825" y="4255"/>
                  </a:lnTo>
                  <a:lnTo>
                    <a:pt x="2458" y="4072"/>
                  </a:lnTo>
                  <a:lnTo>
                    <a:pt x="2164" y="3742"/>
                  </a:lnTo>
                  <a:lnTo>
                    <a:pt x="1944" y="3375"/>
                  </a:lnTo>
                  <a:lnTo>
                    <a:pt x="1724" y="2935"/>
                  </a:lnTo>
                  <a:lnTo>
                    <a:pt x="1651" y="2715"/>
                  </a:lnTo>
                  <a:lnTo>
                    <a:pt x="1504" y="2494"/>
                  </a:lnTo>
                  <a:lnTo>
                    <a:pt x="1724" y="1761"/>
                  </a:lnTo>
                  <a:lnTo>
                    <a:pt x="1761" y="1724"/>
                  </a:lnTo>
                  <a:close/>
                  <a:moveTo>
                    <a:pt x="2604" y="1174"/>
                  </a:moveTo>
                  <a:lnTo>
                    <a:pt x="2715" y="1614"/>
                  </a:lnTo>
                  <a:lnTo>
                    <a:pt x="2861" y="2054"/>
                  </a:lnTo>
                  <a:lnTo>
                    <a:pt x="3228" y="2898"/>
                  </a:lnTo>
                  <a:lnTo>
                    <a:pt x="3998" y="4695"/>
                  </a:lnTo>
                  <a:lnTo>
                    <a:pt x="3632" y="4549"/>
                  </a:lnTo>
                  <a:lnTo>
                    <a:pt x="3522" y="4365"/>
                  </a:lnTo>
                  <a:lnTo>
                    <a:pt x="3301" y="3888"/>
                  </a:lnTo>
                  <a:lnTo>
                    <a:pt x="2861" y="2935"/>
                  </a:lnTo>
                  <a:lnTo>
                    <a:pt x="2274" y="1834"/>
                  </a:lnTo>
                  <a:lnTo>
                    <a:pt x="2311" y="1651"/>
                  </a:lnTo>
                  <a:lnTo>
                    <a:pt x="2421" y="1467"/>
                  </a:lnTo>
                  <a:lnTo>
                    <a:pt x="2604" y="1174"/>
                  </a:lnTo>
                  <a:close/>
                  <a:moveTo>
                    <a:pt x="3338" y="660"/>
                  </a:moveTo>
                  <a:lnTo>
                    <a:pt x="3375" y="770"/>
                  </a:lnTo>
                  <a:lnTo>
                    <a:pt x="3668" y="1467"/>
                  </a:lnTo>
                  <a:lnTo>
                    <a:pt x="3962" y="2164"/>
                  </a:lnTo>
                  <a:lnTo>
                    <a:pt x="4182" y="2788"/>
                  </a:lnTo>
                  <a:lnTo>
                    <a:pt x="4402" y="3412"/>
                  </a:lnTo>
                  <a:lnTo>
                    <a:pt x="4769" y="4659"/>
                  </a:lnTo>
                  <a:lnTo>
                    <a:pt x="4732" y="4805"/>
                  </a:lnTo>
                  <a:lnTo>
                    <a:pt x="4659" y="4805"/>
                  </a:lnTo>
                  <a:lnTo>
                    <a:pt x="4549" y="4842"/>
                  </a:lnTo>
                  <a:lnTo>
                    <a:pt x="3668" y="2971"/>
                  </a:lnTo>
                  <a:lnTo>
                    <a:pt x="3191" y="1981"/>
                  </a:lnTo>
                  <a:lnTo>
                    <a:pt x="2971" y="1504"/>
                  </a:lnTo>
                  <a:lnTo>
                    <a:pt x="2788" y="991"/>
                  </a:lnTo>
                  <a:lnTo>
                    <a:pt x="3045" y="807"/>
                  </a:lnTo>
                  <a:lnTo>
                    <a:pt x="3338" y="660"/>
                  </a:lnTo>
                  <a:close/>
                  <a:moveTo>
                    <a:pt x="7703" y="4952"/>
                  </a:moveTo>
                  <a:lnTo>
                    <a:pt x="7960" y="5246"/>
                  </a:lnTo>
                  <a:lnTo>
                    <a:pt x="7960" y="5246"/>
                  </a:lnTo>
                  <a:lnTo>
                    <a:pt x="7887" y="5209"/>
                  </a:lnTo>
                  <a:lnTo>
                    <a:pt x="7593" y="5319"/>
                  </a:lnTo>
                  <a:lnTo>
                    <a:pt x="7300" y="5466"/>
                  </a:lnTo>
                  <a:lnTo>
                    <a:pt x="7190" y="5356"/>
                  </a:lnTo>
                  <a:lnTo>
                    <a:pt x="7080" y="5246"/>
                  </a:lnTo>
                  <a:lnTo>
                    <a:pt x="7373" y="5099"/>
                  </a:lnTo>
                  <a:lnTo>
                    <a:pt x="7703" y="4952"/>
                  </a:lnTo>
                  <a:close/>
                  <a:moveTo>
                    <a:pt x="8070" y="5356"/>
                  </a:moveTo>
                  <a:lnTo>
                    <a:pt x="8180" y="5466"/>
                  </a:lnTo>
                  <a:lnTo>
                    <a:pt x="7923" y="5576"/>
                  </a:lnTo>
                  <a:lnTo>
                    <a:pt x="7923" y="5576"/>
                  </a:lnTo>
                  <a:lnTo>
                    <a:pt x="8033" y="5429"/>
                  </a:lnTo>
                  <a:lnTo>
                    <a:pt x="8070" y="5356"/>
                  </a:lnTo>
                  <a:close/>
                  <a:moveTo>
                    <a:pt x="7556" y="5612"/>
                  </a:moveTo>
                  <a:lnTo>
                    <a:pt x="7483" y="5722"/>
                  </a:lnTo>
                  <a:lnTo>
                    <a:pt x="7483" y="5686"/>
                  </a:lnTo>
                  <a:lnTo>
                    <a:pt x="7556" y="5612"/>
                  </a:lnTo>
                  <a:close/>
                  <a:moveTo>
                    <a:pt x="8327" y="5649"/>
                  </a:moveTo>
                  <a:lnTo>
                    <a:pt x="8327" y="5686"/>
                  </a:lnTo>
                  <a:lnTo>
                    <a:pt x="7850" y="6163"/>
                  </a:lnTo>
                  <a:lnTo>
                    <a:pt x="7740" y="6016"/>
                  </a:lnTo>
                  <a:lnTo>
                    <a:pt x="7997" y="5796"/>
                  </a:lnTo>
                  <a:lnTo>
                    <a:pt x="8327" y="5649"/>
                  </a:lnTo>
                  <a:close/>
                  <a:moveTo>
                    <a:pt x="8437" y="5796"/>
                  </a:moveTo>
                  <a:lnTo>
                    <a:pt x="8584" y="6053"/>
                  </a:lnTo>
                  <a:lnTo>
                    <a:pt x="8143" y="6163"/>
                  </a:lnTo>
                  <a:lnTo>
                    <a:pt x="8437" y="5796"/>
                  </a:lnTo>
                  <a:close/>
                  <a:moveTo>
                    <a:pt x="8437" y="6346"/>
                  </a:moveTo>
                  <a:lnTo>
                    <a:pt x="8180" y="6676"/>
                  </a:lnTo>
                  <a:lnTo>
                    <a:pt x="8107" y="6493"/>
                  </a:lnTo>
                  <a:lnTo>
                    <a:pt x="8437" y="6346"/>
                  </a:lnTo>
                  <a:close/>
                  <a:moveTo>
                    <a:pt x="8767" y="6309"/>
                  </a:moveTo>
                  <a:lnTo>
                    <a:pt x="8840" y="6419"/>
                  </a:lnTo>
                  <a:lnTo>
                    <a:pt x="8547" y="6676"/>
                  </a:lnTo>
                  <a:lnTo>
                    <a:pt x="8767" y="6309"/>
                  </a:lnTo>
                  <a:close/>
                  <a:moveTo>
                    <a:pt x="9024" y="4695"/>
                  </a:moveTo>
                  <a:lnTo>
                    <a:pt x="9244" y="4732"/>
                  </a:lnTo>
                  <a:lnTo>
                    <a:pt x="9464" y="4805"/>
                  </a:lnTo>
                  <a:lnTo>
                    <a:pt x="9647" y="4915"/>
                  </a:lnTo>
                  <a:lnTo>
                    <a:pt x="9831" y="5062"/>
                  </a:lnTo>
                  <a:lnTo>
                    <a:pt x="9904" y="5099"/>
                  </a:lnTo>
                  <a:lnTo>
                    <a:pt x="9941" y="5099"/>
                  </a:lnTo>
                  <a:lnTo>
                    <a:pt x="10051" y="5209"/>
                  </a:lnTo>
                  <a:lnTo>
                    <a:pt x="10161" y="5429"/>
                  </a:lnTo>
                  <a:lnTo>
                    <a:pt x="10198" y="5649"/>
                  </a:lnTo>
                  <a:lnTo>
                    <a:pt x="10234" y="5869"/>
                  </a:lnTo>
                  <a:lnTo>
                    <a:pt x="10198" y="6089"/>
                  </a:lnTo>
                  <a:lnTo>
                    <a:pt x="10161" y="6346"/>
                  </a:lnTo>
                  <a:lnTo>
                    <a:pt x="10088" y="6566"/>
                  </a:lnTo>
                  <a:lnTo>
                    <a:pt x="9941" y="7006"/>
                  </a:lnTo>
                  <a:lnTo>
                    <a:pt x="9904" y="7080"/>
                  </a:lnTo>
                  <a:lnTo>
                    <a:pt x="9647" y="6676"/>
                  </a:lnTo>
                  <a:lnTo>
                    <a:pt x="9024" y="5832"/>
                  </a:lnTo>
                  <a:lnTo>
                    <a:pt x="8620" y="5282"/>
                  </a:lnTo>
                  <a:lnTo>
                    <a:pt x="8400" y="5025"/>
                  </a:lnTo>
                  <a:lnTo>
                    <a:pt x="8143" y="4842"/>
                  </a:lnTo>
                  <a:lnTo>
                    <a:pt x="8584" y="4732"/>
                  </a:lnTo>
                  <a:lnTo>
                    <a:pt x="8804" y="4695"/>
                  </a:lnTo>
                  <a:close/>
                  <a:moveTo>
                    <a:pt x="1064" y="3962"/>
                  </a:moveTo>
                  <a:lnTo>
                    <a:pt x="1357" y="4182"/>
                  </a:lnTo>
                  <a:lnTo>
                    <a:pt x="1651" y="4329"/>
                  </a:lnTo>
                  <a:lnTo>
                    <a:pt x="2348" y="4585"/>
                  </a:lnTo>
                  <a:lnTo>
                    <a:pt x="2458" y="4659"/>
                  </a:lnTo>
                  <a:lnTo>
                    <a:pt x="2494" y="4695"/>
                  </a:lnTo>
                  <a:lnTo>
                    <a:pt x="2568" y="4732"/>
                  </a:lnTo>
                  <a:lnTo>
                    <a:pt x="2641" y="4695"/>
                  </a:lnTo>
                  <a:lnTo>
                    <a:pt x="4329" y="5319"/>
                  </a:lnTo>
                  <a:lnTo>
                    <a:pt x="4329" y="5356"/>
                  </a:lnTo>
                  <a:lnTo>
                    <a:pt x="4292" y="5319"/>
                  </a:lnTo>
                  <a:lnTo>
                    <a:pt x="3888" y="5172"/>
                  </a:lnTo>
                  <a:lnTo>
                    <a:pt x="3705" y="5136"/>
                  </a:lnTo>
                  <a:lnTo>
                    <a:pt x="3485" y="5099"/>
                  </a:lnTo>
                  <a:lnTo>
                    <a:pt x="3448" y="5136"/>
                  </a:lnTo>
                  <a:lnTo>
                    <a:pt x="3411" y="5172"/>
                  </a:lnTo>
                  <a:lnTo>
                    <a:pt x="3448" y="5246"/>
                  </a:lnTo>
                  <a:lnTo>
                    <a:pt x="3595" y="5392"/>
                  </a:lnTo>
                  <a:lnTo>
                    <a:pt x="3852" y="5539"/>
                  </a:lnTo>
                  <a:lnTo>
                    <a:pt x="4108" y="5686"/>
                  </a:lnTo>
                  <a:lnTo>
                    <a:pt x="4402" y="5759"/>
                  </a:lnTo>
                  <a:lnTo>
                    <a:pt x="4365" y="5906"/>
                  </a:lnTo>
                  <a:lnTo>
                    <a:pt x="4035" y="5906"/>
                  </a:lnTo>
                  <a:lnTo>
                    <a:pt x="3742" y="5869"/>
                  </a:lnTo>
                  <a:lnTo>
                    <a:pt x="3411" y="5759"/>
                  </a:lnTo>
                  <a:lnTo>
                    <a:pt x="3228" y="5686"/>
                  </a:lnTo>
                  <a:lnTo>
                    <a:pt x="3191" y="5612"/>
                  </a:lnTo>
                  <a:lnTo>
                    <a:pt x="3155" y="5576"/>
                  </a:lnTo>
                  <a:lnTo>
                    <a:pt x="3118" y="5539"/>
                  </a:lnTo>
                  <a:lnTo>
                    <a:pt x="3081" y="5502"/>
                  </a:lnTo>
                  <a:lnTo>
                    <a:pt x="3045" y="5502"/>
                  </a:lnTo>
                  <a:lnTo>
                    <a:pt x="3008" y="5539"/>
                  </a:lnTo>
                  <a:lnTo>
                    <a:pt x="2971" y="5649"/>
                  </a:lnTo>
                  <a:lnTo>
                    <a:pt x="2971" y="5722"/>
                  </a:lnTo>
                  <a:lnTo>
                    <a:pt x="3008" y="5796"/>
                  </a:lnTo>
                  <a:lnTo>
                    <a:pt x="3045" y="5869"/>
                  </a:lnTo>
                  <a:lnTo>
                    <a:pt x="3191" y="6016"/>
                  </a:lnTo>
                  <a:lnTo>
                    <a:pt x="3338" y="6126"/>
                  </a:lnTo>
                  <a:lnTo>
                    <a:pt x="3522" y="6199"/>
                  </a:lnTo>
                  <a:lnTo>
                    <a:pt x="3742" y="6273"/>
                  </a:lnTo>
                  <a:lnTo>
                    <a:pt x="3962" y="6309"/>
                  </a:lnTo>
                  <a:lnTo>
                    <a:pt x="4182" y="6309"/>
                  </a:lnTo>
                  <a:lnTo>
                    <a:pt x="3962" y="6676"/>
                  </a:lnTo>
                  <a:lnTo>
                    <a:pt x="3742" y="6603"/>
                  </a:lnTo>
                  <a:lnTo>
                    <a:pt x="3228" y="6456"/>
                  </a:lnTo>
                  <a:lnTo>
                    <a:pt x="2971" y="6419"/>
                  </a:lnTo>
                  <a:lnTo>
                    <a:pt x="2715" y="6383"/>
                  </a:lnTo>
                  <a:lnTo>
                    <a:pt x="2641" y="6383"/>
                  </a:lnTo>
                  <a:lnTo>
                    <a:pt x="2641" y="6456"/>
                  </a:lnTo>
                  <a:lnTo>
                    <a:pt x="2641" y="6493"/>
                  </a:lnTo>
                  <a:lnTo>
                    <a:pt x="2678" y="6529"/>
                  </a:lnTo>
                  <a:lnTo>
                    <a:pt x="2861" y="6676"/>
                  </a:lnTo>
                  <a:lnTo>
                    <a:pt x="3081" y="6786"/>
                  </a:lnTo>
                  <a:lnTo>
                    <a:pt x="3522" y="6970"/>
                  </a:lnTo>
                  <a:lnTo>
                    <a:pt x="3742" y="7080"/>
                  </a:lnTo>
                  <a:lnTo>
                    <a:pt x="3632" y="7226"/>
                  </a:lnTo>
                  <a:lnTo>
                    <a:pt x="3522" y="7336"/>
                  </a:lnTo>
                  <a:lnTo>
                    <a:pt x="2935" y="7080"/>
                  </a:lnTo>
                  <a:lnTo>
                    <a:pt x="2311" y="6823"/>
                  </a:lnTo>
                  <a:lnTo>
                    <a:pt x="2238" y="6823"/>
                  </a:lnTo>
                  <a:lnTo>
                    <a:pt x="2201" y="6860"/>
                  </a:lnTo>
                  <a:lnTo>
                    <a:pt x="2201" y="6896"/>
                  </a:lnTo>
                  <a:lnTo>
                    <a:pt x="2201" y="6970"/>
                  </a:lnTo>
                  <a:lnTo>
                    <a:pt x="2458" y="7190"/>
                  </a:lnTo>
                  <a:lnTo>
                    <a:pt x="2678" y="7410"/>
                  </a:lnTo>
                  <a:lnTo>
                    <a:pt x="2971" y="7557"/>
                  </a:lnTo>
                  <a:lnTo>
                    <a:pt x="3265" y="7703"/>
                  </a:lnTo>
                  <a:lnTo>
                    <a:pt x="2971" y="7960"/>
                  </a:lnTo>
                  <a:lnTo>
                    <a:pt x="2641" y="7960"/>
                  </a:lnTo>
                  <a:lnTo>
                    <a:pt x="2311" y="7887"/>
                  </a:lnTo>
                  <a:lnTo>
                    <a:pt x="1981" y="7777"/>
                  </a:lnTo>
                  <a:lnTo>
                    <a:pt x="1871" y="7777"/>
                  </a:lnTo>
                  <a:lnTo>
                    <a:pt x="1834" y="7813"/>
                  </a:lnTo>
                  <a:lnTo>
                    <a:pt x="1797" y="7850"/>
                  </a:lnTo>
                  <a:lnTo>
                    <a:pt x="1797" y="7923"/>
                  </a:lnTo>
                  <a:lnTo>
                    <a:pt x="1834" y="8070"/>
                  </a:lnTo>
                  <a:lnTo>
                    <a:pt x="1944" y="8143"/>
                  </a:lnTo>
                  <a:lnTo>
                    <a:pt x="2091" y="8217"/>
                  </a:lnTo>
                  <a:lnTo>
                    <a:pt x="2238" y="8290"/>
                  </a:lnTo>
                  <a:lnTo>
                    <a:pt x="2348" y="8327"/>
                  </a:lnTo>
                  <a:lnTo>
                    <a:pt x="2164" y="8364"/>
                  </a:lnTo>
                  <a:lnTo>
                    <a:pt x="1944" y="8364"/>
                  </a:lnTo>
                  <a:lnTo>
                    <a:pt x="1761" y="8327"/>
                  </a:lnTo>
                  <a:lnTo>
                    <a:pt x="1541" y="8253"/>
                  </a:lnTo>
                  <a:lnTo>
                    <a:pt x="1247" y="8070"/>
                  </a:lnTo>
                  <a:lnTo>
                    <a:pt x="1027" y="7850"/>
                  </a:lnTo>
                  <a:lnTo>
                    <a:pt x="844" y="7593"/>
                  </a:lnTo>
                  <a:lnTo>
                    <a:pt x="697" y="7300"/>
                  </a:lnTo>
                  <a:lnTo>
                    <a:pt x="624" y="6970"/>
                  </a:lnTo>
                  <a:lnTo>
                    <a:pt x="550" y="6676"/>
                  </a:lnTo>
                  <a:lnTo>
                    <a:pt x="550" y="6346"/>
                  </a:lnTo>
                  <a:lnTo>
                    <a:pt x="550" y="6016"/>
                  </a:lnTo>
                  <a:lnTo>
                    <a:pt x="624" y="5502"/>
                  </a:lnTo>
                  <a:lnTo>
                    <a:pt x="734" y="4989"/>
                  </a:lnTo>
                  <a:lnTo>
                    <a:pt x="1064" y="3962"/>
                  </a:lnTo>
                  <a:close/>
                  <a:moveTo>
                    <a:pt x="6786" y="5429"/>
                  </a:moveTo>
                  <a:lnTo>
                    <a:pt x="6860" y="5649"/>
                  </a:lnTo>
                  <a:lnTo>
                    <a:pt x="6970" y="5832"/>
                  </a:lnTo>
                  <a:lnTo>
                    <a:pt x="7006" y="5906"/>
                  </a:lnTo>
                  <a:lnTo>
                    <a:pt x="7043" y="5979"/>
                  </a:lnTo>
                  <a:lnTo>
                    <a:pt x="7116" y="6016"/>
                  </a:lnTo>
                  <a:lnTo>
                    <a:pt x="7813" y="7006"/>
                  </a:lnTo>
                  <a:lnTo>
                    <a:pt x="8143" y="7520"/>
                  </a:lnTo>
                  <a:lnTo>
                    <a:pt x="8143" y="7667"/>
                  </a:lnTo>
                  <a:lnTo>
                    <a:pt x="8143" y="7740"/>
                  </a:lnTo>
                  <a:lnTo>
                    <a:pt x="8217" y="7813"/>
                  </a:lnTo>
                  <a:lnTo>
                    <a:pt x="8290" y="7850"/>
                  </a:lnTo>
                  <a:lnTo>
                    <a:pt x="8363" y="7850"/>
                  </a:lnTo>
                  <a:lnTo>
                    <a:pt x="8400" y="7813"/>
                  </a:lnTo>
                  <a:lnTo>
                    <a:pt x="8510" y="7887"/>
                  </a:lnTo>
                  <a:lnTo>
                    <a:pt x="8584" y="7923"/>
                  </a:lnTo>
                  <a:lnTo>
                    <a:pt x="8694" y="7960"/>
                  </a:lnTo>
                  <a:lnTo>
                    <a:pt x="8767" y="7923"/>
                  </a:lnTo>
                  <a:lnTo>
                    <a:pt x="8877" y="7997"/>
                  </a:lnTo>
                  <a:lnTo>
                    <a:pt x="8987" y="7997"/>
                  </a:lnTo>
                  <a:lnTo>
                    <a:pt x="9060" y="8033"/>
                  </a:lnTo>
                  <a:lnTo>
                    <a:pt x="9134" y="7997"/>
                  </a:lnTo>
                  <a:lnTo>
                    <a:pt x="9207" y="7923"/>
                  </a:lnTo>
                  <a:lnTo>
                    <a:pt x="9207" y="7813"/>
                  </a:lnTo>
                  <a:lnTo>
                    <a:pt x="9207" y="7740"/>
                  </a:lnTo>
                  <a:lnTo>
                    <a:pt x="9134" y="7667"/>
                  </a:lnTo>
                  <a:lnTo>
                    <a:pt x="9170" y="7557"/>
                  </a:lnTo>
                  <a:lnTo>
                    <a:pt x="9207" y="7483"/>
                  </a:lnTo>
                  <a:lnTo>
                    <a:pt x="9244" y="7410"/>
                  </a:lnTo>
                  <a:lnTo>
                    <a:pt x="9244" y="7373"/>
                  </a:lnTo>
                  <a:lnTo>
                    <a:pt x="9207" y="7300"/>
                  </a:lnTo>
                  <a:lnTo>
                    <a:pt x="9170" y="7263"/>
                  </a:lnTo>
                  <a:lnTo>
                    <a:pt x="9134" y="7226"/>
                  </a:lnTo>
                  <a:lnTo>
                    <a:pt x="8987" y="7226"/>
                  </a:lnTo>
                  <a:lnTo>
                    <a:pt x="8694" y="7336"/>
                  </a:lnTo>
                  <a:lnTo>
                    <a:pt x="8694" y="7300"/>
                  </a:lnTo>
                  <a:lnTo>
                    <a:pt x="8877" y="7153"/>
                  </a:lnTo>
                  <a:lnTo>
                    <a:pt x="9060" y="6970"/>
                  </a:lnTo>
                  <a:lnTo>
                    <a:pt x="9134" y="6860"/>
                  </a:lnTo>
                  <a:lnTo>
                    <a:pt x="9244" y="7043"/>
                  </a:lnTo>
                  <a:lnTo>
                    <a:pt x="9501" y="7446"/>
                  </a:lnTo>
                  <a:lnTo>
                    <a:pt x="9537" y="7593"/>
                  </a:lnTo>
                  <a:lnTo>
                    <a:pt x="9317" y="7887"/>
                  </a:lnTo>
                  <a:lnTo>
                    <a:pt x="9024" y="8143"/>
                  </a:lnTo>
                  <a:lnTo>
                    <a:pt x="8730" y="8364"/>
                  </a:lnTo>
                  <a:lnTo>
                    <a:pt x="8400" y="8547"/>
                  </a:lnTo>
                  <a:lnTo>
                    <a:pt x="8070" y="8657"/>
                  </a:lnTo>
                  <a:lnTo>
                    <a:pt x="7703" y="8694"/>
                  </a:lnTo>
                  <a:lnTo>
                    <a:pt x="7520" y="8694"/>
                  </a:lnTo>
                  <a:lnTo>
                    <a:pt x="7373" y="8657"/>
                  </a:lnTo>
                  <a:lnTo>
                    <a:pt x="7190" y="8620"/>
                  </a:lnTo>
                  <a:lnTo>
                    <a:pt x="7006" y="8547"/>
                  </a:lnTo>
                  <a:lnTo>
                    <a:pt x="6823" y="8437"/>
                  </a:lnTo>
                  <a:lnTo>
                    <a:pt x="6676" y="8290"/>
                  </a:lnTo>
                  <a:lnTo>
                    <a:pt x="6419" y="7997"/>
                  </a:lnTo>
                  <a:lnTo>
                    <a:pt x="6199" y="7667"/>
                  </a:lnTo>
                  <a:lnTo>
                    <a:pt x="6053" y="7300"/>
                  </a:lnTo>
                  <a:lnTo>
                    <a:pt x="6016" y="6896"/>
                  </a:lnTo>
                  <a:lnTo>
                    <a:pt x="6016" y="6676"/>
                  </a:lnTo>
                  <a:lnTo>
                    <a:pt x="6053" y="6493"/>
                  </a:lnTo>
                  <a:lnTo>
                    <a:pt x="6089" y="6309"/>
                  </a:lnTo>
                  <a:lnTo>
                    <a:pt x="6163" y="6126"/>
                  </a:lnTo>
                  <a:lnTo>
                    <a:pt x="6273" y="5943"/>
                  </a:lnTo>
                  <a:lnTo>
                    <a:pt x="6383" y="5759"/>
                  </a:lnTo>
                  <a:lnTo>
                    <a:pt x="6566" y="5576"/>
                  </a:lnTo>
                  <a:lnTo>
                    <a:pt x="6786" y="5429"/>
                  </a:lnTo>
                  <a:close/>
                  <a:moveTo>
                    <a:pt x="3852" y="0"/>
                  </a:moveTo>
                  <a:lnTo>
                    <a:pt x="3522" y="37"/>
                  </a:lnTo>
                  <a:lnTo>
                    <a:pt x="3191" y="110"/>
                  </a:lnTo>
                  <a:lnTo>
                    <a:pt x="2898" y="257"/>
                  </a:lnTo>
                  <a:lnTo>
                    <a:pt x="2604" y="440"/>
                  </a:lnTo>
                  <a:lnTo>
                    <a:pt x="2348" y="660"/>
                  </a:lnTo>
                  <a:lnTo>
                    <a:pt x="2091" y="660"/>
                  </a:lnTo>
                  <a:lnTo>
                    <a:pt x="1871" y="734"/>
                  </a:lnTo>
                  <a:lnTo>
                    <a:pt x="1687" y="880"/>
                  </a:lnTo>
                  <a:lnTo>
                    <a:pt x="1541" y="1064"/>
                  </a:lnTo>
                  <a:lnTo>
                    <a:pt x="1394" y="1284"/>
                  </a:lnTo>
                  <a:lnTo>
                    <a:pt x="1321" y="1504"/>
                  </a:lnTo>
                  <a:lnTo>
                    <a:pt x="1137" y="1944"/>
                  </a:lnTo>
                  <a:lnTo>
                    <a:pt x="660" y="3522"/>
                  </a:lnTo>
                  <a:lnTo>
                    <a:pt x="404" y="4292"/>
                  </a:lnTo>
                  <a:lnTo>
                    <a:pt x="183" y="5062"/>
                  </a:lnTo>
                  <a:lnTo>
                    <a:pt x="37" y="5759"/>
                  </a:lnTo>
                  <a:lnTo>
                    <a:pt x="0" y="6126"/>
                  </a:lnTo>
                  <a:lnTo>
                    <a:pt x="0" y="6456"/>
                  </a:lnTo>
                  <a:lnTo>
                    <a:pt x="0" y="6786"/>
                  </a:lnTo>
                  <a:lnTo>
                    <a:pt x="73" y="7153"/>
                  </a:lnTo>
                  <a:lnTo>
                    <a:pt x="183" y="7483"/>
                  </a:lnTo>
                  <a:lnTo>
                    <a:pt x="330" y="7813"/>
                  </a:lnTo>
                  <a:lnTo>
                    <a:pt x="477" y="8033"/>
                  </a:lnTo>
                  <a:lnTo>
                    <a:pt x="660" y="8253"/>
                  </a:lnTo>
                  <a:lnTo>
                    <a:pt x="880" y="8474"/>
                  </a:lnTo>
                  <a:lnTo>
                    <a:pt x="1101" y="8657"/>
                  </a:lnTo>
                  <a:lnTo>
                    <a:pt x="1357" y="8767"/>
                  </a:lnTo>
                  <a:lnTo>
                    <a:pt x="1651" y="8877"/>
                  </a:lnTo>
                  <a:lnTo>
                    <a:pt x="1908" y="8914"/>
                  </a:lnTo>
                  <a:lnTo>
                    <a:pt x="2201" y="8950"/>
                  </a:lnTo>
                  <a:lnTo>
                    <a:pt x="2458" y="8914"/>
                  </a:lnTo>
                  <a:lnTo>
                    <a:pt x="2678" y="8840"/>
                  </a:lnTo>
                  <a:lnTo>
                    <a:pt x="2898" y="8730"/>
                  </a:lnTo>
                  <a:lnTo>
                    <a:pt x="3081" y="8620"/>
                  </a:lnTo>
                  <a:lnTo>
                    <a:pt x="3448" y="8290"/>
                  </a:lnTo>
                  <a:lnTo>
                    <a:pt x="3778" y="7923"/>
                  </a:lnTo>
                  <a:lnTo>
                    <a:pt x="3815" y="7960"/>
                  </a:lnTo>
                  <a:lnTo>
                    <a:pt x="3925" y="7960"/>
                  </a:lnTo>
                  <a:lnTo>
                    <a:pt x="4035" y="7887"/>
                  </a:lnTo>
                  <a:lnTo>
                    <a:pt x="4108" y="7813"/>
                  </a:lnTo>
                  <a:lnTo>
                    <a:pt x="4108" y="7740"/>
                  </a:lnTo>
                  <a:lnTo>
                    <a:pt x="4072" y="7593"/>
                  </a:lnTo>
                  <a:lnTo>
                    <a:pt x="4182" y="7446"/>
                  </a:lnTo>
                  <a:lnTo>
                    <a:pt x="4512" y="6896"/>
                  </a:lnTo>
                  <a:lnTo>
                    <a:pt x="4769" y="6309"/>
                  </a:lnTo>
                  <a:lnTo>
                    <a:pt x="5025" y="5722"/>
                  </a:lnTo>
                  <a:lnTo>
                    <a:pt x="5209" y="5099"/>
                  </a:lnTo>
                  <a:lnTo>
                    <a:pt x="5246" y="5062"/>
                  </a:lnTo>
                  <a:lnTo>
                    <a:pt x="5282" y="4989"/>
                  </a:lnTo>
                  <a:lnTo>
                    <a:pt x="5282" y="4915"/>
                  </a:lnTo>
                  <a:lnTo>
                    <a:pt x="5466" y="4292"/>
                  </a:lnTo>
                  <a:lnTo>
                    <a:pt x="5612" y="3632"/>
                  </a:lnTo>
                  <a:lnTo>
                    <a:pt x="5722" y="2971"/>
                  </a:lnTo>
                  <a:lnTo>
                    <a:pt x="5796" y="2311"/>
                  </a:lnTo>
                  <a:lnTo>
                    <a:pt x="5832" y="1981"/>
                  </a:lnTo>
                  <a:lnTo>
                    <a:pt x="5796" y="1651"/>
                  </a:lnTo>
                  <a:lnTo>
                    <a:pt x="5759" y="1357"/>
                  </a:lnTo>
                  <a:lnTo>
                    <a:pt x="5649" y="1064"/>
                  </a:lnTo>
                  <a:lnTo>
                    <a:pt x="5539" y="807"/>
                  </a:lnTo>
                  <a:lnTo>
                    <a:pt x="5356" y="587"/>
                  </a:lnTo>
                  <a:lnTo>
                    <a:pt x="5099" y="367"/>
                  </a:lnTo>
                  <a:lnTo>
                    <a:pt x="4842" y="184"/>
                  </a:lnTo>
                  <a:lnTo>
                    <a:pt x="4512" y="73"/>
                  </a:lnTo>
                  <a:lnTo>
                    <a:pt x="4182" y="0"/>
                  </a:lnTo>
                  <a:close/>
                  <a:moveTo>
                    <a:pt x="8730" y="3962"/>
                  </a:moveTo>
                  <a:lnTo>
                    <a:pt x="8584" y="4072"/>
                  </a:lnTo>
                  <a:lnTo>
                    <a:pt x="8437" y="4182"/>
                  </a:lnTo>
                  <a:lnTo>
                    <a:pt x="8327" y="4329"/>
                  </a:lnTo>
                  <a:lnTo>
                    <a:pt x="7887" y="4439"/>
                  </a:lnTo>
                  <a:lnTo>
                    <a:pt x="7336" y="4585"/>
                  </a:lnTo>
                  <a:lnTo>
                    <a:pt x="6786" y="4842"/>
                  </a:lnTo>
                  <a:lnTo>
                    <a:pt x="6566" y="4989"/>
                  </a:lnTo>
                  <a:lnTo>
                    <a:pt x="6309" y="5172"/>
                  </a:lnTo>
                  <a:lnTo>
                    <a:pt x="6089" y="5356"/>
                  </a:lnTo>
                  <a:lnTo>
                    <a:pt x="5906" y="5576"/>
                  </a:lnTo>
                  <a:lnTo>
                    <a:pt x="5759" y="5796"/>
                  </a:lnTo>
                  <a:lnTo>
                    <a:pt x="5612" y="6053"/>
                  </a:lnTo>
                  <a:lnTo>
                    <a:pt x="5539" y="6309"/>
                  </a:lnTo>
                  <a:lnTo>
                    <a:pt x="5502" y="6603"/>
                  </a:lnTo>
                  <a:lnTo>
                    <a:pt x="5466" y="6860"/>
                  </a:lnTo>
                  <a:lnTo>
                    <a:pt x="5502" y="7116"/>
                  </a:lnTo>
                  <a:lnTo>
                    <a:pt x="5539" y="7373"/>
                  </a:lnTo>
                  <a:lnTo>
                    <a:pt x="5612" y="7630"/>
                  </a:lnTo>
                  <a:lnTo>
                    <a:pt x="5722" y="7887"/>
                  </a:lnTo>
                  <a:lnTo>
                    <a:pt x="5869" y="8107"/>
                  </a:lnTo>
                  <a:lnTo>
                    <a:pt x="6016" y="8327"/>
                  </a:lnTo>
                  <a:lnTo>
                    <a:pt x="6199" y="8547"/>
                  </a:lnTo>
                  <a:lnTo>
                    <a:pt x="6419" y="8730"/>
                  </a:lnTo>
                  <a:lnTo>
                    <a:pt x="6639" y="8914"/>
                  </a:lnTo>
                  <a:lnTo>
                    <a:pt x="6860" y="9060"/>
                  </a:lnTo>
                  <a:lnTo>
                    <a:pt x="7116" y="9170"/>
                  </a:lnTo>
                  <a:lnTo>
                    <a:pt x="7410" y="9244"/>
                  </a:lnTo>
                  <a:lnTo>
                    <a:pt x="7703" y="9281"/>
                  </a:lnTo>
                  <a:lnTo>
                    <a:pt x="8033" y="9244"/>
                  </a:lnTo>
                  <a:lnTo>
                    <a:pt x="8327" y="9170"/>
                  </a:lnTo>
                  <a:lnTo>
                    <a:pt x="8620" y="9024"/>
                  </a:lnTo>
                  <a:lnTo>
                    <a:pt x="8877" y="8877"/>
                  </a:lnTo>
                  <a:lnTo>
                    <a:pt x="9391" y="8547"/>
                  </a:lnTo>
                  <a:lnTo>
                    <a:pt x="9611" y="8364"/>
                  </a:lnTo>
                  <a:lnTo>
                    <a:pt x="9794" y="8143"/>
                  </a:lnTo>
                  <a:lnTo>
                    <a:pt x="9977" y="7923"/>
                  </a:lnTo>
                  <a:lnTo>
                    <a:pt x="10161" y="7703"/>
                  </a:lnTo>
                  <a:lnTo>
                    <a:pt x="10418" y="7190"/>
                  </a:lnTo>
                  <a:lnTo>
                    <a:pt x="10638" y="6676"/>
                  </a:lnTo>
                  <a:lnTo>
                    <a:pt x="10711" y="6346"/>
                  </a:lnTo>
                  <a:lnTo>
                    <a:pt x="10748" y="6053"/>
                  </a:lnTo>
                  <a:lnTo>
                    <a:pt x="10748" y="5722"/>
                  </a:lnTo>
                  <a:lnTo>
                    <a:pt x="10711" y="5466"/>
                  </a:lnTo>
                  <a:lnTo>
                    <a:pt x="10601" y="5172"/>
                  </a:lnTo>
                  <a:lnTo>
                    <a:pt x="10454" y="4915"/>
                  </a:lnTo>
                  <a:lnTo>
                    <a:pt x="10271" y="4659"/>
                  </a:lnTo>
                  <a:lnTo>
                    <a:pt x="10051" y="4439"/>
                  </a:lnTo>
                  <a:lnTo>
                    <a:pt x="9794" y="4255"/>
                  </a:lnTo>
                  <a:lnTo>
                    <a:pt x="9537" y="4108"/>
                  </a:lnTo>
                  <a:lnTo>
                    <a:pt x="9244" y="3998"/>
                  </a:lnTo>
                  <a:lnTo>
                    <a:pt x="8950" y="3962"/>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91" name="Shape 391"/>
            <p:cNvSpPr/>
            <p:nvPr/>
          </p:nvSpPr>
          <p:spPr>
            <a:xfrm>
              <a:off x="6385050" y="4208725"/>
              <a:ext cx="422775" cy="298975"/>
            </a:xfrm>
            <a:custGeom>
              <a:avLst/>
              <a:gdLst/>
              <a:ahLst/>
              <a:cxnLst/>
              <a:rect l="0" t="0" r="0" b="0"/>
              <a:pathLst>
                <a:path w="16911" h="11959" extrusionOk="0">
                  <a:moveTo>
                    <a:pt x="12215" y="8951"/>
                  </a:moveTo>
                  <a:lnTo>
                    <a:pt x="12032" y="9098"/>
                  </a:lnTo>
                  <a:lnTo>
                    <a:pt x="11848" y="9244"/>
                  </a:lnTo>
                  <a:lnTo>
                    <a:pt x="11408" y="9538"/>
                  </a:lnTo>
                  <a:lnTo>
                    <a:pt x="11005" y="9685"/>
                  </a:lnTo>
                  <a:lnTo>
                    <a:pt x="10638" y="9868"/>
                  </a:lnTo>
                  <a:lnTo>
                    <a:pt x="10124" y="10051"/>
                  </a:lnTo>
                  <a:lnTo>
                    <a:pt x="9977" y="10125"/>
                  </a:lnTo>
                  <a:lnTo>
                    <a:pt x="9794" y="10161"/>
                  </a:lnTo>
                  <a:lnTo>
                    <a:pt x="9904" y="9978"/>
                  </a:lnTo>
                  <a:lnTo>
                    <a:pt x="10051" y="9795"/>
                  </a:lnTo>
                  <a:lnTo>
                    <a:pt x="10344" y="9758"/>
                  </a:lnTo>
                  <a:lnTo>
                    <a:pt x="10601" y="9648"/>
                  </a:lnTo>
                  <a:lnTo>
                    <a:pt x="10858" y="9538"/>
                  </a:lnTo>
                  <a:lnTo>
                    <a:pt x="11115" y="9354"/>
                  </a:lnTo>
                  <a:lnTo>
                    <a:pt x="11335" y="9171"/>
                  </a:lnTo>
                  <a:lnTo>
                    <a:pt x="11371" y="9061"/>
                  </a:lnTo>
                  <a:lnTo>
                    <a:pt x="11445" y="9061"/>
                  </a:lnTo>
                  <a:lnTo>
                    <a:pt x="11481" y="9024"/>
                  </a:lnTo>
                  <a:lnTo>
                    <a:pt x="11848" y="8951"/>
                  </a:lnTo>
                  <a:close/>
                  <a:moveTo>
                    <a:pt x="12619" y="8988"/>
                  </a:moveTo>
                  <a:lnTo>
                    <a:pt x="12839" y="9061"/>
                  </a:lnTo>
                  <a:lnTo>
                    <a:pt x="12839" y="9171"/>
                  </a:lnTo>
                  <a:lnTo>
                    <a:pt x="12215" y="9685"/>
                  </a:lnTo>
                  <a:lnTo>
                    <a:pt x="11518" y="10125"/>
                  </a:lnTo>
                  <a:lnTo>
                    <a:pt x="11115" y="10345"/>
                  </a:lnTo>
                  <a:lnTo>
                    <a:pt x="10711" y="10528"/>
                  </a:lnTo>
                  <a:lnTo>
                    <a:pt x="10308" y="10712"/>
                  </a:lnTo>
                  <a:lnTo>
                    <a:pt x="9904" y="10932"/>
                  </a:lnTo>
                  <a:lnTo>
                    <a:pt x="9831" y="10822"/>
                  </a:lnTo>
                  <a:lnTo>
                    <a:pt x="9794" y="10712"/>
                  </a:lnTo>
                  <a:lnTo>
                    <a:pt x="9757" y="10455"/>
                  </a:lnTo>
                  <a:lnTo>
                    <a:pt x="9904" y="10455"/>
                  </a:lnTo>
                  <a:lnTo>
                    <a:pt x="10051" y="10381"/>
                  </a:lnTo>
                  <a:lnTo>
                    <a:pt x="10344" y="10271"/>
                  </a:lnTo>
                  <a:lnTo>
                    <a:pt x="11078" y="10015"/>
                  </a:lnTo>
                  <a:lnTo>
                    <a:pt x="11481" y="9831"/>
                  </a:lnTo>
                  <a:lnTo>
                    <a:pt x="11922" y="9611"/>
                  </a:lnTo>
                  <a:lnTo>
                    <a:pt x="12288" y="9318"/>
                  </a:lnTo>
                  <a:lnTo>
                    <a:pt x="12435" y="9171"/>
                  </a:lnTo>
                  <a:lnTo>
                    <a:pt x="12619" y="8988"/>
                  </a:lnTo>
                  <a:close/>
                  <a:moveTo>
                    <a:pt x="9464" y="514"/>
                  </a:moveTo>
                  <a:lnTo>
                    <a:pt x="9721" y="551"/>
                  </a:lnTo>
                  <a:lnTo>
                    <a:pt x="9941" y="588"/>
                  </a:lnTo>
                  <a:lnTo>
                    <a:pt x="10161" y="661"/>
                  </a:lnTo>
                  <a:lnTo>
                    <a:pt x="10344" y="771"/>
                  </a:lnTo>
                  <a:lnTo>
                    <a:pt x="10491" y="918"/>
                  </a:lnTo>
                  <a:lnTo>
                    <a:pt x="10564" y="1101"/>
                  </a:lnTo>
                  <a:lnTo>
                    <a:pt x="10601" y="1101"/>
                  </a:lnTo>
                  <a:lnTo>
                    <a:pt x="10528" y="1211"/>
                  </a:lnTo>
                  <a:lnTo>
                    <a:pt x="10528" y="1321"/>
                  </a:lnTo>
                  <a:lnTo>
                    <a:pt x="10564" y="1615"/>
                  </a:lnTo>
                  <a:lnTo>
                    <a:pt x="10638" y="1871"/>
                  </a:lnTo>
                  <a:lnTo>
                    <a:pt x="10748" y="2091"/>
                  </a:lnTo>
                  <a:lnTo>
                    <a:pt x="10931" y="2348"/>
                  </a:lnTo>
                  <a:lnTo>
                    <a:pt x="11005" y="2495"/>
                  </a:lnTo>
                  <a:lnTo>
                    <a:pt x="11041" y="2678"/>
                  </a:lnTo>
                  <a:lnTo>
                    <a:pt x="11041" y="2752"/>
                  </a:lnTo>
                  <a:lnTo>
                    <a:pt x="11005" y="2788"/>
                  </a:lnTo>
                  <a:lnTo>
                    <a:pt x="10931" y="2788"/>
                  </a:lnTo>
                  <a:lnTo>
                    <a:pt x="10858" y="2752"/>
                  </a:lnTo>
                  <a:lnTo>
                    <a:pt x="10784" y="2642"/>
                  </a:lnTo>
                  <a:lnTo>
                    <a:pt x="10674" y="2312"/>
                  </a:lnTo>
                  <a:lnTo>
                    <a:pt x="10601" y="2128"/>
                  </a:lnTo>
                  <a:lnTo>
                    <a:pt x="10491" y="1981"/>
                  </a:lnTo>
                  <a:lnTo>
                    <a:pt x="10381" y="1798"/>
                  </a:lnTo>
                  <a:lnTo>
                    <a:pt x="10234" y="1651"/>
                  </a:lnTo>
                  <a:lnTo>
                    <a:pt x="10088" y="1541"/>
                  </a:lnTo>
                  <a:lnTo>
                    <a:pt x="9904" y="1431"/>
                  </a:lnTo>
                  <a:lnTo>
                    <a:pt x="9721" y="1358"/>
                  </a:lnTo>
                  <a:lnTo>
                    <a:pt x="9537" y="1321"/>
                  </a:lnTo>
                  <a:lnTo>
                    <a:pt x="9134" y="1321"/>
                  </a:lnTo>
                  <a:lnTo>
                    <a:pt x="8950" y="1358"/>
                  </a:lnTo>
                  <a:lnTo>
                    <a:pt x="8767" y="1431"/>
                  </a:lnTo>
                  <a:lnTo>
                    <a:pt x="8694" y="1468"/>
                  </a:lnTo>
                  <a:lnTo>
                    <a:pt x="8657" y="1505"/>
                  </a:lnTo>
                  <a:lnTo>
                    <a:pt x="8694" y="1615"/>
                  </a:lnTo>
                  <a:lnTo>
                    <a:pt x="8767" y="1688"/>
                  </a:lnTo>
                  <a:lnTo>
                    <a:pt x="8804" y="1725"/>
                  </a:lnTo>
                  <a:lnTo>
                    <a:pt x="8877" y="1725"/>
                  </a:lnTo>
                  <a:lnTo>
                    <a:pt x="9097" y="1688"/>
                  </a:lnTo>
                  <a:lnTo>
                    <a:pt x="9281" y="1688"/>
                  </a:lnTo>
                  <a:lnTo>
                    <a:pt x="9501" y="1725"/>
                  </a:lnTo>
                  <a:lnTo>
                    <a:pt x="9684" y="1798"/>
                  </a:lnTo>
                  <a:lnTo>
                    <a:pt x="9867" y="1871"/>
                  </a:lnTo>
                  <a:lnTo>
                    <a:pt x="10014" y="2018"/>
                  </a:lnTo>
                  <a:lnTo>
                    <a:pt x="10161" y="2165"/>
                  </a:lnTo>
                  <a:lnTo>
                    <a:pt x="10271" y="2348"/>
                  </a:lnTo>
                  <a:lnTo>
                    <a:pt x="10418" y="2788"/>
                  </a:lnTo>
                  <a:lnTo>
                    <a:pt x="10528" y="2972"/>
                  </a:lnTo>
                  <a:lnTo>
                    <a:pt x="10638" y="3119"/>
                  </a:lnTo>
                  <a:lnTo>
                    <a:pt x="10528" y="3192"/>
                  </a:lnTo>
                  <a:lnTo>
                    <a:pt x="10308" y="3375"/>
                  </a:lnTo>
                  <a:lnTo>
                    <a:pt x="10088" y="3595"/>
                  </a:lnTo>
                  <a:lnTo>
                    <a:pt x="9904" y="3816"/>
                  </a:lnTo>
                  <a:lnTo>
                    <a:pt x="9794" y="4072"/>
                  </a:lnTo>
                  <a:lnTo>
                    <a:pt x="9721" y="4292"/>
                  </a:lnTo>
                  <a:lnTo>
                    <a:pt x="9684" y="4512"/>
                  </a:lnTo>
                  <a:lnTo>
                    <a:pt x="9721" y="4733"/>
                  </a:lnTo>
                  <a:lnTo>
                    <a:pt x="9757" y="4953"/>
                  </a:lnTo>
                  <a:lnTo>
                    <a:pt x="9867" y="5136"/>
                  </a:lnTo>
                  <a:lnTo>
                    <a:pt x="10014" y="5283"/>
                  </a:lnTo>
                  <a:lnTo>
                    <a:pt x="10198" y="5429"/>
                  </a:lnTo>
                  <a:lnTo>
                    <a:pt x="10418" y="5503"/>
                  </a:lnTo>
                  <a:lnTo>
                    <a:pt x="10638" y="5576"/>
                  </a:lnTo>
                  <a:lnTo>
                    <a:pt x="10895" y="5540"/>
                  </a:lnTo>
                  <a:lnTo>
                    <a:pt x="11151" y="5503"/>
                  </a:lnTo>
                  <a:lnTo>
                    <a:pt x="11371" y="5393"/>
                  </a:lnTo>
                  <a:lnTo>
                    <a:pt x="12032" y="5063"/>
                  </a:lnTo>
                  <a:lnTo>
                    <a:pt x="12692" y="4659"/>
                  </a:lnTo>
                  <a:lnTo>
                    <a:pt x="12729" y="4586"/>
                  </a:lnTo>
                  <a:lnTo>
                    <a:pt x="12765" y="4512"/>
                  </a:lnTo>
                  <a:lnTo>
                    <a:pt x="12765" y="4439"/>
                  </a:lnTo>
                  <a:lnTo>
                    <a:pt x="12729" y="4402"/>
                  </a:lnTo>
                  <a:lnTo>
                    <a:pt x="12692" y="4329"/>
                  </a:lnTo>
                  <a:lnTo>
                    <a:pt x="12619" y="4292"/>
                  </a:lnTo>
                  <a:lnTo>
                    <a:pt x="12472" y="4292"/>
                  </a:lnTo>
                  <a:lnTo>
                    <a:pt x="12032" y="4549"/>
                  </a:lnTo>
                  <a:lnTo>
                    <a:pt x="11591" y="4843"/>
                  </a:lnTo>
                  <a:lnTo>
                    <a:pt x="11371" y="4953"/>
                  </a:lnTo>
                  <a:lnTo>
                    <a:pt x="11151" y="5063"/>
                  </a:lnTo>
                  <a:lnTo>
                    <a:pt x="10895" y="5136"/>
                  </a:lnTo>
                  <a:lnTo>
                    <a:pt x="10528" y="5136"/>
                  </a:lnTo>
                  <a:lnTo>
                    <a:pt x="10418" y="5099"/>
                  </a:lnTo>
                  <a:lnTo>
                    <a:pt x="10308" y="5026"/>
                  </a:lnTo>
                  <a:lnTo>
                    <a:pt x="10234" y="4953"/>
                  </a:lnTo>
                  <a:lnTo>
                    <a:pt x="10161" y="4843"/>
                  </a:lnTo>
                  <a:lnTo>
                    <a:pt x="10124" y="4733"/>
                  </a:lnTo>
                  <a:lnTo>
                    <a:pt x="10088" y="4476"/>
                  </a:lnTo>
                  <a:lnTo>
                    <a:pt x="10124" y="4366"/>
                  </a:lnTo>
                  <a:lnTo>
                    <a:pt x="10161" y="4219"/>
                  </a:lnTo>
                  <a:lnTo>
                    <a:pt x="10271" y="3999"/>
                  </a:lnTo>
                  <a:lnTo>
                    <a:pt x="10454" y="3816"/>
                  </a:lnTo>
                  <a:lnTo>
                    <a:pt x="10674" y="3632"/>
                  </a:lnTo>
                  <a:lnTo>
                    <a:pt x="10968" y="3375"/>
                  </a:lnTo>
                  <a:lnTo>
                    <a:pt x="11225" y="3119"/>
                  </a:lnTo>
                  <a:lnTo>
                    <a:pt x="11335" y="2972"/>
                  </a:lnTo>
                  <a:lnTo>
                    <a:pt x="11408" y="2825"/>
                  </a:lnTo>
                  <a:lnTo>
                    <a:pt x="11408" y="2642"/>
                  </a:lnTo>
                  <a:lnTo>
                    <a:pt x="11408" y="2422"/>
                  </a:lnTo>
                  <a:lnTo>
                    <a:pt x="11335" y="2275"/>
                  </a:lnTo>
                  <a:lnTo>
                    <a:pt x="11261" y="2165"/>
                  </a:lnTo>
                  <a:lnTo>
                    <a:pt x="11078" y="1871"/>
                  </a:lnTo>
                  <a:lnTo>
                    <a:pt x="10895" y="1578"/>
                  </a:lnTo>
                  <a:lnTo>
                    <a:pt x="10821" y="1431"/>
                  </a:lnTo>
                  <a:lnTo>
                    <a:pt x="10821" y="1284"/>
                  </a:lnTo>
                  <a:lnTo>
                    <a:pt x="10895" y="1248"/>
                  </a:lnTo>
                  <a:lnTo>
                    <a:pt x="11298" y="1138"/>
                  </a:lnTo>
                  <a:lnTo>
                    <a:pt x="11702" y="1028"/>
                  </a:lnTo>
                  <a:lnTo>
                    <a:pt x="12142" y="954"/>
                  </a:lnTo>
                  <a:lnTo>
                    <a:pt x="12582" y="918"/>
                  </a:lnTo>
                  <a:lnTo>
                    <a:pt x="12802" y="954"/>
                  </a:lnTo>
                  <a:lnTo>
                    <a:pt x="13022" y="1028"/>
                  </a:lnTo>
                  <a:lnTo>
                    <a:pt x="13205" y="1101"/>
                  </a:lnTo>
                  <a:lnTo>
                    <a:pt x="13352" y="1211"/>
                  </a:lnTo>
                  <a:lnTo>
                    <a:pt x="13499" y="1358"/>
                  </a:lnTo>
                  <a:lnTo>
                    <a:pt x="13609" y="1505"/>
                  </a:lnTo>
                  <a:lnTo>
                    <a:pt x="13829" y="1908"/>
                  </a:lnTo>
                  <a:lnTo>
                    <a:pt x="14012" y="2202"/>
                  </a:lnTo>
                  <a:lnTo>
                    <a:pt x="13866" y="2422"/>
                  </a:lnTo>
                  <a:lnTo>
                    <a:pt x="13682" y="2568"/>
                  </a:lnTo>
                  <a:lnTo>
                    <a:pt x="13499" y="2678"/>
                  </a:lnTo>
                  <a:lnTo>
                    <a:pt x="13279" y="2788"/>
                  </a:lnTo>
                  <a:lnTo>
                    <a:pt x="12839" y="2935"/>
                  </a:lnTo>
                  <a:lnTo>
                    <a:pt x="12362" y="3082"/>
                  </a:lnTo>
                  <a:lnTo>
                    <a:pt x="11995" y="3229"/>
                  </a:lnTo>
                  <a:lnTo>
                    <a:pt x="11518" y="3449"/>
                  </a:lnTo>
                  <a:lnTo>
                    <a:pt x="11298" y="3559"/>
                  </a:lnTo>
                  <a:lnTo>
                    <a:pt x="11151" y="3742"/>
                  </a:lnTo>
                  <a:lnTo>
                    <a:pt x="11041" y="3889"/>
                  </a:lnTo>
                  <a:lnTo>
                    <a:pt x="11005" y="3999"/>
                  </a:lnTo>
                  <a:lnTo>
                    <a:pt x="11005" y="4109"/>
                  </a:lnTo>
                  <a:lnTo>
                    <a:pt x="11005" y="4182"/>
                  </a:lnTo>
                  <a:lnTo>
                    <a:pt x="11041" y="4256"/>
                  </a:lnTo>
                  <a:lnTo>
                    <a:pt x="11115" y="4292"/>
                  </a:lnTo>
                  <a:lnTo>
                    <a:pt x="11335" y="4292"/>
                  </a:lnTo>
                  <a:lnTo>
                    <a:pt x="11371" y="4219"/>
                  </a:lnTo>
                  <a:lnTo>
                    <a:pt x="11408" y="4146"/>
                  </a:lnTo>
                  <a:lnTo>
                    <a:pt x="11445" y="4072"/>
                  </a:lnTo>
                  <a:lnTo>
                    <a:pt x="11555" y="3962"/>
                  </a:lnTo>
                  <a:lnTo>
                    <a:pt x="11775" y="3816"/>
                  </a:lnTo>
                  <a:lnTo>
                    <a:pt x="12068" y="3669"/>
                  </a:lnTo>
                  <a:lnTo>
                    <a:pt x="12288" y="3595"/>
                  </a:lnTo>
                  <a:lnTo>
                    <a:pt x="12802" y="3412"/>
                  </a:lnTo>
                  <a:lnTo>
                    <a:pt x="13279" y="3229"/>
                  </a:lnTo>
                  <a:lnTo>
                    <a:pt x="13572" y="3119"/>
                  </a:lnTo>
                  <a:lnTo>
                    <a:pt x="13866" y="2972"/>
                  </a:lnTo>
                  <a:lnTo>
                    <a:pt x="14086" y="2752"/>
                  </a:lnTo>
                  <a:lnTo>
                    <a:pt x="14159" y="2642"/>
                  </a:lnTo>
                  <a:lnTo>
                    <a:pt x="14233" y="2495"/>
                  </a:lnTo>
                  <a:lnTo>
                    <a:pt x="14306" y="2568"/>
                  </a:lnTo>
                  <a:lnTo>
                    <a:pt x="14489" y="2715"/>
                  </a:lnTo>
                  <a:lnTo>
                    <a:pt x="14673" y="2788"/>
                  </a:lnTo>
                  <a:lnTo>
                    <a:pt x="14893" y="2898"/>
                  </a:lnTo>
                  <a:lnTo>
                    <a:pt x="15076" y="3009"/>
                  </a:lnTo>
                  <a:lnTo>
                    <a:pt x="15296" y="3192"/>
                  </a:lnTo>
                  <a:lnTo>
                    <a:pt x="15480" y="3449"/>
                  </a:lnTo>
                  <a:lnTo>
                    <a:pt x="15626" y="3705"/>
                  </a:lnTo>
                  <a:lnTo>
                    <a:pt x="15700" y="3999"/>
                  </a:lnTo>
                  <a:lnTo>
                    <a:pt x="15480" y="4366"/>
                  </a:lnTo>
                  <a:lnTo>
                    <a:pt x="15370" y="4549"/>
                  </a:lnTo>
                  <a:lnTo>
                    <a:pt x="15186" y="4696"/>
                  </a:lnTo>
                  <a:lnTo>
                    <a:pt x="14966" y="4879"/>
                  </a:lnTo>
                  <a:lnTo>
                    <a:pt x="14709" y="5063"/>
                  </a:lnTo>
                  <a:lnTo>
                    <a:pt x="14416" y="5173"/>
                  </a:lnTo>
                  <a:lnTo>
                    <a:pt x="14123" y="5283"/>
                  </a:lnTo>
                  <a:lnTo>
                    <a:pt x="13572" y="5429"/>
                  </a:lnTo>
                  <a:lnTo>
                    <a:pt x="13022" y="5613"/>
                  </a:lnTo>
                  <a:lnTo>
                    <a:pt x="12765" y="5723"/>
                  </a:lnTo>
                  <a:lnTo>
                    <a:pt x="12509" y="5870"/>
                  </a:lnTo>
                  <a:lnTo>
                    <a:pt x="12288" y="6016"/>
                  </a:lnTo>
                  <a:lnTo>
                    <a:pt x="12105" y="6236"/>
                  </a:lnTo>
                  <a:lnTo>
                    <a:pt x="11958" y="6420"/>
                  </a:lnTo>
                  <a:lnTo>
                    <a:pt x="11922" y="6640"/>
                  </a:lnTo>
                  <a:lnTo>
                    <a:pt x="11922" y="6823"/>
                  </a:lnTo>
                  <a:lnTo>
                    <a:pt x="11958" y="7007"/>
                  </a:lnTo>
                  <a:lnTo>
                    <a:pt x="12032" y="7154"/>
                  </a:lnTo>
                  <a:lnTo>
                    <a:pt x="12178" y="7300"/>
                  </a:lnTo>
                  <a:lnTo>
                    <a:pt x="12325" y="7410"/>
                  </a:lnTo>
                  <a:lnTo>
                    <a:pt x="12545" y="7520"/>
                  </a:lnTo>
                  <a:lnTo>
                    <a:pt x="12765" y="7557"/>
                  </a:lnTo>
                  <a:lnTo>
                    <a:pt x="12985" y="7557"/>
                  </a:lnTo>
                  <a:lnTo>
                    <a:pt x="13205" y="7520"/>
                  </a:lnTo>
                  <a:lnTo>
                    <a:pt x="13426" y="7484"/>
                  </a:lnTo>
                  <a:lnTo>
                    <a:pt x="13682" y="7410"/>
                  </a:lnTo>
                  <a:lnTo>
                    <a:pt x="13976" y="7300"/>
                  </a:lnTo>
                  <a:lnTo>
                    <a:pt x="14196" y="7154"/>
                  </a:lnTo>
                  <a:lnTo>
                    <a:pt x="14306" y="7043"/>
                  </a:lnTo>
                  <a:lnTo>
                    <a:pt x="14343" y="6970"/>
                  </a:lnTo>
                  <a:lnTo>
                    <a:pt x="14379" y="6823"/>
                  </a:lnTo>
                  <a:lnTo>
                    <a:pt x="14343" y="6787"/>
                  </a:lnTo>
                  <a:lnTo>
                    <a:pt x="14269" y="6750"/>
                  </a:lnTo>
                  <a:lnTo>
                    <a:pt x="14086" y="6750"/>
                  </a:lnTo>
                  <a:lnTo>
                    <a:pt x="13902" y="6823"/>
                  </a:lnTo>
                  <a:lnTo>
                    <a:pt x="13536" y="6970"/>
                  </a:lnTo>
                  <a:lnTo>
                    <a:pt x="13316" y="7043"/>
                  </a:lnTo>
                  <a:lnTo>
                    <a:pt x="13095" y="7080"/>
                  </a:lnTo>
                  <a:lnTo>
                    <a:pt x="12655" y="7080"/>
                  </a:lnTo>
                  <a:lnTo>
                    <a:pt x="12509" y="7007"/>
                  </a:lnTo>
                  <a:lnTo>
                    <a:pt x="12435" y="6933"/>
                  </a:lnTo>
                  <a:lnTo>
                    <a:pt x="12362" y="6823"/>
                  </a:lnTo>
                  <a:lnTo>
                    <a:pt x="12362" y="6713"/>
                  </a:lnTo>
                  <a:lnTo>
                    <a:pt x="12398" y="6603"/>
                  </a:lnTo>
                  <a:lnTo>
                    <a:pt x="12472" y="6493"/>
                  </a:lnTo>
                  <a:lnTo>
                    <a:pt x="12655" y="6310"/>
                  </a:lnTo>
                  <a:lnTo>
                    <a:pt x="12875" y="6163"/>
                  </a:lnTo>
                  <a:lnTo>
                    <a:pt x="13132" y="6053"/>
                  </a:lnTo>
                  <a:lnTo>
                    <a:pt x="13609" y="5906"/>
                  </a:lnTo>
                  <a:lnTo>
                    <a:pt x="14453" y="5613"/>
                  </a:lnTo>
                  <a:lnTo>
                    <a:pt x="14893" y="5429"/>
                  </a:lnTo>
                  <a:lnTo>
                    <a:pt x="15076" y="5319"/>
                  </a:lnTo>
                  <a:lnTo>
                    <a:pt x="15260" y="5173"/>
                  </a:lnTo>
                  <a:lnTo>
                    <a:pt x="15516" y="4953"/>
                  </a:lnTo>
                  <a:lnTo>
                    <a:pt x="15736" y="4659"/>
                  </a:lnTo>
                  <a:lnTo>
                    <a:pt x="15736" y="4696"/>
                  </a:lnTo>
                  <a:lnTo>
                    <a:pt x="15700" y="4806"/>
                  </a:lnTo>
                  <a:lnTo>
                    <a:pt x="15773" y="4916"/>
                  </a:lnTo>
                  <a:lnTo>
                    <a:pt x="15847" y="4989"/>
                  </a:lnTo>
                  <a:lnTo>
                    <a:pt x="15957" y="5026"/>
                  </a:lnTo>
                  <a:lnTo>
                    <a:pt x="16103" y="5063"/>
                  </a:lnTo>
                  <a:lnTo>
                    <a:pt x="16177" y="5099"/>
                  </a:lnTo>
                  <a:lnTo>
                    <a:pt x="16250" y="5209"/>
                  </a:lnTo>
                  <a:lnTo>
                    <a:pt x="16323" y="5356"/>
                  </a:lnTo>
                  <a:lnTo>
                    <a:pt x="16140" y="5393"/>
                  </a:lnTo>
                  <a:lnTo>
                    <a:pt x="15920" y="5466"/>
                  </a:lnTo>
                  <a:lnTo>
                    <a:pt x="15553" y="5650"/>
                  </a:lnTo>
                  <a:lnTo>
                    <a:pt x="15003" y="5833"/>
                  </a:lnTo>
                  <a:lnTo>
                    <a:pt x="14783" y="5906"/>
                  </a:lnTo>
                  <a:lnTo>
                    <a:pt x="14709" y="5980"/>
                  </a:lnTo>
                  <a:lnTo>
                    <a:pt x="14636" y="6090"/>
                  </a:lnTo>
                  <a:lnTo>
                    <a:pt x="14599" y="6163"/>
                  </a:lnTo>
                  <a:lnTo>
                    <a:pt x="14673" y="6273"/>
                  </a:lnTo>
                  <a:lnTo>
                    <a:pt x="14783" y="6310"/>
                  </a:lnTo>
                  <a:lnTo>
                    <a:pt x="14893" y="6310"/>
                  </a:lnTo>
                  <a:lnTo>
                    <a:pt x="15150" y="6273"/>
                  </a:lnTo>
                  <a:lnTo>
                    <a:pt x="15406" y="6163"/>
                  </a:lnTo>
                  <a:lnTo>
                    <a:pt x="15626" y="6053"/>
                  </a:lnTo>
                  <a:lnTo>
                    <a:pt x="16030" y="5870"/>
                  </a:lnTo>
                  <a:lnTo>
                    <a:pt x="16213" y="5723"/>
                  </a:lnTo>
                  <a:lnTo>
                    <a:pt x="16397" y="5576"/>
                  </a:lnTo>
                  <a:lnTo>
                    <a:pt x="16397" y="5833"/>
                  </a:lnTo>
                  <a:lnTo>
                    <a:pt x="16397" y="6090"/>
                  </a:lnTo>
                  <a:lnTo>
                    <a:pt x="16397" y="6493"/>
                  </a:lnTo>
                  <a:lnTo>
                    <a:pt x="16397" y="6567"/>
                  </a:lnTo>
                  <a:lnTo>
                    <a:pt x="16323" y="6603"/>
                  </a:lnTo>
                  <a:lnTo>
                    <a:pt x="16177" y="6933"/>
                  </a:lnTo>
                  <a:lnTo>
                    <a:pt x="16067" y="7264"/>
                  </a:lnTo>
                  <a:lnTo>
                    <a:pt x="15076" y="7264"/>
                  </a:lnTo>
                  <a:lnTo>
                    <a:pt x="14783" y="7300"/>
                  </a:lnTo>
                  <a:lnTo>
                    <a:pt x="14526" y="7410"/>
                  </a:lnTo>
                  <a:lnTo>
                    <a:pt x="14343" y="7594"/>
                  </a:lnTo>
                  <a:lnTo>
                    <a:pt x="14196" y="7814"/>
                  </a:lnTo>
                  <a:lnTo>
                    <a:pt x="14086" y="8034"/>
                  </a:lnTo>
                  <a:lnTo>
                    <a:pt x="14049" y="8181"/>
                  </a:lnTo>
                  <a:lnTo>
                    <a:pt x="14012" y="8327"/>
                  </a:lnTo>
                  <a:lnTo>
                    <a:pt x="14049" y="8584"/>
                  </a:lnTo>
                  <a:lnTo>
                    <a:pt x="14159" y="8841"/>
                  </a:lnTo>
                  <a:lnTo>
                    <a:pt x="14306" y="9098"/>
                  </a:lnTo>
                  <a:lnTo>
                    <a:pt x="14489" y="9318"/>
                  </a:lnTo>
                  <a:lnTo>
                    <a:pt x="14673" y="9538"/>
                  </a:lnTo>
                  <a:lnTo>
                    <a:pt x="14856" y="9758"/>
                  </a:lnTo>
                  <a:lnTo>
                    <a:pt x="15003" y="9831"/>
                  </a:lnTo>
                  <a:lnTo>
                    <a:pt x="15150" y="9868"/>
                  </a:lnTo>
                  <a:lnTo>
                    <a:pt x="15223" y="9831"/>
                  </a:lnTo>
                  <a:lnTo>
                    <a:pt x="15260" y="9758"/>
                  </a:lnTo>
                  <a:lnTo>
                    <a:pt x="15260" y="9685"/>
                  </a:lnTo>
                  <a:lnTo>
                    <a:pt x="15260" y="9574"/>
                  </a:lnTo>
                  <a:lnTo>
                    <a:pt x="15150" y="9428"/>
                  </a:lnTo>
                  <a:lnTo>
                    <a:pt x="14893" y="9134"/>
                  </a:lnTo>
                  <a:lnTo>
                    <a:pt x="14709" y="8951"/>
                  </a:lnTo>
                  <a:lnTo>
                    <a:pt x="14563" y="8731"/>
                  </a:lnTo>
                  <a:lnTo>
                    <a:pt x="14489" y="8511"/>
                  </a:lnTo>
                  <a:lnTo>
                    <a:pt x="14453" y="8364"/>
                  </a:lnTo>
                  <a:lnTo>
                    <a:pt x="14453" y="8254"/>
                  </a:lnTo>
                  <a:lnTo>
                    <a:pt x="14489" y="8107"/>
                  </a:lnTo>
                  <a:lnTo>
                    <a:pt x="14563" y="7997"/>
                  </a:lnTo>
                  <a:lnTo>
                    <a:pt x="14673" y="7850"/>
                  </a:lnTo>
                  <a:lnTo>
                    <a:pt x="14893" y="7740"/>
                  </a:lnTo>
                  <a:lnTo>
                    <a:pt x="15113" y="7667"/>
                  </a:lnTo>
                  <a:lnTo>
                    <a:pt x="15333" y="7630"/>
                  </a:lnTo>
                  <a:lnTo>
                    <a:pt x="16103" y="7630"/>
                  </a:lnTo>
                  <a:lnTo>
                    <a:pt x="15993" y="7850"/>
                  </a:lnTo>
                  <a:lnTo>
                    <a:pt x="15957" y="7961"/>
                  </a:lnTo>
                  <a:lnTo>
                    <a:pt x="15993" y="8107"/>
                  </a:lnTo>
                  <a:lnTo>
                    <a:pt x="16030" y="8327"/>
                  </a:lnTo>
                  <a:lnTo>
                    <a:pt x="16030" y="8584"/>
                  </a:lnTo>
                  <a:lnTo>
                    <a:pt x="16030" y="8804"/>
                  </a:lnTo>
                  <a:lnTo>
                    <a:pt x="15993" y="9024"/>
                  </a:lnTo>
                  <a:lnTo>
                    <a:pt x="15920" y="8841"/>
                  </a:lnTo>
                  <a:lnTo>
                    <a:pt x="15847" y="8694"/>
                  </a:lnTo>
                  <a:lnTo>
                    <a:pt x="15736" y="8511"/>
                  </a:lnTo>
                  <a:lnTo>
                    <a:pt x="15590" y="8364"/>
                  </a:lnTo>
                  <a:lnTo>
                    <a:pt x="15516" y="8327"/>
                  </a:lnTo>
                  <a:lnTo>
                    <a:pt x="15370" y="8327"/>
                  </a:lnTo>
                  <a:lnTo>
                    <a:pt x="15296" y="8364"/>
                  </a:lnTo>
                  <a:lnTo>
                    <a:pt x="15260" y="8437"/>
                  </a:lnTo>
                  <a:lnTo>
                    <a:pt x="15260" y="8511"/>
                  </a:lnTo>
                  <a:lnTo>
                    <a:pt x="15260" y="8584"/>
                  </a:lnTo>
                  <a:lnTo>
                    <a:pt x="15296" y="8657"/>
                  </a:lnTo>
                  <a:lnTo>
                    <a:pt x="15480" y="8914"/>
                  </a:lnTo>
                  <a:lnTo>
                    <a:pt x="15590" y="9171"/>
                  </a:lnTo>
                  <a:lnTo>
                    <a:pt x="15626" y="9464"/>
                  </a:lnTo>
                  <a:lnTo>
                    <a:pt x="15590" y="9795"/>
                  </a:lnTo>
                  <a:lnTo>
                    <a:pt x="15590" y="9868"/>
                  </a:lnTo>
                  <a:lnTo>
                    <a:pt x="15626" y="9978"/>
                  </a:lnTo>
                  <a:lnTo>
                    <a:pt x="15370" y="10308"/>
                  </a:lnTo>
                  <a:lnTo>
                    <a:pt x="15040" y="10638"/>
                  </a:lnTo>
                  <a:lnTo>
                    <a:pt x="14893" y="10748"/>
                  </a:lnTo>
                  <a:lnTo>
                    <a:pt x="14673" y="10895"/>
                  </a:lnTo>
                  <a:lnTo>
                    <a:pt x="14269" y="11042"/>
                  </a:lnTo>
                  <a:lnTo>
                    <a:pt x="14306" y="10968"/>
                  </a:lnTo>
                  <a:lnTo>
                    <a:pt x="14343" y="10638"/>
                  </a:lnTo>
                  <a:lnTo>
                    <a:pt x="14306" y="10345"/>
                  </a:lnTo>
                  <a:lnTo>
                    <a:pt x="14233" y="10015"/>
                  </a:lnTo>
                  <a:lnTo>
                    <a:pt x="14086" y="9721"/>
                  </a:lnTo>
                  <a:lnTo>
                    <a:pt x="13902" y="9428"/>
                  </a:lnTo>
                  <a:lnTo>
                    <a:pt x="13682" y="9171"/>
                  </a:lnTo>
                  <a:lnTo>
                    <a:pt x="13499" y="9024"/>
                  </a:lnTo>
                  <a:lnTo>
                    <a:pt x="13426" y="8914"/>
                  </a:lnTo>
                  <a:lnTo>
                    <a:pt x="13352" y="8841"/>
                  </a:lnTo>
                  <a:lnTo>
                    <a:pt x="13169" y="8841"/>
                  </a:lnTo>
                  <a:lnTo>
                    <a:pt x="12839" y="8694"/>
                  </a:lnTo>
                  <a:lnTo>
                    <a:pt x="12875" y="8584"/>
                  </a:lnTo>
                  <a:lnTo>
                    <a:pt x="12875" y="8437"/>
                  </a:lnTo>
                  <a:lnTo>
                    <a:pt x="12875" y="8364"/>
                  </a:lnTo>
                  <a:lnTo>
                    <a:pt x="12839" y="8327"/>
                  </a:lnTo>
                  <a:lnTo>
                    <a:pt x="12765" y="8291"/>
                  </a:lnTo>
                  <a:lnTo>
                    <a:pt x="12655" y="8291"/>
                  </a:lnTo>
                  <a:lnTo>
                    <a:pt x="12582" y="8327"/>
                  </a:lnTo>
                  <a:lnTo>
                    <a:pt x="12545" y="8401"/>
                  </a:lnTo>
                  <a:lnTo>
                    <a:pt x="12472" y="8584"/>
                  </a:lnTo>
                  <a:lnTo>
                    <a:pt x="12252" y="8547"/>
                  </a:lnTo>
                  <a:lnTo>
                    <a:pt x="12032" y="8584"/>
                  </a:lnTo>
                  <a:lnTo>
                    <a:pt x="11812" y="8621"/>
                  </a:lnTo>
                  <a:lnTo>
                    <a:pt x="11628" y="8694"/>
                  </a:lnTo>
                  <a:lnTo>
                    <a:pt x="11555" y="8584"/>
                  </a:lnTo>
                  <a:lnTo>
                    <a:pt x="11445" y="8511"/>
                  </a:lnTo>
                  <a:lnTo>
                    <a:pt x="11261" y="8511"/>
                  </a:lnTo>
                  <a:lnTo>
                    <a:pt x="11188" y="8584"/>
                  </a:lnTo>
                  <a:lnTo>
                    <a:pt x="11115" y="8657"/>
                  </a:lnTo>
                  <a:lnTo>
                    <a:pt x="11041" y="8731"/>
                  </a:lnTo>
                  <a:lnTo>
                    <a:pt x="10895" y="8914"/>
                  </a:lnTo>
                  <a:lnTo>
                    <a:pt x="10748" y="9061"/>
                  </a:lnTo>
                  <a:lnTo>
                    <a:pt x="10454" y="9208"/>
                  </a:lnTo>
                  <a:lnTo>
                    <a:pt x="10124" y="9318"/>
                  </a:lnTo>
                  <a:lnTo>
                    <a:pt x="9794" y="9391"/>
                  </a:lnTo>
                  <a:lnTo>
                    <a:pt x="9464" y="9428"/>
                  </a:lnTo>
                  <a:lnTo>
                    <a:pt x="8767" y="9428"/>
                  </a:lnTo>
                  <a:lnTo>
                    <a:pt x="8327" y="9354"/>
                  </a:lnTo>
                  <a:lnTo>
                    <a:pt x="8180" y="9318"/>
                  </a:lnTo>
                  <a:lnTo>
                    <a:pt x="8143" y="9318"/>
                  </a:lnTo>
                  <a:lnTo>
                    <a:pt x="8143" y="9281"/>
                  </a:lnTo>
                  <a:lnTo>
                    <a:pt x="8143" y="9134"/>
                  </a:lnTo>
                  <a:lnTo>
                    <a:pt x="8033" y="9024"/>
                  </a:lnTo>
                  <a:lnTo>
                    <a:pt x="8290" y="8621"/>
                  </a:lnTo>
                  <a:lnTo>
                    <a:pt x="8547" y="8181"/>
                  </a:lnTo>
                  <a:lnTo>
                    <a:pt x="8767" y="7924"/>
                  </a:lnTo>
                  <a:lnTo>
                    <a:pt x="8987" y="7630"/>
                  </a:lnTo>
                  <a:lnTo>
                    <a:pt x="9244" y="7410"/>
                  </a:lnTo>
                  <a:lnTo>
                    <a:pt x="9501" y="7154"/>
                  </a:lnTo>
                  <a:lnTo>
                    <a:pt x="9794" y="6970"/>
                  </a:lnTo>
                  <a:lnTo>
                    <a:pt x="10088" y="6787"/>
                  </a:lnTo>
                  <a:lnTo>
                    <a:pt x="10234" y="6713"/>
                  </a:lnTo>
                  <a:lnTo>
                    <a:pt x="10418" y="6713"/>
                  </a:lnTo>
                  <a:lnTo>
                    <a:pt x="10491" y="6750"/>
                  </a:lnTo>
                  <a:lnTo>
                    <a:pt x="10528" y="6823"/>
                  </a:lnTo>
                  <a:lnTo>
                    <a:pt x="10528" y="6897"/>
                  </a:lnTo>
                  <a:lnTo>
                    <a:pt x="10528" y="7043"/>
                  </a:lnTo>
                  <a:lnTo>
                    <a:pt x="10454" y="7154"/>
                  </a:lnTo>
                  <a:lnTo>
                    <a:pt x="10308" y="7374"/>
                  </a:lnTo>
                  <a:lnTo>
                    <a:pt x="10051" y="7667"/>
                  </a:lnTo>
                  <a:lnTo>
                    <a:pt x="9757" y="7961"/>
                  </a:lnTo>
                  <a:lnTo>
                    <a:pt x="9501" y="8291"/>
                  </a:lnTo>
                  <a:lnTo>
                    <a:pt x="9281" y="8657"/>
                  </a:lnTo>
                  <a:lnTo>
                    <a:pt x="9281" y="8731"/>
                  </a:lnTo>
                  <a:lnTo>
                    <a:pt x="9317" y="8841"/>
                  </a:lnTo>
                  <a:lnTo>
                    <a:pt x="9391" y="8878"/>
                  </a:lnTo>
                  <a:lnTo>
                    <a:pt x="9501" y="8878"/>
                  </a:lnTo>
                  <a:lnTo>
                    <a:pt x="9721" y="8694"/>
                  </a:lnTo>
                  <a:lnTo>
                    <a:pt x="9941" y="8474"/>
                  </a:lnTo>
                  <a:lnTo>
                    <a:pt x="10271" y="7997"/>
                  </a:lnTo>
                  <a:lnTo>
                    <a:pt x="10601" y="7630"/>
                  </a:lnTo>
                  <a:lnTo>
                    <a:pt x="10748" y="7447"/>
                  </a:lnTo>
                  <a:lnTo>
                    <a:pt x="10858" y="7227"/>
                  </a:lnTo>
                  <a:lnTo>
                    <a:pt x="10895" y="7043"/>
                  </a:lnTo>
                  <a:lnTo>
                    <a:pt x="10895" y="6860"/>
                  </a:lnTo>
                  <a:lnTo>
                    <a:pt x="10858" y="6677"/>
                  </a:lnTo>
                  <a:lnTo>
                    <a:pt x="10784" y="6530"/>
                  </a:lnTo>
                  <a:lnTo>
                    <a:pt x="10674" y="6383"/>
                  </a:lnTo>
                  <a:lnTo>
                    <a:pt x="10491" y="6310"/>
                  </a:lnTo>
                  <a:lnTo>
                    <a:pt x="10344" y="6310"/>
                  </a:lnTo>
                  <a:lnTo>
                    <a:pt x="10124" y="6347"/>
                  </a:lnTo>
                  <a:lnTo>
                    <a:pt x="9904" y="6420"/>
                  </a:lnTo>
                  <a:lnTo>
                    <a:pt x="9684" y="6567"/>
                  </a:lnTo>
                  <a:lnTo>
                    <a:pt x="9281" y="6860"/>
                  </a:lnTo>
                  <a:lnTo>
                    <a:pt x="8914" y="7190"/>
                  </a:lnTo>
                  <a:lnTo>
                    <a:pt x="8584" y="7557"/>
                  </a:lnTo>
                  <a:lnTo>
                    <a:pt x="8290" y="7887"/>
                  </a:lnTo>
                  <a:lnTo>
                    <a:pt x="8033" y="8254"/>
                  </a:lnTo>
                  <a:lnTo>
                    <a:pt x="7850" y="8657"/>
                  </a:lnTo>
                  <a:lnTo>
                    <a:pt x="7777" y="8878"/>
                  </a:lnTo>
                  <a:lnTo>
                    <a:pt x="7740" y="9098"/>
                  </a:lnTo>
                  <a:lnTo>
                    <a:pt x="7703" y="9098"/>
                  </a:lnTo>
                  <a:lnTo>
                    <a:pt x="7667" y="9171"/>
                  </a:lnTo>
                  <a:lnTo>
                    <a:pt x="7556" y="9208"/>
                  </a:lnTo>
                  <a:lnTo>
                    <a:pt x="7300" y="9208"/>
                  </a:lnTo>
                  <a:lnTo>
                    <a:pt x="6823" y="9098"/>
                  </a:lnTo>
                  <a:lnTo>
                    <a:pt x="6236" y="9098"/>
                  </a:lnTo>
                  <a:lnTo>
                    <a:pt x="5686" y="9171"/>
                  </a:lnTo>
                  <a:lnTo>
                    <a:pt x="5612" y="9171"/>
                  </a:lnTo>
                  <a:lnTo>
                    <a:pt x="5612" y="8988"/>
                  </a:lnTo>
                  <a:lnTo>
                    <a:pt x="5612" y="8804"/>
                  </a:lnTo>
                  <a:lnTo>
                    <a:pt x="5686" y="8657"/>
                  </a:lnTo>
                  <a:lnTo>
                    <a:pt x="5759" y="8511"/>
                  </a:lnTo>
                  <a:lnTo>
                    <a:pt x="5869" y="8364"/>
                  </a:lnTo>
                  <a:lnTo>
                    <a:pt x="6016" y="8291"/>
                  </a:lnTo>
                  <a:lnTo>
                    <a:pt x="6163" y="8181"/>
                  </a:lnTo>
                  <a:lnTo>
                    <a:pt x="6383" y="8144"/>
                  </a:lnTo>
                  <a:lnTo>
                    <a:pt x="6749" y="8034"/>
                  </a:lnTo>
                  <a:lnTo>
                    <a:pt x="7080" y="7924"/>
                  </a:lnTo>
                  <a:lnTo>
                    <a:pt x="7410" y="7777"/>
                  </a:lnTo>
                  <a:lnTo>
                    <a:pt x="7703" y="7594"/>
                  </a:lnTo>
                  <a:lnTo>
                    <a:pt x="7960" y="7374"/>
                  </a:lnTo>
                  <a:lnTo>
                    <a:pt x="8217" y="7154"/>
                  </a:lnTo>
                  <a:lnTo>
                    <a:pt x="8437" y="6897"/>
                  </a:lnTo>
                  <a:lnTo>
                    <a:pt x="8620" y="6603"/>
                  </a:lnTo>
                  <a:lnTo>
                    <a:pt x="8767" y="6383"/>
                  </a:lnTo>
                  <a:lnTo>
                    <a:pt x="8914" y="6090"/>
                  </a:lnTo>
                  <a:lnTo>
                    <a:pt x="8950" y="5943"/>
                  </a:lnTo>
                  <a:lnTo>
                    <a:pt x="8987" y="5796"/>
                  </a:lnTo>
                  <a:lnTo>
                    <a:pt x="8950" y="5650"/>
                  </a:lnTo>
                  <a:lnTo>
                    <a:pt x="8914" y="5540"/>
                  </a:lnTo>
                  <a:lnTo>
                    <a:pt x="8804" y="5540"/>
                  </a:lnTo>
                  <a:lnTo>
                    <a:pt x="8694" y="5576"/>
                  </a:lnTo>
                  <a:lnTo>
                    <a:pt x="8620" y="5686"/>
                  </a:lnTo>
                  <a:lnTo>
                    <a:pt x="8510" y="5943"/>
                  </a:lnTo>
                  <a:lnTo>
                    <a:pt x="8327" y="6310"/>
                  </a:lnTo>
                  <a:lnTo>
                    <a:pt x="8107" y="6677"/>
                  </a:lnTo>
                  <a:lnTo>
                    <a:pt x="7813" y="7007"/>
                  </a:lnTo>
                  <a:lnTo>
                    <a:pt x="7483" y="7264"/>
                  </a:lnTo>
                  <a:lnTo>
                    <a:pt x="7116" y="7484"/>
                  </a:lnTo>
                  <a:lnTo>
                    <a:pt x="6713" y="7667"/>
                  </a:lnTo>
                  <a:lnTo>
                    <a:pt x="6346" y="7777"/>
                  </a:lnTo>
                  <a:lnTo>
                    <a:pt x="6016" y="7887"/>
                  </a:lnTo>
                  <a:lnTo>
                    <a:pt x="5832" y="7924"/>
                  </a:lnTo>
                  <a:lnTo>
                    <a:pt x="5686" y="8034"/>
                  </a:lnTo>
                  <a:lnTo>
                    <a:pt x="5539" y="8144"/>
                  </a:lnTo>
                  <a:lnTo>
                    <a:pt x="5429" y="8291"/>
                  </a:lnTo>
                  <a:lnTo>
                    <a:pt x="5282" y="8511"/>
                  </a:lnTo>
                  <a:lnTo>
                    <a:pt x="5209" y="8768"/>
                  </a:lnTo>
                  <a:lnTo>
                    <a:pt x="5209" y="9024"/>
                  </a:lnTo>
                  <a:lnTo>
                    <a:pt x="5282" y="9281"/>
                  </a:lnTo>
                  <a:lnTo>
                    <a:pt x="4915" y="9391"/>
                  </a:lnTo>
                  <a:lnTo>
                    <a:pt x="4512" y="9501"/>
                  </a:lnTo>
                  <a:lnTo>
                    <a:pt x="4365" y="9501"/>
                  </a:lnTo>
                  <a:lnTo>
                    <a:pt x="4218" y="9464"/>
                  </a:lnTo>
                  <a:lnTo>
                    <a:pt x="4072" y="9428"/>
                  </a:lnTo>
                  <a:lnTo>
                    <a:pt x="3962" y="9354"/>
                  </a:lnTo>
                  <a:lnTo>
                    <a:pt x="3852" y="9244"/>
                  </a:lnTo>
                  <a:lnTo>
                    <a:pt x="3778" y="9134"/>
                  </a:lnTo>
                  <a:lnTo>
                    <a:pt x="3742" y="9024"/>
                  </a:lnTo>
                  <a:lnTo>
                    <a:pt x="3778" y="8841"/>
                  </a:lnTo>
                  <a:lnTo>
                    <a:pt x="3815" y="8768"/>
                  </a:lnTo>
                  <a:lnTo>
                    <a:pt x="3778" y="8694"/>
                  </a:lnTo>
                  <a:lnTo>
                    <a:pt x="3888" y="8547"/>
                  </a:lnTo>
                  <a:lnTo>
                    <a:pt x="3962" y="8401"/>
                  </a:lnTo>
                  <a:lnTo>
                    <a:pt x="4108" y="8107"/>
                  </a:lnTo>
                  <a:lnTo>
                    <a:pt x="4255" y="7850"/>
                  </a:lnTo>
                  <a:lnTo>
                    <a:pt x="4439" y="7520"/>
                  </a:lnTo>
                  <a:lnTo>
                    <a:pt x="4475" y="7374"/>
                  </a:lnTo>
                  <a:lnTo>
                    <a:pt x="4512" y="7227"/>
                  </a:lnTo>
                  <a:lnTo>
                    <a:pt x="4475" y="7043"/>
                  </a:lnTo>
                  <a:lnTo>
                    <a:pt x="4439" y="6897"/>
                  </a:lnTo>
                  <a:lnTo>
                    <a:pt x="4328" y="6823"/>
                  </a:lnTo>
                  <a:lnTo>
                    <a:pt x="4218" y="6750"/>
                  </a:lnTo>
                  <a:lnTo>
                    <a:pt x="4108" y="6713"/>
                  </a:lnTo>
                  <a:lnTo>
                    <a:pt x="3962" y="6713"/>
                  </a:lnTo>
                  <a:lnTo>
                    <a:pt x="3705" y="6750"/>
                  </a:lnTo>
                  <a:lnTo>
                    <a:pt x="3485" y="6823"/>
                  </a:lnTo>
                  <a:lnTo>
                    <a:pt x="3191" y="7007"/>
                  </a:lnTo>
                  <a:lnTo>
                    <a:pt x="2935" y="7227"/>
                  </a:lnTo>
                  <a:lnTo>
                    <a:pt x="2751" y="7447"/>
                  </a:lnTo>
                  <a:lnTo>
                    <a:pt x="2568" y="7667"/>
                  </a:lnTo>
                  <a:lnTo>
                    <a:pt x="2494" y="7667"/>
                  </a:lnTo>
                  <a:lnTo>
                    <a:pt x="2421" y="7704"/>
                  </a:lnTo>
                  <a:lnTo>
                    <a:pt x="2348" y="7850"/>
                  </a:lnTo>
                  <a:lnTo>
                    <a:pt x="2348" y="7887"/>
                  </a:lnTo>
                  <a:lnTo>
                    <a:pt x="2348" y="7961"/>
                  </a:lnTo>
                  <a:lnTo>
                    <a:pt x="2384" y="8034"/>
                  </a:lnTo>
                  <a:lnTo>
                    <a:pt x="2458" y="8071"/>
                  </a:lnTo>
                  <a:lnTo>
                    <a:pt x="2568" y="8107"/>
                  </a:lnTo>
                  <a:lnTo>
                    <a:pt x="2678" y="8107"/>
                  </a:lnTo>
                  <a:lnTo>
                    <a:pt x="2788" y="8071"/>
                  </a:lnTo>
                  <a:lnTo>
                    <a:pt x="2861" y="7997"/>
                  </a:lnTo>
                  <a:lnTo>
                    <a:pt x="3191" y="7630"/>
                  </a:lnTo>
                  <a:lnTo>
                    <a:pt x="3338" y="7447"/>
                  </a:lnTo>
                  <a:lnTo>
                    <a:pt x="3521" y="7300"/>
                  </a:lnTo>
                  <a:lnTo>
                    <a:pt x="3742" y="7227"/>
                  </a:lnTo>
                  <a:lnTo>
                    <a:pt x="3962" y="7154"/>
                  </a:lnTo>
                  <a:lnTo>
                    <a:pt x="4035" y="7154"/>
                  </a:lnTo>
                  <a:lnTo>
                    <a:pt x="4035" y="7190"/>
                  </a:lnTo>
                  <a:lnTo>
                    <a:pt x="4035" y="7300"/>
                  </a:lnTo>
                  <a:lnTo>
                    <a:pt x="3925" y="7557"/>
                  </a:lnTo>
                  <a:lnTo>
                    <a:pt x="3668" y="8034"/>
                  </a:lnTo>
                  <a:lnTo>
                    <a:pt x="3558" y="8327"/>
                  </a:lnTo>
                  <a:lnTo>
                    <a:pt x="3485" y="8474"/>
                  </a:lnTo>
                  <a:lnTo>
                    <a:pt x="3411" y="8547"/>
                  </a:lnTo>
                  <a:lnTo>
                    <a:pt x="3301" y="8621"/>
                  </a:lnTo>
                  <a:lnTo>
                    <a:pt x="3301" y="8657"/>
                  </a:lnTo>
                  <a:lnTo>
                    <a:pt x="3265" y="8694"/>
                  </a:lnTo>
                  <a:lnTo>
                    <a:pt x="3118" y="8804"/>
                  </a:lnTo>
                  <a:lnTo>
                    <a:pt x="2935" y="8841"/>
                  </a:lnTo>
                  <a:lnTo>
                    <a:pt x="2751" y="8878"/>
                  </a:lnTo>
                  <a:lnTo>
                    <a:pt x="2531" y="8878"/>
                  </a:lnTo>
                  <a:lnTo>
                    <a:pt x="2348" y="8841"/>
                  </a:lnTo>
                  <a:lnTo>
                    <a:pt x="2164" y="8768"/>
                  </a:lnTo>
                  <a:lnTo>
                    <a:pt x="2018" y="8694"/>
                  </a:lnTo>
                  <a:lnTo>
                    <a:pt x="1871" y="8584"/>
                  </a:lnTo>
                  <a:lnTo>
                    <a:pt x="1724" y="8437"/>
                  </a:lnTo>
                  <a:lnTo>
                    <a:pt x="1651" y="8291"/>
                  </a:lnTo>
                  <a:lnTo>
                    <a:pt x="1577" y="8144"/>
                  </a:lnTo>
                  <a:lnTo>
                    <a:pt x="1504" y="7961"/>
                  </a:lnTo>
                  <a:lnTo>
                    <a:pt x="1504" y="7777"/>
                  </a:lnTo>
                  <a:lnTo>
                    <a:pt x="1504" y="7594"/>
                  </a:lnTo>
                  <a:lnTo>
                    <a:pt x="1504" y="7447"/>
                  </a:lnTo>
                  <a:lnTo>
                    <a:pt x="1577" y="7264"/>
                  </a:lnTo>
                  <a:lnTo>
                    <a:pt x="1614" y="7154"/>
                  </a:lnTo>
                  <a:lnTo>
                    <a:pt x="1651" y="7043"/>
                  </a:lnTo>
                  <a:lnTo>
                    <a:pt x="1614" y="6970"/>
                  </a:lnTo>
                  <a:lnTo>
                    <a:pt x="1687" y="6970"/>
                  </a:lnTo>
                  <a:lnTo>
                    <a:pt x="1944" y="6860"/>
                  </a:lnTo>
                  <a:lnTo>
                    <a:pt x="2201" y="6787"/>
                  </a:lnTo>
                  <a:lnTo>
                    <a:pt x="2788" y="6493"/>
                  </a:lnTo>
                  <a:lnTo>
                    <a:pt x="3375" y="6163"/>
                  </a:lnTo>
                  <a:lnTo>
                    <a:pt x="3815" y="5870"/>
                  </a:lnTo>
                  <a:lnTo>
                    <a:pt x="3998" y="5686"/>
                  </a:lnTo>
                  <a:lnTo>
                    <a:pt x="4145" y="5503"/>
                  </a:lnTo>
                  <a:lnTo>
                    <a:pt x="4292" y="5283"/>
                  </a:lnTo>
                  <a:lnTo>
                    <a:pt x="4402" y="5099"/>
                  </a:lnTo>
                  <a:lnTo>
                    <a:pt x="4475" y="4843"/>
                  </a:lnTo>
                  <a:lnTo>
                    <a:pt x="4512" y="4586"/>
                  </a:lnTo>
                  <a:lnTo>
                    <a:pt x="4512" y="4402"/>
                  </a:lnTo>
                  <a:lnTo>
                    <a:pt x="4475" y="4182"/>
                  </a:lnTo>
                  <a:lnTo>
                    <a:pt x="4365" y="3999"/>
                  </a:lnTo>
                  <a:lnTo>
                    <a:pt x="4292" y="3926"/>
                  </a:lnTo>
                  <a:lnTo>
                    <a:pt x="4218" y="3889"/>
                  </a:lnTo>
                  <a:lnTo>
                    <a:pt x="3962" y="3816"/>
                  </a:lnTo>
                  <a:lnTo>
                    <a:pt x="3742" y="3779"/>
                  </a:lnTo>
                  <a:lnTo>
                    <a:pt x="3485" y="3816"/>
                  </a:lnTo>
                  <a:lnTo>
                    <a:pt x="3228" y="3852"/>
                  </a:lnTo>
                  <a:lnTo>
                    <a:pt x="2935" y="3962"/>
                  </a:lnTo>
                  <a:lnTo>
                    <a:pt x="2678" y="4072"/>
                  </a:lnTo>
                  <a:lnTo>
                    <a:pt x="2164" y="4366"/>
                  </a:lnTo>
                  <a:lnTo>
                    <a:pt x="1504" y="4733"/>
                  </a:lnTo>
                  <a:lnTo>
                    <a:pt x="1211" y="4916"/>
                  </a:lnTo>
                  <a:lnTo>
                    <a:pt x="917" y="5099"/>
                  </a:lnTo>
                  <a:lnTo>
                    <a:pt x="844" y="5173"/>
                  </a:lnTo>
                  <a:lnTo>
                    <a:pt x="807" y="5246"/>
                  </a:lnTo>
                  <a:lnTo>
                    <a:pt x="807" y="5319"/>
                  </a:lnTo>
                  <a:lnTo>
                    <a:pt x="844" y="5356"/>
                  </a:lnTo>
                  <a:lnTo>
                    <a:pt x="880" y="5429"/>
                  </a:lnTo>
                  <a:lnTo>
                    <a:pt x="954" y="5466"/>
                  </a:lnTo>
                  <a:lnTo>
                    <a:pt x="1101" y="5466"/>
                  </a:lnTo>
                  <a:lnTo>
                    <a:pt x="1541" y="5246"/>
                  </a:lnTo>
                  <a:lnTo>
                    <a:pt x="1944" y="4989"/>
                  </a:lnTo>
                  <a:lnTo>
                    <a:pt x="2788" y="4512"/>
                  </a:lnTo>
                  <a:lnTo>
                    <a:pt x="3191" y="4329"/>
                  </a:lnTo>
                  <a:lnTo>
                    <a:pt x="3375" y="4256"/>
                  </a:lnTo>
                  <a:lnTo>
                    <a:pt x="3595" y="4219"/>
                  </a:lnTo>
                  <a:lnTo>
                    <a:pt x="3742" y="4182"/>
                  </a:lnTo>
                  <a:lnTo>
                    <a:pt x="3852" y="4219"/>
                  </a:lnTo>
                  <a:lnTo>
                    <a:pt x="3998" y="4256"/>
                  </a:lnTo>
                  <a:lnTo>
                    <a:pt x="4035" y="4292"/>
                  </a:lnTo>
                  <a:lnTo>
                    <a:pt x="4072" y="4366"/>
                  </a:lnTo>
                  <a:lnTo>
                    <a:pt x="4108" y="4476"/>
                  </a:lnTo>
                  <a:lnTo>
                    <a:pt x="4108" y="4586"/>
                  </a:lnTo>
                  <a:lnTo>
                    <a:pt x="4072" y="4843"/>
                  </a:lnTo>
                  <a:lnTo>
                    <a:pt x="3998" y="5026"/>
                  </a:lnTo>
                  <a:lnTo>
                    <a:pt x="3852" y="5246"/>
                  </a:lnTo>
                  <a:lnTo>
                    <a:pt x="3705" y="5393"/>
                  </a:lnTo>
                  <a:lnTo>
                    <a:pt x="3558" y="5576"/>
                  </a:lnTo>
                  <a:lnTo>
                    <a:pt x="3155" y="5833"/>
                  </a:lnTo>
                  <a:lnTo>
                    <a:pt x="2788" y="6053"/>
                  </a:lnTo>
                  <a:lnTo>
                    <a:pt x="2348" y="6310"/>
                  </a:lnTo>
                  <a:lnTo>
                    <a:pt x="1908" y="6530"/>
                  </a:lnTo>
                  <a:lnTo>
                    <a:pt x="1467" y="6750"/>
                  </a:lnTo>
                  <a:lnTo>
                    <a:pt x="1321" y="6823"/>
                  </a:lnTo>
                  <a:lnTo>
                    <a:pt x="1247" y="6860"/>
                  </a:lnTo>
                  <a:lnTo>
                    <a:pt x="1211" y="6933"/>
                  </a:lnTo>
                  <a:lnTo>
                    <a:pt x="1174" y="6933"/>
                  </a:lnTo>
                  <a:lnTo>
                    <a:pt x="1064" y="6860"/>
                  </a:lnTo>
                  <a:lnTo>
                    <a:pt x="880" y="6713"/>
                  </a:lnTo>
                  <a:lnTo>
                    <a:pt x="697" y="6457"/>
                  </a:lnTo>
                  <a:lnTo>
                    <a:pt x="587" y="6273"/>
                  </a:lnTo>
                  <a:lnTo>
                    <a:pt x="514" y="6053"/>
                  </a:lnTo>
                  <a:lnTo>
                    <a:pt x="477" y="5833"/>
                  </a:lnTo>
                  <a:lnTo>
                    <a:pt x="477" y="5613"/>
                  </a:lnTo>
                  <a:lnTo>
                    <a:pt x="477" y="5356"/>
                  </a:lnTo>
                  <a:lnTo>
                    <a:pt x="550" y="5136"/>
                  </a:lnTo>
                  <a:lnTo>
                    <a:pt x="660" y="4879"/>
                  </a:lnTo>
                  <a:lnTo>
                    <a:pt x="770" y="4659"/>
                  </a:lnTo>
                  <a:lnTo>
                    <a:pt x="917" y="4476"/>
                  </a:lnTo>
                  <a:lnTo>
                    <a:pt x="1101" y="4292"/>
                  </a:lnTo>
                  <a:lnTo>
                    <a:pt x="1504" y="3962"/>
                  </a:lnTo>
                  <a:lnTo>
                    <a:pt x="1908" y="3705"/>
                  </a:lnTo>
                  <a:lnTo>
                    <a:pt x="2384" y="3485"/>
                  </a:lnTo>
                  <a:lnTo>
                    <a:pt x="2458" y="3412"/>
                  </a:lnTo>
                  <a:lnTo>
                    <a:pt x="2494" y="3302"/>
                  </a:lnTo>
                  <a:lnTo>
                    <a:pt x="2568" y="3119"/>
                  </a:lnTo>
                  <a:lnTo>
                    <a:pt x="2715" y="2898"/>
                  </a:lnTo>
                  <a:lnTo>
                    <a:pt x="2898" y="2715"/>
                  </a:lnTo>
                  <a:lnTo>
                    <a:pt x="3045" y="2532"/>
                  </a:lnTo>
                  <a:lnTo>
                    <a:pt x="3228" y="2385"/>
                  </a:lnTo>
                  <a:lnTo>
                    <a:pt x="3448" y="2238"/>
                  </a:lnTo>
                  <a:lnTo>
                    <a:pt x="3632" y="2128"/>
                  </a:lnTo>
                  <a:lnTo>
                    <a:pt x="3852" y="2055"/>
                  </a:lnTo>
                  <a:lnTo>
                    <a:pt x="4108" y="1981"/>
                  </a:lnTo>
                  <a:lnTo>
                    <a:pt x="4328" y="1945"/>
                  </a:lnTo>
                  <a:lnTo>
                    <a:pt x="4549" y="1908"/>
                  </a:lnTo>
                  <a:lnTo>
                    <a:pt x="4695" y="2055"/>
                  </a:lnTo>
                  <a:lnTo>
                    <a:pt x="4879" y="2165"/>
                  </a:lnTo>
                  <a:lnTo>
                    <a:pt x="5135" y="2348"/>
                  </a:lnTo>
                  <a:lnTo>
                    <a:pt x="5356" y="2568"/>
                  </a:lnTo>
                  <a:lnTo>
                    <a:pt x="5466" y="2715"/>
                  </a:lnTo>
                  <a:lnTo>
                    <a:pt x="5539" y="2898"/>
                  </a:lnTo>
                  <a:lnTo>
                    <a:pt x="5649" y="3229"/>
                  </a:lnTo>
                  <a:lnTo>
                    <a:pt x="5722" y="3559"/>
                  </a:lnTo>
                  <a:lnTo>
                    <a:pt x="5686" y="3926"/>
                  </a:lnTo>
                  <a:lnTo>
                    <a:pt x="5612" y="4256"/>
                  </a:lnTo>
                  <a:lnTo>
                    <a:pt x="5466" y="4549"/>
                  </a:lnTo>
                  <a:lnTo>
                    <a:pt x="5062" y="5063"/>
                  </a:lnTo>
                  <a:lnTo>
                    <a:pt x="4879" y="5319"/>
                  </a:lnTo>
                  <a:lnTo>
                    <a:pt x="4732" y="5613"/>
                  </a:lnTo>
                  <a:lnTo>
                    <a:pt x="4659" y="5943"/>
                  </a:lnTo>
                  <a:lnTo>
                    <a:pt x="4659" y="6090"/>
                  </a:lnTo>
                  <a:lnTo>
                    <a:pt x="4659" y="6273"/>
                  </a:lnTo>
                  <a:lnTo>
                    <a:pt x="4695" y="6420"/>
                  </a:lnTo>
                  <a:lnTo>
                    <a:pt x="4769" y="6567"/>
                  </a:lnTo>
                  <a:lnTo>
                    <a:pt x="4805" y="6677"/>
                  </a:lnTo>
                  <a:lnTo>
                    <a:pt x="4915" y="6787"/>
                  </a:lnTo>
                  <a:lnTo>
                    <a:pt x="5135" y="6933"/>
                  </a:lnTo>
                  <a:lnTo>
                    <a:pt x="5392" y="7007"/>
                  </a:lnTo>
                  <a:lnTo>
                    <a:pt x="5649" y="7043"/>
                  </a:lnTo>
                  <a:lnTo>
                    <a:pt x="5942" y="7007"/>
                  </a:lnTo>
                  <a:lnTo>
                    <a:pt x="6199" y="6933"/>
                  </a:lnTo>
                  <a:lnTo>
                    <a:pt x="6456" y="6823"/>
                  </a:lnTo>
                  <a:lnTo>
                    <a:pt x="6676" y="6677"/>
                  </a:lnTo>
                  <a:lnTo>
                    <a:pt x="6896" y="6457"/>
                  </a:lnTo>
                  <a:lnTo>
                    <a:pt x="7043" y="6200"/>
                  </a:lnTo>
                  <a:lnTo>
                    <a:pt x="7226" y="5980"/>
                  </a:lnTo>
                  <a:lnTo>
                    <a:pt x="7667" y="5246"/>
                  </a:lnTo>
                  <a:lnTo>
                    <a:pt x="7887" y="4879"/>
                  </a:lnTo>
                  <a:lnTo>
                    <a:pt x="8107" y="4476"/>
                  </a:lnTo>
                  <a:lnTo>
                    <a:pt x="8143" y="4402"/>
                  </a:lnTo>
                  <a:lnTo>
                    <a:pt x="8107" y="4329"/>
                  </a:lnTo>
                  <a:lnTo>
                    <a:pt x="8070" y="4256"/>
                  </a:lnTo>
                  <a:lnTo>
                    <a:pt x="8033" y="4182"/>
                  </a:lnTo>
                  <a:lnTo>
                    <a:pt x="7777" y="4182"/>
                  </a:lnTo>
                  <a:lnTo>
                    <a:pt x="7703" y="4256"/>
                  </a:lnTo>
                  <a:lnTo>
                    <a:pt x="7520" y="4586"/>
                  </a:lnTo>
                  <a:lnTo>
                    <a:pt x="7300" y="4879"/>
                  </a:lnTo>
                  <a:lnTo>
                    <a:pt x="6933" y="5540"/>
                  </a:lnTo>
                  <a:lnTo>
                    <a:pt x="6749" y="5796"/>
                  </a:lnTo>
                  <a:lnTo>
                    <a:pt x="6566" y="6053"/>
                  </a:lnTo>
                  <a:lnTo>
                    <a:pt x="6383" y="6273"/>
                  </a:lnTo>
                  <a:lnTo>
                    <a:pt x="6126" y="6493"/>
                  </a:lnTo>
                  <a:lnTo>
                    <a:pt x="5942" y="6567"/>
                  </a:lnTo>
                  <a:lnTo>
                    <a:pt x="5796" y="6603"/>
                  </a:lnTo>
                  <a:lnTo>
                    <a:pt x="5612" y="6567"/>
                  </a:lnTo>
                  <a:lnTo>
                    <a:pt x="5466" y="6530"/>
                  </a:lnTo>
                  <a:lnTo>
                    <a:pt x="5319" y="6457"/>
                  </a:lnTo>
                  <a:lnTo>
                    <a:pt x="5209" y="6347"/>
                  </a:lnTo>
                  <a:lnTo>
                    <a:pt x="5135" y="6200"/>
                  </a:lnTo>
                  <a:lnTo>
                    <a:pt x="5099" y="6016"/>
                  </a:lnTo>
                  <a:lnTo>
                    <a:pt x="5135" y="5833"/>
                  </a:lnTo>
                  <a:lnTo>
                    <a:pt x="5172" y="5686"/>
                  </a:lnTo>
                  <a:lnTo>
                    <a:pt x="5356" y="5393"/>
                  </a:lnTo>
                  <a:lnTo>
                    <a:pt x="5759" y="4879"/>
                  </a:lnTo>
                  <a:lnTo>
                    <a:pt x="5906" y="4659"/>
                  </a:lnTo>
                  <a:lnTo>
                    <a:pt x="6016" y="4402"/>
                  </a:lnTo>
                  <a:lnTo>
                    <a:pt x="6126" y="4146"/>
                  </a:lnTo>
                  <a:lnTo>
                    <a:pt x="6163" y="3889"/>
                  </a:lnTo>
                  <a:lnTo>
                    <a:pt x="6163" y="3632"/>
                  </a:lnTo>
                  <a:lnTo>
                    <a:pt x="6163" y="3339"/>
                  </a:lnTo>
                  <a:lnTo>
                    <a:pt x="6089" y="3082"/>
                  </a:lnTo>
                  <a:lnTo>
                    <a:pt x="6016" y="2825"/>
                  </a:lnTo>
                  <a:lnTo>
                    <a:pt x="5832" y="2532"/>
                  </a:lnTo>
                  <a:lnTo>
                    <a:pt x="5576" y="2165"/>
                  </a:lnTo>
                  <a:lnTo>
                    <a:pt x="5429" y="2018"/>
                  </a:lnTo>
                  <a:lnTo>
                    <a:pt x="5282" y="1908"/>
                  </a:lnTo>
                  <a:lnTo>
                    <a:pt x="5099" y="1798"/>
                  </a:lnTo>
                  <a:lnTo>
                    <a:pt x="4915" y="1725"/>
                  </a:lnTo>
                  <a:lnTo>
                    <a:pt x="4915" y="1688"/>
                  </a:lnTo>
                  <a:lnTo>
                    <a:pt x="4915" y="1468"/>
                  </a:lnTo>
                  <a:lnTo>
                    <a:pt x="4989" y="1321"/>
                  </a:lnTo>
                  <a:lnTo>
                    <a:pt x="5062" y="1174"/>
                  </a:lnTo>
                  <a:lnTo>
                    <a:pt x="5172" y="1028"/>
                  </a:lnTo>
                  <a:lnTo>
                    <a:pt x="5319" y="918"/>
                  </a:lnTo>
                  <a:lnTo>
                    <a:pt x="5502" y="844"/>
                  </a:lnTo>
                  <a:lnTo>
                    <a:pt x="5686" y="808"/>
                  </a:lnTo>
                  <a:lnTo>
                    <a:pt x="5869" y="771"/>
                  </a:lnTo>
                  <a:lnTo>
                    <a:pt x="6016" y="771"/>
                  </a:lnTo>
                  <a:lnTo>
                    <a:pt x="6199" y="808"/>
                  </a:lnTo>
                  <a:lnTo>
                    <a:pt x="6529" y="918"/>
                  </a:lnTo>
                  <a:lnTo>
                    <a:pt x="7190" y="1211"/>
                  </a:lnTo>
                  <a:lnTo>
                    <a:pt x="7080" y="1321"/>
                  </a:lnTo>
                  <a:lnTo>
                    <a:pt x="7043" y="1431"/>
                  </a:lnTo>
                  <a:lnTo>
                    <a:pt x="7043" y="1541"/>
                  </a:lnTo>
                  <a:lnTo>
                    <a:pt x="7043" y="1651"/>
                  </a:lnTo>
                  <a:lnTo>
                    <a:pt x="7153" y="1871"/>
                  </a:lnTo>
                  <a:lnTo>
                    <a:pt x="7300" y="2018"/>
                  </a:lnTo>
                  <a:lnTo>
                    <a:pt x="7446" y="2165"/>
                  </a:lnTo>
                  <a:lnTo>
                    <a:pt x="7556" y="2275"/>
                  </a:lnTo>
                  <a:lnTo>
                    <a:pt x="7446" y="2495"/>
                  </a:lnTo>
                  <a:lnTo>
                    <a:pt x="7263" y="3045"/>
                  </a:lnTo>
                  <a:lnTo>
                    <a:pt x="7153" y="3265"/>
                  </a:lnTo>
                  <a:lnTo>
                    <a:pt x="7043" y="3485"/>
                  </a:lnTo>
                  <a:lnTo>
                    <a:pt x="6933" y="3705"/>
                  </a:lnTo>
                  <a:lnTo>
                    <a:pt x="6896" y="3926"/>
                  </a:lnTo>
                  <a:lnTo>
                    <a:pt x="6896" y="3999"/>
                  </a:lnTo>
                  <a:lnTo>
                    <a:pt x="6970" y="4036"/>
                  </a:lnTo>
                  <a:lnTo>
                    <a:pt x="7043" y="4072"/>
                  </a:lnTo>
                  <a:lnTo>
                    <a:pt x="7116" y="4036"/>
                  </a:lnTo>
                  <a:lnTo>
                    <a:pt x="7263" y="3889"/>
                  </a:lnTo>
                  <a:lnTo>
                    <a:pt x="7410" y="3705"/>
                  </a:lnTo>
                  <a:lnTo>
                    <a:pt x="7593" y="3265"/>
                  </a:lnTo>
                  <a:lnTo>
                    <a:pt x="7777" y="2715"/>
                  </a:lnTo>
                  <a:lnTo>
                    <a:pt x="7813" y="2458"/>
                  </a:lnTo>
                  <a:lnTo>
                    <a:pt x="7813" y="2422"/>
                  </a:lnTo>
                  <a:lnTo>
                    <a:pt x="8363" y="2678"/>
                  </a:lnTo>
                  <a:lnTo>
                    <a:pt x="8584" y="2862"/>
                  </a:lnTo>
                  <a:lnTo>
                    <a:pt x="8694" y="3009"/>
                  </a:lnTo>
                  <a:lnTo>
                    <a:pt x="8804" y="3155"/>
                  </a:lnTo>
                  <a:lnTo>
                    <a:pt x="8877" y="3302"/>
                  </a:lnTo>
                  <a:lnTo>
                    <a:pt x="8877" y="3449"/>
                  </a:lnTo>
                  <a:lnTo>
                    <a:pt x="8840" y="3595"/>
                  </a:lnTo>
                  <a:lnTo>
                    <a:pt x="8694" y="3705"/>
                  </a:lnTo>
                  <a:lnTo>
                    <a:pt x="8620" y="3779"/>
                  </a:lnTo>
                  <a:lnTo>
                    <a:pt x="8584" y="3852"/>
                  </a:lnTo>
                  <a:lnTo>
                    <a:pt x="8584" y="3926"/>
                  </a:lnTo>
                  <a:lnTo>
                    <a:pt x="8620" y="3999"/>
                  </a:lnTo>
                  <a:lnTo>
                    <a:pt x="8657" y="4072"/>
                  </a:lnTo>
                  <a:lnTo>
                    <a:pt x="8730" y="4109"/>
                  </a:lnTo>
                  <a:lnTo>
                    <a:pt x="8840" y="4109"/>
                  </a:lnTo>
                  <a:lnTo>
                    <a:pt x="8914" y="4072"/>
                  </a:lnTo>
                  <a:lnTo>
                    <a:pt x="9097" y="3926"/>
                  </a:lnTo>
                  <a:lnTo>
                    <a:pt x="9207" y="3779"/>
                  </a:lnTo>
                  <a:lnTo>
                    <a:pt x="9281" y="3595"/>
                  </a:lnTo>
                  <a:lnTo>
                    <a:pt x="9281" y="3412"/>
                  </a:lnTo>
                  <a:lnTo>
                    <a:pt x="9281" y="3192"/>
                  </a:lnTo>
                  <a:lnTo>
                    <a:pt x="9207" y="3009"/>
                  </a:lnTo>
                  <a:lnTo>
                    <a:pt x="9097" y="2825"/>
                  </a:lnTo>
                  <a:lnTo>
                    <a:pt x="8987" y="2642"/>
                  </a:lnTo>
                  <a:lnTo>
                    <a:pt x="8804" y="2458"/>
                  </a:lnTo>
                  <a:lnTo>
                    <a:pt x="8584" y="2348"/>
                  </a:lnTo>
                  <a:lnTo>
                    <a:pt x="8107" y="2091"/>
                  </a:lnTo>
                  <a:lnTo>
                    <a:pt x="7887" y="1981"/>
                  </a:lnTo>
                  <a:lnTo>
                    <a:pt x="7593" y="1798"/>
                  </a:lnTo>
                  <a:lnTo>
                    <a:pt x="7446" y="1651"/>
                  </a:lnTo>
                  <a:lnTo>
                    <a:pt x="7373" y="1541"/>
                  </a:lnTo>
                  <a:lnTo>
                    <a:pt x="7336" y="1431"/>
                  </a:lnTo>
                  <a:lnTo>
                    <a:pt x="7373" y="1284"/>
                  </a:lnTo>
                  <a:lnTo>
                    <a:pt x="7483" y="1358"/>
                  </a:lnTo>
                  <a:lnTo>
                    <a:pt x="7556" y="1358"/>
                  </a:lnTo>
                  <a:lnTo>
                    <a:pt x="7593" y="1321"/>
                  </a:lnTo>
                  <a:lnTo>
                    <a:pt x="7630" y="1248"/>
                  </a:lnTo>
                  <a:lnTo>
                    <a:pt x="7703" y="1138"/>
                  </a:lnTo>
                  <a:lnTo>
                    <a:pt x="7813" y="954"/>
                  </a:lnTo>
                  <a:lnTo>
                    <a:pt x="7923" y="808"/>
                  </a:lnTo>
                  <a:lnTo>
                    <a:pt x="8107" y="698"/>
                  </a:lnTo>
                  <a:lnTo>
                    <a:pt x="8290" y="624"/>
                  </a:lnTo>
                  <a:lnTo>
                    <a:pt x="8474" y="588"/>
                  </a:lnTo>
                  <a:lnTo>
                    <a:pt x="8694" y="551"/>
                  </a:lnTo>
                  <a:lnTo>
                    <a:pt x="9060" y="514"/>
                  </a:lnTo>
                  <a:close/>
                  <a:moveTo>
                    <a:pt x="13279" y="9318"/>
                  </a:moveTo>
                  <a:lnTo>
                    <a:pt x="13426" y="9428"/>
                  </a:lnTo>
                  <a:lnTo>
                    <a:pt x="13426" y="9464"/>
                  </a:lnTo>
                  <a:lnTo>
                    <a:pt x="13352" y="9464"/>
                  </a:lnTo>
                  <a:lnTo>
                    <a:pt x="13242" y="9538"/>
                  </a:lnTo>
                  <a:lnTo>
                    <a:pt x="12985" y="9868"/>
                  </a:lnTo>
                  <a:lnTo>
                    <a:pt x="12692" y="10198"/>
                  </a:lnTo>
                  <a:lnTo>
                    <a:pt x="12362" y="10492"/>
                  </a:lnTo>
                  <a:lnTo>
                    <a:pt x="12032" y="10748"/>
                  </a:lnTo>
                  <a:lnTo>
                    <a:pt x="11445" y="11078"/>
                  </a:lnTo>
                  <a:lnTo>
                    <a:pt x="10858" y="11409"/>
                  </a:lnTo>
                  <a:lnTo>
                    <a:pt x="10638" y="11372"/>
                  </a:lnTo>
                  <a:lnTo>
                    <a:pt x="10418" y="11299"/>
                  </a:lnTo>
                  <a:lnTo>
                    <a:pt x="10234" y="11188"/>
                  </a:lnTo>
                  <a:lnTo>
                    <a:pt x="10051" y="11078"/>
                  </a:lnTo>
                  <a:lnTo>
                    <a:pt x="10491" y="11005"/>
                  </a:lnTo>
                  <a:lnTo>
                    <a:pt x="10895" y="10858"/>
                  </a:lnTo>
                  <a:lnTo>
                    <a:pt x="11298" y="10675"/>
                  </a:lnTo>
                  <a:lnTo>
                    <a:pt x="11702" y="10492"/>
                  </a:lnTo>
                  <a:lnTo>
                    <a:pt x="12142" y="10235"/>
                  </a:lnTo>
                  <a:lnTo>
                    <a:pt x="12545" y="9941"/>
                  </a:lnTo>
                  <a:lnTo>
                    <a:pt x="12912" y="9648"/>
                  </a:lnTo>
                  <a:lnTo>
                    <a:pt x="13279" y="9318"/>
                  </a:lnTo>
                  <a:close/>
                  <a:moveTo>
                    <a:pt x="13609" y="9648"/>
                  </a:moveTo>
                  <a:lnTo>
                    <a:pt x="13719" y="9795"/>
                  </a:lnTo>
                  <a:lnTo>
                    <a:pt x="13792" y="9978"/>
                  </a:lnTo>
                  <a:lnTo>
                    <a:pt x="13939" y="10345"/>
                  </a:lnTo>
                  <a:lnTo>
                    <a:pt x="13939" y="10602"/>
                  </a:lnTo>
                  <a:lnTo>
                    <a:pt x="13939" y="10858"/>
                  </a:lnTo>
                  <a:lnTo>
                    <a:pt x="13866" y="10968"/>
                  </a:lnTo>
                  <a:lnTo>
                    <a:pt x="13829" y="10932"/>
                  </a:lnTo>
                  <a:lnTo>
                    <a:pt x="13719" y="10932"/>
                  </a:lnTo>
                  <a:lnTo>
                    <a:pt x="13719" y="10968"/>
                  </a:lnTo>
                  <a:lnTo>
                    <a:pt x="13609" y="11188"/>
                  </a:lnTo>
                  <a:lnTo>
                    <a:pt x="12765" y="11299"/>
                  </a:lnTo>
                  <a:lnTo>
                    <a:pt x="12912" y="11188"/>
                  </a:lnTo>
                  <a:lnTo>
                    <a:pt x="13316" y="10895"/>
                  </a:lnTo>
                  <a:lnTo>
                    <a:pt x="13682" y="10565"/>
                  </a:lnTo>
                  <a:lnTo>
                    <a:pt x="13756" y="10492"/>
                  </a:lnTo>
                  <a:lnTo>
                    <a:pt x="13756" y="10381"/>
                  </a:lnTo>
                  <a:lnTo>
                    <a:pt x="13719" y="10308"/>
                  </a:lnTo>
                  <a:lnTo>
                    <a:pt x="13609" y="10271"/>
                  </a:lnTo>
                  <a:lnTo>
                    <a:pt x="13536" y="10271"/>
                  </a:lnTo>
                  <a:lnTo>
                    <a:pt x="13462" y="10308"/>
                  </a:lnTo>
                  <a:lnTo>
                    <a:pt x="13059" y="10638"/>
                  </a:lnTo>
                  <a:lnTo>
                    <a:pt x="12655" y="10968"/>
                  </a:lnTo>
                  <a:lnTo>
                    <a:pt x="12398" y="11152"/>
                  </a:lnTo>
                  <a:lnTo>
                    <a:pt x="12325" y="11225"/>
                  </a:lnTo>
                  <a:lnTo>
                    <a:pt x="12252" y="11372"/>
                  </a:lnTo>
                  <a:lnTo>
                    <a:pt x="11665" y="11409"/>
                  </a:lnTo>
                  <a:lnTo>
                    <a:pt x="11481" y="11445"/>
                  </a:lnTo>
                  <a:lnTo>
                    <a:pt x="11775" y="11299"/>
                  </a:lnTo>
                  <a:lnTo>
                    <a:pt x="12068" y="11115"/>
                  </a:lnTo>
                  <a:lnTo>
                    <a:pt x="12362" y="10932"/>
                  </a:lnTo>
                  <a:lnTo>
                    <a:pt x="12655" y="10748"/>
                  </a:lnTo>
                  <a:lnTo>
                    <a:pt x="12912" y="10492"/>
                  </a:lnTo>
                  <a:lnTo>
                    <a:pt x="13132" y="10271"/>
                  </a:lnTo>
                  <a:lnTo>
                    <a:pt x="13352" y="10015"/>
                  </a:lnTo>
                  <a:lnTo>
                    <a:pt x="13572" y="9721"/>
                  </a:lnTo>
                  <a:lnTo>
                    <a:pt x="13609" y="9648"/>
                  </a:lnTo>
                  <a:close/>
                  <a:moveTo>
                    <a:pt x="9060" y="1"/>
                  </a:moveTo>
                  <a:lnTo>
                    <a:pt x="8804" y="37"/>
                  </a:lnTo>
                  <a:lnTo>
                    <a:pt x="8547" y="37"/>
                  </a:lnTo>
                  <a:lnTo>
                    <a:pt x="8290" y="111"/>
                  </a:lnTo>
                  <a:lnTo>
                    <a:pt x="8033" y="184"/>
                  </a:lnTo>
                  <a:lnTo>
                    <a:pt x="7813" y="294"/>
                  </a:lnTo>
                  <a:lnTo>
                    <a:pt x="7593" y="441"/>
                  </a:lnTo>
                  <a:lnTo>
                    <a:pt x="7410" y="624"/>
                  </a:lnTo>
                  <a:lnTo>
                    <a:pt x="7300" y="844"/>
                  </a:lnTo>
                  <a:lnTo>
                    <a:pt x="6896" y="624"/>
                  </a:lnTo>
                  <a:lnTo>
                    <a:pt x="6493" y="441"/>
                  </a:lnTo>
                  <a:lnTo>
                    <a:pt x="6273" y="367"/>
                  </a:lnTo>
                  <a:lnTo>
                    <a:pt x="6053" y="331"/>
                  </a:lnTo>
                  <a:lnTo>
                    <a:pt x="5612" y="331"/>
                  </a:lnTo>
                  <a:lnTo>
                    <a:pt x="5392" y="404"/>
                  </a:lnTo>
                  <a:lnTo>
                    <a:pt x="5209" y="477"/>
                  </a:lnTo>
                  <a:lnTo>
                    <a:pt x="5025" y="588"/>
                  </a:lnTo>
                  <a:lnTo>
                    <a:pt x="4842" y="734"/>
                  </a:lnTo>
                  <a:lnTo>
                    <a:pt x="4695" y="881"/>
                  </a:lnTo>
                  <a:lnTo>
                    <a:pt x="4585" y="1064"/>
                  </a:lnTo>
                  <a:lnTo>
                    <a:pt x="4512" y="1248"/>
                  </a:lnTo>
                  <a:lnTo>
                    <a:pt x="4475" y="1468"/>
                  </a:lnTo>
                  <a:lnTo>
                    <a:pt x="4182" y="1505"/>
                  </a:lnTo>
                  <a:lnTo>
                    <a:pt x="3888" y="1541"/>
                  </a:lnTo>
                  <a:lnTo>
                    <a:pt x="3595" y="1651"/>
                  </a:lnTo>
                  <a:lnTo>
                    <a:pt x="3338" y="1798"/>
                  </a:lnTo>
                  <a:lnTo>
                    <a:pt x="3081" y="1945"/>
                  </a:lnTo>
                  <a:lnTo>
                    <a:pt x="2861" y="2091"/>
                  </a:lnTo>
                  <a:lnTo>
                    <a:pt x="2641" y="2312"/>
                  </a:lnTo>
                  <a:lnTo>
                    <a:pt x="2421" y="2532"/>
                  </a:lnTo>
                  <a:lnTo>
                    <a:pt x="2238" y="2788"/>
                  </a:lnTo>
                  <a:lnTo>
                    <a:pt x="2091" y="3082"/>
                  </a:lnTo>
                  <a:lnTo>
                    <a:pt x="1981" y="3155"/>
                  </a:lnTo>
                  <a:lnTo>
                    <a:pt x="1834" y="3229"/>
                  </a:lnTo>
                  <a:lnTo>
                    <a:pt x="1504" y="3375"/>
                  </a:lnTo>
                  <a:lnTo>
                    <a:pt x="1211" y="3559"/>
                  </a:lnTo>
                  <a:lnTo>
                    <a:pt x="954" y="3779"/>
                  </a:lnTo>
                  <a:lnTo>
                    <a:pt x="697" y="3999"/>
                  </a:lnTo>
                  <a:lnTo>
                    <a:pt x="477" y="4256"/>
                  </a:lnTo>
                  <a:lnTo>
                    <a:pt x="330" y="4512"/>
                  </a:lnTo>
                  <a:lnTo>
                    <a:pt x="183" y="4769"/>
                  </a:lnTo>
                  <a:lnTo>
                    <a:pt x="73" y="5063"/>
                  </a:lnTo>
                  <a:lnTo>
                    <a:pt x="37" y="5319"/>
                  </a:lnTo>
                  <a:lnTo>
                    <a:pt x="0" y="5613"/>
                  </a:lnTo>
                  <a:lnTo>
                    <a:pt x="0" y="5906"/>
                  </a:lnTo>
                  <a:lnTo>
                    <a:pt x="73" y="6200"/>
                  </a:lnTo>
                  <a:lnTo>
                    <a:pt x="183" y="6493"/>
                  </a:lnTo>
                  <a:lnTo>
                    <a:pt x="294" y="6713"/>
                  </a:lnTo>
                  <a:lnTo>
                    <a:pt x="440" y="6933"/>
                  </a:lnTo>
                  <a:lnTo>
                    <a:pt x="660" y="7117"/>
                  </a:lnTo>
                  <a:lnTo>
                    <a:pt x="880" y="7300"/>
                  </a:lnTo>
                  <a:lnTo>
                    <a:pt x="1064" y="7374"/>
                  </a:lnTo>
                  <a:lnTo>
                    <a:pt x="1027" y="7594"/>
                  </a:lnTo>
                  <a:lnTo>
                    <a:pt x="1027" y="7814"/>
                  </a:lnTo>
                  <a:lnTo>
                    <a:pt x="1064" y="8034"/>
                  </a:lnTo>
                  <a:lnTo>
                    <a:pt x="1101" y="8217"/>
                  </a:lnTo>
                  <a:lnTo>
                    <a:pt x="1174" y="8437"/>
                  </a:lnTo>
                  <a:lnTo>
                    <a:pt x="1284" y="8621"/>
                  </a:lnTo>
                  <a:lnTo>
                    <a:pt x="1431" y="8804"/>
                  </a:lnTo>
                  <a:lnTo>
                    <a:pt x="1614" y="8988"/>
                  </a:lnTo>
                  <a:lnTo>
                    <a:pt x="1797" y="9098"/>
                  </a:lnTo>
                  <a:lnTo>
                    <a:pt x="1981" y="9208"/>
                  </a:lnTo>
                  <a:lnTo>
                    <a:pt x="2201" y="9281"/>
                  </a:lnTo>
                  <a:lnTo>
                    <a:pt x="2421" y="9318"/>
                  </a:lnTo>
                  <a:lnTo>
                    <a:pt x="2641" y="9354"/>
                  </a:lnTo>
                  <a:lnTo>
                    <a:pt x="2861" y="9318"/>
                  </a:lnTo>
                  <a:lnTo>
                    <a:pt x="3081" y="9281"/>
                  </a:lnTo>
                  <a:lnTo>
                    <a:pt x="3301" y="9208"/>
                  </a:lnTo>
                  <a:lnTo>
                    <a:pt x="3375" y="9354"/>
                  </a:lnTo>
                  <a:lnTo>
                    <a:pt x="3448" y="9501"/>
                  </a:lnTo>
                  <a:lnTo>
                    <a:pt x="3595" y="9648"/>
                  </a:lnTo>
                  <a:lnTo>
                    <a:pt x="3742" y="9758"/>
                  </a:lnTo>
                  <a:lnTo>
                    <a:pt x="3925" y="9868"/>
                  </a:lnTo>
                  <a:lnTo>
                    <a:pt x="4108" y="9905"/>
                  </a:lnTo>
                  <a:lnTo>
                    <a:pt x="4292" y="9941"/>
                  </a:lnTo>
                  <a:lnTo>
                    <a:pt x="4475" y="9941"/>
                  </a:lnTo>
                  <a:lnTo>
                    <a:pt x="4842" y="9905"/>
                  </a:lnTo>
                  <a:lnTo>
                    <a:pt x="5246" y="9795"/>
                  </a:lnTo>
                  <a:lnTo>
                    <a:pt x="5686" y="9648"/>
                  </a:lnTo>
                  <a:lnTo>
                    <a:pt x="6163" y="9574"/>
                  </a:lnTo>
                  <a:lnTo>
                    <a:pt x="6603" y="9574"/>
                  </a:lnTo>
                  <a:lnTo>
                    <a:pt x="7080" y="9611"/>
                  </a:lnTo>
                  <a:lnTo>
                    <a:pt x="7446" y="9648"/>
                  </a:lnTo>
                  <a:lnTo>
                    <a:pt x="7630" y="9648"/>
                  </a:lnTo>
                  <a:lnTo>
                    <a:pt x="7813" y="9611"/>
                  </a:lnTo>
                  <a:lnTo>
                    <a:pt x="7960" y="9721"/>
                  </a:lnTo>
                  <a:lnTo>
                    <a:pt x="8143" y="9795"/>
                  </a:lnTo>
                  <a:lnTo>
                    <a:pt x="8327" y="9831"/>
                  </a:lnTo>
                  <a:lnTo>
                    <a:pt x="8547" y="9868"/>
                  </a:lnTo>
                  <a:lnTo>
                    <a:pt x="9024" y="9905"/>
                  </a:lnTo>
                  <a:lnTo>
                    <a:pt x="9391" y="9868"/>
                  </a:lnTo>
                  <a:lnTo>
                    <a:pt x="9501" y="9868"/>
                  </a:lnTo>
                  <a:lnTo>
                    <a:pt x="9354" y="10161"/>
                  </a:lnTo>
                  <a:lnTo>
                    <a:pt x="9317" y="10308"/>
                  </a:lnTo>
                  <a:lnTo>
                    <a:pt x="9281" y="10492"/>
                  </a:lnTo>
                  <a:lnTo>
                    <a:pt x="9317" y="10638"/>
                  </a:lnTo>
                  <a:lnTo>
                    <a:pt x="9354" y="10785"/>
                  </a:lnTo>
                  <a:lnTo>
                    <a:pt x="9464" y="11078"/>
                  </a:lnTo>
                  <a:lnTo>
                    <a:pt x="9647" y="11335"/>
                  </a:lnTo>
                  <a:lnTo>
                    <a:pt x="9831" y="11519"/>
                  </a:lnTo>
                  <a:lnTo>
                    <a:pt x="9977" y="11629"/>
                  </a:lnTo>
                  <a:lnTo>
                    <a:pt x="10198" y="11739"/>
                  </a:lnTo>
                  <a:lnTo>
                    <a:pt x="10381" y="11812"/>
                  </a:lnTo>
                  <a:lnTo>
                    <a:pt x="10821" y="11922"/>
                  </a:lnTo>
                  <a:lnTo>
                    <a:pt x="11298" y="11959"/>
                  </a:lnTo>
                  <a:lnTo>
                    <a:pt x="11775" y="11922"/>
                  </a:lnTo>
                  <a:lnTo>
                    <a:pt x="12215" y="11885"/>
                  </a:lnTo>
                  <a:lnTo>
                    <a:pt x="13095" y="11775"/>
                  </a:lnTo>
                  <a:lnTo>
                    <a:pt x="13939" y="11665"/>
                  </a:lnTo>
                  <a:lnTo>
                    <a:pt x="14343" y="11555"/>
                  </a:lnTo>
                  <a:lnTo>
                    <a:pt x="14746" y="11409"/>
                  </a:lnTo>
                  <a:lnTo>
                    <a:pt x="15076" y="11262"/>
                  </a:lnTo>
                  <a:lnTo>
                    <a:pt x="15370" y="11042"/>
                  </a:lnTo>
                  <a:lnTo>
                    <a:pt x="15626" y="10785"/>
                  </a:lnTo>
                  <a:lnTo>
                    <a:pt x="15847" y="10528"/>
                  </a:lnTo>
                  <a:lnTo>
                    <a:pt x="16030" y="10235"/>
                  </a:lnTo>
                  <a:lnTo>
                    <a:pt x="16213" y="9941"/>
                  </a:lnTo>
                  <a:lnTo>
                    <a:pt x="16360" y="9648"/>
                  </a:lnTo>
                  <a:lnTo>
                    <a:pt x="16433" y="9318"/>
                  </a:lnTo>
                  <a:lnTo>
                    <a:pt x="16507" y="8988"/>
                  </a:lnTo>
                  <a:lnTo>
                    <a:pt x="16543" y="8657"/>
                  </a:lnTo>
                  <a:lnTo>
                    <a:pt x="16507" y="8327"/>
                  </a:lnTo>
                  <a:lnTo>
                    <a:pt x="16470" y="7997"/>
                  </a:lnTo>
                  <a:lnTo>
                    <a:pt x="16690" y="7447"/>
                  </a:lnTo>
                  <a:lnTo>
                    <a:pt x="16837" y="6933"/>
                  </a:lnTo>
                  <a:lnTo>
                    <a:pt x="16910" y="6347"/>
                  </a:lnTo>
                  <a:lnTo>
                    <a:pt x="16910" y="5796"/>
                  </a:lnTo>
                  <a:lnTo>
                    <a:pt x="16837" y="5429"/>
                  </a:lnTo>
                  <a:lnTo>
                    <a:pt x="16727" y="5063"/>
                  </a:lnTo>
                  <a:lnTo>
                    <a:pt x="16654" y="4916"/>
                  </a:lnTo>
                  <a:lnTo>
                    <a:pt x="16543" y="4769"/>
                  </a:lnTo>
                  <a:lnTo>
                    <a:pt x="16397" y="4659"/>
                  </a:lnTo>
                  <a:lnTo>
                    <a:pt x="16250" y="4586"/>
                  </a:lnTo>
                  <a:lnTo>
                    <a:pt x="16250" y="4146"/>
                  </a:lnTo>
                  <a:lnTo>
                    <a:pt x="16177" y="3742"/>
                  </a:lnTo>
                  <a:lnTo>
                    <a:pt x="16030" y="3375"/>
                  </a:lnTo>
                  <a:lnTo>
                    <a:pt x="15773" y="3009"/>
                  </a:lnTo>
                  <a:lnTo>
                    <a:pt x="15626" y="2825"/>
                  </a:lnTo>
                  <a:lnTo>
                    <a:pt x="15443" y="2642"/>
                  </a:lnTo>
                  <a:lnTo>
                    <a:pt x="15223" y="2495"/>
                  </a:lnTo>
                  <a:lnTo>
                    <a:pt x="15003" y="2385"/>
                  </a:lnTo>
                  <a:lnTo>
                    <a:pt x="14746" y="2238"/>
                  </a:lnTo>
                  <a:lnTo>
                    <a:pt x="14526" y="2055"/>
                  </a:lnTo>
                  <a:lnTo>
                    <a:pt x="14379" y="1835"/>
                  </a:lnTo>
                  <a:lnTo>
                    <a:pt x="14233" y="1578"/>
                  </a:lnTo>
                  <a:lnTo>
                    <a:pt x="14123" y="1358"/>
                  </a:lnTo>
                  <a:lnTo>
                    <a:pt x="13976" y="1138"/>
                  </a:lnTo>
                  <a:lnTo>
                    <a:pt x="13829" y="991"/>
                  </a:lnTo>
                  <a:lnTo>
                    <a:pt x="13682" y="808"/>
                  </a:lnTo>
                  <a:lnTo>
                    <a:pt x="13499" y="698"/>
                  </a:lnTo>
                  <a:lnTo>
                    <a:pt x="13279" y="588"/>
                  </a:lnTo>
                  <a:lnTo>
                    <a:pt x="13059" y="514"/>
                  </a:lnTo>
                  <a:lnTo>
                    <a:pt x="12802" y="441"/>
                  </a:lnTo>
                  <a:lnTo>
                    <a:pt x="12362" y="441"/>
                  </a:lnTo>
                  <a:lnTo>
                    <a:pt x="11885" y="477"/>
                  </a:lnTo>
                  <a:lnTo>
                    <a:pt x="11408" y="588"/>
                  </a:lnTo>
                  <a:lnTo>
                    <a:pt x="10968" y="698"/>
                  </a:lnTo>
                  <a:lnTo>
                    <a:pt x="10821" y="514"/>
                  </a:lnTo>
                  <a:lnTo>
                    <a:pt x="10601" y="331"/>
                  </a:lnTo>
                  <a:lnTo>
                    <a:pt x="10381" y="221"/>
                  </a:lnTo>
                  <a:lnTo>
                    <a:pt x="10124" y="147"/>
                  </a:lnTo>
                  <a:lnTo>
                    <a:pt x="9867" y="74"/>
                  </a:lnTo>
                  <a:lnTo>
                    <a:pt x="9574" y="37"/>
                  </a:lnTo>
                  <a:lnTo>
                    <a:pt x="9060" y="1"/>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92" name="Shape 392"/>
            <p:cNvSpPr/>
            <p:nvPr/>
          </p:nvSpPr>
          <p:spPr>
            <a:xfrm>
              <a:off x="7121425" y="2437925"/>
              <a:ext cx="246700" cy="315500"/>
            </a:xfrm>
            <a:custGeom>
              <a:avLst/>
              <a:gdLst/>
              <a:ahLst/>
              <a:cxnLst/>
              <a:rect l="0" t="0" r="0" b="0"/>
              <a:pathLst>
                <a:path w="9868" h="12620" extrusionOk="0">
                  <a:moveTo>
                    <a:pt x="4182" y="661"/>
                  </a:moveTo>
                  <a:lnTo>
                    <a:pt x="4182" y="918"/>
                  </a:lnTo>
                  <a:lnTo>
                    <a:pt x="4182" y="1431"/>
                  </a:lnTo>
                  <a:lnTo>
                    <a:pt x="4145" y="2202"/>
                  </a:lnTo>
                  <a:lnTo>
                    <a:pt x="3925" y="2165"/>
                  </a:lnTo>
                  <a:lnTo>
                    <a:pt x="3962" y="2018"/>
                  </a:lnTo>
                  <a:lnTo>
                    <a:pt x="3962" y="1835"/>
                  </a:lnTo>
                  <a:lnTo>
                    <a:pt x="3889" y="1468"/>
                  </a:lnTo>
                  <a:lnTo>
                    <a:pt x="3852" y="1101"/>
                  </a:lnTo>
                  <a:lnTo>
                    <a:pt x="3889" y="918"/>
                  </a:lnTo>
                  <a:lnTo>
                    <a:pt x="3962" y="771"/>
                  </a:lnTo>
                  <a:lnTo>
                    <a:pt x="3999" y="698"/>
                  </a:lnTo>
                  <a:lnTo>
                    <a:pt x="4072" y="661"/>
                  </a:lnTo>
                  <a:close/>
                  <a:moveTo>
                    <a:pt x="1541" y="404"/>
                  </a:moveTo>
                  <a:lnTo>
                    <a:pt x="1578" y="441"/>
                  </a:lnTo>
                  <a:lnTo>
                    <a:pt x="1614" y="514"/>
                  </a:lnTo>
                  <a:lnTo>
                    <a:pt x="1614" y="1138"/>
                  </a:lnTo>
                  <a:lnTo>
                    <a:pt x="1688" y="2202"/>
                  </a:lnTo>
                  <a:lnTo>
                    <a:pt x="1284" y="2238"/>
                  </a:lnTo>
                  <a:lnTo>
                    <a:pt x="1211" y="2238"/>
                  </a:lnTo>
                  <a:lnTo>
                    <a:pt x="1211" y="1871"/>
                  </a:lnTo>
                  <a:lnTo>
                    <a:pt x="1174" y="1505"/>
                  </a:lnTo>
                  <a:lnTo>
                    <a:pt x="1211" y="1211"/>
                  </a:lnTo>
                  <a:lnTo>
                    <a:pt x="1248" y="954"/>
                  </a:lnTo>
                  <a:lnTo>
                    <a:pt x="1358" y="404"/>
                  </a:lnTo>
                  <a:close/>
                  <a:moveTo>
                    <a:pt x="3815" y="2678"/>
                  </a:moveTo>
                  <a:lnTo>
                    <a:pt x="4439" y="2715"/>
                  </a:lnTo>
                  <a:lnTo>
                    <a:pt x="5026" y="2789"/>
                  </a:lnTo>
                  <a:lnTo>
                    <a:pt x="5026" y="2825"/>
                  </a:lnTo>
                  <a:lnTo>
                    <a:pt x="5136" y="3485"/>
                  </a:lnTo>
                  <a:lnTo>
                    <a:pt x="3925" y="3559"/>
                  </a:lnTo>
                  <a:lnTo>
                    <a:pt x="2678" y="3632"/>
                  </a:lnTo>
                  <a:lnTo>
                    <a:pt x="1358" y="3669"/>
                  </a:lnTo>
                  <a:lnTo>
                    <a:pt x="917" y="3706"/>
                  </a:lnTo>
                  <a:lnTo>
                    <a:pt x="477" y="3742"/>
                  </a:lnTo>
                  <a:lnTo>
                    <a:pt x="441" y="3229"/>
                  </a:lnTo>
                  <a:lnTo>
                    <a:pt x="441" y="2972"/>
                  </a:lnTo>
                  <a:lnTo>
                    <a:pt x="404" y="2862"/>
                  </a:lnTo>
                  <a:lnTo>
                    <a:pt x="331" y="2752"/>
                  </a:lnTo>
                  <a:lnTo>
                    <a:pt x="587" y="2789"/>
                  </a:lnTo>
                  <a:lnTo>
                    <a:pt x="807" y="2789"/>
                  </a:lnTo>
                  <a:lnTo>
                    <a:pt x="1284" y="2752"/>
                  </a:lnTo>
                  <a:lnTo>
                    <a:pt x="1945" y="2678"/>
                  </a:lnTo>
                  <a:close/>
                  <a:moveTo>
                    <a:pt x="4916" y="3999"/>
                  </a:moveTo>
                  <a:lnTo>
                    <a:pt x="4989" y="4072"/>
                  </a:lnTo>
                  <a:lnTo>
                    <a:pt x="5136" y="4109"/>
                  </a:lnTo>
                  <a:lnTo>
                    <a:pt x="5209" y="4072"/>
                  </a:lnTo>
                  <a:lnTo>
                    <a:pt x="5246" y="4623"/>
                  </a:lnTo>
                  <a:lnTo>
                    <a:pt x="5209" y="5173"/>
                  </a:lnTo>
                  <a:lnTo>
                    <a:pt x="5173" y="5430"/>
                  </a:lnTo>
                  <a:lnTo>
                    <a:pt x="5099" y="5723"/>
                  </a:lnTo>
                  <a:lnTo>
                    <a:pt x="4989" y="5980"/>
                  </a:lnTo>
                  <a:lnTo>
                    <a:pt x="4806" y="6200"/>
                  </a:lnTo>
                  <a:lnTo>
                    <a:pt x="4659" y="6310"/>
                  </a:lnTo>
                  <a:lnTo>
                    <a:pt x="4476" y="6420"/>
                  </a:lnTo>
                  <a:lnTo>
                    <a:pt x="4292" y="6457"/>
                  </a:lnTo>
                  <a:lnTo>
                    <a:pt x="4072" y="6493"/>
                  </a:lnTo>
                  <a:lnTo>
                    <a:pt x="3632" y="6530"/>
                  </a:lnTo>
                  <a:lnTo>
                    <a:pt x="3265" y="6567"/>
                  </a:lnTo>
                  <a:lnTo>
                    <a:pt x="2605" y="6567"/>
                  </a:lnTo>
                  <a:lnTo>
                    <a:pt x="2642" y="6493"/>
                  </a:lnTo>
                  <a:lnTo>
                    <a:pt x="2678" y="6383"/>
                  </a:lnTo>
                  <a:lnTo>
                    <a:pt x="2788" y="6310"/>
                  </a:lnTo>
                  <a:lnTo>
                    <a:pt x="2825" y="6273"/>
                  </a:lnTo>
                  <a:lnTo>
                    <a:pt x="2825" y="6237"/>
                  </a:lnTo>
                  <a:lnTo>
                    <a:pt x="2788" y="6200"/>
                  </a:lnTo>
                  <a:lnTo>
                    <a:pt x="2715" y="6200"/>
                  </a:lnTo>
                  <a:lnTo>
                    <a:pt x="2605" y="6237"/>
                  </a:lnTo>
                  <a:lnTo>
                    <a:pt x="2458" y="6310"/>
                  </a:lnTo>
                  <a:lnTo>
                    <a:pt x="2348" y="6420"/>
                  </a:lnTo>
                  <a:lnTo>
                    <a:pt x="2311" y="6567"/>
                  </a:lnTo>
                  <a:lnTo>
                    <a:pt x="1724" y="6493"/>
                  </a:lnTo>
                  <a:lnTo>
                    <a:pt x="1541" y="6457"/>
                  </a:lnTo>
                  <a:lnTo>
                    <a:pt x="1688" y="6420"/>
                  </a:lnTo>
                  <a:lnTo>
                    <a:pt x="2055" y="6383"/>
                  </a:lnTo>
                  <a:lnTo>
                    <a:pt x="2201" y="6310"/>
                  </a:lnTo>
                  <a:lnTo>
                    <a:pt x="2275" y="6237"/>
                  </a:lnTo>
                  <a:lnTo>
                    <a:pt x="2311" y="6163"/>
                  </a:lnTo>
                  <a:lnTo>
                    <a:pt x="2311" y="6090"/>
                  </a:lnTo>
                  <a:lnTo>
                    <a:pt x="2275" y="6016"/>
                  </a:lnTo>
                  <a:lnTo>
                    <a:pt x="2238" y="5980"/>
                  </a:lnTo>
                  <a:lnTo>
                    <a:pt x="2201" y="5943"/>
                  </a:lnTo>
                  <a:lnTo>
                    <a:pt x="2055" y="5943"/>
                  </a:lnTo>
                  <a:lnTo>
                    <a:pt x="1981" y="6016"/>
                  </a:lnTo>
                  <a:lnTo>
                    <a:pt x="1798" y="6053"/>
                  </a:lnTo>
                  <a:lnTo>
                    <a:pt x="1394" y="6127"/>
                  </a:lnTo>
                  <a:lnTo>
                    <a:pt x="1138" y="6200"/>
                  </a:lnTo>
                  <a:lnTo>
                    <a:pt x="917" y="6273"/>
                  </a:lnTo>
                  <a:lnTo>
                    <a:pt x="807" y="6200"/>
                  </a:lnTo>
                  <a:lnTo>
                    <a:pt x="697" y="6127"/>
                  </a:lnTo>
                  <a:lnTo>
                    <a:pt x="661" y="5980"/>
                  </a:lnTo>
                  <a:lnTo>
                    <a:pt x="624" y="5870"/>
                  </a:lnTo>
                  <a:lnTo>
                    <a:pt x="624" y="5870"/>
                  </a:lnTo>
                  <a:lnTo>
                    <a:pt x="844" y="5906"/>
                  </a:lnTo>
                  <a:lnTo>
                    <a:pt x="1504" y="5906"/>
                  </a:lnTo>
                  <a:lnTo>
                    <a:pt x="1724" y="5870"/>
                  </a:lnTo>
                  <a:lnTo>
                    <a:pt x="1945" y="5833"/>
                  </a:lnTo>
                  <a:lnTo>
                    <a:pt x="1981" y="5796"/>
                  </a:lnTo>
                  <a:lnTo>
                    <a:pt x="2018" y="5760"/>
                  </a:lnTo>
                  <a:lnTo>
                    <a:pt x="2055" y="5650"/>
                  </a:lnTo>
                  <a:lnTo>
                    <a:pt x="1981" y="5540"/>
                  </a:lnTo>
                  <a:lnTo>
                    <a:pt x="1945" y="5503"/>
                  </a:lnTo>
                  <a:lnTo>
                    <a:pt x="1504" y="5503"/>
                  </a:lnTo>
                  <a:lnTo>
                    <a:pt x="1101" y="5540"/>
                  </a:lnTo>
                  <a:lnTo>
                    <a:pt x="844" y="5576"/>
                  </a:lnTo>
                  <a:lnTo>
                    <a:pt x="587" y="5576"/>
                  </a:lnTo>
                  <a:lnTo>
                    <a:pt x="587" y="5356"/>
                  </a:lnTo>
                  <a:lnTo>
                    <a:pt x="734" y="5430"/>
                  </a:lnTo>
                  <a:lnTo>
                    <a:pt x="881" y="5466"/>
                  </a:lnTo>
                  <a:lnTo>
                    <a:pt x="1211" y="5466"/>
                  </a:lnTo>
                  <a:lnTo>
                    <a:pt x="1541" y="5393"/>
                  </a:lnTo>
                  <a:lnTo>
                    <a:pt x="1835" y="5246"/>
                  </a:lnTo>
                  <a:lnTo>
                    <a:pt x="1871" y="5173"/>
                  </a:lnTo>
                  <a:lnTo>
                    <a:pt x="1908" y="5099"/>
                  </a:lnTo>
                  <a:lnTo>
                    <a:pt x="1908" y="5026"/>
                  </a:lnTo>
                  <a:lnTo>
                    <a:pt x="1871" y="4953"/>
                  </a:lnTo>
                  <a:lnTo>
                    <a:pt x="1835" y="4916"/>
                  </a:lnTo>
                  <a:lnTo>
                    <a:pt x="1761" y="4879"/>
                  </a:lnTo>
                  <a:lnTo>
                    <a:pt x="1724" y="4879"/>
                  </a:lnTo>
                  <a:lnTo>
                    <a:pt x="1614" y="4916"/>
                  </a:lnTo>
                  <a:lnTo>
                    <a:pt x="1358" y="5026"/>
                  </a:lnTo>
                  <a:lnTo>
                    <a:pt x="1101" y="5099"/>
                  </a:lnTo>
                  <a:lnTo>
                    <a:pt x="844" y="5099"/>
                  </a:lnTo>
                  <a:lnTo>
                    <a:pt x="551" y="5063"/>
                  </a:lnTo>
                  <a:lnTo>
                    <a:pt x="551" y="4916"/>
                  </a:lnTo>
                  <a:lnTo>
                    <a:pt x="844" y="4879"/>
                  </a:lnTo>
                  <a:lnTo>
                    <a:pt x="1138" y="4879"/>
                  </a:lnTo>
                  <a:lnTo>
                    <a:pt x="1724" y="4769"/>
                  </a:lnTo>
                  <a:lnTo>
                    <a:pt x="1908" y="4696"/>
                  </a:lnTo>
                  <a:lnTo>
                    <a:pt x="2091" y="4586"/>
                  </a:lnTo>
                  <a:lnTo>
                    <a:pt x="2128" y="4513"/>
                  </a:lnTo>
                  <a:lnTo>
                    <a:pt x="2165" y="4439"/>
                  </a:lnTo>
                  <a:lnTo>
                    <a:pt x="2128" y="4329"/>
                  </a:lnTo>
                  <a:lnTo>
                    <a:pt x="2055" y="4256"/>
                  </a:lnTo>
                  <a:lnTo>
                    <a:pt x="1945" y="4182"/>
                  </a:lnTo>
                  <a:lnTo>
                    <a:pt x="1871" y="4182"/>
                  </a:lnTo>
                  <a:lnTo>
                    <a:pt x="1835" y="4219"/>
                  </a:lnTo>
                  <a:lnTo>
                    <a:pt x="1761" y="4256"/>
                  </a:lnTo>
                  <a:lnTo>
                    <a:pt x="1724" y="4329"/>
                  </a:lnTo>
                  <a:lnTo>
                    <a:pt x="1468" y="4403"/>
                  </a:lnTo>
                  <a:lnTo>
                    <a:pt x="991" y="4476"/>
                  </a:lnTo>
                  <a:lnTo>
                    <a:pt x="551" y="4586"/>
                  </a:lnTo>
                  <a:lnTo>
                    <a:pt x="514" y="4146"/>
                  </a:lnTo>
                  <a:lnTo>
                    <a:pt x="1358" y="4146"/>
                  </a:lnTo>
                  <a:lnTo>
                    <a:pt x="2678" y="4109"/>
                  </a:lnTo>
                  <a:lnTo>
                    <a:pt x="3815" y="4072"/>
                  </a:lnTo>
                  <a:lnTo>
                    <a:pt x="4916" y="3999"/>
                  </a:lnTo>
                  <a:close/>
                  <a:moveTo>
                    <a:pt x="1211" y="1"/>
                  </a:moveTo>
                  <a:lnTo>
                    <a:pt x="1101" y="37"/>
                  </a:lnTo>
                  <a:lnTo>
                    <a:pt x="1028" y="147"/>
                  </a:lnTo>
                  <a:lnTo>
                    <a:pt x="881" y="771"/>
                  </a:lnTo>
                  <a:lnTo>
                    <a:pt x="807" y="1395"/>
                  </a:lnTo>
                  <a:lnTo>
                    <a:pt x="807" y="1835"/>
                  </a:lnTo>
                  <a:lnTo>
                    <a:pt x="807" y="2092"/>
                  </a:lnTo>
                  <a:lnTo>
                    <a:pt x="881" y="2312"/>
                  </a:lnTo>
                  <a:lnTo>
                    <a:pt x="551" y="2385"/>
                  </a:lnTo>
                  <a:lnTo>
                    <a:pt x="367" y="2458"/>
                  </a:lnTo>
                  <a:lnTo>
                    <a:pt x="221" y="2568"/>
                  </a:lnTo>
                  <a:lnTo>
                    <a:pt x="184" y="2605"/>
                  </a:lnTo>
                  <a:lnTo>
                    <a:pt x="147" y="2678"/>
                  </a:lnTo>
                  <a:lnTo>
                    <a:pt x="37" y="2825"/>
                  </a:lnTo>
                  <a:lnTo>
                    <a:pt x="37" y="3009"/>
                  </a:lnTo>
                  <a:lnTo>
                    <a:pt x="37" y="3375"/>
                  </a:lnTo>
                  <a:lnTo>
                    <a:pt x="37" y="3852"/>
                  </a:lnTo>
                  <a:lnTo>
                    <a:pt x="37" y="3889"/>
                  </a:lnTo>
                  <a:lnTo>
                    <a:pt x="0" y="3962"/>
                  </a:lnTo>
                  <a:lnTo>
                    <a:pt x="37" y="4072"/>
                  </a:lnTo>
                  <a:lnTo>
                    <a:pt x="74" y="4439"/>
                  </a:lnTo>
                  <a:lnTo>
                    <a:pt x="110" y="5540"/>
                  </a:lnTo>
                  <a:lnTo>
                    <a:pt x="110" y="5943"/>
                  </a:lnTo>
                  <a:lnTo>
                    <a:pt x="184" y="6127"/>
                  </a:lnTo>
                  <a:lnTo>
                    <a:pt x="257" y="6310"/>
                  </a:lnTo>
                  <a:lnTo>
                    <a:pt x="367" y="6457"/>
                  </a:lnTo>
                  <a:lnTo>
                    <a:pt x="477" y="6567"/>
                  </a:lnTo>
                  <a:lnTo>
                    <a:pt x="624" y="6677"/>
                  </a:lnTo>
                  <a:lnTo>
                    <a:pt x="771" y="6750"/>
                  </a:lnTo>
                  <a:lnTo>
                    <a:pt x="1101" y="6860"/>
                  </a:lnTo>
                  <a:lnTo>
                    <a:pt x="1468" y="6934"/>
                  </a:lnTo>
                  <a:lnTo>
                    <a:pt x="2091" y="7007"/>
                  </a:lnTo>
                  <a:lnTo>
                    <a:pt x="2678" y="7044"/>
                  </a:lnTo>
                  <a:lnTo>
                    <a:pt x="2605" y="7264"/>
                  </a:lnTo>
                  <a:lnTo>
                    <a:pt x="2605" y="7484"/>
                  </a:lnTo>
                  <a:lnTo>
                    <a:pt x="2605" y="7887"/>
                  </a:lnTo>
                  <a:lnTo>
                    <a:pt x="2605" y="8548"/>
                  </a:lnTo>
                  <a:lnTo>
                    <a:pt x="2678" y="9208"/>
                  </a:lnTo>
                  <a:lnTo>
                    <a:pt x="2825" y="10455"/>
                  </a:lnTo>
                  <a:lnTo>
                    <a:pt x="3045" y="11665"/>
                  </a:lnTo>
                  <a:lnTo>
                    <a:pt x="3118" y="11922"/>
                  </a:lnTo>
                  <a:lnTo>
                    <a:pt x="3228" y="12106"/>
                  </a:lnTo>
                  <a:lnTo>
                    <a:pt x="3375" y="12252"/>
                  </a:lnTo>
                  <a:lnTo>
                    <a:pt x="3595" y="12399"/>
                  </a:lnTo>
                  <a:lnTo>
                    <a:pt x="3779" y="12472"/>
                  </a:lnTo>
                  <a:lnTo>
                    <a:pt x="3999" y="12546"/>
                  </a:lnTo>
                  <a:lnTo>
                    <a:pt x="4476" y="12619"/>
                  </a:lnTo>
                  <a:lnTo>
                    <a:pt x="4732" y="12582"/>
                  </a:lnTo>
                  <a:lnTo>
                    <a:pt x="4952" y="12509"/>
                  </a:lnTo>
                  <a:lnTo>
                    <a:pt x="5136" y="12399"/>
                  </a:lnTo>
                  <a:lnTo>
                    <a:pt x="5283" y="12216"/>
                  </a:lnTo>
                  <a:lnTo>
                    <a:pt x="5429" y="12032"/>
                  </a:lnTo>
                  <a:lnTo>
                    <a:pt x="5503" y="11812"/>
                  </a:lnTo>
                  <a:lnTo>
                    <a:pt x="5576" y="11592"/>
                  </a:lnTo>
                  <a:lnTo>
                    <a:pt x="5613" y="11372"/>
                  </a:lnTo>
                  <a:lnTo>
                    <a:pt x="5613" y="11079"/>
                  </a:lnTo>
                  <a:lnTo>
                    <a:pt x="5613" y="10785"/>
                  </a:lnTo>
                  <a:lnTo>
                    <a:pt x="5539" y="10162"/>
                  </a:lnTo>
                  <a:lnTo>
                    <a:pt x="5539" y="9538"/>
                  </a:lnTo>
                  <a:lnTo>
                    <a:pt x="5649" y="8951"/>
                  </a:lnTo>
                  <a:lnTo>
                    <a:pt x="5723" y="8658"/>
                  </a:lnTo>
                  <a:lnTo>
                    <a:pt x="5833" y="8364"/>
                  </a:lnTo>
                  <a:lnTo>
                    <a:pt x="5980" y="8071"/>
                  </a:lnTo>
                  <a:lnTo>
                    <a:pt x="6090" y="7961"/>
                  </a:lnTo>
                  <a:lnTo>
                    <a:pt x="6200" y="7851"/>
                  </a:lnTo>
                  <a:lnTo>
                    <a:pt x="6273" y="7814"/>
                  </a:lnTo>
                  <a:lnTo>
                    <a:pt x="6310" y="7814"/>
                  </a:lnTo>
                  <a:lnTo>
                    <a:pt x="6456" y="7887"/>
                  </a:lnTo>
                  <a:lnTo>
                    <a:pt x="6530" y="7997"/>
                  </a:lnTo>
                  <a:lnTo>
                    <a:pt x="6603" y="8144"/>
                  </a:lnTo>
                  <a:lnTo>
                    <a:pt x="6640" y="8291"/>
                  </a:lnTo>
                  <a:lnTo>
                    <a:pt x="6603" y="8474"/>
                  </a:lnTo>
                  <a:lnTo>
                    <a:pt x="6566" y="8804"/>
                  </a:lnTo>
                  <a:lnTo>
                    <a:pt x="6530" y="9208"/>
                  </a:lnTo>
                  <a:lnTo>
                    <a:pt x="6566" y="9428"/>
                  </a:lnTo>
                  <a:lnTo>
                    <a:pt x="6603" y="9648"/>
                  </a:lnTo>
                  <a:lnTo>
                    <a:pt x="6676" y="9868"/>
                  </a:lnTo>
                  <a:lnTo>
                    <a:pt x="6787" y="10051"/>
                  </a:lnTo>
                  <a:lnTo>
                    <a:pt x="6970" y="10162"/>
                  </a:lnTo>
                  <a:lnTo>
                    <a:pt x="7153" y="10272"/>
                  </a:lnTo>
                  <a:lnTo>
                    <a:pt x="7447" y="10345"/>
                  </a:lnTo>
                  <a:lnTo>
                    <a:pt x="7777" y="10382"/>
                  </a:lnTo>
                  <a:lnTo>
                    <a:pt x="8437" y="10382"/>
                  </a:lnTo>
                  <a:lnTo>
                    <a:pt x="9061" y="10308"/>
                  </a:lnTo>
                  <a:lnTo>
                    <a:pt x="9684" y="10162"/>
                  </a:lnTo>
                  <a:lnTo>
                    <a:pt x="9758" y="10125"/>
                  </a:lnTo>
                  <a:lnTo>
                    <a:pt x="9831" y="10051"/>
                  </a:lnTo>
                  <a:lnTo>
                    <a:pt x="9868" y="9941"/>
                  </a:lnTo>
                  <a:lnTo>
                    <a:pt x="9831" y="9868"/>
                  </a:lnTo>
                  <a:lnTo>
                    <a:pt x="9794" y="9758"/>
                  </a:lnTo>
                  <a:lnTo>
                    <a:pt x="9721" y="9685"/>
                  </a:lnTo>
                  <a:lnTo>
                    <a:pt x="9648" y="9648"/>
                  </a:lnTo>
                  <a:lnTo>
                    <a:pt x="9538" y="9648"/>
                  </a:lnTo>
                  <a:lnTo>
                    <a:pt x="8951" y="9758"/>
                  </a:lnTo>
                  <a:lnTo>
                    <a:pt x="8327" y="9831"/>
                  </a:lnTo>
                  <a:lnTo>
                    <a:pt x="7740" y="9831"/>
                  </a:lnTo>
                  <a:lnTo>
                    <a:pt x="7447" y="9795"/>
                  </a:lnTo>
                  <a:lnTo>
                    <a:pt x="7300" y="9721"/>
                  </a:lnTo>
                  <a:lnTo>
                    <a:pt x="7190" y="9648"/>
                  </a:lnTo>
                  <a:lnTo>
                    <a:pt x="7117" y="9575"/>
                  </a:lnTo>
                  <a:lnTo>
                    <a:pt x="7080" y="9465"/>
                  </a:lnTo>
                  <a:lnTo>
                    <a:pt x="7080" y="9208"/>
                  </a:lnTo>
                  <a:lnTo>
                    <a:pt x="7080" y="8914"/>
                  </a:lnTo>
                  <a:lnTo>
                    <a:pt x="7117" y="8694"/>
                  </a:lnTo>
                  <a:lnTo>
                    <a:pt x="7153" y="8474"/>
                  </a:lnTo>
                  <a:lnTo>
                    <a:pt x="7153" y="8254"/>
                  </a:lnTo>
                  <a:lnTo>
                    <a:pt x="7117" y="8034"/>
                  </a:lnTo>
                  <a:lnTo>
                    <a:pt x="7043" y="7851"/>
                  </a:lnTo>
                  <a:lnTo>
                    <a:pt x="6970" y="7667"/>
                  </a:lnTo>
                  <a:lnTo>
                    <a:pt x="6823" y="7520"/>
                  </a:lnTo>
                  <a:lnTo>
                    <a:pt x="6676" y="7410"/>
                  </a:lnTo>
                  <a:lnTo>
                    <a:pt x="6530" y="7337"/>
                  </a:lnTo>
                  <a:lnTo>
                    <a:pt x="6383" y="7300"/>
                  </a:lnTo>
                  <a:lnTo>
                    <a:pt x="6200" y="7300"/>
                  </a:lnTo>
                  <a:lnTo>
                    <a:pt x="6016" y="7337"/>
                  </a:lnTo>
                  <a:lnTo>
                    <a:pt x="5833" y="7447"/>
                  </a:lnTo>
                  <a:lnTo>
                    <a:pt x="5649" y="7594"/>
                  </a:lnTo>
                  <a:lnTo>
                    <a:pt x="5503" y="7814"/>
                  </a:lnTo>
                  <a:lnTo>
                    <a:pt x="5393" y="8034"/>
                  </a:lnTo>
                  <a:lnTo>
                    <a:pt x="5283" y="8291"/>
                  </a:lnTo>
                  <a:lnTo>
                    <a:pt x="5136" y="8768"/>
                  </a:lnTo>
                  <a:lnTo>
                    <a:pt x="5026" y="9281"/>
                  </a:lnTo>
                  <a:lnTo>
                    <a:pt x="4989" y="9795"/>
                  </a:lnTo>
                  <a:lnTo>
                    <a:pt x="5026" y="10308"/>
                  </a:lnTo>
                  <a:lnTo>
                    <a:pt x="5062" y="10858"/>
                  </a:lnTo>
                  <a:lnTo>
                    <a:pt x="5062" y="11372"/>
                  </a:lnTo>
                  <a:lnTo>
                    <a:pt x="5062" y="11519"/>
                  </a:lnTo>
                  <a:lnTo>
                    <a:pt x="5026" y="11665"/>
                  </a:lnTo>
                  <a:lnTo>
                    <a:pt x="4952" y="11775"/>
                  </a:lnTo>
                  <a:lnTo>
                    <a:pt x="4879" y="11886"/>
                  </a:lnTo>
                  <a:lnTo>
                    <a:pt x="4769" y="11959"/>
                  </a:lnTo>
                  <a:lnTo>
                    <a:pt x="4659" y="12032"/>
                  </a:lnTo>
                  <a:lnTo>
                    <a:pt x="4512" y="12069"/>
                  </a:lnTo>
                  <a:lnTo>
                    <a:pt x="4366" y="12069"/>
                  </a:lnTo>
                  <a:lnTo>
                    <a:pt x="4109" y="11996"/>
                  </a:lnTo>
                  <a:lnTo>
                    <a:pt x="3815" y="11922"/>
                  </a:lnTo>
                  <a:lnTo>
                    <a:pt x="3705" y="11849"/>
                  </a:lnTo>
                  <a:lnTo>
                    <a:pt x="3595" y="11739"/>
                  </a:lnTo>
                  <a:lnTo>
                    <a:pt x="3559" y="11592"/>
                  </a:lnTo>
                  <a:lnTo>
                    <a:pt x="3522" y="11445"/>
                  </a:lnTo>
                  <a:lnTo>
                    <a:pt x="3302" y="10272"/>
                  </a:lnTo>
                  <a:lnTo>
                    <a:pt x="3155" y="9061"/>
                  </a:lnTo>
                  <a:lnTo>
                    <a:pt x="3045" y="7887"/>
                  </a:lnTo>
                  <a:lnTo>
                    <a:pt x="3045" y="7484"/>
                  </a:lnTo>
                  <a:lnTo>
                    <a:pt x="3008" y="7264"/>
                  </a:lnTo>
                  <a:lnTo>
                    <a:pt x="2935" y="7044"/>
                  </a:lnTo>
                  <a:lnTo>
                    <a:pt x="3375" y="7044"/>
                  </a:lnTo>
                  <a:lnTo>
                    <a:pt x="3779" y="7007"/>
                  </a:lnTo>
                  <a:lnTo>
                    <a:pt x="4219" y="6970"/>
                  </a:lnTo>
                  <a:lnTo>
                    <a:pt x="4622" y="6860"/>
                  </a:lnTo>
                  <a:lnTo>
                    <a:pt x="4806" y="6787"/>
                  </a:lnTo>
                  <a:lnTo>
                    <a:pt x="4952" y="6677"/>
                  </a:lnTo>
                  <a:lnTo>
                    <a:pt x="5099" y="6603"/>
                  </a:lnTo>
                  <a:lnTo>
                    <a:pt x="5209" y="6493"/>
                  </a:lnTo>
                  <a:lnTo>
                    <a:pt x="5429" y="6200"/>
                  </a:lnTo>
                  <a:lnTo>
                    <a:pt x="5539" y="5906"/>
                  </a:lnTo>
                  <a:lnTo>
                    <a:pt x="5649" y="5576"/>
                  </a:lnTo>
                  <a:lnTo>
                    <a:pt x="5723" y="5210"/>
                  </a:lnTo>
                  <a:lnTo>
                    <a:pt x="5723" y="4806"/>
                  </a:lnTo>
                  <a:lnTo>
                    <a:pt x="5686" y="4036"/>
                  </a:lnTo>
                  <a:lnTo>
                    <a:pt x="5649" y="3559"/>
                  </a:lnTo>
                  <a:lnTo>
                    <a:pt x="5576" y="3082"/>
                  </a:lnTo>
                  <a:lnTo>
                    <a:pt x="5539" y="2789"/>
                  </a:lnTo>
                  <a:lnTo>
                    <a:pt x="5503" y="2678"/>
                  </a:lnTo>
                  <a:lnTo>
                    <a:pt x="5466" y="2568"/>
                  </a:lnTo>
                  <a:lnTo>
                    <a:pt x="5429" y="2422"/>
                  </a:lnTo>
                  <a:lnTo>
                    <a:pt x="5356" y="2348"/>
                  </a:lnTo>
                  <a:lnTo>
                    <a:pt x="5173" y="2238"/>
                  </a:lnTo>
                  <a:lnTo>
                    <a:pt x="5026" y="2202"/>
                  </a:lnTo>
                  <a:lnTo>
                    <a:pt x="4916" y="2202"/>
                  </a:lnTo>
                  <a:lnTo>
                    <a:pt x="4879" y="2238"/>
                  </a:lnTo>
                  <a:lnTo>
                    <a:pt x="4586" y="2238"/>
                  </a:lnTo>
                  <a:lnTo>
                    <a:pt x="4622" y="808"/>
                  </a:lnTo>
                  <a:lnTo>
                    <a:pt x="4586" y="551"/>
                  </a:lnTo>
                  <a:lnTo>
                    <a:pt x="4549" y="441"/>
                  </a:lnTo>
                  <a:lnTo>
                    <a:pt x="4512" y="331"/>
                  </a:lnTo>
                  <a:lnTo>
                    <a:pt x="4439" y="258"/>
                  </a:lnTo>
                  <a:lnTo>
                    <a:pt x="4329" y="221"/>
                  </a:lnTo>
                  <a:lnTo>
                    <a:pt x="4219" y="184"/>
                  </a:lnTo>
                  <a:lnTo>
                    <a:pt x="4072" y="221"/>
                  </a:lnTo>
                  <a:lnTo>
                    <a:pt x="3815" y="331"/>
                  </a:lnTo>
                  <a:lnTo>
                    <a:pt x="3705" y="404"/>
                  </a:lnTo>
                  <a:lnTo>
                    <a:pt x="3632" y="514"/>
                  </a:lnTo>
                  <a:lnTo>
                    <a:pt x="3522" y="734"/>
                  </a:lnTo>
                  <a:lnTo>
                    <a:pt x="3449" y="991"/>
                  </a:lnTo>
                  <a:lnTo>
                    <a:pt x="3485" y="1321"/>
                  </a:lnTo>
                  <a:lnTo>
                    <a:pt x="3522" y="1651"/>
                  </a:lnTo>
                  <a:lnTo>
                    <a:pt x="3559" y="1908"/>
                  </a:lnTo>
                  <a:lnTo>
                    <a:pt x="3669" y="2165"/>
                  </a:lnTo>
                  <a:lnTo>
                    <a:pt x="2091" y="2165"/>
                  </a:lnTo>
                  <a:lnTo>
                    <a:pt x="2055" y="1358"/>
                  </a:lnTo>
                  <a:lnTo>
                    <a:pt x="2018" y="514"/>
                  </a:lnTo>
                  <a:lnTo>
                    <a:pt x="2018" y="368"/>
                  </a:lnTo>
                  <a:lnTo>
                    <a:pt x="1945" y="221"/>
                  </a:lnTo>
                  <a:lnTo>
                    <a:pt x="1871" y="147"/>
                  </a:lnTo>
                  <a:lnTo>
                    <a:pt x="1761" y="74"/>
                  </a:lnTo>
                  <a:lnTo>
                    <a:pt x="1651" y="37"/>
                  </a:lnTo>
                  <a:lnTo>
                    <a:pt x="1504" y="1"/>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93" name="Shape 393"/>
            <p:cNvSpPr/>
            <p:nvPr/>
          </p:nvSpPr>
          <p:spPr>
            <a:xfrm>
              <a:off x="6062250" y="3853825"/>
              <a:ext cx="332900" cy="376025"/>
            </a:xfrm>
            <a:custGeom>
              <a:avLst/>
              <a:gdLst/>
              <a:ahLst/>
              <a:cxnLst/>
              <a:rect l="0" t="0" r="0" b="0"/>
              <a:pathLst>
                <a:path w="13316" h="15041" extrusionOk="0">
                  <a:moveTo>
                    <a:pt x="5466" y="1"/>
                  </a:moveTo>
                  <a:lnTo>
                    <a:pt x="5466" y="38"/>
                  </a:lnTo>
                  <a:lnTo>
                    <a:pt x="5576" y="1248"/>
                  </a:lnTo>
                  <a:lnTo>
                    <a:pt x="5612" y="1321"/>
                  </a:lnTo>
                  <a:lnTo>
                    <a:pt x="5649" y="1395"/>
                  </a:lnTo>
                  <a:lnTo>
                    <a:pt x="5759" y="1431"/>
                  </a:lnTo>
                  <a:lnTo>
                    <a:pt x="5833" y="1395"/>
                  </a:lnTo>
                  <a:lnTo>
                    <a:pt x="6713" y="881"/>
                  </a:lnTo>
                  <a:lnTo>
                    <a:pt x="6713" y="881"/>
                  </a:lnTo>
                  <a:lnTo>
                    <a:pt x="6640" y="1285"/>
                  </a:lnTo>
                  <a:lnTo>
                    <a:pt x="6603" y="1652"/>
                  </a:lnTo>
                  <a:lnTo>
                    <a:pt x="6603" y="2055"/>
                  </a:lnTo>
                  <a:lnTo>
                    <a:pt x="6640" y="2459"/>
                  </a:lnTo>
                  <a:lnTo>
                    <a:pt x="6676" y="2569"/>
                  </a:lnTo>
                  <a:lnTo>
                    <a:pt x="6750" y="2605"/>
                  </a:lnTo>
                  <a:lnTo>
                    <a:pt x="6823" y="2642"/>
                  </a:lnTo>
                  <a:lnTo>
                    <a:pt x="6896" y="2679"/>
                  </a:lnTo>
                  <a:lnTo>
                    <a:pt x="6970" y="2642"/>
                  </a:lnTo>
                  <a:lnTo>
                    <a:pt x="7043" y="2605"/>
                  </a:lnTo>
                  <a:lnTo>
                    <a:pt x="7080" y="2532"/>
                  </a:lnTo>
                  <a:lnTo>
                    <a:pt x="7080" y="2459"/>
                  </a:lnTo>
                  <a:lnTo>
                    <a:pt x="7043" y="2275"/>
                  </a:lnTo>
                  <a:lnTo>
                    <a:pt x="7006" y="1835"/>
                  </a:lnTo>
                  <a:lnTo>
                    <a:pt x="7043" y="1395"/>
                  </a:lnTo>
                  <a:lnTo>
                    <a:pt x="7116" y="955"/>
                  </a:lnTo>
                  <a:lnTo>
                    <a:pt x="7226" y="514"/>
                  </a:lnTo>
                  <a:lnTo>
                    <a:pt x="7190" y="404"/>
                  </a:lnTo>
                  <a:lnTo>
                    <a:pt x="7153" y="294"/>
                  </a:lnTo>
                  <a:lnTo>
                    <a:pt x="7043" y="258"/>
                  </a:lnTo>
                  <a:lnTo>
                    <a:pt x="6933" y="294"/>
                  </a:lnTo>
                  <a:lnTo>
                    <a:pt x="5906" y="918"/>
                  </a:lnTo>
                  <a:lnTo>
                    <a:pt x="5869" y="698"/>
                  </a:lnTo>
                  <a:lnTo>
                    <a:pt x="5796" y="478"/>
                  </a:lnTo>
                  <a:lnTo>
                    <a:pt x="5686" y="221"/>
                  </a:lnTo>
                  <a:lnTo>
                    <a:pt x="5576" y="1"/>
                  </a:lnTo>
                  <a:close/>
                  <a:moveTo>
                    <a:pt x="8840" y="3816"/>
                  </a:moveTo>
                  <a:lnTo>
                    <a:pt x="8730" y="3852"/>
                  </a:lnTo>
                  <a:lnTo>
                    <a:pt x="8657" y="3926"/>
                  </a:lnTo>
                  <a:lnTo>
                    <a:pt x="8510" y="4146"/>
                  </a:lnTo>
                  <a:lnTo>
                    <a:pt x="8364" y="4293"/>
                  </a:lnTo>
                  <a:lnTo>
                    <a:pt x="8143" y="4476"/>
                  </a:lnTo>
                  <a:lnTo>
                    <a:pt x="7997" y="4659"/>
                  </a:lnTo>
                  <a:lnTo>
                    <a:pt x="7997" y="4733"/>
                  </a:lnTo>
                  <a:lnTo>
                    <a:pt x="7997" y="4769"/>
                  </a:lnTo>
                  <a:lnTo>
                    <a:pt x="8033" y="4806"/>
                  </a:lnTo>
                  <a:lnTo>
                    <a:pt x="8070" y="4843"/>
                  </a:lnTo>
                  <a:lnTo>
                    <a:pt x="8253" y="4843"/>
                  </a:lnTo>
                  <a:lnTo>
                    <a:pt x="8400" y="4806"/>
                  </a:lnTo>
                  <a:lnTo>
                    <a:pt x="8547" y="4733"/>
                  </a:lnTo>
                  <a:lnTo>
                    <a:pt x="8694" y="4659"/>
                  </a:lnTo>
                  <a:lnTo>
                    <a:pt x="8914" y="4403"/>
                  </a:lnTo>
                  <a:lnTo>
                    <a:pt x="9097" y="4146"/>
                  </a:lnTo>
                  <a:lnTo>
                    <a:pt x="9134" y="4073"/>
                  </a:lnTo>
                  <a:lnTo>
                    <a:pt x="9134" y="3963"/>
                  </a:lnTo>
                  <a:lnTo>
                    <a:pt x="9097" y="3889"/>
                  </a:lnTo>
                  <a:lnTo>
                    <a:pt x="9024" y="3852"/>
                  </a:lnTo>
                  <a:lnTo>
                    <a:pt x="8914" y="3816"/>
                  </a:lnTo>
                  <a:close/>
                  <a:moveTo>
                    <a:pt x="147" y="2972"/>
                  </a:moveTo>
                  <a:lnTo>
                    <a:pt x="73" y="3009"/>
                  </a:lnTo>
                  <a:lnTo>
                    <a:pt x="37" y="3082"/>
                  </a:lnTo>
                  <a:lnTo>
                    <a:pt x="0" y="3229"/>
                  </a:lnTo>
                  <a:lnTo>
                    <a:pt x="37" y="3559"/>
                  </a:lnTo>
                  <a:lnTo>
                    <a:pt x="110" y="4073"/>
                  </a:lnTo>
                  <a:lnTo>
                    <a:pt x="220" y="4549"/>
                  </a:lnTo>
                  <a:lnTo>
                    <a:pt x="257" y="4623"/>
                  </a:lnTo>
                  <a:lnTo>
                    <a:pt x="330" y="4696"/>
                  </a:lnTo>
                  <a:lnTo>
                    <a:pt x="514" y="4696"/>
                  </a:lnTo>
                  <a:lnTo>
                    <a:pt x="1174" y="4219"/>
                  </a:lnTo>
                  <a:lnTo>
                    <a:pt x="1247" y="4843"/>
                  </a:lnTo>
                  <a:lnTo>
                    <a:pt x="1284" y="4990"/>
                  </a:lnTo>
                  <a:lnTo>
                    <a:pt x="1321" y="5173"/>
                  </a:lnTo>
                  <a:lnTo>
                    <a:pt x="1394" y="5320"/>
                  </a:lnTo>
                  <a:lnTo>
                    <a:pt x="1431" y="5356"/>
                  </a:lnTo>
                  <a:lnTo>
                    <a:pt x="1541" y="5393"/>
                  </a:lnTo>
                  <a:lnTo>
                    <a:pt x="1614" y="5393"/>
                  </a:lnTo>
                  <a:lnTo>
                    <a:pt x="1687" y="5356"/>
                  </a:lnTo>
                  <a:lnTo>
                    <a:pt x="1724" y="5320"/>
                  </a:lnTo>
                  <a:lnTo>
                    <a:pt x="1761" y="5246"/>
                  </a:lnTo>
                  <a:lnTo>
                    <a:pt x="1761" y="5173"/>
                  </a:lnTo>
                  <a:lnTo>
                    <a:pt x="1724" y="5063"/>
                  </a:lnTo>
                  <a:lnTo>
                    <a:pt x="1724" y="5026"/>
                  </a:lnTo>
                  <a:lnTo>
                    <a:pt x="1687" y="4953"/>
                  </a:lnTo>
                  <a:lnTo>
                    <a:pt x="1651" y="4549"/>
                  </a:lnTo>
                  <a:lnTo>
                    <a:pt x="1614" y="4183"/>
                  </a:lnTo>
                  <a:lnTo>
                    <a:pt x="1577" y="3816"/>
                  </a:lnTo>
                  <a:lnTo>
                    <a:pt x="1577" y="3706"/>
                  </a:lnTo>
                  <a:lnTo>
                    <a:pt x="1467" y="3632"/>
                  </a:lnTo>
                  <a:lnTo>
                    <a:pt x="1357" y="3632"/>
                  </a:lnTo>
                  <a:lnTo>
                    <a:pt x="1247" y="3669"/>
                  </a:lnTo>
                  <a:lnTo>
                    <a:pt x="880" y="3889"/>
                  </a:lnTo>
                  <a:lnTo>
                    <a:pt x="550" y="4146"/>
                  </a:lnTo>
                  <a:lnTo>
                    <a:pt x="330" y="3302"/>
                  </a:lnTo>
                  <a:lnTo>
                    <a:pt x="294" y="3082"/>
                  </a:lnTo>
                  <a:lnTo>
                    <a:pt x="220" y="2972"/>
                  </a:lnTo>
                  <a:close/>
                  <a:moveTo>
                    <a:pt x="8400" y="2679"/>
                  </a:moveTo>
                  <a:lnTo>
                    <a:pt x="10124" y="5173"/>
                  </a:lnTo>
                  <a:lnTo>
                    <a:pt x="10161" y="5210"/>
                  </a:lnTo>
                  <a:lnTo>
                    <a:pt x="10124" y="5246"/>
                  </a:lnTo>
                  <a:lnTo>
                    <a:pt x="9684" y="5613"/>
                  </a:lnTo>
                  <a:lnTo>
                    <a:pt x="9207" y="6017"/>
                  </a:lnTo>
                  <a:lnTo>
                    <a:pt x="8804" y="6310"/>
                  </a:lnTo>
                  <a:lnTo>
                    <a:pt x="8584" y="6017"/>
                  </a:lnTo>
                  <a:lnTo>
                    <a:pt x="6970" y="3852"/>
                  </a:lnTo>
                  <a:lnTo>
                    <a:pt x="7703" y="3339"/>
                  </a:lnTo>
                  <a:lnTo>
                    <a:pt x="8033" y="3045"/>
                  </a:lnTo>
                  <a:lnTo>
                    <a:pt x="8364" y="2752"/>
                  </a:lnTo>
                  <a:lnTo>
                    <a:pt x="8400" y="2679"/>
                  </a:lnTo>
                  <a:close/>
                  <a:moveTo>
                    <a:pt x="2494" y="7227"/>
                  </a:moveTo>
                  <a:lnTo>
                    <a:pt x="2421" y="7301"/>
                  </a:lnTo>
                  <a:lnTo>
                    <a:pt x="2421" y="7411"/>
                  </a:lnTo>
                  <a:lnTo>
                    <a:pt x="2678" y="7887"/>
                  </a:lnTo>
                  <a:lnTo>
                    <a:pt x="2494" y="8034"/>
                  </a:lnTo>
                  <a:lnTo>
                    <a:pt x="2458" y="8108"/>
                  </a:lnTo>
                  <a:lnTo>
                    <a:pt x="2421" y="8218"/>
                  </a:lnTo>
                  <a:lnTo>
                    <a:pt x="2421" y="8291"/>
                  </a:lnTo>
                  <a:lnTo>
                    <a:pt x="2494" y="8328"/>
                  </a:lnTo>
                  <a:lnTo>
                    <a:pt x="2605" y="8364"/>
                  </a:lnTo>
                  <a:lnTo>
                    <a:pt x="2678" y="8328"/>
                  </a:lnTo>
                  <a:lnTo>
                    <a:pt x="2861" y="8254"/>
                  </a:lnTo>
                  <a:lnTo>
                    <a:pt x="2935" y="8364"/>
                  </a:lnTo>
                  <a:lnTo>
                    <a:pt x="3155" y="8694"/>
                  </a:lnTo>
                  <a:lnTo>
                    <a:pt x="3301" y="8841"/>
                  </a:lnTo>
                  <a:lnTo>
                    <a:pt x="3375" y="8878"/>
                  </a:lnTo>
                  <a:lnTo>
                    <a:pt x="3485" y="8915"/>
                  </a:lnTo>
                  <a:lnTo>
                    <a:pt x="3558" y="8878"/>
                  </a:lnTo>
                  <a:lnTo>
                    <a:pt x="3595" y="8804"/>
                  </a:lnTo>
                  <a:lnTo>
                    <a:pt x="3632" y="8731"/>
                  </a:lnTo>
                  <a:lnTo>
                    <a:pt x="3595" y="8621"/>
                  </a:lnTo>
                  <a:lnTo>
                    <a:pt x="3558" y="8438"/>
                  </a:lnTo>
                  <a:lnTo>
                    <a:pt x="3301" y="8108"/>
                  </a:lnTo>
                  <a:lnTo>
                    <a:pt x="3228" y="7997"/>
                  </a:lnTo>
                  <a:lnTo>
                    <a:pt x="3558" y="7704"/>
                  </a:lnTo>
                  <a:lnTo>
                    <a:pt x="3595" y="7594"/>
                  </a:lnTo>
                  <a:lnTo>
                    <a:pt x="3595" y="7484"/>
                  </a:lnTo>
                  <a:lnTo>
                    <a:pt x="3558" y="7411"/>
                  </a:lnTo>
                  <a:lnTo>
                    <a:pt x="3485" y="7374"/>
                  </a:lnTo>
                  <a:lnTo>
                    <a:pt x="3412" y="7337"/>
                  </a:lnTo>
                  <a:lnTo>
                    <a:pt x="3338" y="7337"/>
                  </a:lnTo>
                  <a:lnTo>
                    <a:pt x="3228" y="7411"/>
                  </a:lnTo>
                  <a:lnTo>
                    <a:pt x="2971" y="7631"/>
                  </a:lnTo>
                  <a:lnTo>
                    <a:pt x="2641" y="7264"/>
                  </a:lnTo>
                  <a:lnTo>
                    <a:pt x="2568" y="7227"/>
                  </a:lnTo>
                  <a:close/>
                  <a:moveTo>
                    <a:pt x="3191" y="6090"/>
                  </a:moveTo>
                  <a:lnTo>
                    <a:pt x="3595" y="6860"/>
                  </a:lnTo>
                  <a:lnTo>
                    <a:pt x="3998" y="7594"/>
                  </a:lnTo>
                  <a:lnTo>
                    <a:pt x="4439" y="8328"/>
                  </a:lnTo>
                  <a:lnTo>
                    <a:pt x="4915" y="9025"/>
                  </a:lnTo>
                  <a:lnTo>
                    <a:pt x="4769" y="9098"/>
                  </a:lnTo>
                  <a:lnTo>
                    <a:pt x="4622" y="9171"/>
                  </a:lnTo>
                  <a:lnTo>
                    <a:pt x="4365" y="9355"/>
                  </a:lnTo>
                  <a:lnTo>
                    <a:pt x="3778" y="9721"/>
                  </a:lnTo>
                  <a:lnTo>
                    <a:pt x="3522" y="9905"/>
                  </a:lnTo>
                  <a:lnTo>
                    <a:pt x="3412" y="10015"/>
                  </a:lnTo>
                  <a:lnTo>
                    <a:pt x="3265" y="10052"/>
                  </a:lnTo>
                  <a:lnTo>
                    <a:pt x="3228" y="10052"/>
                  </a:lnTo>
                  <a:lnTo>
                    <a:pt x="3191" y="10088"/>
                  </a:lnTo>
                  <a:lnTo>
                    <a:pt x="3191" y="10162"/>
                  </a:lnTo>
                  <a:lnTo>
                    <a:pt x="2421" y="9025"/>
                  </a:lnTo>
                  <a:lnTo>
                    <a:pt x="1761" y="7997"/>
                  </a:lnTo>
                  <a:lnTo>
                    <a:pt x="1064" y="7007"/>
                  </a:lnTo>
                  <a:lnTo>
                    <a:pt x="1394" y="6897"/>
                  </a:lnTo>
                  <a:lnTo>
                    <a:pt x="1724" y="6714"/>
                  </a:lnTo>
                  <a:lnTo>
                    <a:pt x="2348" y="6383"/>
                  </a:lnTo>
                  <a:lnTo>
                    <a:pt x="2494" y="6310"/>
                  </a:lnTo>
                  <a:lnTo>
                    <a:pt x="2641" y="6273"/>
                  </a:lnTo>
                  <a:lnTo>
                    <a:pt x="2935" y="6237"/>
                  </a:lnTo>
                  <a:lnTo>
                    <a:pt x="3081" y="6200"/>
                  </a:lnTo>
                  <a:lnTo>
                    <a:pt x="3191" y="6090"/>
                  </a:lnTo>
                  <a:close/>
                  <a:moveTo>
                    <a:pt x="12729" y="11005"/>
                  </a:moveTo>
                  <a:lnTo>
                    <a:pt x="12655" y="11225"/>
                  </a:lnTo>
                  <a:lnTo>
                    <a:pt x="12582" y="11115"/>
                  </a:lnTo>
                  <a:lnTo>
                    <a:pt x="12729" y="11005"/>
                  </a:lnTo>
                  <a:close/>
                  <a:moveTo>
                    <a:pt x="9647" y="12949"/>
                  </a:moveTo>
                  <a:lnTo>
                    <a:pt x="9721" y="13096"/>
                  </a:lnTo>
                  <a:lnTo>
                    <a:pt x="9831" y="13280"/>
                  </a:lnTo>
                  <a:lnTo>
                    <a:pt x="9941" y="13463"/>
                  </a:lnTo>
                  <a:lnTo>
                    <a:pt x="10088" y="13573"/>
                  </a:lnTo>
                  <a:lnTo>
                    <a:pt x="10051" y="13573"/>
                  </a:lnTo>
                  <a:lnTo>
                    <a:pt x="9647" y="13756"/>
                  </a:lnTo>
                  <a:lnTo>
                    <a:pt x="9647" y="13646"/>
                  </a:lnTo>
                  <a:lnTo>
                    <a:pt x="9574" y="13536"/>
                  </a:lnTo>
                  <a:lnTo>
                    <a:pt x="9427" y="13426"/>
                  </a:lnTo>
                  <a:lnTo>
                    <a:pt x="9354" y="13280"/>
                  </a:lnTo>
                  <a:lnTo>
                    <a:pt x="9281" y="13133"/>
                  </a:lnTo>
                  <a:lnTo>
                    <a:pt x="9244" y="12986"/>
                  </a:lnTo>
                  <a:lnTo>
                    <a:pt x="9647" y="12949"/>
                  </a:lnTo>
                  <a:close/>
                  <a:moveTo>
                    <a:pt x="6640" y="12839"/>
                  </a:moveTo>
                  <a:lnTo>
                    <a:pt x="6493" y="13426"/>
                  </a:lnTo>
                  <a:lnTo>
                    <a:pt x="6419" y="14013"/>
                  </a:lnTo>
                  <a:lnTo>
                    <a:pt x="6419" y="14160"/>
                  </a:lnTo>
                  <a:lnTo>
                    <a:pt x="6163" y="13940"/>
                  </a:lnTo>
                  <a:lnTo>
                    <a:pt x="6126" y="13940"/>
                  </a:lnTo>
                  <a:lnTo>
                    <a:pt x="6126" y="13903"/>
                  </a:lnTo>
                  <a:lnTo>
                    <a:pt x="6126" y="13646"/>
                  </a:lnTo>
                  <a:lnTo>
                    <a:pt x="6163" y="13353"/>
                  </a:lnTo>
                  <a:lnTo>
                    <a:pt x="6236" y="13096"/>
                  </a:lnTo>
                  <a:lnTo>
                    <a:pt x="6346" y="12876"/>
                  </a:lnTo>
                  <a:lnTo>
                    <a:pt x="6640" y="12839"/>
                  </a:lnTo>
                  <a:close/>
                  <a:moveTo>
                    <a:pt x="7336" y="13170"/>
                  </a:moveTo>
                  <a:lnTo>
                    <a:pt x="7263" y="13206"/>
                  </a:lnTo>
                  <a:lnTo>
                    <a:pt x="7226" y="13243"/>
                  </a:lnTo>
                  <a:lnTo>
                    <a:pt x="7080" y="13720"/>
                  </a:lnTo>
                  <a:lnTo>
                    <a:pt x="7006" y="13977"/>
                  </a:lnTo>
                  <a:lnTo>
                    <a:pt x="7006" y="14233"/>
                  </a:lnTo>
                  <a:lnTo>
                    <a:pt x="7006" y="14307"/>
                  </a:lnTo>
                  <a:lnTo>
                    <a:pt x="7043" y="14380"/>
                  </a:lnTo>
                  <a:lnTo>
                    <a:pt x="7116" y="14453"/>
                  </a:lnTo>
                  <a:lnTo>
                    <a:pt x="7190" y="14490"/>
                  </a:lnTo>
                  <a:lnTo>
                    <a:pt x="7263" y="14527"/>
                  </a:lnTo>
                  <a:lnTo>
                    <a:pt x="7336" y="14527"/>
                  </a:lnTo>
                  <a:lnTo>
                    <a:pt x="7410" y="14453"/>
                  </a:lnTo>
                  <a:lnTo>
                    <a:pt x="7483" y="14380"/>
                  </a:lnTo>
                  <a:lnTo>
                    <a:pt x="7483" y="14270"/>
                  </a:lnTo>
                  <a:lnTo>
                    <a:pt x="7446" y="14160"/>
                  </a:lnTo>
                  <a:lnTo>
                    <a:pt x="7373" y="14123"/>
                  </a:lnTo>
                  <a:lnTo>
                    <a:pt x="7373" y="13830"/>
                  </a:lnTo>
                  <a:lnTo>
                    <a:pt x="7410" y="13280"/>
                  </a:lnTo>
                  <a:lnTo>
                    <a:pt x="7373" y="13206"/>
                  </a:lnTo>
                  <a:lnTo>
                    <a:pt x="7336" y="13170"/>
                  </a:lnTo>
                  <a:close/>
                  <a:moveTo>
                    <a:pt x="10418" y="5613"/>
                  </a:moveTo>
                  <a:lnTo>
                    <a:pt x="11188" y="6714"/>
                  </a:lnTo>
                  <a:lnTo>
                    <a:pt x="11555" y="7264"/>
                  </a:lnTo>
                  <a:lnTo>
                    <a:pt x="11922" y="7814"/>
                  </a:lnTo>
                  <a:lnTo>
                    <a:pt x="12252" y="8474"/>
                  </a:lnTo>
                  <a:lnTo>
                    <a:pt x="12399" y="8841"/>
                  </a:lnTo>
                  <a:lnTo>
                    <a:pt x="12545" y="9208"/>
                  </a:lnTo>
                  <a:lnTo>
                    <a:pt x="12619" y="9575"/>
                  </a:lnTo>
                  <a:lnTo>
                    <a:pt x="12692" y="9942"/>
                  </a:lnTo>
                  <a:lnTo>
                    <a:pt x="12729" y="10308"/>
                  </a:lnTo>
                  <a:lnTo>
                    <a:pt x="12729" y="10675"/>
                  </a:lnTo>
                  <a:lnTo>
                    <a:pt x="12325" y="10932"/>
                  </a:lnTo>
                  <a:lnTo>
                    <a:pt x="12288" y="10969"/>
                  </a:lnTo>
                  <a:lnTo>
                    <a:pt x="12252" y="11042"/>
                  </a:lnTo>
                  <a:lnTo>
                    <a:pt x="12288" y="11079"/>
                  </a:lnTo>
                  <a:lnTo>
                    <a:pt x="12325" y="11152"/>
                  </a:lnTo>
                  <a:lnTo>
                    <a:pt x="12435" y="11372"/>
                  </a:lnTo>
                  <a:lnTo>
                    <a:pt x="12509" y="11446"/>
                  </a:lnTo>
                  <a:lnTo>
                    <a:pt x="12582" y="11519"/>
                  </a:lnTo>
                  <a:lnTo>
                    <a:pt x="12472" y="11776"/>
                  </a:lnTo>
                  <a:lnTo>
                    <a:pt x="12325" y="12032"/>
                  </a:lnTo>
                  <a:lnTo>
                    <a:pt x="11848" y="11666"/>
                  </a:lnTo>
                  <a:lnTo>
                    <a:pt x="11775" y="11629"/>
                  </a:lnTo>
                  <a:lnTo>
                    <a:pt x="11702" y="11666"/>
                  </a:lnTo>
                  <a:lnTo>
                    <a:pt x="11665" y="11739"/>
                  </a:lnTo>
                  <a:lnTo>
                    <a:pt x="11702" y="11812"/>
                  </a:lnTo>
                  <a:lnTo>
                    <a:pt x="12142" y="12326"/>
                  </a:lnTo>
                  <a:lnTo>
                    <a:pt x="11848" y="12619"/>
                  </a:lnTo>
                  <a:lnTo>
                    <a:pt x="11812" y="12546"/>
                  </a:lnTo>
                  <a:lnTo>
                    <a:pt x="11665" y="12399"/>
                  </a:lnTo>
                  <a:lnTo>
                    <a:pt x="11518" y="12253"/>
                  </a:lnTo>
                  <a:lnTo>
                    <a:pt x="11371" y="12069"/>
                  </a:lnTo>
                  <a:lnTo>
                    <a:pt x="11298" y="11886"/>
                  </a:lnTo>
                  <a:lnTo>
                    <a:pt x="11225" y="11849"/>
                  </a:lnTo>
                  <a:lnTo>
                    <a:pt x="11188" y="11812"/>
                  </a:lnTo>
                  <a:lnTo>
                    <a:pt x="11115" y="11849"/>
                  </a:lnTo>
                  <a:lnTo>
                    <a:pt x="11078" y="11922"/>
                  </a:lnTo>
                  <a:lnTo>
                    <a:pt x="11078" y="12106"/>
                  </a:lnTo>
                  <a:lnTo>
                    <a:pt x="11115" y="12253"/>
                  </a:lnTo>
                  <a:lnTo>
                    <a:pt x="11188" y="12436"/>
                  </a:lnTo>
                  <a:lnTo>
                    <a:pt x="11261" y="12583"/>
                  </a:lnTo>
                  <a:lnTo>
                    <a:pt x="11371" y="12729"/>
                  </a:lnTo>
                  <a:lnTo>
                    <a:pt x="11518" y="12876"/>
                  </a:lnTo>
                  <a:lnTo>
                    <a:pt x="11115" y="13096"/>
                  </a:lnTo>
                  <a:lnTo>
                    <a:pt x="11151" y="12986"/>
                  </a:lnTo>
                  <a:lnTo>
                    <a:pt x="11151" y="12839"/>
                  </a:lnTo>
                  <a:lnTo>
                    <a:pt x="11078" y="12766"/>
                  </a:lnTo>
                  <a:lnTo>
                    <a:pt x="10968" y="12656"/>
                  </a:lnTo>
                  <a:lnTo>
                    <a:pt x="10931" y="12656"/>
                  </a:lnTo>
                  <a:lnTo>
                    <a:pt x="10858" y="12693"/>
                  </a:lnTo>
                  <a:lnTo>
                    <a:pt x="10858" y="12766"/>
                  </a:lnTo>
                  <a:lnTo>
                    <a:pt x="10821" y="12729"/>
                  </a:lnTo>
                  <a:lnTo>
                    <a:pt x="10491" y="12436"/>
                  </a:lnTo>
                  <a:lnTo>
                    <a:pt x="10418" y="12363"/>
                  </a:lnTo>
                  <a:lnTo>
                    <a:pt x="10344" y="12399"/>
                  </a:lnTo>
                  <a:lnTo>
                    <a:pt x="10308" y="12473"/>
                  </a:lnTo>
                  <a:lnTo>
                    <a:pt x="10308" y="12546"/>
                  </a:lnTo>
                  <a:lnTo>
                    <a:pt x="10491" y="12839"/>
                  </a:lnTo>
                  <a:lnTo>
                    <a:pt x="10711" y="13206"/>
                  </a:lnTo>
                  <a:lnTo>
                    <a:pt x="10785" y="13280"/>
                  </a:lnTo>
                  <a:lnTo>
                    <a:pt x="10381" y="13426"/>
                  </a:lnTo>
                  <a:lnTo>
                    <a:pt x="10381" y="13353"/>
                  </a:lnTo>
                  <a:lnTo>
                    <a:pt x="10344" y="13280"/>
                  </a:lnTo>
                  <a:lnTo>
                    <a:pt x="10234" y="13133"/>
                  </a:lnTo>
                  <a:lnTo>
                    <a:pt x="10051" y="12913"/>
                  </a:lnTo>
                  <a:lnTo>
                    <a:pt x="9904" y="12693"/>
                  </a:lnTo>
                  <a:lnTo>
                    <a:pt x="9831" y="12619"/>
                  </a:lnTo>
                  <a:lnTo>
                    <a:pt x="9721" y="12619"/>
                  </a:lnTo>
                  <a:lnTo>
                    <a:pt x="9391" y="12693"/>
                  </a:lnTo>
                  <a:lnTo>
                    <a:pt x="9097" y="12729"/>
                  </a:lnTo>
                  <a:lnTo>
                    <a:pt x="9024" y="12766"/>
                  </a:lnTo>
                  <a:lnTo>
                    <a:pt x="8987" y="12839"/>
                  </a:lnTo>
                  <a:lnTo>
                    <a:pt x="8987" y="12913"/>
                  </a:lnTo>
                  <a:lnTo>
                    <a:pt x="9024" y="12986"/>
                  </a:lnTo>
                  <a:lnTo>
                    <a:pt x="9024" y="13243"/>
                  </a:lnTo>
                  <a:lnTo>
                    <a:pt x="9097" y="13500"/>
                  </a:lnTo>
                  <a:lnTo>
                    <a:pt x="9134" y="13646"/>
                  </a:lnTo>
                  <a:lnTo>
                    <a:pt x="9207" y="13756"/>
                  </a:lnTo>
                  <a:lnTo>
                    <a:pt x="9317" y="13830"/>
                  </a:lnTo>
                  <a:lnTo>
                    <a:pt x="9427" y="13867"/>
                  </a:lnTo>
                  <a:lnTo>
                    <a:pt x="8987" y="14050"/>
                  </a:lnTo>
                  <a:lnTo>
                    <a:pt x="8950" y="13977"/>
                  </a:lnTo>
                  <a:lnTo>
                    <a:pt x="8804" y="13903"/>
                  </a:lnTo>
                  <a:lnTo>
                    <a:pt x="8767" y="13903"/>
                  </a:lnTo>
                  <a:lnTo>
                    <a:pt x="8620" y="13536"/>
                  </a:lnTo>
                  <a:lnTo>
                    <a:pt x="8510" y="13390"/>
                  </a:lnTo>
                  <a:lnTo>
                    <a:pt x="8364" y="13206"/>
                  </a:lnTo>
                  <a:lnTo>
                    <a:pt x="8327" y="13206"/>
                  </a:lnTo>
                  <a:lnTo>
                    <a:pt x="8327" y="13243"/>
                  </a:lnTo>
                  <a:lnTo>
                    <a:pt x="8327" y="13500"/>
                  </a:lnTo>
                  <a:lnTo>
                    <a:pt x="8364" y="13756"/>
                  </a:lnTo>
                  <a:lnTo>
                    <a:pt x="8510" y="14270"/>
                  </a:lnTo>
                  <a:lnTo>
                    <a:pt x="8070" y="14453"/>
                  </a:lnTo>
                  <a:lnTo>
                    <a:pt x="8033" y="14160"/>
                  </a:lnTo>
                  <a:lnTo>
                    <a:pt x="7960" y="13903"/>
                  </a:lnTo>
                  <a:lnTo>
                    <a:pt x="7923" y="13536"/>
                  </a:lnTo>
                  <a:lnTo>
                    <a:pt x="7923" y="13206"/>
                  </a:lnTo>
                  <a:lnTo>
                    <a:pt x="7887" y="13133"/>
                  </a:lnTo>
                  <a:lnTo>
                    <a:pt x="7813" y="13096"/>
                  </a:lnTo>
                  <a:lnTo>
                    <a:pt x="7777" y="13096"/>
                  </a:lnTo>
                  <a:lnTo>
                    <a:pt x="7703" y="13170"/>
                  </a:lnTo>
                  <a:lnTo>
                    <a:pt x="7667" y="13536"/>
                  </a:lnTo>
                  <a:lnTo>
                    <a:pt x="7630" y="13903"/>
                  </a:lnTo>
                  <a:lnTo>
                    <a:pt x="7667" y="14233"/>
                  </a:lnTo>
                  <a:lnTo>
                    <a:pt x="7667" y="14380"/>
                  </a:lnTo>
                  <a:lnTo>
                    <a:pt x="7740" y="14527"/>
                  </a:lnTo>
                  <a:lnTo>
                    <a:pt x="7483" y="14563"/>
                  </a:lnTo>
                  <a:lnTo>
                    <a:pt x="7190" y="14527"/>
                  </a:lnTo>
                  <a:lnTo>
                    <a:pt x="7006" y="14453"/>
                  </a:lnTo>
                  <a:lnTo>
                    <a:pt x="6786" y="14380"/>
                  </a:lnTo>
                  <a:lnTo>
                    <a:pt x="6823" y="14160"/>
                  </a:lnTo>
                  <a:lnTo>
                    <a:pt x="6860" y="13646"/>
                  </a:lnTo>
                  <a:lnTo>
                    <a:pt x="6860" y="13206"/>
                  </a:lnTo>
                  <a:lnTo>
                    <a:pt x="6860" y="12766"/>
                  </a:lnTo>
                  <a:lnTo>
                    <a:pt x="6823" y="12693"/>
                  </a:lnTo>
                  <a:lnTo>
                    <a:pt x="6713" y="12656"/>
                  </a:lnTo>
                  <a:lnTo>
                    <a:pt x="6346" y="12693"/>
                  </a:lnTo>
                  <a:lnTo>
                    <a:pt x="6309" y="12656"/>
                  </a:lnTo>
                  <a:lnTo>
                    <a:pt x="6236" y="12693"/>
                  </a:lnTo>
                  <a:lnTo>
                    <a:pt x="6089" y="12913"/>
                  </a:lnTo>
                  <a:lnTo>
                    <a:pt x="5943" y="13133"/>
                  </a:lnTo>
                  <a:lnTo>
                    <a:pt x="5869" y="13390"/>
                  </a:lnTo>
                  <a:lnTo>
                    <a:pt x="5796" y="13610"/>
                  </a:lnTo>
                  <a:lnTo>
                    <a:pt x="5392" y="13206"/>
                  </a:lnTo>
                  <a:lnTo>
                    <a:pt x="5686" y="12839"/>
                  </a:lnTo>
                  <a:lnTo>
                    <a:pt x="5943" y="12473"/>
                  </a:lnTo>
                  <a:lnTo>
                    <a:pt x="5943" y="12363"/>
                  </a:lnTo>
                  <a:lnTo>
                    <a:pt x="5943" y="12289"/>
                  </a:lnTo>
                  <a:lnTo>
                    <a:pt x="5869" y="12216"/>
                  </a:lnTo>
                  <a:lnTo>
                    <a:pt x="5686" y="12216"/>
                  </a:lnTo>
                  <a:lnTo>
                    <a:pt x="5612" y="12289"/>
                  </a:lnTo>
                  <a:lnTo>
                    <a:pt x="5209" y="12949"/>
                  </a:lnTo>
                  <a:lnTo>
                    <a:pt x="4952" y="12619"/>
                  </a:lnTo>
                  <a:lnTo>
                    <a:pt x="5136" y="12473"/>
                  </a:lnTo>
                  <a:lnTo>
                    <a:pt x="5319" y="12289"/>
                  </a:lnTo>
                  <a:lnTo>
                    <a:pt x="5466" y="12069"/>
                  </a:lnTo>
                  <a:lnTo>
                    <a:pt x="5576" y="11849"/>
                  </a:lnTo>
                  <a:lnTo>
                    <a:pt x="5576" y="11776"/>
                  </a:lnTo>
                  <a:lnTo>
                    <a:pt x="5576" y="11739"/>
                  </a:lnTo>
                  <a:lnTo>
                    <a:pt x="5539" y="11666"/>
                  </a:lnTo>
                  <a:lnTo>
                    <a:pt x="5502" y="11629"/>
                  </a:lnTo>
                  <a:lnTo>
                    <a:pt x="5319" y="11629"/>
                  </a:lnTo>
                  <a:lnTo>
                    <a:pt x="5282" y="11702"/>
                  </a:lnTo>
                  <a:lnTo>
                    <a:pt x="4805" y="12399"/>
                  </a:lnTo>
                  <a:lnTo>
                    <a:pt x="4439" y="11922"/>
                  </a:lnTo>
                  <a:lnTo>
                    <a:pt x="4549" y="11812"/>
                  </a:lnTo>
                  <a:lnTo>
                    <a:pt x="4879" y="11409"/>
                  </a:lnTo>
                  <a:lnTo>
                    <a:pt x="5209" y="10969"/>
                  </a:lnTo>
                  <a:lnTo>
                    <a:pt x="5209" y="10895"/>
                  </a:lnTo>
                  <a:lnTo>
                    <a:pt x="5246" y="10859"/>
                  </a:lnTo>
                  <a:lnTo>
                    <a:pt x="5282" y="10785"/>
                  </a:lnTo>
                  <a:lnTo>
                    <a:pt x="5282" y="10712"/>
                  </a:lnTo>
                  <a:lnTo>
                    <a:pt x="5209" y="10639"/>
                  </a:lnTo>
                  <a:lnTo>
                    <a:pt x="5099" y="10602"/>
                  </a:lnTo>
                  <a:lnTo>
                    <a:pt x="5026" y="10602"/>
                  </a:lnTo>
                  <a:lnTo>
                    <a:pt x="4952" y="10639"/>
                  </a:lnTo>
                  <a:lnTo>
                    <a:pt x="4549" y="11225"/>
                  </a:lnTo>
                  <a:lnTo>
                    <a:pt x="4329" y="11556"/>
                  </a:lnTo>
                  <a:lnTo>
                    <a:pt x="4292" y="11482"/>
                  </a:lnTo>
                  <a:lnTo>
                    <a:pt x="4145" y="11482"/>
                  </a:lnTo>
                  <a:lnTo>
                    <a:pt x="3888" y="11152"/>
                  </a:lnTo>
                  <a:lnTo>
                    <a:pt x="4329" y="10822"/>
                  </a:lnTo>
                  <a:lnTo>
                    <a:pt x="4549" y="10675"/>
                  </a:lnTo>
                  <a:lnTo>
                    <a:pt x="4732" y="10455"/>
                  </a:lnTo>
                  <a:lnTo>
                    <a:pt x="4769" y="10418"/>
                  </a:lnTo>
                  <a:lnTo>
                    <a:pt x="4805" y="10345"/>
                  </a:lnTo>
                  <a:lnTo>
                    <a:pt x="4732" y="10235"/>
                  </a:lnTo>
                  <a:lnTo>
                    <a:pt x="4659" y="10162"/>
                  </a:lnTo>
                  <a:lnTo>
                    <a:pt x="4585" y="10162"/>
                  </a:lnTo>
                  <a:lnTo>
                    <a:pt x="4512" y="10198"/>
                  </a:lnTo>
                  <a:lnTo>
                    <a:pt x="4292" y="10345"/>
                  </a:lnTo>
                  <a:lnTo>
                    <a:pt x="4072" y="10528"/>
                  </a:lnTo>
                  <a:lnTo>
                    <a:pt x="3705" y="10895"/>
                  </a:lnTo>
                  <a:lnTo>
                    <a:pt x="3256" y="10239"/>
                  </a:lnTo>
                  <a:lnTo>
                    <a:pt x="3256" y="10239"/>
                  </a:lnTo>
                  <a:lnTo>
                    <a:pt x="3485" y="10272"/>
                  </a:lnTo>
                  <a:lnTo>
                    <a:pt x="3742" y="10235"/>
                  </a:lnTo>
                  <a:lnTo>
                    <a:pt x="3888" y="10162"/>
                  </a:lnTo>
                  <a:lnTo>
                    <a:pt x="4072" y="10052"/>
                  </a:lnTo>
                  <a:lnTo>
                    <a:pt x="4365" y="9868"/>
                  </a:lnTo>
                  <a:lnTo>
                    <a:pt x="4769" y="9648"/>
                  </a:lnTo>
                  <a:lnTo>
                    <a:pt x="4989" y="9538"/>
                  </a:lnTo>
                  <a:lnTo>
                    <a:pt x="5172" y="9391"/>
                  </a:lnTo>
                  <a:lnTo>
                    <a:pt x="6053" y="10675"/>
                  </a:lnTo>
                  <a:lnTo>
                    <a:pt x="6383" y="11115"/>
                  </a:lnTo>
                  <a:lnTo>
                    <a:pt x="6713" y="11556"/>
                  </a:lnTo>
                  <a:lnTo>
                    <a:pt x="6896" y="11739"/>
                  </a:lnTo>
                  <a:lnTo>
                    <a:pt x="7116" y="11922"/>
                  </a:lnTo>
                  <a:lnTo>
                    <a:pt x="7336" y="12069"/>
                  </a:lnTo>
                  <a:lnTo>
                    <a:pt x="7593" y="12179"/>
                  </a:lnTo>
                  <a:lnTo>
                    <a:pt x="7813" y="12253"/>
                  </a:lnTo>
                  <a:lnTo>
                    <a:pt x="8070" y="12289"/>
                  </a:lnTo>
                  <a:lnTo>
                    <a:pt x="8547" y="12289"/>
                  </a:lnTo>
                  <a:lnTo>
                    <a:pt x="8767" y="12253"/>
                  </a:lnTo>
                  <a:lnTo>
                    <a:pt x="8987" y="12179"/>
                  </a:lnTo>
                  <a:lnTo>
                    <a:pt x="9207" y="12106"/>
                  </a:lnTo>
                  <a:lnTo>
                    <a:pt x="9427" y="11996"/>
                  </a:lnTo>
                  <a:lnTo>
                    <a:pt x="9684" y="11849"/>
                  </a:lnTo>
                  <a:lnTo>
                    <a:pt x="9867" y="11666"/>
                  </a:lnTo>
                  <a:lnTo>
                    <a:pt x="10051" y="11482"/>
                  </a:lnTo>
                  <a:lnTo>
                    <a:pt x="10198" y="11262"/>
                  </a:lnTo>
                  <a:lnTo>
                    <a:pt x="10308" y="11042"/>
                  </a:lnTo>
                  <a:lnTo>
                    <a:pt x="10418" y="10822"/>
                  </a:lnTo>
                  <a:lnTo>
                    <a:pt x="10491" y="10565"/>
                  </a:lnTo>
                  <a:lnTo>
                    <a:pt x="10528" y="10345"/>
                  </a:lnTo>
                  <a:lnTo>
                    <a:pt x="10564" y="9832"/>
                  </a:lnTo>
                  <a:lnTo>
                    <a:pt x="10528" y="9318"/>
                  </a:lnTo>
                  <a:lnTo>
                    <a:pt x="10418" y="8804"/>
                  </a:lnTo>
                  <a:lnTo>
                    <a:pt x="10234" y="8328"/>
                  </a:lnTo>
                  <a:lnTo>
                    <a:pt x="9978" y="7887"/>
                  </a:lnTo>
                  <a:lnTo>
                    <a:pt x="9684" y="7484"/>
                  </a:lnTo>
                  <a:lnTo>
                    <a:pt x="9097" y="6640"/>
                  </a:lnTo>
                  <a:lnTo>
                    <a:pt x="9354" y="6494"/>
                  </a:lnTo>
                  <a:lnTo>
                    <a:pt x="9574" y="6347"/>
                  </a:lnTo>
                  <a:lnTo>
                    <a:pt x="10014" y="5980"/>
                  </a:lnTo>
                  <a:lnTo>
                    <a:pt x="10418" y="5613"/>
                  </a:lnTo>
                  <a:close/>
                  <a:moveTo>
                    <a:pt x="8400" y="2055"/>
                  </a:moveTo>
                  <a:lnTo>
                    <a:pt x="8290" y="2092"/>
                  </a:lnTo>
                  <a:lnTo>
                    <a:pt x="8217" y="2165"/>
                  </a:lnTo>
                  <a:lnTo>
                    <a:pt x="8180" y="2202"/>
                  </a:lnTo>
                  <a:lnTo>
                    <a:pt x="8180" y="2312"/>
                  </a:lnTo>
                  <a:lnTo>
                    <a:pt x="8180" y="2385"/>
                  </a:lnTo>
                  <a:lnTo>
                    <a:pt x="8107" y="2422"/>
                  </a:lnTo>
                  <a:lnTo>
                    <a:pt x="8033" y="2459"/>
                  </a:lnTo>
                  <a:lnTo>
                    <a:pt x="7300" y="3045"/>
                  </a:lnTo>
                  <a:lnTo>
                    <a:pt x="6896" y="3339"/>
                  </a:lnTo>
                  <a:lnTo>
                    <a:pt x="6529" y="3596"/>
                  </a:lnTo>
                  <a:lnTo>
                    <a:pt x="6456" y="3669"/>
                  </a:lnTo>
                  <a:lnTo>
                    <a:pt x="6419" y="3742"/>
                  </a:lnTo>
                  <a:lnTo>
                    <a:pt x="6419" y="3852"/>
                  </a:lnTo>
                  <a:lnTo>
                    <a:pt x="6419" y="3926"/>
                  </a:lnTo>
                  <a:lnTo>
                    <a:pt x="8547" y="6677"/>
                  </a:lnTo>
                  <a:lnTo>
                    <a:pt x="8547" y="6750"/>
                  </a:lnTo>
                  <a:lnTo>
                    <a:pt x="8620" y="6787"/>
                  </a:lnTo>
                  <a:lnTo>
                    <a:pt x="9391" y="7851"/>
                  </a:lnTo>
                  <a:lnTo>
                    <a:pt x="9684" y="8291"/>
                  </a:lnTo>
                  <a:lnTo>
                    <a:pt x="9904" y="8768"/>
                  </a:lnTo>
                  <a:lnTo>
                    <a:pt x="10014" y="9025"/>
                  </a:lnTo>
                  <a:lnTo>
                    <a:pt x="10088" y="9281"/>
                  </a:lnTo>
                  <a:lnTo>
                    <a:pt x="10124" y="9538"/>
                  </a:lnTo>
                  <a:lnTo>
                    <a:pt x="10124" y="9832"/>
                  </a:lnTo>
                  <a:lnTo>
                    <a:pt x="10124" y="10088"/>
                  </a:lnTo>
                  <a:lnTo>
                    <a:pt x="10088" y="10308"/>
                  </a:lnTo>
                  <a:lnTo>
                    <a:pt x="10014" y="10565"/>
                  </a:lnTo>
                  <a:lnTo>
                    <a:pt x="9904" y="10785"/>
                  </a:lnTo>
                  <a:lnTo>
                    <a:pt x="9794" y="11005"/>
                  </a:lnTo>
                  <a:lnTo>
                    <a:pt x="9647" y="11189"/>
                  </a:lnTo>
                  <a:lnTo>
                    <a:pt x="9464" y="11372"/>
                  </a:lnTo>
                  <a:lnTo>
                    <a:pt x="9281" y="11556"/>
                  </a:lnTo>
                  <a:lnTo>
                    <a:pt x="9097" y="11666"/>
                  </a:lnTo>
                  <a:lnTo>
                    <a:pt x="8877" y="11739"/>
                  </a:lnTo>
                  <a:lnTo>
                    <a:pt x="8657" y="11776"/>
                  </a:lnTo>
                  <a:lnTo>
                    <a:pt x="8437" y="11812"/>
                  </a:lnTo>
                  <a:lnTo>
                    <a:pt x="7997" y="11812"/>
                  </a:lnTo>
                  <a:lnTo>
                    <a:pt x="7813" y="11739"/>
                  </a:lnTo>
                  <a:lnTo>
                    <a:pt x="7593" y="11666"/>
                  </a:lnTo>
                  <a:lnTo>
                    <a:pt x="7373" y="11519"/>
                  </a:lnTo>
                  <a:lnTo>
                    <a:pt x="7153" y="11372"/>
                  </a:lnTo>
                  <a:lnTo>
                    <a:pt x="6970" y="11152"/>
                  </a:lnTo>
                  <a:lnTo>
                    <a:pt x="6823" y="10932"/>
                  </a:lnTo>
                  <a:lnTo>
                    <a:pt x="6053" y="9905"/>
                  </a:lnTo>
                  <a:lnTo>
                    <a:pt x="5356" y="8878"/>
                  </a:lnTo>
                  <a:lnTo>
                    <a:pt x="4659" y="7814"/>
                  </a:lnTo>
                  <a:lnTo>
                    <a:pt x="4035" y="6714"/>
                  </a:lnTo>
                  <a:lnTo>
                    <a:pt x="3742" y="6163"/>
                  </a:lnTo>
                  <a:lnTo>
                    <a:pt x="3485" y="5613"/>
                  </a:lnTo>
                  <a:lnTo>
                    <a:pt x="3412" y="5540"/>
                  </a:lnTo>
                  <a:lnTo>
                    <a:pt x="3301" y="5503"/>
                  </a:lnTo>
                  <a:lnTo>
                    <a:pt x="3191" y="5503"/>
                  </a:lnTo>
                  <a:lnTo>
                    <a:pt x="3118" y="5576"/>
                  </a:lnTo>
                  <a:lnTo>
                    <a:pt x="3008" y="5687"/>
                  </a:lnTo>
                  <a:lnTo>
                    <a:pt x="2861" y="5760"/>
                  </a:lnTo>
                  <a:lnTo>
                    <a:pt x="2715" y="5833"/>
                  </a:lnTo>
                  <a:lnTo>
                    <a:pt x="2568" y="5833"/>
                  </a:lnTo>
                  <a:lnTo>
                    <a:pt x="2421" y="5870"/>
                  </a:lnTo>
                  <a:lnTo>
                    <a:pt x="2274" y="5907"/>
                  </a:lnTo>
                  <a:lnTo>
                    <a:pt x="2018" y="6053"/>
                  </a:lnTo>
                  <a:lnTo>
                    <a:pt x="1431" y="6420"/>
                  </a:lnTo>
                  <a:lnTo>
                    <a:pt x="1137" y="6604"/>
                  </a:lnTo>
                  <a:lnTo>
                    <a:pt x="880" y="6824"/>
                  </a:lnTo>
                  <a:lnTo>
                    <a:pt x="770" y="6824"/>
                  </a:lnTo>
                  <a:lnTo>
                    <a:pt x="697" y="6897"/>
                  </a:lnTo>
                  <a:lnTo>
                    <a:pt x="660" y="6970"/>
                  </a:lnTo>
                  <a:lnTo>
                    <a:pt x="697" y="7080"/>
                  </a:lnTo>
                  <a:lnTo>
                    <a:pt x="1101" y="7814"/>
                  </a:lnTo>
                  <a:lnTo>
                    <a:pt x="1541" y="8548"/>
                  </a:lnTo>
                  <a:lnTo>
                    <a:pt x="2458" y="9942"/>
                  </a:lnTo>
                  <a:lnTo>
                    <a:pt x="3412" y="11335"/>
                  </a:lnTo>
                  <a:lnTo>
                    <a:pt x="4402" y="12693"/>
                  </a:lnTo>
                  <a:lnTo>
                    <a:pt x="4989" y="13426"/>
                  </a:lnTo>
                  <a:lnTo>
                    <a:pt x="4952" y="13426"/>
                  </a:lnTo>
                  <a:lnTo>
                    <a:pt x="4952" y="13500"/>
                  </a:lnTo>
                  <a:lnTo>
                    <a:pt x="4989" y="13536"/>
                  </a:lnTo>
                  <a:lnTo>
                    <a:pt x="5026" y="13573"/>
                  </a:lnTo>
                  <a:lnTo>
                    <a:pt x="5099" y="13536"/>
                  </a:lnTo>
                  <a:lnTo>
                    <a:pt x="5429" y="13940"/>
                  </a:lnTo>
                  <a:lnTo>
                    <a:pt x="5796" y="14307"/>
                  </a:lnTo>
                  <a:lnTo>
                    <a:pt x="5833" y="14343"/>
                  </a:lnTo>
                  <a:lnTo>
                    <a:pt x="5906" y="14380"/>
                  </a:lnTo>
                  <a:lnTo>
                    <a:pt x="6126" y="14563"/>
                  </a:lnTo>
                  <a:lnTo>
                    <a:pt x="6383" y="14710"/>
                  </a:lnTo>
                  <a:lnTo>
                    <a:pt x="6640" y="14857"/>
                  </a:lnTo>
                  <a:lnTo>
                    <a:pt x="6933" y="14967"/>
                  </a:lnTo>
                  <a:lnTo>
                    <a:pt x="7226" y="15040"/>
                  </a:lnTo>
                  <a:lnTo>
                    <a:pt x="7850" y="15040"/>
                  </a:lnTo>
                  <a:lnTo>
                    <a:pt x="8180" y="14967"/>
                  </a:lnTo>
                  <a:lnTo>
                    <a:pt x="8510" y="14820"/>
                  </a:lnTo>
                  <a:lnTo>
                    <a:pt x="8877" y="14673"/>
                  </a:lnTo>
                  <a:lnTo>
                    <a:pt x="9574" y="14343"/>
                  </a:lnTo>
                  <a:lnTo>
                    <a:pt x="11115" y="13683"/>
                  </a:lnTo>
                  <a:lnTo>
                    <a:pt x="11592" y="13426"/>
                  </a:lnTo>
                  <a:lnTo>
                    <a:pt x="11995" y="13170"/>
                  </a:lnTo>
                  <a:lnTo>
                    <a:pt x="12399" y="12839"/>
                  </a:lnTo>
                  <a:lnTo>
                    <a:pt x="12729" y="12436"/>
                  </a:lnTo>
                  <a:lnTo>
                    <a:pt x="12912" y="12142"/>
                  </a:lnTo>
                  <a:lnTo>
                    <a:pt x="13059" y="11849"/>
                  </a:lnTo>
                  <a:lnTo>
                    <a:pt x="13169" y="11519"/>
                  </a:lnTo>
                  <a:lnTo>
                    <a:pt x="13242" y="11189"/>
                  </a:lnTo>
                  <a:lnTo>
                    <a:pt x="13279" y="10859"/>
                  </a:lnTo>
                  <a:lnTo>
                    <a:pt x="13316" y="10528"/>
                  </a:lnTo>
                  <a:lnTo>
                    <a:pt x="13279" y="10198"/>
                  </a:lnTo>
                  <a:lnTo>
                    <a:pt x="13242" y="9868"/>
                  </a:lnTo>
                  <a:lnTo>
                    <a:pt x="13169" y="9538"/>
                  </a:lnTo>
                  <a:lnTo>
                    <a:pt x="13095" y="9208"/>
                  </a:lnTo>
                  <a:lnTo>
                    <a:pt x="12875" y="8584"/>
                  </a:lnTo>
                  <a:lnTo>
                    <a:pt x="12582" y="7961"/>
                  </a:lnTo>
                  <a:lnTo>
                    <a:pt x="12252" y="7374"/>
                  </a:lnTo>
                  <a:lnTo>
                    <a:pt x="11885" y="6824"/>
                  </a:lnTo>
                  <a:lnTo>
                    <a:pt x="10271" y="4476"/>
                  </a:lnTo>
                  <a:lnTo>
                    <a:pt x="8657" y="2165"/>
                  </a:lnTo>
                  <a:lnTo>
                    <a:pt x="8584" y="2092"/>
                  </a:lnTo>
                  <a:lnTo>
                    <a:pt x="8474" y="2055"/>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94" name="Shape 394"/>
            <p:cNvSpPr/>
            <p:nvPr/>
          </p:nvSpPr>
          <p:spPr>
            <a:xfrm>
              <a:off x="6023725" y="3167900"/>
              <a:ext cx="340250" cy="227450"/>
            </a:xfrm>
            <a:custGeom>
              <a:avLst/>
              <a:gdLst/>
              <a:ahLst/>
              <a:cxnLst/>
              <a:rect l="0" t="0" r="0" b="0"/>
              <a:pathLst>
                <a:path w="13610" h="9098" extrusionOk="0">
                  <a:moveTo>
                    <a:pt x="4696" y="0"/>
                  </a:moveTo>
                  <a:lnTo>
                    <a:pt x="4586" y="74"/>
                  </a:lnTo>
                  <a:lnTo>
                    <a:pt x="4256" y="440"/>
                  </a:lnTo>
                  <a:lnTo>
                    <a:pt x="3999" y="844"/>
                  </a:lnTo>
                  <a:lnTo>
                    <a:pt x="3742" y="1247"/>
                  </a:lnTo>
                  <a:lnTo>
                    <a:pt x="3522" y="1688"/>
                  </a:lnTo>
                  <a:lnTo>
                    <a:pt x="3339" y="2128"/>
                  </a:lnTo>
                  <a:lnTo>
                    <a:pt x="3228" y="2605"/>
                  </a:lnTo>
                  <a:lnTo>
                    <a:pt x="3118" y="3081"/>
                  </a:lnTo>
                  <a:lnTo>
                    <a:pt x="3045" y="3595"/>
                  </a:lnTo>
                  <a:lnTo>
                    <a:pt x="3008" y="3852"/>
                  </a:lnTo>
                  <a:lnTo>
                    <a:pt x="2935" y="4072"/>
                  </a:lnTo>
                  <a:lnTo>
                    <a:pt x="2825" y="4329"/>
                  </a:lnTo>
                  <a:lnTo>
                    <a:pt x="2678" y="4512"/>
                  </a:lnTo>
                  <a:lnTo>
                    <a:pt x="2605" y="4622"/>
                  </a:lnTo>
                  <a:lnTo>
                    <a:pt x="2495" y="4659"/>
                  </a:lnTo>
                  <a:lnTo>
                    <a:pt x="2275" y="4732"/>
                  </a:lnTo>
                  <a:lnTo>
                    <a:pt x="1835" y="4732"/>
                  </a:lnTo>
                  <a:lnTo>
                    <a:pt x="1541" y="4659"/>
                  </a:lnTo>
                  <a:lnTo>
                    <a:pt x="991" y="4659"/>
                  </a:lnTo>
                  <a:lnTo>
                    <a:pt x="881" y="4732"/>
                  </a:lnTo>
                  <a:lnTo>
                    <a:pt x="771" y="4769"/>
                  </a:lnTo>
                  <a:lnTo>
                    <a:pt x="587" y="4732"/>
                  </a:lnTo>
                  <a:lnTo>
                    <a:pt x="404" y="4732"/>
                  </a:lnTo>
                  <a:lnTo>
                    <a:pt x="257" y="4805"/>
                  </a:lnTo>
                  <a:lnTo>
                    <a:pt x="74" y="4879"/>
                  </a:lnTo>
                  <a:lnTo>
                    <a:pt x="37" y="4952"/>
                  </a:lnTo>
                  <a:lnTo>
                    <a:pt x="0" y="5026"/>
                  </a:lnTo>
                  <a:lnTo>
                    <a:pt x="0" y="5172"/>
                  </a:lnTo>
                  <a:lnTo>
                    <a:pt x="37" y="5209"/>
                  </a:lnTo>
                  <a:lnTo>
                    <a:pt x="74" y="5246"/>
                  </a:lnTo>
                  <a:lnTo>
                    <a:pt x="147" y="5282"/>
                  </a:lnTo>
                  <a:lnTo>
                    <a:pt x="221" y="5246"/>
                  </a:lnTo>
                  <a:lnTo>
                    <a:pt x="514" y="5172"/>
                  </a:lnTo>
                  <a:lnTo>
                    <a:pt x="587" y="5282"/>
                  </a:lnTo>
                  <a:lnTo>
                    <a:pt x="697" y="5356"/>
                  </a:lnTo>
                  <a:lnTo>
                    <a:pt x="807" y="5356"/>
                  </a:lnTo>
                  <a:lnTo>
                    <a:pt x="881" y="5319"/>
                  </a:lnTo>
                  <a:lnTo>
                    <a:pt x="918" y="5282"/>
                  </a:lnTo>
                  <a:lnTo>
                    <a:pt x="991" y="5209"/>
                  </a:lnTo>
                  <a:lnTo>
                    <a:pt x="1064" y="5172"/>
                  </a:lnTo>
                  <a:lnTo>
                    <a:pt x="1248" y="5136"/>
                  </a:lnTo>
                  <a:lnTo>
                    <a:pt x="1431" y="5172"/>
                  </a:lnTo>
                  <a:lnTo>
                    <a:pt x="1614" y="5209"/>
                  </a:lnTo>
                  <a:lnTo>
                    <a:pt x="1981" y="5282"/>
                  </a:lnTo>
                  <a:lnTo>
                    <a:pt x="2201" y="5282"/>
                  </a:lnTo>
                  <a:lnTo>
                    <a:pt x="2385" y="5246"/>
                  </a:lnTo>
                  <a:lnTo>
                    <a:pt x="2605" y="5209"/>
                  </a:lnTo>
                  <a:lnTo>
                    <a:pt x="2752" y="5136"/>
                  </a:lnTo>
                  <a:lnTo>
                    <a:pt x="2935" y="5026"/>
                  </a:lnTo>
                  <a:lnTo>
                    <a:pt x="3082" y="4879"/>
                  </a:lnTo>
                  <a:lnTo>
                    <a:pt x="3192" y="4732"/>
                  </a:lnTo>
                  <a:lnTo>
                    <a:pt x="3302" y="4549"/>
                  </a:lnTo>
                  <a:lnTo>
                    <a:pt x="3449" y="4182"/>
                  </a:lnTo>
                  <a:lnTo>
                    <a:pt x="3522" y="3925"/>
                  </a:lnTo>
                  <a:lnTo>
                    <a:pt x="3559" y="3668"/>
                  </a:lnTo>
                  <a:lnTo>
                    <a:pt x="3632" y="3118"/>
                  </a:lnTo>
                  <a:lnTo>
                    <a:pt x="3742" y="2641"/>
                  </a:lnTo>
                  <a:lnTo>
                    <a:pt x="3889" y="2201"/>
                  </a:lnTo>
                  <a:lnTo>
                    <a:pt x="4035" y="1834"/>
                  </a:lnTo>
                  <a:lnTo>
                    <a:pt x="4219" y="1467"/>
                  </a:lnTo>
                  <a:lnTo>
                    <a:pt x="4402" y="1137"/>
                  </a:lnTo>
                  <a:lnTo>
                    <a:pt x="4659" y="844"/>
                  </a:lnTo>
                  <a:lnTo>
                    <a:pt x="5173" y="2861"/>
                  </a:lnTo>
                  <a:lnTo>
                    <a:pt x="5649" y="4842"/>
                  </a:lnTo>
                  <a:lnTo>
                    <a:pt x="6126" y="6860"/>
                  </a:lnTo>
                  <a:lnTo>
                    <a:pt x="6567" y="8914"/>
                  </a:lnTo>
                  <a:lnTo>
                    <a:pt x="6603" y="8987"/>
                  </a:lnTo>
                  <a:lnTo>
                    <a:pt x="6713" y="9061"/>
                  </a:lnTo>
                  <a:lnTo>
                    <a:pt x="6787" y="9097"/>
                  </a:lnTo>
                  <a:lnTo>
                    <a:pt x="6897" y="9097"/>
                  </a:lnTo>
                  <a:lnTo>
                    <a:pt x="7153" y="8987"/>
                  </a:lnTo>
                  <a:lnTo>
                    <a:pt x="7374" y="8804"/>
                  </a:lnTo>
                  <a:lnTo>
                    <a:pt x="7520" y="8620"/>
                  </a:lnTo>
                  <a:lnTo>
                    <a:pt x="7667" y="8364"/>
                  </a:lnTo>
                  <a:lnTo>
                    <a:pt x="7814" y="7997"/>
                  </a:lnTo>
                  <a:lnTo>
                    <a:pt x="7924" y="7593"/>
                  </a:lnTo>
                  <a:lnTo>
                    <a:pt x="8181" y="6823"/>
                  </a:lnTo>
                  <a:lnTo>
                    <a:pt x="9061" y="3962"/>
                  </a:lnTo>
                  <a:lnTo>
                    <a:pt x="9208" y="4439"/>
                  </a:lnTo>
                  <a:lnTo>
                    <a:pt x="9318" y="4952"/>
                  </a:lnTo>
                  <a:lnTo>
                    <a:pt x="9318" y="5062"/>
                  </a:lnTo>
                  <a:lnTo>
                    <a:pt x="9391" y="5136"/>
                  </a:lnTo>
                  <a:lnTo>
                    <a:pt x="9464" y="5209"/>
                  </a:lnTo>
                  <a:lnTo>
                    <a:pt x="9574" y="5209"/>
                  </a:lnTo>
                  <a:lnTo>
                    <a:pt x="12032" y="5062"/>
                  </a:lnTo>
                  <a:lnTo>
                    <a:pt x="12069" y="5136"/>
                  </a:lnTo>
                  <a:lnTo>
                    <a:pt x="12105" y="5209"/>
                  </a:lnTo>
                  <a:lnTo>
                    <a:pt x="12326" y="5356"/>
                  </a:lnTo>
                  <a:lnTo>
                    <a:pt x="12582" y="5429"/>
                  </a:lnTo>
                  <a:lnTo>
                    <a:pt x="12619" y="5466"/>
                  </a:lnTo>
                  <a:lnTo>
                    <a:pt x="12912" y="5466"/>
                  </a:lnTo>
                  <a:lnTo>
                    <a:pt x="13059" y="5429"/>
                  </a:lnTo>
                  <a:lnTo>
                    <a:pt x="13206" y="5319"/>
                  </a:lnTo>
                  <a:lnTo>
                    <a:pt x="13316" y="5209"/>
                  </a:lnTo>
                  <a:lnTo>
                    <a:pt x="13426" y="5062"/>
                  </a:lnTo>
                  <a:lnTo>
                    <a:pt x="13536" y="4915"/>
                  </a:lnTo>
                  <a:lnTo>
                    <a:pt x="13609" y="4732"/>
                  </a:lnTo>
                  <a:lnTo>
                    <a:pt x="13609" y="4659"/>
                  </a:lnTo>
                  <a:lnTo>
                    <a:pt x="13609" y="4549"/>
                  </a:lnTo>
                  <a:lnTo>
                    <a:pt x="13536" y="4439"/>
                  </a:lnTo>
                  <a:lnTo>
                    <a:pt x="13426" y="4292"/>
                  </a:lnTo>
                  <a:lnTo>
                    <a:pt x="13279" y="4219"/>
                  </a:lnTo>
                  <a:lnTo>
                    <a:pt x="13133" y="4145"/>
                  </a:lnTo>
                  <a:lnTo>
                    <a:pt x="12949" y="4072"/>
                  </a:lnTo>
                  <a:lnTo>
                    <a:pt x="12802" y="4072"/>
                  </a:lnTo>
                  <a:lnTo>
                    <a:pt x="12619" y="4108"/>
                  </a:lnTo>
                  <a:lnTo>
                    <a:pt x="12436" y="4182"/>
                  </a:lnTo>
                  <a:lnTo>
                    <a:pt x="12326" y="4255"/>
                  </a:lnTo>
                  <a:lnTo>
                    <a:pt x="12252" y="4329"/>
                  </a:lnTo>
                  <a:lnTo>
                    <a:pt x="12142" y="4512"/>
                  </a:lnTo>
                  <a:lnTo>
                    <a:pt x="9794" y="4659"/>
                  </a:lnTo>
                  <a:lnTo>
                    <a:pt x="9721" y="4255"/>
                  </a:lnTo>
                  <a:lnTo>
                    <a:pt x="9611" y="3852"/>
                  </a:lnTo>
                  <a:lnTo>
                    <a:pt x="9464" y="3448"/>
                  </a:lnTo>
                  <a:lnTo>
                    <a:pt x="9281" y="3045"/>
                  </a:lnTo>
                  <a:lnTo>
                    <a:pt x="9208" y="2971"/>
                  </a:lnTo>
                  <a:lnTo>
                    <a:pt x="9134" y="2935"/>
                  </a:lnTo>
                  <a:lnTo>
                    <a:pt x="8987" y="2935"/>
                  </a:lnTo>
                  <a:lnTo>
                    <a:pt x="8841" y="2971"/>
                  </a:lnTo>
                  <a:lnTo>
                    <a:pt x="8804" y="3045"/>
                  </a:lnTo>
                  <a:lnTo>
                    <a:pt x="8767" y="3118"/>
                  </a:lnTo>
                  <a:lnTo>
                    <a:pt x="7850" y="6016"/>
                  </a:lnTo>
                  <a:lnTo>
                    <a:pt x="7374" y="7557"/>
                  </a:lnTo>
                  <a:lnTo>
                    <a:pt x="7227" y="7997"/>
                  </a:lnTo>
                  <a:lnTo>
                    <a:pt x="7153" y="8217"/>
                  </a:lnTo>
                  <a:lnTo>
                    <a:pt x="7007" y="8400"/>
                  </a:lnTo>
                  <a:lnTo>
                    <a:pt x="6567" y="6346"/>
                  </a:lnTo>
                  <a:lnTo>
                    <a:pt x="6090" y="4292"/>
                  </a:lnTo>
                  <a:lnTo>
                    <a:pt x="5576" y="2238"/>
                  </a:lnTo>
                  <a:lnTo>
                    <a:pt x="5026" y="220"/>
                  </a:lnTo>
                  <a:lnTo>
                    <a:pt x="4953" y="74"/>
                  </a:lnTo>
                  <a:lnTo>
                    <a:pt x="4842" y="37"/>
                  </a:lnTo>
                  <a:lnTo>
                    <a:pt x="4696"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95" name="Shape 395"/>
            <p:cNvSpPr/>
            <p:nvPr/>
          </p:nvSpPr>
          <p:spPr>
            <a:xfrm>
              <a:off x="7109500" y="3449425"/>
              <a:ext cx="154100" cy="165100"/>
            </a:xfrm>
            <a:custGeom>
              <a:avLst/>
              <a:gdLst/>
              <a:ahLst/>
              <a:cxnLst/>
              <a:rect l="0" t="0" r="0" b="0"/>
              <a:pathLst>
                <a:path w="6164" h="6604" extrusionOk="0">
                  <a:moveTo>
                    <a:pt x="3962" y="0"/>
                  </a:moveTo>
                  <a:lnTo>
                    <a:pt x="3926" y="37"/>
                  </a:lnTo>
                  <a:lnTo>
                    <a:pt x="3889" y="74"/>
                  </a:lnTo>
                  <a:lnTo>
                    <a:pt x="3889" y="147"/>
                  </a:lnTo>
                  <a:lnTo>
                    <a:pt x="3522" y="477"/>
                  </a:lnTo>
                  <a:lnTo>
                    <a:pt x="3229" y="807"/>
                  </a:lnTo>
                  <a:lnTo>
                    <a:pt x="2788" y="1284"/>
                  </a:lnTo>
                  <a:lnTo>
                    <a:pt x="2458" y="1651"/>
                  </a:lnTo>
                  <a:lnTo>
                    <a:pt x="2201" y="1578"/>
                  </a:lnTo>
                  <a:lnTo>
                    <a:pt x="1321" y="1321"/>
                  </a:lnTo>
                  <a:lnTo>
                    <a:pt x="1138" y="1284"/>
                  </a:lnTo>
                  <a:lnTo>
                    <a:pt x="808" y="1211"/>
                  </a:lnTo>
                  <a:lnTo>
                    <a:pt x="661" y="1174"/>
                  </a:lnTo>
                  <a:lnTo>
                    <a:pt x="514" y="1211"/>
                  </a:lnTo>
                  <a:lnTo>
                    <a:pt x="441" y="1248"/>
                  </a:lnTo>
                  <a:lnTo>
                    <a:pt x="441" y="1284"/>
                  </a:lnTo>
                  <a:lnTo>
                    <a:pt x="441" y="1358"/>
                  </a:lnTo>
                  <a:lnTo>
                    <a:pt x="477" y="1468"/>
                  </a:lnTo>
                  <a:lnTo>
                    <a:pt x="551" y="1541"/>
                  </a:lnTo>
                  <a:lnTo>
                    <a:pt x="661" y="1614"/>
                  </a:lnTo>
                  <a:lnTo>
                    <a:pt x="771" y="1651"/>
                  </a:lnTo>
                  <a:lnTo>
                    <a:pt x="1064" y="1761"/>
                  </a:lnTo>
                  <a:lnTo>
                    <a:pt x="1284" y="1798"/>
                  </a:lnTo>
                  <a:lnTo>
                    <a:pt x="2055" y="2018"/>
                  </a:lnTo>
                  <a:lnTo>
                    <a:pt x="2055" y="2091"/>
                  </a:lnTo>
                  <a:lnTo>
                    <a:pt x="2091" y="2165"/>
                  </a:lnTo>
                  <a:lnTo>
                    <a:pt x="2165" y="2238"/>
                  </a:lnTo>
                  <a:lnTo>
                    <a:pt x="2201" y="2238"/>
                  </a:lnTo>
                  <a:lnTo>
                    <a:pt x="2275" y="2275"/>
                  </a:lnTo>
                  <a:lnTo>
                    <a:pt x="2385" y="2238"/>
                  </a:lnTo>
                  <a:lnTo>
                    <a:pt x="2532" y="2165"/>
                  </a:lnTo>
                  <a:lnTo>
                    <a:pt x="2678" y="2128"/>
                  </a:lnTo>
                  <a:lnTo>
                    <a:pt x="2752" y="2091"/>
                  </a:lnTo>
                  <a:lnTo>
                    <a:pt x="2788" y="2055"/>
                  </a:lnTo>
                  <a:lnTo>
                    <a:pt x="2788" y="1981"/>
                  </a:lnTo>
                  <a:lnTo>
                    <a:pt x="2788" y="1908"/>
                  </a:lnTo>
                  <a:lnTo>
                    <a:pt x="2935" y="1761"/>
                  </a:lnTo>
                  <a:lnTo>
                    <a:pt x="3375" y="1284"/>
                  </a:lnTo>
                  <a:lnTo>
                    <a:pt x="3815" y="771"/>
                  </a:lnTo>
                  <a:lnTo>
                    <a:pt x="3852" y="1394"/>
                  </a:lnTo>
                  <a:lnTo>
                    <a:pt x="3852" y="2091"/>
                  </a:lnTo>
                  <a:lnTo>
                    <a:pt x="3889" y="2421"/>
                  </a:lnTo>
                  <a:lnTo>
                    <a:pt x="3962" y="2605"/>
                  </a:lnTo>
                  <a:lnTo>
                    <a:pt x="4036" y="2751"/>
                  </a:lnTo>
                  <a:lnTo>
                    <a:pt x="4109" y="2825"/>
                  </a:lnTo>
                  <a:lnTo>
                    <a:pt x="4219" y="2825"/>
                  </a:lnTo>
                  <a:lnTo>
                    <a:pt x="4476" y="3008"/>
                  </a:lnTo>
                  <a:lnTo>
                    <a:pt x="4732" y="3155"/>
                  </a:lnTo>
                  <a:lnTo>
                    <a:pt x="5063" y="3265"/>
                  </a:lnTo>
                  <a:lnTo>
                    <a:pt x="5356" y="3338"/>
                  </a:lnTo>
                  <a:lnTo>
                    <a:pt x="5246" y="3412"/>
                  </a:lnTo>
                  <a:lnTo>
                    <a:pt x="4732" y="3669"/>
                  </a:lnTo>
                  <a:lnTo>
                    <a:pt x="4512" y="3779"/>
                  </a:lnTo>
                  <a:lnTo>
                    <a:pt x="4292" y="3925"/>
                  </a:lnTo>
                  <a:lnTo>
                    <a:pt x="4219" y="3925"/>
                  </a:lnTo>
                  <a:lnTo>
                    <a:pt x="4182" y="3962"/>
                  </a:lnTo>
                  <a:lnTo>
                    <a:pt x="4072" y="4072"/>
                  </a:lnTo>
                  <a:lnTo>
                    <a:pt x="3962" y="4292"/>
                  </a:lnTo>
                  <a:lnTo>
                    <a:pt x="3889" y="4549"/>
                  </a:lnTo>
                  <a:lnTo>
                    <a:pt x="3852" y="5283"/>
                  </a:lnTo>
                  <a:lnTo>
                    <a:pt x="3852" y="5649"/>
                  </a:lnTo>
                  <a:lnTo>
                    <a:pt x="3852" y="6053"/>
                  </a:lnTo>
                  <a:lnTo>
                    <a:pt x="3559" y="5723"/>
                  </a:lnTo>
                  <a:lnTo>
                    <a:pt x="3229" y="5393"/>
                  </a:lnTo>
                  <a:lnTo>
                    <a:pt x="2642" y="4769"/>
                  </a:lnTo>
                  <a:lnTo>
                    <a:pt x="2568" y="4659"/>
                  </a:lnTo>
                  <a:lnTo>
                    <a:pt x="2495" y="4586"/>
                  </a:lnTo>
                  <a:lnTo>
                    <a:pt x="2385" y="4586"/>
                  </a:lnTo>
                  <a:lnTo>
                    <a:pt x="2385" y="4622"/>
                  </a:lnTo>
                  <a:lnTo>
                    <a:pt x="2312" y="4622"/>
                  </a:lnTo>
                  <a:lnTo>
                    <a:pt x="1908" y="4769"/>
                  </a:lnTo>
                  <a:lnTo>
                    <a:pt x="1468" y="4842"/>
                  </a:lnTo>
                  <a:lnTo>
                    <a:pt x="1064" y="4916"/>
                  </a:lnTo>
                  <a:lnTo>
                    <a:pt x="624" y="4952"/>
                  </a:lnTo>
                  <a:lnTo>
                    <a:pt x="1138" y="4329"/>
                  </a:lnTo>
                  <a:lnTo>
                    <a:pt x="1358" y="3999"/>
                  </a:lnTo>
                  <a:lnTo>
                    <a:pt x="1541" y="3632"/>
                  </a:lnTo>
                  <a:lnTo>
                    <a:pt x="1688" y="3595"/>
                  </a:lnTo>
                  <a:lnTo>
                    <a:pt x="1725" y="3558"/>
                  </a:lnTo>
                  <a:lnTo>
                    <a:pt x="1761" y="3485"/>
                  </a:lnTo>
                  <a:lnTo>
                    <a:pt x="1798" y="3448"/>
                  </a:lnTo>
                  <a:lnTo>
                    <a:pt x="1798" y="3375"/>
                  </a:lnTo>
                  <a:lnTo>
                    <a:pt x="1761" y="3302"/>
                  </a:lnTo>
                  <a:lnTo>
                    <a:pt x="1725" y="3265"/>
                  </a:lnTo>
                  <a:lnTo>
                    <a:pt x="1651" y="3228"/>
                  </a:lnTo>
                  <a:lnTo>
                    <a:pt x="1541" y="3045"/>
                  </a:lnTo>
                  <a:lnTo>
                    <a:pt x="1211" y="2458"/>
                  </a:lnTo>
                  <a:lnTo>
                    <a:pt x="844" y="1908"/>
                  </a:lnTo>
                  <a:lnTo>
                    <a:pt x="624" y="1651"/>
                  </a:lnTo>
                  <a:lnTo>
                    <a:pt x="367" y="1431"/>
                  </a:lnTo>
                  <a:lnTo>
                    <a:pt x="257" y="1394"/>
                  </a:lnTo>
                  <a:lnTo>
                    <a:pt x="184" y="1431"/>
                  </a:lnTo>
                  <a:lnTo>
                    <a:pt x="111" y="1504"/>
                  </a:lnTo>
                  <a:lnTo>
                    <a:pt x="111" y="1578"/>
                  </a:lnTo>
                  <a:lnTo>
                    <a:pt x="111" y="1614"/>
                  </a:lnTo>
                  <a:lnTo>
                    <a:pt x="331" y="1945"/>
                  </a:lnTo>
                  <a:lnTo>
                    <a:pt x="551" y="2238"/>
                  </a:lnTo>
                  <a:lnTo>
                    <a:pt x="771" y="2531"/>
                  </a:lnTo>
                  <a:lnTo>
                    <a:pt x="954" y="2825"/>
                  </a:lnTo>
                  <a:lnTo>
                    <a:pt x="1101" y="3155"/>
                  </a:lnTo>
                  <a:lnTo>
                    <a:pt x="1174" y="3338"/>
                  </a:lnTo>
                  <a:lnTo>
                    <a:pt x="1284" y="3522"/>
                  </a:lnTo>
                  <a:lnTo>
                    <a:pt x="1101" y="3669"/>
                  </a:lnTo>
                  <a:lnTo>
                    <a:pt x="918" y="3815"/>
                  </a:lnTo>
                  <a:lnTo>
                    <a:pt x="587" y="4219"/>
                  </a:lnTo>
                  <a:lnTo>
                    <a:pt x="294" y="4622"/>
                  </a:lnTo>
                  <a:lnTo>
                    <a:pt x="37" y="5062"/>
                  </a:lnTo>
                  <a:lnTo>
                    <a:pt x="1" y="5172"/>
                  </a:lnTo>
                  <a:lnTo>
                    <a:pt x="1" y="5283"/>
                  </a:lnTo>
                  <a:lnTo>
                    <a:pt x="74" y="5356"/>
                  </a:lnTo>
                  <a:lnTo>
                    <a:pt x="184" y="5393"/>
                  </a:lnTo>
                  <a:lnTo>
                    <a:pt x="734" y="5393"/>
                  </a:lnTo>
                  <a:lnTo>
                    <a:pt x="1284" y="5356"/>
                  </a:lnTo>
                  <a:lnTo>
                    <a:pt x="1835" y="5246"/>
                  </a:lnTo>
                  <a:lnTo>
                    <a:pt x="2348" y="5062"/>
                  </a:lnTo>
                  <a:lnTo>
                    <a:pt x="2568" y="5356"/>
                  </a:lnTo>
                  <a:lnTo>
                    <a:pt x="2788" y="5576"/>
                  </a:lnTo>
                  <a:lnTo>
                    <a:pt x="3229" y="6163"/>
                  </a:lnTo>
                  <a:lnTo>
                    <a:pt x="3485" y="6383"/>
                  </a:lnTo>
                  <a:lnTo>
                    <a:pt x="3632" y="6493"/>
                  </a:lnTo>
                  <a:lnTo>
                    <a:pt x="3779" y="6566"/>
                  </a:lnTo>
                  <a:lnTo>
                    <a:pt x="3889" y="6566"/>
                  </a:lnTo>
                  <a:lnTo>
                    <a:pt x="4036" y="6530"/>
                  </a:lnTo>
                  <a:lnTo>
                    <a:pt x="4146" y="6603"/>
                  </a:lnTo>
                  <a:lnTo>
                    <a:pt x="4292" y="6603"/>
                  </a:lnTo>
                  <a:lnTo>
                    <a:pt x="4366" y="6530"/>
                  </a:lnTo>
                  <a:lnTo>
                    <a:pt x="4402" y="6456"/>
                  </a:lnTo>
                  <a:lnTo>
                    <a:pt x="4439" y="6383"/>
                  </a:lnTo>
                  <a:lnTo>
                    <a:pt x="4402" y="6310"/>
                  </a:lnTo>
                  <a:lnTo>
                    <a:pt x="4366" y="6273"/>
                  </a:lnTo>
                  <a:lnTo>
                    <a:pt x="4329" y="6236"/>
                  </a:lnTo>
                  <a:lnTo>
                    <a:pt x="4292" y="6053"/>
                  </a:lnTo>
                  <a:lnTo>
                    <a:pt x="4292" y="5833"/>
                  </a:lnTo>
                  <a:lnTo>
                    <a:pt x="4256" y="5172"/>
                  </a:lnTo>
                  <a:lnTo>
                    <a:pt x="4256" y="4769"/>
                  </a:lnTo>
                  <a:lnTo>
                    <a:pt x="4256" y="4402"/>
                  </a:lnTo>
                  <a:lnTo>
                    <a:pt x="4402" y="4402"/>
                  </a:lnTo>
                  <a:lnTo>
                    <a:pt x="4476" y="4365"/>
                  </a:lnTo>
                  <a:lnTo>
                    <a:pt x="4549" y="4292"/>
                  </a:lnTo>
                  <a:lnTo>
                    <a:pt x="4549" y="4255"/>
                  </a:lnTo>
                  <a:lnTo>
                    <a:pt x="4622" y="4219"/>
                  </a:lnTo>
                  <a:lnTo>
                    <a:pt x="5209" y="3889"/>
                  </a:lnTo>
                  <a:lnTo>
                    <a:pt x="5539" y="3705"/>
                  </a:lnTo>
                  <a:lnTo>
                    <a:pt x="5686" y="3595"/>
                  </a:lnTo>
                  <a:lnTo>
                    <a:pt x="5833" y="3485"/>
                  </a:lnTo>
                  <a:lnTo>
                    <a:pt x="5980" y="3485"/>
                  </a:lnTo>
                  <a:lnTo>
                    <a:pt x="6090" y="3448"/>
                  </a:lnTo>
                  <a:lnTo>
                    <a:pt x="6126" y="3375"/>
                  </a:lnTo>
                  <a:lnTo>
                    <a:pt x="6163" y="3302"/>
                  </a:lnTo>
                  <a:lnTo>
                    <a:pt x="6163" y="3228"/>
                  </a:lnTo>
                  <a:lnTo>
                    <a:pt x="6126" y="3118"/>
                  </a:lnTo>
                  <a:lnTo>
                    <a:pt x="6090" y="3045"/>
                  </a:lnTo>
                  <a:lnTo>
                    <a:pt x="5980" y="3008"/>
                  </a:lnTo>
                  <a:lnTo>
                    <a:pt x="5576" y="2935"/>
                  </a:lnTo>
                  <a:lnTo>
                    <a:pt x="5173" y="2788"/>
                  </a:lnTo>
                  <a:lnTo>
                    <a:pt x="4769" y="2678"/>
                  </a:lnTo>
                  <a:lnTo>
                    <a:pt x="4366" y="2568"/>
                  </a:lnTo>
                  <a:lnTo>
                    <a:pt x="4366" y="2275"/>
                  </a:lnTo>
                  <a:lnTo>
                    <a:pt x="4329" y="2018"/>
                  </a:lnTo>
                  <a:lnTo>
                    <a:pt x="4256" y="1468"/>
                  </a:lnTo>
                  <a:lnTo>
                    <a:pt x="4256" y="881"/>
                  </a:lnTo>
                  <a:lnTo>
                    <a:pt x="4219" y="551"/>
                  </a:lnTo>
                  <a:lnTo>
                    <a:pt x="4182" y="257"/>
                  </a:lnTo>
                  <a:lnTo>
                    <a:pt x="4219" y="184"/>
                  </a:lnTo>
                  <a:lnTo>
                    <a:pt x="4256" y="110"/>
                  </a:lnTo>
                  <a:lnTo>
                    <a:pt x="4219" y="37"/>
                  </a:lnTo>
                  <a:lnTo>
                    <a:pt x="4182"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cxnSp>
        <p:nvCxnSpPr>
          <p:cNvPr id="396" name="Shape 396"/>
          <p:cNvCxnSpPr/>
          <p:nvPr/>
        </p:nvCxnSpPr>
        <p:spPr>
          <a:xfrm>
            <a:off x="850475" y="1031425"/>
            <a:ext cx="6037800" cy="0"/>
          </a:xfrm>
          <a:prstGeom prst="straightConnector1">
            <a:avLst/>
          </a:prstGeom>
          <a:noFill/>
          <a:ln w="19050" cap="rnd" cmpd="sng">
            <a:solidFill>
              <a:srgbClr val="A4C2F4"/>
            </a:solidFill>
            <a:prstDash val="dash"/>
            <a:round/>
            <a:headEnd type="none" w="med" len="med"/>
            <a:tailEnd type="none" w="med" len="med"/>
          </a:ln>
        </p:spPr>
      </p:cxnSp>
      <p:sp>
        <p:nvSpPr>
          <p:cNvPr id="397" name="Shape 397"/>
          <p:cNvSpPr txBox="1">
            <a:spLocks noGrp="1"/>
          </p:cNvSpPr>
          <p:nvPr>
            <p:ph type="sldNum" idx="12"/>
          </p:nvPr>
        </p:nvSpPr>
        <p:spPr>
          <a:xfrm>
            <a:off x="90619" y="4722737"/>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pPr marL="0" lvl="0" indent="0">
                <a:spcBef>
                  <a:spcPts val="0"/>
                </a:spcBef>
                <a:spcAft>
                  <a:spcPts val="0"/>
                </a:spcAft>
                <a:buNone/>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76"/>
        <p:cNvGrpSpPr/>
        <p:nvPr/>
      </p:nvGrpSpPr>
      <p:grpSpPr>
        <a:xfrm>
          <a:off x="0" y="0"/>
          <a:ext cx="0" cy="0"/>
          <a:chOff x="0" y="0"/>
          <a:chExt cx="0" cy="0"/>
        </a:xfrm>
      </p:grpSpPr>
      <p:sp>
        <p:nvSpPr>
          <p:cNvPr id="477" name="Shape 477"/>
          <p:cNvSpPr/>
          <p:nvPr/>
        </p:nvSpPr>
        <p:spPr>
          <a:xfrm>
            <a:off x="7302880" y="-294362"/>
            <a:ext cx="450550" cy="558734"/>
          </a:xfrm>
          <a:custGeom>
            <a:avLst/>
            <a:gdLst/>
            <a:ahLst/>
            <a:cxnLst/>
            <a:rect l="0" t="0" r="0" b="0"/>
            <a:pathLst>
              <a:path w="15884" h="19698" extrusionOk="0">
                <a:moveTo>
                  <a:pt x="9355" y="4108"/>
                </a:moveTo>
                <a:lnTo>
                  <a:pt x="9465" y="4145"/>
                </a:lnTo>
                <a:lnTo>
                  <a:pt x="9538" y="4182"/>
                </a:lnTo>
                <a:lnTo>
                  <a:pt x="9648" y="4328"/>
                </a:lnTo>
                <a:lnTo>
                  <a:pt x="9721" y="4549"/>
                </a:lnTo>
                <a:lnTo>
                  <a:pt x="9721" y="4769"/>
                </a:lnTo>
                <a:lnTo>
                  <a:pt x="9721" y="4842"/>
                </a:lnTo>
                <a:lnTo>
                  <a:pt x="9685" y="4879"/>
                </a:lnTo>
                <a:lnTo>
                  <a:pt x="9575" y="4952"/>
                </a:lnTo>
                <a:lnTo>
                  <a:pt x="9391" y="4952"/>
                </a:lnTo>
                <a:lnTo>
                  <a:pt x="9355" y="4915"/>
                </a:lnTo>
                <a:lnTo>
                  <a:pt x="9281" y="4842"/>
                </a:lnTo>
                <a:lnTo>
                  <a:pt x="9208" y="4695"/>
                </a:lnTo>
                <a:lnTo>
                  <a:pt x="9171" y="4549"/>
                </a:lnTo>
                <a:lnTo>
                  <a:pt x="9171" y="4438"/>
                </a:lnTo>
                <a:lnTo>
                  <a:pt x="9171" y="4328"/>
                </a:lnTo>
                <a:lnTo>
                  <a:pt x="9245" y="4108"/>
                </a:lnTo>
                <a:close/>
                <a:moveTo>
                  <a:pt x="9355" y="3705"/>
                </a:moveTo>
                <a:lnTo>
                  <a:pt x="9245" y="3742"/>
                </a:lnTo>
                <a:lnTo>
                  <a:pt x="9135" y="3778"/>
                </a:lnTo>
                <a:lnTo>
                  <a:pt x="9025" y="3852"/>
                </a:lnTo>
                <a:lnTo>
                  <a:pt x="8988" y="3925"/>
                </a:lnTo>
                <a:lnTo>
                  <a:pt x="8914" y="3998"/>
                </a:lnTo>
                <a:lnTo>
                  <a:pt x="8841" y="4218"/>
                </a:lnTo>
                <a:lnTo>
                  <a:pt x="8804" y="4475"/>
                </a:lnTo>
                <a:lnTo>
                  <a:pt x="8804" y="4659"/>
                </a:lnTo>
                <a:lnTo>
                  <a:pt x="8841" y="4805"/>
                </a:lnTo>
                <a:lnTo>
                  <a:pt x="8878" y="4952"/>
                </a:lnTo>
                <a:lnTo>
                  <a:pt x="8988" y="5099"/>
                </a:lnTo>
                <a:lnTo>
                  <a:pt x="9098" y="5209"/>
                </a:lnTo>
                <a:lnTo>
                  <a:pt x="9245" y="5282"/>
                </a:lnTo>
                <a:lnTo>
                  <a:pt x="9391" y="5355"/>
                </a:lnTo>
                <a:lnTo>
                  <a:pt x="9538" y="5355"/>
                </a:lnTo>
                <a:lnTo>
                  <a:pt x="9721" y="5319"/>
                </a:lnTo>
                <a:lnTo>
                  <a:pt x="9868" y="5245"/>
                </a:lnTo>
                <a:lnTo>
                  <a:pt x="10015" y="5135"/>
                </a:lnTo>
                <a:lnTo>
                  <a:pt x="10088" y="4989"/>
                </a:lnTo>
                <a:lnTo>
                  <a:pt x="10125" y="4805"/>
                </a:lnTo>
                <a:lnTo>
                  <a:pt x="10125" y="4659"/>
                </a:lnTo>
                <a:lnTo>
                  <a:pt x="10088" y="4475"/>
                </a:lnTo>
                <a:lnTo>
                  <a:pt x="10052" y="4292"/>
                </a:lnTo>
                <a:lnTo>
                  <a:pt x="9978" y="4145"/>
                </a:lnTo>
                <a:lnTo>
                  <a:pt x="9905" y="3998"/>
                </a:lnTo>
                <a:lnTo>
                  <a:pt x="9795" y="3888"/>
                </a:lnTo>
                <a:lnTo>
                  <a:pt x="9648" y="3778"/>
                </a:lnTo>
                <a:lnTo>
                  <a:pt x="9501" y="3742"/>
                </a:lnTo>
                <a:lnTo>
                  <a:pt x="9355" y="3705"/>
                </a:lnTo>
                <a:close/>
                <a:moveTo>
                  <a:pt x="11262" y="6676"/>
                </a:moveTo>
                <a:lnTo>
                  <a:pt x="11262" y="6786"/>
                </a:lnTo>
                <a:lnTo>
                  <a:pt x="11225" y="6859"/>
                </a:lnTo>
                <a:lnTo>
                  <a:pt x="11152" y="6933"/>
                </a:lnTo>
                <a:lnTo>
                  <a:pt x="11042" y="7006"/>
                </a:lnTo>
                <a:lnTo>
                  <a:pt x="10785" y="7116"/>
                </a:lnTo>
                <a:lnTo>
                  <a:pt x="10602" y="7190"/>
                </a:lnTo>
                <a:lnTo>
                  <a:pt x="9795" y="7556"/>
                </a:lnTo>
                <a:lnTo>
                  <a:pt x="9721" y="7263"/>
                </a:lnTo>
                <a:lnTo>
                  <a:pt x="10639" y="6823"/>
                </a:lnTo>
                <a:lnTo>
                  <a:pt x="11079" y="6676"/>
                </a:lnTo>
                <a:close/>
                <a:moveTo>
                  <a:pt x="11115" y="6273"/>
                </a:moveTo>
                <a:lnTo>
                  <a:pt x="10859" y="6346"/>
                </a:lnTo>
                <a:lnTo>
                  <a:pt x="10052" y="6639"/>
                </a:lnTo>
                <a:lnTo>
                  <a:pt x="9648" y="6823"/>
                </a:lnTo>
                <a:lnTo>
                  <a:pt x="9281" y="7006"/>
                </a:lnTo>
                <a:lnTo>
                  <a:pt x="9208" y="7080"/>
                </a:lnTo>
                <a:lnTo>
                  <a:pt x="9208" y="7116"/>
                </a:lnTo>
                <a:lnTo>
                  <a:pt x="9208" y="7190"/>
                </a:lnTo>
                <a:lnTo>
                  <a:pt x="9208" y="7263"/>
                </a:lnTo>
                <a:lnTo>
                  <a:pt x="9318" y="7336"/>
                </a:lnTo>
                <a:lnTo>
                  <a:pt x="9465" y="7336"/>
                </a:lnTo>
                <a:lnTo>
                  <a:pt x="9465" y="7593"/>
                </a:lnTo>
                <a:lnTo>
                  <a:pt x="9538" y="7813"/>
                </a:lnTo>
                <a:lnTo>
                  <a:pt x="9575" y="7887"/>
                </a:lnTo>
                <a:lnTo>
                  <a:pt x="9648" y="7923"/>
                </a:lnTo>
                <a:lnTo>
                  <a:pt x="9758" y="7923"/>
                </a:lnTo>
                <a:lnTo>
                  <a:pt x="10492" y="7630"/>
                </a:lnTo>
                <a:lnTo>
                  <a:pt x="10859" y="7483"/>
                </a:lnTo>
                <a:lnTo>
                  <a:pt x="11225" y="7336"/>
                </a:lnTo>
                <a:lnTo>
                  <a:pt x="11409" y="7190"/>
                </a:lnTo>
                <a:lnTo>
                  <a:pt x="11556" y="7006"/>
                </a:lnTo>
                <a:lnTo>
                  <a:pt x="11629" y="6896"/>
                </a:lnTo>
                <a:lnTo>
                  <a:pt x="11629" y="6786"/>
                </a:lnTo>
                <a:lnTo>
                  <a:pt x="11629" y="6676"/>
                </a:lnTo>
                <a:lnTo>
                  <a:pt x="11592" y="6566"/>
                </a:lnTo>
                <a:lnTo>
                  <a:pt x="11556" y="6419"/>
                </a:lnTo>
                <a:lnTo>
                  <a:pt x="11482" y="6346"/>
                </a:lnTo>
                <a:lnTo>
                  <a:pt x="11372" y="6273"/>
                </a:lnTo>
                <a:close/>
                <a:moveTo>
                  <a:pt x="10198" y="2861"/>
                </a:moveTo>
                <a:lnTo>
                  <a:pt x="10235" y="3228"/>
                </a:lnTo>
                <a:lnTo>
                  <a:pt x="10345" y="3595"/>
                </a:lnTo>
                <a:lnTo>
                  <a:pt x="10565" y="4292"/>
                </a:lnTo>
                <a:lnTo>
                  <a:pt x="10822" y="5062"/>
                </a:lnTo>
                <a:lnTo>
                  <a:pt x="10895" y="5282"/>
                </a:lnTo>
                <a:lnTo>
                  <a:pt x="9025" y="6052"/>
                </a:lnTo>
                <a:lnTo>
                  <a:pt x="7154" y="6786"/>
                </a:lnTo>
                <a:lnTo>
                  <a:pt x="5173" y="7593"/>
                </a:lnTo>
                <a:lnTo>
                  <a:pt x="4146" y="7997"/>
                </a:lnTo>
                <a:lnTo>
                  <a:pt x="3816" y="8143"/>
                </a:lnTo>
                <a:lnTo>
                  <a:pt x="3486" y="8290"/>
                </a:lnTo>
                <a:lnTo>
                  <a:pt x="3266" y="7887"/>
                </a:lnTo>
                <a:lnTo>
                  <a:pt x="3045" y="7446"/>
                </a:lnTo>
                <a:lnTo>
                  <a:pt x="2679" y="6566"/>
                </a:lnTo>
                <a:lnTo>
                  <a:pt x="2532" y="6162"/>
                </a:lnTo>
                <a:lnTo>
                  <a:pt x="2385" y="5869"/>
                </a:lnTo>
                <a:lnTo>
                  <a:pt x="2238" y="5612"/>
                </a:lnTo>
                <a:lnTo>
                  <a:pt x="2715" y="5539"/>
                </a:lnTo>
                <a:lnTo>
                  <a:pt x="3192" y="5429"/>
                </a:lnTo>
                <a:lnTo>
                  <a:pt x="3669" y="5282"/>
                </a:lnTo>
                <a:lnTo>
                  <a:pt x="4146" y="5099"/>
                </a:lnTo>
                <a:lnTo>
                  <a:pt x="5210" y="4659"/>
                </a:lnTo>
                <a:lnTo>
                  <a:pt x="6273" y="4218"/>
                </a:lnTo>
                <a:lnTo>
                  <a:pt x="6824" y="4035"/>
                </a:lnTo>
                <a:lnTo>
                  <a:pt x="7374" y="3852"/>
                </a:lnTo>
                <a:lnTo>
                  <a:pt x="8474" y="3558"/>
                </a:lnTo>
                <a:lnTo>
                  <a:pt x="9025" y="3411"/>
                </a:lnTo>
                <a:lnTo>
                  <a:pt x="9538" y="3191"/>
                </a:lnTo>
                <a:lnTo>
                  <a:pt x="9868" y="3081"/>
                </a:lnTo>
                <a:lnTo>
                  <a:pt x="10015" y="2971"/>
                </a:lnTo>
                <a:lnTo>
                  <a:pt x="10198" y="2861"/>
                </a:lnTo>
                <a:close/>
                <a:moveTo>
                  <a:pt x="8658" y="7740"/>
                </a:moveTo>
                <a:lnTo>
                  <a:pt x="8694" y="7923"/>
                </a:lnTo>
                <a:lnTo>
                  <a:pt x="8071" y="8253"/>
                </a:lnTo>
                <a:lnTo>
                  <a:pt x="7704" y="8437"/>
                </a:lnTo>
                <a:lnTo>
                  <a:pt x="7594" y="8437"/>
                </a:lnTo>
                <a:lnTo>
                  <a:pt x="7557" y="8363"/>
                </a:lnTo>
                <a:lnTo>
                  <a:pt x="7557" y="8180"/>
                </a:lnTo>
                <a:lnTo>
                  <a:pt x="8658" y="7740"/>
                </a:lnTo>
                <a:close/>
                <a:moveTo>
                  <a:pt x="10198" y="2384"/>
                </a:moveTo>
                <a:lnTo>
                  <a:pt x="9978" y="2458"/>
                </a:lnTo>
                <a:lnTo>
                  <a:pt x="9795" y="2568"/>
                </a:lnTo>
                <a:lnTo>
                  <a:pt x="9391" y="2788"/>
                </a:lnTo>
                <a:lnTo>
                  <a:pt x="8841" y="2971"/>
                </a:lnTo>
                <a:lnTo>
                  <a:pt x="8328" y="3155"/>
                </a:lnTo>
                <a:lnTo>
                  <a:pt x="7264" y="3411"/>
                </a:lnTo>
                <a:lnTo>
                  <a:pt x="6750" y="3558"/>
                </a:lnTo>
                <a:lnTo>
                  <a:pt x="6237" y="3742"/>
                </a:lnTo>
                <a:lnTo>
                  <a:pt x="5210" y="4145"/>
                </a:lnTo>
                <a:lnTo>
                  <a:pt x="4219" y="4585"/>
                </a:lnTo>
                <a:lnTo>
                  <a:pt x="3669" y="4805"/>
                </a:lnTo>
                <a:lnTo>
                  <a:pt x="3119" y="4989"/>
                </a:lnTo>
                <a:lnTo>
                  <a:pt x="2018" y="5319"/>
                </a:lnTo>
                <a:lnTo>
                  <a:pt x="1945" y="5355"/>
                </a:lnTo>
                <a:lnTo>
                  <a:pt x="1908" y="5392"/>
                </a:lnTo>
                <a:lnTo>
                  <a:pt x="1908" y="5466"/>
                </a:lnTo>
                <a:lnTo>
                  <a:pt x="1945" y="5539"/>
                </a:lnTo>
                <a:lnTo>
                  <a:pt x="1982" y="5576"/>
                </a:lnTo>
                <a:lnTo>
                  <a:pt x="1945" y="5686"/>
                </a:lnTo>
                <a:lnTo>
                  <a:pt x="1945" y="5759"/>
                </a:lnTo>
                <a:lnTo>
                  <a:pt x="2018" y="5979"/>
                </a:lnTo>
                <a:lnTo>
                  <a:pt x="2165" y="6456"/>
                </a:lnTo>
                <a:lnTo>
                  <a:pt x="2385" y="6933"/>
                </a:lnTo>
                <a:lnTo>
                  <a:pt x="2752" y="7850"/>
                </a:lnTo>
                <a:lnTo>
                  <a:pt x="2972" y="8290"/>
                </a:lnTo>
                <a:lnTo>
                  <a:pt x="3192" y="8694"/>
                </a:lnTo>
                <a:lnTo>
                  <a:pt x="3266" y="8767"/>
                </a:lnTo>
                <a:lnTo>
                  <a:pt x="3302" y="8804"/>
                </a:lnTo>
                <a:lnTo>
                  <a:pt x="3412" y="8804"/>
                </a:lnTo>
                <a:lnTo>
                  <a:pt x="3522" y="8730"/>
                </a:lnTo>
                <a:lnTo>
                  <a:pt x="3596" y="8620"/>
                </a:lnTo>
                <a:lnTo>
                  <a:pt x="3999" y="8510"/>
                </a:lnTo>
                <a:lnTo>
                  <a:pt x="4403" y="8363"/>
                </a:lnTo>
                <a:lnTo>
                  <a:pt x="5173" y="8033"/>
                </a:lnTo>
                <a:lnTo>
                  <a:pt x="7300" y="7190"/>
                </a:lnTo>
                <a:lnTo>
                  <a:pt x="9281" y="6419"/>
                </a:lnTo>
                <a:lnTo>
                  <a:pt x="10235" y="6052"/>
                </a:lnTo>
                <a:lnTo>
                  <a:pt x="10712" y="5832"/>
                </a:lnTo>
                <a:lnTo>
                  <a:pt x="11152" y="5612"/>
                </a:lnTo>
                <a:lnTo>
                  <a:pt x="11262" y="5612"/>
                </a:lnTo>
                <a:lnTo>
                  <a:pt x="11335" y="5539"/>
                </a:lnTo>
                <a:lnTo>
                  <a:pt x="11372" y="5392"/>
                </a:lnTo>
                <a:lnTo>
                  <a:pt x="11372" y="5282"/>
                </a:lnTo>
                <a:lnTo>
                  <a:pt x="11299" y="5025"/>
                </a:lnTo>
                <a:lnTo>
                  <a:pt x="11042" y="4255"/>
                </a:lnTo>
                <a:lnTo>
                  <a:pt x="10785" y="3485"/>
                </a:lnTo>
                <a:lnTo>
                  <a:pt x="10639" y="3118"/>
                </a:lnTo>
                <a:lnTo>
                  <a:pt x="10455" y="2751"/>
                </a:lnTo>
                <a:lnTo>
                  <a:pt x="10418" y="2714"/>
                </a:lnTo>
                <a:lnTo>
                  <a:pt x="10345" y="2678"/>
                </a:lnTo>
                <a:lnTo>
                  <a:pt x="10382" y="2568"/>
                </a:lnTo>
                <a:lnTo>
                  <a:pt x="10382" y="2494"/>
                </a:lnTo>
                <a:lnTo>
                  <a:pt x="10308" y="2421"/>
                </a:lnTo>
                <a:lnTo>
                  <a:pt x="10198" y="2384"/>
                </a:lnTo>
                <a:close/>
                <a:moveTo>
                  <a:pt x="8694" y="7263"/>
                </a:moveTo>
                <a:lnTo>
                  <a:pt x="7337" y="7813"/>
                </a:lnTo>
                <a:lnTo>
                  <a:pt x="7264" y="7850"/>
                </a:lnTo>
                <a:lnTo>
                  <a:pt x="7227" y="7923"/>
                </a:lnTo>
                <a:lnTo>
                  <a:pt x="7190" y="7997"/>
                </a:lnTo>
                <a:lnTo>
                  <a:pt x="7227" y="8070"/>
                </a:lnTo>
                <a:lnTo>
                  <a:pt x="7190" y="8143"/>
                </a:lnTo>
                <a:lnTo>
                  <a:pt x="7154" y="8363"/>
                </a:lnTo>
                <a:lnTo>
                  <a:pt x="7190" y="8620"/>
                </a:lnTo>
                <a:lnTo>
                  <a:pt x="7227" y="8730"/>
                </a:lnTo>
                <a:lnTo>
                  <a:pt x="7300" y="8840"/>
                </a:lnTo>
                <a:lnTo>
                  <a:pt x="7411" y="8877"/>
                </a:lnTo>
                <a:lnTo>
                  <a:pt x="7557" y="8877"/>
                </a:lnTo>
                <a:lnTo>
                  <a:pt x="7704" y="8840"/>
                </a:lnTo>
                <a:lnTo>
                  <a:pt x="7887" y="8804"/>
                </a:lnTo>
                <a:lnTo>
                  <a:pt x="8218" y="8620"/>
                </a:lnTo>
                <a:lnTo>
                  <a:pt x="9061" y="8217"/>
                </a:lnTo>
                <a:lnTo>
                  <a:pt x="9098" y="8180"/>
                </a:lnTo>
                <a:lnTo>
                  <a:pt x="9171" y="8107"/>
                </a:lnTo>
                <a:lnTo>
                  <a:pt x="9171" y="8033"/>
                </a:lnTo>
                <a:lnTo>
                  <a:pt x="9171" y="7960"/>
                </a:lnTo>
                <a:lnTo>
                  <a:pt x="8951" y="7410"/>
                </a:lnTo>
                <a:lnTo>
                  <a:pt x="8914" y="7336"/>
                </a:lnTo>
                <a:lnTo>
                  <a:pt x="8841" y="7300"/>
                </a:lnTo>
                <a:lnTo>
                  <a:pt x="8768" y="7263"/>
                </a:lnTo>
                <a:close/>
                <a:moveTo>
                  <a:pt x="11702" y="8327"/>
                </a:moveTo>
                <a:lnTo>
                  <a:pt x="11886" y="8694"/>
                </a:lnTo>
                <a:lnTo>
                  <a:pt x="12106" y="9060"/>
                </a:lnTo>
                <a:lnTo>
                  <a:pt x="11702" y="9244"/>
                </a:lnTo>
                <a:lnTo>
                  <a:pt x="11335" y="9390"/>
                </a:lnTo>
                <a:lnTo>
                  <a:pt x="10932" y="9500"/>
                </a:lnTo>
                <a:lnTo>
                  <a:pt x="10528" y="9611"/>
                </a:lnTo>
                <a:lnTo>
                  <a:pt x="10382" y="9244"/>
                </a:lnTo>
                <a:lnTo>
                  <a:pt x="10198" y="8877"/>
                </a:lnTo>
                <a:lnTo>
                  <a:pt x="10162" y="8840"/>
                </a:lnTo>
                <a:lnTo>
                  <a:pt x="10565" y="8730"/>
                </a:lnTo>
                <a:lnTo>
                  <a:pt x="10932" y="8620"/>
                </a:lnTo>
                <a:lnTo>
                  <a:pt x="11702" y="8327"/>
                </a:lnTo>
                <a:close/>
                <a:moveTo>
                  <a:pt x="11776" y="7887"/>
                </a:moveTo>
                <a:lnTo>
                  <a:pt x="11299" y="8070"/>
                </a:lnTo>
                <a:lnTo>
                  <a:pt x="10822" y="8217"/>
                </a:lnTo>
                <a:lnTo>
                  <a:pt x="9868" y="8510"/>
                </a:lnTo>
                <a:lnTo>
                  <a:pt x="9832" y="8510"/>
                </a:lnTo>
                <a:lnTo>
                  <a:pt x="9795" y="8583"/>
                </a:lnTo>
                <a:lnTo>
                  <a:pt x="9758" y="8694"/>
                </a:lnTo>
                <a:lnTo>
                  <a:pt x="9832" y="8804"/>
                </a:lnTo>
                <a:lnTo>
                  <a:pt x="9868" y="8840"/>
                </a:lnTo>
                <a:lnTo>
                  <a:pt x="9942" y="8877"/>
                </a:lnTo>
                <a:lnTo>
                  <a:pt x="9905" y="8950"/>
                </a:lnTo>
                <a:lnTo>
                  <a:pt x="9905" y="9024"/>
                </a:lnTo>
                <a:lnTo>
                  <a:pt x="10088" y="9427"/>
                </a:lnTo>
                <a:lnTo>
                  <a:pt x="10198" y="9867"/>
                </a:lnTo>
                <a:lnTo>
                  <a:pt x="10235" y="9941"/>
                </a:lnTo>
                <a:lnTo>
                  <a:pt x="10272" y="9977"/>
                </a:lnTo>
                <a:lnTo>
                  <a:pt x="10308" y="10014"/>
                </a:lnTo>
                <a:lnTo>
                  <a:pt x="10382" y="10051"/>
                </a:lnTo>
                <a:lnTo>
                  <a:pt x="10932" y="9904"/>
                </a:lnTo>
                <a:lnTo>
                  <a:pt x="11446" y="9757"/>
                </a:lnTo>
                <a:lnTo>
                  <a:pt x="11959" y="9574"/>
                </a:lnTo>
                <a:lnTo>
                  <a:pt x="12436" y="9317"/>
                </a:lnTo>
                <a:lnTo>
                  <a:pt x="12509" y="9280"/>
                </a:lnTo>
                <a:lnTo>
                  <a:pt x="12583" y="9207"/>
                </a:lnTo>
                <a:lnTo>
                  <a:pt x="12583" y="9097"/>
                </a:lnTo>
                <a:lnTo>
                  <a:pt x="12546" y="9024"/>
                </a:lnTo>
                <a:lnTo>
                  <a:pt x="12253" y="8547"/>
                </a:lnTo>
                <a:lnTo>
                  <a:pt x="11996" y="7997"/>
                </a:lnTo>
                <a:lnTo>
                  <a:pt x="11959" y="7923"/>
                </a:lnTo>
                <a:lnTo>
                  <a:pt x="11922" y="7887"/>
                </a:lnTo>
                <a:close/>
                <a:moveTo>
                  <a:pt x="8914" y="9354"/>
                </a:moveTo>
                <a:lnTo>
                  <a:pt x="9061" y="9757"/>
                </a:lnTo>
                <a:lnTo>
                  <a:pt x="9281" y="10161"/>
                </a:lnTo>
                <a:lnTo>
                  <a:pt x="8658" y="10491"/>
                </a:lnTo>
                <a:lnTo>
                  <a:pt x="7961" y="10784"/>
                </a:lnTo>
                <a:lnTo>
                  <a:pt x="7814" y="10858"/>
                </a:lnTo>
                <a:lnTo>
                  <a:pt x="7741" y="10858"/>
                </a:lnTo>
                <a:lnTo>
                  <a:pt x="7704" y="10821"/>
                </a:lnTo>
                <a:lnTo>
                  <a:pt x="7631" y="10674"/>
                </a:lnTo>
                <a:lnTo>
                  <a:pt x="7594" y="10491"/>
                </a:lnTo>
                <a:lnTo>
                  <a:pt x="7521" y="10161"/>
                </a:lnTo>
                <a:lnTo>
                  <a:pt x="7374" y="9867"/>
                </a:lnTo>
                <a:lnTo>
                  <a:pt x="8914" y="9354"/>
                </a:lnTo>
                <a:close/>
                <a:moveTo>
                  <a:pt x="8951" y="8950"/>
                </a:moveTo>
                <a:lnTo>
                  <a:pt x="7154" y="9537"/>
                </a:lnTo>
                <a:lnTo>
                  <a:pt x="7117" y="9574"/>
                </a:lnTo>
                <a:lnTo>
                  <a:pt x="7080" y="9611"/>
                </a:lnTo>
                <a:lnTo>
                  <a:pt x="7044" y="9721"/>
                </a:lnTo>
                <a:lnTo>
                  <a:pt x="7080" y="9831"/>
                </a:lnTo>
                <a:lnTo>
                  <a:pt x="7190" y="9904"/>
                </a:lnTo>
                <a:lnTo>
                  <a:pt x="7190" y="10124"/>
                </a:lnTo>
                <a:lnTo>
                  <a:pt x="7227" y="10381"/>
                </a:lnTo>
                <a:lnTo>
                  <a:pt x="7374" y="10858"/>
                </a:lnTo>
                <a:lnTo>
                  <a:pt x="7411" y="11004"/>
                </a:lnTo>
                <a:lnTo>
                  <a:pt x="7521" y="11114"/>
                </a:lnTo>
                <a:lnTo>
                  <a:pt x="7631" y="11188"/>
                </a:lnTo>
                <a:lnTo>
                  <a:pt x="7777" y="11225"/>
                </a:lnTo>
                <a:lnTo>
                  <a:pt x="8034" y="11151"/>
                </a:lnTo>
                <a:lnTo>
                  <a:pt x="8291" y="11078"/>
                </a:lnTo>
                <a:lnTo>
                  <a:pt x="8768" y="10858"/>
                </a:lnTo>
                <a:lnTo>
                  <a:pt x="9245" y="10601"/>
                </a:lnTo>
                <a:lnTo>
                  <a:pt x="9685" y="10344"/>
                </a:lnTo>
                <a:lnTo>
                  <a:pt x="9721" y="10271"/>
                </a:lnTo>
                <a:lnTo>
                  <a:pt x="9758" y="10197"/>
                </a:lnTo>
                <a:lnTo>
                  <a:pt x="9758" y="10161"/>
                </a:lnTo>
                <a:lnTo>
                  <a:pt x="9721" y="10087"/>
                </a:lnTo>
                <a:lnTo>
                  <a:pt x="9538" y="9867"/>
                </a:lnTo>
                <a:lnTo>
                  <a:pt x="9391" y="9611"/>
                </a:lnTo>
                <a:lnTo>
                  <a:pt x="9281" y="9354"/>
                </a:lnTo>
                <a:lnTo>
                  <a:pt x="9208" y="9060"/>
                </a:lnTo>
                <a:lnTo>
                  <a:pt x="9171" y="8987"/>
                </a:lnTo>
                <a:lnTo>
                  <a:pt x="9098" y="8950"/>
                </a:lnTo>
                <a:close/>
                <a:moveTo>
                  <a:pt x="12473" y="10344"/>
                </a:moveTo>
                <a:lnTo>
                  <a:pt x="12619" y="10711"/>
                </a:lnTo>
                <a:lnTo>
                  <a:pt x="11959" y="11078"/>
                </a:lnTo>
                <a:lnTo>
                  <a:pt x="11299" y="11445"/>
                </a:lnTo>
                <a:lnTo>
                  <a:pt x="11152" y="10894"/>
                </a:lnTo>
                <a:lnTo>
                  <a:pt x="11189" y="10858"/>
                </a:lnTo>
                <a:lnTo>
                  <a:pt x="11189" y="10784"/>
                </a:lnTo>
                <a:lnTo>
                  <a:pt x="11482" y="10674"/>
                </a:lnTo>
                <a:lnTo>
                  <a:pt x="11776" y="10601"/>
                </a:lnTo>
                <a:lnTo>
                  <a:pt x="12473" y="10344"/>
                </a:lnTo>
                <a:close/>
                <a:moveTo>
                  <a:pt x="6273" y="10418"/>
                </a:moveTo>
                <a:lnTo>
                  <a:pt x="6347" y="10454"/>
                </a:lnTo>
                <a:lnTo>
                  <a:pt x="6420" y="10564"/>
                </a:lnTo>
                <a:lnTo>
                  <a:pt x="6567" y="10894"/>
                </a:lnTo>
                <a:lnTo>
                  <a:pt x="5797" y="11261"/>
                </a:lnTo>
                <a:lnTo>
                  <a:pt x="5100" y="11738"/>
                </a:lnTo>
                <a:lnTo>
                  <a:pt x="4953" y="11298"/>
                </a:lnTo>
                <a:lnTo>
                  <a:pt x="4843" y="11078"/>
                </a:lnTo>
                <a:lnTo>
                  <a:pt x="4733" y="10894"/>
                </a:lnTo>
                <a:lnTo>
                  <a:pt x="5613" y="10601"/>
                </a:lnTo>
                <a:lnTo>
                  <a:pt x="5943" y="10491"/>
                </a:lnTo>
                <a:lnTo>
                  <a:pt x="6237" y="10418"/>
                </a:lnTo>
                <a:close/>
                <a:moveTo>
                  <a:pt x="12583" y="9867"/>
                </a:moveTo>
                <a:lnTo>
                  <a:pt x="12509" y="9904"/>
                </a:lnTo>
                <a:lnTo>
                  <a:pt x="11519" y="10271"/>
                </a:lnTo>
                <a:lnTo>
                  <a:pt x="11115" y="10381"/>
                </a:lnTo>
                <a:lnTo>
                  <a:pt x="10932" y="10491"/>
                </a:lnTo>
                <a:lnTo>
                  <a:pt x="10859" y="10564"/>
                </a:lnTo>
                <a:lnTo>
                  <a:pt x="10785" y="10638"/>
                </a:lnTo>
                <a:lnTo>
                  <a:pt x="10785" y="10748"/>
                </a:lnTo>
                <a:lnTo>
                  <a:pt x="10822" y="10821"/>
                </a:lnTo>
                <a:lnTo>
                  <a:pt x="10859" y="10858"/>
                </a:lnTo>
                <a:lnTo>
                  <a:pt x="10859" y="10894"/>
                </a:lnTo>
                <a:lnTo>
                  <a:pt x="10895" y="11335"/>
                </a:lnTo>
                <a:lnTo>
                  <a:pt x="11005" y="11738"/>
                </a:lnTo>
                <a:lnTo>
                  <a:pt x="11005" y="11848"/>
                </a:lnTo>
                <a:lnTo>
                  <a:pt x="11079" y="11885"/>
                </a:lnTo>
                <a:lnTo>
                  <a:pt x="11152" y="11921"/>
                </a:lnTo>
                <a:lnTo>
                  <a:pt x="11225" y="11921"/>
                </a:lnTo>
                <a:lnTo>
                  <a:pt x="12142" y="11445"/>
                </a:lnTo>
                <a:lnTo>
                  <a:pt x="12986" y="10931"/>
                </a:lnTo>
                <a:lnTo>
                  <a:pt x="13060" y="10858"/>
                </a:lnTo>
                <a:lnTo>
                  <a:pt x="13096" y="10784"/>
                </a:lnTo>
                <a:lnTo>
                  <a:pt x="13096" y="10711"/>
                </a:lnTo>
                <a:lnTo>
                  <a:pt x="13060" y="10638"/>
                </a:lnTo>
                <a:lnTo>
                  <a:pt x="12876" y="10344"/>
                </a:lnTo>
                <a:lnTo>
                  <a:pt x="12766" y="10014"/>
                </a:lnTo>
                <a:lnTo>
                  <a:pt x="12729" y="9941"/>
                </a:lnTo>
                <a:lnTo>
                  <a:pt x="12656" y="9904"/>
                </a:lnTo>
                <a:lnTo>
                  <a:pt x="12583" y="9867"/>
                </a:lnTo>
                <a:close/>
                <a:moveTo>
                  <a:pt x="6200" y="9977"/>
                </a:moveTo>
                <a:lnTo>
                  <a:pt x="5980" y="10014"/>
                </a:lnTo>
                <a:lnTo>
                  <a:pt x="5760" y="10087"/>
                </a:lnTo>
                <a:lnTo>
                  <a:pt x="5356" y="10234"/>
                </a:lnTo>
                <a:lnTo>
                  <a:pt x="4843" y="10381"/>
                </a:lnTo>
                <a:lnTo>
                  <a:pt x="4329" y="10564"/>
                </a:lnTo>
                <a:lnTo>
                  <a:pt x="4293" y="10601"/>
                </a:lnTo>
                <a:lnTo>
                  <a:pt x="4256" y="10638"/>
                </a:lnTo>
                <a:lnTo>
                  <a:pt x="4219" y="10784"/>
                </a:lnTo>
                <a:lnTo>
                  <a:pt x="4256" y="10894"/>
                </a:lnTo>
                <a:lnTo>
                  <a:pt x="4293" y="10931"/>
                </a:lnTo>
                <a:lnTo>
                  <a:pt x="4366" y="10968"/>
                </a:lnTo>
                <a:lnTo>
                  <a:pt x="4513" y="11298"/>
                </a:lnTo>
                <a:lnTo>
                  <a:pt x="4659" y="11701"/>
                </a:lnTo>
                <a:lnTo>
                  <a:pt x="4769" y="12142"/>
                </a:lnTo>
                <a:lnTo>
                  <a:pt x="4843" y="12215"/>
                </a:lnTo>
                <a:lnTo>
                  <a:pt x="4916" y="12252"/>
                </a:lnTo>
                <a:lnTo>
                  <a:pt x="4990" y="12252"/>
                </a:lnTo>
                <a:lnTo>
                  <a:pt x="5100" y="12215"/>
                </a:lnTo>
                <a:lnTo>
                  <a:pt x="5540" y="11921"/>
                </a:lnTo>
                <a:lnTo>
                  <a:pt x="5980" y="11665"/>
                </a:lnTo>
                <a:lnTo>
                  <a:pt x="6420" y="11445"/>
                </a:lnTo>
                <a:lnTo>
                  <a:pt x="6934" y="11225"/>
                </a:lnTo>
                <a:lnTo>
                  <a:pt x="6970" y="11188"/>
                </a:lnTo>
                <a:lnTo>
                  <a:pt x="7044" y="11114"/>
                </a:lnTo>
                <a:lnTo>
                  <a:pt x="7044" y="11041"/>
                </a:lnTo>
                <a:lnTo>
                  <a:pt x="7044" y="10931"/>
                </a:lnTo>
                <a:lnTo>
                  <a:pt x="6897" y="10601"/>
                </a:lnTo>
                <a:lnTo>
                  <a:pt x="6750" y="10307"/>
                </a:lnTo>
                <a:lnTo>
                  <a:pt x="6677" y="10161"/>
                </a:lnTo>
                <a:lnTo>
                  <a:pt x="6530" y="10051"/>
                </a:lnTo>
                <a:lnTo>
                  <a:pt x="6383" y="10014"/>
                </a:lnTo>
                <a:lnTo>
                  <a:pt x="6200" y="9977"/>
                </a:lnTo>
                <a:close/>
                <a:moveTo>
                  <a:pt x="9832" y="11371"/>
                </a:moveTo>
                <a:lnTo>
                  <a:pt x="10125" y="11921"/>
                </a:lnTo>
                <a:lnTo>
                  <a:pt x="9721" y="12142"/>
                </a:lnTo>
                <a:lnTo>
                  <a:pt x="9318" y="12288"/>
                </a:lnTo>
                <a:lnTo>
                  <a:pt x="8914" y="12435"/>
                </a:lnTo>
                <a:lnTo>
                  <a:pt x="8511" y="12545"/>
                </a:lnTo>
                <a:lnTo>
                  <a:pt x="8328" y="12032"/>
                </a:lnTo>
                <a:lnTo>
                  <a:pt x="8694" y="11921"/>
                </a:lnTo>
                <a:lnTo>
                  <a:pt x="9098" y="11738"/>
                </a:lnTo>
                <a:lnTo>
                  <a:pt x="9832" y="11371"/>
                </a:lnTo>
                <a:close/>
                <a:moveTo>
                  <a:pt x="9868" y="10894"/>
                </a:moveTo>
                <a:lnTo>
                  <a:pt x="8951" y="11298"/>
                </a:lnTo>
                <a:lnTo>
                  <a:pt x="8474" y="11481"/>
                </a:lnTo>
                <a:lnTo>
                  <a:pt x="8071" y="11738"/>
                </a:lnTo>
                <a:lnTo>
                  <a:pt x="7997" y="11738"/>
                </a:lnTo>
                <a:lnTo>
                  <a:pt x="7924" y="11775"/>
                </a:lnTo>
                <a:lnTo>
                  <a:pt x="7887" y="11885"/>
                </a:lnTo>
                <a:lnTo>
                  <a:pt x="7887" y="11958"/>
                </a:lnTo>
                <a:lnTo>
                  <a:pt x="8034" y="12398"/>
                </a:lnTo>
                <a:lnTo>
                  <a:pt x="8181" y="12839"/>
                </a:lnTo>
                <a:lnTo>
                  <a:pt x="8254" y="12949"/>
                </a:lnTo>
                <a:lnTo>
                  <a:pt x="8328" y="12985"/>
                </a:lnTo>
                <a:lnTo>
                  <a:pt x="8364" y="12985"/>
                </a:lnTo>
                <a:lnTo>
                  <a:pt x="8951" y="12839"/>
                </a:lnTo>
                <a:lnTo>
                  <a:pt x="9465" y="12655"/>
                </a:lnTo>
                <a:lnTo>
                  <a:pt x="10015" y="12472"/>
                </a:lnTo>
                <a:lnTo>
                  <a:pt x="10528" y="12215"/>
                </a:lnTo>
                <a:lnTo>
                  <a:pt x="10565" y="12142"/>
                </a:lnTo>
                <a:lnTo>
                  <a:pt x="10602" y="12105"/>
                </a:lnTo>
                <a:lnTo>
                  <a:pt x="10602" y="12032"/>
                </a:lnTo>
                <a:lnTo>
                  <a:pt x="10602" y="11958"/>
                </a:lnTo>
                <a:lnTo>
                  <a:pt x="10125" y="11041"/>
                </a:lnTo>
                <a:lnTo>
                  <a:pt x="10088" y="10968"/>
                </a:lnTo>
                <a:lnTo>
                  <a:pt x="10015" y="10894"/>
                </a:lnTo>
                <a:close/>
                <a:moveTo>
                  <a:pt x="13133" y="12288"/>
                </a:moveTo>
                <a:lnTo>
                  <a:pt x="13243" y="12325"/>
                </a:lnTo>
                <a:lnTo>
                  <a:pt x="13353" y="12472"/>
                </a:lnTo>
                <a:lnTo>
                  <a:pt x="13610" y="12985"/>
                </a:lnTo>
                <a:lnTo>
                  <a:pt x="12839" y="13242"/>
                </a:lnTo>
                <a:lnTo>
                  <a:pt x="12106" y="13572"/>
                </a:lnTo>
                <a:lnTo>
                  <a:pt x="11996" y="13352"/>
                </a:lnTo>
                <a:lnTo>
                  <a:pt x="11886" y="13132"/>
                </a:lnTo>
                <a:lnTo>
                  <a:pt x="11739" y="12692"/>
                </a:lnTo>
                <a:lnTo>
                  <a:pt x="12032" y="12618"/>
                </a:lnTo>
                <a:lnTo>
                  <a:pt x="12289" y="12545"/>
                </a:lnTo>
                <a:lnTo>
                  <a:pt x="12839" y="12362"/>
                </a:lnTo>
                <a:lnTo>
                  <a:pt x="13023" y="12288"/>
                </a:lnTo>
                <a:close/>
                <a:moveTo>
                  <a:pt x="7044" y="12325"/>
                </a:moveTo>
                <a:lnTo>
                  <a:pt x="7337" y="13022"/>
                </a:lnTo>
                <a:lnTo>
                  <a:pt x="5833" y="13792"/>
                </a:lnTo>
                <a:lnTo>
                  <a:pt x="5613" y="13132"/>
                </a:lnTo>
                <a:lnTo>
                  <a:pt x="5943" y="12875"/>
                </a:lnTo>
                <a:lnTo>
                  <a:pt x="6273" y="12655"/>
                </a:lnTo>
                <a:lnTo>
                  <a:pt x="6677" y="12472"/>
                </a:lnTo>
                <a:lnTo>
                  <a:pt x="7044" y="12325"/>
                </a:lnTo>
                <a:close/>
                <a:moveTo>
                  <a:pt x="13060" y="11885"/>
                </a:moveTo>
                <a:lnTo>
                  <a:pt x="12839" y="11921"/>
                </a:lnTo>
                <a:lnTo>
                  <a:pt x="12473" y="12068"/>
                </a:lnTo>
                <a:lnTo>
                  <a:pt x="11922" y="12215"/>
                </a:lnTo>
                <a:lnTo>
                  <a:pt x="11666" y="12288"/>
                </a:lnTo>
                <a:lnTo>
                  <a:pt x="11446" y="12398"/>
                </a:lnTo>
                <a:lnTo>
                  <a:pt x="11372" y="12435"/>
                </a:lnTo>
                <a:lnTo>
                  <a:pt x="11372" y="12472"/>
                </a:lnTo>
                <a:lnTo>
                  <a:pt x="11372" y="12582"/>
                </a:lnTo>
                <a:lnTo>
                  <a:pt x="11446" y="12655"/>
                </a:lnTo>
                <a:lnTo>
                  <a:pt x="11519" y="12692"/>
                </a:lnTo>
                <a:lnTo>
                  <a:pt x="11482" y="12839"/>
                </a:lnTo>
                <a:lnTo>
                  <a:pt x="11482" y="13022"/>
                </a:lnTo>
                <a:lnTo>
                  <a:pt x="11519" y="13169"/>
                </a:lnTo>
                <a:lnTo>
                  <a:pt x="11556" y="13315"/>
                </a:lnTo>
                <a:lnTo>
                  <a:pt x="11702" y="13646"/>
                </a:lnTo>
                <a:lnTo>
                  <a:pt x="11886" y="13902"/>
                </a:lnTo>
                <a:lnTo>
                  <a:pt x="11996" y="13976"/>
                </a:lnTo>
                <a:lnTo>
                  <a:pt x="12106" y="13976"/>
                </a:lnTo>
                <a:lnTo>
                  <a:pt x="13023" y="13609"/>
                </a:lnTo>
                <a:lnTo>
                  <a:pt x="13940" y="13279"/>
                </a:lnTo>
                <a:lnTo>
                  <a:pt x="14013" y="13205"/>
                </a:lnTo>
                <a:lnTo>
                  <a:pt x="14050" y="13169"/>
                </a:lnTo>
                <a:lnTo>
                  <a:pt x="14087" y="13095"/>
                </a:lnTo>
                <a:lnTo>
                  <a:pt x="14050" y="13022"/>
                </a:lnTo>
                <a:lnTo>
                  <a:pt x="13646" y="12142"/>
                </a:lnTo>
                <a:lnTo>
                  <a:pt x="13573" y="12032"/>
                </a:lnTo>
                <a:lnTo>
                  <a:pt x="13463" y="11958"/>
                </a:lnTo>
                <a:lnTo>
                  <a:pt x="13353" y="11885"/>
                </a:lnTo>
                <a:close/>
                <a:moveTo>
                  <a:pt x="7190" y="11848"/>
                </a:moveTo>
                <a:lnTo>
                  <a:pt x="7117" y="11885"/>
                </a:lnTo>
                <a:lnTo>
                  <a:pt x="6640" y="12032"/>
                </a:lnTo>
                <a:lnTo>
                  <a:pt x="6163" y="12215"/>
                </a:lnTo>
                <a:lnTo>
                  <a:pt x="5723" y="12508"/>
                </a:lnTo>
                <a:lnTo>
                  <a:pt x="5320" y="12802"/>
                </a:lnTo>
                <a:lnTo>
                  <a:pt x="5246" y="12839"/>
                </a:lnTo>
                <a:lnTo>
                  <a:pt x="5210" y="12875"/>
                </a:lnTo>
                <a:lnTo>
                  <a:pt x="5173" y="12912"/>
                </a:lnTo>
                <a:lnTo>
                  <a:pt x="5173" y="12985"/>
                </a:lnTo>
                <a:lnTo>
                  <a:pt x="5246" y="13279"/>
                </a:lnTo>
                <a:lnTo>
                  <a:pt x="5320" y="13572"/>
                </a:lnTo>
                <a:lnTo>
                  <a:pt x="5540" y="14159"/>
                </a:lnTo>
                <a:lnTo>
                  <a:pt x="5576" y="14196"/>
                </a:lnTo>
                <a:lnTo>
                  <a:pt x="5650" y="14269"/>
                </a:lnTo>
                <a:lnTo>
                  <a:pt x="5797" y="14269"/>
                </a:lnTo>
                <a:lnTo>
                  <a:pt x="7667" y="13315"/>
                </a:lnTo>
                <a:lnTo>
                  <a:pt x="7741" y="13279"/>
                </a:lnTo>
                <a:lnTo>
                  <a:pt x="7777" y="13205"/>
                </a:lnTo>
                <a:lnTo>
                  <a:pt x="7814" y="13132"/>
                </a:lnTo>
                <a:lnTo>
                  <a:pt x="7777" y="13059"/>
                </a:lnTo>
                <a:lnTo>
                  <a:pt x="7374" y="11995"/>
                </a:lnTo>
                <a:lnTo>
                  <a:pt x="7337" y="11921"/>
                </a:lnTo>
                <a:lnTo>
                  <a:pt x="7264" y="11885"/>
                </a:lnTo>
                <a:lnTo>
                  <a:pt x="7190" y="11848"/>
                </a:lnTo>
                <a:close/>
                <a:moveTo>
                  <a:pt x="10528" y="13279"/>
                </a:moveTo>
                <a:lnTo>
                  <a:pt x="10895" y="13976"/>
                </a:lnTo>
                <a:lnTo>
                  <a:pt x="9318" y="14599"/>
                </a:lnTo>
                <a:lnTo>
                  <a:pt x="9025" y="13902"/>
                </a:lnTo>
                <a:lnTo>
                  <a:pt x="9098" y="13829"/>
                </a:lnTo>
                <a:lnTo>
                  <a:pt x="9098" y="13792"/>
                </a:lnTo>
                <a:lnTo>
                  <a:pt x="9135" y="13756"/>
                </a:lnTo>
                <a:lnTo>
                  <a:pt x="9465" y="13609"/>
                </a:lnTo>
                <a:lnTo>
                  <a:pt x="9758" y="13535"/>
                </a:lnTo>
                <a:lnTo>
                  <a:pt x="10528" y="13279"/>
                </a:lnTo>
                <a:close/>
                <a:moveTo>
                  <a:pt x="10639" y="12839"/>
                </a:moveTo>
                <a:lnTo>
                  <a:pt x="10565" y="12875"/>
                </a:lnTo>
                <a:lnTo>
                  <a:pt x="9501" y="13242"/>
                </a:lnTo>
                <a:lnTo>
                  <a:pt x="9061" y="13352"/>
                </a:lnTo>
                <a:lnTo>
                  <a:pt x="8878" y="13462"/>
                </a:lnTo>
                <a:lnTo>
                  <a:pt x="8768" y="13499"/>
                </a:lnTo>
                <a:lnTo>
                  <a:pt x="8731" y="13572"/>
                </a:lnTo>
                <a:lnTo>
                  <a:pt x="8658" y="13682"/>
                </a:lnTo>
                <a:lnTo>
                  <a:pt x="8694" y="13829"/>
                </a:lnTo>
                <a:lnTo>
                  <a:pt x="8731" y="13866"/>
                </a:lnTo>
                <a:lnTo>
                  <a:pt x="8731" y="13902"/>
                </a:lnTo>
                <a:lnTo>
                  <a:pt x="8768" y="14159"/>
                </a:lnTo>
                <a:lnTo>
                  <a:pt x="8841" y="14416"/>
                </a:lnTo>
                <a:lnTo>
                  <a:pt x="9025" y="14893"/>
                </a:lnTo>
                <a:lnTo>
                  <a:pt x="9098" y="14929"/>
                </a:lnTo>
                <a:lnTo>
                  <a:pt x="9135" y="14966"/>
                </a:lnTo>
                <a:lnTo>
                  <a:pt x="9208" y="15003"/>
                </a:lnTo>
                <a:lnTo>
                  <a:pt x="9281" y="15003"/>
                </a:lnTo>
                <a:lnTo>
                  <a:pt x="11225" y="14269"/>
                </a:lnTo>
                <a:lnTo>
                  <a:pt x="11262" y="14232"/>
                </a:lnTo>
                <a:lnTo>
                  <a:pt x="11299" y="14159"/>
                </a:lnTo>
                <a:lnTo>
                  <a:pt x="11335" y="14086"/>
                </a:lnTo>
                <a:lnTo>
                  <a:pt x="11335" y="14012"/>
                </a:lnTo>
                <a:lnTo>
                  <a:pt x="10822" y="12985"/>
                </a:lnTo>
                <a:lnTo>
                  <a:pt x="10785" y="12912"/>
                </a:lnTo>
                <a:lnTo>
                  <a:pt x="10712" y="12875"/>
                </a:lnTo>
                <a:lnTo>
                  <a:pt x="10639" y="12839"/>
                </a:lnTo>
                <a:close/>
                <a:moveTo>
                  <a:pt x="7997" y="14342"/>
                </a:moveTo>
                <a:lnTo>
                  <a:pt x="8107" y="14489"/>
                </a:lnTo>
                <a:lnTo>
                  <a:pt x="8144" y="14599"/>
                </a:lnTo>
                <a:lnTo>
                  <a:pt x="8107" y="14746"/>
                </a:lnTo>
                <a:lnTo>
                  <a:pt x="8034" y="14893"/>
                </a:lnTo>
                <a:lnTo>
                  <a:pt x="7924" y="15003"/>
                </a:lnTo>
                <a:lnTo>
                  <a:pt x="7814" y="15149"/>
                </a:lnTo>
                <a:lnTo>
                  <a:pt x="7557" y="15296"/>
                </a:lnTo>
                <a:lnTo>
                  <a:pt x="7044" y="15516"/>
                </a:lnTo>
                <a:lnTo>
                  <a:pt x="6787" y="15590"/>
                </a:lnTo>
                <a:lnTo>
                  <a:pt x="6567" y="15736"/>
                </a:lnTo>
                <a:lnTo>
                  <a:pt x="6310" y="15113"/>
                </a:lnTo>
                <a:lnTo>
                  <a:pt x="6383" y="15076"/>
                </a:lnTo>
                <a:lnTo>
                  <a:pt x="6457" y="14966"/>
                </a:lnTo>
                <a:lnTo>
                  <a:pt x="6457" y="14929"/>
                </a:lnTo>
                <a:lnTo>
                  <a:pt x="6530" y="15003"/>
                </a:lnTo>
                <a:lnTo>
                  <a:pt x="6604" y="14966"/>
                </a:lnTo>
                <a:lnTo>
                  <a:pt x="6787" y="14929"/>
                </a:lnTo>
                <a:lnTo>
                  <a:pt x="7227" y="14783"/>
                </a:lnTo>
                <a:lnTo>
                  <a:pt x="7631" y="14599"/>
                </a:lnTo>
                <a:lnTo>
                  <a:pt x="7997" y="14342"/>
                </a:lnTo>
                <a:close/>
                <a:moveTo>
                  <a:pt x="15150" y="15370"/>
                </a:moveTo>
                <a:lnTo>
                  <a:pt x="15150" y="15443"/>
                </a:lnTo>
                <a:lnTo>
                  <a:pt x="15224" y="15480"/>
                </a:lnTo>
                <a:lnTo>
                  <a:pt x="15260" y="15516"/>
                </a:lnTo>
                <a:lnTo>
                  <a:pt x="15150" y="15736"/>
                </a:lnTo>
                <a:lnTo>
                  <a:pt x="15004" y="15993"/>
                </a:lnTo>
                <a:lnTo>
                  <a:pt x="14857" y="15626"/>
                </a:lnTo>
                <a:lnTo>
                  <a:pt x="15150" y="15370"/>
                </a:lnTo>
                <a:close/>
                <a:moveTo>
                  <a:pt x="7997" y="13902"/>
                </a:moveTo>
                <a:lnTo>
                  <a:pt x="7887" y="13939"/>
                </a:lnTo>
                <a:lnTo>
                  <a:pt x="7631" y="14122"/>
                </a:lnTo>
                <a:lnTo>
                  <a:pt x="7337" y="14269"/>
                </a:lnTo>
                <a:lnTo>
                  <a:pt x="7044" y="14416"/>
                </a:lnTo>
                <a:lnTo>
                  <a:pt x="6750" y="14526"/>
                </a:lnTo>
                <a:lnTo>
                  <a:pt x="6347" y="14599"/>
                </a:lnTo>
                <a:lnTo>
                  <a:pt x="6163" y="14673"/>
                </a:lnTo>
                <a:lnTo>
                  <a:pt x="6090" y="14746"/>
                </a:lnTo>
                <a:lnTo>
                  <a:pt x="6017" y="14819"/>
                </a:lnTo>
                <a:lnTo>
                  <a:pt x="6017" y="14929"/>
                </a:lnTo>
                <a:lnTo>
                  <a:pt x="5943" y="15003"/>
                </a:lnTo>
                <a:lnTo>
                  <a:pt x="5943" y="15113"/>
                </a:lnTo>
                <a:lnTo>
                  <a:pt x="6127" y="15590"/>
                </a:lnTo>
                <a:lnTo>
                  <a:pt x="6273" y="16103"/>
                </a:lnTo>
                <a:lnTo>
                  <a:pt x="6347" y="16177"/>
                </a:lnTo>
                <a:lnTo>
                  <a:pt x="6420" y="16213"/>
                </a:lnTo>
                <a:lnTo>
                  <a:pt x="6493" y="16213"/>
                </a:lnTo>
                <a:lnTo>
                  <a:pt x="6567" y="16177"/>
                </a:lnTo>
                <a:lnTo>
                  <a:pt x="6787" y="16030"/>
                </a:lnTo>
                <a:lnTo>
                  <a:pt x="7007" y="15920"/>
                </a:lnTo>
                <a:lnTo>
                  <a:pt x="7484" y="15736"/>
                </a:lnTo>
                <a:lnTo>
                  <a:pt x="7704" y="15663"/>
                </a:lnTo>
                <a:lnTo>
                  <a:pt x="7924" y="15553"/>
                </a:lnTo>
                <a:lnTo>
                  <a:pt x="8144" y="15406"/>
                </a:lnTo>
                <a:lnTo>
                  <a:pt x="8328" y="15223"/>
                </a:lnTo>
                <a:lnTo>
                  <a:pt x="8438" y="15076"/>
                </a:lnTo>
                <a:lnTo>
                  <a:pt x="8511" y="14893"/>
                </a:lnTo>
                <a:lnTo>
                  <a:pt x="8511" y="14709"/>
                </a:lnTo>
                <a:lnTo>
                  <a:pt x="8511" y="14526"/>
                </a:lnTo>
                <a:lnTo>
                  <a:pt x="8474" y="14342"/>
                </a:lnTo>
                <a:lnTo>
                  <a:pt x="8364" y="14159"/>
                </a:lnTo>
                <a:lnTo>
                  <a:pt x="8254" y="14049"/>
                </a:lnTo>
                <a:lnTo>
                  <a:pt x="8071" y="13939"/>
                </a:lnTo>
                <a:lnTo>
                  <a:pt x="7997" y="13902"/>
                </a:lnTo>
                <a:close/>
                <a:moveTo>
                  <a:pt x="14710" y="15736"/>
                </a:moveTo>
                <a:lnTo>
                  <a:pt x="14747" y="15993"/>
                </a:lnTo>
                <a:lnTo>
                  <a:pt x="14820" y="16250"/>
                </a:lnTo>
                <a:lnTo>
                  <a:pt x="14490" y="16507"/>
                </a:lnTo>
                <a:lnTo>
                  <a:pt x="14417" y="16397"/>
                </a:lnTo>
                <a:lnTo>
                  <a:pt x="14307" y="15993"/>
                </a:lnTo>
                <a:lnTo>
                  <a:pt x="14380" y="15956"/>
                </a:lnTo>
                <a:lnTo>
                  <a:pt x="14710" y="15736"/>
                </a:lnTo>
                <a:close/>
                <a:moveTo>
                  <a:pt x="14123" y="16103"/>
                </a:moveTo>
                <a:lnTo>
                  <a:pt x="14160" y="16397"/>
                </a:lnTo>
                <a:lnTo>
                  <a:pt x="14233" y="16690"/>
                </a:lnTo>
                <a:lnTo>
                  <a:pt x="13830" y="16873"/>
                </a:lnTo>
                <a:lnTo>
                  <a:pt x="13720" y="16727"/>
                </a:lnTo>
                <a:lnTo>
                  <a:pt x="13500" y="16433"/>
                </a:lnTo>
                <a:lnTo>
                  <a:pt x="14123" y="16103"/>
                </a:lnTo>
                <a:close/>
                <a:moveTo>
                  <a:pt x="13426" y="16470"/>
                </a:moveTo>
                <a:lnTo>
                  <a:pt x="13500" y="16727"/>
                </a:lnTo>
                <a:lnTo>
                  <a:pt x="13536" y="16873"/>
                </a:lnTo>
                <a:lnTo>
                  <a:pt x="13573" y="16984"/>
                </a:lnTo>
                <a:lnTo>
                  <a:pt x="13096" y="17167"/>
                </a:lnTo>
                <a:lnTo>
                  <a:pt x="12986" y="17057"/>
                </a:lnTo>
                <a:lnTo>
                  <a:pt x="12876" y="16873"/>
                </a:lnTo>
                <a:lnTo>
                  <a:pt x="12839" y="16727"/>
                </a:lnTo>
                <a:lnTo>
                  <a:pt x="13426" y="16470"/>
                </a:lnTo>
                <a:close/>
                <a:moveTo>
                  <a:pt x="12583" y="16837"/>
                </a:moveTo>
                <a:lnTo>
                  <a:pt x="12656" y="17094"/>
                </a:lnTo>
                <a:lnTo>
                  <a:pt x="12803" y="17277"/>
                </a:lnTo>
                <a:lnTo>
                  <a:pt x="12399" y="17460"/>
                </a:lnTo>
                <a:lnTo>
                  <a:pt x="12326" y="17387"/>
                </a:lnTo>
                <a:lnTo>
                  <a:pt x="12253" y="17277"/>
                </a:lnTo>
                <a:lnTo>
                  <a:pt x="12216" y="17167"/>
                </a:lnTo>
                <a:lnTo>
                  <a:pt x="12216" y="17020"/>
                </a:lnTo>
                <a:lnTo>
                  <a:pt x="12583" y="16837"/>
                </a:lnTo>
                <a:close/>
                <a:moveTo>
                  <a:pt x="12032" y="17094"/>
                </a:moveTo>
                <a:lnTo>
                  <a:pt x="11996" y="17240"/>
                </a:lnTo>
                <a:lnTo>
                  <a:pt x="12032" y="17387"/>
                </a:lnTo>
                <a:lnTo>
                  <a:pt x="12106" y="17570"/>
                </a:lnTo>
                <a:lnTo>
                  <a:pt x="11812" y="17644"/>
                </a:lnTo>
                <a:lnTo>
                  <a:pt x="11776" y="17644"/>
                </a:lnTo>
                <a:lnTo>
                  <a:pt x="11739" y="17497"/>
                </a:lnTo>
                <a:lnTo>
                  <a:pt x="11666" y="17240"/>
                </a:lnTo>
                <a:lnTo>
                  <a:pt x="12032" y="17094"/>
                </a:lnTo>
                <a:close/>
                <a:moveTo>
                  <a:pt x="11446" y="17350"/>
                </a:moveTo>
                <a:lnTo>
                  <a:pt x="11482" y="17607"/>
                </a:lnTo>
                <a:lnTo>
                  <a:pt x="11519" y="17791"/>
                </a:lnTo>
                <a:lnTo>
                  <a:pt x="11189" y="17901"/>
                </a:lnTo>
                <a:lnTo>
                  <a:pt x="11115" y="17937"/>
                </a:lnTo>
                <a:lnTo>
                  <a:pt x="11115" y="17864"/>
                </a:lnTo>
                <a:lnTo>
                  <a:pt x="11115" y="17827"/>
                </a:lnTo>
                <a:lnTo>
                  <a:pt x="11115" y="17717"/>
                </a:lnTo>
                <a:lnTo>
                  <a:pt x="11005" y="17607"/>
                </a:lnTo>
                <a:lnTo>
                  <a:pt x="10969" y="17534"/>
                </a:lnTo>
                <a:lnTo>
                  <a:pt x="11446" y="17350"/>
                </a:lnTo>
                <a:close/>
                <a:moveTo>
                  <a:pt x="10639" y="17644"/>
                </a:moveTo>
                <a:lnTo>
                  <a:pt x="10749" y="17791"/>
                </a:lnTo>
                <a:lnTo>
                  <a:pt x="10859" y="17901"/>
                </a:lnTo>
                <a:lnTo>
                  <a:pt x="10932" y="17974"/>
                </a:lnTo>
                <a:lnTo>
                  <a:pt x="10969" y="17974"/>
                </a:lnTo>
                <a:lnTo>
                  <a:pt x="10455" y="18194"/>
                </a:lnTo>
                <a:lnTo>
                  <a:pt x="10418" y="18121"/>
                </a:lnTo>
                <a:lnTo>
                  <a:pt x="10345" y="18121"/>
                </a:lnTo>
                <a:lnTo>
                  <a:pt x="10235" y="18157"/>
                </a:lnTo>
                <a:lnTo>
                  <a:pt x="10162" y="17901"/>
                </a:lnTo>
                <a:lnTo>
                  <a:pt x="10125" y="17827"/>
                </a:lnTo>
                <a:lnTo>
                  <a:pt x="10639" y="17644"/>
                </a:lnTo>
                <a:close/>
                <a:moveTo>
                  <a:pt x="10272" y="440"/>
                </a:moveTo>
                <a:lnTo>
                  <a:pt x="10455" y="477"/>
                </a:lnTo>
                <a:lnTo>
                  <a:pt x="10565" y="550"/>
                </a:lnTo>
                <a:lnTo>
                  <a:pt x="10675" y="624"/>
                </a:lnTo>
                <a:lnTo>
                  <a:pt x="10785" y="734"/>
                </a:lnTo>
                <a:lnTo>
                  <a:pt x="10969" y="990"/>
                </a:lnTo>
                <a:lnTo>
                  <a:pt x="11005" y="1210"/>
                </a:lnTo>
                <a:lnTo>
                  <a:pt x="11042" y="1431"/>
                </a:lnTo>
                <a:lnTo>
                  <a:pt x="11335" y="2348"/>
                </a:lnTo>
                <a:lnTo>
                  <a:pt x="11886" y="3998"/>
                </a:lnTo>
                <a:lnTo>
                  <a:pt x="13060" y="7300"/>
                </a:lnTo>
                <a:lnTo>
                  <a:pt x="14233" y="10564"/>
                </a:lnTo>
                <a:lnTo>
                  <a:pt x="14857" y="12215"/>
                </a:lnTo>
                <a:lnTo>
                  <a:pt x="15187" y="13095"/>
                </a:lnTo>
                <a:lnTo>
                  <a:pt x="15407" y="13646"/>
                </a:lnTo>
                <a:lnTo>
                  <a:pt x="15334" y="13682"/>
                </a:lnTo>
                <a:lnTo>
                  <a:pt x="15297" y="13829"/>
                </a:lnTo>
                <a:lnTo>
                  <a:pt x="15297" y="13939"/>
                </a:lnTo>
                <a:lnTo>
                  <a:pt x="15260" y="14196"/>
                </a:lnTo>
                <a:lnTo>
                  <a:pt x="15224" y="14379"/>
                </a:lnTo>
                <a:lnTo>
                  <a:pt x="15187" y="14526"/>
                </a:lnTo>
                <a:lnTo>
                  <a:pt x="15004" y="14856"/>
                </a:lnTo>
                <a:lnTo>
                  <a:pt x="14747" y="15149"/>
                </a:lnTo>
                <a:lnTo>
                  <a:pt x="14453" y="15370"/>
                </a:lnTo>
                <a:lnTo>
                  <a:pt x="14123" y="15590"/>
                </a:lnTo>
                <a:lnTo>
                  <a:pt x="13793" y="15773"/>
                </a:lnTo>
                <a:lnTo>
                  <a:pt x="13060" y="16140"/>
                </a:lnTo>
                <a:lnTo>
                  <a:pt x="12326" y="16470"/>
                </a:lnTo>
                <a:lnTo>
                  <a:pt x="10859" y="17094"/>
                </a:lnTo>
                <a:lnTo>
                  <a:pt x="10015" y="17424"/>
                </a:lnTo>
                <a:lnTo>
                  <a:pt x="9978" y="17387"/>
                </a:lnTo>
                <a:lnTo>
                  <a:pt x="9942" y="17387"/>
                </a:lnTo>
                <a:lnTo>
                  <a:pt x="9905" y="17424"/>
                </a:lnTo>
                <a:lnTo>
                  <a:pt x="9905" y="17460"/>
                </a:lnTo>
                <a:lnTo>
                  <a:pt x="8841" y="17791"/>
                </a:lnTo>
                <a:lnTo>
                  <a:pt x="7777" y="18121"/>
                </a:lnTo>
                <a:lnTo>
                  <a:pt x="6970" y="18304"/>
                </a:lnTo>
                <a:lnTo>
                  <a:pt x="6163" y="18487"/>
                </a:lnTo>
                <a:lnTo>
                  <a:pt x="5797" y="18524"/>
                </a:lnTo>
                <a:lnTo>
                  <a:pt x="5613" y="18524"/>
                </a:lnTo>
                <a:lnTo>
                  <a:pt x="5430" y="18451"/>
                </a:lnTo>
                <a:lnTo>
                  <a:pt x="5283" y="18377"/>
                </a:lnTo>
                <a:lnTo>
                  <a:pt x="5173" y="18231"/>
                </a:lnTo>
                <a:lnTo>
                  <a:pt x="5063" y="18121"/>
                </a:lnTo>
                <a:lnTo>
                  <a:pt x="4953" y="17974"/>
                </a:lnTo>
                <a:lnTo>
                  <a:pt x="4879" y="17680"/>
                </a:lnTo>
                <a:lnTo>
                  <a:pt x="4769" y="17387"/>
                </a:lnTo>
                <a:lnTo>
                  <a:pt x="4476" y="16507"/>
                </a:lnTo>
                <a:lnTo>
                  <a:pt x="3926" y="14819"/>
                </a:lnTo>
                <a:lnTo>
                  <a:pt x="3376" y="13169"/>
                </a:lnTo>
                <a:lnTo>
                  <a:pt x="2752" y="11518"/>
                </a:lnTo>
                <a:lnTo>
                  <a:pt x="2165" y="9867"/>
                </a:lnTo>
                <a:lnTo>
                  <a:pt x="1505" y="8253"/>
                </a:lnTo>
                <a:lnTo>
                  <a:pt x="845" y="6603"/>
                </a:lnTo>
                <a:lnTo>
                  <a:pt x="588" y="6052"/>
                </a:lnTo>
                <a:lnTo>
                  <a:pt x="478" y="5796"/>
                </a:lnTo>
                <a:lnTo>
                  <a:pt x="331" y="5539"/>
                </a:lnTo>
                <a:lnTo>
                  <a:pt x="368" y="5502"/>
                </a:lnTo>
                <a:lnTo>
                  <a:pt x="404" y="5429"/>
                </a:lnTo>
                <a:lnTo>
                  <a:pt x="368" y="5209"/>
                </a:lnTo>
                <a:lnTo>
                  <a:pt x="404" y="5025"/>
                </a:lnTo>
                <a:lnTo>
                  <a:pt x="404" y="4879"/>
                </a:lnTo>
                <a:lnTo>
                  <a:pt x="478" y="4695"/>
                </a:lnTo>
                <a:lnTo>
                  <a:pt x="624" y="4402"/>
                </a:lnTo>
                <a:lnTo>
                  <a:pt x="845" y="4145"/>
                </a:lnTo>
                <a:lnTo>
                  <a:pt x="1101" y="3888"/>
                </a:lnTo>
                <a:lnTo>
                  <a:pt x="1395" y="3668"/>
                </a:lnTo>
                <a:lnTo>
                  <a:pt x="1725" y="3485"/>
                </a:lnTo>
                <a:lnTo>
                  <a:pt x="2018" y="3301"/>
                </a:lnTo>
                <a:lnTo>
                  <a:pt x="2789" y="2935"/>
                </a:lnTo>
                <a:lnTo>
                  <a:pt x="3596" y="2641"/>
                </a:lnTo>
                <a:lnTo>
                  <a:pt x="5210" y="2017"/>
                </a:lnTo>
                <a:lnTo>
                  <a:pt x="6787" y="1394"/>
                </a:lnTo>
                <a:lnTo>
                  <a:pt x="7557" y="1100"/>
                </a:lnTo>
                <a:lnTo>
                  <a:pt x="8364" y="807"/>
                </a:lnTo>
                <a:lnTo>
                  <a:pt x="9135" y="587"/>
                </a:lnTo>
                <a:lnTo>
                  <a:pt x="9538" y="514"/>
                </a:lnTo>
                <a:lnTo>
                  <a:pt x="9942" y="440"/>
                </a:lnTo>
                <a:close/>
                <a:moveTo>
                  <a:pt x="9868" y="17937"/>
                </a:moveTo>
                <a:lnTo>
                  <a:pt x="9868" y="17974"/>
                </a:lnTo>
                <a:lnTo>
                  <a:pt x="9905" y="18157"/>
                </a:lnTo>
                <a:lnTo>
                  <a:pt x="10015" y="18341"/>
                </a:lnTo>
                <a:lnTo>
                  <a:pt x="9575" y="18524"/>
                </a:lnTo>
                <a:lnTo>
                  <a:pt x="9575" y="18487"/>
                </a:lnTo>
                <a:lnTo>
                  <a:pt x="9538" y="18341"/>
                </a:lnTo>
                <a:lnTo>
                  <a:pt x="9465" y="18231"/>
                </a:lnTo>
                <a:lnTo>
                  <a:pt x="9391" y="18084"/>
                </a:lnTo>
                <a:lnTo>
                  <a:pt x="9868" y="17937"/>
                </a:lnTo>
                <a:close/>
                <a:moveTo>
                  <a:pt x="9098" y="18194"/>
                </a:moveTo>
                <a:lnTo>
                  <a:pt x="9171" y="18414"/>
                </a:lnTo>
                <a:lnTo>
                  <a:pt x="9245" y="18524"/>
                </a:lnTo>
                <a:lnTo>
                  <a:pt x="9318" y="18598"/>
                </a:lnTo>
                <a:lnTo>
                  <a:pt x="8841" y="18781"/>
                </a:lnTo>
                <a:lnTo>
                  <a:pt x="8768" y="18708"/>
                </a:lnTo>
                <a:lnTo>
                  <a:pt x="8694" y="18598"/>
                </a:lnTo>
                <a:lnTo>
                  <a:pt x="8621" y="18487"/>
                </a:lnTo>
                <a:lnTo>
                  <a:pt x="8584" y="18341"/>
                </a:lnTo>
                <a:lnTo>
                  <a:pt x="9098" y="18194"/>
                </a:lnTo>
                <a:close/>
                <a:moveTo>
                  <a:pt x="8254" y="18414"/>
                </a:moveTo>
                <a:lnTo>
                  <a:pt x="8291" y="18561"/>
                </a:lnTo>
                <a:lnTo>
                  <a:pt x="8364" y="18744"/>
                </a:lnTo>
                <a:lnTo>
                  <a:pt x="8511" y="18928"/>
                </a:lnTo>
                <a:lnTo>
                  <a:pt x="8181" y="19038"/>
                </a:lnTo>
                <a:lnTo>
                  <a:pt x="8144" y="18964"/>
                </a:lnTo>
                <a:lnTo>
                  <a:pt x="8107" y="18928"/>
                </a:lnTo>
                <a:lnTo>
                  <a:pt x="7997" y="18854"/>
                </a:lnTo>
                <a:lnTo>
                  <a:pt x="7961" y="18818"/>
                </a:lnTo>
                <a:lnTo>
                  <a:pt x="7851" y="18634"/>
                </a:lnTo>
                <a:lnTo>
                  <a:pt x="7851" y="18561"/>
                </a:lnTo>
                <a:lnTo>
                  <a:pt x="8254" y="18414"/>
                </a:lnTo>
                <a:close/>
                <a:moveTo>
                  <a:pt x="5246" y="18818"/>
                </a:moveTo>
                <a:lnTo>
                  <a:pt x="5430" y="18891"/>
                </a:lnTo>
                <a:lnTo>
                  <a:pt x="5650" y="18928"/>
                </a:lnTo>
                <a:lnTo>
                  <a:pt x="5870" y="18964"/>
                </a:lnTo>
                <a:lnTo>
                  <a:pt x="5943" y="19221"/>
                </a:lnTo>
                <a:lnTo>
                  <a:pt x="5760" y="19148"/>
                </a:lnTo>
                <a:lnTo>
                  <a:pt x="5576" y="19038"/>
                </a:lnTo>
                <a:lnTo>
                  <a:pt x="5393" y="18928"/>
                </a:lnTo>
                <a:lnTo>
                  <a:pt x="5246" y="18818"/>
                </a:lnTo>
                <a:close/>
                <a:moveTo>
                  <a:pt x="7557" y="18634"/>
                </a:moveTo>
                <a:lnTo>
                  <a:pt x="7557" y="18781"/>
                </a:lnTo>
                <a:lnTo>
                  <a:pt x="7631" y="18928"/>
                </a:lnTo>
                <a:lnTo>
                  <a:pt x="7704" y="19038"/>
                </a:lnTo>
                <a:lnTo>
                  <a:pt x="7777" y="19148"/>
                </a:lnTo>
                <a:lnTo>
                  <a:pt x="7704" y="19184"/>
                </a:lnTo>
                <a:lnTo>
                  <a:pt x="7227" y="19294"/>
                </a:lnTo>
                <a:lnTo>
                  <a:pt x="7154" y="19184"/>
                </a:lnTo>
                <a:lnTo>
                  <a:pt x="7080" y="19074"/>
                </a:lnTo>
                <a:lnTo>
                  <a:pt x="6970" y="18928"/>
                </a:lnTo>
                <a:lnTo>
                  <a:pt x="6897" y="18781"/>
                </a:lnTo>
                <a:lnTo>
                  <a:pt x="7117" y="18708"/>
                </a:lnTo>
                <a:lnTo>
                  <a:pt x="7557" y="18634"/>
                </a:lnTo>
                <a:close/>
                <a:moveTo>
                  <a:pt x="6604" y="18854"/>
                </a:moveTo>
                <a:lnTo>
                  <a:pt x="6677" y="19111"/>
                </a:lnTo>
                <a:lnTo>
                  <a:pt x="6750" y="19221"/>
                </a:lnTo>
                <a:lnTo>
                  <a:pt x="6824" y="19331"/>
                </a:lnTo>
                <a:lnTo>
                  <a:pt x="6493" y="19331"/>
                </a:lnTo>
                <a:lnTo>
                  <a:pt x="6493" y="19258"/>
                </a:lnTo>
                <a:lnTo>
                  <a:pt x="6493" y="19221"/>
                </a:lnTo>
                <a:lnTo>
                  <a:pt x="6420" y="19184"/>
                </a:lnTo>
                <a:lnTo>
                  <a:pt x="6383" y="19184"/>
                </a:lnTo>
                <a:lnTo>
                  <a:pt x="6310" y="19221"/>
                </a:lnTo>
                <a:lnTo>
                  <a:pt x="6273" y="19221"/>
                </a:lnTo>
                <a:lnTo>
                  <a:pt x="6200" y="19184"/>
                </a:lnTo>
                <a:lnTo>
                  <a:pt x="6163" y="19074"/>
                </a:lnTo>
                <a:lnTo>
                  <a:pt x="6127" y="18928"/>
                </a:lnTo>
                <a:lnTo>
                  <a:pt x="6604" y="18854"/>
                </a:lnTo>
                <a:close/>
                <a:moveTo>
                  <a:pt x="10125" y="0"/>
                </a:moveTo>
                <a:lnTo>
                  <a:pt x="9721" y="37"/>
                </a:lnTo>
                <a:lnTo>
                  <a:pt x="9318" y="110"/>
                </a:lnTo>
                <a:lnTo>
                  <a:pt x="8804" y="220"/>
                </a:lnTo>
                <a:lnTo>
                  <a:pt x="8291" y="403"/>
                </a:lnTo>
                <a:lnTo>
                  <a:pt x="7300" y="734"/>
                </a:lnTo>
                <a:lnTo>
                  <a:pt x="5320" y="1504"/>
                </a:lnTo>
                <a:lnTo>
                  <a:pt x="3376" y="2274"/>
                </a:lnTo>
                <a:lnTo>
                  <a:pt x="2422" y="2678"/>
                </a:lnTo>
                <a:lnTo>
                  <a:pt x="1945" y="2898"/>
                </a:lnTo>
                <a:lnTo>
                  <a:pt x="1505" y="3118"/>
                </a:lnTo>
                <a:lnTo>
                  <a:pt x="1248" y="3301"/>
                </a:lnTo>
                <a:lnTo>
                  <a:pt x="955" y="3485"/>
                </a:lnTo>
                <a:lnTo>
                  <a:pt x="698" y="3742"/>
                </a:lnTo>
                <a:lnTo>
                  <a:pt x="441" y="3998"/>
                </a:lnTo>
                <a:lnTo>
                  <a:pt x="221" y="4292"/>
                </a:lnTo>
                <a:lnTo>
                  <a:pt x="74" y="4622"/>
                </a:lnTo>
                <a:lnTo>
                  <a:pt x="38" y="4769"/>
                </a:lnTo>
                <a:lnTo>
                  <a:pt x="38" y="4915"/>
                </a:lnTo>
                <a:lnTo>
                  <a:pt x="38" y="5099"/>
                </a:lnTo>
                <a:lnTo>
                  <a:pt x="74" y="5245"/>
                </a:lnTo>
                <a:lnTo>
                  <a:pt x="1" y="5282"/>
                </a:lnTo>
                <a:lnTo>
                  <a:pt x="1" y="5319"/>
                </a:lnTo>
                <a:lnTo>
                  <a:pt x="38" y="5722"/>
                </a:lnTo>
                <a:lnTo>
                  <a:pt x="148" y="6052"/>
                </a:lnTo>
                <a:lnTo>
                  <a:pt x="441" y="6786"/>
                </a:lnTo>
                <a:lnTo>
                  <a:pt x="1065" y="8400"/>
                </a:lnTo>
                <a:lnTo>
                  <a:pt x="2348" y="11665"/>
                </a:lnTo>
                <a:lnTo>
                  <a:pt x="2935" y="13315"/>
                </a:lnTo>
                <a:lnTo>
                  <a:pt x="3522" y="15003"/>
                </a:lnTo>
                <a:lnTo>
                  <a:pt x="4072" y="16653"/>
                </a:lnTo>
                <a:lnTo>
                  <a:pt x="4293" y="17424"/>
                </a:lnTo>
                <a:lnTo>
                  <a:pt x="4439" y="17827"/>
                </a:lnTo>
                <a:lnTo>
                  <a:pt x="4513" y="18047"/>
                </a:lnTo>
                <a:lnTo>
                  <a:pt x="4623" y="18231"/>
                </a:lnTo>
                <a:lnTo>
                  <a:pt x="4659" y="18451"/>
                </a:lnTo>
                <a:lnTo>
                  <a:pt x="4733" y="18634"/>
                </a:lnTo>
                <a:lnTo>
                  <a:pt x="4806" y="18781"/>
                </a:lnTo>
                <a:lnTo>
                  <a:pt x="4916" y="18928"/>
                </a:lnTo>
                <a:lnTo>
                  <a:pt x="5026" y="19074"/>
                </a:lnTo>
                <a:lnTo>
                  <a:pt x="5173" y="19221"/>
                </a:lnTo>
                <a:lnTo>
                  <a:pt x="5503" y="19404"/>
                </a:lnTo>
                <a:lnTo>
                  <a:pt x="5833" y="19551"/>
                </a:lnTo>
                <a:lnTo>
                  <a:pt x="6237" y="19661"/>
                </a:lnTo>
                <a:lnTo>
                  <a:pt x="6604" y="19698"/>
                </a:lnTo>
                <a:lnTo>
                  <a:pt x="7007" y="19698"/>
                </a:lnTo>
                <a:lnTo>
                  <a:pt x="7484" y="19625"/>
                </a:lnTo>
                <a:lnTo>
                  <a:pt x="7924" y="19515"/>
                </a:lnTo>
                <a:lnTo>
                  <a:pt x="8841" y="19184"/>
                </a:lnTo>
                <a:lnTo>
                  <a:pt x="11079" y="18341"/>
                </a:lnTo>
                <a:lnTo>
                  <a:pt x="13206" y="17570"/>
                </a:lnTo>
                <a:lnTo>
                  <a:pt x="13830" y="17314"/>
                </a:lnTo>
                <a:lnTo>
                  <a:pt x="14417" y="17020"/>
                </a:lnTo>
                <a:lnTo>
                  <a:pt x="14527" y="17020"/>
                </a:lnTo>
                <a:lnTo>
                  <a:pt x="14674" y="16947"/>
                </a:lnTo>
                <a:lnTo>
                  <a:pt x="14710" y="16873"/>
                </a:lnTo>
                <a:lnTo>
                  <a:pt x="14710" y="16837"/>
                </a:lnTo>
                <a:lnTo>
                  <a:pt x="14894" y="16690"/>
                </a:lnTo>
                <a:lnTo>
                  <a:pt x="15187" y="16433"/>
                </a:lnTo>
                <a:lnTo>
                  <a:pt x="15407" y="16103"/>
                </a:lnTo>
                <a:lnTo>
                  <a:pt x="15554" y="15773"/>
                </a:lnTo>
                <a:lnTo>
                  <a:pt x="15701" y="15406"/>
                </a:lnTo>
                <a:lnTo>
                  <a:pt x="15774" y="15039"/>
                </a:lnTo>
                <a:lnTo>
                  <a:pt x="15811" y="14636"/>
                </a:lnTo>
                <a:lnTo>
                  <a:pt x="15847" y="13866"/>
                </a:lnTo>
                <a:lnTo>
                  <a:pt x="15884" y="13829"/>
                </a:lnTo>
                <a:lnTo>
                  <a:pt x="15884" y="13756"/>
                </a:lnTo>
                <a:lnTo>
                  <a:pt x="15847" y="13572"/>
                </a:lnTo>
                <a:lnTo>
                  <a:pt x="15811" y="13389"/>
                </a:lnTo>
                <a:lnTo>
                  <a:pt x="15664" y="13059"/>
                </a:lnTo>
                <a:lnTo>
                  <a:pt x="15334" y="12178"/>
                </a:lnTo>
                <a:lnTo>
                  <a:pt x="14710" y="10564"/>
                </a:lnTo>
                <a:lnTo>
                  <a:pt x="13500" y="7263"/>
                </a:lnTo>
                <a:lnTo>
                  <a:pt x="12326" y="3962"/>
                </a:lnTo>
                <a:lnTo>
                  <a:pt x="11776" y="2311"/>
                </a:lnTo>
                <a:lnTo>
                  <a:pt x="11446" y="1431"/>
                </a:lnTo>
                <a:lnTo>
                  <a:pt x="11372" y="1174"/>
                </a:lnTo>
                <a:lnTo>
                  <a:pt x="11409" y="1027"/>
                </a:lnTo>
                <a:lnTo>
                  <a:pt x="11409" y="917"/>
                </a:lnTo>
                <a:lnTo>
                  <a:pt x="11372" y="770"/>
                </a:lnTo>
                <a:lnTo>
                  <a:pt x="11299" y="624"/>
                </a:lnTo>
                <a:lnTo>
                  <a:pt x="11152" y="403"/>
                </a:lnTo>
                <a:lnTo>
                  <a:pt x="10895" y="220"/>
                </a:lnTo>
                <a:lnTo>
                  <a:pt x="10712" y="110"/>
                </a:lnTo>
                <a:lnTo>
                  <a:pt x="10528" y="37"/>
                </a:lnTo>
                <a:lnTo>
                  <a:pt x="10345" y="0"/>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478" name="Shape 478"/>
          <p:cNvSpPr/>
          <p:nvPr/>
        </p:nvSpPr>
        <p:spPr>
          <a:xfrm>
            <a:off x="-35374" y="3366963"/>
            <a:ext cx="443260" cy="504670"/>
          </a:xfrm>
          <a:custGeom>
            <a:avLst/>
            <a:gdLst/>
            <a:ahLst/>
            <a:cxnLst/>
            <a:rect l="0" t="0" r="0" b="0"/>
            <a:pathLst>
              <a:path w="15627" h="17792" extrusionOk="0">
                <a:moveTo>
                  <a:pt x="10528" y="1"/>
                </a:moveTo>
                <a:lnTo>
                  <a:pt x="10455" y="37"/>
                </a:lnTo>
                <a:lnTo>
                  <a:pt x="10308" y="221"/>
                </a:lnTo>
                <a:lnTo>
                  <a:pt x="10198" y="441"/>
                </a:lnTo>
                <a:lnTo>
                  <a:pt x="10015" y="881"/>
                </a:lnTo>
                <a:lnTo>
                  <a:pt x="9831" y="1468"/>
                </a:lnTo>
                <a:lnTo>
                  <a:pt x="9685" y="2091"/>
                </a:lnTo>
                <a:lnTo>
                  <a:pt x="9685" y="2201"/>
                </a:lnTo>
                <a:lnTo>
                  <a:pt x="9721" y="2311"/>
                </a:lnTo>
                <a:lnTo>
                  <a:pt x="9795" y="2348"/>
                </a:lnTo>
                <a:lnTo>
                  <a:pt x="9868" y="2385"/>
                </a:lnTo>
                <a:lnTo>
                  <a:pt x="9941" y="2421"/>
                </a:lnTo>
                <a:lnTo>
                  <a:pt x="10051" y="2385"/>
                </a:lnTo>
                <a:lnTo>
                  <a:pt x="10125" y="2311"/>
                </a:lnTo>
                <a:lnTo>
                  <a:pt x="10198" y="2238"/>
                </a:lnTo>
                <a:lnTo>
                  <a:pt x="10235" y="2055"/>
                </a:lnTo>
                <a:lnTo>
                  <a:pt x="10235" y="2018"/>
                </a:lnTo>
                <a:lnTo>
                  <a:pt x="10235" y="1981"/>
                </a:lnTo>
                <a:lnTo>
                  <a:pt x="10455" y="1138"/>
                </a:lnTo>
                <a:lnTo>
                  <a:pt x="10638" y="624"/>
                </a:lnTo>
                <a:lnTo>
                  <a:pt x="10675" y="367"/>
                </a:lnTo>
                <a:lnTo>
                  <a:pt x="10712" y="111"/>
                </a:lnTo>
                <a:lnTo>
                  <a:pt x="10675" y="37"/>
                </a:lnTo>
                <a:lnTo>
                  <a:pt x="10602" y="1"/>
                </a:lnTo>
                <a:close/>
                <a:moveTo>
                  <a:pt x="3559" y="1028"/>
                </a:moveTo>
                <a:lnTo>
                  <a:pt x="3522" y="1064"/>
                </a:lnTo>
                <a:lnTo>
                  <a:pt x="3485" y="1101"/>
                </a:lnTo>
                <a:lnTo>
                  <a:pt x="3485" y="1138"/>
                </a:lnTo>
                <a:lnTo>
                  <a:pt x="3559" y="1321"/>
                </a:lnTo>
                <a:lnTo>
                  <a:pt x="3669" y="1468"/>
                </a:lnTo>
                <a:lnTo>
                  <a:pt x="3889" y="1761"/>
                </a:lnTo>
                <a:lnTo>
                  <a:pt x="4109" y="2055"/>
                </a:lnTo>
                <a:lnTo>
                  <a:pt x="4366" y="2348"/>
                </a:lnTo>
                <a:lnTo>
                  <a:pt x="4476" y="2605"/>
                </a:lnTo>
                <a:lnTo>
                  <a:pt x="4586" y="2862"/>
                </a:lnTo>
                <a:lnTo>
                  <a:pt x="4696" y="2972"/>
                </a:lnTo>
                <a:lnTo>
                  <a:pt x="4769" y="3045"/>
                </a:lnTo>
                <a:lnTo>
                  <a:pt x="4916" y="3082"/>
                </a:lnTo>
                <a:lnTo>
                  <a:pt x="5063" y="3082"/>
                </a:lnTo>
                <a:lnTo>
                  <a:pt x="5136" y="3045"/>
                </a:lnTo>
                <a:lnTo>
                  <a:pt x="5209" y="3008"/>
                </a:lnTo>
                <a:lnTo>
                  <a:pt x="5246" y="2935"/>
                </a:lnTo>
                <a:lnTo>
                  <a:pt x="5246" y="2862"/>
                </a:lnTo>
                <a:lnTo>
                  <a:pt x="5209" y="2715"/>
                </a:lnTo>
                <a:lnTo>
                  <a:pt x="5173" y="2642"/>
                </a:lnTo>
                <a:lnTo>
                  <a:pt x="5099" y="2605"/>
                </a:lnTo>
                <a:lnTo>
                  <a:pt x="4989" y="2605"/>
                </a:lnTo>
                <a:lnTo>
                  <a:pt x="4989" y="2568"/>
                </a:lnTo>
                <a:lnTo>
                  <a:pt x="4989" y="2495"/>
                </a:lnTo>
                <a:lnTo>
                  <a:pt x="4953" y="2385"/>
                </a:lnTo>
                <a:lnTo>
                  <a:pt x="4806" y="2128"/>
                </a:lnTo>
                <a:lnTo>
                  <a:pt x="4623" y="1871"/>
                </a:lnTo>
                <a:lnTo>
                  <a:pt x="4402" y="1615"/>
                </a:lnTo>
                <a:lnTo>
                  <a:pt x="4146" y="1394"/>
                </a:lnTo>
                <a:lnTo>
                  <a:pt x="3889" y="1174"/>
                </a:lnTo>
                <a:lnTo>
                  <a:pt x="3595" y="1028"/>
                </a:lnTo>
                <a:close/>
                <a:moveTo>
                  <a:pt x="15334" y="3999"/>
                </a:moveTo>
                <a:lnTo>
                  <a:pt x="15260" y="4035"/>
                </a:lnTo>
                <a:lnTo>
                  <a:pt x="15187" y="4109"/>
                </a:lnTo>
                <a:lnTo>
                  <a:pt x="15077" y="4182"/>
                </a:lnTo>
                <a:lnTo>
                  <a:pt x="14967" y="4256"/>
                </a:lnTo>
                <a:lnTo>
                  <a:pt x="14820" y="4329"/>
                </a:lnTo>
                <a:lnTo>
                  <a:pt x="14673" y="4329"/>
                </a:lnTo>
                <a:lnTo>
                  <a:pt x="14527" y="4402"/>
                </a:lnTo>
                <a:lnTo>
                  <a:pt x="14490" y="4439"/>
                </a:lnTo>
                <a:lnTo>
                  <a:pt x="14453" y="4549"/>
                </a:lnTo>
                <a:lnTo>
                  <a:pt x="14417" y="4586"/>
                </a:lnTo>
                <a:lnTo>
                  <a:pt x="14380" y="4622"/>
                </a:lnTo>
                <a:lnTo>
                  <a:pt x="14233" y="4732"/>
                </a:lnTo>
                <a:lnTo>
                  <a:pt x="13940" y="4842"/>
                </a:lnTo>
                <a:lnTo>
                  <a:pt x="13720" y="4989"/>
                </a:lnTo>
                <a:lnTo>
                  <a:pt x="13536" y="5173"/>
                </a:lnTo>
                <a:lnTo>
                  <a:pt x="13499" y="5246"/>
                </a:lnTo>
                <a:lnTo>
                  <a:pt x="13499" y="5319"/>
                </a:lnTo>
                <a:lnTo>
                  <a:pt x="13573" y="5356"/>
                </a:lnTo>
                <a:lnTo>
                  <a:pt x="13830" y="5356"/>
                </a:lnTo>
                <a:lnTo>
                  <a:pt x="14013" y="5319"/>
                </a:lnTo>
                <a:lnTo>
                  <a:pt x="14380" y="5173"/>
                </a:lnTo>
                <a:lnTo>
                  <a:pt x="14673" y="5026"/>
                </a:lnTo>
                <a:lnTo>
                  <a:pt x="14783" y="4953"/>
                </a:lnTo>
                <a:lnTo>
                  <a:pt x="14857" y="4806"/>
                </a:lnTo>
                <a:lnTo>
                  <a:pt x="15077" y="4769"/>
                </a:lnTo>
                <a:lnTo>
                  <a:pt x="15260" y="4659"/>
                </a:lnTo>
                <a:lnTo>
                  <a:pt x="15370" y="4696"/>
                </a:lnTo>
                <a:lnTo>
                  <a:pt x="15444" y="4696"/>
                </a:lnTo>
                <a:lnTo>
                  <a:pt x="15554" y="4622"/>
                </a:lnTo>
                <a:lnTo>
                  <a:pt x="15627" y="4549"/>
                </a:lnTo>
                <a:lnTo>
                  <a:pt x="15627" y="4476"/>
                </a:lnTo>
                <a:lnTo>
                  <a:pt x="15590" y="4366"/>
                </a:lnTo>
                <a:lnTo>
                  <a:pt x="15627" y="4329"/>
                </a:lnTo>
                <a:lnTo>
                  <a:pt x="15627" y="4256"/>
                </a:lnTo>
                <a:lnTo>
                  <a:pt x="15590" y="4182"/>
                </a:lnTo>
                <a:lnTo>
                  <a:pt x="15554" y="4109"/>
                </a:lnTo>
                <a:lnTo>
                  <a:pt x="15480" y="4035"/>
                </a:lnTo>
                <a:lnTo>
                  <a:pt x="15407" y="4035"/>
                </a:lnTo>
                <a:lnTo>
                  <a:pt x="15334" y="3999"/>
                </a:lnTo>
                <a:close/>
                <a:moveTo>
                  <a:pt x="2238" y="7447"/>
                </a:moveTo>
                <a:lnTo>
                  <a:pt x="2128" y="7484"/>
                </a:lnTo>
                <a:lnTo>
                  <a:pt x="1064" y="7960"/>
                </a:lnTo>
                <a:lnTo>
                  <a:pt x="477" y="8217"/>
                </a:lnTo>
                <a:lnTo>
                  <a:pt x="257" y="8364"/>
                </a:lnTo>
                <a:lnTo>
                  <a:pt x="147" y="8474"/>
                </a:lnTo>
                <a:lnTo>
                  <a:pt x="111" y="8437"/>
                </a:lnTo>
                <a:lnTo>
                  <a:pt x="74" y="8437"/>
                </a:lnTo>
                <a:lnTo>
                  <a:pt x="1" y="8511"/>
                </a:lnTo>
                <a:lnTo>
                  <a:pt x="1" y="8584"/>
                </a:lnTo>
                <a:lnTo>
                  <a:pt x="37" y="8621"/>
                </a:lnTo>
                <a:lnTo>
                  <a:pt x="111" y="8694"/>
                </a:lnTo>
                <a:lnTo>
                  <a:pt x="221" y="8731"/>
                </a:lnTo>
                <a:lnTo>
                  <a:pt x="367" y="8694"/>
                </a:lnTo>
                <a:lnTo>
                  <a:pt x="514" y="8657"/>
                </a:lnTo>
                <a:lnTo>
                  <a:pt x="808" y="8547"/>
                </a:lnTo>
                <a:lnTo>
                  <a:pt x="1028" y="8474"/>
                </a:lnTo>
                <a:lnTo>
                  <a:pt x="2385" y="7887"/>
                </a:lnTo>
                <a:lnTo>
                  <a:pt x="2458" y="7850"/>
                </a:lnTo>
                <a:lnTo>
                  <a:pt x="2532" y="7777"/>
                </a:lnTo>
                <a:lnTo>
                  <a:pt x="2532" y="7667"/>
                </a:lnTo>
                <a:lnTo>
                  <a:pt x="2495" y="7594"/>
                </a:lnTo>
                <a:lnTo>
                  <a:pt x="2422" y="7520"/>
                </a:lnTo>
                <a:lnTo>
                  <a:pt x="2348" y="7484"/>
                </a:lnTo>
                <a:lnTo>
                  <a:pt x="2238" y="7447"/>
                </a:lnTo>
                <a:close/>
                <a:moveTo>
                  <a:pt x="6677" y="7814"/>
                </a:moveTo>
                <a:lnTo>
                  <a:pt x="6603" y="7887"/>
                </a:lnTo>
                <a:lnTo>
                  <a:pt x="6603" y="7960"/>
                </a:lnTo>
                <a:lnTo>
                  <a:pt x="6603" y="8070"/>
                </a:lnTo>
                <a:lnTo>
                  <a:pt x="6933" y="8474"/>
                </a:lnTo>
                <a:lnTo>
                  <a:pt x="7044" y="8694"/>
                </a:lnTo>
                <a:lnTo>
                  <a:pt x="7154" y="8914"/>
                </a:lnTo>
                <a:lnTo>
                  <a:pt x="7227" y="8951"/>
                </a:lnTo>
                <a:lnTo>
                  <a:pt x="7264" y="8987"/>
                </a:lnTo>
                <a:lnTo>
                  <a:pt x="7410" y="8987"/>
                </a:lnTo>
                <a:lnTo>
                  <a:pt x="7594" y="8877"/>
                </a:lnTo>
                <a:lnTo>
                  <a:pt x="7777" y="8767"/>
                </a:lnTo>
                <a:lnTo>
                  <a:pt x="7924" y="8621"/>
                </a:lnTo>
                <a:lnTo>
                  <a:pt x="7924" y="8657"/>
                </a:lnTo>
                <a:lnTo>
                  <a:pt x="7997" y="8767"/>
                </a:lnTo>
                <a:lnTo>
                  <a:pt x="8071" y="8877"/>
                </a:lnTo>
                <a:lnTo>
                  <a:pt x="8181" y="8951"/>
                </a:lnTo>
                <a:lnTo>
                  <a:pt x="8327" y="9024"/>
                </a:lnTo>
                <a:lnTo>
                  <a:pt x="8584" y="9061"/>
                </a:lnTo>
                <a:lnTo>
                  <a:pt x="8768" y="9061"/>
                </a:lnTo>
                <a:lnTo>
                  <a:pt x="8951" y="8987"/>
                </a:lnTo>
                <a:lnTo>
                  <a:pt x="9281" y="8841"/>
                </a:lnTo>
                <a:lnTo>
                  <a:pt x="9611" y="8657"/>
                </a:lnTo>
                <a:lnTo>
                  <a:pt x="9721" y="8547"/>
                </a:lnTo>
                <a:lnTo>
                  <a:pt x="9758" y="8474"/>
                </a:lnTo>
                <a:lnTo>
                  <a:pt x="9758" y="8364"/>
                </a:lnTo>
                <a:lnTo>
                  <a:pt x="9685" y="8254"/>
                </a:lnTo>
                <a:lnTo>
                  <a:pt x="9648" y="8217"/>
                </a:lnTo>
                <a:lnTo>
                  <a:pt x="9464" y="8217"/>
                </a:lnTo>
                <a:lnTo>
                  <a:pt x="9428" y="8291"/>
                </a:lnTo>
                <a:lnTo>
                  <a:pt x="9244" y="8437"/>
                </a:lnTo>
                <a:lnTo>
                  <a:pt x="8988" y="8547"/>
                </a:lnTo>
                <a:lnTo>
                  <a:pt x="8768" y="8621"/>
                </a:lnTo>
                <a:lnTo>
                  <a:pt x="8584" y="8657"/>
                </a:lnTo>
                <a:lnTo>
                  <a:pt x="8474" y="8657"/>
                </a:lnTo>
                <a:lnTo>
                  <a:pt x="8401" y="8621"/>
                </a:lnTo>
                <a:lnTo>
                  <a:pt x="8364" y="8584"/>
                </a:lnTo>
                <a:lnTo>
                  <a:pt x="8327" y="8547"/>
                </a:lnTo>
                <a:lnTo>
                  <a:pt x="8254" y="8254"/>
                </a:lnTo>
                <a:lnTo>
                  <a:pt x="8181" y="8144"/>
                </a:lnTo>
                <a:lnTo>
                  <a:pt x="8071" y="8107"/>
                </a:lnTo>
                <a:lnTo>
                  <a:pt x="7961" y="8107"/>
                </a:lnTo>
                <a:lnTo>
                  <a:pt x="7887" y="8144"/>
                </a:lnTo>
                <a:lnTo>
                  <a:pt x="7740" y="8254"/>
                </a:lnTo>
                <a:lnTo>
                  <a:pt x="7630" y="8401"/>
                </a:lnTo>
                <a:lnTo>
                  <a:pt x="7410" y="8547"/>
                </a:lnTo>
                <a:lnTo>
                  <a:pt x="7264" y="8364"/>
                </a:lnTo>
                <a:lnTo>
                  <a:pt x="7117" y="8180"/>
                </a:lnTo>
                <a:lnTo>
                  <a:pt x="6970" y="7997"/>
                </a:lnTo>
                <a:lnTo>
                  <a:pt x="6787" y="7850"/>
                </a:lnTo>
                <a:lnTo>
                  <a:pt x="6713" y="7814"/>
                </a:lnTo>
                <a:close/>
                <a:moveTo>
                  <a:pt x="12876" y="11005"/>
                </a:moveTo>
                <a:lnTo>
                  <a:pt x="12803" y="11042"/>
                </a:lnTo>
                <a:lnTo>
                  <a:pt x="12766" y="11078"/>
                </a:lnTo>
                <a:lnTo>
                  <a:pt x="12766" y="11152"/>
                </a:lnTo>
                <a:lnTo>
                  <a:pt x="12729" y="11225"/>
                </a:lnTo>
                <a:lnTo>
                  <a:pt x="12766" y="11298"/>
                </a:lnTo>
                <a:lnTo>
                  <a:pt x="12986" y="11702"/>
                </a:lnTo>
                <a:lnTo>
                  <a:pt x="13279" y="12069"/>
                </a:lnTo>
                <a:lnTo>
                  <a:pt x="13499" y="12399"/>
                </a:lnTo>
                <a:lnTo>
                  <a:pt x="13646" y="12509"/>
                </a:lnTo>
                <a:lnTo>
                  <a:pt x="13830" y="12619"/>
                </a:lnTo>
                <a:lnTo>
                  <a:pt x="13976" y="12619"/>
                </a:lnTo>
                <a:lnTo>
                  <a:pt x="14013" y="12582"/>
                </a:lnTo>
                <a:lnTo>
                  <a:pt x="14086" y="12546"/>
                </a:lnTo>
                <a:lnTo>
                  <a:pt x="14160" y="12436"/>
                </a:lnTo>
                <a:lnTo>
                  <a:pt x="14160" y="12325"/>
                </a:lnTo>
                <a:lnTo>
                  <a:pt x="14160" y="12252"/>
                </a:lnTo>
                <a:lnTo>
                  <a:pt x="14123" y="12142"/>
                </a:lnTo>
                <a:lnTo>
                  <a:pt x="14086" y="12069"/>
                </a:lnTo>
                <a:lnTo>
                  <a:pt x="14050" y="12032"/>
                </a:lnTo>
                <a:lnTo>
                  <a:pt x="13903" y="12032"/>
                </a:lnTo>
                <a:lnTo>
                  <a:pt x="13830" y="11885"/>
                </a:lnTo>
                <a:lnTo>
                  <a:pt x="13573" y="11592"/>
                </a:lnTo>
                <a:lnTo>
                  <a:pt x="13316" y="11298"/>
                </a:lnTo>
                <a:lnTo>
                  <a:pt x="13059" y="11042"/>
                </a:lnTo>
                <a:lnTo>
                  <a:pt x="13023" y="11005"/>
                </a:lnTo>
                <a:close/>
                <a:moveTo>
                  <a:pt x="8181" y="3192"/>
                </a:moveTo>
                <a:lnTo>
                  <a:pt x="8511" y="3228"/>
                </a:lnTo>
                <a:lnTo>
                  <a:pt x="8878" y="3265"/>
                </a:lnTo>
                <a:lnTo>
                  <a:pt x="9208" y="3339"/>
                </a:lnTo>
                <a:lnTo>
                  <a:pt x="9538" y="3412"/>
                </a:lnTo>
                <a:lnTo>
                  <a:pt x="9868" y="3522"/>
                </a:lnTo>
                <a:lnTo>
                  <a:pt x="10198" y="3669"/>
                </a:lnTo>
                <a:lnTo>
                  <a:pt x="10528" y="3852"/>
                </a:lnTo>
                <a:lnTo>
                  <a:pt x="10822" y="4035"/>
                </a:lnTo>
                <a:lnTo>
                  <a:pt x="11078" y="4256"/>
                </a:lnTo>
                <a:lnTo>
                  <a:pt x="11335" y="4476"/>
                </a:lnTo>
                <a:lnTo>
                  <a:pt x="11592" y="4732"/>
                </a:lnTo>
                <a:lnTo>
                  <a:pt x="11812" y="4989"/>
                </a:lnTo>
                <a:lnTo>
                  <a:pt x="11996" y="5319"/>
                </a:lnTo>
                <a:lnTo>
                  <a:pt x="12142" y="5576"/>
                </a:lnTo>
                <a:lnTo>
                  <a:pt x="12252" y="5870"/>
                </a:lnTo>
                <a:lnTo>
                  <a:pt x="12362" y="6200"/>
                </a:lnTo>
                <a:lnTo>
                  <a:pt x="12436" y="6530"/>
                </a:lnTo>
                <a:lnTo>
                  <a:pt x="12509" y="6823"/>
                </a:lnTo>
                <a:lnTo>
                  <a:pt x="12509" y="7153"/>
                </a:lnTo>
                <a:lnTo>
                  <a:pt x="12509" y="7484"/>
                </a:lnTo>
                <a:lnTo>
                  <a:pt x="12472" y="7814"/>
                </a:lnTo>
                <a:lnTo>
                  <a:pt x="12399" y="8144"/>
                </a:lnTo>
                <a:lnTo>
                  <a:pt x="12289" y="8511"/>
                </a:lnTo>
                <a:lnTo>
                  <a:pt x="12142" y="8804"/>
                </a:lnTo>
                <a:lnTo>
                  <a:pt x="11996" y="9134"/>
                </a:lnTo>
                <a:lnTo>
                  <a:pt x="11812" y="9428"/>
                </a:lnTo>
                <a:lnTo>
                  <a:pt x="11592" y="9721"/>
                </a:lnTo>
                <a:lnTo>
                  <a:pt x="11115" y="10271"/>
                </a:lnTo>
                <a:lnTo>
                  <a:pt x="10345" y="11115"/>
                </a:lnTo>
                <a:lnTo>
                  <a:pt x="9941" y="11555"/>
                </a:lnTo>
                <a:lnTo>
                  <a:pt x="9575" y="12032"/>
                </a:lnTo>
                <a:lnTo>
                  <a:pt x="9281" y="12509"/>
                </a:lnTo>
                <a:lnTo>
                  <a:pt x="8988" y="13022"/>
                </a:lnTo>
                <a:lnTo>
                  <a:pt x="8914" y="13279"/>
                </a:lnTo>
                <a:lnTo>
                  <a:pt x="8804" y="13573"/>
                </a:lnTo>
                <a:lnTo>
                  <a:pt x="8768" y="13829"/>
                </a:lnTo>
                <a:lnTo>
                  <a:pt x="8731" y="14123"/>
                </a:lnTo>
                <a:lnTo>
                  <a:pt x="8217" y="14013"/>
                </a:lnTo>
                <a:lnTo>
                  <a:pt x="7704" y="13939"/>
                </a:lnTo>
                <a:lnTo>
                  <a:pt x="8584" y="11665"/>
                </a:lnTo>
                <a:lnTo>
                  <a:pt x="9061" y="10418"/>
                </a:lnTo>
                <a:lnTo>
                  <a:pt x="9318" y="9831"/>
                </a:lnTo>
                <a:lnTo>
                  <a:pt x="9391" y="9538"/>
                </a:lnTo>
                <a:lnTo>
                  <a:pt x="9391" y="9391"/>
                </a:lnTo>
                <a:lnTo>
                  <a:pt x="9354" y="9244"/>
                </a:lnTo>
                <a:lnTo>
                  <a:pt x="9318" y="9208"/>
                </a:lnTo>
                <a:lnTo>
                  <a:pt x="9281" y="9208"/>
                </a:lnTo>
                <a:lnTo>
                  <a:pt x="9171" y="9281"/>
                </a:lnTo>
                <a:lnTo>
                  <a:pt x="9098" y="9391"/>
                </a:lnTo>
                <a:lnTo>
                  <a:pt x="8988" y="9611"/>
                </a:lnTo>
                <a:lnTo>
                  <a:pt x="8768" y="10088"/>
                </a:lnTo>
                <a:lnTo>
                  <a:pt x="8217" y="11445"/>
                </a:lnTo>
                <a:lnTo>
                  <a:pt x="7337" y="13719"/>
                </a:lnTo>
                <a:lnTo>
                  <a:pt x="7227" y="13903"/>
                </a:lnTo>
                <a:lnTo>
                  <a:pt x="6970" y="13829"/>
                </a:lnTo>
                <a:lnTo>
                  <a:pt x="6420" y="13683"/>
                </a:lnTo>
                <a:lnTo>
                  <a:pt x="6420" y="13646"/>
                </a:lnTo>
                <a:lnTo>
                  <a:pt x="6493" y="13389"/>
                </a:lnTo>
                <a:lnTo>
                  <a:pt x="6530" y="13096"/>
                </a:lnTo>
                <a:lnTo>
                  <a:pt x="6530" y="12546"/>
                </a:lnTo>
                <a:lnTo>
                  <a:pt x="6603" y="11372"/>
                </a:lnTo>
                <a:lnTo>
                  <a:pt x="6677" y="10125"/>
                </a:lnTo>
                <a:lnTo>
                  <a:pt x="6713" y="9501"/>
                </a:lnTo>
                <a:lnTo>
                  <a:pt x="6677" y="8877"/>
                </a:lnTo>
                <a:lnTo>
                  <a:pt x="6677" y="8804"/>
                </a:lnTo>
                <a:lnTo>
                  <a:pt x="6640" y="8767"/>
                </a:lnTo>
                <a:lnTo>
                  <a:pt x="6530" y="8694"/>
                </a:lnTo>
                <a:lnTo>
                  <a:pt x="6420" y="8731"/>
                </a:lnTo>
                <a:lnTo>
                  <a:pt x="6383" y="8767"/>
                </a:lnTo>
                <a:lnTo>
                  <a:pt x="6347" y="8841"/>
                </a:lnTo>
                <a:lnTo>
                  <a:pt x="6273" y="9391"/>
                </a:lnTo>
                <a:lnTo>
                  <a:pt x="6237" y="9978"/>
                </a:lnTo>
                <a:lnTo>
                  <a:pt x="6200" y="11115"/>
                </a:lnTo>
                <a:lnTo>
                  <a:pt x="6090" y="12289"/>
                </a:lnTo>
                <a:lnTo>
                  <a:pt x="6016" y="12912"/>
                </a:lnTo>
                <a:lnTo>
                  <a:pt x="6016" y="13206"/>
                </a:lnTo>
                <a:lnTo>
                  <a:pt x="6016" y="13536"/>
                </a:lnTo>
                <a:lnTo>
                  <a:pt x="5540" y="13353"/>
                </a:lnTo>
                <a:lnTo>
                  <a:pt x="5099" y="13206"/>
                </a:lnTo>
                <a:lnTo>
                  <a:pt x="4623" y="13132"/>
                </a:lnTo>
                <a:lnTo>
                  <a:pt x="4182" y="13132"/>
                </a:lnTo>
                <a:lnTo>
                  <a:pt x="4329" y="12876"/>
                </a:lnTo>
                <a:lnTo>
                  <a:pt x="4439" y="12619"/>
                </a:lnTo>
                <a:lnTo>
                  <a:pt x="4549" y="12362"/>
                </a:lnTo>
                <a:lnTo>
                  <a:pt x="4623" y="12069"/>
                </a:lnTo>
                <a:lnTo>
                  <a:pt x="4696" y="11482"/>
                </a:lnTo>
                <a:lnTo>
                  <a:pt x="4696" y="10895"/>
                </a:lnTo>
                <a:lnTo>
                  <a:pt x="4623" y="10161"/>
                </a:lnTo>
                <a:lnTo>
                  <a:pt x="4512" y="9428"/>
                </a:lnTo>
                <a:lnTo>
                  <a:pt x="4366" y="8694"/>
                </a:lnTo>
                <a:lnTo>
                  <a:pt x="4219" y="7960"/>
                </a:lnTo>
                <a:lnTo>
                  <a:pt x="4182" y="7594"/>
                </a:lnTo>
                <a:lnTo>
                  <a:pt x="4182" y="7190"/>
                </a:lnTo>
                <a:lnTo>
                  <a:pt x="4182" y="6823"/>
                </a:lnTo>
                <a:lnTo>
                  <a:pt x="4219" y="6456"/>
                </a:lnTo>
                <a:lnTo>
                  <a:pt x="4292" y="6090"/>
                </a:lnTo>
                <a:lnTo>
                  <a:pt x="4439" y="5760"/>
                </a:lnTo>
                <a:lnTo>
                  <a:pt x="4586" y="5429"/>
                </a:lnTo>
                <a:lnTo>
                  <a:pt x="4769" y="5063"/>
                </a:lnTo>
                <a:lnTo>
                  <a:pt x="5026" y="4769"/>
                </a:lnTo>
                <a:lnTo>
                  <a:pt x="5246" y="4476"/>
                </a:lnTo>
                <a:lnTo>
                  <a:pt x="5503" y="4219"/>
                </a:lnTo>
                <a:lnTo>
                  <a:pt x="5796" y="3999"/>
                </a:lnTo>
                <a:lnTo>
                  <a:pt x="6090" y="3779"/>
                </a:lnTo>
                <a:lnTo>
                  <a:pt x="6420" y="3595"/>
                </a:lnTo>
                <a:lnTo>
                  <a:pt x="6787" y="3449"/>
                </a:lnTo>
                <a:lnTo>
                  <a:pt x="7117" y="3339"/>
                </a:lnTo>
                <a:lnTo>
                  <a:pt x="7484" y="3265"/>
                </a:lnTo>
                <a:lnTo>
                  <a:pt x="7814" y="3228"/>
                </a:lnTo>
                <a:lnTo>
                  <a:pt x="8181" y="3192"/>
                </a:lnTo>
                <a:close/>
                <a:moveTo>
                  <a:pt x="3962" y="13426"/>
                </a:moveTo>
                <a:lnTo>
                  <a:pt x="4623" y="13536"/>
                </a:lnTo>
                <a:lnTo>
                  <a:pt x="5246" y="13719"/>
                </a:lnTo>
                <a:lnTo>
                  <a:pt x="5943" y="13939"/>
                </a:lnTo>
                <a:lnTo>
                  <a:pt x="6603" y="14196"/>
                </a:lnTo>
                <a:lnTo>
                  <a:pt x="6860" y="14270"/>
                </a:lnTo>
                <a:lnTo>
                  <a:pt x="7154" y="14306"/>
                </a:lnTo>
                <a:lnTo>
                  <a:pt x="7704" y="14380"/>
                </a:lnTo>
                <a:lnTo>
                  <a:pt x="8217" y="14490"/>
                </a:lnTo>
                <a:lnTo>
                  <a:pt x="8474" y="14563"/>
                </a:lnTo>
                <a:lnTo>
                  <a:pt x="8731" y="14636"/>
                </a:lnTo>
                <a:lnTo>
                  <a:pt x="8768" y="14783"/>
                </a:lnTo>
                <a:lnTo>
                  <a:pt x="8841" y="14857"/>
                </a:lnTo>
                <a:lnTo>
                  <a:pt x="8951" y="14893"/>
                </a:lnTo>
                <a:lnTo>
                  <a:pt x="9061" y="14893"/>
                </a:lnTo>
                <a:lnTo>
                  <a:pt x="9061" y="15003"/>
                </a:lnTo>
                <a:lnTo>
                  <a:pt x="9024" y="15150"/>
                </a:lnTo>
                <a:lnTo>
                  <a:pt x="8914" y="15223"/>
                </a:lnTo>
                <a:lnTo>
                  <a:pt x="8768" y="15333"/>
                </a:lnTo>
                <a:lnTo>
                  <a:pt x="8034" y="15040"/>
                </a:lnTo>
                <a:lnTo>
                  <a:pt x="6383" y="14490"/>
                </a:lnTo>
                <a:lnTo>
                  <a:pt x="5576" y="14270"/>
                </a:lnTo>
                <a:lnTo>
                  <a:pt x="4769" y="14086"/>
                </a:lnTo>
                <a:lnTo>
                  <a:pt x="4292" y="14013"/>
                </a:lnTo>
                <a:lnTo>
                  <a:pt x="4072" y="14013"/>
                </a:lnTo>
                <a:lnTo>
                  <a:pt x="3852" y="14050"/>
                </a:lnTo>
                <a:lnTo>
                  <a:pt x="3742" y="14013"/>
                </a:lnTo>
                <a:lnTo>
                  <a:pt x="3669" y="13939"/>
                </a:lnTo>
                <a:lnTo>
                  <a:pt x="3632" y="13829"/>
                </a:lnTo>
                <a:lnTo>
                  <a:pt x="3632" y="13719"/>
                </a:lnTo>
                <a:lnTo>
                  <a:pt x="3632" y="13609"/>
                </a:lnTo>
                <a:lnTo>
                  <a:pt x="3705" y="13536"/>
                </a:lnTo>
                <a:lnTo>
                  <a:pt x="3816" y="13463"/>
                </a:lnTo>
                <a:lnTo>
                  <a:pt x="3926" y="13426"/>
                </a:lnTo>
                <a:close/>
                <a:moveTo>
                  <a:pt x="4256" y="15737"/>
                </a:moveTo>
                <a:lnTo>
                  <a:pt x="4696" y="15847"/>
                </a:lnTo>
                <a:lnTo>
                  <a:pt x="4476" y="16067"/>
                </a:lnTo>
                <a:lnTo>
                  <a:pt x="4292" y="16287"/>
                </a:lnTo>
                <a:lnTo>
                  <a:pt x="4292" y="16250"/>
                </a:lnTo>
                <a:lnTo>
                  <a:pt x="4256" y="16140"/>
                </a:lnTo>
                <a:lnTo>
                  <a:pt x="4256" y="15994"/>
                </a:lnTo>
                <a:lnTo>
                  <a:pt x="4256" y="15737"/>
                </a:lnTo>
                <a:close/>
                <a:moveTo>
                  <a:pt x="4843" y="15920"/>
                </a:moveTo>
                <a:lnTo>
                  <a:pt x="4989" y="15957"/>
                </a:lnTo>
                <a:lnTo>
                  <a:pt x="5136" y="15994"/>
                </a:lnTo>
                <a:lnTo>
                  <a:pt x="4879" y="16140"/>
                </a:lnTo>
                <a:lnTo>
                  <a:pt x="4623" y="16360"/>
                </a:lnTo>
                <a:lnTo>
                  <a:pt x="4623" y="16360"/>
                </a:lnTo>
                <a:lnTo>
                  <a:pt x="4733" y="16140"/>
                </a:lnTo>
                <a:lnTo>
                  <a:pt x="4843" y="15920"/>
                </a:lnTo>
                <a:close/>
                <a:moveTo>
                  <a:pt x="4146" y="14453"/>
                </a:moveTo>
                <a:lnTo>
                  <a:pt x="4659" y="14490"/>
                </a:lnTo>
                <a:lnTo>
                  <a:pt x="5356" y="14673"/>
                </a:lnTo>
                <a:lnTo>
                  <a:pt x="6053" y="14857"/>
                </a:lnTo>
                <a:lnTo>
                  <a:pt x="7410" y="15333"/>
                </a:lnTo>
                <a:lnTo>
                  <a:pt x="8034" y="15553"/>
                </a:lnTo>
                <a:lnTo>
                  <a:pt x="8401" y="15663"/>
                </a:lnTo>
                <a:lnTo>
                  <a:pt x="8694" y="15774"/>
                </a:lnTo>
                <a:lnTo>
                  <a:pt x="8731" y="15847"/>
                </a:lnTo>
                <a:lnTo>
                  <a:pt x="8768" y="15884"/>
                </a:lnTo>
                <a:lnTo>
                  <a:pt x="8841" y="15957"/>
                </a:lnTo>
                <a:lnTo>
                  <a:pt x="8951" y="15957"/>
                </a:lnTo>
                <a:lnTo>
                  <a:pt x="8914" y="16067"/>
                </a:lnTo>
                <a:lnTo>
                  <a:pt x="8841" y="16214"/>
                </a:lnTo>
                <a:lnTo>
                  <a:pt x="8694" y="16397"/>
                </a:lnTo>
                <a:lnTo>
                  <a:pt x="8547" y="16507"/>
                </a:lnTo>
                <a:lnTo>
                  <a:pt x="8401" y="16581"/>
                </a:lnTo>
                <a:lnTo>
                  <a:pt x="7227" y="16140"/>
                </a:lnTo>
                <a:lnTo>
                  <a:pt x="6016" y="15774"/>
                </a:lnTo>
                <a:lnTo>
                  <a:pt x="4733" y="15370"/>
                </a:lnTo>
                <a:lnTo>
                  <a:pt x="4072" y="15223"/>
                </a:lnTo>
                <a:lnTo>
                  <a:pt x="3449" y="15113"/>
                </a:lnTo>
                <a:lnTo>
                  <a:pt x="3449" y="15040"/>
                </a:lnTo>
                <a:lnTo>
                  <a:pt x="3449" y="14857"/>
                </a:lnTo>
                <a:lnTo>
                  <a:pt x="3522" y="14673"/>
                </a:lnTo>
                <a:lnTo>
                  <a:pt x="3632" y="14563"/>
                </a:lnTo>
                <a:lnTo>
                  <a:pt x="3705" y="14490"/>
                </a:lnTo>
                <a:lnTo>
                  <a:pt x="3926" y="14490"/>
                </a:lnTo>
                <a:lnTo>
                  <a:pt x="3962" y="14526"/>
                </a:lnTo>
                <a:lnTo>
                  <a:pt x="3999" y="14526"/>
                </a:lnTo>
                <a:lnTo>
                  <a:pt x="4036" y="14490"/>
                </a:lnTo>
                <a:lnTo>
                  <a:pt x="4146" y="14453"/>
                </a:lnTo>
                <a:close/>
                <a:moveTo>
                  <a:pt x="5503" y="16067"/>
                </a:moveTo>
                <a:lnTo>
                  <a:pt x="5723" y="16140"/>
                </a:lnTo>
                <a:lnTo>
                  <a:pt x="5503" y="16287"/>
                </a:lnTo>
                <a:lnTo>
                  <a:pt x="5246" y="16434"/>
                </a:lnTo>
                <a:lnTo>
                  <a:pt x="5026" y="16617"/>
                </a:lnTo>
                <a:lnTo>
                  <a:pt x="4843" y="16837"/>
                </a:lnTo>
                <a:lnTo>
                  <a:pt x="4659" y="16764"/>
                </a:lnTo>
                <a:lnTo>
                  <a:pt x="4733" y="16691"/>
                </a:lnTo>
                <a:lnTo>
                  <a:pt x="5503" y="16067"/>
                </a:lnTo>
                <a:close/>
                <a:moveTo>
                  <a:pt x="5980" y="16214"/>
                </a:moveTo>
                <a:lnTo>
                  <a:pt x="6200" y="16287"/>
                </a:lnTo>
                <a:lnTo>
                  <a:pt x="6200" y="16324"/>
                </a:lnTo>
                <a:lnTo>
                  <a:pt x="5943" y="16434"/>
                </a:lnTo>
                <a:lnTo>
                  <a:pt x="5723" y="16581"/>
                </a:lnTo>
                <a:lnTo>
                  <a:pt x="5540" y="16727"/>
                </a:lnTo>
                <a:lnTo>
                  <a:pt x="5393" y="16947"/>
                </a:lnTo>
                <a:lnTo>
                  <a:pt x="5246" y="16911"/>
                </a:lnTo>
                <a:lnTo>
                  <a:pt x="5613" y="16544"/>
                </a:lnTo>
                <a:lnTo>
                  <a:pt x="5980" y="16214"/>
                </a:lnTo>
                <a:close/>
                <a:moveTo>
                  <a:pt x="6383" y="16360"/>
                </a:moveTo>
                <a:lnTo>
                  <a:pt x="6897" y="16544"/>
                </a:lnTo>
                <a:lnTo>
                  <a:pt x="6420" y="16801"/>
                </a:lnTo>
                <a:lnTo>
                  <a:pt x="6200" y="16947"/>
                </a:lnTo>
                <a:lnTo>
                  <a:pt x="5980" y="17131"/>
                </a:lnTo>
                <a:lnTo>
                  <a:pt x="5796" y="17057"/>
                </a:lnTo>
                <a:lnTo>
                  <a:pt x="5833" y="16984"/>
                </a:lnTo>
                <a:lnTo>
                  <a:pt x="5833" y="16911"/>
                </a:lnTo>
                <a:lnTo>
                  <a:pt x="5833" y="16874"/>
                </a:lnTo>
                <a:lnTo>
                  <a:pt x="6090" y="16617"/>
                </a:lnTo>
                <a:lnTo>
                  <a:pt x="6383" y="16397"/>
                </a:lnTo>
                <a:lnTo>
                  <a:pt x="6383" y="16360"/>
                </a:lnTo>
                <a:close/>
                <a:moveTo>
                  <a:pt x="7080" y="16581"/>
                </a:moveTo>
                <a:lnTo>
                  <a:pt x="7410" y="16691"/>
                </a:lnTo>
                <a:lnTo>
                  <a:pt x="7154" y="16911"/>
                </a:lnTo>
                <a:lnTo>
                  <a:pt x="6787" y="17314"/>
                </a:lnTo>
                <a:lnTo>
                  <a:pt x="6457" y="17241"/>
                </a:lnTo>
                <a:lnTo>
                  <a:pt x="6493" y="17167"/>
                </a:lnTo>
                <a:lnTo>
                  <a:pt x="6457" y="17131"/>
                </a:lnTo>
                <a:lnTo>
                  <a:pt x="6750" y="16837"/>
                </a:lnTo>
                <a:lnTo>
                  <a:pt x="7080" y="16581"/>
                </a:lnTo>
                <a:close/>
                <a:moveTo>
                  <a:pt x="8034" y="2678"/>
                </a:moveTo>
                <a:lnTo>
                  <a:pt x="7704" y="2715"/>
                </a:lnTo>
                <a:lnTo>
                  <a:pt x="7374" y="2752"/>
                </a:lnTo>
                <a:lnTo>
                  <a:pt x="7044" y="2825"/>
                </a:lnTo>
                <a:lnTo>
                  <a:pt x="6750" y="2898"/>
                </a:lnTo>
                <a:lnTo>
                  <a:pt x="6420" y="3008"/>
                </a:lnTo>
                <a:lnTo>
                  <a:pt x="6126" y="3155"/>
                </a:lnTo>
                <a:lnTo>
                  <a:pt x="5833" y="3302"/>
                </a:lnTo>
                <a:lnTo>
                  <a:pt x="5576" y="3522"/>
                </a:lnTo>
                <a:lnTo>
                  <a:pt x="5026" y="3962"/>
                </a:lnTo>
                <a:lnTo>
                  <a:pt x="4806" y="4219"/>
                </a:lnTo>
                <a:lnTo>
                  <a:pt x="4586" y="4512"/>
                </a:lnTo>
                <a:lnTo>
                  <a:pt x="4366" y="4769"/>
                </a:lnTo>
                <a:lnTo>
                  <a:pt x="4182" y="5099"/>
                </a:lnTo>
                <a:lnTo>
                  <a:pt x="3999" y="5393"/>
                </a:lnTo>
                <a:lnTo>
                  <a:pt x="3852" y="5723"/>
                </a:lnTo>
                <a:lnTo>
                  <a:pt x="3742" y="6163"/>
                </a:lnTo>
                <a:lnTo>
                  <a:pt x="3669" y="6603"/>
                </a:lnTo>
                <a:lnTo>
                  <a:pt x="3632" y="7043"/>
                </a:lnTo>
                <a:lnTo>
                  <a:pt x="3632" y="7520"/>
                </a:lnTo>
                <a:lnTo>
                  <a:pt x="3705" y="7960"/>
                </a:lnTo>
                <a:lnTo>
                  <a:pt x="3779" y="8437"/>
                </a:lnTo>
                <a:lnTo>
                  <a:pt x="3962" y="9318"/>
                </a:lnTo>
                <a:lnTo>
                  <a:pt x="4109" y="10308"/>
                </a:lnTo>
                <a:lnTo>
                  <a:pt x="4182" y="10785"/>
                </a:lnTo>
                <a:lnTo>
                  <a:pt x="4219" y="11262"/>
                </a:lnTo>
                <a:lnTo>
                  <a:pt x="4182" y="11739"/>
                </a:lnTo>
                <a:lnTo>
                  <a:pt x="4109" y="12215"/>
                </a:lnTo>
                <a:lnTo>
                  <a:pt x="3999" y="12619"/>
                </a:lnTo>
                <a:lnTo>
                  <a:pt x="3816" y="13059"/>
                </a:lnTo>
                <a:lnTo>
                  <a:pt x="3595" y="13132"/>
                </a:lnTo>
                <a:lnTo>
                  <a:pt x="3449" y="13279"/>
                </a:lnTo>
                <a:lnTo>
                  <a:pt x="3302" y="13426"/>
                </a:lnTo>
                <a:lnTo>
                  <a:pt x="3229" y="13646"/>
                </a:lnTo>
                <a:lnTo>
                  <a:pt x="3229" y="13829"/>
                </a:lnTo>
                <a:lnTo>
                  <a:pt x="3265" y="13976"/>
                </a:lnTo>
                <a:lnTo>
                  <a:pt x="3339" y="14160"/>
                </a:lnTo>
                <a:lnTo>
                  <a:pt x="3412" y="14270"/>
                </a:lnTo>
                <a:lnTo>
                  <a:pt x="3339" y="14343"/>
                </a:lnTo>
                <a:lnTo>
                  <a:pt x="3265" y="14416"/>
                </a:lnTo>
                <a:lnTo>
                  <a:pt x="3192" y="14526"/>
                </a:lnTo>
                <a:lnTo>
                  <a:pt x="3119" y="14673"/>
                </a:lnTo>
                <a:lnTo>
                  <a:pt x="3082" y="14857"/>
                </a:lnTo>
                <a:lnTo>
                  <a:pt x="3045" y="15040"/>
                </a:lnTo>
                <a:lnTo>
                  <a:pt x="3045" y="15187"/>
                </a:lnTo>
                <a:lnTo>
                  <a:pt x="3082" y="15370"/>
                </a:lnTo>
                <a:lnTo>
                  <a:pt x="3192" y="15480"/>
                </a:lnTo>
                <a:lnTo>
                  <a:pt x="3302" y="15590"/>
                </a:lnTo>
                <a:lnTo>
                  <a:pt x="3412" y="15627"/>
                </a:lnTo>
                <a:lnTo>
                  <a:pt x="3485" y="15590"/>
                </a:lnTo>
                <a:lnTo>
                  <a:pt x="3522" y="15553"/>
                </a:lnTo>
                <a:lnTo>
                  <a:pt x="3559" y="15553"/>
                </a:lnTo>
                <a:lnTo>
                  <a:pt x="4072" y="15700"/>
                </a:lnTo>
                <a:lnTo>
                  <a:pt x="3999" y="15810"/>
                </a:lnTo>
                <a:lnTo>
                  <a:pt x="3926" y="15957"/>
                </a:lnTo>
                <a:lnTo>
                  <a:pt x="3926" y="16140"/>
                </a:lnTo>
                <a:lnTo>
                  <a:pt x="3926" y="16324"/>
                </a:lnTo>
                <a:lnTo>
                  <a:pt x="3999" y="16507"/>
                </a:lnTo>
                <a:lnTo>
                  <a:pt x="4072" y="16654"/>
                </a:lnTo>
                <a:lnTo>
                  <a:pt x="4146" y="16801"/>
                </a:lnTo>
                <a:lnTo>
                  <a:pt x="4292" y="16874"/>
                </a:lnTo>
                <a:lnTo>
                  <a:pt x="4256" y="16947"/>
                </a:lnTo>
                <a:lnTo>
                  <a:pt x="4292" y="17021"/>
                </a:lnTo>
                <a:lnTo>
                  <a:pt x="4329" y="17057"/>
                </a:lnTo>
                <a:lnTo>
                  <a:pt x="4402" y="17094"/>
                </a:lnTo>
                <a:lnTo>
                  <a:pt x="4586" y="17167"/>
                </a:lnTo>
                <a:lnTo>
                  <a:pt x="4806" y="17277"/>
                </a:lnTo>
                <a:lnTo>
                  <a:pt x="5283" y="17388"/>
                </a:lnTo>
                <a:lnTo>
                  <a:pt x="5393" y="17424"/>
                </a:lnTo>
                <a:lnTo>
                  <a:pt x="5576" y="17461"/>
                </a:lnTo>
                <a:lnTo>
                  <a:pt x="6310" y="17681"/>
                </a:lnTo>
                <a:lnTo>
                  <a:pt x="6677" y="17754"/>
                </a:lnTo>
                <a:lnTo>
                  <a:pt x="6860" y="17791"/>
                </a:lnTo>
                <a:lnTo>
                  <a:pt x="7044" y="17754"/>
                </a:lnTo>
                <a:lnTo>
                  <a:pt x="7117" y="17718"/>
                </a:lnTo>
                <a:lnTo>
                  <a:pt x="7154" y="17681"/>
                </a:lnTo>
                <a:lnTo>
                  <a:pt x="7154" y="17608"/>
                </a:lnTo>
                <a:lnTo>
                  <a:pt x="7117" y="17534"/>
                </a:lnTo>
                <a:lnTo>
                  <a:pt x="7447" y="17204"/>
                </a:lnTo>
                <a:lnTo>
                  <a:pt x="7594" y="17021"/>
                </a:lnTo>
                <a:lnTo>
                  <a:pt x="7740" y="16837"/>
                </a:lnTo>
                <a:lnTo>
                  <a:pt x="8327" y="17021"/>
                </a:lnTo>
                <a:lnTo>
                  <a:pt x="8437" y="17021"/>
                </a:lnTo>
                <a:lnTo>
                  <a:pt x="8547" y="16984"/>
                </a:lnTo>
                <a:lnTo>
                  <a:pt x="8731" y="16911"/>
                </a:lnTo>
                <a:lnTo>
                  <a:pt x="8914" y="16764"/>
                </a:lnTo>
                <a:lnTo>
                  <a:pt x="9098" y="16581"/>
                </a:lnTo>
                <a:lnTo>
                  <a:pt x="9208" y="16360"/>
                </a:lnTo>
                <a:lnTo>
                  <a:pt x="9281" y="16140"/>
                </a:lnTo>
                <a:lnTo>
                  <a:pt x="9318" y="15884"/>
                </a:lnTo>
                <a:lnTo>
                  <a:pt x="9281" y="15700"/>
                </a:lnTo>
                <a:lnTo>
                  <a:pt x="9208" y="15590"/>
                </a:lnTo>
                <a:lnTo>
                  <a:pt x="9171" y="15517"/>
                </a:lnTo>
                <a:lnTo>
                  <a:pt x="9244" y="15407"/>
                </a:lnTo>
                <a:lnTo>
                  <a:pt x="9354" y="15260"/>
                </a:lnTo>
                <a:lnTo>
                  <a:pt x="9391" y="15113"/>
                </a:lnTo>
                <a:lnTo>
                  <a:pt x="9428" y="15003"/>
                </a:lnTo>
                <a:lnTo>
                  <a:pt x="9501" y="14930"/>
                </a:lnTo>
                <a:lnTo>
                  <a:pt x="9575" y="14857"/>
                </a:lnTo>
                <a:lnTo>
                  <a:pt x="9575" y="14783"/>
                </a:lnTo>
                <a:lnTo>
                  <a:pt x="9538" y="14673"/>
                </a:lnTo>
                <a:lnTo>
                  <a:pt x="9391" y="14526"/>
                </a:lnTo>
                <a:lnTo>
                  <a:pt x="9244" y="14380"/>
                </a:lnTo>
                <a:lnTo>
                  <a:pt x="9244" y="14050"/>
                </a:lnTo>
                <a:lnTo>
                  <a:pt x="9318" y="13683"/>
                </a:lnTo>
                <a:lnTo>
                  <a:pt x="9428" y="13353"/>
                </a:lnTo>
                <a:lnTo>
                  <a:pt x="9538" y="13059"/>
                </a:lnTo>
                <a:lnTo>
                  <a:pt x="9721" y="12766"/>
                </a:lnTo>
                <a:lnTo>
                  <a:pt x="9905" y="12472"/>
                </a:lnTo>
                <a:lnTo>
                  <a:pt x="10308" y="11885"/>
                </a:lnTo>
                <a:lnTo>
                  <a:pt x="10785" y="11335"/>
                </a:lnTo>
                <a:lnTo>
                  <a:pt x="11299" y="10822"/>
                </a:lnTo>
                <a:lnTo>
                  <a:pt x="11775" y="10308"/>
                </a:lnTo>
                <a:lnTo>
                  <a:pt x="12179" y="9758"/>
                </a:lnTo>
                <a:lnTo>
                  <a:pt x="12362" y="9501"/>
                </a:lnTo>
                <a:lnTo>
                  <a:pt x="12546" y="9208"/>
                </a:lnTo>
                <a:lnTo>
                  <a:pt x="12656" y="8951"/>
                </a:lnTo>
                <a:lnTo>
                  <a:pt x="12803" y="8657"/>
                </a:lnTo>
                <a:lnTo>
                  <a:pt x="12876" y="8364"/>
                </a:lnTo>
                <a:lnTo>
                  <a:pt x="12949" y="8034"/>
                </a:lnTo>
                <a:lnTo>
                  <a:pt x="12986" y="7740"/>
                </a:lnTo>
                <a:lnTo>
                  <a:pt x="13023" y="7447"/>
                </a:lnTo>
                <a:lnTo>
                  <a:pt x="13023" y="6823"/>
                </a:lnTo>
                <a:lnTo>
                  <a:pt x="12913" y="6236"/>
                </a:lnTo>
                <a:lnTo>
                  <a:pt x="12729" y="5613"/>
                </a:lnTo>
                <a:lnTo>
                  <a:pt x="12436" y="5026"/>
                </a:lnTo>
                <a:lnTo>
                  <a:pt x="12252" y="4769"/>
                </a:lnTo>
                <a:lnTo>
                  <a:pt x="12069" y="4476"/>
                </a:lnTo>
                <a:lnTo>
                  <a:pt x="11849" y="4256"/>
                </a:lnTo>
                <a:lnTo>
                  <a:pt x="11629" y="3999"/>
                </a:lnTo>
                <a:lnTo>
                  <a:pt x="11372" y="3815"/>
                </a:lnTo>
                <a:lnTo>
                  <a:pt x="11115" y="3595"/>
                </a:lnTo>
                <a:lnTo>
                  <a:pt x="10565" y="3265"/>
                </a:lnTo>
                <a:lnTo>
                  <a:pt x="9978" y="3008"/>
                </a:lnTo>
                <a:lnTo>
                  <a:pt x="9354" y="2825"/>
                </a:lnTo>
                <a:lnTo>
                  <a:pt x="8694" y="2715"/>
                </a:lnTo>
                <a:lnTo>
                  <a:pt x="8034" y="2678"/>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479" name="Shape 479"/>
          <p:cNvSpPr/>
          <p:nvPr/>
        </p:nvSpPr>
        <p:spPr>
          <a:xfrm>
            <a:off x="8817948" y="3439661"/>
            <a:ext cx="414157" cy="507762"/>
          </a:xfrm>
          <a:custGeom>
            <a:avLst/>
            <a:gdLst/>
            <a:ahLst/>
            <a:cxnLst/>
            <a:rect l="0" t="0" r="0" b="0"/>
            <a:pathLst>
              <a:path w="14601" h="17901" extrusionOk="0">
                <a:moveTo>
                  <a:pt x="10492" y="4329"/>
                </a:moveTo>
                <a:lnTo>
                  <a:pt x="10859" y="4769"/>
                </a:lnTo>
                <a:lnTo>
                  <a:pt x="10712" y="4769"/>
                </a:lnTo>
                <a:lnTo>
                  <a:pt x="10712" y="4696"/>
                </a:lnTo>
                <a:lnTo>
                  <a:pt x="10675" y="4622"/>
                </a:lnTo>
                <a:lnTo>
                  <a:pt x="10639" y="4622"/>
                </a:lnTo>
                <a:lnTo>
                  <a:pt x="10602" y="4549"/>
                </a:lnTo>
                <a:lnTo>
                  <a:pt x="10565" y="4512"/>
                </a:lnTo>
                <a:lnTo>
                  <a:pt x="10455" y="4475"/>
                </a:lnTo>
                <a:lnTo>
                  <a:pt x="10345" y="4512"/>
                </a:lnTo>
                <a:lnTo>
                  <a:pt x="10308" y="4549"/>
                </a:lnTo>
                <a:lnTo>
                  <a:pt x="10272" y="4622"/>
                </a:lnTo>
                <a:lnTo>
                  <a:pt x="10272" y="4696"/>
                </a:lnTo>
                <a:lnTo>
                  <a:pt x="10052" y="4622"/>
                </a:lnTo>
                <a:lnTo>
                  <a:pt x="10492" y="4329"/>
                </a:lnTo>
                <a:close/>
                <a:moveTo>
                  <a:pt x="6897" y="3448"/>
                </a:moveTo>
                <a:lnTo>
                  <a:pt x="7044" y="3485"/>
                </a:lnTo>
                <a:lnTo>
                  <a:pt x="7227" y="3522"/>
                </a:lnTo>
                <a:lnTo>
                  <a:pt x="7374" y="3595"/>
                </a:lnTo>
                <a:lnTo>
                  <a:pt x="7484" y="3705"/>
                </a:lnTo>
                <a:lnTo>
                  <a:pt x="7521" y="3815"/>
                </a:lnTo>
                <a:lnTo>
                  <a:pt x="7521" y="3889"/>
                </a:lnTo>
                <a:lnTo>
                  <a:pt x="7484" y="3999"/>
                </a:lnTo>
                <a:lnTo>
                  <a:pt x="7447" y="4109"/>
                </a:lnTo>
                <a:lnTo>
                  <a:pt x="7264" y="4292"/>
                </a:lnTo>
                <a:lnTo>
                  <a:pt x="7154" y="4439"/>
                </a:lnTo>
                <a:lnTo>
                  <a:pt x="6934" y="4732"/>
                </a:lnTo>
                <a:lnTo>
                  <a:pt x="6714" y="4952"/>
                </a:lnTo>
                <a:lnTo>
                  <a:pt x="6494" y="5099"/>
                </a:lnTo>
                <a:lnTo>
                  <a:pt x="6384" y="5136"/>
                </a:lnTo>
                <a:lnTo>
                  <a:pt x="6310" y="5136"/>
                </a:lnTo>
                <a:lnTo>
                  <a:pt x="6237" y="5062"/>
                </a:lnTo>
                <a:lnTo>
                  <a:pt x="6200" y="4989"/>
                </a:lnTo>
                <a:lnTo>
                  <a:pt x="6163" y="4806"/>
                </a:lnTo>
                <a:lnTo>
                  <a:pt x="6163" y="4659"/>
                </a:lnTo>
                <a:lnTo>
                  <a:pt x="6163" y="4145"/>
                </a:lnTo>
                <a:lnTo>
                  <a:pt x="6127" y="3595"/>
                </a:lnTo>
                <a:lnTo>
                  <a:pt x="6273" y="3522"/>
                </a:lnTo>
                <a:lnTo>
                  <a:pt x="6420" y="3485"/>
                </a:lnTo>
                <a:lnTo>
                  <a:pt x="6567" y="3448"/>
                </a:lnTo>
                <a:close/>
                <a:moveTo>
                  <a:pt x="6457" y="3118"/>
                </a:moveTo>
                <a:lnTo>
                  <a:pt x="6237" y="3192"/>
                </a:lnTo>
                <a:lnTo>
                  <a:pt x="6017" y="3265"/>
                </a:lnTo>
                <a:lnTo>
                  <a:pt x="5833" y="3375"/>
                </a:lnTo>
                <a:lnTo>
                  <a:pt x="5723" y="3558"/>
                </a:lnTo>
                <a:lnTo>
                  <a:pt x="5723" y="3632"/>
                </a:lnTo>
                <a:lnTo>
                  <a:pt x="5760" y="3668"/>
                </a:lnTo>
                <a:lnTo>
                  <a:pt x="5797" y="3705"/>
                </a:lnTo>
                <a:lnTo>
                  <a:pt x="5870" y="3705"/>
                </a:lnTo>
                <a:lnTo>
                  <a:pt x="5980" y="3668"/>
                </a:lnTo>
                <a:lnTo>
                  <a:pt x="5943" y="4219"/>
                </a:lnTo>
                <a:lnTo>
                  <a:pt x="5943" y="4769"/>
                </a:lnTo>
                <a:lnTo>
                  <a:pt x="5943" y="4952"/>
                </a:lnTo>
                <a:lnTo>
                  <a:pt x="5980" y="5099"/>
                </a:lnTo>
                <a:lnTo>
                  <a:pt x="6053" y="5209"/>
                </a:lnTo>
                <a:lnTo>
                  <a:pt x="6163" y="5319"/>
                </a:lnTo>
                <a:lnTo>
                  <a:pt x="6237" y="5393"/>
                </a:lnTo>
                <a:lnTo>
                  <a:pt x="6530" y="5393"/>
                </a:lnTo>
                <a:lnTo>
                  <a:pt x="6714" y="5282"/>
                </a:lnTo>
                <a:lnTo>
                  <a:pt x="6897" y="5136"/>
                </a:lnTo>
                <a:lnTo>
                  <a:pt x="7227" y="4806"/>
                </a:lnTo>
                <a:lnTo>
                  <a:pt x="7447" y="4512"/>
                </a:lnTo>
                <a:lnTo>
                  <a:pt x="7594" y="4329"/>
                </a:lnTo>
                <a:lnTo>
                  <a:pt x="7741" y="4182"/>
                </a:lnTo>
                <a:lnTo>
                  <a:pt x="7814" y="3962"/>
                </a:lnTo>
                <a:lnTo>
                  <a:pt x="7851" y="3852"/>
                </a:lnTo>
                <a:lnTo>
                  <a:pt x="7851" y="3742"/>
                </a:lnTo>
                <a:lnTo>
                  <a:pt x="7777" y="3595"/>
                </a:lnTo>
                <a:lnTo>
                  <a:pt x="7667" y="3448"/>
                </a:lnTo>
                <a:lnTo>
                  <a:pt x="7521" y="3302"/>
                </a:lnTo>
                <a:lnTo>
                  <a:pt x="7374" y="3228"/>
                </a:lnTo>
                <a:lnTo>
                  <a:pt x="7190" y="3155"/>
                </a:lnTo>
                <a:lnTo>
                  <a:pt x="6970" y="3118"/>
                </a:lnTo>
                <a:close/>
                <a:moveTo>
                  <a:pt x="2789" y="3522"/>
                </a:moveTo>
                <a:lnTo>
                  <a:pt x="2935" y="3668"/>
                </a:lnTo>
                <a:lnTo>
                  <a:pt x="3082" y="3779"/>
                </a:lnTo>
                <a:lnTo>
                  <a:pt x="3449" y="3925"/>
                </a:lnTo>
                <a:lnTo>
                  <a:pt x="3632" y="3999"/>
                </a:lnTo>
                <a:lnTo>
                  <a:pt x="3669" y="4072"/>
                </a:lnTo>
                <a:lnTo>
                  <a:pt x="3706" y="4145"/>
                </a:lnTo>
                <a:lnTo>
                  <a:pt x="3706" y="4219"/>
                </a:lnTo>
                <a:lnTo>
                  <a:pt x="3742" y="4255"/>
                </a:lnTo>
                <a:lnTo>
                  <a:pt x="3779" y="4292"/>
                </a:lnTo>
                <a:lnTo>
                  <a:pt x="3852" y="4329"/>
                </a:lnTo>
                <a:lnTo>
                  <a:pt x="4036" y="4402"/>
                </a:lnTo>
                <a:lnTo>
                  <a:pt x="4219" y="4475"/>
                </a:lnTo>
                <a:lnTo>
                  <a:pt x="4403" y="4586"/>
                </a:lnTo>
                <a:lnTo>
                  <a:pt x="4549" y="4696"/>
                </a:lnTo>
                <a:lnTo>
                  <a:pt x="4843" y="5026"/>
                </a:lnTo>
                <a:lnTo>
                  <a:pt x="5100" y="5319"/>
                </a:lnTo>
                <a:lnTo>
                  <a:pt x="4770" y="5356"/>
                </a:lnTo>
                <a:lnTo>
                  <a:pt x="4476" y="5356"/>
                </a:lnTo>
                <a:lnTo>
                  <a:pt x="3816" y="5319"/>
                </a:lnTo>
                <a:lnTo>
                  <a:pt x="3486" y="5319"/>
                </a:lnTo>
                <a:lnTo>
                  <a:pt x="3156" y="5393"/>
                </a:lnTo>
                <a:lnTo>
                  <a:pt x="2972" y="5466"/>
                </a:lnTo>
                <a:lnTo>
                  <a:pt x="2789" y="5576"/>
                </a:lnTo>
                <a:lnTo>
                  <a:pt x="2605" y="5649"/>
                </a:lnTo>
                <a:lnTo>
                  <a:pt x="2495" y="5686"/>
                </a:lnTo>
                <a:lnTo>
                  <a:pt x="2349" y="5686"/>
                </a:lnTo>
                <a:lnTo>
                  <a:pt x="2312" y="5723"/>
                </a:lnTo>
                <a:lnTo>
                  <a:pt x="2275" y="5796"/>
                </a:lnTo>
                <a:lnTo>
                  <a:pt x="2275" y="5833"/>
                </a:lnTo>
                <a:lnTo>
                  <a:pt x="2349" y="6676"/>
                </a:lnTo>
                <a:lnTo>
                  <a:pt x="2128" y="6493"/>
                </a:lnTo>
                <a:lnTo>
                  <a:pt x="1908" y="6383"/>
                </a:lnTo>
                <a:lnTo>
                  <a:pt x="1908" y="6126"/>
                </a:lnTo>
                <a:lnTo>
                  <a:pt x="1835" y="5906"/>
                </a:lnTo>
                <a:lnTo>
                  <a:pt x="1725" y="5796"/>
                </a:lnTo>
                <a:lnTo>
                  <a:pt x="1578" y="5723"/>
                </a:lnTo>
                <a:lnTo>
                  <a:pt x="1285" y="5649"/>
                </a:lnTo>
                <a:lnTo>
                  <a:pt x="1101" y="5649"/>
                </a:lnTo>
                <a:lnTo>
                  <a:pt x="918" y="5686"/>
                </a:lnTo>
                <a:lnTo>
                  <a:pt x="918" y="5686"/>
                </a:lnTo>
                <a:lnTo>
                  <a:pt x="1101" y="5356"/>
                </a:lnTo>
                <a:lnTo>
                  <a:pt x="1285" y="5026"/>
                </a:lnTo>
                <a:lnTo>
                  <a:pt x="1468" y="4732"/>
                </a:lnTo>
                <a:lnTo>
                  <a:pt x="1688" y="4439"/>
                </a:lnTo>
                <a:lnTo>
                  <a:pt x="1945" y="4182"/>
                </a:lnTo>
                <a:lnTo>
                  <a:pt x="2202" y="3962"/>
                </a:lnTo>
                <a:lnTo>
                  <a:pt x="2495" y="3742"/>
                </a:lnTo>
                <a:lnTo>
                  <a:pt x="2789" y="3522"/>
                </a:lnTo>
                <a:close/>
                <a:moveTo>
                  <a:pt x="10639" y="7520"/>
                </a:moveTo>
                <a:lnTo>
                  <a:pt x="11042" y="7703"/>
                </a:lnTo>
                <a:lnTo>
                  <a:pt x="11336" y="7850"/>
                </a:lnTo>
                <a:lnTo>
                  <a:pt x="11482" y="7924"/>
                </a:lnTo>
                <a:lnTo>
                  <a:pt x="11629" y="7960"/>
                </a:lnTo>
                <a:lnTo>
                  <a:pt x="11556" y="8254"/>
                </a:lnTo>
                <a:lnTo>
                  <a:pt x="11225" y="8107"/>
                </a:lnTo>
                <a:lnTo>
                  <a:pt x="10895" y="7960"/>
                </a:lnTo>
                <a:lnTo>
                  <a:pt x="10785" y="7887"/>
                </a:lnTo>
                <a:lnTo>
                  <a:pt x="10639" y="7520"/>
                </a:lnTo>
                <a:close/>
                <a:moveTo>
                  <a:pt x="10272" y="8070"/>
                </a:moveTo>
                <a:lnTo>
                  <a:pt x="10382" y="8144"/>
                </a:lnTo>
                <a:lnTo>
                  <a:pt x="10529" y="8217"/>
                </a:lnTo>
                <a:lnTo>
                  <a:pt x="10565" y="8327"/>
                </a:lnTo>
                <a:lnTo>
                  <a:pt x="10602" y="8400"/>
                </a:lnTo>
                <a:lnTo>
                  <a:pt x="10712" y="8437"/>
                </a:lnTo>
                <a:lnTo>
                  <a:pt x="10932" y="8510"/>
                </a:lnTo>
                <a:lnTo>
                  <a:pt x="11042" y="8547"/>
                </a:lnTo>
                <a:lnTo>
                  <a:pt x="11042" y="8584"/>
                </a:lnTo>
                <a:lnTo>
                  <a:pt x="11042" y="8657"/>
                </a:lnTo>
                <a:lnTo>
                  <a:pt x="11079" y="8731"/>
                </a:lnTo>
                <a:lnTo>
                  <a:pt x="11152" y="8804"/>
                </a:lnTo>
                <a:lnTo>
                  <a:pt x="11336" y="8841"/>
                </a:lnTo>
                <a:lnTo>
                  <a:pt x="11152" y="9244"/>
                </a:lnTo>
                <a:lnTo>
                  <a:pt x="11079" y="9171"/>
                </a:lnTo>
                <a:lnTo>
                  <a:pt x="10602" y="8767"/>
                </a:lnTo>
                <a:lnTo>
                  <a:pt x="10602" y="8547"/>
                </a:lnTo>
                <a:lnTo>
                  <a:pt x="10565" y="8364"/>
                </a:lnTo>
                <a:lnTo>
                  <a:pt x="10492" y="8254"/>
                </a:lnTo>
                <a:lnTo>
                  <a:pt x="10345" y="8180"/>
                </a:lnTo>
                <a:lnTo>
                  <a:pt x="10272" y="8070"/>
                </a:lnTo>
                <a:close/>
                <a:moveTo>
                  <a:pt x="9135" y="4806"/>
                </a:moveTo>
                <a:lnTo>
                  <a:pt x="9501" y="4842"/>
                </a:lnTo>
                <a:lnTo>
                  <a:pt x="9575" y="4879"/>
                </a:lnTo>
                <a:lnTo>
                  <a:pt x="9611" y="4842"/>
                </a:lnTo>
                <a:lnTo>
                  <a:pt x="9905" y="4916"/>
                </a:lnTo>
                <a:lnTo>
                  <a:pt x="10198" y="5026"/>
                </a:lnTo>
                <a:lnTo>
                  <a:pt x="10015" y="5246"/>
                </a:lnTo>
                <a:lnTo>
                  <a:pt x="10015" y="5319"/>
                </a:lnTo>
                <a:lnTo>
                  <a:pt x="10052" y="5393"/>
                </a:lnTo>
                <a:lnTo>
                  <a:pt x="10125" y="5429"/>
                </a:lnTo>
                <a:lnTo>
                  <a:pt x="10198" y="5429"/>
                </a:lnTo>
                <a:lnTo>
                  <a:pt x="10418" y="5319"/>
                </a:lnTo>
                <a:lnTo>
                  <a:pt x="10639" y="5246"/>
                </a:lnTo>
                <a:lnTo>
                  <a:pt x="10859" y="5209"/>
                </a:lnTo>
                <a:lnTo>
                  <a:pt x="11115" y="5172"/>
                </a:lnTo>
                <a:lnTo>
                  <a:pt x="11336" y="5613"/>
                </a:lnTo>
                <a:lnTo>
                  <a:pt x="10859" y="5723"/>
                </a:lnTo>
                <a:lnTo>
                  <a:pt x="10602" y="5796"/>
                </a:lnTo>
                <a:lnTo>
                  <a:pt x="10382" y="5906"/>
                </a:lnTo>
                <a:lnTo>
                  <a:pt x="10345" y="5943"/>
                </a:lnTo>
                <a:lnTo>
                  <a:pt x="10345" y="5979"/>
                </a:lnTo>
                <a:lnTo>
                  <a:pt x="10345" y="6016"/>
                </a:lnTo>
                <a:lnTo>
                  <a:pt x="10382" y="6053"/>
                </a:lnTo>
                <a:lnTo>
                  <a:pt x="10639" y="6126"/>
                </a:lnTo>
                <a:lnTo>
                  <a:pt x="10932" y="6126"/>
                </a:lnTo>
                <a:lnTo>
                  <a:pt x="11225" y="6089"/>
                </a:lnTo>
                <a:lnTo>
                  <a:pt x="11482" y="6016"/>
                </a:lnTo>
                <a:lnTo>
                  <a:pt x="11629" y="6566"/>
                </a:lnTo>
                <a:lnTo>
                  <a:pt x="11666" y="6640"/>
                </a:lnTo>
                <a:lnTo>
                  <a:pt x="11666" y="6640"/>
                </a:lnTo>
                <a:lnTo>
                  <a:pt x="11262" y="6530"/>
                </a:lnTo>
                <a:lnTo>
                  <a:pt x="10932" y="6456"/>
                </a:lnTo>
                <a:lnTo>
                  <a:pt x="10749" y="6420"/>
                </a:lnTo>
                <a:lnTo>
                  <a:pt x="10565" y="6456"/>
                </a:lnTo>
                <a:lnTo>
                  <a:pt x="10529" y="6456"/>
                </a:lnTo>
                <a:lnTo>
                  <a:pt x="10565" y="6530"/>
                </a:lnTo>
                <a:lnTo>
                  <a:pt x="10712" y="6640"/>
                </a:lnTo>
                <a:lnTo>
                  <a:pt x="10895" y="6750"/>
                </a:lnTo>
                <a:lnTo>
                  <a:pt x="11336" y="6933"/>
                </a:lnTo>
                <a:lnTo>
                  <a:pt x="11702" y="7043"/>
                </a:lnTo>
                <a:lnTo>
                  <a:pt x="11666" y="7593"/>
                </a:lnTo>
                <a:lnTo>
                  <a:pt x="11482" y="7520"/>
                </a:lnTo>
                <a:lnTo>
                  <a:pt x="11299" y="7447"/>
                </a:lnTo>
                <a:lnTo>
                  <a:pt x="10785" y="7227"/>
                </a:lnTo>
                <a:lnTo>
                  <a:pt x="10529" y="7153"/>
                </a:lnTo>
                <a:lnTo>
                  <a:pt x="10235" y="7117"/>
                </a:lnTo>
                <a:lnTo>
                  <a:pt x="10198" y="7117"/>
                </a:lnTo>
                <a:lnTo>
                  <a:pt x="10198" y="7153"/>
                </a:lnTo>
                <a:lnTo>
                  <a:pt x="10198" y="7190"/>
                </a:lnTo>
                <a:lnTo>
                  <a:pt x="10198" y="7227"/>
                </a:lnTo>
                <a:lnTo>
                  <a:pt x="10492" y="7410"/>
                </a:lnTo>
                <a:lnTo>
                  <a:pt x="10418" y="7447"/>
                </a:lnTo>
                <a:lnTo>
                  <a:pt x="10015" y="7593"/>
                </a:lnTo>
                <a:lnTo>
                  <a:pt x="9905" y="7483"/>
                </a:lnTo>
                <a:lnTo>
                  <a:pt x="9832" y="7447"/>
                </a:lnTo>
                <a:lnTo>
                  <a:pt x="9795" y="7483"/>
                </a:lnTo>
                <a:lnTo>
                  <a:pt x="9758" y="7520"/>
                </a:lnTo>
                <a:lnTo>
                  <a:pt x="9722" y="7557"/>
                </a:lnTo>
                <a:lnTo>
                  <a:pt x="9722" y="7703"/>
                </a:lnTo>
                <a:lnTo>
                  <a:pt x="9685" y="7740"/>
                </a:lnTo>
                <a:lnTo>
                  <a:pt x="9685" y="7813"/>
                </a:lnTo>
                <a:lnTo>
                  <a:pt x="9722" y="7924"/>
                </a:lnTo>
                <a:lnTo>
                  <a:pt x="9942" y="8180"/>
                </a:lnTo>
                <a:lnTo>
                  <a:pt x="9611" y="7960"/>
                </a:lnTo>
                <a:lnTo>
                  <a:pt x="9281" y="7777"/>
                </a:lnTo>
                <a:lnTo>
                  <a:pt x="9245" y="7777"/>
                </a:lnTo>
                <a:lnTo>
                  <a:pt x="9208" y="7813"/>
                </a:lnTo>
                <a:lnTo>
                  <a:pt x="9171" y="7850"/>
                </a:lnTo>
                <a:lnTo>
                  <a:pt x="9171" y="7924"/>
                </a:lnTo>
                <a:lnTo>
                  <a:pt x="9391" y="8180"/>
                </a:lnTo>
                <a:lnTo>
                  <a:pt x="9648" y="8437"/>
                </a:lnTo>
                <a:lnTo>
                  <a:pt x="10162" y="8877"/>
                </a:lnTo>
                <a:lnTo>
                  <a:pt x="10235" y="8951"/>
                </a:lnTo>
                <a:lnTo>
                  <a:pt x="10162" y="9134"/>
                </a:lnTo>
                <a:lnTo>
                  <a:pt x="10052" y="9317"/>
                </a:lnTo>
                <a:lnTo>
                  <a:pt x="9905" y="9391"/>
                </a:lnTo>
                <a:lnTo>
                  <a:pt x="9832" y="9354"/>
                </a:lnTo>
                <a:lnTo>
                  <a:pt x="9428" y="9097"/>
                </a:lnTo>
                <a:lnTo>
                  <a:pt x="9318" y="8914"/>
                </a:lnTo>
                <a:lnTo>
                  <a:pt x="9171" y="8694"/>
                </a:lnTo>
                <a:lnTo>
                  <a:pt x="8951" y="8547"/>
                </a:lnTo>
                <a:lnTo>
                  <a:pt x="8768" y="8400"/>
                </a:lnTo>
                <a:lnTo>
                  <a:pt x="8658" y="8290"/>
                </a:lnTo>
                <a:lnTo>
                  <a:pt x="8548" y="8107"/>
                </a:lnTo>
                <a:lnTo>
                  <a:pt x="8511" y="7887"/>
                </a:lnTo>
                <a:lnTo>
                  <a:pt x="8474" y="7887"/>
                </a:lnTo>
                <a:lnTo>
                  <a:pt x="8474" y="7777"/>
                </a:lnTo>
                <a:lnTo>
                  <a:pt x="8438" y="7740"/>
                </a:lnTo>
                <a:lnTo>
                  <a:pt x="8364" y="7740"/>
                </a:lnTo>
                <a:lnTo>
                  <a:pt x="7887" y="7667"/>
                </a:lnTo>
                <a:lnTo>
                  <a:pt x="7374" y="7630"/>
                </a:lnTo>
                <a:lnTo>
                  <a:pt x="7117" y="7630"/>
                </a:lnTo>
                <a:lnTo>
                  <a:pt x="6860" y="7667"/>
                </a:lnTo>
                <a:lnTo>
                  <a:pt x="6640" y="7740"/>
                </a:lnTo>
                <a:lnTo>
                  <a:pt x="6457" y="7887"/>
                </a:lnTo>
                <a:lnTo>
                  <a:pt x="6384" y="7777"/>
                </a:lnTo>
                <a:lnTo>
                  <a:pt x="6347" y="7703"/>
                </a:lnTo>
                <a:lnTo>
                  <a:pt x="6384" y="7630"/>
                </a:lnTo>
                <a:lnTo>
                  <a:pt x="6420" y="7557"/>
                </a:lnTo>
                <a:lnTo>
                  <a:pt x="6604" y="7410"/>
                </a:lnTo>
                <a:lnTo>
                  <a:pt x="6787" y="7337"/>
                </a:lnTo>
                <a:lnTo>
                  <a:pt x="7080" y="7300"/>
                </a:lnTo>
                <a:lnTo>
                  <a:pt x="7374" y="7227"/>
                </a:lnTo>
                <a:lnTo>
                  <a:pt x="7521" y="7153"/>
                </a:lnTo>
                <a:lnTo>
                  <a:pt x="7704" y="7006"/>
                </a:lnTo>
                <a:lnTo>
                  <a:pt x="7741" y="6896"/>
                </a:lnTo>
                <a:lnTo>
                  <a:pt x="7777" y="6823"/>
                </a:lnTo>
                <a:lnTo>
                  <a:pt x="7741" y="6750"/>
                </a:lnTo>
                <a:lnTo>
                  <a:pt x="7667" y="6676"/>
                </a:lnTo>
                <a:lnTo>
                  <a:pt x="7594" y="6603"/>
                </a:lnTo>
                <a:lnTo>
                  <a:pt x="7484" y="6603"/>
                </a:lnTo>
                <a:lnTo>
                  <a:pt x="7227" y="6640"/>
                </a:lnTo>
                <a:lnTo>
                  <a:pt x="7007" y="6713"/>
                </a:lnTo>
                <a:lnTo>
                  <a:pt x="6787" y="6786"/>
                </a:lnTo>
                <a:lnTo>
                  <a:pt x="6714" y="6786"/>
                </a:lnTo>
                <a:lnTo>
                  <a:pt x="6640" y="6750"/>
                </a:lnTo>
                <a:lnTo>
                  <a:pt x="6640" y="6676"/>
                </a:lnTo>
                <a:lnTo>
                  <a:pt x="6677" y="6603"/>
                </a:lnTo>
                <a:lnTo>
                  <a:pt x="6750" y="6456"/>
                </a:lnTo>
                <a:lnTo>
                  <a:pt x="6824" y="6346"/>
                </a:lnTo>
                <a:lnTo>
                  <a:pt x="7080" y="6199"/>
                </a:lnTo>
                <a:lnTo>
                  <a:pt x="7337" y="6016"/>
                </a:lnTo>
                <a:lnTo>
                  <a:pt x="7704" y="5759"/>
                </a:lnTo>
                <a:lnTo>
                  <a:pt x="8108" y="5466"/>
                </a:lnTo>
                <a:lnTo>
                  <a:pt x="8181" y="5539"/>
                </a:lnTo>
                <a:lnTo>
                  <a:pt x="8218" y="5539"/>
                </a:lnTo>
                <a:lnTo>
                  <a:pt x="8254" y="5503"/>
                </a:lnTo>
                <a:lnTo>
                  <a:pt x="8511" y="5172"/>
                </a:lnTo>
                <a:lnTo>
                  <a:pt x="8731" y="4806"/>
                </a:lnTo>
                <a:close/>
                <a:moveTo>
                  <a:pt x="10492" y="9171"/>
                </a:moveTo>
                <a:lnTo>
                  <a:pt x="10749" y="9391"/>
                </a:lnTo>
                <a:lnTo>
                  <a:pt x="10969" y="9611"/>
                </a:lnTo>
                <a:lnTo>
                  <a:pt x="10675" y="10124"/>
                </a:lnTo>
                <a:lnTo>
                  <a:pt x="10602" y="10198"/>
                </a:lnTo>
                <a:lnTo>
                  <a:pt x="10565" y="10161"/>
                </a:lnTo>
                <a:lnTo>
                  <a:pt x="10529" y="10088"/>
                </a:lnTo>
                <a:lnTo>
                  <a:pt x="10418" y="9941"/>
                </a:lnTo>
                <a:lnTo>
                  <a:pt x="10308" y="9758"/>
                </a:lnTo>
                <a:lnTo>
                  <a:pt x="10162" y="9611"/>
                </a:lnTo>
                <a:lnTo>
                  <a:pt x="10272" y="9501"/>
                </a:lnTo>
                <a:lnTo>
                  <a:pt x="10345" y="9427"/>
                </a:lnTo>
                <a:lnTo>
                  <a:pt x="10492" y="9171"/>
                </a:lnTo>
                <a:close/>
                <a:moveTo>
                  <a:pt x="551" y="7300"/>
                </a:moveTo>
                <a:lnTo>
                  <a:pt x="808" y="7483"/>
                </a:lnTo>
                <a:lnTo>
                  <a:pt x="991" y="7703"/>
                </a:lnTo>
                <a:lnTo>
                  <a:pt x="1211" y="7924"/>
                </a:lnTo>
                <a:lnTo>
                  <a:pt x="1431" y="8144"/>
                </a:lnTo>
                <a:lnTo>
                  <a:pt x="1982" y="8584"/>
                </a:lnTo>
                <a:lnTo>
                  <a:pt x="2238" y="8841"/>
                </a:lnTo>
                <a:lnTo>
                  <a:pt x="2349" y="8987"/>
                </a:lnTo>
                <a:lnTo>
                  <a:pt x="2422" y="9134"/>
                </a:lnTo>
                <a:lnTo>
                  <a:pt x="2202" y="9281"/>
                </a:lnTo>
                <a:lnTo>
                  <a:pt x="2018" y="9464"/>
                </a:lnTo>
                <a:lnTo>
                  <a:pt x="1872" y="9684"/>
                </a:lnTo>
                <a:lnTo>
                  <a:pt x="1762" y="9978"/>
                </a:lnTo>
                <a:lnTo>
                  <a:pt x="1725" y="10344"/>
                </a:lnTo>
                <a:lnTo>
                  <a:pt x="1762" y="10675"/>
                </a:lnTo>
                <a:lnTo>
                  <a:pt x="1908" y="11408"/>
                </a:lnTo>
                <a:lnTo>
                  <a:pt x="1542" y="10968"/>
                </a:lnTo>
                <a:lnTo>
                  <a:pt x="1248" y="10528"/>
                </a:lnTo>
                <a:lnTo>
                  <a:pt x="991" y="10014"/>
                </a:lnTo>
                <a:lnTo>
                  <a:pt x="808" y="9501"/>
                </a:lnTo>
                <a:lnTo>
                  <a:pt x="661" y="8951"/>
                </a:lnTo>
                <a:lnTo>
                  <a:pt x="551" y="8400"/>
                </a:lnTo>
                <a:lnTo>
                  <a:pt x="514" y="7850"/>
                </a:lnTo>
                <a:lnTo>
                  <a:pt x="551" y="7300"/>
                </a:lnTo>
                <a:close/>
                <a:moveTo>
                  <a:pt x="6897" y="8620"/>
                </a:moveTo>
                <a:lnTo>
                  <a:pt x="6934" y="8694"/>
                </a:lnTo>
                <a:lnTo>
                  <a:pt x="7007" y="8731"/>
                </a:lnTo>
                <a:lnTo>
                  <a:pt x="7264" y="8877"/>
                </a:lnTo>
                <a:lnTo>
                  <a:pt x="7484" y="9024"/>
                </a:lnTo>
                <a:lnTo>
                  <a:pt x="7704" y="9207"/>
                </a:lnTo>
                <a:lnTo>
                  <a:pt x="7887" y="9427"/>
                </a:lnTo>
                <a:lnTo>
                  <a:pt x="8034" y="9648"/>
                </a:lnTo>
                <a:lnTo>
                  <a:pt x="8181" y="9904"/>
                </a:lnTo>
                <a:lnTo>
                  <a:pt x="8254" y="10161"/>
                </a:lnTo>
                <a:lnTo>
                  <a:pt x="8254" y="10418"/>
                </a:lnTo>
                <a:lnTo>
                  <a:pt x="8218" y="10638"/>
                </a:lnTo>
                <a:lnTo>
                  <a:pt x="7704" y="10088"/>
                </a:lnTo>
                <a:lnTo>
                  <a:pt x="7154" y="9611"/>
                </a:lnTo>
                <a:lnTo>
                  <a:pt x="7080" y="9611"/>
                </a:lnTo>
                <a:lnTo>
                  <a:pt x="7044" y="9648"/>
                </a:lnTo>
                <a:lnTo>
                  <a:pt x="7080" y="9684"/>
                </a:lnTo>
                <a:lnTo>
                  <a:pt x="7557" y="10344"/>
                </a:lnTo>
                <a:lnTo>
                  <a:pt x="8071" y="10968"/>
                </a:lnTo>
                <a:lnTo>
                  <a:pt x="7887" y="11188"/>
                </a:lnTo>
                <a:lnTo>
                  <a:pt x="7741" y="11408"/>
                </a:lnTo>
                <a:lnTo>
                  <a:pt x="7521" y="11628"/>
                </a:lnTo>
                <a:lnTo>
                  <a:pt x="7227" y="11372"/>
                </a:lnTo>
                <a:lnTo>
                  <a:pt x="6860" y="11005"/>
                </a:lnTo>
                <a:lnTo>
                  <a:pt x="6787" y="10748"/>
                </a:lnTo>
                <a:lnTo>
                  <a:pt x="6750" y="10491"/>
                </a:lnTo>
                <a:lnTo>
                  <a:pt x="6640" y="10234"/>
                </a:lnTo>
                <a:lnTo>
                  <a:pt x="6530" y="9978"/>
                </a:lnTo>
                <a:lnTo>
                  <a:pt x="6457" y="9868"/>
                </a:lnTo>
                <a:lnTo>
                  <a:pt x="6310" y="9868"/>
                </a:lnTo>
                <a:lnTo>
                  <a:pt x="5870" y="10014"/>
                </a:lnTo>
                <a:lnTo>
                  <a:pt x="5650" y="10088"/>
                </a:lnTo>
                <a:lnTo>
                  <a:pt x="5577" y="10088"/>
                </a:lnTo>
                <a:lnTo>
                  <a:pt x="5466" y="10014"/>
                </a:lnTo>
                <a:lnTo>
                  <a:pt x="5210" y="9904"/>
                </a:lnTo>
                <a:lnTo>
                  <a:pt x="5026" y="9758"/>
                </a:lnTo>
                <a:lnTo>
                  <a:pt x="4953" y="9648"/>
                </a:lnTo>
                <a:lnTo>
                  <a:pt x="4880" y="9538"/>
                </a:lnTo>
                <a:lnTo>
                  <a:pt x="4843" y="9427"/>
                </a:lnTo>
                <a:lnTo>
                  <a:pt x="4843" y="9281"/>
                </a:lnTo>
                <a:lnTo>
                  <a:pt x="4880" y="9134"/>
                </a:lnTo>
                <a:lnTo>
                  <a:pt x="4953" y="8987"/>
                </a:lnTo>
                <a:lnTo>
                  <a:pt x="5063" y="8877"/>
                </a:lnTo>
                <a:lnTo>
                  <a:pt x="5210" y="8804"/>
                </a:lnTo>
                <a:lnTo>
                  <a:pt x="5577" y="8694"/>
                </a:lnTo>
                <a:lnTo>
                  <a:pt x="5870" y="8657"/>
                </a:lnTo>
                <a:lnTo>
                  <a:pt x="6384" y="8657"/>
                </a:lnTo>
                <a:lnTo>
                  <a:pt x="6897" y="8620"/>
                </a:lnTo>
                <a:close/>
                <a:moveTo>
                  <a:pt x="8621" y="10088"/>
                </a:moveTo>
                <a:lnTo>
                  <a:pt x="9355" y="10565"/>
                </a:lnTo>
                <a:lnTo>
                  <a:pt x="9501" y="10711"/>
                </a:lnTo>
                <a:lnTo>
                  <a:pt x="9648" y="10858"/>
                </a:lnTo>
                <a:lnTo>
                  <a:pt x="9758" y="11005"/>
                </a:lnTo>
                <a:lnTo>
                  <a:pt x="9868" y="11151"/>
                </a:lnTo>
                <a:lnTo>
                  <a:pt x="9355" y="11628"/>
                </a:lnTo>
                <a:lnTo>
                  <a:pt x="9318" y="11592"/>
                </a:lnTo>
                <a:lnTo>
                  <a:pt x="9208" y="11482"/>
                </a:lnTo>
                <a:lnTo>
                  <a:pt x="9061" y="11408"/>
                </a:lnTo>
                <a:lnTo>
                  <a:pt x="8878" y="11298"/>
                </a:lnTo>
                <a:lnTo>
                  <a:pt x="8768" y="11188"/>
                </a:lnTo>
                <a:lnTo>
                  <a:pt x="8511" y="10931"/>
                </a:lnTo>
                <a:lnTo>
                  <a:pt x="8548" y="10821"/>
                </a:lnTo>
                <a:lnTo>
                  <a:pt x="8621" y="10638"/>
                </a:lnTo>
                <a:lnTo>
                  <a:pt x="8658" y="10455"/>
                </a:lnTo>
                <a:lnTo>
                  <a:pt x="8658" y="10271"/>
                </a:lnTo>
                <a:lnTo>
                  <a:pt x="8621" y="10088"/>
                </a:lnTo>
                <a:close/>
                <a:moveTo>
                  <a:pt x="6860" y="11555"/>
                </a:moveTo>
                <a:lnTo>
                  <a:pt x="7190" y="11885"/>
                </a:lnTo>
                <a:lnTo>
                  <a:pt x="7007" y="11958"/>
                </a:lnTo>
                <a:lnTo>
                  <a:pt x="6897" y="11958"/>
                </a:lnTo>
                <a:lnTo>
                  <a:pt x="6787" y="11922"/>
                </a:lnTo>
                <a:lnTo>
                  <a:pt x="6860" y="11555"/>
                </a:lnTo>
                <a:close/>
                <a:moveTo>
                  <a:pt x="8328" y="11262"/>
                </a:moveTo>
                <a:lnTo>
                  <a:pt x="8474" y="11445"/>
                </a:lnTo>
                <a:lnTo>
                  <a:pt x="8658" y="11628"/>
                </a:lnTo>
                <a:lnTo>
                  <a:pt x="8878" y="11775"/>
                </a:lnTo>
                <a:lnTo>
                  <a:pt x="8988" y="11812"/>
                </a:lnTo>
                <a:lnTo>
                  <a:pt x="9098" y="11848"/>
                </a:lnTo>
                <a:lnTo>
                  <a:pt x="8731" y="12105"/>
                </a:lnTo>
                <a:lnTo>
                  <a:pt x="8328" y="12325"/>
                </a:lnTo>
                <a:lnTo>
                  <a:pt x="8291" y="12289"/>
                </a:lnTo>
                <a:lnTo>
                  <a:pt x="7814" y="11885"/>
                </a:lnTo>
                <a:lnTo>
                  <a:pt x="8071" y="11592"/>
                </a:lnTo>
                <a:lnTo>
                  <a:pt x="8328" y="11262"/>
                </a:lnTo>
                <a:close/>
                <a:moveTo>
                  <a:pt x="6970" y="2678"/>
                </a:moveTo>
                <a:lnTo>
                  <a:pt x="7374" y="2715"/>
                </a:lnTo>
                <a:lnTo>
                  <a:pt x="7777" y="2788"/>
                </a:lnTo>
                <a:lnTo>
                  <a:pt x="8181" y="2898"/>
                </a:lnTo>
                <a:lnTo>
                  <a:pt x="8548" y="3008"/>
                </a:lnTo>
                <a:lnTo>
                  <a:pt x="8915" y="3192"/>
                </a:lnTo>
                <a:lnTo>
                  <a:pt x="9281" y="3375"/>
                </a:lnTo>
                <a:lnTo>
                  <a:pt x="9611" y="3595"/>
                </a:lnTo>
                <a:lnTo>
                  <a:pt x="9501" y="3632"/>
                </a:lnTo>
                <a:lnTo>
                  <a:pt x="9281" y="3815"/>
                </a:lnTo>
                <a:lnTo>
                  <a:pt x="9171" y="3925"/>
                </a:lnTo>
                <a:lnTo>
                  <a:pt x="9061" y="4035"/>
                </a:lnTo>
                <a:lnTo>
                  <a:pt x="9061" y="4072"/>
                </a:lnTo>
                <a:lnTo>
                  <a:pt x="9061" y="4109"/>
                </a:lnTo>
                <a:lnTo>
                  <a:pt x="9135" y="4109"/>
                </a:lnTo>
                <a:lnTo>
                  <a:pt x="9245" y="4072"/>
                </a:lnTo>
                <a:lnTo>
                  <a:pt x="9355" y="4072"/>
                </a:lnTo>
                <a:lnTo>
                  <a:pt x="9685" y="3925"/>
                </a:lnTo>
                <a:lnTo>
                  <a:pt x="9905" y="3815"/>
                </a:lnTo>
                <a:lnTo>
                  <a:pt x="10198" y="4035"/>
                </a:lnTo>
                <a:lnTo>
                  <a:pt x="9905" y="4255"/>
                </a:lnTo>
                <a:lnTo>
                  <a:pt x="9611" y="4512"/>
                </a:lnTo>
                <a:lnTo>
                  <a:pt x="9281" y="4475"/>
                </a:lnTo>
                <a:lnTo>
                  <a:pt x="8731" y="4475"/>
                </a:lnTo>
                <a:lnTo>
                  <a:pt x="8584" y="4512"/>
                </a:lnTo>
                <a:lnTo>
                  <a:pt x="8548" y="4549"/>
                </a:lnTo>
                <a:lnTo>
                  <a:pt x="8511" y="4622"/>
                </a:lnTo>
                <a:lnTo>
                  <a:pt x="8328" y="4989"/>
                </a:lnTo>
                <a:lnTo>
                  <a:pt x="8108" y="5356"/>
                </a:lnTo>
                <a:lnTo>
                  <a:pt x="7851" y="5466"/>
                </a:lnTo>
                <a:lnTo>
                  <a:pt x="7594" y="5613"/>
                </a:lnTo>
                <a:lnTo>
                  <a:pt x="7117" y="5906"/>
                </a:lnTo>
                <a:lnTo>
                  <a:pt x="6714" y="6163"/>
                </a:lnTo>
                <a:lnTo>
                  <a:pt x="6530" y="6310"/>
                </a:lnTo>
                <a:lnTo>
                  <a:pt x="6457" y="6383"/>
                </a:lnTo>
                <a:lnTo>
                  <a:pt x="6420" y="6493"/>
                </a:lnTo>
                <a:lnTo>
                  <a:pt x="6384" y="6676"/>
                </a:lnTo>
                <a:lnTo>
                  <a:pt x="6420" y="6786"/>
                </a:lnTo>
                <a:lnTo>
                  <a:pt x="6457" y="6896"/>
                </a:lnTo>
                <a:lnTo>
                  <a:pt x="6567" y="6970"/>
                </a:lnTo>
                <a:lnTo>
                  <a:pt x="6677" y="6970"/>
                </a:lnTo>
                <a:lnTo>
                  <a:pt x="6824" y="7006"/>
                </a:lnTo>
                <a:lnTo>
                  <a:pt x="7117" y="6933"/>
                </a:lnTo>
                <a:lnTo>
                  <a:pt x="7301" y="6860"/>
                </a:lnTo>
                <a:lnTo>
                  <a:pt x="7447" y="6823"/>
                </a:lnTo>
                <a:lnTo>
                  <a:pt x="7484" y="6860"/>
                </a:lnTo>
                <a:lnTo>
                  <a:pt x="7411" y="6896"/>
                </a:lnTo>
                <a:lnTo>
                  <a:pt x="7227" y="7006"/>
                </a:lnTo>
                <a:lnTo>
                  <a:pt x="6860" y="7080"/>
                </a:lnTo>
                <a:lnTo>
                  <a:pt x="6530" y="7153"/>
                </a:lnTo>
                <a:lnTo>
                  <a:pt x="6347" y="7227"/>
                </a:lnTo>
                <a:lnTo>
                  <a:pt x="6237" y="7337"/>
                </a:lnTo>
                <a:lnTo>
                  <a:pt x="6163" y="7483"/>
                </a:lnTo>
                <a:lnTo>
                  <a:pt x="6127" y="7630"/>
                </a:lnTo>
                <a:lnTo>
                  <a:pt x="6127" y="7777"/>
                </a:lnTo>
                <a:lnTo>
                  <a:pt x="6163" y="7924"/>
                </a:lnTo>
                <a:lnTo>
                  <a:pt x="6237" y="8070"/>
                </a:lnTo>
                <a:lnTo>
                  <a:pt x="6384" y="8180"/>
                </a:lnTo>
                <a:lnTo>
                  <a:pt x="6494" y="8180"/>
                </a:lnTo>
                <a:lnTo>
                  <a:pt x="6567" y="8144"/>
                </a:lnTo>
                <a:lnTo>
                  <a:pt x="6640" y="8070"/>
                </a:lnTo>
                <a:lnTo>
                  <a:pt x="6714" y="7997"/>
                </a:lnTo>
                <a:lnTo>
                  <a:pt x="6897" y="7924"/>
                </a:lnTo>
                <a:lnTo>
                  <a:pt x="7337" y="7924"/>
                </a:lnTo>
                <a:lnTo>
                  <a:pt x="8328" y="7997"/>
                </a:lnTo>
                <a:lnTo>
                  <a:pt x="8328" y="8144"/>
                </a:lnTo>
                <a:lnTo>
                  <a:pt x="8364" y="8327"/>
                </a:lnTo>
                <a:lnTo>
                  <a:pt x="8438" y="8474"/>
                </a:lnTo>
                <a:lnTo>
                  <a:pt x="8548" y="8584"/>
                </a:lnTo>
                <a:lnTo>
                  <a:pt x="8768" y="8767"/>
                </a:lnTo>
                <a:lnTo>
                  <a:pt x="8548" y="8694"/>
                </a:lnTo>
                <a:lnTo>
                  <a:pt x="8328" y="8657"/>
                </a:lnTo>
                <a:lnTo>
                  <a:pt x="8291" y="8657"/>
                </a:lnTo>
                <a:lnTo>
                  <a:pt x="8291" y="8731"/>
                </a:lnTo>
                <a:lnTo>
                  <a:pt x="8511" y="8951"/>
                </a:lnTo>
                <a:lnTo>
                  <a:pt x="8768" y="9171"/>
                </a:lnTo>
                <a:lnTo>
                  <a:pt x="9355" y="9501"/>
                </a:lnTo>
                <a:lnTo>
                  <a:pt x="9428" y="9574"/>
                </a:lnTo>
                <a:lnTo>
                  <a:pt x="9538" y="9648"/>
                </a:lnTo>
                <a:lnTo>
                  <a:pt x="9648" y="9684"/>
                </a:lnTo>
                <a:lnTo>
                  <a:pt x="9795" y="9794"/>
                </a:lnTo>
                <a:lnTo>
                  <a:pt x="9942" y="9941"/>
                </a:lnTo>
                <a:lnTo>
                  <a:pt x="10125" y="10198"/>
                </a:lnTo>
                <a:lnTo>
                  <a:pt x="10272" y="10344"/>
                </a:lnTo>
                <a:lnTo>
                  <a:pt x="10418" y="10491"/>
                </a:lnTo>
                <a:lnTo>
                  <a:pt x="10125" y="10858"/>
                </a:lnTo>
                <a:lnTo>
                  <a:pt x="9978" y="10638"/>
                </a:lnTo>
                <a:lnTo>
                  <a:pt x="9795" y="10455"/>
                </a:lnTo>
                <a:lnTo>
                  <a:pt x="9428" y="10161"/>
                </a:lnTo>
                <a:lnTo>
                  <a:pt x="8988" y="9904"/>
                </a:lnTo>
                <a:lnTo>
                  <a:pt x="8401" y="9501"/>
                </a:lnTo>
                <a:lnTo>
                  <a:pt x="8144" y="9171"/>
                </a:lnTo>
                <a:lnTo>
                  <a:pt x="7851" y="8877"/>
                </a:lnTo>
                <a:lnTo>
                  <a:pt x="7557" y="8657"/>
                </a:lnTo>
                <a:lnTo>
                  <a:pt x="7227" y="8437"/>
                </a:lnTo>
                <a:lnTo>
                  <a:pt x="7190" y="8437"/>
                </a:lnTo>
                <a:lnTo>
                  <a:pt x="7190" y="8400"/>
                </a:lnTo>
                <a:lnTo>
                  <a:pt x="7154" y="8400"/>
                </a:lnTo>
                <a:lnTo>
                  <a:pt x="7044" y="8364"/>
                </a:lnTo>
                <a:lnTo>
                  <a:pt x="6677" y="8327"/>
                </a:lnTo>
                <a:lnTo>
                  <a:pt x="6273" y="8290"/>
                </a:lnTo>
                <a:lnTo>
                  <a:pt x="5870" y="8327"/>
                </a:lnTo>
                <a:lnTo>
                  <a:pt x="5466" y="8364"/>
                </a:lnTo>
                <a:lnTo>
                  <a:pt x="5173" y="8437"/>
                </a:lnTo>
                <a:lnTo>
                  <a:pt x="4990" y="8510"/>
                </a:lnTo>
                <a:lnTo>
                  <a:pt x="4843" y="8620"/>
                </a:lnTo>
                <a:lnTo>
                  <a:pt x="4733" y="8731"/>
                </a:lnTo>
                <a:lnTo>
                  <a:pt x="4623" y="8841"/>
                </a:lnTo>
                <a:lnTo>
                  <a:pt x="4549" y="8987"/>
                </a:lnTo>
                <a:lnTo>
                  <a:pt x="4476" y="9171"/>
                </a:lnTo>
                <a:lnTo>
                  <a:pt x="4476" y="9317"/>
                </a:lnTo>
                <a:lnTo>
                  <a:pt x="4476" y="9464"/>
                </a:lnTo>
                <a:lnTo>
                  <a:pt x="4513" y="9611"/>
                </a:lnTo>
                <a:lnTo>
                  <a:pt x="4549" y="9721"/>
                </a:lnTo>
                <a:lnTo>
                  <a:pt x="4733" y="9978"/>
                </a:lnTo>
                <a:lnTo>
                  <a:pt x="4953" y="10161"/>
                </a:lnTo>
                <a:lnTo>
                  <a:pt x="5246" y="10344"/>
                </a:lnTo>
                <a:lnTo>
                  <a:pt x="5577" y="10491"/>
                </a:lnTo>
                <a:lnTo>
                  <a:pt x="5687" y="10491"/>
                </a:lnTo>
                <a:lnTo>
                  <a:pt x="5797" y="10418"/>
                </a:lnTo>
                <a:lnTo>
                  <a:pt x="6090" y="10308"/>
                </a:lnTo>
                <a:lnTo>
                  <a:pt x="6090" y="10418"/>
                </a:lnTo>
                <a:lnTo>
                  <a:pt x="6090" y="10528"/>
                </a:lnTo>
                <a:lnTo>
                  <a:pt x="6163" y="10785"/>
                </a:lnTo>
                <a:lnTo>
                  <a:pt x="6310" y="10968"/>
                </a:lnTo>
                <a:lnTo>
                  <a:pt x="6494" y="11188"/>
                </a:lnTo>
                <a:lnTo>
                  <a:pt x="6494" y="11592"/>
                </a:lnTo>
                <a:lnTo>
                  <a:pt x="6420" y="11958"/>
                </a:lnTo>
                <a:lnTo>
                  <a:pt x="6384" y="12105"/>
                </a:lnTo>
                <a:lnTo>
                  <a:pt x="6420" y="12142"/>
                </a:lnTo>
                <a:lnTo>
                  <a:pt x="6457" y="12179"/>
                </a:lnTo>
                <a:lnTo>
                  <a:pt x="6714" y="12289"/>
                </a:lnTo>
                <a:lnTo>
                  <a:pt x="6970" y="12325"/>
                </a:lnTo>
                <a:lnTo>
                  <a:pt x="7227" y="12252"/>
                </a:lnTo>
                <a:lnTo>
                  <a:pt x="7447" y="12142"/>
                </a:lnTo>
                <a:lnTo>
                  <a:pt x="7924" y="12509"/>
                </a:lnTo>
                <a:lnTo>
                  <a:pt x="7484" y="12655"/>
                </a:lnTo>
                <a:lnTo>
                  <a:pt x="7044" y="12802"/>
                </a:lnTo>
                <a:lnTo>
                  <a:pt x="6714" y="12876"/>
                </a:lnTo>
                <a:lnTo>
                  <a:pt x="6604" y="12765"/>
                </a:lnTo>
                <a:lnTo>
                  <a:pt x="6494" y="12582"/>
                </a:lnTo>
                <a:lnTo>
                  <a:pt x="6310" y="12289"/>
                </a:lnTo>
                <a:lnTo>
                  <a:pt x="6090" y="12032"/>
                </a:lnTo>
                <a:lnTo>
                  <a:pt x="5870" y="11812"/>
                </a:lnTo>
                <a:lnTo>
                  <a:pt x="5466" y="11372"/>
                </a:lnTo>
                <a:lnTo>
                  <a:pt x="5100" y="10895"/>
                </a:lnTo>
                <a:lnTo>
                  <a:pt x="5063" y="10858"/>
                </a:lnTo>
                <a:lnTo>
                  <a:pt x="4990" y="10858"/>
                </a:lnTo>
                <a:lnTo>
                  <a:pt x="4953" y="10895"/>
                </a:lnTo>
                <a:lnTo>
                  <a:pt x="4953" y="10931"/>
                </a:lnTo>
                <a:lnTo>
                  <a:pt x="4953" y="11151"/>
                </a:lnTo>
                <a:lnTo>
                  <a:pt x="5026" y="11335"/>
                </a:lnTo>
                <a:lnTo>
                  <a:pt x="5100" y="11518"/>
                </a:lnTo>
                <a:lnTo>
                  <a:pt x="5246" y="11702"/>
                </a:lnTo>
                <a:lnTo>
                  <a:pt x="5540" y="12032"/>
                </a:lnTo>
                <a:lnTo>
                  <a:pt x="5833" y="12325"/>
                </a:lnTo>
                <a:lnTo>
                  <a:pt x="6017" y="12582"/>
                </a:lnTo>
                <a:lnTo>
                  <a:pt x="6200" y="12912"/>
                </a:lnTo>
                <a:lnTo>
                  <a:pt x="5650" y="12949"/>
                </a:lnTo>
                <a:lnTo>
                  <a:pt x="5026" y="12362"/>
                </a:lnTo>
                <a:lnTo>
                  <a:pt x="4659" y="11995"/>
                </a:lnTo>
                <a:lnTo>
                  <a:pt x="4513" y="11812"/>
                </a:lnTo>
                <a:lnTo>
                  <a:pt x="4439" y="11555"/>
                </a:lnTo>
                <a:lnTo>
                  <a:pt x="4403" y="11518"/>
                </a:lnTo>
                <a:lnTo>
                  <a:pt x="4329" y="11482"/>
                </a:lnTo>
                <a:lnTo>
                  <a:pt x="4256" y="11482"/>
                </a:lnTo>
                <a:lnTo>
                  <a:pt x="4219" y="11555"/>
                </a:lnTo>
                <a:lnTo>
                  <a:pt x="4219" y="11665"/>
                </a:lnTo>
                <a:lnTo>
                  <a:pt x="4219" y="11812"/>
                </a:lnTo>
                <a:lnTo>
                  <a:pt x="4293" y="12032"/>
                </a:lnTo>
                <a:lnTo>
                  <a:pt x="4403" y="12252"/>
                </a:lnTo>
                <a:lnTo>
                  <a:pt x="4586" y="12435"/>
                </a:lnTo>
                <a:lnTo>
                  <a:pt x="4953" y="12876"/>
                </a:lnTo>
                <a:lnTo>
                  <a:pt x="4880" y="12876"/>
                </a:lnTo>
                <a:lnTo>
                  <a:pt x="4880" y="12839"/>
                </a:lnTo>
                <a:lnTo>
                  <a:pt x="4880" y="12802"/>
                </a:lnTo>
                <a:lnTo>
                  <a:pt x="4843" y="12765"/>
                </a:lnTo>
                <a:lnTo>
                  <a:pt x="4549" y="12692"/>
                </a:lnTo>
                <a:lnTo>
                  <a:pt x="4439" y="12655"/>
                </a:lnTo>
                <a:lnTo>
                  <a:pt x="4366" y="12545"/>
                </a:lnTo>
                <a:lnTo>
                  <a:pt x="4293" y="12362"/>
                </a:lnTo>
                <a:lnTo>
                  <a:pt x="4073" y="11995"/>
                </a:lnTo>
                <a:lnTo>
                  <a:pt x="3926" y="11848"/>
                </a:lnTo>
                <a:lnTo>
                  <a:pt x="3816" y="11738"/>
                </a:lnTo>
                <a:lnTo>
                  <a:pt x="3816" y="11665"/>
                </a:lnTo>
                <a:lnTo>
                  <a:pt x="3816" y="11592"/>
                </a:lnTo>
                <a:lnTo>
                  <a:pt x="3779" y="11555"/>
                </a:lnTo>
                <a:lnTo>
                  <a:pt x="3742" y="11518"/>
                </a:lnTo>
                <a:lnTo>
                  <a:pt x="3669" y="11555"/>
                </a:lnTo>
                <a:lnTo>
                  <a:pt x="3559" y="11628"/>
                </a:lnTo>
                <a:lnTo>
                  <a:pt x="3522" y="11702"/>
                </a:lnTo>
                <a:lnTo>
                  <a:pt x="3522" y="11848"/>
                </a:lnTo>
                <a:lnTo>
                  <a:pt x="3559" y="11958"/>
                </a:lnTo>
                <a:lnTo>
                  <a:pt x="3669" y="12105"/>
                </a:lnTo>
                <a:lnTo>
                  <a:pt x="3779" y="12252"/>
                </a:lnTo>
                <a:lnTo>
                  <a:pt x="3889" y="12435"/>
                </a:lnTo>
                <a:lnTo>
                  <a:pt x="3963" y="12655"/>
                </a:lnTo>
                <a:lnTo>
                  <a:pt x="3963" y="12655"/>
                </a:lnTo>
                <a:lnTo>
                  <a:pt x="3376" y="12435"/>
                </a:lnTo>
                <a:lnTo>
                  <a:pt x="2825" y="12105"/>
                </a:lnTo>
                <a:lnTo>
                  <a:pt x="2789" y="12069"/>
                </a:lnTo>
                <a:lnTo>
                  <a:pt x="2715" y="11958"/>
                </a:lnTo>
                <a:lnTo>
                  <a:pt x="2605" y="11885"/>
                </a:lnTo>
                <a:lnTo>
                  <a:pt x="2349" y="11812"/>
                </a:lnTo>
                <a:lnTo>
                  <a:pt x="2312" y="11738"/>
                </a:lnTo>
                <a:lnTo>
                  <a:pt x="2165" y="11115"/>
                </a:lnTo>
                <a:lnTo>
                  <a:pt x="2092" y="10748"/>
                </a:lnTo>
                <a:lnTo>
                  <a:pt x="2055" y="10381"/>
                </a:lnTo>
                <a:lnTo>
                  <a:pt x="2055" y="10051"/>
                </a:lnTo>
                <a:lnTo>
                  <a:pt x="2092" y="9868"/>
                </a:lnTo>
                <a:lnTo>
                  <a:pt x="2165" y="9758"/>
                </a:lnTo>
                <a:lnTo>
                  <a:pt x="2238" y="9611"/>
                </a:lnTo>
                <a:lnTo>
                  <a:pt x="2349" y="9538"/>
                </a:lnTo>
                <a:lnTo>
                  <a:pt x="2495" y="9464"/>
                </a:lnTo>
                <a:lnTo>
                  <a:pt x="2679" y="9391"/>
                </a:lnTo>
                <a:lnTo>
                  <a:pt x="2715" y="9391"/>
                </a:lnTo>
                <a:lnTo>
                  <a:pt x="2752" y="9354"/>
                </a:lnTo>
                <a:lnTo>
                  <a:pt x="2789" y="9281"/>
                </a:lnTo>
                <a:lnTo>
                  <a:pt x="2789" y="9207"/>
                </a:lnTo>
                <a:lnTo>
                  <a:pt x="2715" y="9024"/>
                </a:lnTo>
                <a:lnTo>
                  <a:pt x="2605" y="8841"/>
                </a:lnTo>
                <a:lnTo>
                  <a:pt x="2495" y="8694"/>
                </a:lnTo>
                <a:lnTo>
                  <a:pt x="2349" y="8510"/>
                </a:lnTo>
                <a:lnTo>
                  <a:pt x="2055" y="8254"/>
                </a:lnTo>
                <a:lnTo>
                  <a:pt x="1725" y="7960"/>
                </a:lnTo>
                <a:lnTo>
                  <a:pt x="1505" y="7813"/>
                </a:lnTo>
                <a:lnTo>
                  <a:pt x="1285" y="7630"/>
                </a:lnTo>
                <a:lnTo>
                  <a:pt x="1175" y="7447"/>
                </a:lnTo>
                <a:lnTo>
                  <a:pt x="991" y="7300"/>
                </a:lnTo>
                <a:lnTo>
                  <a:pt x="771" y="7153"/>
                </a:lnTo>
                <a:lnTo>
                  <a:pt x="551" y="7117"/>
                </a:lnTo>
                <a:lnTo>
                  <a:pt x="661" y="6566"/>
                </a:lnTo>
                <a:lnTo>
                  <a:pt x="771" y="6089"/>
                </a:lnTo>
                <a:lnTo>
                  <a:pt x="808" y="6016"/>
                </a:lnTo>
                <a:lnTo>
                  <a:pt x="955" y="5943"/>
                </a:lnTo>
                <a:lnTo>
                  <a:pt x="1101" y="5906"/>
                </a:lnTo>
                <a:lnTo>
                  <a:pt x="1248" y="5906"/>
                </a:lnTo>
                <a:lnTo>
                  <a:pt x="1395" y="5943"/>
                </a:lnTo>
                <a:lnTo>
                  <a:pt x="1505" y="6016"/>
                </a:lnTo>
                <a:lnTo>
                  <a:pt x="1615" y="6126"/>
                </a:lnTo>
                <a:lnTo>
                  <a:pt x="1652" y="6236"/>
                </a:lnTo>
                <a:lnTo>
                  <a:pt x="1652" y="6420"/>
                </a:lnTo>
                <a:lnTo>
                  <a:pt x="1652" y="6530"/>
                </a:lnTo>
                <a:lnTo>
                  <a:pt x="1688" y="6566"/>
                </a:lnTo>
                <a:lnTo>
                  <a:pt x="1725" y="6566"/>
                </a:lnTo>
                <a:lnTo>
                  <a:pt x="1945" y="6676"/>
                </a:lnTo>
                <a:lnTo>
                  <a:pt x="2128" y="6786"/>
                </a:lnTo>
                <a:lnTo>
                  <a:pt x="2275" y="6970"/>
                </a:lnTo>
                <a:lnTo>
                  <a:pt x="2385" y="7153"/>
                </a:lnTo>
                <a:lnTo>
                  <a:pt x="2459" y="7227"/>
                </a:lnTo>
                <a:lnTo>
                  <a:pt x="2532" y="7227"/>
                </a:lnTo>
                <a:lnTo>
                  <a:pt x="2605" y="7190"/>
                </a:lnTo>
                <a:lnTo>
                  <a:pt x="2642" y="7080"/>
                </a:lnTo>
                <a:lnTo>
                  <a:pt x="2532" y="5943"/>
                </a:lnTo>
                <a:lnTo>
                  <a:pt x="2752" y="5906"/>
                </a:lnTo>
                <a:lnTo>
                  <a:pt x="3009" y="5796"/>
                </a:lnTo>
                <a:lnTo>
                  <a:pt x="3229" y="5723"/>
                </a:lnTo>
                <a:lnTo>
                  <a:pt x="3449" y="5686"/>
                </a:lnTo>
                <a:lnTo>
                  <a:pt x="3669" y="5649"/>
                </a:lnTo>
                <a:lnTo>
                  <a:pt x="3889" y="5686"/>
                </a:lnTo>
                <a:lnTo>
                  <a:pt x="4293" y="5723"/>
                </a:lnTo>
                <a:lnTo>
                  <a:pt x="5100" y="5723"/>
                </a:lnTo>
                <a:lnTo>
                  <a:pt x="5283" y="5649"/>
                </a:lnTo>
                <a:lnTo>
                  <a:pt x="5503" y="5576"/>
                </a:lnTo>
                <a:lnTo>
                  <a:pt x="5577" y="5539"/>
                </a:lnTo>
                <a:lnTo>
                  <a:pt x="5613" y="5466"/>
                </a:lnTo>
                <a:lnTo>
                  <a:pt x="5613" y="5356"/>
                </a:lnTo>
                <a:lnTo>
                  <a:pt x="5577" y="5282"/>
                </a:lnTo>
                <a:lnTo>
                  <a:pt x="5246" y="4916"/>
                </a:lnTo>
                <a:lnTo>
                  <a:pt x="4880" y="4549"/>
                </a:lnTo>
                <a:lnTo>
                  <a:pt x="4696" y="4365"/>
                </a:lnTo>
                <a:lnTo>
                  <a:pt x="4513" y="4219"/>
                </a:lnTo>
                <a:lnTo>
                  <a:pt x="4293" y="4109"/>
                </a:lnTo>
                <a:lnTo>
                  <a:pt x="4036" y="3999"/>
                </a:lnTo>
                <a:lnTo>
                  <a:pt x="3999" y="3889"/>
                </a:lnTo>
                <a:lnTo>
                  <a:pt x="3963" y="3815"/>
                </a:lnTo>
                <a:lnTo>
                  <a:pt x="3852" y="3742"/>
                </a:lnTo>
                <a:lnTo>
                  <a:pt x="3742" y="3668"/>
                </a:lnTo>
                <a:lnTo>
                  <a:pt x="3376" y="3522"/>
                </a:lnTo>
                <a:lnTo>
                  <a:pt x="3192" y="3448"/>
                </a:lnTo>
                <a:lnTo>
                  <a:pt x="2972" y="3412"/>
                </a:lnTo>
                <a:lnTo>
                  <a:pt x="3412" y="3228"/>
                </a:lnTo>
                <a:lnTo>
                  <a:pt x="3816" y="3045"/>
                </a:lnTo>
                <a:lnTo>
                  <a:pt x="4256" y="2935"/>
                </a:lnTo>
                <a:lnTo>
                  <a:pt x="4696" y="2861"/>
                </a:lnTo>
                <a:lnTo>
                  <a:pt x="5136" y="2788"/>
                </a:lnTo>
                <a:lnTo>
                  <a:pt x="6494" y="2788"/>
                </a:lnTo>
                <a:lnTo>
                  <a:pt x="6567" y="2751"/>
                </a:lnTo>
                <a:lnTo>
                  <a:pt x="6567" y="2678"/>
                </a:lnTo>
                <a:close/>
                <a:moveTo>
                  <a:pt x="5100" y="15590"/>
                </a:moveTo>
                <a:lnTo>
                  <a:pt x="5246" y="15627"/>
                </a:lnTo>
                <a:lnTo>
                  <a:pt x="5503" y="15700"/>
                </a:lnTo>
                <a:lnTo>
                  <a:pt x="5393" y="15737"/>
                </a:lnTo>
                <a:lnTo>
                  <a:pt x="5320" y="15810"/>
                </a:lnTo>
                <a:lnTo>
                  <a:pt x="5246" y="15920"/>
                </a:lnTo>
                <a:lnTo>
                  <a:pt x="5246" y="16030"/>
                </a:lnTo>
                <a:lnTo>
                  <a:pt x="5210" y="16177"/>
                </a:lnTo>
                <a:lnTo>
                  <a:pt x="5246" y="16360"/>
                </a:lnTo>
                <a:lnTo>
                  <a:pt x="5246" y="16434"/>
                </a:lnTo>
                <a:lnTo>
                  <a:pt x="5283" y="16507"/>
                </a:lnTo>
                <a:lnTo>
                  <a:pt x="5356" y="16580"/>
                </a:lnTo>
                <a:lnTo>
                  <a:pt x="5430" y="16617"/>
                </a:lnTo>
                <a:lnTo>
                  <a:pt x="5540" y="16617"/>
                </a:lnTo>
                <a:lnTo>
                  <a:pt x="5870" y="16947"/>
                </a:lnTo>
                <a:lnTo>
                  <a:pt x="6237" y="17167"/>
                </a:lnTo>
                <a:lnTo>
                  <a:pt x="6567" y="17351"/>
                </a:lnTo>
                <a:lnTo>
                  <a:pt x="6750" y="17424"/>
                </a:lnTo>
                <a:lnTo>
                  <a:pt x="3449" y="17387"/>
                </a:lnTo>
                <a:lnTo>
                  <a:pt x="3596" y="17314"/>
                </a:lnTo>
                <a:lnTo>
                  <a:pt x="3926" y="17167"/>
                </a:lnTo>
                <a:lnTo>
                  <a:pt x="4256" y="16984"/>
                </a:lnTo>
                <a:lnTo>
                  <a:pt x="4476" y="16837"/>
                </a:lnTo>
                <a:lnTo>
                  <a:pt x="4696" y="16654"/>
                </a:lnTo>
                <a:lnTo>
                  <a:pt x="4770" y="16690"/>
                </a:lnTo>
                <a:lnTo>
                  <a:pt x="4880" y="16690"/>
                </a:lnTo>
                <a:lnTo>
                  <a:pt x="4953" y="16654"/>
                </a:lnTo>
                <a:lnTo>
                  <a:pt x="5026" y="16580"/>
                </a:lnTo>
                <a:lnTo>
                  <a:pt x="5136" y="16397"/>
                </a:lnTo>
                <a:lnTo>
                  <a:pt x="5210" y="16214"/>
                </a:lnTo>
                <a:lnTo>
                  <a:pt x="5173" y="16103"/>
                </a:lnTo>
                <a:lnTo>
                  <a:pt x="5100" y="16030"/>
                </a:lnTo>
                <a:lnTo>
                  <a:pt x="5063" y="15993"/>
                </a:lnTo>
                <a:lnTo>
                  <a:pt x="5100" y="15773"/>
                </a:lnTo>
                <a:lnTo>
                  <a:pt x="5100" y="15590"/>
                </a:lnTo>
                <a:close/>
                <a:moveTo>
                  <a:pt x="9795" y="0"/>
                </a:moveTo>
                <a:lnTo>
                  <a:pt x="9648" y="74"/>
                </a:lnTo>
                <a:lnTo>
                  <a:pt x="9391" y="110"/>
                </a:lnTo>
                <a:lnTo>
                  <a:pt x="9171" y="220"/>
                </a:lnTo>
                <a:lnTo>
                  <a:pt x="9061" y="294"/>
                </a:lnTo>
                <a:lnTo>
                  <a:pt x="8988" y="404"/>
                </a:lnTo>
                <a:lnTo>
                  <a:pt x="8951" y="514"/>
                </a:lnTo>
                <a:lnTo>
                  <a:pt x="8915" y="661"/>
                </a:lnTo>
                <a:lnTo>
                  <a:pt x="8915" y="771"/>
                </a:lnTo>
                <a:lnTo>
                  <a:pt x="8915" y="881"/>
                </a:lnTo>
                <a:lnTo>
                  <a:pt x="8988" y="1027"/>
                </a:lnTo>
                <a:lnTo>
                  <a:pt x="9025" y="1137"/>
                </a:lnTo>
                <a:lnTo>
                  <a:pt x="8254" y="2348"/>
                </a:lnTo>
                <a:lnTo>
                  <a:pt x="7631" y="2201"/>
                </a:lnTo>
                <a:lnTo>
                  <a:pt x="7007" y="2165"/>
                </a:lnTo>
                <a:lnTo>
                  <a:pt x="6384" y="2165"/>
                </a:lnTo>
                <a:lnTo>
                  <a:pt x="5797" y="2238"/>
                </a:lnTo>
                <a:lnTo>
                  <a:pt x="5650" y="2275"/>
                </a:lnTo>
                <a:lnTo>
                  <a:pt x="5577" y="2385"/>
                </a:lnTo>
                <a:lnTo>
                  <a:pt x="5100" y="2348"/>
                </a:lnTo>
                <a:lnTo>
                  <a:pt x="4623" y="2421"/>
                </a:lnTo>
                <a:lnTo>
                  <a:pt x="4109" y="2495"/>
                </a:lnTo>
                <a:lnTo>
                  <a:pt x="3632" y="2641"/>
                </a:lnTo>
                <a:lnTo>
                  <a:pt x="3192" y="2825"/>
                </a:lnTo>
                <a:lnTo>
                  <a:pt x="2715" y="3045"/>
                </a:lnTo>
                <a:lnTo>
                  <a:pt x="2312" y="3302"/>
                </a:lnTo>
                <a:lnTo>
                  <a:pt x="1945" y="3558"/>
                </a:lnTo>
                <a:lnTo>
                  <a:pt x="1505" y="3925"/>
                </a:lnTo>
                <a:lnTo>
                  <a:pt x="1138" y="4365"/>
                </a:lnTo>
                <a:lnTo>
                  <a:pt x="808" y="4806"/>
                </a:lnTo>
                <a:lnTo>
                  <a:pt x="551" y="5282"/>
                </a:lnTo>
                <a:lnTo>
                  <a:pt x="331" y="5796"/>
                </a:lnTo>
                <a:lnTo>
                  <a:pt x="184" y="6346"/>
                </a:lnTo>
                <a:lnTo>
                  <a:pt x="74" y="6896"/>
                </a:lnTo>
                <a:lnTo>
                  <a:pt x="1" y="7447"/>
                </a:lnTo>
                <a:lnTo>
                  <a:pt x="1" y="7997"/>
                </a:lnTo>
                <a:lnTo>
                  <a:pt x="38" y="8547"/>
                </a:lnTo>
                <a:lnTo>
                  <a:pt x="148" y="9097"/>
                </a:lnTo>
                <a:lnTo>
                  <a:pt x="294" y="9648"/>
                </a:lnTo>
                <a:lnTo>
                  <a:pt x="478" y="10161"/>
                </a:lnTo>
                <a:lnTo>
                  <a:pt x="698" y="10638"/>
                </a:lnTo>
                <a:lnTo>
                  <a:pt x="991" y="11115"/>
                </a:lnTo>
                <a:lnTo>
                  <a:pt x="1358" y="11555"/>
                </a:lnTo>
                <a:lnTo>
                  <a:pt x="1725" y="11958"/>
                </a:lnTo>
                <a:lnTo>
                  <a:pt x="2165" y="12325"/>
                </a:lnTo>
                <a:lnTo>
                  <a:pt x="2679" y="12655"/>
                </a:lnTo>
                <a:lnTo>
                  <a:pt x="3156" y="12912"/>
                </a:lnTo>
                <a:lnTo>
                  <a:pt x="3706" y="13132"/>
                </a:lnTo>
                <a:lnTo>
                  <a:pt x="4256" y="13279"/>
                </a:lnTo>
                <a:lnTo>
                  <a:pt x="4806" y="13389"/>
                </a:lnTo>
                <a:lnTo>
                  <a:pt x="5393" y="13462"/>
                </a:lnTo>
                <a:lnTo>
                  <a:pt x="5943" y="13462"/>
                </a:lnTo>
                <a:lnTo>
                  <a:pt x="6494" y="13426"/>
                </a:lnTo>
                <a:lnTo>
                  <a:pt x="7044" y="13352"/>
                </a:lnTo>
                <a:lnTo>
                  <a:pt x="7594" y="13206"/>
                </a:lnTo>
                <a:lnTo>
                  <a:pt x="8108" y="13022"/>
                </a:lnTo>
                <a:lnTo>
                  <a:pt x="8621" y="12802"/>
                </a:lnTo>
                <a:lnTo>
                  <a:pt x="9098" y="12509"/>
                </a:lnTo>
                <a:lnTo>
                  <a:pt x="9538" y="12215"/>
                </a:lnTo>
                <a:lnTo>
                  <a:pt x="10052" y="11775"/>
                </a:lnTo>
                <a:lnTo>
                  <a:pt x="10492" y="11262"/>
                </a:lnTo>
                <a:lnTo>
                  <a:pt x="10932" y="10711"/>
                </a:lnTo>
                <a:lnTo>
                  <a:pt x="11299" y="10161"/>
                </a:lnTo>
                <a:lnTo>
                  <a:pt x="11629" y="9538"/>
                </a:lnTo>
                <a:lnTo>
                  <a:pt x="11886" y="8914"/>
                </a:lnTo>
                <a:lnTo>
                  <a:pt x="12106" y="8290"/>
                </a:lnTo>
                <a:lnTo>
                  <a:pt x="12179" y="7924"/>
                </a:lnTo>
                <a:lnTo>
                  <a:pt x="12216" y="7593"/>
                </a:lnTo>
                <a:lnTo>
                  <a:pt x="12253" y="7080"/>
                </a:lnTo>
                <a:lnTo>
                  <a:pt x="12216" y="6603"/>
                </a:lnTo>
                <a:lnTo>
                  <a:pt x="12106" y="6126"/>
                </a:lnTo>
                <a:lnTo>
                  <a:pt x="11922" y="5649"/>
                </a:lnTo>
                <a:lnTo>
                  <a:pt x="11739" y="5172"/>
                </a:lnTo>
                <a:lnTo>
                  <a:pt x="11482" y="4732"/>
                </a:lnTo>
                <a:lnTo>
                  <a:pt x="11189" y="4329"/>
                </a:lnTo>
                <a:lnTo>
                  <a:pt x="10859" y="3962"/>
                </a:lnTo>
                <a:lnTo>
                  <a:pt x="10822" y="3852"/>
                </a:lnTo>
                <a:lnTo>
                  <a:pt x="10712" y="3815"/>
                </a:lnTo>
                <a:lnTo>
                  <a:pt x="10272" y="3375"/>
                </a:lnTo>
                <a:lnTo>
                  <a:pt x="10162" y="3302"/>
                </a:lnTo>
                <a:lnTo>
                  <a:pt x="9832" y="3082"/>
                </a:lnTo>
                <a:lnTo>
                  <a:pt x="9501" y="2861"/>
                </a:lnTo>
                <a:lnTo>
                  <a:pt x="9135" y="2678"/>
                </a:lnTo>
                <a:lnTo>
                  <a:pt x="8768" y="2531"/>
                </a:lnTo>
                <a:lnTo>
                  <a:pt x="8804" y="2458"/>
                </a:lnTo>
                <a:lnTo>
                  <a:pt x="8841" y="2421"/>
                </a:lnTo>
                <a:lnTo>
                  <a:pt x="8804" y="2348"/>
                </a:lnTo>
                <a:lnTo>
                  <a:pt x="9171" y="1871"/>
                </a:lnTo>
                <a:lnTo>
                  <a:pt x="9501" y="1394"/>
                </a:lnTo>
                <a:lnTo>
                  <a:pt x="9758" y="1394"/>
                </a:lnTo>
                <a:lnTo>
                  <a:pt x="9868" y="1358"/>
                </a:lnTo>
                <a:lnTo>
                  <a:pt x="9978" y="1284"/>
                </a:lnTo>
                <a:lnTo>
                  <a:pt x="10052" y="1211"/>
                </a:lnTo>
                <a:lnTo>
                  <a:pt x="10602" y="1468"/>
                </a:lnTo>
                <a:lnTo>
                  <a:pt x="11079" y="1798"/>
                </a:lnTo>
                <a:lnTo>
                  <a:pt x="11556" y="2128"/>
                </a:lnTo>
                <a:lnTo>
                  <a:pt x="11996" y="2531"/>
                </a:lnTo>
                <a:lnTo>
                  <a:pt x="12399" y="2972"/>
                </a:lnTo>
                <a:lnTo>
                  <a:pt x="12766" y="3412"/>
                </a:lnTo>
                <a:lnTo>
                  <a:pt x="13060" y="3925"/>
                </a:lnTo>
                <a:lnTo>
                  <a:pt x="13353" y="4439"/>
                </a:lnTo>
                <a:lnTo>
                  <a:pt x="13573" y="4989"/>
                </a:lnTo>
                <a:lnTo>
                  <a:pt x="13757" y="5539"/>
                </a:lnTo>
                <a:lnTo>
                  <a:pt x="13903" y="6126"/>
                </a:lnTo>
                <a:lnTo>
                  <a:pt x="14013" y="6713"/>
                </a:lnTo>
                <a:lnTo>
                  <a:pt x="14087" y="7300"/>
                </a:lnTo>
                <a:lnTo>
                  <a:pt x="14087" y="7887"/>
                </a:lnTo>
                <a:lnTo>
                  <a:pt x="14087" y="8510"/>
                </a:lnTo>
                <a:lnTo>
                  <a:pt x="14013" y="9097"/>
                </a:lnTo>
                <a:lnTo>
                  <a:pt x="13867" y="9758"/>
                </a:lnTo>
                <a:lnTo>
                  <a:pt x="13720" y="10381"/>
                </a:lnTo>
                <a:lnTo>
                  <a:pt x="13463" y="11005"/>
                </a:lnTo>
                <a:lnTo>
                  <a:pt x="13206" y="11592"/>
                </a:lnTo>
                <a:lnTo>
                  <a:pt x="12876" y="12179"/>
                </a:lnTo>
                <a:lnTo>
                  <a:pt x="12473" y="12692"/>
                </a:lnTo>
                <a:lnTo>
                  <a:pt x="12069" y="13206"/>
                </a:lnTo>
                <a:lnTo>
                  <a:pt x="11592" y="13683"/>
                </a:lnTo>
                <a:lnTo>
                  <a:pt x="11079" y="14049"/>
                </a:lnTo>
                <a:lnTo>
                  <a:pt x="10565" y="14416"/>
                </a:lnTo>
                <a:lnTo>
                  <a:pt x="9978" y="14710"/>
                </a:lnTo>
                <a:lnTo>
                  <a:pt x="9391" y="14966"/>
                </a:lnTo>
                <a:lnTo>
                  <a:pt x="8804" y="15150"/>
                </a:lnTo>
                <a:lnTo>
                  <a:pt x="8181" y="15260"/>
                </a:lnTo>
                <a:lnTo>
                  <a:pt x="7557" y="15333"/>
                </a:lnTo>
                <a:lnTo>
                  <a:pt x="6897" y="15370"/>
                </a:lnTo>
                <a:lnTo>
                  <a:pt x="6420" y="15333"/>
                </a:lnTo>
                <a:lnTo>
                  <a:pt x="5943" y="15296"/>
                </a:lnTo>
                <a:lnTo>
                  <a:pt x="5466" y="15186"/>
                </a:lnTo>
                <a:lnTo>
                  <a:pt x="5026" y="15076"/>
                </a:lnTo>
                <a:lnTo>
                  <a:pt x="4549" y="14893"/>
                </a:lnTo>
                <a:lnTo>
                  <a:pt x="4109" y="14673"/>
                </a:lnTo>
                <a:lnTo>
                  <a:pt x="3632" y="14453"/>
                </a:lnTo>
                <a:lnTo>
                  <a:pt x="3669" y="14416"/>
                </a:lnTo>
                <a:lnTo>
                  <a:pt x="3706" y="14343"/>
                </a:lnTo>
                <a:lnTo>
                  <a:pt x="3706" y="14269"/>
                </a:lnTo>
                <a:lnTo>
                  <a:pt x="3706" y="14196"/>
                </a:lnTo>
                <a:lnTo>
                  <a:pt x="3669" y="14123"/>
                </a:lnTo>
                <a:lnTo>
                  <a:pt x="3522" y="14013"/>
                </a:lnTo>
                <a:lnTo>
                  <a:pt x="3376" y="13939"/>
                </a:lnTo>
                <a:lnTo>
                  <a:pt x="3229" y="13903"/>
                </a:lnTo>
                <a:lnTo>
                  <a:pt x="3009" y="13903"/>
                </a:lnTo>
                <a:lnTo>
                  <a:pt x="2899" y="13939"/>
                </a:lnTo>
                <a:lnTo>
                  <a:pt x="2752" y="14013"/>
                </a:lnTo>
                <a:lnTo>
                  <a:pt x="2642" y="14123"/>
                </a:lnTo>
                <a:lnTo>
                  <a:pt x="2605" y="14269"/>
                </a:lnTo>
                <a:lnTo>
                  <a:pt x="2605" y="14416"/>
                </a:lnTo>
                <a:lnTo>
                  <a:pt x="2642" y="14563"/>
                </a:lnTo>
                <a:lnTo>
                  <a:pt x="2715" y="14710"/>
                </a:lnTo>
                <a:lnTo>
                  <a:pt x="2825" y="14820"/>
                </a:lnTo>
                <a:lnTo>
                  <a:pt x="2972" y="14856"/>
                </a:lnTo>
                <a:lnTo>
                  <a:pt x="3119" y="14893"/>
                </a:lnTo>
                <a:lnTo>
                  <a:pt x="3266" y="14856"/>
                </a:lnTo>
                <a:lnTo>
                  <a:pt x="3376" y="14746"/>
                </a:lnTo>
                <a:lnTo>
                  <a:pt x="3522" y="14856"/>
                </a:lnTo>
                <a:lnTo>
                  <a:pt x="4036" y="15150"/>
                </a:lnTo>
                <a:lnTo>
                  <a:pt x="4439" y="15333"/>
                </a:lnTo>
                <a:lnTo>
                  <a:pt x="4806" y="15480"/>
                </a:lnTo>
                <a:lnTo>
                  <a:pt x="4770" y="15553"/>
                </a:lnTo>
                <a:lnTo>
                  <a:pt x="4733" y="15590"/>
                </a:lnTo>
                <a:lnTo>
                  <a:pt x="4659" y="15810"/>
                </a:lnTo>
                <a:lnTo>
                  <a:pt x="4623" y="16030"/>
                </a:lnTo>
                <a:lnTo>
                  <a:pt x="4586" y="16470"/>
                </a:lnTo>
                <a:lnTo>
                  <a:pt x="3963" y="16654"/>
                </a:lnTo>
                <a:lnTo>
                  <a:pt x="3376" y="16910"/>
                </a:lnTo>
                <a:lnTo>
                  <a:pt x="2752" y="17167"/>
                </a:lnTo>
                <a:lnTo>
                  <a:pt x="2128" y="17387"/>
                </a:lnTo>
                <a:lnTo>
                  <a:pt x="2055" y="17424"/>
                </a:lnTo>
                <a:lnTo>
                  <a:pt x="2018" y="17497"/>
                </a:lnTo>
                <a:lnTo>
                  <a:pt x="1982" y="17571"/>
                </a:lnTo>
                <a:lnTo>
                  <a:pt x="1982" y="17644"/>
                </a:lnTo>
                <a:lnTo>
                  <a:pt x="2018" y="17717"/>
                </a:lnTo>
                <a:lnTo>
                  <a:pt x="2055" y="17791"/>
                </a:lnTo>
                <a:lnTo>
                  <a:pt x="2128" y="17828"/>
                </a:lnTo>
                <a:lnTo>
                  <a:pt x="2202" y="17864"/>
                </a:lnTo>
                <a:lnTo>
                  <a:pt x="8401" y="17901"/>
                </a:lnTo>
                <a:lnTo>
                  <a:pt x="8474" y="17901"/>
                </a:lnTo>
                <a:lnTo>
                  <a:pt x="8548" y="17864"/>
                </a:lnTo>
                <a:lnTo>
                  <a:pt x="8621" y="17791"/>
                </a:lnTo>
                <a:lnTo>
                  <a:pt x="8621" y="17717"/>
                </a:lnTo>
                <a:lnTo>
                  <a:pt x="8621" y="17644"/>
                </a:lnTo>
                <a:lnTo>
                  <a:pt x="8621" y="17571"/>
                </a:lnTo>
                <a:lnTo>
                  <a:pt x="8584" y="17497"/>
                </a:lnTo>
                <a:lnTo>
                  <a:pt x="8474" y="17424"/>
                </a:lnTo>
                <a:lnTo>
                  <a:pt x="8108" y="17277"/>
                </a:lnTo>
                <a:lnTo>
                  <a:pt x="7667" y="17167"/>
                </a:lnTo>
                <a:lnTo>
                  <a:pt x="7264" y="17057"/>
                </a:lnTo>
                <a:lnTo>
                  <a:pt x="6860" y="16947"/>
                </a:lnTo>
                <a:lnTo>
                  <a:pt x="6494" y="16764"/>
                </a:lnTo>
                <a:lnTo>
                  <a:pt x="6163" y="16544"/>
                </a:lnTo>
                <a:lnTo>
                  <a:pt x="5907" y="16324"/>
                </a:lnTo>
                <a:lnTo>
                  <a:pt x="5797" y="16214"/>
                </a:lnTo>
                <a:lnTo>
                  <a:pt x="5650" y="16140"/>
                </a:lnTo>
                <a:lnTo>
                  <a:pt x="5650" y="16103"/>
                </a:lnTo>
                <a:lnTo>
                  <a:pt x="5687" y="15920"/>
                </a:lnTo>
                <a:lnTo>
                  <a:pt x="5650" y="15737"/>
                </a:lnTo>
                <a:lnTo>
                  <a:pt x="6127" y="15810"/>
                </a:lnTo>
                <a:lnTo>
                  <a:pt x="6640" y="15847"/>
                </a:lnTo>
                <a:lnTo>
                  <a:pt x="7631" y="15847"/>
                </a:lnTo>
                <a:lnTo>
                  <a:pt x="8218" y="15773"/>
                </a:lnTo>
                <a:lnTo>
                  <a:pt x="8841" y="15627"/>
                </a:lnTo>
                <a:lnTo>
                  <a:pt x="9428" y="15480"/>
                </a:lnTo>
                <a:lnTo>
                  <a:pt x="10015" y="15260"/>
                </a:lnTo>
                <a:lnTo>
                  <a:pt x="10565" y="14966"/>
                </a:lnTo>
                <a:lnTo>
                  <a:pt x="11079" y="14673"/>
                </a:lnTo>
                <a:lnTo>
                  <a:pt x="11592" y="14306"/>
                </a:lnTo>
                <a:lnTo>
                  <a:pt x="12069" y="13903"/>
                </a:lnTo>
                <a:lnTo>
                  <a:pt x="12509" y="13462"/>
                </a:lnTo>
                <a:lnTo>
                  <a:pt x="12913" y="12986"/>
                </a:lnTo>
                <a:lnTo>
                  <a:pt x="13280" y="12472"/>
                </a:lnTo>
                <a:lnTo>
                  <a:pt x="13573" y="11922"/>
                </a:lnTo>
                <a:lnTo>
                  <a:pt x="13867" y="11372"/>
                </a:lnTo>
                <a:lnTo>
                  <a:pt x="14087" y="10785"/>
                </a:lnTo>
                <a:lnTo>
                  <a:pt x="14307" y="10198"/>
                </a:lnTo>
                <a:lnTo>
                  <a:pt x="14417" y="9574"/>
                </a:lnTo>
                <a:lnTo>
                  <a:pt x="14527" y="8951"/>
                </a:lnTo>
                <a:lnTo>
                  <a:pt x="14600" y="8327"/>
                </a:lnTo>
                <a:lnTo>
                  <a:pt x="14600" y="7703"/>
                </a:lnTo>
                <a:lnTo>
                  <a:pt x="14564" y="7080"/>
                </a:lnTo>
                <a:lnTo>
                  <a:pt x="14490" y="6456"/>
                </a:lnTo>
                <a:lnTo>
                  <a:pt x="14380" y="5833"/>
                </a:lnTo>
                <a:lnTo>
                  <a:pt x="14197" y="5209"/>
                </a:lnTo>
                <a:lnTo>
                  <a:pt x="13977" y="4622"/>
                </a:lnTo>
                <a:lnTo>
                  <a:pt x="13720" y="3999"/>
                </a:lnTo>
                <a:lnTo>
                  <a:pt x="13353" y="3412"/>
                </a:lnTo>
                <a:lnTo>
                  <a:pt x="12986" y="2861"/>
                </a:lnTo>
                <a:lnTo>
                  <a:pt x="12509" y="2311"/>
                </a:lnTo>
                <a:lnTo>
                  <a:pt x="12032" y="1834"/>
                </a:lnTo>
                <a:lnTo>
                  <a:pt x="11482" y="1394"/>
                </a:lnTo>
                <a:lnTo>
                  <a:pt x="10895" y="1027"/>
                </a:lnTo>
                <a:lnTo>
                  <a:pt x="10602" y="881"/>
                </a:lnTo>
                <a:lnTo>
                  <a:pt x="10272" y="734"/>
                </a:lnTo>
                <a:lnTo>
                  <a:pt x="10308" y="587"/>
                </a:lnTo>
                <a:lnTo>
                  <a:pt x="10308" y="441"/>
                </a:lnTo>
                <a:lnTo>
                  <a:pt x="10272" y="294"/>
                </a:lnTo>
                <a:lnTo>
                  <a:pt x="10198" y="147"/>
                </a:lnTo>
                <a:lnTo>
                  <a:pt x="10088" y="74"/>
                </a:lnTo>
                <a:lnTo>
                  <a:pt x="9942" y="0"/>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480" name="Shape 480"/>
          <p:cNvSpPr/>
          <p:nvPr/>
        </p:nvSpPr>
        <p:spPr>
          <a:xfrm>
            <a:off x="8742973" y="4166677"/>
            <a:ext cx="495281" cy="340238"/>
          </a:xfrm>
          <a:custGeom>
            <a:avLst/>
            <a:gdLst/>
            <a:ahLst/>
            <a:cxnLst/>
            <a:rect l="0" t="0" r="0" b="0"/>
            <a:pathLst>
              <a:path w="17461" h="11995" extrusionOk="0">
                <a:moveTo>
                  <a:pt x="9758" y="2238"/>
                </a:moveTo>
                <a:lnTo>
                  <a:pt x="9721" y="2274"/>
                </a:lnTo>
                <a:lnTo>
                  <a:pt x="9648" y="2311"/>
                </a:lnTo>
                <a:lnTo>
                  <a:pt x="9611" y="2458"/>
                </a:lnTo>
                <a:lnTo>
                  <a:pt x="9648" y="2568"/>
                </a:lnTo>
                <a:lnTo>
                  <a:pt x="9721" y="2605"/>
                </a:lnTo>
                <a:lnTo>
                  <a:pt x="9758" y="2641"/>
                </a:lnTo>
                <a:lnTo>
                  <a:pt x="9941" y="2641"/>
                </a:lnTo>
                <a:lnTo>
                  <a:pt x="9978" y="2605"/>
                </a:lnTo>
                <a:lnTo>
                  <a:pt x="10051" y="2531"/>
                </a:lnTo>
                <a:lnTo>
                  <a:pt x="10051" y="2458"/>
                </a:lnTo>
                <a:lnTo>
                  <a:pt x="10051" y="2348"/>
                </a:lnTo>
                <a:lnTo>
                  <a:pt x="9978" y="2274"/>
                </a:lnTo>
                <a:lnTo>
                  <a:pt x="9941" y="2238"/>
                </a:lnTo>
                <a:close/>
                <a:moveTo>
                  <a:pt x="9795" y="3191"/>
                </a:moveTo>
                <a:lnTo>
                  <a:pt x="9721" y="3265"/>
                </a:lnTo>
                <a:lnTo>
                  <a:pt x="9684" y="3301"/>
                </a:lnTo>
                <a:lnTo>
                  <a:pt x="9684" y="3375"/>
                </a:lnTo>
                <a:lnTo>
                  <a:pt x="9684" y="3485"/>
                </a:lnTo>
                <a:lnTo>
                  <a:pt x="9758" y="3522"/>
                </a:lnTo>
                <a:lnTo>
                  <a:pt x="9795" y="3558"/>
                </a:lnTo>
                <a:lnTo>
                  <a:pt x="9941" y="3558"/>
                </a:lnTo>
                <a:lnTo>
                  <a:pt x="9978" y="3522"/>
                </a:lnTo>
                <a:lnTo>
                  <a:pt x="10015" y="3485"/>
                </a:lnTo>
                <a:lnTo>
                  <a:pt x="10051" y="3375"/>
                </a:lnTo>
                <a:lnTo>
                  <a:pt x="10015" y="3301"/>
                </a:lnTo>
                <a:lnTo>
                  <a:pt x="9978" y="3228"/>
                </a:lnTo>
                <a:lnTo>
                  <a:pt x="9941" y="3191"/>
                </a:lnTo>
                <a:close/>
                <a:moveTo>
                  <a:pt x="11519" y="3045"/>
                </a:moveTo>
                <a:lnTo>
                  <a:pt x="11409" y="3081"/>
                </a:lnTo>
                <a:lnTo>
                  <a:pt x="11335" y="3118"/>
                </a:lnTo>
                <a:lnTo>
                  <a:pt x="11298" y="3191"/>
                </a:lnTo>
                <a:lnTo>
                  <a:pt x="11262" y="3265"/>
                </a:lnTo>
                <a:lnTo>
                  <a:pt x="11262" y="3338"/>
                </a:lnTo>
                <a:lnTo>
                  <a:pt x="11262" y="3412"/>
                </a:lnTo>
                <a:lnTo>
                  <a:pt x="11298" y="3485"/>
                </a:lnTo>
                <a:lnTo>
                  <a:pt x="11372" y="3522"/>
                </a:lnTo>
                <a:lnTo>
                  <a:pt x="11445" y="3595"/>
                </a:lnTo>
                <a:lnTo>
                  <a:pt x="11592" y="3595"/>
                </a:lnTo>
                <a:lnTo>
                  <a:pt x="11665" y="3522"/>
                </a:lnTo>
                <a:lnTo>
                  <a:pt x="11702" y="3485"/>
                </a:lnTo>
                <a:lnTo>
                  <a:pt x="11739" y="3412"/>
                </a:lnTo>
                <a:lnTo>
                  <a:pt x="11702" y="3265"/>
                </a:lnTo>
                <a:lnTo>
                  <a:pt x="11702" y="3155"/>
                </a:lnTo>
                <a:lnTo>
                  <a:pt x="11629" y="3081"/>
                </a:lnTo>
                <a:lnTo>
                  <a:pt x="11519" y="3045"/>
                </a:lnTo>
                <a:close/>
                <a:moveTo>
                  <a:pt x="15554" y="1541"/>
                </a:moveTo>
                <a:lnTo>
                  <a:pt x="15407" y="1871"/>
                </a:lnTo>
                <a:lnTo>
                  <a:pt x="15187" y="2164"/>
                </a:lnTo>
                <a:lnTo>
                  <a:pt x="14967" y="2458"/>
                </a:lnTo>
                <a:lnTo>
                  <a:pt x="14710" y="2715"/>
                </a:lnTo>
                <a:lnTo>
                  <a:pt x="14416" y="2935"/>
                </a:lnTo>
                <a:lnTo>
                  <a:pt x="14123" y="3155"/>
                </a:lnTo>
                <a:lnTo>
                  <a:pt x="13536" y="3595"/>
                </a:lnTo>
                <a:lnTo>
                  <a:pt x="13279" y="3265"/>
                </a:lnTo>
                <a:lnTo>
                  <a:pt x="12986" y="2971"/>
                </a:lnTo>
                <a:lnTo>
                  <a:pt x="13096" y="2935"/>
                </a:lnTo>
                <a:lnTo>
                  <a:pt x="13683" y="2531"/>
                </a:lnTo>
                <a:lnTo>
                  <a:pt x="14306" y="2164"/>
                </a:lnTo>
                <a:lnTo>
                  <a:pt x="14930" y="1834"/>
                </a:lnTo>
                <a:lnTo>
                  <a:pt x="15554" y="1541"/>
                </a:lnTo>
                <a:close/>
                <a:moveTo>
                  <a:pt x="8914" y="3228"/>
                </a:moveTo>
                <a:lnTo>
                  <a:pt x="8841" y="3301"/>
                </a:lnTo>
                <a:lnTo>
                  <a:pt x="8804" y="3375"/>
                </a:lnTo>
                <a:lnTo>
                  <a:pt x="8804" y="3485"/>
                </a:lnTo>
                <a:lnTo>
                  <a:pt x="8804" y="3558"/>
                </a:lnTo>
                <a:lnTo>
                  <a:pt x="8877" y="3632"/>
                </a:lnTo>
                <a:lnTo>
                  <a:pt x="8951" y="3668"/>
                </a:lnTo>
                <a:lnTo>
                  <a:pt x="9098" y="3668"/>
                </a:lnTo>
                <a:lnTo>
                  <a:pt x="9134" y="3632"/>
                </a:lnTo>
                <a:lnTo>
                  <a:pt x="9208" y="3558"/>
                </a:lnTo>
                <a:lnTo>
                  <a:pt x="9208" y="3485"/>
                </a:lnTo>
                <a:lnTo>
                  <a:pt x="9208" y="3375"/>
                </a:lnTo>
                <a:lnTo>
                  <a:pt x="9171" y="3338"/>
                </a:lnTo>
                <a:lnTo>
                  <a:pt x="9134" y="3265"/>
                </a:lnTo>
                <a:lnTo>
                  <a:pt x="9061" y="3228"/>
                </a:lnTo>
                <a:close/>
                <a:moveTo>
                  <a:pt x="16324" y="1101"/>
                </a:moveTo>
                <a:lnTo>
                  <a:pt x="16140" y="1541"/>
                </a:lnTo>
                <a:lnTo>
                  <a:pt x="15884" y="1944"/>
                </a:lnTo>
                <a:lnTo>
                  <a:pt x="15590" y="2348"/>
                </a:lnTo>
                <a:lnTo>
                  <a:pt x="15297" y="2751"/>
                </a:lnTo>
                <a:lnTo>
                  <a:pt x="14967" y="3081"/>
                </a:lnTo>
                <a:lnTo>
                  <a:pt x="14600" y="3412"/>
                </a:lnTo>
                <a:lnTo>
                  <a:pt x="13829" y="4072"/>
                </a:lnTo>
                <a:lnTo>
                  <a:pt x="13756" y="3925"/>
                </a:lnTo>
                <a:lnTo>
                  <a:pt x="13976" y="3778"/>
                </a:lnTo>
                <a:lnTo>
                  <a:pt x="14343" y="3558"/>
                </a:lnTo>
                <a:lnTo>
                  <a:pt x="14673" y="3301"/>
                </a:lnTo>
                <a:lnTo>
                  <a:pt x="15003" y="3008"/>
                </a:lnTo>
                <a:lnTo>
                  <a:pt x="15297" y="2715"/>
                </a:lnTo>
                <a:lnTo>
                  <a:pt x="15554" y="2384"/>
                </a:lnTo>
                <a:lnTo>
                  <a:pt x="15774" y="2018"/>
                </a:lnTo>
                <a:lnTo>
                  <a:pt x="15957" y="1651"/>
                </a:lnTo>
                <a:lnTo>
                  <a:pt x="16104" y="1211"/>
                </a:lnTo>
                <a:lnTo>
                  <a:pt x="16104" y="1137"/>
                </a:lnTo>
                <a:lnTo>
                  <a:pt x="16324" y="1101"/>
                </a:lnTo>
                <a:close/>
                <a:moveTo>
                  <a:pt x="10528" y="3962"/>
                </a:moveTo>
                <a:lnTo>
                  <a:pt x="10455" y="3998"/>
                </a:lnTo>
                <a:lnTo>
                  <a:pt x="10381" y="4072"/>
                </a:lnTo>
                <a:lnTo>
                  <a:pt x="10381" y="4108"/>
                </a:lnTo>
                <a:lnTo>
                  <a:pt x="10345" y="4219"/>
                </a:lnTo>
                <a:lnTo>
                  <a:pt x="10381" y="4329"/>
                </a:lnTo>
                <a:lnTo>
                  <a:pt x="10455" y="4402"/>
                </a:lnTo>
                <a:lnTo>
                  <a:pt x="10491" y="4439"/>
                </a:lnTo>
                <a:lnTo>
                  <a:pt x="10638" y="4439"/>
                </a:lnTo>
                <a:lnTo>
                  <a:pt x="10748" y="4365"/>
                </a:lnTo>
                <a:lnTo>
                  <a:pt x="10785" y="4292"/>
                </a:lnTo>
                <a:lnTo>
                  <a:pt x="10822" y="4219"/>
                </a:lnTo>
                <a:lnTo>
                  <a:pt x="10785" y="4108"/>
                </a:lnTo>
                <a:lnTo>
                  <a:pt x="10748" y="4072"/>
                </a:lnTo>
                <a:lnTo>
                  <a:pt x="10712" y="3998"/>
                </a:lnTo>
                <a:lnTo>
                  <a:pt x="10675" y="3962"/>
                </a:lnTo>
                <a:close/>
                <a:moveTo>
                  <a:pt x="16434" y="477"/>
                </a:moveTo>
                <a:lnTo>
                  <a:pt x="16617" y="514"/>
                </a:lnTo>
                <a:lnTo>
                  <a:pt x="16764" y="587"/>
                </a:lnTo>
                <a:lnTo>
                  <a:pt x="16837" y="734"/>
                </a:lnTo>
                <a:lnTo>
                  <a:pt x="16911" y="880"/>
                </a:lnTo>
                <a:lnTo>
                  <a:pt x="16947" y="1064"/>
                </a:lnTo>
                <a:lnTo>
                  <a:pt x="16947" y="1247"/>
                </a:lnTo>
                <a:lnTo>
                  <a:pt x="16911" y="1541"/>
                </a:lnTo>
                <a:lnTo>
                  <a:pt x="16764" y="1871"/>
                </a:lnTo>
                <a:lnTo>
                  <a:pt x="16544" y="2128"/>
                </a:lnTo>
                <a:lnTo>
                  <a:pt x="16104" y="2641"/>
                </a:lnTo>
                <a:lnTo>
                  <a:pt x="15077" y="3668"/>
                </a:lnTo>
                <a:lnTo>
                  <a:pt x="14086" y="4549"/>
                </a:lnTo>
                <a:lnTo>
                  <a:pt x="14013" y="4402"/>
                </a:lnTo>
                <a:lnTo>
                  <a:pt x="14123" y="4329"/>
                </a:lnTo>
                <a:lnTo>
                  <a:pt x="14967" y="3632"/>
                </a:lnTo>
                <a:lnTo>
                  <a:pt x="15370" y="3228"/>
                </a:lnTo>
                <a:lnTo>
                  <a:pt x="15737" y="2825"/>
                </a:lnTo>
                <a:lnTo>
                  <a:pt x="16067" y="2384"/>
                </a:lnTo>
                <a:lnTo>
                  <a:pt x="16361" y="1908"/>
                </a:lnTo>
                <a:lnTo>
                  <a:pt x="16617" y="1431"/>
                </a:lnTo>
                <a:lnTo>
                  <a:pt x="16764" y="880"/>
                </a:lnTo>
                <a:lnTo>
                  <a:pt x="16764" y="770"/>
                </a:lnTo>
                <a:lnTo>
                  <a:pt x="16727" y="697"/>
                </a:lnTo>
                <a:lnTo>
                  <a:pt x="16654" y="660"/>
                </a:lnTo>
                <a:lnTo>
                  <a:pt x="16544" y="660"/>
                </a:lnTo>
                <a:lnTo>
                  <a:pt x="15920" y="770"/>
                </a:lnTo>
                <a:lnTo>
                  <a:pt x="15333" y="954"/>
                </a:lnTo>
                <a:lnTo>
                  <a:pt x="15333" y="954"/>
                </a:lnTo>
                <a:lnTo>
                  <a:pt x="15590" y="807"/>
                </a:lnTo>
                <a:lnTo>
                  <a:pt x="15884" y="660"/>
                </a:lnTo>
                <a:lnTo>
                  <a:pt x="16177" y="550"/>
                </a:lnTo>
                <a:lnTo>
                  <a:pt x="16434" y="477"/>
                </a:lnTo>
                <a:close/>
                <a:moveTo>
                  <a:pt x="9354" y="4182"/>
                </a:moveTo>
                <a:lnTo>
                  <a:pt x="9208" y="4255"/>
                </a:lnTo>
                <a:lnTo>
                  <a:pt x="9134" y="4365"/>
                </a:lnTo>
                <a:lnTo>
                  <a:pt x="9134" y="4439"/>
                </a:lnTo>
                <a:lnTo>
                  <a:pt x="9171" y="4512"/>
                </a:lnTo>
                <a:lnTo>
                  <a:pt x="9208" y="4585"/>
                </a:lnTo>
                <a:lnTo>
                  <a:pt x="9281" y="4622"/>
                </a:lnTo>
                <a:lnTo>
                  <a:pt x="9428" y="4622"/>
                </a:lnTo>
                <a:lnTo>
                  <a:pt x="9538" y="4585"/>
                </a:lnTo>
                <a:lnTo>
                  <a:pt x="9611" y="4475"/>
                </a:lnTo>
                <a:lnTo>
                  <a:pt x="9648" y="4402"/>
                </a:lnTo>
                <a:lnTo>
                  <a:pt x="9648" y="4292"/>
                </a:lnTo>
                <a:lnTo>
                  <a:pt x="9611" y="4255"/>
                </a:lnTo>
                <a:lnTo>
                  <a:pt x="9538" y="4182"/>
                </a:lnTo>
                <a:close/>
                <a:moveTo>
                  <a:pt x="13243" y="6566"/>
                </a:moveTo>
                <a:lnTo>
                  <a:pt x="13169" y="6639"/>
                </a:lnTo>
                <a:lnTo>
                  <a:pt x="13133" y="6713"/>
                </a:lnTo>
                <a:lnTo>
                  <a:pt x="13133" y="6860"/>
                </a:lnTo>
                <a:lnTo>
                  <a:pt x="13133" y="6933"/>
                </a:lnTo>
                <a:lnTo>
                  <a:pt x="13206" y="6970"/>
                </a:lnTo>
                <a:lnTo>
                  <a:pt x="13316" y="7006"/>
                </a:lnTo>
                <a:lnTo>
                  <a:pt x="13463" y="6970"/>
                </a:lnTo>
                <a:lnTo>
                  <a:pt x="13536" y="6933"/>
                </a:lnTo>
                <a:lnTo>
                  <a:pt x="13536" y="6860"/>
                </a:lnTo>
                <a:lnTo>
                  <a:pt x="13573" y="6750"/>
                </a:lnTo>
                <a:lnTo>
                  <a:pt x="13536" y="6676"/>
                </a:lnTo>
                <a:lnTo>
                  <a:pt x="13463" y="6603"/>
                </a:lnTo>
                <a:lnTo>
                  <a:pt x="13316" y="6566"/>
                </a:lnTo>
                <a:close/>
                <a:moveTo>
                  <a:pt x="12216" y="7300"/>
                </a:moveTo>
                <a:lnTo>
                  <a:pt x="12105" y="7336"/>
                </a:lnTo>
                <a:lnTo>
                  <a:pt x="12032" y="7410"/>
                </a:lnTo>
                <a:lnTo>
                  <a:pt x="11995" y="7520"/>
                </a:lnTo>
                <a:lnTo>
                  <a:pt x="11995" y="7630"/>
                </a:lnTo>
                <a:lnTo>
                  <a:pt x="12032" y="7703"/>
                </a:lnTo>
                <a:lnTo>
                  <a:pt x="12105" y="7777"/>
                </a:lnTo>
                <a:lnTo>
                  <a:pt x="12216" y="7777"/>
                </a:lnTo>
                <a:lnTo>
                  <a:pt x="12289" y="7740"/>
                </a:lnTo>
                <a:lnTo>
                  <a:pt x="12362" y="7703"/>
                </a:lnTo>
                <a:lnTo>
                  <a:pt x="12436" y="7630"/>
                </a:lnTo>
                <a:lnTo>
                  <a:pt x="12436" y="7520"/>
                </a:lnTo>
                <a:lnTo>
                  <a:pt x="12436" y="7410"/>
                </a:lnTo>
                <a:lnTo>
                  <a:pt x="12326" y="7336"/>
                </a:lnTo>
                <a:lnTo>
                  <a:pt x="12216" y="7300"/>
                </a:lnTo>
                <a:close/>
                <a:moveTo>
                  <a:pt x="12729" y="8033"/>
                </a:moveTo>
                <a:lnTo>
                  <a:pt x="12656" y="8107"/>
                </a:lnTo>
                <a:lnTo>
                  <a:pt x="12656" y="8143"/>
                </a:lnTo>
                <a:lnTo>
                  <a:pt x="12619" y="8253"/>
                </a:lnTo>
                <a:lnTo>
                  <a:pt x="12619" y="8400"/>
                </a:lnTo>
                <a:lnTo>
                  <a:pt x="12656" y="8437"/>
                </a:lnTo>
                <a:lnTo>
                  <a:pt x="12692" y="8474"/>
                </a:lnTo>
                <a:lnTo>
                  <a:pt x="12729" y="8474"/>
                </a:lnTo>
                <a:lnTo>
                  <a:pt x="12802" y="8510"/>
                </a:lnTo>
                <a:lnTo>
                  <a:pt x="12912" y="8474"/>
                </a:lnTo>
                <a:lnTo>
                  <a:pt x="12986" y="8437"/>
                </a:lnTo>
                <a:lnTo>
                  <a:pt x="13022" y="8400"/>
                </a:lnTo>
                <a:lnTo>
                  <a:pt x="13022" y="8253"/>
                </a:lnTo>
                <a:lnTo>
                  <a:pt x="13022" y="8180"/>
                </a:lnTo>
                <a:lnTo>
                  <a:pt x="12949" y="8107"/>
                </a:lnTo>
                <a:lnTo>
                  <a:pt x="12912" y="8033"/>
                </a:lnTo>
                <a:close/>
                <a:moveTo>
                  <a:pt x="10051" y="2128"/>
                </a:moveTo>
                <a:lnTo>
                  <a:pt x="10455" y="2164"/>
                </a:lnTo>
                <a:lnTo>
                  <a:pt x="10858" y="2238"/>
                </a:lnTo>
                <a:lnTo>
                  <a:pt x="11262" y="2348"/>
                </a:lnTo>
                <a:lnTo>
                  <a:pt x="11225" y="2458"/>
                </a:lnTo>
                <a:lnTo>
                  <a:pt x="11262" y="2568"/>
                </a:lnTo>
                <a:lnTo>
                  <a:pt x="11335" y="2641"/>
                </a:lnTo>
                <a:lnTo>
                  <a:pt x="11445" y="2715"/>
                </a:lnTo>
                <a:lnTo>
                  <a:pt x="11629" y="2715"/>
                </a:lnTo>
                <a:lnTo>
                  <a:pt x="11775" y="2788"/>
                </a:lnTo>
                <a:lnTo>
                  <a:pt x="12105" y="2935"/>
                </a:lnTo>
                <a:lnTo>
                  <a:pt x="12179" y="2971"/>
                </a:lnTo>
                <a:lnTo>
                  <a:pt x="12252" y="3008"/>
                </a:lnTo>
                <a:lnTo>
                  <a:pt x="12472" y="3191"/>
                </a:lnTo>
                <a:lnTo>
                  <a:pt x="12692" y="3412"/>
                </a:lnTo>
                <a:lnTo>
                  <a:pt x="13096" y="3852"/>
                </a:lnTo>
                <a:lnTo>
                  <a:pt x="11482" y="4842"/>
                </a:lnTo>
                <a:lnTo>
                  <a:pt x="9868" y="5796"/>
                </a:lnTo>
                <a:lnTo>
                  <a:pt x="6090" y="8070"/>
                </a:lnTo>
                <a:lnTo>
                  <a:pt x="5209" y="8620"/>
                </a:lnTo>
                <a:lnTo>
                  <a:pt x="5356" y="8327"/>
                </a:lnTo>
                <a:lnTo>
                  <a:pt x="5649" y="7960"/>
                </a:lnTo>
                <a:lnTo>
                  <a:pt x="5943" y="7557"/>
                </a:lnTo>
                <a:lnTo>
                  <a:pt x="5906" y="7483"/>
                </a:lnTo>
                <a:lnTo>
                  <a:pt x="5870" y="7483"/>
                </a:lnTo>
                <a:lnTo>
                  <a:pt x="5686" y="7593"/>
                </a:lnTo>
                <a:lnTo>
                  <a:pt x="5539" y="7740"/>
                </a:lnTo>
                <a:lnTo>
                  <a:pt x="5209" y="8070"/>
                </a:lnTo>
                <a:lnTo>
                  <a:pt x="4989" y="8437"/>
                </a:lnTo>
                <a:lnTo>
                  <a:pt x="4769" y="8840"/>
                </a:lnTo>
                <a:lnTo>
                  <a:pt x="4732" y="8877"/>
                </a:lnTo>
                <a:lnTo>
                  <a:pt x="4622" y="8584"/>
                </a:lnTo>
                <a:lnTo>
                  <a:pt x="4916" y="8107"/>
                </a:lnTo>
                <a:lnTo>
                  <a:pt x="5283" y="7630"/>
                </a:lnTo>
                <a:lnTo>
                  <a:pt x="5649" y="7190"/>
                </a:lnTo>
                <a:lnTo>
                  <a:pt x="6016" y="6786"/>
                </a:lnTo>
                <a:lnTo>
                  <a:pt x="6016" y="6750"/>
                </a:lnTo>
                <a:lnTo>
                  <a:pt x="6016" y="6713"/>
                </a:lnTo>
                <a:lnTo>
                  <a:pt x="5943" y="6713"/>
                </a:lnTo>
                <a:lnTo>
                  <a:pt x="5539" y="7043"/>
                </a:lnTo>
                <a:lnTo>
                  <a:pt x="5173" y="7410"/>
                </a:lnTo>
                <a:lnTo>
                  <a:pt x="4842" y="7777"/>
                </a:lnTo>
                <a:lnTo>
                  <a:pt x="4512" y="8180"/>
                </a:lnTo>
                <a:lnTo>
                  <a:pt x="4476" y="7923"/>
                </a:lnTo>
                <a:lnTo>
                  <a:pt x="4439" y="7667"/>
                </a:lnTo>
                <a:lnTo>
                  <a:pt x="4659" y="7336"/>
                </a:lnTo>
                <a:lnTo>
                  <a:pt x="4879" y="7080"/>
                </a:lnTo>
                <a:lnTo>
                  <a:pt x="5686" y="6016"/>
                </a:lnTo>
                <a:lnTo>
                  <a:pt x="5723" y="5943"/>
                </a:lnTo>
                <a:lnTo>
                  <a:pt x="5686" y="5906"/>
                </a:lnTo>
                <a:lnTo>
                  <a:pt x="5576" y="5906"/>
                </a:lnTo>
                <a:lnTo>
                  <a:pt x="5283" y="6199"/>
                </a:lnTo>
                <a:lnTo>
                  <a:pt x="4953" y="6529"/>
                </a:lnTo>
                <a:lnTo>
                  <a:pt x="4402" y="7153"/>
                </a:lnTo>
                <a:lnTo>
                  <a:pt x="4402" y="6529"/>
                </a:lnTo>
                <a:lnTo>
                  <a:pt x="4622" y="6199"/>
                </a:lnTo>
                <a:lnTo>
                  <a:pt x="4953" y="5759"/>
                </a:lnTo>
                <a:lnTo>
                  <a:pt x="5136" y="5502"/>
                </a:lnTo>
                <a:lnTo>
                  <a:pt x="5246" y="5392"/>
                </a:lnTo>
                <a:lnTo>
                  <a:pt x="5393" y="5319"/>
                </a:lnTo>
                <a:lnTo>
                  <a:pt x="5429" y="5319"/>
                </a:lnTo>
                <a:lnTo>
                  <a:pt x="5429" y="5282"/>
                </a:lnTo>
                <a:lnTo>
                  <a:pt x="5393" y="5246"/>
                </a:lnTo>
                <a:lnTo>
                  <a:pt x="5393" y="5209"/>
                </a:lnTo>
                <a:lnTo>
                  <a:pt x="5173" y="5209"/>
                </a:lnTo>
                <a:lnTo>
                  <a:pt x="5063" y="5282"/>
                </a:lnTo>
                <a:lnTo>
                  <a:pt x="4953" y="5356"/>
                </a:lnTo>
                <a:lnTo>
                  <a:pt x="4769" y="5539"/>
                </a:lnTo>
                <a:lnTo>
                  <a:pt x="4622" y="5722"/>
                </a:lnTo>
                <a:lnTo>
                  <a:pt x="4476" y="5869"/>
                </a:lnTo>
                <a:lnTo>
                  <a:pt x="4586" y="5466"/>
                </a:lnTo>
                <a:lnTo>
                  <a:pt x="4732" y="5062"/>
                </a:lnTo>
                <a:lnTo>
                  <a:pt x="4879" y="4842"/>
                </a:lnTo>
                <a:lnTo>
                  <a:pt x="5026" y="4622"/>
                </a:lnTo>
                <a:lnTo>
                  <a:pt x="5209" y="4402"/>
                </a:lnTo>
                <a:lnTo>
                  <a:pt x="5393" y="4219"/>
                </a:lnTo>
                <a:lnTo>
                  <a:pt x="5796" y="3852"/>
                </a:lnTo>
                <a:lnTo>
                  <a:pt x="6236" y="3522"/>
                </a:lnTo>
                <a:lnTo>
                  <a:pt x="6677" y="3228"/>
                </a:lnTo>
                <a:lnTo>
                  <a:pt x="7117" y="2935"/>
                </a:lnTo>
                <a:lnTo>
                  <a:pt x="7594" y="2715"/>
                </a:lnTo>
                <a:lnTo>
                  <a:pt x="8070" y="2494"/>
                </a:lnTo>
                <a:lnTo>
                  <a:pt x="8474" y="2348"/>
                </a:lnTo>
                <a:lnTo>
                  <a:pt x="8841" y="2238"/>
                </a:lnTo>
                <a:lnTo>
                  <a:pt x="9244" y="2164"/>
                </a:lnTo>
                <a:lnTo>
                  <a:pt x="9648" y="2128"/>
                </a:lnTo>
                <a:close/>
                <a:moveTo>
                  <a:pt x="13316" y="4219"/>
                </a:moveTo>
                <a:lnTo>
                  <a:pt x="13426" y="4365"/>
                </a:lnTo>
                <a:lnTo>
                  <a:pt x="12582" y="5026"/>
                </a:lnTo>
                <a:lnTo>
                  <a:pt x="11702" y="5649"/>
                </a:lnTo>
                <a:lnTo>
                  <a:pt x="10785" y="6273"/>
                </a:lnTo>
                <a:lnTo>
                  <a:pt x="9868" y="6860"/>
                </a:lnTo>
                <a:lnTo>
                  <a:pt x="8877" y="7446"/>
                </a:lnTo>
                <a:lnTo>
                  <a:pt x="7887" y="8033"/>
                </a:lnTo>
                <a:lnTo>
                  <a:pt x="6860" y="8584"/>
                </a:lnTo>
                <a:lnTo>
                  <a:pt x="5796" y="9097"/>
                </a:lnTo>
                <a:lnTo>
                  <a:pt x="4989" y="9464"/>
                </a:lnTo>
                <a:lnTo>
                  <a:pt x="4916" y="9317"/>
                </a:lnTo>
                <a:lnTo>
                  <a:pt x="4953" y="9207"/>
                </a:lnTo>
                <a:lnTo>
                  <a:pt x="6053" y="8584"/>
                </a:lnTo>
                <a:lnTo>
                  <a:pt x="10198" y="6089"/>
                </a:lnTo>
                <a:lnTo>
                  <a:pt x="11775" y="5136"/>
                </a:lnTo>
                <a:lnTo>
                  <a:pt x="13316" y="4219"/>
                </a:lnTo>
                <a:close/>
                <a:moveTo>
                  <a:pt x="3962" y="7960"/>
                </a:moveTo>
                <a:lnTo>
                  <a:pt x="3999" y="8070"/>
                </a:lnTo>
                <a:lnTo>
                  <a:pt x="3999" y="8107"/>
                </a:lnTo>
                <a:lnTo>
                  <a:pt x="4146" y="8694"/>
                </a:lnTo>
                <a:lnTo>
                  <a:pt x="3962" y="9024"/>
                </a:lnTo>
                <a:lnTo>
                  <a:pt x="3925" y="9097"/>
                </a:lnTo>
                <a:lnTo>
                  <a:pt x="3925" y="9134"/>
                </a:lnTo>
                <a:lnTo>
                  <a:pt x="3999" y="9244"/>
                </a:lnTo>
                <a:lnTo>
                  <a:pt x="3339" y="9501"/>
                </a:lnTo>
                <a:lnTo>
                  <a:pt x="3008" y="9611"/>
                </a:lnTo>
                <a:lnTo>
                  <a:pt x="2642" y="9684"/>
                </a:lnTo>
                <a:lnTo>
                  <a:pt x="2898" y="9171"/>
                </a:lnTo>
                <a:lnTo>
                  <a:pt x="3229" y="8694"/>
                </a:lnTo>
                <a:lnTo>
                  <a:pt x="3559" y="8327"/>
                </a:lnTo>
                <a:lnTo>
                  <a:pt x="3962" y="7960"/>
                </a:lnTo>
                <a:close/>
                <a:moveTo>
                  <a:pt x="13609" y="4732"/>
                </a:moveTo>
                <a:lnTo>
                  <a:pt x="13683" y="4915"/>
                </a:lnTo>
                <a:lnTo>
                  <a:pt x="12986" y="5502"/>
                </a:lnTo>
                <a:lnTo>
                  <a:pt x="12105" y="6199"/>
                </a:lnTo>
                <a:lnTo>
                  <a:pt x="11225" y="6823"/>
                </a:lnTo>
                <a:lnTo>
                  <a:pt x="10308" y="7446"/>
                </a:lnTo>
                <a:lnTo>
                  <a:pt x="9354" y="8033"/>
                </a:lnTo>
                <a:lnTo>
                  <a:pt x="8401" y="8584"/>
                </a:lnTo>
                <a:lnTo>
                  <a:pt x="7447" y="9097"/>
                </a:lnTo>
                <a:lnTo>
                  <a:pt x="6456" y="9574"/>
                </a:lnTo>
                <a:lnTo>
                  <a:pt x="5429" y="10014"/>
                </a:lnTo>
                <a:lnTo>
                  <a:pt x="5246" y="9794"/>
                </a:lnTo>
                <a:lnTo>
                  <a:pt x="5466" y="9684"/>
                </a:lnTo>
                <a:lnTo>
                  <a:pt x="6603" y="9134"/>
                </a:lnTo>
                <a:lnTo>
                  <a:pt x="7740" y="8547"/>
                </a:lnTo>
                <a:lnTo>
                  <a:pt x="8877" y="7923"/>
                </a:lnTo>
                <a:lnTo>
                  <a:pt x="9978" y="7263"/>
                </a:lnTo>
                <a:lnTo>
                  <a:pt x="10895" y="6676"/>
                </a:lnTo>
                <a:lnTo>
                  <a:pt x="11812" y="6053"/>
                </a:lnTo>
                <a:lnTo>
                  <a:pt x="12729" y="5392"/>
                </a:lnTo>
                <a:lnTo>
                  <a:pt x="13609" y="4732"/>
                </a:lnTo>
                <a:close/>
                <a:moveTo>
                  <a:pt x="11995" y="9721"/>
                </a:moveTo>
                <a:lnTo>
                  <a:pt x="12472" y="9831"/>
                </a:lnTo>
                <a:lnTo>
                  <a:pt x="12436" y="9867"/>
                </a:lnTo>
                <a:lnTo>
                  <a:pt x="12032" y="10271"/>
                </a:lnTo>
                <a:lnTo>
                  <a:pt x="12032" y="10198"/>
                </a:lnTo>
                <a:lnTo>
                  <a:pt x="11995" y="9721"/>
                </a:lnTo>
                <a:close/>
                <a:moveTo>
                  <a:pt x="2715" y="8804"/>
                </a:moveTo>
                <a:lnTo>
                  <a:pt x="2422" y="9317"/>
                </a:lnTo>
                <a:lnTo>
                  <a:pt x="2165" y="9867"/>
                </a:lnTo>
                <a:lnTo>
                  <a:pt x="2165" y="9941"/>
                </a:lnTo>
                <a:lnTo>
                  <a:pt x="2201" y="10051"/>
                </a:lnTo>
                <a:lnTo>
                  <a:pt x="2275" y="10088"/>
                </a:lnTo>
                <a:lnTo>
                  <a:pt x="2348" y="10124"/>
                </a:lnTo>
                <a:lnTo>
                  <a:pt x="2898" y="10014"/>
                </a:lnTo>
                <a:lnTo>
                  <a:pt x="3449" y="9867"/>
                </a:lnTo>
                <a:lnTo>
                  <a:pt x="3925" y="9684"/>
                </a:lnTo>
                <a:lnTo>
                  <a:pt x="4439" y="9464"/>
                </a:lnTo>
                <a:lnTo>
                  <a:pt x="4549" y="9684"/>
                </a:lnTo>
                <a:lnTo>
                  <a:pt x="3559" y="10124"/>
                </a:lnTo>
                <a:lnTo>
                  <a:pt x="3082" y="10308"/>
                </a:lnTo>
                <a:lnTo>
                  <a:pt x="2568" y="10528"/>
                </a:lnTo>
                <a:lnTo>
                  <a:pt x="2275" y="10638"/>
                </a:lnTo>
                <a:lnTo>
                  <a:pt x="2018" y="10674"/>
                </a:lnTo>
                <a:lnTo>
                  <a:pt x="1761" y="10711"/>
                </a:lnTo>
                <a:lnTo>
                  <a:pt x="1468" y="10711"/>
                </a:lnTo>
                <a:lnTo>
                  <a:pt x="2091" y="9794"/>
                </a:lnTo>
                <a:lnTo>
                  <a:pt x="2348" y="9317"/>
                </a:lnTo>
                <a:lnTo>
                  <a:pt x="2642" y="8877"/>
                </a:lnTo>
                <a:lnTo>
                  <a:pt x="2715" y="8804"/>
                </a:lnTo>
                <a:close/>
                <a:moveTo>
                  <a:pt x="13829" y="5429"/>
                </a:moveTo>
                <a:lnTo>
                  <a:pt x="13940" y="5943"/>
                </a:lnTo>
                <a:lnTo>
                  <a:pt x="13940" y="6456"/>
                </a:lnTo>
                <a:lnTo>
                  <a:pt x="13940" y="6896"/>
                </a:lnTo>
                <a:lnTo>
                  <a:pt x="13866" y="7336"/>
                </a:lnTo>
                <a:lnTo>
                  <a:pt x="13756" y="7740"/>
                </a:lnTo>
                <a:lnTo>
                  <a:pt x="13609" y="8143"/>
                </a:lnTo>
                <a:lnTo>
                  <a:pt x="13426" y="8547"/>
                </a:lnTo>
                <a:lnTo>
                  <a:pt x="13206" y="8914"/>
                </a:lnTo>
                <a:lnTo>
                  <a:pt x="12949" y="9281"/>
                </a:lnTo>
                <a:lnTo>
                  <a:pt x="12656" y="9647"/>
                </a:lnTo>
                <a:lnTo>
                  <a:pt x="12289" y="9611"/>
                </a:lnTo>
                <a:lnTo>
                  <a:pt x="11922" y="9537"/>
                </a:lnTo>
                <a:lnTo>
                  <a:pt x="11849" y="9574"/>
                </a:lnTo>
                <a:lnTo>
                  <a:pt x="11812" y="9574"/>
                </a:lnTo>
                <a:lnTo>
                  <a:pt x="11775" y="9647"/>
                </a:lnTo>
                <a:lnTo>
                  <a:pt x="11702" y="10418"/>
                </a:lnTo>
                <a:lnTo>
                  <a:pt x="11702" y="10491"/>
                </a:lnTo>
                <a:lnTo>
                  <a:pt x="11409" y="10711"/>
                </a:lnTo>
                <a:lnTo>
                  <a:pt x="11188" y="10821"/>
                </a:lnTo>
                <a:lnTo>
                  <a:pt x="11152" y="10858"/>
                </a:lnTo>
                <a:lnTo>
                  <a:pt x="11042" y="10931"/>
                </a:lnTo>
                <a:lnTo>
                  <a:pt x="11042" y="10564"/>
                </a:lnTo>
                <a:lnTo>
                  <a:pt x="11115" y="10198"/>
                </a:lnTo>
                <a:lnTo>
                  <a:pt x="11188" y="9867"/>
                </a:lnTo>
                <a:lnTo>
                  <a:pt x="11298" y="9501"/>
                </a:lnTo>
                <a:lnTo>
                  <a:pt x="11298" y="9464"/>
                </a:lnTo>
                <a:lnTo>
                  <a:pt x="11262" y="9427"/>
                </a:lnTo>
                <a:lnTo>
                  <a:pt x="11225" y="9427"/>
                </a:lnTo>
                <a:lnTo>
                  <a:pt x="11188" y="9464"/>
                </a:lnTo>
                <a:lnTo>
                  <a:pt x="11078" y="9647"/>
                </a:lnTo>
                <a:lnTo>
                  <a:pt x="10968" y="9831"/>
                </a:lnTo>
                <a:lnTo>
                  <a:pt x="10785" y="10234"/>
                </a:lnTo>
                <a:lnTo>
                  <a:pt x="10712" y="10638"/>
                </a:lnTo>
                <a:lnTo>
                  <a:pt x="10712" y="11078"/>
                </a:lnTo>
                <a:lnTo>
                  <a:pt x="10271" y="11261"/>
                </a:lnTo>
                <a:lnTo>
                  <a:pt x="9831" y="11371"/>
                </a:lnTo>
                <a:lnTo>
                  <a:pt x="9868" y="11005"/>
                </a:lnTo>
                <a:lnTo>
                  <a:pt x="9978" y="10638"/>
                </a:lnTo>
                <a:lnTo>
                  <a:pt x="10051" y="10344"/>
                </a:lnTo>
                <a:lnTo>
                  <a:pt x="10161" y="10088"/>
                </a:lnTo>
                <a:lnTo>
                  <a:pt x="10418" y="9574"/>
                </a:lnTo>
                <a:lnTo>
                  <a:pt x="10418" y="9537"/>
                </a:lnTo>
                <a:lnTo>
                  <a:pt x="10381" y="9501"/>
                </a:lnTo>
                <a:lnTo>
                  <a:pt x="10345" y="9501"/>
                </a:lnTo>
                <a:lnTo>
                  <a:pt x="10345" y="9537"/>
                </a:lnTo>
                <a:lnTo>
                  <a:pt x="10015" y="9941"/>
                </a:lnTo>
                <a:lnTo>
                  <a:pt x="9758" y="10418"/>
                </a:lnTo>
                <a:lnTo>
                  <a:pt x="9538" y="10895"/>
                </a:lnTo>
                <a:lnTo>
                  <a:pt x="9501" y="11151"/>
                </a:lnTo>
                <a:lnTo>
                  <a:pt x="9428" y="11408"/>
                </a:lnTo>
                <a:lnTo>
                  <a:pt x="8951" y="11408"/>
                </a:lnTo>
                <a:lnTo>
                  <a:pt x="8951" y="11261"/>
                </a:lnTo>
                <a:lnTo>
                  <a:pt x="8914" y="11225"/>
                </a:lnTo>
                <a:lnTo>
                  <a:pt x="8877" y="11188"/>
                </a:lnTo>
                <a:lnTo>
                  <a:pt x="8841" y="11188"/>
                </a:lnTo>
                <a:lnTo>
                  <a:pt x="8804" y="11225"/>
                </a:lnTo>
                <a:lnTo>
                  <a:pt x="8731" y="11298"/>
                </a:lnTo>
                <a:lnTo>
                  <a:pt x="9171" y="10454"/>
                </a:lnTo>
                <a:lnTo>
                  <a:pt x="9391" y="10051"/>
                </a:lnTo>
                <a:lnTo>
                  <a:pt x="9684" y="9647"/>
                </a:lnTo>
                <a:lnTo>
                  <a:pt x="9684" y="9611"/>
                </a:lnTo>
                <a:lnTo>
                  <a:pt x="9648" y="9611"/>
                </a:lnTo>
                <a:lnTo>
                  <a:pt x="9648" y="9574"/>
                </a:lnTo>
                <a:lnTo>
                  <a:pt x="9611" y="9611"/>
                </a:lnTo>
                <a:lnTo>
                  <a:pt x="9244" y="10014"/>
                </a:lnTo>
                <a:lnTo>
                  <a:pt x="8914" y="10418"/>
                </a:lnTo>
                <a:lnTo>
                  <a:pt x="8621" y="10858"/>
                </a:lnTo>
                <a:lnTo>
                  <a:pt x="8327" y="11335"/>
                </a:lnTo>
                <a:lnTo>
                  <a:pt x="7960" y="11225"/>
                </a:lnTo>
                <a:lnTo>
                  <a:pt x="7997" y="11188"/>
                </a:lnTo>
                <a:lnTo>
                  <a:pt x="7997" y="11151"/>
                </a:lnTo>
                <a:lnTo>
                  <a:pt x="7960" y="11115"/>
                </a:lnTo>
                <a:lnTo>
                  <a:pt x="7960" y="11078"/>
                </a:lnTo>
                <a:lnTo>
                  <a:pt x="7924" y="10968"/>
                </a:lnTo>
                <a:lnTo>
                  <a:pt x="7960" y="10858"/>
                </a:lnTo>
                <a:lnTo>
                  <a:pt x="8034" y="10601"/>
                </a:lnTo>
                <a:lnTo>
                  <a:pt x="8181" y="10308"/>
                </a:lnTo>
                <a:lnTo>
                  <a:pt x="8474" y="9831"/>
                </a:lnTo>
                <a:lnTo>
                  <a:pt x="8767" y="9427"/>
                </a:lnTo>
                <a:lnTo>
                  <a:pt x="8804" y="9391"/>
                </a:lnTo>
                <a:lnTo>
                  <a:pt x="8767" y="9317"/>
                </a:lnTo>
                <a:lnTo>
                  <a:pt x="8694" y="9317"/>
                </a:lnTo>
                <a:lnTo>
                  <a:pt x="8364" y="9537"/>
                </a:lnTo>
                <a:lnTo>
                  <a:pt x="8107" y="9831"/>
                </a:lnTo>
                <a:lnTo>
                  <a:pt x="7887" y="10124"/>
                </a:lnTo>
                <a:lnTo>
                  <a:pt x="7704" y="10454"/>
                </a:lnTo>
                <a:lnTo>
                  <a:pt x="7594" y="10784"/>
                </a:lnTo>
                <a:lnTo>
                  <a:pt x="7557" y="10968"/>
                </a:lnTo>
                <a:lnTo>
                  <a:pt x="7594" y="11115"/>
                </a:lnTo>
                <a:lnTo>
                  <a:pt x="7153" y="10968"/>
                </a:lnTo>
                <a:lnTo>
                  <a:pt x="6713" y="10784"/>
                </a:lnTo>
                <a:lnTo>
                  <a:pt x="6933" y="10564"/>
                </a:lnTo>
                <a:lnTo>
                  <a:pt x="7080" y="10344"/>
                </a:lnTo>
                <a:lnTo>
                  <a:pt x="7153" y="10234"/>
                </a:lnTo>
                <a:lnTo>
                  <a:pt x="7190" y="10124"/>
                </a:lnTo>
                <a:lnTo>
                  <a:pt x="7190" y="10088"/>
                </a:lnTo>
                <a:lnTo>
                  <a:pt x="7153" y="10088"/>
                </a:lnTo>
                <a:lnTo>
                  <a:pt x="7080" y="10124"/>
                </a:lnTo>
                <a:lnTo>
                  <a:pt x="7007" y="10161"/>
                </a:lnTo>
                <a:lnTo>
                  <a:pt x="6823" y="10308"/>
                </a:lnTo>
                <a:lnTo>
                  <a:pt x="6493" y="10564"/>
                </a:lnTo>
                <a:lnTo>
                  <a:pt x="6420" y="10638"/>
                </a:lnTo>
                <a:lnTo>
                  <a:pt x="5906" y="10344"/>
                </a:lnTo>
                <a:lnTo>
                  <a:pt x="6897" y="9904"/>
                </a:lnTo>
                <a:lnTo>
                  <a:pt x="7887" y="9391"/>
                </a:lnTo>
                <a:lnTo>
                  <a:pt x="8877" y="8877"/>
                </a:lnTo>
                <a:lnTo>
                  <a:pt x="9795" y="8327"/>
                </a:lnTo>
                <a:lnTo>
                  <a:pt x="10748" y="7740"/>
                </a:lnTo>
                <a:lnTo>
                  <a:pt x="11665" y="7116"/>
                </a:lnTo>
                <a:lnTo>
                  <a:pt x="12546" y="6456"/>
                </a:lnTo>
                <a:lnTo>
                  <a:pt x="13426" y="5796"/>
                </a:lnTo>
                <a:lnTo>
                  <a:pt x="13829" y="5429"/>
                </a:lnTo>
                <a:close/>
                <a:moveTo>
                  <a:pt x="1651" y="9757"/>
                </a:moveTo>
                <a:lnTo>
                  <a:pt x="1028" y="10711"/>
                </a:lnTo>
                <a:lnTo>
                  <a:pt x="991" y="10784"/>
                </a:lnTo>
                <a:lnTo>
                  <a:pt x="1028" y="10858"/>
                </a:lnTo>
                <a:lnTo>
                  <a:pt x="1028" y="10931"/>
                </a:lnTo>
                <a:lnTo>
                  <a:pt x="1101" y="10968"/>
                </a:lnTo>
                <a:lnTo>
                  <a:pt x="1358" y="11041"/>
                </a:lnTo>
                <a:lnTo>
                  <a:pt x="1651" y="11078"/>
                </a:lnTo>
                <a:lnTo>
                  <a:pt x="1908" y="11078"/>
                </a:lnTo>
                <a:lnTo>
                  <a:pt x="2165" y="11041"/>
                </a:lnTo>
                <a:lnTo>
                  <a:pt x="2715" y="10858"/>
                </a:lnTo>
                <a:lnTo>
                  <a:pt x="3229" y="10638"/>
                </a:lnTo>
                <a:lnTo>
                  <a:pt x="4769" y="10014"/>
                </a:lnTo>
                <a:lnTo>
                  <a:pt x="4953" y="10198"/>
                </a:lnTo>
                <a:lnTo>
                  <a:pt x="4072" y="10564"/>
                </a:lnTo>
                <a:lnTo>
                  <a:pt x="3192" y="10895"/>
                </a:lnTo>
                <a:lnTo>
                  <a:pt x="2238" y="11188"/>
                </a:lnTo>
                <a:lnTo>
                  <a:pt x="1248" y="11445"/>
                </a:lnTo>
                <a:lnTo>
                  <a:pt x="1101" y="11518"/>
                </a:lnTo>
                <a:lnTo>
                  <a:pt x="844" y="11555"/>
                </a:lnTo>
                <a:lnTo>
                  <a:pt x="624" y="11555"/>
                </a:lnTo>
                <a:lnTo>
                  <a:pt x="551" y="11518"/>
                </a:lnTo>
                <a:lnTo>
                  <a:pt x="477" y="11481"/>
                </a:lnTo>
                <a:lnTo>
                  <a:pt x="477" y="11408"/>
                </a:lnTo>
                <a:lnTo>
                  <a:pt x="514" y="11298"/>
                </a:lnTo>
                <a:lnTo>
                  <a:pt x="661" y="11005"/>
                </a:lnTo>
                <a:lnTo>
                  <a:pt x="991" y="10601"/>
                </a:lnTo>
                <a:lnTo>
                  <a:pt x="1321" y="10161"/>
                </a:lnTo>
                <a:lnTo>
                  <a:pt x="1651" y="9757"/>
                </a:lnTo>
                <a:close/>
                <a:moveTo>
                  <a:pt x="16324" y="0"/>
                </a:moveTo>
                <a:lnTo>
                  <a:pt x="16140" y="37"/>
                </a:lnTo>
                <a:lnTo>
                  <a:pt x="15774" y="147"/>
                </a:lnTo>
                <a:lnTo>
                  <a:pt x="15480" y="330"/>
                </a:lnTo>
                <a:lnTo>
                  <a:pt x="14636" y="807"/>
                </a:lnTo>
                <a:lnTo>
                  <a:pt x="13866" y="1357"/>
                </a:lnTo>
                <a:lnTo>
                  <a:pt x="13059" y="1908"/>
                </a:lnTo>
                <a:lnTo>
                  <a:pt x="12289" y="2458"/>
                </a:lnTo>
                <a:lnTo>
                  <a:pt x="12032" y="2311"/>
                </a:lnTo>
                <a:lnTo>
                  <a:pt x="11812" y="2238"/>
                </a:lnTo>
                <a:lnTo>
                  <a:pt x="11629" y="2238"/>
                </a:lnTo>
                <a:lnTo>
                  <a:pt x="11372" y="2091"/>
                </a:lnTo>
                <a:lnTo>
                  <a:pt x="11115" y="1981"/>
                </a:lnTo>
                <a:lnTo>
                  <a:pt x="10858" y="1908"/>
                </a:lnTo>
                <a:lnTo>
                  <a:pt x="10565" y="1834"/>
                </a:lnTo>
                <a:lnTo>
                  <a:pt x="10015" y="1761"/>
                </a:lnTo>
                <a:lnTo>
                  <a:pt x="9464" y="1761"/>
                </a:lnTo>
                <a:lnTo>
                  <a:pt x="8914" y="1834"/>
                </a:lnTo>
                <a:lnTo>
                  <a:pt x="8364" y="1981"/>
                </a:lnTo>
                <a:lnTo>
                  <a:pt x="7814" y="2164"/>
                </a:lnTo>
                <a:lnTo>
                  <a:pt x="7300" y="2384"/>
                </a:lnTo>
                <a:lnTo>
                  <a:pt x="6677" y="2715"/>
                </a:lnTo>
                <a:lnTo>
                  <a:pt x="6090" y="3081"/>
                </a:lnTo>
                <a:lnTo>
                  <a:pt x="5503" y="3522"/>
                </a:lnTo>
                <a:lnTo>
                  <a:pt x="4989" y="3962"/>
                </a:lnTo>
                <a:lnTo>
                  <a:pt x="4769" y="4219"/>
                </a:lnTo>
                <a:lnTo>
                  <a:pt x="4549" y="4475"/>
                </a:lnTo>
                <a:lnTo>
                  <a:pt x="4402" y="4769"/>
                </a:lnTo>
                <a:lnTo>
                  <a:pt x="4256" y="5062"/>
                </a:lnTo>
                <a:lnTo>
                  <a:pt x="4146" y="5356"/>
                </a:lnTo>
                <a:lnTo>
                  <a:pt x="4035" y="5686"/>
                </a:lnTo>
                <a:lnTo>
                  <a:pt x="3999" y="6016"/>
                </a:lnTo>
                <a:lnTo>
                  <a:pt x="3925" y="6346"/>
                </a:lnTo>
                <a:lnTo>
                  <a:pt x="3889" y="6970"/>
                </a:lnTo>
                <a:lnTo>
                  <a:pt x="3925" y="7630"/>
                </a:lnTo>
                <a:lnTo>
                  <a:pt x="3339" y="7960"/>
                </a:lnTo>
                <a:lnTo>
                  <a:pt x="2752" y="8290"/>
                </a:lnTo>
                <a:lnTo>
                  <a:pt x="2238" y="8657"/>
                </a:lnTo>
                <a:lnTo>
                  <a:pt x="1725" y="9097"/>
                </a:lnTo>
                <a:lnTo>
                  <a:pt x="1248" y="9574"/>
                </a:lnTo>
                <a:lnTo>
                  <a:pt x="808" y="10051"/>
                </a:lnTo>
                <a:lnTo>
                  <a:pt x="404" y="10601"/>
                </a:lnTo>
                <a:lnTo>
                  <a:pt x="221" y="10858"/>
                </a:lnTo>
                <a:lnTo>
                  <a:pt x="74" y="11151"/>
                </a:lnTo>
                <a:lnTo>
                  <a:pt x="1" y="11371"/>
                </a:lnTo>
                <a:lnTo>
                  <a:pt x="37" y="11555"/>
                </a:lnTo>
                <a:lnTo>
                  <a:pt x="111" y="11738"/>
                </a:lnTo>
                <a:lnTo>
                  <a:pt x="184" y="11812"/>
                </a:lnTo>
                <a:lnTo>
                  <a:pt x="257" y="11885"/>
                </a:lnTo>
                <a:lnTo>
                  <a:pt x="477" y="11958"/>
                </a:lnTo>
                <a:lnTo>
                  <a:pt x="697" y="11995"/>
                </a:lnTo>
                <a:lnTo>
                  <a:pt x="918" y="11995"/>
                </a:lnTo>
                <a:lnTo>
                  <a:pt x="1174" y="11958"/>
                </a:lnTo>
                <a:lnTo>
                  <a:pt x="1835" y="11812"/>
                </a:lnTo>
                <a:lnTo>
                  <a:pt x="2495" y="11591"/>
                </a:lnTo>
                <a:lnTo>
                  <a:pt x="3815" y="11151"/>
                </a:lnTo>
                <a:lnTo>
                  <a:pt x="4586" y="10858"/>
                </a:lnTo>
                <a:lnTo>
                  <a:pt x="5356" y="10564"/>
                </a:lnTo>
                <a:lnTo>
                  <a:pt x="5760" y="10858"/>
                </a:lnTo>
                <a:lnTo>
                  <a:pt x="6200" y="11078"/>
                </a:lnTo>
                <a:lnTo>
                  <a:pt x="6236" y="11261"/>
                </a:lnTo>
                <a:lnTo>
                  <a:pt x="6273" y="11335"/>
                </a:lnTo>
                <a:lnTo>
                  <a:pt x="6346" y="11371"/>
                </a:lnTo>
                <a:lnTo>
                  <a:pt x="6493" y="11371"/>
                </a:lnTo>
                <a:lnTo>
                  <a:pt x="6603" y="11261"/>
                </a:lnTo>
                <a:lnTo>
                  <a:pt x="7410" y="11591"/>
                </a:lnTo>
                <a:lnTo>
                  <a:pt x="7814" y="11702"/>
                </a:lnTo>
                <a:lnTo>
                  <a:pt x="8217" y="11812"/>
                </a:lnTo>
                <a:lnTo>
                  <a:pt x="8291" y="11848"/>
                </a:lnTo>
                <a:lnTo>
                  <a:pt x="8364" y="11885"/>
                </a:lnTo>
                <a:lnTo>
                  <a:pt x="8474" y="11848"/>
                </a:lnTo>
                <a:lnTo>
                  <a:pt x="8547" y="11885"/>
                </a:lnTo>
                <a:lnTo>
                  <a:pt x="8877" y="11922"/>
                </a:lnTo>
                <a:lnTo>
                  <a:pt x="9574" y="11922"/>
                </a:lnTo>
                <a:lnTo>
                  <a:pt x="9905" y="11885"/>
                </a:lnTo>
                <a:lnTo>
                  <a:pt x="10235" y="11812"/>
                </a:lnTo>
                <a:lnTo>
                  <a:pt x="10565" y="11702"/>
                </a:lnTo>
                <a:lnTo>
                  <a:pt x="10895" y="11555"/>
                </a:lnTo>
                <a:lnTo>
                  <a:pt x="11225" y="11408"/>
                </a:lnTo>
                <a:lnTo>
                  <a:pt x="11555" y="11225"/>
                </a:lnTo>
                <a:lnTo>
                  <a:pt x="11885" y="11041"/>
                </a:lnTo>
                <a:lnTo>
                  <a:pt x="12179" y="10784"/>
                </a:lnTo>
                <a:lnTo>
                  <a:pt x="12472" y="10564"/>
                </a:lnTo>
                <a:lnTo>
                  <a:pt x="12766" y="10308"/>
                </a:lnTo>
                <a:lnTo>
                  <a:pt x="13022" y="10014"/>
                </a:lnTo>
                <a:lnTo>
                  <a:pt x="13279" y="9721"/>
                </a:lnTo>
                <a:lnTo>
                  <a:pt x="13499" y="9391"/>
                </a:lnTo>
                <a:lnTo>
                  <a:pt x="13719" y="9097"/>
                </a:lnTo>
                <a:lnTo>
                  <a:pt x="13903" y="8730"/>
                </a:lnTo>
                <a:lnTo>
                  <a:pt x="14050" y="8400"/>
                </a:lnTo>
                <a:lnTo>
                  <a:pt x="14196" y="8033"/>
                </a:lnTo>
                <a:lnTo>
                  <a:pt x="14306" y="7667"/>
                </a:lnTo>
                <a:lnTo>
                  <a:pt x="14380" y="7300"/>
                </a:lnTo>
                <a:lnTo>
                  <a:pt x="14453" y="6933"/>
                </a:lnTo>
                <a:lnTo>
                  <a:pt x="14490" y="6529"/>
                </a:lnTo>
                <a:lnTo>
                  <a:pt x="14490" y="6163"/>
                </a:lnTo>
                <a:lnTo>
                  <a:pt x="14453" y="5796"/>
                </a:lnTo>
                <a:lnTo>
                  <a:pt x="14380" y="5429"/>
                </a:lnTo>
                <a:lnTo>
                  <a:pt x="14270" y="5062"/>
                </a:lnTo>
                <a:lnTo>
                  <a:pt x="15113" y="4329"/>
                </a:lnTo>
                <a:lnTo>
                  <a:pt x="15920" y="3558"/>
                </a:lnTo>
                <a:lnTo>
                  <a:pt x="16434" y="3045"/>
                </a:lnTo>
                <a:lnTo>
                  <a:pt x="16691" y="2751"/>
                </a:lnTo>
                <a:lnTo>
                  <a:pt x="16947" y="2458"/>
                </a:lnTo>
                <a:lnTo>
                  <a:pt x="17168" y="2128"/>
                </a:lnTo>
                <a:lnTo>
                  <a:pt x="17351" y="1798"/>
                </a:lnTo>
                <a:lnTo>
                  <a:pt x="17461" y="1431"/>
                </a:lnTo>
                <a:lnTo>
                  <a:pt x="17461" y="1247"/>
                </a:lnTo>
                <a:lnTo>
                  <a:pt x="17461" y="1064"/>
                </a:lnTo>
                <a:lnTo>
                  <a:pt x="17388" y="770"/>
                </a:lnTo>
                <a:lnTo>
                  <a:pt x="17278" y="514"/>
                </a:lnTo>
                <a:lnTo>
                  <a:pt x="17094" y="257"/>
                </a:lnTo>
                <a:lnTo>
                  <a:pt x="16837" y="74"/>
                </a:lnTo>
                <a:lnTo>
                  <a:pt x="16691" y="37"/>
                </a:lnTo>
                <a:lnTo>
                  <a:pt x="16507" y="0"/>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481" name="Shape 481"/>
          <p:cNvSpPr/>
          <p:nvPr/>
        </p:nvSpPr>
        <p:spPr>
          <a:xfrm>
            <a:off x="8360955" y="4506916"/>
            <a:ext cx="372518" cy="384998"/>
          </a:xfrm>
          <a:custGeom>
            <a:avLst/>
            <a:gdLst/>
            <a:ahLst/>
            <a:cxnLst/>
            <a:rect l="0" t="0" r="0" b="0"/>
            <a:pathLst>
              <a:path w="13133" h="13573" extrusionOk="0">
                <a:moveTo>
                  <a:pt x="2714" y="1798"/>
                </a:moveTo>
                <a:lnTo>
                  <a:pt x="2971" y="1908"/>
                </a:lnTo>
                <a:lnTo>
                  <a:pt x="3118" y="2018"/>
                </a:lnTo>
                <a:lnTo>
                  <a:pt x="3265" y="2128"/>
                </a:lnTo>
                <a:lnTo>
                  <a:pt x="3411" y="2311"/>
                </a:lnTo>
                <a:lnTo>
                  <a:pt x="3485" y="2458"/>
                </a:lnTo>
                <a:lnTo>
                  <a:pt x="3375" y="2458"/>
                </a:lnTo>
                <a:lnTo>
                  <a:pt x="3301" y="2495"/>
                </a:lnTo>
                <a:lnTo>
                  <a:pt x="3265" y="2568"/>
                </a:lnTo>
                <a:lnTo>
                  <a:pt x="3228" y="2605"/>
                </a:lnTo>
                <a:lnTo>
                  <a:pt x="3155" y="2568"/>
                </a:lnTo>
                <a:lnTo>
                  <a:pt x="3008" y="2348"/>
                </a:lnTo>
                <a:lnTo>
                  <a:pt x="2825" y="1981"/>
                </a:lnTo>
                <a:lnTo>
                  <a:pt x="2714" y="1798"/>
                </a:lnTo>
                <a:close/>
                <a:moveTo>
                  <a:pt x="1908" y="2825"/>
                </a:moveTo>
                <a:lnTo>
                  <a:pt x="1797" y="2861"/>
                </a:lnTo>
                <a:lnTo>
                  <a:pt x="1761" y="2898"/>
                </a:lnTo>
                <a:lnTo>
                  <a:pt x="1687" y="2971"/>
                </a:lnTo>
                <a:lnTo>
                  <a:pt x="1687" y="3045"/>
                </a:lnTo>
                <a:lnTo>
                  <a:pt x="1687" y="3118"/>
                </a:lnTo>
                <a:lnTo>
                  <a:pt x="1724" y="3191"/>
                </a:lnTo>
                <a:lnTo>
                  <a:pt x="1797" y="3228"/>
                </a:lnTo>
                <a:lnTo>
                  <a:pt x="1944" y="3301"/>
                </a:lnTo>
                <a:lnTo>
                  <a:pt x="2054" y="3412"/>
                </a:lnTo>
                <a:lnTo>
                  <a:pt x="2164" y="3522"/>
                </a:lnTo>
                <a:lnTo>
                  <a:pt x="2201" y="3595"/>
                </a:lnTo>
                <a:lnTo>
                  <a:pt x="2274" y="3632"/>
                </a:lnTo>
                <a:lnTo>
                  <a:pt x="2384" y="3632"/>
                </a:lnTo>
                <a:lnTo>
                  <a:pt x="2458" y="3558"/>
                </a:lnTo>
                <a:lnTo>
                  <a:pt x="2494" y="3448"/>
                </a:lnTo>
                <a:lnTo>
                  <a:pt x="2494" y="3338"/>
                </a:lnTo>
                <a:lnTo>
                  <a:pt x="2421" y="3228"/>
                </a:lnTo>
                <a:lnTo>
                  <a:pt x="2348" y="3155"/>
                </a:lnTo>
                <a:lnTo>
                  <a:pt x="2164" y="2971"/>
                </a:lnTo>
                <a:lnTo>
                  <a:pt x="1981" y="2861"/>
                </a:lnTo>
                <a:lnTo>
                  <a:pt x="1908" y="2825"/>
                </a:lnTo>
                <a:close/>
                <a:moveTo>
                  <a:pt x="1137" y="2311"/>
                </a:moveTo>
                <a:lnTo>
                  <a:pt x="1614" y="2458"/>
                </a:lnTo>
                <a:lnTo>
                  <a:pt x="2054" y="2678"/>
                </a:lnTo>
                <a:lnTo>
                  <a:pt x="2201" y="2751"/>
                </a:lnTo>
                <a:lnTo>
                  <a:pt x="2348" y="2898"/>
                </a:lnTo>
                <a:lnTo>
                  <a:pt x="2458" y="3008"/>
                </a:lnTo>
                <a:lnTo>
                  <a:pt x="2531" y="3191"/>
                </a:lnTo>
                <a:lnTo>
                  <a:pt x="2568" y="3265"/>
                </a:lnTo>
                <a:lnTo>
                  <a:pt x="2568" y="3338"/>
                </a:lnTo>
                <a:lnTo>
                  <a:pt x="2531" y="3485"/>
                </a:lnTo>
                <a:lnTo>
                  <a:pt x="2384" y="3742"/>
                </a:lnTo>
                <a:lnTo>
                  <a:pt x="2274" y="3852"/>
                </a:lnTo>
                <a:lnTo>
                  <a:pt x="2164" y="3962"/>
                </a:lnTo>
                <a:lnTo>
                  <a:pt x="1834" y="3632"/>
                </a:lnTo>
                <a:lnTo>
                  <a:pt x="1541" y="3228"/>
                </a:lnTo>
                <a:lnTo>
                  <a:pt x="1321" y="2788"/>
                </a:lnTo>
                <a:lnTo>
                  <a:pt x="1137" y="2311"/>
                </a:lnTo>
                <a:close/>
                <a:moveTo>
                  <a:pt x="8804" y="514"/>
                </a:moveTo>
                <a:lnTo>
                  <a:pt x="8694" y="2531"/>
                </a:lnTo>
                <a:lnTo>
                  <a:pt x="8657" y="3632"/>
                </a:lnTo>
                <a:lnTo>
                  <a:pt x="8657" y="4549"/>
                </a:lnTo>
                <a:lnTo>
                  <a:pt x="7556" y="3778"/>
                </a:lnTo>
                <a:lnTo>
                  <a:pt x="7043" y="3375"/>
                </a:lnTo>
                <a:lnTo>
                  <a:pt x="6529" y="2971"/>
                </a:lnTo>
                <a:lnTo>
                  <a:pt x="6639" y="2788"/>
                </a:lnTo>
                <a:lnTo>
                  <a:pt x="6713" y="2678"/>
                </a:lnTo>
                <a:lnTo>
                  <a:pt x="7556" y="1798"/>
                </a:lnTo>
                <a:lnTo>
                  <a:pt x="8290" y="991"/>
                </a:lnTo>
                <a:lnTo>
                  <a:pt x="8510" y="734"/>
                </a:lnTo>
                <a:lnTo>
                  <a:pt x="8657" y="624"/>
                </a:lnTo>
                <a:lnTo>
                  <a:pt x="8804" y="514"/>
                </a:lnTo>
                <a:close/>
                <a:moveTo>
                  <a:pt x="660" y="4145"/>
                </a:moveTo>
                <a:lnTo>
                  <a:pt x="880" y="4219"/>
                </a:lnTo>
                <a:lnTo>
                  <a:pt x="1064" y="4255"/>
                </a:lnTo>
                <a:lnTo>
                  <a:pt x="1247" y="4329"/>
                </a:lnTo>
                <a:lnTo>
                  <a:pt x="1357" y="4439"/>
                </a:lnTo>
                <a:lnTo>
                  <a:pt x="1431" y="4585"/>
                </a:lnTo>
                <a:lnTo>
                  <a:pt x="1467" y="4659"/>
                </a:lnTo>
                <a:lnTo>
                  <a:pt x="1467" y="4732"/>
                </a:lnTo>
                <a:lnTo>
                  <a:pt x="1467" y="4805"/>
                </a:lnTo>
                <a:lnTo>
                  <a:pt x="1394" y="4842"/>
                </a:lnTo>
                <a:lnTo>
                  <a:pt x="1284" y="4805"/>
                </a:lnTo>
                <a:lnTo>
                  <a:pt x="1211" y="4769"/>
                </a:lnTo>
                <a:lnTo>
                  <a:pt x="990" y="4585"/>
                </a:lnTo>
                <a:lnTo>
                  <a:pt x="844" y="4402"/>
                </a:lnTo>
                <a:lnTo>
                  <a:pt x="660" y="4145"/>
                </a:lnTo>
                <a:close/>
                <a:moveTo>
                  <a:pt x="3962" y="2935"/>
                </a:moveTo>
                <a:lnTo>
                  <a:pt x="4218" y="3155"/>
                </a:lnTo>
                <a:lnTo>
                  <a:pt x="4035" y="3338"/>
                </a:lnTo>
                <a:lnTo>
                  <a:pt x="2641" y="4659"/>
                </a:lnTo>
                <a:lnTo>
                  <a:pt x="2311" y="5026"/>
                </a:lnTo>
                <a:lnTo>
                  <a:pt x="2054" y="5392"/>
                </a:lnTo>
                <a:lnTo>
                  <a:pt x="1797" y="5172"/>
                </a:lnTo>
                <a:lnTo>
                  <a:pt x="2971" y="4072"/>
                </a:lnTo>
                <a:lnTo>
                  <a:pt x="3485" y="3522"/>
                </a:lnTo>
                <a:lnTo>
                  <a:pt x="3742" y="3265"/>
                </a:lnTo>
                <a:lnTo>
                  <a:pt x="3962" y="2935"/>
                </a:lnTo>
                <a:close/>
                <a:moveTo>
                  <a:pt x="4989" y="5209"/>
                </a:moveTo>
                <a:lnTo>
                  <a:pt x="5356" y="5686"/>
                </a:lnTo>
                <a:lnTo>
                  <a:pt x="5686" y="6199"/>
                </a:lnTo>
                <a:lnTo>
                  <a:pt x="6199" y="7080"/>
                </a:lnTo>
                <a:lnTo>
                  <a:pt x="6199" y="7080"/>
                </a:lnTo>
                <a:lnTo>
                  <a:pt x="5282" y="6640"/>
                </a:lnTo>
                <a:lnTo>
                  <a:pt x="4365" y="6199"/>
                </a:lnTo>
                <a:lnTo>
                  <a:pt x="4512" y="5943"/>
                </a:lnTo>
                <a:lnTo>
                  <a:pt x="4989" y="5209"/>
                </a:lnTo>
                <a:close/>
                <a:moveTo>
                  <a:pt x="4879" y="4695"/>
                </a:moveTo>
                <a:lnTo>
                  <a:pt x="4805" y="4805"/>
                </a:lnTo>
                <a:lnTo>
                  <a:pt x="4218" y="5649"/>
                </a:lnTo>
                <a:lnTo>
                  <a:pt x="3962" y="6053"/>
                </a:lnTo>
                <a:lnTo>
                  <a:pt x="3852" y="6053"/>
                </a:lnTo>
                <a:lnTo>
                  <a:pt x="3778" y="6126"/>
                </a:lnTo>
                <a:lnTo>
                  <a:pt x="3742" y="6199"/>
                </a:lnTo>
                <a:lnTo>
                  <a:pt x="3705" y="6273"/>
                </a:lnTo>
                <a:lnTo>
                  <a:pt x="3742" y="6346"/>
                </a:lnTo>
                <a:lnTo>
                  <a:pt x="3778" y="6493"/>
                </a:lnTo>
                <a:lnTo>
                  <a:pt x="3852" y="6529"/>
                </a:lnTo>
                <a:lnTo>
                  <a:pt x="3925" y="6566"/>
                </a:lnTo>
                <a:lnTo>
                  <a:pt x="3998" y="6566"/>
                </a:lnTo>
                <a:lnTo>
                  <a:pt x="5172" y="7080"/>
                </a:lnTo>
                <a:lnTo>
                  <a:pt x="5722" y="7336"/>
                </a:lnTo>
                <a:lnTo>
                  <a:pt x="6053" y="7447"/>
                </a:lnTo>
                <a:lnTo>
                  <a:pt x="6346" y="7483"/>
                </a:lnTo>
                <a:lnTo>
                  <a:pt x="6419" y="7483"/>
                </a:lnTo>
                <a:lnTo>
                  <a:pt x="6493" y="7447"/>
                </a:lnTo>
                <a:lnTo>
                  <a:pt x="6529" y="7483"/>
                </a:lnTo>
                <a:lnTo>
                  <a:pt x="6603" y="7483"/>
                </a:lnTo>
                <a:lnTo>
                  <a:pt x="6639" y="7447"/>
                </a:lnTo>
                <a:lnTo>
                  <a:pt x="6639" y="7410"/>
                </a:lnTo>
                <a:lnTo>
                  <a:pt x="6566" y="7080"/>
                </a:lnTo>
                <a:lnTo>
                  <a:pt x="6456" y="6750"/>
                </a:lnTo>
                <a:lnTo>
                  <a:pt x="6273" y="6419"/>
                </a:lnTo>
                <a:lnTo>
                  <a:pt x="6089" y="6089"/>
                </a:lnTo>
                <a:lnTo>
                  <a:pt x="5649" y="5429"/>
                </a:lnTo>
                <a:lnTo>
                  <a:pt x="5135" y="4769"/>
                </a:lnTo>
                <a:lnTo>
                  <a:pt x="5062" y="4695"/>
                </a:lnTo>
                <a:close/>
                <a:moveTo>
                  <a:pt x="9757" y="9537"/>
                </a:moveTo>
                <a:lnTo>
                  <a:pt x="9794" y="9647"/>
                </a:lnTo>
                <a:lnTo>
                  <a:pt x="9831" y="9757"/>
                </a:lnTo>
                <a:lnTo>
                  <a:pt x="9867" y="9867"/>
                </a:lnTo>
                <a:lnTo>
                  <a:pt x="9867" y="9978"/>
                </a:lnTo>
                <a:lnTo>
                  <a:pt x="9831" y="10088"/>
                </a:lnTo>
                <a:lnTo>
                  <a:pt x="9794" y="9757"/>
                </a:lnTo>
                <a:lnTo>
                  <a:pt x="9757" y="9537"/>
                </a:lnTo>
                <a:close/>
                <a:moveTo>
                  <a:pt x="8950" y="8877"/>
                </a:moveTo>
                <a:lnTo>
                  <a:pt x="9207" y="9024"/>
                </a:lnTo>
                <a:lnTo>
                  <a:pt x="9207" y="9207"/>
                </a:lnTo>
                <a:lnTo>
                  <a:pt x="9281" y="9391"/>
                </a:lnTo>
                <a:lnTo>
                  <a:pt x="9391" y="9757"/>
                </a:lnTo>
                <a:lnTo>
                  <a:pt x="9574" y="10418"/>
                </a:lnTo>
                <a:lnTo>
                  <a:pt x="9464" y="10491"/>
                </a:lnTo>
                <a:lnTo>
                  <a:pt x="9391" y="10271"/>
                </a:lnTo>
                <a:lnTo>
                  <a:pt x="9281" y="10088"/>
                </a:lnTo>
                <a:lnTo>
                  <a:pt x="8914" y="9281"/>
                </a:lnTo>
                <a:lnTo>
                  <a:pt x="8840" y="9134"/>
                </a:lnTo>
                <a:lnTo>
                  <a:pt x="8767" y="9024"/>
                </a:lnTo>
                <a:lnTo>
                  <a:pt x="8950" y="8877"/>
                </a:lnTo>
                <a:close/>
                <a:moveTo>
                  <a:pt x="8547" y="9244"/>
                </a:moveTo>
                <a:lnTo>
                  <a:pt x="8547" y="9281"/>
                </a:lnTo>
                <a:lnTo>
                  <a:pt x="8657" y="9281"/>
                </a:lnTo>
                <a:lnTo>
                  <a:pt x="8694" y="9244"/>
                </a:lnTo>
                <a:lnTo>
                  <a:pt x="8657" y="9354"/>
                </a:lnTo>
                <a:lnTo>
                  <a:pt x="8657" y="9464"/>
                </a:lnTo>
                <a:lnTo>
                  <a:pt x="8767" y="9721"/>
                </a:lnTo>
                <a:lnTo>
                  <a:pt x="9024" y="10198"/>
                </a:lnTo>
                <a:lnTo>
                  <a:pt x="9170" y="10528"/>
                </a:lnTo>
                <a:lnTo>
                  <a:pt x="8804" y="10234"/>
                </a:lnTo>
                <a:lnTo>
                  <a:pt x="8804" y="10198"/>
                </a:lnTo>
                <a:lnTo>
                  <a:pt x="8767" y="9904"/>
                </a:lnTo>
                <a:lnTo>
                  <a:pt x="8657" y="9611"/>
                </a:lnTo>
                <a:lnTo>
                  <a:pt x="8584" y="9464"/>
                </a:lnTo>
                <a:lnTo>
                  <a:pt x="8474" y="9317"/>
                </a:lnTo>
                <a:lnTo>
                  <a:pt x="8547" y="9244"/>
                </a:lnTo>
                <a:close/>
                <a:moveTo>
                  <a:pt x="9464" y="10601"/>
                </a:moveTo>
                <a:lnTo>
                  <a:pt x="9574" y="10638"/>
                </a:lnTo>
                <a:lnTo>
                  <a:pt x="9464" y="10638"/>
                </a:lnTo>
                <a:lnTo>
                  <a:pt x="9464" y="10601"/>
                </a:lnTo>
                <a:close/>
                <a:moveTo>
                  <a:pt x="8877" y="8510"/>
                </a:moveTo>
                <a:lnTo>
                  <a:pt x="8584" y="8730"/>
                </a:lnTo>
                <a:lnTo>
                  <a:pt x="8327" y="8914"/>
                </a:lnTo>
                <a:lnTo>
                  <a:pt x="8143" y="9171"/>
                </a:lnTo>
                <a:lnTo>
                  <a:pt x="8070" y="9354"/>
                </a:lnTo>
                <a:lnTo>
                  <a:pt x="7997" y="9501"/>
                </a:lnTo>
                <a:lnTo>
                  <a:pt x="7997" y="9647"/>
                </a:lnTo>
                <a:lnTo>
                  <a:pt x="8033" y="9831"/>
                </a:lnTo>
                <a:lnTo>
                  <a:pt x="8070" y="9978"/>
                </a:lnTo>
                <a:lnTo>
                  <a:pt x="8143" y="10088"/>
                </a:lnTo>
                <a:lnTo>
                  <a:pt x="8363" y="10344"/>
                </a:lnTo>
                <a:lnTo>
                  <a:pt x="8584" y="10564"/>
                </a:lnTo>
                <a:lnTo>
                  <a:pt x="8914" y="10785"/>
                </a:lnTo>
                <a:lnTo>
                  <a:pt x="9244" y="10968"/>
                </a:lnTo>
                <a:lnTo>
                  <a:pt x="9391" y="11041"/>
                </a:lnTo>
                <a:lnTo>
                  <a:pt x="9537" y="11078"/>
                </a:lnTo>
                <a:lnTo>
                  <a:pt x="9684" y="11041"/>
                </a:lnTo>
                <a:lnTo>
                  <a:pt x="9867" y="10968"/>
                </a:lnTo>
                <a:lnTo>
                  <a:pt x="10051" y="10821"/>
                </a:lnTo>
                <a:lnTo>
                  <a:pt x="10234" y="10601"/>
                </a:lnTo>
                <a:lnTo>
                  <a:pt x="10271" y="10491"/>
                </a:lnTo>
                <a:lnTo>
                  <a:pt x="10271" y="10381"/>
                </a:lnTo>
                <a:lnTo>
                  <a:pt x="10271" y="10271"/>
                </a:lnTo>
                <a:lnTo>
                  <a:pt x="10198" y="10161"/>
                </a:lnTo>
                <a:lnTo>
                  <a:pt x="10198" y="9904"/>
                </a:lnTo>
                <a:lnTo>
                  <a:pt x="10161" y="9684"/>
                </a:lnTo>
                <a:lnTo>
                  <a:pt x="10088" y="9464"/>
                </a:lnTo>
                <a:lnTo>
                  <a:pt x="9977" y="9244"/>
                </a:lnTo>
                <a:lnTo>
                  <a:pt x="9831" y="9060"/>
                </a:lnTo>
                <a:lnTo>
                  <a:pt x="9647" y="8914"/>
                </a:lnTo>
                <a:lnTo>
                  <a:pt x="9464" y="8767"/>
                </a:lnTo>
                <a:lnTo>
                  <a:pt x="9060" y="8510"/>
                </a:lnTo>
                <a:close/>
                <a:moveTo>
                  <a:pt x="2604" y="8510"/>
                </a:moveTo>
                <a:lnTo>
                  <a:pt x="3815" y="9757"/>
                </a:lnTo>
                <a:lnTo>
                  <a:pt x="4292" y="10271"/>
                </a:lnTo>
                <a:lnTo>
                  <a:pt x="3852" y="10344"/>
                </a:lnTo>
                <a:lnTo>
                  <a:pt x="2678" y="10674"/>
                </a:lnTo>
                <a:lnTo>
                  <a:pt x="1577" y="10968"/>
                </a:lnTo>
                <a:lnTo>
                  <a:pt x="1064" y="11115"/>
                </a:lnTo>
                <a:lnTo>
                  <a:pt x="697" y="11188"/>
                </a:lnTo>
                <a:lnTo>
                  <a:pt x="587" y="11188"/>
                </a:lnTo>
                <a:lnTo>
                  <a:pt x="477" y="11151"/>
                </a:lnTo>
                <a:lnTo>
                  <a:pt x="1577" y="9721"/>
                </a:lnTo>
                <a:lnTo>
                  <a:pt x="1908" y="9317"/>
                </a:lnTo>
                <a:lnTo>
                  <a:pt x="2201" y="8914"/>
                </a:lnTo>
                <a:lnTo>
                  <a:pt x="2421" y="8730"/>
                </a:lnTo>
                <a:lnTo>
                  <a:pt x="2604" y="8510"/>
                </a:lnTo>
                <a:close/>
                <a:moveTo>
                  <a:pt x="8914" y="8180"/>
                </a:moveTo>
                <a:lnTo>
                  <a:pt x="9097" y="8217"/>
                </a:lnTo>
                <a:lnTo>
                  <a:pt x="9244" y="8253"/>
                </a:lnTo>
                <a:lnTo>
                  <a:pt x="9574" y="8400"/>
                </a:lnTo>
                <a:lnTo>
                  <a:pt x="9867" y="8584"/>
                </a:lnTo>
                <a:lnTo>
                  <a:pt x="10124" y="8840"/>
                </a:lnTo>
                <a:lnTo>
                  <a:pt x="10308" y="9171"/>
                </a:lnTo>
                <a:lnTo>
                  <a:pt x="10454" y="9464"/>
                </a:lnTo>
                <a:lnTo>
                  <a:pt x="10564" y="9794"/>
                </a:lnTo>
                <a:lnTo>
                  <a:pt x="10601" y="10161"/>
                </a:lnTo>
                <a:lnTo>
                  <a:pt x="10601" y="10528"/>
                </a:lnTo>
                <a:lnTo>
                  <a:pt x="10491" y="10858"/>
                </a:lnTo>
                <a:lnTo>
                  <a:pt x="10491" y="10895"/>
                </a:lnTo>
                <a:lnTo>
                  <a:pt x="10454" y="10858"/>
                </a:lnTo>
                <a:lnTo>
                  <a:pt x="10344" y="10785"/>
                </a:lnTo>
                <a:lnTo>
                  <a:pt x="10271" y="10785"/>
                </a:lnTo>
                <a:lnTo>
                  <a:pt x="10161" y="10821"/>
                </a:lnTo>
                <a:lnTo>
                  <a:pt x="10124" y="10931"/>
                </a:lnTo>
                <a:lnTo>
                  <a:pt x="10088" y="11078"/>
                </a:lnTo>
                <a:lnTo>
                  <a:pt x="10051" y="11188"/>
                </a:lnTo>
                <a:lnTo>
                  <a:pt x="9867" y="11298"/>
                </a:lnTo>
                <a:lnTo>
                  <a:pt x="9794" y="11371"/>
                </a:lnTo>
                <a:lnTo>
                  <a:pt x="9757" y="11445"/>
                </a:lnTo>
                <a:lnTo>
                  <a:pt x="9611" y="11481"/>
                </a:lnTo>
                <a:lnTo>
                  <a:pt x="9464" y="11481"/>
                </a:lnTo>
                <a:lnTo>
                  <a:pt x="9354" y="11445"/>
                </a:lnTo>
                <a:lnTo>
                  <a:pt x="9207" y="11408"/>
                </a:lnTo>
                <a:lnTo>
                  <a:pt x="8620" y="11078"/>
                </a:lnTo>
                <a:lnTo>
                  <a:pt x="8327" y="10895"/>
                </a:lnTo>
                <a:lnTo>
                  <a:pt x="8070" y="10674"/>
                </a:lnTo>
                <a:lnTo>
                  <a:pt x="7850" y="10418"/>
                </a:lnTo>
                <a:lnTo>
                  <a:pt x="7703" y="10124"/>
                </a:lnTo>
                <a:lnTo>
                  <a:pt x="7593" y="9794"/>
                </a:lnTo>
                <a:lnTo>
                  <a:pt x="7593" y="9501"/>
                </a:lnTo>
                <a:lnTo>
                  <a:pt x="7630" y="9171"/>
                </a:lnTo>
                <a:lnTo>
                  <a:pt x="7777" y="8877"/>
                </a:lnTo>
                <a:lnTo>
                  <a:pt x="7960" y="8620"/>
                </a:lnTo>
                <a:lnTo>
                  <a:pt x="8217" y="8400"/>
                </a:lnTo>
                <a:lnTo>
                  <a:pt x="8400" y="8290"/>
                </a:lnTo>
                <a:lnTo>
                  <a:pt x="8584" y="8217"/>
                </a:lnTo>
                <a:lnTo>
                  <a:pt x="8730" y="8180"/>
                </a:lnTo>
                <a:close/>
                <a:moveTo>
                  <a:pt x="8767" y="7777"/>
                </a:moveTo>
                <a:lnTo>
                  <a:pt x="8547" y="7813"/>
                </a:lnTo>
                <a:lnTo>
                  <a:pt x="8363" y="7850"/>
                </a:lnTo>
                <a:lnTo>
                  <a:pt x="8143" y="7960"/>
                </a:lnTo>
                <a:lnTo>
                  <a:pt x="7960" y="8033"/>
                </a:lnTo>
                <a:lnTo>
                  <a:pt x="7777" y="8180"/>
                </a:lnTo>
                <a:lnTo>
                  <a:pt x="7593" y="8364"/>
                </a:lnTo>
                <a:lnTo>
                  <a:pt x="7446" y="8510"/>
                </a:lnTo>
                <a:lnTo>
                  <a:pt x="7336" y="8657"/>
                </a:lnTo>
                <a:lnTo>
                  <a:pt x="7190" y="9024"/>
                </a:lnTo>
                <a:lnTo>
                  <a:pt x="7116" y="9427"/>
                </a:lnTo>
                <a:lnTo>
                  <a:pt x="7116" y="9831"/>
                </a:lnTo>
                <a:lnTo>
                  <a:pt x="7153" y="10051"/>
                </a:lnTo>
                <a:lnTo>
                  <a:pt x="7226" y="10271"/>
                </a:lnTo>
                <a:lnTo>
                  <a:pt x="7336" y="10454"/>
                </a:lnTo>
                <a:lnTo>
                  <a:pt x="7446" y="10638"/>
                </a:lnTo>
                <a:lnTo>
                  <a:pt x="7740" y="11005"/>
                </a:lnTo>
                <a:lnTo>
                  <a:pt x="8107" y="11298"/>
                </a:lnTo>
                <a:lnTo>
                  <a:pt x="8510" y="11555"/>
                </a:lnTo>
                <a:lnTo>
                  <a:pt x="8914" y="11775"/>
                </a:lnTo>
                <a:lnTo>
                  <a:pt x="9134" y="11885"/>
                </a:lnTo>
                <a:lnTo>
                  <a:pt x="9354" y="11958"/>
                </a:lnTo>
                <a:lnTo>
                  <a:pt x="9574" y="11958"/>
                </a:lnTo>
                <a:lnTo>
                  <a:pt x="9757" y="11922"/>
                </a:lnTo>
                <a:lnTo>
                  <a:pt x="9977" y="11848"/>
                </a:lnTo>
                <a:lnTo>
                  <a:pt x="10198" y="11702"/>
                </a:lnTo>
                <a:lnTo>
                  <a:pt x="10381" y="11555"/>
                </a:lnTo>
                <a:lnTo>
                  <a:pt x="10491" y="11371"/>
                </a:lnTo>
                <a:lnTo>
                  <a:pt x="10674" y="11298"/>
                </a:lnTo>
                <a:lnTo>
                  <a:pt x="10784" y="11151"/>
                </a:lnTo>
                <a:lnTo>
                  <a:pt x="10895" y="10968"/>
                </a:lnTo>
                <a:lnTo>
                  <a:pt x="10968" y="10785"/>
                </a:lnTo>
                <a:lnTo>
                  <a:pt x="11005" y="10601"/>
                </a:lnTo>
                <a:lnTo>
                  <a:pt x="11005" y="10381"/>
                </a:lnTo>
                <a:lnTo>
                  <a:pt x="11005" y="10124"/>
                </a:lnTo>
                <a:lnTo>
                  <a:pt x="10968" y="9684"/>
                </a:lnTo>
                <a:lnTo>
                  <a:pt x="10821" y="9207"/>
                </a:lnTo>
                <a:lnTo>
                  <a:pt x="10638" y="8804"/>
                </a:lnTo>
                <a:lnTo>
                  <a:pt x="10491" y="8620"/>
                </a:lnTo>
                <a:lnTo>
                  <a:pt x="10344" y="8437"/>
                </a:lnTo>
                <a:lnTo>
                  <a:pt x="10198" y="8290"/>
                </a:lnTo>
                <a:lnTo>
                  <a:pt x="10014" y="8143"/>
                </a:lnTo>
                <a:lnTo>
                  <a:pt x="9831" y="8033"/>
                </a:lnTo>
                <a:lnTo>
                  <a:pt x="9611" y="7923"/>
                </a:lnTo>
                <a:lnTo>
                  <a:pt x="9427" y="7850"/>
                </a:lnTo>
                <a:lnTo>
                  <a:pt x="9207" y="7813"/>
                </a:lnTo>
                <a:lnTo>
                  <a:pt x="8987" y="7777"/>
                </a:lnTo>
                <a:close/>
                <a:moveTo>
                  <a:pt x="9024" y="0"/>
                </a:moveTo>
                <a:lnTo>
                  <a:pt x="8767" y="37"/>
                </a:lnTo>
                <a:lnTo>
                  <a:pt x="8547" y="110"/>
                </a:lnTo>
                <a:lnTo>
                  <a:pt x="8363" y="257"/>
                </a:lnTo>
                <a:lnTo>
                  <a:pt x="8180" y="440"/>
                </a:lnTo>
                <a:lnTo>
                  <a:pt x="7593" y="1027"/>
                </a:lnTo>
                <a:lnTo>
                  <a:pt x="7006" y="1651"/>
                </a:lnTo>
                <a:lnTo>
                  <a:pt x="6639" y="2054"/>
                </a:lnTo>
                <a:lnTo>
                  <a:pt x="6383" y="2311"/>
                </a:lnTo>
                <a:lnTo>
                  <a:pt x="6199" y="2605"/>
                </a:lnTo>
                <a:lnTo>
                  <a:pt x="5796" y="2201"/>
                </a:lnTo>
                <a:lnTo>
                  <a:pt x="5722" y="2128"/>
                </a:lnTo>
                <a:lnTo>
                  <a:pt x="5502" y="2128"/>
                </a:lnTo>
                <a:lnTo>
                  <a:pt x="5392" y="2201"/>
                </a:lnTo>
                <a:lnTo>
                  <a:pt x="5356" y="2238"/>
                </a:lnTo>
                <a:lnTo>
                  <a:pt x="4915" y="2531"/>
                </a:lnTo>
                <a:lnTo>
                  <a:pt x="4512" y="2898"/>
                </a:lnTo>
                <a:lnTo>
                  <a:pt x="4292" y="2715"/>
                </a:lnTo>
                <a:lnTo>
                  <a:pt x="4072" y="2495"/>
                </a:lnTo>
                <a:lnTo>
                  <a:pt x="3998" y="2458"/>
                </a:lnTo>
                <a:lnTo>
                  <a:pt x="3888" y="2458"/>
                </a:lnTo>
                <a:lnTo>
                  <a:pt x="3815" y="2495"/>
                </a:lnTo>
                <a:lnTo>
                  <a:pt x="3778" y="2568"/>
                </a:lnTo>
                <a:lnTo>
                  <a:pt x="3778" y="2421"/>
                </a:lnTo>
                <a:lnTo>
                  <a:pt x="3778" y="2311"/>
                </a:lnTo>
                <a:lnTo>
                  <a:pt x="3668" y="2128"/>
                </a:lnTo>
                <a:lnTo>
                  <a:pt x="3521" y="1908"/>
                </a:lnTo>
                <a:lnTo>
                  <a:pt x="3338" y="1761"/>
                </a:lnTo>
                <a:lnTo>
                  <a:pt x="3118" y="1614"/>
                </a:lnTo>
                <a:lnTo>
                  <a:pt x="2861" y="1504"/>
                </a:lnTo>
                <a:lnTo>
                  <a:pt x="2458" y="1321"/>
                </a:lnTo>
                <a:lnTo>
                  <a:pt x="2348" y="1321"/>
                </a:lnTo>
                <a:lnTo>
                  <a:pt x="2238" y="1357"/>
                </a:lnTo>
                <a:lnTo>
                  <a:pt x="2201" y="1431"/>
                </a:lnTo>
                <a:lnTo>
                  <a:pt x="2201" y="1504"/>
                </a:lnTo>
                <a:lnTo>
                  <a:pt x="2531" y="2238"/>
                </a:lnTo>
                <a:lnTo>
                  <a:pt x="2678" y="2531"/>
                </a:lnTo>
                <a:lnTo>
                  <a:pt x="2751" y="2678"/>
                </a:lnTo>
                <a:lnTo>
                  <a:pt x="2861" y="2825"/>
                </a:lnTo>
                <a:lnTo>
                  <a:pt x="3008" y="2898"/>
                </a:lnTo>
                <a:lnTo>
                  <a:pt x="3191" y="2935"/>
                </a:lnTo>
                <a:lnTo>
                  <a:pt x="3338" y="2935"/>
                </a:lnTo>
                <a:lnTo>
                  <a:pt x="3485" y="2861"/>
                </a:lnTo>
                <a:lnTo>
                  <a:pt x="3632" y="2788"/>
                </a:lnTo>
                <a:lnTo>
                  <a:pt x="3301" y="3155"/>
                </a:lnTo>
                <a:lnTo>
                  <a:pt x="2971" y="3485"/>
                </a:lnTo>
                <a:lnTo>
                  <a:pt x="2935" y="3412"/>
                </a:lnTo>
                <a:lnTo>
                  <a:pt x="2935" y="3265"/>
                </a:lnTo>
                <a:lnTo>
                  <a:pt x="2898" y="3081"/>
                </a:lnTo>
                <a:lnTo>
                  <a:pt x="2825" y="2825"/>
                </a:lnTo>
                <a:lnTo>
                  <a:pt x="2678" y="2605"/>
                </a:lnTo>
                <a:lnTo>
                  <a:pt x="2458" y="2384"/>
                </a:lnTo>
                <a:lnTo>
                  <a:pt x="2238" y="2238"/>
                </a:lnTo>
                <a:lnTo>
                  <a:pt x="1981" y="2091"/>
                </a:lnTo>
                <a:lnTo>
                  <a:pt x="1687" y="1981"/>
                </a:lnTo>
                <a:lnTo>
                  <a:pt x="1431" y="1908"/>
                </a:lnTo>
                <a:lnTo>
                  <a:pt x="880" y="1834"/>
                </a:lnTo>
                <a:lnTo>
                  <a:pt x="770" y="1834"/>
                </a:lnTo>
                <a:lnTo>
                  <a:pt x="697" y="1871"/>
                </a:lnTo>
                <a:lnTo>
                  <a:pt x="624" y="1944"/>
                </a:lnTo>
                <a:lnTo>
                  <a:pt x="624" y="2054"/>
                </a:lnTo>
                <a:lnTo>
                  <a:pt x="697" y="2384"/>
                </a:lnTo>
                <a:lnTo>
                  <a:pt x="807" y="2751"/>
                </a:lnTo>
                <a:lnTo>
                  <a:pt x="917" y="3045"/>
                </a:lnTo>
                <a:lnTo>
                  <a:pt x="1101" y="3375"/>
                </a:lnTo>
                <a:lnTo>
                  <a:pt x="1284" y="3668"/>
                </a:lnTo>
                <a:lnTo>
                  <a:pt x="1504" y="3925"/>
                </a:lnTo>
                <a:lnTo>
                  <a:pt x="1724" y="4182"/>
                </a:lnTo>
                <a:lnTo>
                  <a:pt x="1981" y="4439"/>
                </a:lnTo>
                <a:lnTo>
                  <a:pt x="2018" y="4439"/>
                </a:lnTo>
                <a:lnTo>
                  <a:pt x="1761" y="4695"/>
                </a:lnTo>
                <a:lnTo>
                  <a:pt x="1761" y="4549"/>
                </a:lnTo>
                <a:lnTo>
                  <a:pt x="1724" y="4402"/>
                </a:lnTo>
                <a:lnTo>
                  <a:pt x="1614" y="4255"/>
                </a:lnTo>
                <a:lnTo>
                  <a:pt x="1467" y="4108"/>
                </a:lnTo>
                <a:lnTo>
                  <a:pt x="1321" y="3998"/>
                </a:lnTo>
                <a:lnTo>
                  <a:pt x="1101" y="3925"/>
                </a:lnTo>
                <a:lnTo>
                  <a:pt x="697" y="3815"/>
                </a:lnTo>
                <a:lnTo>
                  <a:pt x="330" y="3742"/>
                </a:lnTo>
                <a:lnTo>
                  <a:pt x="220" y="3742"/>
                </a:lnTo>
                <a:lnTo>
                  <a:pt x="147" y="3815"/>
                </a:lnTo>
                <a:lnTo>
                  <a:pt x="110" y="3925"/>
                </a:lnTo>
                <a:lnTo>
                  <a:pt x="147" y="3998"/>
                </a:lnTo>
                <a:lnTo>
                  <a:pt x="367" y="4329"/>
                </a:lnTo>
                <a:lnTo>
                  <a:pt x="624" y="4732"/>
                </a:lnTo>
                <a:lnTo>
                  <a:pt x="807" y="4915"/>
                </a:lnTo>
                <a:lnTo>
                  <a:pt x="954" y="5062"/>
                </a:lnTo>
                <a:lnTo>
                  <a:pt x="1137" y="5172"/>
                </a:lnTo>
                <a:lnTo>
                  <a:pt x="1321" y="5246"/>
                </a:lnTo>
                <a:lnTo>
                  <a:pt x="1321" y="5282"/>
                </a:lnTo>
                <a:lnTo>
                  <a:pt x="1394" y="5356"/>
                </a:lnTo>
                <a:lnTo>
                  <a:pt x="1834" y="5759"/>
                </a:lnTo>
                <a:lnTo>
                  <a:pt x="1651" y="6126"/>
                </a:lnTo>
                <a:lnTo>
                  <a:pt x="1504" y="6493"/>
                </a:lnTo>
                <a:lnTo>
                  <a:pt x="1394" y="6896"/>
                </a:lnTo>
                <a:lnTo>
                  <a:pt x="1321" y="6933"/>
                </a:lnTo>
                <a:lnTo>
                  <a:pt x="1321" y="7043"/>
                </a:lnTo>
                <a:lnTo>
                  <a:pt x="1321" y="7153"/>
                </a:lnTo>
                <a:lnTo>
                  <a:pt x="1357" y="7263"/>
                </a:lnTo>
                <a:lnTo>
                  <a:pt x="1431" y="7373"/>
                </a:lnTo>
                <a:lnTo>
                  <a:pt x="1467" y="7410"/>
                </a:lnTo>
                <a:lnTo>
                  <a:pt x="1541" y="7447"/>
                </a:lnTo>
                <a:lnTo>
                  <a:pt x="1651" y="7593"/>
                </a:lnTo>
                <a:lnTo>
                  <a:pt x="2311" y="8217"/>
                </a:lnTo>
                <a:lnTo>
                  <a:pt x="2164" y="8327"/>
                </a:lnTo>
                <a:lnTo>
                  <a:pt x="2018" y="8437"/>
                </a:lnTo>
                <a:lnTo>
                  <a:pt x="1761" y="8694"/>
                </a:lnTo>
                <a:lnTo>
                  <a:pt x="1394" y="9207"/>
                </a:lnTo>
                <a:lnTo>
                  <a:pt x="990" y="9721"/>
                </a:lnTo>
                <a:lnTo>
                  <a:pt x="220" y="10748"/>
                </a:lnTo>
                <a:lnTo>
                  <a:pt x="73" y="10968"/>
                </a:lnTo>
                <a:lnTo>
                  <a:pt x="0" y="11151"/>
                </a:lnTo>
                <a:lnTo>
                  <a:pt x="0" y="11225"/>
                </a:lnTo>
                <a:lnTo>
                  <a:pt x="37" y="11335"/>
                </a:lnTo>
                <a:lnTo>
                  <a:pt x="183" y="11518"/>
                </a:lnTo>
                <a:lnTo>
                  <a:pt x="257" y="11592"/>
                </a:lnTo>
                <a:lnTo>
                  <a:pt x="367" y="11628"/>
                </a:lnTo>
                <a:lnTo>
                  <a:pt x="550" y="11665"/>
                </a:lnTo>
                <a:lnTo>
                  <a:pt x="770" y="11628"/>
                </a:lnTo>
                <a:lnTo>
                  <a:pt x="990" y="11592"/>
                </a:lnTo>
                <a:lnTo>
                  <a:pt x="2348" y="11188"/>
                </a:lnTo>
                <a:lnTo>
                  <a:pt x="3595" y="10821"/>
                </a:lnTo>
                <a:lnTo>
                  <a:pt x="4072" y="10711"/>
                </a:lnTo>
                <a:lnTo>
                  <a:pt x="4292" y="10638"/>
                </a:lnTo>
                <a:lnTo>
                  <a:pt x="4512" y="10491"/>
                </a:lnTo>
                <a:lnTo>
                  <a:pt x="5025" y="11005"/>
                </a:lnTo>
                <a:lnTo>
                  <a:pt x="5539" y="11518"/>
                </a:lnTo>
                <a:lnTo>
                  <a:pt x="6089" y="11995"/>
                </a:lnTo>
                <a:lnTo>
                  <a:pt x="6676" y="12398"/>
                </a:lnTo>
                <a:lnTo>
                  <a:pt x="7006" y="12619"/>
                </a:lnTo>
                <a:lnTo>
                  <a:pt x="7373" y="12802"/>
                </a:lnTo>
                <a:lnTo>
                  <a:pt x="7740" y="12985"/>
                </a:lnTo>
                <a:lnTo>
                  <a:pt x="8070" y="13132"/>
                </a:lnTo>
                <a:lnTo>
                  <a:pt x="8474" y="13242"/>
                </a:lnTo>
                <a:lnTo>
                  <a:pt x="8840" y="13352"/>
                </a:lnTo>
                <a:lnTo>
                  <a:pt x="9207" y="13426"/>
                </a:lnTo>
                <a:lnTo>
                  <a:pt x="9611" y="13499"/>
                </a:lnTo>
                <a:lnTo>
                  <a:pt x="9977" y="13536"/>
                </a:lnTo>
                <a:lnTo>
                  <a:pt x="10381" y="13572"/>
                </a:lnTo>
                <a:lnTo>
                  <a:pt x="11115" y="13536"/>
                </a:lnTo>
                <a:lnTo>
                  <a:pt x="11812" y="13426"/>
                </a:lnTo>
                <a:lnTo>
                  <a:pt x="12215" y="13316"/>
                </a:lnTo>
                <a:lnTo>
                  <a:pt x="12362" y="13279"/>
                </a:lnTo>
                <a:lnTo>
                  <a:pt x="12435" y="13279"/>
                </a:lnTo>
                <a:lnTo>
                  <a:pt x="12435" y="13316"/>
                </a:lnTo>
                <a:lnTo>
                  <a:pt x="12509" y="13352"/>
                </a:lnTo>
                <a:lnTo>
                  <a:pt x="12545" y="13352"/>
                </a:lnTo>
                <a:lnTo>
                  <a:pt x="12582" y="13316"/>
                </a:lnTo>
                <a:lnTo>
                  <a:pt x="12619" y="13279"/>
                </a:lnTo>
                <a:lnTo>
                  <a:pt x="12655" y="13169"/>
                </a:lnTo>
                <a:lnTo>
                  <a:pt x="12655" y="13022"/>
                </a:lnTo>
                <a:lnTo>
                  <a:pt x="12545" y="12949"/>
                </a:lnTo>
                <a:lnTo>
                  <a:pt x="12435" y="12912"/>
                </a:lnTo>
                <a:lnTo>
                  <a:pt x="12178" y="12912"/>
                </a:lnTo>
                <a:lnTo>
                  <a:pt x="11702" y="13022"/>
                </a:lnTo>
                <a:lnTo>
                  <a:pt x="11188" y="13095"/>
                </a:lnTo>
                <a:lnTo>
                  <a:pt x="10748" y="13132"/>
                </a:lnTo>
                <a:lnTo>
                  <a:pt x="10308" y="13095"/>
                </a:lnTo>
                <a:lnTo>
                  <a:pt x="9867" y="13095"/>
                </a:lnTo>
                <a:lnTo>
                  <a:pt x="9464" y="13022"/>
                </a:lnTo>
                <a:lnTo>
                  <a:pt x="9024" y="12949"/>
                </a:lnTo>
                <a:lnTo>
                  <a:pt x="8584" y="12802"/>
                </a:lnTo>
                <a:lnTo>
                  <a:pt x="8180" y="12655"/>
                </a:lnTo>
                <a:lnTo>
                  <a:pt x="7777" y="12509"/>
                </a:lnTo>
                <a:lnTo>
                  <a:pt x="7300" y="12252"/>
                </a:lnTo>
                <a:lnTo>
                  <a:pt x="6860" y="11958"/>
                </a:lnTo>
                <a:lnTo>
                  <a:pt x="6419" y="11628"/>
                </a:lnTo>
                <a:lnTo>
                  <a:pt x="6016" y="11298"/>
                </a:lnTo>
                <a:lnTo>
                  <a:pt x="5246" y="10564"/>
                </a:lnTo>
                <a:lnTo>
                  <a:pt x="4512" y="9794"/>
                </a:lnTo>
                <a:lnTo>
                  <a:pt x="3008" y="8290"/>
                </a:lnTo>
                <a:lnTo>
                  <a:pt x="2274" y="7520"/>
                </a:lnTo>
                <a:lnTo>
                  <a:pt x="2091" y="7300"/>
                </a:lnTo>
                <a:lnTo>
                  <a:pt x="1871" y="7080"/>
                </a:lnTo>
                <a:lnTo>
                  <a:pt x="1944" y="6713"/>
                </a:lnTo>
                <a:lnTo>
                  <a:pt x="2054" y="6383"/>
                </a:lnTo>
                <a:lnTo>
                  <a:pt x="2238" y="6053"/>
                </a:lnTo>
                <a:lnTo>
                  <a:pt x="2421" y="5722"/>
                </a:lnTo>
                <a:lnTo>
                  <a:pt x="2641" y="5429"/>
                </a:lnTo>
                <a:lnTo>
                  <a:pt x="2898" y="5172"/>
                </a:lnTo>
                <a:lnTo>
                  <a:pt x="3411" y="4622"/>
                </a:lnTo>
                <a:lnTo>
                  <a:pt x="4475" y="3558"/>
                </a:lnTo>
                <a:lnTo>
                  <a:pt x="5025" y="3045"/>
                </a:lnTo>
                <a:lnTo>
                  <a:pt x="5246" y="2825"/>
                </a:lnTo>
                <a:lnTo>
                  <a:pt x="5392" y="2678"/>
                </a:lnTo>
                <a:lnTo>
                  <a:pt x="5502" y="2605"/>
                </a:lnTo>
                <a:lnTo>
                  <a:pt x="5612" y="2715"/>
                </a:lnTo>
                <a:lnTo>
                  <a:pt x="5392" y="2825"/>
                </a:lnTo>
                <a:lnTo>
                  <a:pt x="5246" y="2971"/>
                </a:lnTo>
                <a:lnTo>
                  <a:pt x="4952" y="3301"/>
                </a:lnTo>
                <a:lnTo>
                  <a:pt x="4805" y="3485"/>
                </a:lnTo>
                <a:lnTo>
                  <a:pt x="4695" y="3668"/>
                </a:lnTo>
                <a:lnTo>
                  <a:pt x="4585" y="3888"/>
                </a:lnTo>
                <a:lnTo>
                  <a:pt x="4585" y="3962"/>
                </a:lnTo>
                <a:lnTo>
                  <a:pt x="4622" y="4072"/>
                </a:lnTo>
                <a:lnTo>
                  <a:pt x="4659" y="4145"/>
                </a:lnTo>
                <a:lnTo>
                  <a:pt x="4732" y="4145"/>
                </a:lnTo>
                <a:lnTo>
                  <a:pt x="4915" y="4035"/>
                </a:lnTo>
                <a:lnTo>
                  <a:pt x="5025" y="3888"/>
                </a:lnTo>
                <a:lnTo>
                  <a:pt x="5209" y="3558"/>
                </a:lnTo>
                <a:lnTo>
                  <a:pt x="5502" y="3228"/>
                </a:lnTo>
                <a:lnTo>
                  <a:pt x="5759" y="2898"/>
                </a:lnTo>
                <a:lnTo>
                  <a:pt x="6016" y="3118"/>
                </a:lnTo>
                <a:lnTo>
                  <a:pt x="5832" y="3301"/>
                </a:lnTo>
                <a:lnTo>
                  <a:pt x="5612" y="3522"/>
                </a:lnTo>
                <a:lnTo>
                  <a:pt x="5466" y="3742"/>
                </a:lnTo>
                <a:lnTo>
                  <a:pt x="5356" y="3962"/>
                </a:lnTo>
                <a:lnTo>
                  <a:pt x="5319" y="4072"/>
                </a:lnTo>
                <a:lnTo>
                  <a:pt x="5392" y="4182"/>
                </a:lnTo>
                <a:lnTo>
                  <a:pt x="5502" y="4219"/>
                </a:lnTo>
                <a:lnTo>
                  <a:pt x="5539" y="4219"/>
                </a:lnTo>
                <a:lnTo>
                  <a:pt x="5612" y="4182"/>
                </a:lnTo>
                <a:lnTo>
                  <a:pt x="5796" y="3998"/>
                </a:lnTo>
                <a:lnTo>
                  <a:pt x="5942" y="3778"/>
                </a:lnTo>
                <a:lnTo>
                  <a:pt x="6089" y="3558"/>
                </a:lnTo>
                <a:lnTo>
                  <a:pt x="6199" y="3301"/>
                </a:lnTo>
                <a:lnTo>
                  <a:pt x="6309" y="3375"/>
                </a:lnTo>
                <a:lnTo>
                  <a:pt x="6456" y="3485"/>
                </a:lnTo>
                <a:lnTo>
                  <a:pt x="6346" y="3595"/>
                </a:lnTo>
                <a:lnTo>
                  <a:pt x="6236" y="3705"/>
                </a:lnTo>
                <a:lnTo>
                  <a:pt x="6089" y="3962"/>
                </a:lnTo>
                <a:lnTo>
                  <a:pt x="5869" y="4255"/>
                </a:lnTo>
                <a:lnTo>
                  <a:pt x="5796" y="4402"/>
                </a:lnTo>
                <a:lnTo>
                  <a:pt x="5722" y="4585"/>
                </a:lnTo>
                <a:lnTo>
                  <a:pt x="5722" y="4622"/>
                </a:lnTo>
                <a:lnTo>
                  <a:pt x="5722" y="4695"/>
                </a:lnTo>
                <a:lnTo>
                  <a:pt x="5796" y="4732"/>
                </a:lnTo>
                <a:lnTo>
                  <a:pt x="5906" y="4769"/>
                </a:lnTo>
                <a:lnTo>
                  <a:pt x="6016" y="4695"/>
                </a:lnTo>
                <a:lnTo>
                  <a:pt x="6126" y="4585"/>
                </a:lnTo>
                <a:lnTo>
                  <a:pt x="6199" y="4439"/>
                </a:lnTo>
                <a:lnTo>
                  <a:pt x="6383" y="4145"/>
                </a:lnTo>
                <a:lnTo>
                  <a:pt x="6456" y="3962"/>
                </a:lnTo>
                <a:lnTo>
                  <a:pt x="6603" y="3632"/>
                </a:lnTo>
                <a:lnTo>
                  <a:pt x="7300" y="4145"/>
                </a:lnTo>
                <a:lnTo>
                  <a:pt x="7116" y="4292"/>
                </a:lnTo>
                <a:lnTo>
                  <a:pt x="6933" y="4439"/>
                </a:lnTo>
                <a:lnTo>
                  <a:pt x="6713" y="4695"/>
                </a:lnTo>
                <a:lnTo>
                  <a:pt x="6529" y="5026"/>
                </a:lnTo>
                <a:lnTo>
                  <a:pt x="6529" y="5099"/>
                </a:lnTo>
                <a:lnTo>
                  <a:pt x="6529" y="5172"/>
                </a:lnTo>
                <a:lnTo>
                  <a:pt x="6566" y="5209"/>
                </a:lnTo>
                <a:lnTo>
                  <a:pt x="6639" y="5246"/>
                </a:lnTo>
                <a:lnTo>
                  <a:pt x="6676" y="5282"/>
                </a:lnTo>
                <a:lnTo>
                  <a:pt x="6749" y="5282"/>
                </a:lnTo>
                <a:lnTo>
                  <a:pt x="6823" y="5246"/>
                </a:lnTo>
                <a:lnTo>
                  <a:pt x="6860" y="5172"/>
                </a:lnTo>
                <a:lnTo>
                  <a:pt x="7153" y="4695"/>
                </a:lnTo>
                <a:lnTo>
                  <a:pt x="7410" y="4255"/>
                </a:lnTo>
                <a:lnTo>
                  <a:pt x="7740" y="4475"/>
                </a:lnTo>
                <a:lnTo>
                  <a:pt x="7483" y="4732"/>
                </a:lnTo>
                <a:lnTo>
                  <a:pt x="7116" y="5136"/>
                </a:lnTo>
                <a:lnTo>
                  <a:pt x="7080" y="5209"/>
                </a:lnTo>
                <a:lnTo>
                  <a:pt x="7043" y="5246"/>
                </a:lnTo>
                <a:lnTo>
                  <a:pt x="7080" y="5319"/>
                </a:lnTo>
                <a:lnTo>
                  <a:pt x="7116" y="5356"/>
                </a:lnTo>
                <a:lnTo>
                  <a:pt x="7190" y="5392"/>
                </a:lnTo>
                <a:lnTo>
                  <a:pt x="7263" y="5429"/>
                </a:lnTo>
                <a:lnTo>
                  <a:pt x="7336" y="5429"/>
                </a:lnTo>
                <a:lnTo>
                  <a:pt x="7373" y="5356"/>
                </a:lnTo>
                <a:lnTo>
                  <a:pt x="7556" y="5172"/>
                </a:lnTo>
                <a:lnTo>
                  <a:pt x="7740" y="4989"/>
                </a:lnTo>
                <a:lnTo>
                  <a:pt x="7813" y="4805"/>
                </a:lnTo>
                <a:lnTo>
                  <a:pt x="7850" y="4695"/>
                </a:lnTo>
                <a:lnTo>
                  <a:pt x="7887" y="4585"/>
                </a:lnTo>
                <a:lnTo>
                  <a:pt x="8474" y="4989"/>
                </a:lnTo>
                <a:lnTo>
                  <a:pt x="8107" y="5319"/>
                </a:lnTo>
                <a:lnTo>
                  <a:pt x="7813" y="5722"/>
                </a:lnTo>
                <a:lnTo>
                  <a:pt x="7777" y="5796"/>
                </a:lnTo>
                <a:lnTo>
                  <a:pt x="7777" y="5833"/>
                </a:lnTo>
                <a:lnTo>
                  <a:pt x="7813" y="5943"/>
                </a:lnTo>
                <a:lnTo>
                  <a:pt x="7887" y="5979"/>
                </a:lnTo>
                <a:lnTo>
                  <a:pt x="7997" y="5979"/>
                </a:lnTo>
                <a:lnTo>
                  <a:pt x="8033" y="5943"/>
                </a:lnTo>
                <a:lnTo>
                  <a:pt x="8327" y="5502"/>
                </a:lnTo>
                <a:lnTo>
                  <a:pt x="8584" y="5062"/>
                </a:lnTo>
                <a:lnTo>
                  <a:pt x="9024" y="5356"/>
                </a:lnTo>
                <a:lnTo>
                  <a:pt x="8767" y="5612"/>
                </a:lnTo>
                <a:lnTo>
                  <a:pt x="8584" y="5796"/>
                </a:lnTo>
                <a:lnTo>
                  <a:pt x="8510" y="5906"/>
                </a:lnTo>
                <a:lnTo>
                  <a:pt x="8474" y="6053"/>
                </a:lnTo>
                <a:lnTo>
                  <a:pt x="8253" y="6383"/>
                </a:lnTo>
                <a:lnTo>
                  <a:pt x="8217" y="6456"/>
                </a:lnTo>
                <a:lnTo>
                  <a:pt x="8253" y="6566"/>
                </a:lnTo>
                <a:lnTo>
                  <a:pt x="8290" y="6603"/>
                </a:lnTo>
                <a:lnTo>
                  <a:pt x="8363" y="6640"/>
                </a:lnTo>
                <a:lnTo>
                  <a:pt x="8474" y="6640"/>
                </a:lnTo>
                <a:lnTo>
                  <a:pt x="8547" y="6566"/>
                </a:lnTo>
                <a:lnTo>
                  <a:pt x="8804" y="6199"/>
                </a:lnTo>
                <a:lnTo>
                  <a:pt x="8877" y="6126"/>
                </a:lnTo>
                <a:lnTo>
                  <a:pt x="8950" y="6016"/>
                </a:lnTo>
                <a:lnTo>
                  <a:pt x="9097" y="5796"/>
                </a:lnTo>
                <a:lnTo>
                  <a:pt x="9244" y="5539"/>
                </a:lnTo>
                <a:lnTo>
                  <a:pt x="9537" y="5722"/>
                </a:lnTo>
                <a:lnTo>
                  <a:pt x="9354" y="5906"/>
                </a:lnTo>
                <a:lnTo>
                  <a:pt x="9207" y="6126"/>
                </a:lnTo>
                <a:lnTo>
                  <a:pt x="8950" y="6419"/>
                </a:lnTo>
                <a:lnTo>
                  <a:pt x="8877" y="6566"/>
                </a:lnTo>
                <a:lnTo>
                  <a:pt x="8840" y="6750"/>
                </a:lnTo>
                <a:lnTo>
                  <a:pt x="8914" y="6823"/>
                </a:lnTo>
                <a:lnTo>
                  <a:pt x="8950" y="6860"/>
                </a:lnTo>
                <a:lnTo>
                  <a:pt x="8987" y="6860"/>
                </a:lnTo>
                <a:lnTo>
                  <a:pt x="9134" y="6786"/>
                </a:lnTo>
                <a:lnTo>
                  <a:pt x="9244" y="6640"/>
                </a:lnTo>
                <a:lnTo>
                  <a:pt x="9391" y="6383"/>
                </a:lnTo>
                <a:lnTo>
                  <a:pt x="9537" y="6126"/>
                </a:lnTo>
                <a:lnTo>
                  <a:pt x="9721" y="5869"/>
                </a:lnTo>
                <a:lnTo>
                  <a:pt x="10198" y="6236"/>
                </a:lnTo>
                <a:lnTo>
                  <a:pt x="10051" y="6419"/>
                </a:lnTo>
                <a:lnTo>
                  <a:pt x="9867" y="6640"/>
                </a:lnTo>
                <a:lnTo>
                  <a:pt x="9684" y="6860"/>
                </a:lnTo>
                <a:lnTo>
                  <a:pt x="9611" y="7006"/>
                </a:lnTo>
                <a:lnTo>
                  <a:pt x="9574" y="7116"/>
                </a:lnTo>
                <a:lnTo>
                  <a:pt x="9574" y="7190"/>
                </a:lnTo>
                <a:lnTo>
                  <a:pt x="9611" y="7263"/>
                </a:lnTo>
                <a:lnTo>
                  <a:pt x="9757" y="7263"/>
                </a:lnTo>
                <a:lnTo>
                  <a:pt x="9867" y="7190"/>
                </a:lnTo>
                <a:lnTo>
                  <a:pt x="9941" y="7080"/>
                </a:lnTo>
                <a:lnTo>
                  <a:pt x="10124" y="6823"/>
                </a:lnTo>
                <a:lnTo>
                  <a:pt x="10271" y="6603"/>
                </a:lnTo>
                <a:lnTo>
                  <a:pt x="10381" y="6383"/>
                </a:lnTo>
                <a:lnTo>
                  <a:pt x="10895" y="6823"/>
                </a:lnTo>
                <a:lnTo>
                  <a:pt x="10931" y="6860"/>
                </a:lnTo>
                <a:lnTo>
                  <a:pt x="10638" y="7226"/>
                </a:lnTo>
                <a:lnTo>
                  <a:pt x="10381" y="7593"/>
                </a:lnTo>
                <a:lnTo>
                  <a:pt x="10271" y="7703"/>
                </a:lnTo>
                <a:lnTo>
                  <a:pt x="10271" y="7777"/>
                </a:lnTo>
                <a:lnTo>
                  <a:pt x="10271" y="7813"/>
                </a:lnTo>
                <a:lnTo>
                  <a:pt x="10344" y="7923"/>
                </a:lnTo>
                <a:lnTo>
                  <a:pt x="10418" y="7960"/>
                </a:lnTo>
                <a:lnTo>
                  <a:pt x="10491" y="7923"/>
                </a:lnTo>
                <a:lnTo>
                  <a:pt x="10528" y="7887"/>
                </a:lnTo>
                <a:lnTo>
                  <a:pt x="10821" y="7483"/>
                </a:lnTo>
                <a:lnTo>
                  <a:pt x="11115" y="7043"/>
                </a:lnTo>
                <a:lnTo>
                  <a:pt x="11445" y="7447"/>
                </a:lnTo>
                <a:lnTo>
                  <a:pt x="11298" y="7703"/>
                </a:lnTo>
                <a:lnTo>
                  <a:pt x="11151" y="7960"/>
                </a:lnTo>
                <a:lnTo>
                  <a:pt x="10968" y="8253"/>
                </a:lnTo>
                <a:lnTo>
                  <a:pt x="10931" y="8437"/>
                </a:lnTo>
                <a:lnTo>
                  <a:pt x="10931" y="8510"/>
                </a:lnTo>
                <a:lnTo>
                  <a:pt x="10931" y="8584"/>
                </a:lnTo>
                <a:lnTo>
                  <a:pt x="10968" y="8657"/>
                </a:lnTo>
                <a:lnTo>
                  <a:pt x="11041" y="8657"/>
                </a:lnTo>
                <a:lnTo>
                  <a:pt x="11188" y="8584"/>
                </a:lnTo>
                <a:lnTo>
                  <a:pt x="11261" y="8474"/>
                </a:lnTo>
                <a:lnTo>
                  <a:pt x="11408" y="8180"/>
                </a:lnTo>
                <a:lnTo>
                  <a:pt x="11628" y="7703"/>
                </a:lnTo>
                <a:lnTo>
                  <a:pt x="11812" y="7997"/>
                </a:lnTo>
                <a:lnTo>
                  <a:pt x="11995" y="8290"/>
                </a:lnTo>
                <a:lnTo>
                  <a:pt x="11812" y="8694"/>
                </a:lnTo>
                <a:lnTo>
                  <a:pt x="11628" y="9097"/>
                </a:lnTo>
                <a:lnTo>
                  <a:pt x="11518" y="9097"/>
                </a:lnTo>
                <a:lnTo>
                  <a:pt x="11408" y="9317"/>
                </a:lnTo>
                <a:lnTo>
                  <a:pt x="11335" y="9501"/>
                </a:lnTo>
                <a:lnTo>
                  <a:pt x="11335" y="9574"/>
                </a:lnTo>
                <a:lnTo>
                  <a:pt x="11335" y="9647"/>
                </a:lnTo>
                <a:lnTo>
                  <a:pt x="11408" y="9721"/>
                </a:lnTo>
                <a:lnTo>
                  <a:pt x="11591" y="9721"/>
                </a:lnTo>
                <a:lnTo>
                  <a:pt x="11628" y="9684"/>
                </a:lnTo>
                <a:lnTo>
                  <a:pt x="11812" y="9427"/>
                </a:lnTo>
                <a:lnTo>
                  <a:pt x="11958" y="9171"/>
                </a:lnTo>
                <a:lnTo>
                  <a:pt x="12105" y="8914"/>
                </a:lnTo>
                <a:lnTo>
                  <a:pt x="12178" y="8657"/>
                </a:lnTo>
                <a:lnTo>
                  <a:pt x="12325" y="9024"/>
                </a:lnTo>
                <a:lnTo>
                  <a:pt x="12472" y="9427"/>
                </a:lnTo>
                <a:lnTo>
                  <a:pt x="12068" y="10088"/>
                </a:lnTo>
                <a:lnTo>
                  <a:pt x="11995" y="10088"/>
                </a:lnTo>
                <a:lnTo>
                  <a:pt x="11922" y="10271"/>
                </a:lnTo>
                <a:lnTo>
                  <a:pt x="11848" y="10418"/>
                </a:lnTo>
                <a:lnTo>
                  <a:pt x="11848" y="10491"/>
                </a:lnTo>
                <a:lnTo>
                  <a:pt x="11848" y="10528"/>
                </a:lnTo>
                <a:lnTo>
                  <a:pt x="11922" y="10601"/>
                </a:lnTo>
                <a:lnTo>
                  <a:pt x="12068" y="10601"/>
                </a:lnTo>
                <a:lnTo>
                  <a:pt x="12142" y="10564"/>
                </a:lnTo>
                <a:lnTo>
                  <a:pt x="12362" y="10198"/>
                </a:lnTo>
                <a:lnTo>
                  <a:pt x="12582" y="9831"/>
                </a:lnTo>
                <a:lnTo>
                  <a:pt x="12692" y="10454"/>
                </a:lnTo>
                <a:lnTo>
                  <a:pt x="12509" y="10638"/>
                </a:lnTo>
                <a:lnTo>
                  <a:pt x="12362" y="10858"/>
                </a:lnTo>
                <a:lnTo>
                  <a:pt x="12215" y="11078"/>
                </a:lnTo>
                <a:lnTo>
                  <a:pt x="12178" y="11225"/>
                </a:lnTo>
                <a:lnTo>
                  <a:pt x="12178" y="11371"/>
                </a:lnTo>
                <a:lnTo>
                  <a:pt x="12215" y="11408"/>
                </a:lnTo>
                <a:lnTo>
                  <a:pt x="12252" y="11408"/>
                </a:lnTo>
                <a:lnTo>
                  <a:pt x="12362" y="11371"/>
                </a:lnTo>
                <a:lnTo>
                  <a:pt x="12472" y="11298"/>
                </a:lnTo>
                <a:lnTo>
                  <a:pt x="12582" y="11078"/>
                </a:lnTo>
                <a:lnTo>
                  <a:pt x="12692" y="10858"/>
                </a:lnTo>
                <a:lnTo>
                  <a:pt x="12729" y="11188"/>
                </a:lnTo>
                <a:lnTo>
                  <a:pt x="12655" y="11775"/>
                </a:lnTo>
                <a:lnTo>
                  <a:pt x="12509" y="11922"/>
                </a:lnTo>
                <a:lnTo>
                  <a:pt x="12362" y="12068"/>
                </a:lnTo>
                <a:lnTo>
                  <a:pt x="12325" y="12215"/>
                </a:lnTo>
                <a:lnTo>
                  <a:pt x="12325" y="12288"/>
                </a:lnTo>
                <a:lnTo>
                  <a:pt x="12362" y="12362"/>
                </a:lnTo>
                <a:lnTo>
                  <a:pt x="12435" y="12398"/>
                </a:lnTo>
                <a:lnTo>
                  <a:pt x="12472" y="12398"/>
                </a:lnTo>
                <a:lnTo>
                  <a:pt x="12619" y="12288"/>
                </a:lnTo>
                <a:lnTo>
                  <a:pt x="12655" y="12655"/>
                </a:lnTo>
                <a:lnTo>
                  <a:pt x="12692" y="12692"/>
                </a:lnTo>
                <a:lnTo>
                  <a:pt x="12729" y="12655"/>
                </a:lnTo>
                <a:lnTo>
                  <a:pt x="12802" y="12545"/>
                </a:lnTo>
                <a:lnTo>
                  <a:pt x="12912" y="12398"/>
                </a:lnTo>
                <a:lnTo>
                  <a:pt x="13022" y="12068"/>
                </a:lnTo>
                <a:lnTo>
                  <a:pt x="13095" y="11738"/>
                </a:lnTo>
                <a:lnTo>
                  <a:pt x="13132" y="11408"/>
                </a:lnTo>
                <a:lnTo>
                  <a:pt x="13132" y="11005"/>
                </a:lnTo>
                <a:lnTo>
                  <a:pt x="13132" y="10638"/>
                </a:lnTo>
                <a:lnTo>
                  <a:pt x="13095" y="10234"/>
                </a:lnTo>
                <a:lnTo>
                  <a:pt x="13022" y="9867"/>
                </a:lnTo>
                <a:lnTo>
                  <a:pt x="12949" y="9464"/>
                </a:lnTo>
                <a:lnTo>
                  <a:pt x="12839" y="9060"/>
                </a:lnTo>
                <a:lnTo>
                  <a:pt x="12692" y="8694"/>
                </a:lnTo>
                <a:lnTo>
                  <a:pt x="12545" y="8327"/>
                </a:lnTo>
                <a:lnTo>
                  <a:pt x="12325" y="7960"/>
                </a:lnTo>
                <a:lnTo>
                  <a:pt x="12142" y="7630"/>
                </a:lnTo>
                <a:lnTo>
                  <a:pt x="11885" y="7300"/>
                </a:lnTo>
                <a:lnTo>
                  <a:pt x="11628" y="6970"/>
                </a:lnTo>
                <a:lnTo>
                  <a:pt x="11335" y="6640"/>
                </a:lnTo>
                <a:lnTo>
                  <a:pt x="11041" y="6346"/>
                </a:lnTo>
                <a:lnTo>
                  <a:pt x="10344" y="5759"/>
                </a:lnTo>
                <a:lnTo>
                  <a:pt x="9647" y="5246"/>
                </a:lnTo>
                <a:lnTo>
                  <a:pt x="8914" y="4732"/>
                </a:lnTo>
                <a:lnTo>
                  <a:pt x="8987" y="4439"/>
                </a:lnTo>
                <a:lnTo>
                  <a:pt x="9024" y="4182"/>
                </a:lnTo>
                <a:lnTo>
                  <a:pt x="9060" y="3558"/>
                </a:lnTo>
                <a:lnTo>
                  <a:pt x="9097" y="2898"/>
                </a:lnTo>
                <a:lnTo>
                  <a:pt x="9281" y="220"/>
                </a:lnTo>
                <a:lnTo>
                  <a:pt x="9244" y="110"/>
                </a:lnTo>
                <a:lnTo>
                  <a:pt x="9207" y="37"/>
                </a:lnTo>
                <a:lnTo>
                  <a:pt x="9097" y="0"/>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482" name="Shape 482"/>
          <p:cNvSpPr/>
          <p:nvPr/>
        </p:nvSpPr>
        <p:spPr>
          <a:xfrm>
            <a:off x="-77078" y="1488018"/>
            <a:ext cx="339602" cy="400617"/>
          </a:xfrm>
          <a:custGeom>
            <a:avLst/>
            <a:gdLst/>
            <a:ahLst/>
            <a:cxnLst/>
            <a:rect l="0" t="0" r="0" b="0"/>
            <a:pathLst>
              <a:path w="9391" h="11079" extrusionOk="0">
                <a:moveTo>
                  <a:pt x="4916" y="441"/>
                </a:moveTo>
                <a:lnTo>
                  <a:pt x="5026" y="477"/>
                </a:lnTo>
                <a:lnTo>
                  <a:pt x="5099" y="551"/>
                </a:lnTo>
                <a:lnTo>
                  <a:pt x="5099" y="771"/>
                </a:lnTo>
                <a:lnTo>
                  <a:pt x="5026" y="954"/>
                </a:lnTo>
                <a:lnTo>
                  <a:pt x="4953" y="1064"/>
                </a:lnTo>
                <a:lnTo>
                  <a:pt x="4842" y="1138"/>
                </a:lnTo>
                <a:lnTo>
                  <a:pt x="4732" y="1174"/>
                </a:lnTo>
                <a:lnTo>
                  <a:pt x="4622" y="1138"/>
                </a:lnTo>
                <a:lnTo>
                  <a:pt x="4366" y="1028"/>
                </a:lnTo>
                <a:lnTo>
                  <a:pt x="4439" y="917"/>
                </a:lnTo>
                <a:lnTo>
                  <a:pt x="4439" y="771"/>
                </a:lnTo>
                <a:lnTo>
                  <a:pt x="4402" y="697"/>
                </a:lnTo>
                <a:lnTo>
                  <a:pt x="4366" y="661"/>
                </a:lnTo>
                <a:lnTo>
                  <a:pt x="4476" y="551"/>
                </a:lnTo>
                <a:lnTo>
                  <a:pt x="4622" y="477"/>
                </a:lnTo>
                <a:lnTo>
                  <a:pt x="4769" y="441"/>
                </a:lnTo>
                <a:close/>
                <a:moveTo>
                  <a:pt x="3375" y="6493"/>
                </a:moveTo>
                <a:lnTo>
                  <a:pt x="3375" y="6530"/>
                </a:lnTo>
                <a:lnTo>
                  <a:pt x="3339" y="6530"/>
                </a:lnTo>
                <a:lnTo>
                  <a:pt x="3375" y="6493"/>
                </a:lnTo>
                <a:close/>
                <a:moveTo>
                  <a:pt x="4292" y="6933"/>
                </a:moveTo>
                <a:lnTo>
                  <a:pt x="4256" y="7007"/>
                </a:lnTo>
                <a:lnTo>
                  <a:pt x="4219" y="6970"/>
                </a:lnTo>
                <a:lnTo>
                  <a:pt x="4292" y="6933"/>
                </a:lnTo>
                <a:close/>
                <a:moveTo>
                  <a:pt x="5209" y="4219"/>
                </a:moveTo>
                <a:lnTo>
                  <a:pt x="5429" y="4329"/>
                </a:lnTo>
                <a:lnTo>
                  <a:pt x="5649" y="4439"/>
                </a:lnTo>
                <a:lnTo>
                  <a:pt x="5686" y="4549"/>
                </a:lnTo>
                <a:lnTo>
                  <a:pt x="5723" y="4586"/>
                </a:lnTo>
                <a:lnTo>
                  <a:pt x="5796" y="4586"/>
                </a:lnTo>
                <a:lnTo>
                  <a:pt x="6016" y="4879"/>
                </a:lnTo>
                <a:lnTo>
                  <a:pt x="6163" y="5173"/>
                </a:lnTo>
                <a:lnTo>
                  <a:pt x="6200" y="5503"/>
                </a:lnTo>
                <a:lnTo>
                  <a:pt x="6200" y="5833"/>
                </a:lnTo>
                <a:lnTo>
                  <a:pt x="6090" y="6126"/>
                </a:lnTo>
                <a:lnTo>
                  <a:pt x="5943" y="6420"/>
                </a:lnTo>
                <a:lnTo>
                  <a:pt x="5796" y="6603"/>
                </a:lnTo>
                <a:lnTo>
                  <a:pt x="5649" y="6750"/>
                </a:lnTo>
                <a:lnTo>
                  <a:pt x="5649" y="6713"/>
                </a:lnTo>
                <a:lnTo>
                  <a:pt x="5649" y="6566"/>
                </a:lnTo>
                <a:lnTo>
                  <a:pt x="5649" y="6383"/>
                </a:lnTo>
                <a:lnTo>
                  <a:pt x="5613" y="6346"/>
                </a:lnTo>
                <a:lnTo>
                  <a:pt x="5576" y="6310"/>
                </a:lnTo>
                <a:lnTo>
                  <a:pt x="5539" y="6310"/>
                </a:lnTo>
                <a:lnTo>
                  <a:pt x="5503" y="6346"/>
                </a:lnTo>
                <a:lnTo>
                  <a:pt x="5393" y="6493"/>
                </a:lnTo>
                <a:lnTo>
                  <a:pt x="5356" y="6676"/>
                </a:lnTo>
                <a:lnTo>
                  <a:pt x="5319" y="6933"/>
                </a:lnTo>
                <a:lnTo>
                  <a:pt x="5099" y="7007"/>
                </a:lnTo>
                <a:lnTo>
                  <a:pt x="5099" y="6860"/>
                </a:lnTo>
                <a:lnTo>
                  <a:pt x="5099" y="6713"/>
                </a:lnTo>
                <a:lnTo>
                  <a:pt x="5136" y="6566"/>
                </a:lnTo>
                <a:lnTo>
                  <a:pt x="5209" y="6456"/>
                </a:lnTo>
                <a:lnTo>
                  <a:pt x="5246" y="6420"/>
                </a:lnTo>
                <a:lnTo>
                  <a:pt x="5209" y="6383"/>
                </a:lnTo>
                <a:lnTo>
                  <a:pt x="5173" y="6346"/>
                </a:lnTo>
                <a:lnTo>
                  <a:pt x="5136" y="6346"/>
                </a:lnTo>
                <a:lnTo>
                  <a:pt x="4953" y="6456"/>
                </a:lnTo>
                <a:lnTo>
                  <a:pt x="4842" y="6640"/>
                </a:lnTo>
                <a:lnTo>
                  <a:pt x="4769" y="6823"/>
                </a:lnTo>
                <a:lnTo>
                  <a:pt x="4769" y="7043"/>
                </a:lnTo>
                <a:lnTo>
                  <a:pt x="4696" y="7043"/>
                </a:lnTo>
                <a:lnTo>
                  <a:pt x="4659" y="7007"/>
                </a:lnTo>
                <a:lnTo>
                  <a:pt x="4622" y="6970"/>
                </a:lnTo>
                <a:lnTo>
                  <a:pt x="4586" y="6970"/>
                </a:lnTo>
                <a:lnTo>
                  <a:pt x="5026" y="6016"/>
                </a:lnTo>
                <a:lnTo>
                  <a:pt x="5026" y="5943"/>
                </a:lnTo>
                <a:lnTo>
                  <a:pt x="4989" y="5906"/>
                </a:lnTo>
                <a:lnTo>
                  <a:pt x="4953" y="5906"/>
                </a:lnTo>
                <a:lnTo>
                  <a:pt x="4916" y="5943"/>
                </a:lnTo>
                <a:lnTo>
                  <a:pt x="4402" y="6750"/>
                </a:lnTo>
                <a:lnTo>
                  <a:pt x="4366" y="6676"/>
                </a:lnTo>
                <a:lnTo>
                  <a:pt x="4329" y="6640"/>
                </a:lnTo>
                <a:lnTo>
                  <a:pt x="4256" y="6640"/>
                </a:lnTo>
                <a:lnTo>
                  <a:pt x="4439" y="6236"/>
                </a:lnTo>
                <a:lnTo>
                  <a:pt x="4659" y="5796"/>
                </a:lnTo>
                <a:lnTo>
                  <a:pt x="4696" y="5759"/>
                </a:lnTo>
                <a:lnTo>
                  <a:pt x="4659" y="5723"/>
                </a:lnTo>
                <a:lnTo>
                  <a:pt x="4586" y="5723"/>
                </a:lnTo>
                <a:lnTo>
                  <a:pt x="4182" y="6273"/>
                </a:lnTo>
                <a:lnTo>
                  <a:pt x="3999" y="6566"/>
                </a:lnTo>
                <a:lnTo>
                  <a:pt x="3852" y="6860"/>
                </a:lnTo>
                <a:lnTo>
                  <a:pt x="3669" y="6786"/>
                </a:lnTo>
                <a:lnTo>
                  <a:pt x="3779" y="6750"/>
                </a:lnTo>
                <a:lnTo>
                  <a:pt x="3852" y="6640"/>
                </a:lnTo>
                <a:lnTo>
                  <a:pt x="3889" y="6566"/>
                </a:lnTo>
                <a:lnTo>
                  <a:pt x="3889" y="6420"/>
                </a:lnTo>
                <a:lnTo>
                  <a:pt x="3889" y="6383"/>
                </a:lnTo>
                <a:lnTo>
                  <a:pt x="3815" y="6383"/>
                </a:lnTo>
                <a:lnTo>
                  <a:pt x="3999" y="6163"/>
                </a:lnTo>
                <a:lnTo>
                  <a:pt x="4512" y="5539"/>
                </a:lnTo>
                <a:lnTo>
                  <a:pt x="4512" y="5466"/>
                </a:lnTo>
                <a:lnTo>
                  <a:pt x="4476" y="5429"/>
                </a:lnTo>
                <a:lnTo>
                  <a:pt x="4402" y="5429"/>
                </a:lnTo>
                <a:lnTo>
                  <a:pt x="3779" y="6016"/>
                </a:lnTo>
                <a:lnTo>
                  <a:pt x="3632" y="6126"/>
                </a:lnTo>
                <a:lnTo>
                  <a:pt x="3595" y="6090"/>
                </a:lnTo>
                <a:lnTo>
                  <a:pt x="3559" y="6090"/>
                </a:lnTo>
                <a:lnTo>
                  <a:pt x="3485" y="6126"/>
                </a:lnTo>
                <a:lnTo>
                  <a:pt x="3669" y="5869"/>
                </a:lnTo>
                <a:lnTo>
                  <a:pt x="3889" y="5649"/>
                </a:lnTo>
                <a:lnTo>
                  <a:pt x="4146" y="5466"/>
                </a:lnTo>
                <a:lnTo>
                  <a:pt x="4402" y="5283"/>
                </a:lnTo>
                <a:lnTo>
                  <a:pt x="4439" y="5246"/>
                </a:lnTo>
                <a:lnTo>
                  <a:pt x="4402" y="5209"/>
                </a:lnTo>
                <a:lnTo>
                  <a:pt x="4402" y="5173"/>
                </a:lnTo>
                <a:lnTo>
                  <a:pt x="4329" y="5136"/>
                </a:lnTo>
                <a:lnTo>
                  <a:pt x="3962" y="5319"/>
                </a:lnTo>
                <a:lnTo>
                  <a:pt x="3632" y="5539"/>
                </a:lnTo>
                <a:lnTo>
                  <a:pt x="3339" y="5796"/>
                </a:lnTo>
                <a:lnTo>
                  <a:pt x="3082" y="6126"/>
                </a:lnTo>
                <a:lnTo>
                  <a:pt x="3045" y="6016"/>
                </a:lnTo>
                <a:lnTo>
                  <a:pt x="3082" y="5980"/>
                </a:lnTo>
                <a:lnTo>
                  <a:pt x="3339" y="5613"/>
                </a:lnTo>
                <a:lnTo>
                  <a:pt x="3632" y="5283"/>
                </a:lnTo>
                <a:lnTo>
                  <a:pt x="3962" y="4952"/>
                </a:lnTo>
                <a:lnTo>
                  <a:pt x="4292" y="4659"/>
                </a:lnTo>
                <a:lnTo>
                  <a:pt x="4292" y="4622"/>
                </a:lnTo>
                <a:lnTo>
                  <a:pt x="4256" y="4586"/>
                </a:lnTo>
                <a:lnTo>
                  <a:pt x="4219" y="4586"/>
                </a:lnTo>
                <a:lnTo>
                  <a:pt x="3925" y="4732"/>
                </a:lnTo>
                <a:lnTo>
                  <a:pt x="3632" y="4879"/>
                </a:lnTo>
                <a:lnTo>
                  <a:pt x="3375" y="5099"/>
                </a:lnTo>
                <a:lnTo>
                  <a:pt x="3155" y="5356"/>
                </a:lnTo>
                <a:lnTo>
                  <a:pt x="3228" y="5209"/>
                </a:lnTo>
                <a:lnTo>
                  <a:pt x="3339" y="5062"/>
                </a:lnTo>
                <a:lnTo>
                  <a:pt x="3559" y="4842"/>
                </a:lnTo>
                <a:lnTo>
                  <a:pt x="3852" y="4622"/>
                </a:lnTo>
                <a:lnTo>
                  <a:pt x="4146" y="4476"/>
                </a:lnTo>
                <a:lnTo>
                  <a:pt x="4402" y="4366"/>
                </a:lnTo>
                <a:lnTo>
                  <a:pt x="4659" y="4292"/>
                </a:lnTo>
                <a:lnTo>
                  <a:pt x="4953" y="4219"/>
                </a:lnTo>
                <a:close/>
                <a:moveTo>
                  <a:pt x="807" y="8767"/>
                </a:moveTo>
                <a:lnTo>
                  <a:pt x="807" y="8841"/>
                </a:lnTo>
                <a:lnTo>
                  <a:pt x="844" y="8914"/>
                </a:lnTo>
                <a:lnTo>
                  <a:pt x="918" y="8951"/>
                </a:lnTo>
                <a:lnTo>
                  <a:pt x="1138" y="8951"/>
                </a:lnTo>
                <a:lnTo>
                  <a:pt x="1211" y="8987"/>
                </a:lnTo>
                <a:lnTo>
                  <a:pt x="1321" y="8987"/>
                </a:lnTo>
                <a:lnTo>
                  <a:pt x="1321" y="9061"/>
                </a:lnTo>
                <a:lnTo>
                  <a:pt x="1321" y="9097"/>
                </a:lnTo>
                <a:lnTo>
                  <a:pt x="1248" y="9171"/>
                </a:lnTo>
                <a:lnTo>
                  <a:pt x="1174" y="9207"/>
                </a:lnTo>
                <a:lnTo>
                  <a:pt x="954" y="9244"/>
                </a:lnTo>
                <a:lnTo>
                  <a:pt x="844" y="9207"/>
                </a:lnTo>
                <a:lnTo>
                  <a:pt x="697" y="9134"/>
                </a:lnTo>
                <a:lnTo>
                  <a:pt x="587" y="9061"/>
                </a:lnTo>
                <a:lnTo>
                  <a:pt x="551" y="8951"/>
                </a:lnTo>
                <a:lnTo>
                  <a:pt x="661" y="8841"/>
                </a:lnTo>
                <a:lnTo>
                  <a:pt x="807" y="8767"/>
                </a:lnTo>
                <a:close/>
                <a:moveTo>
                  <a:pt x="8511" y="8657"/>
                </a:moveTo>
                <a:lnTo>
                  <a:pt x="8621" y="8694"/>
                </a:lnTo>
                <a:lnTo>
                  <a:pt x="8731" y="8731"/>
                </a:lnTo>
                <a:lnTo>
                  <a:pt x="8841" y="8804"/>
                </a:lnTo>
                <a:lnTo>
                  <a:pt x="8951" y="8877"/>
                </a:lnTo>
                <a:lnTo>
                  <a:pt x="8987" y="8987"/>
                </a:lnTo>
                <a:lnTo>
                  <a:pt x="9024" y="9097"/>
                </a:lnTo>
                <a:lnTo>
                  <a:pt x="9024" y="9134"/>
                </a:lnTo>
                <a:lnTo>
                  <a:pt x="8987" y="9134"/>
                </a:lnTo>
                <a:lnTo>
                  <a:pt x="8877" y="9097"/>
                </a:lnTo>
                <a:lnTo>
                  <a:pt x="8804" y="9134"/>
                </a:lnTo>
                <a:lnTo>
                  <a:pt x="8731" y="9171"/>
                </a:lnTo>
                <a:lnTo>
                  <a:pt x="8621" y="9281"/>
                </a:lnTo>
                <a:lnTo>
                  <a:pt x="8474" y="9354"/>
                </a:lnTo>
                <a:lnTo>
                  <a:pt x="8327" y="9318"/>
                </a:lnTo>
                <a:lnTo>
                  <a:pt x="8254" y="9244"/>
                </a:lnTo>
                <a:lnTo>
                  <a:pt x="8217" y="9171"/>
                </a:lnTo>
                <a:lnTo>
                  <a:pt x="8217" y="9024"/>
                </a:lnTo>
                <a:lnTo>
                  <a:pt x="8254" y="8841"/>
                </a:lnTo>
                <a:lnTo>
                  <a:pt x="8254" y="8694"/>
                </a:lnTo>
                <a:lnTo>
                  <a:pt x="8511" y="8657"/>
                </a:lnTo>
                <a:close/>
                <a:moveTo>
                  <a:pt x="5026" y="9501"/>
                </a:moveTo>
                <a:lnTo>
                  <a:pt x="5063" y="9574"/>
                </a:lnTo>
                <a:lnTo>
                  <a:pt x="4989" y="9538"/>
                </a:lnTo>
                <a:lnTo>
                  <a:pt x="5026" y="9501"/>
                </a:lnTo>
                <a:close/>
                <a:moveTo>
                  <a:pt x="4696" y="9868"/>
                </a:moveTo>
                <a:lnTo>
                  <a:pt x="4953" y="9941"/>
                </a:lnTo>
                <a:lnTo>
                  <a:pt x="4916" y="10014"/>
                </a:lnTo>
                <a:lnTo>
                  <a:pt x="4879" y="10271"/>
                </a:lnTo>
                <a:lnTo>
                  <a:pt x="4842" y="10308"/>
                </a:lnTo>
                <a:lnTo>
                  <a:pt x="4549" y="10308"/>
                </a:lnTo>
                <a:lnTo>
                  <a:pt x="4439" y="10235"/>
                </a:lnTo>
                <a:lnTo>
                  <a:pt x="4329" y="10125"/>
                </a:lnTo>
                <a:lnTo>
                  <a:pt x="4292" y="10051"/>
                </a:lnTo>
                <a:lnTo>
                  <a:pt x="4256" y="9941"/>
                </a:lnTo>
                <a:lnTo>
                  <a:pt x="4329" y="9904"/>
                </a:lnTo>
                <a:lnTo>
                  <a:pt x="4439" y="9868"/>
                </a:lnTo>
                <a:close/>
                <a:moveTo>
                  <a:pt x="4806" y="0"/>
                </a:moveTo>
                <a:lnTo>
                  <a:pt x="4622" y="37"/>
                </a:lnTo>
                <a:lnTo>
                  <a:pt x="4476" y="110"/>
                </a:lnTo>
                <a:lnTo>
                  <a:pt x="4292" y="147"/>
                </a:lnTo>
                <a:lnTo>
                  <a:pt x="4146" y="257"/>
                </a:lnTo>
                <a:lnTo>
                  <a:pt x="3999" y="367"/>
                </a:lnTo>
                <a:lnTo>
                  <a:pt x="3889" y="477"/>
                </a:lnTo>
                <a:lnTo>
                  <a:pt x="3779" y="624"/>
                </a:lnTo>
                <a:lnTo>
                  <a:pt x="3705" y="807"/>
                </a:lnTo>
                <a:lnTo>
                  <a:pt x="3669" y="954"/>
                </a:lnTo>
                <a:lnTo>
                  <a:pt x="3669" y="1138"/>
                </a:lnTo>
                <a:lnTo>
                  <a:pt x="3705" y="1321"/>
                </a:lnTo>
                <a:lnTo>
                  <a:pt x="3815" y="1578"/>
                </a:lnTo>
                <a:lnTo>
                  <a:pt x="3999" y="1761"/>
                </a:lnTo>
                <a:lnTo>
                  <a:pt x="4182" y="1871"/>
                </a:lnTo>
                <a:lnTo>
                  <a:pt x="4402" y="1945"/>
                </a:lnTo>
                <a:lnTo>
                  <a:pt x="4366" y="2055"/>
                </a:lnTo>
                <a:lnTo>
                  <a:pt x="4329" y="2165"/>
                </a:lnTo>
                <a:lnTo>
                  <a:pt x="4329" y="2531"/>
                </a:lnTo>
                <a:lnTo>
                  <a:pt x="4329" y="2898"/>
                </a:lnTo>
                <a:lnTo>
                  <a:pt x="4329" y="3522"/>
                </a:lnTo>
                <a:lnTo>
                  <a:pt x="4329" y="3669"/>
                </a:lnTo>
                <a:lnTo>
                  <a:pt x="4366" y="3779"/>
                </a:lnTo>
                <a:lnTo>
                  <a:pt x="4072" y="3925"/>
                </a:lnTo>
                <a:lnTo>
                  <a:pt x="3815" y="4109"/>
                </a:lnTo>
                <a:lnTo>
                  <a:pt x="3742" y="4182"/>
                </a:lnTo>
                <a:lnTo>
                  <a:pt x="3742" y="4255"/>
                </a:lnTo>
                <a:lnTo>
                  <a:pt x="3522" y="4402"/>
                </a:lnTo>
                <a:lnTo>
                  <a:pt x="3339" y="4549"/>
                </a:lnTo>
                <a:lnTo>
                  <a:pt x="3155" y="4696"/>
                </a:lnTo>
                <a:lnTo>
                  <a:pt x="3008" y="4879"/>
                </a:lnTo>
                <a:lnTo>
                  <a:pt x="2862" y="5062"/>
                </a:lnTo>
                <a:lnTo>
                  <a:pt x="2752" y="5283"/>
                </a:lnTo>
                <a:lnTo>
                  <a:pt x="2678" y="5503"/>
                </a:lnTo>
                <a:lnTo>
                  <a:pt x="2642" y="5686"/>
                </a:lnTo>
                <a:lnTo>
                  <a:pt x="2642" y="5906"/>
                </a:lnTo>
                <a:lnTo>
                  <a:pt x="2678" y="6126"/>
                </a:lnTo>
                <a:lnTo>
                  <a:pt x="2752" y="6346"/>
                </a:lnTo>
                <a:lnTo>
                  <a:pt x="2825" y="6566"/>
                </a:lnTo>
                <a:lnTo>
                  <a:pt x="2898" y="6676"/>
                </a:lnTo>
                <a:lnTo>
                  <a:pt x="2421" y="7080"/>
                </a:lnTo>
                <a:lnTo>
                  <a:pt x="1908" y="7447"/>
                </a:lnTo>
                <a:lnTo>
                  <a:pt x="1431" y="7850"/>
                </a:lnTo>
                <a:lnTo>
                  <a:pt x="1211" y="8070"/>
                </a:lnTo>
                <a:lnTo>
                  <a:pt x="991" y="8327"/>
                </a:lnTo>
                <a:lnTo>
                  <a:pt x="771" y="8364"/>
                </a:lnTo>
                <a:lnTo>
                  <a:pt x="624" y="8327"/>
                </a:lnTo>
                <a:lnTo>
                  <a:pt x="477" y="8327"/>
                </a:lnTo>
                <a:lnTo>
                  <a:pt x="367" y="8364"/>
                </a:lnTo>
                <a:lnTo>
                  <a:pt x="257" y="8437"/>
                </a:lnTo>
                <a:lnTo>
                  <a:pt x="184" y="8511"/>
                </a:lnTo>
                <a:lnTo>
                  <a:pt x="111" y="8584"/>
                </a:lnTo>
                <a:lnTo>
                  <a:pt x="37" y="8804"/>
                </a:lnTo>
                <a:lnTo>
                  <a:pt x="0" y="9061"/>
                </a:lnTo>
                <a:lnTo>
                  <a:pt x="0" y="9318"/>
                </a:lnTo>
                <a:lnTo>
                  <a:pt x="74" y="9538"/>
                </a:lnTo>
                <a:lnTo>
                  <a:pt x="257" y="9684"/>
                </a:lnTo>
                <a:lnTo>
                  <a:pt x="477" y="9831"/>
                </a:lnTo>
                <a:lnTo>
                  <a:pt x="697" y="9904"/>
                </a:lnTo>
                <a:lnTo>
                  <a:pt x="954" y="9941"/>
                </a:lnTo>
                <a:lnTo>
                  <a:pt x="1174" y="9904"/>
                </a:lnTo>
                <a:lnTo>
                  <a:pt x="1431" y="9868"/>
                </a:lnTo>
                <a:lnTo>
                  <a:pt x="1651" y="9794"/>
                </a:lnTo>
                <a:lnTo>
                  <a:pt x="1798" y="9648"/>
                </a:lnTo>
                <a:lnTo>
                  <a:pt x="1908" y="9574"/>
                </a:lnTo>
                <a:lnTo>
                  <a:pt x="1945" y="9464"/>
                </a:lnTo>
                <a:lnTo>
                  <a:pt x="1981" y="9354"/>
                </a:lnTo>
                <a:lnTo>
                  <a:pt x="1981" y="9207"/>
                </a:lnTo>
                <a:lnTo>
                  <a:pt x="1908" y="8987"/>
                </a:lnTo>
                <a:lnTo>
                  <a:pt x="1798" y="8767"/>
                </a:lnTo>
                <a:lnTo>
                  <a:pt x="1651" y="8584"/>
                </a:lnTo>
                <a:lnTo>
                  <a:pt x="1431" y="8437"/>
                </a:lnTo>
                <a:lnTo>
                  <a:pt x="1394" y="8437"/>
                </a:lnTo>
                <a:lnTo>
                  <a:pt x="1578" y="8254"/>
                </a:lnTo>
                <a:lnTo>
                  <a:pt x="1761" y="8070"/>
                </a:lnTo>
                <a:lnTo>
                  <a:pt x="2165" y="7777"/>
                </a:lnTo>
                <a:lnTo>
                  <a:pt x="2421" y="7557"/>
                </a:lnTo>
                <a:lnTo>
                  <a:pt x="2642" y="7337"/>
                </a:lnTo>
                <a:lnTo>
                  <a:pt x="2862" y="7080"/>
                </a:lnTo>
                <a:lnTo>
                  <a:pt x="3008" y="6786"/>
                </a:lnTo>
                <a:lnTo>
                  <a:pt x="3118" y="6897"/>
                </a:lnTo>
                <a:lnTo>
                  <a:pt x="3302" y="7043"/>
                </a:lnTo>
                <a:lnTo>
                  <a:pt x="3632" y="7227"/>
                </a:lnTo>
                <a:lnTo>
                  <a:pt x="3999" y="7337"/>
                </a:lnTo>
                <a:lnTo>
                  <a:pt x="4366" y="7410"/>
                </a:lnTo>
                <a:lnTo>
                  <a:pt x="4439" y="7410"/>
                </a:lnTo>
                <a:lnTo>
                  <a:pt x="4402" y="7887"/>
                </a:lnTo>
                <a:lnTo>
                  <a:pt x="4402" y="8364"/>
                </a:lnTo>
                <a:lnTo>
                  <a:pt x="4439" y="9318"/>
                </a:lnTo>
                <a:lnTo>
                  <a:pt x="4256" y="9391"/>
                </a:lnTo>
                <a:lnTo>
                  <a:pt x="4109" y="9464"/>
                </a:lnTo>
                <a:lnTo>
                  <a:pt x="3999" y="9574"/>
                </a:lnTo>
                <a:lnTo>
                  <a:pt x="3925" y="9684"/>
                </a:lnTo>
                <a:lnTo>
                  <a:pt x="3889" y="9794"/>
                </a:lnTo>
                <a:lnTo>
                  <a:pt x="3852" y="9941"/>
                </a:lnTo>
                <a:lnTo>
                  <a:pt x="3815" y="10125"/>
                </a:lnTo>
                <a:lnTo>
                  <a:pt x="3852" y="10271"/>
                </a:lnTo>
                <a:lnTo>
                  <a:pt x="3925" y="10565"/>
                </a:lnTo>
                <a:lnTo>
                  <a:pt x="4072" y="10821"/>
                </a:lnTo>
                <a:lnTo>
                  <a:pt x="4182" y="10895"/>
                </a:lnTo>
                <a:lnTo>
                  <a:pt x="4329" y="10968"/>
                </a:lnTo>
                <a:lnTo>
                  <a:pt x="4439" y="11042"/>
                </a:lnTo>
                <a:lnTo>
                  <a:pt x="4586" y="11078"/>
                </a:lnTo>
                <a:lnTo>
                  <a:pt x="4879" y="11078"/>
                </a:lnTo>
                <a:lnTo>
                  <a:pt x="5173" y="11005"/>
                </a:lnTo>
                <a:lnTo>
                  <a:pt x="5283" y="10932"/>
                </a:lnTo>
                <a:lnTo>
                  <a:pt x="5393" y="10821"/>
                </a:lnTo>
                <a:lnTo>
                  <a:pt x="5466" y="10711"/>
                </a:lnTo>
                <a:lnTo>
                  <a:pt x="5503" y="10601"/>
                </a:lnTo>
                <a:lnTo>
                  <a:pt x="5576" y="10308"/>
                </a:lnTo>
                <a:lnTo>
                  <a:pt x="5539" y="10051"/>
                </a:lnTo>
                <a:lnTo>
                  <a:pt x="5503" y="9904"/>
                </a:lnTo>
                <a:lnTo>
                  <a:pt x="5393" y="9794"/>
                </a:lnTo>
                <a:lnTo>
                  <a:pt x="5319" y="9684"/>
                </a:lnTo>
                <a:lnTo>
                  <a:pt x="5173" y="9611"/>
                </a:lnTo>
                <a:lnTo>
                  <a:pt x="5136" y="9428"/>
                </a:lnTo>
                <a:lnTo>
                  <a:pt x="5099" y="9354"/>
                </a:lnTo>
                <a:lnTo>
                  <a:pt x="4842" y="9354"/>
                </a:lnTo>
                <a:lnTo>
                  <a:pt x="4806" y="8474"/>
                </a:lnTo>
                <a:lnTo>
                  <a:pt x="4806" y="7960"/>
                </a:lnTo>
                <a:lnTo>
                  <a:pt x="4769" y="7447"/>
                </a:lnTo>
                <a:lnTo>
                  <a:pt x="5136" y="7410"/>
                </a:lnTo>
                <a:lnTo>
                  <a:pt x="5503" y="7300"/>
                </a:lnTo>
                <a:lnTo>
                  <a:pt x="5833" y="7117"/>
                </a:lnTo>
                <a:lnTo>
                  <a:pt x="6126" y="6860"/>
                </a:lnTo>
                <a:lnTo>
                  <a:pt x="6200" y="6786"/>
                </a:lnTo>
                <a:lnTo>
                  <a:pt x="6310" y="6933"/>
                </a:lnTo>
                <a:lnTo>
                  <a:pt x="6493" y="7080"/>
                </a:lnTo>
                <a:lnTo>
                  <a:pt x="6677" y="7190"/>
                </a:lnTo>
                <a:lnTo>
                  <a:pt x="6860" y="7300"/>
                </a:lnTo>
                <a:lnTo>
                  <a:pt x="7043" y="7630"/>
                </a:lnTo>
                <a:lnTo>
                  <a:pt x="7263" y="7997"/>
                </a:lnTo>
                <a:lnTo>
                  <a:pt x="7557" y="8437"/>
                </a:lnTo>
                <a:lnTo>
                  <a:pt x="7667" y="8584"/>
                </a:lnTo>
                <a:lnTo>
                  <a:pt x="7557" y="8767"/>
                </a:lnTo>
                <a:lnTo>
                  <a:pt x="7484" y="8951"/>
                </a:lnTo>
                <a:lnTo>
                  <a:pt x="7447" y="9097"/>
                </a:lnTo>
                <a:lnTo>
                  <a:pt x="7447" y="9281"/>
                </a:lnTo>
                <a:lnTo>
                  <a:pt x="7484" y="9428"/>
                </a:lnTo>
                <a:lnTo>
                  <a:pt x="7520" y="9611"/>
                </a:lnTo>
                <a:lnTo>
                  <a:pt x="7594" y="9758"/>
                </a:lnTo>
                <a:lnTo>
                  <a:pt x="7704" y="9904"/>
                </a:lnTo>
                <a:lnTo>
                  <a:pt x="7850" y="10014"/>
                </a:lnTo>
                <a:lnTo>
                  <a:pt x="7960" y="10125"/>
                </a:lnTo>
                <a:lnTo>
                  <a:pt x="8107" y="10161"/>
                </a:lnTo>
                <a:lnTo>
                  <a:pt x="8254" y="10198"/>
                </a:lnTo>
                <a:lnTo>
                  <a:pt x="8547" y="10198"/>
                </a:lnTo>
                <a:lnTo>
                  <a:pt x="8694" y="10125"/>
                </a:lnTo>
                <a:lnTo>
                  <a:pt x="8877" y="10051"/>
                </a:lnTo>
                <a:lnTo>
                  <a:pt x="9098" y="9831"/>
                </a:lnTo>
                <a:lnTo>
                  <a:pt x="9281" y="9538"/>
                </a:lnTo>
                <a:lnTo>
                  <a:pt x="9354" y="9391"/>
                </a:lnTo>
                <a:lnTo>
                  <a:pt x="9391" y="9244"/>
                </a:lnTo>
                <a:lnTo>
                  <a:pt x="9391" y="9061"/>
                </a:lnTo>
                <a:lnTo>
                  <a:pt x="9391" y="8914"/>
                </a:lnTo>
                <a:lnTo>
                  <a:pt x="9318" y="8767"/>
                </a:lnTo>
                <a:lnTo>
                  <a:pt x="9244" y="8621"/>
                </a:lnTo>
                <a:lnTo>
                  <a:pt x="9134" y="8511"/>
                </a:lnTo>
                <a:lnTo>
                  <a:pt x="8987" y="8437"/>
                </a:lnTo>
                <a:lnTo>
                  <a:pt x="8841" y="8364"/>
                </a:lnTo>
                <a:lnTo>
                  <a:pt x="8694" y="8327"/>
                </a:lnTo>
                <a:lnTo>
                  <a:pt x="8364" y="8290"/>
                </a:lnTo>
                <a:lnTo>
                  <a:pt x="8180" y="8290"/>
                </a:lnTo>
                <a:lnTo>
                  <a:pt x="7997" y="8364"/>
                </a:lnTo>
                <a:lnTo>
                  <a:pt x="7924" y="8217"/>
                </a:lnTo>
                <a:lnTo>
                  <a:pt x="7814" y="8070"/>
                </a:lnTo>
                <a:lnTo>
                  <a:pt x="7557" y="7667"/>
                </a:lnTo>
                <a:lnTo>
                  <a:pt x="7300" y="7300"/>
                </a:lnTo>
                <a:lnTo>
                  <a:pt x="7227" y="7153"/>
                </a:lnTo>
                <a:lnTo>
                  <a:pt x="7153" y="7007"/>
                </a:lnTo>
                <a:lnTo>
                  <a:pt x="7043" y="6933"/>
                </a:lnTo>
                <a:lnTo>
                  <a:pt x="6897" y="6897"/>
                </a:lnTo>
                <a:lnTo>
                  <a:pt x="6640" y="6750"/>
                </a:lnTo>
                <a:lnTo>
                  <a:pt x="6346" y="6530"/>
                </a:lnTo>
                <a:lnTo>
                  <a:pt x="6530" y="6236"/>
                </a:lnTo>
                <a:lnTo>
                  <a:pt x="6603" y="5869"/>
                </a:lnTo>
                <a:lnTo>
                  <a:pt x="6603" y="5503"/>
                </a:lnTo>
                <a:lnTo>
                  <a:pt x="6567" y="5173"/>
                </a:lnTo>
                <a:lnTo>
                  <a:pt x="6456" y="4842"/>
                </a:lnTo>
                <a:lnTo>
                  <a:pt x="6310" y="4586"/>
                </a:lnTo>
                <a:lnTo>
                  <a:pt x="6126" y="4329"/>
                </a:lnTo>
                <a:lnTo>
                  <a:pt x="5870" y="4109"/>
                </a:lnTo>
                <a:lnTo>
                  <a:pt x="5613" y="3962"/>
                </a:lnTo>
                <a:lnTo>
                  <a:pt x="5356" y="3815"/>
                </a:lnTo>
                <a:lnTo>
                  <a:pt x="5026" y="3742"/>
                </a:lnTo>
                <a:lnTo>
                  <a:pt x="4732" y="3742"/>
                </a:lnTo>
                <a:lnTo>
                  <a:pt x="4732" y="3522"/>
                </a:lnTo>
                <a:lnTo>
                  <a:pt x="4696" y="2678"/>
                </a:lnTo>
                <a:lnTo>
                  <a:pt x="4732" y="2385"/>
                </a:lnTo>
                <a:lnTo>
                  <a:pt x="4696" y="2165"/>
                </a:lnTo>
                <a:lnTo>
                  <a:pt x="4659" y="1981"/>
                </a:lnTo>
                <a:lnTo>
                  <a:pt x="4842" y="1945"/>
                </a:lnTo>
                <a:lnTo>
                  <a:pt x="5063" y="1871"/>
                </a:lnTo>
                <a:lnTo>
                  <a:pt x="5246" y="1761"/>
                </a:lnTo>
                <a:lnTo>
                  <a:pt x="5393" y="1651"/>
                </a:lnTo>
                <a:lnTo>
                  <a:pt x="5539" y="1468"/>
                </a:lnTo>
                <a:lnTo>
                  <a:pt x="5613" y="1284"/>
                </a:lnTo>
                <a:lnTo>
                  <a:pt x="5686" y="1101"/>
                </a:lnTo>
                <a:lnTo>
                  <a:pt x="5686" y="844"/>
                </a:lnTo>
                <a:lnTo>
                  <a:pt x="5613" y="624"/>
                </a:lnTo>
                <a:lnTo>
                  <a:pt x="5503" y="404"/>
                </a:lnTo>
                <a:lnTo>
                  <a:pt x="5466" y="257"/>
                </a:lnTo>
                <a:lnTo>
                  <a:pt x="5429" y="184"/>
                </a:lnTo>
                <a:lnTo>
                  <a:pt x="5356" y="147"/>
                </a:lnTo>
                <a:lnTo>
                  <a:pt x="5209" y="147"/>
                </a:lnTo>
                <a:lnTo>
                  <a:pt x="5063" y="110"/>
                </a:lnTo>
                <a:lnTo>
                  <a:pt x="4989" y="37"/>
                </a:lnTo>
                <a:lnTo>
                  <a:pt x="4806" y="0"/>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483" name="Shape 483"/>
          <p:cNvSpPr/>
          <p:nvPr/>
        </p:nvSpPr>
        <p:spPr>
          <a:xfrm>
            <a:off x="8052572" y="4825260"/>
            <a:ext cx="589992" cy="414129"/>
          </a:xfrm>
          <a:custGeom>
            <a:avLst/>
            <a:gdLst/>
            <a:ahLst/>
            <a:cxnLst/>
            <a:rect l="0" t="0" r="0" b="0"/>
            <a:pathLst>
              <a:path w="20800" h="14600" extrusionOk="0">
                <a:moveTo>
                  <a:pt x="5466" y="441"/>
                </a:moveTo>
                <a:lnTo>
                  <a:pt x="5650" y="478"/>
                </a:lnTo>
                <a:lnTo>
                  <a:pt x="5577" y="478"/>
                </a:lnTo>
                <a:lnTo>
                  <a:pt x="5466" y="441"/>
                </a:lnTo>
                <a:close/>
                <a:moveTo>
                  <a:pt x="4843" y="478"/>
                </a:moveTo>
                <a:lnTo>
                  <a:pt x="4806" y="514"/>
                </a:lnTo>
                <a:lnTo>
                  <a:pt x="4586" y="551"/>
                </a:lnTo>
                <a:lnTo>
                  <a:pt x="4843" y="478"/>
                </a:lnTo>
                <a:close/>
                <a:moveTo>
                  <a:pt x="5173" y="808"/>
                </a:moveTo>
                <a:lnTo>
                  <a:pt x="5210" y="844"/>
                </a:lnTo>
                <a:lnTo>
                  <a:pt x="5246" y="918"/>
                </a:lnTo>
                <a:lnTo>
                  <a:pt x="5356" y="991"/>
                </a:lnTo>
                <a:lnTo>
                  <a:pt x="5503" y="1028"/>
                </a:lnTo>
                <a:lnTo>
                  <a:pt x="5760" y="1028"/>
                </a:lnTo>
                <a:lnTo>
                  <a:pt x="5870" y="991"/>
                </a:lnTo>
                <a:lnTo>
                  <a:pt x="5980" y="991"/>
                </a:lnTo>
                <a:lnTo>
                  <a:pt x="6017" y="1028"/>
                </a:lnTo>
                <a:lnTo>
                  <a:pt x="6053" y="1101"/>
                </a:lnTo>
                <a:lnTo>
                  <a:pt x="6163" y="1431"/>
                </a:lnTo>
                <a:lnTo>
                  <a:pt x="6163" y="1725"/>
                </a:lnTo>
                <a:lnTo>
                  <a:pt x="6127" y="2055"/>
                </a:lnTo>
                <a:lnTo>
                  <a:pt x="6053" y="2348"/>
                </a:lnTo>
                <a:lnTo>
                  <a:pt x="5980" y="2532"/>
                </a:lnTo>
                <a:lnTo>
                  <a:pt x="5907" y="2715"/>
                </a:lnTo>
                <a:lnTo>
                  <a:pt x="5650" y="3009"/>
                </a:lnTo>
                <a:lnTo>
                  <a:pt x="5393" y="3229"/>
                </a:lnTo>
                <a:lnTo>
                  <a:pt x="5063" y="3412"/>
                </a:lnTo>
                <a:lnTo>
                  <a:pt x="5063" y="3375"/>
                </a:lnTo>
                <a:lnTo>
                  <a:pt x="5063" y="3302"/>
                </a:lnTo>
                <a:lnTo>
                  <a:pt x="5026" y="3265"/>
                </a:lnTo>
                <a:lnTo>
                  <a:pt x="4953" y="3229"/>
                </a:lnTo>
                <a:lnTo>
                  <a:pt x="4880" y="3229"/>
                </a:lnTo>
                <a:lnTo>
                  <a:pt x="5063" y="2789"/>
                </a:lnTo>
                <a:lnTo>
                  <a:pt x="5063" y="2715"/>
                </a:lnTo>
                <a:lnTo>
                  <a:pt x="4990" y="2679"/>
                </a:lnTo>
                <a:lnTo>
                  <a:pt x="4953" y="2679"/>
                </a:lnTo>
                <a:lnTo>
                  <a:pt x="4880" y="2715"/>
                </a:lnTo>
                <a:lnTo>
                  <a:pt x="4549" y="3229"/>
                </a:lnTo>
                <a:lnTo>
                  <a:pt x="4329" y="3559"/>
                </a:lnTo>
                <a:lnTo>
                  <a:pt x="4109" y="3522"/>
                </a:lnTo>
                <a:lnTo>
                  <a:pt x="3853" y="3486"/>
                </a:lnTo>
                <a:lnTo>
                  <a:pt x="3706" y="3449"/>
                </a:lnTo>
                <a:lnTo>
                  <a:pt x="3999" y="3192"/>
                </a:lnTo>
                <a:lnTo>
                  <a:pt x="4586" y="2642"/>
                </a:lnTo>
                <a:lnTo>
                  <a:pt x="4586" y="2568"/>
                </a:lnTo>
                <a:lnTo>
                  <a:pt x="4586" y="2495"/>
                </a:lnTo>
                <a:lnTo>
                  <a:pt x="4513" y="2458"/>
                </a:lnTo>
                <a:lnTo>
                  <a:pt x="4439" y="2458"/>
                </a:lnTo>
                <a:lnTo>
                  <a:pt x="3486" y="3119"/>
                </a:lnTo>
                <a:lnTo>
                  <a:pt x="3302" y="3265"/>
                </a:lnTo>
                <a:lnTo>
                  <a:pt x="3229" y="3192"/>
                </a:lnTo>
                <a:lnTo>
                  <a:pt x="3266" y="3082"/>
                </a:lnTo>
                <a:lnTo>
                  <a:pt x="3302" y="3009"/>
                </a:lnTo>
                <a:lnTo>
                  <a:pt x="3266" y="2935"/>
                </a:lnTo>
                <a:lnTo>
                  <a:pt x="3229" y="2899"/>
                </a:lnTo>
                <a:lnTo>
                  <a:pt x="3339" y="2935"/>
                </a:lnTo>
                <a:lnTo>
                  <a:pt x="3669" y="2752"/>
                </a:lnTo>
                <a:lnTo>
                  <a:pt x="4733" y="2055"/>
                </a:lnTo>
                <a:lnTo>
                  <a:pt x="4770" y="1982"/>
                </a:lnTo>
                <a:lnTo>
                  <a:pt x="4770" y="1945"/>
                </a:lnTo>
                <a:lnTo>
                  <a:pt x="4733" y="1872"/>
                </a:lnTo>
                <a:lnTo>
                  <a:pt x="4660" y="1872"/>
                </a:lnTo>
                <a:lnTo>
                  <a:pt x="4329" y="1982"/>
                </a:lnTo>
                <a:lnTo>
                  <a:pt x="3816" y="2202"/>
                </a:lnTo>
                <a:lnTo>
                  <a:pt x="3302" y="2458"/>
                </a:lnTo>
                <a:lnTo>
                  <a:pt x="3082" y="2642"/>
                </a:lnTo>
                <a:lnTo>
                  <a:pt x="2935" y="2789"/>
                </a:lnTo>
                <a:lnTo>
                  <a:pt x="2899" y="2605"/>
                </a:lnTo>
                <a:lnTo>
                  <a:pt x="2899" y="2458"/>
                </a:lnTo>
                <a:lnTo>
                  <a:pt x="3082" y="2385"/>
                </a:lnTo>
                <a:lnTo>
                  <a:pt x="3266" y="2238"/>
                </a:lnTo>
                <a:lnTo>
                  <a:pt x="3632" y="2018"/>
                </a:lnTo>
                <a:lnTo>
                  <a:pt x="4109" y="1725"/>
                </a:lnTo>
                <a:lnTo>
                  <a:pt x="4586" y="1505"/>
                </a:lnTo>
                <a:lnTo>
                  <a:pt x="4660" y="1431"/>
                </a:lnTo>
                <a:lnTo>
                  <a:pt x="4660" y="1358"/>
                </a:lnTo>
                <a:lnTo>
                  <a:pt x="4586" y="1321"/>
                </a:lnTo>
                <a:lnTo>
                  <a:pt x="4513" y="1285"/>
                </a:lnTo>
                <a:lnTo>
                  <a:pt x="4256" y="1358"/>
                </a:lnTo>
                <a:lnTo>
                  <a:pt x="3963" y="1431"/>
                </a:lnTo>
                <a:lnTo>
                  <a:pt x="3706" y="1505"/>
                </a:lnTo>
                <a:lnTo>
                  <a:pt x="3449" y="1651"/>
                </a:lnTo>
                <a:lnTo>
                  <a:pt x="3156" y="1798"/>
                </a:lnTo>
                <a:lnTo>
                  <a:pt x="3302" y="1578"/>
                </a:lnTo>
                <a:lnTo>
                  <a:pt x="3486" y="1358"/>
                </a:lnTo>
                <a:lnTo>
                  <a:pt x="3779" y="1211"/>
                </a:lnTo>
                <a:lnTo>
                  <a:pt x="4109" y="1065"/>
                </a:lnTo>
                <a:lnTo>
                  <a:pt x="4733" y="844"/>
                </a:lnTo>
                <a:lnTo>
                  <a:pt x="4770" y="918"/>
                </a:lnTo>
                <a:lnTo>
                  <a:pt x="4843" y="991"/>
                </a:lnTo>
                <a:lnTo>
                  <a:pt x="4916" y="991"/>
                </a:lnTo>
                <a:lnTo>
                  <a:pt x="4990" y="1028"/>
                </a:lnTo>
                <a:lnTo>
                  <a:pt x="5063" y="991"/>
                </a:lnTo>
                <a:lnTo>
                  <a:pt x="5100" y="955"/>
                </a:lnTo>
                <a:lnTo>
                  <a:pt x="5173" y="881"/>
                </a:lnTo>
                <a:lnTo>
                  <a:pt x="5173" y="808"/>
                </a:lnTo>
                <a:close/>
                <a:moveTo>
                  <a:pt x="9648" y="3302"/>
                </a:moveTo>
                <a:lnTo>
                  <a:pt x="9905" y="3375"/>
                </a:lnTo>
                <a:lnTo>
                  <a:pt x="9905" y="3412"/>
                </a:lnTo>
                <a:lnTo>
                  <a:pt x="10125" y="3632"/>
                </a:lnTo>
                <a:lnTo>
                  <a:pt x="10308" y="3889"/>
                </a:lnTo>
                <a:lnTo>
                  <a:pt x="10162" y="4036"/>
                </a:lnTo>
                <a:lnTo>
                  <a:pt x="9978" y="4182"/>
                </a:lnTo>
                <a:lnTo>
                  <a:pt x="9795" y="4293"/>
                </a:lnTo>
                <a:lnTo>
                  <a:pt x="9612" y="4329"/>
                </a:lnTo>
                <a:lnTo>
                  <a:pt x="9501" y="4293"/>
                </a:lnTo>
                <a:lnTo>
                  <a:pt x="9428" y="4256"/>
                </a:lnTo>
                <a:lnTo>
                  <a:pt x="9501" y="4146"/>
                </a:lnTo>
                <a:lnTo>
                  <a:pt x="9501" y="4072"/>
                </a:lnTo>
                <a:lnTo>
                  <a:pt x="9465" y="3999"/>
                </a:lnTo>
                <a:lnTo>
                  <a:pt x="9391" y="3926"/>
                </a:lnTo>
                <a:lnTo>
                  <a:pt x="9245" y="3926"/>
                </a:lnTo>
                <a:lnTo>
                  <a:pt x="9465" y="3816"/>
                </a:lnTo>
                <a:lnTo>
                  <a:pt x="9501" y="3779"/>
                </a:lnTo>
                <a:lnTo>
                  <a:pt x="9538" y="3742"/>
                </a:lnTo>
                <a:lnTo>
                  <a:pt x="9538" y="3632"/>
                </a:lnTo>
                <a:lnTo>
                  <a:pt x="9465" y="3559"/>
                </a:lnTo>
                <a:lnTo>
                  <a:pt x="9391" y="3522"/>
                </a:lnTo>
                <a:lnTo>
                  <a:pt x="9355" y="3522"/>
                </a:lnTo>
                <a:lnTo>
                  <a:pt x="9061" y="3632"/>
                </a:lnTo>
                <a:lnTo>
                  <a:pt x="9208" y="3375"/>
                </a:lnTo>
                <a:lnTo>
                  <a:pt x="9281" y="3412"/>
                </a:lnTo>
                <a:lnTo>
                  <a:pt x="9355" y="3412"/>
                </a:lnTo>
                <a:lnTo>
                  <a:pt x="9501" y="3375"/>
                </a:lnTo>
                <a:lnTo>
                  <a:pt x="9648" y="3302"/>
                </a:lnTo>
                <a:close/>
                <a:moveTo>
                  <a:pt x="1505" y="4329"/>
                </a:moveTo>
                <a:lnTo>
                  <a:pt x="1615" y="4366"/>
                </a:lnTo>
                <a:lnTo>
                  <a:pt x="1725" y="4439"/>
                </a:lnTo>
                <a:lnTo>
                  <a:pt x="1872" y="4586"/>
                </a:lnTo>
                <a:lnTo>
                  <a:pt x="1908" y="4769"/>
                </a:lnTo>
                <a:lnTo>
                  <a:pt x="1945" y="4916"/>
                </a:lnTo>
                <a:lnTo>
                  <a:pt x="1908" y="5100"/>
                </a:lnTo>
                <a:lnTo>
                  <a:pt x="1872" y="5246"/>
                </a:lnTo>
                <a:lnTo>
                  <a:pt x="1762" y="5393"/>
                </a:lnTo>
                <a:lnTo>
                  <a:pt x="1615" y="5503"/>
                </a:lnTo>
                <a:lnTo>
                  <a:pt x="1468" y="5576"/>
                </a:lnTo>
                <a:lnTo>
                  <a:pt x="1432" y="5430"/>
                </a:lnTo>
                <a:lnTo>
                  <a:pt x="1432" y="5283"/>
                </a:lnTo>
                <a:lnTo>
                  <a:pt x="1432" y="5210"/>
                </a:lnTo>
                <a:lnTo>
                  <a:pt x="1395" y="5136"/>
                </a:lnTo>
                <a:lnTo>
                  <a:pt x="1395" y="5063"/>
                </a:lnTo>
                <a:lnTo>
                  <a:pt x="1321" y="4989"/>
                </a:lnTo>
                <a:lnTo>
                  <a:pt x="1285" y="4953"/>
                </a:lnTo>
                <a:lnTo>
                  <a:pt x="1175" y="4989"/>
                </a:lnTo>
                <a:lnTo>
                  <a:pt x="1028" y="5063"/>
                </a:lnTo>
                <a:lnTo>
                  <a:pt x="1138" y="4989"/>
                </a:lnTo>
                <a:lnTo>
                  <a:pt x="1321" y="4879"/>
                </a:lnTo>
                <a:lnTo>
                  <a:pt x="1468" y="4769"/>
                </a:lnTo>
                <a:lnTo>
                  <a:pt x="1542" y="4696"/>
                </a:lnTo>
                <a:lnTo>
                  <a:pt x="1505" y="4623"/>
                </a:lnTo>
                <a:lnTo>
                  <a:pt x="1468" y="4549"/>
                </a:lnTo>
                <a:lnTo>
                  <a:pt x="1395" y="4513"/>
                </a:lnTo>
                <a:lnTo>
                  <a:pt x="1432" y="4476"/>
                </a:lnTo>
                <a:lnTo>
                  <a:pt x="1468" y="4439"/>
                </a:lnTo>
                <a:lnTo>
                  <a:pt x="1468" y="4403"/>
                </a:lnTo>
                <a:lnTo>
                  <a:pt x="1432" y="4329"/>
                </a:lnTo>
                <a:close/>
                <a:moveTo>
                  <a:pt x="1138" y="5576"/>
                </a:moveTo>
                <a:lnTo>
                  <a:pt x="1138" y="5650"/>
                </a:lnTo>
                <a:lnTo>
                  <a:pt x="1028" y="5613"/>
                </a:lnTo>
                <a:lnTo>
                  <a:pt x="1138" y="5576"/>
                </a:lnTo>
                <a:close/>
                <a:moveTo>
                  <a:pt x="7887" y="5907"/>
                </a:moveTo>
                <a:lnTo>
                  <a:pt x="8218" y="5980"/>
                </a:lnTo>
                <a:lnTo>
                  <a:pt x="8291" y="6090"/>
                </a:lnTo>
                <a:lnTo>
                  <a:pt x="8401" y="6163"/>
                </a:lnTo>
                <a:lnTo>
                  <a:pt x="8511" y="6273"/>
                </a:lnTo>
                <a:lnTo>
                  <a:pt x="8621" y="6383"/>
                </a:lnTo>
                <a:lnTo>
                  <a:pt x="8694" y="6530"/>
                </a:lnTo>
                <a:lnTo>
                  <a:pt x="8768" y="6677"/>
                </a:lnTo>
                <a:lnTo>
                  <a:pt x="8805" y="6934"/>
                </a:lnTo>
                <a:lnTo>
                  <a:pt x="8768" y="7154"/>
                </a:lnTo>
                <a:lnTo>
                  <a:pt x="8658" y="7374"/>
                </a:lnTo>
                <a:lnTo>
                  <a:pt x="8548" y="7557"/>
                </a:lnTo>
                <a:lnTo>
                  <a:pt x="8438" y="7704"/>
                </a:lnTo>
                <a:lnTo>
                  <a:pt x="8291" y="7814"/>
                </a:lnTo>
                <a:lnTo>
                  <a:pt x="8144" y="7887"/>
                </a:lnTo>
                <a:lnTo>
                  <a:pt x="7998" y="7961"/>
                </a:lnTo>
                <a:lnTo>
                  <a:pt x="8071" y="7594"/>
                </a:lnTo>
                <a:lnTo>
                  <a:pt x="8071" y="7520"/>
                </a:lnTo>
                <a:lnTo>
                  <a:pt x="8034" y="7484"/>
                </a:lnTo>
                <a:lnTo>
                  <a:pt x="7961" y="7484"/>
                </a:lnTo>
                <a:lnTo>
                  <a:pt x="7924" y="7520"/>
                </a:lnTo>
                <a:lnTo>
                  <a:pt x="7741" y="7741"/>
                </a:lnTo>
                <a:lnTo>
                  <a:pt x="7557" y="7997"/>
                </a:lnTo>
                <a:lnTo>
                  <a:pt x="7264" y="7924"/>
                </a:lnTo>
                <a:lnTo>
                  <a:pt x="7484" y="7594"/>
                </a:lnTo>
                <a:lnTo>
                  <a:pt x="7741" y="7337"/>
                </a:lnTo>
                <a:lnTo>
                  <a:pt x="7741" y="7264"/>
                </a:lnTo>
                <a:lnTo>
                  <a:pt x="7741" y="7227"/>
                </a:lnTo>
                <a:lnTo>
                  <a:pt x="7631" y="7227"/>
                </a:lnTo>
                <a:lnTo>
                  <a:pt x="7447" y="7337"/>
                </a:lnTo>
                <a:lnTo>
                  <a:pt x="7264" y="7447"/>
                </a:lnTo>
                <a:lnTo>
                  <a:pt x="7080" y="7594"/>
                </a:lnTo>
                <a:lnTo>
                  <a:pt x="6934" y="7777"/>
                </a:lnTo>
                <a:lnTo>
                  <a:pt x="6860" y="7704"/>
                </a:lnTo>
                <a:lnTo>
                  <a:pt x="6714" y="7557"/>
                </a:lnTo>
                <a:lnTo>
                  <a:pt x="7227" y="7264"/>
                </a:lnTo>
                <a:lnTo>
                  <a:pt x="7741" y="6934"/>
                </a:lnTo>
                <a:lnTo>
                  <a:pt x="7741" y="6897"/>
                </a:lnTo>
                <a:lnTo>
                  <a:pt x="7704" y="6860"/>
                </a:lnTo>
                <a:lnTo>
                  <a:pt x="7411" y="6860"/>
                </a:lnTo>
                <a:lnTo>
                  <a:pt x="7080" y="6934"/>
                </a:lnTo>
                <a:lnTo>
                  <a:pt x="6787" y="7044"/>
                </a:lnTo>
                <a:lnTo>
                  <a:pt x="6530" y="7227"/>
                </a:lnTo>
                <a:lnTo>
                  <a:pt x="6494" y="7007"/>
                </a:lnTo>
                <a:lnTo>
                  <a:pt x="6494" y="6750"/>
                </a:lnTo>
                <a:lnTo>
                  <a:pt x="6604" y="6713"/>
                </a:lnTo>
                <a:lnTo>
                  <a:pt x="6970" y="6603"/>
                </a:lnTo>
                <a:lnTo>
                  <a:pt x="7117" y="6530"/>
                </a:lnTo>
                <a:lnTo>
                  <a:pt x="7301" y="6420"/>
                </a:lnTo>
                <a:lnTo>
                  <a:pt x="7337" y="6347"/>
                </a:lnTo>
                <a:lnTo>
                  <a:pt x="7337" y="6310"/>
                </a:lnTo>
                <a:lnTo>
                  <a:pt x="7301" y="6310"/>
                </a:lnTo>
                <a:lnTo>
                  <a:pt x="7007" y="6273"/>
                </a:lnTo>
                <a:lnTo>
                  <a:pt x="6750" y="6310"/>
                </a:lnTo>
                <a:lnTo>
                  <a:pt x="6750" y="6310"/>
                </a:lnTo>
                <a:lnTo>
                  <a:pt x="6860" y="6200"/>
                </a:lnTo>
                <a:lnTo>
                  <a:pt x="6970" y="6090"/>
                </a:lnTo>
                <a:lnTo>
                  <a:pt x="7117" y="6017"/>
                </a:lnTo>
                <a:lnTo>
                  <a:pt x="7264" y="5943"/>
                </a:lnTo>
                <a:lnTo>
                  <a:pt x="7557" y="5907"/>
                </a:lnTo>
                <a:close/>
                <a:moveTo>
                  <a:pt x="4953" y="1"/>
                </a:moveTo>
                <a:lnTo>
                  <a:pt x="4733" y="37"/>
                </a:lnTo>
                <a:lnTo>
                  <a:pt x="4476" y="111"/>
                </a:lnTo>
                <a:lnTo>
                  <a:pt x="4256" y="184"/>
                </a:lnTo>
                <a:lnTo>
                  <a:pt x="4036" y="294"/>
                </a:lnTo>
                <a:lnTo>
                  <a:pt x="3632" y="551"/>
                </a:lnTo>
                <a:lnTo>
                  <a:pt x="3302" y="881"/>
                </a:lnTo>
                <a:lnTo>
                  <a:pt x="2972" y="1248"/>
                </a:lnTo>
                <a:lnTo>
                  <a:pt x="2679" y="1651"/>
                </a:lnTo>
                <a:lnTo>
                  <a:pt x="2569" y="1872"/>
                </a:lnTo>
                <a:lnTo>
                  <a:pt x="2495" y="2092"/>
                </a:lnTo>
                <a:lnTo>
                  <a:pt x="2422" y="2348"/>
                </a:lnTo>
                <a:lnTo>
                  <a:pt x="2385" y="2568"/>
                </a:lnTo>
                <a:lnTo>
                  <a:pt x="2422" y="2789"/>
                </a:lnTo>
                <a:lnTo>
                  <a:pt x="2459" y="2935"/>
                </a:lnTo>
                <a:lnTo>
                  <a:pt x="2532" y="3119"/>
                </a:lnTo>
                <a:lnTo>
                  <a:pt x="2605" y="3265"/>
                </a:lnTo>
                <a:lnTo>
                  <a:pt x="2495" y="3339"/>
                </a:lnTo>
                <a:lnTo>
                  <a:pt x="2018" y="3559"/>
                </a:lnTo>
                <a:lnTo>
                  <a:pt x="1798" y="3706"/>
                </a:lnTo>
                <a:lnTo>
                  <a:pt x="1688" y="3779"/>
                </a:lnTo>
                <a:lnTo>
                  <a:pt x="1578" y="3852"/>
                </a:lnTo>
                <a:lnTo>
                  <a:pt x="1065" y="3852"/>
                </a:lnTo>
                <a:lnTo>
                  <a:pt x="881" y="3926"/>
                </a:lnTo>
                <a:lnTo>
                  <a:pt x="735" y="3999"/>
                </a:lnTo>
                <a:lnTo>
                  <a:pt x="588" y="4109"/>
                </a:lnTo>
                <a:lnTo>
                  <a:pt x="478" y="4256"/>
                </a:lnTo>
                <a:lnTo>
                  <a:pt x="368" y="4403"/>
                </a:lnTo>
                <a:lnTo>
                  <a:pt x="184" y="4623"/>
                </a:lnTo>
                <a:lnTo>
                  <a:pt x="74" y="4879"/>
                </a:lnTo>
                <a:lnTo>
                  <a:pt x="38" y="4989"/>
                </a:lnTo>
                <a:lnTo>
                  <a:pt x="1" y="5136"/>
                </a:lnTo>
                <a:lnTo>
                  <a:pt x="38" y="5283"/>
                </a:lnTo>
                <a:lnTo>
                  <a:pt x="74" y="5430"/>
                </a:lnTo>
                <a:lnTo>
                  <a:pt x="184" y="5576"/>
                </a:lnTo>
                <a:lnTo>
                  <a:pt x="258" y="5723"/>
                </a:lnTo>
                <a:lnTo>
                  <a:pt x="404" y="5833"/>
                </a:lnTo>
                <a:lnTo>
                  <a:pt x="514" y="5943"/>
                </a:lnTo>
                <a:lnTo>
                  <a:pt x="661" y="6017"/>
                </a:lnTo>
                <a:lnTo>
                  <a:pt x="845" y="6053"/>
                </a:lnTo>
                <a:lnTo>
                  <a:pt x="1175" y="6127"/>
                </a:lnTo>
                <a:lnTo>
                  <a:pt x="1358" y="6127"/>
                </a:lnTo>
                <a:lnTo>
                  <a:pt x="1505" y="6090"/>
                </a:lnTo>
                <a:lnTo>
                  <a:pt x="1688" y="6053"/>
                </a:lnTo>
                <a:lnTo>
                  <a:pt x="1835" y="5980"/>
                </a:lnTo>
                <a:lnTo>
                  <a:pt x="2055" y="5760"/>
                </a:lnTo>
                <a:lnTo>
                  <a:pt x="2275" y="5503"/>
                </a:lnTo>
                <a:lnTo>
                  <a:pt x="2385" y="5210"/>
                </a:lnTo>
                <a:lnTo>
                  <a:pt x="2422" y="5063"/>
                </a:lnTo>
                <a:lnTo>
                  <a:pt x="2422" y="4879"/>
                </a:lnTo>
                <a:lnTo>
                  <a:pt x="2385" y="4733"/>
                </a:lnTo>
                <a:lnTo>
                  <a:pt x="2349" y="4586"/>
                </a:lnTo>
                <a:lnTo>
                  <a:pt x="2275" y="4403"/>
                </a:lnTo>
                <a:lnTo>
                  <a:pt x="2202" y="4256"/>
                </a:lnTo>
                <a:lnTo>
                  <a:pt x="2092" y="4146"/>
                </a:lnTo>
                <a:lnTo>
                  <a:pt x="2055" y="4109"/>
                </a:lnTo>
                <a:lnTo>
                  <a:pt x="2165" y="4036"/>
                </a:lnTo>
                <a:lnTo>
                  <a:pt x="2495" y="3816"/>
                </a:lnTo>
                <a:lnTo>
                  <a:pt x="2679" y="3669"/>
                </a:lnTo>
                <a:lnTo>
                  <a:pt x="2862" y="3522"/>
                </a:lnTo>
                <a:lnTo>
                  <a:pt x="3119" y="3706"/>
                </a:lnTo>
                <a:lnTo>
                  <a:pt x="3156" y="3779"/>
                </a:lnTo>
                <a:lnTo>
                  <a:pt x="3229" y="3816"/>
                </a:lnTo>
                <a:lnTo>
                  <a:pt x="3339" y="3816"/>
                </a:lnTo>
                <a:lnTo>
                  <a:pt x="3706" y="3962"/>
                </a:lnTo>
                <a:lnTo>
                  <a:pt x="4109" y="4036"/>
                </a:lnTo>
                <a:lnTo>
                  <a:pt x="4513" y="4072"/>
                </a:lnTo>
                <a:lnTo>
                  <a:pt x="4880" y="3999"/>
                </a:lnTo>
                <a:lnTo>
                  <a:pt x="5246" y="3889"/>
                </a:lnTo>
                <a:lnTo>
                  <a:pt x="5283" y="3962"/>
                </a:lnTo>
                <a:lnTo>
                  <a:pt x="5320" y="4036"/>
                </a:lnTo>
                <a:lnTo>
                  <a:pt x="5540" y="4219"/>
                </a:lnTo>
                <a:lnTo>
                  <a:pt x="5723" y="4439"/>
                </a:lnTo>
                <a:lnTo>
                  <a:pt x="5980" y="4916"/>
                </a:lnTo>
                <a:lnTo>
                  <a:pt x="6200" y="5430"/>
                </a:lnTo>
                <a:lnTo>
                  <a:pt x="6347" y="5650"/>
                </a:lnTo>
                <a:lnTo>
                  <a:pt x="6530" y="5870"/>
                </a:lnTo>
                <a:lnTo>
                  <a:pt x="6347" y="6017"/>
                </a:lnTo>
                <a:lnTo>
                  <a:pt x="6237" y="6200"/>
                </a:lnTo>
                <a:lnTo>
                  <a:pt x="6127" y="6383"/>
                </a:lnTo>
                <a:lnTo>
                  <a:pt x="6053" y="6567"/>
                </a:lnTo>
                <a:lnTo>
                  <a:pt x="5797" y="6713"/>
                </a:lnTo>
                <a:lnTo>
                  <a:pt x="5723" y="6824"/>
                </a:lnTo>
                <a:lnTo>
                  <a:pt x="5723" y="6934"/>
                </a:lnTo>
                <a:lnTo>
                  <a:pt x="5760" y="7044"/>
                </a:lnTo>
                <a:lnTo>
                  <a:pt x="5833" y="7080"/>
                </a:lnTo>
                <a:lnTo>
                  <a:pt x="6017" y="7080"/>
                </a:lnTo>
                <a:lnTo>
                  <a:pt x="6053" y="7300"/>
                </a:lnTo>
                <a:lnTo>
                  <a:pt x="6127" y="7520"/>
                </a:lnTo>
                <a:lnTo>
                  <a:pt x="6127" y="7631"/>
                </a:lnTo>
                <a:lnTo>
                  <a:pt x="6127" y="7741"/>
                </a:lnTo>
                <a:lnTo>
                  <a:pt x="6200" y="7814"/>
                </a:lnTo>
                <a:lnTo>
                  <a:pt x="6310" y="7851"/>
                </a:lnTo>
                <a:lnTo>
                  <a:pt x="6347" y="7851"/>
                </a:lnTo>
                <a:lnTo>
                  <a:pt x="6494" y="8034"/>
                </a:lnTo>
                <a:lnTo>
                  <a:pt x="6640" y="8144"/>
                </a:lnTo>
                <a:lnTo>
                  <a:pt x="6787" y="8254"/>
                </a:lnTo>
                <a:lnTo>
                  <a:pt x="6860" y="8291"/>
                </a:lnTo>
                <a:lnTo>
                  <a:pt x="6934" y="8327"/>
                </a:lnTo>
                <a:lnTo>
                  <a:pt x="7191" y="8438"/>
                </a:lnTo>
                <a:lnTo>
                  <a:pt x="7447" y="8474"/>
                </a:lnTo>
                <a:lnTo>
                  <a:pt x="7741" y="8474"/>
                </a:lnTo>
                <a:lnTo>
                  <a:pt x="7998" y="8438"/>
                </a:lnTo>
                <a:lnTo>
                  <a:pt x="8254" y="8364"/>
                </a:lnTo>
                <a:lnTo>
                  <a:pt x="8511" y="8254"/>
                </a:lnTo>
                <a:lnTo>
                  <a:pt x="8731" y="8071"/>
                </a:lnTo>
                <a:lnTo>
                  <a:pt x="8915" y="7887"/>
                </a:lnTo>
                <a:lnTo>
                  <a:pt x="9098" y="7631"/>
                </a:lnTo>
                <a:lnTo>
                  <a:pt x="9245" y="7300"/>
                </a:lnTo>
                <a:lnTo>
                  <a:pt x="9281" y="7007"/>
                </a:lnTo>
                <a:lnTo>
                  <a:pt x="9318" y="6824"/>
                </a:lnTo>
                <a:lnTo>
                  <a:pt x="9281" y="6677"/>
                </a:lnTo>
                <a:lnTo>
                  <a:pt x="9208" y="6457"/>
                </a:lnTo>
                <a:lnTo>
                  <a:pt x="9135" y="6200"/>
                </a:lnTo>
                <a:lnTo>
                  <a:pt x="8951" y="5980"/>
                </a:lnTo>
                <a:lnTo>
                  <a:pt x="8878" y="5907"/>
                </a:lnTo>
                <a:lnTo>
                  <a:pt x="8768" y="5833"/>
                </a:lnTo>
                <a:lnTo>
                  <a:pt x="8805" y="5686"/>
                </a:lnTo>
                <a:lnTo>
                  <a:pt x="9025" y="5246"/>
                </a:lnTo>
                <a:lnTo>
                  <a:pt x="9208" y="4769"/>
                </a:lnTo>
                <a:lnTo>
                  <a:pt x="9428" y="4806"/>
                </a:lnTo>
                <a:lnTo>
                  <a:pt x="9648" y="4806"/>
                </a:lnTo>
                <a:lnTo>
                  <a:pt x="9832" y="4733"/>
                </a:lnTo>
                <a:lnTo>
                  <a:pt x="10052" y="4659"/>
                </a:lnTo>
                <a:lnTo>
                  <a:pt x="10235" y="4549"/>
                </a:lnTo>
                <a:lnTo>
                  <a:pt x="10419" y="4403"/>
                </a:lnTo>
                <a:lnTo>
                  <a:pt x="10712" y="4109"/>
                </a:lnTo>
                <a:lnTo>
                  <a:pt x="10785" y="3962"/>
                </a:lnTo>
                <a:lnTo>
                  <a:pt x="10785" y="3816"/>
                </a:lnTo>
                <a:lnTo>
                  <a:pt x="10639" y="3559"/>
                </a:lnTo>
                <a:lnTo>
                  <a:pt x="10492" y="3339"/>
                </a:lnTo>
                <a:lnTo>
                  <a:pt x="10345" y="3155"/>
                </a:lnTo>
                <a:lnTo>
                  <a:pt x="10125" y="2972"/>
                </a:lnTo>
                <a:lnTo>
                  <a:pt x="9905" y="2825"/>
                </a:lnTo>
                <a:lnTo>
                  <a:pt x="9795" y="2789"/>
                </a:lnTo>
                <a:lnTo>
                  <a:pt x="9685" y="2752"/>
                </a:lnTo>
                <a:lnTo>
                  <a:pt x="9501" y="2862"/>
                </a:lnTo>
                <a:lnTo>
                  <a:pt x="9391" y="2825"/>
                </a:lnTo>
                <a:lnTo>
                  <a:pt x="9318" y="2862"/>
                </a:lnTo>
                <a:lnTo>
                  <a:pt x="9025" y="3009"/>
                </a:lnTo>
                <a:lnTo>
                  <a:pt x="8768" y="3192"/>
                </a:lnTo>
                <a:lnTo>
                  <a:pt x="8658" y="3302"/>
                </a:lnTo>
                <a:lnTo>
                  <a:pt x="8548" y="3449"/>
                </a:lnTo>
                <a:lnTo>
                  <a:pt x="8474" y="3559"/>
                </a:lnTo>
                <a:lnTo>
                  <a:pt x="8438" y="3742"/>
                </a:lnTo>
                <a:lnTo>
                  <a:pt x="8438" y="3852"/>
                </a:lnTo>
                <a:lnTo>
                  <a:pt x="8438" y="3962"/>
                </a:lnTo>
                <a:lnTo>
                  <a:pt x="8474" y="4182"/>
                </a:lnTo>
                <a:lnTo>
                  <a:pt x="8621" y="4403"/>
                </a:lnTo>
                <a:lnTo>
                  <a:pt x="8768" y="4549"/>
                </a:lnTo>
                <a:lnTo>
                  <a:pt x="8878" y="4623"/>
                </a:lnTo>
                <a:lnTo>
                  <a:pt x="8694" y="4879"/>
                </a:lnTo>
                <a:lnTo>
                  <a:pt x="8548" y="5136"/>
                </a:lnTo>
                <a:lnTo>
                  <a:pt x="8291" y="5613"/>
                </a:lnTo>
                <a:lnTo>
                  <a:pt x="8144" y="5540"/>
                </a:lnTo>
                <a:lnTo>
                  <a:pt x="7961" y="5503"/>
                </a:lnTo>
                <a:lnTo>
                  <a:pt x="7777" y="5466"/>
                </a:lnTo>
                <a:lnTo>
                  <a:pt x="7411" y="5466"/>
                </a:lnTo>
                <a:lnTo>
                  <a:pt x="7227" y="5503"/>
                </a:lnTo>
                <a:lnTo>
                  <a:pt x="7044" y="5540"/>
                </a:lnTo>
                <a:lnTo>
                  <a:pt x="6860" y="5650"/>
                </a:lnTo>
                <a:lnTo>
                  <a:pt x="6750" y="5320"/>
                </a:lnTo>
                <a:lnTo>
                  <a:pt x="6604" y="5026"/>
                </a:lnTo>
                <a:lnTo>
                  <a:pt x="6273" y="4476"/>
                </a:lnTo>
                <a:lnTo>
                  <a:pt x="6163" y="4256"/>
                </a:lnTo>
                <a:lnTo>
                  <a:pt x="6053" y="4072"/>
                </a:lnTo>
                <a:lnTo>
                  <a:pt x="5870" y="3889"/>
                </a:lnTo>
                <a:lnTo>
                  <a:pt x="5687" y="3779"/>
                </a:lnTo>
                <a:lnTo>
                  <a:pt x="5723" y="3706"/>
                </a:lnTo>
                <a:lnTo>
                  <a:pt x="5723" y="3632"/>
                </a:lnTo>
                <a:lnTo>
                  <a:pt x="5907" y="3486"/>
                </a:lnTo>
                <a:lnTo>
                  <a:pt x="6053" y="3339"/>
                </a:lnTo>
                <a:lnTo>
                  <a:pt x="6200" y="3155"/>
                </a:lnTo>
                <a:lnTo>
                  <a:pt x="6347" y="2972"/>
                </a:lnTo>
                <a:lnTo>
                  <a:pt x="6457" y="2752"/>
                </a:lnTo>
                <a:lnTo>
                  <a:pt x="6530" y="2532"/>
                </a:lnTo>
                <a:lnTo>
                  <a:pt x="6604" y="2312"/>
                </a:lnTo>
                <a:lnTo>
                  <a:pt x="6677" y="2055"/>
                </a:lnTo>
                <a:lnTo>
                  <a:pt x="6677" y="1615"/>
                </a:lnTo>
                <a:lnTo>
                  <a:pt x="6677" y="1358"/>
                </a:lnTo>
                <a:lnTo>
                  <a:pt x="6640" y="1138"/>
                </a:lnTo>
                <a:lnTo>
                  <a:pt x="6567" y="881"/>
                </a:lnTo>
                <a:lnTo>
                  <a:pt x="6457" y="698"/>
                </a:lnTo>
                <a:lnTo>
                  <a:pt x="6273" y="551"/>
                </a:lnTo>
                <a:lnTo>
                  <a:pt x="6200" y="478"/>
                </a:lnTo>
                <a:lnTo>
                  <a:pt x="6090" y="478"/>
                </a:lnTo>
                <a:lnTo>
                  <a:pt x="6017" y="331"/>
                </a:lnTo>
                <a:lnTo>
                  <a:pt x="5907" y="221"/>
                </a:lnTo>
                <a:lnTo>
                  <a:pt x="5760" y="148"/>
                </a:lnTo>
                <a:lnTo>
                  <a:pt x="5613" y="74"/>
                </a:lnTo>
                <a:lnTo>
                  <a:pt x="5283" y="1"/>
                </a:lnTo>
                <a:close/>
                <a:moveTo>
                  <a:pt x="15114" y="6750"/>
                </a:moveTo>
                <a:lnTo>
                  <a:pt x="15187" y="6787"/>
                </a:lnTo>
                <a:lnTo>
                  <a:pt x="15481" y="6897"/>
                </a:lnTo>
                <a:lnTo>
                  <a:pt x="15591" y="6970"/>
                </a:lnTo>
                <a:lnTo>
                  <a:pt x="15737" y="7044"/>
                </a:lnTo>
                <a:lnTo>
                  <a:pt x="15847" y="7190"/>
                </a:lnTo>
                <a:lnTo>
                  <a:pt x="15921" y="7337"/>
                </a:lnTo>
                <a:lnTo>
                  <a:pt x="16068" y="7667"/>
                </a:lnTo>
                <a:lnTo>
                  <a:pt x="16141" y="8034"/>
                </a:lnTo>
                <a:lnTo>
                  <a:pt x="16178" y="8438"/>
                </a:lnTo>
                <a:lnTo>
                  <a:pt x="16178" y="8621"/>
                </a:lnTo>
                <a:lnTo>
                  <a:pt x="16141" y="8804"/>
                </a:lnTo>
                <a:lnTo>
                  <a:pt x="16068" y="8988"/>
                </a:lnTo>
                <a:lnTo>
                  <a:pt x="15957" y="9134"/>
                </a:lnTo>
                <a:lnTo>
                  <a:pt x="15701" y="9355"/>
                </a:lnTo>
                <a:lnTo>
                  <a:pt x="15407" y="9575"/>
                </a:lnTo>
                <a:lnTo>
                  <a:pt x="15077" y="9758"/>
                </a:lnTo>
                <a:lnTo>
                  <a:pt x="14710" y="9905"/>
                </a:lnTo>
                <a:lnTo>
                  <a:pt x="14710" y="9905"/>
                </a:lnTo>
                <a:lnTo>
                  <a:pt x="15187" y="9208"/>
                </a:lnTo>
                <a:lnTo>
                  <a:pt x="15187" y="9134"/>
                </a:lnTo>
                <a:lnTo>
                  <a:pt x="15150" y="9098"/>
                </a:lnTo>
                <a:lnTo>
                  <a:pt x="15114" y="9061"/>
                </a:lnTo>
                <a:lnTo>
                  <a:pt x="15040" y="9098"/>
                </a:lnTo>
                <a:lnTo>
                  <a:pt x="14564" y="9538"/>
                </a:lnTo>
                <a:lnTo>
                  <a:pt x="14123" y="9978"/>
                </a:lnTo>
                <a:lnTo>
                  <a:pt x="13940" y="9978"/>
                </a:lnTo>
                <a:lnTo>
                  <a:pt x="13757" y="9905"/>
                </a:lnTo>
                <a:lnTo>
                  <a:pt x="13940" y="9648"/>
                </a:lnTo>
                <a:lnTo>
                  <a:pt x="14160" y="9391"/>
                </a:lnTo>
                <a:lnTo>
                  <a:pt x="14380" y="9134"/>
                </a:lnTo>
                <a:lnTo>
                  <a:pt x="14637" y="8914"/>
                </a:lnTo>
                <a:lnTo>
                  <a:pt x="14674" y="8841"/>
                </a:lnTo>
                <a:lnTo>
                  <a:pt x="14674" y="8804"/>
                </a:lnTo>
                <a:lnTo>
                  <a:pt x="14637" y="8731"/>
                </a:lnTo>
                <a:lnTo>
                  <a:pt x="14564" y="8731"/>
                </a:lnTo>
                <a:lnTo>
                  <a:pt x="14784" y="8584"/>
                </a:lnTo>
                <a:lnTo>
                  <a:pt x="14820" y="8511"/>
                </a:lnTo>
                <a:lnTo>
                  <a:pt x="14784" y="8438"/>
                </a:lnTo>
                <a:lnTo>
                  <a:pt x="14710" y="8401"/>
                </a:lnTo>
                <a:lnTo>
                  <a:pt x="14637" y="8401"/>
                </a:lnTo>
                <a:lnTo>
                  <a:pt x="14233" y="8621"/>
                </a:lnTo>
                <a:lnTo>
                  <a:pt x="13867" y="8841"/>
                </a:lnTo>
                <a:lnTo>
                  <a:pt x="13500" y="9061"/>
                </a:lnTo>
                <a:lnTo>
                  <a:pt x="13170" y="9318"/>
                </a:lnTo>
                <a:lnTo>
                  <a:pt x="13060" y="9098"/>
                </a:lnTo>
                <a:lnTo>
                  <a:pt x="13720" y="8658"/>
                </a:lnTo>
                <a:lnTo>
                  <a:pt x="14417" y="8291"/>
                </a:lnTo>
                <a:lnTo>
                  <a:pt x="14454" y="8217"/>
                </a:lnTo>
                <a:lnTo>
                  <a:pt x="14454" y="8144"/>
                </a:lnTo>
                <a:lnTo>
                  <a:pt x="14417" y="8107"/>
                </a:lnTo>
                <a:lnTo>
                  <a:pt x="14343" y="8107"/>
                </a:lnTo>
                <a:lnTo>
                  <a:pt x="13647" y="8364"/>
                </a:lnTo>
                <a:lnTo>
                  <a:pt x="12986" y="8658"/>
                </a:lnTo>
                <a:lnTo>
                  <a:pt x="12986" y="8474"/>
                </a:lnTo>
                <a:lnTo>
                  <a:pt x="13133" y="8401"/>
                </a:lnTo>
                <a:lnTo>
                  <a:pt x="13243" y="8327"/>
                </a:lnTo>
                <a:lnTo>
                  <a:pt x="13500" y="8144"/>
                </a:lnTo>
                <a:lnTo>
                  <a:pt x="14013" y="7924"/>
                </a:lnTo>
                <a:lnTo>
                  <a:pt x="14307" y="7814"/>
                </a:lnTo>
                <a:lnTo>
                  <a:pt x="14564" y="7777"/>
                </a:lnTo>
                <a:lnTo>
                  <a:pt x="14600" y="7741"/>
                </a:lnTo>
                <a:lnTo>
                  <a:pt x="14600" y="7704"/>
                </a:lnTo>
                <a:lnTo>
                  <a:pt x="14564" y="7667"/>
                </a:lnTo>
                <a:lnTo>
                  <a:pt x="14233" y="7667"/>
                </a:lnTo>
                <a:lnTo>
                  <a:pt x="13903" y="7704"/>
                </a:lnTo>
                <a:lnTo>
                  <a:pt x="13573" y="7777"/>
                </a:lnTo>
                <a:lnTo>
                  <a:pt x="13280" y="7851"/>
                </a:lnTo>
                <a:lnTo>
                  <a:pt x="13500" y="7594"/>
                </a:lnTo>
                <a:lnTo>
                  <a:pt x="14087" y="7484"/>
                </a:lnTo>
                <a:lnTo>
                  <a:pt x="14380" y="7410"/>
                </a:lnTo>
                <a:lnTo>
                  <a:pt x="14674" y="7264"/>
                </a:lnTo>
                <a:lnTo>
                  <a:pt x="14710" y="7227"/>
                </a:lnTo>
                <a:lnTo>
                  <a:pt x="14710" y="7190"/>
                </a:lnTo>
                <a:lnTo>
                  <a:pt x="14710" y="7154"/>
                </a:lnTo>
                <a:lnTo>
                  <a:pt x="14637" y="7117"/>
                </a:lnTo>
                <a:lnTo>
                  <a:pt x="14343" y="7080"/>
                </a:lnTo>
                <a:lnTo>
                  <a:pt x="14013" y="7080"/>
                </a:lnTo>
                <a:lnTo>
                  <a:pt x="14270" y="6934"/>
                </a:lnTo>
                <a:lnTo>
                  <a:pt x="14527" y="6824"/>
                </a:lnTo>
                <a:lnTo>
                  <a:pt x="14820" y="6750"/>
                </a:lnTo>
                <a:close/>
                <a:moveTo>
                  <a:pt x="5246" y="9098"/>
                </a:moveTo>
                <a:lnTo>
                  <a:pt x="5320" y="9208"/>
                </a:lnTo>
                <a:lnTo>
                  <a:pt x="5393" y="9245"/>
                </a:lnTo>
                <a:lnTo>
                  <a:pt x="5577" y="9245"/>
                </a:lnTo>
                <a:lnTo>
                  <a:pt x="5650" y="9281"/>
                </a:lnTo>
                <a:lnTo>
                  <a:pt x="5760" y="9318"/>
                </a:lnTo>
                <a:lnTo>
                  <a:pt x="5833" y="9391"/>
                </a:lnTo>
                <a:lnTo>
                  <a:pt x="5870" y="9465"/>
                </a:lnTo>
                <a:lnTo>
                  <a:pt x="5907" y="9538"/>
                </a:lnTo>
                <a:lnTo>
                  <a:pt x="5907" y="9648"/>
                </a:lnTo>
                <a:lnTo>
                  <a:pt x="5870" y="9758"/>
                </a:lnTo>
                <a:lnTo>
                  <a:pt x="5797" y="9831"/>
                </a:lnTo>
                <a:lnTo>
                  <a:pt x="5723" y="9905"/>
                </a:lnTo>
                <a:lnTo>
                  <a:pt x="5650" y="9978"/>
                </a:lnTo>
                <a:lnTo>
                  <a:pt x="5540" y="10015"/>
                </a:lnTo>
                <a:lnTo>
                  <a:pt x="5466" y="9868"/>
                </a:lnTo>
                <a:lnTo>
                  <a:pt x="5356" y="9758"/>
                </a:lnTo>
                <a:lnTo>
                  <a:pt x="5210" y="9685"/>
                </a:lnTo>
                <a:lnTo>
                  <a:pt x="5026" y="9648"/>
                </a:lnTo>
                <a:lnTo>
                  <a:pt x="5063" y="9648"/>
                </a:lnTo>
                <a:lnTo>
                  <a:pt x="5210" y="9575"/>
                </a:lnTo>
                <a:lnTo>
                  <a:pt x="5283" y="9538"/>
                </a:lnTo>
                <a:lnTo>
                  <a:pt x="5283" y="9501"/>
                </a:lnTo>
                <a:lnTo>
                  <a:pt x="5283" y="9355"/>
                </a:lnTo>
                <a:lnTo>
                  <a:pt x="5210" y="9245"/>
                </a:lnTo>
                <a:lnTo>
                  <a:pt x="5100" y="9245"/>
                </a:lnTo>
                <a:lnTo>
                  <a:pt x="4953" y="9281"/>
                </a:lnTo>
                <a:lnTo>
                  <a:pt x="4806" y="9355"/>
                </a:lnTo>
                <a:lnTo>
                  <a:pt x="4806" y="9355"/>
                </a:lnTo>
                <a:lnTo>
                  <a:pt x="4843" y="9281"/>
                </a:lnTo>
                <a:lnTo>
                  <a:pt x="4880" y="9208"/>
                </a:lnTo>
                <a:lnTo>
                  <a:pt x="4843" y="9171"/>
                </a:lnTo>
                <a:lnTo>
                  <a:pt x="5026" y="9134"/>
                </a:lnTo>
                <a:lnTo>
                  <a:pt x="5246" y="9098"/>
                </a:lnTo>
                <a:close/>
                <a:moveTo>
                  <a:pt x="6347" y="8034"/>
                </a:moveTo>
                <a:lnTo>
                  <a:pt x="6347" y="8071"/>
                </a:lnTo>
                <a:lnTo>
                  <a:pt x="6310" y="8181"/>
                </a:lnTo>
                <a:lnTo>
                  <a:pt x="6127" y="8254"/>
                </a:lnTo>
                <a:lnTo>
                  <a:pt x="5980" y="8364"/>
                </a:lnTo>
                <a:lnTo>
                  <a:pt x="5687" y="8621"/>
                </a:lnTo>
                <a:lnTo>
                  <a:pt x="5577" y="8621"/>
                </a:lnTo>
                <a:lnTo>
                  <a:pt x="5466" y="8694"/>
                </a:lnTo>
                <a:lnTo>
                  <a:pt x="5393" y="8768"/>
                </a:lnTo>
                <a:lnTo>
                  <a:pt x="5246" y="8731"/>
                </a:lnTo>
                <a:lnTo>
                  <a:pt x="4806" y="8731"/>
                </a:lnTo>
                <a:lnTo>
                  <a:pt x="4549" y="8841"/>
                </a:lnTo>
                <a:lnTo>
                  <a:pt x="4293" y="9024"/>
                </a:lnTo>
                <a:lnTo>
                  <a:pt x="4183" y="9171"/>
                </a:lnTo>
                <a:lnTo>
                  <a:pt x="4073" y="9355"/>
                </a:lnTo>
                <a:lnTo>
                  <a:pt x="4073" y="9501"/>
                </a:lnTo>
                <a:lnTo>
                  <a:pt x="4073" y="9648"/>
                </a:lnTo>
                <a:lnTo>
                  <a:pt x="4073" y="9721"/>
                </a:lnTo>
                <a:lnTo>
                  <a:pt x="4146" y="9831"/>
                </a:lnTo>
                <a:lnTo>
                  <a:pt x="4256" y="9978"/>
                </a:lnTo>
                <a:lnTo>
                  <a:pt x="4439" y="10162"/>
                </a:lnTo>
                <a:lnTo>
                  <a:pt x="4623" y="10308"/>
                </a:lnTo>
                <a:lnTo>
                  <a:pt x="4843" y="10382"/>
                </a:lnTo>
                <a:lnTo>
                  <a:pt x="5026" y="10455"/>
                </a:lnTo>
                <a:lnTo>
                  <a:pt x="5246" y="10492"/>
                </a:lnTo>
                <a:lnTo>
                  <a:pt x="5466" y="10492"/>
                </a:lnTo>
                <a:lnTo>
                  <a:pt x="5723" y="10455"/>
                </a:lnTo>
                <a:lnTo>
                  <a:pt x="5907" y="10345"/>
                </a:lnTo>
                <a:lnTo>
                  <a:pt x="6090" y="10235"/>
                </a:lnTo>
                <a:lnTo>
                  <a:pt x="6237" y="10052"/>
                </a:lnTo>
                <a:lnTo>
                  <a:pt x="6347" y="9868"/>
                </a:lnTo>
                <a:lnTo>
                  <a:pt x="6384" y="9575"/>
                </a:lnTo>
                <a:lnTo>
                  <a:pt x="6310" y="9355"/>
                </a:lnTo>
                <a:lnTo>
                  <a:pt x="6200" y="9134"/>
                </a:lnTo>
                <a:lnTo>
                  <a:pt x="6017" y="8951"/>
                </a:lnTo>
                <a:lnTo>
                  <a:pt x="6310" y="8658"/>
                </a:lnTo>
                <a:lnTo>
                  <a:pt x="6420" y="8548"/>
                </a:lnTo>
                <a:lnTo>
                  <a:pt x="6567" y="8401"/>
                </a:lnTo>
                <a:lnTo>
                  <a:pt x="6567" y="8327"/>
                </a:lnTo>
                <a:lnTo>
                  <a:pt x="6567" y="8254"/>
                </a:lnTo>
                <a:lnTo>
                  <a:pt x="6530" y="8217"/>
                </a:lnTo>
                <a:lnTo>
                  <a:pt x="6494" y="8181"/>
                </a:lnTo>
                <a:lnTo>
                  <a:pt x="6384" y="8071"/>
                </a:lnTo>
                <a:lnTo>
                  <a:pt x="6347" y="8034"/>
                </a:lnTo>
                <a:close/>
                <a:moveTo>
                  <a:pt x="19992" y="10418"/>
                </a:moveTo>
                <a:lnTo>
                  <a:pt x="20139" y="10492"/>
                </a:lnTo>
                <a:lnTo>
                  <a:pt x="20139" y="10602"/>
                </a:lnTo>
                <a:lnTo>
                  <a:pt x="20176" y="10638"/>
                </a:lnTo>
                <a:lnTo>
                  <a:pt x="20213" y="10638"/>
                </a:lnTo>
                <a:lnTo>
                  <a:pt x="20249" y="10602"/>
                </a:lnTo>
                <a:lnTo>
                  <a:pt x="20286" y="10785"/>
                </a:lnTo>
                <a:lnTo>
                  <a:pt x="20286" y="11042"/>
                </a:lnTo>
                <a:lnTo>
                  <a:pt x="20286" y="11189"/>
                </a:lnTo>
                <a:lnTo>
                  <a:pt x="20213" y="11372"/>
                </a:lnTo>
                <a:lnTo>
                  <a:pt x="20139" y="11519"/>
                </a:lnTo>
                <a:lnTo>
                  <a:pt x="20066" y="11665"/>
                </a:lnTo>
                <a:lnTo>
                  <a:pt x="19956" y="11812"/>
                </a:lnTo>
                <a:lnTo>
                  <a:pt x="19809" y="11886"/>
                </a:lnTo>
                <a:lnTo>
                  <a:pt x="19662" y="11959"/>
                </a:lnTo>
                <a:lnTo>
                  <a:pt x="19479" y="11959"/>
                </a:lnTo>
                <a:lnTo>
                  <a:pt x="19442" y="11886"/>
                </a:lnTo>
                <a:lnTo>
                  <a:pt x="19222" y="11776"/>
                </a:lnTo>
                <a:lnTo>
                  <a:pt x="19626" y="11702"/>
                </a:lnTo>
                <a:lnTo>
                  <a:pt x="19662" y="11665"/>
                </a:lnTo>
                <a:lnTo>
                  <a:pt x="19736" y="11629"/>
                </a:lnTo>
                <a:lnTo>
                  <a:pt x="19736" y="11482"/>
                </a:lnTo>
                <a:lnTo>
                  <a:pt x="19699" y="11372"/>
                </a:lnTo>
                <a:lnTo>
                  <a:pt x="19626" y="11335"/>
                </a:lnTo>
                <a:lnTo>
                  <a:pt x="19406" y="11335"/>
                </a:lnTo>
                <a:lnTo>
                  <a:pt x="19662" y="11152"/>
                </a:lnTo>
                <a:lnTo>
                  <a:pt x="19736" y="11115"/>
                </a:lnTo>
                <a:lnTo>
                  <a:pt x="19736" y="11042"/>
                </a:lnTo>
                <a:lnTo>
                  <a:pt x="19736" y="10969"/>
                </a:lnTo>
                <a:lnTo>
                  <a:pt x="19736" y="10932"/>
                </a:lnTo>
                <a:lnTo>
                  <a:pt x="19699" y="10858"/>
                </a:lnTo>
                <a:lnTo>
                  <a:pt x="19626" y="10822"/>
                </a:lnTo>
                <a:lnTo>
                  <a:pt x="19552" y="10822"/>
                </a:lnTo>
                <a:lnTo>
                  <a:pt x="19479" y="10858"/>
                </a:lnTo>
                <a:lnTo>
                  <a:pt x="19332" y="10895"/>
                </a:lnTo>
                <a:lnTo>
                  <a:pt x="19185" y="10932"/>
                </a:lnTo>
                <a:lnTo>
                  <a:pt x="19185" y="10932"/>
                </a:lnTo>
                <a:lnTo>
                  <a:pt x="19626" y="10748"/>
                </a:lnTo>
                <a:lnTo>
                  <a:pt x="19662" y="10712"/>
                </a:lnTo>
                <a:lnTo>
                  <a:pt x="19662" y="10675"/>
                </a:lnTo>
                <a:lnTo>
                  <a:pt x="19626" y="10638"/>
                </a:lnTo>
                <a:lnTo>
                  <a:pt x="19479" y="10602"/>
                </a:lnTo>
                <a:lnTo>
                  <a:pt x="19295" y="10602"/>
                </a:lnTo>
                <a:lnTo>
                  <a:pt x="19369" y="10565"/>
                </a:lnTo>
                <a:lnTo>
                  <a:pt x="19589" y="10455"/>
                </a:lnTo>
                <a:lnTo>
                  <a:pt x="19772" y="10418"/>
                </a:lnTo>
                <a:close/>
                <a:moveTo>
                  <a:pt x="16691" y="13390"/>
                </a:moveTo>
                <a:lnTo>
                  <a:pt x="16801" y="13463"/>
                </a:lnTo>
                <a:lnTo>
                  <a:pt x="16874" y="13536"/>
                </a:lnTo>
                <a:lnTo>
                  <a:pt x="16728" y="13646"/>
                </a:lnTo>
                <a:lnTo>
                  <a:pt x="16581" y="13756"/>
                </a:lnTo>
                <a:lnTo>
                  <a:pt x="16434" y="13903"/>
                </a:lnTo>
                <a:lnTo>
                  <a:pt x="16361" y="14050"/>
                </a:lnTo>
                <a:lnTo>
                  <a:pt x="16104" y="14013"/>
                </a:lnTo>
                <a:lnTo>
                  <a:pt x="16068" y="13976"/>
                </a:lnTo>
                <a:lnTo>
                  <a:pt x="16691" y="13390"/>
                </a:lnTo>
                <a:close/>
                <a:moveTo>
                  <a:pt x="16654" y="11959"/>
                </a:moveTo>
                <a:lnTo>
                  <a:pt x="17058" y="12326"/>
                </a:lnTo>
                <a:lnTo>
                  <a:pt x="17278" y="12546"/>
                </a:lnTo>
                <a:lnTo>
                  <a:pt x="17498" y="12803"/>
                </a:lnTo>
                <a:lnTo>
                  <a:pt x="17681" y="13059"/>
                </a:lnTo>
                <a:lnTo>
                  <a:pt x="17755" y="13169"/>
                </a:lnTo>
                <a:lnTo>
                  <a:pt x="17792" y="13279"/>
                </a:lnTo>
                <a:lnTo>
                  <a:pt x="17792" y="13426"/>
                </a:lnTo>
                <a:lnTo>
                  <a:pt x="17755" y="13536"/>
                </a:lnTo>
                <a:lnTo>
                  <a:pt x="17718" y="13646"/>
                </a:lnTo>
                <a:lnTo>
                  <a:pt x="17608" y="13756"/>
                </a:lnTo>
                <a:lnTo>
                  <a:pt x="17498" y="13866"/>
                </a:lnTo>
                <a:lnTo>
                  <a:pt x="17351" y="13940"/>
                </a:lnTo>
                <a:lnTo>
                  <a:pt x="17278" y="13866"/>
                </a:lnTo>
                <a:lnTo>
                  <a:pt x="17168" y="13866"/>
                </a:lnTo>
                <a:lnTo>
                  <a:pt x="17095" y="13903"/>
                </a:lnTo>
                <a:lnTo>
                  <a:pt x="17058" y="13940"/>
                </a:lnTo>
                <a:lnTo>
                  <a:pt x="17021" y="13940"/>
                </a:lnTo>
                <a:lnTo>
                  <a:pt x="16948" y="13976"/>
                </a:lnTo>
                <a:lnTo>
                  <a:pt x="16911" y="14050"/>
                </a:lnTo>
                <a:lnTo>
                  <a:pt x="16874" y="14050"/>
                </a:lnTo>
                <a:lnTo>
                  <a:pt x="16948" y="13940"/>
                </a:lnTo>
                <a:lnTo>
                  <a:pt x="17095" y="13793"/>
                </a:lnTo>
                <a:lnTo>
                  <a:pt x="17168" y="13683"/>
                </a:lnTo>
                <a:lnTo>
                  <a:pt x="17205" y="13573"/>
                </a:lnTo>
                <a:lnTo>
                  <a:pt x="17168" y="13500"/>
                </a:lnTo>
                <a:lnTo>
                  <a:pt x="17131" y="13426"/>
                </a:lnTo>
                <a:lnTo>
                  <a:pt x="17021" y="13316"/>
                </a:lnTo>
                <a:lnTo>
                  <a:pt x="16874" y="13206"/>
                </a:lnTo>
                <a:lnTo>
                  <a:pt x="16691" y="13169"/>
                </a:lnTo>
                <a:lnTo>
                  <a:pt x="16618" y="13169"/>
                </a:lnTo>
                <a:lnTo>
                  <a:pt x="16581" y="13206"/>
                </a:lnTo>
                <a:lnTo>
                  <a:pt x="15627" y="13793"/>
                </a:lnTo>
                <a:lnTo>
                  <a:pt x="15517" y="13756"/>
                </a:lnTo>
                <a:lnTo>
                  <a:pt x="15407" y="13646"/>
                </a:lnTo>
                <a:lnTo>
                  <a:pt x="15884" y="13353"/>
                </a:lnTo>
                <a:lnTo>
                  <a:pt x="16361" y="13096"/>
                </a:lnTo>
                <a:lnTo>
                  <a:pt x="16398" y="13023"/>
                </a:lnTo>
                <a:lnTo>
                  <a:pt x="16398" y="12986"/>
                </a:lnTo>
                <a:lnTo>
                  <a:pt x="16361" y="12913"/>
                </a:lnTo>
                <a:lnTo>
                  <a:pt x="16288" y="12913"/>
                </a:lnTo>
                <a:lnTo>
                  <a:pt x="15994" y="12949"/>
                </a:lnTo>
                <a:lnTo>
                  <a:pt x="15701" y="13059"/>
                </a:lnTo>
                <a:lnTo>
                  <a:pt x="15407" y="13169"/>
                </a:lnTo>
                <a:lnTo>
                  <a:pt x="15150" y="13279"/>
                </a:lnTo>
                <a:lnTo>
                  <a:pt x="15040" y="13023"/>
                </a:lnTo>
                <a:lnTo>
                  <a:pt x="15077" y="12986"/>
                </a:lnTo>
                <a:lnTo>
                  <a:pt x="16068" y="12399"/>
                </a:lnTo>
                <a:lnTo>
                  <a:pt x="16104" y="12362"/>
                </a:lnTo>
                <a:lnTo>
                  <a:pt x="16104" y="12326"/>
                </a:lnTo>
                <a:lnTo>
                  <a:pt x="16068" y="12289"/>
                </a:lnTo>
                <a:lnTo>
                  <a:pt x="15994" y="12252"/>
                </a:lnTo>
                <a:lnTo>
                  <a:pt x="15554" y="12362"/>
                </a:lnTo>
                <a:lnTo>
                  <a:pt x="15150" y="12472"/>
                </a:lnTo>
                <a:lnTo>
                  <a:pt x="15150" y="12472"/>
                </a:lnTo>
                <a:lnTo>
                  <a:pt x="15297" y="12326"/>
                </a:lnTo>
                <a:lnTo>
                  <a:pt x="15517" y="12179"/>
                </a:lnTo>
                <a:lnTo>
                  <a:pt x="15737" y="12069"/>
                </a:lnTo>
                <a:lnTo>
                  <a:pt x="15994" y="11996"/>
                </a:lnTo>
                <a:lnTo>
                  <a:pt x="16324" y="11959"/>
                </a:lnTo>
                <a:close/>
                <a:moveTo>
                  <a:pt x="14857" y="6310"/>
                </a:moveTo>
                <a:lnTo>
                  <a:pt x="14600" y="6347"/>
                </a:lnTo>
                <a:lnTo>
                  <a:pt x="14380" y="6383"/>
                </a:lnTo>
                <a:lnTo>
                  <a:pt x="14197" y="6457"/>
                </a:lnTo>
                <a:lnTo>
                  <a:pt x="13793" y="6677"/>
                </a:lnTo>
                <a:lnTo>
                  <a:pt x="13426" y="6970"/>
                </a:lnTo>
                <a:lnTo>
                  <a:pt x="13243" y="7154"/>
                </a:lnTo>
                <a:lnTo>
                  <a:pt x="12950" y="7190"/>
                </a:lnTo>
                <a:lnTo>
                  <a:pt x="12840" y="7227"/>
                </a:lnTo>
                <a:lnTo>
                  <a:pt x="12803" y="7300"/>
                </a:lnTo>
                <a:lnTo>
                  <a:pt x="12766" y="7374"/>
                </a:lnTo>
                <a:lnTo>
                  <a:pt x="12766" y="7447"/>
                </a:lnTo>
                <a:lnTo>
                  <a:pt x="11042" y="7631"/>
                </a:lnTo>
                <a:lnTo>
                  <a:pt x="10052" y="7667"/>
                </a:lnTo>
                <a:lnTo>
                  <a:pt x="9575" y="7704"/>
                </a:lnTo>
                <a:lnTo>
                  <a:pt x="9098" y="7741"/>
                </a:lnTo>
                <a:lnTo>
                  <a:pt x="9025" y="7777"/>
                </a:lnTo>
                <a:lnTo>
                  <a:pt x="8988" y="7814"/>
                </a:lnTo>
                <a:lnTo>
                  <a:pt x="8951" y="7924"/>
                </a:lnTo>
                <a:lnTo>
                  <a:pt x="9025" y="8034"/>
                </a:lnTo>
                <a:lnTo>
                  <a:pt x="9061" y="8071"/>
                </a:lnTo>
                <a:lnTo>
                  <a:pt x="9135" y="8107"/>
                </a:lnTo>
                <a:lnTo>
                  <a:pt x="9612" y="8144"/>
                </a:lnTo>
                <a:lnTo>
                  <a:pt x="10125" y="8144"/>
                </a:lnTo>
                <a:lnTo>
                  <a:pt x="11152" y="8071"/>
                </a:lnTo>
                <a:lnTo>
                  <a:pt x="11922" y="8034"/>
                </a:lnTo>
                <a:lnTo>
                  <a:pt x="12693" y="7961"/>
                </a:lnTo>
                <a:lnTo>
                  <a:pt x="12546" y="8254"/>
                </a:lnTo>
                <a:lnTo>
                  <a:pt x="12473" y="8438"/>
                </a:lnTo>
                <a:lnTo>
                  <a:pt x="12473" y="8584"/>
                </a:lnTo>
                <a:lnTo>
                  <a:pt x="12509" y="8914"/>
                </a:lnTo>
                <a:lnTo>
                  <a:pt x="12363" y="9024"/>
                </a:lnTo>
                <a:lnTo>
                  <a:pt x="12253" y="9134"/>
                </a:lnTo>
                <a:lnTo>
                  <a:pt x="12253" y="9245"/>
                </a:lnTo>
                <a:lnTo>
                  <a:pt x="12289" y="9355"/>
                </a:lnTo>
                <a:lnTo>
                  <a:pt x="12399" y="9428"/>
                </a:lnTo>
                <a:lnTo>
                  <a:pt x="12546" y="9465"/>
                </a:lnTo>
                <a:lnTo>
                  <a:pt x="12693" y="9465"/>
                </a:lnTo>
                <a:lnTo>
                  <a:pt x="12803" y="9685"/>
                </a:lnTo>
                <a:lnTo>
                  <a:pt x="12950" y="9868"/>
                </a:lnTo>
                <a:lnTo>
                  <a:pt x="13096" y="10052"/>
                </a:lnTo>
                <a:lnTo>
                  <a:pt x="13243" y="10198"/>
                </a:lnTo>
                <a:lnTo>
                  <a:pt x="13426" y="10308"/>
                </a:lnTo>
                <a:lnTo>
                  <a:pt x="13647" y="10418"/>
                </a:lnTo>
                <a:lnTo>
                  <a:pt x="13867" y="10455"/>
                </a:lnTo>
                <a:lnTo>
                  <a:pt x="14087" y="10492"/>
                </a:lnTo>
                <a:lnTo>
                  <a:pt x="14233" y="10492"/>
                </a:lnTo>
                <a:lnTo>
                  <a:pt x="14600" y="10418"/>
                </a:lnTo>
                <a:lnTo>
                  <a:pt x="14967" y="10345"/>
                </a:lnTo>
                <a:lnTo>
                  <a:pt x="14930" y="10455"/>
                </a:lnTo>
                <a:lnTo>
                  <a:pt x="14930" y="10602"/>
                </a:lnTo>
                <a:lnTo>
                  <a:pt x="15004" y="10895"/>
                </a:lnTo>
                <a:lnTo>
                  <a:pt x="15077" y="11079"/>
                </a:lnTo>
                <a:lnTo>
                  <a:pt x="15150" y="11299"/>
                </a:lnTo>
                <a:lnTo>
                  <a:pt x="15297" y="11482"/>
                </a:lnTo>
                <a:lnTo>
                  <a:pt x="15481" y="11629"/>
                </a:lnTo>
                <a:lnTo>
                  <a:pt x="15481" y="11665"/>
                </a:lnTo>
                <a:lnTo>
                  <a:pt x="15261" y="11739"/>
                </a:lnTo>
                <a:lnTo>
                  <a:pt x="15077" y="11886"/>
                </a:lnTo>
                <a:lnTo>
                  <a:pt x="14894" y="11996"/>
                </a:lnTo>
                <a:lnTo>
                  <a:pt x="14784" y="12142"/>
                </a:lnTo>
                <a:lnTo>
                  <a:pt x="14674" y="12326"/>
                </a:lnTo>
                <a:lnTo>
                  <a:pt x="14600" y="12509"/>
                </a:lnTo>
                <a:lnTo>
                  <a:pt x="14564" y="12693"/>
                </a:lnTo>
                <a:lnTo>
                  <a:pt x="14527" y="12876"/>
                </a:lnTo>
                <a:lnTo>
                  <a:pt x="14527" y="12986"/>
                </a:lnTo>
                <a:lnTo>
                  <a:pt x="14527" y="13059"/>
                </a:lnTo>
                <a:lnTo>
                  <a:pt x="14600" y="13353"/>
                </a:lnTo>
                <a:lnTo>
                  <a:pt x="14747" y="13610"/>
                </a:lnTo>
                <a:lnTo>
                  <a:pt x="14747" y="13720"/>
                </a:lnTo>
                <a:lnTo>
                  <a:pt x="14784" y="13830"/>
                </a:lnTo>
                <a:lnTo>
                  <a:pt x="14930" y="13903"/>
                </a:lnTo>
                <a:lnTo>
                  <a:pt x="15004" y="13976"/>
                </a:lnTo>
                <a:lnTo>
                  <a:pt x="15297" y="14197"/>
                </a:lnTo>
                <a:lnTo>
                  <a:pt x="15627" y="14380"/>
                </a:lnTo>
                <a:lnTo>
                  <a:pt x="15994" y="14527"/>
                </a:lnTo>
                <a:lnTo>
                  <a:pt x="16398" y="14600"/>
                </a:lnTo>
                <a:lnTo>
                  <a:pt x="16801" y="14600"/>
                </a:lnTo>
                <a:lnTo>
                  <a:pt x="17205" y="14527"/>
                </a:lnTo>
                <a:lnTo>
                  <a:pt x="17571" y="14417"/>
                </a:lnTo>
                <a:lnTo>
                  <a:pt x="17902" y="14233"/>
                </a:lnTo>
                <a:lnTo>
                  <a:pt x="18122" y="14013"/>
                </a:lnTo>
                <a:lnTo>
                  <a:pt x="18268" y="13793"/>
                </a:lnTo>
                <a:lnTo>
                  <a:pt x="18305" y="13536"/>
                </a:lnTo>
                <a:lnTo>
                  <a:pt x="18305" y="13316"/>
                </a:lnTo>
                <a:lnTo>
                  <a:pt x="18232" y="13059"/>
                </a:lnTo>
                <a:lnTo>
                  <a:pt x="18122" y="12803"/>
                </a:lnTo>
                <a:lnTo>
                  <a:pt x="17975" y="12546"/>
                </a:lnTo>
                <a:lnTo>
                  <a:pt x="17792" y="12326"/>
                </a:lnTo>
                <a:lnTo>
                  <a:pt x="17902" y="12289"/>
                </a:lnTo>
                <a:lnTo>
                  <a:pt x="18232" y="12106"/>
                </a:lnTo>
                <a:lnTo>
                  <a:pt x="18599" y="11849"/>
                </a:lnTo>
                <a:lnTo>
                  <a:pt x="18709" y="12032"/>
                </a:lnTo>
                <a:lnTo>
                  <a:pt x="18855" y="12179"/>
                </a:lnTo>
                <a:lnTo>
                  <a:pt x="19002" y="12289"/>
                </a:lnTo>
                <a:lnTo>
                  <a:pt x="19149" y="12362"/>
                </a:lnTo>
                <a:lnTo>
                  <a:pt x="19406" y="12436"/>
                </a:lnTo>
                <a:lnTo>
                  <a:pt x="19662" y="12399"/>
                </a:lnTo>
                <a:lnTo>
                  <a:pt x="19919" y="12326"/>
                </a:lnTo>
                <a:lnTo>
                  <a:pt x="20139" y="12179"/>
                </a:lnTo>
                <a:lnTo>
                  <a:pt x="20359" y="11996"/>
                </a:lnTo>
                <a:lnTo>
                  <a:pt x="20543" y="11776"/>
                </a:lnTo>
                <a:lnTo>
                  <a:pt x="20653" y="11519"/>
                </a:lnTo>
                <a:lnTo>
                  <a:pt x="20726" y="11225"/>
                </a:lnTo>
                <a:lnTo>
                  <a:pt x="20799" y="10858"/>
                </a:lnTo>
                <a:lnTo>
                  <a:pt x="20763" y="10675"/>
                </a:lnTo>
                <a:lnTo>
                  <a:pt x="20726" y="10528"/>
                </a:lnTo>
                <a:lnTo>
                  <a:pt x="20689" y="10382"/>
                </a:lnTo>
                <a:lnTo>
                  <a:pt x="20579" y="10272"/>
                </a:lnTo>
                <a:lnTo>
                  <a:pt x="20359" y="10088"/>
                </a:lnTo>
                <a:lnTo>
                  <a:pt x="20066" y="9978"/>
                </a:lnTo>
                <a:lnTo>
                  <a:pt x="19919" y="9941"/>
                </a:lnTo>
                <a:lnTo>
                  <a:pt x="19626" y="9941"/>
                </a:lnTo>
                <a:lnTo>
                  <a:pt x="19516" y="10015"/>
                </a:lnTo>
                <a:lnTo>
                  <a:pt x="19479" y="10088"/>
                </a:lnTo>
                <a:lnTo>
                  <a:pt x="19185" y="10198"/>
                </a:lnTo>
                <a:lnTo>
                  <a:pt x="18929" y="10308"/>
                </a:lnTo>
                <a:lnTo>
                  <a:pt x="18819" y="10418"/>
                </a:lnTo>
                <a:lnTo>
                  <a:pt x="18672" y="10528"/>
                </a:lnTo>
                <a:lnTo>
                  <a:pt x="18599" y="10675"/>
                </a:lnTo>
                <a:lnTo>
                  <a:pt x="18525" y="10822"/>
                </a:lnTo>
                <a:lnTo>
                  <a:pt x="18452" y="11115"/>
                </a:lnTo>
                <a:lnTo>
                  <a:pt x="18452" y="11409"/>
                </a:lnTo>
                <a:lnTo>
                  <a:pt x="18048" y="11702"/>
                </a:lnTo>
                <a:lnTo>
                  <a:pt x="17645" y="11996"/>
                </a:lnTo>
                <a:lnTo>
                  <a:pt x="17608" y="12032"/>
                </a:lnTo>
                <a:lnTo>
                  <a:pt x="17608" y="12106"/>
                </a:lnTo>
                <a:lnTo>
                  <a:pt x="17241" y="11776"/>
                </a:lnTo>
                <a:lnTo>
                  <a:pt x="16911" y="11519"/>
                </a:lnTo>
                <a:lnTo>
                  <a:pt x="16838" y="11482"/>
                </a:lnTo>
                <a:lnTo>
                  <a:pt x="16691" y="11482"/>
                </a:lnTo>
                <a:lnTo>
                  <a:pt x="16654" y="11555"/>
                </a:lnTo>
                <a:lnTo>
                  <a:pt x="16434" y="11519"/>
                </a:lnTo>
                <a:lnTo>
                  <a:pt x="16214" y="11519"/>
                </a:lnTo>
                <a:lnTo>
                  <a:pt x="15774" y="11555"/>
                </a:lnTo>
                <a:lnTo>
                  <a:pt x="15811" y="11445"/>
                </a:lnTo>
                <a:lnTo>
                  <a:pt x="15774" y="11335"/>
                </a:lnTo>
                <a:lnTo>
                  <a:pt x="15664" y="11152"/>
                </a:lnTo>
                <a:lnTo>
                  <a:pt x="15554" y="11005"/>
                </a:lnTo>
                <a:lnTo>
                  <a:pt x="15444" y="10822"/>
                </a:lnTo>
                <a:lnTo>
                  <a:pt x="15371" y="10602"/>
                </a:lnTo>
                <a:lnTo>
                  <a:pt x="15334" y="10418"/>
                </a:lnTo>
                <a:lnTo>
                  <a:pt x="15297" y="10308"/>
                </a:lnTo>
                <a:lnTo>
                  <a:pt x="15224" y="10235"/>
                </a:lnTo>
                <a:lnTo>
                  <a:pt x="15627" y="10015"/>
                </a:lnTo>
                <a:lnTo>
                  <a:pt x="16031" y="9758"/>
                </a:lnTo>
                <a:lnTo>
                  <a:pt x="16361" y="9428"/>
                </a:lnTo>
                <a:lnTo>
                  <a:pt x="16471" y="9281"/>
                </a:lnTo>
                <a:lnTo>
                  <a:pt x="16581" y="9098"/>
                </a:lnTo>
                <a:lnTo>
                  <a:pt x="16654" y="8878"/>
                </a:lnTo>
                <a:lnTo>
                  <a:pt x="16691" y="8621"/>
                </a:lnTo>
                <a:lnTo>
                  <a:pt x="16691" y="8364"/>
                </a:lnTo>
                <a:lnTo>
                  <a:pt x="16691" y="8107"/>
                </a:lnTo>
                <a:lnTo>
                  <a:pt x="16581" y="7631"/>
                </a:lnTo>
                <a:lnTo>
                  <a:pt x="16398" y="7190"/>
                </a:lnTo>
                <a:lnTo>
                  <a:pt x="16251" y="6897"/>
                </a:lnTo>
                <a:lnTo>
                  <a:pt x="16031" y="6640"/>
                </a:lnTo>
                <a:lnTo>
                  <a:pt x="15884" y="6530"/>
                </a:lnTo>
                <a:lnTo>
                  <a:pt x="15737" y="6457"/>
                </a:lnTo>
                <a:lnTo>
                  <a:pt x="15591" y="6420"/>
                </a:lnTo>
                <a:lnTo>
                  <a:pt x="15407" y="6383"/>
                </a:lnTo>
                <a:lnTo>
                  <a:pt x="15077" y="6310"/>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484" name="Shape 484"/>
          <p:cNvSpPr/>
          <p:nvPr/>
        </p:nvSpPr>
        <p:spPr>
          <a:xfrm>
            <a:off x="8052577" y="4132327"/>
            <a:ext cx="388118" cy="408938"/>
          </a:xfrm>
          <a:custGeom>
            <a:avLst/>
            <a:gdLst/>
            <a:ahLst/>
            <a:cxnLst/>
            <a:rect l="0" t="0" r="0" b="0"/>
            <a:pathLst>
              <a:path w="13683" h="14417" extrusionOk="0">
                <a:moveTo>
                  <a:pt x="9281" y="2311"/>
                </a:moveTo>
                <a:lnTo>
                  <a:pt x="9170" y="2385"/>
                </a:lnTo>
                <a:lnTo>
                  <a:pt x="9134" y="2495"/>
                </a:lnTo>
                <a:lnTo>
                  <a:pt x="9097" y="2568"/>
                </a:lnTo>
                <a:lnTo>
                  <a:pt x="9097" y="2678"/>
                </a:lnTo>
                <a:lnTo>
                  <a:pt x="9134" y="2862"/>
                </a:lnTo>
                <a:lnTo>
                  <a:pt x="9207" y="3082"/>
                </a:lnTo>
                <a:lnTo>
                  <a:pt x="9464" y="3742"/>
                </a:lnTo>
                <a:lnTo>
                  <a:pt x="9721" y="4402"/>
                </a:lnTo>
                <a:lnTo>
                  <a:pt x="9647" y="4439"/>
                </a:lnTo>
                <a:lnTo>
                  <a:pt x="9060" y="5283"/>
                </a:lnTo>
                <a:lnTo>
                  <a:pt x="8804" y="5649"/>
                </a:lnTo>
                <a:lnTo>
                  <a:pt x="8694" y="5833"/>
                </a:lnTo>
                <a:lnTo>
                  <a:pt x="8657" y="5943"/>
                </a:lnTo>
                <a:lnTo>
                  <a:pt x="8694" y="6053"/>
                </a:lnTo>
                <a:lnTo>
                  <a:pt x="8804" y="6016"/>
                </a:lnTo>
                <a:lnTo>
                  <a:pt x="8877" y="5980"/>
                </a:lnTo>
                <a:lnTo>
                  <a:pt x="9024" y="5833"/>
                </a:lnTo>
                <a:lnTo>
                  <a:pt x="9281" y="5503"/>
                </a:lnTo>
                <a:lnTo>
                  <a:pt x="9941" y="4659"/>
                </a:lnTo>
                <a:lnTo>
                  <a:pt x="10014" y="4659"/>
                </a:lnTo>
                <a:lnTo>
                  <a:pt x="10124" y="4622"/>
                </a:lnTo>
                <a:lnTo>
                  <a:pt x="10161" y="4549"/>
                </a:lnTo>
                <a:lnTo>
                  <a:pt x="10161" y="4439"/>
                </a:lnTo>
                <a:lnTo>
                  <a:pt x="9684" y="3229"/>
                </a:lnTo>
                <a:lnTo>
                  <a:pt x="9427" y="2715"/>
                </a:lnTo>
                <a:lnTo>
                  <a:pt x="9354" y="2532"/>
                </a:lnTo>
                <a:lnTo>
                  <a:pt x="9317" y="2422"/>
                </a:lnTo>
                <a:lnTo>
                  <a:pt x="9317" y="2348"/>
                </a:lnTo>
                <a:lnTo>
                  <a:pt x="9317" y="2311"/>
                </a:lnTo>
                <a:close/>
                <a:moveTo>
                  <a:pt x="8694" y="1615"/>
                </a:moveTo>
                <a:lnTo>
                  <a:pt x="8767" y="1798"/>
                </a:lnTo>
                <a:lnTo>
                  <a:pt x="8804" y="1908"/>
                </a:lnTo>
                <a:lnTo>
                  <a:pt x="8914" y="1981"/>
                </a:lnTo>
                <a:lnTo>
                  <a:pt x="9024" y="2055"/>
                </a:lnTo>
                <a:lnTo>
                  <a:pt x="9170" y="2018"/>
                </a:lnTo>
                <a:lnTo>
                  <a:pt x="9391" y="1908"/>
                </a:lnTo>
                <a:lnTo>
                  <a:pt x="9611" y="1725"/>
                </a:lnTo>
                <a:lnTo>
                  <a:pt x="9867" y="2275"/>
                </a:lnTo>
                <a:lnTo>
                  <a:pt x="10161" y="2752"/>
                </a:lnTo>
                <a:lnTo>
                  <a:pt x="10454" y="3265"/>
                </a:lnTo>
                <a:lnTo>
                  <a:pt x="10674" y="3779"/>
                </a:lnTo>
                <a:lnTo>
                  <a:pt x="10528" y="3925"/>
                </a:lnTo>
                <a:lnTo>
                  <a:pt x="10381" y="4072"/>
                </a:lnTo>
                <a:lnTo>
                  <a:pt x="10271" y="4256"/>
                </a:lnTo>
                <a:lnTo>
                  <a:pt x="10234" y="4476"/>
                </a:lnTo>
                <a:lnTo>
                  <a:pt x="10271" y="4586"/>
                </a:lnTo>
                <a:lnTo>
                  <a:pt x="10344" y="4659"/>
                </a:lnTo>
                <a:lnTo>
                  <a:pt x="10344" y="4806"/>
                </a:lnTo>
                <a:lnTo>
                  <a:pt x="10381" y="4879"/>
                </a:lnTo>
                <a:lnTo>
                  <a:pt x="10491" y="4916"/>
                </a:lnTo>
                <a:lnTo>
                  <a:pt x="10491" y="4953"/>
                </a:lnTo>
                <a:lnTo>
                  <a:pt x="10344" y="5173"/>
                </a:lnTo>
                <a:lnTo>
                  <a:pt x="9977" y="5649"/>
                </a:lnTo>
                <a:lnTo>
                  <a:pt x="9647" y="6163"/>
                </a:lnTo>
                <a:lnTo>
                  <a:pt x="9501" y="6090"/>
                </a:lnTo>
                <a:lnTo>
                  <a:pt x="9317" y="6053"/>
                </a:lnTo>
                <a:lnTo>
                  <a:pt x="9134" y="6126"/>
                </a:lnTo>
                <a:lnTo>
                  <a:pt x="8950" y="6200"/>
                </a:lnTo>
                <a:lnTo>
                  <a:pt x="8840" y="6346"/>
                </a:lnTo>
                <a:lnTo>
                  <a:pt x="8730" y="6493"/>
                </a:lnTo>
                <a:lnTo>
                  <a:pt x="8327" y="6493"/>
                </a:lnTo>
                <a:lnTo>
                  <a:pt x="7556" y="6530"/>
                </a:lnTo>
                <a:lnTo>
                  <a:pt x="7520" y="6456"/>
                </a:lnTo>
                <a:lnTo>
                  <a:pt x="7410" y="6383"/>
                </a:lnTo>
                <a:lnTo>
                  <a:pt x="7080" y="6273"/>
                </a:lnTo>
                <a:lnTo>
                  <a:pt x="7043" y="6273"/>
                </a:lnTo>
                <a:lnTo>
                  <a:pt x="6970" y="6236"/>
                </a:lnTo>
                <a:lnTo>
                  <a:pt x="6786" y="6236"/>
                </a:lnTo>
                <a:lnTo>
                  <a:pt x="6639" y="6200"/>
                </a:lnTo>
                <a:lnTo>
                  <a:pt x="5832" y="5429"/>
                </a:lnTo>
                <a:lnTo>
                  <a:pt x="5246" y="4879"/>
                </a:lnTo>
                <a:lnTo>
                  <a:pt x="5319" y="4696"/>
                </a:lnTo>
                <a:lnTo>
                  <a:pt x="5319" y="4512"/>
                </a:lnTo>
                <a:lnTo>
                  <a:pt x="5282" y="4439"/>
                </a:lnTo>
                <a:lnTo>
                  <a:pt x="5246" y="4366"/>
                </a:lnTo>
                <a:lnTo>
                  <a:pt x="5099" y="4256"/>
                </a:lnTo>
                <a:lnTo>
                  <a:pt x="5282" y="3815"/>
                </a:lnTo>
                <a:lnTo>
                  <a:pt x="5796" y="2715"/>
                </a:lnTo>
                <a:lnTo>
                  <a:pt x="6126" y="2018"/>
                </a:lnTo>
                <a:lnTo>
                  <a:pt x="6273" y="2018"/>
                </a:lnTo>
                <a:lnTo>
                  <a:pt x="6419" y="1981"/>
                </a:lnTo>
                <a:lnTo>
                  <a:pt x="6566" y="1908"/>
                </a:lnTo>
                <a:lnTo>
                  <a:pt x="6713" y="1798"/>
                </a:lnTo>
                <a:lnTo>
                  <a:pt x="6823" y="1688"/>
                </a:lnTo>
                <a:lnTo>
                  <a:pt x="7483" y="1651"/>
                </a:lnTo>
                <a:lnTo>
                  <a:pt x="8694" y="1615"/>
                </a:lnTo>
                <a:close/>
                <a:moveTo>
                  <a:pt x="6823" y="6823"/>
                </a:moveTo>
                <a:lnTo>
                  <a:pt x="6933" y="6897"/>
                </a:lnTo>
                <a:lnTo>
                  <a:pt x="6749" y="6897"/>
                </a:lnTo>
                <a:lnTo>
                  <a:pt x="6713" y="6860"/>
                </a:lnTo>
                <a:lnTo>
                  <a:pt x="6823" y="6823"/>
                </a:lnTo>
                <a:close/>
                <a:moveTo>
                  <a:pt x="2714" y="5393"/>
                </a:moveTo>
                <a:lnTo>
                  <a:pt x="2641" y="5429"/>
                </a:lnTo>
                <a:lnTo>
                  <a:pt x="2531" y="5503"/>
                </a:lnTo>
                <a:lnTo>
                  <a:pt x="2458" y="5576"/>
                </a:lnTo>
                <a:lnTo>
                  <a:pt x="2274" y="5796"/>
                </a:lnTo>
                <a:lnTo>
                  <a:pt x="1981" y="6310"/>
                </a:lnTo>
                <a:lnTo>
                  <a:pt x="1651" y="6860"/>
                </a:lnTo>
                <a:lnTo>
                  <a:pt x="1504" y="7080"/>
                </a:lnTo>
                <a:lnTo>
                  <a:pt x="1431" y="7190"/>
                </a:lnTo>
                <a:lnTo>
                  <a:pt x="1394" y="7263"/>
                </a:lnTo>
                <a:lnTo>
                  <a:pt x="1394" y="7337"/>
                </a:lnTo>
                <a:lnTo>
                  <a:pt x="1321" y="7374"/>
                </a:lnTo>
                <a:lnTo>
                  <a:pt x="1321" y="7410"/>
                </a:lnTo>
                <a:lnTo>
                  <a:pt x="1321" y="7520"/>
                </a:lnTo>
                <a:lnTo>
                  <a:pt x="1394" y="7557"/>
                </a:lnTo>
                <a:lnTo>
                  <a:pt x="1504" y="7594"/>
                </a:lnTo>
                <a:lnTo>
                  <a:pt x="1614" y="7520"/>
                </a:lnTo>
                <a:lnTo>
                  <a:pt x="1724" y="7447"/>
                </a:lnTo>
                <a:lnTo>
                  <a:pt x="1834" y="7337"/>
                </a:lnTo>
                <a:lnTo>
                  <a:pt x="2018" y="7043"/>
                </a:lnTo>
                <a:lnTo>
                  <a:pt x="2128" y="6823"/>
                </a:lnTo>
                <a:lnTo>
                  <a:pt x="2568" y="6200"/>
                </a:lnTo>
                <a:lnTo>
                  <a:pt x="2751" y="5870"/>
                </a:lnTo>
                <a:lnTo>
                  <a:pt x="2861" y="5723"/>
                </a:lnTo>
                <a:lnTo>
                  <a:pt x="2861" y="5539"/>
                </a:lnTo>
                <a:lnTo>
                  <a:pt x="2861" y="5466"/>
                </a:lnTo>
                <a:lnTo>
                  <a:pt x="2788" y="5429"/>
                </a:lnTo>
                <a:lnTo>
                  <a:pt x="2714" y="5393"/>
                </a:lnTo>
                <a:close/>
                <a:moveTo>
                  <a:pt x="4072" y="4843"/>
                </a:moveTo>
                <a:lnTo>
                  <a:pt x="4182" y="5026"/>
                </a:lnTo>
                <a:lnTo>
                  <a:pt x="4328" y="5173"/>
                </a:lnTo>
                <a:lnTo>
                  <a:pt x="4475" y="5209"/>
                </a:lnTo>
                <a:lnTo>
                  <a:pt x="4622" y="5246"/>
                </a:lnTo>
                <a:lnTo>
                  <a:pt x="4769" y="5246"/>
                </a:lnTo>
                <a:lnTo>
                  <a:pt x="4915" y="5209"/>
                </a:lnTo>
                <a:lnTo>
                  <a:pt x="5319" y="5576"/>
                </a:lnTo>
                <a:lnTo>
                  <a:pt x="6163" y="6456"/>
                </a:lnTo>
                <a:lnTo>
                  <a:pt x="6126" y="6530"/>
                </a:lnTo>
                <a:lnTo>
                  <a:pt x="6089" y="6640"/>
                </a:lnTo>
                <a:lnTo>
                  <a:pt x="6126" y="6787"/>
                </a:lnTo>
                <a:lnTo>
                  <a:pt x="6163" y="6897"/>
                </a:lnTo>
                <a:lnTo>
                  <a:pt x="6236" y="7007"/>
                </a:lnTo>
                <a:lnTo>
                  <a:pt x="6236" y="7080"/>
                </a:lnTo>
                <a:lnTo>
                  <a:pt x="5942" y="7410"/>
                </a:lnTo>
                <a:lnTo>
                  <a:pt x="5686" y="7777"/>
                </a:lnTo>
                <a:lnTo>
                  <a:pt x="5172" y="8511"/>
                </a:lnTo>
                <a:lnTo>
                  <a:pt x="4695" y="9134"/>
                </a:lnTo>
                <a:lnTo>
                  <a:pt x="4585" y="9061"/>
                </a:lnTo>
                <a:lnTo>
                  <a:pt x="4439" y="9061"/>
                </a:lnTo>
                <a:lnTo>
                  <a:pt x="4255" y="9098"/>
                </a:lnTo>
                <a:lnTo>
                  <a:pt x="4108" y="9208"/>
                </a:lnTo>
                <a:lnTo>
                  <a:pt x="3998" y="9354"/>
                </a:lnTo>
                <a:lnTo>
                  <a:pt x="3925" y="9538"/>
                </a:lnTo>
                <a:lnTo>
                  <a:pt x="3595" y="9501"/>
                </a:lnTo>
                <a:lnTo>
                  <a:pt x="2825" y="9538"/>
                </a:lnTo>
                <a:lnTo>
                  <a:pt x="2788" y="9354"/>
                </a:lnTo>
                <a:lnTo>
                  <a:pt x="2678" y="9208"/>
                </a:lnTo>
                <a:lnTo>
                  <a:pt x="2531" y="9098"/>
                </a:lnTo>
                <a:lnTo>
                  <a:pt x="2384" y="9061"/>
                </a:lnTo>
                <a:lnTo>
                  <a:pt x="2238" y="9061"/>
                </a:lnTo>
                <a:lnTo>
                  <a:pt x="2054" y="9098"/>
                </a:lnTo>
                <a:lnTo>
                  <a:pt x="1577" y="8437"/>
                </a:lnTo>
                <a:lnTo>
                  <a:pt x="1394" y="8107"/>
                </a:lnTo>
                <a:lnTo>
                  <a:pt x="1137" y="7777"/>
                </a:lnTo>
                <a:lnTo>
                  <a:pt x="1211" y="7594"/>
                </a:lnTo>
                <a:lnTo>
                  <a:pt x="1247" y="7447"/>
                </a:lnTo>
                <a:lnTo>
                  <a:pt x="1211" y="7263"/>
                </a:lnTo>
                <a:lnTo>
                  <a:pt x="1174" y="7117"/>
                </a:lnTo>
                <a:lnTo>
                  <a:pt x="1064" y="7007"/>
                </a:lnTo>
                <a:lnTo>
                  <a:pt x="1101" y="6933"/>
                </a:lnTo>
                <a:lnTo>
                  <a:pt x="1174" y="6823"/>
                </a:lnTo>
                <a:lnTo>
                  <a:pt x="1247" y="6640"/>
                </a:lnTo>
                <a:lnTo>
                  <a:pt x="1614" y="5980"/>
                </a:lnTo>
                <a:lnTo>
                  <a:pt x="1944" y="5356"/>
                </a:lnTo>
                <a:lnTo>
                  <a:pt x="2164" y="5356"/>
                </a:lnTo>
                <a:lnTo>
                  <a:pt x="2384" y="5283"/>
                </a:lnTo>
                <a:lnTo>
                  <a:pt x="2531" y="5136"/>
                </a:lnTo>
                <a:lnTo>
                  <a:pt x="2604" y="5063"/>
                </a:lnTo>
                <a:lnTo>
                  <a:pt x="2641" y="4953"/>
                </a:lnTo>
                <a:lnTo>
                  <a:pt x="2678" y="4916"/>
                </a:lnTo>
                <a:lnTo>
                  <a:pt x="3118" y="4953"/>
                </a:lnTo>
                <a:lnTo>
                  <a:pt x="3705" y="4916"/>
                </a:lnTo>
                <a:lnTo>
                  <a:pt x="4072" y="4843"/>
                </a:lnTo>
                <a:close/>
                <a:moveTo>
                  <a:pt x="8877" y="7740"/>
                </a:moveTo>
                <a:lnTo>
                  <a:pt x="8877" y="7777"/>
                </a:lnTo>
                <a:lnTo>
                  <a:pt x="8877" y="7814"/>
                </a:lnTo>
                <a:lnTo>
                  <a:pt x="8914" y="7997"/>
                </a:lnTo>
                <a:lnTo>
                  <a:pt x="8914" y="8070"/>
                </a:lnTo>
                <a:lnTo>
                  <a:pt x="8950" y="8181"/>
                </a:lnTo>
                <a:lnTo>
                  <a:pt x="9391" y="8731"/>
                </a:lnTo>
                <a:lnTo>
                  <a:pt x="9794" y="9281"/>
                </a:lnTo>
                <a:lnTo>
                  <a:pt x="9941" y="9464"/>
                </a:lnTo>
                <a:lnTo>
                  <a:pt x="10014" y="9538"/>
                </a:lnTo>
                <a:lnTo>
                  <a:pt x="10124" y="9574"/>
                </a:lnTo>
                <a:lnTo>
                  <a:pt x="10234" y="9574"/>
                </a:lnTo>
                <a:lnTo>
                  <a:pt x="10308" y="9538"/>
                </a:lnTo>
                <a:lnTo>
                  <a:pt x="10381" y="9501"/>
                </a:lnTo>
                <a:lnTo>
                  <a:pt x="10418" y="9391"/>
                </a:lnTo>
                <a:lnTo>
                  <a:pt x="10418" y="9354"/>
                </a:lnTo>
                <a:lnTo>
                  <a:pt x="10418" y="9244"/>
                </a:lnTo>
                <a:lnTo>
                  <a:pt x="10381" y="9171"/>
                </a:lnTo>
                <a:lnTo>
                  <a:pt x="10308" y="9134"/>
                </a:lnTo>
                <a:lnTo>
                  <a:pt x="10198" y="9098"/>
                </a:lnTo>
                <a:lnTo>
                  <a:pt x="10088" y="8951"/>
                </a:lnTo>
                <a:lnTo>
                  <a:pt x="10014" y="8841"/>
                </a:lnTo>
                <a:lnTo>
                  <a:pt x="9647" y="8401"/>
                </a:lnTo>
                <a:lnTo>
                  <a:pt x="9281" y="7924"/>
                </a:lnTo>
                <a:lnTo>
                  <a:pt x="9207" y="7850"/>
                </a:lnTo>
                <a:lnTo>
                  <a:pt x="9134" y="7814"/>
                </a:lnTo>
                <a:lnTo>
                  <a:pt x="8950" y="7740"/>
                </a:lnTo>
                <a:close/>
                <a:moveTo>
                  <a:pt x="2128" y="9721"/>
                </a:moveTo>
                <a:lnTo>
                  <a:pt x="2054" y="9758"/>
                </a:lnTo>
                <a:lnTo>
                  <a:pt x="2054" y="9721"/>
                </a:lnTo>
                <a:close/>
                <a:moveTo>
                  <a:pt x="5612" y="9281"/>
                </a:moveTo>
                <a:lnTo>
                  <a:pt x="5576" y="9318"/>
                </a:lnTo>
                <a:lnTo>
                  <a:pt x="5576" y="9354"/>
                </a:lnTo>
                <a:lnTo>
                  <a:pt x="5576" y="9538"/>
                </a:lnTo>
                <a:lnTo>
                  <a:pt x="5649" y="9684"/>
                </a:lnTo>
                <a:lnTo>
                  <a:pt x="5796" y="9941"/>
                </a:lnTo>
                <a:lnTo>
                  <a:pt x="6163" y="10455"/>
                </a:lnTo>
                <a:lnTo>
                  <a:pt x="6456" y="10895"/>
                </a:lnTo>
                <a:lnTo>
                  <a:pt x="6603" y="11115"/>
                </a:lnTo>
                <a:lnTo>
                  <a:pt x="6823" y="11298"/>
                </a:lnTo>
                <a:lnTo>
                  <a:pt x="6860" y="11372"/>
                </a:lnTo>
                <a:lnTo>
                  <a:pt x="6970" y="11482"/>
                </a:lnTo>
                <a:lnTo>
                  <a:pt x="7043" y="11519"/>
                </a:lnTo>
                <a:lnTo>
                  <a:pt x="7116" y="11519"/>
                </a:lnTo>
                <a:lnTo>
                  <a:pt x="7190" y="11482"/>
                </a:lnTo>
                <a:lnTo>
                  <a:pt x="7226" y="11408"/>
                </a:lnTo>
                <a:lnTo>
                  <a:pt x="7263" y="11188"/>
                </a:lnTo>
                <a:lnTo>
                  <a:pt x="7226" y="11078"/>
                </a:lnTo>
                <a:lnTo>
                  <a:pt x="7153" y="10968"/>
                </a:lnTo>
                <a:lnTo>
                  <a:pt x="7080" y="10932"/>
                </a:lnTo>
                <a:lnTo>
                  <a:pt x="7006" y="10895"/>
                </a:lnTo>
                <a:lnTo>
                  <a:pt x="6933" y="10785"/>
                </a:lnTo>
                <a:lnTo>
                  <a:pt x="6860" y="10675"/>
                </a:lnTo>
                <a:lnTo>
                  <a:pt x="6713" y="10455"/>
                </a:lnTo>
                <a:lnTo>
                  <a:pt x="6273" y="9831"/>
                </a:lnTo>
                <a:lnTo>
                  <a:pt x="6016" y="9501"/>
                </a:lnTo>
                <a:lnTo>
                  <a:pt x="5869" y="9391"/>
                </a:lnTo>
                <a:lnTo>
                  <a:pt x="5722" y="9281"/>
                </a:lnTo>
                <a:close/>
                <a:moveTo>
                  <a:pt x="8730" y="6970"/>
                </a:moveTo>
                <a:lnTo>
                  <a:pt x="8804" y="7080"/>
                </a:lnTo>
                <a:lnTo>
                  <a:pt x="8914" y="7153"/>
                </a:lnTo>
                <a:lnTo>
                  <a:pt x="8987" y="7227"/>
                </a:lnTo>
                <a:lnTo>
                  <a:pt x="9097" y="7263"/>
                </a:lnTo>
                <a:lnTo>
                  <a:pt x="9391" y="7227"/>
                </a:lnTo>
                <a:lnTo>
                  <a:pt x="9501" y="7263"/>
                </a:lnTo>
                <a:lnTo>
                  <a:pt x="9574" y="7300"/>
                </a:lnTo>
                <a:lnTo>
                  <a:pt x="9721" y="7557"/>
                </a:lnTo>
                <a:lnTo>
                  <a:pt x="9867" y="7814"/>
                </a:lnTo>
                <a:lnTo>
                  <a:pt x="10234" y="8364"/>
                </a:lnTo>
                <a:lnTo>
                  <a:pt x="10711" y="9098"/>
                </a:lnTo>
                <a:lnTo>
                  <a:pt x="10638" y="9281"/>
                </a:lnTo>
                <a:lnTo>
                  <a:pt x="10601" y="9428"/>
                </a:lnTo>
                <a:lnTo>
                  <a:pt x="10564" y="9758"/>
                </a:lnTo>
                <a:lnTo>
                  <a:pt x="10528" y="9941"/>
                </a:lnTo>
                <a:lnTo>
                  <a:pt x="10528" y="10125"/>
                </a:lnTo>
                <a:lnTo>
                  <a:pt x="10528" y="10235"/>
                </a:lnTo>
                <a:lnTo>
                  <a:pt x="10564" y="10271"/>
                </a:lnTo>
                <a:lnTo>
                  <a:pt x="10344" y="10638"/>
                </a:lnTo>
                <a:lnTo>
                  <a:pt x="9794" y="11555"/>
                </a:lnTo>
                <a:lnTo>
                  <a:pt x="9684" y="11519"/>
                </a:lnTo>
                <a:lnTo>
                  <a:pt x="9537" y="11519"/>
                </a:lnTo>
                <a:lnTo>
                  <a:pt x="9391" y="11555"/>
                </a:lnTo>
                <a:lnTo>
                  <a:pt x="9281" y="11629"/>
                </a:lnTo>
                <a:lnTo>
                  <a:pt x="9170" y="11702"/>
                </a:lnTo>
                <a:lnTo>
                  <a:pt x="9097" y="11812"/>
                </a:lnTo>
                <a:lnTo>
                  <a:pt x="9024" y="11922"/>
                </a:lnTo>
                <a:lnTo>
                  <a:pt x="8987" y="12032"/>
                </a:lnTo>
                <a:lnTo>
                  <a:pt x="8400" y="12069"/>
                </a:lnTo>
                <a:lnTo>
                  <a:pt x="7483" y="12142"/>
                </a:lnTo>
                <a:lnTo>
                  <a:pt x="7006" y="12142"/>
                </a:lnTo>
                <a:lnTo>
                  <a:pt x="6970" y="11959"/>
                </a:lnTo>
                <a:lnTo>
                  <a:pt x="6823" y="11775"/>
                </a:lnTo>
                <a:lnTo>
                  <a:pt x="6749" y="11739"/>
                </a:lnTo>
                <a:lnTo>
                  <a:pt x="6676" y="11702"/>
                </a:lnTo>
                <a:lnTo>
                  <a:pt x="6493" y="11665"/>
                </a:lnTo>
                <a:lnTo>
                  <a:pt x="6419" y="11629"/>
                </a:lnTo>
                <a:lnTo>
                  <a:pt x="6346" y="11665"/>
                </a:lnTo>
                <a:lnTo>
                  <a:pt x="6273" y="11739"/>
                </a:lnTo>
                <a:lnTo>
                  <a:pt x="6199" y="11739"/>
                </a:lnTo>
                <a:lnTo>
                  <a:pt x="5979" y="11225"/>
                </a:lnTo>
                <a:lnTo>
                  <a:pt x="5722" y="10712"/>
                </a:lnTo>
                <a:lnTo>
                  <a:pt x="5466" y="10308"/>
                </a:lnTo>
                <a:lnTo>
                  <a:pt x="5172" y="9868"/>
                </a:lnTo>
                <a:lnTo>
                  <a:pt x="5209" y="9758"/>
                </a:lnTo>
                <a:lnTo>
                  <a:pt x="5246" y="9648"/>
                </a:lnTo>
                <a:lnTo>
                  <a:pt x="5246" y="9501"/>
                </a:lnTo>
                <a:lnTo>
                  <a:pt x="5209" y="9391"/>
                </a:lnTo>
                <a:lnTo>
                  <a:pt x="5135" y="9318"/>
                </a:lnTo>
                <a:lnTo>
                  <a:pt x="5099" y="9318"/>
                </a:lnTo>
                <a:lnTo>
                  <a:pt x="5209" y="9171"/>
                </a:lnTo>
                <a:lnTo>
                  <a:pt x="5759" y="8401"/>
                </a:lnTo>
                <a:lnTo>
                  <a:pt x="6163" y="7850"/>
                </a:lnTo>
                <a:lnTo>
                  <a:pt x="6383" y="7594"/>
                </a:lnTo>
                <a:lnTo>
                  <a:pt x="6529" y="7300"/>
                </a:lnTo>
                <a:lnTo>
                  <a:pt x="6676" y="7337"/>
                </a:lnTo>
                <a:lnTo>
                  <a:pt x="6933" y="7337"/>
                </a:lnTo>
                <a:lnTo>
                  <a:pt x="7080" y="7300"/>
                </a:lnTo>
                <a:lnTo>
                  <a:pt x="7190" y="7263"/>
                </a:lnTo>
                <a:lnTo>
                  <a:pt x="7300" y="7153"/>
                </a:lnTo>
                <a:lnTo>
                  <a:pt x="7410" y="7080"/>
                </a:lnTo>
                <a:lnTo>
                  <a:pt x="7483" y="6970"/>
                </a:lnTo>
                <a:close/>
                <a:moveTo>
                  <a:pt x="4769" y="1"/>
                </a:moveTo>
                <a:lnTo>
                  <a:pt x="4769" y="37"/>
                </a:lnTo>
                <a:lnTo>
                  <a:pt x="4805" y="184"/>
                </a:lnTo>
                <a:lnTo>
                  <a:pt x="4879" y="294"/>
                </a:lnTo>
                <a:lnTo>
                  <a:pt x="4989" y="367"/>
                </a:lnTo>
                <a:lnTo>
                  <a:pt x="5099" y="404"/>
                </a:lnTo>
                <a:lnTo>
                  <a:pt x="5172" y="551"/>
                </a:lnTo>
                <a:lnTo>
                  <a:pt x="5282" y="697"/>
                </a:lnTo>
                <a:lnTo>
                  <a:pt x="5466" y="991"/>
                </a:lnTo>
                <a:lnTo>
                  <a:pt x="5539" y="1101"/>
                </a:lnTo>
                <a:lnTo>
                  <a:pt x="5466" y="1284"/>
                </a:lnTo>
                <a:lnTo>
                  <a:pt x="5466" y="1468"/>
                </a:lnTo>
                <a:lnTo>
                  <a:pt x="5539" y="1688"/>
                </a:lnTo>
                <a:lnTo>
                  <a:pt x="5649" y="1835"/>
                </a:lnTo>
                <a:lnTo>
                  <a:pt x="5722" y="1908"/>
                </a:lnTo>
                <a:lnTo>
                  <a:pt x="5356" y="2605"/>
                </a:lnTo>
                <a:lnTo>
                  <a:pt x="4879" y="3595"/>
                </a:lnTo>
                <a:lnTo>
                  <a:pt x="4769" y="3852"/>
                </a:lnTo>
                <a:lnTo>
                  <a:pt x="4622" y="4072"/>
                </a:lnTo>
                <a:lnTo>
                  <a:pt x="4402" y="4072"/>
                </a:lnTo>
                <a:lnTo>
                  <a:pt x="4292" y="4109"/>
                </a:lnTo>
                <a:lnTo>
                  <a:pt x="4182" y="4182"/>
                </a:lnTo>
                <a:lnTo>
                  <a:pt x="4108" y="4292"/>
                </a:lnTo>
                <a:lnTo>
                  <a:pt x="4072" y="4402"/>
                </a:lnTo>
                <a:lnTo>
                  <a:pt x="3485" y="4476"/>
                </a:lnTo>
                <a:lnTo>
                  <a:pt x="3045" y="4512"/>
                </a:lnTo>
                <a:lnTo>
                  <a:pt x="2678" y="4549"/>
                </a:lnTo>
                <a:lnTo>
                  <a:pt x="2568" y="4366"/>
                </a:lnTo>
                <a:lnTo>
                  <a:pt x="2458" y="4219"/>
                </a:lnTo>
                <a:lnTo>
                  <a:pt x="2274" y="4146"/>
                </a:lnTo>
                <a:lnTo>
                  <a:pt x="2091" y="4109"/>
                </a:lnTo>
                <a:lnTo>
                  <a:pt x="1907" y="4109"/>
                </a:lnTo>
                <a:lnTo>
                  <a:pt x="1797" y="4182"/>
                </a:lnTo>
                <a:lnTo>
                  <a:pt x="1651" y="4292"/>
                </a:lnTo>
                <a:lnTo>
                  <a:pt x="1577" y="4402"/>
                </a:lnTo>
                <a:lnTo>
                  <a:pt x="1504" y="4512"/>
                </a:lnTo>
                <a:lnTo>
                  <a:pt x="1504" y="4622"/>
                </a:lnTo>
                <a:lnTo>
                  <a:pt x="1431" y="4769"/>
                </a:lnTo>
                <a:lnTo>
                  <a:pt x="1431" y="4953"/>
                </a:lnTo>
                <a:lnTo>
                  <a:pt x="1467" y="5099"/>
                </a:lnTo>
                <a:lnTo>
                  <a:pt x="1504" y="5173"/>
                </a:lnTo>
                <a:lnTo>
                  <a:pt x="1504" y="5209"/>
                </a:lnTo>
                <a:lnTo>
                  <a:pt x="1247" y="5760"/>
                </a:lnTo>
                <a:lnTo>
                  <a:pt x="880" y="6420"/>
                </a:lnTo>
                <a:lnTo>
                  <a:pt x="770" y="6640"/>
                </a:lnTo>
                <a:lnTo>
                  <a:pt x="770" y="6713"/>
                </a:lnTo>
                <a:lnTo>
                  <a:pt x="734" y="6823"/>
                </a:lnTo>
                <a:lnTo>
                  <a:pt x="734" y="6787"/>
                </a:lnTo>
                <a:lnTo>
                  <a:pt x="624" y="6787"/>
                </a:lnTo>
                <a:lnTo>
                  <a:pt x="550" y="6823"/>
                </a:lnTo>
                <a:lnTo>
                  <a:pt x="404" y="6933"/>
                </a:lnTo>
                <a:lnTo>
                  <a:pt x="330" y="6970"/>
                </a:lnTo>
                <a:lnTo>
                  <a:pt x="257" y="7007"/>
                </a:lnTo>
                <a:lnTo>
                  <a:pt x="183" y="7117"/>
                </a:lnTo>
                <a:lnTo>
                  <a:pt x="110" y="7227"/>
                </a:lnTo>
                <a:lnTo>
                  <a:pt x="110" y="7447"/>
                </a:lnTo>
                <a:lnTo>
                  <a:pt x="0" y="7777"/>
                </a:lnTo>
                <a:lnTo>
                  <a:pt x="37" y="7850"/>
                </a:lnTo>
                <a:lnTo>
                  <a:pt x="73" y="7887"/>
                </a:lnTo>
                <a:lnTo>
                  <a:pt x="110" y="7960"/>
                </a:lnTo>
                <a:lnTo>
                  <a:pt x="183" y="7960"/>
                </a:lnTo>
                <a:lnTo>
                  <a:pt x="367" y="8034"/>
                </a:lnTo>
                <a:lnTo>
                  <a:pt x="660" y="8034"/>
                </a:lnTo>
                <a:lnTo>
                  <a:pt x="660" y="7997"/>
                </a:lnTo>
                <a:lnTo>
                  <a:pt x="770" y="7997"/>
                </a:lnTo>
                <a:lnTo>
                  <a:pt x="880" y="8181"/>
                </a:lnTo>
                <a:lnTo>
                  <a:pt x="990" y="8364"/>
                </a:lnTo>
                <a:lnTo>
                  <a:pt x="1211" y="8657"/>
                </a:lnTo>
                <a:lnTo>
                  <a:pt x="1651" y="9281"/>
                </a:lnTo>
                <a:lnTo>
                  <a:pt x="1687" y="9354"/>
                </a:lnTo>
                <a:lnTo>
                  <a:pt x="1651" y="9501"/>
                </a:lnTo>
                <a:lnTo>
                  <a:pt x="1614" y="9648"/>
                </a:lnTo>
                <a:lnTo>
                  <a:pt x="1577" y="9831"/>
                </a:lnTo>
                <a:lnTo>
                  <a:pt x="1577" y="9941"/>
                </a:lnTo>
                <a:lnTo>
                  <a:pt x="1614" y="10051"/>
                </a:lnTo>
                <a:lnTo>
                  <a:pt x="1541" y="10235"/>
                </a:lnTo>
                <a:lnTo>
                  <a:pt x="1431" y="10418"/>
                </a:lnTo>
                <a:lnTo>
                  <a:pt x="1357" y="10601"/>
                </a:lnTo>
                <a:lnTo>
                  <a:pt x="1211" y="10785"/>
                </a:lnTo>
                <a:lnTo>
                  <a:pt x="1137" y="10858"/>
                </a:lnTo>
                <a:lnTo>
                  <a:pt x="1137" y="10968"/>
                </a:lnTo>
                <a:lnTo>
                  <a:pt x="1174" y="11078"/>
                </a:lnTo>
                <a:lnTo>
                  <a:pt x="1247" y="11152"/>
                </a:lnTo>
                <a:lnTo>
                  <a:pt x="1357" y="11188"/>
                </a:lnTo>
                <a:lnTo>
                  <a:pt x="1467" y="11152"/>
                </a:lnTo>
                <a:lnTo>
                  <a:pt x="1541" y="11078"/>
                </a:lnTo>
                <a:lnTo>
                  <a:pt x="1577" y="10968"/>
                </a:lnTo>
                <a:lnTo>
                  <a:pt x="1614" y="10932"/>
                </a:lnTo>
                <a:lnTo>
                  <a:pt x="1687" y="10822"/>
                </a:lnTo>
                <a:lnTo>
                  <a:pt x="1761" y="10638"/>
                </a:lnTo>
                <a:lnTo>
                  <a:pt x="1834" y="10491"/>
                </a:lnTo>
                <a:lnTo>
                  <a:pt x="1907" y="10198"/>
                </a:lnTo>
                <a:lnTo>
                  <a:pt x="2164" y="10198"/>
                </a:lnTo>
                <a:lnTo>
                  <a:pt x="2348" y="10161"/>
                </a:lnTo>
                <a:lnTo>
                  <a:pt x="2494" y="10088"/>
                </a:lnTo>
                <a:lnTo>
                  <a:pt x="2641" y="10015"/>
                </a:lnTo>
                <a:lnTo>
                  <a:pt x="2714" y="9905"/>
                </a:lnTo>
                <a:lnTo>
                  <a:pt x="3338" y="9905"/>
                </a:lnTo>
                <a:lnTo>
                  <a:pt x="3998" y="9941"/>
                </a:lnTo>
                <a:lnTo>
                  <a:pt x="4035" y="10051"/>
                </a:lnTo>
                <a:lnTo>
                  <a:pt x="4072" y="10088"/>
                </a:lnTo>
                <a:lnTo>
                  <a:pt x="4145" y="10161"/>
                </a:lnTo>
                <a:lnTo>
                  <a:pt x="4292" y="10235"/>
                </a:lnTo>
                <a:lnTo>
                  <a:pt x="4439" y="10308"/>
                </a:lnTo>
                <a:lnTo>
                  <a:pt x="4622" y="10308"/>
                </a:lnTo>
                <a:lnTo>
                  <a:pt x="4805" y="10271"/>
                </a:lnTo>
                <a:lnTo>
                  <a:pt x="4879" y="10235"/>
                </a:lnTo>
                <a:lnTo>
                  <a:pt x="5282" y="10822"/>
                </a:lnTo>
                <a:lnTo>
                  <a:pt x="5429" y="11115"/>
                </a:lnTo>
                <a:lnTo>
                  <a:pt x="5576" y="11408"/>
                </a:lnTo>
                <a:lnTo>
                  <a:pt x="5796" y="11995"/>
                </a:lnTo>
                <a:lnTo>
                  <a:pt x="5759" y="12105"/>
                </a:lnTo>
                <a:lnTo>
                  <a:pt x="5759" y="12215"/>
                </a:lnTo>
                <a:lnTo>
                  <a:pt x="5759" y="12362"/>
                </a:lnTo>
                <a:lnTo>
                  <a:pt x="5759" y="12472"/>
                </a:lnTo>
                <a:lnTo>
                  <a:pt x="5759" y="12509"/>
                </a:lnTo>
                <a:lnTo>
                  <a:pt x="5722" y="12619"/>
                </a:lnTo>
                <a:lnTo>
                  <a:pt x="5722" y="12692"/>
                </a:lnTo>
                <a:lnTo>
                  <a:pt x="5759" y="12766"/>
                </a:lnTo>
                <a:lnTo>
                  <a:pt x="5979" y="12876"/>
                </a:lnTo>
                <a:lnTo>
                  <a:pt x="5759" y="13169"/>
                </a:lnTo>
                <a:lnTo>
                  <a:pt x="5612" y="13463"/>
                </a:lnTo>
                <a:lnTo>
                  <a:pt x="5502" y="13793"/>
                </a:lnTo>
                <a:lnTo>
                  <a:pt x="5429" y="14123"/>
                </a:lnTo>
                <a:lnTo>
                  <a:pt x="5392" y="14196"/>
                </a:lnTo>
                <a:lnTo>
                  <a:pt x="5429" y="14270"/>
                </a:lnTo>
                <a:lnTo>
                  <a:pt x="5502" y="14343"/>
                </a:lnTo>
                <a:lnTo>
                  <a:pt x="5576" y="14380"/>
                </a:lnTo>
                <a:lnTo>
                  <a:pt x="5649" y="14416"/>
                </a:lnTo>
                <a:lnTo>
                  <a:pt x="5722" y="14416"/>
                </a:lnTo>
                <a:lnTo>
                  <a:pt x="5759" y="14380"/>
                </a:lnTo>
                <a:lnTo>
                  <a:pt x="5832" y="14306"/>
                </a:lnTo>
                <a:lnTo>
                  <a:pt x="5832" y="14233"/>
                </a:lnTo>
                <a:lnTo>
                  <a:pt x="5869" y="14086"/>
                </a:lnTo>
                <a:lnTo>
                  <a:pt x="5979" y="13793"/>
                </a:lnTo>
                <a:lnTo>
                  <a:pt x="6089" y="13463"/>
                </a:lnTo>
                <a:lnTo>
                  <a:pt x="6309" y="13022"/>
                </a:lnTo>
                <a:lnTo>
                  <a:pt x="6566" y="13022"/>
                </a:lnTo>
                <a:lnTo>
                  <a:pt x="6713" y="12986"/>
                </a:lnTo>
                <a:lnTo>
                  <a:pt x="6786" y="12876"/>
                </a:lnTo>
                <a:lnTo>
                  <a:pt x="6860" y="12582"/>
                </a:lnTo>
                <a:lnTo>
                  <a:pt x="7593" y="12582"/>
                </a:lnTo>
                <a:lnTo>
                  <a:pt x="8253" y="12546"/>
                </a:lnTo>
                <a:lnTo>
                  <a:pt x="8914" y="12509"/>
                </a:lnTo>
                <a:lnTo>
                  <a:pt x="8950" y="12509"/>
                </a:lnTo>
                <a:lnTo>
                  <a:pt x="8950" y="12619"/>
                </a:lnTo>
                <a:lnTo>
                  <a:pt x="9024" y="12692"/>
                </a:lnTo>
                <a:lnTo>
                  <a:pt x="9170" y="12802"/>
                </a:lnTo>
                <a:lnTo>
                  <a:pt x="9354" y="12876"/>
                </a:lnTo>
                <a:lnTo>
                  <a:pt x="9537" y="12912"/>
                </a:lnTo>
                <a:lnTo>
                  <a:pt x="9647" y="13279"/>
                </a:lnTo>
                <a:lnTo>
                  <a:pt x="9794" y="13829"/>
                </a:lnTo>
                <a:lnTo>
                  <a:pt x="9904" y="14050"/>
                </a:lnTo>
                <a:lnTo>
                  <a:pt x="9977" y="14160"/>
                </a:lnTo>
                <a:lnTo>
                  <a:pt x="10051" y="14270"/>
                </a:lnTo>
                <a:lnTo>
                  <a:pt x="10198" y="14270"/>
                </a:lnTo>
                <a:lnTo>
                  <a:pt x="10271" y="14233"/>
                </a:lnTo>
                <a:lnTo>
                  <a:pt x="10308" y="14160"/>
                </a:lnTo>
                <a:lnTo>
                  <a:pt x="10308" y="14013"/>
                </a:lnTo>
                <a:lnTo>
                  <a:pt x="10308" y="13903"/>
                </a:lnTo>
                <a:lnTo>
                  <a:pt x="10198" y="13609"/>
                </a:lnTo>
                <a:lnTo>
                  <a:pt x="9977" y="12949"/>
                </a:lnTo>
                <a:lnTo>
                  <a:pt x="9904" y="12729"/>
                </a:lnTo>
                <a:lnTo>
                  <a:pt x="9977" y="12619"/>
                </a:lnTo>
                <a:lnTo>
                  <a:pt x="10088" y="12399"/>
                </a:lnTo>
                <a:lnTo>
                  <a:pt x="10124" y="12215"/>
                </a:lnTo>
                <a:lnTo>
                  <a:pt x="10161" y="12032"/>
                </a:lnTo>
                <a:lnTo>
                  <a:pt x="10161" y="11885"/>
                </a:lnTo>
                <a:lnTo>
                  <a:pt x="10124" y="11849"/>
                </a:lnTo>
                <a:lnTo>
                  <a:pt x="10601" y="11042"/>
                </a:lnTo>
                <a:lnTo>
                  <a:pt x="11115" y="10235"/>
                </a:lnTo>
                <a:lnTo>
                  <a:pt x="11371" y="10088"/>
                </a:lnTo>
                <a:lnTo>
                  <a:pt x="11518" y="9978"/>
                </a:lnTo>
                <a:lnTo>
                  <a:pt x="11628" y="9868"/>
                </a:lnTo>
                <a:lnTo>
                  <a:pt x="11665" y="9831"/>
                </a:lnTo>
                <a:lnTo>
                  <a:pt x="11738" y="9758"/>
                </a:lnTo>
                <a:lnTo>
                  <a:pt x="11812" y="9611"/>
                </a:lnTo>
                <a:lnTo>
                  <a:pt x="11885" y="9464"/>
                </a:lnTo>
                <a:lnTo>
                  <a:pt x="12068" y="9501"/>
                </a:lnTo>
                <a:lnTo>
                  <a:pt x="12288" y="9501"/>
                </a:lnTo>
                <a:lnTo>
                  <a:pt x="12875" y="9538"/>
                </a:lnTo>
                <a:lnTo>
                  <a:pt x="13426" y="9501"/>
                </a:lnTo>
                <a:lnTo>
                  <a:pt x="13499" y="9501"/>
                </a:lnTo>
                <a:lnTo>
                  <a:pt x="13572" y="9464"/>
                </a:lnTo>
                <a:lnTo>
                  <a:pt x="13646" y="9391"/>
                </a:lnTo>
                <a:lnTo>
                  <a:pt x="13646" y="9318"/>
                </a:lnTo>
                <a:lnTo>
                  <a:pt x="13682" y="9244"/>
                </a:lnTo>
                <a:lnTo>
                  <a:pt x="13646" y="9171"/>
                </a:lnTo>
                <a:lnTo>
                  <a:pt x="13609" y="9098"/>
                </a:lnTo>
                <a:lnTo>
                  <a:pt x="13536" y="9024"/>
                </a:lnTo>
                <a:lnTo>
                  <a:pt x="13426" y="9024"/>
                </a:lnTo>
                <a:lnTo>
                  <a:pt x="13059" y="8988"/>
                </a:lnTo>
                <a:lnTo>
                  <a:pt x="12655" y="8988"/>
                </a:lnTo>
                <a:lnTo>
                  <a:pt x="11885" y="9024"/>
                </a:lnTo>
                <a:lnTo>
                  <a:pt x="11812" y="8951"/>
                </a:lnTo>
                <a:lnTo>
                  <a:pt x="11738" y="8877"/>
                </a:lnTo>
                <a:lnTo>
                  <a:pt x="11518" y="8767"/>
                </a:lnTo>
                <a:lnTo>
                  <a:pt x="11445" y="8767"/>
                </a:lnTo>
                <a:lnTo>
                  <a:pt x="11335" y="8804"/>
                </a:lnTo>
                <a:lnTo>
                  <a:pt x="11225" y="8767"/>
                </a:lnTo>
                <a:lnTo>
                  <a:pt x="11078" y="8804"/>
                </a:lnTo>
                <a:lnTo>
                  <a:pt x="10638" y="8107"/>
                </a:lnTo>
                <a:lnTo>
                  <a:pt x="10271" y="7594"/>
                </a:lnTo>
                <a:lnTo>
                  <a:pt x="10088" y="7300"/>
                </a:lnTo>
                <a:lnTo>
                  <a:pt x="9904" y="7080"/>
                </a:lnTo>
                <a:lnTo>
                  <a:pt x="9977" y="6970"/>
                </a:lnTo>
                <a:lnTo>
                  <a:pt x="10051" y="6823"/>
                </a:lnTo>
                <a:lnTo>
                  <a:pt x="10088" y="6713"/>
                </a:lnTo>
                <a:lnTo>
                  <a:pt x="10124" y="6567"/>
                </a:lnTo>
                <a:lnTo>
                  <a:pt x="10088" y="6493"/>
                </a:lnTo>
                <a:lnTo>
                  <a:pt x="10051" y="6456"/>
                </a:lnTo>
                <a:lnTo>
                  <a:pt x="9941" y="6456"/>
                </a:lnTo>
                <a:lnTo>
                  <a:pt x="10124" y="6236"/>
                </a:lnTo>
                <a:lnTo>
                  <a:pt x="10308" y="5980"/>
                </a:lnTo>
                <a:lnTo>
                  <a:pt x="10638" y="5503"/>
                </a:lnTo>
                <a:lnTo>
                  <a:pt x="11005" y="4953"/>
                </a:lnTo>
                <a:lnTo>
                  <a:pt x="11078" y="4953"/>
                </a:lnTo>
                <a:lnTo>
                  <a:pt x="11151" y="4916"/>
                </a:lnTo>
                <a:lnTo>
                  <a:pt x="11225" y="4843"/>
                </a:lnTo>
                <a:lnTo>
                  <a:pt x="11298" y="4769"/>
                </a:lnTo>
                <a:lnTo>
                  <a:pt x="11518" y="4586"/>
                </a:lnTo>
                <a:lnTo>
                  <a:pt x="11591" y="4476"/>
                </a:lnTo>
                <a:lnTo>
                  <a:pt x="11665" y="4366"/>
                </a:lnTo>
                <a:lnTo>
                  <a:pt x="11702" y="4256"/>
                </a:lnTo>
                <a:lnTo>
                  <a:pt x="11702" y="4146"/>
                </a:lnTo>
                <a:lnTo>
                  <a:pt x="11665" y="3999"/>
                </a:lnTo>
                <a:lnTo>
                  <a:pt x="11591" y="3889"/>
                </a:lnTo>
                <a:lnTo>
                  <a:pt x="11518" y="3779"/>
                </a:lnTo>
                <a:lnTo>
                  <a:pt x="11408" y="3742"/>
                </a:lnTo>
                <a:lnTo>
                  <a:pt x="11298" y="3705"/>
                </a:lnTo>
                <a:lnTo>
                  <a:pt x="11151" y="3669"/>
                </a:lnTo>
                <a:lnTo>
                  <a:pt x="10931" y="3192"/>
                </a:lnTo>
                <a:lnTo>
                  <a:pt x="10674" y="2752"/>
                </a:lnTo>
                <a:lnTo>
                  <a:pt x="10344" y="2091"/>
                </a:lnTo>
                <a:lnTo>
                  <a:pt x="10124" y="1725"/>
                </a:lnTo>
                <a:lnTo>
                  <a:pt x="9904" y="1431"/>
                </a:lnTo>
                <a:lnTo>
                  <a:pt x="9941" y="1284"/>
                </a:lnTo>
                <a:lnTo>
                  <a:pt x="9941" y="1211"/>
                </a:lnTo>
                <a:lnTo>
                  <a:pt x="9977" y="1064"/>
                </a:lnTo>
                <a:lnTo>
                  <a:pt x="9941" y="954"/>
                </a:lnTo>
                <a:lnTo>
                  <a:pt x="9904" y="844"/>
                </a:lnTo>
                <a:lnTo>
                  <a:pt x="9831" y="697"/>
                </a:lnTo>
                <a:lnTo>
                  <a:pt x="9721" y="587"/>
                </a:lnTo>
                <a:lnTo>
                  <a:pt x="9574" y="514"/>
                </a:lnTo>
                <a:lnTo>
                  <a:pt x="9427" y="477"/>
                </a:lnTo>
                <a:lnTo>
                  <a:pt x="9244" y="514"/>
                </a:lnTo>
                <a:lnTo>
                  <a:pt x="9097" y="551"/>
                </a:lnTo>
                <a:lnTo>
                  <a:pt x="8987" y="661"/>
                </a:lnTo>
                <a:lnTo>
                  <a:pt x="8914" y="808"/>
                </a:lnTo>
                <a:lnTo>
                  <a:pt x="8877" y="954"/>
                </a:lnTo>
                <a:lnTo>
                  <a:pt x="8840" y="1028"/>
                </a:lnTo>
                <a:lnTo>
                  <a:pt x="7887" y="1101"/>
                </a:lnTo>
                <a:lnTo>
                  <a:pt x="7080" y="1174"/>
                </a:lnTo>
                <a:lnTo>
                  <a:pt x="6933" y="1174"/>
                </a:lnTo>
                <a:lnTo>
                  <a:pt x="6860" y="1064"/>
                </a:lnTo>
                <a:lnTo>
                  <a:pt x="6749" y="918"/>
                </a:lnTo>
                <a:lnTo>
                  <a:pt x="6713" y="881"/>
                </a:lnTo>
                <a:lnTo>
                  <a:pt x="6639" y="808"/>
                </a:lnTo>
                <a:lnTo>
                  <a:pt x="6529" y="771"/>
                </a:lnTo>
                <a:lnTo>
                  <a:pt x="6456" y="771"/>
                </a:lnTo>
                <a:lnTo>
                  <a:pt x="6383" y="808"/>
                </a:lnTo>
                <a:lnTo>
                  <a:pt x="5942" y="808"/>
                </a:lnTo>
                <a:lnTo>
                  <a:pt x="5686" y="477"/>
                </a:lnTo>
                <a:lnTo>
                  <a:pt x="5576" y="294"/>
                </a:lnTo>
                <a:lnTo>
                  <a:pt x="5466" y="111"/>
                </a:lnTo>
                <a:lnTo>
                  <a:pt x="5429" y="37"/>
                </a:lnTo>
                <a:lnTo>
                  <a:pt x="5356" y="1"/>
                </a:lnTo>
                <a:lnTo>
                  <a:pt x="5209" y="1"/>
                </a:lnTo>
                <a:lnTo>
                  <a:pt x="5025" y="37"/>
                </a:lnTo>
                <a:lnTo>
                  <a:pt x="4915" y="1"/>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485" name="Shape 485"/>
          <p:cNvSpPr/>
          <p:nvPr/>
        </p:nvSpPr>
        <p:spPr>
          <a:xfrm>
            <a:off x="7430898" y="4873171"/>
            <a:ext cx="297606" cy="211234"/>
          </a:xfrm>
          <a:custGeom>
            <a:avLst/>
            <a:gdLst/>
            <a:ahLst/>
            <a:cxnLst/>
            <a:rect l="0" t="0" r="0" b="0"/>
            <a:pathLst>
              <a:path w="10492" h="7447" extrusionOk="0">
                <a:moveTo>
                  <a:pt x="7300" y="1761"/>
                </a:moveTo>
                <a:lnTo>
                  <a:pt x="7117" y="1797"/>
                </a:lnTo>
                <a:lnTo>
                  <a:pt x="6897" y="1834"/>
                </a:lnTo>
                <a:lnTo>
                  <a:pt x="6713" y="1907"/>
                </a:lnTo>
                <a:lnTo>
                  <a:pt x="6530" y="2017"/>
                </a:lnTo>
                <a:lnTo>
                  <a:pt x="6383" y="2128"/>
                </a:lnTo>
                <a:lnTo>
                  <a:pt x="6273" y="2274"/>
                </a:lnTo>
                <a:lnTo>
                  <a:pt x="6200" y="2458"/>
                </a:lnTo>
                <a:lnTo>
                  <a:pt x="6200" y="2531"/>
                </a:lnTo>
                <a:lnTo>
                  <a:pt x="6237" y="2604"/>
                </a:lnTo>
                <a:lnTo>
                  <a:pt x="6310" y="2641"/>
                </a:lnTo>
                <a:lnTo>
                  <a:pt x="6383" y="2641"/>
                </a:lnTo>
                <a:lnTo>
                  <a:pt x="6530" y="2604"/>
                </a:lnTo>
                <a:lnTo>
                  <a:pt x="6640" y="2531"/>
                </a:lnTo>
                <a:lnTo>
                  <a:pt x="6860" y="2384"/>
                </a:lnTo>
                <a:lnTo>
                  <a:pt x="7007" y="2348"/>
                </a:lnTo>
                <a:lnTo>
                  <a:pt x="7154" y="2274"/>
                </a:lnTo>
                <a:lnTo>
                  <a:pt x="7484" y="2274"/>
                </a:lnTo>
                <a:lnTo>
                  <a:pt x="7667" y="2311"/>
                </a:lnTo>
                <a:lnTo>
                  <a:pt x="7851" y="2384"/>
                </a:lnTo>
                <a:lnTo>
                  <a:pt x="7924" y="2458"/>
                </a:lnTo>
                <a:lnTo>
                  <a:pt x="7961" y="2531"/>
                </a:lnTo>
                <a:lnTo>
                  <a:pt x="7997" y="2641"/>
                </a:lnTo>
                <a:lnTo>
                  <a:pt x="7997" y="2751"/>
                </a:lnTo>
                <a:lnTo>
                  <a:pt x="7961" y="2898"/>
                </a:lnTo>
                <a:lnTo>
                  <a:pt x="7887" y="3045"/>
                </a:lnTo>
                <a:lnTo>
                  <a:pt x="7667" y="3338"/>
                </a:lnTo>
                <a:lnTo>
                  <a:pt x="7190" y="3998"/>
                </a:lnTo>
                <a:lnTo>
                  <a:pt x="6713" y="4622"/>
                </a:lnTo>
                <a:lnTo>
                  <a:pt x="5686" y="5869"/>
                </a:lnTo>
                <a:lnTo>
                  <a:pt x="5613" y="6016"/>
                </a:lnTo>
                <a:lnTo>
                  <a:pt x="5650" y="6162"/>
                </a:lnTo>
                <a:lnTo>
                  <a:pt x="5686" y="6236"/>
                </a:lnTo>
                <a:lnTo>
                  <a:pt x="5723" y="6273"/>
                </a:lnTo>
                <a:lnTo>
                  <a:pt x="5796" y="6309"/>
                </a:lnTo>
                <a:lnTo>
                  <a:pt x="5870" y="6309"/>
                </a:lnTo>
                <a:lnTo>
                  <a:pt x="6567" y="6273"/>
                </a:lnTo>
                <a:lnTo>
                  <a:pt x="7264" y="6309"/>
                </a:lnTo>
                <a:lnTo>
                  <a:pt x="8034" y="6346"/>
                </a:lnTo>
                <a:lnTo>
                  <a:pt x="8401" y="6419"/>
                </a:lnTo>
                <a:lnTo>
                  <a:pt x="8547" y="6419"/>
                </a:lnTo>
                <a:lnTo>
                  <a:pt x="8731" y="6383"/>
                </a:lnTo>
                <a:lnTo>
                  <a:pt x="8841" y="6309"/>
                </a:lnTo>
                <a:lnTo>
                  <a:pt x="8878" y="6199"/>
                </a:lnTo>
                <a:lnTo>
                  <a:pt x="8878" y="6089"/>
                </a:lnTo>
                <a:lnTo>
                  <a:pt x="8768" y="6016"/>
                </a:lnTo>
                <a:lnTo>
                  <a:pt x="8658" y="5942"/>
                </a:lnTo>
                <a:lnTo>
                  <a:pt x="8474" y="5869"/>
                </a:lnTo>
                <a:lnTo>
                  <a:pt x="8107" y="5796"/>
                </a:lnTo>
                <a:lnTo>
                  <a:pt x="7410" y="5759"/>
                </a:lnTo>
                <a:lnTo>
                  <a:pt x="6457" y="5759"/>
                </a:lnTo>
                <a:lnTo>
                  <a:pt x="7557" y="4365"/>
                </a:lnTo>
                <a:lnTo>
                  <a:pt x="7851" y="3998"/>
                </a:lnTo>
                <a:lnTo>
                  <a:pt x="8144" y="3595"/>
                </a:lnTo>
                <a:lnTo>
                  <a:pt x="8291" y="3375"/>
                </a:lnTo>
                <a:lnTo>
                  <a:pt x="8401" y="3191"/>
                </a:lnTo>
                <a:lnTo>
                  <a:pt x="8474" y="2935"/>
                </a:lnTo>
                <a:lnTo>
                  <a:pt x="8511" y="2714"/>
                </a:lnTo>
                <a:lnTo>
                  <a:pt x="8511" y="2494"/>
                </a:lnTo>
                <a:lnTo>
                  <a:pt x="8437" y="2311"/>
                </a:lnTo>
                <a:lnTo>
                  <a:pt x="8327" y="2164"/>
                </a:lnTo>
                <a:lnTo>
                  <a:pt x="8217" y="2017"/>
                </a:lnTo>
                <a:lnTo>
                  <a:pt x="8071" y="1907"/>
                </a:lnTo>
                <a:lnTo>
                  <a:pt x="7887" y="1834"/>
                </a:lnTo>
                <a:lnTo>
                  <a:pt x="7667" y="1797"/>
                </a:lnTo>
                <a:lnTo>
                  <a:pt x="7484" y="1761"/>
                </a:lnTo>
                <a:close/>
                <a:moveTo>
                  <a:pt x="954" y="0"/>
                </a:moveTo>
                <a:lnTo>
                  <a:pt x="771" y="37"/>
                </a:lnTo>
                <a:lnTo>
                  <a:pt x="624" y="110"/>
                </a:lnTo>
                <a:lnTo>
                  <a:pt x="441" y="183"/>
                </a:lnTo>
                <a:lnTo>
                  <a:pt x="294" y="257"/>
                </a:lnTo>
                <a:lnTo>
                  <a:pt x="147" y="404"/>
                </a:lnTo>
                <a:lnTo>
                  <a:pt x="37" y="514"/>
                </a:lnTo>
                <a:lnTo>
                  <a:pt x="1" y="587"/>
                </a:lnTo>
                <a:lnTo>
                  <a:pt x="1" y="660"/>
                </a:lnTo>
                <a:lnTo>
                  <a:pt x="74" y="770"/>
                </a:lnTo>
                <a:lnTo>
                  <a:pt x="184" y="844"/>
                </a:lnTo>
                <a:lnTo>
                  <a:pt x="257" y="844"/>
                </a:lnTo>
                <a:lnTo>
                  <a:pt x="331" y="807"/>
                </a:lnTo>
                <a:lnTo>
                  <a:pt x="661" y="660"/>
                </a:lnTo>
                <a:lnTo>
                  <a:pt x="844" y="624"/>
                </a:lnTo>
                <a:lnTo>
                  <a:pt x="1028" y="587"/>
                </a:lnTo>
                <a:lnTo>
                  <a:pt x="991" y="624"/>
                </a:lnTo>
                <a:lnTo>
                  <a:pt x="991" y="844"/>
                </a:lnTo>
                <a:lnTo>
                  <a:pt x="991" y="1064"/>
                </a:lnTo>
                <a:lnTo>
                  <a:pt x="1101" y="1467"/>
                </a:lnTo>
                <a:lnTo>
                  <a:pt x="1358" y="2641"/>
                </a:lnTo>
                <a:lnTo>
                  <a:pt x="2312" y="7263"/>
                </a:lnTo>
                <a:lnTo>
                  <a:pt x="2348" y="7336"/>
                </a:lnTo>
                <a:lnTo>
                  <a:pt x="2422" y="7410"/>
                </a:lnTo>
                <a:lnTo>
                  <a:pt x="2495" y="7446"/>
                </a:lnTo>
                <a:lnTo>
                  <a:pt x="2678" y="7446"/>
                </a:lnTo>
                <a:lnTo>
                  <a:pt x="2752" y="7410"/>
                </a:lnTo>
                <a:lnTo>
                  <a:pt x="2825" y="7336"/>
                </a:lnTo>
                <a:lnTo>
                  <a:pt x="2862" y="7263"/>
                </a:lnTo>
                <a:lnTo>
                  <a:pt x="4072" y="4108"/>
                </a:lnTo>
                <a:lnTo>
                  <a:pt x="5246" y="990"/>
                </a:lnTo>
                <a:lnTo>
                  <a:pt x="6457" y="917"/>
                </a:lnTo>
                <a:lnTo>
                  <a:pt x="7667" y="880"/>
                </a:lnTo>
                <a:lnTo>
                  <a:pt x="8988" y="917"/>
                </a:lnTo>
                <a:lnTo>
                  <a:pt x="9648" y="990"/>
                </a:lnTo>
                <a:lnTo>
                  <a:pt x="9978" y="990"/>
                </a:lnTo>
                <a:lnTo>
                  <a:pt x="10308" y="954"/>
                </a:lnTo>
                <a:lnTo>
                  <a:pt x="10382" y="917"/>
                </a:lnTo>
                <a:lnTo>
                  <a:pt x="10455" y="880"/>
                </a:lnTo>
                <a:lnTo>
                  <a:pt x="10492" y="807"/>
                </a:lnTo>
                <a:lnTo>
                  <a:pt x="10492" y="734"/>
                </a:lnTo>
                <a:lnTo>
                  <a:pt x="10418" y="587"/>
                </a:lnTo>
                <a:lnTo>
                  <a:pt x="10382" y="514"/>
                </a:lnTo>
                <a:lnTo>
                  <a:pt x="10308" y="477"/>
                </a:lnTo>
                <a:lnTo>
                  <a:pt x="10015" y="404"/>
                </a:lnTo>
                <a:lnTo>
                  <a:pt x="9721" y="367"/>
                </a:lnTo>
                <a:lnTo>
                  <a:pt x="9134" y="330"/>
                </a:lnTo>
                <a:lnTo>
                  <a:pt x="7814" y="293"/>
                </a:lnTo>
                <a:lnTo>
                  <a:pt x="6420" y="330"/>
                </a:lnTo>
                <a:lnTo>
                  <a:pt x="5026" y="404"/>
                </a:lnTo>
                <a:lnTo>
                  <a:pt x="4916" y="440"/>
                </a:lnTo>
                <a:lnTo>
                  <a:pt x="4843" y="477"/>
                </a:lnTo>
                <a:lnTo>
                  <a:pt x="4806" y="550"/>
                </a:lnTo>
                <a:lnTo>
                  <a:pt x="4733" y="624"/>
                </a:lnTo>
                <a:lnTo>
                  <a:pt x="2678" y="6162"/>
                </a:lnTo>
                <a:lnTo>
                  <a:pt x="2128" y="3705"/>
                </a:lnTo>
                <a:lnTo>
                  <a:pt x="1725" y="1981"/>
                </a:lnTo>
                <a:lnTo>
                  <a:pt x="1541" y="1210"/>
                </a:lnTo>
                <a:lnTo>
                  <a:pt x="1468" y="844"/>
                </a:lnTo>
                <a:lnTo>
                  <a:pt x="1431" y="660"/>
                </a:lnTo>
                <a:lnTo>
                  <a:pt x="1395" y="550"/>
                </a:lnTo>
                <a:lnTo>
                  <a:pt x="1431" y="550"/>
                </a:lnTo>
                <a:lnTo>
                  <a:pt x="1468" y="514"/>
                </a:lnTo>
                <a:lnTo>
                  <a:pt x="1468" y="477"/>
                </a:lnTo>
                <a:lnTo>
                  <a:pt x="1505" y="367"/>
                </a:lnTo>
                <a:lnTo>
                  <a:pt x="1505" y="220"/>
                </a:lnTo>
                <a:lnTo>
                  <a:pt x="1468" y="110"/>
                </a:lnTo>
                <a:lnTo>
                  <a:pt x="1395" y="73"/>
                </a:lnTo>
                <a:lnTo>
                  <a:pt x="1321" y="37"/>
                </a:lnTo>
                <a:lnTo>
                  <a:pt x="1138" y="0"/>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486" name="Shape 486"/>
          <p:cNvSpPr/>
          <p:nvPr/>
        </p:nvSpPr>
        <p:spPr>
          <a:xfrm>
            <a:off x="8749725" y="4950125"/>
            <a:ext cx="288245" cy="184202"/>
          </a:xfrm>
          <a:custGeom>
            <a:avLst/>
            <a:gdLst/>
            <a:ahLst/>
            <a:cxnLst/>
            <a:rect l="0" t="0" r="0" b="0"/>
            <a:pathLst>
              <a:path w="10162" h="6494" extrusionOk="0">
                <a:moveTo>
                  <a:pt x="8291" y="587"/>
                </a:moveTo>
                <a:lnTo>
                  <a:pt x="8291" y="698"/>
                </a:lnTo>
                <a:lnTo>
                  <a:pt x="8327" y="771"/>
                </a:lnTo>
                <a:lnTo>
                  <a:pt x="8401" y="808"/>
                </a:lnTo>
                <a:lnTo>
                  <a:pt x="8474" y="808"/>
                </a:lnTo>
                <a:lnTo>
                  <a:pt x="8768" y="771"/>
                </a:lnTo>
                <a:lnTo>
                  <a:pt x="8914" y="771"/>
                </a:lnTo>
                <a:lnTo>
                  <a:pt x="8988" y="808"/>
                </a:lnTo>
                <a:lnTo>
                  <a:pt x="9024" y="844"/>
                </a:lnTo>
                <a:lnTo>
                  <a:pt x="9208" y="1101"/>
                </a:lnTo>
                <a:lnTo>
                  <a:pt x="9318" y="1321"/>
                </a:lnTo>
                <a:lnTo>
                  <a:pt x="9465" y="1615"/>
                </a:lnTo>
                <a:lnTo>
                  <a:pt x="9538" y="1871"/>
                </a:lnTo>
                <a:lnTo>
                  <a:pt x="9611" y="2165"/>
                </a:lnTo>
                <a:lnTo>
                  <a:pt x="9648" y="2458"/>
                </a:lnTo>
                <a:lnTo>
                  <a:pt x="9648" y="2715"/>
                </a:lnTo>
                <a:lnTo>
                  <a:pt x="9575" y="2972"/>
                </a:lnTo>
                <a:lnTo>
                  <a:pt x="9501" y="3229"/>
                </a:lnTo>
                <a:lnTo>
                  <a:pt x="9354" y="3485"/>
                </a:lnTo>
                <a:lnTo>
                  <a:pt x="9171" y="3669"/>
                </a:lnTo>
                <a:lnTo>
                  <a:pt x="8988" y="3852"/>
                </a:lnTo>
                <a:lnTo>
                  <a:pt x="8731" y="3962"/>
                </a:lnTo>
                <a:lnTo>
                  <a:pt x="8474" y="3999"/>
                </a:lnTo>
                <a:lnTo>
                  <a:pt x="8327" y="3999"/>
                </a:lnTo>
                <a:lnTo>
                  <a:pt x="8217" y="3925"/>
                </a:lnTo>
                <a:lnTo>
                  <a:pt x="8107" y="3852"/>
                </a:lnTo>
                <a:lnTo>
                  <a:pt x="7997" y="3742"/>
                </a:lnTo>
                <a:lnTo>
                  <a:pt x="7851" y="3485"/>
                </a:lnTo>
                <a:lnTo>
                  <a:pt x="7740" y="3229"/>
                </a:lnTo>
                <a:lnTo>
                  <a:pt x="7630" y="2935"/>
                </a:lnTo>
                <a:lnTo>
                  <a:pt x="7594" y="2605"/>
                </a:lnTo>
                <a:lnTo>
                  <a:pt x="7557" y="2311"/>
                </a:lnTo>
                <a:lnTo>
                  <a:pt x="7594" y="1981"/>
                </a:lnTo>
                <a:lnTo>
                  <a:pt x="7630" y="1578"/>
                </a:lnTo>
                <a:lnTo>
                  <a:pt x="7777" y="1211"/>
                </a:lnTo>
                <a:lnTo>
                  <a:pt x="7887" y="1028"/>
                </a:lnTo>
                <a:lnTo>
                  <a:pt x="7997" y="844"/>
                </a:lnTo>
                <a:lnTo>
                  <a:pt x="8107" y="698"/>
                </a:lnTo>
                <a:lnTo>
                  <a:pt x="8291" y="587"/>
                </a:lnTo>
                <a:close/>
                <a:moveTo>
                  <a:pt x="8401" y="147"/>
                </a:moveTo>
                <a:lnTo>
                  <a:pt x="8181" y="221"/>
                </a:lnTo>
                <a:lnTo>
                  <a:pt x="7961" y="294"/>
                </a:lnTo>
                <a:lnTo>
                  <a:pt x="7814" y="404"/>
                </a:lnTo>
                <a:lnTo>
                  <a:pt x="7667" y="551"/>
                </a:lnTo>
                <a:lnTo>
                  <a:pt x="7520" y="698"/>
                </a:lnTo>
                <a:lnTo>
                  <a:pt x="7410" y="881"/>
                </a:lnTo>
                <a:lnTo>
                  <a:pt x="7264" y="1284"/>
                </a:lnTo>
                <a:lnTo>
                  <a:pt x="7154" y="1688"/>
                </a:lnTo>
                <a:lnTo>
                  <a:pt x="7117" y="2055"/>
                </a:lnTo>
                <a:lnTo>
                  <a:pt x="7080" y="2458"/>
                </a:lnTo>
                <a:lnTo>
                  <a:pt x="7154" y="2935"/>
                </a:lnTo>
                <a:lnTo>
                  <a:pt x="7264" y="3375"/>
                </a:lnTo>
                <a:lnTo>
                  <a:pt x="7410" y="3779"/>
                </a:lnTo>
                <a:lnTo>
                  <a:pt x="7520" y="3962"/>
                </a:lnTo>
                <a:lnTo>
                  <a:pt x="7667" y="4146"/>
                </a:lnTo>
                <a:lnTo>
                  <a:pt x="7814" y="4292"/>
                </a:lnTo>
                <a:lnTo>
                  <a:pt x="7961" y="4402"/>
                </a:lnTo>
                <a:lnTo>
                  <a:pt x="8144" y="4476"/>
                </a:lnTo>
                <a:lnTo>
                  <a:pt x="8364" y="4512"/>
                </a:lnTo>
                <a:lnTo>
                  <a:pt x="8584" y="4512"/>
                </a:lnTo>
                <a:lnTo>
                  <a:pt x="8768" y="4476"/>
                </a:lnTo>
                <a:lnTo>
                  <a:pt x="8988" y="4439"/>
                </a:lnTo>
                <a:lnTo>
                  <a:pt x="9134" y="4366"/>
                </a:lnTo>
                <a:lnTo>
                  <a:pt x="9318" y="4256"/>
                </a:lnTo>
                <a:lnTo>
                  <a:pt x="9465" y="4146"/>
                </a:lnTo>
                <a:lnTo>
                  <a:pt x="9721" y="3852"/>
                </a:lnTo>
                <a:lnTo>
                  <a:pt x="9905" y="3522"/>
                </a:lnTo>
                <a:lnTo>
                  <a:pt x="10051" y="3118"/>
                </a:lnTo>
                <a:lnTo>
                  <a:pt x="10161" y="2752"/>
                </a:lnTo>
                <a:lnTo>
                  <a:pt x="10161" y="2348"/>
                </a:lnTo>
                <a:lnTo>
                  <a:pt x="10125" y="2091"/>
                </a:lnTo>
                <a:lnTo>
                  <a:pt x="10051" y="1761"/>
                </a:lnTo>
                <a:lnTo>
                  <a:pt x="9941" y="1394"/>
                </a:lnTo>
                <a:lnTo>
                  <a:pt x="9758" y="1064"/>
                </a:lnTo>
                <a:lnTo>
                  <a:pt x="9575" y="734"/>
                </a:lnTo>
                <a:lnTo>
                  <a:pt x="9354" y="441"/>
                </a:lnTo>
                <a:lnTo>
                  <a:pt x="9244" y="331"/>
                </a:lnTo>
                <a:lnTo>
                  <a:pt x="9098" y="257"/>
                </a:lnTo>
                <a:lnTo>
                  <a:pt x="8988" y="221"/>
                </a:lnTo>
                <a:lnTo>
                  <a:pt x="8841" y="184"/>
                </a:lnTo>
                <a:lnTo>
                  <a:pt x="8621" y="147"/>
                </a:lnTo>
                <a:close/>
                <a:moveTo>
                  <a:pt x="3999" y="1"/>
                </a:moveTo>
                <a:lnTo>
                  <a:pt x="3926" y="37"/>
                </a:lnTo>
                <a:lnTo>
                  <a:pt x="3852" y="111"/>
                </a:lnTo>
                <a:lnTo>
                  <a:pt x="3816" y="404"/>
                </a:lnTo>
                <a:lnTo>
                  <a:pt x="3779" y="734"/>
                </a:lnTo>
                <a:lnTo>
                  <a:pt x="3705" y="1321"/>
                </a:lnTo>
                <a:lnTo>
                  <a:pt x="3632" y="2458"/>
                </a:lnTo>
                <a:lnTo>
                  <a:pt x="2898" y="2385"/>
                </a:lnTo>
                <a:lnTo>
                  <a:pt x="2128" y="2385"/>
                </a:lnTo>
                <a:lnTo>
                  <a:pt x="1395" y="2422"/>
                </a:lnTo>
                <a:lnTo>
                  <a:pt x="1028" y="2495"/>
                </a:lnTo>
                <a:lnTo>
                  <a:pt x="661" y="2568"/>
                </a:lnTo>
                <a:lnTo>
                  <a:pt x="661" y="2495"/>
                </a:lnTo>
                <a:lnTo>
                  <a:pt x="588" y="2458"/>
                </a:lnTo>
                <a:lnTo>
                  <a:pt x="551" y="2495"/>
                </a:lnTo>
                <a:lnTo>
                  <a:pt x="478" y="1651"/>
                </a:lnTo>
                <a:lnTo>
                  <a:pt x="441" y="918"/>
                </a:lnTo>
                <a:lnTo>
                  <a:pt x="404" y="551"/>
                </a:lnTo>
                <a:lnTo>
                  <a:pt x="367" y="184"/>
                </a:lnTo>
                <a:lnTo>
                  <a:pt x="331" y="111"/>
                </a:lnTo>
                <a:lnTo>
                  <a:pt x="147" y="111"/>
                </a:lnTo>
                <a:lnTo>
                  <a:pt x="111" y="184"/>
                </a:lnTo>
                <a:lnTo>
                  <a:pt x="37" y="514"/>
                </a:lnTo>
                <a:lnTo>
                  <a:pt x="1" y="881"/>
                </a:lnTo>
                <a:lnTo>
                  <a:pt x="1" y="1578"/>
                </a:lnTo>
                <a:lnTo>
                  <a:pt x="37" y="2275"/>
                </a:lnTo>
                <a:lnTo>
                  <a:pt x="111" y="2972"/>
                </a:lnTo>
                <a:lnTo>
                  <a:pt x="184" y="3632"/>
                </a:lnTo>
                <a:lnTo>
                  <a:pt x="294" y="4329"/>
                </a:lnTo>
                <a:lnTo>
                  <a:pt x="404" y="4989"/>
                </a:lnTo>
                <a:lnTo>
                  <a:pt x="478" y="5356"/>
                </a:lnTo>
                <a:lnTo>
                  <a:pt x="551" y="5503"/>
                </a:lnTo>
                <a:lnTo>
                  <a:pt x="588" y="5650"/>
                </a:lnTo>
                <a:lnTo>
                  <a:pt x="551" y="5723"/>
                </a:lnTo>
                <a:lnTo>
                  <a:pt x="588" y="5833"/>
                </a:lnTo>
                <a:lnTo>
                  <a:pt x="661" y="5906"/>
                </a:lnTo>
                <a:lnTo>
                  <a:pt x="734" y="5943"/>
                </a:lnTo>
                <a:lnTo>
                  <a:pt x="881" y="5943"/>
                </a:lnTo>
                <a:lnTo>
                  <a:pt x="954" y="5906"/>
                </a:lnTo>
                <a:lnTo>
                  <a:pt x="1028" y="5833"/>
                </a:lnTo>
                <a:lnTo>
                  <a:pt x="1064" y="5760"/>
                </a:lnTo>
                <a:lnTo>
                  <a:pt x="1064" y="5650"/>
                </a:lnTo>
                <a:lnTo>
                  <a:pt x="1064" y="5466"/>
                </a:lnTo>
                <a:lnTo>
                  <a:pt x="881" y="4696"/>
                </a:lnTo>
                <a:lnTo>
                  <a:pt x="734" y="3889"/>
                </a:lnTo>
                <a:lnTo>
                  <a:pt x="624" y="3082"/>
                </a:lnTo>
                <a:lnTo>
                  <a:pt x="588" y="2935"/>
                </a:lnTo>
                <a:lnTo>
                  <a:pt x="991" y="2972"/>
                </a:lnTo>
                <a:lnTo>
                  <a:pt x="1358" y="2935"/>
                </a:lnTo>
                <a:lnTo>
                  <a:pt x="2128" y="2898"/>
                </a:lnTo>
                <a:lnTo>
                  <a:pt x="2862" y="2898"/>
                </a:lnTo>
                <a:lnTo>
                  <a:pt x="3632" y="2972"/>
                </a:lnTo>
                <a:lnTo>
                  <a:pt x="3559" y="4256"/>
                </a:lnTo>
                <a:lnTo>
                  <a:pt x="3485" y="4843"/>
                </a:lnTo>
                <a:lnTo>
                  <a:pt x="3485" y="4989"/>
                </a:lnTo>
                <a:lnTo>
                  <a:pt x="3522" y="5173"/>
                </a:lnTo>
                <a:lnTo>
                  <a:pt x="3559" y="5283"/>
                </a:lnTo>
                <a:lnTo>
                  <a:pt x="3632" y="5393"/>
                </a:lnTo>
                <a:lnTo>
                  <a:pt x="3669" y="5429"/>
                </a:lnTo>
                <a:lnTo>
                  <a:pt x="3742" y="5466"/>
                </a:lnTo>
                <a:lnTo>
                  <a:pt x="3852" y="5393"/>
                </a:lnTo>
                <a:lnTo>
                  <a:pt x="3926" y="5319"/>
                </a:lnTo>
                <a:lnTo>
                  <a:pt x="3999" y="5209"/>
                </a:lnTo>
                <a:lnTo>
                  <a:pt x="4036" y="4916"/>
                </a:lnTo>
                <a:lnTo>
                  <a:pt x="4036" y="4366"/>
                </a:lnTo>
                <a:lnTo>
                  <a:pt x="4109" y="2935"/>
                </a:lnTo>
                <a:lnTo>
                  <a:pt x="4146" y="1468"/>
                </a:lnTo>
                <a:lnTo>
                  <a:pt x="4182" y="771"/>
                </a:lnTo>
                <a:lnTo>
                  <a:pt x="4182" y="441"/>
                </a:lnTo>
                <a:lnTo>
                  <a:pt x="4146" y="111"/>
                </a:lnTo>
                <a:lnTo>
                  <a:pt x="4072" y="37"/>
                </a:lnTo>
                <a:lnTo>
                  <a:pt x="3999" y="1"/>
                </a:lnTo>
                <a:close/>
                <a:moveTo>
                  <a:pt x="5503" y="3779"/>
                </a:moveTo>
                <a:lnTo>
                  <a:pt x="5246" y="3815"/>
                </a:lnTo>
                <a:lnTo>
                  <a:pt x="5026" y="3925"/>
                </a:lnTo>
                <a:lnTo>
                  <a:pt x="4879" y="3999"/>
                </a:lnTo>
                <a:lnTo>
                  <a:pt x="4806" y="4109"/>
                </a:lnTo>
                <a:lnTo>
                  <a:pt x="4806" y="4146"/>
                </a:lnTo>
                <a:lnTo>
                  <a:pt x="4843" y="4182"/>
                </a:lnTo>
                <a:lnTo>
                  <a:pt x="4916" y="4256"/>
                </a:lnTo>
                <a:lnTo>
                  <a:pt x="5246" y="4256"/>
                </a:lnTo>
                <a:lnTo>
                  <a:pt x="5723" y="4219"/>
                </a:lnTo>
                <a:lnTo>
                  <a:pt x="5723" y="4219"/>
                </a:lnTo>
                <a:lnTo>
                  <a:pt x="5686" y="4329"/>
                </a:lnTo>
                <a:lnTo>
                  <a:pt x="5576" y="4439"/>
                </a:lnTo>
                <a:lnTo>
                  <a:pt x="5393" y="4622"/>
                </a:lnTo>
                <a:lnTo>
                  <a:pt x="5026" y="5099"/>
                </a:lnTo>
                <a:lnTo>
                  <a:pt x="4659" y="5613"/>
                </a:lnTo>
                <a:lnTo>
                  <a:pt x="4366" y="6126"/>
                </a:lnTo>
                <a:lnTo>
                  <a:pt x="4329" y="6273"/>
                </a:lnTo>
                <a:lnTo>
                  <a:pt x="4366" y="6420"/>
                </a:lnTo>
                <a:lnTo>
                  <a:pt x="4476" y="6493"/>
                </a:lnTo>
                <a:lnTo>
                  <a:pt x="4623" y="6493"/>
                </a:lnTo>
                <a:lnTo>
                  <a:pt x="6310" y="6126"/>
                </a:lnTo>
                <a:lnTo>
                  <a:pt x="6383" y="6090"/>
                </a:lnTo>
                <a:lnTo>
                  <a:pt x="6457" y="6016"/>
                </a:lnTo>
                <a:lnTo>
                  <a:pt x="6493" y="5943"/>
                </a:lnTo>
                <a:lnTo>
                  <a:pt x="6457" y="5833"/>
                </a:lnTo>
                <a:lnTo>
                  <a:pt x="6420" y="5760"/>
                </a:lnTo>
                <a:lnTo>
                  <a:pt x="6383" y="5686"/>
                </a:lnTo>
                <a:lnTo>
                  <a:pt x="6273" y="5650"/>
                </a:lnTo>
                <a:lnTo>
                  <a:pt x="6163" y="5650"/>
                </a:lnTo>
                <a:lnTo>
                  <a:pt x="5026" y="5906"/>
                </a:lnTo>
                <a:lnTo>
                  <a:pt x="5319" y="5466"/>
                </a:lnTo>
                <a:lnTo>
                  <a:pt x="5650" y="5063"/>
                </a:lnTo>
                <a:lnTo>
                  <a:pt x="5870" y="4806"/>
                </a:lnTo>
                <a:lnTo>
                  <a:pt x="6053" y="4549"/>
                </a:lnTo>
                <a:lnTo>
                  <a:pt x="6126" y="4402"/>
                </a:lnTo>
                <a:lnTo>
                  <a:pt x="6200" y="4256"/>
                </a:lnTo>
                <a:lnTo>
                  <a:pt x="6200" y="4109"/>
                </a:lnTo>
                <a:lnTo>
                  <a:pt x="6200" y="3925"/>
                </a:lnTo>
                <a:lnTo>
                  <a:pt x="6163" y="3889"/>
                </a:lnTo>
                <a:lnTo>
                  <a:pt x="6126" y="3815"/>
                </a:lnTo>
                <a:lnTo>
                  <a:pt x="5980" y="3779"/>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487" name="Shape 487"/>
          <p:cNvSpPr/>
          <p:nvPr/>
        </p:nvSpPr>
        <p:spPr>
          <a:xfrm>
            <a:off x="8522444" y="4000279"/>
            <a:ext cx="306966" cy="385027"/>
          </a:xfrm>
          <a:custGeom>
            <a:avLst/>
            <a:gdLst/>
            <a:ahLst/>
            <a:cxnLst/>
            <a:rect l="0" t="0" r="0" b="0"/>
            <a:pathLst>
              <a:path w="10822" h="13574" extrusionOk="0">
                <a:moveTo>
                  <a:pt x="10235" y="1358"/>
                </a:moveTo>
                <a:lnTo>
                  <a:pt x="10345" y="1652"/>
                </a:lnTo>
                <a:lnTo>
                  <a:pt x="10345" y="1982"/>
                </a:lnTo>
                <a:lnTo>
                  <a:pt x="10345" y="2312"/>
                </a:lnTo>
                <a:lnTo>
                  <a:pt x="10235" y="2605"/>
                </a:lnTo>
                <a:lnTo>
                  <a:pt x="10235" y="2569"/>
                </a:lnTo>
                <a:lnTo>
                  <a:pt x="10198" y="1945"/>
                </a:lnTo>
                <a:lnTo>
                  <a:pt x="10235" y="1358"/>
                </a:lnTo>
                <a:close/>
                <a:moveTo>
                  <a:pt x="9538" y="2092"/>
                </a:moveTo>
                <a:lnTo>
                  <a:pt x="9538" y="2422"/>
                </a:lnTo>
                <a:lnTo>
                  <a:pt x="9538" y="2789"/>
                </a:lnTo>
                <a:lnTo>
                  <a:pt x="9465" y="2202"/>
                </a:lnTo>
                <a:lnTo>
                  <a:pt x="9538" y="2092"/>
                </a:lnTo>
                <a:close/>
                <a:moveTo>
                  <a:pt x="9941" y="1285"/>
                </a:moveTo>
                <a:lnTo>
                  <a:pt x="9868" y="1835"/>
                </a:lnTo>
                <a:lnTo>
                  <a:pt x="9831" y="2129"/>
                </a:lnTo>
                <a:lnTo>
                  <a:pt x="9831" y="2459"/>
                </a:lnTo>
                <a:lnTo>
                  <a:pt x="9831" y="2642"/>
                </a:lnTo>
                <a:lnTo>
                  <a:pt x="9868" y="2789"/>
                </a:lnTo>
                <a:lnTo>
                  <a:pt x="9941" y="2936"/>
                </a:lnTo>
                <a:lnTo>
                  <a:pt x="10015" y="3046"/>
                </a:lnTo>
                <a:lnTo>
                  <a:pt x="10051" y="3046"/>
                </a:lnTo>
                <a:lnTo>
                  <a:pt x="9941" y="3229"/>
                </a:lnTo>
                <a:lnTo>
                  <a:pt x="9648" y="3632"/>
                </a:lnTo>
                <a:lnTo>
                  <a:pt x="9575" y="3046"/>
                </a:lnTo>
                <a:lnTo>
                  <a:pt x="9611" y="3119"/>
                </a:lnTo>
                <a:lnTo>
                  <a:pt x="9648" y="3156"/>
                </a:lnTo>
                <a:lnTo>
                  <a:pt x="9721" y="3192"/>
                </a:lnTo>
                <a:lnTo>
                  <a:pt x="9795" y="3156"/>
                </a:lnTo>
                <a:lnTo>
                  <a:pt x="9868" y="3156"/>
                </a:lnTo>
                <a:lnTo>
                  <a:pt x="9905" y="3082"/>
                </a:lnTo>
                <a:lnTo>
                  <a:pt x="9905" y="3046"/>
                </a:lnTo>
                <a:lnTo>
                  <a:pt x="9905" y="2972"/>
                </a:lnTo>
                <a:lnTo>
                  <a:pt x="9868" y="2936"/>
                </a:lnTo>
                <a:lnTo>
                  <a:pt x="9831" y="2899"/>
                </a:lnTo>
                <a:lnTo>
                  <a:pt x="9758" y="2899"/>
                </a:lnTo>
                <a:lnTo>
                  <a:pt x="9758" y="2642"/>
                </a:lnTo>
                <a:lnTo>
                  <a:pt x="9721" y="2092"/>
                </a:lnTo>
                <a:lnTo>
                  <a:pt x="9685" y="2018"/>
                </a:lnTo>
                <a:lnTo>
                  <a:pt x="9587" y="2018"/>
                </a:lnTo>
                <a:lnTo>
                  <a:pt x="9611" y="1982"/>
                </a:lnTo>
                <a:lnTo>
                  <a:pt x="9721" y="1762"/>
                </a:lnTo>
                <a:lnTo>
                  <a:pt x="9831" y="1542"/>
                </a:lnTo>
                <a:lnTo>
                  <a:pt x="9941" y="1285"/>
                </a:lnTo>
                <a:close/>
                <a:moveTo>
                  <a:pt x="9318" y="2385"/>
                </a:moveTo>
                <a:lnTo>
                  <a:pt x="9281" y="3119"/>
                </a:lnTo>
                <a:lnTo>
                  <a:pt x="9318" y="3889"/>
                </a:lnTo>
                <a:lnTo>
                  <a:pt x="9354" y="3963"/>
                </a:lnTo>
                <a:lnTo>
                  <a:pt x="9098" y="4183"/>
                </a:lnTo>
                <a:lnTo>
                  <a:pt x="9098" y="3963"/>
                </a:lnTo>
                <a:lnTo>
                  <a:pt x="9098" y="3743"/>
                </a:lnTo>
                <a:lnTo>
                  <a:pt x="9024" y="3302"/>
                </a:lnTo>
                <a:lnTo>
                  <a:pt x="8988" y="2715"/>
                </a:lnTo>
                <a:lnTo>
                  <a:pt x="9134" y="2569"/>
                </a:lnTo>
                <a:lnTo>
                  <a:pt x="9318" y="2385"/>
                </a:lnTo>
                <a:close/>
                <a:moveTo>
                  <a:pt x="8107" y="3596"/>
                </a:moveTo>
                <a:lnTo>
                  <a:pt x="7997" y="3889"/>
                </a:lnTo>
                <a:lnTo>
                  <a:pt x="7924" y="4219"/>
                </a:lnTo>
                <a:lnTo>
                  <a:pt x="7887" y="3779"/>
                </a:lnTo>
                <a:lnTo>
                  <a:pt x="8107" y="3596"/>
                </a:lnTo>
                <a:close/>
                <a:moveTo>
                  <a:pt x="8731" y="2972"/>
                </a:moveTo>
                <a:lnTo>
                  <a:pt x="8731" y="3302"/>
                </a:lnTo>
                <a:lnTo>
                  <a:pt x="8731" y="3816"/>
                </a:lnTo>
                <a:lnTo>
                  <a:pt x="8768" y="4109"/>
                </a:lnTo>
                <a:lnTo>
                  <a:pt x="8841" y="4366"/>
                </a:lnTo>
                <a:lnTo>
                  <a:pt x="8841" y="4403"/>
                </a:lnTo>
                <a:lnTo>
                  <a:pt x="8621" y="4586"/>
                </a:lnTo>
                <a:lnTo>
                  <a:pt x="8621" y="4586"/>
                </a:lnTo>
                <a:lnTo>
                  <a:pt x="8658" y="4219"/>
                </a:lnTo>
                <a:lnTo>
                  <a:pt x="8694" y="3816"/>
                </a:lnTo>
                <a:lnTo>
                  <a:pt x="8694" y="3449"/>
                </a:lnTo>
                <a:lnTo>
                  <a:pt x="8658" y="3082"/>
                </a:lnTo>
                <a:lnTo>
                  <a:pt x="8731" y="2972"/>
                </a:lnTo>
                <a:close/>
                <a:moveTo>
                  <a:pt x="8364" y="3339"/>
                </a:moveTo>
                <a:lnTo>
                  <a:pt x="8254" y="4733"/>
                </a:lnTo>
                <a:lnTo>
                  <a:pt x="8291" y="4806"/>
                </a:lnTo>
                <a:lnTo>
                  <a:pt x="8291" y="4843"/>
                </a:lnTo>
                <a:lnTo>
                  <a:pt x="8217" y="4916"/>
                </a:lnTo>
                <a:lnTo>
                  <a:pt x="8181" y="4880"/>
                </a:lnTo>
                <a:lnTo>
                  <a:pt x="8327" y="3522"/>
                </a:lnTo>
                <a:lnTo>
                  <a:pt x="8291" y="3486"/>
                </a:lnTo>
                <a:lnTo>
                  <a:pt x="8254" y="3449"/>
                </a:lnTo>
                <a:lnTo>
                  <a:pt x="8364" y="3339"/>
                </a:lnTo>
                <a:close/>
                <a:moveTo>
                  <a:pt x="7704" y="3963"/>
                </a:moveTo>
                <a:lnTo>
                  <a:pt x="7667" y="4329"/>
                </a:lnTo>
                <a:lnTo>
                  <a:pt x="7594" y="4696"/>
                </a:lnTo>
                <a:lnTo>
                  <a:pt x="7520" y="5026"/>
                </a:lnTo>
                <a:lnTo>
                  <a:pt x="7410" y="5393"/>
                </a:lnTo>
                <a:lnTo>
                  <a:pt x="7410" y="5467"/>
                </a:lnTo>
                <a:lnTo>
                  <a:pt x="7337" y="5430"/>
                </a:lnTo>
                <a:lnTo>
                  <a:pt x="7300" y="5430"/>
                </a:lnTo>
                <a:lnTo>
                  <a:pt x="7300" y="4990"/>
                </a:lnTo>
                <a:lnTo>
                  <a:pt x="7264" y="4696"/>
                </a:lnTo>
                <a:lnTo>
                  <a:pt x="7227" y="4366"/>
                </a:lnTo>
                <a:lnTo>
                  <a:pt x="7704" y="3963"/>
                </a:lnTo>
                <a:close/>
                <a:moveTo>
                  <a:pt x="7044" y="4513"/>
                </a:moveTo>
                <a:lnTo>
                  <a:pt x="6970" y="5026"/>
                </a:lnTo>
                <a:lnTo>
                  <a:pt x="6970" y="5320"/>
                </a:lnTo>
                <a:lnTo>
                  <a:pt x="6970" y="5540"/>
                </a:lnTo>
                <a:lnTo>
                  <a:pt x="7007" y="5650"/>
                </a:lnTo>
                <a:lnTo>
                  <a:pt x="7080" y="5760"/>
                </a:lnTo>
                <a:lnTo>
                  <a:pt x="6677" y="6053"/>
                </a:lnTo>
                <a:lnTo>
                  <a:pt x="6677" y="6053"/>
                </a:lnTo>
                <a:lnTo>
                  <a:pt x="6713" y="5797"/>
                </a:lnTo>
                <a:lnTo>
                  <a:pt x="6750" y="5540"/>
                </a:lnTo>
                <a:lnTo>
                  <a:pt x="6750" y="5173"/>
                </a:lnTo>
                <a:lnTo>
                  <a:pt x="6677" y="4843"/>
                </a:lnTo>
                <a:lnTo>
                  <a:pt x="7044" y="4513"/>
                </a:lnTo>
                <a:close/>
                <a:moveTo>
                  <a:pt x="6603" y="4916"/>
                </a:moveTo>
                <a:lnTo>
                  <a:pt x="6567" y="5173"/>
                </a:lnTo>
                <a:lnTo>
                  <a:pt x="6530" y="5430"/>
                </a:lnTo>
                <a:lnTo>
                  <a:pt x="6457" y="5613"/>
                </a:lnTo>
                <a:lnTo>
                  <a:pt x="6383" y="5760"/>
                </a:lnTo>
                <a:lnTo>
                  <a:pt x="6310" y="5943"/>
                </a:lnTo>
                <a:lnTo>
                  <a:pt x="6310" y="6127"/>
                </a:lnTo>
                <a:lnTo>
                  <a:pt x="6310" y="6200"/>
                </a:lnTo>
                <a:lnTo>
                  <a:pt x="6383" y="6237"/>
                </a:lnTo>
                <a:lnTo>
                  <a:pt x="5980" y="6494"/>
                </a:lnTo>
                <a:lnTo>
                  <a:pt x="6053" y="6090"/>
                </a:lnTo>
                <a:lnTo>
                  <a:pt x="6053" y="5760"/>
                </a:lnTo>
                <a:lnTo>
                  <a:pt x="6016" y="5393"/>
                </a:lnTo>
                <a:lnTo>
                  <a:pt x="6603" y="4916"/>
                </a:lnTo>
                <a:close/>
                <a:moveTo>
                  <a:pt x="5870" y="5540"/>
                </a:moveTo>
                <a:lnTo>
                  <a:pt x="5796" y="5943"/>
                </a:lnTo>
                <a:lnTo>
                  <a:pt x="5686" y="6347"/>
                </a:lnTo>
                <a:lnTo>
                  <a:pt x="5613" y="6567"/>
                </a:lnTo>
                <a:lnTo>
                  <a:pt x="5613" y="6677"/>
                </a:lnTo>
                <a:lnTo>
                  <a:pt x="5613" y="6750"/>
                </a:lnTo>
                <a:lnTo>
                  <a:pt x="5173" y="7081"/>
                </a:lnTo>
                <a:lnTo>
                  <a:pt x="5393" y="5943"/>
                </a:lnTo>
                <a:lnTo>
                  <a:pt x="5870" y="5540"/>
                </a:lnTo>
                <a:close/>
                <a:moveTo>
                  <a:pt x="9134" y="478"/>
                </a:moveTo>
                <a:lnTo>
                  <a:pt x="9428" y="588"/>
                </a:lnTo>
                <a:lnTo>
                  <a:pt x="9318" y="735"/>
                </a:lnTo>
                <a:lnTo>
                  <a:pt x="9318" y="845"/>
                </a:lnTo>
                <a:lnTo>
                  <a:pt x="9354" y="918"/>
                </a:lnTo>
                <a:lnTo>
                  <a:pt x="9428" y="955"/>
                </a:lnTo>
                <a:lnTo>
                  <a:pt x="9538" y="955"/>
                </a:lnTo>
                <a:lnTo>
                  <a:pt x="9538" y="1101"/>
                </a:lnTo>
                <a:lnTo>
                  <a:pt x="9465" y="1285"/>
                </a:lnTo>
                <a:lnTo>
                  <a:pt x="9318" y="1615"/>
                </a:lnTo>
                <a:lnTo>
                  <a:pt x="9134" y="1908"/>
                </a:lnTo>
                <a:lnTo>
                  <a:pt x="8914" y="2202"/>
                </a:lnTo>
                <a:lnTo>
                  <a:pt x="8841" y="2165"/>
                </a:lnTo>
                <a:lnTo>
                  <a:pt x="8804" y="2202"/>
                </a:lnTo>
                <a:lnTo>
                  <a:pt x="8768" y="2202"/>
                </a:lnTo>
                <a:lnTo>
                  <a:pt x="8731" y="2275"/>
                </a:lnTo>
                <a:lnTo>
                  <a:pt x="8731" y="2349"/>
                </a:lnTo>
                <a:lnTo>
                  <a:pt x="8364" y="2715"/>
                </a:lnTo>
                <a:lnTo>
                  <a:pt x="7740" y="3339"/>
                </a:lnTo>
                <a:lnTo>
                  <a:pt x="7667" y="3339"/>
                </a:lnTo>
                <a:lnTo>
                  <a:pt x="7667" y="3412"/>
                </a:lnTo>
                <a:lnTo>
                  <a:pt x="6493" y="4439"/>
                </a:lnTo>
                <a:lnTo>
                  <a:pt x="5650" y="5173"/>
                </a:lnTo>
                <a:lnTo>
                  <a:pt x="4806" y="5870"/>
                </a:lnTo>
                <a:lnTo>
                  <a:pt x="4769" y="5870"/>
                </a:lnTo>
                <a:lnTo>
                  <a:pt x="4733" y="5907"/>
                </a:lnTo>
                <a:lnTo>
                  <a:pt x="4623" y="6017"/>
                </a:lnTo>
                <a:lnTo>
                  <a:pt x="3889" y="6567"/>
                </a:lnTo>
                <a:lnTo>
                  <a:pt x="3852" y="6567"/>
                </a:lnTo>
                <a:lnTo>
                  <a:pt x="3816" y="6604"/>
                </a:lnTo>
                <a:lnTo>
                  <a:pt x="3632" y="6714"/>
                </a:lnTo>
                <a:lnTo>
                  <a:pt x="3339" y="6897"/>
                </a:lnTo>
                <a:lnTo>
                  <a:pt x="3155" y="7007"/>
                </a:lnTo>
                <a:lnTo>
                  <a:pt x="3045" y="7154"/>
                </a:lnTo>
                <a:lnTo>
                  <a:pt x="2972" y="7117"/>
                </a:lnTo>
                <a:lnTo>
                  <a:pt x="2605" y="6824"/>
                </a:lnTo>
                <a:lnTo>
                  <a:pt x="2312" y="6457"/>
                </a:lnTo>
                <a:lnTo>
                  <a:pt x="2128" y="6274"/>
                </a:lnTo>
                <a:lnTo>
                  <a:pt x="1945" y="6090"/>
                </a:lnTo>
                <a:lnTo>
                  <a:pt x="2202" y="5943"/>
                </a:lnTo>
                <a:lnTo>
                  <a:pt x="2458" y="5723"/>
                </a:lnTo>
                <a:lnTo>
                  <a:pt x="2605" y="5943"/>
                </a:lnTo>
                <a:lnTo>
                  <a:pt x="2825" y="6127"/>
                </a:lnTo>
                <a:lnTo>
                  <a:pt x="2935" y="6200"/>
                </a:lnTo>
                <a:lnTo>
                  <a:pt x="3082" y="6237"/>
                </a:lnTo>
                <a:lnTo>
                  <a:pt x="3229" y="6237"/>
                </a:lnTo>
                <a:lnTo>
                  <a:pt x="3339" y="6127"/>
                </a:lnTo>
                <a:lnTo>
                  <a:pt x="3375" y="6090"/>
                </a:lnTo>
                <a:lnTo>
                  <a:pt x="3412" y="6017"/>
                </a:lnTo>
                <a:lnTo>
                  <a:pt x="3375" y="5870"/>
                </a:lnTo>
                <a:lnTo>
                  <a:pt x="3339" y="5797"/>
                </a:lnTo>
                <a:lnTo>
                  <a:pt x="3265" y="5760"/>
                </a:lnTo>
                <a:lnTo>
                  <a:pt x="3119" y="5760"/>
                </a:lnTo>
                <a:lnTo>
                  <a:pt x="3082" y="5797"/>
                </a:lnTo>
                <a:lnTo>
                  <a:pt x="3082" y="5760"/>
                </a:lnTo>
                <a:lnTo>
                  <a:pt x="2935" y="5650"/>
                </a:lnTo>
                <a:lnTo>
                  <a:pt x="2752" y="5503"/>
                </a:lnTo>
                <a:lnTo>
                  <a:pt x="2825" y="5430"/>
                </a:lnTo>
                <a:lnTo>
                  <a:pt x="3302" y="4990"/>
                </a:lnTo>
                <a:lnTo>
                  <a:pt x="3375" y="5173"/>
                </a:lnTo>
                <a:lnTo>
                  <a:pt x="3449" y="5283"/>
                </a:lnTo>
                <a:lnTo>
                  <a:pt x="3559" y="5393"/>
                </a:lnTo>
                <a:lnTo>
                  <a:pt x="3669" y="5503"/>
                </a:lnTo>
                <a:lnTo>
                  <a:pt x="3816" y="5540"/>
                </a:lnTo>
                <a:lnTo>
                  <a:pt x="3926" y="5540"/>
                </a:lnTo>
                <a:lnTo>
                  <a:pt x="3999" y="5467"/>
                </a:lnTo>
                <a:lnTo>
                  <a:pt x="4036" y="5393"/>
                </a:lnTo>
                <a:lnTo>
                  <a:pt x="4036" y="5283"/>
                </a:lnTo>
                <a:lnTo>
                  <a:pt x="3889" y="5136"/>
                </a:lnTo>
                <a:lnTo>
                  <a:pt x="3742" y="4990"/>
                </a:lnTo>
                <a:lnTo>
                  <a:pt x="3632" y="4843"/>
                </a:lnTo>
                <a:lnTo>
                  <a:pt x="3595" y="4770"/>
                </a:lnTo>
                <a:lnTo>
                  <a:pt x="3595" y="4733"/>
                </a:lnTo>
                <a:lnTo>
                  <a:pt x="3926" y="4439"/>
                </a:lnTo>
                <a:lnTo>
                  <a:pt x="4146" y="4256"/>
                </a:lnTo>
                <a:lnTo>
                  <a:pt x="4182" y="4403"/>
                </a:lnTo>
                <a:lnTo>
                  <a:pt x="4256" y="4513"/>
                </a:lnTo>
                <a:lnTo>
                  <a:pt x="4329" y="4623"/>
                </a:lnTo>
                <a:lnTo>
                  <a:pt x="4439" y="4770"/>
                </a:lnTo>
                <a:lnTo>
                  <a:pt x="4586" y="4843"/>
                </a:lnTo>
                <a:lnTo>
                  <a:pt x="4696" y="4880"/>
                </a:lnTo>
                <a:lnTo>
                  <a:pt x="4806" y="4843"/>
                </a:lnTo>
                <a:lnTo>
                  <a:pt x="4843" y="4770"/>
                </a:lnTo>
                <a:lnTo>
                  <a:pt x="4879" y="4733"/>
                </a:lnTo>
                <a:lnTo>
                  <a:pt x="4879" y="4623"/>
                </a:lnTo>
                <a:lnTo>
                  <a:pt x="4843" y="4549"/>
                </a:lnTo>
                <a:lnTo>
                  <a:pt x="4769" y="4476"/>
                </a:lnTo>
                <a:lnTo>
                  <a:pt x="4623" y="4329"/>
                </a:lnTo>
                <a:lnTo>
                  <a:pt x="4513" y="4219"/>
                </a:lnTo>
                <a:lnTo>
                  <a:pt x="4476" y="4073"/>
                </a:lnTo>
                <a:lnTo>
                  <a:pt x="4476" y="3999"/>
                </a:lnTo>
                <a:lnTo>
                  <a:pt x="4989" y="3522"/>
                </a:lnTo>
                <a:lnTo>
                  <a:pt x="5063" y="3632"/>
                </a:lnTo>
                <a:lnTo>
                  <a:pt x="5173" y="3853"/>
                </a:lnTo>
                <a:lnTo>
                  <a:pt x="5356" y="4036"/>
                </a:lnTo>
                <a:lnTo>
                  <a:pt x="5430" y="4073"/>
                </a:lnTo>
                <a:lnTo>
                  <a:pt x="5503" y="4109"/>
                </a:lnTo>
                <a:lnTo>
                  <a:pt x="5576" y="4073"/>
                </a:lnTo>
                <a:lnTo>
                  <a:pt x="5650" y="4036"/>
                </a:lnTo>
                <a:lnTo>
                  <a:pt x="5686" y="3963"/>
                </a:lnTo>
                <a:lnTo>
                  <a:pt x="5686" y="3926"/>
                </a:lnTo>
                <a:lnTo>
                  <a:pt x="5686" y="3853"/>
                </a:lnTo>
                <a:lnTo>
                  <a:pt x="5650" y="3779"/>
                </a:lnTo>
                <a:lnTo>
                  <a:pt x="5246" y="3302"/>
                </a:lnTo>
                <a:lnTo>
                  <a:pt x="5980" y="2642"/>
                </a:lnTo>
                <a:lnTo>
                  <a:pt x="6016" y="2715"/>
                </a:lnTo>
                <a:lnTo>
                  <a:pt x="6163" y="3082"/>
                </a:lnTo>
                <a:lnTo>
                  <a:pt x="6200" y="3156"/>
                </a:lnTo>
                <a:lnTo>
                  <a:pt x="6237" y="3192"/>
                </a:lnTo>
                <a:lnTo>
                  <a:pt x="6383" y="3192"/>
                </a:lnTo>
                <a:lnTo>
                  <a:pt x="6457" y="3156"/>
                </a:lnTo>
                <a:lnTo>
                  <a:pt x="6493" y="3082"/>
                </a:lnTo>
                <a:lnTo>
                  <a:pt x="6530" y="3009"/>
                </a:lnTo>
                <a:lnTo>
                  <a:pt x="6493" y="2936"/>
                </a:lnTo>
                <a:lnTo>
                  <a:pt x="6383" y="2605"/>
                </a:lnTo>
                <a:lnTo>
                  <a:pt x="6273" y="2422"/>
                </a:lnTo>
                <a:lnTo>
                  <a:pt x="7007" y="1725"/>
                </a:lnTo>
                <a:lnTo>
                  <a:pt x="7044" y="1945"/>
                </a:lnTo>
                <a:lnTo>
                  <a:pt x="7080" y="2129"/>
                </a:lnTo>
                <a:lnTo>
                  <a:pt x="7154" y="2349"/>
                </a:lnTo>
                <a:lnTo>
                  <a:pt x="7227" y="2532"/>
                </a:lnTo>
                <a:lnTo>
                  <a:pt x="7300" y="2605"/>
                </a:lnTo>
                <a:lnTo>
                  <a:pt x="7410" y="2642"/>
                </a:lnTo>
                <a:lnTo>
                  <a:pt x="7557" y="2569"/>
                </a:lnTo>
                <a:lnTo>
                  <a:pt x="7630" y="2495"/>
                </a:lnTo>
                <a:lnTo>
                  <a:pt x="7667" y="2385"/>
                </a:lnTo>
                <a:lnTo>
                  <a:pt x="7667" y="2312"/>
                </a:lnTo>
                <a:lnTo>
                  <a:pt x="7630" y="2239"/>
                </a:lnTo>
                <a:lnTo>
                  <a:pt x="7557" y="2165"/>
                </a:lnTo>
                <a:lnTo>
                  <a:pt x="7484" y="2165"/>
                </a:lnTo>
                <a:lnTo>
                  <a:pt x="7337" y="1835"/>
                </a:lnTo>
                <a:lnTo>
                  <a:pt x="7227" y="1542"/>
                </a:lnTo>
                <a:lnTo>
                  <a:pt x="7740" y="1101"/>
                </a:lnTo>
                <a:lnTo>
                  <a:pt x="8217" y="735"/>
                </a:lnTo>
                <a:lnTo>
                  <a:pt x="8364" y="625"/>
                </a:lnTo>
                <a:lnTo>
                  <a:pt x="8511" y="551"/>
                </a:lnTo>
                <a:lnTo>
                  <a:pt x="8841" y="478"/>
                </a:lnTo>
                <a:close/>
                <a:moveTo>
                  <a:pt x="3485" y="7264"/>
                </a:moveTo>
                <a:lnTo>
                  <a:pt x="3449" y="7447"/>
                </a:lnTo>
                <a:lnTo>
                  <a:pt x="3302" y="7337"/>
                </a:lnTo>
                <a:lnTo>
                  <a:pt x="3485" y="7264"/>
                </a:lnTo>
                <a:close/>
                <a:moveTo>
                  <a:pt x="5099" y="6163"/>
                </a:moveTo>
                <a:lnTo>
                  <a:pt x="4733" y="7264"/>
                </a:lnTo>
                <a:lnTo>
                  <a:pt x="4733" y="7337"/>
                </a:lnTo>
                <a:lnTo>
                  <a:pt x="4586" y="7447"/>
                </a:lnTo>
                <a:lnTo>
                  <a:pt x="4586" y="7337"/>
                </a:lnTo>
                <a:lnTo>
                  <a:pt x="4586" y="7301"/>
                </a:lnTo>
                <a:lnTo>
                  <a:pt x="4623" y="6860"/>
                </a:lnTo>
                <a:lnTo>
                  <a:pt x="4733" y="6457"/>
                </a:lnTo>
                <a:lnTo>
                  <a:pt x="5026" y="6237"/>
                </a:lnTo>
                <a:lnTo>
                  <a:pt x="5099" y="6163"/>
                </a:lnTo>
                <a:close/>
                <a:moveTo>
                  <a:pt x="4292" y="6750"/>
                </a:moveTo>
                <a:lnTo>
                  <a:pt x="4219" y="7117"/>
                </a:lnTo>
                <a:lnTo>
                  <a:pt x="4219" y="7484"/>
                </a:lnTo>
                <a:lnTo>
                  <a:pt x="4219" y="7594"/>
                </a:lnTo>
                <a:lnTo>
                  <a:pt x="4292" y="7631"/>
                </a:lnTo>
                <a:lnTo>
                  <a:pt x="3889" y="7924"/>
                </a:lnTo>
                <a:lnTo>
                  <a:pt x="3816" y="7851"/>
                </a:lnTo>
                <a:lnTo>
                  <a:pt x="3889" y="7777"/>
                </a:lnTo>
                <a:lnTo>
                  <a:pt x="3926" y="7667"/>
                </a:lnTo>
                <a:lnTo>
                  <a:pt x="3926" y="7594"/>
                </a:lnTo>
                <a:lnTo>
                  <a:pt x="3889" y="7521"/>
                </a:lnTo>
                <a:lnTo>
                  <a:pt x="3852" y="7484"/>
                </a:lnTo>
                <a:lnTo>
                  <a:pt x="3816" y="7484"/>
                </a:lnTo>
                <a:lnTo>
                  <a:pt x="3889" y="7227"/>
                </a:lnTo>
                <a:lnTo>
                  <a:pt x="3926" y="7007"/>
                </a:lnTo>
                <a:lnTo>
                  <a:pt x="3926" y="6970"/>
                </a:lnTo>
                <a:lnTo>
                  <a:pt x="4292" y="6750"/>
                </a:lnTo>
                <a:close/>
                <a:moveTo>
                  <a:pt x="1101" y="6127"/>
                </a:moveTo>
                <a:lnTo>
                  <a:pt x="1358" y="6200"/>
                </a:lnTo>
                <a:lnTo>
                  <a:pt x="1578" y="6310"/>
                </a:lnTo>
                <a:lnTo>
                  <a:pt x="1761" y="6457"/>
                </a:lnTo>
                <a:lnTo>
                  <a:pt x="1945" y="6677"/>
                </a:lnTo>
                <a:lnTo>
                  <a:pt x="2312" y="7081"/>
                </a:lnTo>
                <a:lnTo>
                  <a:pt x="2715" y="7447"/>
                </a:lnTo>
                <a:lnTo>
                  <a:pt x="3155" y="7777"/>
                </a:lnTo>
                <a:lnTo>
                  <a:pt x="3339" y="7961"/>
                </a:lnTo>
                <a:lnTo>
                  <a:pt x="3522" y="8144"/>
                </a:lnTo>
                <a:lnTo>
                  <a:pt x="3522" y="8181"/>
                </a:lnTo>
                <a:lnTo>
                  <a:pt x="3485" y="8291"/>
                </a:lnTo>
                <a:lnTo>
                  <a:pt x="3485" y="8401"/>
                </a:lnTo>
                <a:lnTo>
                  <a:pt x="3559" y="8474"/>
                </a:lnTo>
                <a:lnTo>
                  <a:pt x="3669" y="8511"/>
                </a:lnTo>
                <a:lnTo>
                  <a:pt x="3669" y="8621"/>
                </a:lnTo>
                <a:lnTo>
                  <a:pt x="3669" y="8658"/>
                </a:lnTo>
                <a:lnTo>
                  <a:pt x="3595" y="8695"/>
                </a:lnTo>
                <a:lnTo>
                  <a:pt x="3229" y="8731"/>
                </a:lnTo>
                <a:lnTo>
                  <a:pt x="3009" y="8474"/>
                </a:lnTo>
                <a:lnTo>
                  <a:pt x="2825" y="8254"/>
                </a:lnTo>
                <a:lnTo>
                  <a:pt x="2165" y="7484"/>
                </a:lnTo>
                <a:lnTo>
                  <a:pt x="1615" y="6897"/>
                </a:lnTo>
                <a:lnTo>
                  <a:pt x="1321" y="6604"/>
                </a:lnTo>
                <a:lnTo>
                  <a:pt x="1174" y="6494"/>
                </a:lnTo>
                <a:lnTo>
                  <a:pt x="991" y="6420"/>
                </a:lnTo>
                <a:lnTo>
                  <a:pt x="1101" y="6127"/>
                </a:lnTo>
                <a:close/>
                <a:moveTo>
                  <a:pt x="8731" y="1"/>
                </a:moveTo>
                <a:lnTo>
                  <a:pt x="8474" y="74"/>
                </a:lnTo>
                <a:lnTo>
                  <a:pt x="8217" y="184"/>
                </a:lnTo>
                <a:lnTo>
                  <a:pt x="7997" y="331"/>
                </a:lnTo>
                <a:lnTo>
                  <a:pt x="7777" y="478"/>
                </a:lnTo>
                <a:lnTo>
                  <a:pt x="7154" y="1028"/>
                </a:lnTo>
                <a:lnTo>
                  <a:pt x="6530" y="1578"/>
                </a:lnTo>
                <a:lnTo>
                  <a:pt x="4036" y="3779"/>
                </a:lnTo>
                <a:lnTo>
                  <a:pt x="2825" y="4843"/>
                </a:lnTo>
                <a:lnTo>
                  <a:pt x="2312" y="5283"/>
                </a:lnTo>
                <a:lnTo>
                  <a:pt x="2092" y="5540"/>
                </a:lnTo>
                <a:lnTo>
                  <a:pt x="1871" y="5797"/>
                </a:lnTo>
                <a:lnTo>
                  <a:pt x="1761" y="5833"/>
                </a:lnTo>
                <a:lnTo>
                  <a:pt x="1725" y="5943"/>
                </a:lnTo>
                <a:lnTo>
                  <a:pt x="1541" y="5833"/>
                </a:lnTo>
                <a:lnTo>
                  <a:pt x="1358" y="5797"/>
                </a:lnTo>
                <a:lnTo>
                  <a:pt x="1174" y="5760"/>
                </a:lnTo>
                <a:lnTo>
                  <a:pt x="954" y="5760"/>
                </a:lnTo>
                <a:lnTo>
                  <a:pt x="844" y="5797"/>
                </a:lnTo>
                <a:lnTo>
                  <a:pt x="771" y="5907"/>
                </a:lnTo>
                <a:lnTo>
                  <a:pt x="624" y="6420"/>
                </a:lnTo>
                <a:lnTo>
                  <a:pt x="624" y="6494"/>
                </a:lnTo>
                <a:lnTo>
                  <a:pt x="661" y="6567"/>
                </a:lnTo>
                <a:lnTo>
                  <a:pt x="698" y="6604"/>
                </a:lnTo>
                <a:lnTo>
                  <a:pt x="771" y="6640"/>
                </a:lnTo>
                <a:lnTo>
                  <a:pt x="918" y="6860"/>
                </a:lnTo>
                <a:lnTo>
                  <a:pt x="1101" y="7081"/>
                </a:lnTo>
                <a:lnTo>
                  <a:pt x="1505" y="7484"/>
                </a:lnTo>
                <a:lnTo>
                  <a:pt x="2385" y="8511"/>
                </a:lnTo>
                <a:lnTo>
                  <a:pt x="2715" y="8951"/>
                </a:lnTo>
                <a:lnTo>
                  <a:pt x="2935" y="9171"/>
                </a:lnTo>
                <a:lnTo>
                  <a:pt x="3155" y="9318"/>
                </a:lnTo>
                <a:lnTo>
                  <a:pt x="3302" y="9355"/>
                </a:lnTo>
                <a:lnTo>
                  <a:pt x="3412" y="9355"/>
                </a:lnTo>
                <a:lnTo>
                  <a:pt x="3522" y="9281"/>
                </a:lnTo>
                <a:lnTo>
                  <a:pt x="3595" y="9171"/>
                </a:lnTo>
                <a:lnTo>
                  <a:pt x="3816" y="9135"/>
                </a:lnTo>
                <a:lnTo>
                  <a:pt x="3962" y="9061"/>
                </a:lnTo>
                <a:lnTo>
                  <a:pt x="4072" y="8951"/>
                </a:lnTo>
                <a:lnTo>
                  <a:pt x="4146" y="8805"/>
                </a:lnTo>
                <a:lnTo>
                  <a:pt x="4146" y="8548"/>
                </a:lnTo>
                <a:lnTo>
                  <a:pt x="4109" y="8328"/>
                </a:lnTo>
                <a:lnTo>
                  <a:pt x="5320" y="7557"/>
                </a:lnTo>
                <a:lnTo>
                  <a:pt x="6530" y="6750"/>
                </a:lnTo>
                <a:lnTo>
                  <a:pt x="7667" y="5907"/>
                </a:lnTo>
                <a:lnTo>
                  <a:pt x="8804" y="5026"/>
                </a:lnTo>
                <a:lnTo>
                  <a:pt x="9281" y="4660"/>
                </a:lnTo>
                <a:lnTo>
                  <a:pt x="9721" y="4219"/>
                </a:lnTo>
                <a:lnTo>
                  <a:pt x="10125" y="3743"/>
                </a:lnTo>
                <a:lnTo>
                  <a:pt x="10308" y="3486"/>
                </a:lnTo>
                <a:lnTo>
                  <a:pt x="10455" y="3229"/>
                </a:lnTo>
                <a:lnTo>
                  <a:pt x="10602" y="2972"/>
                </a:lnTo>
                <a:lnTo>
                  <a:pt x="10712" y="2679"/>
                </a:lnTo>
                <a:lnTo>
                  <a:pt x="10785" y="2385"/>
                </a:lnTo>
                <a:lnTo>
                  <a:pt x="10822" y="2129"/>
                </a:lnTo>
                <a:lnTo>
                  <a:pt x="10822" y="1835"/>
                </a:lnTo>
                <a:lnTo>
                  <a:pt x="10785" y="1542"/>
                </a:lnTo>
                <a:lnTo>
                  <a:pt x="10675" y="1248"/>
                </a:lnTo>
                <a:lnTo>
                  <a:pt x="10528" y="955"/>
                </a:lnTo>
                <a:lnTo>
                  <a:pt x="10382" y="735"/>
                </a:lnTo>
                <a:lnTo>
                  <a:pt x="10198" y="515"/>
                </a:lnTo>
                <a:lnTo>
                  <a:pt x="9978" y="368"/>
                </a:lnTo>
                <a:lnTo>
                  <a:pt x="9758" y="221"/>
                </a:lnTo>
                <a:lnTo>
                  <a:pt x="9501" y="111"/>
                </a:lnTo>
                <a:lnTo>
                  <a:pt x="9281" y="38"/>
                </a:lnTo>
                <a:lnTo>
                  <a:pt x="8988" y="1"/>
                </a:lnTo>
                <a:close/>
                <a:moveTo>
                  <a:pt x="1981" y="12399"/>
                </a:moveTo>
                <a:lnTo>
                  <a:pt x="1981" y="12509"/>
                </a:lnTo>
                <a:lnTo>
                  <a:pt x="1981" y="12656"/>
                </a:lnTo>
                <a:lnTo>
                  <a:pt x="1908" y="12913"/>
                </a:lnTo>
                <a:lnTo>
                  <a:pt x="1798" y="12913"/>
                </a:lnTo>
                <a:lnTo>
                  <a:pt x="1871" y="12656"/>
                </a:lnTo>
                <a:lnTo>
                  <a:pt x="1981" y="12399"/>
                </a:lnTo>
                <a:close/>
                <a:moveTo>
                  <a:pt x="1651" y="9391"/>
                </a:moveTo>
                <a:lnTo>
                  <a:pt x="1688" y="9575"/>
                </a:lnTo>
                <a:lnTo>
                  <a:pt x="1908" y="10198"/>
                </a:lnTo>
                <a:lnTo>
                  <a:pt x="2348" y="11372"/>
                </a:lnTo>
                <a:lnTo>
                  <a:pt x="2422" y="11739"/>
                </a:lnTo>
                <a:lnTo>
                  <a:pt x="2458" y="12106"/>
                </a:lnTo>
                <a:lnTo>
                  <a:pt x="2422" y="12436"/>
                </a:lnTo>
                <a:lnTo>
                  <a:pt x="2348" y="12619"/>
                </a:lnTo>
                <a:lnTo>
                  <a:pt x="2275" y="12766"/>
                </a:lnTo>
                <a:lnTo>
                  <a:pt x="2312" y="12583"/>
                </a:lnTo>
                <a:lnTo>
                  <a:pt x="2275" y="12436"/>
                </a:lnTo>
                <a:lnTo>
                  <a:pt x="2202" y="12326"/>
                </a:lnTo>
                <a:lnTo>
                  <a:pt x="2128" y="12216"/>
                </a:lnTo>
                <a:lnTo>
                  <a:pt x="2018" y="12179"/>
                </a:lnTo>
                <a:lnTo>
                  <a:pt x="1871" y="12179"/>
                </a:lnTo>
                <a:lnTo>
                  <a:pt x="1835" y="12253"/>
                </a:lnTo>
                <a:lnTo>
                  <a:pt x="1835" y="12326"/>
                </a:lnTo>
                <a:lnTo>
                  <a:pt x="1578" y="12656"/>
                </a:lnTo>
                <a:lnTo>
                  <a:pt x="1505" y="12840"/>
                </a:lnTo>
                <a:lnTo>
                  <a:pt x="1431" y="13023"/>
                </a:lnTo>
                <a:lnTo>
                  <a:pt x="1358" y="13023"/>
                </a:lnTo>
                <a:lnTo>
                  <a:pt x="1578" y="12509"/>
                </a:lnTo>
                <a:lnTo>
                  <a:pt x="1761" y="11996"/>
                </a:lnTo>
                <a:lnTo>
                  <a:pt x="1761" y="11959"/>
                </a:lnTo>
                <a:lnTo>
                  <a:pt x="1725" y="11922"/>
                </a:lnTo>
                <a:lnTo>
                  <a:pt x="1688" y="11922"/>
                </a:lnTo>
                <a:lnTo>
                  <a:pt x="1651" y="11959"/>
                </a:lnTo>
                <a:lnTo>
                  <a:pt x="1321" y="12399"/>
                </a:lnTo>
                <a:lnTo>
                  <a:pt x="1028" y="12913"/>
                </a:lnTo>
                <a:lnTo>
                  <a:pt x="881" y="12840"/>
                </a:lnTo>
                <a:lnTo>
                  <a:pt x="881" y="12729"/>
                </a:lnTo>
                <a:lnTo>
                  <a:pt x="1028" y="12436"/>
                </a:lnTo>
                <a:lnTo>
                  <a:pt x="1174" y="12143"/>
                </a:lnTo>
                <a:lnTo>
                  <a:pt x="1358" y="11849"/>
                </a:lnTo>
                <a:lnTo>
                  <a:pt x="1541" y="11556"/>
                </a:lnTo>
                <a:lnTo>
                  <a:pt x="1541" y="11519"/>
                </a:lnTo>
                <a:lnTo>
                  <a:pt x="1505" y="11482"/>
                </a:lnTo>
                <a:lnTo>
                  <a:pt x="1468" y="11519"/>
                </a:lnTo>
                <a:lnTo>
                  <a:pt x="1138" y="11812"/>
                </a:lnTo>
                <a:lnTo>
                  <a:pt x="954" y="11996"/>
                </a:lnTo>
                <a:lnTo>
                  <a:pt x="808" y="12179"/>
                </a:lnTo>
                <a:lnTo>
                  <a:pt x="698" y="12399"/>
                </a:lnTo>
                <a:lnTo>
                  <a:pt x="588" y="12619"/>
                </a:lnTo>
                <a:lnTo>
                  <a:pt x="551" y="12583"/>
                </a:lnTo>
                <a:lnTo>
                  <a:pt x="624" y="12473"/>
                </a:lnTo>
                <a:lnTo>
                  <a:pt x="661" y="12363"/>
                </a:lnTo>
                <a:lnTo>
                  <a:pt x="1138" y="11629"/>
                </a:lnTo>
                <a:lnTo>
                  <a:pt x="1321" y="11262"/>
                </a:lnTo>
                <a:lnTo>
                  <a:pt x="1468" y="10859"/>
                </a:lnTo>
                <a:lnTo>
                  <a:pt x="1431" y="10822"/>
                </a:lnTo>
                <a:lnTo>
                  <a:pt x="1395" y="10822"/>
                </a:lnTo>
                <a:lnTo>
                  <a:pt x="1064" y="11189"/>
                </a:lnTo>
                <a:lnTo>
                  <a:pt x="734" y="11556"/>
                </a:lnTo>
                <a:lnTo>
                  <a:pt x="844" y="11372"/>
                </a:lnTo>
                <a:lnTo>
                  <a:pt x="1248" y="10749"/>
                </a:lnTo>
                <a:lnTo>
                  <a:pt x="1651" y="10125"/>
                </a:lnTo>
                <a:lnTo>
                  <a:pt x="1651" y="10052"/>
                </a:lnTo>
                <a:lnTo>
                  <a:pt x="1615" y="9978"/>
                </a:lnTo>
                <a:lnTo>
                  <a:pt x="1505" y="9978"/>
                </a:lnTo>
                <a:lnTo>
                  <a:pt x="1321" y="10162"/>
                </a:lnTo>
                <a:lnTo>
                  <a:pt x="1505" y="9795"/>
                </a:lnTo>
                <a:lnTo>
                  <a:pt x="1651" y="9391"/>
                </a:lnTo>
                <a:close/>
                <a:moveTo>
                  <a:pt x="1541" y="8768"/>
                </a:moveTo>
                <a:lnTo>
                  <a:pt x="1468" y="8805"/>
                </a:lnTo>
                <a:lnTo>
                  <a:pt x="1395" y="8915"/>
                </a:lnTo>
                <a:lnTo>
                  <a:pt x="1395" y="9025"/>
                </a:lnTo>
                <a:lnTo>
                  <a:pt x="1395" y="9061"/>
                </a:lnTo>
                <a:lnTo>
                  <a:pt x="1211" y="9355"/>
                </a:lnTo>
                <a:lnTo>
                  <a:pt x="1101" y="9648"/>
                </a:lnTo>
                <a:lnTo>
                  <a:pt x="661" y="10602"/>
                </a:lnTo>
                <a:lnTo>
                  <a:pt x="294" y="11409"/>
                </a:lnTo>
                <a:lnTo>
                  <a:pt x="147" y="11812"/>
                </a:lnTo>
                <a:lnTo>
                  <a:pt x="37" y="12253"/>
                </a:lnTo>
                <a:lnTo>
                  <a:pt x="1" y="12399"/>
                </a:lnTo>
                <a:lnTo>
                  <a:pt x="1" y="12509"/>
                </a:lnTo>
                <a:lnTo>
                  <a:pt x="74" y="12729"/>
                </a:lnTo>
                <a:lnTo>
                  <a:pt x="221" y="12913"/>
                </a:lnTo>
                <a:lnTo>
                  <a:pt x="404" y="13096"/>
                </a:lnTo>
                <a:lnTo>
                  <a:pt x="441" y="13170"/>
                </a:lnTo>
                <a:lnTo>
                  <a:pt x="514" y="13206"/>
                </a:lnTo>
                <a:lnTo>
                  <a:pt x="588" y="13243"/>
                </a:lnTo>
                <a:lnTo>
                  <a:pt x="661" y="13243"/>
                </a:lnTo>
                <a:lnTo>
                  <a:pt x="734" y="13280"/>
                </a:lnTo>
                <a:lnTo>
                  <a:pt x="881" y="13353"/>
                </a:lnTo>
                <a:lnTo>
                  <a:pt x="954" y="13426"/>
                </a:lnTo>
                <a:lnTo>
                  <a:pt x="1101" y="13426"/>
                </a:lnTo>
                <a:lnTo>
                  <a:pt x="1431" y="13536"/>
                </a:lnTo>
                <a:lnTo>
                  <a:pt x="1468" y="13573"/>
                </a:lnTo>
                <a:lnTo>
                  <a:pt x="1688" y="13573"/>
                </a:lnTo>
                <a:lnTo>
                  <a:pt x="1908" y="13536"/>
                </a:lnTo>
                <a:lnTo>
                  <a:pt x="2128" y="13463"/>
                </a:lnTo>
                <a:lnTo>
                  <a:pt x="2312" y="13390"/>
                </a:lnTo>
                <a:lnTo>
                  <a:pt x="2495" y="13280"/>
                </a:lnTo>
                <a:lnTo>
                  <a:pt x="2605" y="13133"/>
                </a:lnTo>
                <a:lnTo>
                  <a:pt x="2715" y="12986"/>
                </a:lnTo>
                <a:lnTo>
                  <a:pt x="2788" y="12840"/>
                </a:lnTo>
                <a:lnTo>
                  <a:pt x="2862" y="12693"/>
                </a:lnTo>
                <a:lnTo>
                  <a:pt x="2935" y="12326"/>
                </a:lnTo>
                <a:lnTo>
                  <a:pt x="2935" y="11959"/>
                </a:lnTo>
                <a:lnTo>
                  <a:pt x="2862" y="11592"/>
                </a:lnTo>
                <a:lnTo>
                  <a:pt x="2788" y="11226"/>
                </a:lnTo>
                <a:lnTo>
                  <a:pt x="2678" y="10895"/>
                </a:lnTo>
                <a:lnTo>
                  <a:pt x="2055" y="9061"/>
                </a:lnTo>
                <a:lnTo>
                  <a:pt x="1981" y="8951"/>
                </a:lnTo>
                <a:lnTo>
                  <a:pt x="1871" y="8878"/>
                </a:lnTo>
                <a:lnTo>
                  <a:pt x="1761" y="8805"/>
                </a:lnTo>
                <a:lnTo>
                  <a:pt x="1651" y="8768"/>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488" name="Shape 488"/>
          <p:cNvSpPr/>
          <p:nvPr/>
        </p:nvSpPr>
        <p:spPr>
          <a:xfrm>
            <a:off x="8829403" y="4583868"/>
            <a:ext cx="391238" cy="289295"/>
          </a:xfrm>
          <a:custGeom>
            <a:avLst/>
            <a:gdLst/>
            <a:ahLst/>
            <a:cxnLst/>
            <a:rect l="0" t="0" r="0" b="0"/>
            <a:pathLst>
              <a:path w="13793" h="10199" extrusionOk="0">
                <a:moveTo>
                  <a:pt x="5649" y="2128"/>
                </a:moveTo>
                <a:lnTo>
                  <a:pt x="5503" y="2165"/>
                </a:lnTo>
                <a:lnTo>
                  <a:pt x="5356" y="2238"/>
                </a:lnTo>
                <a:lnTo>
                  <a:pt x="5209" y="2312"/>
                </a:lnTo>
                <a:lnTo>
                  <a:pt x="5099" y="2422"/>
                </a:lnTo>
                <a:lnTo>
                  <a:pt x="4989" y="2532"/>
                </a:lnTo>
                <a:lnTo>
                  <a:pt x="4916" y="2642"/>
                </a:lnTo>
                <a:lnTo>
                  <a:pt x="4879" y="2788"/>
                </a:lnTo>
                <a:lnTo>
                  <a:pt x="4842" y="2935"/>
                </a:lnTo>
                <a:lnTo>
                  <a:pt x="4842" y="3119"/>
                </a:lnTo>
                <a:lnTo>
                  <a:pt x="4879" y="3265"/>
                </a:lnTo>
                <a:lnTo>
                  <a:pt x="4916" y="3375"/>
                </a:lnTo>
                <a:lnTo>
                  <a:pt x="5026" y="3485"/>
                </a:lnTo>
                <a:lnTo>
                  <a:pt x="5136" y="3522"/>
                </a:lnTo>
                <a:lnTo>
                  <a:pt x="5209" y="3522"/>
                </a:lnTo>
                <a:lnTo>
                  <a:pt x="5319" y="3449"/>
                </a:lnTo>
                <a:lnTo>
                  <a:pt x="5356" y="3375"/>
                </a:lnTo>
                <a:lnTo>
                  <a:pt x="5393" y="3119"/>
                </a:lnTo>
                <a:lnTo>
                  <a:pt x="5393" y="2899"/>
                </a:lnTo>
                <a:lnTo>
                  <a:pt x="5429" y="3045"/>
                </a:lnTo>
                <a:lnTo>
                  <a:pt x="5466" y="3229"/>
                </a:lnTo>
                <a:lnTo>
                  <a:pt x="5503" y="3632"/>
                </a:lnTo>
                <a:lnTo>
                  <a:pt x="5576" y="3926"/>
                </a:lnTo>
                <a:lnTo>
                  <a:pt x="5613" y="4072"/>
                </a:lnTo>
                <a:lnTo>
                  <a:pt x="5723" y="4219"/>
                </a:lnTo>
                <a:lnTo>
                  <a:pt x="5796" y="4256"/>
                </a:lnTo>
                <a:lnTo>
                  <a:pt x="5833" y="4256"/>
                </a:lnTo>
                <a:lnTo>
                  <a:pt x="5906" y="4219"/>
                </a:lnTo>
                <a:lnTo>
                  <a:pt x="5943" y="4146"/>
                </a:lnTo>
                <a:lnTo>
                  <a:pt x="5980" y="4036"/>
                </a:lnTo>
                <a:lnTo>
                  <a:pt x="5980" y="3926"/>
                </a:lnTo>
                <a:lnTo>
                  <a:pt x="5943" y="3669"/>
                </a:lnTo>
                <a:lnTo>
                  <a:pt x="5833" y="3082"/>
                </a:lnTo>
                <a:lnTo>
                  <a:pt x="5759" y="2825"/>
                </a:lnTo>
                <a:lnTo>
                  <a:pt x="5686" y="2715"/>
                </a:lnTo>
                <a:lnTo>
                  <a:pt x="5613" y="2642"/>
                </a:lnTo>
                <a:lnTo>
                  <a:pt x="5723" y="2605"/>
                </a:lnTo>
                <a:lnTo>
                  <a:pt x="6016" y="2605"/>
                </a:lnTo>
                <a:lnTo>
                  <a:pt x="6163" y="2642"/>
                </a:lnTo>
                <a:lnTo>
                  <a:pt x="6310" y="3045"/>
                </a:lnTo>
                <a:lnTo>
                  <a:pt x="6456" y="3522"/>
                </a:lnTo>
                <a:lnTo>
                  <a:pt x="6603" y="3999"/>
                </a:lnTo>
                <a:lnTo>
                  <a:pt x="6640" y="4072"/>
                </a:lnTo>
                <a:lnTo>
                  <a:pt x="6677" y="4109"/>
                </a:lnTo>
                <a:lnTo>
                  <a:pt x="6750" y="4146"/>
                </a:lnTo>
                <a:lnTo>
                  <a:pt x="6823" y="4109"/>
                </a:lnTo>
                <a:lnTo>
                  <a:pt x="6897" y="4072"/>
                </a:lnTo>
                <a:lnTo>
                  <a:pt x="6970" y="4036"/>
                </a:lnTo>
                <a:lnTo>
                  <a:pt x="7007" y="3926"/>
                </a:lnTo>
                <a:lnTo>
                  <a:pt x="7007" y="3852"/>
                </a:lnTo>
                <a:lnTo>
                  <a:pt x="6860" y="3412"/>
                </a:lnTo>
                <a:lnTo>
                  <a:pt x="6750" y="3009"/>
                </a:lnTo>
                <a:lnTo>
                  <a:pt x="6677" y="2862"/>
                </a:lnTo>
                <a:lnTo>
                  <a:pt x="6970" y="3045"/>
                </a:lnTo>
                <a:lnTo>
                  <a:pt x="7227" y="3229"/>
                </a:lnTo>
                <a:lnTo>
                  <a:pt x="7227" y="3449"/>
                </a:lnTo>
                <a:lnTo>
                  <a:pt x="7263" y="3669"/>
                </a:lnTo>
                <a:lnTo>
                  <a:pt x="7410" y="4072"/>
                </a:lnTo>
                <a:lnTo>
                  <a:pt x="7484" y="4146"/>
                </a:lnTo>
                <a:lnTo>
                  <a:pt x="7520" y="4182"/>
                </a:lnTo>
                <a:lnTo>
                  <a:pt x="7667" y="4182"/>
                </a:lnTo>
                <a:lnTo>
                  <a:pt x="7740" y="4146"/>
                </a:lnTo>
                <a:lnTo>
                  <a:pt x="7777" y="4109"/>
                </a:lnTo>
                <a:lnTo>
                  <a:pt x="7814" y="4036"/>
                </a:lnTo>
                <a:lnTo>
                  <a:pt x="7777" y="3926"/>
                </a:lnTo>
                <a:lnTo>
                  <a:pt x="7704" y="3669"/>
                </a:lnTo>
                <a:lnTo>
                  <a:pt x="8034" y="3962"/>
                </a:lnTo>
                <a:lnTo>
                  <a:pt x="8070" y="3999"/>
                </a:lnTo>
                <a:lnTo>
                  <a:pt x="8107" y="3999"/>
                </a:lnTo>
                <a:lnTo>
                  <a:pt x="8144" y="3962"/>
                </a:lnTo>
                <a:lnTo>
                  <a:pt x="8144" y="3926"/>
                </a:lnTo>
                <a:lnTo>
                  <a:pt x="8144" y="3742"/>
                </a:lnTo>
                <a:lnTo>
                  <a:pt x="8107" y="3595"/>
                </a:lnTo>
                <a:lnTo>
                  <a:pt x="7960" y="3302"/>
                </a:lnTo>
                <a:lnTo>
                  <a:pt x="7740" y="3009"/>
                </a:lnTo>
                <a:lnTo>
                  <a:pt x="7484" y="2788"/>
                </a:lnTo>
                <a:lnTo>
                  <a:pt x="7190" y="2568"/>
                </a:lnTo>
                <a:lnTo>
                  <a:pt x="6897" y="2422"/>
                </a:lnTo>
                <a:lnTo>
                  <a:pt x="6566" y="2275"/>
                </a:lnTo>
                <a:lnTo>
                  <a:pt x="6273" y="2165"/>
                </a:lnTo>
                <a:lnTo>
                  <a:pt x="5943" y="2128"/>
                </a:lnTo>
                <a:close/>
                <a:moveTo>
                  <a:pt x="12215" y="3485"/>
                </a:moveTo>
                <a:lnTo>
                  <a:pt x="12142" y="3522"/>
                </a:lnTo>
                <a:lnTo>
                  <a:pt x="12142" y="3559"/>
                </a:lnTo>
                <a:lnTo>
                  <a:pt x="12142" y="3742"/>
                </a:lnTo>
                <a:lnTo>
                  <a:pt x="12142" y="3926"/>
                </a:lnTo>
                <a:lnTo>
                  <a:pt x="12252" y="4292"/>
                </a:lnTo>
                <a:lnTo>
                  <a:pt x="12436" y="4769"/>
                </a:lnTo>
                <a:lnTo>
                  <a:pt x="12582" y="5136"/>
                </a:lnTo>
                <a:lnTo>
                  <a:pt x="12546" y="5209"/>
                </a:lnTo>
                <a:lnTo>
                  <a:pt x="12546" y="5320"/>
                </a:lnTo>
                <a:lnTo>
                  <a:pt x="12582" y="5356"/>
                </a:lnTo>
                <a:lnTo>
                  <a:pt x="12582" y="5430"/>
                </a:lnTo>
                <a:lnTo>
                  <a:pt x="11885" y="5613"/>
                </a:lnTo>
                <a:lnTo>
                  <a:pt x="11885" y="5430"/>
                </a:lnTo>
                <a:lnTo>
                  <a:pt x="11849" y="5246"/>
                </a:lnTo>
                <a:lnTo>
                  <a:pt x="11702" y="4843"/>
                </a:lnTo>
                <a:lnTo>
                  <a:pt x="11629" y="4549"/>
                </a:lnTo>
                <a:lnTo>
                  <a:pt x="11482" y="4256"/>
                </a:lnTo>
                <a:lnTo>
                  <a:pt x="11335" y="3999"/>
                </a:lnTo>
                <a:lnTo>
                  <a:pt x="11115" y="3742"/>
                </a:lnTo>
                <a:lnTo>
                  <a:pt x="11005" y="3742"/>
                </a:lnTo>
                <a:lnTo>
                  <a:pt x="10968" y="3779"/>
                </a:lnTo>
                <a:lnTo>
                  <a:pt x="10932" y="3852"/>
                </a:lnTo>
                <a:lnTo>
                  <a:pt x="10968" y="4109"/>
                </a:lnTo>
                <a:lnTo>
                  <a:pt x="11078" y="4366"/>
                </a:lnTo>
                <a:lnTo>
                  <a:pt x="11262" y="4879"/>
                </a:lnTo>
                <a:lnTo>
                  <a:pt x="11372" y="5320"/>
                </a:lnTo>
                <a:lnTo>
                  <a:pt x="11445" y="5540"/>
                </a:lnTo>
                <a:lnTo>
                  <a:pt x="11555" y="5686"/>
                </a:lnTo>
                <a:lnTo>
                  <a:pt x="11482" y="5723"/>
                </a:lnTo>
                <a:lnTo>
                  <a:pt x="11372" y="5723"/>
                </a:lnTo>
                <a:lnTo>
                  <a:pt x="11262" y="5686"/>
                </a:lnTo>
                <a:lnTo>
                  <a:pt x="11152" y="5650"/>
                </a:lnTo>
                <a:lnTo>
                  <a:pt x="11078" y="5576"/>
                </a:lnTo>
                <a:lnTo>
                  <a:pt x="10895" y="5393"/>
                </a:lnTo>
                <a:lnTo>
                  <a:pt x="10785" y="5209"/>
                </a:lnTo>
                <a:lnTo>
                  <a:pt x="10712" y="5173"/>
                </a:lnTo>
                <a:lnTo>
                  <a:pt x="10675" y="4916"/>
                </a:lnTo>
                <a:lnTo>
                  <a:pt x="10601" y="4696"/>
                </a:lnTo>
                <a:lnTo>
                  <a:pt x="10418" y="4292"/>
                </a:lnTo>
                <a:lnTo>
                  <a:pt x="10381" y="4256"/>
                </a:lnTo>
                <a:lnTo>
                  <a:pt x="10345" y="4219"/>
                </a:lnTo>
                <a:lnTo>
                  <a:pt x="10198" y="4219"/>
                </a:lnTo>
                <a:lnTo>
                  <a:pt x="10125" y="4292"/>
                </a:lnTo>
                <a:lnTo>
                  <a:pt x="10088" y="4366"/>
                </a:lnTo>
                <a:lnTo>
                  <a:pt x="10088" y="4402"/>
                </a:lnTo>
                <a:lnTo>
                  <a:pt x="10125" y="4659"/>
                </a:lnTo>
                <a:lnTo>
                  <a:pt x="10051" y="4623"/>
                </a:lnTo>
                <a:lnTo>
                  <a:pt x="9941" y="4586"/>
                </a:lnTo>
                <a:lnTo>
                  <a:pt x="9868" y="4623"/>
                </a:lnTo>
                <a:lnTo>
                  <a:pt x="9794" y="4696"/>
                </a:lnTo>
                <a:lnTo>
                  <a:pt x="9721" y="4806"/>
                </a:lnTo>
                <a:lnTo>
                  <a:pt x="9684" y="4916"/>
                </a:lnTo>
                <a:lnTo>
                  <a:pt x="9721" y="5026"/>
                </a:lnTo>
                <a:lnTo>
                  <a:pt x="9758" y="5099"/>
                </a:lnTo>
                <a:lnTo>
                  <a:pt x="9905" y="5246"/>
                </a:lnTo>
                <a:lnTo>
                  <a:pt x="10125" y="5356"/>
                </a:lnTo>
                <a:lnTo>
                  <a:pt x="10271" y="5430"/>
                </a:lnTo>
                <a:lnTo>
                  <a:pt x="10345" y="5540"/>
                </a:lnTo>
                <a:lnTo>
                  <a:pt x="10528" y="5796"/>
                </a:lnTo>
                <a:lnTo>
                  <a:pt x="10712" y="5980"/>
                </a:lnTo>
                <a:lnTo>
                  <a:pt x="10932" y="6163"/>
                </a:lnTo>
                <a:lnTo>
                  <a:pt x="11078" y="6200"/>
                </a:lnTo>
                <a:lnTo>
                  <a:pt x="11225" y="6237"/>
                </a:lnTo>
                <a:lnTo>
                  <a:pt x="11519" y="6237"/>
                </a:lnTo>
                <a:lnTo>
                  <a:pt x="11849" y="6163"/>
                </a:lnTo>
                <a:lnTo>
                  <a:pt x="12142" y="6090"/>
                </a:lnTo>
                <a:lnTo>
                  <a:pt x="12986" y="5833"/>
                </a:lnTo>
                <a:lnTo>
                  <a:pt x="13353" y="5686"/>
                </a:lnTo>
                <a:lnTo>
                  <a:pt x="13536" y="5613"/>
                </a:lnTo>
                <a:lnTo>
                  <a:pt x="13719" y="5540"/>
                </a:lnTo>
                <a:lnTo>
                  <a:pt x="13793" y="5466"/>
                </a:lnTo>
                <a:lnTo>
                  <a:pt x="13793" y="5356"/>
                </a:lnTo>
                <a:lnTo>
                  <a:pt x="13756" y="5283"/>
                </a:lnTo>
                <a:lnTo>
                  <a:pt x="13646" y="5246"/>
                </a:lnTo>
                <a:lnTo>
                  <a:pt x="13353" y="5246"/>
                </a:lnTo>
                <a:lnTo>
                  <a:pt x="13059" y="5320"/>
                </a:lnTo>
                <a:lnTo>
                  <a:pt x="13059" y="5099"/>
                </a:lnTo>
                <a:lnTo>
                  <a:pt x="12986" y="4879"/>
                </a:lnTo>
                <a:lnTo>
                  <a:pt x="12839" y="4513"/>
                </a:lnTo>
                <a:lnTo>
                  <a:pt x="12619" y="3962"/>
                </a:lnTo>
                <a:lnTo>
                  <a:pt x="12509" y="3706"/>
                </a:lnTo>
                <a:lnTo>
                  <a:pt x="12326" y="3485"/>
                </a:lnTo>
                <a:close/>
                <a:moveTo>
                  <a:pt x="12069" y="1"/>
                </a:moveTo>
                <a:lnTo>
                  <a:pt x="11702" y="37"/>
                </a:lnTo>
                <a:lnTo>
                  <a:pt x="11335" y="147"/>
                </a:lnTo>
                <a:lnTo>
                  <a:pt x="10638" y="368"/>
                </a:lnTo>
                <a:lnTo>
                  <a:pt x="9905" y="588"/>
                </a:lnTo>
                <a:lnTo>
                  <a:pt x="9538" y="698"/>
                </a:lnTo>
                <a:lnTo>
                  <a:pt x="9171" y="844"/>
                </a:lnTo>
                <a:lnTo>
                  <a:pt x="8914" y="1028"/>
                </a:lnTo>
                <a:lnTo>
                  <a:pt x="8694" y="1211"/>
                </a:lnTo>
                <a:lnTo>
                  <a:pt x="8547" y="1431"/>
                </a:lnTo>
                <a:lnTo>
                  <a:pt x="8437" y="1688"/>
                </a:lnTo>
                <a:lnTo>
                  <a:pt x="8401" y="1945"/>
                </a:lnTo>
                <a:lnTo>
                  <a:pt x="8401" y="2238"/>
                </a:lnTo>
                <a:lnTo>
                  <a:pt x="8401" y="2532"/>
                </a:lnTo>
                <a:lnTo>
                  <a:pt x="8474" y="2825"/>
                </a:lnTo>
                <a:lnTo>
                  <a:pt x="8804" y="4402"/>
                </a:lnTo>
                <a:lnTo>
                  <a:pt x="8951" y="5173"/>
                </a:lnTo>
                <a:lnTo>
                  <a:pt x="9098" y="5980"/>
                </a:lnTo>
                <a:lnTo>
                  <a:pt x="9134" y="6347"/>
                </a:lnTo>
                <a:lnTo>
                  <a:pt x="9134" y="6713"/>
                </a:lnTo>
                <a:lnTo>
                  <a:pt x="8914" y="6126"/>
                </a:lnTo>
                <a:lnTo>
                  <a:pt x="8841" y="5796"/>
                </a:lnTo>
                <a:lnTo>
                  <a:pt x="8731" y="5430"/>
                </a:lnTo>
                <a:lnTo>
                  <a:pt x="8657" y="5246"/>
                </a:lnTo>
                <a:lnTo>
                  <a:pt x="8547" y="5099"/>
                </a:lnTo>
                <a:lnTo>
                  <a:pt x="8437" y="4953"/>
                </a:lnTo>
                <a:lnTo>
                  <a:pt x="8327" y="4879"/>
                </a:lnTo>
                <a:lnTo>
                  <a:pt x="8254" y="4879"/>
                </a:lnTo>
                <a:lnTo>
                  <a:pt x="8217" y="4916"/>
                </a:lnTo>
                <a:lnTo>
                  <a:pt x="8180" y="5026"/>
                </a:lnTo>
                <a:lnTo>
                  <a:pt x="8180" y="5136"/>
                </a:lnTo>
                <a:lnTo>
                  <a:pt x="8217" y="5393"/>
                </a:lnTo>
                <a:lnTo>
                  <a:pt x="8364" y="5906"/>
                </a:lnTo>
                <a:lnTo>
                  <a:pt x="8584" y="6567"/>
                </a:lnTo>
                <a:lnTo>
                  <a:pt x="8767" y="7227"/>
                </a:lnTo>
                <a:lnTo>
                  <a:pt x="8731" y="7374"/>
                </a:lnTo>
                <a:lnTo>
                  <a:pt x="8731" y="7447"/>
                </a:lnTo>
                <a:lnTo>
                  <a:pt x="8731" y="7520"/>
                </a:lnTo>
                <a:lnTo>
                  <a:pt x="8804" y="7594"/>
                </a:lnTo>
                <a:lnTo>
                  <a:pt x="8694" y="7740"/>
                </a:lnTo>
                <a:lnTo>
                  <a:pt x="8547" y="7887"/>
                </a:lnTo>
                <a:lnTo>
                  <a:pt x="8401" y="7997"/>
                </a:lnTo>
                <a:lnTo>
                  <a:pt x="8180" y="8107"/>
                </a:lnTo>
                <a:lnTo>
                  <a:pt x="8144" y="8034"/>
                </a:lnTo>
                <a:lnTo>
                  <a:pt x="8144" y="7997"/>
                </a:lnTo>
                <a:lnTo>
                  <a:pt x="8070" y="7961"/>
                </a:lnTo>
                <a:lnTo>
                  <a:pt x="7630" y="6530"/>
                </a:lnTo>
                <a:lnTo>
                  <a:pt x="7337" y="5650"/>
                </a:lnTo>
                <a:lnTo>
                  <a:pt x="7153" y="5283"/>
                </a:lnTo>
                <a:lnTo>
                  <a:pt x="7080" y="5026"/>
                </a:lnTo>
                <a:lnTo>
                  <a:pt x="7080" y="4953"/>
                </a:lnTo>
                <a:lnTo>
                  <a:pt x="7080" y="4879"/>
                </a:lnTo>
                <a:lnTo>
                  <a:pt x="7117" y="4806"/>
                </a:lnTo>
                <a:lnTo>
                  <a:pt x="7153" y="4733"/>
                </a:lnTo>
                <a:lnTo>
                  <a:pt x="7117" y="4659"/>
                </a:lnTo>
                <a:lnTo>
                  <a:pt x="7080" y="4623"/>
                </a:lnTo>
                <a:lnTo>
                  <a:pt x="6860" y="4476"/>
                </a:lnTo>
                <a:lnTo>
                  <a:pt x="6750" y="4439"/>
                </a:lnTo>
                <a:lnTo>
                  <a:pt x="6640" y="4476"/>
                </a:lnTo>
                <a:lnTo>
                  <a:pt x="6603" y="4549"/>
                </a:lnTo>
                <a:lnTo>
                  <a:pt x="6603" y="4623"/>
                </a:lnTo>
                <a:lnTo>
                  <a:pt x="6640" y="4659"/>
                </a:lnTo>
                <a:lnTo>
                  <a:pt x="6677" y="4769"/>
                </a:lnTo>
                <a:lnTo>
                  <a:pt x="6640" y="4879"/>
                </a:lnTo>
                <a:lnTo>
                  <a:pt x="6640" y="5063"/>
                </a:lnTo>
                <a:lnTo>
                  <a:pt x="6713" y="5320"/>
                </a:lnTo>
                <a:lnTo>
                  <a:pt x="6787" y="5576"/>
                </a:lnTo>
                <a:lnTo>
                  <a:pt x="6970" y="6090"/>
                </a:lnTo>
                <a:lnTo>
                  <a:pt x="7667" y="8254"/>
                </a:lnTo>
                <a:lnTo>
                  <a:pt x="7300" y="8254"/>
                </a:lnTo>
                <a:lnTo>
                  <a:pt x="6970" y="8181"/>
                </a:lnTo>
                <a:lnTo>
                  <a:pt x="6970" y="8107"/>
                </a:lnTo>
                <a:lnTo>
                  <a:pt x="6970" y="8034"/>
                </a:lnTo>
                <a:lnTo>
                  <a:pt x="6897" y="7997"/>
                </a:lnTo>
                <a:lnTo>
                  <a:pt x="6530" y="6383"/>
                </a:lnTo>
                <a:lnTo>
                  <a:pt x="6310" y="5503"/>
                </a:lnTo>
                <a:lnTo>
                  <a:pt x="6200" y="5099"/>
                </a:lnTo>
                <a:lnTo>
                  <a:pt x="6090" y="4916"/>
                </a:lnTo>
                <a:lnTo>
                  <a:pt x="5980" y="4733"/>
                </a:lnTo>
                <a:lnTo>
                  <a:pt x="5943" y="4696"/>
                </a:lnTo>
                <a:lnTo>
                  <a:pt x="5906" y="4696"/>
                </a:lnTo>
                <a:lnTo>
                  <a:pt x="5833" y="4733"/>
                </a:lnTo>
                <a:lnTo>
                  <a:pt x="5833" y="4769"/>
                </a:lnTo>
                <a:lnTo>
                  <a:pt x="5796" y="4989"/>
                </a:lnTo>
                <a:lnTo>
                  <a:pt x="5796" y="5173"/>
                </a:lnTo>
                <a:lnTo>
                  <a:pt x="5870" y="5576"/>
                </a:lnTo>
                <a:lnTo>
                  <a:pt x="6053" y="6383"/>
                </a:lnTo>
                <a:lnTo>
                  <a:pt x="6420" y="7887"/>
                </a:lnTo>
                <a:lnTo>
                  <a:pt x="6420" y="7887"/>
                </a:lnTo>
                <a:lnTo>
                  <a:pt x="6163" y="7740"/>
                </a:lnTo>
                <a:lnTo>
                  <a:pt x="5980" y="7520"/>
                </a:lnTo>
                <a:lnTo>
                  <a:pt x="5759" y="7227"/>
                </a:lnTo>
                <a:lnTo>
                  <a:pt x="5576" y="6897"/>
                </a:lnTo>
                <a:lnTo>
                  <a:pt x="5466" y="6567"/>
                </a:lnTo>
                <a:lnTo>
                  <a:pt x="5393" y="6237"/>
                </a:lnTo>
                <a:lnTo>
                  <a:pt x="5246" y="5540"/>
                </a:lnTo>
                <a:lnTo>
                  <a:pt x="5173" y="5209"/>
                </a:lnTo>
                <a:lnTo>
                  <a:pt x="5063" y="4879"/>
                </a:lnTo>
                <a:lnTo>
                  <a:pt x="4916" y="4586"/>
                </a:lnTo>
                <a:lnTo>
                  <a:pt x="4732" y="4366"/>
                </a:lnTo>
                <a:lnTo>
                  <a:pt x="4512" y="4146"/>
                </a:lnTo>
                <a:lnTo>
                  <a:pt x="4292" y="3962"/>
                </a:lnTo>
                <a:lnTo>
                  <a:pt x="4035" y="3816"/>
                </a:lnTo>
                <a:lnTo>
                  <a:pt x="3779" y="3706"/>
                </a:lnTo>
                <a:lnTo>
                  <a:pt x="3485" y="3595"/>
                </a:lnTo>
                <a:lnTo>
                  <a:pt x="3192" y="3522"/>
                </a:lnTo>
                <a:lnTo>
                  <a:pt x="2862" y="3449"/>
                </a:lnTo>
                <a:lnTo>
                  <a:pt x="2128" y="3449"/>
                </a:lnTo>
                <a:lnTo>
                  <a:pt x="1798" y="3522"/>
                </a:lnTo>
                <a:lnTo>
                  <a:pt x="1101" y="3669"/>
                </a:lnTo>
                <a:lnTo>
                  <a:pt x="404" y="3889"/>
                </a:lnTo>
                <a:lnTo>
                  <a:pt x="184" y="3962"/>
                </a:lnTo>
                <a:lnTo>
                  <a:pt x="74" y="4036"/>
                </a:lnTo>
                <a:lnTo>
                  <a:pt x="0" y="4109"/>
                </a:lnTo>
                <a:lnTo>
                  <a:pt x="0" y="4182"/>
                </a:lnTo>
                <a:lnTo>
                  <a:pt x="0" y="4219"/>
                </a:lnTo>
                <a:lnTo>
                  <a:pt x="0" y="4402"/>
                </a:lnTo>
                <a:lnTo>
                  <a:pt x="37" y="4439"/>
                </a:lnTo>
                <a:lnTo>
                  <a:pt x="74" y="4513"/>
                </a:lnTo>
                <a:lnTo>
                  <a:pt x="257" y="4586"/>
                </a:lnTo>
                <a:lnTo>
                  <a:pt x="404" y="4586"/>
                </a:lnTo>
                <a:lnTo>
                  <a:pt x="514" y="4513"/>
                </a:lnTo>
                <a:lnTo>
                  <a:pt x="624" y="4439"/>
                </a:lnTo>
                <a:lnTo>
                  <a:pt x="881" y="4329"/>
                </a:lnTo>
                <a:lnTo>
                  <a:pt x="881" y="4366"/>
                </a:lnTo>
                <a:lnTo>
                  <a:pt x="881" y="4549"/>
                </a:lnTo>
                <a:lnTo>
                  <a:pt x="881" y="4696"/>
                </a:lnTo>
                <a:lnTo>
                  <a:pt x="954" y="5026"/>
                </a:lnTo>
                <a:lnTo>
                  <a:pt x="1211" y="5686"/>
                </a:lnTo>
                <a:lnTo>
                  <a:pt x="1468" y="6493"/>
                </a:lnTo>
                <a:lnTo>
                  <a:pt x="1761" y="7300"/>
                </a:lnTo>
                <a:lnTo>
                  <a:pt x="1798" y="7374"/>
                </a:lnTo>
                <a:lnTo>
                  <a:pt x="1871" y="7447"/>
                </a:lnTo>
                <a:lnTo>
                  <a:pt x="2055" y="7447"/>
                </a:lnTo>
                <a:lnTo>
                  <a:pt x="2128" y="7410"/>
                </a:lnTo>
                <a:lnTo>
                  <a:pt x="2165" y="7337"/>
                </a:lnTo>
                <a:lnTo>
                  <a:pt x="2201" y="7227"/>
                </a:lnTo>
                <a:lnTo>
                  <a:pt x="2201" y="7154"/>
                </a:lnTo>
                <a:lnTo>
                  <a:pt x="1945" y="6383"/>
                </a:lnTo>
                <a:lnTo>
                  <a:pt x="1688" y="5650"/>
                </a:lnTo>
                <a:lnTo>
                  <a:pt x="1468" y="4989"/>
                </a:lnTo>
                <a:lnTo>
                  <a:pt x="1321" y="4696"/>
                </a:lnTo>
                <a:lnTo>
                  <a:pt x="1138" y="4402"/>
                </a:lnTo>
                <a:lnTo>
                  <a:pt x="1211" y="4329"/>
                </a:lnTo>
                <a:lnTo>
                  <a:pt x="1248" y="4329"/>
                </a:lnTo>
                <a:lnTo>
                  <a:pt x="1248" y="4292"/>
                </a:lnTo>
                <a:lnTo>
                  <a:pt x="1211" y="4292"/>
                </a:lnTo>
                <a:lnTo>
                  <a:pt x="1174" y="4256"/>
                </a:lnTo>
                <a:lnTo>
                  <a:pt x="1138" y="4256"/>
                </a:lnTo>
                <a:lnTo>
                  <a:pt x="1504" y="4182"/>
                </a:lnTo>
                <a:lnTo>
                  <a:pt x="1871" y="4109"/>
                </a:lnTo>
                <a:lnTo>
                  <a:pt x="1945" y="4256"/>
                </a:lnTo>
                <a:lnTo>
                  <a:pt x="2055" y="4439"/>
                </a:lnTo>
                <a:lnTo>
                  <a:pt x="2238" y="4879"/>
                </a:lnTo>
                <a:lnTo>
                  <a:pt x="2421" y="5320"/>
                </a:lnTo>
                <a:lnTo>
                  <a:pt x="2495" y="5760"/>
                </a:lnTo>
                <a:lnTo>
                  <a:pt x="2605" y="6200"/>
                </a:lnTo>
                <a:lnTo>
                  <a:pt x="2715" y="6420"/>
                </a:lnTo>
                <a:lnTo>
                  <a:pt x="2788" y="6603"/>
                </a:lnTo>
                <a:lnTo>
                  <a:pt x="2935" y="6787"/>
                </a:lnTo>
                <a:lnTo>
                  <a:pt x="3082" y="6933"/>
                </a:lnTo>
                <a:lnTo>
                  <a:pt x="3228" y="6970"/>
                </a:lnTo>
                <a:lnTo>
                  <a:pt x="3302" y="6933"/>
                </a:lnTo>
                <a:lnTo>
                  <a:pt x="3375" y="6860"/>
                </a:lnTo>
                <a:lnTo>
                  <a:pt x="3375" y="6750"/>
                </a:lnTo>
                <a:lnTo>
                  <a:pt x="3302" y="6530"/>
                </a:lnTo>
                <a:lnTo>
                  <a:pt x="3192" y="6347"/>
                </a:lnTo>
                <a:lnTo>
                  <a:pt x="3082" y="6126"/>
                </a:lnTo>
                <a:lnTo>
                  <a:pt x="3008" y="5943"/>
                </a:lnTo>
                <a:lnTo>
                  <a:pt x="2898" y="5503"/>
                </a:lnTo>
                <a:lnTo>
                  <a:pt x="2788" y="5063"/>
                </a:lnTo>
                <a:lnTo>
                  <a:pt x="2605" y="4549"/>
                </a:lnTo>
                <a:lnTo>
                  <a:pt x="2458" y="4292"/>
                </a:lnTo>
                <a:lnTo>
                  <a:pt x="2311" y="4036"/>
                </a:lnTo>
                <a:lnTo>
                  <a:pt x="2752" y="4036"/>
                </a:lnTo>
                <a:lnTo>
                  <a:pt x="3192" y="4109"/>
                </a:lnTo>
                <a:lnTo>
                  <a:pt x="3192" y="4219"/>
                </a:lnTo>
                <a:lnTo>
                  <a:pt x="3228" y="4366"/>
                </a:lnTo>
                <a:lnTo>
                  <a:pt x="3302" y="4623"/>
                </a:lnTo>
                <a:lnTo>
                  <a:pt x="3522" y="5063"/>
                </a:lnTo>
                <a:lnTo>
                  <a:pt x="3779" y="5833"/>
                </a:lnTo>
                <a:lnTo>
                  <a:pt x="3852" y="5943"/>
                </a:lnTo>
                <a:lnTo>
                  <a:pt x="3889" y="6016"/>
                </a:lnTo>
                <a:lnTo>
                  <a:pt x="3962" y="6090"/>
                </a:lnTo>
                <a:lnTo>
                  <a:pt x="4109" y="6126"/>
                </a:lnTo>
                <a:lnTo>
                  <a:pt x="4146" y="6090"/>
                </a:lnTo>
                <a:lnTo>
                  <a:pt x="4219" y="6053"/>
                </a:lnTo>
                <a:lnTo>
                  <a:pt x="4292" y="5943"/>
                </a:lnTo>
                <a:lnTo>
                  <a:pt x="4292" y="5796"/>
                </a:lnTo>
                <a:lnTo>
                  <a:pt x="4256" y="5686"/>
                </a:lnTo>
                <a:lnTo>
                  <a:pt x="4182" y="5540"/>
                </a:lnTo>
                <a:lnTo>
                  <a:pt x="3852" y="4659"/>
                </a:lnTo>
                <a:lnTo>
                  <a:pt x="3669" y="4292"/>
                </a:lnTo>
                <a:lnTo>
                  <a:pt x="4035" y="4513"/>
                </a:lnTo>
                <a:lnTo>
                  <a:pt x="4182" y="4623"/>
                </a:lnTo>
                <a:lnTo>
                  <a:pt x="4329" y="4769"/>
                </a:lnTo>
                <a:lnTo>
                  <a:pt x="4439" y="4953"/>
                </a:lnTo>
                <a:lnTo>
                  <a:pt x="4512" y="5136"/>
                </a:lnTo>
                <a:lnTo>
                  <a:pt x="4659" y="5540"/>
                </a:lnTo>
                <a:lnTo>
                  <a:pt x="4806" y="6347"/>
                </a:lnTo>
                <a:lnTo>
                  <a:pt x="4842" y="6640"/>
                </a:lnTo>
                <a:lnTo>
                  <a:pt x="4952" y="6933"/>
                </a:lnTo>
                <a:lnTo>
                  <a:pt x="5063" y="7190"/>
                </a:lnTo>
                <a:lnTo>
                  <a:pt x="5209" y="7447"/>
                </a:lnTo>
                <a:lnTo>
                  <a:pt x="5393" y="7704"/>
                </a:lnTo>
                <a:lnTo>
                  <a:pt x="5576" y="7924"/>
                </a:lnTo>
                <a:lnTo>
                  <a:pt x="5759" y="8144"/>
                </a:lnTo>
                <a:lnTo>
                  <a:pt x="5980" y="8327"/>
                </a:lnTo>
                <a:lnTo>
                  <a:pt x="6236" y="8474"/>
                </a:lnTo>
                <a:lnTo>
                  <a:pt x="6493" y="8621"/>
                </a:lnTo>
                <a:lnTo>
                  <a:pt x="6750" y="8694"/>
                </a:lnTo>
                <a:lnTo>
                  <a:pt x="7043" y="8768"/>
                </a:lnTo>
                <a:lnTo>
                  <a:pt x="7300" y="8804"/>
                </a:lnTo>
                <a:lnTo>
                  <a:pt x="7924" y="8804"/>
                </a:lnTo>
                <a:lnTo>
                  <a:pt x="8217" y="8694"/>
                </a:lnTo>
                <a:lnTo>
                  <a:pt x="8511" y="8621"/>
                </a:lnTo>
                <a:lnTo>
                  <a:pt x="8731" y="8474"/>
                </a:lnTo>
                <a:lnTo>
                  <a:pt x="8951" y="8291"/>
                </a:lnTo>
                <a:lnTo>
                  <a:pt x="9171" y="8107"/>
                </a:lnTo>
                <a:lnTo>
                  <a:pt x="9354" y="7887"/>
                </a:lnTo>
                <a:lnTo>
                  <a:pt x="9464" y="7667"/>
                </a:lnTo>
                <a:lnTo>
                  <a:pt x="9611" y="7410"/>
                </a:lnTo>
                <a:lnTo>
                  <a:pt x="9684" y="7117"/>
                </a:lnTo>
                <a:lnTo>
                  <a:pt x="9721" y="6787"/>
                </a:lnTo>
                <a:lnTo>
                  <a:pt x="9758" y="6457"/>
                </a:lnTo>
                <a:lnTo>
                  <a:pt x="9721" y="6090"/>
                </a:lnTo>
                <a:lnTo>
                  <a:pt x="9684" y="5760"/>
                </a:lnTo>
                <a:lnTo>
                  <a:pt x="9538" y="5063"/>
                </a:lnTo>
                <a:lnTo>
                  <a:pt x="9354" y="4366"/>
                </a:lnTo>
                <a:lnTo>
                  <a:pt x="9024" y="2788"/>
                </a:lnTo>
                <a:lnTo>
                  <a:pt x="8951" y="2422"/>
                </a:lnTo>
                <a:lnTo>
                  <a:pt x="8951" y="2238"/>
                </a:lnTo>
                <a:lnTo>
                  <a:pt x="8951" y="2055"/>
                </a:lnTo>
                <a:lnTo>
                  <a:pt x="9024" y="2348"/>
                </a:lnTo>
                <a:lnTo>
                  <a:pt x="9098" y="2568"/>
                </a:lnTo>
                <a:lnTo>
                  <a:pt x="9244" y="2788"/>
                </a:lnTo>
                <a:lnTo>
                  <a:pt x="9391" y="3009"/>
                </a:lnTo>
                <a:lnTo>
                  <a:pt x="9501" y="3082"/>
                </a:lnTo>
                <a:lnTo>
                  <a:pt x="9611" y="3119"/>
                </a:lnTo>
                <a:lnTo>
                  <a:pt x="9684" y="3119"/>
                </a:lnTo>
                <a:lnTo>
                  <a:pt x="9758" y="3082"/>
                </a:lnTo>
                <a:lnTo>
                  <a:pt x="9794" y="3045"/>
                </a:lnTo>
                <a:lnTo>
                  <a:pt x="9831" y="2972"/>
                </a:lnTo>
                <a:lnTo>
                  <a:pt x="9758" y="2788"/>
                </a:lnTo>
                <a:lnTo>
                  <a:pt x="9648" y="2605"/>
                </a:lnTo>
                <a:lnTo>
                  <a:pt x="9464" y="2275"/>
                </a:lnTo>
                <a:lnTo>
                  <a:pt x="9318" y="1908"/>
                </a:lnTo>
                <a:lnTo>
                  <a:pt x="9244" y="1725"/>
                </a:lnTo>
                <a:lnTo>
                  <a:pt x="9134" y="1541"/>
                </a:lnTo>
                <a:lnTo>
                  <a:pt x="9171" y="1505"/>
                </a:lnTo>
                <a:lnTo>
                  <a:pt x="9354" y="1358"/>
                </a:lnTo>
                <a:lnTo>
                  <a:pt x="9538" y="1248"/>
                </a:lnTo>
                <a:lnTo>
                  <a:pt x="9978" y="1101"/>
                </a:lnTo>
                <a:lnTo>
                  <a:pt x="10051" y="1395"/>
                </a:lnTo>
                <a:lnTo>
                  <a:pt x="10125" y="1688"/>
                </a:lnTo>
                <a:lnTo>
                  <a:pt x="10345" y="2238"/>
                </a:lnTo>
                <a:lnTo>
                  <a:pt x="10418" y="2495"/>
                </a:lnTo>
                <a:lnTo>
                  <a:pt x="10491" y="2825"/>
                </a:lnTo>
                <a:lnTo>
                  <a:pt x="10565" y="2972"/>
                </a:lnTo>
                <a:lnTo>
                  <a:pt x="10638" y="3082"/>
                </a:lnTo>
                <a:lnTo>
                  <a:pt x="10748" y="3192"/>
                </a:lnTo>
                <a:lnTo>
                  <a:pt x="10858" y="3229"/>
                </a:lnTo>
                <a:lnTo>
                  <a:pt x="10968" y="3229"/>
                </a:lnTo>
                <a:lnTo>
                  <a:pt x="11042" y="3192"/>
                </a:lnTo>
                <a:lnTo>
                  <a:pt x="11115" y="3119"/>
                </a:lnTo>
                <a:lnTo>
                  <a:pt x="11115" y="3009"/>
                </a:lnTo>
                <a:lnTo>
                  <a:pt x="11115" y="2972"/>
                </a:lnTo>
                <a:lnTo>
                  <a:pt x="11078" y="2899"/>
                </a:lnTo>
                <a:lnTo>
                  <a:pt x="11005" y="2825"/>
                </a:lnTo>
                <a:lnTo>
                  <a:pt x="10932" y="2642"/>
                </a:lnTo>
                <a:lnTo>
                  <a:pt x="10895" y="2458"/>
                </a:lnTo>
                <a:lnTo>
                  <a:pt x="10675" y="1835"/>
                </a:lnTo>
                <a:lnTo>
                  <a:pt x="10528" y="1395"/>
                </a:lnTo>
                <a:lnTo>
                  <a:pt x="10418" y="1174"/>
                </a:lnTo>
                <a:lnTo>
                  <a:pt x="10308" y="991"/>
                </a:lnTo>
                <a:lnTo>
                  <a:pt x="10455" y="918"/>
                </a:lnTo>
                <a:lnTo>
                  <a:pt x="11005" y="734"/>
                </a:lnTo>
                <a:lnTo>
                  <a:pt x="11152" y="1174"/>
                </a:lnTo>
                <a:lnTo>
                  <a:pt x="11298" y="1615"/>
                </a:lnTo>
                <a:lnTo>
                  <a:pt x="11555" y="2348"/>
                </a:lnTo>
                <a:lnTo>
                  <a:pt x="11702" y="2678"/>
                </a:lnTo>
                <a:lnTo>
                  <a:pt x="11775" y="2788"/>
                </a:lnTo>
                <a:lnTo>
                  <a:pt x="11922" y="2899"/>
                </a:lnTo>
                <a:lnTo>
                  <a:pt x="11959" y="2935"/>
                </a:lnTo>
                <a:lnTo>
                  <a:pt x="12032" y="2899"/>
                </a:lnTo>
                <a:lnTo>
                  <a:pt x="12069" y="2899"/>
                </a:lnTo>
                <a:lnTo>
                  <a:pt x="12105" y="2825"/>
                </a:lnTo>
                <a:lnTo>
                  <a:pt x="12142" y="2715"/>
                </a:lnTo>
                <a:lnTo>
                  <a:pt x="12142" y="2568"/>
                </a:lnTo>
                <a:lnTo>
                  <a:pt x="12069" y="2275"/>
                </a:lnTo>
                <a:lnTo>
                  <a:pt x="11812" y="1688"/>
                </a:lnTo>
                <a:lnTo>
                  <a:pt x="11592" y="1101"/>
                </a:lnTo>
                <a:lnTo>
                  <a:pt x="11445" y="698"/>
                </a:lnTo>
                <a:lnTo>
                  <a:pt x="11372" y="588"/>
                </a:lnTo>
                <a:lnTo>
                  <a:pt x="11665" y="441"/>
                </a:lnTo>
                <a:lnTo>
                  <a:pt x="11922" y="294"/>
                </a:lnTo>
                <a:lnTo>
                  <a:pt x="12105" y="147"/>
                </a:lnTo>
                <a:lnTo>
                  <a:pt x="12142" y="111"/>
                </a:lnTo>
                <a:lnTo>
                  <a:pt x="12142" y="74"/>
                </a:lnTo>
                <a:lnTo>
                  <a:pt x="12105" y="37"/>
                </a:lnTo>
                <a:lnTo>
                  <a:pt x="12069" y="1"/>
                </a:lnTo>
                <a:close/>
                <a:moveTo>
                  <a:pt x="4072" y="7080"/>
                </a:moveTo>
                <a:lnTo>
                  <a:pt x="4035" y="7117"/>
                </a:lnTo>
                <a:lnTo>
                  <a:pt x="3999" y="7154"/>
                </a:lnTo>
                <a:lnTo>
                  <a:pt x="3999" y="7337"/>
                </a:lnTo>
                <a:lnTo>
                  <a:pt x="3999" y="7557"/>
                </a:lnTo>
                <a:lnTo>
                  <a:pt x="4072" y="7961"/>
                </a:lnTo>
                <a:lnTo>
                  <a:pt x="4219" y="8327"/>
                </a:lnTo>
                <a:lnTo>
                  <a:pt x="4366" y="8731"/>
                </a:lnTo>
                <a:lnTo>
                  <a:pt x="4439" y="8804"/>
                </a:lnTo>
                <a:lnTo>
                  <a:pt x="4182" y="8988"/>
                </a:lnTo>
                <a:lnTo>
                  <a:pt x="3889" y="9098"/>
                </a:lnTo>
                <a:lnTo>
                  <a:pt x="3852" y="8951"/>
                </a:lnTo>
                <a:lnTo>
                  <a:pt x="3815" y="8804"/>
                </a:lnTo>
                <a:lnTo>
                  <a:pt x="3669" y="8511"/>
                </a:lnTo>
                <a:lnTo>
                  <a:pt x="3522" y="8071"/>
                </a:lnTo>
                <a:lnTo>
                  <a:pt x="3449" y="7887"/>
                </a:lnTo>
                <a:lnTo>
                  <a:pt x="3339" y="7667"/>
                </a:lnTo>
                <a:lnTo>
                  <a:pt x="3228" y="7630"/>
                </a:lnTo>
                <a:lnTo>
                  <a:pt x="3155" y="7630"/>
                </a:lnTo>
                <a:lnTo>
                  <a:pt x="3045" y="7704"/>
                </a:lnTo>
                <a:lnTo>
                  <a:pt x="3045" y="7777"/>
                </a:lnTo>
                <a:lnTo>
                  <a:pt x="3082" y="7997"/>
                </a:lnTo>
                <a:lnTo>
                  <a:pt x="3118" y="8217"/>
                </a:lnTo>
                <a:lnTo>
                  <a:pt x="3265" y="8658"/>
                </a:lnTo>
                <a:lnTo>
                  <a:pt x="3339" y="8951"/>
                </a:lnTo>
                <a:lnTo>
                  <a:pt x="3412" y="9098"/>
                </a:lnTo>
                <a:lnTo>
                  <a:pt x="3485" y="9244"/>
                </a:lnTo>
                <a:lnTo>
                  <a:pt x="2825" y="9428"/>
                </a:lnTo>
                <a:lnTo>
                  <a:pt x="2788" y="9281"/>
                </a:lnTo>
                <a:lnTo>
                  <a:pt x="2642" y="8768"/>
                </a:lnTo>
                <a:lnTo>
                  <a:pt x="2532" y="8547"/>
                </a:lnTo>
                <a:lnTo>
                  <a:pt x="2385" y="8327"/>
                </a:lnTo>
                <a:lnTo>
                  <a:pt x="2385" y="8254"/>
                </a:lnTo>
                <a:lnTo>
                  <a:pt x="2385" y="8217"/>
                </a:lnTo>
                <a:lnTo>
                  <a:pt x="2421" y="8181"/>
                </a:lnTo>
                <a:lnTo>
                  <a:pt x="2421" y="8144"/>
                </a:lnTo>
                <a:lnTo>
                  <a:pt x="2421" y="8107"/>
                </a:lnTo>
                <a:lnTo>
                  <a:pt x="2385" y="8107"/>
                </a:lnTo>
                <a:lnTo>
                  <a:pt x="2275" y="8144"/>
                </a:lnTo>
                <a:lnTo>
                  <a:pt x="2128" y="8144"/>
                </a:lnTo>
                <a:lnTo>
                  <a:pt x="2055" y="8181"/>
                </a:lnTo>
                <a:lnTo>
                  <a:pt x="2018" y="8254"/>
                </a:lnTo>
                <a:lnTo>
                  <a:pt x="1981" y="8327"/>
                </a:lnTo>
                <a:lnTo>
                  <a:pt x="1981" y="8401"/>
                </a:lnTo>
                <a:lnTo>
                  <a:pt x="2165" y="8841"/>
                </a:lnTo>
                <a:lnTo>
                  <a:pt x="2348" y="9318"/>
                </a:lnTo>
                <a:lnTo>
                  <a:pt x="2385" y="9575"/>
                </a:lnTo>
                <a:lnTo>
                  <a:pt x="1945" y="9685"/>
                </a:lnTo>
                <a:lnTo>
                  <a:pt x="1871" y="9721"/>
                </a:lnTo>
                <a:lnTo>
                  <a:pt x="1798" y="9795"/>
                </a:lnTo>
                <a:lnTo>
                  <a:pt x="1798" y="9868"/>
                </a:lnTo>
                <a:lnTo>
                  <a:pt x="1761" y="9941"/>
                </a:lnTo>
                <a:lnTo>
                  <a:pt x="1798" y="10015"/>
                </a:lnTo>
                <a:lnTo>
                  <a:pt x="1835" y="10088"/>
                </a:lnTo>
                <a:lnTo>
                  <a:pt x="1908" y="10161"/>
                </a:lnTo>
                <a:lnTo>
                  <a:pt x="1981" y="10198"/>
                </a:lnTo>
                <a:lnTo>
                  <a:pt x="2275" y="10198"/>
                </a:lnTo>
                <a:lnTo>
                  <a:pt x="2385" y="10125"/>
                </a:lnTo>
                <a:lnTo>
                  <a:pt x="2495" y="10088"/>
                </a:lnTo>
                <a:lnTo>
                  <a:pt x="2532" y="10051"/>
                </a:lnTo>
                <a:lnTo>
                  <a:pt x="2568" y="10088"/>
                </a:lnTo>
                <a:lnTo>
                  <a:pt x="2605" y="10125"/>
                </a:lnTo>
                <a:lnTo>
                  <a:pt x="2678" y="10125"/>
                </a:lnTo>
                <a:lnTo>
                  <a:pt x="2788" y="10088"/>
                </a:lnTo>
                <a:lnTo>
                  <a:pt x="2825" y="9978"/>
                </a:lnTo>
                <a:lnTo>
                  <a:pt x="3265" y="9868"/>
                </a:lnTo>
                <a:lnTo>
                  <a:pt x="3742" y="9721"/>
                </a:lnTo>
                <a:lnTo>
                  <a:pt x="4146" y="9575"/>
                </a:lnTo>
                <a:lnTo>
                  <a:pt x="4549" y="9354"/>
                </a:lnTo>
                <a:lnTo>
                  <a:pt x="4732" y="9208"/>
                </a:lnTo>
                <a:lnTo>
                  <a:pt x="4879" y="9061"/>
                </a:lnTo>
                <a:lnTo>
                  <a:pt x="5026" y="8841"/>
                </a:lnTo>
                <a:lnTo>
                  <a:pt x="5136" y="8621"/>
                </a:lnTo>
                <a:lnTo>
                  <a:pt x="5209" y="8401"/>
                </a:lnTo>
                <a:lnTo>
                  <a:pt x="5173" y="8181"/>
                </a:lnTo>
                <a:lnTo>
                  <a:pt x="5099" y="7997"/>
                </a:lnTo>
                <a:lnTo>
                  <a:pt x="5026" y="7887"/>
                </a:lnTo>
                <a:lnTo>
                  <a:pt x="4952" y="7814"/>
                </a:lnTo>
                <a:lnTo>
                  <a:pt x="4842" y="7814"/>
                </a:lnTo>
                <a:lnTo>
                  <a:pt x="4806" y="7851"/>
                </a:lnTo>
                <a:lnTo>
                  <a:pt x="4806" y="7887"/>
                </a:lnTo>
                <a:lnTo>
                  <a:pt x="4732" y="8327"/>
                </a:lnTo>
                <a:lnTo>
                  <a:pt x="4512" y="7667"/>
                </a:lnTo>
                <a:lnTo>
                  <a:pt x="4366" y="7374"/>
                </a:lnTo>
                <a:lnTo>
                  <a:pt x="4182" y="7117"/>
                </a:lnTo>
                <a:lnTo>
                  <a:pt x="4146" y="7080"/>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489" name="Shape 489"/>
          <p:cNvSpPr/>
          <p:nvPr/>
        </p:nvSpPr>
        <p:spPr>
          <a:xfrm>
            <a:off x="8963979" y="1338718"/>
            <a:ext cx="180033" cy="373539"/>
          </a:xfrm>
          <a:custGeom>
            <a:avLst/>
            <a:gdLst/>
            <a:ahLst/>
            <a:cxnLst/>
            <a:rect l="0" t="0" r="0" b="0"/>
            <a:pathLst>
              <a:path w="6347" h="13169" extrusionOk="0">
                <a:moveTo>
                  <a:pt x="588" y="330"/>
                </a:moveTo>
                <a:lnTo>
                  <a:pt x="808" y="367"/>
                </a:lnTo>
                <a:lnTo>
                  <a:pt x="1028" y="440"/>
                </a:lnTo>
                <a:lnTo>
                  <a:pt x="1211" y="550"/>
                </a:lnTo>
                <a:lnTo>
                  <a:pt x="1395" y="734"/>
                </a:lnTo>
                <a:lnTo>
                  <a:pt x="1578" y="917"/>
                </a:lnTo>
                <a:lnTo>
                  <a:pt x="1688" y="1101"/>
                </a:lnTo>
                <a:lnTo>
                  <a:pt x="1798" y="1321"/>
                </a:lnTo>
                <a:lnTo>
                  <a:pt x="1908" y="1541"/>
                </a:lnTo>
                <a:lnTo>
                  <a:pt x="1982" y="1761"/>
                </a:lnTo>
                <a:lnTo>
                  <a:pt x="2018" y="2018"/>
                </a:lnTo>
                <a:lnTo>
                  <a:pt x="2018" y="2458"/>
                </a:lnTo>
                <a:lnTo>
                  <a:pt x="2018" y="2495"/>
                </a:lnTo>
                <a:lnTo>
                  <a:pt x="1982" y="2421"/>
                </a:lnTo>
                <a:lnTo>
                  <a:pt x="1762" y="1944"/>
                </a:lnTo>
                <a:lnTo>
                  <a:pt x="1615" y="1724"/>
                </a:lnTo>
                <a:lnTo>
                  <a:pt x="1432" y="1504"/>
                </a:lnTo>
                <a:lnTo>
                  <a:pt x="1395" y="1467"/>
                </a:lnTo>
                <a:lnTo>
                  <a:pt x="1322" y="1467"/>
                </a:lnTo>
                <a:lnTo>
                  <a:pt x="1285" y="1504"/>
                </a:lnTo>
                <a:lnTo>
                  <a:pt x="1285" y="1578"/>
                </a:lnTo>
                <a:lnTo>
                  <a:pt x="1322" y="1834"/>
                </a:lnTo>
                <a:lnTo>
                  <a:pt x="1395" y="2128"/>
                </a:lnTo>
                <a:lnTo>
                  <a:pt x="1615" y="2641"/>
                </a:lnTo>
                <a:lnTo>
                  <a:pt x="1725" y="2935"/>
                </a:lnTo>
                <a:lnTo>
                  <a:pt x="1615" y="2861"/>
                </a:lnTo>
                <a:lnTo>
                  <a:pt x="1468" y="2715"/>
                </a:lnTo>
                <a:lnTo>
                  <a:pt x="1248" y="2348"/>
                </a:lnTo>
                <a:lnTo>
                  <a:pt x="1065" y="1981"/>
                </a:lnTo>
                <a:lnTo>
                  <a:pt x="955" y="1724"/>
                </a:lnTo>
                <a:lnTo>
                  <a:pt x="845" y="1394"/>
                </a:lnTo>
                <a:lnTo>
                  <a:pt x="735" y="1027"/>
                </a:lnTo>
                <a:lnTo>
                  <a:pt x="661" y="697"/>
                </a:lnTo>
                <a:lnTo>
                  <a:pt x="588" y="330"/>
                </a:lnTo>
                <a:close/>
                <a:moveTo>
                  <a:pt x="3706" y="2825"/>
                </a:moveTo>
                <a:lnTo>
                  <a:pt x="3926" y="2861"/>
                </a:lnTo>
                <a:lnTo>
                  <a:pt x="4109" y="2935"/>
                </a:lnTo>
                <a:lnTo>
                  <a:pt x="4733" y="3118"/>
                </a:lnTo>
                <a:lnTo>
                  <a:pt x="4990" y="3228"/>
                </a:lnTo>
                <a:lnTo>
                  <a:pt x="5283" y="3375"/>
                </a:lnTo>
                <a:lnTo>
                  <a:pt x="5503" y="3522"/>
                </a:lnTo>
                <a:lnTo>
                  <a:pt x="5687" y="3668"/>
                </a:lnTo>
                <a:lnTo>
                  <a:pt x="5687" y="3668"/>
                </a:lnTo>
                <a:lnTo>
                  <a:pt x="5540" y="3632"/>
                </a:lnTo>
                <a:lnTo>
                  <a:pt x="5467" y="3632"/>
                </a:lnTo>
                <a:lnTo>
                  <a:pt x="5393" y="3705"/>
                </a:lnTo>
                <a:lnTo>
                  <a:pt x="5356" y="3778"/>
                </a:lnTo>
                <a:lnTo>
                  <a:pt x="5393" y="3888"/>
                </a:lnTo>
                <a:lnTo>
                  <a:pt x="5026" y="4035"/>
                </a:lnTo>
                <a:lnTo>
                  <a:pt x="4660" y="4109"/>
                </a:lnTo>
                <a:lnTo>
                  <a:pt x="4293" y="4182"/>
                </a:lnTo>
                <a:lnTo>
                  <a:pt x="3889" y="4182"/>
                </a:lnTo>
                <a:lnTo>
                  <a:pt x="3449" y="4109"/>
                </a:lnTo>
                <a:lnTo>
                  <a:pt x="3046" y="3999"/>
                </a:lnTo>
                <a:lnTo>
                  <a:pt x="2862" y="3925"/>
                </a:lnTo>
                <a:lnTo>
                  <a:pt x="2642" y="3815"/>
                </a:lnTo>
                <a:lnTo>
                  <a:pt x="2459" y="3668"/>
                </a:lnTo>
                <a:lnTo>
                  <a:pt x="2349" y="3595"/>
                </a:lnTo>
                <a:lnTo>
                  <a:pt x="2312" y="3522"/>
                </a:lnTo>
                <a:lnTo>
                  <a:pt x="2532" y="3668"/>
                </a:lnTo>
                <a:lnTo>
                  <a:pt x="2789" y="3815"/>
                </a:lnTo>
                <a:lnTo>
                  <a:pt x="3046" y="3888"/>
                </a:lnTo>
                <a:lnTo>
                  <a:pt x="3339" y="3999"/>
                </a:lnTo>
                <a:lnTo>
                  <a:pt x="3596" y="4035"/>
                </a:lnTo>
                <a:lnTo>
                  <a:pt x="3889" y="4109"/>
                </a:lnTo>
                <a:lnTo>
                  <a:pt x="4073" y="4109"/>
                </a:lnTo>
                <a:lnTo>
                  <a:pt x="4183" y="4072"/>
                </a:lnTo>
                <a:lnTo>
                  <a:pt x="4329" y="4035"/>
                </a:lnTo>
                <a:lnTo>
                  <a:pt x="4439" y="3962"/>
                </a:lnTo>
                <a:lnTo>
                  <a:pt x="4476" y="3888"/>
                </a:lnTo>
                <a:lnTo>
                  <a:pt x="4439" y="3778"/>
                </a:lnTo>
                <a:lnTo>
                  <a:pt x="4329" y="3705"/>
                </a:lnTo>
                <a:lnTo>
                  <a:pt x="4219" y="3632"/>
                </a:lnTo>
                <a:lnTo>
                  <a:pt x="3963" y="3595"/>
                </a:lnTo>
                <a:lnTo>
                  <a:pt x="3706" y="3558"/>
                </a:lnTo>
                <a:lnTo>
                  <a:pt x="3449" y="3522"/>
                </a:lnTo>
                <a:lnTo>
                  <a:pt x="2715" y="3338"/>
                </a:lnTo>
                <a:lnTo>
                  <a:pt x="2862" y="3228"/>
                </a:lnTo>
                <a:lnTo>
                  <a:pt x="3082" y="3081"/>
                </a:lnTo>
                <a:lnTo>
                  <a:pt x="3302" y="2935"/>
                </a:lnTo>
                <a:lnTo>
                  <a:pt x="3486" y="2861"/>
                </a:lnTo>
                <a:lnTo>
                  <a:pt x="3706" y="2825"/>
                </a:lnTo>
                <a:close/>
                <a:moveTo>
                  <a:pt x="1285" y="5686"/>
                </a:moveTo>
                <a:lnTo>
                  <a:pt x="1725" y="5723"/>
                </a:lnTo>
                <a:lnTo>
                  <a:pt x="1762" y="5723"/>
                </a:lnTo>
                <a:lnTo>
                  <a:pt x="1835" y="5869"/>
                </a:lnTo>
                <a:lnTo>
                  <a:pt x="1908" y="5943"/>
                </a:lnTo>
                <a:lnTo>
                  <a:pt x="2018" y="5943"/>
                </a:lnTo>
                <a:lnTo>
                  <a:pt x="2129" y="5869"/>
                </a:lnTo>
                <a:lnTo>
                  <a:pt x="2165" y="5759"/>
                </a:lnTo>
                <a:lnTo>
                  <a:pt x="2642" y="5796"/>
                </a:lnTo>
                <a:lnTo>
                  <a:pt x="3082" y="5796"/>
                </a:lnTo>
                <a:lnTo>
                  <a:pt x="3339" y="5833"/>
                </a:lnTo>
                <a:lnTo>
                  <a:pt x="3522" y="5869"/>
                </a:lnTo>
                <a:lnTo>
                  <a:pt x="3522" y="6016"/>
                </a:lnTo>
                <a:lnTo>
                  <a:pt x="3376" y="5979"/>
                </a:lnTo>
                <a:lnTo>
                  <a:pt x="3266" y="6016"/>
                </a:lnTo>
                <a:lnTo>
                  <a:pt x="3119" y="6089"/>
                </a:lnTo>
                <a:lnTo>
                  <a:pt x="3082" y="6163"/>
                </a:lnTo>
                <a:lnTo>
                  <a:pt x="3082" y="6236"/>
                </a:lnTo>
                <a:lnTo>
                  <a:pt x="2752" y="6236"/>
                </a:lnTo>
                <a:lnTo>
                  <a:pt x="1322" y="6163"/>
                </a:lnTo>
                <a:lnTo>
                  <a:pt x="808" y="6089"/>
                </a:lnTo>
                <a:lnTo>
                  <a:pt x="515" y="6053"/>
                </a:lnTo>
                <a:lnTo>
                  <a:pt x="258" y="6089"/>
                </a:lnTo>
                <a:lnTo>
                  <a:pt x="368" y="5943"/>
                </a:lnTo>
                <a:lnTo>
                  <a:pt x="515" y="5833"/>
                </a:lnTo>
                <a:lnTo>
                  <a:pt x="661" y="5723"/>
                </a:lnTo>
                <a:lnTo>
                  <a:pt x="808" y="5686"/>
                </a:lnTo>
                <a:close/>
                <a:moveTo>
                  <a:pt x="2239" y="6676"/>
                </a:moveTo>
                <a:lnTo>
                  <a:pt x="3009" y="6713"/>
                </a:lnTo>
                <a:lnTo>
                  <a:pt x="3156" y="6750"/>
                </a:lnTo>
                <a:lnTo>
                  <a:pt x="3156" y="7997"/>
                </a:lnTo>
                <a:lnTo>
                  <a:pt x="3119" y="9244"/>
                </a:lnTo>
                <a:lnTo>
                  <a:pt x="2422" y="9354"/>
                </a:lnTo>
                <a:lnTo>
                  <a:pt x="2422" y="8951"/>
                </a:lnTo>
                <a:lnTo>
                  <a:pt x="2312" y="7630"/>
                </a:lnTo>
                <a:lnTo>
                  <a:pt x="2275" y="6933"/>
                </a:lnTo>
                <a:lnTo>
                  <a:pt x="2239" y="6676"/>
                </a:lnTo>
                <a:close/>
                <a:moveTo>
                  <a:pt x="1065" y="6566"/>
                </a:moveTo>
                <a:lnTo>
                  <a:pt x="1872" y="6676"/>
                </a:lnTo>
                <a:lnTo>
                  <a:pt x="1835" y="6786"/>
                </a:lnTo>
                <a:lnTo>
                  <a:pt x="1835" y="6933"/>
                </a:lnTo>
                <a:lnTo>
                  <a:pt x="1872" y="7226"/>
                </a:lnTo>
                <a:lnTo>
                  <a:pt x="1945" y="8804"/>
                </a:lnTo>
                <a:lnTo>
                  <a:pt x="1982" y="9391"/>
                </a:lnTo>
                <a:lnTo>
                  <a:pt x="1542" y="9391"/>
                </a:lnTo>
                <a:lnTo>
                  <a:pt x="1101" y="9427"/>
                </a:lnTo>
                <a:lnTo>
                  <a:pt x="1028" y="8254"/>
                </a:lnTo>
                <a:lnTo>
                  <a:pt x="955" y="7410"/>
                </a:lnTo>
                <a:lnTo>
                  <a:pt x="918" y="6970"/>
                </a:lnTo>
                <a:lnTo>
                  <a:pt x="808" y="6566"/>
                </a:lnTo>
                <a:close/>
                <a:moveTo>
                  <a:pt x="3082" y="9721"/>
                </a:moveTo>
                <a:lnTo>
                  <a:pt x="3009" y="10454"/>
                </a:lnTo>
                <a:lnTo>
                  <a:pt x="2972" y="10454"/>
                </a:lnTo>
                <a:lnTo>
                  <a:pt x="2862" y="10418"/>
                </a:lnTo>
                <a:lnTo>
                  <a:pt x="2752" y="10418"/>
                </a:lnTo>
                <a:lnTo>
                  <a:pt x="2605" y="10454"/>
                </a:lnTo>
                <a:lnTo>
                  <a:pt x="2495" y="10528"/>
                </a:lnTo>
                <a:lnTo>
                  <a:pt x="2495" y="10418"/>
                </a:lnTo>
                <a:lnTo>
                  <a:pt x="2459" y="9831"/>
                </a:lnTo>
                <a:lnTo>
                  <a:pt x="2789" y="9794"/>
                </a:lnTo>
                <a:lnTo>
                  <a:pt x="3082" y="9721"/>
                </a:lnTo>
                <a:close/>
                <a:moveTo>
                  <a:pt x="1138" y="9758"/>
                </a:moveTo>
                <a:lnTo>
                  <a:pt x="1358" y="9831"/>
                </a:lnTo>
                <a:lnTo>
                  <a:pt x="1542" y="9831"/>
                </a:lnTo>
                <a:lnTo>
                  <a:pt x="1982" y="9868"/>
                </a:lnTo>
                <a:lnTo>
                  <a:pt x="2018" y="10088"/>
                </a:lnTo>
                <a:lnTo>
                  <a:pt x="1982" y="10124"/>
                </a:lnTo>
                <a:lnTo>
                  <a:pt x="1688" y="10088"/>
                </a:lnTo>
                <a:lnTo>
                  <a:pt x="1615" y="10124"/>
                </a:lnTo>
                <a:lnTo>
                  <a:pt x="1542" y="10161"/>
                </a:lnTo>
                <a:lnTo>
                  <a:pt x="1542" y="10234"/>
                </a:lnTo>
                <a:lnTo>
                  <a:pt x="1578" y="10308"/>
                </a:lnTo>
                <a:lnTo>
                  <a:pt x="1725" y="10454"/>
                </a:lnTo>
                <a:lnTo>
                  <a:pt x="1945" y="10491"/>
                </a:lnTo>
                <a:lnTo>
                  <a:pt x="2018" y="10491"/>
                </a:lnTo>
                <a:lnTo>
                  <a:pt x="2018" y="10748"/>
                </a:lnTo>
                <a:lnTo>
                  <a:pt x="1798" y="10785"/>
                </a:lnTo>
                <a:lnTo>
                  <a:pt x="1798" y="10748"/>
                </a:lnTo>
                <a:lnTo>
                  <a:pt x="1762" y="10748"/>
                </a:lnTo>
                <a:lnTo>
                  <a:pt x="1688" y="10785"/>
                </a:lnTo>
                <a:lnTo>
                  <a:pt x="1615" y="10821"/>
                </a:lnTo>
                <a:lnTo>
                  <a:pt x="1542" y="10895"/>
                </a:lnTo>
                <a:lnTo>
                  <a:pt x="1505" y="11005"/>
                </a:lnTo>
                <a:lnTo>
                  <a:pt x="1542" y="11078"/>
                </a:lnTo>
                <a:lnTo>
                  <a:pt x="1652" y="11151"/>
                </a:lnTo>
                <a:lnTo>
                  <a:pt x="2055" y="11151"/>
                </a:lnTo>
                <a:lnTo>
                  <a:pt x="2129" y="11408"/>
                </a:lnTo>
                <a:lnTo>
                  <a:pt x="2239" y="11592"/>
                </a:lnTo>
                <a:lnTo>
                  <a:pt x="2275" y="11628"/>
                </a:lnTo>
                <a:lnTo>
                  <a:pt x="2349" y="11628"/>
                </a:lnTo>
                <a:lnTo>
                  <a:pt x="2422" y="11592"/>
                </a:lnTo>
                <a:lnTo>
                  <a:pt x="2459" y="11555"/>
                </a:lnTo>
                <a:lnTo>
                  <a:pt x="2532" y="11371"/>
                </a:lnTo>
                <a:lnTo>
                  <a:pt x="2569" y="11188"/>
                </a:lnTo>
                <a:lnTo>
                  <a:pt x="2569" y="11005"/>
                </a:lnTo>
                <a:lnTo>
                  <a:pt x="2532" y="10785"/>
                </a:lnTo>
                <a:lnTo>
                  <a:pt x="2679" y="10821"/>
                </a:lnTo>
                <a:lnTo>
                  <a:pt x="3009" y="10821"/>
                </a:lnTo>
                <a:lnTo>
                  <a:pt x="2936" y="11408"/>
                </a:lnTo>
                <a:lnTo>
                  <a:pt x="2862" y="11812"/>
                </a:lnTo>
                <a:lnTo>
                  <a:pt x="2825" y="11995"/>
                </a:lnTo>
                <a:lnTo>
                  <a:pt x="2752" y="12178"/>
                </a:lnTo>
                <a:lnTo>
                  <a:pt x="2642" y="12362"/>
                </a:lnTo>
                <a:lnTo>
                  <a:pt x="2532" y="12472"/>
                </a:lnTo>
                <a:lnTo>
                  <a:pt x="2349" y="12582"/>
                </a:lnTo>
                <a:lnTo>
                  <a:pt x="2129" y="12619"/>
                </a:lnTo>
                <a:lnTo>
                  <a:pt x="1945" y="12619"/>
                </a:lnTo>
                <a:lnTo>
                  <a:pt x="1798" y="12582"/>
                </a:lnTo>
                <a:lnTo>
                  <a:pt x="1652" y="12472"/>
                </a:lnTo>
                <a:lnTo>
                  <a:pt x="1505" y="12362"/>
                </a:lnTo>
                <a:lnTo>
                  <a:pt x="1432" y="12215"/>
                </a:lnTo>
                <a:lnTo>
                  <a:pt x="1322" y="12068"/>
                </a:lnTo>
                <a:lnTo>
                  <a:pt x="1211" y="11738"/>
                </a:lnTo>
                <a:lnTo>
                  <a:pt x="1138" y="11335"/>
                </a:lnTo>
                <a:lnTo>
                  <a:pt x="1138" y="10858"/>
                </a:lnTo>
                <a:lnTo>
                  <a:pt x="1138" y="10014"/>
                </a:lnTo>
                <a:lnTo>
                  <a:pt x="1138" y="9758"/>
                </a:lnTo>
                <a:close/>
                <a:moveTo>
                  <a:pt x="625" y="0"/>
                </a:moveTo>
                <a:lnTo>
                  <a:pt x="478" y="37"/>
                </a:lnTo>
                <a:lnTo>
                  <a:pt x="331" y="110"/>
                </a:lnTo>
                <a:lnTo>
                  <a:pt x="294" y="184"/>
                </a:lnTo>
                <a:lnTo>
                  <a:pt x="294" y="220"/>
                </a:lnTo>
                <a:lnTo>
                  <a:pt x="294" y="294"/>
                </a:lnTo>
                <a:lnTo>
                  <a:pt x="331" y="330"/>
                </a:lnTo>
                <a:lnTo>
                  <a:pt x="294" y="587"/>
                </a:lnTo>
                <a:lnTo>
                  <a:pt x="294" y="844"/>
                </a:lnTo>
                <a:lnTo>
                  <a:pt x="331" y="1101"/>
                </a:lnTo>
                <a:lnTo>
                  <a:pt x="368" y="1321"/>
                </a:lnTo>
                <a:lnTo>
                  <a:pt x="551" y="1834"/>
                </a:lnTo>
                <a:lnTo>
                  <a:pt x="735" y="2274"/>
                </a:lnTo>
                <a:lnTo>
                  <a:pt x="918" y="2641"/>
                </a:lnTo>
                <a:lnTo>
                  <a:pt x="1175" y="3008"/>
                </a:lnTo>
                <a:lnTo>
                  <a:pt x="1322" y="3155"/>
                </a:lnTo>
                <a:lnTo>
                  <a:pt x="1505" y="3265"/>
                </a:lnTo>
                <a:lnTo>
                  <a:pt x="1652" y="3375"/>
                </a:lnTo>
                <a:lnTo>
                  <a:pt x="1872" y="3375"/>
                </a:lnTo>
                <a:lnTo>
                  <a:pt x="1798" y="3815"/>
                </a:lnTo>
                <a:lnTo>
                  <a:pt x="1725" y="4365"/>
                </a:lnTo>
                <a:lnTo>
                  <a:pt x="1725" y="4659"/>
                </a:lnTo>
                <a:lnTo>
                  <a:pt x="1762" y="4806"/>
                </a:lnTo>
                <a:lnTo>
                  <a:pt x="1798" y="4916"/>
                </a:lnTo>
                <a:lnTo>
                  <a:pt x="1762" y="5319"/>
                </a:lnTo>
                <a:lnTo>
                  <a:pt x="1615" y="5319"/>
                </a:lnTo>
                <a:lnTo>
                  <a:pt x="1138" y="5282"/>
                </a:lnTo>
                <a:lnTo>
                  <a:pt x="918" y="5246"/>
                </a:lnTo>
                <a:lnTo>
                  <a:pt x="698" y="5282"/>
                </a:lnTo>
                <a:lnTo>
                  <a:pt x="404" y="5392"/>
                </a:lnTo>
                <a:lnTo>
                  <a:pt x="294" y="5466"/>
                </a:lnTo>
                <a:lnTo>
                  <a:pt x="184" y="5576"/>
                </a:lnTo>
                <a:lnTo>
                  <a:pt x="111" y="5686"/>
                </a:lnTo>
                <a:lnTo>
                  <a:pt x="74" y="5796"/>
                </a:lnTo>
                <a:lnTo>
                  <a:pt x="38" y="5943"/>
                </a:lnTo>
                <a:lnTo>
                  <a:pt x="1" y="6089"/>
                </a:lnTo>
                <a:lnTo>
                  <a:pt x="38" y="6163"/>
                </a:lnTo>
                <a:lnTo>
                  <a:pt x="111" y="6199"/>
                </a:lnTo>
                <a:lnTo>
                  <a:pt x="38" y="6273"/>
                </a:lnTo>
                <a:lnTo>
                  <a:pt x="38" y="6346"/>
                </a:lnTo>
                <a:lnTo>
                  <a:pt x="38" y="6456"/>
                </a:lnTo>
                <a:lnTo>
                  <a:pt x="111" y="6530"/>
                </a:lnTo>
                <a:lnTo>
                  <a:pt x="184" y="6566"/>
                </a:lnTo>
                <a:lnTo>
                  <a:pt x="294" y="6566"/>
                </a:lnTo>
                <a:lnTo>
                  <a:pt x="368" y="6493"/>
                </a:lnTo>
                <a:lnTo>
                  <a:pt x="441" y="6493"/>
                </a:lnTo>
                <a:lnTo>
                  <a:pt x="441" y="6530"/>
                </a:lnTo>
                <a:lnTo>
                  <a:pt x="441" y="6786"/>
                </a:lnTo>
                <a:lnTo>
                  <a:pt x="441" y="7080"/>
                </a:lnTo>
                <a:lnTo>
                  <a:pt x="515" y="7593"/>
                </a:lnTo>
                <a:lnTo>
                  <a:pt x="588" y="8657"/>
                </a:lnTo>
                <a:lnTo>
                  <a:pt x="625" y="9721"/>
                </a:lnTo>
                <a:lnTo>
                  <a:pt x="625" y="10785"/>
                </a:lnTo>
                <a:lnTo>
                  <a:pt x="661" y="11225"/>
                </a:lnTo>
                <a:lnTo>
                  <a:pt x="698" y="11665"/>
                </a:lnTo>
                <a:lnTo>
                  <a:pt x="808" y="12105"/>
                </a:lnTo>
                <a:lnTo>
                  <a:pt x="881" y="12289"/>
                </a:lnTo>
                <a:lnTo>
                  <a:pt x="991" y="12509"/>
                </a:lnTo>
                <a:lnTo>
                  <a:pt x="1065" y="12655"/>
                </a:lnTo>
                <a:lnTo>
                  <a:pt x="1175" y="12765"/>
                </a:lnTo>
                <a:lnTo>
                  <a:pt x="1322" y="12912"/>
                </a:lnTo>
                <a:lnTo>
                  <a:pt x="1468" y="12985"/>
                </a:lnTo>
                <a:lnTo>
                  <a:pt x="1615" y="13059"/>
                </a:lnTo>
                <a:lnTo>
                  <a:pt x="1798" y="13096"/>
                </a:lnTo>
                <a:lnTo>
                  <a:pt x="1945" y="13132"/>
                </a:lnTo>
                <a:lnTo>
                  <a:pt x="2129" y="13169"/>
                </a:lnTo>
                <a:lnTo>
                  <a:pt x="2349" y="13132"/>
                </a:lnTo>
                <a:lnTo>
                  <a:pt x="2569" y="13096"/>
                </a:lnTo>
                <a:lnTo>
                  <a:pt x="2752" y="12985"/>
                </a:lnTo>
                <a:lnTo>
                  <a:pt x="2899" y="12875"/>
                </a:lnTo>
                <a:lnTo>
                  <a:pt x="3009" y="12765"/>
                </a:lnTo>
                <a:lnTo>
                  <a:pt x="3119" y="12582"/>
                </a:lnTo>
                <a:lnTo>
                  <a:pt x="3302" y="12215"/>
                </a:lnTo>
                <a:lnTo>
                  <a:pt x="3412" y="11812"/>
                </a:lnTo>
                <a:lnTo>
                  <a:pt x="3449" y="11408"/>
                </a:lnTo>
                <a:lnTo>
                  <a:pt x="3522" y="10601"/>
                </a:lnTo>
                <a:lnTo>
                  <a:pt x="3632" y="9647"/>
                </a:lnTo>
                <a:lnTo>
                  <a:pt x="3669" y="8657"/>
                </a:lnTo>
                <a:lnTo>
                  <a:pt x="3669" y="7667"/>
                </a:lnTo>
                <a:lnTo>
                  <a:pt x="3669" y="6676"/>
                </a:lnTo>
                <a:lnTo>
                  <a:pt x="3743" y="6603"/>
                </a:lnTo>
                <a:lnTo>
                  <a:pt x="3779" y="6530"/>
                </a:lnTo>
                <a:lnTo>
                  <a:pt x="3779" y="6456"/>
                </a:lnTo>
                <a:lnTo>
                  <a:pt x="3889" y="6273"/>
                </a:lnTo>
                <a:lnTo>
                  <a:pt x="3963" y="6053"/>
                </a:lnTo>
                <a:lnTo>
                  <a:pt x="3999" y="5833"/>
                </a:lnTo>
                <a:lnTo>
                  <a:pt x="3963" y="5723"/>
                </a:lnTo>
                <a:lnTo>
                  <a:pt x="3926" y="5612"/>
                </a:lnTo>
                <a:lnTo>
                  <a:pt x="3816" y="5502"/>
                </a:lnTo>
                <a:lnTo>
                  <a:pt x="3669" y="5429"/>
                </a:lnTo>
                <a:lnTo>
                  <a:pt x="3486" y="5392"/>
                </a:lnTo>
                <a:lnTo>
                  <a:pt x="3266" y="5356"/>
                </a:lnTo>
                <a:lnTo>
                  <a:pt x="2532" y="5356"/>
                </a:lnTo>
                <a:lnTo>
                  <a:pt x="2165" y="5319"/>
                </a:lnTo>
                <a:lnTo>
                  <a:pt x="2092" y="4806"/>
                </a:lnTo>
                <a:lnTo>
                  <a:pt x="2165" y="4585"/>
                </a:lnTo>
                <a:lnTo>
                  <a:pt x="2165" y="4365"/>
                </a:lnTo>
                <a:lnTo>
                  <a:pt x="2202" y="3962"/>
                </a:lnTo>
                <a:lnTo>
                  <a:pt x="2459" y="4145"/>
                </a:lnTo>
                <a:lnTo>
                  <a:pt x="2715" y="4292"/>
                </a:lnTo>
                <a:lnTo>
                  <a:pt x="2972" y="4402"/>
                </a:lnTo>
                <a:lnTo>
                  <a:pt x="3266" y="4475"/>
                </a:lnTo>
                <a:lnTo>
                  <a:pt x="3522" y="4549"/>
                </a:lnTo>
                <a:lnTo>
                  <a:pt x="3816" y="4585"/>
                </a:lnTo>
                <a:lnTo>
                  <a:pt x="4403" y="4585"/>
                </a:lnTo>
                <a:lnTo>
                  <a:pt x="4660" y="4549"/>
                </a:lnTo>
                <a:lnTo>
                  <a:pt x="4953" y="4475"/>
                </a:lnTo>
                <a:lnTo>
                  <a:pt x="5210" y="4402"/>
                </a:lnTo>
                <a:lnTo>
                  <a:pt x="5503" y="4292"/>
                </a:lnTo>
                <a:lnTo>
                  <a:pt x="5760" y="4182"/>
                </a:lnTo>
                <a:lnTo>
                  <a:pt x="5833" y="4109"/>
                </a:lnTo>
                <a:lnTo>
                  <a:pt x="5833" y="3999"/>
                </a:lnTo>
                <a:lnTo>
                  <a:pt x="5833" y="3888"/>
                </a:lnTo>
                <a:lnTo>
                  <a:pt x="5797" y="3778"/>
                </a:lnTo>
                <a:lnTo>
                  <a:pt x="5797" y="3778"/>
                </a:lnTo>
                <a:lnTo>
                  <a:pt x="5833" y="3815"/>
                </a:lnTo>
                <a:lnTo>
                  <a:pt x="5980" y="3962"/>
                </a:lnTo>
                <a:lnTo>
                  <a:pt x="6053" y="3999"/>
                </a:lnTo>
                <a:lnTo>
                  <a:pt x="6200" y="4035"/>
                </a:lnTo>
                <a:lnTo>
                  <a:pt x="6237" y="4035"/>
                </a:lnTo>
                <a:lnTo>
                  <a:pt x="6274" y="3999"/>
                </a:lnTo>
                <a:lnTo>
                  <a:pt x="6347" y="3888"/>
                </a:lnTo>
                <a:lnTo>
                  <a:pt x="6310" y="3742"/>
                </a:lnTo>
                <a:lnTo>
                  <a:pt x="6274" y="3632"/>
                </a:lnTo>
                <a:lnTo>
                  <a:pt x="6200" y="3522"/>
                </a:lnTo>
                <a:lnTo>
                  <a:pt x="6090" y="3375"/>
                </a:lnTo>
                <a:lnTo>
                  <a:pt x="5833" y="3192"/>
                </a:lnTo>
                <a:lnTo>
                  <a:pt x="5613" y="3045"/>
                </a:lnTo>
                <a:lnTo>
                  <a:pt x="5283" y="2861"/>
                </a:lnTo>
                <a:lnTo>
                  <a:pt x="4953" y="2715"/>
                </a:lnTo>
                <a:lnTo>
                  <a:pt x="4256" y="2495"/>
                </a:lnTo>
                <a:lnTo>
                  <a:pt x="3926" y="2421"/>
                </a:lnTo>
                <a:lnTo>
                  <a:pt x="3596" y="2385"/>
                </a:lnTo>
                <a:lnTo>
                  <a:pt x="3302" y="2458"/>
                </a:lnTo>
                <a:lnTo>
                  <a:pt x="2972" y="2605"/>
                </a:lnTo>
                <a:lnTo>
                  <a:pt x="2679" y="2788"/>
                </a:lnTo>
                <a:lnTo>
                  <a:pt x="2349" y="3081"/>
                </a:lnTo>
                <a:lnTo>
                  <a:pt x="2349" y="3045"/>
                </a:lnTo>
                <a:lnTo>
                  <a:pt x="2385" y="2788"/>
                </a:lnTo>
                <a:lnTo>
                  <a:pt x="2459" y="2568"/>
                </a:lnTo>
                <a:lnTo>
                  <a:pt x="2495" y="2458"/>
                </a:lnTo>
                <a:lnTo>
                  <a:pt x="2495" y="2311"/>
                </a:lnTo>
                <a:lnTo>
                  <a:pt x="2495" y="2201"/>
                </a:lnTo>
                <a:lnTo>
                  <a:pt x="2422" y="2128"/>
                </a:lnTo>
                <a:lnTo>
                  <a:pt x="2385" y="1871"/>
                </a:lnTo>
                <a:lnTo>
                  <a:pt x="2312" y="1614"/>
                </a:lnTo>
                <a:lnTo>
                  <a:pt x="2129" y="1137"/>
                </a:lnTo>
                <a:lnTo>
                  <a:pt x="2018" y="917"/>
                </a:lnTo>
                <a:lnTo>
                  <a:pt x="1835" y="661"/>
                </a:lnTo>
                <a:lnTo>
                  <a:pt x="1652" y="440"/>
                </a:lnTo>
                <a:lnTo>
                  <a:pt x="1395" y="220"/>
                </a:lnTo>
                <a:lnTo>
                  <a:pt x="1138" y="74"/>
                </a:lnTo>
                <a:lnTo>
                  <a:pt x="881" y="0"/>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490" name="Shape 490"/>
          <p:cNvSpPr/>
          <p:nvPr/>
        </p:nvSpPr>
        <p:spPr>
          <a:xfrm rot="-2426120">
            <a:off x="7110132" y="4877011"/>
            <a:ext cx="279910" cy="357971"/>
          </a:xfrm>
          <a:custGeom>
            <a:avLst/>
            <a:gdLst/>
            <a:ahLst/>
            <a:cxnLst/>
            <a:rect l="0" t="0" r="0" b="0"/>
            <a:pathLst>
              <a:path w="9868" h="12620" extrusionOk="0">
                <a:moveTo>
                  <a:pt x="4182" y="661"/>
                </a:moveTo>
                <a:lnTo>
                  <a:pt x="4182" y="918"/>
                </a:lnTo>
                <a:lnTo>
                  <a:pt x="4182" y="1431"/>
                </a:lnTo>
                <a:lnTo>
                  <a:pt x="4145" y="2202"/>
                </a:lnTo>
                <a:lnTo>
                  <a:pt x="3925" y="2165"/>
                </a:lnTo>
                <a:lnTo>
                  <a:pt x="3962" y="2018"/>
                </a:lnTo>
                <a:lnTo>
                  <a:pt x="3962" y="1835"/>
                </a:lnTo>
                <a:lnTo>
                  <a:pt x="3889" y="1468"/>
                </a:lnTo>
                <a:lnTo>
                  <a:pt x="3852" y="1101"/>
                </a:lnTo>
                <a:lnTo>
                  <a:pt x="3889" y="918"/>
                </a:lnTo>
                <a:lnTo>
                  <a:pt x="3962" y="771"/>
                </a:lnTo>
                <a:lnTo>
                  <a:pt x="3999" y="698"/>
                </a:lnTo>
                <a:lnTo>
                  <a:pt x="4072" y="661"/>
                </a:lnTo>
                <a:close/>
                <a:moveTo>
                  <a:pt x="1541" y="404"/>
                </a:moveTo>
                <a:lnTo>
                  <a:pt x="1578" y="441"/>
                </a:lnTo>
                <a:lnTo>
                  <a:pt x="1614" y="514"/>
                </a:lnTo>
                <a:lnTo>
                  <a:pt x="1614" y="1138"/>
                </a:lnTo>
                <a:lnTo>
                  <a:pt x="1688" y="2202"/>
                </a:lnTo>
                <a:lnTo>
                  <a:pt x="1284" y="2238"/>
                </a:lnTo>
                <a:lnTo>
                  <a:pt x="1211" y="2238"/>
                </a:lnTo>
                <a:lnTo>
                  <a:pt x="1211" y="1871"/>
                </a:lnTo>
                <a:lnTo>
                  <a:pt x="1174" y="1505"/>
                </a:lnTo>
                <a:lnTo>
                  <a:pt x="1211" y="1211"/>
                </a:lnTo>
                <a:lnTo>
                  <a:pt x="1248" y="954"/>
                </a:lnTo>
                <a:lnTo>
                  <a:pt x="1358" y="404"/>
                </a:lnTo>
                <a:close/>
                <a:moveTo>
                  <a:pt x="3815" y="2678"/>
                </a:moveTo>
                <a:lnTo>
                  <a:pt x="4439" y="2715"/>
                </a:lnTo>
                <a:lnTo>
                  <a:pt x="5026" y="2789"/>
                </a:lnTo>
                <a:lnTo>
                  <a:pt x="5026" y="2825"/>
                </a:lnTo>
                <a:lnTo>
                  <a:pt x="5136" y="3485"/>
                </a:lnTo>
                <a:lnTo>
                  <a:pt x="3925" y="3559"/>
                </a:lnTo>
                <a:lnTo>
                  <a:pt x="2678" y="3632"/>
                </a:lnTo>
                <a:lnTo>
                  <a:pt x="1358" y="3669"/>
                </a:lnTo>
                <a:lnTo>
                  <a:pt x="917" y="3706"/>
                </a:lnTo>
                <a:lnTo>
                  <a:pt x="477" y="3742"/>
                </a:lnTo>
                <a:lnTo>
                  <a:pt x="441" y="3229"/>
                </a:lnTo>
                <a:lnTo>
                  <a:pt x="441" y="2972"/>
                </a:lnTo>
                <a:lnTo>
                  <a:pt x="404" y="2862"/>
                </a:lnTo>
                <a:lnTo>
                  <a:pt x="331" y="2752"/>
                </a:lnTo>
                <a:lnTo>
                  <a:pt x="587" y="2789"/>
                </a:lnTo>
                <a:lnTo>
                  <a:pt x="807" y="2789"/>
                </a:lnTo>
                <a:lnTo>
                  <a:pt x="1284" y="2752"/>
                </a:lnTo>
                <a:lnTo>
                  <a:pt x="1945" y="2678"/>
                </a:lnTo>
                <a:close/>
                <a:moveTo>
                  <a:pt x="4916" y="3999"/>
                </a:moveTo>
                <a:lnTo>
                  <a:pt x="4989" y="4072"/>
                </a:lnTo>
                <a:lnTo>
                  <a:pt x="5136" y="4109"/>
                </a:lnTo>
                <a:lnTo>
                  <a:pt x="5209" y="4072"/>
                </a:lnTo>
                <a:lnTo>
                  <a:pt x="5246" y="4623"/>
                </a:lnTo>
                <a:lnTo>
                  <a:pt x="5209" y="5173"/>
                </a:lnTo>
                <a:lnTo>
                  <a:pt x="5173" y="5430"/>
                </a:lnTo>
                <a:lnTo>
                  <a:pt x="5099" y="5723"/>
                </a:lnTo>
                <a:lnTo>
                  <a:pt x="4989" y="5980"/>
                </a:lnTo>
                <a:lnTo>
                  <a:pt x="4806" y="6200"/>
                </a:lnTo>
                <a:lnTo>
                  <a:pt x="4659" y="6310"/>
                </a:lnTo>
                <a:lnTo>
                  <a:pt x="4476" y="6420"/>
                </a:lnTo>
                <a:lnTo>
                  <a:pt x="4292" y="6457"/>
                </a:lnTo>
                <a:lnTo>
                  <a:pt x="4072" y="6493"/>
                </a:lnTo>
                <a:lnTo>
                  <a:pt x="3632" y="6530"/>
                </a:lnTo>
                <a:lnTo>
                  <a:pt x="3265" y="6567"/>
                </a:lnTo>
                <a:lnTo>
                  <a:pt x="2605" y="6567"/>
                </a:lnTo>
                <a:lnTo>
                  <a:pt x="2642" y="6493"/>
                </a:lnTo>
                <a:lnTo>
                  <a:pt x="2678" y="6383"/>
                </a:lnTo>
                <a:lnTo>
                  <a:pt x="2788" y="6310"/>
                </a:lnTo>
                <a:lnTo>
                  <a:pt x="2825" y="6273"/>
                </a:lnTo>
                <a:lnTo>
                  <a:pt x="2825" y="6237"/>
                </a:lnTo>
                <a:lnTo>
                  <a:pt x="2788" y="6200"/>
                </a:lnTo>
                <a:lnTo>
                  <a:pt x="2715" y="6200"/>
                </a:lnTo>
                <a:lnTo>
                  <a:pt x="2605" y="6237"/>
                </a:lnTo>
                <a:lnTo>
                  <a:pt x="2458" y="6310"/>
                </a:lnTo>
                <a:lnTo>
                  <a:pt x="2348" y="6420"/>
                </a:lnTo>
                <a:lnTo>
                  <a:pt x="2311" y="6567"/>
                </a:lnTo>
                <a:lnTo>
                  <a:pt x="1724" y="6493"/>
                </a:lnTo>
                <a:lnTo>
                  <a:pt x="1541" y="6457"/>
                </a:lnTo>
                <a:lnTo>
                  <a:pt x="1688" y="6420"/>
                </a:lnTo>
                <a:lnTo>
                  <a:pt x="2055" y="6383"/>
                </a:lnTo>
                <a:lnTo>
                  <a:pt x="2201" y="6310"/>
                </a:lnTo>
                <a:lnTo>
                  <a:pt x="2275" y="6237"/>
                </a:lnTo>
                <a:lnTo>
                  <a:pt x="2311" y="6163"/>
                </a:lnTo>
                <a:lnTo>
                  <a:pt x="2311" y="6090"/>
                </a:lnTo>
                <a:lnTo>
                  <a:pt x="2275" y="6016"/>
                </a:lnTo>
                <a:lnTo>
                  <a:pt x="2238" y="5980"/>
                </a:lnTo>
                <a:lnTo>
                  <a:pt x="2201" y="5943"/>
                </a:lnTo>
                <a:lnTo>
                  <a:pt x="2055" y="5943"/>
                </a:lnTo>
                <a:lnTo>
                  <a:pt x="1981" y="6016"/>
                </a:lnTo>
                <a:lnTo>
                  <a:pt x="1798" y="6053"/>
                </a:lnTo>
                <a:lnTo>
                  <a:pt x="1394" y="6127"/>
                </a:lnTo>
                <a:lnTo>
                  <a:pt x="1138" y="6200"/>
                </a:lnTo>
                <a:lnTo>
                  <a:pt x="917" y="6273"/>
                </a:lnTo>
                <a:lnTo>
                  <a:pt x="807" y="6200"/>
                </a:lnTo>
                <a:lnTo>
                  <a:pt x="697" y="6127"/>
                </a:lnTo>
                <a:lnTo>
                  <a:pt x="661" y="5980"/>
                </a:lnTo>
                <a:lnTo>
                  <a:pt x="624" y="5870"/>
                </a:lnTo>
                <a:lnTo>
                  <a:pt x="624" y="5870"/>
                </a:lnTo>
                <a:lnTo>
                  <a:pt x="844" y="5906"/>
                </a:lnTo>
                <a:lnTo>
                  <a:pt x="1504" y="5906"/>
                </a:lnTo>
                <a:lnTo>
                  <a:pt x="1724" y="5870"/>
                </a:lnTo>
                <a:lnTo>
                  <a:pt x="1945" y="5833"/>
                </a:lnTo>
                <a:lnTo>
                  <a:pt x="1981" y="5796"/>
                </a:lnTo>
                <a:lnTo>
                  <a:pt x="2018" y="5760"/>
                </a:lnTo>
                <a:lnTo>
                  <a:pt x="2055" y="5650"/>
                </a:lnTo>
                <a:lnTo>
                  <a:pt x="1981" y="5540"/>
                </a:lnTo>
                <a:lnTo>
                  <a:pt x="1945" y="5503"/>
                </a:lnTo>
                <a:lnTo>
                  <a:pt x="1504" y="5503"/>
                </a:lnTo>
                <a:lnTo>
                  <a:pt x="1101" y="5540"/>
                </a:lnTo>
                <a:lnTo>
                  <a:pt x="844" y="5576"/>
                </a:lnTo>
                <a:lnTo>
                  <a:pt x="587" y="5576"/>
                </a:lnTo>
                <a:lnTo>
                  <a:pt x="587" y="5356"/>
                </a:lnTo>
                <a:lnTo>
                  <a:pt x="734" y="5430"/>
                </a:lnTo>
                <a:lnTo>
                  <a:pt x="881" y="5466"/>
                </a:lnTo>
                <a:lnTo>
                  <a:pt x="1211" y="5466"/>
                </a:lnTo>
                <a:lnTo>
                  <a:pt x="1541" y="5393"/>
                </a:lnTo>
                <a:lnTo>
                  <a:pt x="1835" y="5246"/>
                </a:lnTo>
                <a:lnTo>
                  <a:pt x="1871" y="5173"/>
                </a:lnTo>
                <a:lnTo>
                  <a:pt x="1908" y="5099"/>
                </a:lnTo>
                <a:lnTo>
                  <a:pt x="1908" y="5026"/>
                </a:lnTo>
                <a:lnTo>
                  <a:pt x="1871" y="4953"/>
                </a:lnTo>
                <a:lnTo>
                  <a:pt x="1835" y="4916"/>
                </a:lnTo>
                <a:lnTo>
                  <a:pt x="1761" y="4879"/>
                </a:lnTo>
                <a:lnTo>
                  <a:pt x="1724" y="4879"/>
                </a:lnTo>
                <a:lnTo>
                  <a:pt x="1614" y="4916"/>
                </a:lnTo>
                <a:lnTo>
                  <a:pt x="1358" y="5026"/>
                </a:lnTo>
                <a:lnTo>
                  <a:pt x="1101" y="5099"/>
                </a:lnTo>
                <a:lnTo>
                  <a:pt x="844" y="5099"/>
                </a:lnTo>
                <a:lnTo>
                  <a:pt x="551" y="5063"/>
                </a:lnTo>
                <a:lnTo>
                  <a:pt x="551" y="4916"/>
                </a:lnTo>
                <a:lnTo>
                  <a:pt x="844" y="4879"/>
                </a:lnTo>
                <a:lnTo>
                  <a:pt x="1138" y="4879"/>
                </a:lnTo>
                <a:lnTo>
                  <a:pt x="1724" y="4769"/>
                </a:lnTo>
                <a:lnTo>
                  <a:pt x="1908" y="4696"/>
                </a:lnTo>
                <a:lnTo>
                  <a:pt x="2091" y="4586"/>
                </a:lnTo>
                <a:lnTo>
                  <a:pt x="2128" y="4513"/>
                </a:lnTo>
                <a:lnTo>
                  <a:pt x="2165" y="4439"/>
                </a:lnTo>
                <a:lnTo>
                  <a:pt x="2128" y="4329"/>
                </a:lnTo>
                <a:lnTo>
                  <a:pt x="2055" y="4256"/>
                </a:lnTo>
                <a:lnTo>
                  <a:pt x="1945" y="4182"/>
                </a:lnTo>
                <a:lnTo>
                  <a:pt x="1871" y="4182"/>
                </a:lnTo>
                <a:lnTo>
                  <a:pt x="1835" y="4219"/>
                </a:lnTo>
                <a:lnTo>
                  <a:pt x="1761" y="4256"/>
                </a:lnTo>
                <a:lnTo>
                  <a:pt x="1724" y="4329"/>
                </a:lnTo>
                <a:lnTo>
                  <a:pt x="1468" y="4403"/>
                </a:lnTo>
                <a:lnTo>
                  <a:pt x="991" y="4476"/>
                </a:lnTo>
                <a:lnTo>
                  <a:pt x="551" y="4586"/>
                </a:lnTo>
                <a:lnTo>
                  <a:pt x="514" y="4146"/>
                </a:lnTo>
                <a:lnTo>
                  <a:pt x="1358" y="4146"/>
                </a:lnTo>
                <a:lnTo>
                  <a:pt x="2678" y="4109"/>
                </a:lnTo>
                <a:lnTo>
                  <a:pt x="3815" y="4072"/>
                </a:lnTo>
                <a:lnTo>
                  <a:pt x="4916" y="3999"/>
                </a:lnTo>
                <a:close/>
                <a:moveTo>
                  <a:pt x="1211" y="1"/>
                </a:moveTo>
                <a:lnTo>
                  <a:pt x="1101" y="37"/>
                </a:lnTo>
                <a:lnTo>
                  <a:pt x="1028" y="147"/>
                </a:lnTo>
                <a:lnTo>
                  <a:pt x="881" y="771"/>
                </a:lnTo>
                <a:lnTo>
                  <a:pt x="807" y="1395"/>
                </a:lnTo>
                <a:lnTo>
                  <a:pt x="807" y="1835"/>
                </a:lnTo>
                <a:lnTo>
                  <a:pt x="807" y="2092"/>
                </a:lnTo>
                <a:lnTo>
                  <a:pt x="881" y="2312"/>
                </a:lnTo>
                <a:lnTo>
                  <a:pt x="551" y="2385"/>
                </a:lnTo>
                <a:lnTo>
                  <a:pt x="367" y="2458"/>
                </a:lnTo>
                <a:lnTo>
                  <a:pt x="221" y="2568"/>
                </a:lnTo>
                <a:lnTo>
                  <a:pt x="184" y="2605"/>
                </a:lnTo>
                <a:lnTo>
                  <a:pt x="147" y="2678"/>
                </a:lnTo>
                <a:lnTo>
                  <a:pt x="37" y="2825"/>
                </a:lnTo>
                <a:lnTo>
                  <a:pt x="37" y="3009"/>
                </a:lnTo>
                <a:lnTo>
                  <a:pt x="37" y="3375"/>
                </a:lnTo>
                <a:lnTo>
                  <a:pt x="37" y="3852"/>
                </a:lnTo>
                <a:lnTo>
                  <a:pt x="37" y="3889"/>
                </a:lnTo>
                <a:lnTo>
                  <a:pt x="0" y="3962"/>
                </a:lnTo>
                <a:lnTo>
                  <a:pt x="37" y="4072"/>
                </a:lnTo>
                <a:lnTo>
                  <a:pt x="74" y="4439"/>
                </a:lnTo>
                <a:lnTo>
                  <a:pt x="110" y="5540"/>
                </a:lnTo>
                <a:lnTo>
                  <a:pt x="110" y="5943"/>
                </a:lnTo>
                <a:lnTo>
                  <a:pt x="184" y="6127"/>
                </a:lnTo>
                <a:lnTo>
                  <a:pt x="257" y="6310"/>
                </a:lnTo>
                <a:lnTo>
                  <a:pt x="367" y="6457"/>
                </a:lnTo>
                <a:lnTo>
                  <a:pt x="477" y="6567"/>
                </a:lnTo>
                <a:lnTo>
                  <a:pt x="624" y="6677"/>
                </a:lnTo>
                <a:lnTo>
                  <a:pt x="771" y="6750"/>
                </a:lnTo>
                <a:lnTo>
                  <a:pt x="1101" y="6860"/>
                </a:lnTo>
                <a:lnTo>
                  <a:pt x="1468" y="6934"/>
                </a:lnTo>
                <a:lnTo>
                  <a:pt x="2091" y="7007"/>
                </a:lnTo>
                <a:lnTo>
                  <a:pt x="2678" y="7044"/>
                </a:lnTo>
                <a:lnTo>
                  <a:pt x="2605" y="7264"/>
                </a:lnTo>
                <a:lnTo>
                  <a:pt x="2605" y="7484"/>
                </a:lnTo>
                <a:lnTo>
                  <a:pt x="2605" y="7887"/>
                </a:lnTo>
                <a:lnTo>
                  <a:pt x="2605" y="8548"/>
                </a:lnTo>
                <a:lnTo>
                  <a:pt x="2678" y="9208"/>
                </a:lnTo>
                <a:lnTo>
                  <a:pt x="2825" y="10455"/>
                </a:lnTo>
                <a:lnTo>
                  <a:pt x="3045" y="11665"/>
                </a:lnTo>
                <a:lnTo>
                  <a:pt x="3118" y="11922"/>
                </a:lnTo>
                <a:lnTo>
                  <a:pt x="3228" y="12106"/>
                </a:lnTo>
                <a:lnTo>
                  <a:pt x="3375" y="12252"/>
                </a:lnTo>
                <a:lnTo>
                  <a:pt x="3595" y="12399"/>
                </a:lnTo>
                <a:lnTo>
                  <a:pt x="3779" y="12472"/>
                </a:lnTo>
                <a:lnTo>
                  <a:pt x="3999" y="12546"/>
                </a:lnTo>
                <a:lnTo>
                  <a:pt x="4476" y="12619"/>
                </a:lnTo>
                <a:lnTo>
                  <a:pt x="4732" y="12582"/>
                </a:lnTo>
                <a:lnTo>
                  <a:pt x="4952" y="12509"/>
                </a:lnTo>
                <a:lnTo>
                  <a:pt x="5136" y="12399"/>
                </a:lnTo>
                <a:lnTo>
                  <a:pt x="5283" y="12216"/>
                </a:lnTo>
                <a:lnTo>
                  <a:pt x="5429" y="12032"/>
                </a:lnTo>
                <a:lnTo>
                  <a:pt x="5503" y="11812"/>
                </a:lnTo>
                <a:lnTo>
                  <a:pt x="5576" y="11592"/>
                </a:lnTo>
                <a:lnTo>
                  <a:pt x="5613" y="11372"/>
                </a:lnTo>
                <a:lnTo>
                  <a:pt x="5613" y="11079"/>
                </a:lnTo>
                <a:lnTo>
                  <a:pt x="5613" y="10785"/>
                </a:lnTo>
                <a:lnTo>
                  <a:pt x="5539" y="10162"/>
                </a:lnTo>
                <a:lnTo>
                  <a:pt x="5539" y="9538"/>
                </a:lnTo>
                <a:lnTo>
                  <a:pt x="5649" y="8951"/>
                </a:lnTo>
                <a:lnTo>
                  <a:pt x="5723" y="8658"/>
                </a:lnTo>
                <a:lnTo>
                  <a:pt x="5833" y="8364"/>
                </a:lnTo>
                <a:lnTo>
                  <a:pt x="5980" y="8071"/>
                </a:lnTo>
                <a:lnTo>
                  <a:pt x="6090" y="7961"/>
                </a:lnTo>
                <a:lnTo>
                  <a:pt x="6200" y="7851"/>
                </a:lnTo>
                <a:lnTo>
                  <a:pt x="6273" y="7814"/>
                </a:lnTo>
                <a:lnTo>
                  <a:pt x="6310" y="7814"/>
                </a:lnTo>
                <a:lnTo>
                  <a:pt x="6456" y="7887"/>
                </a:lnTo>
                <a:lnTo>
                  <a:pt x="6530" y="7997"/>
                </a:lnTo>
                <a:lnTo>
                  <a:pt x="6603" y="8144"/>
                </a:lnTo>
                <a:lnTo>
                  <a:pt x="6640" y="8291"/>
                </a:lnTo>
                <a:lnTo>
                  <a:pt x="6603" y="8474"/>
                </a:lnTo>
                <a:lnTo>
                  <a:pt x="6566" y="8804"/>
                </a:lnTo>
                <a:lnTo>
                  <a:pt x="6530" y="9208"/>
                </a:lnTo>
                <a:lnTo>
                  <a:pt x="6566" y="9428"/>
                </a:lnTo>
                <a:lnTo>
                  <a:pt x="6603" y="9648"/>
                </a:lnTo>
                <a:lnTo>
                  <a:pt x="6676" y="9868"/>
                </a:lnTo>
                <a:lnTo>
                  <a:pt x="6787" y="10051"/>
                </a:lnTo>
                <a:lnTo>
                  <a:pt x="6970" y="10162"/>
                </a:lnTo>
                <a:lnTo>
                  <a:pt x="7153" y="10272"/>
                </a:lnTo>
                <a:lnTo>
                  <a:pt x="7447" y="10345"/>
                </a:lnTo>
                <a:lnTo>
                  <a:pt x="7777" y="10382"/>
                </a:lnTo>
                <a:lnTo>
                  <a:pt x="8437" y="10382"/>
                </a:lnTo>
                <a:lnTo>
                  <a:pt x="9061" y="10308"/>
                </a:lnTo>
                <a:lnTo>
                  <a:pt x="9684" y="10162"/>
                </a:lnTo>
                <a:lnTo>
                  <a:pt x="9758" y="10125"/>
                </a:lnTo>
                <a:lnTo>
                  <a:pt x="9831" y="10051"/>
                </a:lnTo>
                <a:lnTo>
                  <a:pt x="9868" y="9941"/>
                </a:lnTo>
                <a:lnTo>
                  <a:pt x="9831" y="9868"/>
                </a:lnTo>
                <a:lnTo>
                  <a:pt x="9794" y="9758"/>
                </a:lnTo>
                <a:lnTo>
                  <a:pt x="9721" y="9685"/>
                </a:lnTo>
                <a:lnTo>
                  <a:pt x="9648" y="9648"/>
                </a:lnTo>
                <a:lnTo>
                  <a:pt x="9538" y="9648"/>
                </a:lnTo>
                <a:lnTo>
                  <a:pt x="8951" y="9758"/>
                </a:lnTo>
                <a:lnTo>
                  <a:pt x="8327" y="9831"/>
                </a:lnTo>
                <a:lnTo>
                  <a:pt x="7740" y="9831"/>
                </a:lnTo>
                <a:lnTo>
                  <a:pt x="7447" y="9795"/>
                </a:lnTo>
                <a:lnTo>
                  <a:pt x="7300" y="9721"/>
                </a:lnTo>
                <a:lnTo>
                  <a:pt x="7190" y="9648"/>
                </a:lnTo>
                <a:lnTo>
                  <a:pt x="7117" y="9575"/>
                </a:lnTo>
                <a:lnTo>
                  <a:pt x="7080" y="9465"/>
                </a:lnTo>
                <a:lnTo>
                  <a:pt x="7080" y="9208"/>
                </a:lnTo>
                <a:lnTo>
                  <a:pt x="7080" y="8914"/>
                </a:lnTo>
                <a:lnTo>
                  <a:pt x="7117" y="8694"/>
                </a:lnTo>
                <a:lnTo>
                  <a:pt x="7153" y="8474"/>
                </a:lnTo>
                <a:lnTo>
                  <a:pt x="7153" y="8254"/>
                </a:lnTo>
                <a:lnTo>
                  <a:pt x="7117" y="8034"/>
                </a:lnTo>
                <a:lnTo>
                  <a:pt x="7043" y="7851"/>
                </a:lnTo>
                <a:lnTo>
                  <a:pt x="6970" y="7667"/>
                </a:lnTo>
                <a:lnTo>
                  <a:pt x="6823" y="7520"/>
                </a:lnTo>
                <a:lnTo>
                  <a:pt x="6676" y="7410"/>
                </a:lnTo>
                <a:lnTo>
                  <a:pt x="6530" y="7337"/>
                </a:lnTo>
                <a:lnTo>
                  <a:pt x="6383" y="7300"/>
                </a:lnTo>
                <a:lnTo>
                  <a:pt x="6200" y="7300"/>
                </a:lnTo>
                <a:lnTo>
                  <a:pt x="6016" y="7337"/>
                </a:lnTo>
                <a:lnTo>
                  <a:pt x="5833" y="7447"/>
                </a:lnTo>
                <a:lnTo>
                  <a:pt x="5649" y="7594"/>
                </a:lnTo>
                <a:lnTo>
                  <a:pt x="5503" y="7814"/>
                </a:lnTo>
                <a:lnTo>
                  <a:pt x="5393" y="8034"/>
                </a:lnTo>
                <a:lnTo>
                  <a:pt x="5283" y="8291"/>
                </a:lnTo>
                <a:lnTo>
                  <a:pt x="5136" y="8768"/>
                </a:lnTo>
                <a:lnTo>
                  <a:pt x="5026" y="9281"/>
                </a:lnTo>
                <a:lnTo>
                  <a:pt x="4989" y="9795"/>
                </a:lnTo>
                <a:lnTo>
                  <a:pt x="5026" y="10308"/>
                </a:lnTo>
                <a:lnTo>
                  <a:pt x="5062" y="10858"/>
                </a:lnTo>
                <a:lnTo>
                  <a:pt x="5062" y="11372"/>
                </a:lnTo>
                <a:lnTo>
                  <a:pt x="5062" y="11519"/>
                </a:lnTo>
                <a:lnTo>
                  <a:pt x="5026" y="11665"/>
                </a:lnTo>
                <a:lnTo>
                  <a:pt x="4952" y="11775"/>
                </a:lnTo>
                <a:lnTo>
                  <a:pt x="4879" y="11886"/>
                </a:lnTo>
                <a:lnTo>
                  <a:pt x="4769" y="11959"/>
                </a:lnTo>
                <a:lnTo>
                  <a:pt x="4659" y="12032"/>
                </a:lnTo>
                <a:lnTo>
                  <a:pt x="4512" y="12069"/>
                </a:lnTo>
                <a:lnTo>
                  <a:pt x="4366" y="12069"/>
                </a:lnTo>
                <a:lnTo>
                  <a:pt x="4109" y="11996"/>
                </a:lnTo>
                <a:lnTo>
                  <a:pt x="3815" y="11922"/>
                </a:lnTo>
                <a:lnTo>
                  <a:pt x="3705" y="11849"/>
                </a:lnTo>
                <a:lnTo>
                  <a:pt x="3595" y="11739"/>
                </a:lnTo>
                <a:lnTo>
                  <a:pt x="3559" y="11592"/>
                </a:lnTo>
                <a:lnTo>
                  <a:pt x="3522" y="11445"/>
                </a:lnTo>
                <a:lnTo>
                  <a:pt x="3302" y="10272"/>
                </a:lnTo>
                <a:lnTo>
                  <a:pt x="3155" y="9061"/>
                </a:lnTo>
                <a:lnTo>
                  <a:pt x="3045" y="7887"/>
                </a:lnTo>
                <a:lnTo>
                  <a:pt x="3045" y="7484"/>
                </a:lnTo>
                <a:lnTo>
                  <a:pt x="3008" y="7264"/>
                </a:lnTo>
                <a:lnTo>
                  <a:pt x="2935" y="7044"/>
                </a:lnTo>
                <a:lnTo>
                  <a:pt x="3375" y="7044"/>
                </a:lnTo>
                <a:lnTo>
                  <a:pt x="3779" y="7007"/>
                </a:lnTo>
                <a:lnTo>
                  <a:pt x="4219" y="6970"/>
                </a:lnTo>
                <a:lnTo>
                  <a:pt x="4622" y="6860"/>
                </a:lnTo>
                <a:lnTo>
                  <a:pt x="4806" y="6787"/>
                </a:lnTo>
                <a:lnTo>
                  <a:pt x="4952" y="6677"/>
                </a:lnTo>
                <a:lnTo>
                  <a:pt x="5099" y="6603"/>
                </a:lnTo>
                <a:lnTo>
                  <a:pt x="5209" y="6493"/>
                </a:lnTo>
                <a:lnTo>
                  <a:pt x="5429" y="6200"/>
                </a:lnTo>
                <a:lnTo>
                  <a:pt x="5539" y="5906"/>
                </a:lnTo>
                <a:lnTo>
                  <a:pt x="5649" y="5576"/>
                </a:lnTo>
                <a:lnTo>
                  <a:pt x="5723" y="5210"/>
                </a:lnTo>
                <a:lnTo>
                  <a:pt x="5723" y="4806"/>
                </a:lnTo>
                <a:lnTo>
                  <a:pt x="5686" y="4036"/>
                </a:lnTo>
                <a:lnTo>
                  <a:pt x="5649" y="3559"/>
                </a:lnTo>
                <a:lnTo>
                  <a:pt x="5576" y="3082"/>
                </a:lnTo>
                <a:lnTo>
                  <a:pt x="5539" y="2789"/>
                </a:lnTo>
                <a:lnTo>
                  <a:pt x="5503" y="2678"/>
                </a:lnTo>
                <a:lnTo>
                  <a:pt x="5466" y="2568"/>
                </a:lnTo>
                <a:lnTo>
                  <a:pt x="5429" y="2422"/>
                </a:lnTo>
                <a:lnTo>
                  <a:pt x="5356" y="2348"/>
                </a:lnTo>
                <a:lnTo>
                  <a:pt x="5173" y="2238"/>
                </a:lnTo>
                <a:lnTo>
                  <a:pt x="5026" y="2202"/>
                </a:lnTo>
                <a:lnTo>
                  <a:pt x="4916" y="2202"/>
                </a:lnTo>
                <a:lnTo>
                  <a:pt x="4879" y="2238"/>
                </a:lnTo>
                <a:lnTo>
                  <a:pt x="4586" y="2238"/>
                </a:lnTo>
                <a:lnTo>
                  <a:pt x="4622" y="808"/>
                </a:lnTo>
                <a:lnTo>
                  <a:pt x="4586" y="551"/>
                </a:lnTo>
                <a:lnTo>
                  <a:pt x="4549" y="441"/>
                </a:lnTo>
                <a:lnTo>
                  <a:pt x="4512" y="331"/>
                </a:lnTo>
                <a:lnTo>
                  <a:pt x="4439" y="258"/>
                </a:lnTo>
                <a:lnTo>
                  <a:pt x="4329" y="221"/>
                </a:lnTo>
                <a:lnTo>
                  <a:pt x="4219" y="184"/>
                </a:lnTo>
                <a:lnTo>
                  <a:pt x="4072" y="221"/>
                </a:lnTo>
                <a:lnTo>
                  <a:pt x="3815" y="331"/>
                </a:lnTo>
                <a:lnTo>
                  <a:pt x="3705" y="404"/>
                </a:lnTo>
                <a:lnTo>
                  <a:pt x="3632" y="514"/>
                </a:lnTo>
                <a:lnTo>
                  <a:pt x="3522" y="734"/>
                </a:lnTo>
                <a:lnTo>
                  <a:pt x="3449" y="991"/>
                </a:lnTo>
                <a:lnTo>
                  <a:pt x="3485" y="1321"/>
                </a:lnTo>
                <a:lnTo>
                  <a:pt x="3522" y="1651"/>
                </a:lnTo>
                <a:lnTo>
                  <a:pt x="3559" y="1908"/>
                </a:lnTo>
                <a:lnTo>
                  <a:pt x="3669" y="2165"/>
                </a:lnTo>
                <a:lnTo>
                  <a:pt x="2091" y="2165"/>
                </a:lnTo>
                <a:lnTo>
                  <a:pt x="2055" y="1358"/>
                </a:lnTo>
                <a:lnTo>
                  <a:pt x="2018" y="514"/>
                </a:lnTo>
                <a:lnTo>
                  <a:pt x="2018" y="368"/>
                </a:lnTo>
                <a:lnTo>
                  <a:pt x="1945" y="221"/>
                </a:lnTo>
                <a:lnTo>
                  <a:pt x="1871" y="147"/>
                </a:lnTo>
                <a:lnTo>
                  <a:pt x="1761" y="74"/>
                </a:lnTo>
                <a:lnTo>
                  <a:pt x="1651" y="37"/>
                </a:lnTo>
                <a:lnTo>
                  <a:pt x="1504" y="1"/>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491" name="Shape 491"/>
          <p:cNvSpPr/>
          <p:nvPr/>
        </p:nvSpPr>
        <p:spPr>
          <a:xfrm>
            <a:off x="7659648" y="4370196"/>
            <a:ext cx="377708" cy="426638"/>
          </a:xfrm>
          <a:custGeom>
            <a:avLst/>
            <a:gdLst/>
            <a:ahLst/>
            <a:cxnLst/>
            <a:rect l="0" t="0" r="0" b="0"/>
            <a:pathLst>
              <a:path w="13316" h="15041" extrusionOk="0">
                <a:moveTo>
                  <a:pt x="5466" y="1"/>
                </a:moveTo>
                <a:lnTo>
                  <a:pt x="5466" y="38"/>
                </a:lnTo>
                <a:lnTo>
                  <a:pt x="5576" y="1248"/>
                </a:lnTo>
                <a:lnTo>
                  <a:pt x="5612" y="1321"/>
                </a:lnTo>
                <a:lnTo>
                  <a:pt x="5649" y="1395"/>
                </a:lnTo>
                <a:lnTo>
                  <a:pt x="5759" y="1431"/>
                </a:lnTo>
                <a:lnTo>
                  <a:pt x="5833" y="1395"/>
                </a:lnTo>
                <a:lnTo>
                  <a:pt x="6713" y="881"/>
                </a:lnTo>
                <a:lnTo>
                  <a:pt x="6713" y="881"/>
                </a:lnTo>
                <a:lnTo>
                  <a:pt x="6640" y="1285"/>
                </a:lnTo>
                <a:lnTo>
                  <a:pt x="6603" y="1652"/>
                </a:lnTo>
                <a:lnTo>
                  <a:pt x="6603" y="2055"/>
                </a:lnTo>
                <a:lnTo>
                  <a:pt x="6640" y="2459"/>
                </a:lnTo>
                <a:lnTo>
                  <a:pt x="6676" y="2569"/>
                </a:lnTo>
                <a:lnTo>
                  <a:pt x="6750" y="2605"/>
                </a:lnTo>
                <a:lnTo>
                  <a:pt x="6823" y="2642"/>
                </a:lnTo>
                <a:lnTo>
                  <a:pt x="6896" y="2679"/>
                </a:lnTo>
                <a:lnTo>
                  <a:pt x="6970" y="2642"/>
                </a:lnTo>
                <a:lnTo>
                  <a:pt x="7043" y="2605"/>
                </a:lnTo>
                <a:lnTo>
                  <a:pt x="7080" y="2532"/>
                </a:lnTo>
                <a:lnTo>
                  <a:pt x="7080" y="2459"/>
                </a:lnTo>
                <a:lnTo>
                  <a:pt x="7043" y="2275"/>
                </a:lnTo>
                <a:lnTo>
                  <a:pt x="7006" y="1835"/>
                </a:lnTo>
                <a:lnTo>
                  <a:pt x="7043" y="1395"/>
                </a:lnTo>
                <a:lnTo>
                  <a:pt x="7116" y="955"/>
                </a:lnTo>
                <a:lnTo>
                  <a:pt x="7226" y="514"/>
                </a:lnTo>
                <a:lnTo>
                  <a:pt x="7190" y="404"/>
                </a:lnTo>
                <a:lnTo>
                  <a:pt x="7153" y="294"/>
                </a:lnTo>
                <a:lnTo>
                  <a:pt x="7043" y="258"/>
                </a:lnTo>
                <a:lnTo>
                  <a:pt x="6933" y="294"/>
                </a:lnTo>
                <a:lnTo>
                  <a:pt x="5906" y="918"/>
                </a:lnTo>
                <a:lnTo>
                  <a:pt x="5869" y="698"/>
                </a:lnTo>
                <a:lnTo>
                  <a:pt x="5796" y="478"/>
                </a:lnTo>
                <a:lnTo>
                  <a:pt x="5686" y="221"/>
                </a:lnTo>
                <a:lnTo>
                  <a:pt x="5576" y="1"/>
                </a:lnTo>
                <a:close/>
                <a:moveTo>
                  <a:pt x="8840" y="3816"/>
                </a:moveTo>
                <a:lnTo>
                  <a:pt x="8730" y="3852"/>
                </a:lnTo>
                <a:lnTo>
                  <a:pt x="8657" y="3926"/>
                </a:lnTo>
                <a:lnTo>
                  <a:pt x="8510" y="4146"/>
                </a:lnTo>
                <a:lnTo>
                  <a:pt x="8364" y="4293"/>
                </a:lnTo>
                <a:lnTo>
                  <a:pt x="8143" y="4476"/>
                </a:lnTo>
                <a:lnTo>
                  <a:pt x="7997" y="4659"/>
                </a:lnTo>
                <a:lnTo>
                  <a:pt x="7997" y="4733"/>
                </a:lnTo>
                <a:lnTo>
                  <a:pt x="7997" y="4769"/>
                </a:lnTo>
                <a:lnTo>
                  <a:pt x="8033" y="4806"/>
                </a:lnTo>
                <a:lnTo>
                  <a:pt x="8070" y="4843"/>
                </a:lnTo>
                <a:lnTo>
                  <a:pt x="8253" y="4843"/>
                </a:lnTo>
                <a:lnTo>
                  <a:pt x="8400" y="4806"/>
                </a:lnTo>
                <a:lnTo>
                  <a:pt x="8547" y="4733"/>
                </a:lnTo>
                <a:lnTo>
                  <a:pt x="8694" y="4659"/>
                </a:lnTo>
                <a:lnTo>
                  <a:pt x="8914" y="4403"/>
                </a:lnTo>
                <a:lnTo>
                  <a:pt x="9097" y="4146"/>
                </a:lnTo>
                <a:lnTo>
                  <a:pt x="9134" y="4073"/>
                </a:lnTo>
                <a:lnTo>
                  <a:pt x="9134" y="3963"/>
                </a:lnTo>
                <a:lnTo>
                  <a:pt x="9097" y="3889"/>
                </a:lnTo>
                <a:lnTo>
                  <a:pt x="9024" y="3852"/>
                </a:lnTo>
                <a:lnTo>
                  <a:pt x="8914" y="3816"/>
                </a:lnTo>
                <a:close/>
                <a:moveTo>
                  <a:pt x="147" y="2972"/>
                </a:moveTo>
                <a:lnTo>
                  <a:pt x="73" y="3009"/>
                </a:lnTo>
                <a:lnTo>
                  <a:pt x="37" y="3082"/>
                </a:lnTo>
                <a:lnTo>
                  <a:pt x="0" y="3229"/>
                </a:lnTo>
                <a:lnTo>
                  <a:pt x="37" y="3559"/>
                </a:lnTo>
                <a:lnTo>
                  <a:pt x="110" y="4073"/>
                </a:lnTo>
                <a:lnTo>
                  <a:pt x="220" y="4549"/>
                </a:lnTo>
                <a:lnTo>
                  <a:pt x="257" y="4623"/>
                </a:lnTo>
                <a:lnTo>
                  <a:pt x="330" y="4696"/>
                </a:lnTo>
                <a:lnTo>
                  <a:pt x="514" y="4696"/>
                </a:lnTo>
                <a:lnTo>
                  <a:pt x="1174" y="4219"/>
                </a:lnTo>
                <a:lnTo>
                  <a:pt x="1247" y="4843"/>
                </a:lnTo>
                <a:lnTo>
                  <a:pt x="1284" y="4990"/>
                </a:lnTo>
                <a:lnTo>
                  <a:pt x="1321" y="5173"/>
                </a:lnTo>
                <a:lnTo>
                  <a:pt x="1394" y="5320"/>
                </a:lnTo>
                <a:lnTo>
                  <a:pt x="1431" y="5356"/>
                </a:lnTo>
                <a:lnTo>
                  <a:pt x="1541" y="5393"/>
                </a:lnTo>
                <a:lnTo>
                  <a:pt x="1614" y="5393"/>
                </a:lnTo>
                <a:lnTo>
                  <a:pt x="1687" y="5356"/>
                </a:lnTo>
                <a:lnTo>
                  <a:pt x="1724" y="5320"/>
                </a:lnTo>
                <a:lnTo>
                  <a:pt x="1761" y="5246"/>
                </a:lnTo>
                <a:lnTo>
                  <a:pt x="1761" y="5173"/>
                </a:lnTo>
                <a:lnTo>
                  <a:pt x="1724" y="5063"/>
                </a:lnTo>
                <a:lnTo>
                  <a:pt x="1724" y="5026"/>
                </a:lnTo>
                <a:lnTo>
                  <a:pt x="1687" y="4953"/>
                </a:lnTo>
                <a:lnTo>
                  <a:pt x="1651" y="4549"/>
                </a:lnTo>
                <a:lnTo>
                  <a:pt x="1614" y="4183"/>
                </a:lnTo>
                <a:lnTo>
                  <a:pt x="1577" y="3816"/>
                </a:lnTo>
                <a:lnTo>
                  <a:pt x="1577" y="3706"/>
                </a:lnTo>
                <a:lnTo>
                  <a:pt x="1467" y="3632"/>
                </a:lnTo>
                <a:lnTo>
                  <a:pt x="1357" y="3632"/>
                </a:lnTo>
                <a:lnTo>
                  <a:pt x="1247" y="3669"/>
                </a:lnTo>
                <a:lnTo>
                  <a:pt x="880" y="3889"/>
                </a:lnTo>
                <a:lnTo>
                  <a:pt x="550" y="4146"/>
                </a:lnTo>
                <a:lnTo>
                  <a:pt x="330" y="3302"/>
                </a:lnTo>
                <a:lnTo>
                  <a:pt x="294" y="3082"/>
                </a:lnTo>
                <a:lnTo>
                  <a:pt x="220" y="2972"/>
                </a:lnTo>
                <a:close/>
                <a:moveTo>
                  <a:pt x="8400" y="2679"/>
                </a:moveTo>
                <a:lnTo>
                  <a:pt x="10124" y="5173"/>
                </a:lnTo>
                <a:lnTo>
                  <a:pt x="10161" y="5210"/>
                </a:lnTo>
                <a:lnTo>
                  <a:pt x="10124" y="5246"/>
                </a:lnTo>
                <a:lnTo>
                  <a:pt x="9684" y="5613"/>
                </a:lnTo>
                <a:lnTo>
                  <a:pt x="9207" y="6017"/>
                </a:lnTo>
                <a:lnTo>
                  <a:pt x="8804" y="6310"/>
                </a:lnTo>
                <a:lnTo>
                  <a:pt x="8584" y="6017"/>
                </a:lnTo>
                <a:lnTo>
                  <a:pt x="6970" y="3852"/>
                </a:lnTo>
                <a:lnTo>
                  <a:pt x="7703" y="3339"/>
                </a:lnTo>
                <a:lnTo>
                  <a:pt x="8033" y="3045"/>
                </a:lnTo>
                <a:lnTo>
                  <a:pt x="8364" y="2752"/>
                </a:lnTo>
                <a:lnTo>
                  <a:pt x="8400" y="2679"/>
                </a:lnTo>
                <a:close/>
                <a:moveTo>
                  <a:pt x="2494" y="7227"/>
                </a:moveTo>
                <a:lnTo>
                  <a:pt x="2421" y="7301"/>
                </a:lnTo>
                <a:lnTo>
                  <a:pt x="2421" y="7411"/>
                </a:lnTo>
                <a:lnTo>
                  <a:pt x="2678" y="7887"/>
                </a:lnTo>
                <a:lnTo>
                  <a:pt x="2494" y="8034"/>
                </a:lnTo>
                <a:lnTo>
                  <a:pt x="2458" y="8108"/>
                </a:lnTo>
                <a:lnTo>
                  <a:pt x="2421" y="8218"/>
                </a:lnTo>
                <a:lnTo>
                  <a:pt x="2421" y="8291"/>
                </a:lnTo>
                <a:lnTo>
                  <a:pt x="2494" y="8328"/>
                </a:lnTo>
                <a:lnTo>
                  <a:pt x="2605" y="8364"/>
                </a:lnTo>
                <a:lnTo>
                  <a:pt x="2678" y="8328"/>
                </a:lnTo>
                <a:lnTo>
                  <a:pt x="2861" y="8254"/>
                </a:lnTo>
                <a:lnTo>
                  <a:pt x="2935" y="8364"/>
                </a:lnTo>
                <a:lnTo>
                  <a:pt x="3155" y="8694"/>
                </a:lnTo>
                <a:lnTo>
                  <a:pt x="3301" y="8841"/>
                </a:lnTo>
                <a:lnTo>
                  <a:pt x="3375" y="8878"/>
                </a:lnTo>
                <a:lnTo>
                  <a:pt x="3485" y="8915"/>
                </a:lnTo>
                <a:lnTo>
                  <a:pt x="3558" y="8878"/>
                </a:lnTo>
                <a:lnTo>
                  <a:pt x="3595" y="8804"/>
                </a:lnTo>
                <a:lnTo>
                  <a:pt x="3632" y="8731"/>
                </a:lnTo>
                <a:lnTo>
                  <a:pt x="3595" y="8621"/>
                </a:lnTo>
                <a:lnTo>
                  <a:pt x="3558" y="8438"/>
                </a:lnTo>
                <a:lnTo>
                  <a:pt x="3301" y="8108"/>
                </a:lnTo>
                <a:lnTo>
                  <a:pt x="3228" y="7997"/>
                </a:lnTo>
                <a:lnTo>
                  <a:pt x="3558" y="7704"/>
                </a:lnTo>
                <a:lnTo>
                  <a:pt x="3595" y="7594"/>
                </a:lnTo>
                <a:lnTo>
                  <a:pt x="3595" y="7484"/>
                </a:lnTo>
                <a:lnTo>
                  <a:pt x="3558" y="7411"/>
                </a:lnTo>
                <a:lnTo>
                  <a:pt x="3485" y="7374"/>
                </a:lnTo>
                <a:lnTo>
                  <a:pt x="3412" y="7337"/>
                </a:lnTo>
                <a:lnTo>
                  <a:pt x="3338" y="7337"/>
                </a:lnTo>
                <a:lnTo>
                  <a:pt x="3228" y="7411"/>
                </a:lnTo>
                <a:lnTo>
                  <a:pt x="2971" y="7631"/>
                </a:lnTo>
                <a:lnTo>
                  <a:pt x="2641" y="7264"/>
                </a:lnTo>
                <a:lnTo>
                  <a:pt x="2568" y="7227"/>
                </a:lnTo>
                <a:close/>
                <a:moveTo>
                  <a:pt x="3191" y="6090"/>
                </a:moveTo>
                <a:lnTo>
                  <a:pt x="3595" y="6860"/>
                </a:lnTo>
                <a:lnTo>
                  <a:pt x="3998" y="7594"/>
                </a:lnTo>
                <a:lnTo>
                  <a:pt x="4439" y="8328"/>
                </a:lnTo>
                <a:lnTo>
                  <a:pt x="4915" y="9025"/>
                </a:lnTo>
                <a:lnTo>
                  <a:pt x="4769" y="9098"/>
                </a:lnTo>
                <a:lnTo>
                  <a:pt x="4622" y="9171"/>
                </a:lnTo>
                <a:lnTo>
                  <a:pt x="4365" y="9355"/>
                </a:lnTo>
                <a:lnTo>
                  <a:pt x="3778" y="9721"/>
                </a:lnTo>
                <a:lnTo>
                  <a:pt x="3522" y="9905"/>
                </a:lnTo>
                <a:lnTo>
                  <a:pt x="3412" y="10015"/>
                </a:lnTo>
                <a:lnTo>
                  <a:pt x="3265" y="10052"/>
                </a:lnTo>
                <a:lnTo>
                  <a:pt x="3228" y="10052"/>
                </a:lnTo>
                <a:lnTo>
                  <a:pt x="3191" y="10088"/>
                </a:lnTo>
                <a:lnTo>
                  <a:pt x="3191" y="10162"/>
                </a:lnTo>
                <a:lnTo>
                  <a:pt x="2421" y="9025"/>
                </a:lnTo>
                <a:lnTo>
                  <a:pt x="1761" y="7997"/>
                </a:lnTo>
                <a:lnTo>
                  <a:pt x="1064" y="7007"/>
                </a:lnTo>
                <a:lnTo>
                  <a:pt x="1394" y="6897"/>
                </a:lnTo>
                <a:lnTo>
                  <a:pt x="1724" y="6714"/>
                </a:lnTo>
                <a:lnTo>
                  <a:pt x="2348" y="6383"/>
                </a:lnTo>
                <a:lnTo>
                  <a:pt x="2494" y="6310"/>
                </a:lnTo>
                <a:lnTo>
                  <a:pt x="2641" y="6273"/>
                </a:lnTo>
                <a:lnTo>
                  <a:pt x="2935" y="6237"/>
                </a:lnTo>
                <a:lnTo>
                  <a:pt x="3081" y="6200"/>
                </a:lnTo>
                <a:lnTo>
                  <a:pt x="3191" y="6090"/>
                </a:lnTo>
                <a:close/>
                <a:moveTo>
                  <a:pt x="12729" y="11005"/>
                </a:moveTo>
                <a:lnTo>
                  <a:pt x="12655" y="11225"/>
                </a:lnTo>
                <a:lnTo>
                  <a:pt x="12582" y="11115"/>
                </a:lnTo>
                <a:lnTo>
                  <a:pt x="12729" y="11005"/>
                </a:lnTo>
                <a:close/>
                <a:moveTo>
                  <a:pt x="9647" y="12949"/>
                </a:moveTo>
                <a:lnTo>
                  <a:pt x="9721" y="13096"/>
                </a:lnTo>
                <a:lnTo>
                  <a:pt x="9831" y="13280"/>
                </a:lnTo>
                <a:lnTo>
                  <a:pt x="9941" y="13463"/>
                </a:lnTo>
                <a:lnTo>
                  <a:pt x="10088" y="13573"/>
                </a:lnTo>
                <a:lnTo>
                  <a:pt x="10051" y="13573"/>
                </a:lnTo>
                <a:lnTo>
                  <a:pt x="9647" y="13756"/>
                </a:lnTo>
                <a:lnTo>
                  <a:pt x="9647" y="13646"/>
                </a:lnTo>
                <a:lnTo>
                  <a:pt x="9574" y="13536"/>
                </a:lnTo>
                <a:lnTo>
                  <a:pt x="9427" y="13426"/>
                </a:lnTo>
                <a:lnTo>
                  <a:pt x="9354" y="13280"/>
                </a:lnTo>
                <a:lnTo>
                  <a:pt x="9281" y="13133"/>
                </a:lnTo>
                <a:lnTo>
                  <a:pt x="9244" y="12986"/>
                </a:lnTo>
                <a:lnTo>
                  <a:pt x="9647" y="12949"/>
                </a:lnTo>
                <a:close/>
                <a:moveTo>
                  <a:pt x="6640" y="12839"/>
                </a:moveTo>
                <a:lnTo>
                  <a:pt x="6493" y="13426"/>
                </a:lnTo>
                <a:lnTo>
                  <a:pt x="6419" y="14013"/>
                </a:lnTo>
                <a:lnTo>
                  <a:pt x="6419" y="14160"/>
                </a:lnTo>
                <a:lnTo>
                  <a:pt x="6163" y="13940"/>
                </a:lnTo>
                <a:lnTo>
                  <a:pt x="6126" y="13940"/>
                </a:lnTo>
                <a:lnTo>
                  <a:pt x="6126" y="13903"/>
                </a:lnTo>
                <a:lnTo>
                  <a:pt x="6126" y="13646"/>
                </a:lnTo>
                <a:lnTo>
                  <a:pt x="6163" y="13353"/>
                </a:lnTo>
                <a:lnTo>
                  <a:pt x="6236" y="13096"/>
                </a:lnTo>
                <a:lnTo>
                  <a:pt x="6346" y="12876"/>
                </a:lnTo>
                <a:lnTo>
                  <a:pt x="6640" y="12839"/>
                </a:lnTo>
                <a:close/>
                <a:moveTo>
                  <a:pt x="7336" y="13170"/>
                </a:moveTo>
                <a:lnTo>
                  <a:pt x="7263" y="13206"/>
                </a:lnTo>
                <a:lnTo>
                  <a:pt x="7226" y="13243"/>
                </a:lnTo>
                <a:lnTo>
                  <a:pt x="7080" y="13720"/>
                </a:lnTo>
                <a:lnTo>
                  <a:pt x="7006" y="13977"/>
                </a:lnTo>
                <a:lnTo>
                  <a:pt x="7006" y="14233"/>
                </a:lnTo>
                <a:lnTo>
                  <a:pt x="7006" y="14307"/>
                </a:lnTo>
                <a:lnTo>
                  <a:pt x="7043" y="14380"/>
                </a:lnTo>
                <a:lnTo>
                  <a:pt x="7116" y="14453"/>
                </a:lnTo>
                <a:lnTo>
                  <a:pt x="7190" y="14490"/>
                </a:lnTo>
                <a:lnTo>
                  <a:pt x="7263" y="14527"/>
                </a:lnTo>
                <a:lnTo>
                  <a:pt x="7336" y="14527"/>
                </a:lnTo>
                <a:lnTo>
                  <a:pt x="7410" y="14453"/>
                </a:lnTo>
                <a:lnTo>
                  <a:pt x="7483" y="14380"/>
                </a:lnTo>
                <a:lnTo>
                  <a:pt x="7483" y="14270"/>
                </a:lnTo>
                <a:lnTo>
                  <a:pt x="7446" y="14160"/>
                </a:lnTo>
                <a:lnTo>
                  <a:pt x="7373" y="14123"/>
                </a:lnTo>
                <a:lnTo>
                  <a:pt x="7373" y="13830"/>
                </a:lnTo>
                <a:lnTo>
                  <a:pt x="7410" y="13280"/>
                </a:lnTo>
                <a:lnTo>
                  <a:pt x="7373" y="13206"/>
                </a:lnTo>
                <a:lnTo>
                  <a:pt x="7336" y="13170"/>
                </a:lnTo>
                <a:close/>
                <a:moveTo>
                  <a:pt x="10418" y="5613"/>
                </a:moveTo>
                <a:lnTo>
                  <a:pt x="11188" y="6714"/>
                </a:lnTo>
                <a:lnTo>
                  <a:pt x="11555" y="7264"/>
                </a:lnTo>
                <a:lnTo>
                  <a:pt x="11922" y="7814"/>
                </a:lnTo>
                <a:lnTo>
                  <a:pt x="12252" y="8474"/>
                </a:lnTo>
                <a:lnTo>
                  <a:pt x="12399" y="8841"/>
                </a:lnTo>
                <a:lnTo>
                  <a:pt x="12545" y="9208"/>
                </a:lnTo>
                <a:lnTo>
                  <a:pt x="12619" y="9575"/>
                </a:lnTo>
                <a:lnTo>
                  <a:pt x="12692" y="9942"/>
                </a:lnTo>
                <a:lnTo>
                  <a:pt x="12729" y="10308"/>
                </a:lnTo>
                <a:lnTo>
                  <a:pt x="12729" y="10675"/>
                </a:lnTo>
                <a:lnTo>
                  <a:pt x="12325" y="10932"/>
                </a:lnTo>
                <a:lnTo>
                  <a:pt x="12288" y="10969"/>
                </a:lnTo>
                <a:lnTo>
                  <a:pt x="12252" y="11042"/>
                </a:lnTo>
                <a:lnTo>
                  <a:pt x="12288" y="11079"/>
                </a:lnTo>
                <a:lnTo>
                  <a:pt x="12325" y="11152"/>
                </a:lnTo>
                <a:lnTo>
                  <a:pt x="12435" y="11372"/>
                </a:lnTo>
                <a:lnTo>
                  <a:pt x="12509" y="11446"/>
                </a:lnTo>
                <a:lnTo>
                  <a:pt x="12582" y="11519"/>
                </a:lnTo>
                <a:lnTo>
                  <a:pt x="12472" y="11776"/>
                </a:lnTo>
                <a:lnTo>
                  <a:pt x="12325" y="12032"/>
                </a:lnTo>
                <a:lnTo>
                  <a:pt x="11848" y="11666"/>
                </a:lnTo>
                <a:lnTo>
                  <a:pt x="11775" y="11629"/>
                </a:lnTo>
                <a:lnTo>
                  <a:pt x="11702" y="11666"/>
                </a:lnTo>
                <a:lnTo>
                  <a:pt x="11665" y="11739"/>
                </a:lnTo>
                <a:lnTo>
                  <a:pt x="11702" y="11812"/>
                </a:lnTo>
                <a:lnTo>
                  <a:pt x="12142" y="12326"/>
                </a:lnTo>
                <a:lnTo>
                  <a:pt x="11848" y="12619"/>
                </a:lnTo>
                <a:lnTo>
                  <a:pt x="11812" y="12546"/>
                </a:lnTo>
                <a:lnTo>
                  <a:pt x="11665" y="12399"/>
                </a:lnTo>
                <a:lnTo>
                  <a:pt x="11518" y="12253"/>
                </a:lnTo>
                <a:lnTo>
                  <a:pt x="11371" y="12069"/>
                </a:lnTo>
                <a:lnTo>
                  <a:pt x="11298" y="11886"/>
                </a:lnTo>
                <a:lnTo>
                  <a:pt x="11225" y="11849"/>
                </a:lnTo>
                <a:lnTo>
                  <a:pt x="11188" y="11812"/>
                </a:lnTo>
                <a:lnTo>
                  <a:pt x="11115" y="11849"/>
                </a:lnTo>
                <a:lnTo>
                  <a:pt x="11078" y="11922"/>
                </a:lnTo>
                <a:lnTo>
                  <a:pt x="11078" y="12106"/>
                </a:lnTo>
                <a:lnTo>
                  <a:pt x="11115" y="12253"/>
                </a:lnTo>
                <a:lnTo>
                  <a:pt x="11188" y="12436"/>
                </a:lnTo>
                <a:lnTo>
                  <a:pt x="11261" y="12583"/>
                </a:lnTo>
                <a:lnTo>
                  <a:pt x="11371" y="12729"/>
                </a:lnTo>
                <a:lnTo>
                  <a:pt x="11518" y="12876"/>
                </a:lnTo>
                <a:lnTo>
                  <a:pt x="11115" y="13096"/>
                </a:lnTo>
                <a:lnTo>
                  <a:pt x="11151" y="12986"/>
                </a:lnTo>
                <a:lnTo>
                  <a:pt x="11151" y="12839"/>
                </a:lnTo>
                <a:lnTo>
                  <a:pt x="11078" y="12766"/>
                </a:lnTo>
                <a:lnTo>
                  <a:pt x="10968" y="12656"/>
                </a:lnTo>
                <a:lnTo>
                  <a:pt x="10931" y="12656"/>
                </a:lnTo>
                <a:lnTo>
                  <a:pt x="10858" y="12693"/>
                </a:lnTo>
                <a:lnTo>
                  <a:pt x="10858" y="12766"/>
                </a:lnTo>
                <a:lnTo>
                  <a:pt x="10821" y="12729"/>
                </a:lnTo>
                <a:lnTo>
                  <a:pt x="10491" y="12436"/>
                </a:lnTo>
                <a:lnTo>
                  <a:pt x="10418" y="12363"/>
                </a:lnTo>
                <a:lnTo>
                  <a:pt x="10344" y="12399"/>
                </a:lnTo>
                <a:lnTo>
                  <a:pt x="10308" y="12473"/>
                </a:lnTo>
                <a:lnTo>
                  <a:pt x="10308" y="12546"/>
                </a:lnTo>
                <a:lnTo>
                  <a:pt x="10491" y="12839"/>
                </a:lnTo>
                <a:lnTo>
                  <a:pt x="10711" y="13206"/>
                </a:lnTo>
                <a:lnTo>
                  <a:pt x="10785" y="13280"/>
                </a:lnTo>
                <a:lnTo>
                  <a:pt x="10381" y="13426"/>
                </a:lnTo>
                <a:lnTo>
                  <a:pt x="10381" y="13353"/>
                </a:lnTo>
                <a:lnTo>
                  <a:pt x="10344" y="13280"/>
                </a:lnTo>
                <a:lnTo>
                  <a:pt x="10234" y="13133"/>
                </a:lnTo>
                <a:lnTo>
                  <a:pt x="10051" y="12913"/>
                </a:lnTo>
                <a:lnTo>
                  <a:pt x="9904" y="12693"/>
                </a:lnTo>
                <a:lnTo>
                  <a:pt x="9831" y="12619"/>
                </a:lnTo>
                <a:lnTo>
                  <a:pt x="9721" y="12619"/>
                </a:lnTo>
                <a:lnTo>
                  <a:pt x="9391" y="12693"/>
                </a:lnTo>
                <a:lnTo>
                  <a:pt x="9097" y="12729"/>
                </a:lnTo>
                <a:lnTo>
                  <a:pt x="9024" y="12766"/>
                </a:lnTo>
                <a:lnTo>
                  <a:pt x="8987" y="12839"/>
                </a:lnTo>
                <a:lnTo>
                  <a:pt x="8987" y="12913"/>
                </a:lnTo>
                <a:lnTo>
                  <a:pt x="9024" y="12986"/>
                </a:lnTo>
                <a:lnTo>
                  <a:pt x="9024" y="13243"/>
                </a:lnTo>
                <a:lnTo>
                  <a:pt x="9097" y="13500"/>
                </a:lnTo>
                <a:lnTo>
                  <a:pt x="9134" y="13646"/>
                </a:lnTo>
                <a:lnTo>
                  <a:pt x="9207" y="13756"/>
                </a:lnTo>
                <a:lnTo>
                  <a:pt x="9317" y="13830"/>
                </a:lnTo>
                <a:lnTo>
                  <a:pt x="9427" y="13867"/>
                </a:lnTo>
                <a:lnTo>
                  <a:pt x="8987" y="14050"/>
                </a:lnTo>
                <a:lnTo>
                  <a:pt x="8950" y="13977"/>
                </a:lnTo>
                <a:lnTo>
                  <a:pt x="8804" y="13903"/>
                </a:lnTo>
                <a:lnTo>
                  <a:pt x="8767" y="13903"/>
                </a:lnTo>
                <a:lnTo>
                  <a:pt x="8620" y="13536"/>
                </a:lnTo>
                <a:lnTo>
                  <a:pt x="8510" y="13390"/>
                </a:lnTo>
                <a:lnTo>
                  <a:pt x="8364" y="13206"/>
                </a:lnTo>
                <a:lnTo>
                  <a:pt x="8327" y="13206"/>
                </a:lnTo>
                <a:lnTo>
                  <a:pt x="8327" y="13243"/>
                </a:lnTo>
                <a:lnTo>
                  <a:pt x="8327" y="13500"/>
                </a:lnTo>
                <a:lnTo>
                  <a:pt x="8364" y="13756"/>
                </a:lnTo>
                <a:lnTo>
                  <a:pt x="8510" y="14270"/>
                </a:lnTo>
                <a:lnTo>
                  <a:pt x="8070" y="14453"/>
                </a:lnTo>
                <a:lnTo>
                  <a:pt x="8033" y="14160"/>
                </a:lnTo>
                <a:lnTo>
                  <a:pt x="7960" y="13903"/>
                </a:lnTo>
                <a:lnTo>
                  <a:pt x="7923" y="13536"/>
                </a:lnTo>
                <a:lnTo>
                  <a:pt x="7923" y="13206"/>
                </a:lnTo>
                <a:lnTo>
                  <a:pt x="7887" y="13133"/>
                </a:lnTo>
                <a:lnTo>
                  <a:pt x="7813" y="13096"/>
                </a:lnTo>
                <a:lnTo>
                  <a:pt x="7777" y="13096"/>
                </a:lnTo>
                <a:lnTo>
                  <a:pt x="7703" y="13170"/>
                </a:lnTo>
                <a:lnTo>
                  <a:pt x="7667" y="13536"/>
                </a:lnTo>
                <a:lnTo>
                  <a:pt x="7630" y="13903"/>
                </a:lnTo>
                <a:lnTo>
                  <a:pt x="7667" y="14233"/>
                </a:lnTo>
                <a:lnTo>
                  <a:pt x="7667" y="14380"/>
                </a:lnTo>
                <a:lnTo>
                  <a:pt x="7740" y="14527"/>
                </a:lnTo>
                <a:lnTo>
                  <a:pt x="7483" y="14563"/>
                </a:lnTo>
                <a:lnTo>
                  <a:pt x="7190" y="14527"/>
                </a:lnTo>
                <a:lnTo>
                  <a:pt x="7006" y="14453"/>
                </a:lnTo>
                <a:lnTo>
                  <a:pt x="6786" y="14380"/>
                </a:lnTo>
                <a:lnTo>
                  <a:pt x="6823" y="14160"/>
                </a:lnTo>
                <a:lnTo>
                  <a:pt x="6860" y="13646"/>
                </a:lnTo>
                <a:lnTo>
                  <a:pt x="6860" y="13206"/>
                </a:lnTo>
                <a:lnTo>
                  <a:pt x="6860" y="12766"/>
                </a:lnTo>
                <a:lnTo>
                  <a:pt x="6823" y="12693"/>
                </a:lnTo>
                <a:lnTo>
                  <a:pt x="6713" y="12656"/>
                </a:lnTo>
                <a:lnTo>
                  <a:pt x="6346" y="12693"/>
                </a:lnTo>
                <a:lnTo>
                  <a:pt x="6309" y="12656"/>
                </a:lnTo>
                <a:lnTo>
                  <a:pt x="6236" y="12693"/>
                </a:lnTo>
                <a:lnTo>
                  <a:pt x="6089" y="12913"/>
                </a:lnTo>
                <a:lnTo>
                  <a:pt x="5943" y="13133"/>
                </a:lnTo>
                <a:lnTo>
                  <a:pt x="5869" y="13390"/>
                </a:lnTo>
                <a:lnTo>
                  <a:pt x="5796" y="13610"/>
                </a:lnTo>
                <a:lnTo>
                  <a:pt x="5392" y="13206"/>
                </a:lnTo>
                <a:lnTo>
                  <a:pt x="5686" y="12839"/>
                </a:lnTo>
                <a:lnTo>
                  <a:pt x="5943" y="12473"/>
                </a:lnTo>
                <a:lnTo>
                  <a:pt x="5943" y="12363"/>
                </a:lnTo>
                <a:lnTo>
                  <a:pt x="5943" y="12289"/>
                </a:lnTo>
                <a:lnTo>
                  <a:pt x="5869" y="12216"/>
                </a:lnTo>
                <a:lnTo>
                  <a:pt x="5686" y="12216"/>
                </a:lnTo>
                <a:lnTo>
                  <a:pt x="5612" y="12289"/>
                </a:lnTo>
                <a:lnTo>
                  <a:pt x="5209" y="12949"/>
                </a:lnTo>
                <a:lnTo>
                  <a:pt x="4952" y="12619"/>
                </a:lnTo>
                <a:lnTo>
                  <a:pt x="5136" y="12473"/>
                </a:lnTo>
                <a:lnTo>
                  <a:pt x="5319" y="12289"/>
                </a:lnTo>
                <a:lnTo>
                  <a:pt x="5466" y="12069"/>
                </a:lnTo>
                <a:lnTo>
                  <a:pt x="5576" y="11849"/>
                </a:lnTo>
                <a:lnTo>
                  <a:pt x="5576" y="11776"/>
                </a:lnTo>
                <a:lnTo>
                  <a:pt x="5576" y="11739"/>
                </a:lnTo>
                <a:lnTo>
                  <a:pt x="5539" y="11666"/>
                </a:lnTo>
                <a:lnTo>
                  <a:pt x="5502" y="11629"/>
                </a:lnTo>
                <a:lnTo>
                  <a:pt x="5319" y="11629"/>
                </a:lnTo>
                <a:lnTo>
                  <a:pt x="5282" y="11702"/>
                </a:lnTo>
                <a:lnTo>
                  <a:pt x="4805" y="12399"/>
                </a:lnTo>
                <a:lnTo>
                  <a:pt x="4439" y="11922"/>
                </a:lnTo>
                <a:lnTo>
                  <a:pt x="4549" y="11812"/>
                </a:lnTo>
                <a:lnTo>
                  <a:pt x="4879" y="11409"/>
                </a:lnTo>
                <a:lnTo>
                  <a:pt x="5209" y="10969"/>
                </a:lnTo>
                <a:lnTo>
                  <a:pt x="5209" y="10895"/>
                </a:lnTo>
                <a:lnTo>
                  <a:pt x="5246" y="10859"/>
                </a:lnTo>
                <a:lnTo>
                  <a:pt x="5282" y="10785"/>
                </a:lnTo>
                <a:lnTo>
                  <a:pt x="5282" y="10712"/>
                </a:lnTo>
                <a:lnTo>
                  <a:pt x="5209" y="10639"/>
                </a:lnTo>
                <a:lnTo>
                  <a:pt x="5099" y="10602"/>
                </a:lnTo>
                <a:lnTo>
                  <a:pt x="5026" y="10602"/>
                </a:lnTo>
                <a:lnTo>
                  <a:pt x="4952" y="10639"/>
                </a:lnTo>
                <a:lnTo>
                  <a:pt x="4549" y="11225"/>
                </a:lnTo>
                <a:lnTo>
                  <a:pt x="4329" y="11556"/>
                </a:lnTo>
                <a:lnTo>
                  <a:pt x="4292" y="11482"/>
                </a:lnTo>
                <a:lnTo>
                  <a:pt x="4145" y="11482"/>
                </a:lnTo>
                <a:lnTo>
                  <a:pt x="3888" y="11152"/>
                </a:lnTo>
                <a:lnTo>
                  <a:pt x="4329" y="10822"/>
                </a:lnTo>
                <a:lnTo>
                  <a:pt x="4549" y="10675"/>
                </a:lnTo>
                <a:lnTo>
                  <a:pt x="4732" y="10455"/>
                </a:lnTo>
                <a:lnTo>
                  <a:pt x="4769" y="10418"/>
                </a:lnTo>
                <a:lnTo>
                  <a:pt x="4805" y="10345"/>
                </a:lnTo>
                <a:lnTo>
                  <a:pt x="4732" y="10235"/>
                </a:lnTo>
                <a:lnTo>
                  <a:pt x="4659" y="10162"/>
                </a:lnTo>
                <a:lnTo>
                  <a:pt x="4585" y="10162"/>
                </a:lnTo>
                <a:lnTo>
                  <a:pt x="4512" y="10198"/>
                </a:lnTo>
                <a:lnTo>
                  <a:pt x="4292" y="10345"/>
                </a:lnTo>
                <a:lnTo>
                  <a:pt x="4072" y="10528"/>
                </a:lnTo>
                <a:lnTo>
                  <a:pt x="3705" y="10895"/>
                </a:lnTo>
                <a:lnTo>
                  <a:pt x="3256" y="10239"/>
                </a:lnTo>
                <a:lnTo>
                  <a:pt x="3256" y="10239"/>
                </a:lnTo>
                <a:lnTo>
                  <a:pt x="3485" y="10272"/>
                </a:lnTo>
                <a:lnTo>
                  <a:pt x="3742" y="10235"/>
                </a:lnTo>
                <a:lnTo>
                  <a:pt x="3888" y="10162"/>
                </a:lnTo>
                <a:lnTo>
                  <a:pt x="4072" y="10052"/>
                </a:lnTo>
                <a:lnTo>
                  <a:pt x="4365" y="9868"/>
                </a:lnTo>
                <a:lnTo>
                  <a:pt x="4769" y="9648"/>
                </a:lnTo>
                <a:lnTo>
                  <a:pt x="4989" y="9538"/>
                </a:lnTo>
                <a:lnTo>
                  <a:pt x="5172" y="9391"/>
                </a:lnTo>
                <a:lnTo>
                  <a:pt x="6053" y="10675"/>
                </a:lnTo>
                <a:lnTo>
                  <a:pt x="6383" y="11115"/>
                </a:lnTo>
                <a:lnTo>
                  <a:pt x="6713" y="11556"/>
                </a:lnTo>
                <a:lnTo>
                  <a:pt x="6896" y="11739"/>
                </a:lnTo>
                <a:lnTo>
                  <a:pt x="7116" y="11922"/>
                </a:lnTo>
                <a:lnTo>
                  <a:pt x="7336" y="12069"/>
                </a:lnTo>
                <a:lnTo>
                  <a:pt x="7593" y="12179"/>
                </a:lnTo>
                <a:lnTo>
                  <a:pt x="7813" y="12253"/>
                </a:lnTo>
                <a:lnTo>
                  <a:pt x="8070" y="12289"/>
                </a:lnTo>
                <a:lnTo>
                  <a:pt x="8547" y="12289"/>
                </a:lnTo>
                <a:lnTo>
                  <a:pt x="8767" y="12253"/>
                </a:lnTo>
                <a:lnTo>
                  <a:pt x="8987" y="12179"/>
                </a:lnTo>
                <a:lnTo>
                  <a:pt x="9207" y="12106"/>
                </a:lnTo>
                <a:lnTo>
                  <a:pt x="9427" y="11996"/>
                </a:lnTo>
                <a:lnTo>
                  <a:pt x="9684" y="11849"/>
                </a:lnTo>
                <a:lnTo>
                  <a:pt x="9867" y="11666"/>
                </a:lnTo>
                <a:lnTo>
                  <a:pt x="10051" y="11482"/>
                </a:lnTo>
                <a:lnTo>
                  <a:pt x="10198" y="11262"/>
                </a:lnTo>
                <a:lnTo>
                  <a:pt x="10308" y="11042"/>
                </a:lnTo>
                <a:lnTo>
                  <a:pt x="10418" y="10822"/>
                </a:lnTo>
                <a:lnTo>
                  <a:pt x="10491" y="10565"/>
                </a:lnTo>
                <a:lnTo>
                  <a:pt x="10528" y="10345"/>
                </a:lnTo>
                <a:lnTo>
                  <a:pt x="10564" y="9832"/>
                </a:lnTo>
                <a:lnTo>
                  <a:pt x="10528" y="9318"/>
                </a:lnTo>
                <a:lnTo>
                  <a:pt x="10418" y="8804"/>
                </a:lnTo>
                <a:lnTo>
                  <a:pt x="10234" y="8328"/>
                </a:lnTo>
                <a:lnTo>
                  <a:pt x="9978" y="7887"/>
                </a:lnTo>
                <a:lnTo>
                  <a:pt x="9684" y="7484"/>
                </a:lnTo>
                <a:lnTo>
                  <a:pt x="9097" y="6640"/>
                </a:lnTo>
                <a:lnTo>
                  <a:pt x="9354" y="6494"/>
                </a:lnTo>
                <a:lnTo>
                  <a:pt x="9574" y="6347"/>
                </a:lnTo>
                <a:lnTo>
                  <a:pt x="10014" y="5980"/>
                </a:lnTo>
                <a:lnTo>
                  <a:pt x="10418" y="5613"/>
                </a:lnTo>
                <a:close/>
                <a:moveTo>
                  <a:pt x="8400" y="2055"/>
                </a:moveTo>
                <a:lnTo>
                  <a:pt x="8290" y="2092"/>
                </a:lnTo>
                <a:lnTo>
                  <a:pt x="8217" y="2165"/>
                </a:lnTo>
                <a:lnTo>
                  <a:pt x="8180" y="2202"/>
                </a:lnTo>
                <a:lnTo>
                  <a:pt x="8180" y="2312"/>
                </a:lnTo>
                <a:lnTo>
                  <a:pt x="8180" y="2385"/>
                </a:lnTo>
                <a:lnTo>
                  <a:pt x="8107" y="2422"/>
                </a:lnTo>
                <a:lnTo>
                  <a:pt x="8033" y="2459"/>
                </a:lnTo>
                <a:lnTo>
                  <a:pt x="7300" y="3045"/>
                </a:lnTo>
                <a:lnTo>
                  <a:pt x="6896" y="3339"/>
                </a:lnTo>
                <a:lnTo>
                  <a:pt x="6529" y="3596"/>
                </a:lnTo>
                <a:lnTo>
                  <a:pt x="6456" y="3669"/>
                </a:lnTo>
                <a:lnTo>
                  <a:pt x="6419" y="3742"/>
                </a:lnTo>
                <a:lnTo>
                  <a:pt x="6419" y="3852"/>
                </a:lnTo>
                <a:lnTo>
                  <a:pt x="6419" y="3926"/>
                </a:lnTo>
                <a:lnTo>
                  <a:pt x="8547" y="6677"/>
                </a:lnTo>
                <a:lnTo>
                  <a:pt x="8547" y="6750"/>
                </a:lnTo>
                <a:lnTo>
                  <a:pt x="8620" y="6787"/>
                </a:lnTo>
                <a:lnTo>
                  <a:pt x="9391" y="7851"/>
                </a:lnTo>
                <a:lnTo>
                  <a:pt x="9684" y="8291"/>
                </a:lnTo>
                <a:lnTo>
                  <a:pt x="9904" y="8768"/>
                </a:lnTo>
                <a:lnTo>
                  <a:pt x="10014" y="9025"/>
                </a:lnTo>
                <a:lnTo>
                  <a:pt x="10088" y="9281"/>
                </a:lnTo>
                <a:lnTo>
                  <a:pt x="10124" y="9538"/>
                </a:lnTo>
                <a:lnTo>
                  <a:pt x="10124" y="9832"/>
                </a:lnTo>
                <a:lnTo>
                  <a:pt x="10124" y="10088"/>
                </a:lnTo>
                <a:lnTo>
                  <a:pt x="10088" y="10308"/>
                </a:lnTo>
                <a:lnTo>
                  <a:pt x="10014" y="10565"/>
                </a:lnTo>
                <a:lnTo>
                  <a:pt x="9904" y="10785"/>
                </a:lnTo>
                <a:lnTo>
                  <a:pt x="9794" y="11005"/>
                </a:lnTo>
                <a:lnTo>
                  <a:pt x="9647" y="11189"/>
                </a:lnTo>
                <a:lnTo>
                  <a:pt x="9464" y="11372"/>
                </a:lnTo>
                <a:lnTo>
                  <a:pt x="9281" y="11556"/>
                </a:lnTo>
                <a:lnTo>
                  <a:pt x="9097" y="11666"/>
                </a:lnTo>
                <a:lnTo>
                  <a:pt x="8877" y="11739"/>
                </a:lnTo>
                <a:lnTo>
                  <a:pt x="8657" y="11776"/>
                </a:lnTo>
                <a:lnTo>
                  <a:pt x="8437" y="11812"/>
                </a:lnTo>
                <a:lnTo>
                  <a:pt x="7997" y="11812"/>
                </a:lnTo>
                <a:lnTo>
                  <a:pt x="7813" y="11739"/>
                </a:lnTo>
                <a:lnTo>
                  <a:pt x="7593" y="11666"/>
                </a:lnTo>
                <a:lnTo>
                  <a:pt x="7373" y="11519"/>
                </a:lnTo>
                <a:lnTo>
                  <a:pt x="7153" y="11372"/>
                </a:lnTo>
                <a:lnTo>
                  <a:pt x="6970" y="11152"/>
                </a:lnTo>
                <a:lnTo>
                  <a:pt x="6823" y="10932"/>
                </a:lnTo>
                <a:lnTo>
                  <a:pt x="6053" y="9905"/>
                </a:lnTo>
                <a:lnTo>
                  <a:pt x="5356" y="8878"/>
                </a:lnTo>
                <a:lnTo>
                  <a:pt x="4659" y="7814"/>
                </a:lnTo>
                <a:lnTo>
                  <a:pt x="4035" y="6714"/>
                </a:lnTo>
                <a:lnTo>
                  <a:pt x="3742" y="6163"/>
                </a:lnTo>
                <a:lnTo>
                  <a:pt x="3485" y="5613"/>
                </a:lnTo>
                <a:lnTo>
                  <a:pt x="3412" y="5540"/>
                </a:lnTo>
                <a:lnTo>
                  <a:pt x="3301" y="5503"/>
                </a:lnTo>
                <a:lnTo>
                  <a:pt x="3191" y="5503"/>
                </a:lnTo>
                <a:lnTo>
                  <a:pt x="3118" y="5576"/>
                </a:lnTo>
                <a:lnTo>
                  <a:pt x="3008" y="5687"/>
                </a:lnTo>
                <a:lnTo>
                  <a:pt x="2861" y="5760"/>
                </a:lnTo>
                <a:lnTo>
                  <a:pt x="2715" y="5833"/>
                </a:lnTo>
                <a:lnTo>
                  <a:pt x="2568" y="5833"/>
                </a:lnTo>
                <a:lnTo>
                  <a:pt x="2421" y="5870"/>
                </a:lnTo>
                <a:lnTo>
                  <a:pt x="2274" y="5907"/>
                </a:lnTo>
                <a:lnTo>
                  <a:pt x="2018" y="6053"/>
                </a:lnTo>
                <a:lnTo>
                  <a:pt x="1431" y="6420"/>
                </a:lnTo>
                <a:lnTo>
                  <a:pt x="1137" y="6604"/>
                </a:lnTo>
                <a:lnTo>
                  <a:pt x="880" y="6824"/>
                </a:lnTo>
                <a:lnTo>
                  <a:pt x="770" y="6824"/>
                </a:lnTo>
                <a:lnTo>
                  <a:pt x="697" y="6897"/>
                </a:lnTo>
                <a:lnTo>
                  <a:pt x="660" y="6970"/>
                </a:lnTo>
                <a:lnTo>
                  <a:pt x="697" y="7080"/>
                </a:lnTo>
                <a:lnTo>
                  <a:pt x="1101" y="7814"/>
                </a:lnTo>
                <a:lnTo>
                  <a:pt x="1541" y="8548"/>
                </a:lnTo>
                <a:lnTo>
                  <a:pt x="2458" y="9942"/>
                </a:lnTo>
                <a:lnTo>
                  <a:pt x="3412" y="11335"/>
                </a:lnTo>
                <a:lnTo>
                  <a:pt x="4402" y="12693"/>
                </a:lnTo>
                <a:lnTo>
                  <a:pt x="4989" y="13426"/>
                </a:lnTo>
                <a:lnTo>
                  <a:pt x="4952" y="13426"/>
                </a:lnTo>
                <a:lnTo>
                  <a:pt x="4952" y="13500"/>
                </a:lnTo>
                <a:lnTo>
                  <a:pt x="4989" y="13536"/>
                </a:lnTo>
                <a:lnTo>
                  <a:pt x="5026" y="13573"/>
                </a:lnTo>
                <a:lnTo>
                  <a:pt x="5099" y="13536"/>
                </a:lnTo>
                <a:lnTo>
                  <a:pt x="5429" y="13940"/>
                </a:lnTo>
                <a:lnTo>
                  <a:pt x="5796" y="14307"/>
                </a:lnTo>
                <a:lnTo>
                  <a:pt x="5833" y="14343"/>
                </a:lnTo>
                <a:lnTo>
                  <a:pt x="5906" y="14380"/>
                </a:lnTo>
                <a:lnTo>
                  <a:pt x="6126" y="14563"/>
                </a:lnTo>
                <a:lnTo>
                  <a:pt x="6383" y="14710"/>
                </a:lnTo>
                <a:lnTo>
                  <a:pt x="6640" y="14857"/>
                </a:lnTo>
                <a:lnTo>
                  <a:pt x="6933" y="14967"/>
                </a:lnTo>
                <a:lnTo>
                  <a:pt x="7226" y="15040"/>
                </a:lnTo>
                <a:lnTo>
                  <a:pt x="7850" y="15040"/>
                </a:lnTo>
                <a:lnTo>
                  <a:pt x="8180" y="14967"/>
                </a:lnTo>
                <a:lnTo>
                  <a:pt x="8510" y="14820"/>
                </a:lnTo>
                <a:lnTo>
                  <a:pt x="8877" y="14673"/>
                </a:lnTo>
                <a:lnTo>
                  <a:pt x="9574" y="14343"/>
                </a:lnTo>
                <a:lnTo>
                  <a:pt x="11115" y="13683"/>
                </a:lnTo>
                <a:lnTo>
                  <a:pt x="11592" y="13426"/>
                </a:lnTo>
                <a:lnTo>
                  <a:pt x="11995" y="13170"/>
                </a:lnTo>
                <a:lnTo>
                  <a:pt x="12399" y="12839"/>
                </a:lnTo>
                <a:lnTo>
                  <a:pt x="12729" y="12436"/>
                </a:lnTo>
                <a:lnTo>
                  <a:pt x="12912" y="12142"/>
                </a:lnTo>
                <a:lnTo>
                  <a:pt x="13059" y="11849"/>
                </a:lnTo>
                <a:lnTo>
                  <a:pt x="13169" y="11519"/>
                </a:lnTo>
                <a:lnTo>
                  <a:pt x="13242" y="11189"/>
                </a:lnTo>
                <a:lnTo>
                  <a:pt x="13279" y="10859"/>
                </a:lnTo>
                <a:lnTo>
                  <a:pt x="13316" y="10528"/>
                </a:lnTo>
                <a:lnTo>
                  <a:pt x="13279" y="10198"/>
                </a:lnTo>
                <a:lnTo>
                  <a:pt x="13242" y="9868"/>
                </a:lnTo>
                <a:lnTo>
                  <a:pt x="13169" y="9538"/>
                </a:lnTo>
                <a:lnTo>
                  <a:pt x="13095" y="9208"/>
                </a:lnTo>
                <a:lnTo>
                  <a:pt x="12875" y="8584"/>
                </a:lnTo>
                <a:lnTo>
                  <a:pt x="12582" y="7961"/>
                </a:lnTo>
                <a:lnTo>
                  <a:pt x="12252" y="7374"/>
                </a:lnTo>
                <a:lnTo>
                  <a:pt x="11885" y="6824"/>
                </a:lnTo>
                <a:lnTo>
                  <a:pt x="10271" y="4476"/>
                </a:lnTo>
                <a:lnTo>
                  <a:pt x="8657" y="2165"/>
                </a:lnTo>
                <a:lnTo>
                  <a:pt x="8584" y="2092"/>
                </a:lnTo>
                <a:lnTo>
                  <a:pt x="8474" y="2055"/>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492" name="Shape 492"/>
          <p:cNvSpPr/>
          <p:nvPr/>
        </p:nvSpPr>
        <p:spPr>
          <a:xfrm>
            <a:off x="8797588" y="3078732"/>
            <a:ext cx="386048" cy="258065"/>
          </a:xfrm>
          <a:custGeom>
            <a:avLst/>
            <a:gdLst/>
            <a:ahLst/>
            <a:cxnLst/>
            <a:rect l="0" t="0" r="0" b="0"/>
            <a:pathLst>
              <a:path w="13610" h="9098" extrusionOk="0">
                <a:moveTo>
                  <a:pt x="4696" y="0"/>
                </a:moveTo>
                <a:lnTo>
                  <a:pt x="4586" y="74"/>
                </a:lnTo>
                <a:lnTo>
                  <a:pt x="4256" y="440"/>
                </a:lnTo>
                <a:lnTo>
                  <a:pt x="3999" y="844"/>
                </a:lnTo>
                <a:lnTo>
                  <a:pt x="3742" y="1247"/>
                </a:lnTo>
                <a:lnTo>
                  <a:pt x="3522" y="1688"/>
                </a:lnTo>
                <a:lnTo>
                  <a:pt x="3339" y="2128"/>
                </a:lnTo>
                <a:lnTo>
                  <a:pt x="3228" y="2605"/>
                </a:lnTo>
                <a:lnTo>
                  <a:pt x="3118" y="3081"/>
                </a:lnTo>
                <a:lnTo>
                  <a:pt x="3045" y="3595"/>
                </a:lnTo>
                <a:lnTo>
                  <a:pt x="3008" y="3852"/>
                </a:lnTo>
                <a:lnTo>
                  <a:pt x="2935" y="4072"/>
                </a:lnTo>
                <a:lnTo>
                  <a:pt x="2825" y="4329"/>
                </a:lnTo>
                <a:lnTo>
                  <a:pt x="2678" y="4512"/>
                </a:lnTo>
                <a:lnTo>
                  <a:pt x="2605" y="4622"/>
                </a:lnTo>
                <a:lnTo>
                  <a:pt x="2495" y="4659"/>
                </a:lnTo>
                <a:lnTo>
                  <a:pt x="2275" y="4732"/>
                </a:lnTo>
                <a:lnTo>
                  <a:pt x="1835" y="4732"/>
                </a:lnTo>
                <a:lnTo>
                  <a:pt x="1541" y="4659"/>
                </a:lnTo>
                <a:lnTo>
                  <a:pt x="991" y="4659"/>
                </a:lnTo>
                <a:lnTo>
                  <a:pt x="881" y="4732"/>
                </a:lnTo>
                <a:lnTo>
                  <a:pt x="771" y="4769"/>
                </a:lnTo>
                <a:lnTo>
                  <a:pt x="587" y="4732"/>
                </a:lnTo>
                <a:lnTo>
                  <a:pt x="404" y="4732"/>
                </a:lnTo>
                <a:lnTo>
                  <a:pt x="257" y="4805"/>
                </a:lnTo>
                <a:lnTo>
                  <a:pt x="74" y="4879"/>
                </a:lnTo>
                <a:lnTo>
                  <a:pt x="37" y="4952"/>
                </a:lnTo>
                <a:lnTo>
                  <a:pt x="0" y="5026"/>
                </a:lnTo>
                <a:lnTo>
                  <a:pt x="0" y="5172"/>
                </a:lnTo>
                <a:lnTo>
                  <a:pt x="37" y="5209"/>
                </a:lnTo>
                <a:lnTo>
                  <a:pt x="74" y="5246"/>
                </a:lnTo>
                <a:lnTo>
                  <a:pt x="147" y="5282"/>
                </a:lnTo>
                <a:lnTo>
                  <a:pt x="221" y="5246"/>
                </a:lnTo>
                <a:lnTo>
                  <a:pt x="514" y="5172"/>
                </a:lnTo>
                <a:lnTo>
                  <a:pt x="587" y="5282"/>
                </a:lnTo>
                <a:lnTo>
                  <a:pt x="697" y="5356"/>
                </a:lnTo>
                <a:lnTo>
                  <a:pt x="807" y="5356"/>
                </a:lnTo>
                <a:lnTo>
                  <a:pt x="881" y="5319"/>
                </a:lnTo>
                <a:lnTo>
                  <a:pt x="918" y="5282"/>
                </a:lnTo>
                <a:lnTo>
                  <a:pt x="991" y="5209"/>
                </a:lnTo>
                <a:lnTo>
                  <a:pt x="1064" y="5172"/>
                </a:lnTo>
                <a:lnTo>
                  <a:pt x="1248" y="5136"/>
                </a:lnTo>
                <a:lnTo>
                  <a:pt x="1431" y="5172"/>
                </a:lnTo>
                <a:lnTo>
                  <a:pt x="1614" y="5209"/>
                </a:lnTo>
                <a:lnTo>
                  <a:pt x="1981" y="5282"/>
                </a:lnTo>
                <a:lnTo>
                  <a:pt x="2201" y="5282"/>
                </a:lnTo>
                <a:lnTo>
                  <a:pt x="2385" y="5246"/>
                </a:lnTo>
                <a:lnTo>
                  <a:pt x="2605" y="5209"/>
                </a:lnTo>
                <a:lnTo>
                  <a:pt x="2752" y="5136"/>
                </a:lnTo>
                <a:lnTo>
                  <a:pt x="2935" y="5026"/>
                </a:lnTo>
                <a:lnTo>
                  <a:pt x="3082" y="4879"/>
                </a:lnTo>
                <a:lnTo>
                  <a:pt x="3192" y="4732"/>
                </a:lnTo>
                <a:lnTo>
                  <a:pt x="3302" y="4549"/>
                </a:lnTo>
                <a:lnTo>
                  <a:pt x="3449" y="4182"/>
                </a:lnTo>
                <a:lnTo>
                  <a:pt x="3522" y="3925"/>
                </a:lnTo>
                <a:lnTo>
                  <a:pt x="3559" y="3668"/>
                </a:lnTo>
                <a:lnTo>
                  <a:pt x="3632" y="3118"/>
                </a:lnTo>
                <a:lnTo>
                  <a:pt x="3742" y="2641"/>
                </a:lnTo>
                <a:lnTo>
                  <a:pt x="3889" y="2201"/>
                </a:lnTo>
                <a:lnTo>
                  <a:pt x="4035" y="1834"/>
                </a:lnTo>
                <a:lnTo>
                  <a:pt x="4219" y="1467"/>
                </a:lnTo>
                <a:lnTo>
                  <a:pt x="4402" y="1137"/>
                </a:lnTo>
                <a:lnTo>
                  <a:pt x="4659" y="844"/>
                </a:lnTo>
                <a:lnTo>
                  <a:pt x="5173" y="2861"/>
                </a:lnTo>
                <a:lnTo>
                  <a:pt x="5649" y="4842"/>
                </a:lnTo>
                <a:lnTo>
                  <a:pt x="6126" y="6860"/>
                </a:lnTo>
                <a:lnTo>
                  <a:pt x="6567" y="8914"/>
                </a:lnTo>
                <a:lnTo>
                  <a:pt x="6603" y="8987"/>
                </a:lnTo>
                <a:lnTo>
                  <a:pt x="6713" y="9061"/>
                </a:lnTo>
                <a:lnTo>
                  <a:pt x="6787" y="9097"/>
                </a:lnTo>
                <a:lnTo>
                  <a:pt x="6897" y="9097"/>
                </a:lnTo>
                <a:lnTo>
                  <a:pt x="7153" y="8987"/>
                </a:lnTo>
                <a:lnTo>
                  <a:pt x="7374" y="8804"/>
                </a:lnTo>
                <a:lnTo>
                  <a:pt x="7520" y="8620"/>
                </a:lnTo>
                <a:lnTo>
                  <a:pt x="7667" y="8364"/>
                </a:lnTo>
                <a:lnTo>
                  <a:pt x="7814" y="7997"/>
                </a:lnTo>
                <a:lnTo>
                  <a:pt x="7924" y="7593"/>
                </a:lnTo>
                <a:lnTo>
                  <a:pt x="8181" y="6823"/>
                </a:lnTo>
                <a:lnTo>
                  <a:pt x="9061" y="3962"/>
                </a:lnTo>
                <a:lnTo>
                  <a:pt x="9208" y="4439"/>
                </a:lnTo>
                <a:lnTo>
                  <a:pt x="9318" y="4952"/>
                </a:lnTo>
                <a:lnTo>
                  <a:pt x="9318" y="5062"/>
                </a:lnTo>
                <a:lnTo>
                  <a:pt x="9391" y="5136"/>
                </a:lnTo>
                <a:lnTo>
                  <a:pt x="9464" y="5209"/>
                </a:lnTo>
                <a:lnTo>
                  <a:pt x="9574" y="5209"/>
                </a:lnTo>
                <a:lnTo>
                  <a:pt x="12032" y="5062"/>
                </a:lnTo>
                <a:lnTo>
                  <a:pt x="12069" y="5136"/>
                </a:lnTo>
                <a:lnTo>
                  <a:pt x="12105" y="5209"/>
                </a:lnTo>
                <a:lnTo>
                  <a:pt x="12326" y="5356"/>
                </a:lnTo>
                <a:lnTo>
                  <a:pt x="12582" y="5429"/>
                </a:lnTo>
                <a:lnTo>
                  <a:pt x="12619" y="5466"/>
                </a:lnTo>
                <a:lnTo>
                  <a:pt x="12912" y="5466"/>
                </a:lnTo>
                <a:lnTo>
                  <a:pt x="13059" y="5429"/>
                </a:lnTo>
                <a:lnTo>
                  <a:pt x="13206" y="5319"/>
                </a:lnTo>
                <a:lnTo>
                  <a:pt x="13316" y="5209"/>
                </a:lnTo>
                <a:lnTo>
                  <a:pt x="13426" y="5062"/>
                </a:lnTo>
                <a:lnTo>
                  <a:pt x="13536" y="4915"/>
                </a:lnTo>
                <a:lnTo>
                  <a:pt x="13609" y="4732"/>
                </a:lnTo>
                <a:lnTo>
                  <a:pt x="13609" y="4659"/>
                </a:lnTo>
                <a:lnTo>
                  <a:pt x="13609" y="4549"/>
                </a:lnTo>
                <a:lnTo>
                  <a:pt x="13536" y="4439"/>
                </a:lnTo>
                <a:lnTo>
                  <a:pt x="13426" y="4292"/>
                </a:lnTo>
                <a:lnTo>
                  <a:pt x="13279" y="4219"/>
                </a:lnTo>
                <a:lnTo>
                  <a:pt x="13133" y="4145"/>
                </a:lnTo>
                <a:lnTo>
                  <a:pt x="12949" y="4072"/>
                </a:lnTo>
                <a:lnTo>
                  <a:pt x="12802" y="4072"/>
                </a:lnTo>
                <a:lnTo>
                  <a:pt x="12619" y="4108"/>
                </a:lnTo>
                <a:lnTo>
                  <a:pt x="12436" y="4182"/>
                </a:lnTo>
                <a:lnTo>
                  <a:pt x="12326" y="4255"/>
                </a:lnTo>
                <a:lnTo>
                  <a:pt x="12252" y="4329"/>
                </a:lnTo>
                <a:lnTo>
                  <a:pt x="12142" y="4512"/>
                </a:lnTo>
                <a:lnTo>
                  <a:pt x="9794" y="4659"/>
                </a:lnTo>
                <a:lnTo>
                  <a:pt x="9721" y="4255"/>
                </a:lnTo>
                <a:lnTo>
                  <a:pt x="9611" y="3852"/>
                </a:lnTo>
                <a:lnTo>
                  <a:pt x="9464" y="3448"/>
                </a:lnTo>
                <a:lnTo>
                  <a:pt x="9281" y="3045"/>
                </a:lnTo>
                <a:lnTo>
                  <a:pt x="9208" y="2971"/>
                </a:lnTo>
                <a:lnTo>
                  <a:pt x="9134" y="2935"/>
                </a:lnTo>
                <a:lnTo>
                  <a:pt x="8987" y="2935"/>
                </a:lnTo>
                <a:lnTo>
                  <a:pt x="8841" y="2971"/>
                </a:lnTo>
                <a:lnTo>
                  <a:pt x="8804" y="3045"/>
                </a:lnTo>
                <a:lnTo>
                  <a:pt x="8767" y="3118"/>
                </a:lnTo>
                <a:lnTo>
                  <a:pt x="7850" y="6016"/>
                </a:lnTo>
                <a:lnTo>
                  <a:pt x="7374" y="7557"/>
                </a:lnTo>
                <a:lnTo>
                  <a:pt x="7227" y="7997"/>
                </a:lnTo>
                <a:lnTo>
                  <a:pt x="7153" y="8217"/>
                </a:lnTo>
                <a:lnTo>
                  <a:pt x="7007" y="8400"/>
                </a:lnTo>
                <a:lnTo>
                  <a:pt x="6567" y="6346"/>
                </a:lnTo>
                <a:lnTo>
                  <a:pt x="6090" y="4292"/>
                </a:lnTo>
                <a:lnTo>
                  <a:pt x="5576" y="2238"/>
                </a:lnTo>
                <a:lnTo>
                  <a:pt x="5026" y="220"/>
                </a:lnTo>
                <a:lnTo>
                  <a:pt x="4953" y="74"/>
                </a:lnTo>
                <a:lnTo>
                  <a:pt x="4842" y="37"/>
                </a:lnTo>
                <a:lnTo>
                  <a:pt x="4696" y="0"/>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493" name="Shape 493"/>
          <p:cNvSpPr/>
          <p:nvPr/>
        </p:nvSpPr>
        <p:spPr>
          <a:xfrm>
            <a:off x="7782420" y="4885132"/>
            <a:ext cx="174842" cy="187322"/>
          </a:xfrm>
          <a:custGeom>
            <a:avLst/>
            <a:gdLst/>
            <a:ahLst/>
            <a:cxnLst/>
            <a:rect l="0" t="0" r="0" b="0"/>
            <a:pathLst>
              <a:path w="6164" h="6604" extrusionOk="0">
                <a:moveTo>
                  <a:pt x="3962" y="0"/>
                </a:moveTo>
                <a:lnTo>
                  <a:pt x="3926" y="37"/>
                </a:lnTo>
                <a:lnTo>
                  <a:pt x="3889" y="74"/>
                </a:lnTo>
                <a:lnTo>
                  <a:pt x="3889" y="147"/>
                </a:lnTo>
                <a:lnTo>
                  <a:pt x="3522" y="477"/>
                </a:lnTo>
                <a:lnTo>
                  <a:pt x="3229" y="807"/>
                </a:lnTo>
                <a:lnTo>
                  <a:pt x="2788" y="1284"/>
                </a:lnTo>
                <a:lnTo>
                  <a:pt x="2458" y="1651"/>
                </a:lnTo>
                <a:lnTo>
                  <a:pt x="2201" y="1578"/>
                </a:lnTo>
                <a:lnTo>
                  <a:pt x="1321" y="1321"/>
                </a:lnTo>
                <a:lnTo>
                  <a:pt x="1138" y="1284"/>
                </a:lnTo>
                <a:lnTo>
                  <a:pt x="808" y="1211"/>
                </a:lnTo>
                <a:lnTo>
                  <a:pt x="661" y="1174"/>
                </a:lnTo>
                <a:lnTo>
                  <a:pt x="514" y="1211"/>
                </a:lnTo>
                <a:lnTo>
                  <a:pt x="441" y="1248"/>
                </a:lnTo>
                <a:lnTo>
                  <a:pt x="441" y="1284"/>
                </a:lnTo>
                <a:lnTo>
                  <a:pt x="441" y="1358"/>
                </a:lnTo>
                <a:lnTo>
                  <a:pt x="477" y="1468"/>
                </a:lnTo>
                <a:lnTo>
                  <a:pt x="551" y="1541"/>
                </a:lnTo>
                <a:lnTo>
                  <a:pt x="661" y="1614"/>
                </a:lnTo>
                <a:lnTo>
                  <a:pt x="771" y="1651"/>
                </a:lnTo>
                <a:lnTo>
                  <a:pt x="1064" y="1761"/>
                </a:lnTo>
                <a:lnTo>
                  <a:pt x="1284" y="1798"/>
                </a:lnTo>
                <a:lnTo>
                  <a:pt x="2055" y="2018"/>
                </a:lnTo>
                <a:lnTo>
                  <a:pt x="2055" y="2091"/>
                </a:lnTo>
                <a:lnTo>
                  <a:pt x="2091" y="2165"/>
                </a:lnTo>
                <a:lnTo>
                  <a:pt x="2165" y="2238"/>
                </a:lnTo>
                <a:lnTo>
                  <a:pt x="2201" y="2238"/>
                </a:lnTo>
                <a:lnTo>
                  <a:pt x="2275" y="2275"/>
                </a:lnTo>
                <a:lnTo>
                  <a:pt x="2385" y="2238"/>
                </a:lnTo>
                <a:lnTo>
                  <a:pt x="2532" y="2165"/>
                </a:lnTo>
                <a:lnTo>
                  <a:pt x="2678" y="2128"/>
                </a:lnTo>
                <a:lnTo>
                  <a:pt x="2752" y="2091"/>
                </a:lnTo>
                <a:lnTo>
                  <a:pt x="2788" y="2055"/>
                </a:lnTo>
                <a:lnTo>
                  <a:pt x="2788" y="1981"/>
                </a:lnTo>
                <a:lnTo>
                  <a:pt x="2788" y="1908"/>
                </a:lnTo>
                <a:lnTo>
                  <a:pt x="2935" y="1761"/>
                </a:lnTo>
                <a:lnTo>
                  <a:pt x="3375" y="1284"/>
                </a:lnTo>
                <a:lnTo>
                  <a:pt x="3815" y="771"/>
                </a:lnTo>
                <a:lnTo>
                  <a:pt x="3852" y="1394"/>
                </a:lnTo>
                <a:lnTo>
                  <a:pt x="3852" y="2091"/>
                </a:lnTo>
                <a:lnTo>
                  <a:pt x="3889" y="2421"/>
                </a:lnTo>
                <a:lnTo>
                  <a:pt x="3962" y="2605"/>
                </a:lnTo>
                <a:lnTo>
                  <a:pt x="4036" y="2751"/>
                </a:lnTo>
                <a:lnTo>
                  <a:pt x="4109" y="2825"/>
                </a:lnTo>
                <a:lnTo>
                  <a:pt x="4219" y="2825"/>
                </a:lnTo>
                <a:lnTo>
                  <a:pt x="4476" y="3008"/>
                </a:lnTo>
                <a:lnTo>
                  <a:pt x="4732" y="3155"/>
                </a:lnTo>
                <a:lnTo>
                  <a:pt x="5063" y="3265"/>
                </a:lnTo>
                <a:lnTo>
                  <a:pt x="5356" y="3338"/>
                </a:lnTo>
                <a:lnTo>
                  <a:pt x="5246" y="3412"/>
                </a:lnTo>
                <a:lnTo>
                  <a:pt x="4732" y="3669"/>
                </a:lnTo>
                <a:lnTo>
                  <a:pt x="4512" y="3779"/>
                </a:lnTo>
                <a:lnTo>
                  <a:pt x="4292" y="3925"/>
                </a:lnTo>
                <a:lnTo>
                  <a:pt x="4219" y="3925"/>
                </a:lnTo>
                <a:lnTo>
                  <a:pt x="4182" y="3962"/>
                </a:lnTo>
                <a:lnTo>
                  <a:pt x="4072" y="4072"/>
                </a:lnTo>
                <a:lnTo>
                  <a:pt x="3962" y="4292"/>
                </a:lnTo>
                <a:lnTo>
                  <a:pt x="3889" y="4549"/>
                </a:lnTo>
                <a:lnTo>
                  <a:pt x="3852" y="5283"/>
                </a:lnTo>
                <a:lnTo>
                  <a:pt x="3852" y="5649"/>
                </a:lnTo>
                <a:lnTo>
                  <a:pt x="3852" y="6053"/>
                </a:lnTo>
                <a:lnTo>
                  <a:pt x="3559" y="5723"/>
                </a:lnTo>
                <a:lnTo>
                  <a:pt x="3229" y="5393"/>
                </a:lnTo>
                <a:lnTo>
                  <a:pt x="2642" y="4769"/>
                </a:lnTo>
                <a:lnTo>
                  <a:pt x="2568" y="4659"/>
                </a:lnTo>
                <a:lnTo>
                  <a:pt x="2495" y="4586"/>
                </a:lnTo>
                <a:lnTo>
                  <a:pt x="2385" y="4586"/>
                </a:lnTo>
                <a:lnTo>
                  <a:pt x="2385" y="4622"/>
                </a:lnTo>
                <a:lnTo>
                  <a:pt x="2312" y="4622"/>
                </a:lnTo>
                <a:lnTo>
                  <a:pt x="1908" y="4769"/>
                </a:lnTo>
                <a:lnTo>
                  <a:pt x="1468" y="4842"/>
                </a:lnTo>
                <a:lnTo>
                  <a:pt x="1064" y="4916"/>
                </a:lnTo>
                <a:lnTo>
                  <a:pt x="624" y="4952"/>
                </a:lnTo>
                <a:lnTo>
                  <a:pt x="1138" y="4329"/>
                </a:lnTo>
                <a:lnTo>
                  <a:pt x="1358" y="3999"/>
                </a:lnTo>
                <a:lnTo>
                  <a:pt x="1541" y="3632"/>
                </a:lnTo>
                <a:lnTo>
                  <a:pt x="1688" y="3595"/>
                </a:lnTo>
                <a:lnTo>
                  <a:pt x="1725" y="3558"/>
                </a:lnTo>
                <a:lnTo>
                  <a:pt x="1761" y="3485"/>
                </a:lnTo>
                <a:lnTo>
                  <a:pt x="1798" y="3448"/>
                </a:lnTo>
                <a:lnTo>
                  <a:pt x="1798" y="3375"/>
                </a:lnTo>
                <a:lnTo>
                  <a:pt x="1761" y="3302"/>
                </a:lnTo>
                <a:lnTo>
                  <a:pt x="1725" y="3265"/>
                </a:lnTo>
                <a:lnTo>
                  <a:pt x="1651" y="3228"/>
                </a:lnTo>
                <a:lnTo>
                  <a:pt x="1541" y="3045"/>
                </a:lnTo>
                <a:lnTo>
                  <a:pt x="1211" y="2458"/>
                </a:lnTo>
                <a:lnTo>
                  <a:pt x="844" y="1908"/>
                </a:lnTo>
                <a:lnTo>
                  <a:pt x="624" y="1651"/>
                </a:lnTo>
                <a:lnTo>
                  <a:pt x="367" y="1431"/>
                </a:lnTo>
                <a:lnTo>
                  <a:pt x="257" y="1394"/>
                </a:lnTo>
                <a:lnTo>
                  <a:pt x="184" y="1431"/>
                </a:lnTo>
                <a:lnTo>
                  <a:pt x="111" y="1504"/>
                </a:lnTo>
                <a:lnTo>
                  <a:pt x="111" y="1578"/>
                </a:lnTo>
                <a:lnTo>
                  <a:pt x="111" y="1614"/>
                </a:lnTo>
                <a:lnTo>
                  <a:pt x="331" y="1945"/>
                </a:lnTo>
                <a:lnTo>
                  <a:pt x="551" y="2238"/>
                </a:lnTo>
                <a:lnTo>
                  <a:pt x="771" y="2531"/>
                </a:lnTo>
                <a:lnTo>
                  <a:pt x="954" y="2825"/>
                </a:lnTo>
                <a:lnTo>
                  <a:pt x="1101" y="3155"/>
                </a:lnTo>
                <a:lnTo>
                  <a:pt x="1174" y="3338"/>
                </a:lnTo>
                <a:lnTo>
                  <a:pt x="1284" y="3522"/>
                </a:lnTo>
                <a:lnTo>
                  <a:pt x="1101" y="3669"/>
                </a:lnTo>
                <a:lnTo>
                  <a:pt x="918" y="3815"/>
                </a:lnTo>
                <a:lnTo>
                  <a:pt x="587" y="4219"/>
                </a:lnTo>
                <a:lnTo>
                  <a:pt x="294" y="4622"/>
                </a:lnTo>
                <a:lnTo>
                  <a:pt x="37" y="5062"/>
                </a:lnTo>
                <a:lnTo>
                  <a:pt x="1" y="5172"/>
                </a:lnTo>
                <a:lnTo>
                  <a:pt x="1" y="5283"/>
                </a:lnTo>
                <a:lnTo>
                  <a:pt x="74" y="5356"/>
                </a:lnTo>
                <a:lnTo>
                  <a:pt x="184" y="5393"/>
                </a:lnTo>
                <a:lnTo>
                  <a:pt x="734" y="5393"/>
                </a:lnTo>
                <a:lnTo>
                  <a:pt x="1284" y="5356"/>
                </a:lnTo>
                <a:lnTo>
                  <a:pt x="1835" y="5246"/>
                </a:lnTo>
                <a:lnTo>
                  <a:pt x="2348" y="5062"/>
                </a:lnTo>
                <a:lnTo>
                  <a:pt x="2568" y="5356"/>
                </a:lnTo>
                <a:lnTo>
                  <a:pt x="2788" y="5576"/>
                </a:lnTo>
                <a:lnTo>
                  <a:pt x="3229" y="6163"/>
                </a:lnTo>
                <a:lnTo>
                  <a:pt x="3485" y="6383"/>
                </a:lnTo>
                <a:lnTo>
                  <a:pt x="3632" y="6493"/>
                </a:lnTo>
                <a:lnTo>
                  <a:pt x="3779" y="6566"/>
                </a:lnTo>
                <a:lnTo>
                  <a:pt x="3889" y="6566"/>
                </a:lnTo>
                <a:lnTo>
                  <a:pt x="4036" y="6530"/>
                </a:lnTo>
                <a:lnTo>
                  <a:pt x="4146" y="6603"/>
                </a:lnTo>
                <a:lnTo>
                  <a:pt x="4292" y="6603"/>
                </a:lnTo>
                <a:lnTo>
                  <a:pt x="4366" y="6530"/>
                </a:lnTo>
                <a:lnTo>
                  <a:pt x="4402" y="6456"/>
                </a:lnTo>
                <a:lnTo>
                  <a:pt x="4439" y="6383"/>
                </a:lnTo>
                <a:lnTo>
                  <a:pt x="4402" y="6310"/>
                </a:lnTo>
                <a:lnTo>
                  <a:pt x="4366" y="6273"/>
                </a:lnTo>
                <a:lnTo>
                  <a:pt x="4329" y="6236"/>
                </a:lnTo>
                <a:lnTo>
                  <a:pt x="4292" y="6053"/>
                </a:lnTo>
                <a:lnTo>
                  <a:pt x="4292" y="5833"/>
                </a:lnTo>
                <a:lnTo>
                  <a:pt x="4256" y="5172"/>
                </a:lnTo>
                <a:lnTo>
                  <a:pt x="4256" y="4769"/>
                </a:lnTo>
                <a:lnTo>
                  <a:pt x="4256" y="4402"/>
                </a:lnTo>
                <a:lnTo>
                  <a:pt x="4402" y="4402"/>
                </a:lnTo>
                <a:lnTo>
                  <a:pt x="4476" y="4365"/>
                </a:lnTo>
                <a:lnTo>
                  <a:pt x="4549" y="4292"/>
                </a:lnTo>
                <a:lnTo>
                  <a:pt x="4549" y="4255"/>
                </a:lnTo>
                <a:lnTo>
                  <a:pt x="4622" y="4219"/>
                </a:lnTo>
                <a:lnTo>
                  <a:pt x="5209" y="3889"/>
                </a:lnTo>
                <a:lnTo>
                  <a:pt x="5539" y="3705"/>
                </a:lnTo>
                <a:lnTo>
                  <a:pt x="5686" y="3595"/>
                </a:lnTo>
                <a:lnTo>
                  <a:pt x="5833" y="3485"/>
                </a:lnTo>
                <a:lnTo>
                  <a:pt x="5980" y="3485"/>
                </a:lnTo>
                <a:lnTo>
                  <a:pt x="6090" y="3448"/>
                </a:lnTo>
                <a:lnTo>
                  <a:pt x="6126" y="3375"/>
                </a:lnTo>
                <a:lnTo>
                  <a:pt x="6163" y="3302"/>
                </a:lnTo>
                <a:lnTo>
                  <a:pt x="6163" y="3228"/>
                </a:lnTo>
                <a:lnTo>
                  <a:pt x="6126" y="3118"/>
                </a:lnTo>
                <a:lnTo>
                  <a:pt x="6090" y="3045"/>
                </a:lnTo>
                <a:lnTo>
                  <a:pt x="5980" y="3008"/>
                </a:lnTo>
                <a:lnTo>
                  <a:pt x="5576" y="2935"/>
                </a:lnTo>
                <a:lnTo>
                  <a:pt x="5173" y="2788"/>
                </a:lnTo>
                <a:lnTo>
                  <a:pt x="4769" y="2678"/>
                </a:lnTo>
                <a:lnTo>
                  <a:pt x="4366" y="2568"/>
                </a:lnTo>
                <a:lnTo>
                  <a:pt x="4366" y="2275"/>
                </a:lnTo>
                <a:lnTo>
                  <a:pt x="4329" y="2018"/>
                </a:lnTo>
                <a:lnTo>
                  <a:pt x="4256" y="1468"/>
                </a:lnTo>
                <a:lnTo>
                  <a:pt x="4256" y="881"/>
                </a:lnTo>
                <a:lnTo>
                  <a:pt x="4219" y="551"/>
                </a:lnTo>
                <a:lnTo>
                  <a:pt x="4182" y="257"/>
                </a:lnTo>
                <a:lnTo>
                  <a:pt x="4219" y="184"/>
                </a:lnTo>
                <a:lnTo>
                  <a:pt x="4256" y="110"/>
                </a:lnTo>
                <a:lnTo>
                  <a:pt x="4219" y="37"/>
                </a:lnTo>
                <a:lnTo>
                  <a:pt x="4182" y="0"/>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494" name="Shape 494"/>
          <p:cNvSpPr/>
          <p:nvPr/>
        </p:nvSpPr>
        <p:spPr>
          <a:xfrm>
            <a:off x="346877" y="608615"/>
            <a:ext cx="210213" cy="458889"/>
          </a:xfrm>
          <a:custGeom>
            <a:avLst/>
            <a:gdLst/>
            <a:ahLst/>
            <a:cxnLst/>
            <a:rect l="0" t="0" r="0" b="0"/>
            <a:pathLst>
              <a:path w="7411" h="16178" extrusionOk="0">
                <a:moveTo>
                  <a:pt x="3339" y="147"/>
                </a:moveTo>
                <a:lnTo>
                  <a:pt x="3229" y="441"/>
                </a:lnTo>
                <a:lnTo>
                  <a:pt x="3155" y="734"/>
                </a:lnTo>
                <a:lnTo>
                  <a:pt x="3119" y="1358"/>
                </a:lnTo>
                <a:lnTo>
                  <a:pt x="3082" y="2972"/>
                </a:lnTo>
                <a:lnTo>
                  <a:pt x="3119" y="4476"/>
                </a:lnTo>
                <a:lnTo>
                  <a:pt x="3119" y="5283"/>
                </a:lnTo>
                <a:lnTo>
                  <a:pt x="3119" y="5576"/>
                </a:lnTo>
                <a:lnTo>
                  <a:pt x="3155" y="5723"/>
                </a:lnTo>
                <a:lnTo>
                  <a:pt x="3229" y="5870"/>
                </a:lnTo>
                <a:lnTo>
                  <a:pt x="3265" y="5906"/>
                </a:lnTo>
                <a:lnTo>
                  <a:pt x="3339" y="5943"/>
                </a:lnTo>
                <a:lnTo>
                  <a:pt x="3375" y="5943"/>
                </a:lnTo>
                <a:lnTo>
                  <a:pt x="3449" y="5870"/>
                </a:lnTo>
                <a:lnTo>
                  <a:pt x="3486" y="5760"/>
                </a:lnTo>
                <a:lnTo>
                  <a:pt x="3522" y="5649"/>
                </a:lnTo>
                <a:lnTo>
                  <a:pt x="3522" y="5393"/>
                </a:lnTo>
                <a:lnTo>
                  <a:pt x="3522" y="4586"/>
                </a:lnTo>
                <a:lnTo>
                  <a:pt x="3486" y="2972"/>
                </a:lnTo>
                <a:lnTo>
                  <a:pt x="3522" y="1504"/>
                </a:lnTo>
                <a:lnTo>
                  <a:pt x="3522" y="808"/>
                </a:lnTo>
                <a:lnTo>
                  <a:pt x="3486" y="477"/>
                </a:lnTo>
                <a:lnTo>
                  <a:pt x="3412" y="294"/>
                </a:lnTo>
                <a:lnTo>
                  <a:pt x="3375" y="147"/>
                </a:lnTo>
                <a:close/>
                <a:moveTo>
                  <a:pt x="1725" y="1"/>
                </a:moveTo>
                <a:lnTo>
                  <a:pt x="1688" y="37"/>
                </a:lnTo>
                <a:lnTo>
                  <a:pt x="1615" y="147"/>
                </a:lnTo>
                <a:lnTo>
                  <a:pt x="1578" y="294"/>
                </a:lnTo>
                <a:lnTo>
                  <a:pt x="1541" y="624"/>
                </a:lnTo>
                <a:lnTo>
                  <a:pt x="1578" y="1284"/>
                </a:lnTo>
                <a:lnTo>
                  <a:pt x="1615" y="2898"/>
                </a:lnTo>
                <a:lnTo>
                  <a:pt x="1725" y="6236"/>
                </a:lnTo>
                <a:lnTo>
                  <a:pt x="1761" y="6346"/>
                </a:lnTo>
                <a:lnTo>
                  <a:pt x="1798" y="6383"/>
                </a:lnTo>
                <a:lnTo>
                  <a:pt x="1872" y="6420"/>
                </a:lnTo>
                <a:lnTo>
                  <a:pt x="1945" y="6456"/>
                </a:lnTo>
                <a:lnTo>
                  <a:pt x="2018" y="6420"/>
                </a:lnTo>
                <a:lnTo>
                  <a:pt x="2092" y="6383"/>
                </a:lnTo>
                <a:lnTo>
                  <a:pt x="2165" y="6346"/>
                </a:lnTo>
                <a:lnTo>
                  <a:pt x="2165" y="6236"/>
                </a:lnTo>
                <a:lnTo>
                  <a:pt x="2165" y="5980"/>
                </a:lnTo>
                <a:lnTo>
                  <a:pt x="2165" y="5943"/>
                </a:lnTo>
                <a:lnTo>
                  <a:pt x="2055" y="3008"/>
                </a:lnTo>
                <a:lnTo>
                  <a:pt x="1982" y="1394"/>
                </a:lnTo>
                <a:lnTo>
                  <a:pt x="1945" y="587"/>
                </a:lnTo>
                <a:lnTo>
                  <a:pt x="1908" y="294"/>
                </a:lnTo>
                <a:lnTo>
                  <a:pt x="1872" y="147"/>
                </a:lnTo>
                <a:lnTo>
                  <a:pt x="1761" y="37"/>
                </a:lnTo>
                <a:lnTo>
                  <a:pt x="1725" y="1"/>
                </a:lnTo>
                <a:close/>
                <a:moveTo>
                  <a:pt x="4953" y="184"/>
                </a:moveTo>
                <a:lnTo>
                  <a:pt x="4879" y="221"/>
                </a:lnTo>
                <a:lnTo>
                  <a:pt x="4843" y="257"/>
                </a:lnTo>
                <a:lnTo>
                  <a:pt x="4843" y="331"/>
                </a:lnTo>
                <a:lnTo>
                  <a:pt x="4769" y="1101"/>
                </a:lnTo>
                <a:lnTo>
                  <a:pt x="4733" y="1908"/>
                </a:lnTo>
                <a:lnTo>
                  <a:pt x="4733" y="3522"/>
                </a:lnTo>
                <a:lnTo>
                  <a:pt x="4733" y="5136"/>
                </a:lnTo>
                <a:lnTo>
                  <a:pt x="4696" y="5870"/>
                </a:lnTo>
                <a:lnTo>
                  <a:pt x="4696" y="6273"/>
                </a:lnTo>
                <a:lnTo>
                  <a:pt x="4769" y="6640"/>
                </a:lnTo>
                <a:lnTo>
                  <a:pt x="4806" y="6713"/>
                </a:lnTo>
                <a:lnTo>
                  <a:pt x="4916" y="6750"/>
                </a:lnTo>
                <a:lnTo>
                  <a:pt x="5026" y="6713"/>
                </a:lnTo>
                <a:lnTo>
                  <a:pt x="5100" y="6640"/>
                </a:lnTo>
                <a:lnTo>
                  <a:pt x="5173" y="6273"/>
                </a:lnTo>
                <a:lnTo>
                  <a:pt x="5173" y="5870"/>
                </a:lnTo>
                <a:lnTo>
                  <a:pt x="5136" y="5136"/>
                </a:lnTo>
                <a:lnTo>
                  <a:pt x="5136" y="3522"/>
                </a:lnTo>
                <a:lnTo>
                  <a:pt x="5173" y="1908"/>
                </a:lnTo>
                <a:lnTo>
                  <a:pt x="5136" y="1138"/>
                </a:lnTo>
                <a:lnTo>
                  <a:pt x="5100" y="331"/>
                </a:lnTo>
                <a:lnTo>
                  <a:pt x="5100" y="257"/>
                </a:lnTo>
                <a:lnTo>
                  <a:pt x="5063" y="221"/>
                </a:lnTo>
                <a:lnTo>
                  <a:pt x="4953" y="184"/>
                </a:lnTo>
                <a:close/>
                <a:moveTo>
                  <a:pt x="6273" y="2678"/>
                </a:moveTo>
                <a:lnTo>
                  <a:pt x="6273" y="2715"/>
                </a:lnTo>
                <a:lnTo>
                  <a:pt x="6200" y="3008"/>
                </a:lnTo>
                <a:lnTo>
                  <a:pt x="6163" y="3302"/>
                </a:lnTo>
                <a:lnTo>
                  <a:pt x="6127" y="3925"/>
                </a:lnTo>
                <a:lnTo>
                  <a:pt x="6127" y="5173"/>
                </a:lnTo>
                <a:lnTo>
                  <a:pt x="6090" y="7667"/>
                </a:lnTo>
                <a:lnTo>
                  <a:pt x="6090" y="7887"/>
                </a:lnTo>
                <a:lnTo>
                  <a:pt x="6127" y="7960"/>
                </a:lnTo>
                <a:lnTo>
                  <a:pt x="6163" y="8034"/>
                </a:lnTo>
                <a:lnTo>
                  <a:pt x="6237" y="8070"/>
                </a:lnTo>
                <a:lnTo>
                  <a:pt x="6383" y="8070"/>
                </a:lnTo>
                <a:lnTo>
                  <a:pt x="6457" y="8034"/>
                </a:lnTo>
                <a:lnTo>
                  <a:pt x="6493" y="7960"/>
                </a:lnTo>
                <a:lnTo>
                  <a:pt x="6530" y="7887"/>
                </a:lnTo>
                <a:lnTo>
                  <a:pt x="6530" y="5283"/>
                </a:lnTo>
                <a:lnTo>
                  <a:pt x="6530" y="3962"/>
                </a:lnTo>
                <a:lnTo>
                  <a:pt x="6493" y="3339"/>
                </a:lnTo>
                <a:lnTo>
                  <a:pt x="6457" y="3008"/>
                </a:lnTo>
                <a:lnTo>
                  <a:pt x="6383" y="2715"/>
                </a:lnTo>
                <a:lnTo>
                  <a:pt x="6347" y="2678"/>
                </a:lnTo>
                <a:close/>
                <a:moveTo>
                  <a:pt x="3265" y="7887"/>
                </a:moveTo>
                <a:lnTo>
                  <a:pt x="3082" y="8107"/>
                </a:lnTo>
                <a:lnTo>
                  <a:pt x="2862" y="8291"/>
                </a:lnTo>
                <a:lnTo>
                  <a:pt x="2679" y="8401"/>
                </a:lnTo>
                <a:lnTo>
                  <a:pt x="2458" y="8474"/>
                </a:lnTo>
                <a:lnTo>
                  <a:pt x="2458" y="8474"/>
                </a:lnTo>
                <a:lnTo>
                  <a:pt x="2605" y="8291"/>
                </a:lnTo>
                <a:lnTo>
                  <a:pt x="2752" y="8144"/>
                </a:lnTo>
                <a:lnTo>
                  <a:pt x="2972" y="7997"/>
                </a:lnTo>
                <a:lnTo>
                  <a:pt x="3192" y="7924"/>
                </a:lnTo>
                <a:lnTo>
                  <a:pt x="3265" y="7887"/>
                </a:lnTo>
                <a:close/>
                <a:moveTo>
                  <a:pt x="4806" y="9501"/>
                </a:moveTo>
                <a:lnTo>
                  <a:pt x="4513" y="9538"/>
                </a:lnTo>
                <a:lnTo>
                  <a:pt x="4329" y="9574"/>
                </a:lnTo>
                <a:lnTo>
                  <a:pt x="4072" y="9574"/>
                </a:lnTo>
                <a:lnTo>
                  <a:pt x="4072" y="9611"/>
                </a:lnTo>
                <a:lnTo>
                  <a:pt x="4072" y="9684"/>
                </a:lnTo>
                <a:lnTo>
                  <a:pt x="4109" y="9758"/>
                </a:lnTo>
                <a:lnTo>
                  <a:pt x="4146" y="9831"/>
                </a:lnTo>
                <a:lnTo>
                  <a:pt x="4219" y="9868"/>
                </a:lnTo>
                <a:lnTo>
                  <a:pt x="4293" y="9905"/>
                </a:lnTo>
                <a:lnTo>
                  <a:pt x="4476" y="9941"/>
                </a:lnTo>
                <a:lnTo>
                  <a:pt x="4659" y="9905"/>
                </a:lnTo>
                <a:lnTo>
                  <a:pt x="4806" y="9941"/>
                </a:lnTo>
                <a:lnTo>
                  <a:pt x="4953" y="9978"/>
                </a:lnTo>
                <a:lnTo>
                  <a:pt x="5100" y="10015"/>
                </a:lnTo>
                <a:lnTo>
                  <a:pt x="5246" y="10125"/>
                </a:lnTo>
                <a:lnTo>
                  <a:pt x="5320" y="10235"/>
                </a:lnTo>
                <a:lnTo>
                  <a:pt x="5430" y="10381"/>
                </a:lnTo>
                <a:lnTo>
                  <a:pt x="5466" y="10528"/>
                </a:lnTo>
                <a:lnTo>
                  <a:pt x="5503" y="10675"/>
                </a:lnTo>
                <a:lnTo>
                  <a:pt x="5540" y="10748"/>
                </a:lnTo>
                <a:lnTo>
                  <a:pt x="5613" y="10822"/>
                </a:lnTo>
                <a:lnTo>
                  <a:pt x="5833" y="10822"/>
                </a:lnTo>
                <a:lnTo>
                  <a:pt x="5907" y="10748"/>
                </a:lnTo>
                <a:lnTo>
                  <a:pt x="5943" y="10711"/>
                </a:lnTo>
                <a:lnTo>
                  <a:pt x="5980" y="10601"/>
                </a:lnTo>
                <a:lnTo>
                  <a:pt x="5907" y="10308"/>
                </a:lnTo>
                <a:lnTo>
                  <a:pt x="5760" y="10051"/>
                </a:lnTo>
                <a:lnTo>
                  <a:pt x="5576" y="9831"/>
                </a:lnTo>
                <a:lnTo>
                  <a:pt x="5356" y="9648"/>
                </a:lnTo>
                <a:lnTo>
                  <a:pt x="5100" y="9538"/>
                </a:lnTo>
                <a:lnTo>
                  <a:pt x="4806" y="9501"/>
                </a:lnTo>
                <a:close/>
                <a:moveTo>
                  <a:pt x="4879" y="8547"/>
                </a:moveTo>
                <a:lnTo>
                  <a:pt x="5136" y="8621"/>
                </a:lnTo>
                <a:lnTo>
                  <a:pt x="5393" y="8731"/>
                </a:lnTo>
                <a:lnTo>
                  <a:pt x="5650" y="8877"/>
                </a:lnTo>
                <a:lnTo>
                  <a:pt x="5907" y="9061"/>
                </a:lnTo>
                <a:lnTo>
                  <a:pt x="6090" y="9244"/>
                </a:lnTo>
                <a:lnTo>
                  <a:pt x="6310" y="9464"/>
                </a:lnTo>
                <a:lnTo>
                  <a:pt x="6457" y="9684"/>
                </a:lnTo>
                <a:lnTo>
                  <a:pt x="6603" y="9941"/>
                </a:lnTo>
                <a:lnTo>
                  <a:pt x="6714" y="10198"/>
                </a:lnTo>
                <a:lnTo>
                  <a:pt x="6787" y="10491"/>
                </a:lnTo>
                <a:lnTo>
                  <a:pt x="6860" y="10748"/>
                </a:lnTo>
                <a:lnTo>
                  <a:pt x="6934" y="11078"/>
                </a:lnTo>
                <a:lnTo>
                  <a:pt x="6934" y="11372"/>
                </a:lnTo>
                <a:lnTo>
                  <a:pt x="6934" y="11665"/>
                </a:lnTo>
                <a:lnTo>
                  <a:pt x="6934" y="11995"/>
                </a:lnTo>
                <a:lnTo>
                  <a:pt x="6824" y="12619"/>
                </a:lnTo>
                <a:lnTo>
                  <a:pt x="6677" y="13206"/>
                </a:lnTo>
                <a:lnTo>
                  <a:pt x="6530" y="13499"/>
                </a:lnTo>
                <a:lnTo>
                  <a:pt x="6383" y="13793"/>
                </a:lnTo>
                <a:lnTo>
                  <a:pt x="6310" y="13939"/>
                </a:lnTo>
                <a:lnTo>
                  <a:pt x="6163" y="14050"/>
                </a:lnTo>
                <a:lnTo>
                  <a:pt x="5907" y="14270"/>
                </a:lnTo>
                <a:lnTo>
                  <a:pt x="5540" y="14526"/>
                </a:lnTo>
                <a:lnTo>
                  <a:pt x="5173" y="14857"/>
                </a:lnTo>
                <a:lnTo>
                  <a:pt x="5026" y="14967"/>
                </a:lnTo>
                <a:lnTo>
                  <a:pt x="4659" y="15187"/>
                </a:lnTo>
                <a:lnTo>
                  <a:pt x="4659" y="15187"/>
                </a:lnTo>
                <a:lnTo>
                  <a:pt x="4806" y="14857"/>
                </a:lnTo>
                <a:lnTo>
                  <a:pt x="4916" y="14636"/>
                </a:lnTo>
                <a:lnTo>
                  <a:pt x="4953" y="14490"/>
                </a:lnTo>
                <a:lnTo>
                  <a:pt x="4989" y="14380"/>
                </a:lnTo>
                <a:lnTo>
                  <a:pt x="4953" y="14270"/>
                </a:lnTo>
                <a:lnTo>
                  <a:pt x="4916" y="14160"/>
                </a:lnTo>
                <a:lnTo>
                  <a:pt x="4843" y="14123"/>
                </a:lnTo>
                <a:lnTo>
                  <a:pt x="4659" y="14123"/>
                </a:lnTo>
                <a:lnTo>
                  <a:pt x="4586" y="14160"/>
                </a:lnTo>
                <a:lnTo>
                  <a:pt x="4549" y="14233"/>
                </a:lnTo>
                <a:lnTo>
                  <a:pt x="4513" y="14343"/>
                </a:lnTo>
                <a:lnTo>
                  <a:pt x="4549" y="14453"/>
                </a:lnTo>
                <a:lnTo>
                  <a:pt x="4513" y="14526"/>
                </a:lnTo>
                <a:lnTo>
                  <a:pt x="4439" y="14783"/>
                </a:lnTo>
                <a:lnTo>
                  <a:pt x="4366" y="15003"/>
                </a:lnTo>
                <a:lnTo>
                  <a:pt x="4329" y="15260"/>
                </a:lnTo>
                <a:lnTo>
                  <a:pt x="4366" y="15333"/>
                </a:lnTo>
                <a:lnTo>
                  <a:pt x="4293" y="15370"/>
                </a:lnTo>
                <a:lnTo>
                  <a:pt x="3999" y="15480"/>
                </a:lnTo>
                <a:lnTo>
                  <a:pt x="3632" y="15590"/>
                </a:lnTo>
                <a:lnTo>
                  <a:pt x="3816" y="15333"/>
                </a:lnTo>
                <a:lnTo>
                  <a:pt x="4109" y="14746"/>
                </a:lnTo>
                <a:lnTo>
                  <a:pt x="4109" y="14673"/>
                </a:lnTo>
                <a:lnTo>
                  <a:pt x="4109" y="14600"/>
                </a:lnTo>
                <a:lnTo>
                  <a:pt x="4072" y="14526"/>
                </a:lnTo>
                <a:lnTo>
                  <a:pt x="4036" y="14490"/>
                </a:lnTo>
                <a:lnTo>
                  <a:pt x="3962" y="14453"/>
                </a:lnTo>
                <a:lnTo>
                  <a:pt x="3889" y="14453"/>
                </a:lnTo>
                <a:lnTo>
                  <a:pt x="3816" y="14490"/>
                </a:lnTo>
                <a:lnTo>
                  <a:pt x="3779" y="14563"/>
                </a:lnTo>
                <a:lnTo>
                  <a:pt x="3486" y="15150"/>
                </a:lnTo>
                <a:lnTo>
                  <a:pt x="3339" y="15407"/>
                </a:lnTo>
                <a:lnTo>
                  <a:pt x="3229" y="15663"/>
                </a:lnTo>
                <a:lnTo>
                  <a:pt x="2899" y="15700"/>
                </a:lnTo>
                <a:lnTo>
                  <a:pt x="2532" y="15627"/>
                </a:lnTo>
                <a:lnTo>
                  <a:pt x="2752" y="15407"/>
                </a:lnTo>
                <a:lnTo>
                  <a:pt x="2935" y="15187"/>
                </a:lnTo>
                <a:lnTo>
                  <a:pt x="3119" y="14893"/>
                </a:lnTo>
                <a:lnTo>
                  <a:pt x="3265" y="14600"/>
                </a:lnTo>
                <a:lnTo>
                  <a:pt x="3339" y="14600"/>
                </a:lnTo>
                <a:lnTo>
                  <a:pt x="3375" y="14526"/>
                </a:lnTo>
                <a:lnTo>
                  <a:pt x="3412" y="14490"/>
                </a:lnTo>
                <a:lnTo>
                  <a:pt x="3449" y="14380"/>
                </a:lnTo>
                <a:lnTo>
                  <a:pt x="3412" y="14343"/>
                </a:lnTo>
                <a:lnTo>
                  <a:pt x="3412" y="14270"/>
                </a:lnTo>
                <a:lnTo>
                  <a:pt x="3339" y="14233"/>
                </a:lnTo>
                <a:lnTo>
                  <a:pt x="3229" y="14196"/>
                </a:lnTo>
                <a:lnTo>
                  <a:pt x="3155" y="14196"/>
                </a:lnTo>
                <a:lnTo>
                  <a:pt x="3045" y="14233"/>
                </a:lnTo>
                <a:lnTo>
                  <a:pt x="2935" y="14380"/>
                </a:lnTo>
                <a:lnTo>
                  <a:pt x="2752" y="14673"/>
                </a:lnTo>
                <a:lnTo>
                  <a:pt x="2495" y="15077"/>
                </a:lnTo>
                <a:lnTo>
                  <a:pt x="2238" y="15443"/>
                </a:lnTo>
                <a:lnTo>
                  <a:pt x="2202" y="15553"/>
                </a:lnTo>
                <a:lnTo>
                  <a:pt x="1908" y="15370"/>
                </a:lnTo>
                <a:lnTo>
                  <a:pt x="1615" y="15187"/>
                </a:lnTo>
                <a:lnTo>
                  <a:pt x="1761" y="15077"/>
                </a:lnTo>
                <a:lnTo>
                  <a:pt x="1872" y="14967"/>
                </a:lnTo>
                <a:lnTo>
                  <a:pt x="2238" y="14563"/>
                </a:lnTo>
                <a:lnTo>
                  <a:pt x="2568" y="14196"/>
                </a:lnTo>
                <a:lnTo>
                  <a:pt x="2715" y="13976"/>
                </a:lnTo>
                <a:lnTo>
                  <a:pt x="2789" y="13756"/>
                </a:lnTo>
                <a:lnTo>
                  <a:pt x="2789" y="13683"/>
                </a:lnTo>
                <a:lnTo>
                  <a:pt x="2752" y="13609"/>
                </a:lnTo>
                <a:lnTo>
                  <a:pt x="2642" y="13609"/>
                </a:lnTo>
                <a:lnTo>
                  <a:pt x="2422" y="13719"/>
                </a:lnTo>
                <a:lnTo>
                  <a:pt x="2238" y="13866"/>
                </a:lnTo>
                <a:lnTo>
                  <a:pt x="1945" y="14233"/>
                </a:lnTo>
                <a:lnTo>
                  <a:pt x="1578" y="14673"/>
                </a:lnTo>
                <a:lnTo>
                  <a:pt x="1505" y="14820"/>
                </a:lnTo>
                <a:lnTo>
                  <a:pt x="1431" y="15003"/>
                </a:lnTo>
                <a:lnTo>
                  <a:pt x="1138" y="14636"/>
                </a:lnTo>
                <a:lnTo>
                  <a:pt x="1468" y="14306"/>
                </a:lnTo>
                <a:lnTo>
                  <a:pt x="1761" y="13939"/>
                </a:lnTo>
                <a:lnTo>
                  <a:pt x="2312" y="13206"/>
                </a:lnTo>
                <a:lnTo>
                  <a:pt x="2312" y="13132"/>
                </a:lnTo>
                <a:lnTo>
                  <a:pt x="2312" y="13059"/>
                </a:lnTo>
                <a:lnTo>
                  <a:pt x="2238" y="12949"/>
                </a:lnTo>
                <a:lnTo>
                  <a:pt x="2202" y="12912"/>
                </a:lnTo>
                <a:lnTo>
                  <a:pt x="2055" y="12912"/>
                </a:lnTo>
                <a:lnTo>
                  <a:pt x="1982" y="12949"/>
                </a:lnTo>
                <a:lnTo>
                  <a:pt x="1431" y="13646"/>
                </a:lnTo>
                <a:lnTo>
                  <a:pt x="1211" y="14013"/>
                </a:lnTo>
                <a:lnTo>
                  <a:pt x="991" y="14380"/>
                </a:lnTo>
                <a:lnTo>
                  <a:pt x="844" y="14050"/>
                </a:lnTo>
                <a:lnTo>
                  <a:pt x="698" y="13719"/>
                </a:lnTo>
                <a:lnTo>
                  <a:pt x="1028" y="13426"/>
                </a:lnTo>
                <a:lnTo>
                  <a:pt x="1358" y="13096"/>
                </a:lnTo>
                <a:lnTo>
                  <a:pt x="1872" y="12436"/>
                </a:lnTo>
                <a:lnTo>
                  <a:pt x="1908" y="12362"/>
                </a:lnTo>
                <a:lnTo>
                  <a:pt x="1908" y="12289"/>
                </a:lnTo>
                <a:lnTo>
                  <a:pt x="1872" y="12215"/>
                </a:lnTo>
                <a:lnTo>
                  <a:pt x="1835" y="12179"/>
                </a:lnTo>
                <a:lnTo>
                  <a:pt x="1761" y="12142"/>
                </a:lnTo>
                <a:lnTo>
                  <a:pt x="1688" y="12105"/>
                </a:lnTo>
                <a:lnTo>
                  <a:pt x="1615" y="12105"/>
                </a:lnTo>
                <a:lnTo>
                  <a:pt x="1541" y="12179"/>
                </a:lnTo>
                <a:lnTo>
                  <a:pt x="1065" y="12729"/>
                </a:lnTo>
                <a:lnTo>
                  <a:pt x="808" y="13022"/>
                </a:lnTo>
                <a:lnTo>
                  <a:pt x="624" y="13353"/>
                </a:lnTo>
                <a:lnTo>
                  <a:pt x="588" y="13206"/>
                </a:lnTo>
                <a:lnTo>
                  <a:pt x="551" y="12876"/>
                </a:lnTo>
                <a:lnTo>
                  <a:pt x="771" y="12656"/>
                </a:lnTo>
                <a:lnTo>
                  <a:pt x="1028" y="12399"/>
                </a:lnTo>
                <a:lnTo>
                  <a:pt x="1321" y="12069"/>
                </a:lnTo>
                <a:lnTo>
                  <a:pt x="1468" y="11885"/>
                </a:lnTo>
                <a:lnTo>
                  <a:pt x="1505" y="11775"/>
                </a:lnTo>
                <a:lnTo>
                  <a:pt x="1505" y="11665"/>
                </a:lnTo>
                <a:lnTo>
                  <a:pt x="1505" y="11592"/>
                </a:lnTo>
                <a:lnTo>
                  <a:pt x="1468" y="11555"/>
                </a:lnTo>
                <a:lnTo>
                  <a:pt x="1395" y="11518"/>
                </a:lnTo>
                <a:lnTo>
                  <a:pt x="1358" y="11555"/>
                </a:lnTo>
                <a:lnTo>
                  <a:pt x="1175" y="11629"/>
                </a:lnTo>
                <a:lnTo>
                  <a:pt x="1028" y="11775"/>
                </a:lnTo>
                <a:lnTo>
                  <a:pt x="771" y="12105"/>
                </a:lnTo>
                <a:lnTo>
                  <a:pt x="514" y="12436"/>
                </a:lnTo>
                <a:lnTo>
                  <a:pt x="514" y="11922"/>
                </a:lnTo>
                <a:lnTo>
                  <a:pt x="624" y="11812"/>
                </a:lnTo>
                <a:lnTo>
                  <a:pt x="734" y="11702"/>
                </a:lnTo>
                <a:lnTo>
                  <a:pt x="808" y="11482"/>
                </a:lnTo>
                <a:lnTo>
                  <a:pt x="991" y="11445"/>
                </a:lnTo>
                <a:lnTo>
                  <a:pt x="1138" y="11408"/>
                </a:lnTo>
                <a:lnTo>
                  <a:pt x="1248" y="11298"/>
                </a:lnTo>
                <a:lnTo>
                  <a:pt x="1358" y="11188"/>
                </a:lnTo>
                <a:lnTo>
                  <a:pt x="1468" y="11078"/>
                </a:lnTo>
                <a:lnTo>
                  <a:pt x="1505" y="10932"/>
                </a:lnTo>
                <a:lnTo>
                  <a:pt x="1505" y="10858"/>
                </a:lnTo>
                <a:lnTo>
                  <a:pt x="1505" y="10785"/>
                </a:lnTo>
                <a:lnTo>
                  <a:pt x="1468" y="10711"/>
                </a:lnTo>
                <a:lnTo>
                  <a:pt x="1395" y="10675"/>
                </a:lnTo>
                <a:lnTo>
                  <a:pt x="1175" y="10675"/>
                </a:lnTo>
                <a:lnTo>
                  <a:pt x="1101" y="10748"/>
                </a:lnTo>
                <a:lnTo>
                  <a:pt x="1065" y="10822"/>
                </a:lnTo>
                <a:lnTo>
                  <a:pt x="1028" y="10932"/>
                </a:lnTo>
                <a:lnTo>
                  <a:pt x="954" y="11005"/>
                </a:lnTo>
                <a:lnTo>
                  <a:pt x="844" y="11042"/>
                </a:lnTo>
                <a:lnTo>
                  <a:pt x="698" y="11078"/>
                </a:lnTo>
                <a:lnTo>
                  <a:pt x="881" y="10785"/>
                </a:lnTo>
                <a:lnTo>
                  <a:pt x="954" y="10675"/>
                </a:lnTo>
                <a:lnTo>
                  <a:pt x="1101" y="10565"/>
                </a:lnTo>
                <a:lnTo>
                  <a:pt x="1211" y="10455"/>
                </a:lnTo>
                <a:lnTo>
                  <a:pt x="1395" y="10418"/>
                </a:lnTo>
                <a:lnTo>
                  <a:pt x="1541" y="10345"/>
                </a:lnTo>
                <a:lnTo>
                  <a:pt x="1725" y="10345"/>
                </a:lnTo>
                <a:lnTo>
                  <a:pt x="2092" y="10308"/>
                </a:lnTo>
                <a:lnTo>
                  <a:pt x="2422" y="10271"/>
                </a:lnTo>
                <a:lnTo>
                  <a:pt x="2715" y="10161"/>
                </a:lnTo>
                <a:lnTo>
                  <a:pt x="3009" y="9978"/>
                </a:lnTo>
                <a:lnTo>
                  <a:pt x="3229" y="9721"/>
                </a:lnTo>
                <a:lnTo>
                  <a:pt x="3412" y="9464"/>
                </a:lnTo>
                <a:lnTo>
                  <a:pt x="3559" y="9171"/>
                </a:lnTo>
                <a:lnTo>
                  <a:pt x="3706" y="8841"/>
                </a:lnTo>
                <a:lnTo>
                  <a:pt x="3706" y="8804"/>
                </a:lnTo>
                <a:lnTo>
                  <a:pt x="3706" y="8767"/>
                </a:lnTo>
                <a:lnTo>
                  <a:pt x="3926" y="8731"/>
                </a:lnTo>
                <a:lnTo>
                  <a:pt x="4146" y="8657"/>
                </a:lnTo>
                <a:lnTo>
                  <a:pt x="4366" y="8584"/>
                </a:lnTo>
                <a:lnTo>
                  <a:pt x="4586" y="8547"/>
                </a:lnTo>
                <a:close/>
                <a:moveTo>
                  <a:pt x="3265" y="7484"/>
                </a:moveTo>
                <a:lnTo>
                  <a:pt x="3009" y="7557"/>
                </a:lnTo>
                <a:lnTo>
                  <a:pt x="2789" y="7704"/>
                </a:lnTo>
                <a:lnTo>
                  <a:pt x="2568" y="7850"/>
                </a:lnTo>
                <a:lnTo>
                  <a:pt x="2422" y="7997"/>
                </a:lnTo>
                <a:lnTo>
                  <a:pt x="2275" y="8180"/>
                </a:lnTo>
                <a:lnTo>
                  <a:pt x="2165" y="8364"/>
                </a:lnTo>
                <a:lnTo>
                  <a:pt x="2092" y="8584"/>
                </a:lnTo>
                <a:lnTo>
                  <a:pt x="2018" y="8254"/>
                </a:lnTo>
                <a:lnTo>
                  <a:pt x="1945" y="7924"/>
                </a:lnTo>
                <a:lnTo>
                  <a:pt x="1872" y="7850"/>
                </a:lnTo>
                <a:lnTo>
                  <a:pt x="1835" y="7850"/>
                </a:lnTo>
                <a:lnTo>
                  <a:pt x="1761" y="7887"/>
                </a:lnTo>
                <a:lnTo>
                  <a:pt x="1688" y="7997"/>
                </a:lnTo>
                <a:lnTo>
                  <a:pt x="1651" y="8107"/>
                </a:lnTo>
                <a:lnTo>
                  <a:pt x="1615" y="8364"/>
                </a:lnTo>
                <a:lnTo>
                  <a:pt x="1651" y="8657"/>
                </a:lnTo>
                <a:lnTo>
                  <a:pt x="1725" y="8914"/>
                </a:lnTo>
                <a:lnTo>
                  <a:pt x="1872" y="9208"/>
                </a:lnTo>
                <a:lnTo>
                  <a:pt x="2055" y="9428"/>
                </a:lnTo>
                <a:lnTo>
                  <a:pt x="2275" y="9611"/>
                </a:lnTo>
                <a:lnTo>
                  <a:pt x="2495" y="9758"/>
                </a:lnTo>
                <a:lnTo>
                  <a:pt x="2312" y="9831"/>
                </a:lnTo>
                <a:lnTo>
                  <a:pt x="2128" y="9868"/>
                </a:lnTo>
                <a:lnTo>
                  <a:pt x="1688" y="9868"/>
                </a:lnTo>
                <a:lnTo>
                  <a:pt x="1468" y="9905"/>
                </a:lnTo>
                <a:lnTo>
                  <a:pt x="1248" y="9941"/>
                </a:lnTo>
                <a:lnTo>
                  <a:pt x="1065" y="10015"/>
                </a:lnTo>
                <a:lnTo>
                  <a:pt x="881" y="10125"/>
                </a:lnTo>
                <a:lnTo>
                  <a:pt x="588" y="10381"/>
                </a:lnTo>
                <a:lnTo>
                  <a:pt x="441" y="10528"/>
                </a:lnTo>
                <a:lnTo>
                  <a:pt x="331" y="10711"/>
                </a:lnTo>
                <a:lnTo>
                  <a:pt x="221" y="10932"/>
                </a:lnTo>
                <a:lnTo>
                  <a:pt x="147" y="11115"/>
                </a:lnTo>
                <a:lnTo>
                  <a:pt x="37" y="11592"/>
                </a:lnTo>
                <a:lnTo>
                  <a:pt x="1" y="12069"/>
                </a:lnTo>
                <a:lnTo>
                  <a:pt x="1" y="12546"/>
                </a:lnTo>
                <a:lnTo>
                  <a:pt x="74" y="13022"/>
                </a:lnTo>
                <a:lnTo>
                  <a:pt x="147" y="13463"/>
                </a:lnTo>
                <a:lnTo>
                  <a:pt x="258" y="13903"/>
                </a:lnTo>
                <a:lnTo>
                  <a:pt x="404" y="14270"/>
                </a:lnTo>
                <a:lnTo>
                  <a:pt x="588" y="14673"/>
                </a:lnTo>
                <a:lnTo>
                  <a:pt x="844" y="15040"/>
                </a:lnTo>
                <a:lnTo>
                  <a:pt x="1101" y="15333"/>
                </a:lnTo>
                <a:lnTo>
                  <a:pt x="1431" y="15627"/>
                </a:lnTo>
                <a:lnTo>
                  <a:pt x="1761" y="15847"/>
                </a:lnTo>
                <a:lnTo>
                  <a:pt x="2165" y="16030"/>
                </a:lnTo>
                <a:lnTo>
                  <a:pt x="2568" y="16140"/>
                </a:lnTo>
                <a:lnTo>
                  <a:pt x="2789" y="16177"/>
                </a:lnTo>
                <a:lnTo>
                  <a:pt x="3009" y="16177"/>
                </a:lnTo>
                <a:lnTo>
                  <a:pt x="3486" y="16140"/>
                </a:lnTo>
                <a:lnTo>
                  <a:pt x="3926" y="16030"/>
                </a:lnTo>
                <a:lnTo>
                  <a:pt x="4329" y="15884"/>
                </a:lnTo>
                <a:lnTo>
                  <a:pt x="4696" y="15700"/>
                </a:lnTo>
                <a:lnTo>
                  <a:pt x="5100" y="15517"/>
                </a:lnTo>
                <a:lnTo>
                  <a:pt x="5430" y="15297"/>
                </a:lnTo>
                <a:lnTo>
                  <a:pt x="5613" y="15150"/>
                </a:lnTo>
                <a:lnTo>
                  <a:pt x="5723" y="15003"/>
                </a:lnTo>
                <a:lnTo>
                  <a:pt x="6310" y="14490"/>
                </a:lnTo>
                <a:lnTo>
                  <a:pt x="6567" y="14270"/>
                </a:lnTo>
                <a:lnTo>
                  <a:pt x="6714" y="14160"/>
                </a:lnTo>
                <a:lnTo>
                  <a:pt x="6787" y="14013"/>
                </a:lnTo>
                <a:lnTo>
                  <a:pt x="6970" y="13683"/>
                </a:lnTo>
                <a:lnTo>
                  <a:pt x="7117" y="13316"/>
                </a:lnTo>
                <a:lnTo>
                  <a:pt x="7227" y="12949"/>
                </a:lnTo>
                <a:lnTo>
                  <a:pt x="7300" y="12619"/>
                </a:lnTo>
                <a:lnTo>
                  <a:pt x="7374" y="12252"/>
                </a:lnTo>
                <a:lnTo>
                  <a:pt x="7410" y="11885"/>
                </a:lnTo>
                <a:lnTo>
                  <a:pt x="7410" y="11518"/>
                </a:lnTo>
                <a:lnTo>
                  <a:pt x="7374" y="11152"/>
                </a:lnTo>
                <a:lnTo>
                  <a:pt x="7337" y="10785"/>
                </a:lnTo>
                <a:lnTo>
                  <a:pt x="7264" y="10418"/>
                </a:lnTo>
                <a:lnTo>
                  <a:pt x="7154" y="10125"/>
                </a:lnTo>
                <a:lnTo>
                  <a:pt x="7007" y="9794"/>
                </a:lnTo>
                <a:lnTo>
                  <a:pt x="6860" y="9538"/>
                </a:lnTo>
                <a:lnTo>
                  <a:pt x="6677" y="9244"/>
                </a:lnTo>
                <a:lnTo>
                  <a:pt x="6457" y="8987"/>
                </a:lnTo>
                <a:lnTo>
                  <a:pt x="6237" y="8767"/>
                </a:lnTo>
                <a:lnTo>
                  <a:pt x="5980" y="8584"/>
                </a:lnTo>
                <a:lnTo>
                  <a:pt x="5686" y="8401"/>
                </a:lnTo>
                <a:lnTo>
                  <a:pt x="5393" y="8291"/>
                </a:lnTo>
                <a:lnTo>
                  <a:pt x="5100" y="8180"/>
                </a:lnTo>
                <a:lnTo>
                  <a:pt x="4769" y="8144"/>
                </a:lnTo>
                <a:lnTo>
                  <a:pt x="4476" y="8144"/>
                </a:lnTo>
                <a:lnTo>
                  <a:pt x="4219" y="8180"/>
                </a:lnTo>
                <a:lnTo>
                  <a:pt x="3926" y="8291"/>
                </a:lnTo>
                <a:lnTo>
                  <a:pt x="3816" y="8364"/>
                </a:lnTo>
                <a:lnTo>
                  <a:pt x="3706" y="8437"/>
                </a:lnTo>
                <a:lnTo>
                  <a:pt x="3632" y="8547"/>
                </a:lnTo>
                <a:lnTo>
                  <a:pt x="3559" y="8657"/>
                </a:lnTo>
                <a:lnTo>
                  <a:pt x="3559" y="8694"/>
                </a:lnTo>
                <a:lnTo>
                  <a:pt x="3522" y="8731"/>
                </a:lnTo>
                <a:lnTo>
                  <a:pt x="3486" y="8767"/>
                </a:lnTo>
                <a:lnTo>
                  <a:pt x="3192" y="9171"/>
                </a:lnTo>
                <a:lnTo>
                  <a:pt x="3009" y="9354"/>
                </a:lnTo>
                <a:lnTo>
                  <a:pt x="2825" y="9538"/>
                </a:lnTo>
                <a:lnTo>
                  <a:pt x="2789" y="9464"/>
                </a:lnTo>
                <a:lnTo>
                  <a:pt x="2458" y="9171"/>
                </a:lnTo>
                <a:lnTo>
                  <a:pt x="2348" y="9024"/>
                </a:lnTo>
                <a:lnTo>
                  <a:pt x="2202" y="8877"/>
                </a:lnTo>
                <a:lnTo>
                  <a:pt x="2275" y="8877"/>
                </a:lnTo>
                <a:lnTo>
                  <a:pt x="2312" y="8841"/>
                </a:lnTo>
                <a:lnTo>
                  <a:pt x="2532" y="8841"/>
                </a:lnTo>
                <a:lnTo>
                  <a:pt x="2715" y="8804"/>
                </a:lnTo>
                <a:lnTo>
                  <a:pt x="2899" y="8731"/>
                </a:lnTo>
                <a:lnTo>
                  <a:pt x="3045" y="8621"/>
                </a:lnTo>
                <a:lnTo>
                  <a:pt x="3265" y="8474"/>
                </a:lnTo>
                <a:lnTo>
                  <a:pt x="3486" y="8254"/>
                </a:lnTo>
                <a:lnTo>
                  <a:pt x="3669" y="8034"/>
                </a:lnTo>
                <a:lnTo>
                  <a:pt x="3816" y="7814"/>
                </a:lnTo>
                <a:lnTo>
                  <a:pt x="3852" y="7740"/>
                </a:lnTo>
                <a:lnTo>
                  <a:pt x="3852" y="7667"/>
                </a:lnTo>
                <a:lnTo>
                  <a:pt x="3779" y="7557"/>
                </a:lnTo>
                <a:lnTo>
                  <a:pt x="3669" y="7484"/>
                </a:lnTo>
                <a:lnTo>
                  <a:pt x="3596" y="7484"/>
                </a:lnTo>
                <a:lnTo>
                  <a:pt x="3522" y="7520"/>
                </a:lnTo>
                <a:lnTo>
                  <a:pt x="3412" y="7484"/>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495" name="Shape 495"/>
          <p:cNvSpPr/>
          <p:nvPr/>
        </p:nvSpPr>
        <p:spPr>
          <a:xfrm>
            <a:off x="645010" y="355961"/>
            <a:ext cx="414157" cy="507762"/>
          </a:xfrm>
          <a:custGeom>
            <a:avLst/>
            <a:gdLst/>
            <a:ahLst/>
            <a:cxnLst/>
            <a:rect l="0" t="0" r="0" b="0"/>
            <a:pathLst>
              <a:path w="14601" h="17901" extrusionOk="0">
                <a:moveTo>
                  <a:pt x="10492" y="4329"/>
                </a:moveTo>
                <a:lnTo>
                  <a:pt x="10859" y="4769"/>
                </a:lnTo>
                <a:lnTo>
                  <a:pt x="10712" y="4769"/>
                </a:lnTo>
                <a:lnTo>
                  <a:pt x="10712" y="4696"/>
                </a:lnTo>
                <a:lnTo>
                  <a:pt x="10675" y="4622"/>
                </a:lnTo>
                <a:lnTo>
                  <a:pt x="10639" y="4622"/>
                </a:lnTo>
                <a:lnTo>
                  <a:pt x="10602" y="4549"/>
                </a:lnTo>
                <a:lnTo>
                  <a:pt x="10565" y="4512"/>
                </a:lnTo>
                <a:lnTo>
                  <a:pt x="10455" y="4475"/>
                </a:lnTo>
                <a:lnTo>
                  <a:pt x="10345" y="4512"/>
                </a:lnTo>
                <a:lnTo>
                  <a:pt x="10308" y="4549"/>
                </a:lnTo>
                <a:lnTo>
                  <a:pt x="10272" y="4622"/>
                </a:lnTo>
                <a:lnTo>
                  <a:pt x="10272" y="4696"/>
                </a:lnTo>
                <a:lnTo>
                  <a:pt x="10052" y="4622"/>
                </a:lnTo>
                <a:lnTo>
                  <a:pt x="10492" y="4329"/>
                </a:lnTo>
                <a:close/>
                <a:moveTo>
                  <a:pt x="6897" y="3448"/>
                </a:moveTo>
                <a:lnTo>
                  <a:pt x="7044" y="3485"/>
                </a:lnTo>
                <a:lnTo>
                  <a:pt x="7227" y="3522"/>
                </a:lnTo>
                <a:lnTo>
                  <a:pt x="7374" y="3595"/>
                </a:lnTo>
                <a:lnTo>
                  <a:pt x="7484" y="3705"/>
                </a:lnTo>
                <a:lnTo>
                  <a:pt x="7521" y="3815"/>
                </a:lnTo>
                <a:lnTo>
                  <a:pt x="7521" y="3889"/>
                </a:lnTo>
                <a:lnTo>
                  <a:pt x="7484" y="3999"/>
                </a:lnTo>
                <a:lnTo>
                  <a:pt x="7447" y="4109"/>
                </a:lnTo>
                <a:lnTo>
                  <a:pt x="7264" y="4292"/>
                </a:lnTo>
                <a:lnTo>
                  <a:pt x="7154" y="4439"/>
                </a:lnTo>
                <a:lnTo>
                  <a:pt x="6934" y="4732"/>
                </a:lnTo>
                <a:lnTo>
                  <a:pt x="6714" y="4952"/>
                </a:lnTo>
                <a:lnTo>
                  <a:pt x="6494" y="5099"/>
                </a:lnTo>
                <a:lnTo>
                  <a:pt x="6384" y="5136"/>
                </a:lnTo>
                <a:lnTo>
                  <a:pt x="6310" y="5136"/>
                </a:lnTo>
                <a:lnTo>
                  <a:pt x="6237" y="5062"/>
                </a:lnTo>
                <a:lnTo>
                  <a:pt x="6200" y="4989"/>
                </a:lnTo>
                <a:lnTo>
                  <a:pt x="6163" y="4806"/>
                </a:lnTo>
                <a:lnTo>
                  <a:pt x="6163" y="4659"/>
                </a:lnTo>
                <a:lnTo>
                  <a:pt x="6163" y="4145"/>
                </a:lnTo>
                <a:lnTo>
                  <a:pt x="6127" y="3595"/>
                </a:lnTo>
                <a:lnTo>
                  <a:pt x="6273" y="3522"/>
                </a:lnTo>
                <a:lnTo>
                  <a:pt x="6420" y="3485"/>
                </a:lnTo>
                <a:lnTo>
                  <a:pt x="6567" y="3448"/>
                </a:lnTo>
                <a:close/>
                <a:moveTo>
                  <a:pt x="6457" y="3118"/>
                </a:moveTo>
                <a:lnTo>
                  <a:pt x="6237" y="3192"/>
                </a:lnTo>
                <a:lnTo>
                  <a:pt x="6017" y="3265"/>
                </a:lnTo>
                <a:lnTo>
                  <a:pt x="5833" y="3375"/>
                </a:lnTo>
                <a:lnTo>
                  <a:pt x="5723" y="3558"/>
                </a:lnTo>
                <a:lnTo>
                  <a:pt x="5723" y="3632"/>
                </a:lnTo>
                <a:lnTo>
                  <a:pt x="5760" y="3668"/>
                </a:lnTo>
                <a:lnTo>
                  <a:pt x="5797" y="3705"/>
                </a:lnTo>
                <a:lnTo>
                  <a:pt x="5870" y="3705"/>
                </a:lnTo>
                <a:lnTo>
                  <a:pt x="5980" y="3668"/>
                </a:lnTo>
                <a:lnTo>
                  <a:pt x="5943" y="4219"/>
                </a:lnTo>
                <a:lnTo>
                  <a:pt x="5943" y="4769"/>
                </a:lnTo>
                <a:lnTo>
                  <a:pt x="5943" y="4952"/>
                </a:lnTo>
                <a:lnTo>
                  <a:pt x="5980" y="5099"/>
                </a:lnTo>
                <a:lnTo>
                  <a:pt x="6053" y="5209"/>
                </a:lnTo>
                <a:lnTo>
                  <a:pt x="6163" y="5319"/>
                </a:lnTo>
                <a:lnTo>
                  <a:pt x="6237" y="5393"/>
                </a:lnTo>
                <a:lnTo>
                  <a:pt x="6530" y="5393"/>
                </a:lnTo>
                <a:lnTo>
                  <a:pt x="6714" y="5282"/>
                </a:lnTo>
                <a:lnTo>
                  <a:pt x="6897" y="5136"/>
                </a:lnTo>
                <a:lnTo>
                  <a:pt x="7227" y="4806"/>
                </a:lnTo>
                <a:lnTo>
                  <a:pt x="7447" y="4512"/>
                </a:lnTo>
                <a:lnTo>
                  <a:pt x="7594" y="4329"/>
                </a:lnTo>
                <a:lnTo>
                  <a:pt x="7741" y="4182"/>
                </a:lnTo>
                <a:lnTo>
                  <a:pt x="7814" y="3962"/>
                </a:lnTo>
                <a:lnTo>
                  <a:pt x="7851" y="3852"/>
                </a:lnTo>
                <a:lnTo>
                  <a:pt x="7851" y="3742"/>
                </a:lnTo>
                <a:lnTo>
                  <a:pt x="7777" y="3595"/>
                </a:lnTo>
                <a:lnTo>
                  <a:pt x="7667" y="3448"/>
                </a:lnTo>
                <a:lnTo>
                  <a:pt x="7521" y="3302"/>
                </a:lnTo>
                <a:lnTo>
                  <a:pt x="7374" y="3228"/>
                </a:lnTo>
                <a:lnTo>
                  <a:pt x="7190" y="3155"/>
                </a:lnTo>
                <a:lnTo>
                  <a:pt x="6970" y="3118"/>
                </a:lnTo>
                <a:close/>
                <a:moveTo>
                  <a:pt x="2789" y="3522"/>
                </a:moveTo>
                <a:lnTo>
                  <a:pt x="2935" y="3668"/>
                </a:lnTo>
                <a:lnTo>
                  <a:pt x="3082" y="3779"/>
                </a:lnTo>
                <a:lnTo>
                  <a:pt x="3449" y="3925"/>
                </a:lnTo>
                <a:lnTo>
                  <a:pt x="3632" y="3999"/>
                </a:lnTo>
                <a:lnTo>
                  <a:pt x="3669" y="4072"/>
                </a:lnTo>
                <a:lnTo>
                  <a:pt x="3706" y="4145"/>
                </a:lnTo>
                <a:lnTo>
                  <a:pt x="3706" y="4219"/>
                </a:lnTo>
                <a:lnTo>
                  <a:pt x="3742" y="4255"/>
                </a:lnTo>
                <a:lnTo>
                  <a:pt x="3779" y="4292"/>
                </a:lnTo>
                <a:lnTo>
                  <a:pt x="3852" y="4329"/>
                </a:lnTo>
                <a:lnTo>
                  <a:pt x="4036" y="4402"/>
                </a:lnTo>
                <a:lnTo>
                  <a:pt x="4219" y="4475"/>
                </a:lnTo>
                <a:lnTo>
                  <a:pt x="4403" y="4586"/>
                </a:lnTo>
                <a:lnTo>
                  <a:pt x="4549" y="4696"/>
                </a:lnTo>
                <a:lnTo>
                  <a:pt x="4843" y="5026"/>
                </a:lnTo>
                <a:lnTo>
                  <a:pt x="5100" y="5319"/>
                </a:lnTo>
                <a:lnTo>
                  <a:pt x="4770" y="5356"/>
                </a:lnTo>
                <a:lnTo>
                  <a:pt x="4476" y="5356"/>
                </a:lnTo>
                <a:lnTo>
                  <a:pt x="3816" y="5319"/>
                </a:lnTo>
                <a:lnTo>
                  <a:pt x="3486" y="5319"/>
                </a:lnTo>
                <a:lnTo>
                  <a:pt x="3156" y="5393"/>
                </a:lnTo>
                <a:lnTo>
                  <a:pt x="2972" y="5466"/>
                </a:lnTo>
                <a:lnTo>
                  <a:pt x="2789" y="5576"/>
                </a:lnTo>
                <a:lnTo>
                  <a:pt x="2605" y="5649"/>
                </a:lnTo>
                <a:lnTo>
                  <a:pt x="2495" y="5686"/>
                </a:lnTo>
                <a:lnTo>
                  <a:pt x="2349" y="5686"/>
                </a:lnTo>
                <a:lnTo>
                  <a:pt x="2312" y="5723"/>
                </a:lnTo>
                <a:lnTo>
                  <a:pt x="2275" y="5796"/>
                </a:lnTo>
                <a:lnTo>
                  <a:pt x="2275" y="5833"/>
                </a:lnTo>
                <a:lnTo>
                  <a:pt x="2349" y="6676"/>
                </a:lnTo>
                <a:lnTo>
                  <a:pt x="2128" y="6493"/>
                </a:lnTo>
                <a:lnTo>
                  <a:pt x="1908" y="6383"/>
                </a:lnTo>
                <a:lnTo>
                  <a:pt x="1908" y="6126"/>
                </a:lnTo>
                <a:lnTo>
                  <a:pt x="1835" y="5906"/>
                </a:lnTo>
                <a:lnTo>
                  <a:pt x="1725" y="5796"/>
                </a:lnTo>
                <a:lnTo>
                  <a:pt x="1578" y="5723"/>
                </a:lnTo>
                <a:lnTo>
                  <a:pt x="1285" y="5649"/>
                </a:lnTo>
                <a:lnTo>
                  <a:pt x="1101" y="5649"/>
                </a:lnTo>
                <a:lnTo>
                  <a:pt x="918" y="5686"/>
                </a:lnTo>
                <a:lnTo>
                  <a:pt x="918" y="5686"/>
                </a:lnTo>
                <a:lnTo>
                  <a:pt x="1101" y="5356"/>
                </a:lnTo>
                <a:lnTo>
                  <a:pt x="1285" y="5026"/>
                </a:lnTo>
                <a:lnTo>
                  <a:pt x="1468" y="4732"/>
                </a:lnTo>
                <a:lnTo>
                  <a:pt x="1688" y="4439"/>
                </a:lnTo>
                <a:lnTo>
                  <a:pt x="1945" y="4182"/>
                </a:lnTo>
                <a:lnTo>
                  <a:pt x="2202" y="3962"/>
                </a:lnTo>
                <a:lnTo>
                  <a:pt x="2495" y="3742"/>
                </a:lnTo>
                <a:lnTo>
                  <a:pt x="2789" y="3522"/>
                </a:lnTo>
                <a:close/>
                <a:moveTo>
                  <a:pt x="10639" y="7520"/>
                </a:moveTo>
                <a:lnTo>
                  <a:pt x="11042" y="7703"/>
                </a:lnTo>
                <a:lnTo>
                  <a:pt x="11336" y="7850"/>
                </a:lnTo>
                <a:lnTo>
                  <a:pt x="11482" y="7924"/>
                </a:lnTo>
                <a:lnTo>
                  <a:pt x="11629" y="7960"/>
                </a:lnTo>
                <a:lnTo>
                  <a:pt x="11556" y="8254"/>
                </a:lnTo>
                <a:lnTo>
                  <a:pt x="11225" y="8107"/>
                </a:lnTo>
                <a:lnTo>
                  <a:pt x="10895" y="7960"/>
                </a:lnTo>
                <a:lnTo>
                  <a:pt x="10785" y="7887"/>
                </a:lnTo>
                <a:lnTo>
                  <a:pt x="10639" y="7520"/>
                </a:lnTo>
                <a:close/>
                <a:moveTo>
                  <a:pt x="10272" y="8070"/>
                </a:moveTo>
                <a:lnTo>
                  <a:pt x="10382" y="8144"/>
                </a:lnTo>
                <a:lnTo>
                  <a:pt x="10529" y="8217"/>
                </a:lnTo>
                <a:lnTo>
                  <a:pt x="10565" y="8327"/>
                </a:lnTo>
                <a:lnTo>
                  <a:pt x="10602" y="8400"/>
                </a:lnTo>
                <a:lnTo>
                  <a:pt x="10712" y="8437"/>
                </a:lnTo>
                <a:lnTo>
                  <a:pt x="10932" y="8510"/>
                </a:lnTo>
                <a:lnTo>
                  <a:pt x="11042" y="8547"/>
                </a:lnTo>
                <a:lnTo>
                  <a:pt x="11042" y="8584"/>
                </a:lnTo>
                <a:lnTo>
                  <a:pt x="11042" y="8657"/>
                </a:lnTo>
                <a:lnTo>
                  <a:pt x="11079" y="8731"/>
                </a:lnTo>
                <a:lnTo>
                  <a:pt x="11152" y="8804"/>
                </a:lnTo>
                <a:lnTo>
                  <a:pt x="11336" y="8841"/>
                </a:lnTo>
                <a:lnTo>
                  <a:pt x="11152" y="9244"/>
                </a:lnTo>
                <a:lnTo>
                  <a:pt x="11079" y="9171"/>
                </a:lnTo>
                <a:lnTo>
                  <a:pt x="10602" y="8767"/>
                </a:lnTo>
                <a:lnTo>
                  <a:pt x="10602" y="8547"/>
                </a:lnTo>
                <a:lnTo>
                  <a:pt x="10565" y="8364"/>
                </a:lnTo>
                <a:lnTo>
                  <a:pt x="10492" y="8254"/>
                </a:lnTo>
                <a:lnTo>
                  <a:pt x="10345" y="8180"/>
                </a:lnTo>
                <a:lnTo>
                  <a:pt x="10272" y="8070"/>
                </a:lnTo>
                <a:close/>
                <a:moveTo>
                  <a:pt x="9135" y="4806"/>
                </a:moveTo>
                <a:lnTo>
                  <a:pt x="9501" y="4842"/>
                </a:lnTo>
                <a:lnTo>
                  <a:pt x="9575" y="4879"/>
                </a:lnTo>
                <a:lnTo>
                  <a:pt x="9611" y="4842"/>
                </a:lnTo>
                <a:lnTo>
                  <a:pt x="9905" y="4916"/>
                </a:lnTo>
                <a:lnTo>
                  <a:pt x="10198" y="5026"/>
                </a:lnTo>
                <a:lnTo>
                  <a:pt x="10015" y="5246"/>
                </a:lnTo>
                <a:lnTo>
                  <a:pt x="10015" y="5319"/>
                </a:lnTo>
                <a:lnTo>
                  <a:pt x="10052" y="5393"/>
                </a:lnTo>
                <a:lnTo>
                  <a:pt x="10125" y="5429"/>
                </a:lnTo>
                <a:lnTo>
                  <a:pt x="10198" y="5429"/>
                </a:lnTo>
                <a:lnTo>
                  <a:pt x="10418" y="5319"/>
                </a:lnTo>
                <a:lnTo>
                  <a:pt x="10639" y="5246"/>
                </a:lnTo>
                <a:lnTo>
                  <a:pt x="10859" y="5209"/>
                </a:lnTo>
                <a:lnTo>
                  <a:pt x="11115" y="5172"/>
                </a:lnTo>
                <a:lnTo>
                  <a:pt x="11336" y="5613"/>
                </a:lnTo>
                <a:lnTo>
                  <a:pt x="10859" y="5723"/>
                </a:lnTo>
                <a:lnTo>
                  <a:pt x="10602" y="5796"/>
                </a:lnTo>
                <a:lnTo>
                  <a:pt x="10382" y="5906"/>
                </a:lnTo>
                <a:lnTo>
                  <a:pt x="10345" y="5943"/>
                </a:lnTo>
                <a:lnTo>
                  <a:pt x="10345" y="5979"/>
                </a:lnTo>
                <a:lnTo>
                  <a:pt x="10345" y="6016"/>
                </a:lnTo>
                <a:lnTo>
                  <a:pt x="10382" y="6053"/>
                </a:lnTo>
                <a:lnTo>
                  <a:pt x="10639" y="6126"/>
                </a:lnTo>
                <a:lnTo>
                  <a:pt x="10932" y="6126"/>
                </a:lnTo>
                <a:lnTo>
                  <a:pt x="11225" y="6089"/>
                </a:lnTo>
                <a:lnTo>
                  <a:pt x="11482" y="6016"/>
                </a:lnTo>
                <a:lnTo>
                  <a:pt x="11629" y="6566"/>
                </a:lnTo>
                <a:lnTo>
                  <a:pt x="11666" y="6640"/>
                </a:lnTo>
                <a:lnTo>
                  <a:pt x="11666" y="6640"/>
                </a:lnTo>
                <a:lnTo>
                  <a:pt x="11262" y="6530"/>
                </a:lnTo>
                <a:lnTo>
                  <a:pt x="10932" y="6456"/>
                </a:lnTo>
                <a:lnTo>
                  <a:pt x="10749" y="6420"/>
                </a:lnTo>
                <a:lnTo>
                  <a:pt x="10565" y="6456"/>
                </a:lnTo>
                <a:lnTo>
                  <a:pt x="10529" y="6456"/>
                </a:lnTo>
                <a:lnTo>
                  <a:pt x="10565" y="6530"/>
                </a:lnTo>
                <a:lnTo>
                  <a:pt x="10712" y="6640"/>
                </a:lnTo>
                <a:lnTo>
                  <a:pt x="10895" y="6750"/>
                </a:lnTo>
                <a:lnTo>
                  <a:pt x="11336" y="6933"/>
                </a:lnTo>
                <a:lnTo>
                  <a:pt x="11702" y="7043"/>
                </a:lnTo>
                <a:lnTo>
                  <a:pt x="11666" y="7593"/>
                </a:lnTo>
                <a:lnTo>
                  <a:pt x="11482" y="7520"/>
                </a:lnTo>
                <a:lnTo>
                  <a:pt x="11299" y="7447"/>
                </a:lnTo>
                <a:lnTo>
                  <a:pt x="10785" y="7227"/>
                </a:lnTo>
                <a:lnTo>
                  <a:pt x="10529" y="7153"/>
                </a:lnTo>
                <a:lnTo>
                  <a:pt x="10235" y="7117"/>
                </a:lnTo>
                <a:lnTo>
                  <a:pt x="10198" y="7117"/>
                </a:lnTo>
                <a:lnTo>
                  <a:pt x="10198" y="7153"/>
                </a:lnTo>
                <a:lnTo>
                  <a:pt x="10198" y="7190"/>
                </a:lnTo>
                <a:lnTo>
                  <a:pt x="10198" y="7227"/>
                </a:lnTo>
                <a:lnTo>
                  <a:pt x="10492" y="7410"/>
                </a:lnTo>
                <a:lnTo>
                  <a:pt x="10418" y="7447"/>
                </a:lnTo>
                <a:lnTo>
                  <a:pt x="10015" y="7593"/>
                </a:lnTo>
                <a:lnTo>
                  <a:pt x="9905" y="7483"/>
                </a:lnTo>
                <a:lnTo>
                  <a:pt x="9832" y="7447"/>
                </a:lnTo>
                <a:lnTo>
                  <a:pt x="9795" y="7483"/>
                </a:lnTo>
                <a:lnTo>
                  <a:pt x="9758" y="7520"/>
                </a:lnTo>
                <a:lnTo>
                  <a:pt x="9722" y="7557"/>
                </a:lnTo>
                <a:lnTo>
                  <a:pt x="9722" y="7703"/>
                </a:lnTo>
                <a:lnTo>
                  <a:pt x="9685" y="7740"/>
                </a:lnTo>
                <a:lnTo>
                  <a:pt x="9685" y="7813"/>
                </a:lnTo>
                <a:lnTo>
                  <a:pt x="9722" y="7924"/>
                </a:lnTo>
                <a:lnTo>
                  <a:pt x="9942" y="8180"/>
                </a:lnTo>
                <a:lnTo>
                  <a:pt x="9611" y="7960"/>
                </a:lnTo>
                <a:lnTo>
                  <a:pt x="9281" y="7777"/>
                </a:lnTo>
                <a:lnTo>
                  <a:pt x="9245" y="7777"/>
                </a:lnTo>
                <a:lnTo>
                  <a:pt x="9208" y="7813"/>
                </a:lnTo>
                <a:lnTo>
                  <a:pt x="9171" y="7850"/>
                </a:lnTo>
                <a:lnTo>
                  <a:pt x="9171" y="7924"/>
                </a:lnTo>
                <a:lnTo>
                  <a:pt x="9391" y="8180"/>
                </a:lnTo>
                <a:lnTo>
                  <a:pt x="9648" y="8437"/>
                </a:lnTo>
                <a:lnTo>
                  <a:pt x="10162" y="8877"/>
                </a:lnTo>
                <a:lnTo>
                  <a:pt x="10235" y="8951"/>
                </a:lnTo>
                <a:lnTo>
                  <a:pt x="10162" y="9134"/>
                </a:lnTo>
                <a:lnTo>
                  <a:pt x="10052" y="9317"/>
                </a:lnTo>
                <a:lnTo>
                  <a:pt x="9905" y="9391"/>
                </a:lnTo>
                <a:lnTo>
                  <a:pt x="9832" y="9354"/>
                </a:lnTo>
                <a:lnTo>
                  <a:pt x="9428" y="9097"/>
                </a:lnTo>
                <a:lnTo>
                  <a:pt x="9318" y="8914"/>
                </a:lnTo>
                <a:lnTo>
                  <a:pt x="9171" y="8694"/>
                </a:lnTo>
                <a:lnTo>
                  <a:pt x="8951" y="8547"/>
                </a:lnTo>
                <a:lnTo>
                  <a:pt x="8768" y="8400"/>
                </a:lnTo>
                <a:lnTo>
                  <a:pt x="8658" y="8290"/>
                </a:lnTo>
                <a:lnTo>
                  <a:pt x="8548" y="8107"/>
                </a:lnTo>
                <a:lnTo>
                  <a:pt x="8511" y="7887"/>
                </a:lnTo>
                <a:lnTo>
                  <a:pt x="8474" y="7887"/>
                </a:lnTo>
                <a:lnTo>
                  <a:pt x="8474" y="7777"/>
                </a:lnTo>
                <a:lnTo>
                  <a:pt x="8438" y="7740"/>
                </a:lnTo>
                <a:lnTo>
                  <a:pt x="8364" y="7740"/>
                </a:lnTo>
                <a:lnTo>
                  <a:pt x="7887" y="7667"/>
                </a:lnTo>
                <a:lnTo>
                  <a:pt x="7374" y="7630"/>
                </a:lnTo>
                <a:lnTo>
                  <a:pt x="7117" y="7630"/>
                </a:lnTo>
                <a:lnTo>
                  <a:pt x="6860" y="7667"/>
                </a:lnTo>
                <a:lnTo>
                  <a:pt x="6640" y="7740"/>
                </a:lnTo>
                <a:lnTo>
                  <a:pt x="6457" y="7887"/>
                </a:lnTo>
                <a:lnTo>
                  <a:pt x="6384" y="7777"/>
                </a:lnTo>
                <a:lnTo>
                  <a:pt x="6347" y="7703"/>
                </a:lnTo>
                <a:lnTo>
                  <a:pt x="6384" y="7630"/>
                </a:lnTo>
                <a:lnTo>
                  <a:pt x="6420" y="7557"/>
                </a:lnTo>
                <a:lnTo>
                  <a:pt x="6604" y="7410"/>
                </a:lnTo>
                <a:lnTo>
                  <a:pt x="6787" y="7337"/>
                </a:lnTo>
                <a:lnTo>
                  <a:pt x="7080" y="7300"/>
                </a:lnTo>
                <a:lnTo>
                  <a:pt x="7374" y="7227"/>
                </a:lnTo>
                <a:lnTo>
                  <a:pt x="7521" y="7153"/>
                </a:lnTo>
                <a:lnTo>
                  <a:pt x="7704" y="7006"/>
                </a:lnTo>
                <a:lnTo>
                  <a:pt x="7741" y="6896"/>
                </a:lnTo>
                <a:lnTo>
                  <a:pt x="7777" y="6823"/>
                </a:lnTo>
                <a:lnTo>
                  <a:pt x="7741" y="6750"/>
                </a:lnTo>
                <a:lnTo>
                  <a:pt x="7667" y="6676"/>
                </a:lnTo>
                <a:lnTo>
                  <a:pt x="7594" y="6603"/>
                </a:lnTo>
                <a:lnTo>
                  <a:pt x="7484" y="6603"/>
                </a:lnTo>
                <a:lnTo>
                  <a:pt x="7227" y="6640"/>
                </a:lnTo>
                <a:lnTo>
                  <a:pt x="7007" y="6713"/>
                </a:lnTo>
                <a:lnTo>
                  <a:pt x="6787" y="6786"/>
                </a:lnTo>
                <a:lnTo>
                  <a:pt x="6714" y="6786"/>
                </a:lnTo>
                <a:lnTo>
                  <a:pt x="6640" y="6750"/>
                </a:lnTo>
                <a:lnTo>
                  <a:pt x="6640" y="6676"/>
                </a:lnTo>
                <a:lnTo>
                  <a:pt x="6677" y="6603"/>
                </a:lnTo>
                <a:lnTo>
                  <a:pt x="6750" y="6456"/>
                </a:lnTo>
                <a:lnTo>
                  <a:pt x="6824" y="6346"/>
                </a:lnTo>
                <a:lnTo>
                  <a:pt x="7080" y="6199"/>
                </a:lnTo>
                <a:lnTo>
                  <a:pt x="7337" y="6016"/>
                </a:lnTo>
                <a:lnTo>
                  <a:pt x="7704" y="5759"/>
                </a:lnTo>
                <a:lnTo>
                  <a:pt x="8108" y="5466"/>
                </a:lnTo>
                <a:lnTo>
                  <a:pt x="8181" y="5539"/>
                </a:lnTo>
                <a:lnTo>
                  <a:pt x="8218" y="5539"/>
                </a:lnTo>
                <a:lnTo>
                  <a:pt x="8254" y="5503"/>
                </a:lnTo>
                <a:lnTo>
                  <a:pt x="8511" y="5172"/>
                </a:lnTo>
                <a:lnTo>
                  <a:pt x="8731" y="4806"/>
                </a:lnTo>
                <a:close/>
                <a:moveTo>
                  <a:pt x="10492" y="9171"/>
                </a:moveTo>
                <a:lnTo>
                  <a:pt x="10749" y="9391"/>
                </a:lnTo>
                <a:lnTo>
                  <a:pt x="10969" y="9611"/>
                </a:lnTo>
                <a:lnTo>
                  <a:pt x="10675" y="10124"/>
                </a:lnTo>
                <a:lnTo>
                  <a:pt x="10602" y="10198"/>
                </a:lnTo>
                <a:lnTo>
                  <a:pt x="10565" y="10161"/>
                </a:lnTo>
                <a:lnTo>
                  <a:pt x="10529" y="10088"/>
                </a:lnTo>
                <a:lnTo>
                  <a:pt x="10418" y="9941"/>
                </a:lnTo>
                <a:lnTo>
                  <a:pt x="10308" y="9758"/>
                </a:lnTo>
                <a:lnTo>
                  <a:pt x="10162" y="9611"/>
                </a:lnTo>
                <a:lnTo>
                  <a:pt x="10272" y="9501"/>
                </a:lnTo>
                <a:lnTo>
                  <a:pt x="10345" y="9427"/>
                </a:lnTo>
                <a:lnTo>
                  <a:pt x="10492" y="9171"/>
                </a:lnTo>
                <a:close/>
                <a:moveTo>
                  <a:pt x="551" y="7300"/>
                </a:moveTo>
                <a:lnTo>
                  <a:pt x="808" y="7483"/>
                </a:lnTo>
                <a:lnTo>
                  <a:pt x="991" y="7703"/>
                </a:lnTo>
                <a:lnTo>
                  <a:pt x="1211" y="7924"/>
                </a:lnTo>
                <a:lnTo>
                  <a:pt x="1431" y="8144"/>
                </a:lnTo>
                <a:lnTo>
                  <a:pt x="1982" y="8584"/>
                </a:lnTo>
                <a:lnTo>
                  <a:pt x="2238" y="8841"/>
                </a:lnTo>
                <a:lnTo>
                  <a:pt x="2349" y="8987"/>
                </a:lnTo>
                <a:lnTo>
                  <a:pt x="2422" y="9134"/>
                </a:lnTo>
                <a:lnTo>
                  <a:pt x="2202" y="9281"/>
                </a:lnTo>
                <a:lnTo>
                  <a:pt x="2018" y="9464"/>
                </a:lnTo>
                <a:lnTo>
                  <a:pt x="1872" y="9684"/>
                </a:lnTo>
                <a:lnTo>
                  <a:pt x="1762" y="9978"/>
                </a:lnTo>
                <a:lnTo>
                  <a:pt x="1725" y="10344"/>
                </a:lnTo>
                <a:lnTo>
                  <a:pt x="1762" y="10675"/>
                </a:lnTo>
                <a:lnTo>
                  <a:pt x="1908" y="11408"/>
                </a:lnTo>
                <a:lnTo>
                  <a:pt x="1542" y="10968"/>
                </a:lnTo>
                <a:lnTo>
                  <a:pt x="1248" y="10528"/>
                </a:lnTo>
                <a:lnTo>
                  <a:pt x="991" y="10014"/>
                </a:lnTo>
                <a:lnTo>
                  <a:pt x="808" y="9501"/>
                </a:lnTo>
                <a:lnTo>
                  <a:pt x="661" y="8951"/>
                </a:lnTo>
                <a:lnTo>
                  <a:pt x="551" y="8400"/>
                </a:lnTo>
                <a:lnTo>
                  <a:pt x="514" y="7850"/>
                </a:lnTo>
                <a:lnTo>
                  <a:pt x="551" y="7300"/>
                </a:lnTo>
                <a:close/>
                <a:moveTo>
                  <a:pt x="6897" y="8620"/>
                </a:moveTo>
                <a:lnTo>
                  <a:pt x="6934" y="8694"/>
                </a:lnTo>
                <a:lnTo>
                  <a:pt x="7007" y="8731"/>
                </a:lnTo>
                <a:lnTo>
                  <a:pt x="7264" y="8877"/>
                </a:lnTo>
                <a:lnTo>
                  <a:pt x="7484" y="9024"/>
                </a:lnTo>
                <a:lnTo>
                  <a:pt x="7704" y="9207"/>
                </a:lnTo>
                <a:lnTo>
                  <a:pt x="7887" y="9427"/>
                </a:lnTo>
                <a:lnTo>
                  <a:pt x="8034" y="9648"/>
                </a:lnTo>
                <a:lnTo>
                  <a:pt x="8181" y="9904"/>
                </a:lnTo>
                <a:lnTo>
                  <a:pt x="8254" y="10161"/>
                </a:lnTo>
                <a:lnTo>
                  <a:pt x="8254" y="10418"/>
                </a:lnTo>
                <a:lnTo>
                  <a:pt x="8218" y="10638"/>
                </a:lnTo>
                <a:lnTo>
                  <a:pt x="7704" y="10088"/>
                </a:lnTo>
                <a:lnTo>
                  <a:pt x="7154" y="9611"/>
                </a:lnTo>
                <a:lnTo>
                  <a:pt x="7080" y="9611"/>
                </a:lnTo>
                <a:lnTo>
                  <a:pt x="7044" y="9648"/>
                </a:lnTo>
                <a:lnTo>
                  <a:pt x="7080" y="9684"/>
                </a:lnTo>
                <a:lnTo>
                  <a:pt x="7557" y="10344"/>
                </a:lnTo>
                <a:lnTo>
                  <a:pt x="8071" y="10968"/>
                </a:lnTo>
                <a:lnTo>
                  <a:pt x="7887" y="11188"/>
                </a:lnTo>
                <a:lnTo>
                  <a:pt x="7741" y="11408"/>
                </a:lnTo>
                <a:lnTo>
                  <a:pt x="7521" y="11628"/>
                </a:lnTo>
                <a:lnTo>
                  <a:pt x="7227" y="11372"/>
                </a:lnTo>
                <a:lnTo>
                  <a:pt x="6860" y="11005"/>
                </a:lnTo>
                <a:lnTo>
                  <a:pt x="6787" y="10748"/>
                </a:lnTo>
                <a:lnTo>
                  <a:pt x="6750" y="10491"/>
                </a:lnTo>
                <a:lnTo>
                  <a:pt x="6640" y="10234"/>
                </a:lnTo>
                <a:lnTo>
                  <a:pt x="6530" y="9978"/>
                </a:lnTo>
                <a:lnTo>
                  <a:pt x="6457" y="9868"/>
                </a:lnTo>
                <a:lnTo>
                  <a:pt x="6310" y="9868"/>
                </a:lnTo>
                <a:lnTo>
                  <a:pt x="5870" y="10014"/>
                </a:lnTo>
                <a:lnTo>
                  <a:pt x="5650" y="10088"/>
                </a:lnTo>
                <a:lnTo>
                  <a:pt x="5577" y="10088"/>
                </a:lnTo>
                <a:lnTo>
                  <a:pt x="5466" y="10014"/>
                </a:lnTo>
                <a:lnTo>
                  <a:pt x="5210" y="9904"/>
                </a:lnTo>
                <a:lnTo>
                  <a:pt x="5026" y="9758"/>
                </a:lnTo>
                <a:lnTo>
                  <a:pt x="4953" y="9648"/>
                </a:lnTo>
                <a:lnTo>
                  <a:pt x="4880" y="9538"/>
                </a:lnTo>
                <a:lnTo>
                  <a:pt x="4843" y="9427"/>
                </a:lnTo>
                <a:lnTo>
                  <a:pt x="4843" y="9281"/>
                </a:lnTo>
                <a:lnTo>
                  <a:pt x="4880" y="9134"/>
                </a:lnTo>
                <a:lnTo>
                  <a:pt x="4953" y="8987"/>
                </a:lnTo>
                <a:lnTo>
                  <a:pt x="5063" y="8877"/>
                </a:lnTo>
                <a:lnTo>
                  <a:pt x="5210" y="8804"/>
                </a:lnTo>
                <a:lnTo>
                  <a:pt x="5577" y="8694"/>
                </a:lnTo>
                <a:lnTo>
                  <a:pt x="5870" y="8657"/>
                </a:lnTo>
                <a:lnTo>
                  <a:pt x="6384" y="8657"/>
                </a:lnTo>
                <a:lnTo>
                  <a:pt x="6897" y="8620"/>
                </a:lnTo>
                <a:close/>
                <a:moveTo>
                  <a:pt x="8621" y="10088"/>
                </a:moveTo>
                <a:lnTo>
                  <a:pt x="9355" y="10565"/>
                </a:lnTo>
                <a:lnTo>
                  <a:pt x="9501" y="10711"/>
                </a:lnTo>
                <a:lnTo>
                  <a:pt x="9648" y="10858"/>
                </a:lnTo>
                <a:lnTo>
                  <a:pt x="9758" y="11005"/>
                </a:lnTo>
                <a:lnTo>
                  <a:pt x="9868" y="11151"/>
                </a:lnTo>
                <a:lnTo>
                  <a:pt x="9355" y="11628"/>
                </a:lnTo>
                <a:lnTo>
                  <a:pt x="9318" y="11592"/>
                </a:lnTo>
                <a:lnTo>
                  <a:pt x="9208" y="11482"/>
                </a:lnTo>
                <a:lnTo>
                  <a:pt x="9061" y="11408"/>
                </a:lnTo>
                <a:lnTo>
                  <a:pt x="8878" y="11298"/>
                </a:lnTo>
                <a:lnTo>
                  <a:pt x="8768" y="11188"/>
                </a:lnTo>
                <a:lnTo>
                  <a:pt x="8511" y="10931"/>
                </a:lnTo>
                <a:lnTo>
                  <a:pt x="8548" y="10821"/>
                </a:lnTo>
                <a:lnTo>
                  <a:pt x="8621" y="10638"/>
                </a:lnTo>
                <a:lnTo>
                  <a:pt x="8658" y="10455"/>
                </a:lnTo>
                <a:lnTo>
                  <a:pt x="8658" y="10271"/>
                </a:lnTo>
                <a:lnTo>
                  <a:pt x="8621" y="10088"/>
                </a:lnTo>
                <a:close/>
                <a:moveTo>
                  <a:pt x="6860" y="11555"/>
                </a:moveTo>
                <a:lnTo>
                  <a:pt x="7190" y="11885"/>
                </a:lnTo>
                <a:lnTo>
                  <a:pt x="7007" y="11958"/>
                </a:lnTo>
                <a:lnTo>
                  <a:pt x="6897" y="11958"/>
                </a:lnTo>
                <a:lnTo>
                  <a:pt x="6787" y="11922"/>
                </a:lnTo>
                <a:lnTo>
                  <a:pt x="6860" y="11555"/>
                </a:lnTo>
                <a:close/>
                <a:moveTo>
                  <a:pt x="8328" y="11262"/>
                </a:moveTo>
                <a:lnTo>
                  <a:pt x="8474" y="11445"/>
                </a:lnTo>
                <a:lnTo>
                  <a:pt x="8658" y="11628"/>
                </a:lnTo>
                <a:lnTo>
                  <a:pt x="8878" y="11775"/>
                </a:lnTo>
                <a:lnTo>
                  <a:pt x="8988" y="11812"/>
                </a:lnTo>
                <a:lnTo>
                  <a:pt x="9098" y="11848"/>
                </a:lnTo>
                <a:lnTo>
                  <a:pt x="8731" y="12105"/>
                </a:lnTo>
                <a:lnTo>
                  <a:pt x="8328" y="12325"/>
                </a:lnTo>
                <a:lnTo>
                  <a:pt x="8291" y="12289"/>
                </a:lnTo>
                <a:lnTo>
                  <a:pt x="7814" y="11885"/>
                </a:lnTo>
                <a:lnTo>
                  <a:pt x="8071" y="11592"/>
                </a:lnTo>
                <a:lnTo>
                  <a:pt x="8328" y="11262"/>
                </a:lnTo>
                <a:close/>
                <a:moveTo>
                  <a:pt x="6970" y="2678"/>
                </a:moveTo>
                <a:lnTo>
                  <a:pt x="7374" y="2715"/>
                </a:lnTo>
                <a:lnTo>
                  <a:pt x="7777" y="2788"/>
                </a:lnTo>
                <a:lnTo>
                  <a:pt x="8181" y="2898"/>
                </a:lnTo>
                <a:lnTo>
                  <a:pt x="8548" y="3008"/>
                </a:lnTo>
                <a:lnTo>
                  <a:pt x="8915" y="3192"/>
                </a:lnTo>
                <a:lnTo>
                  <a:pt x="9281" y="3375"/>
                </a:lnTo>
                <a:lnTo>
                  <a:pt x="9611" y="3595"/>
                </a:lnTo>
                <a:lnTo>
                  <a:pt x="9501" y="3632"/>
                </a:lnTo>
                <a:lnTo>
                  <a:pt x="9281" y="3815"/>
                </a:lnTo>
                <a:lnTo>
                  <a:pt x="9171" y="3925"/>
                </a:lnTo>
                <a:lnTo>
                  <a:pt x="9061" y="4035"/>
                </a:lnTo>
                <a:lnTo>
                  <a:pt x="9061" y="4072"/>
                </a:lnTo>
                <a:lnTo>
                  <a:pt x="9061" y="4109"/>
                </a:lnTo>
                <a:lnTo>
                  <a:pt x="9135" y="4109"/>
                </a:lnTo>
                <a:lnTo>
                  <a:pt x="9245" y="4072"/>
                </a:lnTo>
                <a:lnTo>
                  <a:pt x="9355" y="4072"/>
                </a:lnTo>
                <a:lnTo>
                  <a:pt x="9685" y="3925"/>
                </a:lnTo>
                <a:lnTo>
                  <a:pt x="9905" y="3815"/>
                </a:lnTo>
                <a:lnTo>
                  <a:pt x="10198" y="4035"/>
                </a:lnTo>
                <a:lnTo>
                  <a:pt x="9905" y="4255"/>
                </a:lnTo>
                <a:lnTo>
                  <a:pt x="9611" y="4512"/>
                </a:lnTo>
                <a:lnTo>
                  <a:pt x="9281" y="4475"/>
                </a:lnTo>
                <a:lnTo>
                  <a:pt x="8731" y="4475"/>
                </a:lnTo>
                <a:lnTo>
                  <a:pt x="8584" y="4512"/>
                </a:lnTo>
                <a:lnTo>
                  <a:pt x="8548" y="4549"/>
                </a:lnTo>
                <a:lnTo>
                  <a:pt x="8511" y="4622"/>
                </a:lnTo>
                <a:lnTo>
                  <a:pt x="8328" y="4989"/>
                </a:lnTo>
                <a:lnTo>
                  <a:pt x="8108" y="5356"/>
                </a:lnTo>
                <a:lnTo>
                  <a:pt x="7851" y="5466"/>
                </a:lnTo>
                <a:lnTo>
                  <a:pt x="7594" y="5613"/>
                </a:lnTo>
                <a:lnTo>
                  <a:pt x="7117" y="5906"/>
                </a:lnTo>
                <a:lnTo>
                  <a:pt x="6714" y="6163"/>
                </a:lnTo>
                <a:lnTo>
                  <a:pt x="6530" y="6310"/>
                </a:lnTo>
                <a:lnTo>
                  <a:pt x="6457" y="6383"/>
                </a:lnTo>
                <a:lnTo>
                  <a:pt x="6420" y="6493"/>
                </a:lnTo>
                <a:lnTo>
                  <a:pt x="6384" y="6676"/>
                </a:lnTo>
                <a:lnTo>
                  <a:pt x="6420" y="6786"/>
                </a:lnTo>
                <a:lnTo>
                  <a:pt x="6457" y="6896"/>
                </a:lnTo>
                <a:lnTo>
                  <a:pt x="6567" y="6970"/>
                </a:lnTo>
                <a:lnTo>
                  <a:pt x="6677" y="6970"/>
                </a:lnTo>
                <a:lnTo>
                  <a:pt x="6824" y="7006"/>
                </a:lnTo>
                <a:lnTo>
                  <a:pt x="7117" y="6933"/>
                </a:lnTo>
                <a:lnTo>
                  <a:pt x="7301" y="6860"/>
                </a:lnTo>
                <a:lnTo>
                  <a:pt x="7447" y="6823"/>
                </a:lnTo>
                <a:lnTo>
                  <a:pt x="7484" y="6860"/>
                </a:lnTo>
                <a:lnTo>
                  <a:pt x="7411" y="6896"/>
                </a:lnTo>
                <a:lnTo>
                  <a:pt x="7227" y="7006"/>
                </a:lnTo>
                <a:lnTo>
                  <a:pt x="6860" y="7080"/>
                </a:lnTo>
                <a:lnTo>
                  <a:pt x="6530" y="7153"/>
                </a:lnTo>
                <a:lnTo>
                  <a:pt x="6347" y="7227"/>
                </a:lnTo>
                <a:lnTo>
                  <a:pt x="6237" y="7337"/>
                </a:lnTo>
                <a:lnTo>
                  <a:pt x="6163" y="7483"/>
                </a:lnTo>
                <a:lnTo>
                  <a:pt x="6127" y="7630"/>
                </a:lnTo>
                <a:lnTo>
                  <a:pt x="6127" y="7777"/>
                </a:lnTo>
                <a:lnTo>
                  <a:pt x="6163" y="7924"/>
                </a:lnTo>
                <a:lnTo>
                  <a:pt x="6237" y="8070"/>
                </a:lnTo>
                <a:lnTo>
                  <a:pt x="6384" y="8180"/>
                </a:lnTo>
                <a:lnTo>
                  <a:pt x="6494" y="8180"/>
                </a:lnTo>
                <a:lnTo>
                  <a:pt x="6567" y="8144"/>
                </a:lnTo>
                <a:lnTo>
                  <a:pt x="6640" y="8070"/>
                </a:lnTo>
                <a:lnTo>
                  <a:pt x="6714" y="7997"/>
                </a:lnTo>
                <a:lnTo>
                  <a:pt x="6897" y="7924"/>
                </a:lnTo>
                <a:lnTo>
                  <a:pt x="7337" y="7924"/>
                </a:lnTo>
                <a:lnTo>
                  <a:pt x="8328" y="7997"/>
                </a:lnTo>
                <a:lnTo>
                  <a:pt x="8328" y="8144"/>
                </a:lnTo>
                <a:lnTo>
                  <a:pt x="8364" y="8327"/>
                </a:lnTo>
                <a:lnTo>
                  <a:pt x="8438" y="8474"/>
                </a:lnTo>
                <a:lnTo>
                  <a:pt x="8548" y="8584"/>
                </a:lnTo>
                <a:lnTo>
                  <a:pt x="8768" y="8767"/>
                </a:lnTo>
                <a:lnTo>
                  <a:pt x="8548" y="8694"/>
                </a:lnTo>
                <a:lnTo>
                  <a:pt x="8328" y="8657"/>
                </a:lnTo>
                <a:lnTo>
                  <a:pt x="8291" y="8657"/>
                </a:lnTo>
                <a:lnTo>
                  <a:pt x="8291" y="8731"/>
                </a:lnTo>
                <a:lnTo>
                  <a:pt x="8511" y="8951"/>
                </a:lnTo>
                <a:lnTo>
                  <a:pt x="8768" y="9171"/>
                </a:lnTo>
                <a:lnTo>
                  <a:pt x="9355" y="9501"/>
                </a:lnTo>
                <a:lnTo>
                  <a:pt x="9428" y="9574"/>
                </a:lnTo>
                <a:lnTo>
                  <a:pt x="9538" y="9648"/>
                </a:lnTo>
                <a:lnTo>
                  <a:pt x="9648" y="9684"/>
                </a:lnTo>
                <a:lnTo>
                  <a:pt x="9795" y="9794"/>
                </a:lnTo>
                <a:lnTo>
                  <a:pt x="9942" y="9941"/>
                </a:lnTo>
                <a:lnTo>
                  <a:pt x="10125" y="10198"/>
                </a:lnTo>
                <a:lnTo>
                  <a:pt x="10272" y="10344"/>
                </a:lnTo>
                <a:lnTo>
                  <a:pt x="10418" y="10491"/>
                </a:lnTo>
                <a:lnTo>
                  <a:pt x="10125" y="10858"/>
                </a:lnTo>
                <a:lnTo>
                  <a:pt x="9978" y="10638"/>
                </a:lnTo>
                <a:lnTo>
                  <a:pt x="9795" y="10455"/>
                </a:lnTo>
                <a:lnTo>
                  <a:pt x="9428" y="10161"/>
                </a:lnTo>
                <a:lnTo>
                  <a:pt x="8988" y="9904"/>
                </a:lnTo>
                <a:lnTo>
                  <a:pt x="8401" y="9501"/>
                </a:lnTo>
                <a:lnTo>
                  <a:pt x="8144" y="9171"/>
                </a:lnTo>
                <a:lnTo>
                  <a:pt x="7851" y="8877"/>
                </a:lnTo>
                <a:lnTo>
                  <a:pt x="7557" y="8657"/>
                </a:lnTo>
                <a:lnTo>
                  <a:pt x="7227" y="8437"/>
                </a:lnTo>
                <a:lnTo>
                  <a:pt x="7190" y="8437"/>
                </a:lnTo>
                <a:lnTo>
                  <a:pt x="7190" y="8400"/>
                </a:lnTo>
                <a:lnTo>
                  <a:pt x="7154" y="8400"/>
                </a:lnTo>
                <a:lnTo>
                  <a:pt x="7044" y="8364"/>
                </a:lnTo>
                <a:lnTo>
                  <a:pt x="6677" y="8327"/>
                </a:lnTo>
                <a:lnTo>
                  <a:pt x="6273" y="8290"/>
                </a:lnTo>
                <a:lnTo>
                  <a:pt x="5870" y="8327"/>
                </a:lnTo>
                <a:lnTo>
                  <a:pt x="5466" y="8364"/>
                </a:lnTo>
                <a:lnTo>
                  <a:pt x="5173" y="8437"/>
                </a:lnTo>
                <a:lnTo>
                  <a:pt x="4990" y="8510"/>
                </a:lnTo>
                <a:lnTo>
                  <a:pt x="4843" y="8620"/>
                </a:lnTo>
                <a:lnTo>
                  <a:pt x="4733" y="8731"/>
                </a:lnTo>
                <a:lnTo>
                  <a:pt x="4623" y="8841"/>
                </a:lnTo>
                <a:lnTo>
                  <a:pt x="4549" y="8987"/>
                </a:lnTo>
                <a:lnTo>
                  <a:pt x="4476" y="9171"/>
                </a:lnTo>
                <a:lnTo>
                  <a:pt x="4476" y="9317"/>
                </a:lnTo>
                <a:lnTo>
                  <a:pt x="4476" y="9464"/>
                </a:lnTo>
                <a:lnTo>
                  <a:pt x="4513" y="9611"/>
                </a:lnTo>
                <a:lnTo>
                  <a:pt x="4549" y="9721"/>
                </a:lnTo>
                <a:lnTo>
                  <a:pt x="4733" y="9978"/>
                </a:lnTo>
                <a:lnTo>
                  <a:pt x="4953" y="10161"/>
                </a:lnTo>
                <a:lnTo>
                  <a:pt x="5246" y="10344"/>
                </a:lnTo>
                <a:lnTo>
                  <a:pt x="5577" y="10491"/>
                </a:lnTo>
                <a:lnTo>
                  <a:pt x="5687" y="10491"/>
                </a:lnTo>
                <a:lnTo>
                  <a:pt x="5797" y="10418"/>
                </a:lnTo>
                <a:lnTo>
                  <a:pt x="6090" y="10308"/>
                </a:lnTo>
                <a:lnTo>
                  <a:pt x="6090" y="10418"/>
                </a:lnTo>
                <a:lnTo>
                  <a:pt x="6090" y="10528"/>
                </a:lnTo>
                <a:lnTo>
                  <a:pt x="6163" y="10785"/>
                </a:lnTo>
                <a:lnTo>
                  <a:pt x="6310" y="10968"/>
                </a:lnTo>
                <a:lnTo>
                  <a:pt x="6494" y="11188"/>
                </a:lnTo>
                <a:lnTo>
                  <a:pt x="6494" y="11592"/>
                </a:lnTo>
                <a:lnTo>
                  <a:pt x="6420" y="11958"/>
                </a:lnTo>
                <a:lnTo>
                  <a:pt x="6384" y="12105"/>
                </a:lnTo>
                <a:lnTo>
                  <a:pt x="6420" y="12142"/>
                </a:lnTo>
                <a:lnTo>
                  <a:pt x="6457" y="12179"/>
                </a:lnTo>
                <a:lnTo>
                  <a:pt x="6714" y="12289"/>
                </a:lnTo>
                <a:lnTo>
                  <a:pt x="6970" y="12325"/>
                </a:lnTo>
                <a:lnTo>
                  <a:pt x="7227" y="12252"/>
                </a:lnTo>
                <a:lnTo>
                  <a:pt x="7447" y="12142"/>
                </a:lnTo>
                <a:lnTo>
                  <a:pt x="7924" y="12509"/>
                </a:lnTo>
                <a:lnTo>
                  <a:pt x="7484" y="12655"/>
                </a:lnTo>
                <a:lnTo>
                  <a:pt x="7044" y="12802"/>
                </a:lnTo>
                <a:lnTo>
                  <a:pt x="6714" y="12876"/>
                </a:lnTo>
                <a:lnTo>
                  <a:pt x="6604" y="12765"/>
                </a:lnTo>
                <a:lnTo>
                  <a:pt x="6494" y="12582"/>
                </a:lnTo>
                <a:lnTo>
                  <a:pt x="6310" y="12289"/>
                </a:lnTo>
                <a:lnTo>
                  <a:pt x="6090" y="12032"/>
                </a:lnTo>
                <a:lnTo>
                  <a:pt x="5870" y="11812"/>
                </a:lnTo>
                <a:lnTo>
                  <a:pt x="5466" y="11372"/>
                </a:lnTo>
                <a:lnTo>
                  <a:pt x="5100" y="10895"/>
                </a:lnTo>
                <a:lnTo>
                  <a:pt x="5063" y="10858"/>
                </a:lnTo>
                <a:lnTo>
                  <a:pt x="4990" y="10858"/>
                </a:lnTo>
                <a:lnTo>
                  <a:pt x="4953" y="10895"/>
                </a:lnTo>
                <a:lnTo>
                  <a:pt x="4953" y="10931"/>
                </a:lnTo>
                <a:lnTo>
                  <a:pt x="4953" y="11151"/>
                </a:lnTo>
                <a:lnTo>
                  <a:pt x="5026" y="11335"/>
                </a:lnTo>
                <a:lnTo>
                  <a:pt x="5100" y="11518"/>
                </a:lnTo>
                <a:lnTo>
                  <a:pt x="5246" y="11702"/>
                </a:lnTo>
                <a:lnTo>
                  <a:pt x="5540" y="12032"/>
                </a:lnTo>
                <a:lnTo>
                  <a:pt x="5833" y="12325"/>
                </a:lnTo>
                <a:lnTo>
                  <a:pt x="6017" y="12582"/>
                </a:lnTo>
                <a:lnTo>
                  <a:pt x="6200" y="12912"/>
                </a:lnTo>
                <a:lnTo>
                  <a:pt x="5650" y="12949"/>
                </a:lnTo>
                <a:lnTo>
                  <a:pt x="5026" y="12362"/>
                </a:lnTo>
                <a:lnTo>
                  <a:pt x="4659" y="11995"/>
                </a:lnTo>
                <a:lnTo>
                  <a:pt x="4513" y="11812"/>
                </a:lnTo>
                <a:lnTo>
                  <a:pt x="4439" y="11555"/>
                </a:lnTo>
                <a:lnTo>
                  <a:pt x="4403" y="11518"/>
                </a:lnTo>
                <a:lnTo>
                  <a:pt x="4329" y="11482"/>
                </a:lnTo>
                <a:lnTo>
                  <a:pt x="4256" y="11482"/>
                </a:lnTo>
                <a:lnTo>
                  <a:pt x="4219" y="11555"/>
                </a:lnTo>
                <a:lnTo>
                  <a:pt x="4219" y="11665"/>
                </a:lnTo>
                <a:lnTo>
                  <a:pt x="4219" y="11812"/>
                </a:lnTo>
                <a:lnTo>
                  <a:pt x="4293" y="12032"/>
                </a:lnTo>
                <a:lnTo>
                  <a:pt x="4403" y="12252"/>
                </a:lnTo>
                <a:lnTo>
                  <a:pt x="4586" y="12435"/>
                </a:lnTo>
                <a:lnTo>
                  <a:pt x="4953" y="12876"/>
                </a:lnTo>
                <a:lnTo>
                  <a:pt x="4880" y="12876"/>
                </a:lnTo>
                <a:lnTo>
                  <a:pt x="4880" y="12839"/>
                </a:lnTo>
                <a:lnTo>
                  <a:pt x="4880" y="12802"/>
                </a:lnTo>
                <a:lnTo>
                  <a:pt x="4843" y="12765"/>
                </a:lnTo>
                <a:lnTo>
                  <a:pt x="4549" y="12692"/>
                </a:lnTo>
                <a:lnTo>
                  <a:pt x="4439" y="12655"/>
                </a:lnTo>
                <a:lnTo>
                  <a:pt x="4366" y="12545"/>
                </a:lnTo>
                <a:lnTo>
                  <a:pt x="4293" y="12362"/>
                </a:lnTo>
                <a:lnTo>
                  <a:pt x="4073" y="11995"/>
                </a:lnTo>
                <a:lnTo>
                  <a:pt x="3926" y="11848"/>
                </a:lnTo>
                <a:lnTo>
                  <a:pt x="3816" y="11738"/>
                </a:lnTo>
                <a:lnTo>
                  <a:pt x="3816" y="11665"/>
                </a:lnTo>
                <a:lnTo>
                  <a:pt x="3816" y="11592"/>
                </a:lnTo>
                <a:lnTo>
                  <a:pt x="3779" y="11555"/>
                </a:lnTo>
                <a:lnTo>
                  <a:pt x="3742" y="11518"/>
                </a:lnTo>
                <a:lnTo>
                  <a:pt x="3669" y="11555"/>
                </a:lnTo>
                <a:lnTo>
                  <a:pt x="3559" y="11628"/>
                </a:lnTo>
                <a:lnTo>
                  <a:pt x="3522" y="11702"/>
                </a:lnTo>
                <a:lnTo>
                  <a:pt x="3522" y="11848"/>
                </a:lnTo>
                <a:lnTo>
                  <a:pt x="3559" y="11958"/>
                </a:lnTo>
                <a:lnTo>
                  <a:pt x="3669" y="12105"/>
                </a:lnTo>
                <a:lnTo>
                  <a:pt x="3779" y="12252"/>
                </a:lnTo>
                <a:lnTo>
                  <a:pt x="3889" y="12435"/>
                </a:lnTo>
                <a:lnTo>
                  <a:pt x="3963" y="12655"/>
                </a:lnTo>
                <a:lnTo>
                  <a:pt x="3963" y="12655"/>
                </a:lnTo>
                <a:lnTo>
                  <a:pt x="3376" y="12435"/>
                </a:lnTo>
                <a:lnTo>
                  <a:pt x="2825" y="12105"/>
                </a:lnTo>
                <a:lnTo>
                  <a:pt x="2789" y="12069"/>
                </a:lnTo>
                <a:lnTo>
                  <a:pt x="2715" y="11958"/>
                </a:lnTo>
                <a:lnTo>
                  <a:pt x="2605" y="11885"/>
                </a:lnTo>
                <a:lnTo>
                  <a:pt x="2349" y="11812"/>
                </a:lnTo>
                <a:lnTo>
                  <a:pt x="2312" y="11738"/>
                </a:lnTo>
                <a:lnTo>
                  <a:pt x="2165" y="11115"/>
                </a:lnTo>
                <a:lnTo>
                  <a:pt x="2092" y="10748"/>
                </a:lnTo>
                <a:lnTo>
                  <a:pt x="2055" y="10381"/>
                </a:lnTo>
                <a:lnTo>
                  <a:pt x="2055" y="10051"/>
                </a:lnTo>
                <a:lnTo>
                  <a:pt x="2092" y="9868"/>
                </a:lnTo>
                <a:lnTo>
                  <a:pt x="2165" y="9758"/>
                </a:lnTo>
                <a:lnTo>
                  <a:pt x="2238" y="9611"/>
                </a:lnTo>
                <a:lnTo>
                  <a:pt x="2349" y="9538"/>
                </a:lnTo>
                <a:lnTo>
                  <a:pt x="2495" y="9464"/>
                </a:lnTo>
                <a:lnTo>
                  <a:pt x="2679" y="9391"/>
                </a:lnTo>
                <a:lnTo>
                  <a:pt x="2715" y="9391"/>
                </a:lnTo>
                <a:lnTo>
                  <a:pt x="2752" y="9354"/>
                </a:lnTo>
                <a:lnTo>
                  <a:pt x="2789" y="9281"/>
                </a:lnTo>
                <a:lnTo>
                  <a:pt x="2789" y="9207"/>
                </a:lnTo>
                <a:lnTo>
                  <a:pt x="2715" y="9024"/>
                </a:lnTo>
                <a:lnTo>
                  <a:pt x="2605" y="8841"/>
                </a:lnTo>
                <a:lnTo>
                  <a:pt x="2495" y="8694"/>
                </a:lnTo>
                <a:lnTo>
                  <a:pt x="2349" y="8510"/>
                </a:lnTo>
                <a:lnTo>
                  <a:pt x="2055" y="8254"/>
                </a:lnTo>
                <a:lnTo>
                  <a:pt x="1725" y="7960"/>
                </a:lnTo>
                <a:lnTo>
                  <a:pt x="1505" y="7813"/>
                </a:lnTo>
                <a:lnTo>
                  <a:pt x="1285" y="7630"/>
                </a:lnTo>
                <a:lnTo>
                  <a:pt x="1175" y="7447"/>
                </a:lnTo>
                <a:lnTo>
                  <a:pt x="991" y="7300"/>
                </a:lnTo>
                <a:lnTo>
                  <a:pt x="771" y="7153"/>
                </a:lnTo>
                <a:lnTo>
                  <a:pt x="551" y="7117"/>
                </a:lnTo>
                <a:lnTo>
                  <a:pt x="661" y="6566"/>
                </a:lnTo>
                <a:lnTo>
                  <a:pt x="771" y="6089"/>
                </a:lnTo>
                <a:lnTo>
                  <a:pt x="808" y="6016"/>
                </a:lnTo>
                <a:lnTo>
                  <a:pt x="955" y="5943"/>
                </a:lnTo>
                <a:lnTo>
                  <a:pt x="1101" y="5906"/>
                </a:lnTo>
                <a:lnTo>
                  <a:pt x="1248" y="5906"/>
                </a:lnTo>
                <a:lnTo>
                  <a:pt x="1395" y="5943"/>
                </a:lnTo>
                <a:lnTo>
                  <a:pt x="1505" y="6016"/>
                </a:lnTo>
                <a:lnTo>
                  <a:pt x="1615" y="6126"/>
                </a:lnTo>
                <a:lnTo>
                  <a:pt x="1652" y="6236"/>
                </a:lnTo>
                <a:lnTo>
                  <a:pt x="1652" y="6420"/>
                </a:lnTo>
                <a:lnTo>
                  <a:pt x="1652" y="6530"/>
                </a:lnTo>
                <a:lnTo>
                  <a:pt x="1688" y="6566"/>
                </a:lnTo>
                <a:lnTo>
                  <a:pt x="1725" y="6566"/>
                </a:lnTo>
                <a:lnTo>
                  <a:pt x="1945" y="6676"/>
                </a:lnTo>
                <a:lnTo>
                  <a:pt x="2128" y="6786"/>
                </a:lnTo>
                <a:lnTo>
                  <a:pt x="2275" y="6970"/>
                </a:lnTo>
                <a:lnTo>
                  <a:pt x="2385" y="7153"/>
                </a:lnTo>
                <a:lnTo>
                  <a:pt x="2459" y="7227"/>
                </a:lnTo>
                <a:lnTo>
                  <a:pt x="2532" y="7227"/>
                </a:lnTo>
                <a:lnTo>
                  <a:pt x="2605" y="7190"/>
                </a:lnTo>
                <a:lnTo>
                  <a:pt x="2642" y="7080"/>
                </a:lnTo>
                <a:lnTo>
                  <a:pt x="2532" y="5943"/>
                </a:lnTo>
                <a:lnTo>
                  <a:pt x="2752" y="5906"/>
                </a:lnTo>
                <a:lnTo>
                  <a:pt x="3009" y="5796"/>
                </a:lnTo>
                <a:lnTo>
                  <a:pt x="3229" y="5723"/>
                </a:lnTo>
                <a:lnTo>
                  <a:pt x="3449" y="5686"/>
                </a:lnTo>
                <a:lnTo>
                  <a:pt x="3669" y="5649"/>
                </a:lnTo>
                <a:lnTo>
                  <a:pt x="3889" y="5686"/>
                </a:lnTo>
                <a:lnTo>
                  <a:pt x="4293" y="5723"/>
                </a:lnTo>
                <a:lnTo>
                  <a:pt x="5100" y="5723"/>
                </a:lnTo>
                <a:lnTo>
                  <a:pt x="5283" y="5649"/>
                </a:lnTo>
                <a:lnTo>
                  <a:pt x="5503" y="5576"/>
                </a:lnTo>
                <a:lnTo>
                  <a:pt x="5577" y="5539"/>
                </a:lnTo>
                <a:lnTo>
                  <a:pt x="5613" y="5466"/>
                </a:lnTo>
                <a:lnTo>
                  <a:pt x="5613" y="5356"/>
                </a:lnTo>
                <a:lnTo>
                  <a:pt x="5577" y="5282"/>
                </a:lnTo>
                <a:lnTo>
                  <a:pt x="5246" y="4916"/>
                </a:lnTo>
                <a:lnTo>
                  <a:pt x="4880" y="4549"/>
                </a:lnTo>
                <a:lnTo>
                  <a:pt x="4696" y="4365"/>
                </a:lnTo>
                <a:lnTo>
                  <a:pt x="4513" y="4219"/>
                </a:lnTo>
                <a:lnTo>
                  <a:pt x="4293" y="4109"/>
                </a:lnTo>
                <a:lnTo>
                  <a:pt x="4036" y="3999"/>
                </a:lnTo>
                <a:lnTo>
                  <a:pt x="3999" y="3889"/>
                </a:lnTo>
                <a:lnTo>
                  <a:pt x="3963" y="3815"/>
                </a:lnTo>
                <a:lnTo>
                  <a:pt x="3852" y="3742"/>
                </a:lnTo>
                <a:lnTo>
                  <a:pt x="3742" y="3668"/>
                </a:lnTo>
                <a:lnTo>
                  <a:pt x="3376" y="3522"/>
                </a:lnTo>
                <a:lnTo>
                  <a:pt x="3192" y="3448"/>
                </a:lnTo>
                <a:lnTo>
                  <a:pt x="2972" y="3412"/>
                </a:lnTo>
                <a:lnTo>
                  <a:pt x="3412" y="3228"/>
                </a:lnTo>
                <a:lnTo>
                  <a:pt x="3816" y="3045"/>
                </a:lnTo>
                <a:lnTo>
                  <a:pt x="4256" y="2935"/>
                </a:lnTo>
                <a:lnTo>
                  <a:pt x="4696" y="2861"/>
                </a:lnTo>
                <a:lnTo>
                  <a:pt x="5136" y="2788"/>
                </a:lnTo>
                <a:lnTo>
                  <a:pt x="6494" y="2788"/>
                </a:lnTo>
                <a:lnTo>
                  <a:pt x="6567" y="2751"/>
                </a:lnTo>
                <a:lnTo>
                  <a:pt x="6567" y="2678"/>
                </a:lnTo>
                <a:close/>
                <a:moveTo>
                  <a:pt x="5100" y="15590"/>
                </a:moveTo>
                <a:lnTo>
                  <a:pt x="5246" y="15627"/>
                </a:lnTo>
                <a:lnTo>
                  <a:pt x="5503" y="15700"/>
                </a:lnTo>
                <a:lnTo>
                  <a:pt x="5393" y="15737"/>
                </a:lnTo>
                <a:lnTo>
                  <a:pt x="5320" y="15810"/>
                </a:lnTo>
                <a:lnTo>
                  <a:pt x="5246" y="15920"/>
                </a:lnTo>
                <a:lnTo>
                  <a:pt x="5246" y="16030"/>
                </a:lnTo>
                <a:lnTo>
                  <a:pt x="5210" y="16177"/>
                </a:lnTo>
                <a:lnTo>
                  <a:pt x="5246" y="16360"/>
                </a:lnTo>
                <a:lnTo>
                  <a:pt x="5246" y="16434"/>
                </a:lnTo>
                <a:lnTo>
                  <a:pt x="5283" y="16507"/>
                </a:lnTo>
                <a:lnTo>
                  <a:pt x="5356" y="16580"/>
                </a:lnTo>
                <a:lnTo>
                  <a:pt x="5430" y="16617"/>
                </a:lnTo>
                <a:lnTo>
                  <a:pt x="5540" y="16617"/>
                </a:lnTo>
                <a:lnTo>
                  <a:pt x="5870" y="16947"/>
                </a:lnTo>
                <a:lnTo>
                  <a:pt x="6237" y="17167"/>
                </a:lnTo>
                <a:lnTo>
                  <a:pt x="6567" y="17351"/>
                </a:lnTo>
                <a:lnTo>
                  <a:pt x="6750" y="17424"/>
                </a:lnTo>
                <a:lnTo>
                  <a:pt x="3449" y="17387"/>
                </a:lnTo>
                <a:lnTo>
                  <a:pt x="3596" y="17314"/>
                </a:lnTo>
                <a:lnTo>
                  <a:pt x="3926" y="17167"/>
                </a:lnTo>
                <a:lnTo>
                  <a:pt x="4256" y="16984"/>
                </a:lnTo>
                <a:lnTo>
                  <a:pt x="4476" y="16837"/>
                </a:lnTo>
                <a:lnTo>
                  <a:pt x="4696" y="16654"/>
                </a:lnTo>
                <a:lnTo>
                  <a:pt x="4770" y="16690"/>
                </a:lnTo>
                <a:lnTo>
                  <a:pt x="4880" y="16690"/>
                </a:lnTo>
                <a:lnTo>
                  <a:pt x="4953" y="16654"/>
                </a:lnTo>
                <a:lnTo>
                  <a:pt x="5026" y="16580"/>
                </a:lnTo>
                <a:lnTo>
                  <a:pt x="5136" y="16397"/>
                </a:lnTo>
                <a:lnTo>
                  <a:pt x="5210" y="16214"/>
                </a:lnTo>
                <a:lnTo>
                  <a:pt x="5173" y="16103"/>
                </a:lnTo>
                <a:lnTo>
                  <a:pt x="5100" y="16030"/>
                </a:lnTo>
                <a:lnTo>
                  <a:pt x="5063" y="15993"/>
                </a:lnTo>
                <a:lnTo>
                  <a:pt x="5100" y="15773"/>
                </a:lnTo>
                <a:lnTo>
                  <a:pt x="5100" y="15590"/>
                </a:lnTo>
                <a:close/>
                <a:moveTo>
                  <a:pt x="9795" y="0"/>
                </a:moveTo>
                <a:lnTo>
                  <a:pt x="9648" y="74"/>
                </a:lnTo>
                <a:lnTo>
                  <a:pt x="9391" y="110"/>
                </a:lnTo>
                <a:lnTo>
                  <a:pt x="9171" y="220"/>
                </a:lnTo>
                <a:lnTo>
                  <a:pt x="9061" y="294"/>
                </a:lnTo>
                <a:lnTo>
                  <a:pt x="8988" y="404"/>
                </a:lnTo>
                <a:lnTo>
                  <a:pt x="8951" y="514"/>
                </a:lnTo>
                <a:lnTo>
                  <a:pt x="8915" y="661"/>
                </a:lnTo>
                <a:lnTo>
                  <a:pt x="8915" y="771"/>
                </a:lnTo>
                <a:lnTo>
                  <a:pt x="8915" y="881"/>
                </a:lnTo>
                <a:lnTo>
                  <a:pt x="8988" y="1027"/>
                </a:lnTo>
                <a:lnTo>
                  <a:pt x="9025" y="1137"/>
                </a:lnTo>
                <a:lnTo>
                  <a:pt x="8254" y="2348"/>
                </a:lnTo>
                <a:lnTo>
                  <a:pt x="7631" y="2201"/>
                </a:lnTo>
                <a:lnTo>
                  <a:pt x="7007" y="2165"/>
                </a:lnTo>
                <a:lnTo>
                  <a:pt x="6384" y="2165"/>
                </a:lnTo>
                <a:lnTo>
                  <a:pt x="5797" y="2238"/>
                </a:lnTo>
                <a:lnTo>
                  <a:pt x="5650" y="2275"/>
                </a:lnTo>
                <a:lnTo>
                  <a:pt x="5577" y="2385"/>
                </a:lnTo>
                <a:lnTo>
                  <a:pt x="5100" y="2348"/>
                </a:lnTo>
                <a:lnTo>
                  <a:pt x="4623" y="2421"/>
                </a:lnTo>
                <a:lnTo>
                  <a:pt x="4109" y="2495"/>
                </a:lnTo>
                <a:lnTo>
                  <a:pt x="3632" y="2641"/>
                </a:lnTo>
                <a:lnTo>
                  <a:pt x="3192" y="2825"/>
                </a:lnTo>
                <a:lnTo>
                  <a:pt x="2715" y="3045"/>
                </a:lnTo>
                <a:lnTo>
                  <a:pt x="2312" y="3302"/>
                </a:lnTo>
                <a:lnTo>
                  <a:pt x="1945" y="3558"/>
                </a:lnTo>
                <a:lnTo>
                  <a:pt x="1505" y="3925"/>
                </a:lnTo>
                <a:lnTo>
                  <a:pt x="1138" y="4365"/>
                </a:lnTo>
                <a:lnTo>
                  <a:pt x="808" y="4806"/>
                </a:lnTo>
                <a:lnTo>
                  <a:pt x="551" y="5282"/>
                </a:lnTo>
                <a:lnTo>
                  <a:pt x="331" y="5796"/>
                </a:lnTo>
                <a:lnTo>
                  <a:pt x="184" y="6346"/>
                </a:lnTo>
                <a:lnTo>
                  <a:pt x="74" y="6896"/>
                </a:lnTo>
                <a:lnTo>
                  <a:pt x="1" y="7447"/>
                </a:lnTo>
                <a:lnTo>
                  <a:pt x="1" y="7997"/>
                </a:lnTo>
                <a:lnTo>
                  <a:pt x="38" y="8547"/>
                </a:lnTo>
                <a:lnTo>
                  <a:pt x="148" y="9097"/>
                </a:lnTo>
                <a:lnTo>
                  <a:pt x="294" y="9648"/>
                </a:lnTo>
                <a:lnTo>
                  <a:pt x="478" y="10161"/>
                </a:lnTo>
                <a:lnTo>
                  <a:pt x="698" y="10638"/>
                </a:lnTo>
                <a:lnTo>
                  <a:pt x="991" y="11115"/>
                </a:lnTo>
                <a:lnTo>
                  <a:pt x="1358" y="11555"/>
                </a:lnTo>
                <a:lnTo>
                  <a:pt x="1725" y="11958"/>
                </a:lnTo>
                <a:lnTo>
                  <a:pt x="2165" y="12325"/>
                </a:lnTo>
                <a:lnTo>
                  <a:pt x="2679" y="12655"/>
                </a:lnTo>
                <a:lnTo>
                  <a:pt x="3156" y="12912"/>
                </a:lnTo>
                <a:lnTo>
                  <a:pt x="3706" y="13132"/>
                </a:lnTo>
                <a:lnTo>
                  <a:pt x="4256" y="13279"/>
                </a:lnTo>
                <a:lnTo>
                  <a:pt x="4806" y="13389"/>
                </a:lnTo>
                <a:lnTo>
                  <a:pt x="5393" y="13462"/>
                </a:lnTo>
                <a:lnTo>
                  <a:pt x="5943" y="13462"/>
                </a:lnTo>
                <a:lnTo>
                  <a:pt x="6494" y="13426"/>
                </a:lnTo>
                <a:lnTo>
                  <a:pt x="7044" y="13352"/>
                </a:lnTo>
                <a:lnTo>
                  <a:pt x="7594" y="13206"/>
                </a:lnTo>
                <a:lnTo>
                  <a:pt x="8108" y="13022"/>
                </a:lnTo>
                <a:lnTo>
                  <a:pt x="8621" y="12802"/>
                </a:lnTo>
                <a:lnTo>
                  <a:pt x="9098" y="12509"/>
                </a:lnTo>
                <a:lnTo>
                  <a:pt x="9538" y="12215"/>
                </a:lnTo>
                <a:lnTo>
                  <a:pt x="10052" y="11775"/>
                </a:lnTo>
                <a:lnTo>
                  <a:pt x="10492" y="11262"/>
                </a:lnTo>
                <a:lnTo>
                  <a:pt x="10932" y="10711"/>
                </a:lnTo>
                <a:lnTo>
                  <a:pt x="11299" y="10161"/>
                </a:lnTo>
                <a:lnTo>
                  <a:pt x="11629" y="9538"/>
                </a:lnTo>
                <a:lnTo>
                  <a:pt x="11886" y="8914"/>
                </a:lnTo>
                <a:lnTo>
                  <a:pt x="12106" y="8290"/>
                </a:lnTo>
                <a:lnTo>
                  <a:pt x="12179" y="7924"/>
                </a:lnTo>
                <a:lnTo>
                  <a:pt x="12216" y="7593"/>
                </a:lnTo>
                <a:lnTo>
                  <a:pt x="12253" y="7080"/>
                </a:lnTo>
                <a:lnTo>
                  <a:pt x="12216" y="6603"/>
                </a:lnTo>
                <a:lnTo>
                  <a:pt x="12106" y="6126"/>
                </a:lnTo>
                <a:lnTo>
                  <a:pt x="11922" y="5649"/>
                </a:lnTo>
                <a:lnTo>
                  <a:pt x="11739" y="5172"/>
                </a:lnTo>
                <a:lnTo>
                  <a:pt x="11482" y="4732"/>
                </a:lnTo>
                <a:lnTo>
                  <a:pt x="11189" y="4329"/>
                </a:lnTo>
                <a:lnTo>
                  <a:pt x="10859" y="3962"/>
                </a:lnTo>
                <a:lnTo>
                  <a:pt x="10822" y="3852"/>
                </a:lnTo>
                <a:lnTo>
                  <a:pt x="10712" y="3815"/>
                </a:lnTo>
                <a:lnTo>
                  <a:pt x="10272" y="3375"/>
                </a:lnTo>
                <a:lnTo>
                  <a:pt x="10162" y="3302"/>
                </a:lnTo>
                <a:lnTo>
                  <a:pt x="9832" y="3082"/>
                </a:lnTo>
                <a:lnTo>
                  <a:pt x="9501" y="2861"/>
                </a:lnTo>
                <a:lnTo>
                  <a:pt x="9135" y="2678"/>
                </a:lnTo>
                <a:lnTo>
                  <a:pt x="8768" y="2531"/>
                </a:lnTo>
                <a:lnTo>
                  <a:pt x="8804" y="2458"/>
                </a:lnTo>
                <a:lnTo>
                  <a:pt x="8841" y="2421"/>
                </a:lnTo>
                <a:lnTo>
                  <a:pt x="8804" y="2348"/>
                </a:lnTo>
                <a:lnTo>
                  <a:pt x="9171" y="1871"/>
                </a:lnTo>
                <a:lnTo>
                  <a:pt x="9501" y="1394"/>
                </a:lnTo>
                <a:lnTo>
                  <a:pt x="9758" y="1394"/>
                </a:lnTo>
                <a:lnTo>
                  <a:pt x="9868" y="1358"/>
                </a:lnTo>
                <a:lnTo>
                  <a:pt x="9978" y="1284"/>
                </a:lnTo>
                <a:lnTo>
                  <a:pt x="10052" y="1211"/>
                </a:lnTo>
                <a:lnTo>
                  <a:pt x="10602" y="1468"/>
                </a:lnTo>
                <a:lnTo>
                  <a:pt x="11079" y="1798"/>
                </a:lnTo>
                <a:lnTo>
                  <a:pt x="11556" y="2128"/>
                </a:lnTo>
                <a:lnTo>
                  <a:pt x="11996" y="2531"/>
                </a:lnTo>
                <a:lnTo>
                  <a:pt x="12399" y="2972"/>
                </a:lnTo>
                <a:lnTo>
                  <a:pt x="12766" y="3412"/>
                </a:lnTo>
                <a:lnTo>
                  <a:pt x="13060" y="3925"/>
                </a:lnTo>
                <a:lnTo>
                  <a:pt x="13353" y="4439"/>
                </a:lnTo>
                <a:lnTo>
                  <a:pt x="13573" y="4989"/>
                </a:lnTo>
                <a:lnTo>
                  <a:pt x="13757" y="5539"/>
                </a:lnTo>
                <a:lnTo>
                  <a:pt x="13903" y="6126"/>
                </a:lnTo>
                <a:lnTo>
                  <a:pt x="14013" y="6713"/>
                </a:lnTo>
                <a:lnTo>
                  <a:pt x="14087" y="7300"/>
                </a:lnTo>
                <a:lnTo>
                  <a:pt x="14087" y="7887"/>
                </a:lnTo>
                <a:lnTo>
                  <a:pt x="14087" y="8510"/>
                </a:lnTo>
                <a:lnTo>
                  <a:pt x="14013" y="9097"/>
                </a:lnTo>
                <a:lnTo>
                  <a:pt x="13867" y="9758"/>
                </a:lnTo>
                <a:lnTo>
                  <a:pt x="13720" y="10381"/>
                </a:lnTo>
                <a:lnTo>
                  <a:pt x="13463" y="11005"/>
                </a:lnTo>
                <a:lnTo>
                  <a:pt x="13206" y="11592"/>
                </a:lnTo>
                <a:lnTo>
                  <a:pt x="12876" y="12179"/>
                </a:lnTo>
                <a:lnTo>
                  <a:pt x="12473" y="12692"/>
                </a:lnTo>
                <a:lnTo>
                  <a:pt x="12069" y="13206"/>
                </a:lnTo>
                <a:lnTo>
                  <a:pt x="11592" y="13683"/>
                </a:lnTo>
                <a:lnTo>
                  <a:pt x="11079" y="14049"/>
                </a:lnTo>
                <a:lnTo>
                  <a:pt x="10565" y="14416"/>
                </a:lnTo>
                <a:lnTo>
                  <a:pt x="9978" y="14710"/>
                </a:lnTo>
                <a:lnTo>
                  <a:pt x="9391" y="14966"/>
                </a:lnTo>
                <a:lnTo>
                  <a:pt x="8804" y="15150"/>
                </a:lnTo>
                <a:lnTo>
                  <a:pt x="8181" y="15260"/>
                </a:lnTo>
                <a:lnTo>
                  <a:pt x="7557" y="15333"/>
                </a:lnTo>
                <a:lnTo>
                  <a:pt x="6897" y="15370"/>
                </a:lnTo>
                <a:lnTo>
                  <a:pt x="6420" y="15333"/>
                </a:lnTo>
                <a:lnTo>
                  <a:pt x="5943" y="15296"/>
                </a:lnTo>
                <a:lnTo>
                  <a:pt x="5466" y="15186"/>
                </a:lnTo>
                <a:lnTo>
                  <a:pt x="5026" y="15076"/>
                </a:lnTo>
                <a:lnTo>
                  <a:pt x="4549" y="14893"/>
                </a:lnTo>
                <a:lnTo>
                  <a:pt x="4109" y="14673"/>
                </a:lnTo>
                <a:lnTo>
                  <a:pt x="3632" y="14453"/>
                </a:lnTo>
                <a:lnTo>
                  <a:pt x="3669" y="14416"/>
                </a:lnTo>
                <a:lnTo>
                  <a:pt x="3706" y="14343"/>
                </a:lnTo>
                <a:lnTo>
                  <a:pt x="3706" y="14269"/>
                </a:lnTo>
                <a:lnTo>
                  <a:pt x="3706" y="14196"/>
                </a:lnTo>
                <a:lnTo>
                  <a:pt x="3669" y="14123"/>
                </a:lnTo>
                <a:lnTo>
                  <a:pt x="3522" y="14013"/>
                </a:lnTo>
                <a:lnTo>
                  <a:pt x="3376" y="13939"/>
                </a:lnTo>
                <a:lnTo>
                  <a:pt x="3229" y="13903"/>
                </a:lnTo>
                <a:lnTo>
                  <a:pt x="3009" y="13903"/>
                </a:lnTo>
                <a:lnTo>
                  <a:pt x="2899" y="13939"/>
                </a:lnTo>
                <a:lnTo>
                  <a:pt x="2752" y="14013"/>
                </a:lnTo>
                <a:lnTo>
                  <a:pt x="2642" y="14123"/>
                </a:lnTo>
                <a:lnTo>
                  <a:pt x="2605" y="14269"/>
                </a:lnTo>
                <a:lnTo>
                  <a:pt x="2605" y="14416"/>
                </a:lnTo>
                <a:lnTo>
                  <a:pt x="2642" y="14563"/>
                </a:lnTo>
                <a:lnTo>
                  <a:pt x="2715" y="14710"/>
                </a:lnTo>
                <a:lnTo>
                  <a:pt x="2825" y="14820"/>
                </a:lnTo>
                <a:lnTo>
                  <a:pt x="2972" y="14856"/>
                </a:lnTo>
                <a:lnTo>
                  <a:pt x="3119" y="14893"/>
                </a:lnTo>
                <a:lnTo>
                  <a:pt x="3266" y="14856"/>
                </a:lnTo>
                <a:lnTo>
                  <a:pt x="3376" y="14746"/>
                </a:lnTo>
                <a:lnTo>
                  <a:pt x="3522" y="14856"/>
                </a:lnTo>
                <a:lnTo>
                  <a:pt x="4036" y="15150"/>
                </a:lnTo>
                <a:lnTo>
                  <a:pt x="4439" y="15333"/>
                </a:lnTo>
                <a:lnTo>
                  <a:pt x="4806" y="15480"/>
                </a:lnTo>
                <a:lnTo>
                  <a:pt x="4770" y="15553"/>
                </a:lnTo>
                <a:lnTo>
                  <a:pt x="4733" y="15590"/>
                </a:lnTo>
                <a:lnTo>
                  <a:pt x="4659" y="15810"/>
                </a:lnTo>
                <a:lnTo>
                  <a:pt x="4623" y="16030"/>
                </a:lnTo>
                <a:lnTo>
                  <a:pt x="4586" y="16470"/>
                </a:lnTo>
                <a:lnTo>
                  <a:pt x="3963" y="16654"/>
                </a:lnTo>
                <a:lnTo>
                  <a:pt x="3376" y="16910"/>
                </a:lnTo>
                <a:lnTo>
                  <a:pt x="2752" y="17167"/>
                </a:lnTo>
                <a:lnTo>
                  <a:pt x="2128" y="17387"/>
                </a:lnTo>
                <a:lnTo>
                  <a:pt x="2055" y="17424"/>
                </a:lnTo>
                <a:lnTo>
                  <a:pt x="2018" y="17497"/>
                </a:lnTo>
                <a:lnTo>
                  <a:pt x="1982" y="17571"/>
                </a:lnTo>
                <a:lnTo>
                  <a:pt x="1982" y="17644"/>
                </a:lnTo>
                <a:lnTo>
                  <a:pt x="2018" y="17717"/>
                </a:lnTo>
                <a:lnTo>
                  <a:pt x="2055" y="17791"/>
                </a:lnTo>
                <a:lnTo>
                  <a:pt x="2128" y="17828"/>
                </a:lnTo>
                <a:lnTo>
                  <a:pt x="2202" y="17864"/>
                </a:lnTo>
                <a:lnTo>
                  <a:pt x="8401" y="17901"/>
                </a:lnTo>
                <a:lnTo>
                  <a:pt x="8474" y="17901"/>
                </a:lnTo>
                <a:lnTo>
                  <a:pt x="8548" y="17864"/>
                </a:lnTo>
                <a:lnTo>
                  <a:pt x="8621" y="17791"/>
                </a:lnTo>
                <a:lnTo>
                  <a:pt x="8621" y="17717"/>
                </a:lnTo>
                <a:lnTo>
                  <a:pt x="8621" y="17644"/>
                </a:lnTo>
                <a:lnTo>
                  <a:pt x="8621" y="17571"/>
                </a:lnTo>
                <a:lnTo>
                  <a:pt x="8584" y="17497"/>
                </a:lnTo>
                <a:lnTo>
                  <a:pt x="8474" y="17424"/>
                </a:lnTo>
                <a:lnTo>
                  <a:pt x="8108" y="17277"/>
                </a:lnTo>
                <a:lnTo>
                  <a:pt x="7667" y="17167"/>
                </a:lnTo>
                <a:lnTo>
                  <a:pt x="7264" y="17057"/>
                </a:lnTo>
                <a:lnTo>
                  <a:pt x="6860" y="16947"/>
                </a:lnTo>
                <a:lnTo>
                  <a:pt x="6494" y="16764"/>
                </a:lnTo>
                <a:lnTo>
                  <a:pt x="6163" y="16544"/>
                </a:lnTo>
                <a:lnTo>
                  <a:pt x="5907" y="16324"/>
                </a:lnTo>
                <a:lnTo>
                  <a:pt x="5797" y="16214"/>
                </a:lnTo>
                <a:lnTo>
                  <a:pt x="5650" y="16140"/>
                </a:lnTo>
                <a:lnTo>
                  <a:pt x="5650" y="16103"/>
                </a:lnTo>
                <a:lnTo>
                  <a:pt x="5687" y="15920"/>
                </a:lnTo>
                <a:lnTo>
                  <a:pt x="5650" y="15737"/>
                </a:lnTo>
                <a:lnTo>
                  <a:pt x="6127" y="15810"/>
                </a:lnTo>
                <a:lnTo>
                  <a:pt x="6640" y="15847"/>
                </a:lnTo>
                <a:lnTo>
                  <a:pt x="7631" y="15847"/>
                </a:lnTo>
                <a:lnTo>
                  <a:pt x="8218" y="15773"/>
                </a:lnTo>
                <a:lnTo>
                  <a:pt x="8841" y="15627"/>
                </a:lnTo>
                <a:lnTo>
                  <a:pt x="9428" y="15480"/>
                </a:lnTo>
                <a:lnTo>
                  <a:pt x="10015" y="15260"/>
                </a:lnTo>
                <a:lnTo>
                  <a:pt x="10565" y="14966"/>
                </a:lnTo>
                <a:lnTo>
                  <a:pt x="11079" y="14673"/>
                </a:lnTo>
                <a:lnTo>
                  <a:pt x="11592" y="14306"/>
                </a:lnTo>
                <a:lnTo>
                  <a:pt x="12069" y="13903"/>
                </a:lnTo>
                <a:lnTo>
                  <a:pt x="12509" y="13462"/>
                </a:lnTo>
                <a:lnTo>
                  <a:pt x="12913" y="12986"/>
                </a:lnTo>
                <a:lnTo>
                  <a:pt x="13280" y="12472"/>
                </a:lnTo>
                <a:lnTo>
                  <a:pt x="13573" y="11922"/>
                </a:lnTo>
                <a:lnTo>
                  <a:pt x="13867" y="11372"/>
                </a:lnTo>
                <a:lnTo>
                  <a:pt x="14087" y="10785"/>
                </a:lnTo>
                <a:lnTo>
                  <a:pt x="14307" y="10198"/>
                </a:lnTo>
                <a:lnTo>
                  <a:pt x="14417" y="9574"/>
                </a:lnTo>
                <a:lnTo>
                  <a:pt x="14527" y="8951"/>
                </a:lnTo>
                <a:lnTo>
                  <a:pt x="14600" y="8327"/>
                </a:lnTo>
                <a:lnTo>
                  <a:pt x="14600" y="7703"/>
                </a:lnTo>
                <a:lnTo>
                  <a:pt x="14564" y="7080"/>
                </a:lnTo>
                <a:lnTo>
                  <a:pt x="14490" y="6456"/>
                </a:lnTo>
                <a:lnTo>
                  <a:pt x="14380" y="5833"/>
                </a:lnTo>
                <a:lnTo>
                  <a:pt x="14197" y="5209"/>
                </a:lnTo>
                <a:lnTo>
                  <a:pt x="13977" y="4622"/>
                </a:lnTo>
                <a:lnTo>
                  <a:pt x="13720" y="3999"/>
                </a:lnTo>
                <a:lnTo>
                  <a:pt x="13353" y="3412"/>
                </a:lnTo>
                <a:lnTo>
                  <a:pt x="12986" y="2861"/>
                </a:lnTo>
                <a:lnTo>
                  <a:pt x="12509" y="2311"/>
                </a:lnTo>
                <a:lnTo>
                  <a:pt x="12032" y="1834"/>
                </a:lnTo>
                <a:lnTo>
                  <a:pt x="11482" y="1394"/>
                </a:lnTo>
                <a:lnTo>
                  <a:pt x="10895" y="1027"/>
                </a:lnTo>
                <a:lnTo>
                  <a:pt x="10602" y="881"/>
                </a:lnTo>
                <a:lnTo>
                  <a:pt x="10272" y="734"/>
                </a:lnTo>
                <a:lnTo>
                  <a:pt x="10308" y="587"/>
                </a:lnTo>
                <a:lnTo>
                  <a:pt x="10308" y="441"/>
                </a:lnTo>
                <a:lnTo>
                  <a:pt x="10272" y="294"/>
                </a:lnTo>
                <a:lnTo>
                  <a:pt x="10198" y="147"/>
                </a:lnTo>
                <a:lnTo>
                  <a:pt x="10088" y="74"/>
                </a:lnTo>
                <a:lnTo>
                  <a:pt x="9942" y="0"/>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496" name="Shape 496"/>
          <p:cNvSpPr/>
          <p:nvPr/>
        </p:nvSpPr>
        <p:spPr>
          <a:xfrm>
            <a:off x="8318810" y="-29822"/>
            <a:ext cx="456818" cy="425588"/>
          </a:xfrm>
          <a:custGeom>
            <a:avLst/>
            <a:gdLst/>
            <a:ahLst/>
            <a:cxnLst/>
            <a:rect l="0" t="0" r="0" b="0"/>
            <a:pathLst>
              <a:path w="16105" h="15004" extrusionOk="0">
                <a:moveTo>
                  <a:pt x="13170" y="587"/>
                </a:moveTo>
                <a:lnTo>
                  <a:pt x="13206" y="624"/>
                </a:lnTo>
                <a:lnTo>
                  <a:pt x="13280" y="661"/>
                </a:lnTo>
                <a:lnTo>
                  <a:pt x="13353" y="697"/>
                </a:lnTo>
                <a:lnTo>
                  <a:pt x="13610" y="771"/>
                </a:lnTo>
                <a:lnTo>
                  <a:pt x="13830" y="844"/>
                </a:lnTo>
                <a:lnTo>
                  <a:pt x="14013" y="954"/>
                </a:lnTo>
                <a:lnTo>
                  <a:pt x="14160" y="1174"/>
                </a:lnTo>
                <a:lnTo>
                  <a:pt x="14307" y="1394"/>
                </a:lnTo>
                <a:lnTo>
                  <a:pt x="14343" y="1651"/>
                </a:lnTo>
                <a:lnTo>
                  <a:pt x="14307" y="1908"/>
                </a:lnTo>
                <a:lnTo>
                  <a:pt x="14233" y="2128"/>
                </a:lnTo>
                <a:lnTo>
                  <a:pt x="14087" y="2348"/>
                </a:lnTo>
                <a:lnTo>
                  <a:pt x="13903" y="2531"/>
                </a:lnTo>
                <a:lnTo>
                  <a:pt x="13683" y="2678"/>
                </a:lnTo>
                <a:lnTo>
                  <a:pt x="13463" y="2788"/>
                </a:lnTo>
                <a:lnTo>
                  <a:pt x="13170" y="2825"/>
                </a:lnTo>
                <a:lnTo>
                  <a:pt x="12840" y="2788"/>
                </a:lnTo>
                <a:lnTo>
                  <a:pt x="12656" y="2751"/>
                </a:lnTo>
                <a:lnTo>
                  <a:pt x="12546" y="2715"/>
                </a:lnTo>
                <a:lnTo>
                  <a:pt x="12436" y="2641"/>
                </a:lnTo>
                <a:lnTo>
                  <a:pt x="12363" y="2495"/>
                </a:lnTo>
                <a:lnTo>
                  <a:pt x="12289" y="2495"/>
                </a:lnTo>
                <a:lnTo>
                  <a:pt x="12253" y="2275"/>
                </a:lnTo>
                <a:lnTo>
                  <a:pt x="12253" y="2054"/>
                </a:lnTo>
                <a:lnTo>
                  <a:pt x="12253" y="1871"/>
                </a:lnTo>
                <a:lnTo>
                  <a:pt x="12289" y="1724"/>
                </a:lnTo>
                <a:lnTo>
                  <a:pt x="12399" y="1394"/>
                </a:lnTo>
                <a:lnTo>
                  <a:pt x="12583" y="1064"/>
                </a:lnTo>
                <a:lnTo>
                  <a:pt x="12840" y="807"/>
                </a:lnTo>
                <a:lnTo>
                  <a:pt x="12986" y="697"/>
                </a:lnTo>
                <a:lnTo>
                  <a:pt x="13170" y="587"/>
                </a:lnTo>
                <a:close/>
                <a:moveTo>
                  <a:pt x="9061" y="3338"/>
                </a:moveTo>
                <a:lnTo>
                  <a:pt x="9245" y="3412"/>
                </a:lnTo>
                <a:lnTo>
                  <a:pt x="9245" y="3448"/>
                </a:lnTo>
                <a:lnTo>
                  <a:pt x="9171" y="3632"/>
                </a:lnTo>
                <a:lnTo>
                  <a:pt x="9171" y="3668"/>
                </a:lnTo>
                <a:lnTo>
                  <a:pt x="9135" y="3632"/>
                </a:lnTo>
                <a:lnTo>
                  <a:pt x="9061" y="3522"/>
                </a:lnTo>
                <a:lnTo>
                  <a:pt x="8988" y="3448"/>
                </a:lnTo>
                <a:lnTo>
                  <a:pt x="8988" y="3412"/>
                </a:lnTo>
                <a:lnTo>
                  <a:pt x="8988" y="3375"/>
                </a:lnTo>
                <a:lnTo>
                  <a:pt x="9061" y="3338"/>
                </a:lnTo>
                <a:close/>
                <a:moveTo>
                  <a:pt x="14123" y="440"/>
                </a:moveTo>
                <a:lnTo>
                  <a:pt x="14233" y="477"/>
                </a:lnTo>
                <a:lnTo>
                  <a:pt x="14307" y="587"/>
                </a:lnTo>
                <a:lnTo>
                  <a:pt x="14417" y="661"/>
                </a:lnTo>
                <a:lnTo>
                  <a:pt x="14454" y="807"/>
                </a:lnTo>
                <a:lnTo>
                  <a:pt x="14527" y="807"/>
                </a:lnTo>
                <a:lnTo>
                  <a:pt x="14490" y="624"/>
                </a:lnTo>
                <a:lnTo>
                  <a:pt x="14454" y="477"/>
                </a:lnTo>
                <a:lnTo>
                  <a:pt x="14600" y="551"/>
                </a:lnTo>
                <a:lnTo>
                  <a:pt x="14784" y="624"/>
                </a:lnTo>
                <a:lnTo>
                  <a:pt x="14967" y="771"/>
                </a:lnTo>
                <a:lnTo>
                  <a:pt x="15114" y="881"/>
                </a:lnTo>
                <a:lnTo>
                  <a:pt x="15224" y="1064"/>
                </a:lnTo>
                <a:lnTo>
                  <a:pt x="15334" y="1211"/>
                </a:lnTo>
                <a:lnTo>
                  <a:pt x="15444" y="1578"/>
                </a:lnTo>
                <a:lnTo>
                  <a:pt x="15554" y="1944"/>
                </a:lnTo>
                <a:lnTo>
                  <a:pt x="15627" y="2385"/>
                </a:lnTo>
                <a:lnTo>
                  <a:pt x="15664" y="2568"/>
                </a:lnTo>
                <a:lnTo>
                  <a:pt x="15627" y="2788"/>
                </a:lnTo>
                <a:lnTo>
                  <a:pt x="15591" y="2972"/>
                </a:lnTo>
                <a:lnTo>
                  <a:pt x="15481" y="3118"/>
                </a:lnTo>
                <a:lnTo>
                  <a:pt x="15187" y="3412"/>
                </a:lnTo>
                <a:lnTo>
                  <a:pt x="14930" y="3595"/>
                </a:lnTo>
                <a:lnTo>
                  <a:pt x="14600" y="3705"/>
                </a:lnTo>
                <a:lnTo>
                  <a:pt x="14270" y="3779"/>
                </a:lnTo>
                <a:lnTo>
                  <a:pt x="13940" y="3815"/>
                </a:lnTo>
                <a:lnTo>
                  <a:pt x="13720" y="3779"/>
                </a:lnTo>
                <a:lnTo>
                  <a:pt x="13500" y="3742"/>
                </a:lnTo>
                <a:lnTo>
                  <a:pt x="13316" y="3668"/>
                </a:lnTo>
                <a:lnTo>
                  <a:pt x="13133" y="3595"/>
                </a:lnTo>
                <a:lnTo>
                  <a:pt x="12950" y="3485"/>
                </a:lnTo>
                <a:lnTo>
                  <a:pt x="12803" y="3338"/>
                </a:lnTo>
                <a:lnTo>
                  <a:pt x="12656" y="3192"/>
                </a:lnTo>
                <a:lnTo>
                  <a:pt x="12546" y="3045"/>
                </a:lnTo>
                <a:lnTo>
                  <a:pt x="12840" y="3118"/>
                </a:lnTo>
                <a:lnTo>
                  <a:pt x="13133" y="3155"/>
                </a:lnTo>
                <a:lnTo>
                  <a:pt x="13426" y="3118"/>
                </a:lnTo>
                <a:lnTo>
                  <a:pt x="13720" y="3045"/>
                </a:lnTo>
                <a:lnTo>
                  <a:pt x="13977" y="2935"/>
                </a:lnTo>
                <a:lnTo>
                  <a:pt x="14233" y="2751"/>
                </a:lnTo>
                <a:lnTo>
                  <a:pt x="14417" y="2495"/>
                </a:lnTo>
                <a:lnTo>
                  <a:pt x="14600" y="2238"/>
                </a:lnTo>
                <a:lnTo>
                  <a:pt x="14674" y="1981"/>
                </a:lnTo>
                <a:lnTo>
                  <a:pt x="14710" y="1724"/>
                </a:lnTo>
                <a:lnTo>
                  <a:pt x="14674" y="1468"/>
                </a:lnTo>
                <a:lnTo>
                  <a:pt x="14600" y="1211"/>
                </a:lnTo>
                <a:lnTo>
                  <a:pt x="14490" y="991"/>
                </a:lnTo>
                <a:lnTo>
                  <a:pt x="14343" y="771"/>
                </a:lnTo>
                <a:lnTo>
                  <a:pt x="14160" y="587"/>
                </a:lnTo>
                <a:lnTo>
                  <a:pt x="13940" y="440"/>
                </a:lnTo>
                <a:close/>
                <a:moveTo>
                  <a:pt x="13757" y="0"/>
                </a:moveTo>
                <a:lnTo>
                  <a:pt x="13610" y="74"/>
                </a:lnTo>
                <a:lnTo>
                  <a:pt x="13353" y="110"/>
                </a:lnTo>
                <a:lnTo>
                  <a:pt x="13133" y="147"/>
                </a:lnTo>
                <a:lnTo>
                  <a:pt x="12913" y="257"/>
                </a:lnTo>
                <a:lnTo>
                  <a:pt x="12729" y="404"/>
                </a:lnTo>
                <a:lnTo>
                  <a:pt x="12509" y="551"/>
                </a:lnTo>
                <a:lnTo>
                  <a:pt x="12363" y="734"/>
                </a:lnTo>
                <a:lnTo>
                  <a:pt x="12216" y="917"/>
                </a:lnTo>
                <a:lnTo>
                  <a:pt x="12069" y="1137"/>
                </a:lnTo>
                <a:lnTo>
                  <a:pt x="11996" y="1321"/>
                </a:lnTo>
                <a:lnTo>
                  <a:pt x="11922" y="1578"/>
                </a:lnTo>
                <a:lnTo>
                  <a:pt x="11849" y="1798"/>
                </a:lnTo>
                <a:lnTo>
                  <a:pt x="11849" y="2054"/>
                </a:lnTo>
                <a:lnTo>
                  <a:pt x="11849" y="2275"/>
                </a:lnTo>
                <a:lnTo>
                  <a:pt x="11886" y="2531"/>
                </a:lnTo>
                <a:lnTo>
                  <a:pt x="11959" y="2751"/>
                </a:lnTo>
                <a:lnTo>
                  <a:pt x="12033" y="2972"/>
                </a:lnTo>
                <a:lnTo>
                  <a:pt x="12143" y="3192"/>
                </a:lnTo>
                <a:lnTo>
                  <a:pt x="12253" y="3375"/>
                </a:lnTo>
                <a:lnTo>
                  <a:pt x="12399" y="3558"/>
                </a:lnTo>
                <a:lnTo>
                  <a:pt x="12583" y="3705"/>
                </a:lnTo>
                <a:lnTo>
                  <a:pt x="12766" y="3852"/>
                </a:lnTo>
                <a:lnTo>
                  <a:pt x="12986" y="3999"/>
                </a:lnTo>
                <a:lnTo>
                  <a:pt x="13206" y="4072"/>
                </a:lnTo>
                <a:lnTo>
                  <a:pt x="13426" y="4145"/>
                </a:lnTo>
                <a:lnTo>
                  <a:pt x="13683" y="4219"/>
                </a:lnTo>
                <a:lnTo>
                  <a:pt x="14123" y="4219"/>
                </a:lnTo>
                <a:lnTo>
                  <a:pt x="14564" y="4145"/>
                </a:lnTo>
                <a:lnTo>
                  <a:pt x="15004" y="3999"/>
                </a:lnTo>
                <a:lnTo>
                  <a:pt x="15371" y="3779"/>
                </a:lnTo>
                <a:lnTo>
                  <a:pt x="15591" y="3632"/>
                </a:lnTo>
                <a:lnTo>
                  <a:pt x="15737" y="3448"/>
                </a:lnTo>
                <a:lnTo>
                  <a:pt x="15884" y="3265"/>
                </a:lnTo>
                <a:lnTo>
                  <a:pt x="15994" y="3045"/>
                </a:lnTo>
                <a:lnTo>
                  <a:pt x="16067" y="2788"/>
                </a:lnTo>
                <a:lnTo>
                  <a:pt x="16104" y="2495"/>
                </a:lnTo>
                <a:lnTo>
                  <a:pt x="16067" y="2238"/>
                </a:lnTo>
                <a:lnTo>
                  <a:pt x="15994" y="1981"/>
                </a:lnTo>
                <a:lnTo>
                  <a:pt x="15884" y="1431"/>
                </a:lnTo>
                <a:lnTo>
                  <a:pt x="15774" y="1174"/>
                </a:lnTo>
                <a:lnTo>
                  <a:pt x="15664" y="954"/>
                </a:lnTo>
                <a:lnTo>
                  <a:pt x="15517" y="734"/>
                </a:lnTo>
                <a:lnTo>
                  <a:pt x="15371" y="551"/>
                </a:lnTo>
                <a:lnTo>
                  <a:pt x="15150" y="367"/>
                </a:lnTo>
                <a:lnTo>
                  <a:pt x="14930" y="220"/>
                </a:lnTo>
                <a:lnTo>
                  <a:pt x="14637" y="74"/>
                </a:lnTo>
                <a:lnTo>
                  <a:pt x="14270" y="0"/>
                </a:lnTo>
                <a:close/>
                <a:moveTo>
                  <a:pt x="11115" y="4549"/>
                </a:moveTo>
                <a:lnTo>
                  <a:pt x="11446" y="4842"/>
                </a:lnTo>
                <a:lnTo>
                  <a:pt x="11299" y="4952"/>
                </a:lnTo>
                <a:lnTo>
                  <a:pt x="11115" y="4916"/>
                </a:lnTo>
                <a:lnTo>
                  <a:pt x="10932" y="4916"/>
                </a:lnTo>
                <a:lnTo>
                  <a:pt x="10639" y="4952"/>
                </a:lnTo>
                <a:lnTo>
                  <a:pt x="10859" y="4732"/>
                </a:lnTo>
                <a:lnTo>
                  <a:pt x="11115" y="4549"/>
                </a:lnTo>
                <a:close/>
                <a:moveTo>
                  <a:pt x="6860" y="3632"/>
                </a:moveTo>
                <a:lnTo>
                  <a:pt x="7007" y="3668"/>
                </a:lnTo>
                <a:lnTo>
                  <a:pt x="7044" y="3705"/>
                </a:lnTo>
                <a:lnTo>
                  <a:pt x="7044" y="3742"/>
                </a:lnTo>
                <a:lnTo>
                  <a:pt x="7044" y="3779"/>
                </a:lnTo>
                <a:lnTo>
                  <a:pt x="7080" y="3852"/>
                </a:lnTo>
                <a:lnTo>
                  <a:pt x="7191" y="3889"/>
                </a:lnTo>
                <a:lnTo>
                  <a:pt x="7374" y="3889"/>
                </a:lnTo>
                <a:lnTo>
                  <a:pt x="7411" y="3925"/>
                </a:lnTo>
                <a:lnTo>
                  <a:pt x="7447" y="4035"/>
                </a:lnTo>
                <a:lnTo>
                  <a:pt x="7484" y="4145"/>
                </a:lnTo>
                <a:lnTo>
                  <a:pt x="7484" y="4255"/>
                </a:lnTo>
                <a:lnTo>
                  <a:pt x="7447" y="4512"/>
                </a:lnTo>
                <a:lnTo>
                  <a:pt x="7374" y="4769"/>
                </a:lnTo>
                <a:lnTo>
                  <a:pt x="7227" y="5026"/>
                </a:lnTo>
                <a:lnTo>
                  <a:pt x="7154" y="5136"/>
                </a:lnTo>
                <a:lnTo>
                  <a:pt x="7044" y="5209"/>
                </a:lnTo>
                <a:lnTo>
                  <a:pt x="6934" y="5246"/>
                </a:lnTo>
                <a:lnTo>
                  <a:pt x="6787" y="5246"/>
                </a:lnTo>
                <a:lnTo>
                  <a:pt x="6787" y="4989"/>
                </a:lnTo>
                <a:lnTo>
                  <a:pt x="6750" y="4769"/>
                </a:lnTo>
                <a:lnTo>
                  <a:pt x="6640" y="4549"/>
                </a:lnTo>
                <a:lnTo>
                  <a:pt x="6494" y="4329"/>
                </a:lnTo>
                <a:lnTo>
                  <a:pt x="6310" y="4145"/>
                </a:lnTo>
                <a:lnTo>
                  <a:pt x="6090" y="4035"/>
                </a:lnTo>
                <a:lnTo>
                  <a:pt x="6090" y="3925"/>
                </a:lnTo>
                <a:lnTo>
                  <a:pt x="6163" y="3852"/>
                </a:lnTo>
                <a:lnTo>
                  <a:pt x="6237" y="3779"/>
                </a:lnTo>
                <a:lnTo>
                  <a:pt x="6347" y="3742"/>
                </a:lnTo>
                <a:lnTo>
                  <a:pt x="6567" y="3705"/>
                </a:lnTo>
                <a:lnTo>
                  <a:pt x="6860" y="3632"/>
                </a:lnTo>
                <a:close/>
                <a:moveTo>
                  <a:pt x="6530" y="3192"/>
                </a:moveTo>
                <a:lnTo>
                  <a:pt x="6494" y="3228"/>
                </a:lnTo>
                <a:lnTo>
                  <a:pt x="6457" y="3302"/>
                </a:lnTo>
                <a:lnTo>
                  <a:pt x="6457" y="3338"/>
                </a:lnTo>
                <a:lnTo>
                  <a:pt x="6457" y="3412"/>
                </a:lnTo>
                <a:lnTo>
                  <a:pt x="6200" y="3485"/>
                </a:lnTo>
                <a:lnTo>
                  <a:pt x="5980" y="3558"/>
                </a:lnTo>
                <a:lnTo>
                  <a:pt x="5797" y="3742"/>
                </a:lnTo>
                <a:lnTo>
                  <a:pt x="5760" y="3815"/>
                </a:lnTo>
                <a:lnTo>
                  <a:pt x="5687" y="3925"/>
                </a:lnTo>
                <a:lnTo>
                  <a:pt x="5687" y="4035"/>
                </a:lnTo>
                <a:lnTo>
                  <a:pt x="5687" y="4072"/>
                </a:lnTo>
                <a:lnTo>
                  <a:pt x="5797" y="4219"/>
                </a:lnTo>
                <a:lnTo>
                  <a:pt x="5907" y="4292"/>
                </a:lnTo>
                <a:lnTo>
                  <a:pt x="6053" y="4365"/>
                </a:lnTo>
                <a:lnTo>
                  <a:pt x="6163" y="4439"/>
                </a:lnTo>
                <a:lnTo>
                  <a:pt x="6274" y="4512"/>
                </a:lnTo>
                <a:lnTo>
                  <a:pt x="6347" y="4622"/>
                </a:lnTo>
                <a:lnTo>
                  <a:pt x="6420" y="4769"/>
                </a:lnTo>
                <a:lnTo>
                  <a:pt x="6494" y="5026"/>
                </a:lnTo>
                <a:lnTo>
                  <a:pt x="6457" y="5282"/>
                </a:lnTo>
                <a:lnTo>
                  <a:pt x="6494" y="5392"/>
                </a:lnTo>
                <a:lnTo>
                  <a:pt x="6530" y="5466"/>
                </a:lnTo>
                <a:lnTo>
                  <a:pt x="6750" y="5539"/>
                </a:lnTo>
                <a:lnTo>
                  <a:pt x="6934" y="5539"/>
                </a:lnTo>
                <a:lnTo>
                  <a:pt x="7117" y="5503"/>
                </a:lnTo>
                <a:lnTo>
                  <a:pt x="7264" y="5429"/>
                </a:lnTo>
                <a:lnTo>
                  <a:pt x="7411" y="5282"/>
                </a:lnTo>
                <a:lnTo>
                  <a:pt x="7521" y="5136"/>
                </a:lnTo>
                <a:lnTo>
                  <a:pt x="7631" y="4952"/>
                </a:lnTo>
                <a:lnTo>
                  <a:pt x="7704" y="4769"/>
                </a:lnTo>
                <a:lnTo>
                  <a:pt x="7741" y="4585"/>
                </a:lnTo>
                <a:lnTo>
                  <a:pt x="7777" y="4365"/>
                </a:lnTo>
                <a:lnTo>
                  <a:pt x="7777" y="4145"/>
                </a:lnTo>
                <a:lnTo>
                  <a:pt x="7777" y="3925"/>
                </a:lnTo>
                <a:lnTo>
                  <a:pt x="7704" y="3779"/>
                </a:lnTo>
                <a:lnTo>
                  <a:pt x="7631" y="3668"/>
                </a:lnTo>
                <a:lnTo>
                  <a:pt x="7484" y="3595"/>
                </a:lnTo>
                <a:lnTo>
                  <a:pt x="7337" y="3595"/>
                </a:lnTo>
                <a:lnTo>
                  <a:pt x="7301" y="3485"/>
                </a:lnTo>
                <a:lnTo>
                  <a:pt x="7227" y="3448"/>
                </a:lnTo>
                <a:lnTo>
                  <a:pt x="7044" y="3375"/>
                </a:lnTo>
                <a:lnTo>
                  <a:pt x="6824" y="3302"/>
                </a:lnTo>
                <a:lnTo>
                  <a:pt x="6677" y="3228"/>
                </a:lnTo>
                <a:lnTo>
                  <a:pt x="6567" y="3192"/>
                </a:lnTo>
                <a:close/>
                <a:moveTo>
                  <a:pt x="11739" y="5136"/>
                </a:moveTo>
                <a:lnTo>
                  <a:pt x="12179" y="5686"/>
                </a:lnTo>
                <a:lnTo>
                  <a:pt x="11776" y="5796"/>
                </a:lnTo>
                <a:lnTo>
                  <a:pt x="11409" y="6016"/>
                </a:lnTo>
                <a:lnTo>
                  <a:pt x="11042" y="6236"/>
                </a:lnTo>
                <a:lnTo>
                  <a:pt x="10895" y="6383"/>
                </a:lnTo>
                <a:lnTo>
                  <a:pt x="10785" y="6566"/>
                </a:lnTo>
                <a:lnTo>
                  <a:pt x="10749" y="6640"/>
                </a:lnTo>
                <a:lnTo>
                  <a:pt x="10785" y="6676"/>
                </a:lnTo>
                <a:lnTo>
                  <a:pt x="10859" y="6713"/>
                </a:lnTo>
                <a:lnTo>
                  <a:pt x="10932" y="6713"/>
                </a:lnTo>
                <a:lnTo>
                  <a:pt x="11262" y="6493"/>
                </a:lnTo>
                <a:lnTo>
                  <a:pt x="11556" y="6310"/>
                </a:lnTo>
                <a:lnTo>
                  <a:pt x="11849" y="6199"/>
                </a:lnTo>
                <a:lnTo>
                  <a:pt x="12143" y="6089"/>
                </a:lnTo>
                <a:lnTo>
                  <a:pt x="12253" y="6053"/>
                </a:lnTo>
                <a:lnTo>
                  <a:pt x="12363" y="6016"/>
                </a:lnTo>
                <a:lnTo>
                  <a:pt x="12399" y="5979"/>
                </a:lnTo>
                <a:lnTo>
                  <a:pt x="12619" y="6456"/>
                </a:lnTo>
                <a:lnTo>
                  <a:pt x="12840" y="6896"/>
                </a:lnTo>
                <a:lnTo>
                  <a:pt x="12803" y="6933"/>
                </a:lnTo>
                <a:lnTo>
                  <a:pt x="12326" y="7043"/>
                </a:lnTo>
                <a:lnTo>
                  <a:pt x="11812" y="7117"/>
                </a:lnTo>
                <a:lnTo>
                  <a:pt x="11299" y="7117"/>
                </a:lnTo>
                <a:lnTo>
                  <a:pt x="10749" y="7080"/>
                </a:lnTo>
                <a:lnTo>
                  <a:pt x="10675" y="7117"/>
                </a:lnTo>
                <a:lnTo>
                  <a:pt x="10639" y="7153"/>
                </a:lnTo>
                <a:lnTo>
                  <a:pt x="10639" y="7227"/>
                </a:lnTo>
                <a:lnTo>
                  <a:pt x="10712" y="7300"/>
                </a:lnTo>
                <a:lnTo>
                  <a:pt x="10932" y="7373"/>
                </a:lnTo>
                <a:lnTo>
                  <a:pt x="11189" y="7447"/>
                </a:lnTo>
                <a:lnTo>
                  <a:pt x="11702" y="7483"/>
                </a:lnTo>
                <a:lnTo>
                  <a:pt x="11959" y="7483"/>
                </a:lnTo>
                <a:lnTo>
                  <a:pt x="12216" y="7447"/>
                </a:lnTo>
                <a:lnTo>
                  <a:pt x="12583" y="7373"/>
                </a:lnTo>
                <a:lnTo>
                  <a:pt x="12693" y="7373"/>
                </a:lnTo>
                <a:lnTo>
                  <a:pt x="12766" y="7337"/>
                </a:lnTo>
                <a:lnTo>
                  <a:pt x="12803" y="7410"/>
                </a:lnTo>
                <a:lnTo>
                  <a:pt x="12840" y="7447"/>
                </a:lnTo>
                <a:lnTo>
                  <a:pt x="12876" y="7483"/>
                </a:lnTo>
                <a:lnTo>
                  <a:pt x="12986" y="7520"/>
                </a:lnTo>
                <a:lnTo>
                  <a:pt x="13023" y="7777"/>
                </a:lnTo>
                <a:lnTo>
                  <a:pt x="13060" y="8070"/>
                </a:lnTo>
                <a:lnTo>
                  <a:pt x="12986" y="8107"/>
                </a:lnTo>
                <a:lnTo>
                  <a:pt x="12693" y="7997"/>
                </a:lnTo>
                <a:lnTo>
                  <a:pt x="12473" y="7887"/>
                </a:lnTo>
                <a:lnTo>
                  <a:pt x="12253" y="7777"/>
                </a:lnTo>
                <a:lnTo>
                  <a:pt x="11886" y="7777"/>
                </a:lnTo>
                <a:lnTo>
                  <a:pt x="11776" y="7813"/>
                </a:lnTo>
                <a:lnTo>
                  <a:pt x="11226" y="7777"/>
                </a:lnTo>
                <a:lnTo>
                  <a:pt x="10895" y="7740"/>
                </a:lnTo>
                <a:lnTo>
                  <a:pt x="10749" y="7740"/>
                </a:lnTo>
                <a:lnTo>
                  <a:pt x="10675" y="7703"/>
                </a:lnTo>
                <a:lnTo>
                  <a:pt x="10565" y="7483"/>
                </a:lnTo>
                <a:lnTo>
                  <a:pt x="10529" y="7483"/>
                </a:lnTo>
                <a:lnTo>
                  <a:pt x="10529" y="7520"/>
                </a:lnTo>
                <a:lnTo>
                  <a:pt x="10529" y="7887"/>
                </a:lnTo>
                <a:lnTo>
                  <a:pt x="10529" y="7960"/>
                </a:lnTo>
                <a:lnTo>
                  <a:pt x="10602" y="7997"/>
                </a:lnTo>
                <a:lnTo>
                  <a:pt x="11042" y="8107"/>
                </a:lnTo>
                <a:lnTo>
                  <a:pt x="11482" y="8144"/>
                </a:lnTo>
                <a:lnTo>
                  <a:pt x="11482" y="8327"/>
                </a:lnTo>
                <a:lnTo>
                  <a:pt x="11519" y="8474"/>
                </a:lnTo>
                <a:lnTo>
                  <a:pt x="11592" y="8547"/>
                </a:lnTo>
                <a:lnTo>
                  <a:pt x="11629" y="8584"/>
                </a:lnTo>
                <a:lnTo>
                  <a:pt x="11776" y="8657"/>
                </a:lnTo>
                <a:lnTo>
                  <a:pt x="11959" y="8767"/>
                </a:lnTo>
                <a:lnTo>
                  <a:pt x="11409" y="8657"/>
                </a:lnTo>
                <a:lnTo>
                  <a:pt x="10969" y="8474"/>
                </a:lnTo>
                <a:lnTo>
                  <a:pt x="10712" y="8437"/>
                </a:lnTo>
                <a:lnTo>
                  <a:pt x="10455" y="8400"/>
                </a:lnTo>
                <a:lnTo>
                  <a:pt x="10198" y="8217"/>
                </a:lnTo>
                <a:lnTo>
                  <a:pt x="10052" y="8180"/>
                </a:lnTo>
                <a:lnTo>
                  <a:pt x="9942" y="8144"/>
                </a:lnTo>
                <a:lnTo>
                  <a:pt x="9722" y="8180"/>
                </a:lnTo>
                <a:lnTo>
                  <a:pt x="9575" y="8254"/>
                </a:lnTo>
                <a:lnTo>
                  <a:pt x="9465" y="8364"/>
                </a:lnTo>
                <a:lnTo>
                  <a:pt x="9355" y="8510"/>
                </a:lnTo>
                <a:lnTo>
                  <a:pt x="9245" y="8584"/>
                </a:lnTo>
                <a:lnTo>
                  <a:pt x="9098" y="8620"/>
                </a:lnTo>
                <a:lnTo>
                  <a:pt x="8841" y="8584"/>
                </a:lnTo>
                <a:lnTo>
                  <a:pt x="8621" y="8620"/>
                </a:lnTo>
                <a:lnTo>
                  <a:pt x="8401" y="8694"/>
                </a:lnTo>
                <a:lnTo>
                  <a:pt x="8181" y="8804"/>
                </a:lnTo>
                <a:lnTo>
                  <a:pt x="7924" y="8804"/>
                </a:lnTo>
                <a:lnTo>
                  <a:pt x="7851" y="8767"/>
                </a:lnTo>
                <a:lnTo>
                  <a:pt x="7814" y="8730"/>
                </a:lnTo>
                <a:lnTo>
                  <a:pt x="7814" y="8694"/>
                </a:lnTo>
                <a:lnTo>
                  <a:pt x="7887" y="8620"/>
                </a:lnTo>
                <a:lnTo>
                  <a:pt x="7998" y="8510"/>
                </a:lnTo>
                <a:lnTo>
                  <a:pt x="8144" y="8437"/>
                </a:lnTo>
                <a:lnTo>
                  <a:pt x="8401" y="8327"/>
                </a:lnTo>
                <a:lnTo>
                  <a:pt x="8731" y="8180"/>
                </a:lnTo>
                <a:lnTo>
                  <a:pt x="8915" y="8070"/>
                </a:lnTo>
                <a:lnTo>
                  <a:pt x="9025" y="7924"/>
                </a:lnTo>
                <a:lnTo>
                  <a:pt x="9135" y="7777"/>
                </a:lnTo>
                <a:lnTo>
                  <a:pt x="9208" y="7630"/>
                </a:lnTo>
                <a:lnTo>
                  <a:pt x="9208" y="7447"/>
                </a:lnTo>
                <a:lnTo>
                  <a:pt x="9171" y="7227"/>
                </a:lnTo>
                <a:lnTo>
                  <a:pt x="9098" y="7117"/>
                </a:lnTo>
                <a:lnTo>
                  <a:pt x="8988" y="7006"/>
                </a:lnTo>
                <a:lnTo>
                  <a:pt x="8841" y="6896"/>
                </a:lnTo>
                <a:lnTo>
                  <a:pt x="8694" y="6860"/>
                </a:lnTo>
                <a:lnTo>
                  <a:pt x="8548" y="6823"/>
                </a:lnTo>
                <a:lnTo>
                  <a:pt x="8401" y="6823"/>
                </a:lnTo>
                <a:lnTo>
                  <a:pt x="8254" y="6860"/>
                </a:lnTo>
                <a:lnTo>
                  <a:pt x="8108" y="6933"/>
                </a:lnTo>
                <a:lnTo>
                  <a:pt x="7924" y="7117"/>
                </a:lnTo>
                <a:lnTo>
                  <a:pt x="7924" y="7117"/>
                </a:lnTo>
                <a:lnTo>
                  <a:pt x="7998" y="6970"/>
                </a:lnTo>
                <a:lnTo>
                  <a:pt x="8108" y="6860"/>
                </a:lnTo>
                <a:lnTo>
                  <a:pt x="8291" y="6603"/>
                </a:lnTo>
                <a:lnTo>
                  <a:pt x="8511" y="6383"/>
                </a:lnTo>
                <a:lnTo>
                  <a:pt x="8768" y="6126"/>
                </a:lnTo>
                <a:lnTo>
                  <a:pt x="8951" y="5943"/>
                </a:lnTo>
                <a:lnTo>
                  <a:pt x="9135" y="5796"/>
                </a:lnTo>
                <a:lnTo>
                  <a:pt x="9171" y="5796"/>
                </a:lnTo>
                <a:lnTo>
                  <a:pt x="9391" y="5759"/>
                </a:lnTo>
                <a:lnTo>
                  <a:pt x="9612" y="5686"/>
                </a:lnTo>
                <a:lnTo>
                  <a:pt x="10052" y="5539"/>
                </a:lnTo>
                <a:lnTo>
                  <a:pt x="10455" y="5356"/>
                </a:lnTo>
                <a:lnTo>
                  <a:pt x="10639" y="5282"/>
                </a:lnTo>
                <a:lnTo>
                  <a:pt x="10895" y="5246"/>
                </a:lnTo>
                <a:lnTo>
                  <a:pt x="10895" y="5246"/>
                </a:lnTo>
                <a:lnTo>
                  <a:pt x="10602" y="5503"/>
                </a:lnTo>
                <a:lnTo>
                  <a:pt x="10492" y="5649"/>
                </a:lnTo>
                <a:lnTo>
                  <a:pt x="10419" y="5833"/>
                </a:lnTo>
                <a:lnTo>
                  <a:pt x="10455" y="5869"/>
                </a:lnTo>
                <a:lnTo>
                  <a:pt x="10639" y="5796"/>
                </a:lnTo>
                <a:lnTo>
                  <a:pt x="10822" y="5723"/>
                </a:lnTo>
                <a:lnTo>
                  <a:pt x="11152" y="5503"/>
                </a:lnTo>
                <a:lnTo>
                  <a:pt x="11739" y="5136"/>
                </a:lnTo>
                <a:close/>
                <a:moveTo>
                  <a:pt x="11996" y="8254"/>
                </a:moveTo>
                <a:lnTo>
                  <a:pt x="12546" y="8400"/>
                </a:lnTo>
                <a:lnTo>
                  <a:pt x="12729" y="8584"/>
                </a:lnTo>
                <a:lnTo>
                  <a:pt x="12803" y="8620"/>
                </a:lnTo>
                <a:lnTo>
                  <a:pt x="12876" y="8657"/>
                </a:lnTo>
                <a:lnTo>
                  <a:pt x="12950" y="8620"/>
                </a:lnTo>
                <a:lnTo>
                  <a:pt x="13023" y="8584"/>
                </a:lnTo>
                <a:lnTo>
                  <a:pt x="12950" y="9024"/>
                </a:lnTo>
                <a:lnTo>
                  <a:pt x="12509" y="8914"/>
                </a:lnTo>
                <a:lnTo>
                  <a:pt x="12399" y="8657"/>
                </a:lnTo>
                <a:lnTo>
                  <a:pt x="12216" y="8474"/>
                </a:lnTo>
                <a:lnTo>
                  <a:pt x="12033" y="8327"/>
                </a:lnTo>
                <a:lnTo>
                  <a:pt x="11959" y="8290"/>
                </a:lnTo>
                <a:lnTo>
                  <a:pt x="11996" y="8254"/>
                </a:lnTo>
                <a:close/>
                <a:moveTo>
                  <a:pt x="10932" y="8841"/>
                </a:moveTo>
                <a:lnTo>
                  <a:pt x="11519" y="9097"/>
                </a:lnTo>
                <a:lnTo>
                  <a:pt x="12106" y="9244"/>
                </a:lnTo>
                <a:lnTo>
                  <a:pt x="12033" y="9391"/>
                </a:lnTo>
                <a:lnTo>
                  <a:pt x="11922" y="9537"/>
                </a:lnTo>
                <a:lnTo>
                  <a:pt x="11776" y="9611"/>
                </a:lnTo>
                <a:lnTo>
                  <a:pt x="11702" y="9611"/>
                </a:lnTo>
                <a:lnTo>
                  <a:pt x="11629" y="9574"/>
                </a:lnTo>
                <a:lnTo>
                  <a:pt x="11519" y="9537"/>
                </a:lnTo>
                <a:lnTo>
                  <a:pt x="11409" y="9427"/>
                </a:lnTo>
                <a:lnTo>
                  <a:pt x="11226" y="9244"/>
                </a:lnTo>
                <a:lnTo>
                  <a:pt x="10932" y="8841"/>
                </a:lnTo>
                <a:close/>
                <a:moveTo>
                  <a:pt x="12509" y="9354"/>
                </a:moveTo>
                <a:lnTo>
                  <a:pt x="12876" y="9391"/>
                </a:lnTo>
                <a:lnTo>
                  <a:pt x="12656" y="10161"/>
                </a:lnTo>
                <a:lnTo>
                  <a:pt x="12583" y="10088"/>
                </a:lnTo>
                <a:lnTo>
                  <a:pt x="12363" y="10088"/>
                </a:lnTo>
                <a:lnTo>
                  <a:pt x="12216" y="10051"/>
                </a:lnTo>
                <a:lnTo>
                  <a:pt x="11886" y="9978"/>
                </a:lnTo>
                <a:lnTo>
                  <a:pt x="12106" y="9868"/>
                </a:lnTo>
                <a:lnTo>
                  <a:pt x="12289" y="9758"/>
                </a:lnTo>
                <a:lnTo>
                  <a:pt x="12399" y="9574"/>
                </a:lnTo>
                <a:lnTo>
                  <a:pt x="12509" y="9354"/>
                </a:lnTo>
                <a:close/>
                <a:moveTo>
                  <a:pt x="10382" y="9721"/>
                </a:moveTo>
                <a:lnTo>
                  <a:pt x="11409" y="10161"/>
                </a:lnTo>
                <a:lnTo>
                  <a:pt x="11922" y="10381"/>
                </a:lnTo>
                <a:lnTo>
                  <a:pt x="12253" y="10491"/>
                </a:lnTo>
                <a:lnTo>
                  <a:pt x="12399" y="10491"/>
                </a:lnTo>
                <a:lnTo>
                  <a:pt x="12509" y="10455"/>
                </a:lnTo>
                <a:lnTo>
                  <a:pt x="12326" y="10968"/>
                </a:lnTo>
                <a:lnTo>
                  <a:pt x="12033" y="10858"/>
                </a:lnTo>
                <a:lnTo>
                  <a:pt x="11886" y="10785"/>
                </a:lnTo>
                <a:lnTo>
                  <a:pt x="11776" y="10711"/>
                </a:lnTo>
                <a:lnTo>
                  <a:pt x="11519" y="10528"/>
                </a:lnTo>
                <a:lnTo>
                  <a:pt x="11409" y="10418"/>
                </a:lnTo>
                <a:lnTo>
                  <a:pt x="11262" y="10344"/>
                </a:lnTo>
                <a:lnTo>
                  <a:pt x="11079" y="10308"/>
                </a:lnTo>
                <a:lnTo>
                  <a:pt x="10895" y="10271"/>
                </a:lnTo>
                <a:lnTo>
                  <a:pt x="10492" y="10234"/>
                </a:lnTo>
                <a:lnTo>
                  <a:pt x="10455" y="9978"/>
                </a:lnTo>
                <a:lnTo>
                  <a:pt x="10382" y="9721"/>
                </a:lnTo>
                <a:close/>
                <a:moveTo>
                  <a:pt x="10455" y="10528"/>
                </a:moveTo>
                <a:lnTo>
                  <a:pt x="10785" y="10601"/>
                </a:lnTo>
                <a:lnTo>
                  <a:pt x="10969" y="10638"/>
                </a:lnTo>
                <a:lnTo>
                  <a:pt x="11115" y="10711"/>
                </a:lnTo>
                <a:lnTo>
                  <a:pt x="11336" y="10821"/>
                </a:lnTo>
                <a:lnTo>
                  <a:pt x="11519" y="10968"/>
                </a:lnTo>
                <a:lnTo>
                  <a:pt x="11702" y="11115"/>
                </a:lnTo>
                <a:lnTo>
                  <a:pt x="11886" y="11262"/>
                </a:lnTo>
                <a:lnTo>
                  <a:pt x="12106" y="11335"/>
                </a:lnTo>
                <a:lnTo>
                  <a:pt x="11739" y="11922"/>
                </a:lnTo>
                <a:lnTo>
                  <a:pt x="11629" y="11922"/>
                </a:lnTo>
                <a:lnTo>
                  <a:pt x="11482" y="11885"/>
                </a:lnTo>
                <a:lnTo>
                  <a:pt x="11226" y="11738"/>
                </a:lnTo>
                <a:lnTo>
                  <a:pt x="10565" y="11482"/>
                </a:lnTo>
                <a:lnTo>
                  <a:pt x="10272" y="11335"/>
                </a:lnTo>
                <a:lnTo>
                  <a:pt x="10382" y="10968"/>
                </a:lnTo>
                <a:lnTo>
                  <a:pt x="10455" y="10601"/>
                </a:lnTo>
                <a:lnTo>
                  <a:pt x="10455" y="10528"/>
                </a:lnTo>
                <a:close/>
                <a:moveTo>
                  <a:pt x="10125" y="11665"/>
                </a:moveTo>
                <a:lnTo>
                  <a:pt x="10785" y="11958"/>
                </a:lnTo>
                <a:lnTo>
                  <a:pt x="11115" y="12142"/>
                </a:lnTo>
                <a:lnTo>
                  <a:pt x="11299" y="12215"/>
                </a:lnTo>
                <a:lnTo>
                  <a:pt x="11482" y="12289"/>
                </a:lnTo>
                <a:lnTo>
                  <a:pt x="11226" y="12655"/>
                </a:lnTo>
                <a:lnTo>
                  <a:pt x="10895" y="12545"/>
                </a:lnTo>
                <a:lnTo>
                  <a:pt x="10455" y="12399"/>
                </a:lnTo>
                <a:lnTo>
                  <a:pt x="10052" y="12252"/>
                </a:lnTo>
                <a:lnTo>
                  <a:pt x="9868" y="12142"/>
                </a:lnTo>
                <a:lnTo>
                  <a:pt x="10125" y="11665"/>
                </a:lnTo>
                <a:close/>
                <a:moveTo>
                  <a:pt x="9355" y="9574"/>
                </a:moveTo>
                <a:lnTo>
                  <a:pt x="9575" y="9611"/>
                </a:lnTo>
                <a:lnTo>
                  <a:pt x="9795" y="9648"/>
                </a:lnTo>
                <a:lnTo>
                  <a:pt x="9978" y="9758"/>
                </a:lnTo>
                <a:lnTo>
                  <a:pt x="10052" y="9868"/>
                </a:lnTo>
                <a:lnTo>
                  <a:pt x="10088" y="9941"/>
                </a:lnTo>
                <a:lnTo>
                  <a:pt x="10125" y="10088"/>
                </a:lnTo>
                <a:lnTo>
                  <a:pt x="10125" y="10198"/>
                </a:lnTo>
                <a:lnTo>
                  <a:pt x="9832" y="10161"/>
                </a:lnTo>
                <a:lnTo>
                  <a:pt x="9795" y="10198"/>
                </a:lnTo>
                <a:lnTo>
                  <a:pt x="9795" y="10234"/>
                </a:lnTo>
                <a:lnTo>
                  <a:pt x="9942" y="10344"/>
                </a:lnTo>
                <a:lnTo>
                  <a:pt x="10088" y="10455"/>
                </a:lnTo>
                <a:lnTo>
                  <a:pt x="10015" y="10785"/>
                </a:lnTo>
                <a:lnTo>
                  <a:pt x="9942" y="11078"/>
                </a:lnTo>
                <a:lnTo>
                  <a:pt x="9905" y="11188"/>
                </a:lnTo>
                <a:lnTo>
                  <a:pt x="9648" y="11115"/>
                </a:lnTo>
                <a:lnTo>
                  <a:pt x="9391" y="11078"/>
                </a:lnTo>
                <a:lnTo>
                  <a:pt x="9355" y="11078"/>
                </a:lnTo>
                <a:lnTo>
                  <a:pt x="9318" y="11115"/>
                </a:lnTo>
                <a:lnTo>
                  <a:pt x="9318" y="11151"/>
                </a:lnTo>
                <a:lnTo>
                  <a:pt x="9355" y="11188"/>
                </a:lnTo>
                <a:lnTo>
                  <a:pt x="9538" y="11372"/>
                </a:lnTo>
                <a:lnTo>
                  <a:pt x="9795" y="11518"/>
                </a:lnTo>
                <a:lnTo>
                  <a:pt x="9501" y="11995"/>
                </a:lnTo>
                <a:lnTo>
                  <a:pt x="9061" y="11812"/>
                </a:lnTo>
                <a:lnTo>
                  <a:pt x="8584" y="11628"/>
                </a:lnTo>
                <a:lnTo>
                  <a:pt x="8548" y="11628"/>
                </a:lnTo>
                <a:lnTo>
                  <a:pt x="8548" y="11702"/>
                </a:lnTo>
                <a:lnTo>
                  <a:pt x="8731" y="11848"/>
                </a:lnTo>
                <a:lnTo>
                  <a:pt x="8915" y="12032"/>
                </a:lnTo>
                <a:lnTo>
                  <a:pt x="9318" y="12289"/>
                </a:lnTo>
                <a:lnTo>
                  <a:pt x="9061" y="12582"/>
                </a:lnTo>
                <a:lnTo>
                  <a:pt x="8805" y="12802"/>
                </a:lnTo>
                <a:lnTo>
                  <a:pt x="8548" y="12692"/>
                </a:lnTo>
                <a:lnTo>
                  <a:pt x="8401" y="12069"/>
                </a:lnTo>
                <a:lnTo>
                  <a:pt x="8291" y="11445"/>
                </a:lnTo>
                <a:lnTo>
                  <a:pt x="8218" y="11298"/>
                </a:lnTo>
                <a:lnTo>
                  <a:pt x="8144" y="11188"/>
                </a:lnTo>
                <a:lnTo>
                  <a:pt x="8034" y="11115"/>
                </a:lnTo>
                <a:lnTo>
                  <a:pt x="7374" y="11115"/>
                </a:lnTo>
                <a:lnTo>
                  <a:pt x="7264" y="11078"/>
                </a:lnTo>
                <a:lnTo>
                  <a:pt x="7154" y="11041"/>
                </a:lnTo>
                <a:lnTo>
                  <a:pt x="7007" y="10895"/>
                </a:lnTo>
                <a:lnTo>
                  <a:pt x="6897" y="10675"/>
                </a:lnTo>
                <a:lnTo>
                  <a:pt x="6860" y="10455"/>
                </a:lnTo>
                <a:lnTo>
                  <a:pt x="6860" y="10344"/>
                </a:lnTo>
                <a:lnTo>
                  <a:pt x="6897" y="10234"/>
                </a:lnTo>
                <a:lnTo>
                  <a:pt x="6934" y="10124"/>
                </a:lnTo>
                <a:lnTo>
                  <a:pt x="7007" y="10051"/>
                </a:lnTo>
                <a:lnTo>
                  <a:pt x="7227" y="9978"/>
                </a:lnTo>
                <a:lnTo>
                  <a:pt x="7447" y="9904"/>
                </a:lnTo>
                <a:lnTo>
                  <a:pt x="8328" y="9721"/>
                </a:lnTo>
                <a:lnTo>
                  <a:pt x="8401" y="9758"/>
                </a:lnTo>
                <a:lnTo>
                  <a:pt x="8548" y="9758"/>
                </a:lnTo>
                <a:lnTo>
                  <a:pt x="8841" y="9648"/>
                </a:lnTo>
                <a:lnTo>
                  <a:pt x="9135" y="9574"/>
                </a:lnTo>
                <a:close/>
                <a:moveTo>
                  <a:pt x="1028" y="7373"/>
                </a:moveTo>
                <a:lnTo>
                  <a:pt x="1028" y="7887"/>
                </a:lnTo>
                <a:lnTo>
                  <a:pt x="1101" y="8437"/>
                </a:lnTo>
                <a:lnTo>
                  <a:pt x="1138" y="8474"/>
                </a:lnTo>
                <a:lnTo>
                  <a:pt x="1211" y="8510"/>
                </a:lnTo>
                <a:lnTo>
                  <a:pt x="1285" y="8510"/>
                </a:lnTo>
                <a:lnTo>
                  <a:pt x="1358" y="8474"/>
                </a:lnTo>
                <a:lnTo>
                  <a:pt x="1872" y="8070"/>
                </a:lnTo>
                <a:lnTo>
                  <a:pt x="1945" y="8951"/>
                </a:lnTo>
                <a:lnTo>
                  <a:pt x="1982" y="9611"/>
                </a:lnTo>
                <a:lnTo>
                  <a:pt x="1982" y="9758"/>
                </a:lnTo>
                <a:lnTo>
                  <a:pt x="1982" y="9904"/>
                </a:lnTo>
                <a:lnTo>
                  <a:pt x="1872" y="10014"/>
                </a:lnTo>
                <a:lnTo>
                  <a:pt x="1762" y="10088"/>
                </a:lnTo>
                <a:lnTo>
                  <a:pt x="1615" y="10271"/>
                </a:lnTo>
                <a:lnTo>
                  <a:pt x="1505" y="10455"/>
                </a:lnTo>
                <a:lnTo>
                  <a:pt x="1468" y="10638"/>
                </a:lnTo>
                <a:lnTo>
                  <a:pt x="1468" y="10858"/>
                </a:lnTo>
                <a:lnTo>
                  <a:pt x="1505" y="11078"/>
                </a:lnTo>
                <a:lnTo>
                  <a:pt x="1578" y="11298"/>
                </a:lnTo>
                <a:lnTo>
                  <a:pt x="1688" y="11702"/>
                </a:lnTo>
                <a:lnTo>
                  <a:pt x="2165" y="12876"/>
                </a:lnTo>
                <a:lnTo>
                  <a:pt x="1835" y="12509"/>
                </a:lnTo>
                <a:lnTo>
                  <a:pt x="1505" y="12142"/>
                </a:lnTo>
                <a:lnTo>
                  <a:pt x="1211" y="11665"/>
                </a:lnTo>
                <a:lnTo>
                  <a:pt x="918" y="11188"/>
                </a:lnTo>
                <a:lnTo>
                  <a:pt x="735" y="10675"/>
                </a:lnTo>
                <a:lnTo>
                  <a:pt x="588" y="10161"/>
                </a:lnTo>
                <a:lnTo>
                  <a:pt x="551" y="9831"/>
                </a:lnTo>
                <a:lnTo>
                  <a:pt x="514" y="9501"/>
                </a:lnTo>
                <a:lnTo>
                  <a:pt x="551" y="9171"/>
                </a:lnTo>
                <a:lnTo>
                  <a:pt x="588" y="8841"/>
                </a:lnTo>
                <a:lnTo>
                  <a:pt x="771" y="8180"/>
                </a:lnTo>
                <a:lnTo>
                  <a:pt x="955" y="7557"/>
                </a:lnTo>
                <a:lnTo>
                  <a:pt x="1028" y="7373"/>
                </a:lnTo>
                <a:close/>
                <a:moveTo>
                  <a:pt x="9612" y="12472"/>
                </a:moveTo>
                <a:lnTo>
                  <a:pt x="9942" y="12619"/>
                </a:lnTo>
                <a:lnTo>
                  <a:pt x="10675" y="12912"/>
                </a:lnTo>
                <a:lnTo>
                  <a:pt x="10895" y="12986"/>
                </a:lnTo>
                <a:lnTo>
                  <a:pt x="10529" y="13316"/>
                </a:lnTo>
                <a:lnTo>
                  <a:pt x="10162" y="13609"/>
                </a:lnTo>
                <a:lnTo>
                  <a:pt x="9685" y="13279"/>
                </a:lnTo>
                <a:lnTo>
                  <a:pt x="9171" y="12986"/>
                </a:lnTo>
                <a:lnTo>
                  <a:pt x="9391" y="12729"/>
                </a:lnTo>
                <a:lnTo>
                  <a:pt x="9612" y="12472"/>
                </a:lnTo>
                <a:close/>
                <a:moveTo>
                  <a:pt x="2569" y="5209"/>
                </a:moveTo>
                <a:lnTo>
                  <a:pt x="2899" y="5319"/>
                </a:lnTo>
                <a:lnTo>
                  <a:pt x="3266" y="5356"/>
                </a:lnTo>
                <a:lnTo>
                  <a:pt x="3999" y="5356"/>
                </a:lnTo>
                <a:lnTo>
                  <a:pt x="4733" y="5429"/>
                </a:lnTo>
                <a:lnTo>
                  <a:pt x="5467" y="5539"/>
                </a:lnTo>
                <a:lnTo>
                  <a:pt x="5320" y="5649"/>
                </a:lnTo>
                <a:lnTo>
                  <a:pt x="5173" y="5723"/>
                </a:lnTo>
                <a:lnTo>
                  <a:pt x="4880" y="5833"/>
                </a:lnTo>
                <a:lnTo>
                  <a:pt x="4696" y="5943"/>
                </a:lnTo>
                <a:lnTo>
                  <a:pt x="4513" y="6053"/>
                </a:lnTo>
                <a:lnTo>
                  <a:pt x="4366" y="6236"/>
                </a:lnTo>
                <a:lnTo>
                  <a:pt x="4293" y="6420"/>
                </a:lnTo>
                <a:lnTo>
                  <a:pt x="4256" y="6493"/>
                </a:lnTo>
                <a:lnTo>
                  <a:pt x="4293" y="6603"/>
                </a:lnTo>
                <a:lnTo>
                  <a:pt x="4329" y="6676"/>
                </a:lnTo>
                <a:lnTo>
                  <a:pt x="4366" y="6750"/>
                </a:lnTo>
                <a:lnTo>
                  <a:pt x="4439" y="6823"/>
                </a:lnTo>
                <a:lnTo>
                  <a:pt x="4549" y="6823"/>
                </a:lnTo>
                <a:lnTo>
                  <a:pt x="4660" y="6860"/>
                </a:lnTo>
                <a:lnTo>
                  <a:pt x="4696" y="6933"/>
                </a:lnTo>
                <a:lnTo>
                  <a:pt x="4733" y="7117"/>
                </a:lnTo>
                <a:lnTo>
                  <a:pt x="4770" y="7300"/>
                </a:lnTo>
                <a:lnTo>
                  <a:pt x="4770" y="7667"/>
                </a:lnTo>
                <a:lnTo>
                  <a:pt x="4806" y="7813"/>
                </a:lnTo>
                <a:lnTo>
                  <a:pt x="4586" y="7520"/>
                </a:lnTo>
                <a:lnTo>
                  <a:pt x="4366" y="7263"/>
                </a:lnTo>
                <a:lnTo>
                  <a:pt x="4256" y="7190"/>
                </a:lnTo>
                <a:lnTo>
                  <a:pt x="4146" y="7153"/>
                </a:lnTo>
                <a:lnTo>
                  <a:pt x="3999" y="7117"/>
                </a:lnTo>
                <a:lnTo>
                  <a:pt x="3889" y="7153"/>
                </a:lnTo>
                <a:lnTo>
                  <a:pt x="3632" y="7227"/>
                </a:lnTo>
                <a:lnTo>
                  <a:pt x="3412" y="7373"/>
                </a:lnTo>
                <a:lnTo>
                  <a:pt x="3192" y="7593"/>
                </a:lnTo>
                <a:lnTo>
                  <a:pt x="2972" y="7813"/>
                </a:lnTo>
                <a:lnTo>
                  <a:pt x="2825" y="8070"/>
                </a:lnTo>
                <a:lnTo>
                  <a:pt x="2715" y="8364"/>
                </a:lnTo>
                <a:lnTo>
                  <a:pt x="2642" y="8657"/>
                </a:lnTo>
                <a:lnTo>
                  <a:pt x="2605" y="8951"/>
                </a:lnTo>
                <a:lnTo>
                  <a:pt x="2605" y="9244"/>
                </a:lnTo>
                <a:lnTo>
                  <a:pt x="2679" y="9537"/>
                </a:lnTo>
                <a:lnTo>
                  <a:pt x="2679" y="9611"/>
                </a:lnTo>
                <a:lnTo>
                  <a:pt x="2752" y="9648"/>
                </a:lnTo>
                <a:lnTo>
                  <a:pt x="2789" y="9684"/>
                </a:lnTo>
                <a:lnTo>
                  <a:pt x="3156" y="9684"/>
                </a:lnTo>
                <a:lnTo>
                  <a:pt x="3449" y="9758"/>
                </a:lnTo>
                <a:lnTo>
                  <a:pt x="3706" y="9868"/>
                </a:lnTo>
                <a:lnTo>
                  <a:pt x="3963" y="10014"/>
                </a:lnTo>
                <a:lnTo>
                  <a:pt x="4183" y="10198"/>
                </a:lnTo>
                <a:lnTo>
                  <a:pt x="4403" y="10418"/>
                </a:lnTo>
                <a:lnTo>
                  <a:pt x="4770" y="10858"/>
                </a:lnTo>
                <a:lnTo>
                  <a:pt x="4403" y="11151"/>
                </a:lnTo>
                <a:lnTo>
                  <a:pt x="4109" y="11445"/>
                </a:lnTo>
                <a:lnTo>
                  <a:pt x="3816" y="11775"/>
                </a:lnTo>
                <a:lnTo>
                  <a:pt x="3596" y="12142"/>
                </a:lnTo>
                <a:lnTo>
                  <a:pt x="3412" y="12545"/>
                </a:lnTo>
                <a:lnTo>
                  <a:pt x="3266" y="12986"/>
                </a:lnTo>
                <a:lnTo>
                  <a:pt x="3192" y="13426"/>
                </a:lnTo>
                <a:lnTo>
                  <a:pt x="3156" y="13866"/>
                </a:lnTo>
                <a:lnTo>
                  <a:pt x="3082" y="13829"/>
                </a:lnTo>
                <a:lnTo>
                  <a:pt x="2972" y="13719"/>
                </a:lnTo>
                <a:lnTo>
                  <a:pt x="2899" y="13572"/>
                </a:lnTo>
                <a:lnTo>
                  <a:pt x="2459" y="12582"/>
                </a:lnTo>
                <a:lnTo>
                  <a:pt x="2092" y="11702"/>
                </a:lnTo>
                <a:lnTo>
                  <a:pt x="1945" y="11262"/>
                </a:lnTo>
                <a:lnTo>
                  <a:pt x="1872" y="10821"/>
                </a:lnTo>
                <a:lnTo>
                  <a:pt x="1872" y="10638"/>
                </a:lnTo>
                <a:lnTo>
                  <a:pt x="1945" y="10491"/>
                </a:lnTo>
                <a:lnTo>
                  <a:pt x="2055" y="10381"/>
                </a:lnTo>
                <a:lnTo>
                  <a:pt x="2202" y="10271"/>
                </a:lnTo>
                <a:lnTo>
                  <a:pt x="2312" y="10161"/>
                </a:lnTo>
                <a:lnTo>
                  <a:pt x="2385" y="10051"/>
                </a:lnTo>
                <a:lnTo>
                  <a:pt x="2385" y="9904"/>
                </a:lnTo>
                <a:lnTo>
                  <a:pt x="2385" y="9721"/>
                </a:lnTo>
                <a:lnTo>
                  <a:pt x="2312" y="8730"/>
                </a:lnTo>
                <a:lnTo>
                  <a:pt x="2165" y="7740"/>
                </a:lnTo>
                <a:lnTo>
                  <a:pt x="2165" y="7667"/>
                </a:lnTo>
                <a:lnTo>
                  <a:pt x="2092" y="7593"/>
                </a:lnTo>
                <a:lnTo>
                  <a:pt x="1945" y="7593"/>
                </a:lnTo>
                <a:lnTo>
                  <a:pt x="1358" y="8070"/>
                </a:lnTo>
                <a:lnTo>
                  <a:pt x="1321" y="7667"/>
                </a:lnTo>
                <a:lnTo>
                  <a:pt x="1358" y="7263"/>
                </a:lnTo>
                <a:lnTo>
                  <a:pt x="1395" y="6860"/>
                </a:lnTo>
                <a:lnTo>
                  <a:pt x="1505" y="6456"/>
                </a:lnTo>
                <a:lnTo>
                  <a:pt x="1505" y="6383"/>
                </a:lnTo>
                <a:lnTo>
                  <a:pt x="1468" y="6310"/>
                </a:lnTo>
                <a:lnTo>
                  <a:pt x="1725" y="5796"/>
                </a:lnTo>
                <a:lnTo>
                  <a:pt x="1982" y="5319"/>
                </a:lnTo>
                <a:lnTo>
                  <a:pt x="2239" y="5356"/>
                </a:lnTo>
                <a:lnTo>
                  <a:pt x="2495" y="5392"/>
                </a:lnTo>
                <a:lnTo>
                  <a:pt x="2569" y="5356"/>
                </a:lnTo>
                <a:lnTo>
                  <a:pt x="2605" y="5319"/>
                </a:lnTo>
                <a:lnTo>
                  <a:pt x="2605" y="5282"/>
                </a:lnTo>
                <a:lnTo>
                  <a:pt x="2569" y="5209"/>
                </a:lnTo>
                <a:close/>
                <a:moveTo>
                  <a:pt x="8805" y="13939"/>
                </a:moveTo>
                <a:lnTo>
                  <a:pt x="9098" y="13976"/>
                </a:lnTo>
                <a:lnTo>
                  <a:pt x="9391" y="14049"/>
                </a:lnTo>
                <a:lnTo>
                  <a:pt x="9208" y="14086"/>
                </a:lnTo>
                <a:lnTo>
                  <a:pt x="9171" y="14049"/>
                </a:lnTo>
                <a:lnTo>
                  <a:pt x="9061" y="14049"/>
                </a:lnTo>
                <a:lnTo>
                  <a:pt x="8988" y="13976"/>
                </a:lnTo>
                <a:lnTo>
                  <a:pt x="8805" y="13939"/>
                </a:lnTo>
                <a:close/>
                <a:moveTo>
                  <a:pt x="5815" y="14178"/>
                </a:moveTo>
                <a:lnTo>
                  <a:pt x="5797" y="14196"/>
                </a:lnTo>
                <a:lnTo>
                  <a:pt x="5760" y="14196"/>
                </a:lnTo>
                <a:lnTo>
                  <a:pt x="5815" y="14178"/>
                </a:lnTo>
                <a:close/>
                <a:moveTo>
                  <a:pt x="7154" y="2935"/>
                </a:moveTo>
                <a:lnTo>
                  <a:pt x="7594" y="3008"/>
                </a:lnTo>
                <a:lnTo>
                  <a:pt x="8034" y="3082"/>
                </a:lnTo>
                <a:lnTo>
                  <a:pt x="8438" y="3155"/>
                </a:lnTo>
                <a:lnTo>
                  <a:pt x="8401" y="3192"/>
                </a:lnTo>
                <a:lnTo>
                  <a:pt x="8401" y="3228"/>
                </a:lnTo>
                <a:lnTo>
                  <a:pt x="8401" y="3265"/>
                </a:lnTo>
                <a:lnTo>
                  <a:pt x="8438" y="3265"/>
                </a:lnTo>
                <a:lnTo>
                  <a:pt x="8621" y="3228"/>
                </a:lnTo>
                <a:lnTo>
                  <a:pt x="8768" y="3265"/>
                </a:lnTo>
                <a:lnTo>
                  <a:pt x="8805" y="3265"/>
                </a:lnTo>
                <a:lnTo>
                  <a:pt x="8768" y="3338"/>
                </a:lnTo>
                <a:lnTo>
                  <a:pt x="8768" y="3412"/>
                </a:lnTo>
                <a:lnTo>
                  <a:pt x="8768" y="3448"/>
                </a:lnTo>
                <a:lnTo>
                  <a:pt x="8805" y="3485"/>
                </a:lnTo>
                <a:lnTo>
                  <a:pt x="8841" y="3485"/>
                </a:lnTo>
                <a:lnTo>
                  <a:pt x="8915" y="3522"/>
                </a:lnTo>
                <a:lnTo>
                  <a:pt x="8988" y="3558"/>
                </a:lnTo>
                <a:lnTo>
                  <a:pt x="9098" y="3668"/>
                </a:lnTo>
                <a:lnTo>
                  <a:pt x="9208" y="3815"/>
                </a:lnTo>
                <a:lnTo>
                  <a:pt x="9245" y="3852"/>
                </a:lnTo>
                <a:lnTo>
                  <a:pt x="9281" y="3889"/>
                </a:lnTo>
                <a:lnTo>
                  <a:pt x="9318" y="3852"/>
                </a:lnTo>
                <a:lnTo>
                  <a:pt x="9391" y="3742"/>
                </a:lnTo>
                <a:lnTo>
                  <a:pt x="9465" y="3632"/>
                </a:lnTo>
                <a:lnTo>
                  <a:pt x="9538" y="3558"/>
                </a:lnTo>
                <a:lnTo>
                  <a:pt x="9758" y="3632"/>
                </a:lnTo>
                <a:lnTo>
                  <a:pt x="9612" y="3815"/>
                </a:lnTo>
                <a:lnTo>
                  <a:pt x="9501" y="3999"/>
                </a:lnTo>
                <a:lnTo>
                  <a:pt x="9465" y="4072"/>
                </a:lnTo>
                <a:lnTo>
                  <a:pt x="9465" y="4182"/>
                </a:lnTo>
                <a:lnTo>
                  <a:pt x="9575" y="4182"/>
                </a:lnTo>
                <a:lnTo>
                  <a:pt x="9648" y="4145"/>
                </a:lnTo>
                <a:lnTo>
                  <a:pt x="9795" y="4035"/>
                </a:lnTo>
                <a:lnTo>
                  <a:pt x="10052" y="3815"/>
                </a:lnTo>
                <a:lnTo>
                  <a:pt x="10308" y="3962"/>
                </a:lnTo>
                <a:lnTo>
                  <a:pt x="10235" y="4035"/>
                </a:lnTo>
                <a:lnTo>
                  <a:pt x="9978" y="4365"/>
                </a:lnTo>
                <a:lnTo>
                  <a:pt x="9868" y="4512"/>
                </a:lnTo>
                <a:lnTo>
                  <a:pt x="9795" y="4696"/>
                </a:lnTo>
                <a:lnTo>
                  <a:pt x="9795" y="4732"/>
                </a:lnTo>
                <a:lnTo>
                  <a:pt x="9832" y="4732"/>
                </a:lnTo>
                <a:lnTo>
                  <a:pt x="10015" y="4659"/>
                </a:lnTo>
                <a:lnTo>
                  <a:pt x="10198" y="4549"/>
                </a:lnTo>
                <a:lnTo>
                  <a:pt x="10492" y="4329"/>
                </a:lnTo>
                <a:lnTo>
                  <a:pt x="10639" y="4182"/>
                </a:lnTo>
                <a:lnTo>
                  <a:pt x="10822" y="4292"/>
                </a:lnTo>
                <a:lnTo>
                  <a:pt x="10565" y="4549"/>
                </a:lnTo>
                <a:lnTo>
                  <a:pt x="10272" y="4879"/>
                </a:lnTo>
                <a:lnTo>
                  <a:pt x="10052" y="5209"/>
                </a:lnTo>
                <a:lnTo>
                  <a:pt x="9942" y="5246"/>
                </a:lnTo>
                <a:lnTo>
                  <a:pt x="9648" y="5392"/>
                </a:lnTo>
                <a:lnTo>
                  <a:pt x="9391" y="5539"/>
                </a:lnTo>
                <a:lnTo>
                  <a:pt x="9281" y="5539"/>
                </a:lnTo>
                <a:lnTo>
                  <a:pt x="9135" y="5576"/>
                </a:lnTo>
                <a:lnTo>
                  <a:pt x="8805" y="5759"/>
                </a:lnTo>
                <a:lnTo>
                  <a:pt x="8548" y="5979"/>
                </a:lnTo>
                <a:lnTo>
                  <a:pt x="8364" y="6089"/>
                </a:lnTo>
                <a:lnTo>
                  <a:pt x="8071" y="6346"/>
                </a:lnTo>
                <a:lnTo>
                  <a:pt x="7924" y="6566"/>
                </a:lnTo>
                <a:lnTo>
                  <a:pt x="7741" y="6750"/>
                </a:lnTo>
                <a:lnTo>
                  <a:pt x="7631" y="6970"/>
                </a:lnTo>
                <a:lnTo>
                  <a:pt x="7594" y="7153"/>
                </a:lnTo>
                <a:lnTo>
                  <a:pt x="7631" y="7227"/>
                </a:lnTo>
                <a:lnTo>
                  <a:pt x="7667" y="7300"/>
                </a:lnTo>
                <a:lnTo>
                  <a:pt x="7741" y="7373"/>
                </a:lnTo>
                <a:lnTo>
                  <a:pt x="7851" y="7410"/>
                </a:lnTo>
                <a:lnTo>
                  <a:pt x="7998" y="7410"/>
                </a:lnTo>
                <a:lnTo>
                  <a:pt x="8144" y="7337"/>
                </a:lnTo>
                <a:lnTo>
                  <a:pt x="8401" y="7190"/>
                </a:lnTo>
                <a:lnTo>
                  <a:pt x="8548" y="7153"/>
                </a:lnTo>
                <a:lnTo>
                  <a:pt x="8731" y="7227"/>
                </a:lnTo>
                <a:lnTo>
                  <a:pt x="8805" y="7263"/>
                </a:lnTo>
                <a:lnTo>
                  <a:pt x="8878" y="7337"/>
                </a:lnTo>
                <a:lnTo>
                  <a:pt x="8915" y="7410"/>
                </a:lnTo>
                <a:lnTo>
                  <a:pt x="8915" y="7483"/>
                </a:lnTo>
                <a:lnTo>
                  <a:pt x="8841" y="7593"/>
                </a:lnTo>
                <a:lnTo>
                  <a:pt x="8731" y="7740"/>
                </a:lnTo>
                <a:lnTo>
                  <a:pt x="8584" y="7850"/>
                </a:lnTo>
                <a:lnTo>
                  <a:pt x="8401" y="7960"/>
                </a:lnTo>
                <a:lnTo>
                  <a:pt x="8144" y="8070"/>
                </a:lnTo>
                <a:lnTo>
                  <a:pt x="7961" y="8144"/>
                </a:lnTo>
                <a:lnTo>
                  <a:pt x="7741" y="8254"/>
                </a:lnTo>
                <a:lnTo>
                  <a:pt x="7557" y="8400"/>
                </a:lnTo>
                <a:lnTo>
                  <a:pt x="7521" y="8474"/>
                </a:lnTo>
                <a:lnTo>
                  <a:pt x="7484" y="8584"/>
                </a:lnTo>
                <a:lnTo>
                  <a:pt x="7447" y="8767"/>
                </a:lnTo>
                <a:lnTo>
                  <a:pt x="7521" y="8914"/>
                </a:lnTo>
                <a:lnTo>
                  <a:pt x="7631" y="9061"/>
                </a:lnTo>
                <a:lnTo>
                  <a:pt x="7777" y="9134"/>
                </a:lnTo>
                <a:lnTo>
                  <a:pt x="7887" y="9171"/>
                </a:lnTo>
                <a:lnTo>
                  <a:pt x="8034" y="9207"/>
                </a:lnTo>
                <a:lnTo>
                  <a:pt x="8254" y="9134"/>
                </a:lnTo>
                <a:lnTo>
                  <a:pt x="8694" y="8951"/>
                </a:lnTo>
                <a:lnTo>
                  <a:pt x="9208" y="8951"/>
                </a:lnTo>
                <a:lnTo>
                  <a:pt x="9391" y="8877"/>
                </a:lnTo>
                <a:lnTo>
                  <a:pt x="9575" y="8767"/>
                </a:lnTo>
                <a:lnTo>
                  <a:pt x="9685" y="8657"/>
                </a:lnTo>
                <a:lnTo>
                  <a:pt x="9795" y="8547"/>
                </a:lnTo>
                <a:lnTo>
                  <a:pt x="9905" y="8547"/>
                </a:lnTo>
                <a:lnTo>
                  <a:pt x="10052" y="8584"/>
                </a:lnTo>
                <a:lnTo>
                  <a:pt x="10088" y="8620"/>
                </a:lnTo>
                <a:lnTo>
                  <a:pt x="10125" y="8620"/>
                </a:lnTo>
                <a:lnTo>
                  <a:pt x="10198" y="8657"/>
                </a:lnTo>
                <a:lnTo>
                  <a:pt x="10382" y="8804"/>
                </a:lnTo>
                <a:lnTo>
                  <a:pt x="10565" y="8987"/>
                </a:lnTo>
                <a:lnTo>
                  <a:pt x="11115" y="9648"/>
                </a:lnTo>
                <a:lnTo>
                  <a:pt x="10382" y="9391"/>
                </a:lnTo>
                <a:lnTo>
                  <a:pt x="10015" y="9281"/>
                </a:lnTo>
                <a:lnTo>
                  <a:pt x="9648" y="9171"/>
                </a:lnTo>
                <a:lnTo>
                  <a:pt x="9612" y="9207"/>
                </a:lnTo>
                <a:lnTo>
                  <a:pt x="9281" y="9171"/>
                </a:lnTo>
                <a:lnTo>
                  <a:pt x="8951" y="9207"/>
                </a:lnTo>
                <a:lnTo>
                  <a:pt x="8621" y="9281"/>
                </a:lnTo>
                <a:lnTo>
                  <a:pt x="8328" y="9391"/>
                </a:lnTo>
                <a:lnTo>
                  <a:pt x="8291" y="9427"/>
                </a:lnTo>
                <a:lnTo>
                  <a:pt x="8144" y="9427"/>
                </a:lnTo>
                <a:lnTo>
                  <a:pt x="7631" y="9537"/>
                </a:lnTo>
                <a:lnTo>
                  <a:pt x="7117" y="9648"/>
                </a:lnTo>
                <a:lnTo>
                  <a:pt x="6934" y="9684"/>
                </a:lnTo>
                <a:lnTo>
                  <a:pt x="6787" y="9794"/>
                </a:lnTo>
                <a:lnTo>
                  <a:pt x="6677" y="9904"/>
                </a:lnTo>
                <a:lnTo>
                  <a:pt x="6567" y="10088"/>
                </a:lnTo>
                <a:lnTo>
                  <a:pt x="6494" y="10271"/>
                </a:lnTo>
                <a:lnTo>
                  <a:pt x="6494" y="10455"/>
                </a:lnTo>
                <a:lnTo>
                  <a:pt x="6494" y="10601"/>
                </a:lnTo>
                <a:lnTo>
                  <a:pt x="6530" y="10785"/>
                </a:lnTo>
                <a:lnTo>
                  <a:pt x="6604" y="10968"/>
                </a:lnTo>
                <a:lnTo>
                  <a:pt x="6714" y="11115"/>
                </a:lnTo>
                <a:lnTo>
                  <a:pt x="6824" y="11225"/>
                </a:lnTo>
                <a:lnTo>
                  <a:pt x="6970" y="11335"/>
                </a:lnTo>
                <a:lnTo>
                  <a:pt x="7117" y="11408"/>
                </a:lnTo>
                <a:lnTo>
                  <a:pt x="7301" y="11445"/>
                </a:lnTo>
                <a:lnTo>
                  <a:pt x="7484" y="11482"/>
                </a:lnTo>
                <a:lnTo>
                  <a:pt x="7777" y="11482"/>
                </a:lnTo>
                <a:lnTo>
                  <a:pt x="7851" y="11555"/>
                </a:lnTo>
                <a:lnTo>
                  <a:pt x="7924" y="11665"/>
                </a:lnTo>
                <a:lnTo>
                  <a:pt x="7961" y="11812"/>
                </a:lnTo>
                <a:lnTo>
                  <a:pt x="8034" y="12105"/>
                </a:lnTo>
                <a:lnTo>
                  <a:pt x="8071" y="12362"/>
                </a:lnTo>
                <a:lnTo>
                  <a:pt x="8108" y="12509"/>
                </a:lnTo>
                <a:lnTo>
                  <a:pt x="7851" y="12435"/>
                </a:lnTo>
                <a:lnTo>
                  <a:pt x="7631" y="12399"/>
                </a:lnTo>
                <a:lnTo>
                  <a:pt x="7557" y="12362"/>
                </a:lnTo>
                <a:lnTo>
                  <a:pt x="7521" y="12215"/>
                </a:lnTo>
                <a:lnTo>
                  <a:pt x="7521" y="12179"/>
                </a:lnTo>
                <a:lnTo>
                  <a:pt x="7447" y="12179"/>
                </a:lnTo>
                <a:lnTo>
                  <a:pt x="7447" y="12215"/>
                </a:lnTo>
                <a:lnTo>
                  <a:pt x="7411" y="12472"/>
                </a:lnTo>
                <a:lnTo>
                  <a:pt x="7411" y="12509"/>
                </a:lnTo>
                <a:lnTo>
                  <a:pt x="7447" y="12545"/>
                </a:lnTo>
                <a:lnTo>
                  <a:pt x="7851" y="12729"/>
                </a:lnTo>
                <a:lnTo>
                  <a:pt x="8254" y="12949"/>
                </a:lnTo>
                <a:lnTo>
                  <a:pt x="8438" y="13316"/>
                </a:lnTo>
                <a:lnTo>
                  <a:pt x="8474" y="13389"/>
                </a:lnTo>
                <a:lnTo>
                  <a:pt x="8548" y="13426"/>
                </a:lnTo>
                <a:lnTo>
                  <a:pt x="8621" y="13426"/>
                </a:lnTo>
                <a:lnTo>
                  <a:pt x="8694" y="13389"/>
                </a:lnTo>
                <a:lnTo>
                  <a:pt x="8841" y="13279"/>
                </a:lnTo>
                <a:lnTo>
                  <a:pt x="9428" y="13609"/>
                </a:lnTo>
                <a:lnTo>
                  <a:pt x="9281" y="13609"/>
                </a:lnTo>
                <a:lnTo>
                  <a:pt x="8548" y="13536"/>
                </a:lnTo>
                <a:lnTo>
                  <a:pt x="7851" y="13536"/>
                </a:lnTo>
                <a:lnTo>
                  <a:pt x="7374" y="13206"/>
                </a:lnTo>
                <a:lnTo>
                  <a:pt x="6860" y="12912"/>
                </a:lnTo>
                <a:lnTo>
                  <a:pt x="6824" y="12876"/>
                </a:lnTo>
                <a:lnTo>
                  <a:pt x="6750" y="12912"/>
                </a:lnTo>
                <a:lnTo>
                  <a:pt x="6750" y="12949"/>
                </a:lnTo>
                <a:lnTo>
                  <a:pt x="6750" y="13022"/>
                </a:lnTo>
                <a:lnTo>
                  <a:pt x="6970" y="13316"/>
                </a:lnTo>
                <a:lnTo>
                  <a:pt x="7227" y="13572"/>
                </a:lnTo>
                <a:lnTo>
                  <a:pt x="6897" y="13609"/>
                </a:lnTo>
                <a:lnTo>
                  <a:pt x="6567" y="13646"/>
                </a:lnTo>
                <a:lnTo>
                  <a:pt x="6310" y="13426"/>
                </a:lnTo>
                <a:lnTo>
                  <a:pt x="6090" y="13169"/>
                </a:lnTo>
                <a:lnTo>
                  <a:pt x="6017" y="13169"/>
                </a:lnTo>
                <a:lnTo>
                  <a:pt x="5943" y="13242"/>
                </a:lnTo>
                <a:lnTo>
                  <a:pt x="5907" y="13389"/>
                </a:lnTo>
                <a:lnTo>
                  <a:pt x="5943" y="13499"/>
                </a:lnTo>
                <a:lnTo>
                  <a:pt x="5980" y="13646"/>
                </a:lnTo>
                <a:lnTo>
                  <a:pt x="6090" y="13756"/>
                </a:lnTo>
                <a:lnTo>
                  <a:pt x="5760" y="13829"/>
                </a:lnTo>
                <a:lnTo>
                  <a:pt x="5430" y="13939"/>
                </a:lnTo>
                <a:lnTo>
                  <a:pt x="5393" y="13903"/>
                </a:lnTo>
                <a:lnTo>
                  <a:pt x="5173" y="13682"/>
                </a:lnTo>
                <a:lnTo>
                  <a:pt x="5026" y="13609"/>
                </a:lnTo>
                <a:lnTo>
                  <a:pt x="4916" y="13572"/>
                </a:lnTo>
                <a:lnTo>
                  <a:pt x="4880" y="13572"/>
                </a:lnTo>
                <a:lnTo>
                  <a:pt x="4880" y="13609"/>
                </a:lnTo>
                <a:lnTo>
                  <a:pt x="4880" y="13682"/>
                </a:lnTo>
                <a:lnTo>
                  <a:pt x="4916" y="13793"/>
                </a:lnTo>
                <a:lnTo>
                  <a:pt x="4990" y="13939"/>
                </a:lnTo>
                <a:lnTo>
                  <a:pt x="5100" y="14086"/>
                </a:lnTo>
                <a:lnTo>
                  <a:pt x="5136" y="14086"/>
                </a:lnTo>
                <a:lnTo>
                  <a:pt x="4843" y="14306"/>
                </a:lnTo>
                <a:lnTo>
                  <a:pt x="4623" y="14269"/>
                </a:lnTo>
                <a:lnTo>
                  <a:pt x="4109" y="14196"/>
                </a:lnTo>
                <a:lnTo>
                  <a:pt x="3853" y="14159"/>
                </a:lnTo>
                <a:lnTo>
                  <a:pt x="3596" y="14086"/>
                </a:lnTo>
                <a:lnTo>
                  <a:pt x="3669" y="14013"/>
                </a:lnTo>
                <a:lnTo>
                  <a:pt x="3706" y="13903"/>
                </a:lnTo>
                <a:lnTo>
                  <a:pt x="3706" y="13829"/>
                </a:lnTo>
                <a:lnTo>
                  <a:pt x="3669" y="13719"/>
                </a:lnTo>
                <a:lnTo>
                  <a:pt x="3632" y="13646"/>
                </a:lnTo>
                <a:lnTo>
                  <a:pt x="3559" y="13609"/>
                </a:lnTo>
                <a:lnTo>
                  <a:pt x="3632" y="13242"/>
                </a:lnTo>
                <a:lnTo>
                  <a:pt x="3742" y="12876"/>
                </a:lnTo>
                <a:lnTo>
                  <a:pt x="3889" y="12509"/>
                </a:lnTo>
                <a:lnTo>
                  <a:pt x="4073" y="12179"/>
                </a:lnTo>
                <a:lnTo>
                  <a:pt x="4293" y="11848"/>
                </a:lnTo>
                <a:lnTo>
                  <a:pt x="4549" y="11555"/>
                </a:lnTo>
                <a:lnTo>
                  <a:pt x="4843" y="11298"/>
                </a:lnTo>
                <a:lnTo>
                  <a:pt x="5173" y="11115"/>
                </a:lnTo>
                <a:lnTo>
                  <a:pt x="5246" y="11041"/>
                </a:lnTo>
                <a:lnTo>
                  <a:pt x="5283" y="10931"/>
                </a:lnTo>
                <a:lnTo>
                  <a:pt x="5283" y="10858"/>
                </a:lnTo>
                <a:lnTo>
                  <a:pt x="5210" y="10785"/>
                </a:lnTo>
                <a:lnTo>
                  <a:pt x="4770" y="10234"/>
                </a:lnTo>
                <a:lnTo>
                  <a:pt x="4549" y="9978"/>
                </a:lnTo>
                <a:lnTo>
                  <a:pt x="4293" y="9758"/>
                </a:lnTo>
                <a:lnTo>
                  <a:pt x="3999" y="9574"/>
                </a:lnTo>
                <a:lnTo>
                  <a:pt x="3706" y="9427"/>
                </a:lnTo>
                <a:lnTo>
                  <a:pt x="3376" y="9317"/>
                </a:lnTo>
                <a:lnTo>
                  <a:pt x="3046" y="9281"/>
                </a:lnTo>
                <a:lnTo>
                  <a:pt x="3046" y="8877"/>
                </a:lnTo>
                <a:lnTo>
                  <a:pt x="3119" y="8510"/>
                </a:lnTo>
                <a:lnTo>
                  <a:pt x="3266" y="8180"/>
                </a:lnTo>
                <a:lnTo>
                  <a:pt x="3486" y="7887"/>
                </a:lnTo>
                <a:lnTo>
                  <a:pt x="3632" y="7740"/>
                </a:lnTo>
                <a:lnTo>
                  <a:pt x="3816" y="7593"/>
                </a:lnTo>
                <a:lnTo>
                  <a:pt x="3889" y="7557"/>
                </a:lnTo>
                <a:lnTo>
                  <a:pt x="3963" y="7557"/>
                </a:lnTo>
                <a:lnTo>
                  <a:pt x="4036" y="7593"/>
                </a:lnTo>
                <a:lnTo>
                  <a:pt x="4109" y="7630"/>
                </a:lnTo>
                <a:lnTo>
                  <a:pt x="4219" y="7740"/>
                </a:lnTo>
                <a:lnTo>
                  <a:pt x="4329" y="7887"/>
                </a:lnTo>
                <a:lnTo>
                  <a:pt x="4916" y="8657"/>
                </a:lnTo>
                <a:lnTo>
                  <a:pt x="5026" y="8730"/>
                </a:lnTo>
                <a:lnTo>
                  <a:pt x="5136" y="8767"/>
                </a:lnTo>
                <a:lnTo>
                  <a:pt x="5210" y="8730"/>
                </a:lnTo>
                <a:lnTo>
                  <a:pt x="5246" y="8694"/>
                </a:lnTo>
                <a:lnTo>
                  <a:pt x="5283" y="8620"/>
                </a:lnTo>
                <a:lnTo>
                  <a:pt x="5283" y="8547"/>
                </a:lnTo>
                <a:lnTo>
                  <a:pt x="5136" y="7006"/>
                </a:lnTo>
                <a:lnTo>
                  <a:pt x="5100" y="6823"/>
                </a:lnTo>
                <a:lnTo>
                  <a:pt x="4990" y="6640"/>
                </a:lnTo>
                <a:lnTo>
                  <a:pt x="4880" y="6493"/>
                </a:lnTo>
                <a:lnTo>
                  <a:pt x="4660" y="6456"/>
                </a:lnTo>
                <a:lnTo>
                  <a:pt x="4733" y="6420"/>
                </a:lnTo>
                <a:lnTo>
                  <a:pt x="4843" y="6346"/>
                </a:lnTo>
                <a:lnTo>
                  <a:pt x="5026" y="6199"/>
                </a:lnTo>
                <a:lnTo>
                  <a:pt x="5430" y="6016"/>
                </a:lnTo>
                <a:lnTo>
                  <a:pt x="5613" y="5943"/>
                </a:lnTo>
                <a:lnTo>
                  <a:pt x="5760" y="5796"/>
                </a:lnTo>
                <a:lnTo>
                  <a:pt x="5870" y="5649"/>
                </a:lnTo>
                <a:lnTo>
                  <a:pt x="5980" y="5466"/>
                </a:lnTo>
                <a:lnTo>
                  <a:pt x="5980" y="5392"/>
                </a:lnTo>
                <a:lnTo>
                  <a:pt x="5943" y="5319"/>
                </a:lnTo>
                <a:lnTo>
                  <a:pt x="5907" y="5246"/>
                </a:lnTo>
                <a:lnTo>
                  <a:pt x="5833" y="5209"/>
                </a:lnTo>
                <a:lnTo>
                  <a:pt x="4990" y="5099"/>
                </a:lnTo>
                <a:lnTo>
                  <a:pt x="4109" y="4989"/>
                </a:lnTo>
                <a:lnTo>
                  <a:pt x="3742" y="4989"/>
                </a:lnTo>
                <a:lnTo>
                  <a:pt x="3302" y="4952"/>
                </a:lnTo>
                <a:lnTo>
                  <a:pt x="2899" y="4989"/>
                </a:lnTo>
                <a:lnTo>
                  <a:pt x="2715" y="5026"/>
                </a:lnTo>
                <a:lnTo>
                  <a:pt x="2532" y="5099"/>
                </a:lnTo>
                <a:lnTo>
                  <a:pt x="2495" y="5136"/>
                </a:lnTo>
                <a:lnTo>
                  <a:pt x="2532" y="5209"/>
                </a:lnTo>
                <a:lnTo>
                  <a:pt x="2165" y="5062"/>
                </a:lnTo>
                <a:lnTo>
                  <a:pt x="2459" y="4732"/>
                </a:lnTo>
                <a:lnTo>
                  <a:pt x="2752" y="4402"/>
                </a:lnTo>
                <a:lnTo>
                  <a:pt x="3082" y="4145"/>
                </a:lnTo>
                <a:lnTo>
                  <a:pt x="3449" y="3889"/>
                </a:lnTo>
                <a:lnTo>
                  <a:pt x="3816" y="3668"/>
                </a:lnTo>
                <a:lnTo>
                  <a:pt x="4219" y="3448"/>
                </a:lnTo>
                <a:lnTo>
                  <a:pt x="4623" y="3302"/>
                </a:lnTo>
                <a:lnTo>
                  <a:pt x="5026" y="3155"/>
                </a:lnTo>
                <a:lnTo>
                  <a:pt x="5467" y="3045"/>
                </a:lnTo>
                <a:lnTo>
                  <a:pt x="5907" y="2972"/>
                </a:lnTo>
                <a:lnTo>
                  <a:pt x="6310" y="2935"/>
                </a:lnTo>
                <a:close/>
                <a:moveTo>
                  <a:pt x="5393" y="14343"/>
                </a:moveTo>
                <a:lnTo>
                  <a:pt x="5430" y="14379"/>
                </a:lnTo>
                <a:lnTo>
                  <a:pt x="5356" y="14379"/>
                </a:lnTo>
                <a:lnTo>
                  <a:pt x="5393" y="14343"/>
                </a:lnTo>
                <a:close/>
                <a:moveTo>
                  <a:pt x="7704" y="13903"/>
                </a:moveTo>
                <a:lnTo>
                  <a:pt x="7961" y="14049"/>
                </a:lnTo>
                <a:lnTo>
                  <a:pt x="8291" y="14196"/>
                </a:lnTo>
                <a:lnTo>
                  <a:pt x="8584" y="14306"/>
                </a:lnTo>
                <a:lnTo>
                  <a:pt x="8181" y="14379"/>
                </a:lnTo>
                <a:lnTo>
                  <a:pt x="7741" y="14416"/>
                </a:lnTo>
                <a:lnTo>
                  <a:pt x="7704" y="14306"/>
                </a:lnTo>
                <a:lnTo>
                  <a:pt x="7631" y="14233"/>
                </a:lnTo>
                <a:lnTo>
                  <a:pt x="7264" y="14123"/>
                </a:lnTo>
                <a:lnTo>
                  <a:pt x="6970" y="13939"/>
                </a:lnTo>
                <a:lnTo>
                  <a:pt x="7521" y="13903"/>
                </a:lnTo>
                <a:close/>
                <a:moveTo>
                  <a:pt x="6420" y="14013"/>
                </a:moveTo>
                <a:lnTo>
                  <a:pt x="6567" y="14123"/>
                </a:lnTo>
                <a:lnTo>
                  <a:pt x="6787" y="14306"/>
                </a:lnTo>
                <a:lnTo>
                  <a:pt x="7007" y="14453"/>
                </a:lnTo>
                <a:lnTo>
                  <a:pt x="6053" y="14416"/>
                </a:lnTo>
                <a:lnTo>
                  <a:pt x="6053" y="14343"/>
                </a:lnTo>
                <a:lnTo>
                  <a:pt x="6053" y="14269"/>
                </a:lnTo>
                <a:lnTo>
                  <a:pt x="5980" y="14196"/>
                </a:lnTo>
                <a:lnTo>
                  <a:pt x="5907" y="14159"/>
                </a:lnTo>
                <a:lnTo>
                  <a:pt x="5870" y="14159"/>
                </a:lnTo>
                <a:lnTo>
                  <a:pt x="5980" y="14123"/>
                </a:lnTo>
                <a:lnTo>
                  <a:pt x="6420" y="14013"/>
                </a:lnTo>
                <a:close/>
                <a:moveTo>
                  <a:pt x="6824" y="2385"/>
                </a:moveTo>
                <a:lnTo>
                  <a:pt x="6750" y="2421"/>
                </a:lnTo>
                <a:lnTo>
                  <a:pt x="6677" y="2495"/>
                </a:lnTo>
                <a:lnTo>
                  <a:pt x="6127" y="2531"/>
                </a:lnTo>
                <a:lnTo>
                  <a:pt x="5540" y="2605"/>
                </a:lnTo>
                <a:lnTo>
                  <a:pt x="5026" y="2715"/>
                </a:lnTo>
                <a:lnTo>
                  <a:pt x="4476" y="2861"/>
                </a:lnTo>
                <a:lnTo>
                  <a:pt x="3926" y="3082"/>
                </a:lnTo>
                <a:lnTo>
                  <a:pt x="3376" y="3375"/>
                </a:lnTo>
                <a:lnTo>
                  <a:pt x="2899" y="3705"/>
                </a:lnTo>
                <a:lnTo>
                  <a:pt x="2459" y="4109"/>
                </a:lnTo>
                <a:lnTo>
                  <a:pt x="2018" y="4512"/>
                </a:lnTo>
                <a:lnTo>
                  <a:pt x="1652" y="4989"/>
                </a:lnTo>
                <a:lnTo>
                  <a:pt x="1321" y="5466"/>
                </a:lnTo>
                <a:lnTo>
                  <a:pt x="1065" y="6016"/>
                </a:lnTo>
                <a:lnTo>
                  <a:pt x="735" y="6713"/>
                </a:lnTo>
                <a:lnTo>
                  <a:pt x="478" y="7447"/>
                </a:lnTo>
                <a:lnTo>
                  <a:pt x="221" y="8180"/>
                </a:lnTo>
                <a:lnTo>
                  <a:pt x="74" y="8914"/>
                </a:lnTo>
                <a:lnTo>
                  <a:pt x="38" y="9244"/>
                </a:lnTo>
                <a:lnTo>
                  <a:pt x="1" y="9611"/>
                </a:lnTo>
                <a:lnTo>
                  <a:pt x="38" y="9941"/>
                </a:lnTo>
                <a:lnTo>
                  <a:pt x="74" y="10271"/>
                </a:lnTo>
                <a:lnTo>
                  <a:pt x="148" y="10601"/>
                </a:lnTo>
                <a:lnTo>
                  <a:pt x="258" y="10931"/>
                </a:lnTo>
                <a:lnTo>
                  <a:pt x="368" y="11262"/>
                </a:lnTo>
                <a:lnTo>
                  <a:pt x="514" y="11555"/>
                </a:lnTo>
                <a:lnTo>
                  <a:pt x="881" y="12142"/>
                </a:lnTo>
                <a:lnTo>
                  <a:pt x="1285" y="12692"/>
                </a:lnTo>
                <a:lnTo>
                  <a:pt x="1725" y="13206"/>
                </a:lnTo>
                <a:lnTo>
                  <a:pt x="2202" y="13719"/>
                </a:lnTo>
                <a:lnTo>
                  <a:pt x="2459" y="13976"/>
                </a:lnTo>
                <a:lnTo>
                  <a:pt x="2752" y="14233"/>
                </a:lnTo>
                <a:lnTo>
                  <a:pt x="2825" y="14343"/>
                </a:lnTo>
                <a:lnTo>
                  <a:pt x="2899" y="14416"/>
                </a:lnTo>
                <a:lnTo>
                  <a:pt x="3009" y="14453"/>
                </a:lnTo>
                <a:lnTo>
                  <a:pt x="3119" y="14453"/>
                </a:lnTo>
                <a:lnTo>
                  <a:pt x="3192" y="14526"/>
                </a:lnTo>
                <a:lnTo>
                  <a:pt x="3559" y="14636"/>
                </a:lnTo>
                <a:lnTo>
                  <a:pt x="3889" y="14746"/>
                </a:lnTo>
                <a:lnTo>
                  <a:pt x="4623" y="14820"/>
                </a:lnTo>
                <a:lnTo>
                  <a:pt x="6017" y="14966"/>
                </a:lnTo>
                <a:lnTo>
                  <a:pt x="6714" y="15003"/>
                </a:lnTo>
                <a:lnTo>
                  <a:pt x="7411" y="15003"/>
                </a:lnTo>
                <a:lnTo>
                  <a:pt x="8108" y="14930"/>
                </a:lnTo>
                <a:lnTo>
                  <a:pt x="8768" y="14783"/>
                </a:lnTo>
                <a:lnTo>
                  <a:pt x="9465" y="14600"/>
                </a:lnTo>
                <a:lnTo>
                  <a:pt x="9758" y="14453"/>
                </a:lnTo>
                <a:lnTo>
                  <a:pt x="10088" y="14306"/>
                </a:lnTo>
                <a:lnTo>
                  <a:pt x="10382" y="14159"/>
                </a:lnTo>
                <a:lnTo>
                  <a:pt x="10675" y="13976"/>
                </a:lnTo>
                <a:lnTo>
                  <a:pt x="11152" y="13536"/>
                </a:lnTo>
                <a:lnTo>
                  <a:pt x="11629" y="13059"/>
                </a:lnTo>
                <a:lnTo>
                  <a:pt x="12033" y="12509"/>
                </a:lnTo>
                <a:lnTo>
                  <a:pt x="12399" y="11958"/>
                </a:lnTo>
                <a:lnTo>
                  <a:pt x="12729" y="11372"/>
                </a:lnTo>
                <a:lnTo>
                  <a:pt x="12986" y="10748"/>
                </a:lnTo>
                <a:lnTo>
                  <a:pt x="13243" y="10161"/>
                </a:lnTo>
                <a:lnTo>
                  <a:pt x="13426" y="9464"/>
                </a:lnTo>
                <a:lnTo>
                  <a:pt x="13500" y="9097"/>
                </a:lnTo>
                <a:lnTo>
                  <a:pt x="13573" y="8730"/>
                </a:lnTo>
                <a:lnTo>
                  <a:pt x="13573" y="8400"/>
                </a:lnTo>
                <a:lnTo>
                  <a:pt x="13573" y="8034"/>
                </a:lnTo>
                <a:lnTo>
                  <a:pt x="13573" y="7667"/>
                </a:lnTo>
                <a:lnTo>
                  <a:pt x="13500" y="7300"/>
                </a:lnTo>
                <a:lnTo>
                  <a:pt x="13426" y="6970"/>
                </a:lnTo>
                <a:lnTo>
                  <a:pt x="13353" y="6640"/>
                </a:lnTo>
                <a:lnTo>
                  <a:pt x="13206" y="6346"/>
                </a:lnTo>
                <a:lnTo>
                  <a:pt x="13060" y="6053"/>
                </a:lnTo>
                <a:lnTo>
                  <a:pt x="12693" y="5466"/>
                </a:lnTo>
                <a:lnTo>
                  <a:pt x="12289" y="4916"/>
                </a:lnTo>
                <a:lnTo>
                  <a:pt x="11849" y="4475"/>
                </a:lnTo>
                <a:lnTo>
                  <a:pt x="11372" y="4035"/>
                </a:lnTo>
                <a:lnTo>
                  <a:pt x="10895" y="3668"/>
                </a:lnTo>
                <a:lnTo>
                  <a:pt x="10345" y="3338"/>
                </a:lnTo>
                <a:lnTo>
                  <a:pt x="9795" y="3045"/>
                </a:lnTo>
                <a:lnTo>
                  <a:pt x="9208" y="2788"/>
                </a:lnTo>
                <a:lnTo>
                  <a:pt x="8584" y="2605"/>
                </a:lnTo>
                <a:lnTo>
                  <a:pt x="7998" y="2458"/>
                </a:lnTo>
                <a:lnTo>
                  <a:pt x="7447" y="2385"/>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497" name="Shape 497"/>
          <p:cNvSpPr/>
          <p:nvPr/>
        </p:nvSpPr>
        <p:spPr>
          <a:xfrm>
            <a:off x="-8" y="1013366"/>
            <a:ext cx="372518" cy="384998"/>
          </a:xfrm>
          <a:custGeom>
            <a:avLst/>
            <a:gdLst/>
            <a:ahLst/>
            <a:cxnLst/>
            <a:rect l="0" t="0" r="0" b="0"/>
            <a:pathLst>
              <a:path w="13133" h="13573" extrusionOk="0">
                <a:moveTo>
                  <a:pt x="2714" y="1798"/>
                </a:moveTo>
                <a:lnTo>
                  <a:pt x="2971" y="1908"/>
                </a:lnTo>
                <a:lnTo>
                  <a:pt x="3118" y="2018"/>
                </a:lnTo>
                <a:lnTo>
                  <a:pt x="3265" y="2128"/>
                </a:lnTo>
                <a:lnTo>
                  <a:pt x="3411" y="2311"/>
                </a:lnTo>
                <a:lnTo>
                  <a:pt x="3485" y="2458"/>
                </a:lnTo>
                <a:lnTo>
                  <a:pt x="3375" y="2458"/>
                </a:lnTo>
                <a:lnTo>
                  <a:pt x="3301" y="2495"/>
                </a:lnTo>
                <a:lnTo>
                  <a:pt x="3265" y="2568"/>
                </a:lnTo>
                <a:lnTo>
                  <a:pt x="3228" y="2605"/>
                </a:lnTo>
                <a:lnTo>
                  <a:pt x="3155" y="2568"/>
                </a:lnTo>
                <a:lnTo>
                  <a:pt x="3008" y="2348"/>
                </a:lnTo>
                <a:lnTo>
                  <a:pt x="2825" y="1981"/>
                </a:lnTo>
                <a:lnTo>
                  <a:pt x="2714" y="1798"/>
                </a:lnTo>
                <a:close/>
                <a:moveTo>
                  <a:pt x="1908" y="2825"/>
                </a:moveTo>
                <a:lnTo>
                  <a:pt x="1797" y="2861"/>
                </a:lnTo>
                <a:lnTo>
                  <a:pt x="1761" y="2898"/>
                </a:lnTo>
                <a:lnTo>
                  <a:pt x="1687" y="2971"/>
                </a:lnTo>
                <a:lnTo>
                  <a:pt x="1687" y="3045"/>
                </a:lnTo>
                <a:lnTo>
                  <a:pt x="1687" y="3118"/>
                </a:lnTo>
                <a:lnTo>
                  <a:pt x="1724" y="3191"/>
                </a:lnTo>
                <a:lnTo>
                  <a:pt x="1797" y="3228"/>
                </a:lnTo>
                <a:lnTo>
                  <a:pt x="1944" y="3301"/>
                </a:lnTo>
                <a:lnTo>
                  <a:pt x="2054" y="3412"/>
                </a:lnTo>
                <a:lnTo>
                  <a:pt x="2164" y="3522"/>
                </a:lnTo>
                <a:lnTo>
                  <a:pt x="2201" y="3595"/>
                </a:lnTo>
                <a:lnTo>
                  <a:pt x="2274" y="3632"/>
                </a:lnTo>
                <a:lnTo>
                  <a:pt x="2384" y="3632"/>
                </a:lnTo>
                <a:lnTo>
                  <a:pt x="2458" y="3558"/>
                </a:lnTo>
                <a:lnTo>
                  <a:pt x="2494" y="3448"/>
                </a:lnTo>
                <a:lnTo>
                  <a:pt x="2494" y="3338"/>
                </a:lnTo>
                <a:lnTo>
                  <a:pt x="2421" y="3228"/>
                </a:lnTo>
                <a:lnTo>
                  <a:pt x="2348" y="3155"/>
                </a:lnTo>
                <a:lnTo>
                  <a:pt x="2164" y="2971"/>
                </a:lnTo>
                <a:lnTo>
                  <a:pt x="1981" y="2861"/>
                </a:lnTo>
                <a:lnTo>
                  <a:pt x="1908" y="2825"/>
                </a:lnTo>
                <a:close/>
                <a:moveTo>
                  <a:pt x="1137" y="2311"/>
                </a:moveTo>
                <a:lnTo>
                  <a:pt x="1614" y="2458"/>
                </a:lnTo>
                <a:lnTo>
                  <a:pt x="2054" y="2678"/>
                </a:lnTo>
                <a:lnTo>
                  <a:pt x="2201" y="2751"/>
                </a:lnTo>
                <a:lnTo>
                  <a:pt x="2348" y="2898"/>
                </a:lnTo>
                <a:lnTo>
                  <a:pt x="2458" y="3008"/>
                </a:lnTo>
                <a:lnTo>
                  <a:pt x="2531" y="3191"/>
                </a:lnTo>
                <a:lnTo>
                  <a:pt x="2568" y="3265"/>
                </a:lnTo>
                <a:lnTo>
                  <a:pt x="2568" y="3338"/>
                </a:lnTo>
                <a:lnTo>
                  <a:pt x="2531" y="3485"/>
                </a:lnTo>
                <a:lnTo>
                  <a:pt x="2384" y="3742"/>
                </a:lnTo>
                <a:lnTo>
                  <a:pt x="2274" y="3852"/>
                </a:lnTo>
                <a:lnTo>
                  <a:pt x="2164" y="3962"/>
                </a:lnTo>
                <a:lnTo>
                  <a:pt x="1834" y="3632"/>
                </a:lnTo>
                <a:lnTo>
                  <a:pt x="1541" y="3228"/>
                </a:lnTo>
                <a:lnTo>
                  <a:pt x="1321" y="2788"/>
                </a:lnTo>
                <a:lnTo>
                  <a:pt x="1137" y="2311"/>
                </a:lnTo>
                <a:close/>
                <a:moveTo>
                  <a:pt x="8804" y="514"/>
                </a:moveTo>
                <a:lnTo>
                  <a:pt x="8694" y="2531"/>
                </a:lnTo>
                <a:lnTo>
                  <a:pt x="8657" y="3632"/>
                </a:lnTo>
                <a:lnTo>
                  <a:pt x="8657" y="4549"/>
                </a:lnTo>
                <a:lnTo>
                  <a:pt x="7556" y="3778"/>
                </a:lnTo>
                <a:lnTo>
                  <a:pt x="7043" y="3375"/>
                </a:lnTo>
                <a:lnTo>
                  <a:pt x="6529" y="2971"/>
                </a:lnTo>
                <a:lnTo>
                  <a:pt x="6639" y="2788"/>
                </a:lnTo>
                <a:lnTo>
                  <a:pt x="6713" y="2678"/>
                </a:lnTo>
                <a:lnTo>
                  <a:pt x="7556" y="1798"/>
                </a:lnTo>
                <a:lnTo>
                  <a:pt x="8290" y="991"/>
                </a:lnTo>
                <a:lnTo>
                  <a:pt x="8510" y="734"/>
                </a:lnTo>
                <a:lnTo>
                  <a:pt x="8657" y="624"/>
                </a:lnTo>
                <a:lnTo>
                  <a:pt x="8804" y="514"/>
                </a:lnTo>
                <a:close/>
                <a:moveTo>
                  <a:pt x="660" y="4145"/>
                </a:moveTo>
                <a:lnTo>
                  <a:pt x="880" y="4219"/>
                </a:lnTo>
                <a:lnTo>
                  <a:pt x="1064" y="4255"/>
                </a:lnTo>
                <a:lnTo>
                  <a:pt x="1247" y="4329"/>
                </a:lnTo>
                <a:lnTo>
                  <a:pt x="1357" y="4439"/>
                </a:lnTo>
                <a:lnTo>
                  <a:pt x="1431" y="4585"/>
                </a:lnTo>
                <a:lnTo>
                  <a:pt x="1467" y="4659"/>
                </a:lnTo>
                <a:lnTo>
                  <a:pt x="1467" y="4732"/>
                </a:lnTo>
                <a:lnTo>
                  <a:pt x="1467" y="4805"/>
                </a:lnTo>
                <a:lnTo>
                  <a:pt x="1394" y="4842"/>
                </a:lnTo>
                <a:lnTo>
                  <a:pt x="1284" y="4805"/>
                </a:lnTo>
                <a:lnTo>
                  <a:pt x="1211" y="4769"/>
                </a:lnTo>
                <a:lnTo>
                  <a:pt x="990" y="4585"/>
                </a:lnTo>
                <a:lnTo>
                  <a:pt x="844" y="4402"/>
                </a:lnTo>
                <a:lnTo>
                  <a:pt x="660" y="4145"/>
                </a:lnTo>
                <a:close/>
                <a:moveTo>
                  <a:pt x="3962" y="2935"/>
                </a:moveTo>
                <a:lnTo>
                  <a:pt x="4218" y="3155"/>
                </a:lnTo>
                <a:lnTo>
                  <a:pt x="4035" y="3338"/>
                </a:lnTo>
                <a:lnTo>
                  <a:pt x="2641" y="4659"/>
                </a:lnTo>
                <a:lnTo>
                  <a:pt x="2311" y="5026"/>
                </a:lnTo>
                <a:lnTo>
                  <a:pt x="2054" y="5392"/>
                </a:lnTo>
                <a:lnTo>
                  <a:pt x="1797" y="5172"/>
                </a:lnTo>
                <a:lnTo>
                  <a:pt x="2971" y="4072"/>
                </a:lnTo>
                <a:lnTo>
                  <a:pt x="3485" y="3522"/>
                </a:lnTo>
                <a:lnTo>
                  <a:pt x="3742" y="3265"/>
                </a:lnTo>
                <a:lnTo>
                  <a:pt x="3962" y="2935"/>
                </a:lnTo>
                <a:close/>
                <a:moveTo>
                  <a:pt x="4989" y="5209"/>
                </a:moveTo>
                <a:lnTo>
                  <a:pt x="5356" y="5686"/>
                </a:lnTo>
                <a:lnTo>
                  <a:pt x="5686" y="6199"/>
                </a:lnTo>
                <a:lnTo>
                  <a:pt x="6199" y="7080"/>
                </a:lnTo>
                <a:lnTo>
                  <a:pt x="6199" y="7080"/>
                </a:lnTo>
                <a:lnTo>
                  <a:pt x="5282" y="6640"/>
                </a:lnTo>
                <a:lnTo>
                  <a:pt x="4365" y="6199"/>
                </a:lnTo>
                <a:lnTo>
                  <a:pt x="4512" y="5943"/>
                </a:lnTo>
                <a:lnTo>
                  <a:pt x="4989" y="5209"/>
                </a:lnTo>
                <a:close/>
                <a:moveTo>
                  <a:pt x="4879" y="4695"/>
                </a:moveTo>
                <a:lnTo>
                  <a:pt x="4805" y="4805"/>
                </a:lnTo>
                <a:lnTo>
                  <a:pt x="4218" y="5649"/>
                </a:lnTo>
                <a:lnTo>
                  <a:pt x="3962" y="6053"/>
                </a:lnTo>
                <a:lnTo>
                  <a:pt x="3852" y="6053"/>
                </a:lnTo>
                <a:lnTo>
                  <a:pt x="3778" y="6126"/>
                </a:lnTo>
                <a:lnTo>
                  <a:pt x="3742" y="6199"/>
                </a:lnTo>
                <a:lnTo>
                  <a:pt x="3705" y="6273"/>
                </a:lnTo>
                <a:lnTo>
                  <a:pt x="3742" y="6346"/>
                </a:lnTo>
                <a:lnTo>
                  <a:pt x="3778" y="6493"/>
                </a:lnTo>
                <a:lnTo>
                  <a:pt x="3852" y="6529"/>
                </a:lnTo>
                <a:lnTo>
                  <a:pt x="3925" y="6566"/>
                </a:lnTo>
                <a:lnTo>
                  <a:pt x="3998" y="6566"/>
                </a:lnTo>
                <a:lnTo>
                  <a:pt x="5172" y="7080"/>
                </a:lnTo>
                <a:lnTo>
                  <a:pt x="5722" y="7336"/>
                </a:lnTo>
                <a:lnTo>
                  <a:pt x="6053" y="7447"/>
                </a:lnTo>
                <a:lnTo>
                  <a:pt x="6346" y="7483"/>
                </a:lnTo>
                <a:lnTo>
                  <a:pt x="6419" y="7483"/>
                </a:lnTo>
                <a:lnTo>
                  <a:pt x="6493" y="7447"/>
                </a:lnTo>
                <a:lnTo>
                  <a:pt x="6529" y="7483"/>
                </a:lnTo>
                <a:lnTo>
                  <a:pt x="6603" y="7483"/>
                </a:lnTo>
                <a:lnTo>
                  <a:pt x="6639" y="7447"/>
                </a:lnTo>
                <a:lnTo>
                  <a:pt x="6639" y="7410"/>
                </a:lnTo>
                <a:lnTo>
                  <a:pt x="6566" y="7080"/>
                </a:lnTo>
                <a:lnTo>
                  <a:pt x="6456" y="6750"/>
                </a:lnTo>
                <a:lnTo>
                  <a:pt x="6273" y="6419"/>
                </a:lnTo>
                <a:lnTo>
                  <a:pt x="6089" y="6089"/>
                </a:lnTo>
                <a:lnTo>
                  <a:pt x="5649" y="5429"/>
                </a:lnTo>
                <a:lnTo>
                  <a:pt x="5135" y="4769"/>
                </a:lnTo>
                <a:lnTo>
                  <a:pt x="5062" y="4695"/>
                </a:lnTo>
                <a:close/>
                <a:moveTo>
                  <a:pt x="9757" y="9537"/>
                </a:moveTo>
                <a:lnTo>
                  <a:pt x="9794" y="9647"/>
                </a:lnTo>
                <a:lnTo>
                  <a:pt x="9831" y="9757"/>
                </a:lnTo>
                <a:lnTo>
                  <a:pt x="9867" y="9867"/>
                </a:lnTo>
                <a:lnTo>
                  <a:pt x="9867" y="9978"/>
                </a:lnTo>
                <a:lnTo>
                  <a:pt x="9831" y="10088"/>
                </a:lnTo>
                <a:lnTo>
                  <a:pt x="9794" y="9757"/>
                </a:lnTo>
                <a:lnTo>
                  <a:pt x="9757" y="9537"/>
                </a:lnTo>
                <a:close/>
                <a:moveTo>
                  <a:pt x="8950" y="8877"/>
                </a:moveTo>
                <a:lnTo>
                  <a:pt x="9207" y="9024"/>
                </a:lnTo>
                <a:lnTo>
                  <a:pt x="9207" y="9207"/>
                </a:lnTo>
                <a:lnTo>
                  <a:pt x="9281" y="9391"/>
                </a:lnTo>
                <a:lnTo>
                  <a:pt x="9391" y="9757"/>
                </a:lnTo>
                <a:lnTo>
                  <a:pt x="9574" y="10418"/>
                </a:lnTo>
                <a:lnTo>
                  <a:pt x="9464" y="10491"/>
                </a:lnTo>
                <a:lnTo>
                  <a:pt x="9391" y="10271"/>
                </a:lnTo>
                <a:lnTo>
                  <a:pt x="9281" y="10088"/>
                </a:lnTo>
                <a:lnTo>
                  <a:pt x="8914" y="9281"/>
                </a:lnTo>
                <a:lnTo>
                  <a:pt x="8840" y="9134"/>
                </a:lnTo>
                <a:lnTo>
                  <a:pt x="8767" y="9024"/>
                </a:lnTo>
                <a:lnTo>
                  <a:pt x="8950" y="8877"/>
                </a:lnTo>
                <a:close/>
                <a:moveTo>
                  <a:pt x="8547" y="9244"/>
                </a:moveTo>
                <a:lnTo>
                  <a:pt x="8547" y="9281"/>
                </a:lnTo>
                <a:lnTo>
                  <a:pt x="8657" y="9281"/>
                </a:lnTo>
                <a:lnTo>
                  <a:pt x="8694" y="9244"/>
                </a:lnTo>
                <a:lnTo>
                  <a:pt x="8657" y="9354"/>
                </a:lnTo>
                <a:lnTo>
                  <a:pt x="8657" y="9464"/>
                </a:lnTo>
                <a:lnTo>
                  <a:pt x="8767" y="9721"/>
                </a:lnTo>
                <a:lnTo>
                  <a:pt x="9024" y="10198"/>
                </a:lnTo>
                <a:lnTo>
                  <a:pt x="9170" y="10528"/>
                </a:lnTo>
                <a:lnTo>
                  <a:pt x="8804" y="10234"/>
                </a:lnTo>
                <a:lnTo>
                  <a:pt x="8804" y="10198"/>
                </a:lnTo>
                <a:lnTo>
                  <a:pt x="8767" y="9904"/>
                </a:lnTo>
                <a:lnTo>
                  <a:pt x="8657" y="9611"/>
                </a:lnTo>
                <a:lnTo>
                  <a:pt x="8584" y="9464"/>
                </a:lnTo>
                <a:lnTo>
                  <a:pt x="8474" y="9317"/>
                </a:lnTo>
                <a:lnTo>
                  <a:pt x="8547" y="9244"/>
                </a:lnTo>
                <a:close/>
                <a:moveTo>
                  <a:pt x="9464" y="10601"/>
                </a:moveTo>
                <a:lnTo>
                  <a:pt x="9574" y="10638"/>
                </a:lnTo>
                <a:lnTo>
                  <a:pt x="9464" y="10638"/>
                </a:lnTo>
                <a:lnTo>
                  <a:pt x="9464" y="10601"/>
                </a:lnTo>
                <a:close/>
                <a:moveTo>
                  <a:pt x="8877" y="8510"/>
                </a:moveTo>
                <a:lnTo>
                  <a:pt x="8584" y="8730"/>
                </a:lnTo>
                <a:lnTo>
                  <a:pt x="8327" y="8914"/>
                </a:lnTo>
                <a:lnTo>
                  <a:pt x="8143" y="9171"/>
                </a:lnTo>
                <a:lnTo>
                  <a:pt x="8070" y="9354"/>
                </a:lnTo>
                <a:lnTo>
                  <a:pt x="7997" y="9501"/>
                </a:lnTo>
                <a:lnTo>
                  <a:pt x="7997" y="9647"/>
                </a:lnTo>
                <a:lnTo>
                  <a:pt x="8033" y="9831"/>
                </a:lnTo>
                <a:lnTo>
                  <a:pt x="8070" y="9978"/>
                </a:lnTo>
                <a:lnTo>
                  <a:pt x="8143" y="10088"/>
                </a:lnTo>
                <a:lnTo>
                  <a:pt x="8363" y="10344"/>
                </a:lnTo>
                <a:lnTo>
                  <a:pt x="8584" y="10564"/>
                </a:lnTo>
                <a:lnTo>
                  <a:pt x="8914" y="10785"/>
                </a:lnTo>
                <a:lnTo>
                  <a:pt x="9244" y="10968"/>
                </a:lnTo>
                <a:lnTo>
                  <a:pt x="9391" y="11041"/>
                </a:lnTo>
                <a:lnTo>
                  <a:pt x="9537" y="11078"/>
                </a:lnTo>
                <a:lnTo>
                  <a:pt x="9684" y="11041"/>
                </a:lnTo>
                <a:lnTo>
                  <a:pt x="9867" y="10968"/>
                </a:lnTo>
                <a:lnTo>
                  <a:pt x="10051" y="10821"/>
                </a:lnTo>
                <a:lnTo>
                  <a:pt x="10234" y="10601"/>
                </a:lnTo>
                <a:lnTo>
                  <a:pt x="10271" y="10491"/>
                </a:lnTo>
                <a:lnTo>
                  <a:pt x="10271" y="10381"/>
                </a:lnTo>
                <a:lnTo>
                  <a:pt x="10271" y="10271"/>
                </a:lnTo>
                <a:lnTo>
                  <a:pt x="10198" y="10161"/>
                </a:lnTo>
                <a:lnTo>
                  <a:pt x="10198" y="9904"/>
                </a:lnTo>
                <a:lnTo>
                  <a:pt x="10161" y="9684"/>
                </a:lnTo>
                <a:lnTo>
                  <a:pt x="10088" y="9464"/>
                </a:lnTo>
                <a:lnTo>
                  <a:pt x="9977" y="9244"/>
                </a:lnTo>
                <a:lnTo>
                  <a:pt x="9831" y="9060"/>
                </a:lnTo>
                <a:lnTo>
                  <a:pt x="9647" y="8914"/>
                </a:lnTo>
                <a:lnTo>
                  <a:pt x="9464" y="8767"/>
                </a:lnTo>
                <a:lnTo>
                  <a:pt x="9060" y="8510"/>
                </a:lnTo>
                <a:close/>
                <a:moveTo>
                  <a:pt x="2604" y="8510"/>
                </a:moveTo>
                <a:lnTo>
                  <a:pt x="3815" y="9757"/>
                </a:lnTo>
                <a:lnTo>
                  <a:pt x="4292" y="10271"/>
                </a:lnTo>
                <a:lnTo>
                  <a:pt x="3852" y="10344"/>
                </a:lnTo>
                <a:lnTo>
                  <a:pt x="2678" y="10674"/>
                </a:lnTo>
                <a:lnTo>
                  <a:pt x="1577" y="10968"/>
                </a:lnTo>
                <a:lnTo>
                  <a:pt x="1064" y="11115"/>
                </a:lnTo>
                <a:lnTo>
                  <a:pt x="697" y="11188"/>
                </a:lnTo>
                <a:lnTo>
                  <a:pt x="587" y="11188"/>
                </a:lnTo>
                <a:lnTo>
                  <a:pt x="477" y="11151"/>
                </a:lnTo>
                <a:lnTo>
                  <a:pt x="1577" y="9721"/>
                </a:lnTo>
                <a:lnTo>
                  <a:pt x="1908" y="9317"/>
                </a:lnTo>
                <a:lnTo>
                  <a:pt x="2201" y="8914"/>
                </a:lnTo>
                <a:lnTo>
                  <a:pt x="2421" y="8730"/>
                </a:lnTo>
                <a:lnTo>
                  <a:pt x="2604" y="8510"/>
                </a:lnTo>
                <a:close/>
                <a:moveTo>
                  <a:pt x="8914" y="8180"/>
                </a:moveTo>
                <a:lnTo>
                  <a:pt x="9097" y="8217"/>
                </a:lnTo>
                <a:lnTo>
                  <a:pt x="9244" y="8253"/>
                </a:lnTo>
                <a:lnTo>
                  <a:pt x="9574" y="8400"/>
                </a:lnTo>
                <a:lnTo>
                  <a:pt x="9867" y="8584"/>
                </a:lnTo>
                <a:lnTo>
                  <a:pt x="10124" y="8840"/>
                </a:lnTo>
                <a:lnTo>
                  <a:pt x="10308" y="9171"/>
                </a:lnTo>
                <a:lnTo>
                  <a:pt x="10454" y="9464"/>
                </a:lnTo>
                <a:lnTo>
                  <a:pt x="10564" y="9794"/>
                </a:lnTo>
                <a:lnTo>
                  <a:pt x="10601" y="10161"/>
                </a:lnTo>
                <a:lnTo>
                  <a:pt x="10601" y="10528"/>
                </a:lnTo>
                <a:lnTo>
                  <a:pt x="10491" y="10858"/>
                </a:lnTo>
                <a:lnTo>
                  <a:pt x="10491" y="10895"/>
                </a:lnTo>
                <a:lnTo>
                  <a:pt x="10454" y="10858"/>
                </a:lnTo>
                <a:lnTo>
                  <a:pt x="10344" y="10785"/>
                </a:lnTo>
                <a:lnTo>
                  <a:pt x="10271" y="10785"/>
                </a:lnTo>
                <a:lnTo>
                  <a:pt x="10161" y="10821"/>
                </a:lnTo>
                <a:lnTo>
                  <a:pt x="10124" y="10931"/>
                </a:lnTo>
                <a:lnTo>
                  <a:pt x="10088" y="11078"/>
                </a:lnTo>
                <a:lnTo>
                  <a:pt x="10051" y="11188"/>
                </a:lnTo>
                <a:lnTo>
                  <a:pt x="9867" y="11298"/>
                </a:lnTo>
                <a:lnTo>
                  <a:pt x="9794" y="11371"/>
                </a:lnTo>
                <a:lnTo>
                  <a:pt x="9757" y="11445"/>
                </a:lnTo>
                <a:lnTo>
                  <a:pt x="9611" y="11481"/>
                </a:lnTo>
                <a:lnTo>
                  <a:pt x="9464" y="11481"/>
                </a:lnTo>
                <a:lnTo>
                  <a:pt x="9354" y="11445"/>
                </a:lnTo>
                <a:lnTo>
                  <a:pt x="9207" y="11408"/>
                </a:lnTo>
                <a:lnTo>
                  <a:pt x="8620" y="11078"/>
                </a:lnTo>
                <a:lnTo>
                  <a:pt x="8327" y="10895"/>
                </a:lnTo>
                <a:lnTo>
                  <a:pt x="8070" y="10674"/>
                </a:lnTo>
                <a:lnTo>
                  <a:pt x="7850" y="10418"/>
                </a:lnTo>
                <a:lnTo>
                  <a:pt x="7703" y="10124"/>
                </a:lnTo>
                <a:lnTo>
                  <a:pt x="7593" y="9794"/>
                </a:lnTo>
                <a:lnTo>
                  <a:pt x="7593" y="9501"/>
                </a:lnTo>
                <a:lnTo>
                  <a:pt x="7630" y="9171"/>
                </a:lnTo>
                <a:lnTo>
                  <a:pt x="7777" y="8877"/>
                </a:lnTo>
                <a:lnTo>
                  <a:pt x="7960" y="8620"/>
                </a:lnTo>
                <a:lnTo>
                  <a:pt x="8217" y="8400"/>
                </a:lnTo>
                <a:lnTo>
                  <a:pt x="8400" y="8290"/>
                </a:lnTo>
                <a:lnTo>
                  <a:pt x="8584" y="8217"/>
                </a:lnTo>
                <a:lnTo>
                  <a:pt x="8730" y="8180"/>
                </a:lnTo>
                <a:close/>
                <a:moveTo>
                  <a:pt x="8767" y="7777"/>
                </a:moveTo>
                <a:lnTo>
                  <a:pt x="8547" y="7813"/>
                </a:lnTo>
                <a:lnTo>
                  <a:pt x="8363" y="7850"/>
                </a:lnTo>
                <a:lnTo>
                  <a:pt x="8143" y="7960"/>
                </a:lnTo>
                <a:lnTo>
                  <a:pt x="7960" y="8033"/>
                </a:lnTo>
                <a:lnTo>
                  <a:pt x="7777" y="8180"/>
                </a:lnTo>
                <a:lnTo>
                  <a:pt x="7593" y="8364"/>
                </a:lnTo>
                <a:lnTo>
                  <a:pt x="7446" y="8510"/>
                </a:lnTo>
                <a:lnTo>
                  <a:pt x="7336" y="8657"/>
                </a:lnTo>
                <a:lnTo>
                  <a:pt x="7190" y="9024"/>
                </a:lnTo>
                <a:lnTo>
                  <a:pt x="7116" y="9427"/>
                </a:lnTo>
                <a:lnTo>
                  <a:pt x="7116" y="9831"/>
                </a:lnTo>
                <a:lnTo>
                  <a:pt x="7153" y="10051"/>
                </a:lnTo>
                <a:lnTo>
                  <a:pt x="7226" y="10271"/>
                </a:lnTo>
                <a:lnTo>
                  <a:pt x="7336" y="10454"/>
                </a:lnTo>
                <a:lnTo>
                  <a:pt x="7446" y="10638"/>
                </a:lnTo>
                <a:lnTo>
                  <a:pt x="7740" y="11005"/>
                </a:lnTo>
                <a:lnTo>
                  <a:pt x="8107" y="11298"/>
                </a:lnTo>
                <a:lnTo>
                  <a:pt x="8510" y="11555"/>
                </a:lnTo>
                <a:lnTo>
                  <a:pt x="8914" y="11775"/>
                </a:lnTo>
                <a:lnTo>
                  <a:pt x="9134" y="11885"/>
                </a:lnTo>
                <a:lnTo>
                  <a:pt x="9354" y="11958"/>
                </a:lnTo>
                <a:lnTo>
                  <a:pt x="9574" y="11958"/>
                </a:lnTo>
                <a:lnTo>
                  <a:pt x="9757" y="11922"/>
                </a:lnTo>
                <a:lnTo>
                  <a:pt x="9977" y="11848"/>
                </a:lnTo>
                <a:lnTo>
                  <a:pt x="10198" y="11702"/>
                </a:lnTo>
                <a:lnTo>
                  <a:pt x="10381" y="11555"/>
                </a:lnTo>
                <a:lnTo>
                  <a:pt x="10491" y="11371"/>
                </a:lnTo>
                <a:lnTo>
                  <a:pt x="10674" y="11298"/>
                </a:lnTo>
                <a:lnTo>
                  <a:pt x="10784" y="11151"/>
                </a:lnTo>
                <a:lnTo>
                  <a:pt x="10895" y="10968"/>
                </a:lnTo>
                <a:lnTo>
                  <a:pt x="10968" y="10785"/>
                </a:lnTo>
                <a:lnTo>
                  <a:pt x="11005" y="10601"/>
                </a:lnTo>
                <a:lnTo>
                  <a:pt x="11005" y="10381"/>
                </a:lnTo>
                <a:lnTo>
                  <a:pt x="11005" y="10124"/>
                </a:lnTo>
                <a:lnTo>
                  <a:pt x="10968" y="9684"/>
                </a:lnTo>
                <a:lnTo>
                  <a:pt x="10821" y="9207"/>
                </a:lnTo>
                <a:lnTo>
                  <a:pt x="10638" y="8804"/>
                </a:lnTo>
                <a:lnTo>
                  <a:pt x="10491" y="8620"/>
                </a:lnTo>
                <a:lnTo>
                  <a:pt x="10344" y="8437"/>
                </a:lnTo>
                <a:lnTo>
                  <a:pt x="10198" y="8290"/>
                </a:lnTo>
                <a:lnTo>
                  <a:pt x="10014" y="8143"/>
                </a:lnTo>
                <a:lnTo>
                  <a:pt x="9831" y="8033"/>
                </a:lnTo>
                <a:lnTo>
                  <a:pt x="9611" y="7923"/>
                </a:lnTo>
                <a:lnTo>
                  <a:pt x="9427" y="7850"/>
                </a:lnTo>
                <a:lnTo>
                  <a:pt x="9207" y="7813"/>
                </a:lnTo>
                <a:lnTo>
                  <a:pt x="8987" y="7777"/>
                </a:lnTo>
                <a:close/>
                <a:moveTo>
                  <a:pt x="9024" y="0"/>
                </a:moveTo>
                <a:lnTo>
                  <a:pt x="8767" y="37"/>
                </a:lnTo>
                <a:lnTo>
                  <a:pt x="8547" y="110"/>
                </a:lnTo>
                <a:lnTo>
                  <a:pt x="8363" y="257"/>
                </a:lnTo>
                <a:lnTo>
                  <a:pt x="8180" y="440"/>
                </a:lnTo>
                <a:lnTo>
                  <a:pt x="7593" y="1027"/>
                </a:lnTo>
                <a:lnTo>
                  <a:pt x="7006" y="1651"/>
                </a:lnTo>
                <a:lnTo>
                  <a:pt x="6639" y="2054"/>
                </a:lnTo>
                <a:lnTo>
                  <a:pt x="6383" y="2311"/>
                </a:lnTo>
                <a:lnTo>
                  <a:pt x="6199" y="2605"/>
                </a:lnTo>
                <a:lnTo>
                  <a:pt x="5796" y="2201"/>
                </a:lnTo>
                <a:lnTo>
                  <a:pt x="5722" y="2128"/>
                </a:lnTo>
                <a:lnTo>
                  <a:pt x="5502" y="2128"/>
                </a:lnTo>
                <a:lnTo>
                  <a:pt x="5392" y="2201"/>
                </a:lnTo>
                <a:lnTo>
                  <a:pt x="5356" y="2238"/>
                </a:lnTo>
                <a:lnTo>
                  <a:pt x="4915" y="2531"/>
                </a:lnTo>
                <a:lnTo>
                  <a:pt x="4512" y="2898"/>
                </a:lnTo>
                <a:lnTo>
                  <a:pt x="4292" y="2715"/>
                </a:lnTo>
                <a:lnTo>
                  <a:pt x="4072" y="2495"/>
                </a:lnTo>
                <a:lnTo>
                  <a:pt x="3998" y="2458"/>
                </a:lnTo>
                <a:lnTo>
                  <a:pt x="3888" y="2458"/>
                </a:lnTo>
                <a:lnTo>
                  <a:pt x="3815" y="2495"/>
                </a:lnTo>
                <a:lnTo>
                  <a:pt x="3778" y="2568"/>
                </a:lnTo>
                <a:lnTo>
                  <a:pt x="3778" y="2421"/>
                </a:lnTo>
                <a:lnTo>
                  <a:pt x="3778" y="2311"/>
                </a:lnTo>
                <a:lnTo>
                  <a:pt x="3668" y="2128"/>
                </a:lnTo>
                <a:lnTo>
                  <a:pt x="3521" y="1908"/>
                </a:lnTo>
                <a:lnTo>
                  <a:pt x="3338" y="1761"/>
                </a:lnTo>
                <a:lnTo>
                  <a:pt x="3118" y="1614"/>
                </a:lnTo>
                <a:lnTo>
                  <a:pt x="2861" y="1504"/>
                </a:lnTo>
                <a:lnTo>
                  <a:pt x="2458" y="1321"/>
                </a:lnTo>
                <a:lnTo>
                  <a:pt x="2348" y="1321"/>
                </a:lnTo>
                <a:lnTo>
                  <a:pt x="2238" y="1357"/>
                </a:lnTo>
                <a:lnTo>
                  <a:pt x="2201" y="1431"/>
                </a:lnTo>
                <a:lnTo>
                  <a:pt x="2201" y="1504"/>
                </a:lnTo>
                <a:lnTo>
                  <a:pt x="2531" y="2238"/>
                </a:lnTo>
                <a:lnTo>
                  <a:pt x="2678" y="2531"/>
                </a:lnTo>
                <a:lnTo>
                  <a:pt x="2751" y="2678"/>
                </a:lnTo>
                <a:lnTo>
                  <a:pt x="2861" y="2825"/>
                </a:lnTo>
                <a:lnTo>
                  <a:pt x="3008" y="2898"/>
                </a:lnTo>
                <a:lnTo>
                  <a:pt x="3191" y="2935"/>
                </a:lnTo>
                <a:lnTo>
                  <a:pt x="3338" y="2935"/>
                </a:lnTo>
                <a:lnTo>
                  <a:pt x="3485" y="2861"/>
                </a:lnTo>
                <a:lnTo>
                  <a:pt x="3632" y="2788"/>
                </a:lnTo>
                <a:lnTo>
                  <a:pt x="3301" y="3155"/>
                </a:lnTo>
                <a:lnTo>
                  <a:pt x="2971" y="3485"/>
                </a:lnTo>
                <a:lnTo>
                  <a:pt x="2935" y="3412"/>
                </a:lnTo>
                <a:lnTo>
                  <a:pt x="2935" y="3265"/>
                </a:lnTo>
                <a:lnTo>
                  <a:pt x="2898" y="3081"/>
                </a:lnTo>
                <a:lnTo>
                  <a:pt x="2825" y="2825"/>
                </a:lnTo>
                <a:lnTo>
                  <a:pt x="2678" y="2605"/>
                </a:lnTo>
                <a:lnTo>
                  <a:pt x="2458" y="2384"/>
                </a:lnTo>
                <a:lnTo>
                  <a:pt x="2238" y="2238"/>
                </a:lnTo>
                <a:lnTo>
                  <a:pt x="1981" y="2091"/>
                </a:lnTo>
                <a:lnTo>
                  <a:pt x="1687" y="1981"/>
                </a:lnTo>
                <a:lnTo>
                  <a:pt x="1431" y="1908"/>
                </a:lnTo>
                <a:lnTo>
                  <a:pt x="880" y="1834"/>
                </a:lnTo>
                <a:lnTo>
                  <a:pt x="770" y="1834"/>
                </a:lnTo>
                <a:lnTo>
                  <a:pt x="697" y="1871"/>
                </a:lnTo>
                <a:lnTo>
                  <a:pt x="624" y="1944"/>
                </a:lnTo>
                <a:lnTo>
                  <a:pt x="624" y="2054"/>
                </a:lnTo>
                <a:lnTo>
                  <a:pt x="697" y="2384"/>
                </a:lnTo>
                <a:lnTo>
                  <a:pt x="807" y="2751"/>
                </a:lnTo>
                <a:lnTo>
                  <a:pt x="917" y="3045"/>
                </a:lnTo>
                <a:lnTo>
                  <a:pt x="1101" y="3375"/>
                </a:lnTo>
                <a:lnTo>
                  <a:pt x="1284" y="3668"/>
                </a:lnTo>
                <a:lnTo>
                  <a:pt x="1504" y="3925"/>
                </a:lnTo>
                <a:lnTo>
                  <a:pt x="1724" y="4182"/>
                </a:lnTo>
                <a:lnTo>
                  <a:pt x="1981" y="4439"/>
                </a:lnTo>
                <a:lnTo>
                  <a:pt x="2018" y="4439"/>
                </a:lnTo>
                <a:lnTo>
                  <a:pt x="1761" y="4695"/>
                </a:lnTo>
                <a:lnTo>
                  <a:pt x="1761" y="4549"/>
                </a:lnTo>
                <a:lnTo>
                  <a:pt x="1724" y="4402"/>
                </a:lnTo>
                <a:lnTo>
                  <a:pt x="1614" y="4255"/>
                </a:lnTo>
                <a:lnTo>
                  <a:pt x="1467" y="4108"/>
                </a:lnTo>
                <a:lnTo>
                  <a:pt x="1321" y="3998"/>
                </a:lnTo>
                <a:lnTo>
                  <a:pt x="1101" y="3925"/>
                </a:lnTo>
                <a:lnTo>
                  <a:pt x="697" y="3815"/>
                </a:lnTo>
                <a:lnTo>
                  <a:pt x="330" y="3742"/>
                </a:lnTo>
                <a:lnTo>
                  <a:pt x="220" y="3742"/>
                </a:lnTo>
                <a:lnTo>
                  <a:pt x="147" y="3815"/>
                </a:lnTo>
                <a:lnTo>
                  <a:pt x="110" y="3925"/>
                </a:lnTo>
                <a:lnTo>
                  <a:pt x="147" y="3998"/>
                </a:lnTo>
                <a:lnTo>
                  <a:pt x="367" y="4329"/>
                </a:lnTo>
                <a:lnTo>
                  <a:pt x="624" y="4732"/>
                </a:lnTo>
                <a:lnTo>
                  <a:pt x="807" y="4915"/>
                </a:lnTo>
                <a:lnTo>
                  <a:pt x="954" y="5062"/>
                </a:lnTo>
                <a:lnTo>
                  <a:pt x="1137" y="5172"/>
                </a:lnTo>
                <a:lnTo>
                  <a:pt x="1321" y="5246"/>
                </a:lnTo>
                <a:lnTo>
                  <a:pt x="1321" y="5282"/>
                </a:lnTo>
                <a:lnTo>
                  <a:pt x="1394" y="5356"/>
                </a:lnTo>
                <a:lnTo>
                  <a:pt x="1834" y="5759"/>
                </a:lnTo>
                <a:lnTo>
                  <a:pt x="1651" y="6126"/>
                </a:lnTo>
                <a:lnTo>
                  <a:pt x="1504" y="6493"/>
                </a:lnTo>
                <a:lnTo>
                  <a:pt x="1394" y="6896"/>
                </a:lnTo>
                <a:lnTo>
                  <a:pt x="1321" y="6933"/>
                </a:lnTo>
                <a:lnTo>
                  <a:pt x="1321" y="7043"/>
                </a:lnTo>
                <a:lnTo>
                  <a:pt x="1321" y="7153"/>
                </a:lnTo>
                <a:lnTo>
                  <a:pt x="1357" y="7263"/>
                </a:lnTo>
                <a:lnTo>
                  <a:pt x="1431" y="7373"/>
                </a:lnTo>
                <a:lnTo>
                  <a:pt x="1467" y="7410"/>
                </a:lnTo>
                <a:lnTo>
                  <a:pt x="1541" y="7447"/>
                </a:lnTo>
                <a:lnTo>
                  <a:pt x="1651" y="7593"/>
                </a:lnTo>
                <a:lnTo>
                  <a:pt x="2311" y="8217"/>
                </a:lnTo>
                <a:lnTo>
                  <a:pt x="2164" y="8327"/>
                </a:lnTo>
                <a:lnTo>
                  <a:pt x="2018" y="8437"/>
                </a:lnTo>
                <a:lnTo>
                  <a:pt x="1761" y="8694"/>
                </a:lnTo>
                <a:lnTo>
                  <a:pt x="1394" y="9207"/>
                </a:lnTo>
                <a:lnTo>
                  <a:pt x="990" y="9721"/>
                </a:lnTo>
                <a:lnTo>
                  <a:pt x="220" y="10748"/>
                </a:lnTo>
                <a:lnTo>
                  <a:pt x="73" y="10968"/>
                </a:lnTo>
                <a:lnTo>
                  <a:pt x="0" y="11151"/>
                </a:lnTo>
                <a:lnTo>
                  <a:pt x="0" y="11225"/>
                </a:lnTo>
                <a:lnTo>
                  <a:pt x="37" y="11335"/>
                </a:lnTo>
                <a:lnTo>
                  <a:pt x="183" y="11518"/>
                </a:lnTo>
                <a:lnTo>
                  <a:pt x="257" y="11592"/>
                </a:lnTo>
                <a:lnTo>
                  <a:pt x="367" y="11628"/>
                </a:lnTo>
                <a:lnTo>
                  <a:pt x="550" y="11665"/>
                </a:lnTo>
                <a:lnTo>
                  <a:pt x="770" y="11628"/>
                </a:lnTo>
                <a:lnTo>
                  <a:pt x="990" y="11592"/>
                </a:lnTo>
                <a:lnTo>
                  <a:pt x="2348" y="11188"/>
                </a:lnTo>
                <a:lnTo>
                  <a:pt x="3595" y="10821"/>
                </a:lnTo>
                <a:lnTo>
                  <a:pt x="4072" y="10711"/>
                </a:lnTo>
                <a:lnTo>
                  <a:pt x="4292" y="10638"/>
                </a:lnTo>
                <a:lnTo>
                  <a:pt x="4512" y="10491"/>
                </a:lnTo>
                <a:lnTo>
                  <a:pt x="5025" y="11005"/>
                </a:lnTo>
                <a:lnTo>
                  <a:pt x="5539" y="11518"/>
                </a:lnTo>
                <a:lnTo>
                  <a:pt x="6089" y="11995"/>
                </a:lnTo>
                <a:lnTo>
                  <a:pt x="6676" y="12398"/>
                </a:lnTo>
                <a:lnTo>
                  <a:pt x="7006" y="12619"/>
                </a:lnTo>
                <a:lnTo>
                  <a:pt x="7373" y="12802"/>
                </a:lnTo>
                <a:lnTo>
                  <a:pt x="7740" y="12985"/>
                </a:lnTo>
                <a:lnTo>
                  <a:pt x="8070" y="13132"/>
                </a:lnTo>
                <a:lnTo>
                  <a:pt x="8474" y="13242"/>
                </a:lnTo>
                <a:lnTo>
                  <a:pt x="8840" y="13352"/>
                </a:lnTo>
                <a:lnTo>
                  <a:pt x="9207" y="13426"/>
                </a:lnTo>
                <a:lnTo>
                  <a:pt x="9611" y="13499"/>
                </a:lnTo>
                <a:lnTo>
                  <a:pt x="9977" y="13536"/>
                </a:lnTo>
                <a:lnTo>
                  <a:pt x="10381" y="13572"/>
                </a:lnTo>
                <a:lnTo>
                  <a:pt x="11115" y="13536"/>
                </a:lnTo>
                <a:lnTo>
                  <a:pt x="11812" y="13426"/>
                </a:lnTo>
                <a:lnTo>
                  <a:pt x="12215" y="13316"/>
                </a:lnTo>
                <a:lnTo>
                  <a:pt x="12362" y="13279"/>
                </a:lnTo>
                <a:lnTo>
                  <a:pt x="12435" y="13279"/>
                </a:lnTo>
                <a:lnTo>
                  <a:pt x="12435" y="13316"/>
                </a:lnTo>
                <a:lnTo>
                  <a:pt x="12509" y="13352"/>
                </a:lnTo>
                <a:lnTo>
                  <a:pt x="12545" y="13352"/>
                </a:lnTo>
                <a:lnTo>
                  <a:pt x="12582" y="13316"/>
                </a:lnTo>
                <a:lnTo>
                  <a:pt x="12619" y="13279"/>
                </a:lnTo>
                <a:lnTo>
                  <a:pt x="12655" y="13169"/>
                </a:lnTo>
                <a:lnTo>
                  <a:pt x="12655" y="13022"/>
                </a:lnTo>
                <a:lnTo>
                  <a:pt x="12545" y="12949"/>
                </a:lnTo>
                <a:lnTo>
                  <a:pt x="12435" y="12912"/>
                </a:lnTo>
                <a:lnTo>
                  <a:pt x="12178" y="12912"/>
                </a:lnTo>
                <a:lnTo>
                  <a:pt x="11702" y="13022"/>
                </a:lnTo>
                <a:lnTo>
                  <a:pt x="11188" y="13095"/>
                </a:lnTo>
                <a:lnTo>
                  <a:pt x="10748" y="13132"/>
                </a:lnTo>
                <a:lnTo>
                  <a:pt x="10308" y="13095"/>
                </a:lnTo>
                <a:lnTo>
                  <a:pt x="9867" y="13095"/>
                </a:lnTo>
                <a:lnTo>
                  <a:pt x="9464" y="13022"/>
                </a:lnTo>
                <a:lnTo>
                  <a:pt x="9024" y="12949"/>
                </a:lnTo>
                <a:lnTo>
                  <a:pt x="8584" y="12802"/>
                </a:lnTo>
                <a:lnTo>
                  <a:pt x="8180" y="12655"/>
                </a:lnTo>
                <a:lnTo>
                  <a:pt x="7777" y="12509"/>
                </a:lnTo>
                <a:lnTo>
                  <a:pt x="7300" y="12252"/>
                </a:lnTo>
                <a:lnTo>
                  <a:pt x="6860" y="11958"/>
                </a:lnTo>
                <a:lnTo>
                  <a:pt x="6419" y="11628"/>
                </a:lnTo>
                <a:lnTo>
                  <a:pt x="6016" y="11298"/>
                </a:lnTo>
                <a:lnTo>
                  <a:pt x="5246" y="10564"/>
                </a:lnTo>
                <a:lnTo>
                  <a:pt x="4512" y="9794"/>
                </a:lnTo>
                <a:lnTo>
                  <a:pt x="3008" y="8290"/>
                </a:lnTo>
                <a:lnTo>
                  <a:pt x="2274" y="7520"/>
                </a:lnTo>
                <a:lnTo>
                  <a:pt x="2091" y="7300"/>
                </a:lnTo>
                <a:lnTo>
                  <a:pt x="1871" y="7080"/>
                </a:lnTo>
                <a:lnTo>
                  <a:pt x="1944" y="6713"/>
                </a:lnTo>
                <a:lnTo>
                  <a:pt x="2054" y="6383"/>
                </a:lnTo>
                <a:lnTo>
                  <a:pt x="2238" y="6053"/>
                </a:lnTo>
                <a:lnTo>
                  <a:pt x="2421" y="5722"/>
                </a:lnTo>
                <a:lnTo>
                  <a:pt x="2641" y="5429"/>
                </a:lnTo>
                <a:lnTo>
                  <a:pt x="2898" y="5172"/>
                </a:lnTo>
                <a:lnTo>
                  <a:pt x="3411" y="4622"/>
                </a:lnTo>
                <a:lnTo>
                  <a:pt x="4475" y="3558"/>
                </a:lnTo>
                <a:lnTo>
                  <a:pt x="5025" y="3045"/>
                </a:lnTo>
                <a:lnTo>
                  <a:pt x="5246" y="2825"/>
                </a:lnTo>
                <a:lnTo>
                  <a:pt x="5392" y="2678"/>
                </a:lnTo>
                <a:lnTo>
                  <a:pt x="5502" y="2605"/>
                </a:lnTo>
                <a:lnTo>
                  <a:pt x="5612" y="2715"/>
                </a:lnTo>
                <a:lnTo>
                  <a:pt x="5392" y="2825"/>
                </a:lnTo>
                <a:lnTo>
                  <a:pt x="5246" y="2971"/>
                </a:lnTo>
                <a:lnTo>
                  <a:pt x="4952" y="3301"/>
                </a:lnTo>
                <a:lnTo>
                  <a:pt x="4805" y="3485"/>
                </a:lnTo>
                <a:lnTo>
                  <a:pt x="4695" y="3668"/>
                </a:lnTo>
                <a:lnTo>
                  <a:pt x="4585" y="3888"/>
                </a:lnTo>
                <a:lnTo>
                  <a:pt x="4585" y="3962"/>
                </a:lnTo>
                <a:lnTo>
                  <a:pt x="4622" y="4072"/>
                </a:lnTo>
                <a:lnTo>
                  <a:pt x="4659" y="4145"/>
                </a:lnTo>
                <a:lnTo>
                  <a:pt x="4732" y="4145"/>
                </a:lnTo>
                <a:lnTo>
                  <a:pt x="4915" y="4035"/>
                </a:lnTo>
                <a:lnTo>
                  <a:pt x="5025" y="3888"/>
                </a:lnTo>
                <a:lnTo>
                  <a:pt x="5209" y="3558"/>
                </a:lnTo>
                <a:lnTo>
                  <a:pt x="5502" y="3228"/>
                </a:lnTo>
                <a:lnTo>
                  <a:pt x="5759" y="2898"/>
                </a:lnTo>
                <a:lnTo>
                  <a:pt x="6016" y="3118"/>
                </a:lnTo>
                <a:lnTo>
                  <a:pt x="5832" y="3301"/>
                </a:lnTo>
                <a:lnTo>
                  <a:pt x="5612" y="3522"/>
                </a:lnTo>
                <a:lnTo>
                  <a:pt x="5466" y="3742"/>
                </a:lnTo>
                <a:lnTo>
                  <a:pt x="5356" y="3962"/>
                </a:lnTo>
                <a:lnTo>
                  <a:pt x="5319" y="4072"/>
                </a:lnTo>
                <a:lnTo>
                  <a:pt x="5392" y="4182"/>
                </a:lnTo>
                <a:lnTo>
                  <a:pt x="5502" y="4219"/>
                </a:lnTo>
                <a:lnTo>
                  <a:pt x="5539" y="4219"/>
                </a:lnTo>
                <a:lnTo>
                  <a:pt x="5612" y="4182"/>
                </a:lnTo>
                <a:lnTo>
                  <a:pt x="5796" y="3998"/>
                </a:lnTo>
                <a:lnTo>
                  <a:pt x="5942" y="3778"/>
                </a:lnTo>
                <a:lnTo>
                  <a:pt x="6089" y="3558"/>
                </a:lnTo>
                <a:lnTo>
                  <a:pt x="6199" y="3301"/>
                </a:lnTo>
                <a:lnTo>
                  <a:pt x="6309" y="3375"/>
                </a:lnTo>
                <a:lnTo>
                  <a:pt x="6456" y="3485"/>
                </a:lnTo>
                <a:lnTo>
                  <a:pt x="6346" y="3595"/>
                </a:lnTo>
                <a:lnTo>
                  <a:pt x="6236" y="3705"/>
                </a:lnTo>
                <a:lnTo>
                  <a:pt x="6089" y="3962"/>
                </a:lnTo>
                <a:lnTo>
                  <a:pt x="5869" y="4255"/>
                </a:lnTo>
                <a:lnTo>
                  <a:pt x="5796" y="4402"/>
                </a:lnTo>
                <a:lnTo>
                  <a:pt x="5722" y="4585"/>
                </a:lnTo>
                <a:lnTo>
                  <a:pt x="5722" y="4622"/>
                </a:lnTo>
                <a:lnTo>
                  <a:pt x="5722" y="4695"/>
                </a:lnTo>
                <a:lnTo>
                  <a:pt x="5796" y="4732"/>
                </a:lnTo>
                <a:lnTo>
                  <a:pt x="5906" y="4769"/>
                </a:lnTo>
                <a:lnTo>
                  <a:pt x="6016" y="4695"/>
                </a:lnTo>
                <a:lnTo>
                  <a:pt x="6126" y="4585"/>
                </a:lnTo>
                <a:lnTo>
                  <a:pt x="6199" y="4439"/>
                </a:lnTo>
                <a:lnTo>
                  <a:pt x="6383" y="4145"/>
                </a:lnTo>
                <a:lnTo>
                  <a:pt x="6456" y="3962"/>
                </a:lnTo>
                <a:lnTo>
                  <a:pt x="6603" y="3632"/>
                </a:lnTo>
                <a:lnTo>
                  <a:pt x="7300" y="4145"/>
                </a:lnTo>
                <a:lnTo>
                  <a:pt x="7116" y="4292"/>
                </a:lnTo>
                <a:lnTo>
                  <a:pt x="6933" y="4439"/>
                </a:lnTo>
                <a:lnTo>
                  <a:pt x="6713" y="4695"/>
                </a:lnTo>
                <a:lnTo>
                  <a:pt x="6529" y="5026"/>
                </a:lnTo>
                <a:lnTo>
                  <a:pt x="6529" y="5099"/>
                </a:lnTo>
                <a:lnTo>
                  <a:pt x="6529" y="5172"/>
                </a:lnTo>
                <a:lnTo>
                  <a:pt x="6566" y="5209"/>
                </a:lnTo>
                <a:lnTo>
                  <a:pt x="6639" y="5246"/>
                </a:lnTo>
                <a:lnTo>
                  <a:pt x="6676" y="5282"/>
                </a:lnTo>
                <a:lnTo>
                  <a:pt x="6749" y="5282"/>
                </a:lnTo>
                <a:lnTo>
                  <a:pt x="6823" y="5246"/>
                </a:lnTo>
                <a:lnTo>
                  <a:pt x="6860" y="5172"/>
                </a:lnTo>
                <a:lnTo>
                  <a:pt x="7153" y="4695"/>
                </a:lnTo>
                <a:lnTo>
                  <a:pt x="7410" y="4255"/>
                </a:lnTo>
                <a:lnTo>
                  <a:pt x="7740" y="4475"/>
                </a:lnTo>
                <a:lnTo>
                  <a:pt x="7483" y="4732"/>
                </a:lnTo>
                <a:lnTo>
                  <a:pt x="7116" y="5136"/>
                </a:lnTo>
                <a:lnTo>
                  <a:pt x="7080" y="5209"/>
                </a:lnTo>
                <a:lnTo>
                  <a:pt x="7043" y="5246"/>
                </a:lnTo>
                <a:lnTo>
                  <a:pt x="7080" y="5319"/>
                </a:lnTo>
                <a:lnTo>
                  <a:pt x="7116" y="5356"/>
                </a:lnTo>
                <a:lnTo>
                  <a:pt x="7190" y="5392"/>
                </a:lnTo>
                <a:lnTo>
                  <a:pt x="7263" y="5429"/>
                </a:lnTo>
                <a:lnTo>
                  <a:pt x="7336" y="5429"/>
                </a:lnTo>
                <a:lnTo>
                  <a:pt x="7373" y="5356"/>
                </a:lnTo>
                <a:lnTo>
                  <a:pt x="7556" y="5172"/>
                </a:lnTo>
                <a:lnTo>
                  <a:pt x="7740" y="4989"/>
                </a:lnTo>
                <a:lnTo>
                  <a:pt x="7813" y="4805"/>
                </a:lnTo>
                <a:lnTo>
                  <a:pt x="7850" y="4695"/>
                </a:lnTo>
                <a:lnTo>
                  <a:pt x="7887" y="4585"/>
                </a:lnTo>
                <a:lnTo>
                  <a:pt x="8474" y="4989"/>
                </a:lnTo>
                <a:lnTo>
                  <a:pt x="8107" y="5319"/>
                </a:lnTo>
                <a:lnTo>
                  <a:pt x="7813" y="5722"/>
                </a:lnTo>
                <a:lnTo>
                  <a:pt x="7777" y="5796"/>
                </a:lnTo>
                <a:lnTo>
                  <a:pt x="7777" y="5833"/>
                </a:lnTo>
                <a:lnTo>
                  <a:pt x="7813" y="5943"/>
                </a:lnTo>
                <a:lnTo>
                  <a:pt x="7887" y="5979"/>
                </a:lnTo>
                <a:lnTo>
                  <a:pt x="7997" y="5979"/>
                </a:lnTo>
                <a:lnTo>
                  <a:pt x="8033" y="5943"/>
                </a:lnTo>
                <a:lnTo>
                  <a:pt x="8327" y="5502"/>
                </a:lnTo>
                <a:lnTo>
                  <a:pt x="8584" y="5062"/>
                </a:lnTo>
                <a:lnTo>
                  <a:pt x="9024" y="5356"/>
                </a:lnTo>
                <a:lnTo>
                  <a:pt x="8767" y="5612"/>
                </a:lnTo>
                <a:lnTo>
                  <a:pt x="8584" y="5796"/>
                </a:lnTo>
                <a:lnTo>
                  <a:pt x="8510" y="5906"/>
                </a:lnTo>
                <a:lnTo>
                  <a:pt x="8474" y="6053"/>
                </a:lnTo>
                <a:lnTo>
                  <a:pt x="8253" y="6383"/>
                </a:lnTo>
                <a:lnTo>
                  <a:pt x="8217" y="6456"/>
                </a:lnTo>
                <a:lnTo>
                  <a:pt x="8253" y="6566"/>
                </a:lnTo>
                <a:lnTo>
                  <a:pt x="8290" y="6603"/>
                </a:lnTo>
                <a:lnTo>
                  <a:pt x="8363" y="6640"/>
                </a:lnTo>
                <a:lnTo>
                  <a:pt x="8474" y="6640"/>
                </a:lnTo>
                <a:lnTo>
                  <a:pt x="8547" y="6566"/>
                </a:lnTo>
                <a:lnTo>
                  <a:pt x="8804" y="6199"/>
                </a:lnTo>
                <a:lnTo>
                  <a:pt x="8877" y="6126"/>
                </a:lnTo>
                <a:lnTo>
                  <a:pt x="8950" y="6016"/>
                </a:lnTo>
                <a:lnTo>
                  <a:pt x="9097" y="5796"/>
                </a:lnTo>
                <a:lnTo>
                  <a:pt x="9244" y="5539"/>
                </a:lnTo>
                <a:lnTo>
                  <a:pt x="9537" y="5722"/>
                </a:lnTo>
                <a:lnTo>
                  <a:pt x="9354" y="5906"/>
                </a:lnTo>
                <a:lnTo>
                  <a:pt x="9207" y="6126"/>
                </a:lnTo>
                <a:lnTo>
                  <a:pt x="8950" y="6419"/>
                </a:lnTo>
                <a:lnTo>
                  <a:pt x="8877" y="6566"/>
                </a:lnTo>
                <a:lnTo>
                  <a:pt x="8840" y="6750"/>
                </a:lnTo>
                <a:lnTo>
                  <a:pt x="8914" y="6823"/>
                </a:lnTo>
                <a:lnTo>
                  <a:pt x="8950" y="6860"/>
                </a:lnTo>
                <a:lnTo>
                  <a:pt x="8987" y="6860"/>
                </a:lnTo>
                <a:lnTo>
                  <a:pt x="9134" y="6786"/>
                </a:lnTo>
                <a:lnTo>
                  <a:pt x="9244" y="6640"/>
                </a:lnTo>
                <a:lnTo>
                  <a:pt x="9391" y="6383"/>
                </a:lnTo>
                <a:lnTo>
                  <a:pt x="9537" y="6126"/>
                </a:lnTo>
                <a:lnTo>
                  <a:pt x="9721" y="5869"/>
                </a:lnTo>
                <a:lnTo>
                  <a:pt x="10198" y="6236"/>
                </a:lnTo>
                <a:lnTo>
                  <a:pt x="10051" y="6419"/>
                </a:lnTo>
                <a:lnTo>
                  <a:pt x="9867" y="6640"/>
                </a:lnTo>
                <a:lnTo>
                  <a:pt x="9684" y="6860"/>
                </a:lnTo>
                <a:lnTo>
                  <a:pt x="9611" y="7006"/>
                </a:lnTo>
                <a:lnTo>
                  <a:pt x="9574" y="7116"/>
                </a:lnTo>
                <a:lnTo>
                  <a:pt x="9574" y="7190"/>
                </a:lnTo>
                <a:lnTo>
                  <a:pt x="9611" y="7263"/>
                </a:lnTo>
                <a:lnTo>
                  <a:pt x="9757" y="7263"/>
                </a:lnTo>
                <a:lnTo>
                  <a:pt x="9867" y="7190"/>
                </a:lnTo>
                <a:lnTo>
                  <a:pt x="9941" y="7080"/>
                </a:lnTo>
                <a:lnTo>
                  <a:pt x="10124" y="6823"/>
                </a:lnTo>
                <a:lnTo>
                  <a:pt x="10271" y="6603"/>
                </a:lnTo>
                <a:lnTo>
                  <a:pt x="10381" y="6383"/>
                </a:lnTo>
                <a:lnTo>
                  <a:pt x="10895" y="6823"/>
                </a:lnTo>
                <a:lnTo>
                  <a:pt x="10931" y="6860"/>
                </a:lnTo>
                <a:lnTo>
                  <a:pt x="10638" y="7226"/>
                </a:lnTo>
                <a:lnTo>
                  <a:pt x="10381" y="7593"/>
                </a:lnTo>
                <a:lnTo>
                  <a:pt x="10271" y="7703"/>
                </a:lnTo>
                <a:lnTo>
                  <a:pt x="10271" y="7777"/>
                </a:lnTo>
                <a:lnTo>
                  <a:pt x="10271" y="7813"/>
                </a:lnTo>
                <a:lnTo>
                  <a:pt x="10344" y="7923"/>
                </a:lnTo>
                <a:lnTo>
                  <a:pt x="10418" y="7960"/>
                </a:lnTo>
                <a:lnTo>
                  <a:pt x="10491" y="7923"/>
                </a:lnTo>
                <a:lnTo>
                  <a:pt x="10528" y="7887"/>
                </a:lnTo>
                <a:lnTo>
                  <a:pt x="10821" y="7483"/>
                </a:lnTo>
                <a:lnTo>
                  <a:pt x="11115" y="7043"/>
                </a:lnTo>
                <a:lnTo>
                  <a:pt x="11445" y="7447"/>
                </a:lnTo>
                <a:lnTo>
                  <a:pt x="11298" y="7703"/>
                </a:lnTo>
                <a:lnTo>
                  <a:pt x="11151" y="7960"/>
                </a:lnTo>
                <a:lnTo>
                  <a:pt x="10968" y="8253"/>
                </a:lnTo>
                <a:lnTo>
                  <a:pt x="10931" y="8437"/>
                </a:lnTo>
                <a:lnTo>
                  <a:pt x="10931" y="8510"/>
                </a:lnTo>
                <a:lnTo>
                  <a:pt x="10931" y="8584"/>
                </a:lnTo>
                <a:lnTo>
                  <a:pt x="10968" y="8657"/>
                </a:lnTo>
                <a:lnTo>
                  <a:pt x="11041" y="8657"/>
                </a:lnTo>
                <a:lnTo>
                  <a:pt x="11188" y="8584"/>
                </a:lnTo>
                <a:lnTo>
                  <a:pt x="11261" y="8474"/>
                </a:lnTo>
                <a:lnTo>
                  <a:pt x="11408" y="8180"/>
                </a:lnTo>
                <a:lnTo>
                  <a:pt x="11628" y="7703"/>
                </a:lnTo>
                <a:lnTo>
                  <a:pt x="11812" y="7997"/>
                </a:lnTo>
                <a:lnTo>
                  <a:pt x="11995" y="8290"/>
                </a:lnTo>
                <a:lnTo>
                  <a:pt x="11812" y="8694"/>
                </a:lnTo>
                <a:lnTo>
                  <a:pt x="11628" y="9097"/>
                </a:lnTo>
                <a:lnTo>
                  <a:pt x="11518" y="9097"/>
                </a:lnTo>
                <a:lnTo>
                  <a:pt x="11408" y="9317"/>
                </a:lnTo>
                <a:lnTo>
                  <a:pt x="11335" y="9501"/>
                </a:lnTo>
                <a:lnTo>
                  <a:pt x="11335" y="9574"/>
                </a:lnTo>
                <a:lnTo>
                  <a:pt x="11335" y="9647"/>
                </a:lnTo>
                <a:lnTo>
                  <a:pt x="11408" y="9721"/>
                </a:lnTo>
                <a:lnTo>
                  <a:pt x="11591" y="9721"/>
                </a:lnTo>
                <a:lnTo>
                  <a:pt x="11628" y="9684"/>
                </a:lnTo>
                <a:lnTo>
                  <a:pt x="11812" y="9427"/>
                </a:lnTo>
                <a:lnTo>
                  <a:pt x="11958" y="9171"/>
                </a:lnTo>
                <a:lnTo>
                  <a:pt x="12105" y="8914"/>
                </a:lnTo>
                <a:lnTo>
                  <a:pt x="12178" y="8657"/>
                </a:lnTo>
                <a:lnTo>
                  <a:pt x="12325" y="9024"/>
                </a:lnTo>
                <a:lnTo>
                  <a:pt x="12472" y="9427"/>
                </a:lnTo>
                <a:lnTo>
                  <a:pt x="12068" y="10088"/>
                </a:lnTo>
                <a:lnTo>
                  <a:pt x="11995" y="10088"/>
                </a:lnTo>
                <a:lnTo>
                  <a:pt x="11922" y="10271"/>
                </a:lnTo>
                <a:lnTo>
                  <a:pt x="11848" y="10418"/>
                </a:lnTo>
                <a:lnTo>
                  <a:pt x="11848" y="10491"/>
                </a:lnTo>
                <a:lnTo>
                  <a:pt x="11848" y="10528"/>
                </a:lnTo>
                <a:lnTo>
                  <a:pt x="11922" y="10601"/>
                </a:lnTo>
                <a:lnTo>
                  <a:pt x="12068" y="10601"/>
                </a:lnTo>
                <a:lnTo>
                  <a:pt x="12142" y="10564"/>
                </a:lnTo>
                <a:lnTo>
                  <a:pt x="12362" y="10198"/>
                </a:lnTo>
                <a:lnTo>
                  <a:pt x="12582" y="9831"/>
                </a:lnTo>
                <a:lnTo>
                  <a:pt x="12692" y="10454"/>
                </a:lnTo>
                <a:lnTo>
                  <a:pt x="12509" y="10638"/>
                </a:lnTo>
                <a:lnTo>
                  <a:pt x="12362" y="10858"/>
                </a:lnTo>
                <a:lnTo>
                  <a:pt x="12215" y="11078"/>
                </a:lnTo>
                <a:lnTo>
                  <a:pt x="12178" y="11225"/>
                </a:lnTo>
                <a:lnTo>
                  <a:pt x="12178" y="11371"/>
                </a:lnTo>
                <a:lnTo>
                  <a:pt x="12215" y="11408"/>
                </a:lnTo>
                <a:lnTo>
                  <a:pt x="12252" y="11408"/>
                </a:lnTo>
                <a:lnTo>
                  <a:pt x="12362" y="11371"/>
                </a:lnTo>
                <a:lnTo>
                  <a:pt x="12472" y="11298"/>
                </a:lnTo>
                <a:lnTo>
                  <a:pt x="12582" y="11078"/>
                </a:lnTo>
                <a:lnTo>
                  <a:pt x="12692" y="10858"/>
                </a:lnTo>
                <a:lnTo>
                  <a:pt x="12729" y="11188"/>
                </a:lnTo>
                <a:lnTo>
                  <a:pt x="12655" y="11775"/>
                </a:lnTo>
                <a:lnTo>
                  <a:pt x="12509" y="11922"/>
                </a:lnTo>
                <a:lnTo>
                  <a:pt x="12362" y="12068"/>
                </a:lnTo>
                <a:lnTo>
                  <a:pt x="12325" y="12215"/>
                </a:lnTo>
                <a:lnTo>
                  <a:pt x="12325" y="12288"/>
                </a:lnTo>
                <a:lnTo>
                  <a:pt x="12362" y="12362"/>
                </a:lnTo>
                <a:lnTo>
                  <a:pt x="12435" y="12398"/>
                </a:lnTo>
                <a:lnTo>
                  <a:pt x="12472" y="12398"/>
                </a:lnTo>
                <a:lnTo>
                  <a:pt x="12619" y="12288"/>
                </a:lnTo>
                <a:lnTo>
                  <a:pt x="12655" y="12655"/>
                </a:lnTo>
                <a:lnTo>
                  <a:pt x="12692" y="12692"/>
                </a:lnTo>
                <a:lnTo>
                  <a:pt x="12729" y="12655"/>
                </a:lnTo>
                <a:lnTo>
                  <a:pt x="12802" y="12545"/>
                </a:lnTo>
                <a:lnTo>
                  <a:pt x="12912" y="12398"/>
                </a:lnTo>
                <a:lnTo>
                  <a:pt x="13022" y="12068"/>
                </a:lnTo>
                <a:lnTo>
                  <a:pt x="13095" y="11738"/>
                </a:lnTo>
                <a:lnTo>
                  <a:pt x="13132" y="11408"/>
                </a:lnTo>
                <a:lnTo>
                  <a:pt x="13132" y="11005"/>
                </a:lnTo>
                <a:lnTo>
                  <a:pt x="13132" y="10638"/>
                </a:lnTo>
                <a:lnTo>
                  <a:pt x="13095" y="10234"/>
                </a:lnTo>
                <a:lnTo>
                  <a:pt x="13022" y="9867"/>
                </a:lnTo>
                <a:lnTo>
                  <a:pt x="12949" y="9464"/>
                </a:lnTo>
                <a:lnTo>
                  <a:pt x="12839" y="9060"/>
                </a:lnTo>
                <a:lnTo>
                  <a:pt x="12692" y="8694"/>
                </a:lnTo>
                <a:lnTo>
                  <a:pt x="12545" y="8327"/>
                </a:lnTo>
                <a:lnTo>
                  <a:pt x="12325" y="7960"/>
                </a:lnTo>
                <a:lnTo>
                  <a:pt x="12142" y="7630"/>
                </a:lnTo>
                <a:lnTo>
                  <a:pt x="11885" y="7300"/>
                </a:lnTo>
                <a:lnTo>
                  <a:pt x="11628" y="6970"/>
                </a:lnTo>
                <a:lnTo>
                  <a:pt x="11335" y="6640"/>
                </a:lnTo>
                <a:lnTo>
                  <a:pt x="11041" y="6346"/>
                </a:lnTo>
                <a:lnTo>
                  <a:pt x="10344" y="5759"/>
                </a:lnTo>
                <a:lnTo>
                  <a:pt x="9647" y="5246"/>
                </a:lnTo>
                <a:lnTo>
                  <a:pt x="8914" y="4732"/>
                </a:lnTo>
                <a:lnTo>
                  <a:pt x="8987" y="4439"/>
                </a:lnTo>
                <a:lnTo>
                  <a:pt x="9024" y="4182"/>
                </a:lnTo>
                <a:lnTo>
                  <a:pt x="9060" y="3558"/>
                </a:lnTo>
                <a:lnTo>
                  <a:pt x="9097" y="2898"/>
                </a:lnTo>
                <a:lnTo>
                  <a:pt x="9281" y="220"/>
                </a:lnTo>
                <a:lnTo>
                  <a:pt x="9244" y="110"/>
                </a:lnTo>
                <a:lnTo>
                  <a:pt x="9207" y="37"/>
                </a:lnTo>
                <a:lnTo>
                  <a:pt x="9097" y="0"/>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498" name="Shape 498"/>
          <p:cNvSpPr/>
          <p:nvPr/>
        </p:nvSpPr>
        <p:spPr>
          <a:xfrm>
            <a:off x="8699356" y="179112"/>
            <a:ext cx="521292" cy="538992"/>
          </a:xfrm>
          <a:custGeom>
            <a:avLst/>
            <a:gdLst/>
            <a:ahLst/>
            <a:cxnLst/>
            <a:rect l="0" t="0" r="0" b="0"/>
            <a:pathLst>
              <a:path w="18378" h="19002" extrusionOk="0">
                <a:moveTo>
                  <a:pt x="13793" y="5429"/>
                </a:moveTo>
                <a:lnTo>
                  <a:pt x="13682" y="5466"/>
                </a:lnTo>
                <a:lnTo>
                  <a:pt x="13572" y="5502"/>
                </a:lnTo>
                <a:lnTo>
                  <a:pt x="13499" y="5576"/>
                </a:lnTo>
                <a:lnTo>
                  <a:pt x="13352" y="5759"/>
                </a:lnTo>
                <a:lnTo>
                  <a:pt x="13352" y="5869"/>
                </a:lnTo>
                <a:lnTo>
                  <a:pt x="13352" y="5979"/>
                </a:lnTo>
                <a:lnTo>
                  <a:pt x="13389" y="6016"/>
                </a:lnTo>
                <a:lnTo>
                  <a:pt x="13426" y="6053"/>
                </a:lnTo>
                <a:lnTo>
                  <a:pt x="13499" y="6053"/>
                </a:lnTo>
                <a:lnTo>
                  <a:pt x="13572" y="5979"/>
                </a:lnTo>
                <a:lnTo>
                  <a:pt x="13646" y="5943"/>
                </a:lnTo>
                <a:lnTo>
                  <a:pt x="13719" y="5796"/>
                </a:lnTo>
                <a:lnTo>
                  <a:pt x="13829" y="5649"/>
                </a:lnTo>
                <a:lnTo>
                  <a:pt x="13903" y="5502"/>
                </a:lnTo>
                <a:lnTo>
                  <a:pt x="13903" y="5466"/>
                </a:lnTo>
                <a:lnTo>
                  <a:pt x="13903" y="5429"/>
                </a:lnTo>
                <a:close/>
                <a:moveTo>
                  <a:pt x="13242" y="6089"/>
                </a:moveTo>
                <a:lnTo>
                  <a:pt x="13169" y="6126"/>
                </a:lnTo>
                <a:lnTo>
                  <a:pt x="13022" y="6309"/>
                </a:lnTo>
                <a:lnTo>
                  <a:pt x="12912" y="6493"/>
                </a:lnTo>
                <a:lnTo>
                  <a:pt x="12875" y="6529"/>
                </a:lnTo>
                <a:lnTo>
                  <a:pt x="12875" y="6603"/>
                </a:lnTo>
                <a:lnTo>
                  <a:pt x="12949" y="6676"/>
                </a:lnTo>
                <a:lnTo>
                  <a:pt x="13022" y="6713"/>
                </a:lnTo>
                <a:lnTo>
                  <a:pt x="13096" y="6676"/>
                </a:lnTo>
                <a:lnTo>
                  <a:pt x="13132" y="6639"/>
                </a:lnTo>
                <a:lnTo>
                  <a:pt x="13242" y="6456"/>
                </a:lnTo>
                <a:lnTo>
                  <a:pt x="13352" y="6273"/>
                </a:lnTo>
                <a:lnTo>
                  <a:pt x="13389" y="6199"/>
                </a:lnTo>
                <a:lnTo>
                  <a:pt x="13316" y="6126"/>
                </a:lnTo>
                <a:lnTo>
                  <a:pt x="13242" y="6089"/>
                </a:lnTo>
                <a:close/>
                <a:moveTo>
                  <a:pt x="17241" y="6419"/>
                </a:moveTo>
                <a:lnTo>
                  <a:pt x="17534" y="6713"/>
                </a:lnTo>
                <a:lnTo>
                  <a:pt x="17497" y="6713"/>
                </a:lnTo>
                <a:lnTo>
                  <a:pt x="17387" y="6823"/>
                </a:lnTo>
                <a:lnTo>
                  <a:pt x="17351" y="6676"/>
                </a:lnTo>
                <a:lnTo>
                  <a:pt x="17241" y="6419"/>
                </a:lnTo>
                <a:close/>
                <a:moveTo>
                  <a:pt x="12692" y="6786"/>
                </a:moveTo>
                <a:lnTo>
                  <a:pt x="12582" y="6860"/>
                </a:lnTo>
                <a:lnTo>
                  <a:pt x="12435" y="6970"/>
                </a:lnTo>
                <a:lnTo>
                  <a:pt x="12399" y="7116"/>
                </a:lnTo>
                <a:lnTo>
                  <a:pt x="12362" y="7190"/>
                </a:lnTo>
                <a:lnTo>
                  <a:pt x="12399" y="7226"/>
                </a:lnTo>
                <a:lnTo>
                  <a:pt x="12472" y="7300"/>
                </a:lnTo>
                <a:lnTo>
                  <a:pt x="12582" y="7300"/>
                </a:lnTo>
                <a:lnTo>
                  <a:pt x="12619" y="7263"/>
                </a:lnTo>
                <a:lnTo>
                  <a:pt x="12655" y="7190"/>
                </a:lnTo>
                <a:lnTo>
                  <a:pt x="12729" y="7043"/>
                </a:lnTo>
                <a:lnTo>
                  <a:pt x="12802" y="7006"/>
                </a:lnTo>
                <a:lnTo>
                  <a:pt x="12839" y="6933"/>
                </a:lnTo>
                <a:lnTo>
                  <a:pt x="12875" y="6860"/>
                </a:lnTo>
                <a:lnTo>
                  <a:pt x="12875" y="6823"/>
                </a:lnTo>
                <a:lnTo>
                  <a:pt x="12839" y="6823"/>
                </a:lnTo>
                <a:lnTo>
                  <a:pt x="12765" y="6786"/>
                </a:lnTo>
                <a:close/>
                <a:moveTo>
                  <a:pt x="17571" y="6750"/>
                </a:moveTo>
                <a:lnTo>
                  <a:pt x="17828" y="7043"/>
                </a:lnTo>
                <a:lnTo>
                  <a:pt x="18048" y="7373"/>
                </a:lnTo>
                <a:lnTo>
                  <a:pt x="17828" y="7593"/>
                </a:lnTo>
                <a:lnTo>
                  <a:pt x="17828" y="7520"/>
                </a:lnTo>
                <a:lnTo>
                  <a:pt x="17864" y="7336"/>
                </a:lnTo>
                <a:lnTo>
                  <a:pt x="17828" y="7116"/>
                </a:lnTo>
                <a:lnTo>
                  <a:pt x="17828" y="7080"/>
                </a:lnTo>
                <a:lnTo>
                  <a:pt x="17754" y="7006"/>
                </a:lnTo>
                <a:lnTo>
                  <a:pt x="17681" y="7006"/>
                </a:lnTo>
                <a:lnTo>
                  <a:pt x="17644" y="7043"/>
                </a:lnTo>
                <a:lnTo>
                  <a:pt x="17681" y="7080"/>
                </a:lnTo>
                <a:lnTo>
                  <a:pt x="17644" y="7226"/>
                </a:lnTo>
                <a:lnTo>
                  <a:pt x="17607" y="7446"/>
                </a:lnTo>
                <a:lnTo>
                  <a:pt x="17534" y="7667"/>
                </a:lnTo>
                <a:lnTo>
                  <a:pt x="17534" y="7887"/>
                </a:lnTo>
                <a:lnTo>
                  <a:pt x="17534" y="7960"/>
                </a:lnTo>
                <a:lnTo>
                  <a:pt x="17131" y="8584"/>
                </a:lnTo>
                <a:lnTo>
                  <a:pt x="17167" y="8217"/>
                </a:lnTo>
                <a:lnTo>
                  <a:pt x="17241" y="7850"/>
                </a:lnTo>
                <a:lnTo>
                  <a:pt x="17387" y="7630"/>
                </a:lnTo>
                <a:lnTo>
                  <a:pt x="17387" y="7593"/>
                </a:lnTo>
                <a:lnTo>
                  <a:pt x="17387" y="7520"/>
                </a:lnTo>
                <a:lnTo>
                  <a:pt x="17461" y="7483"/>
                </a:lnTo>
                <a:lnTo>
                  <a:pt x="17497" y="7446"/>
                </a:lnTo>
                <a:lnTo>
                  <a:pt x="17534" y="7373"/>
                </a:lnTo>
                <a:lnTo>
                  <a:pt x="17534" y="7263"/>
                </a:lnTo>
                <a:lnTo>
                  <a:pt x="17497" y="7080"/>
                </a:lnTo>
                <a:lnTo>
                  <a:pt x="17571" y="6750"/>
                </a:lnTo>
                <a:close/>
                <a:moveTo>
                  <a:pt x="16874" y="8840"/>
                </a:moveTo>
                <a:lnTo>
                  <a:pt x="16947" y="8877"/>
                </a:lnTo>
                <a:lnTo>
                  <a:pt x="16874" y="8950"/>
                </a:lnTo>
                <a:lnTo>
                  <a:pt x="16874" y="8877"/>
                </a:lnTo>
                <a:lnTo>
                  <a:pt x="16874" y="8840"/>
                </a:lnTo>
                <a:close/>
                <a:moveTo>
                  <a:pt x="11445" y="8584"/>
                </a:moveTo>
                <a:lnTo>
                  <a:pt x="11408" y="8620"/>
                </a:lnTo>
                <a:lnTo>
                  <a:pt x="11298" y="8657"/>
                </a:lnTo>
                <a:lnTo>
                  <a:pt x="11188" y="8804"/>
                </a:lnTo>
                <a:lnTo>
                  <a:pt x="11188" y="8840"/>
                </a:lnTo>
                <a:lnTo>
                  <a:pt x="11188" y="8914"/>
                </a:lnTo>
                <a:lnTo>
                  <a:pt x="11188" y="8987"/>
                </a:lnTo>
                <a:lnTo>
                  <a:pt x="11225" y="9024"/>
                </a:lnTo>
                <a:lnTo>
                  <a:pt x="11408" y="9024"/>
                </a:lnTo>
                <a:lnTo>
                  <a:pt x="11445" y="8987"/>
                </a:lnTo>
                <a:lnTo>
                  <a:pt x="11555" y="8804"/>
                </a:lnTo>
                <a:lnTo>
                  <a:pt x="11555" y="8730"/>
                </a:lnTo>
                <a:lnTo>
                  <a:pt x="11555" y="8657"/>
                </a:lnTo>
                <a:lnTo>
                  <a:pt x="11518" y="8620"/>
                </a:lnTo>
                <a:lnTo>
                  <a:pt x="11445" y="8584"/>
                </a:lnTo>
                <a:close/>
                <a:moveTo>
                  <a:pt x="16580" y="8804"/>
                </a:moveTo>
                <a:lnTo>
                  <a:pt x="16580" y="8877"/>
                </a:lnTo>
                <a:lnTo>
                  <a:pt x="16580" y="9060"/>
                </a:lnTo>
                <a:lnTo>
                  <a:pt x="16617" y="9170"/>
                </a:lnTo>
                <a:lnTo>
                  <a:pt x="16654" y="9244"/>
                </a:lnTo>
                <a:lnTo>
                  <a:pt x="16397" y="9611"/>
                </a:lnTo>
                <a:lnTo>
                  <a:pt x="16360" y="9391"/>
                </a:lnTo>
                <a:lnTo>
                  <a:pt x="16324" y="9170"/>
                </a:lnTo>
                <a:lnTo>
                  <a:pt x="16324" y="9097"/>
                </a:lnTo>
                <a:lnTo>
                  <a:pt x="16580" y="8804"/>
                </a:lnTo>
                <a:close/>
                <a:moveTo>
                  <a:pt x="16067" y="9391"/>
                </a:moveTo>
                <a:lnTo>
                  <a:pt x="16067" y="9684"/>
                </a:lnTo>
                <a:lnTo>
                  <a:pt x="16103" y="9794"/>
                </a:lnTo>
                <a:lnTo>
                  <a:pt x="16177" y="9941"/>
                </a:lnTo>
                <a:lnTo>
                  <a:pt x="15993" y="10161"/>
                </a:lnTo>
                <a:lnTo>
                  <a:pt x="15920" y="10308"/>
                </a:lnTo>
                <a:lnTo>
                  <a:pt x="15957" y="9867"/>
                </a:lnTo>
                <a:lnTo>
                  <a:pt x="15920" y="9794"/>
                </a:lnTo>
                <a:lnTo>
                  <a:pt x="15847" y="9757"/>
                </a:lnTo>
                <a:lnTo>
                  <a:pt x="15810" y="9721"/>
                </a:lnTo>
                <a:lnTo>
                  <a:pt x="16067" y="9391"/>
                </a:lnTo>
                <a:close/>
                <a:moveTo>
                  <a:pt x="9611" y="2348"/>
                </a:moveTo>
                <a:lnTo>
                  <a:pt x="9574" y="2421"/>
                </a:lnTo>
                <a:lnTo>
                  <a:pt x="9134" y="2861"/>
                </a:lnTo>
                <a:lnTo>
                  <a:pt x="8767" y="3375"/>
                </a:lnTo>
                <a:lnTo>
                  <a:pt x="7997" y="4365"/>
                </a:lnTo>
                <a:lnTo>
                  <a:pt x="7630" y="4879"/>
                </a:lnTo>
                <a:lnTo>
                  <a:pt x="7227" y="5356"/>
                </a:lnTo>
                <a:lnTo>
                  <a:pt x="6823" y="5832"/>
                </a:lnTo>
                <a:lnTo>
                  <a:pt x="6346" y="6273"/>
                </a:lnTo>
                <a:lnTo>
                  <a:pt x="6273" y="6346"/>
                </a:lnTo>
                <a:lnTo>
                  <a:pt x="6273" y="6456"/>
                </a:lnTo>
                <a:lnTo>
                  <a:pt x="6236" y="6456"/>
                </a:lnTo>
                <a:lnTo>
                  <a:pt x="6163" y="6493"/>
                </a:lnTo>
                <a:lnTo>
                  <a:pt x="6163" y="6566"/>
                </a:lnTo>
                <a:lnTo>
                  <a:pt x="6199" y="6603"/>
                </a:lnTo>
                <a:lnTo>
                  <a:pt x="6309" y="6786"/>
                </a:lnTo>
                <a:lnTo>
                  <a:pt x="6493" y="6970"/>
                </a:lnTo>
                <a:lnTo>
                  <a:pt x="6823" y="7263"/>
                </a:lnTo>
                <a:lnTo>
                  <a:pt x="7593" y="7813"/>
                </a:lnTo>
                <a:lnTo>
                  <a:pt x="8437" y="8363"/>
                </a:lnTo>
                <a:lnTo>
                  <a:pt x="8620" y="8510"/>
                </a:lnTo>
                <a:lnTo>
                  <a:pt x="8767" y="8694"/>
                </a:lnTo>
                <a:lnTo>
                  <a:pt x="9061" y="9060"/>
                </a:lnTo>
                <a:lnTo>
                  <a:pt x="9207" y="9207"/>
                </a:lnTo>
                <a:lnTo>
                  <a:pt x="9391" y="9354"/>
                </a:lnTo>
                <a:lnTo>
                  <a:pt x="9758" y="9574"/>
                </a:lnTo>
                <a:lnTo>
                  <a:pt x="10638" y="10161"/>
                </a:lnTo>
                <a:lnTo>
                  <a:pt x="11482" y="10784"/>
                </a:lnTo>
                <a:lnTo>
                  <a:pt x="12289" y="11408"/>
                </a:lnTo>
                <a:lnTo>
                  <a:pt x="12362" y="11445"/>
                </a:lnTo>
                <a:lnTo>
                  <a:pt x="12472" y="11445"/>
                </a:lnTo>
                <a:lnTo>
                  <a:pt x="12545" y="11408"/>
                </a:lnTo>
                <a:lnTo>
                  <a:pt x="12582" y="11371"/>
                </a:lnTo>
                <a:lnTo>
                  <a:pt x="12619" y="11298"/>
                </a:lnTo>
                <a:lnTo>
                  <a:pt x="12655" y="11188"/>
                </a:lnTo>
                <a:lnTo>
                  <a:pt x="12619" y="11115"/>
                </a:lnTo>
                <a:lnTo>
                  <a:pt x="12545" y="11041"/>
                </a:lnTo>
                <a:lnTo>
                  <a:pt x="11775" y="10418"/>
                </a:lnTo>
                <a:lnTo>
                  <a:pt x="11812" y="10381"/>
                </a:lnTo>
                <a:lnTo>
                  <a:pt x="11922" y="10198"/>
                </a:lnTo>
                <a:lnTo>
                  <a:pt x="11995" y="10014"/>
                </a:lnTo>
                <a:lnTo>
                  <a:pt x="11995" y="9941"/>
                </a:lnTo>
                <a:lnTo>
                  <a:pt x="11958" y="9904"/>
                </a:lnTo>
                <a:lnTo>
                  <a:pt x="11885" y="9904"/>
                </a:lnTo>
                <a:lnTo>
                  <a:pt x="11738" y="10051"/>
                </a:lnTo>
                <a:lnTo>
                  <a:pt x="11592" y="10234"/>
                </a:lnTo>
                <a:lnTo>
                  <a:pt x="11555" y="10271"/>
                </a:lnTo>
                <a:lnTo>
                  <a:pt x="11005" y="9867"/>
                </a:lnTo>
                <a:lnTo>
                  <a:pt x="10821" y="9757"/>
                </a:lnTo>
                <a:lnTo>
                  <a:pt x="10858" y="9684"/>
                </a:lnTo>
                <a:lnTo>
                  <a:pt x="10895" y="9611"/>
                </a:lnTo>
                <a:lnTo>
                  <a:pt x="11041" y="9464"/>
                </a:lnTo>
                <a:lnTo>
                  <a:pt x="11078" y="9427"/>
                </a:lnTo>
                <a:lnTo>
                  <a:pt x="11078" y="9354"/>
                </a:lnTo>
                <a:lnTo>
                  <a:pt x="11078" y="9317"/>
                </a:lnTo>
                <a:lnTo>
                  <a:pt x="11005" y="9281"/>
                </a:lnTo>
                <a:lnTo>
                  <a:pt x="10968" y="9317"/>
                </a:lnTo>
                <a:lnTo>
                  <a:pt x="10895" y="9281"/>
                </a:lnTo>
                <a:lnTo>
                  <a:pt x="10821" y="9317"/>
                </a:lnTo>
                <a:lnTo>
                  <a:pt x="10711" y="9427"/>
                </a:lnTo>
                <a:lnTo>
                  <a:pt x="10601" y="9574"/>
                </a:lnTo>
                <a:lnTo>
                  <a:pt x="10124" y="9281"/>
                </a:lnTo>
                <a:lnTo>
                  <a:pt x="10051" y="9207"/>
                </a:lnTo>
                <a:lnTo>
                  <a:pt x="10234" y="8914"/>
                </a:lnTo>
                <a:lnTo>
                  <a:pt x="10234" y="8840"/>
                </a:lnTo>
                <a:lnTo>
                  <a:pt x="10234" y="8804"/>
                </a:lnTo>
                <a:lnTo>
                  <a:pt x="10198" y="8730"/>
                </a:lnTo>
                <a:lnTo>
                  <a:pt x="10088" y="8694"/>
                </a:lnTo>
                <a:lnTo>
                  <a:pt x="10051" y="8730"/>
                </a:lnTo>
                <a:lnTo>
                  <a:pt x="10014" y="8767"/>
                </a:lnTo>
                <a:lnTo>
                  <a:pt x="9758" y="9060"/>
                </a:lnTo>
                <a:lnTo>
                  <a:pt x="9537" y="8877"/>
                </a:lnTo>
                <a:lnTo>
                  <a:pt x="9354" y="8694"/>
                </a:lnTo>
                <a:lnTo>
                  <a:pt x="9134" y="8437"/>
                </a:lnTo>
                <a:lnTo>
                  <a:pt x="9207" y="8327"/>
                </a:lnTo>
                <a:lnTo>
                  <a:pt x="9281" y="8217"/>
                </a:lnTo>
                <a:lnTo>
                  <a:pt x="9354" y="7960"/>
                </a:lnTo>
                <a:lnTo>
                  <a:pt x="9354" y="7887"/>
                </a:lnTo>
                <a:lnTo>
                  <a:pt x="9317" y="7850"/>
                </a:lnTo>
                <a:lnTo>
                  <a:pt x="9244" y="7850"/>
                </a:lnTo>
                <a:lnTo>
                  <a:pt x="9171" y="7887"/>
                </a:lnTo>
                <a:lnTo>
                  <a:pt x="8987" y="8107"/>
                </a:lnTo>
                <a:lnTo>
                  <a:pt x="8951" y="8180"/>
                </a:lnTo>
                <a:lnTo>
                  <a:pt x="8767" y="8033"/>
                </a:lnTo>
                <a:lnTo>
                  <a:pt x="8327" y="7740"/>
                </a:lnTo>
                <a:lnTo>
                  <a:pt x="8364" y="7446"/>
                </a:lnTo>
                <a:lnTo>
                  <a:pt x="8364" y="7410"/>
                </a:lnTo>
                <a:lnTo>
                  <a:pt x="8327" y="7336"/>
                </a:lnTo>
                <a:lnTo>
                  <a:pt x="8290" y="7300"/>
                </a:lnTo>
                <a:lnTo>
                  <a:pt x="8180" y="7300"/>
                </a:lnTo>
                <a:lnTo>
                  <a:pt x="8107" y="7336"/>
                </a:lnTo>
                <a:lnTo>
                  <a:pt x="8070" y="7446"/>
                </a:lnTo>
                <a:lnTo>
                  <a:pt x="8034" y="7556"/>
                </a:lnTo>
                <a:lnTo>
                  <a:pt x="7960" y="7520"/>
                </a:lnTo>
                <a:lnTo>
                  <a:pt x="7410" y="7116"/>
                </a:lnTo>
                <a:lnTo>
                  <a:pt x="7447" y="7080"/>
                </a:lnTo>
                <a:lnTo>
                  <a:pt x="7520" y="6970"/>
                </a:lnTo>
                <a:lnTo>
                  <a:pt x="7520" y="6896"/>
                </a:lnTo>
                <a:lnTo>
                  <a:pt x="7520" y="6860"/>
                </a:lnTo>
                <a:lnTo>
                  <a:pt x="7557" y="6750"/>
                </a:lnTo>
                <a:lnTo>
                  <a:pt x="7520" y="6713"/>
                </a:lnTo>
                <a:lnTo>
                  <a:pt x="7483" y="6713"/>
                </a:lnTo>
                <a:lnTo>
                  <a:pt x="7410" y="6750"/>
                </a:lnTo>
                <a:lnTo>
                  <a:pt x="7337" y="6750"/>
                </a:lnTo>
                <a:lnTo>
                  <a:pt x="7227" y="6823"/>
                </a:lnTo>
                <a:lnTo>
                  <a:pt x="7116" y="6896"/>
                </a:lnTo>
                <a:lnTo>
                  <a:pt x="6640" y="6639"/>
                </a:lnTo>
                <a:lnTo>
                  <a:pt x="6640" y="6603"/>
                </a:lnTo>
                <a:lnTo>
                  <a:pt x="7116" y="6163"/>
                </a:lnTo>
                <a:lnTo>
                  <a:pt x="7557" y="5649"/>
                </a:lnTo>
                <a:lnTo>
                  <a:pt x="7593" y="5722"/>
                </a:lnTo>
                <a:lnTo>
                  <a:pt x="7630" y="5759"/>
                </a:lnTo>
                <a:lnTo>
                  <a:pt x="7740" y="5759"/>
                </a:lnTo>
                <a:lnTo>
                  <a:pt x="8034" y="5576"/>
                </a:lnTo>
                <a:lnTo>
                  <a:pt x="8327" y="5392"/>
                </a:lnTo>
                <a:lnTo>
                  <a:pt x="8620" y="5209"/>
                </a:lnTo>
                <a:lnTo>
                  <a:pt x="8914" y="5025"/>
                </a:lnTo>
                <a:lnTo>
                  <a:pt x="9244" y="4879"/>
                </a:lnTo>
                <a:lnTo>
                  <a:pt x="9574" y="4732"/>
                </a:lnTo>
                <a:lnTo>
                  <a:pt x="9941" y="4659"/>
                </a:lnTo>
                <a:lnTo>
                  <a:pt x="10308" y="4622"/>
                </a:lnTo>
                <a:lnTo>
                  <a:pt x="10491" y="4622"/>
                </a:lnTo>
                <a:lnTo>
                  <a:pt x="10675" y="4659"/>
                </a:lnTo>
                <a:lnTo>
                  <a:pt x="10821" y="4732"/>
                </a:lnTo>
                <a:lnTo>
                  <a:pt x="10931" y="4842"/>
                </a:lnTo>
                <a:lnTo>
                  <a:pt x="11041" y="4989"/>
                </a:lnTo>
                <a:lnTo>
                  <a:pt x="11078" y="5136"/>
                </a:lnTo>
                <a:lnTo>
                  <a:pt x="11151" y="5502"/>
                </a:lnTo>
                <a:lnTo>
                  <a:pt x="11151" y="5906"/>
                </a:lnTo>
                <a:lnTo>
                  <a:pt x="11151" y="6309"/>
                </a:lnTo>
                <a:lnTo>
                  <a:pt x="11151" y="6676"/>
                </a:lnTo>
                <a:lnTo>
                  <a:pt x="11188" y="7006"/>
                </a:lnTo>
                <a:lnTo>
                  <a:pt x="11261" y="7373"/>
                </a:lnTo>
                <a:lnTo>
                  <a:pt x="11445" y="7703"/>
                </a:lnTo>
                <a:lnTo>
                  <a:pt x="11408" y="7813"/>
                </a:lnTo>
                <a:lnTo>
                  <a:pt x="11372" y="7923"/>
                </a:lnTo>
                <a:lnTo>
                  <a:pt x="11372" y="8033"/>
                </a:lnTo>
                <a:lnTo>
                  <a:pt x="11372" y="8143"/>
                </a:lnTo>
                <a:lnTo>
                  <a:pt x="11445" y="8253"/>
                </a:lnTo>
                <a:lnTo>
                  <a:pt x="11482" y="8327"/>
                </a:lnTo>
                <a:lnTo>
                  <a:pt x="11592" y="8400"/>
                </a:lnTo>
                <a:lnTo>
                  <a:pt x="11665" y="8474"/>
                </a:lnTo>
                <a:lnTo>
                  <a:pt x="11775" y="8510"/>
                </a:lnTo>
                <a:lnTo>
                  <a:pt x="12105" y="8510"/>
                </a:lnTo>
                <a:lnTo>
                  <a:pt x="12435" y="8694"/>
                </a:lnTo>
                <a:lnTo>
                  <a:pt x="12765" y="8840"/>
                </a:lnTo>
                <a:lnTo>
                  <a:pt x="13022" y="8877"/>
                </a:lnTo>
                <a:lnTo>
                  <a:pt x="13316" y="8877"/>
                </a:lnTo>
                <a:lnTo>
                  <a:pt x="13646" y="8804"/>
                </a:lnTo>
                <a:lnTo>
                  <a:pt x="13939" y="8694"/>
                </a:lnTo>
                <a:lnTo>
                  <a:pt x="14233" y="8584"/>
                </a:lnTo>
                <a:lnTo>
                  <a:pt x="14489" y="8400"/>
                </a:lnTo>
                <a:lnTo>
                  <a:pt x="14746" y="8217"/>
                </a:lnTo>
                <a:lnTo>
                  <a:pt x="14930" y="8033"/>
                </a:lnTo>
                <a:lnTo>
                  <a:pt x="14966" y="7997"/>
                </a:lnTo>
                <a:lnTo>
                  <a:pt x="14966" y="7923"/>
                </a:lnTo>
                <a:lnTo>
                  <a:pt x="14930" y="7813"/>
                </a:lnTo>
                <a:lnTo>
                  <a:pt x="14820" y="7777"/>
                </a:lnTo>
                <a:lnTo>
                  <a:pt x="14710" y="7777"/>
                </a:lnTo>
                <a:lnTo>
                  <a:pt x="14123" y="8143"/>
                </a:lnTo>
                <a:lnTo>
                  <a:pt x="13829" y="8290"/>
                </a:lnTo>
                <a:lnTo>
                  <a:pt x="13462" y="8400"/>
                </a:lnTo>
                <a:lnTo>
                  <a:pt x="13206" y="8474"/>
                </a:lnTo>
                <a:lnTo>
                  <a:pt x="12912" y="8437"/>
                </a:lnTo>
                <a:lnTo>
                  <a:pt x="12692" y="8363"/>
                </a:lnTo>
                <a:lnTo>
                  <a:pt x="12472" y="8217"/>
                </a:lnTo>
                <a:lnTo>
                  <a:pt x="12545" y="8107"/>
                </a:lnTo>
                <a:lnTo>
                  <a:pt x="12582" y="7960"/>
                </a:lnTo>
                <a:lnTo>
                  <a:pt x="12582" y="7850"/>
                </a:lnTo>
                <a:lnTo>
                  <a:pt x="12545" y="7777"/>
                </a:lnTo>
                <a:lnTo>
                  <a:pt x="12509" y="7740"/>
                </a:lnTo>
                <a:lnTo>
                  <a:pt x="12325" y="7630"/>
                </a:lnTo>
                <a:lnTo>
                  <a:pt x="12142" y="7520"/>
                </a:lnTo>
                <a:lnTo>
                  <a:pt x="11812" y="7520"/>
                </a:lnTo>
                <a:lnTo>
                  <a:pt x="11628" y="7116"/>
                </a:lnTo>
                <a:lnTo>
                  <a:pt x="11518" y="6713"/>
                </a:lnTo>
                <a:lnTo>
                  <a:pt x="11518" y="6346"/>
                </a:lnTo>
                <a:lnTo>
                  <a:pt x="11518" y="6016"/>
                </a:lnTo>
                <a:lnTo>
                  <a:pt x="11555" y="5649"/>
                </a:lnTo>
                <a:lnTo>
                  <a:pt x="11518" y="5282"/>
                </a:lnTo>
                <a:lnTo>
                  <a:pt x="11445" y="4989"/>
                </a:lnTo>
                <a:lnTo>
                  <a:pt x="11335" y="4732"/>
                </a:lnTo>
                <a:lnTo>
                  <a:pt x="11188" y="4549"/>
                </a:lnTo>
                <a:lnTo>
                  <a:pt x="11005" y="4402"/>
                </a:lnTo>
                <a:lnTo>
                  <a:pt x="10785" y="4329"/>
                </a:lnTo>
                <a:lnTo>
                  <a:pt x="10565" y="4255"/>
                </a:lnTo>
                <a:lnTo>
                  <a:pt x="10051" y="4255"/>
                </a:lnTo>
                <a:lnTo>
                  <a:pt x="9758" y="4292"/>
                </a:lnTo>
                <a:lnTo>
                  <a:pt x="9464" y="4365"/>
                </a:lnTo>
                <a:lnTo>
                  <a:pt x="8914" y="4585"/>
                </a:lnTo>
                <a:lnTo>
                  <a:pt x="8400" y="4879"/>
                </a:lnTo>
                <a:lnTo>
                  <a:pt x="7960" y="5209"/>
                </a:lnTo>
                <a:lnTo>
                  <a:pt x="8290" y="4769"/>
                </a:lnTo>
                <a:lnTo>
                  <a:pt x="9061" y="3742"/>
                </a:lnTo>
                <a:lnTo>
                  <a:pt x="9464" y="3191"/>
                </a:lnTo>
                <a:lnTo>
                  <a:pt x="9831" y="2641"/>
                </a:lnTo>
                <a:lnTo>
                  <a:pt x="9868" y="2568"/>
                </a:lnTo>
                <a:lnTo>
                  <a:pt x="9868" y="2531"/>
                </a:lnTo>
                <a:lnTo>
                  <a:pt x="9794" y="2421"/>
                </a:lnTo>
                <a:lnTo>
                  <a:pt x="9721" y="2384"/>
                </a:lnTo>
                <a:lnTo>
                  <a:pt x="9684" y="2348"/>
                </a:lnTo>
                <a:close/>
                <a:moveTo>
                  <a:pt x="15663" y="9867"/>
                </a:moveTo>
                <a:lnTo>
                  <a:pt x="15700" y="9904"/>
                </a:lnTo>
                <a:lnTo>
                  <a:pt x="15627" y="10381"/>
                </a:lnTo>
                <a:lnTo>
                  <a:pt x="15663" y="10418"/>
                </a:lnTo>
                <a:lnTo>
                  <a:pt x="15663" y="10454"/>
                </a:lnTo>
                <a:lnTo>
                  <a:pt x="15773" y="10491"/>
                </a:lnTo>
                <a:lnTo>
                  <a:pt x="15443" y="10895"/>
                </a:lnTo>
                <a:lnTo>
                  <a:pt x="15443" y="10821"/>
                </a:lnTo>
                <a:lnTo>
                  <a:pt x="15333" y="10491"/>
                </a:lnTo>
                <a:lnTo>
                  <a:pt x="15296" y="10454"/>
                </a:lnTo>
                <a:lnTo>
                  <a:pt x="15260" y="10454"/>
                </a:lnTo>
                <a:lnTo>
                  <a:pt x="15223" y="10491"/>
                </a:lnTo>
                <a:lnTo>
                  <a:pt x="15223" y="10528"/>
                </a:lnTo>
                <a:lnTo>
                  <a:pt x="15186" y="10821"/>
                </a:lnTo>
                <a:lnTo>
                  <a:pt x="15186" y="11188"/>
                </a:lnTo>
                <a:lnTo>
                  <a:pt x="15223" y="11225"/>
                </a:lnTo>
                <a:lnTo>
                  <a:pt x="14746" y="11848"/>
                </a:lnTo>
                <a:lnTo>
                  <a:pt x="14746" y="11591"/>
                </a:lnTo>
                <a:lnTo>
                  <a:pt x="14746" y="11371"/>
                </a:lnTo>
                <a:lnTo>
                  <a:pt x="14746" y="11115"/>
                </a:lnTo>
                <a:lnTo>
                  <a:pt x="14710" y="11078"/>
                </a:lnTo>
                <a:lnTo>
                  <a:pt x="15333" y="10308"/>
                </a:lnTo>
                <a:lnTo>
                  <a:pt x="15663" y="9867"/>
                </a:lnTo>
                <a:close/>
                <a:moveTo>
                  <a:pt x="14526" y="11298"/>
                </a:moveTo>
                <a:lnTo>
                  <a:pt x="14453" y="11555"/>
                </a:lnTo>
                <a:lnTo>
                  <a:pt x="14416" y="11775"/>
                </a:lnTo>
                <a:lnTo>
                  <a:pt x="14453" y="11885"/>
                </a:lnTo>
                <a:lnTo>
                  <a:pt x="14489" y="11958"/>
                </a:lnTo>
                <a:lnTo>
                  <a:pt x="14563" y="11995"/>
                </a:lnTo>
                <a:lnTo>
                  <a:pt x="14600" y="11995"/>
                </a:lnTo>
                <a:lnTo>
                  <a:pt x="14123" y="12619"/>
                </a:lnTo>
                <a:lnTo>
                  <a:pt x="14049" y="12655"/>
                </a:lnTo>
                <a:lnTo>
                  <a:pt x="14049" y="12362"/>
                </a:lnTo>
                <a:lnTo>
                  <a:pt x="14049" y="12142"/>
                </a:lnTo>
                <a:lnTo>
                  <a:pt x="14049" y="12032"/>
                </a:lnTo>
                <a:lnTo>
                  <a:pt x="14013" y="11922"/>
                </a:lnTo>
                <a:lnTo>
                  <a:pt x="14526" y="11298"/>
                </a:lnTo>
                <a:close/>
                <a:moveTo>
                  <a:pt x="4806" y="7997"/>
                </a:moveTo>
                <a:lnTo>
                  <a:pt x="4769" y="8033"/>
                </a:lnTo>
                <a:lnTo>
                  <a:pt x="4769" y="8070"/>
                </a:lnTo>
                <a:lnTo>
                  <a:pt x="4952" y="8217"/>
                </a:lnTo>
                <a:lnTo>
                  <a:pt x="5099" y="8327"/>
                </a:lnTo>
                <a:lnTo>
                  <a:pt x="5576" y="8584"/>
                </a:lnTo>
                <a:lnTo>
                  <a:pt x="6126" y="8840"/>
                </a:lnTo>
                <a:lnTo>
                  <a:pt x="6640" y="9134"/>
                </a:lnTo>
                <a:lnTo>
                  <a:pt x="7116" y="9501"/>
                </a:lnTo>
                <a:lnTo>
                  <a:pt x="7557" y="9831"/>
                </a:lnTo>
                <a:lnTo>
                  <a:pt x="8437" y="10638"/>
                </a:lnTo>
                <a:lnTo>
                  <a:pt x="9244" y="11371"/>
                </a:lnTo>
                <a:lnTo>
                  <a:pt x="10088" y="12105"/>
                </a:lnTo>
                <a:lnTo>
                  <a:pt x="10344" y="12325"/>
                </a:lnTo>
                <a:lnTo>
                  <a:pt x="10748" y="12655"/>
                </a:lnTo>
                <a:lnTo>
                  <a:pt x="10931" y="12765"/>
                </a:lnTo>
                <a:lnTo>
                  <a:pt x="11115" y="12839"/>
                </a:lnTo>
                <a:lnTo>
                  <a:pt x="11225" y="12839"/>
                </a:lnTo>
                <a:lnTo>
                  <a:pt x="11298" y="12802"/>
                </a:lnTo>
                <a:lnTo>
                  <a:pt x="11335" y="12765"/>
                </a:lnTo>
                <a:lnTo>
                  <a:pt x="11372" y="12692"/>
                </a:lnTo>
                <a:lnTo>
                  <a:pt x="11372" y="12582"/>
                </a:lnTo>
                <a:lnTo>
                  <a:pt x="11335" y="12472"/>
                </a:lnTo>
                <a:lnTo>
                  <a:pt x="11151" y="12325"/>
                </a:lnTo>
                <a:lnTo>
                  <a:pt x="10711" y="11995"/>
                </a:lnTo>
                <a:lnTo>
                  <a:pt x="10271" y="11628"/>
                </a:lnTo>
                <a:lnTo>
                  <a:pt x="9391" y="10858"/>
                </a:lnTo>
                <a:lnTo>
                  <a:pt x="8547" y="10051"/>
                </a:lnTo>
                <a:lnTo>
                  <a:pt x="8107" y="9684"/>
                </a:lnTo>
                <a:lnTo>
                  <a:pt x="7703" y="9354"/>
                </a:lnTo>
                <a:lnTo>
                  <a:pt x="7227" y="9024"/>
                </a:lnTo>
                <a:lnTo>
                  <a:pt x="6786" y="8694"/>
                </a:lnTo>
                <a:lnTo>
                  <a:pt x="6309" y="8437"/>
                </a:lnTo>
                <a:lnTo>
                  <a:pt x="5833" y="8217"/>
                </a:lnTo>
                <a:lnTo>
                  <a:pt x="5356" y="8033"/>
                </a:lnTo>
                <a:lnTo>
                  <a:pt x="5209" y="7997"/>
                </a:lnTo>
                <a:close/>
                <a:moveTo>
                  <a:pt x="954" y="12582"/>
                </a:moveTo>
                <a:lnTo>
                  <a:pt x="1101" y="12692"/>
                </a:lnTo>
                <a:lnTo>
                  <a:pt x="1064" y="12765"/>
                </a:lnTo>
                <a:lnTo>
                  <a:pt x="1064" y="12839"/>
                </a:lnTo>
                <a:lnTo>
                  <a:pt x="1064" y="12875"/>
                </a:lnTo>
                <a:lnTo>
                  <a:pt x="1101" y="12839"/>
                </a:lnTo>
                <a:lnTo>
                  <a:pt x="1211" y="12912"/>
                </a:lnTo>
                <a:lnTo>
                  <a:pt x="1247" y="12985"/>
                </a:lnTo>
                <a:lnTo>
                  <a:pt x="1247" y="13059"/>
                </a:lnTo>
                <a:lnTo>
                  <a:pt x="1284" y="13242"/>
                </a:lnTo>
                <a:lnTo>
                  <a:pt x="991" y="13095"/>
                </a:lnTo>
                <a:lnTo>
                  <a:pt x="844" y="13059"/>
                </a:lnTo>
                <a:lnTo>
                  <a:pt x="697" y="13022"/>
                </a:lnTo>
                <a:lnTo>
                  <a:pt x="844" y="12765"/>
                </a:lnTo>
                <a:lnTo>
                  <a:pt x="954" y="12582"/>
                </a:lnTo>
                <a:close/>
                <a:moveTo>
                  <a:pt x="2715" y="10858"/>
                </a:moveTo>
                <a:lnTo>
                  <a:pt x="2641" y="10931"/>
                </a:lnTo>
                <a:lnTo>
                  <a:pt x="2641" y="10968"/>
                </a:lnTo>
                <a:lnTo>
                  <a:pt x="2788" y="11151"/>
                </a:lnTo>
                <a:lnTo>
                  <a:pt x="2935" y="11261"/>
                </a:lnTo>
                <a:lnTo>
                  <a:pt x="3302" y="11445"/>
                </a:lnTo>
                <a:lnTo>
                  <a:pt x="3778" y="11775"/>
                </a:lnTo>
                <a:lnTo>
                  <a:pt x="4255" y="12105"/>
                </a:lnTo>
                <a:lnTo>
                  <a:pt x="5099" y="12765"/>
                </a:lnTo>
                <a:lnTo>
                  <a:pt x="5539" y="13095"/>
                </a:lnTo>
                <a:lnTo>
                  <a:pt x="5759" y="13242"/>
                </a:lnTo>
                <a:lnTo>
                  <a:pt x="5869" y="13279"/>
                </a:lnTo>
                <a:lnTo>
                  <a:pt x="6053" y="13279"/>
                </a:lnTo>
                <a:lnTo>
                  <a:pt x="6126" y="13242"/>
                </a:lnTo>
                <a:lnTo>
                  <a:pt x="6163" y="13169"/>
                </a:lnTo>
                <a:lnTo>
                  <a:pt x="6126" y="13059"/>
                </a:lnTo>
                <a:lnTo>
                  <a:pt x="6089" y="12985"/>
                </a:lnTo>
                <a:lnTo>
                  <a:pt x="6016" y="12875"/>
                </a:lnTo>
                <a:lnTo>
                  <a:pt x="5869" y="12729"/>
                </a:lnTo>
                <a:lnTo>
                  <a:pt x="5502" y="12472"/>
                </a:lnTo>
                <a:lnTo>
                  <a:pt x="4512" y="11738"/>
                </a:lnTo>
                <a:lnTo>
                  <a:pt x="4035" y="11408"/>
                </a:lnTo>
                <a:lnTo>
                  <a:pt x="3522" y="11078"/>
                </a:lnTo>
                <a:lnTo>
                  <a:pt x="3338" y="11005"/>
                </a:lnTo>
                <a:lnTo>
                  <a:pt x="3118" y="10895"/>
                </a:lnTo>
                <a:lnTo>
                  <a:pt x="2935" y="10858"/>
                </a:lnTo>
                <a:close/>
                <a:moveTo>
                  <a:pt x="13756" y="12252"/>
                </a:moveTo>
                <a:lnTo>
                  <a:pt x="13719" y="12362"/>
                </a:lnTo>
                <a:lnTo>
                  <a:pt x="13719" y="12619"/>
                </a:lnTo>
                <a:lnTo>
                  <a:pt x="13719" y="12912"/>
                </a:lnTo>
                <a:lnTo>
                  <a:pt x="13756" y="12985"/>
                </a:lnTo>
                <a:lnTo>
                  <a:pt x="13793" y="13022"/>
                </a:lnTo>
                <a:lnTo>
                  <a:pt x="13719" y="13095"/>
                </a:lnTo>
                <a:lnTo>
                  <a:pt x="13389" y="13536"/>
                </a:lnTo>
                <a:lnTo>
                  <a:pt x="13426" y="13132"/>
                </a:lnTo>
                <a:lnTo>
                  <a:pt x="13462" y="12912"/>
                </a:lnTo>
                <a:lnTo>
                  <a:pt x="13462" y="12765"/>
                </a:lnTo>
                <a:lnTo>
                  <a:pt x="13426" y="12655"/>
                </a:lnTo>
                <a:lnTo>
                  <a:pt x="13756" y="12252"/>
                </a:lnTo>
                <a:close/>
                <a:moveTo>
                  <a:pt x="4402" y="8694"/>
                </a:moveTo>
                <a:lnTo>
                  <a:pt x="4329" y="8730"/>
                </a:lnTo>
                <a:lnTo>
                  <a:pt x="4255" y="8804"/>
                </a:lnTo>
                <a:lnTo>
                  <a:pt x="4255" y="8877"/>
                </a:lnTo>
                <a:lnTo>
                  <a:pt x="4255" y="8987"/>
                </a:lnTo>
                <a:lnTo>
                  <a:pt x="4292" y="9060"/>
                </a:lnTo>
                <a:lnTo>
                  <a:pt x="4365" y="9134"/>
                </a:lnTo>
                <a:lnTo>
                  <a:pt x="4512" y="9207"/>
                </a:lnTo>
                <a:lnTo>
                  <a:pt x="4842" y="9354"/>
                </a:lnTo>
                <a:lnTo>
                  <a:pt x="5136" y="9501"/>
                </a:lnTo>
                <a:lnTo>
                  <a:pt x="5392" y="9647"/>
                </a:lnTo>
                <a:lnTo>
                  <a:pt x="5869" y="10014"/>
                </a:lnTo>
                <a:lnTo>
                  <a:pt x="6346" y="10418"/>
                </a:lnTo>
                <a:lnTo>
                  <a:pt x="6786" y="10858"/>
                </a:lnTo>
                <a:lnTo>
                  <a:pt x="8584" y="12398"/>
                </a:lnTo>
                <a:lnTo>
                  <a:pt x="9501" y="13169"/>
                </a:lnTo>
                <a:lnTo>
                  <a:pt x="9721" y="13315"/>
                </a:lnTo>
                <a:lnTo>
                  <a:pt x="9941" y="13462"/>
                </a:lnTo>
                <a:lnTo>
                  <a:pt x="10161" y="13572"/>
                </a:lnTo>
                <a:lnTo>
                  <a:pt x="10271" y="13609"/>
                </a:lnTo>
                <a:lnTo>
                  <a:pt x="10381" y="13609"/>
                </a:lnTo>
                <a:lnTo>
                  <a:pt x="10454" y="13572"/>
                </a:lnTo>
                <a:lnTo>
                  <a:pt x="10491" y="13536"/>
                </a:lnTo>
                <a:lnTo>
                  <a:pt x="10528" y="13462"/>
                </a:lnTo>
                <a:lnTo>
                  <a:pt x="10491" y="13389"/>
                </a:lnTo>
                <a:lnTo>
                  <a:pt x="10418" y="13242"/>
                </a:lnTo>
                <a:lnTo>
                  <a:pt x="10271" y="13132"/>
                </a:lnTo>
                <a:lnTo>
                  <a:pt x="9978" y="12949"/>
                </a:lnTo>
                <a:lnTo>
                  <a:pt x="9537" y="12619"/>
                </a:lnTo>
                <a:lnTo>
                  <a:pt x="9134" y="12288"/>
                </a:lnTo>
                <a:lnTo>
                  <a:pt x="7557" y="10931"/>
                </a:lnTo>
                <a:lnTo>
                  <a:pt x="6823" y="10271"/>
                </a:lnTo>
                <a:lnTo>
                  <a:pt x="6089" y="9647"/>
                </a:lnTo>
                <a:lnTo>
                  <a:pt x="5686" y="9354"/>
                </a:lnTo>
                <a:lnTo>
                  <a:pt x="5246" y="9097"/>
                </a:lnTo>
                <a:lnTo>
                  <a:pt x="4769" y="8950"/>
                </a:lnTo>
                <a:lnTo>
                  <a:pt x="4549" y="8840"/>
                </a:lnTo>
                <a:lnTo>
                  <a:pt x="4475" y="8767"/>
                </a:lnTo>
                <a:lnTo>
                  <a:pt x="4439" y="8694"/>
                </a:lnTo>
                <a:close/>
                <a:moveTo>
                  <a:pt x="1541" y="13022"/>
                </a:moveTo>
                <a:lnTo>
                  <a:pt x="2091" y="13389"/>
                </a:lnTo>
                <a:lnTo>
                  <a:pt x="2091" y="13572"/>
                </a:lnTo>
                <a:lnTo>
                  <a:pt x="2126" y="13749"/>
                </a:lnTo>
                <a:lnTo>
                  <a:pt x="1504" y="13389"/>
                </a:lnTo>
                <a:lnTo>
                  <a:pt x="1578" y="13352"/>
                </a:lnTo>
                <a:lnTo>
                  <a:pt x="1614" y="13315"/>
                </a:lnTo>
                <a:lnTo>
                  <a:pt x="1614" y="13279"/>
                </a:lnTo>
                <a:lnTo>
                  <a:pt x="1614" y="13205"/>
                </a:lnTo>
                <a:lnTo>
                  <a:pt x="1541" y="13095"/>
                </a:lnTo>
                <a:lnTo>
                  <a:pt x="1541" y="13022"/>
                </a:lnTo>
                <a:close/>
                <a:moveTo>
                  <a:pt x="13206" y="12949"/>
                </a:moveTo>
                <a:lnTo>
                  <a:pt x="13169" y="13022"/>
                </a:lnTo>
                <a:lnTo>
                  <a:pt x="13059" y="13756"/>
                </a:lnTo>
                <a:lnTo>
                  <a:pt x="13059" y="13829"/>
                </a:lnTo>
                <a:lnTo>
                  <a:pt x="13096" y="13866"/>
                </a:lnTo>
                <a:lnTo>
                  <a:pt x="12912" y="14086"/>
                </a:lnTo>
                <a:lnTo>
                  <a:pt x="12912" y="13719"/>
                </a:lnTo>
                <a:lnTo>
                  <a:pt x="12875" y="13352"/>
                </a:lnTo>
                <a:lnTo>
                  <a:pt x="13206" y="12949"/>
                </a:lnTo>
                <a:close/>
                <a:moveTo>
                  <a:pt x="2458" y="13646"/>
                </a:moveTo>
                <a:lnTo>
                  <a:pt x="2641" y="13792"/>
                </a:lnTo>
                <a:lnTo>
                  <a:pt x="2788" y="13902"/>
                </a:lnTo>
                <a:lnTo>
                  <a:pt x="2788" y="14086"/>
                </a:lnTo>
                <a:lnTo>
                  <a:pt x="2825" y="14233"/>
                </a:lnTo>
                <a:lnTo>
                  <a:pt x="2605" y="14086"/>
                </a:lnTo>
                <a:lnTo>
                  <a:pt x="2385" y="13939"/>
                </a:lnTo>
                <a:lnTo>
                  <a:pt x="2495" y="13939"/>
                </a:lnTo>
                <a:lnTo>
                  <a:pt x="2568" y="13866"/>
                </a:lnTo>
                <a:lnTo>
                  <a:pt x="2568" y="13829"/>
                </a:lnTo>
                <a:lnTo>
                  <a:pt x="2568" y="13756"/>
                </a:lnTo>
                <a:lnTo>
                  <a:pt x="2458" y="13646"/>
                </a:lnTo>
                <a:close/>
                <a:moveTo>
                  <a:pt x="3595" y="9794"/>
                </a:moveTo>
                <a:lnTo>
                  <a:pt x="3558" y="9831"/>
                </a:lnTo>
                <a:lnTo>
                  <a:pt x="3522" y="9867"/>
                </a:lnTo>
                <a:lnTo>
                  <a:pt x="3558" y="9977"/>
                </a:lnTo>
                <a:lnTo>
                  <a:pt x="3595" y="10088"/>
                </a:lnTo>
                <a:lnTo>
                  <a:pt x="3815" y="10234"/>
                </a:lnTo>
                <a:lnTo>
                  <a:pt x="4659" y="10821"/>
                </a:lnTo>
                <a:lnTo>
                  <a:pt x="5466" y="11518"/>
                </a:lnTo>
                <a:lnTo>
                  <a:pt x="6236" y="12178"/>
                </a:lnTo>
                <a:lnTo>
                  <a:pt x="7080" y="12839"/>
                </a:lnTo>
                <a:lnTo>
                  <a:pt x="7923" y="13462"/>
                </a:lnTo>
                <a:lnTo>
                  <a:pt x="8730" y="14049"/>
                </a:lnTo>
                <a:lnTo>
                  <a:pt x="9134" y="14343"/>
                </a:lnTo>
                <a:lnTo>
                  <a:pt x="9574" y="14563"/>
                </a:lnTo>
                <a:lnTo>
                  <a:pt x="9684" y="14563"/>
                </a:lnTo>
                <a:lnTo>
                  <a:pt x="9794" y="14526"/>
                </a:lnTo>
                <a:lnTo>
                  <a:pt x="9868" y="14453"/>
                </a:lnTo>
                <a:lnTo>
                  <a:pt x="9904" y="14416"/>
                </a:lnTo>
                <a:lnTo>
                  <a:pt x="9904" y="14379"/>
                </a:lnTo>
                <a:lnTo>
                  <a:pt x="9904" y="14306"/>
                </a:lnTo>
                <a:lnTo>
                  <a:pt x="9868" y="14269"/>
                </a:lnTo>
                <a:lnTo>
                  <a:pt x="9794" y="14196"/>
                </a:lnTo>
                <a:lnTo>
                  <a:pt x="9721" y="14159"/>
                </a:lnTo>
                <a:lnTo>
                  <a:pt x="9501" y="14012"/>
                </a:lnTo>
                <a:lnTo>
                  <a:pt x="9281" y="13866"/>
                </a:lnTo>
                <a:lnTo>
                  <a:pt x="8290" y="13205"/>
                </a:lnTo>
                <a:lnTo>
                  <a:pt x="7373" y="12508"/>
                </a:lnTo>
                <a:lnTo>
                  <a:pt x="6493" y="11812"/>
                </a:lnTo>
                <a:lnTo>
                  <a:pt x="5649" y="11115"/>
                </a:lnTo>
                <a:lnTo>
                  <a:pt x="4769" y="10418"/>
                </a:lnTo>
                <a:lnTo>
                  <a:pt x="4549" y="10234"/>
                </a:lnTo>
                <a:lnTo>
                  <a:pt x="4145" y="9977"/>
                </a:lnTo>
                <a:lnTo>
                  <a:pt x="3925" y="9867"/>
                </a:lnTo>
                <a:lnTo>
                  <a:pt x="3742" y="9794"/>
                </a:lnTo>
                <a:close/>
                <a:moveTo>
                  <a:pt x="3155" y="14122"/>
                </a:moveTo>
                <a:lnTo>
                  <a:pt x="3778" y="14563"/>
                </a:lnTo>
                <a:lnTo>
                  <a:pt x="3742" y="14746"/>
                </a:lnTo>
                <a:lnTo>
                  <a:pt x="3742" y="14856"/>
                </a:lnTo>
                <a:lnTo>
                  <a:pt x="3338" y="14563"/>
                </a:lnTo>
                <a:lnTo>
                  <a:pt x="3338" y="14489"/>
                </a:lnTo>
                <a:lnTo>
                  <a:pt x="3302" y="14416"/>
                </a:lnTo>
                <a:lnTo>
                  <a:pt x="3192" y="14269"/>
                </a:lnTo>
                <a:lnTo>
                  <a:pt x="3155" y="14122"/>
                </a:lnTo>
                <a:close/>
                <a:moveTo>
                  <a:pt x="12692" y="13536"/>
                </a:moveTo>
                <a:lnTo>
                  <a:pt x="12619" y="13976"/>
                </a:lnTo>
                <a:lnTo>
                  <a:pt x="12582" y="14416"/>
                </a:lnTo>
                <a:lnTo>
                  <a:pt x="12582" y="14489"/>
                </a:lnTo>
                <a:lnTo>
                  <a:pt x="12142" y="15040"/>
                </a:lnTo>
                <a:lnTo>
                  <a:pt x="12142" y="14893"/>
                </a:lnTo>
                <a:lnTo>
                  <a:pt x="12142" y="14563"/>
                </a:lnTo>
                <a:lnTo>
                  <a:pt x="12105" y="14269"/>
                </a:lnTo>
                <a:lnTo>
                  <a:pt x="12692" y="13536"/>
                </a:lnTo>
                <a:close/>
                <a:moveTo>
                  <a:pt x="4035" y="14746"/>
                </a:moveTo>
                <a:lnTo>
                  <a:pt x="4402" y="15003"/>
                </a:lnTo>
                <a:lnTo>
                  <a:pt x="4402" y="15040"/>
                </a:lnTo>
                <a:lnTo>
                  <a:pt x="4402" y="15150"/>
                </a:lnTo>
                <a:lnTo>
                  <a:pt x="4439" y="15223"/>
                </a:lnTo>
                <a:lnTo>
                  <a:pt x="4549" y="15370"/>
                </a:lnTo>
                <a:lnTo>
                  <a:pt x="4659" y="15553"/>
                </a:lnTo>
                <a:lnTo>
                  <a:pt x="4255" y="15223"/>
                </a:lnTo>
                <a:lnTo>
                  <a:pt x="4255" y="15150"/>
                </a:lnTo>
                <a:lnTo>
                  <a:pt x="4219" y="15076"/>
                </a:lnTo>
                <a:lnTo>
                  <a:pt x="4109" y="14966"/>
                </a:lnTo>
                <a:lnTo>
                  <a:pt x="4035" y="14856"/>
                </a:lnTo>
                <a:lnTo>
                  <a:pt x="4035" y="14746"/>
                </a:lnTo>
                <a:close/>
                <a:moveTo>
                  <a:pt x="11922" y="14489"/>
                </a:moveTo>
                <a:lnTo>
                  <a:pt x="11885" y="14856"/>
                </a:lnTo>
                <a:lnTo>
                  <a:pt x="11848" y="15113"/>
                </a:lnTo>
                <a:lnTo>
                  <a:pt x="11848" y="15260"/>
                </a:lnTo>
                <a:lnTo>
                  <a:pt x="11848" y="15370"/>
                </a:lnTo>
                <a:lnTo>
                  <a:pt x="11555" y="15700"/>
                </a:lnTo>
                <a:lnTo>
                  <a:pt x="11592" y="15480"/>
                </a:lnTo>
                <a:lnTo>
                  <a:pt x="11555" y="15223"/>
                </a:lnTo>
                <a:lnTo>
                  <a:pt x="11555" y="15150"/>
                </a:lnTo>
                <a:lnTo>
                  <a:pt x="11482" y="15113"/>
                </a:lnTo>
                <a:lnTo>
                  <a:pt x="11445" y="15113"/>
                </a:lnTo>
                <a:lnTo>
                  <a:pt x="11922" y="14489"/>
                </a:lnTo>
                <a:close/>
                <a:moveTo>
                  <a:pt x="4769" y="15223"/>
                </a:moveTo>
                <a:lnTo>
                  <a:pt x="5026" y="15406"/>
                </a:lnTo>
                <a:lnTo>
                  <a:pt x="5576" y="15810"/>
                </a:lnTo>
                <a:lnTo>
                  <a:pt x="5576" y="15883"/>
                </a:lnTo>
                <a:lnTo>
                  <a:pt x="5576" y="16177"/>
                </a:lnTo>
                <a:lnTo>
                  <a:pt x="5576" y="16287"/>
                </a:lnTo>
                <a:lnTo>
                  <a:pt x="4916" y="15773"/>
                </a:lnTo>
                <a:lnTo>
                  <a:pt x="4952" y="15663"/>
                </a:lnTo>
                <a:lnTo>
                  <a:pt x="4952" y="15553"/>
                </a:lnTo>
                <a:lnTo>
                  <a:pt x="4916" y="15480"/>
                </a:lnTo>
                <a:lnTo>
                  <a:pt x="4879" y="15370"/>
                </a:lnTo>
                <a:lnTo>
                  <a:pt x="4769" y="15223"/>
                </a:lnTo>
                <a:close/>
                <a:moveTo>
                  <a:pt x="5833" y="15993"/>
                </a:moveTo>
                <a:lnTo>
                  <a:pt x="6456" y="16507"/>
                </a:lnTo>
                <a:lnTo>
                  <a:pt x="6420" y="16580"/>
                </a:lnTo>
                <a:lnTo>
                  <a:pt x="6383" y="16690"/>
                </a:lnTo>
                <a:lnTo>
                  <a:pt x="6346" y="16874"/>
                </a:lnTo>
                <a:lnTo>
                  <a:pt x="5869" y="16507"/>
                </a:lnTo>
                <a:lnTo>
                  <a:pt x="5869" y="16323"/>
                </a:lnTo>
                <a:lnTo>
                  <a:pt x="5869" y="16140"/>
                </a:lnTo>
                <a:lnTo>
                  <a:pt x="5833" y="15993"/>
                </a:lnTo>
                <a:close/>
                <a:moveTo>
                  <a:pt x="11298" y="15260"/>
                </a:moveTo>
                <a:lnTo>
                  <a:pt x="11298" y="15443"/>
                </a:lnTo>
                <a:lnTo>
                  <a:pt x="11225" y="15957"/>
                </a:lnTo>
                <a:lnTo>
                  <a:pt x="11225" y="16030"/>
                </a:lnTo>
                <a:lnTo>
                  <a:pt x="11261" y="16067"/>
                </a:lnTo>
                <a:lnTo>
                  <a:pt x="10088" y="17387"/>
                </a:lnTo>
                <a:lnTo>
                  <a:pt x="10088" y="17130"/>
                </a:lnTo>
                <a:lnTo>
                  <a:pt x="10088" y="16984"/>
                </a:lnTo>
                <a:lnTo>
                  <a:pt x="10308" y="16653"/>
                </a:lnTo>
                <a:lnTo>
                  <a:pt x="10821" y="15920"/>
                </a:lnTo>
                <a:lnTo>
                  <a:pt x="10785" y="16067"/>
                </a:lnTo>
                <a:lnTo>
                  <a:pt x="10711" y="16287"/>
                </a:lnTo>
                <a:lnTo>
                  <a:pt x="10711" y="16397"/>
                </a:lnTo>
                <a:lnTo>
                  <a:pt x="10711" y="16507"/>
                </a:lnTo>
                <a:lnTo>
                  <a:pt x="10748" y="16543"/>
                </a:lnTo>
                <a:lnTo>
                  <a:pt x="10785" y="16543"/>
                </a:lnTo>
                <a:lnTo>
                  <a:pt x="10895" y="16470"/>
                </a:lnTo>
                <a:lnTo>
                  <a:pt x="10968" y="16360"/>
                </a:lnTo>
                <a:lnTo>
                  <a:pt x="11005" y="16103"/>
                </a:lnTo>
                <a:lnTo>
                  <a:pt x="11005" y="15663"/>
                </a:lnTo>
                <a:lnTo>
                  <a:pt x="11225" y="15370"/>
                </a:lnTo>
                <a:lnTo>
                  <a:pt x="11298" y="15260"/>
                </a:lnTo>
                <a:close/>
                <a:moveTo>
                  <a:pt x="6566" y="16580"/>
                </a:moveTo>
                <a:lnTo>
                  <a:pt x="7006" y="17020"/>
                </a:lnTo>
                <a:lnTo>
                  <a:pt x="7006" y="17240"/>
                </a:lnTo>
                <a:lnTo>
                  <a:pt x="7006" y="17460"/>
                </a:lnTo>
                <a:lnTo>
                  <a:pt x="6896" y="17350"/>
                </a:lnTo>
                <a:lnTo>
                  <a:pt x="6640" y="17130"/>
                </a:lnTo>
                <a:lnTo>
                  <a:pt x="6640" y="17020"/>
                </a:lnTo>
                <a:lnTo>
                  <a:pt x="6603" y="16800"/>
                </a:lnTo>
                <a:lnTo>
                  <a:pt x="6566" y="16580"/>
                </a:lnTo>
                <a:close/>
                <a:moveTo>
                  <a:pt x="9464" y="404"/>
                </a:moveTo>
                <a:lnTo>
                  <a:pt x="9684" y="440"/>
                </a:lnTo>
                <a:lnTo>
                  <a:pt x="9868" y="477"/>
                </a:lnTo>
                <a:lnTo>
                  <a:pt x="10051" y="587"/>
                </a:lnTo>
                <a:lnTo>
                  <a:pt x="10418" y="844"/>
                </a:lnTo>
                <a:lnTo>
                  <a:pt x="10711" y="1064"/>
                </a:lnTo>
                <a:lnTo>
                  <a:pt x="12582" y="2421"/>
                </a:lnTo>
                <a:lnTo>
                  <a:pt x="14489" y="3815"/>
                </a:lnTo>
                <a:lnTo>
                  <a:pt x="15443" y="4512"/>
                </a:lnTo>
                <a:lnTo>
                  <a:pt x="15700" y="4732"/>
                </a:lnTo>
                <a:lnTo>
                  <a:pt x="15847" y="4805"/>
                </a:lnTo>
                <a:lnTo>
                  <a:pt x="15993" y="4879"/>
                </a:lnTo>
                <a:lnTo>
                  <a:pt x="15590" y="5356"/>
                </a:lnTo>
                <a:lnTo>
                  <a:pt x="15223" y="5869"/>
                </a:lnTo>
                <a:lnTo>
                  <a:pt x="15040" y="6089"/>
                </a:lnTo>
                <a:lnTo>
                  <a:pt x="14856" y="6383"/>
                </a:lnTo>
                <a:lnTo>
                  <a:pt x="14783" y="6529"/>
                </a:lnTo>
                <a:lnTo>
                  <a:pt x="14746" y="6639"/>
                </a:lnTo>
                <a:lnTo>
                  <a:pt x="14746" y="6786"/>
                </a:lnTo>
                <a:lnTo>
                  <a:pt x="14856" y="6896"/>
                </a:lnTo>
                <a:lnTo>
                  <a:pt x="14966" y="7006"/>
                </a:lnTo>
                <a:lnTo>
                  <a:pt x="15076" y="7080"/>
                </a:lnTo>
                <a:lnTo>
                  <a:pt x="15370" y="7190"/>
                </a:lnTo>
                <a:lnTo>
                  <a:pt x="15957" y="7300"/>
                </a:lnTo>
                <a:lnTo>
                  <a:pt x="16727" y="7446"/>
                </a:lnTo>
                <a:lnTo>
                  <a:pt x="17021" y="7520"/>
                </a:lnTo>
                <a:lnTo>
                  <a:pt x="16984" y="7593"/>
                </a:lnTo>
                <a:lnTo>
                  <a:pt x="16470" y="8143"/>
                </a:lnTo>
                <a:lnTo>
                  <a:pt x="15993" y="8730"/>
                </a:lnTo>
                <a:lnTo>
                  <a:pt x="15040" y="9904"/>
                </a:lnTo>
                <a:lnTo>
                  <a:pt x="12912" y="12508"/>
                </a:lnTo>
                <a:lnTo>
                  <a:pt x="11848" y="13792"/>
                </a:lnTo>
                <a:lnTo>
                  <a:pt x="10821" y="15113"/>
                </a:lnTo>
                <a:lnTo>
                  <a:pt x="10344" y="15736"/>
                </a:lnTo>
                <a:lnTo>
                  <a:pt x="9904" y="16397"/>
                </a:lnTo>
                <a:lnTo>
                  <a:pt x="9464" y="17057"/>
                </a:lnTo>
                <a:lnTo>
                  <a:pt x="9317" y="17277"/>
                </a:lnTo>
                <a:lnTo>
                  <a:pt x="9207" y="17497"/>
                </a:lnTo>
                <a:lnTo>
                  <a:pt x="8987" y="17387"/>
                </a:lnTo>
                <a:lnTo>
                  <a:pt x="8767" y="17350"/>
                </a:lnTo>
                <a:lnTo>
                  <a:pt x="8290" y="17204"/>
                </a:lnTo>
                <a:lnTo>
                  <a:pt x="7997" y="17094"/>
                </a:lnTo>
                <a:lnTo>
                  <a:pt x="7740" y="16910"/>
                </a:lnTo>
                <a:lnTo>
                  <a:pt x="7483" y="16727"/>
                </a:lnTo>
                <a:lnTo>
                  <a:pt x="7227" y="16507"/>
                </a:lnTo>
                <a:lnTo>
                  <a:pt x="6750" y="16067"/>
                </a:lnTo>
                <a:lnTo>
                  <a:pt x="6273" y="15663"/>
                </a:lnTo>
                <a:lnTo>
                  <a:pt x="5723" y="15296"/>
                </a:lnTo>
                <a:lnTo>
                  <a:pt x="5209" y="14929"/>
                </a:lnTo>
                <a:lnTo>
                  <a:pt x="3045" y="13462"/>
                </a:lnTo>
                <a:lnTo>
                  <a:pt x="1908" y="12619"/>
                </a:lnTo>
                <a:lnTo>
                  <a:pt x="1321" y="12215"/>
                </a:lnTo>
                <a:lnTo>
                  <a:pt x="697" y="11848"/>
                </a:lnTo>
                <a:lnTo>
                  <a:pt x="624" y="11812"/>
                </a:lnTo>
                <a:lnTo>
                  <a:pt x="1614" y="10381"/>
                </a:lnTo>
                <a:lnTo>
                  <a:pt x="2641" y="8950"/>
                </a:lnTo>
                <a:lnTo>
                  <a:pt x="3668" y="7556"/>
                </a:lnTo>
                <a:lnTo>
                  <a:pt x="4732" y="6163"/>
                </a:lnTo>
                <a:lnTo>
                  <a:pt x="6970" y="3338"/>
                </a:lnTo>
                <a:lnTo>
                  <a:pt x="8144" y="1944"/>
                </a:lnTo>
                <a:lnTo>
                  <a:pt x="8730" y="1284"/>
                </a:lnTo>
                <a:lnTo>
                  <a:pt x="9244" y="550"/>
                </a:lnTo>
                <a:lnTo>
                  <a:pt x="9281" y="477"/>
                </a:lnTo>
                <a:lnTo>
                  <a:pt x="9281" y="404"/>
                </a:lnTo>
                <a:close/>
                <a:moveTo>
                  <a:pt x="7227" y="17204"/>
                </a:moveTo>
                <a:lnTo>
                  <a:pt x="7667" y="17460"/>
                </a:lnTo>
                <a:lnTo>
                  <a:pt x="8107" y="17681"/>
                </a:lnTo>
                <a:lnTo>
                  <a:pt x="8070" y="17937"/>
                </a:lnTo>
                <a:lnTo>
                  <a:pt x="8107" y="18194"/>
                </a:lnTo>
                <a:lnTo>
                  <a:pt x="7850" y="18084"/>
                </a:lnTo>
                <a:lnTo>
                  <a:pt x="7447" y="17791"/>
                </a:lnTo>
                <a:lnTo>
                  <a:pt x="7410" y="17644"/>
                </a:lnTo>
                <a:lnTo>
                  <a:pt x="7337" y="17497"/>
                </a:lnTo>
                <a:lnTo>
                  <a:pt x="7227" y="17204"/>
                </a:lnTo>
                <a:close/>
                <a:moveTo>
                  <a:pt x="9831" y="17460"/>
                </a:moveTo>
                <a:lnTo>
                  <a:pt x="9868" y="17534"/>
                </a:lnTo>
                <a:lnTo>
                  <a:pt x="9904" y="17571"/>
                </a:lnTo>
                <a:lnTo>
                  <a:pt x="9464" y="18084"/>
                </a:lnTo>
                <a:lnTo>
                  <a:pt x="9207" y="18341"/>
                </a:lnTo>
                <a:lnTo>
                  <a:pt x="9171" y="18231"/>
                </a:lnTo>
                <a:lnTo>
                  <a:pt x="9134" y="18121"/>
                </a:lnTo>
                <a:lnTo>
                  <a:pt x="9134" y="17974"/>
                </a:lnTo>
                <a:lnTo>
                  <a:pt x="9317" y="17974"/>
                </a:lnTo>
                <a:lnTo>
                  <a:pt x="9317" y="17937"/>
                </a:lnTo>
                <a:lnTo>
                  <a:pt x="9391" y="17937"/>
                </a:lnTo>
                <a:lnTo>
                  <a:pt x="9464" y="17901"/>
                </a:lnTo>
                <a:lnTo>
                  <a:pt x="9574" y="17827"/>
                </a:lnTo>
                <a:lnTo>
                  <a:pt x="9647" y="17681"/>
                </a:lnTo>
                <a:lnTo>
                  <a:pt x="9794" y="17460"/>
                </a:lnTo>
                <a:close/>
                <a:moveTo>
                  <a:pt x="9464" y="0"/>
                </a:moveTo>
                <a:lnTo>
                  <a:pt x="9281" y="37"/>
                </a:lnTo>
                <a:lnTo>
                  <a:pt x="9134" y="110"/>
                </a:lnTo>
                <a:lnTo>
                  <a:pt x="9024" y="147"/>
                </a:lnTo>
                <a:lnTo>
                  <a:pt x="8951" y="257"/>
                </a:lnTo>
                <a:lnTo>
                  <a:pt x="8914" y="294"/>
                </a:lnTo>
                <a:lnTo>
                  <a:pt x="8914" y="330"/>
                </a:lnTo>
                <a:lnTo>
                  <a:pt x="8327" y="954"/>
                </a:lnTo>
                <a:lnTo>
                  <a:pt x="7740" y="1614"/>
                </a:lnTo>
                <a:lnTo>
                  <a:pt x="6640" y="2971"/>
                </a:lnTo>
                <a:lnTo>
                  <a:pt x="5502" y="4365"/>
                </a:lnTo>
                <a:lnTo>
                  <a:pt x="4402" y="5759"/>
                </a:lnTo>
                <a:lnTo>
                  <a:pt x="2421" y="8400"/>
                </a:lnTo>
                <a:lnTo>
                  <a:pt x="477" y="11041"/>
                </a:lnTo>
                <a:lnTo>
                  <a:pt x="330" y="11261"/>
                </a:lnTo>
                <a:lnTo>
                  <a:pt x="37" y="11701"/>
                </a:lnTo>
                <a:lnTo>
                  <a:pt x="0" y="11775"/>
                </a:lnTo>
                <a:lnTo>
                  <a:pt x="0" y="11885"/>
                </a:lnTo>
                <a:lnTo>
                  <a:pt x="37" y="11958"/>
                </a:lnTo>
                <a:lnTo>
                  <a:pt x="74" y="12032"/>
                </a:lnTo>
                <a:lnTo>
                  <a:pt x="147" y="12068"/>
                </a:lnTo>
                <a:lnTo>
                  <a:pt x="220" y="12105"/>
                </a:lnTo>
                <a:lnTo>
                  <a:pt x="294" y="12105"/>
                </a:lnTo>
                <a:lnTo>
                  <a:pt x="404" y="12068"/>
                </a:lnTo>
                <a:lnTo>
                  <a:pt x="440" y="12142"/>
                </a:lnTo>
                <a:lnTo>
                  <a:pt x="697" y="12398"/>
                </a:lnTo>
                <a:lnTo>
                  <a:pt x="587" y="12508"/>
                </a:lnTo>
                <a:lnTo>
                  <a:pt x="514" y="12655"/>
                </a:lnTo>
                <a:lnTo>
                  <a:pt x="440" y="12802"/>
                </a:lnTo>
                <a:lnTo>
                  <a:pt x="404" y="12949"/>
                </a:lnTo>
                <a:lnTo>
                  <a:pt x="404" y="13022"/>
                </a:lnTo>
                <a:lnTo>
                  <a:pt x="440" y="13059"/>
                </a:lnTo>
                <a:lnTo>
                  <a:pt x="514" y="13095"/>
                </a:lnTo>
                <a:lnTo>
                  <a:pt x="550" y="13095"/>
                </a:lnTo>
                <a:lnTo>
                  <a:pt x="624" y="13205"/>
                </a:lnTo>
                <a:lnTo>
                  <a:pt x="697" y="13315"/>
                </a:lnTo>
                <a:lnTo>
                  <a:pt x="881" y="13462"/>
                </a:lnTo>
                <a:lnTo>
                  <a:pt x="1284" y="13719"/>
                </a:lnTo>
                <a:lnTo>
                  <a:pt x="2385" y="14416"/>
                </a:lnTo>
                <a:lnTo>
                  <a:pt x="3558" y="15223"/>
                </a:lnTo>
                <a:lnTo>
                  <a:pt x="4659" y="16103"/>
                </a:lnTo>
                <a:lnTo>
                  <a:pt x="6420" y="17534"/>
                </a:lnTo>
                <a:lnTo>
                  <a:pt x="6420" y="17571"/>
                </a:lnTo>
                <a:lnTo>
                  <a:pt x="6493" y="17644"/>
                </a:lnTo>
                <a:lnTo>
                  <a:pt x="6566" y="17644"/>
                </a:lnTo>
                <a:lnTo>
                  <a:pt x="6823" y="17864"/>
                </a:lnTo>
                <a:lnTo>
                  <a:pt x="7300" y="18231"/>
                </a:lnTo>
                <a:lnTo>
                  <a:pt x="7777" y="18561"/>
                </a:lnTo>
                <a:lnTo>
                  <a:pt x="8034" y="18671"/>
                </a:lnTo>
                <a:lnTo>
                  <a:pt x="8254" y="18781"/>
                </a:lnTo>
                <a:lnTo>
                  <a:pt x="8510" y="18854"/>
                </a:lnTo>
                <a:lnTo>
                  <a:pt x="8620" y="18854"/>
                </a:lnTo>
                <a:lnTo>
                  <a:pt x="8767" y="18818"/>
                </a:lnTo>
                <a:lnTo>
                  <a:pt x="8804" y="18744"/>
                </a:lnTo>
                <a:lnTo>
                  <a:pt x="8840" y="18708"/>
                </a:lnTo>
                <a:lnTo>
                  <a:pt x="8840" y="18634"/>
                </a:lnTo>
                <a:lnTo>
                  <a:pt x="8804" y="18561"/>
                </a:lnTo>
                <a:lnTo>
                  <a:pt x="8730" y="18488"/>
                </a:lnTo>
                <a:lnTo>
                  <a:pt x="8620" y="18414"/>
                </a:lnTo>
                <a:lnTo>
                  <a:pt x="8437" y="18341"/>
                </a:lnTo>
                <a:lnTo>
                  <a:pt x="8400" y="18341"/>
                </a:lnTo>
                <a:lnTo>
                  <a:pt x="8400" y="18157"/>
                </a:lnTo>
                <a:lnTo>
                  <a:pt x="8400" y="17974"/>
                </a:lnTo>
                <a:lnTo>
                  <a:pt x="8364" y="17791"/>
                </a:lnTo>
                <a:lnTo>
                  <a:pt x="8620" y="17864"/>
                </a:lnTo>
                <a:lnTo>
                  <a:pt x="8951" y="17937"/>
                </a:lnTo>
                <a:lnTo>
                  <a:pt x="8877" y="18121"/>
                </a:lnTo>
                <a:lnTo>
                  <a:pt x="8877" y="18267"/>
                </a:lnTo>
                <a:lnTo>
                  <a:pt x="8914" y="18451"/>
                </a:lnTo>
                <a:lnTo>
                  <a:pt x="8987" y="18598"/>
                </a:lnTo>
                <a:lnTo>
                  <a:pt x="8877" y="18781"/>
                </a:lnTo>
                <a:lnTo>
                  <a:pt x="8877" y="18854"/>
                </a:lnTo>
                <a:lnTo>
                  <a:pt x="8914" y="18964"/>
                </a:lnTo>
                <a:lnTo>
                  <a:pt x="9024" y="19001"/>
                </a:lnTo>
                <a:lnTo>
                  <a:pt x="9097" y="18964"/>
                </a:lnTo>
                <a:lnTo>
                  <a:pt x="9281" y="18854"/>
                </a:lnTo>
                <a:lnTo>
                  <a:pt x="9427" y="18708"/>
                </a:lnTo>
                <a:lnTo>
                  <a:pt x="9721" y="18414"/>
                </a:lnTo>
                <a:lnTo>
                  <a:pt x="10344" y="17717"/>
                </a:lnTo>
                <a:lnTo>
                  <a:pt x="11555" y="16397"/>
                </a:lnTo>
                <a:lnTo>
                  <a:pt x="12802" y="14929"/>
                </a:lnTo>
                <a:lnTo>
                  <a:pt x="14013" y="13462"/>
                </a:lnTo>
                <a:lnTo>
                  <a:pt x="15150" y="11958"/>
                </a:lnTo>
                <a:lnTo>
                  <a:pt x="16214" y="10454"/>
                </a:lnTo>
                <a:lnTo>
                  <a:pt x="17314" y="8950"/>
                </a:lnTo>
                <a:lnTo>
                  <a:pt x="17791" y="8253"/>
                </a:lnTo>
                <a:lnTo>
                  <a:pt x="18011" y="7887"/>
                </a:lnTo>
                <a:lnTo>
                  <a:pt x="18231" y="7483"/>
                </a:lnTo>
                <a:lnTo>
                  <a:pt x="18304" y="7483"/>
                </a:lnTo>
                <a:lnTo>
                  <a:pt x="18341" y="7446"/>
                </a:lnTo>
                <a:lnTo>
                  <a:pt x="18378" y="7373"/>
                </a:lnTo>
                <a:lnTo>
                  <a:pt x="18378" y="7300"/>
                </a:lnTo>
                <a:lnTo>
                  <a:pt x="18268" y="7080"/>
                </a:lnTo>
                <a:lnTo>
                  <a:pt x="18158" y="6860"/>
                </a:lnTo>
                <a:lnTo>
                  <a:pt x="17828" y="6493"/>
                </a:lnTo>
                <a:lnTo>
                  <a:pt x="17644" y="6346"/>
                </a:lnTo>
                <a:lnTo>
                  <a:pt x="17424" y="6199"/>
                </a:lnTo>
                <a:lnTo>
                  <a:pt x="17277" y="6126"/>
                </a:lnTo>
                <a:lnTo>
                  <a:pt x="17131" y="6089"/>
                </a:lnTo>
                <a:lnTo>
                  <a:pt x="16910" y="5576"/>
                </a:lnTo>
                <a:lnTo>
                  <a:pt x="16837" y="5319"/>
                </a:lnTo>
                <a:lnTo>
                  <a:pt x="16800" y="5062"/>
                </a:lnTo>
                <a:lnTo>
                  <a:pt x="16800" y="4915"/>
                </a:lnTo>
                <a:lnTo>
                  <a:pt x="16727" y="4769"/>
                </a:lnTo>
                <a:lnTo>
                  <a:pt x="16654" y="4695"/>
                </a:lnTo>
                <a:lnTo>
                  <a:pt x="16470" y="4695"/>
                </a:lnTo>
                <a:lnTo>
                  <a:pt x="16397" y="4732"/>
                </a:lnTo>
                <a:lnTo>
                  <a:pt x="16360" y="4769"/>
                </a:lnTo>
                <a:lnTo>
                  <a:pt x="16397" y="4842"/>
                </a:lnTo>
                <a:lnTo>
                  <a:pt x="16434" y="4879"/>
                </a:lnTo>
                <a:lnTo>
                  <a:pt x="16434" y="4915"/>
                </a:lnTo>
                <a:lnTo>
                  <a:pt x="16434" y="5099"/>
                </a:lnTo>
                <a:lnTo>
                  <a:pt x="16434" y="5356"/>
                </a:lnTo>
                <a:lnTo>
                  <a:pt x="16470" y="5539"/>
                </a:lnTo>
                <a:lnTo>
                  <a:pt x="16544" y="5759"/>
                </a:lnTo>
                <a:lnTo>
                  <a:pt x="16690" y="6126"/>
                </a:lnTo>
                <a:lnTo>
                  <a:pt x="16984" y="7006"/>
                </a:lnTo>
                <a:lnTo>
                  <a:pt x="17021" y="7080"/>
                </a:lnTo>
                <a:lnTo>
                  <a:pt x="16544" y="6970"/>
                </a:lnTo>
                <a:lnTo>
                  <a:pt x="15920" y="6860"/>
                </a:lnTo>
                <a:lnTo>
                  <a:pt x="15296" y="6713"/>
                </a:lnTo>
                <a:lnTo>
                  <a:pt x="15186" y="6639"/>
                </a:lnTo>
                <a:lnTo>
                  <a:pt x="15223" y="6603"/>
                </a:lnTo>
                <a:lnTo>
                  <a:pt x="15333" y="6419"/>
                </a:lnTo>
                <a:lnTo>
                  <a:pt x="15700" y="5906"/>
                </a:lnTo>
                <a:lnTo>
                  <a:pt x="16030" y="5392"/>
                </a:lnTo>
                <a:lnTo>
                  <a:pt x="16287" y="4915"/>
                </a:lnTo>
                <a:lnTo>
                  <a:pt x="16360" y="4842"/>
                </a:lnTo>
                <a:lnTo>
                  <a:pt x="16360" y="4732"/>
                </a:lnTo>
                <a:lnTo>
                  <a:pt x="16324" y="4622"/>
                </a:lnTo>
                <a:lnTo>
                  <a:pt x="16250" y="4512"/>
                </a:lnTo>
                <a:lnTo>
                  <a:pt x="16067" y="4329"/>
                </a:lnTo>
                <a:lnTo>
                  <a:pt x="15590" y="4035"/>
                </a:lnTo>
                <a:lnTo>
                  <a:pt x="14526" y="3265"/>
                </a:lnTo>
                <a:lnTo>
                  <a:pt x="12435" y="1724"/>
                </a:lnTo>
                <a:lnTo>
                  <a:pt x="11445" y="1027"/>
                </a:lnTo>
                <a:lnTo>
                  <a:pt x="10454" y="330"/>
                </a:lnTo>
                <a:lnTo>
                  <a:pt x="10124" y="147"/>
                </a:lnTo>
                <a:lnTo>
                  <a:pt x="9794" y="37"/>
                </a:lnTo>
                <a:lnTo>
                  <a:pt x="9611" y="0"/>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499" name="Shape 499"/>
          <p:cNvSpPr/>
          <p:nvPr/>
        </p:nvSpPr>
        <p:spPr>
          <a:xfrm>
            <a:off x="700454" y="4557600"/>
            <a:ext cx="504670" cy="400627"/>
          </a:xfrm>
          <a:custGeom>
            <a:avLst/>
            <a:gdLst/>
            <a:ahLst/>
            <a:cxnLst/>
            <a:rect l="0" t="0" r="0" b="0"/>
            <a:pathLst>
              <a:path w="17792" h="14124" extrusionOk="0">
                <a:moveTo>
                  <a:pt x="10565" y="2275"/>
                </a:moveTo>
                <a:lnTo>
                  <a:pt x="10785" y="2312"/>
                </a:lnTo>
                <a:lnTo>
                  <a:pt x="11189" y="2422"/>
                </a:lnTo>
                <a:lnTo>
                  <a:pt x="11555" y="2605"/>
                </a:lnTo>
                <a:lnTo>
                  <a:pt x="11445" y="2605"/>
                </a:lnTo>
                <a:lnTo>
                  <a:pt x="10638" y="2899"/>
                </a:lnTo>
                <a:lnTo>
                  <a:pt x="9868" y="3192"/>
                </a:lnTo>
                <a:lnTo>
                  <a:pt x="9245" y="3449"/>
                </a:lnTo>
                <a:lnTo>
                  <a:pt x="8584" y="3706"/>
                </a:lnTo>
                <a:lnTo>
                  <a:pt x="7961" y="4036"/>
                </a:lnTo>
                <a:lnTo>
                  <a:pt x="7667" y="4219"/>
                </a:lnTo>
                <a:lnTo>
                  <a:pt x="7410" y="4439"/>
                </a:lnTo>
                <a:lnTo>
                  <a:pt x="7631" y="4073"/>
                </a:lnTo>
                <a:lnTo>
                  <a:pt x="7887" y="3743"/>
                </a:lnTo>
                <a:lnTo>
                  <a:pt x="8144" y="3412"/>
                </a:lnTo>
                <a:lnTo>
                  <a:pt x="8438" y="3156"/>
                </a:lnTo>
                <a:lnTo>
                  <a:pt x="8768" y="2899"/>
                </a:lnTo>
                <a:lnTo>
                  <a:pt x="9098" y="2679"/>
                </a:lnTo>
                <a:lnTo>
                  <a:pt x="9501" y="2495"/>
                </a:lnTo>
                <a:lnTo>
                  <a:pt x="9905" y="2349"/>
                </a:lnTo>
                <a:lnTo>
                  <a:pt x="10125" y="2312"/>
                </a:lnTo>
                <a:lnTo>
                  <a:pt x="10345" y="2275"/>
                </a:lnTo>
                <a:close/>
                <a:moveTo>
                  <a:pt x="1285" y="2129"/>
                </a:moveTo>
                <a:lnTo>
                  <a:pt x="1248" y="2165"/>
                </a:lnTo>
                <a:lnTo>
                  <a:pt x="1101" y="2275"/>
                </a:lnTo>
                <a:lnTo>
                  <a:pt x="991" y="2422"/>
                </a:lnTo>
                <a:lnTo>
                  <a:pt x="808" y="2715"/>
                </a:lnTo>
                <a:lnTo>
                  <a:pt x="588" y="2605"/>
                </a:lnTo>
                <a:lnTo>
                  <a:pt x="441" y="2422"/>
                </a:lnTo>
                <a:lnTo>
                  <a:pt x="258" y="2239"/>
                </a:lnTo>
                <a:lnTo>
                  <a:pt x="184" y="2202"/>
                </a:lnTo>
                <a:lnTo>
                  <a:pt x="111" y="2202"/>
                </a:lnTo>
                <a:lnTo>
                  <a:pt x="37" y="2239"/>
                </a:lnTo>
                <a:lnTo>
                  <a:pt x="1" y="2312"/>
                </a:lnTo>
                <a:lnTo>
                  <a:pt x="1" y="2495"/>
                </a:lnTo>
                <a:lnTo>
                  <a:pt x="74" y="2642"/>
                </a:lnTo>
                <a:lnTo>
                  <a:pt x="147" y="2789"/>
                </a:lnTo>
                <a:lnTo>
                  <a:pt x="258" y="2936"/>
                </a:lnTo>
                <a:lnTo>
                  <a:pt x="404" y="3046"/>
                </a:lnTo>
                <a:lnTo>
                  <a:pt x="588" y="3119"/>
                </a:lnTo>
                <a:lnTo>
                  <a:pt x="294" y="3706"/>
                </a:lnTo>
                <a:lnTo>
                  <a:pt x="74" y="4293"/>
                </a:lnTo>
                <a:lnTo>
                  <a:pt x="74" y="4403"/>
                </a:lnTo>
                <a:lnTo>
                  <a:pt x="74" y="4476"/>
                </a:lnTo>
                <a:lnTo>
                  <a:pt x="147" y="4549"/>
                </a:lnTo>
                <a:lnTo>
                  <a:pt x="221" y="4586"/>
                </a:lnTo>
                <a:lnTo>
                  <a:pt x="294" y="4623"/>
                </a:lnTo>
                <a:lnTo>
                  <a:pt x="368" y="4586"/>
                </a:lnTo>
                <a:lnTo>
                  <a:pt x="441" y="4549"/>
                </a:lnTo>
                <a:lnTo>
                  <a:pt x="514" y="4476"/>
                </a:lnTo>
                <a:lnTo>
                  <a:pt x="991" y="3339"/>
                </a:lnTo>
                <a:lnTo>
                  <a:pt x="1248" y="2789"/>
                </a:lnTo>
                <a:lnTo>
                  <a:pt x="1321" y="2495"/>
                </a:lnTo>
                <a:lnTo>
                  <a:pt x="1395" y="2202"/>
                </a:lnTo>
                <a:lnTo>
                  <a:pt x="1358" y="2165"/>
                </a:lnTo>
                <a:lnTo>
                  <a:pt x="1321" y="2129"/>
                </a:lnTo>
                <a:close/>
                <a:moveTo>
                  <a:pt x="11702" y="2715"/>
                </a:moveTo>
                <a:lnTo>
                  <a:pt x="11959" y="2936"/>
                </a:lnTo>
                <a:lnTo>
                  <a:pt x="12142" y="3156"/>
                </a:lnTo>
                <a:lnTo>
                  <a:pt x="12216" y="3266"/>
                </a:lnTo>
                <a:lnTo>
                  <a:pt x="11812" y="3412"/>
                </a:lnTo>
                <a:lnTo>
                  <a:pt x="11445" y="3559"/>
                </a:lnTo>
                <a:lnTo>
                  <a:pt x="9758" y="4183"/>
                </a:lnTo>
                <a:lnTo>
                  <a:pt x="8254" y="4770"/>
                </a:lnTo>
                <a:lnTo>
                  <a:pt x="7484" y="5100"/>
                </a:lnTo>
                <a:lnTo>
                  <a:pt x="7117" y="5283"/>
                </a:lnTo>
                <a:lnTo>
                  <a:pt x="6787" y="5503"/>
                </a:lnTo>
                <a:lnTo>
                  <a:pt x="7337" y="4549"/>
                </a:lnTo>
                <a:lnTo>
                  <a:pt x="7374" y="4549"/>
                </a:lnTo>
                <a:lnTo>
                  <a:pt x="8364" y="4073"/>
                </a:lnTo>
                <a:lnTo>
                  <a:pt x="9355" y="3632"/>
                </a:lnTo>
                <a:lnTo>
                  <a:pt x="11409" y="2862"/>
                </a:lnTo>
                <a:lnTo>
                  <a:pt x="11445" y="2936"/>
                </a:lnTo>
                <a:lnTo>
                  <a:pt x="11519" y="2972"/>
                </a:lnTo>
                <a:lnTo>
                  <a:pt x="11592" y="3009"/>
                </a:lnTo>
                <a:lnTo>
                  <a:pt x="11666" y="2972"/>
                </a:lnTo>
                <a:lnTo>
                  <a:pt x="11739" y="2899"/>
                </a:lnTo>
                <a:lnTo>
                  <a:pt x="11739" y="2789"/>
                </a:lnTo>
                <a:lnTo>
                  <a:pt x="11702" y="2715"/>
                </a:lnTo>
                <a:close/>
                <a:moveTo>
                  <a:pt x="12326" y="3522"/>
                </a:moveTo>
                <a:lnTo>
                  <a:pt x="12399" y="3596"/>
                </a:lnTo>
                <a:lnTo>
                  <a:pt x="12436" y="3596"/>
                </a:lnTo>
                <a:lnTo>
                  <a:pt x="12583" y="3926"/>
                </a:lnTo>
                <a:lnTo>
                  <a:pt x="12546" y="3926"/>
                </a:lnTo>
                <a:lnTo>
                  <a:pt x="12473" y="3963"/>
                </a:lnTo>
                <a:lnTo>
                  <a:pt x="12289" y="4109"/>
                </a:lnTo>
                <a:lnTo>
                  <a:pt x="12106" y="4219"/>
                </a:lnTo>
                <a:lnTo>
                  <a:pt x="11702" y="4403"/>
                </a:lnTo>
                <a:lnTo>
                  <a:pt x="11262" y="4586"/>
                </a:lnTo>
                <a:lnTo>
                  <a:pt x="10822" y="4733"/>
                </a:lnTo>
                <a:lnTo>
                  <a:pt x="9941" y="5026"/>
                </a:lnTo>
                <a:lnTo>
                  <a:pt x="9061" y="5393"/>
                </a:lnTo>
                <a:lnTo>
                  <a:pt x="8217" y="5723"/>
                </a:lnTo>
                <a:lnTo>
                  <a:pt x="7374" y="6127"/>
                </a:lnTo>
                <a:lnTo>
                  <a:pt x="6750" y="6384"/>
                </a:lnTo>
                <a:lnTo>
                  <a:pt x="6420" y="6567"/>
                </a:lnTo>
                <a:lnTo>
                  <a:pt x="6090" y="6750"/>
                </a:lnTo>
                <a:lnTo>
                  <a:pt x="6310" y="6384"/>
                </a:lnTo>
                <a:lnTo>
                  <a:pt x="6677" y="5650"/>
                </a:lnTo>
                <a:lnTo>
                  <a:pt x="7410" y="5467"/>
                </a:lnTo>
                <a:lnTo>
                  <a:pt x="8107" y="5173"/>
                </a:lnTo>
                <a:lnTo>
                  <a:pt x="9465" y="4623"/>
                </a:lnTo>
                <a:lnTo>
                  <a:pt x="10932" y="4073"/>
                </a:lnTo>
                <a:lnTo>
                  <a:pt x="11629" y="3816"/>
                </a:lnTo>
                <a:lnTo>
                  <a:pt x="12326" y="3522"/>
                </a:lnTo>
                <a:close/>
                <a:moveTo>
                  <a:pt x="5100" y="8401"/>
                </a:moveTo>
                <a:lnTo>
                  <a:pt x="4989" y="8438"/>
                </a:lnTo>
                <a:lnTo>
                  <a:pt x="4953" y="8474"/>
                </a:lnTo>
                <a:lnTo>
                  <a:pt x="4953" y="8511"/>
                </a:lnTo>
                <a:lnTo>
                  <a:pt x="4916" y="8768"/>
                </a:lnTo>
                <a:lnTo>
                  <a:pt x="4879" y="8988"/>
                </a:lnTo>
                <a:lnTo>
                  <a:pt x="4879" y="9245"/>
                </a:lnTo>
                <a:lnTo>
                  <a:pt x="4916" y="9355"/>
                </a:lnTo>
                <a:lnTo>
                  <a:pt x="4989" y="9465"/>
                </a:lnTo>
                <a:lnTo>
                  <a:pt x="5026" y="9501"/>
                </a:lnTo>
                <a:lnTo>
                  <a:pt x="5173" y="9501"/>
                </a:lnTo>
                <a:lnTo>
                  <a:pt x="5210" y="9465"/>
                </a:lnTo>
                <a:lnTo>
                  <a:pt x="5283" y="9391"/>
                </a:lnTo>
                <a:lnTo>
                  <a:pt x="5320" y="9281"/>
                </a:lnTo>
                <a:lnTo>
                  <a:pt x="5320" y="9061"/>
                </a:lnTo>
                <a:lnTo>
                  <a:pt x="5320" y="8768"/>
                </a:lnTo>
                <a:lnTo>
                  <a:pt x="5283" y="8511"/>
                </a:lnTo>
                <a:lnTo>
                  <a:pt x="5246" y="8474"/>
                </a:lnTo>
                <a:lnTo>
                  <a:pt x="5210" y="8438"/>
                </a:lnTo>
                <a:lnTo>
                  <a:pt x="5100" y="8401"/>
                </a:lnTo>
                <a:close/>
                <a:moveTo>
                  <a:pt x="5210" y="9685"/>
                </a:moveTo>
                <a:lnTo>
                  <a:pt x="5136" y="9722"/>
                </a:lnTo>
                <a:lnTo>
                  <a:pt x="5063" y="9758"/>
                </a:lnTo>
                <a:lnTo>
                  <a:pt x="5026" y="9795"/>
                </a:lnTo>
                <a:lnTo>
                  <a:pt x="4989" y="9905"/>
                </a:lnTo>
                <a:lnTo>
                  <a:pt x="4989" y="9978"/>
                </a:lnTo>
                <a:lnTo>
                  <a:pt x="4916" y="10308"/>
                </a:lnTo>
                <a:lnTo>
                  <a:pt x="4916" y="10639"/>
                </a:lnTo>
                <a:lnTo>
                  <a:pt x="4953" y="10749"/>
                </a:lnTo>
                <a:lnTo>
                  <a:pt x="4989" y="10785"/>
                </a:lnTo>
                <a:lnTo>
                  <a:pt x="5063" y="10822"/>
                </a:lnTo>
                <a:lnTo>
                  <a:pt x="5173" y="10822"/>
                </a:lnTo>
                <a:lnTo>
                  <a:pt x="5246" y="10785"/>
                </a:lnTo>
                <a:lnTo>
                  <a:pt x="5283" y="10749"/>
                </a:lnTo>
                <a:lnTo>
                  <a:pt x="5283" y="10639"/>
                </a:lnTo>
                <a:lnTo>
                  <a:pt x="5283" y="10272"/>
                </a:lnTo>
                <a:lnTo>
                  <a:pt x="5356" y="9905"/>
                </a:lnTo>
                <a:lnTo>
                  <a:pt x="5356" y="9832"/>
                </a:lnTo>
                <a:lnTo>
                  <a:pt x="5320" y="9758"/>
                </a:lnTo>
                <a:lnTo>
                  <a:pt x="5283" y="9722"/>
                </a:lnTo>
                <a:lnTo>
                  <a:pt x="5210" y="9685"/>
                </a:lnTo>
                <a:close/>
                <a:moveTo>
                  <a:pt x="14600" y="9501"/>
                </a:moveTo>
                <a:lnTo>
                  <a:pt x="14563" y="9575"/>
                </a:lnTo>
                <a:lnTo>
                  <a:pt x="14490" y="9868"/>
                </a:lnTo>
                <a:lnTo>
                  <a:pt x="14417" y="10125"/>
                </a:lnTo>
                <a:lnTo>
                  <a:pt x="14380" y="10712"/>
                </a:lnTo>
                <a:lnTo>
                  <a:pt x="14417" y="10785"/>
                </a:lnTo>
                <a:lnTo>
                  <a:pt x="14453" y="10859"/>
                </a:lnTo>
                <a:lnTo>
                  <a:pt x="14527" y="10895"/>
                </a:lnTo>
                <a:lnTo>
                  <a:pt x="14600" y="10932"/>
                </a:lnTo>
                <a:lnTo>
                  <a:pt x="14673" y="10932"/>
                </a:lnTo>
                <a:lnTo>
                  <a:pt x="14747" y="10895"/>
                </a:lnTo>
                <a:lnTo>
                  <a:pt x="14783" y="10859"/>
                </a:lnTo>
                <a:lnTo>
                  <a:pt x="14820" y="10785"/>
                </a:lnTo>
                <a:lnTo>
                  <a:pt x="14820" y="10639"/>
                </a:lnTo>
                <a:lnTo>
                  <a:pt x="14820" y="10088"/>
                </a:lnTo>
                <a:lnTo>
                  <a:pt x="14820" y="9832"/>
                </a:lnTo>
                <a:lnTo>
                  <a:pt x="14747" y="9575"/>
                </a:lnTo>
                <a:lnTo>
                  <a:pt x="14710" y="9501"/>
                </a:lnTo>
                <a:close/>
                <a:moveTo>
                  <a:pt x="12729" y="4183"/>
                </a:moveTo>
                <a:lnTo>
                  <a:pt x="12986" y="4880"/>
                </a:lnTo>
                <a:lnTo>
                  <a:pt x="12766" y="4990"/>
                </a:lnTo>
                <a:lnTo>
                  <a:pt x="12509" y="5100"/>
                </a:lnTo>
                <a:lnTo>
                  <a:pt x="12032" y="5320"/>
                </a:lnTo>
                <a:lnTo>
                  <a:pt x="10969" y="5833"/>
                </a:lnTo>
                <a:lnTo>
                  <a:pt x="9978" y="6310"/>
                </a:lnTo>
                <a:lnTo>
                  <a:pt x="8988" y="6714"/>
                </a:lnTo>
                <a:lnTo>
                  <a:pt x="8071" y="7007"/>
                </a:lnTo>
                <a:lnTo>
                  <a:pt x="7117" y="7301"/>
                </a:lnTo>
                <a:lnTo>
                  <a:pt x="6677" y="7484"/>
                </a:lnTo>
                <a:lnTo>
                  <a:pt x="6237" y="7704"/>
                </a:lnTo>
                <a:lnTo>
                  <a:pt x="5796" y="7924"/>
                </a:lnTo>
                <a:lnTo>
                  <a:pt x="5430" y="8218"/>
                </a:lnTo>
                <a:lnTo>
                  <a:pt x="5393" y="8254"/>
                </a:lnTo>
                <a:lnTo>
                  <a:pt x="5393" y="8291"/>
                </a:lnTo>
                <a:lnTo>
                  <a:pt x="5430" y="8328"/>
                </a:lnTo>
                <a:lnTo>
                  <a:pt x="5466" y="8328"/>
                </a:lnTo>
                <a:lnTo>
                  <a:pt x="6420" y="7961"/>
                </a:lnTo>
                <a:lnTo>
                  <a:pt x="7337" y="7594"/>
                </a:lnTo>
                <a:lnTo>
                  <a:pt x="8364" y="7264"/>
                </a:lnTo>
                <a:lnTo>
                  <a:pt x="9391" y="6897"/>
                </a:lnTo>
                <a:lnTo>
                  <a:pt x="10345" y="6530"/>
                </a:lnTo>
                <a:lnTo>
                  <a:pt x="11262" y="6090"/>
                </a:lnTo>
                <a:lnTo>
                  <a:pt x="12326" y="5577"/>
                </a:lnTo>
                <a:lnTo>
                  <a:pt x="12729" y="5393"/>
                </a:lnTo>
                <a:lnTo>
                  <a:pt x="12913" y="5283"/>
                </a:lnTo>
                <a:lnTo>
                  <a:pt x="13133" y="5210"/>
                </a:lnTo>
                <a:lnTo>
                  <a:pt x="13169" y="5356"/>
                </a:lnTo>
                <a:lnTo>
                  <a:pt x="13426" y="5870"/>
                </a:lnTo>
                <a:lnTo>
                  <a:pt x="13390" y="5870"/>
                </a:lnTo>
                <a:lnTo>
                  <a:pt x="13353" y="5797"/>
                </a:lnTo>
                <a:lnTo>
                  <a:pt x="13280" y="5760"/>
                </a:lnTo>
                <a:lnTo>
                  <a:pt x="13206" y="5723"/>
                </a:lnTo>
                <a:lnTo>
                  <a:pt x="13133" y="5760"/>
                </a:lnTo>
                <a:lnTo>
                  <a:pt x="12216" y="6237"/>
                </a:lnTo>
                <a:lnTo>
                  <a:pt x="11299" y="6677"/>
                </a:lnTo>
                <a:lnTo>
                  <a:pt x="10345" y="7081"/>
                </a:lnTo>
                <a:lnTo>
                  <a:pt x="9428" y="7484"/>
                </a:lnTo>
                <a:lnTo>
                  <a:pt x="8474" y="7851"/>
                </a:lnTo>
                <a:lnTo>
                  <a:pt x="7520" y="8181"/>
                </a:lnTo>
                <a:lnTo>
                  <a:pt x="6640" y="8474"/>
                </a:lnTo>
                <a:lnTo>
                  <a:pt x="6163" y="8658"/>
                </a:lnTo>
                <a:lnTo>
                  <a:pt x="5980" y="8768"/>
                </a:lnTo>
                <a:lnTo>
                  <a:pt x="5760" y="8878"/>
                </a:lnTo>
                <a:lnTo>
                  <a:pt x="5760" y="8915"/>
                </a:lnTo>
                <a:lnTo>
                  <a:pt x="5760" y="8951"/>
                </a:lnTo>
                <a:lnTo>
                  <a:pt x="6273" y="8951"/>
                </a:lnTo>
                <a:lnTo>
                  <a:pt x="6713" y="8805"/>
                </a:lnTo>
                <a:lnTo>
                  <a:pt x="7631" y="8511"/>
                </a:lnTo>
                <a:lnTo>
                  <a:pt x="8621" y="8144"/>
                </a:lnTo>
                <a:lnTo>
                  <a:pt x="9611" y="7777"/>
                </a:lnTo>
                <a:lnTo>
                  <a:pt x="10528" y="7411"/>
                </a:lnTo>
                <a:lnTo>
                  <a:pt x="11409" y="7007"/>
                </a:lnTo>
                <a:lnTo>
                  <a:pt x="12289" y="6604"/>
                </a:lnTo>
                <a:lnTo>
                  <a:pt x="13133" y="6163"/>
                </a:lnTo>
                <a:lnTo>
                  <a:pt x="13206" y="6200"/>
                </a:lnTo>
                <a:lnTo>
                  <a:pt x="13316" y="6200"/>
                </a:lnTo>
                <a:lnTo>
                  <a:pt x="13390" y="6163"/>
                </a:lnTo>
                <a:lnTo>
                  <a:pt x="13463" y="6090"/>
                </a:lnTo>
                <a:lnTo>
                  <a:pt x="13500" y="6053"/>
                </a:lnTo>
                <a:lnTo>
                  <a:pt x="13866" y="6714"/>
                </a:lnTo>
                <a:lnTo>
                  <a:pt x="13646" y="6787"/>
                </a:lnTo>
                <a:lnTo>
                  <a:pt x="13463" y="6860"/>
                </a:lnTo>
                <a:lnTo>
                  <a:pt x="12913" y="7081"/>
                </a:lnTo>
                <a:lnTo>
                  <a:pt x="12399" y="7337"/>
                </a:lnTo>
                <a:lnTo>
                  <a:pt x="11225" y="7961"/>
                </a:lnTo>
                <a:lnTo>
                  <a:pt x="10675" y="8254"/>
                </a:lnTo>
                <a:lnTo>
                  <a:pt x="10052" y="8548"/>
                </a:lnTo>
                <a:lnTo>
                  <a:pt x="9428" y="8768"/>
                </a:lnTo>
                <a:lnTo>
                  <a:pt x="8804" y="8951"/>
                </a:lnTo>
                <a:lnTo>
                  <a:pt x="7520" y="9318"/>
                </a:lnTo>
                <a:lnTo>
                  <a:pt x="6200" y="9722"/>
                </a:lnTo>
                <a:lnTo>
                  <a:pt x="5796" y="9868"/>
                </a:lnTo>
                <a:lnTo>
                  <a:pt x="5650" y="10015"/>
                </a:lnTo>
                <a:lnTo>
                  <a:pt x="5576" y="10052"/>
                </a:lnTo>
                <a:lnTo>
                  <a:pt x="5576" y="10015"/>
                </a:lnTo>
                <a:lnTo>
                  <a:pt x="5540" y="9978"/>
                </a:lnTo>
                <a:lnTo>
                  <a:pt x="5540" y="10015"/>
                </a:lnTo>
                <a:lnTo>
                  <a:pt x="5503" y="10088"/>
                </a:lnTo>
                <a:lnTo>
                  <a:pt x="5503" y="10198"/>
                </a:lnTo>
                <a:lnTo>
                  <a:pt x="5540" y="10235"/>
                </a:lnTo>
                <a:lnTo>
                  <a:pt x="5576" y="10235"/>
                </a:lnTo>
                <a:lnTo>
                  <a:pt x="5796" y="10125"/>
                </a:lnTo>
                <a:lnTo>
                  <a:pt x="6017" y="10052"/>
                </a:lnTo>
                <a:lnTo>
                  <a:pt x="6530" y="9942"/>
                </a:lnTo>
                <a:lnTo>
                  <a:pt x="7704" y="9575"/>
                </a:lnTo>
                <a:lnTo>
                  <a:pt x="8878" y="9281"/>
                </a:lnTo>
                <a:lnTo>
                  <a:pt x="9465" y="9098"/>
                </a:lnTo>
                <a:lnTo>
                  <a:pt x="10015" y="8878"/>
                </a:lnTo>
                <a:lnTo>
                  <a:pt x="10528" y="8695"/>
                </a:lnTo>
                <a:lnTo>
                  <a:pt x="11005" y="8438"/>
                </a:lnTo>
                <a:lnTo>
                  <a:pt x="11959" y="7924"/>
                </a:lnTo>
                <a:lnTo>
                  <a:pt x="12473" y="7667"/>
                </a:lnTo>
                <a:lnTo>
                  <a:pt x="12986" y="7411"/>
                </a:lnTo>
                <a:lnTo>
                  <a:pt x="13573" y="7191"/>
                </a:lnTo>
                <a:lnTo>
                  <a:pt x="13756" y="7117"/>
                </a:lnTo>
                <a:lnTo>
                  <a:pt x="14013" y="7044"/>
                </a:lnTo>
                <a:lnTo>
                  <a:pt x="14050" y="7081"/>
                </a:lnTo>
                <a:lnTo>
                  <a:pt x="14160" y="7081"/>
                </a:lnTo>
                <a:lnTo>
                  <a:pt x="14197" y="7191"/>
                </a:lnTo>
                <a:lnTo>
                  <a:pt x="13830" y="7374"/>
                </a:lnTo>
                <a:lnTo>
                  <a:pt x="13500" y="7594"/>
                </a:lnTo>
                <a:lnTo>
                  <a:pt x="12436" y="8218"/>
                </a:lnTo>
                <a:lnTo>
                  <a:pt x="11335" y="8768"/>
                </a:lnTo>
                <a:lnTo>
                  <a:pt x="10198" y="9245"/>
                </a:lnTo>
                <a:lnTo>
                  <a:pt x="9061" y="9685"/>
                </a:lnTo>
                <a:lnTo>
                  <a:pt x="7887" y="10088"/>
                </a:lnTo>
                <a:lnTo>
                  <a:pt x="6750" y="10455"/>
                </a:lnTo>
                <a:lnTo>
                  <a:pt x="6200" y="10639"/>
                </a:lnTo>
                <a:lnTo>
                  <a:pt x="5906" y="10749"/>
                </a:lnTo>
                <a:lnTo>
                  <a:pt x="5650" y="10895"/>
                </a:lnTo>
                <a:lnTo>
                  <a:pt x="5613" y="10932"/>
                </a:lnTo>
                <a:lnTo>
                  <a:pt x="5613" y="10969"/>
                </a:lnTo>
                <a:lnTo>
                  <a:pt x="5613" y="11005"/>
                </a:lnTo>
                <a:lnTo>
                  <a:pt x="5686" y="11042"/>
                </a:lnTo>
                <a:lnTo>
                  <a:pt x="5943" y="11005"/>
                </a:lnTo>
                <a:lnTo>
                  <a:pt x="6200" y="10969"/>
                </a:lnTo>
                <a:lnTo>
                  <a:pt x="6713" y="10822"/>
                </a:lnTo>
                <a:lnTo>
                  <a:pt x="7337" y="10602"/>
                </a:lnTo>
                <a:lnTo>
                  <a:pt x="7961" y="10419"/>
                </a:lnTo>
                <a:lnTo>
                  <a:pt x="9208" y="10015"/>
                </a:lnTo>
                <a:lnTo>
                  <a:pt x="10418" y="9538"/>
                </a:lnTo>
                <a:lnTo>
                  <a:pt x="11445" y="9061"/>
                </a:lnTo>
                <a:lnTo>
                  <a:pt x="12473" y="8584"/>
                </a:lnTo>
                <a:lnTo>
                  <a:pt x="13573" y="7961"/>
                </a:lnTo>
                <a:lnTo>
                  <a:pt x="14013" y="7741"/>
                </a:lnTo>
                <a:lnTo>
                  <a:pt x="14233" y="7594"/>
                </a:lnTo>
                <a:lnTo>
                  <a:pt x="14417" y="7447"/>
                </a:lnTo>
                <a:lnTo>
                  <a:pt x="14527" y="7594"/>
                </a:lnTo>
                <a:lnTo>
                  <a:pt x="14527" y="7631"/>
                </a:lnTo>
                <a:lnTo>
                  <a:pt x="14417" y="7961"/>
                </a:lnTo>
                <a:lnTo>
                  <a:pt x="14417" y="8328"/>
                </a:lnTo>
                <a:lnTo>
                  <a:pt x="14343" y="8254"/>
                </a:lnTo>
                <a:lnTo>
                  <a:pt x="14233" y="8254"/>
                </a:lnTo>
                <a:lnTo>
                  <a:pt x="13830" y="8438"/>
                </a:lnTo>
                <a:lnTo>
                  <a:pt x="13426" y="8658"/>
                </a:lnTo>
                <a:lnTo>
                  <a:pt x="12693" y="9135"/>
                </a:lnTo>
                <a:lnTo>
                  <a:pt x="12252" y="9428"/>
                </a:lnTo>
                <a:lnTo>
                  <a:pt x="11776" y="9685"/>
                </a:lnTo>
                <a:lnTo>
                  <a:pt x="11299" y="9942"/>
                </a:lnTo>
                <a:lnTo>
                  <a:pt x="10822" y="10125"/>
                </a:lnTo>
                <a:lnTo>
                  <a:pt x="8658" y="10822"/>
                </a:lnTo>
                <a:lnTo>
                  <a:pt x="7741" y="11115"/>
                </a:lnTo>
                <a:lnTo>
                  <a:pt x="7300" y="11262"/>
                </a:lnTo>
                <a:lnTo>
                  <a:pt x="6860" y="11446"/>
                </a:lnTo>
                <a:lnTo>
                  <a:pt x="5283" y="11409"/>
                </a:lnTo>
                <a:lnTo>
                  <a:pt x="5246" y="11189"/>
                </a:lnTo>
                <a:lnTo>
                  <a:pt x="5173" y="11115"/>
                </a:lnTo>
                <a:lnTo>
                  <a:pt x="5026" y="11115"/>
                </a:lnTo>
                <a:lnTo>
                  <a:pt x="4989" y="11189"/>
                </a:lnTo>
                <a:lnTo>
                  <a:pt x="4953" y="11409"/>
                </a:lnTo>
                <a:lnTo>
                  <a:pt x="4182" y="11336"/>
                </a:lnTo>
                <a:lnTo>
                  <a:pt x="3816" y="11336"/>
                </a:lnTo>
                <a:lnTo>
                  <a:pt x="3412" y="11372"/>
                </a:lnTo>
                <a:lnTo>
                  <a:pt x="3119" y="11409"/>
                </a:lnTo>
                <a:lnTo>
                  <a:pt x="2862" y="11556"/>
                </a:lnTo>
                <a:lnTo>
                  <a:pt x="2825" y="11005"/>
                </a:lnTo>
                <a:lnTo>
                  <a:pt x="2715" y="9428"/>
                </a:lnTo>
                <a:lnTo>
                  <a:pt x="2715" y="9171"/>
                </a:lnTo>
                <a:lnTo>
                  <a:pt x="2972" y="9171"/>
                </a:lnTo>
                <a:lnTo>
                  <a:pt x="3265" y="9135"/>
                </a:lnTo>
                <a:lnTo>
                  <a:pt x="3522" y="9061"/>
                </a:lnTo>
                <a:lnTo>
                  <a:pt x="3779" y="8988"/>
                </a:lnTo>
                <a:lnTo>
                  <a:pt x="4036" y="8841"/>
                </a:lnTo>
                <a:lnTo>
                  <a:pt x="4293" y="8695"/>
                </a:lnTo>
                <a:lnTo>
                  <a:pt x="4733" y="8401"/>
                </a:lnTo>
                <a:lnTo>
                  <a:pt x="5063" y="8108"/>
                </a:lnTo>
                <a:lnTo>
                  <a:pt x="5356" y="7777"/>
                </a:lnTo>
                <a:lnTo>
                  <a:pt x="5613" y="7447"/>
                </a:lnTo>
                <a:lnTo>
                  <a:pt x="5870" y="7117"/>
                </a:lnTo>
                <a:lnTo>
                  <a:pt x="6273" y="7007"/>
                </a:lnTo>
                <a:lnTo>
                  <a:pt x="6640" y="6824"/>
                </a:lnTo>
                <a:lnTo>
                  <a:pt x="7410" y="6420"/>
                </a:lnTo>
                <a:lnTo>
                  <a:pt x="8401" y="5980"/>
                </a:lnTo>
                <a:lnTo>
                  <a:pt x="9355" y="5577"/>
                </a:lnTo>
                <a:lnTo>
                  <a:pt x="10308" y="5246"/>
                </a:lnTo>
                <a:lnTo>
                  <a:pt x="11262" y="4880"/>
                </a:lnTo>
                <a:lnTo>
                  <a:pt x="12032" y="4623"/>
                </a:lnTo>
                <a:lnTo>
                  <a:pt x="12436" y="4403"/>
                </a:lnTo>
                <a:lnTo>
                  <a:pt x="12619" y="4219"/>
                </a:lnTo>
                <a:lnTo>
                  <a:pt x="12729" y="4183"/>
                </a:lnTo>
                <a:close/>
                <a:moveTo>
                  <a:pt x="2385" y="1"/>
                </a:moveTo>
                <a:lnTo>
                  <a:pt x="2238" y="38"/>
                </a:lnTo>
                <a:lnTo>
                  <a:pt x="2202" y="74"/>
                </a:lnTo>
                <a:lnTo>
                  <a:pt x="2165" y="111"/>
                </a:lnTo>
                <a:lnTo>
                  <a:pt x="2055" y="368"/>
                </a:lnTo>
                <a:lnTo>
                  <a:pt x="1982" y="515"/>
                </a:lnTo>
                <a:lnTo>
                  <a:pt x="1578" y="1432"/>
                </a:lnTo>
                <a:lnTo>
                  <a:pt x="1541" y="1542"/>
                </a:lnTo>
                <a:lnTo>
                  <a:pt x="1578" y="1615"/>
                </a:lnTo>
                <a:lnTo>
                  <a:pt x="1615" y="1688"/>
                </a:lnTo>
                <a:lnTo>
                  <a:pt x="1688" y="1762"/>
                </a:lnTo>
                <a:lnTo>
                  <a:pt x="1761" y="1798"/>
                </a:lnTo>
                <a:lnTo>
                  <a:pt x="1835" y="1798"/>
                </a:lnTo>
                <a:lnTo>
                  <a:pt x="1908" y="1762"/>
                </a:lnTo>
                <a:lnTo>
                  <a:pt x="1982" y="1652"/>
                </a:lnTo>
                <a:lnTo>
                  <a:pt x="2128" y="1358"/>
                </a:lnTo>
                <a:lnTo>
                  <a:pt x="2092" y="2165"/>
                </a:lnTo>
                <a:lnTo>
                  <a:pt x="2092" y="2972"/>
                </a:lnTo>
                <a:lnTo>
                  <a:pt x="2055" y="4073"/>
                </a:lnTo>
                <a:lnTo>
                  <a:pt x="1982" y="4109"/>
                </a:lnTo>
                <a:lnTo>
                  <a:pt x="1835" y="4073"/>
                </a:lnTo>
                <a:lnTo>
                  <a:pt x="1725" y="3999"/>
                </a:lnTo>
                <a:lnTo>
                  <a:pt x="1615" y="3999"/>
                </a:lnTo>
                <a:lnTo>
                  <a:pt x="1541" y="4036"/>
                </a:lnTo>
                <a:lnTo>
                  <a:pt x="1505" y="4109"/>
                </a:lnTo>
                <a:lnTo>
                  <a:pt x="1541" y="4219"/>
                </a:lnTo>
                <a:lnTo>
                  <a:pt x="1651" y="4293"/>
                </a:lnTo>
                <a:lnTo>
                  <a:pt x="1761" y="4366"/>
                </a:lnTo>
                <a:lnTo>
                  <a:pt x="1908" y="4403"/>
                </a:lnTo>
                <a:lnTo>
                  <a:pt x="2055" y="4439"/>
                </a:lnTo>
                <a:lnTo>
                  <a:pt x="2055" y="5540"/>
                </a:lnTo>
                <a:lnTo>
                  <a:pt x="1908" y="5577"/>
                </a:lnTo>
                <a:lnTo>
                  <a:pt x="1651" y="5613"/>
                </a:lnTo>
                <a:lnTo>
                  <a:pt x="1615" y="5687"/>
                </a:lnTo>
                <a:lnTo>
                  <a:pt x="1541" y="5723"/>
                </a:lnTo>
                <a:lnTo>
                  <a:pt x="1541" y="5760"/>
                </a:lnTo>
                <a:lnTo>
                  <a:pt x="1505" y="5797"/>
                </a:lnTo>
                <a:lnTo>
                  <a:pt x="1541" y="5833"/>
                </a:lnTo>
                <a:lnTo>
                  <a:pt x="1578" y="5833"/>
                </a:lnTo>
                <a:lnTo>
                  <a:pt x="1651" y="5907"/>
                </a:lnTo>
                <a:lnTo>
                  <a:pt x="2055" y="5907"/>
                </a:lnTo>
                <a:lnTo>
                  <a:pt x="2092" y="6200"/>
                </a:lnTo>
                <a:lnTo>
                  <a:pt x="2092" y="7154"/>
                </a:lnTo>
                <a:lnTo>
                  <a:pt x="1835" y="7227"/>
                </a:lnTo>
                <a:lnTo>
                  <a:pt x="1541" y="7374"/>
                </a:lnTo>
                <a:lnTo>
                  <a:pt x="1505" y="7411"/>
                </a:lnTo>
                <a:lnTo>
                  <a:pt x="1505" y="7447"/>
                </a:lnTo>
                <a:lnTo>
                  <a:pt x="1541" y="7484"/>
                </a:lnTo>
                <a:lnTo>
                  <a:pt x="1578" y="7521"/>
                </a:lnTo>
                <a:lnTo>
                  <a:pt x="2092" y="7521"/>
                </a:lnTo>
                <a:lnTo>
                  <a:pt x="2165" y="8951"/>
                </a:lnTo>
                <a:lnTo>
                  <a:pt x="2165" y="8988"/>
                </a:lnTo>
                <a:lnTo>
                  <a:pt x="1982" y="8951"/>
                </a:lnTo>
                <a:lnTo>
                  <a:pt x="1578" y="8951"/>
                </a:lnTo>
                <a:lnTo>
                  <a:pt x="1505" y="8988"/>
                </a:lnTo>
                <a:lnTo>
                  <a:pt x="1468" y="9061"/>
                </a:lnTo>
                <a:lnTo>
                  <a:pt x="1468" y="9135"/>
                </a:lnTo>
                <a:lnTo>
                  <a:pt x="1541" y="9208"/>
                </a:lnTo>
                <a:lnTo>
                  <a:pt x="1688" y="9245"/>
                </a:lnTo>
                <a:lnTo>
                  <a:pt x="1835" y="9318"/>
                </a:lnTo>
                <a:lnTo>
                  <a:pt x="2202" y="9391"/>
                </a:lnTo>
                <a:lnTo>
                  <a:pt x="2238" y="10419"/>
                </a:lnTo>
                <a:lnTo>
                  <a:pt x="2018" y="10419"/>
                </a:lnTo>
                <a:lnTo>
                  <a:pt x="1798" y="10455"/>
                </a:lnTo>
                <a:lnTo>
                  <a:pt x="1725" y="10529"/>
                </a:lnTo>
                <a:lnTo>
                  <a:pt x="1651" y="10602"/>
                </a:lnTo>
                <a:lnTo>
                  <a:pt x="1578" y="10675"/>
                </a:lnTo>
                <a:lnTo>
                  <a:pt x="1615" y="10749"/>
                </a:lnTo>
                <a:lnTo>
                  <a:pt x="1688" y="10822"/>
                </a:lnTo>
                <a:lnTo>
                  <a:pt x="2128" y="10822"/>
                </a:lnTo>
                <a:lnTo>
                  <a:pt x="2275" y="10859"/>
                </a:lnTo>
                <a:lnTo>
                  <a:pt x="2275" y="10895"/>
                </a:lnTo>
                <a:lnTo>
                  <a:pt x="2312" y="11702"/>
                </a:lnTo>
                <a:lnTo>
                  <a:pt x="2348" y="11959"/>
                </a:lnTo>
                <a:lnTo>
                  <a:pt x="2385" y="12106"/>
                </a:lnTo>
                <a:lnTo>
                  <a:pt x="2495" y="12216"/>
                </a:lnTo>
                <a:lnTo>
                  <a:pt x="2568" y="12253"/>
                </a:lnTo>
                <a:lnTo>
                  <a:pt x="2679" y="12253"/>
                </a:lnTo>
                <a:lnTo>
                  <a:pt x="2752" y="12216"/>
                </a:lnTo>
                <a:lnTo>
                  <a:pt x="2789" y="12143"/>
                </a:lnTo>
                <a:lnTo>
                  <a:pt x="2825" y="12106"/>
                </a:lnTo>
                <a:lnTo>
                  <a:pt x="3009" y="11959"/>
                </a:lnTo>
                <a:lnTo>
                  <a:pt x="3265" y="11886"/>
                </a:lnTo>
                <a:lnTo>
                  <a:pt x="3486" y="11849"/>
                </a:lnTo>
                <a:lnTo>
                  <a:pt x="3742" y="11849"/>
                </a:lnTo>
                <a:lnTo>
                  <a:pt x="3742" y="12033"/>
                </a:lnTo>
                <a:lnTo>
                  <a:pt x="3742" y="12216"/>
                </a:lnTo>
                <a:lnTo>
                  <a:pt x="3816" y="12363"/>
                </a:lnTo>
                <a:lnTo>
                  <a:pt x="3889" y="12509"/>
                </a:lnTo>
                <a:lnTo>
                  <a:pt x="3962" y="12583"/>
                </a:lnTo>
                <a:lnTo>
                  <a:pt x="4036" y="12546"/>
                </a:lnTo>
                <a:lnTo>
                  <a:pt x="4109" y="12509"/>
                </a:lnTo>
                <a:lnTo>
                  <a:pt x="4146" y="12436"/>
                </a:lnTo>
                <a:lnTo>
                  <a:pt x="4072" y="12216"/>
                </a:lnTo>
                <a:lnTo>
                  <a:pt x="4036" y="12069"/>
                </a:lnTo>
                <a:lnTo>
                  <a:pt x="4036" y="11886"/>
                </a:lnTo>
                <a:lnTo>
                  <a:pt x="5063" y="11922"/>
                </a:lnTo>
                <a:lnTo>
                  <a:pt x="5063" y="12143"/>
                </a:lnTo>
                <a:lnTo>
                  <a:pt x="5100" y="12619"/>
                </a:lnTo>
                <a:lnTo>
                  <a:pt x="5136" y="12693"/>
                </a:lnTo>
                <a:lnTo>
                  <a:pt x="5173" y="12766"/>
                </a:lnTo>
                <a:lnTo>
                  <a:pt x="5320" y="12766"/>
                </a:lnTo>
                <a:lnTo>
                  <a:pt x="5466" y="12729"/>
                </a:lnTo>
                <a:lnTo>
                  <a:pt x="5503" y="12619"/>
                </a:lnTo>
                <a:lnTo>
                  <a:pt x="5540" y="12473"/>
                </a:lnTo>
                <a:lnTo>
                  <a:pt x="5466" y="12363"/>
                </a:lnTo>
                <a:lnTo>
                  <a:pt x="5393" y="12326"/>
                </a:lnTo>
                <a:lnTo>
                  <a:pt x="5356" y="12106"/>
                </a:lnTo>
                <a:lnTo>
                  <a:pt x="5283" y="11922"/>
                </a:lnTo>
                <a:lnTo>
                  <a:pt x="5906" y="11959"/>
                </a:lnTo>
                <a:lnTo>
                  <a:pt x="6493" y="11959"/>
                </a:lnTo>
                <a:lnTo>
                  <a:pt x="6493" y="11996"/>
                </a:lnTo>
                <a:lnTo>
                  <a:pt x="6457" y="12179"/>
                </a:lnTo>
                <a:lnTo>
                  <a:pt x="6420" y="12399"/>
                </a:lnTo>
                <a:lnTo>
                  <a:pt x="6457" y="12583"/>
                </a:lnTo>
                <a:lnTo>
                  <a:pt x="6567" y="12766"/>
                </a:lnTo>
                <a:lnTo>
                  <a:pt x="6603" y="12840"/>
                </a:lnTo>
                <a:lnTo>
                  <a:pt x="6677" y="12876"/>
                </a:lnTo>
                <a:lnTo>
                  <a:pt x="6750" y="12876"/>
                </a:lnTo>
                <a:lnTo>
                  <a:pt x="6824" y="12840"/>
                </a:lnTo>
                <a:lnTo>
                  <a:pt x="6897" y="12766"/>
                </a:lnTo>
                <a:lnTo>
                  <a:pt x="6897" y="12729"/>
                </a:lnTo>
                <a:lnTo>
                  <a:pt x="6897" y="12656"/>
                </a:lnTo>
                <a:lnTo>
                  <a:pt x="6824" y="12619"/>
                </a:lnTo>
                <a:lnTo>
                  <a:pt x="6787" y="12583"/>
                </a:lnTo>
                <a:lnTo>
                  <a:pt x="6713" y="12399"/>
                </a:lnTo>
                <a:lnTo>
                  <a:pt x="6677" y="12216"/>
                </a:lnTo>
                <a:lnTo>
                  <a:pt x="6640" y="11996"/>
                </a:lnTo>
                <a:lnTo>
                  <a:pt x="6640" y="11959"/>
                </a:lnTo>
                <a:lnTo>
                  <a:pt x="7924" y="11996"/>
                </a:lnTo>
                <a:lnTo>
                  <a:pt x="7851" y="12033"/>
                </a:lnTo>
                <a:lnTo>
                  <a:pt x="7814" y="12106"/>
                </a:lnTo>
                <a:lnTo>
                  <a:pt x="7777" y="12253"/>
                </a:lnTo>
                <a:lnTo>
                  <a:pt x="7777" y="12399"/>
                </a:lnTo>
                <a:lnTo>
                  <a:pt x="7777" y="12509"/>
                </a:lnTo>
                <a:lnTo>
                  <a:pt x="7814" y="12619"/>
                </a:lnTo>
                <a:lnTo>
                  <a:pt x="7887" y="12729"/>
                </a:lnTo>
                <a:lnTo>
                  <a:pt x="7961" y="12766"/>
                </a:lnTo>
                <a:lnTo>
                  <a:pt x="8034" y="12729"/>
                </a:lnTo>
                <a:lnTo>
                  <a:pt x="8107" y="12693"/>
                </a:lnTo>
                <a:lnTo>
                  <a:pt x="8144" y="12619"/>
                </a:lnTo>
                <a:lnTo>
                  <a:pt x="8107" y="12473"/>
                </a:lnTo>
                <a:lnTo>
                  <a:pt x="8071" y="12289"/>
                </a:lnTo>
                <a:lnTo>
                  <a:pt x="8071" y="12179"/>
                </a:lnTo>
                <a:lnTo>
                  <a:pt x="8034" y="12106"/>
                </a:lnTo>
                <a:lnTo>
                  <a:pt x="8034" y="12033"/>
                </a:lnTo>
                <a:lnTo>
                  <a:pt x="8034" y="11996"/>
                </a:lnTo>
                <a:lnTo>
                  <a:pt x="9391" y="11996"/>
                </a:lnTo>
                <a:lnTo>
                  <a:pt x="9318" y="12216"/>
                </a:lnTo>
                <a:lnTo>
                  <a:pt x="9318" y="12473"/>
                </a:lnTo>
                <a:lnTo>
                  <a:pt x="9355" y="12546"/>
                </a:lnTo>
                <a:lnTo>
                  <a:pt x="9428" y="12583"/>
                </a:lnTo>
                <a:lnTo>
                  <a:pt x="9611" y="12583"/>
                </a:lnTo>
                <a:lnTo>
                  <a:pt x="9685" y="12546"/>
                </a:lnTo>
                <a:lnTo>
                  <a:pt x="9721" y="12473"/>
                </a:lnTo>
                <a:lnTo>
                  <a:pt x="9721" y="12436"/>
                </a:lnTo>
                <a:lnTo>
                  <a:pt x="9721" y="12363"/>
                </a:lnTo>
                <a:lnTo>
                  <a:pt x="9611" y="12326"/>
                </a:lnTo>
                <a:lnTo>
                  <a:pt x="9611" y="11996"/>
                </a:lnTo>
                <a:lnTo>
                  <a:pt x="10638" y="11996"/>
                </a:lnTo>
                <a:lnTo>
                  <a:pt x="10675" y="12253"/>
                </a:lnTo>
                <a:lnTo>
                  <a:pt x="10748" y="12509"/>
                </a:lnTo>
                <a:lnTo>
                  <a:pt x="10822" y="12583"/>
                </a:lnTo>
                <a:lnTo>
                  <a:pt x="10969" y="12583"/>
                </a:lnTo>
                <a:lnTo>
                  <a:pt x="11005" y="12509"/>
                </a:lnTo>
                <a:lnTo>
                  <a:pt x="11042" y="12399"/>
                </a:lnTo>
                <a:lnTo>
                  <a:pt x="10969" y="12179"/>
                </a:lnTo>
                <a:lnTo>
                  <a:pt x="10895" y="11996"/>
                </a:lnTo>
                <a:lnTo>
                  <a:pt x="12106" y="11996"/>
                </a:lnTo>
                <a:lnTo>
                  <a:pt x="12069" y="12069"/>
                </a:lnTo>
                <a:lnTo>
                  <a:pt x="12032" y="12143"/>
                </a:lnTo>
                <a:lnTo>
                  <a:pt x="11996" y="12363"/>
                </a:lnTo>
                <a:lnTo>
                  <a:pt x="12032" y="12473"/>
                </a:lnTo>
                <a:lnTo>
                  <a:pt x="12069" y="12619"/>
                </a:lnTo>
                <a:lnTo>
                  <a:pt x="12142" y="12729"/>
                </a:lnTo>
                <a:lnTo>
                  <a:pt x="12216" y="12803"/>
                </a:lnTo>
                <a:lnTo>
                  <a:pt x="12289" y="12840"/>
                </a:lnTo>
                <a:lnTo>
                  <a:pt x="12362" y="12803"/>
                </a:lnTo>
                <a:lnTo>
                  <a:pt x="12399" y="12766"/>
                </a:lnTo>
                <a:lnTo>
                  <a:pt x="12399" y="12693"/>
                </a:lnTo>
                <a:lnTo>
                  <a:pt x="12362" y="12546"/>
                </a:lnTo>
                <a:lnTo>
                  <a:pt x="12289" y="12363"/>
                </a:lnTo>
                <a:lnTo>
                  <a:pt x="12252" y="12179"/>
                </a:lnTo>
                <a:lnTo>
                  <a:pt x="12252" y="11959"/>
                </a:lnTo>
                <a:lnTo>
                  <a:pt x="13353" y="11959"/>
                </a:lnTo>
                <a:lnTo>
                  <a:pt x="13280" y="12106"/>
                </a:lnTo>
                <a:lnTo>
                  <a:pt x="13243" y="12253"/>
                </a:lnTo>
                <a:lnTo>
                  <a:pt x="13243" y="12436"/>
                </a:lnTo>
                <a:lnTo>
                  <a:pt x="13316" y="12583"/>
                </a:lnTo>
                <a:lnTo>
                  <a:pt x="13353" y="12619"/>
                </a:lnTo>
                <a:lnTo>
                  <a:pt x="13426" y="12656"/>
                </a:lnTo>
                <a:lnTo>
                  <a:pt x="13500" y="12656"/>
                </a:lnTo>
                <a:lnTo>
                  <a:pt x="13573" y="12583"/>
                </a:lnTo>
                <a:lnTo>
                  <a:pt x="13610" y="12436"/>
                </a:lnTo>
                <a:lnTo>
                  <a:pt x="13536" y="12216"/>
                </a:lnTo>
                <a:lnTo>
                  <a:pt x="13536" y="12069"/>
                </a:lnTo>
                <a:lnTo>
                  <a:pt x="13573" y="11922"/>
                </a:lnTo>
                <a:lnTo>
                  <a:pt x="14563" y="11886"/>
                </a:lnTo>
                <a:lnTo>
                  <a:pt x="14563" y="11886"/>
                </a:lnTo>
                <a:lnTo>
                  <a:pt x="14527" y="12363"/>
                </a:lnTo>
                <a:lnTo>
                  <a:pt x="14563" y="12436"/>
                </a:lnTo>
                <a:lnTo>
                  <a:pt x="14637" y="12509"/>
                </a:lnTo>
                <a:lnTo>
                  <a:pt x="14747" y="12509"/>
                </a:lnTo>
                <a:lnTo>
                  <a:pt x="14820" y="12473"/>
                </a:lnTo>
                <a:lnTo>
                  <a:pt x="14893" y="12399"/>
                </a:lnTo>
                <a:lnTo>
                  <a:pt x="14967" y="12289"/>
                </a:lnTo>
                <a:lnTo>
                  <a:pt x="14967" y="12179"/>
                </a:lnTo>
                <a:lnTo>
                  <a:pt x="14967" y="12069"/>
                </a:lnTo>
                <a:lnTo>
                  <a:pt x="14930" y="11996"/>
                </a:lnTo>
                <a:lnTo>
                  <a:pt x="14857" y="11959"/>
                </a:lnTo>
                <a:lnTo>
                  <a:pt x="14857" y="11886"/>
                </a:lnTo>
                <a:lnTo>
                  <a:pt x="16618" y="11776"/>
                </a:lnTo>
                <a:lnTo>
                  <a:pt x="16654" y="11812"/>
                </a:lnTo>
                <a:lnTo>
                  <a:pt x="16544" y="11996"/>
                </a:lnTo>
                <a:lnTo>
                  <a:pt x="16361" y="12179"/>
                </a:lnTo>
                <a:lnTo>
                  <a:pt x="16287" y="12289"/>
                </a:lnTo>
                <a:lnTo>
                  <a:pt x="16251" y="12363"/>
                </a:lnTo>
                <a:lnTo>
                  <a:pt x="16287" y="12436"/>
                </a:lnTo>
                <a:lnTo>
                  <a:pt x="16324" y="12509"/>
                </a:lnTo>
                <a:lnTo>
                  <a:pt x="16397" y="12546"/>
                </a:lnTo>
                <a:lnTo>
                  <a:pt x="16471" y="12583"/>
                </a:lnTo>
                <a:lnTo>
                  <a:pt x="16544" y="12583"/>
                </a:lnTo>
                <a:lnTo>
                  <a:pt x="16581" y="12546"/>
                </a:lnTo>
                <a:lnTo>
                  <a:pt x="16728" y="12473"/>
                </a:lnTo>
                <a:lnTo>
                  <a:pt x="16801" y="12363"/>
                </a:lnTo>
                <a:lnTo>
                  <a:pt x="16984" y="12106"/>
                </a:lnTo>
                <a:lnTo>
                  <a:pt x="17461" y="11482"/>
                </a:lnTo>
                <a:lnTo>
                  <a:pt x="17461" y="11409"/>
                </a:lnTo>
                <a:lnTo>
                  <a:pt x="17461" y="11336"/>
                </a:lnTo>
                <a:lnTo>
                  <a:pt x="17461" y="11262"/>
                </a:lnTo>
                <a:lnTo>
                  <a:pt x="17425" y="11189"/>
                </a:lnTo>
                <a:lnTo>
                  <a:pt x="17058" y="10895"/>
                </a:lnTo>
                <a:lnTo>
                  <a:pt x="16728" y="10639"/>
                </a:lnTo>
                <a:lnTo>
                  <a:pt x="16654" y="10602"/>
                </a:lnTo>
                <a:lnTo>
                  <a:pt x="16581" y="10602"/>
                </a:lnTo>
                <a:lnTo>
                  <a:pt x="16544" y="10639"/>
                </a:lnTo>
                <a:lnTo>
                  <a:pt x="16471" y="10675"/>
                </a:lnTo>
                <a:lnTo>
                  <a:pt x="16434" y="10785"/>
                </a:lnTo>
                <a:lnTo>
                  <a:pt x="16434" y="10859"/>
                </a:lnTo>
                <a:lnTo>
                  <a:pt x="16471" y="10932"/>
                </a:lnTo>
                <a:lnTo>
                  <a:pt x="16801" y="11226"/>
                </a:lnTo>
                <a:lnTo>
                  <a:pt x="13940" y="11372"/>
                </a:lnTo>
                <a:lnTo>
                  <a:pt x="14050" y="11336"/>
                </a:lnTo>
                <a:lnTo>
                  <a:pt x="14270" y="11189"/>
                </a:lnTo>
                <a:lnTo>
                  <a:pt x="14343" y="11115"/>
                </a:lnTo>
                <a:lnTo>
                  <a:pt x="14417" y="11005"/>
                </a:lnTo>
                <a:lnTo>
                  <a:pt x="14417" y="10932"/>
                </a:lnTo>
                <a:lnTo>
                  <a:pt x="14380" y="10895"/>
                </a:lnTo>
                <a:lnTo>
                  <a:pt x="14233" y="10895"/>
                </a:lnTo>
                <a:lnTo>
                  <a:pt x="14123" y="10932"/>
                </a:lnTo>
                <a:lnTo>
                  <a:pt x="13903" y="11079"/>
                </a:lnTo>
                <a:lnTo>
                  <a:pt x="13720" y="11226"/>
                </a:lnTo>
                <a:lnTo>
                  <a:pt x="13573" y="11409"/>
                </a:lnTo>
                <a:lnTo>
                  <a:pt x="12289" y="11446"/>
                </a:lnTo>
                <a:lnTo>
                  <a:pt x="12546" y="11336"/>
                </a:lnTo>
                <a:lnTo>
                  <a:pt x="12839" y="11226"/>
                </a:lnTo>
                <a:lnTo>
                  <a:pt x="13169" y="11079"/>
                </a:lnTo>
                <a:lnTo>
                  <a:pt x="13500" y="10895"/>
                </a:lnTo>
                <a:lnTo>
                  <a:pt x="13793" y="10675"/>
                </a:lnTo>
                <a:lnTo>
                  <a:pt x="14050" y="10419"/>
                </a:lnTo>
                <a:lnTo>
                  <a:pt x="14087" y="10308"/>
                </a:lnTo>
                <a:lnTo>
                  <a:pt x="14050" y="10235"/>
                </a:lnTo>
                <a:lnTo>
                  <a:pt x="13976" y="10198"/>
                </a:lnTo>
                <a:lnTo>
                  <a:pt x="13903" y="10235"/>
                </a:lnTo>
                <a:lnTo>
                  <a:pt x="13646" y="10382"/>
                </a:lnTo>
                <a:lnTo>
                  <a:pt x="13390" y="10565"/>
                </a:lnTo>
                <a:lnTo>
                  <a:pt x="13133" y="10749"/>
                </a:lnTo>
                <a:lnTo>
                  <a:pt x="12876" y="10895"/>
                </a:lnTo>
                <a:lnTo>
                  <a:pt x="12583" y="11042"/>
                </a:lnTo>
                <a:lnTo>
                  <a:pt x="12289" y="11152"/>
                </a:lnTo>
                <a:lnTo>
                  <a:pt x="11996" y="11299"/>
                </a:lnTo>
                <a:lnTo>
                  <a:pt x="11702" y="11446"/>
                </a:lnTo>
                <a:lnTo>
                  <a:pt x="10162" y="11482"/>
                </a:lnTo>
                <a:lnTo>
                  <a:pt x="10602" y="11299"/>
                </a:lnTo>
                <a:lnTo>
                  <a:pt x="12216" y="10639"/>
                </a:lnTo>
                <a:lnTo>
                  <a:pt x="12766" y="10455"/>
                </a:lnTo>
                <a:lnTo>
                  <a:pt x="13316" y="10162"/>
                </a:lnTo>
                <a:lnTo>
                  <a:pt x="13573" y="10015"/>
                </a:lnTo>
                <a:lnTo>
                  <a:pt x="13793" y="9832"/>
                </a:lnTo>
                <a:lnTo>
                  <a:pt x="13976" y="9612"/>
                </a:lnTo>
                <a:lnTo>
                  <a:pt x="14087" y="9355"/>
                </a:lnTo>
                <a:lnTo>
                  <a:pt x="14087" y="9245"/>
                </a:lnTo>
                <a:lnTo>
                  <a:pt x="14050" y="9208"/>
                </a:lnTo>
                <a:lnTo>
                  <a:pt x="13940" y="9171"/>
                </a:lnTo>
                <a:lnTo>
                  <a:pt x="13866" y="9208"/>
                </a:lnTo>
                <a:lnTo>
                  <a:pt x="13463" y="9612"/>
                </a:lnTo>
                <a:lnTo>
                  <a:pt x="13243" y="9795"/>
                </a:lnTo>
                <a:lnTo>
                  <a:pt x="12986" y="9978"/>
                </a:lnTo>
                <a:lnTo>
                  <a:pt x="12693" y="10125"/>
                </a:lnTo>
                <a:lnTo>
                  <a:pt x="12399" y="10235"/>
                </a:lnTo>
                <a:lnTo>
                  <a:pt x="11776" y="10492"/>
                </a:lnTo>
                <a:lnTo>
                  <a:pt x="10418" y="11042"/>
                </a:lnTo>
                <a:lnTo>
                  <a:pt x="9905" y="11262"/>
                </a:lnTo>
                <a:lnTo>
                  <a:pt x="9428" y="11482"/>
                </a:lnTo>
                <a:lnTo>
                  <a:pt x="7667" y="11482"/>
                </a:lnTo>
                <a:lnTo>
                  <a:pt x="8621" y="11152"/>
                </a:lnTo>
                <a:lnTo>
                  <a:pt x="10895" y="10419"/>
                </a:lnTo>
                <a:lnTo>
                  <a:pt x="11335" y="10235"/>
                </a:lnTo>
                <a:lnTo>
                  <a:pt x="11776" y="10052"/>
                </a:lnTo>
                <a:lnTo>
                  <a:pt x="12179" y="9832"/>
                </a:lnTo>
                <a:lnTo>
                  <a:pt x="12583" y="9575"/>
                </a:lnTo>
                <a:lnTo>
                  <a:pt x="13426" y="9025"/>
                </a:lnTo>
                <a:lnTo>
                  <a:pt x="13866" y="8768"/>
                </a:lnTo>
                <a:lnTo>
                  <a:pt x="14307" y="8548"/>
                </a:lnTo>
                <a:lnTo>
                  <a:pt x="14380" y="8511"/>
                </a:lnTo>
                <a:lnTo>
                  <a:pt x="14417" y="8474"/>
                </a:lnTo>
                <a:lnTo>
                  <a:pt x="14417" y="8841"/>
                </a:lnTo>
                <a:lnTo>
                  <a:pt x="14453" y="8915"/>
                </a:lnTo>
                <a:lnTo>
                  <a:pt x="14490" y="8951"/>
                </a:lnTo>
                <a:lnTo>
                  <a:pt x="14527" y="8988"/>
                </a:lnTo>
                <a:lnTo>
                  <a:pt x="14600" y="9025"/>
                </a:lnTo>
                <a:lnTo>
                  <a:pt x="14673" y="8988"/>
                </a:lnTo>
                <a:lnTo>
                  <a:pt x="14747" y="8951"/>
                </a:lnTo>
                <a:lnTo>
                  <a:pt x="14783" y="8915"/>
                </a:lnTo>
                <a:lnTo>
                  <a:pt x="14783" y="8841"/>
                </a:lnTo>
                <a:lnTo>
                  <a:pt x="14783" y="8291"/>
                </a:lnTo>
                <a:lnTo>
                  <a:pt x="14747" y="8034"/>
                </a:lnTo>
                <a:lnTo>
                  <a:pt x="14673" y="7777"/>
                </a:lnTo>
                <a:lnTo>
                  <a:pt x="15077" y="8181"/>
                </a:lnTo>
                <a:lnTo>
                  <a:pt x="15517" y="8584"/>
                </a:lnTo>
                <a:lnTo>
                  <a:pt x="15737" y="8768"/>
                </a:lnTo>
                <a:lnTo>
                  <a:pt x="15847" y="8841"/>
                </a:lnTo>
                <a:lnTo>
                  <a:pt x="15994" y="8878"/>
                </a:lnTo>
                <a:lnTo>
                  <a:pt x="16361" y="8915"/>
                </a:lnTo>
                <a:lnTo>
                  <a:pt x="16764" y="8915"/>
                </a:lnTo>
                <a:lnTo>
                  <a:pt x="17204" y="8878"/>
                </a:lnTo>
                <a:lnTo>
                  <a:pt x="17608" y="8731"/>
                </a:lnTo>
                <a:lnTo>
                  <a:pt x="17681" y="8695"/>
                </a:lnTo>
                <a:lnTo>
                  <a:pt x="17755" y="8584"/>
                </a:lnTo>
                <a:lnTo>
                  <a:pt x="17791" y="8511"/>
                </a:lnTo>
                <a:lnTo>
                  <a:pt x="17755" y="8438"/>
                </a:lnTo>
                <a:lnTo>
                  <a:pt x="17718" y="8328"/>
                </a:lnTo>
                <a:lnTo>
                  <a:pt x="17681" y="8291"/>
                </a:lnTo>
                <a:lnTo>
                  <a:pt x="17571" y="8254"/>
                </a:lnTo>
                <a:lnTo>
                  <a:pt x="17461" y="8254"/>
                </a:lnTo>
                <a:lnTo>
                  <a:pt x="17131" y="8364"/>
                </a:lnTo>
                <a:lnTo>
                  <a:pt x="16764" y="8401"/>
                </a:lnTo>
                <a:lnTo>
                  <a:pt x="16397" y="8438"/>
                </a:lnTo>
                <a:lnTo>
                  <a:pt x="16177" y="8401"/>
                </a:lnTo>
                <a:lnTo>
                  <a:pt x="16031" y="8364"/>
                </a:lnTo>
                <a:lnTo>
                  <a:pt x="15480" y="7888"/>
                </a:lnTo>
                <a:lnTo>
                  <a:pt x="15004" y="7374"/>
                </a:lnTo>
                <a:lnTo>
                  <a:pt x="14563" y="6824"/>
                </a:lnTo>
                <a:lnTo>
                  <a:pt x="14160" y="6237"/>
                </a:lnTo>
                <a:lnTo>
                  <a:pt x="13830" y="5613"/>
                </a:lnTo>
                <a:lnTo>
                  <a:pt x="13536" y="4990"/>
                </a:lnTo>
                <a:lnTo>
                  <a:pt x="13096" y="3926"/>
                </a:lnTo>
                <a:lnTo>
                  <a:pt x="12803" y="3412"/>
                </a:lnTo>
                <a:lnTo>
                  <a:pt x="12509" y="2936"/>
                </a:lnTo>
                <a:lnTo>
                  <a:pt x="12326" y="2752"/>
                </a:lnTo>
                <a:lnTo>
                  <a:pt x="12142" y="2532"/>
                </a:lnTo>
                <a:lnTo>
                  <a:pt x="11959" y="2349"/>
                </a:lnTo>
                <a:lnTo>
                  <a:pt x="11739" y="2202"/>
                </a:lnTo>
                <a:lnTo>
                  <a:pt x="11482" y="2092"/>
                </a:lnTo>
                <a:lnTo>
                  <a:pt x="11225" y="1982"/>
                </a:lnTo>
                <a:lnTo>
                  <a:pt x="10932" y="1908"/>
                </a:lnTo>
                <a:lnTo>
                  <a:pt x="10602" y="1872"/>
                </a:lnTo>
                <a:lnTo>
                  <a:pt x="10308" y="1872"/>
                </a:lnTo>
                <a:lnTo>
                  <a:pt x="9978" y="1908"/>
                </a:lnTo>
                <a:lnTo>
                  <a:pt x="9685" y="1982"/>
                </a:lnTo>
                <a:lnTo>
                  <a:pt x="9391" y="2055"/>
                </a:lnTo>
                <a:lnTo>
                  <a:pt x="9098" y="2202"/>
                </a:lnTo>
                <a:lnTo>
                  <a:pt x="8841" y="2349"/>
                </a:lnTo>
                <a:lnTo>
                  <a:pt x="8584" y="2495"/>
                </a:lnTo>
                <a:lnTo>
                  <a:pt x="8327" y="2715"/>
                </a:lnTo>
                <a:lnTo>
                  <a:pt x="7887" y="3119"/>
                </a:lnTo>
                <a:lnTo>
                  <a:pt x="7484" y="3632"/>
                </a:lnTo>
                <a:lnTo>
                  <a:pt x="7117" y="4146"/>
                </a:lnTo>
                <a:lnTo>
                  <a:pt x="6787" y="4660"/>
                </a:lnTo>
                <a:lnTo>
                  <a:pt x="6127" y="5833"/>
                </a:lnTo>
                <a:lnTo>
                  <a:pt x="5796" y="6457"/>
                </a:lnTo>
                <a:lnTo>
                  <a:pt x="5430" y="7044"/>
                </a:lnTo>
                <a:lnTo>
                  <a:pt x="4989" y="7594"/>
                </a:lnTo>
                <a:lnTo>
                  <a:pt x="4769" y="7851"/>
                </a:lnTo>
                <a:lnTo>
                  <a:pt x="4513" y="8071"/>
                </a:lnTo>
                <a:lnTo>
                  <a:pt x="4256" y="8291"/>
                </a:lnTo>
                <a:lnTo>
                  <a:pt x="3962" y="8474"/>
                </a:lnTo>
                <a:lnTo>
                  <a:pt x="3669" y="8621"/>
                </a:lnTo>
                <a:lnTo>
                  <a:pt x="3339" y="8731"/>
                </a:lnTo>
                <a:lnTo>
                  <a:pt x="3009" y="8841"/>
                </a:lnTo>
                <a:lnTo>
                  <a:pt x="2715" y="8915"/>
                </a:lnTo>
                <a:lnTo>
                  <a:pt x="2605" y="6200"/>
                </a:lnTo>
                <a:lnTo>
                  <a:pt x="2568" y="3119"/>
                </a:lnTo>
                <a:lnTo>
                  <a:pt x="2605" y="1505"/>
                </a:lnTo>
                <a:lnTo>
                  <a:pt x="2568" y="1138"/>
                </a:lnTo>
                <a:lnTo>
                  <a:pt x="2715" y="1395"/>
                </a:lnTo>
                <a:lnTo>
                  <a:pt x="2862" y="1652"/>
                </a:lnTo>
                <a:lnTo>
                  <a:pt x="2899" y="1725"/>
                </a:lnTo>
                <a:lnTo>
                  <a:pt x="2972" y="1762"/>
                </a:lnTo>
                <a:lnTo>
                  <a:pt x="3119" y="1762"/>
                </a:lnTo>
                <a:lnTo>
                  <a:pt x="3192" y="1688"/>
                </a:lnTo>
                <a:lnTo>
                  <a:pt x="3229" y="1652"/>
                </a:lnTo>
                <a:lnTo>
                  <a:pt x="3265" y="1578"/>
                </a:lnTo>
                <a:lnTo>
                  <a:pt x="3265" y="1505"/>
                </a:lnTo>
                <a:lnTo>
                  <a:pt x="3155" y="1138"/>
                </a:lnTo>
                <a:lnTo>
                  <a:pt x="2972" y="771"/>
                </a:lnTo>
                <a:lnTo>
                  <a:pt x="2568" y="111"/>
                </a:lnTo>
                <a:lnTo>
                  <a:pt x="2495" y="38"/>
                </a:lnTo>
                <a:lnTo>
                  <a:pt x="2385" y="1"/>
                </a:lnTo>
                <a:close/>
                <a:moveTo>
                  <a:pt x="15554" y="12546"/>
                </a:moveTo>
                <a:lnTo>
                  <a:pt x="15480" y="12583"/>
                </a:lnTo>
                <a:lnTo>
                  <a:pt x="15370" y="12619"/>
                </a:lnTo>
                <a:lnTo>
                  <a:pt x="15224" y="12766"/>
                </a:lnTo>
                <a:lnTo>
                  <a:pt x="15077" y="12913"/>
                </a:lnTo>
                <a:lnTo>
                  <a:pt x="15077" y="12950"/>
                </a:lnTo>
                <a:lnTo>
                  <a:pt x="14820" y="12803"/>
                </a:lnTo>
                <a:lnTo>
                  <a:pt x="14527" y="12693"/>
                </a:lnTo>
                <a:lnTo>
                  <a:pt x="14453" y="12693"/>
                </a:lnTo>
                <a:lnTo>
                  <a:pt x="14417" y="12729"/>
                </a:lnTo>
                <a:lnTo>
                  <a:pt x="14380" y="12803"/>
                </a:lnTo>
                <a:lnTo>
                  <a:pt x="14380" y="12876"/>
                </a:lnTo>
                <a:lnTo>
                  <a:pt x="14563" y="13096"/>
                </a:lnTo>
                <a:lnTo>
                  <a:pt x="14783" y="13316"/>
                </a:lnTo>
                <a:lnTo>
                  <a:pt x="14673" y="13463"/>
                </a:lnTo>
                <a:lnTo>
                  <a:pt x="14490" y="13720"/>
                </a:lnTo>
                <a:lnTo>
                  <a:pt x="14417" y="13867"/>
                </a:lnTo>
                <a:lnTo>
                  <a:pt x="14417" y="14013"/>
                </a:lnTo>
                <a:lnTo>
                  <a:pt x="14453" y="14087"/>
                </a:lnTo>
                <a:lnTo>
                  <a:pt x="14490" y="14123"/>
                </a:lnTo>
                <a:lnTo>
                  <a:pt x="14600" y="14123"/>
                </a:lnTo>
                <a:lnTo>
                  <a:pt x="14673" y="14087"/>
                </a:lnTo>
                <a:lnTo>
                  <a:pt x="14783" y="14050"/>
                </a:lnTo>
                <a:lnTo>
                  <a:pt x="14893" y="13903"/>
                </a:lnTo>
                <a:lnTo>
                  <a:pt x="15150" y="13573"/>
                </a:lnTo>
                <a:lnTo>
                  <a:pt x="15590" y="13903"/>
                </a:lnTo>
                <a:lnTo>
                  <a:pt x="15700" y="13940"/>
                </a:lnTo>
                <a:lnTo>
                  <a:pt x="15774" y="13940"/>
                </a:lnTo>
                <a:lnTo>
                  <a:pt x="15847" y="13903"/>
                </a:lnTo>
                <a:lnTo>
                  <a:pt x="15884" y="13830"/>
                </a:lnTo>
                <a:lnTo>
                  <a:pt x="15921" y="13757"/>
                </a:lnTo>
                <a:lnTo>
                  <a:pt x="15921" y="13647"/>
                </a:lnTo>
                <a:lnTo>
                  <a:pt x="15921" y="13573"/>
                </a:lnTo>
                <a:lnTo>
                  <a:pt x="15847" y="13500"/>
                </a:lnTo>
                <a:lnTo>
                  <a:pt x="15407" y="13170"/>
                </a:lnTo>
                <a:lnTo>
                  <a:pt x="15480" y="13096"/>
                </a:lnTo>
                <a:lnTo>
                  <a:pt x="15590" y="12876"/>
                </a:lnTo>
                <a:lnTo>
                  <a:pt x="15664" y="12803"/>
                </a:lnTo>
                <a:lnTo>
                  <a:pt x="15737" y="12766"/>
                </a:lnTo>
                <a:lnTo>
                  <a:pt x="15774" y="12729"/>
                </a:lnTo>
                <a:lnTo>
                  <a:pt x="15811" y="12693"/>
                </a:lnTo>
                <a:lnTo>
                  <a:pt x="15811" y="12656"/>
                </a:lnTo>
                <a:lnTo>
                  <a:pt x="15774" y="12656"/>
                </a:lnTo>
                <a:lnTo>
                  <a:pt x="15664" y="12583"/>
                </a:lnTo>
                <a:lnTo>
                  <a:pt x="15554" y="12546"/>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500" name="Shape 500"/>
          <p:cNvSpPr/>
          <p:nvPr/>
        </p:nvSpPr>
        <p:spPr>
          <a:xfrm>
            <a:off x="258967" y="-86251"/>
            <a:ext cx="470320" cy="442210"/>
          </a:xfrm>
          <a:custGeom>
            <a:avLst/>
            <a:gdLst/>
            <a:ahLst/>
            <a:cxnLst/>
            <a:rect l="0" t="0" r="0" b="0"/>
            <a:pathLst>
              <a:path w="16581" h="15590" extrusionOk="0">
                <a:moveTo>
                  <a:pt x="13793" y="2568"/>
                </a:moveTo>
                <a:lnTo>
                  <a:pt x="14123" y="2641"/>
                </a:lnTo>
                <a:lnTo>
                  <a:pt x="14123" y="2678"/>
                </a:lnTo>
                <a:lnTo>
                  <a:pt x="14086" y="2825"/>
                </a:lnTo>
                <a:lnTo>
                  <a:pt x="14013" y="2935"/>
                </a:lnTo>
                <a:lnTo>
                  <a:pt x="13866" y="3045"/>
                </a:lnTo>
                <a:lnTo>
                  <a:pt x="13756" y="3081"/>
                </a:lnTo>
                <a:lnTo>
                  <a:pt x="13573" y="2971"/>
                </a:lnTo>
                <a:lnTo>
                  <a:pt x="13609" y="2788"/>
                </a:lnTo>
                <a:lnTo>
                  <a:pt x="13683" y="2678"/>
                </a:lnTo>
                <a:lnTo>
                  <a:pt x="13720" y="2605"/>
                </a:lnTo>
                <a:lnTo>
                  <a:pt x="13793" y="2568"/>
                </a:lnTo>
                <a:close/>
                <a:moveTo>
                  <a:pt x="9428" y="3705"/>
                </a:moveTo>
                <a:lnTo>
                  <a:pt x="9831" y="4475"/>
                </a:lnTo>
                <a:lnTo>
                  <a:pt x="10161" y="5246"/>
                </a:lnTo>
                <a:lnTo>
                  <a:pt x="8327" y="4402"/>
                </a:lnTo>
                <a:lnTo>
                  <a:pt x="8878" y="4035"/>
                </a:lnTo>
                <a:lnTo>
                  <a:pt x="9428" y="3705"/>
                </a:lnTo>
                <a:close/>
                <a:moveTo>
                  <a:pt x="5283" y="3668"/>
                </a:moveTo>
                <a:lnTo>
                  <a:pt x="6383" y="4072"/>
                </a:lnTo>
                <a:lnTo>
                  <a:pt x="7410" y="4512"/>
                </a:lnTo>
                <a:lnTo>
                  <a:pt x="6383" y="5319"/>
                </a:lnTo>
                <a:lnTo>
                  <a:pt x="5393" y="6163"/>
                </a:lnTo>
                <a:lnTo>
                  <a:pt x="5319" y="5282"/>
                </a:lnTo>
                <a:lnTo>
                  <a:pt x="5283" y="4365"/>
                </a:lnTo>
                <a:lnTo>
                  <a:pt x="5283" y="3668"/>
                </a:lnTo>
                <a:close/>
                <a:moveTo>
                  <a:pt x="13096" y="2494"/>
                </a:moveTo>
                <a:lnTo>
                  <a:pt x="13023" y="2641"/>
                </a:lnTo>
                <a:lnTo>
                  <a:pt x="12986" y="2825"/>
                </a:lnTo>
                <a:lnTo>
                  <a:pt x="12949" y="3008"/>
                </a:lnTo>
                <a:lnTo>
                  <a:pt x="12986" y="3191"/>
                </a:lnTo>
                <a:lnTo>
                  <a:pt x="13096" y="3412"/>
                </a:lnTo>
                <a:lnTo>
                  <a:pt x="13243" y="3595"/>
                </a:lnTo>
                <a:lnTo>
                  <a:pt x="13426" y="3705"/>
                </a:lnTo>
                <a:lnTo>
                  <a:pt x="13646" y="3778"/>
                </a:lnTo>
                <a:lnTo>
                  <a:pt x="13793" y="3815"/>
                </a:lnTo>
                <a:lnTo>
                  <a:pt x="13536" y="4512"/>
                </a:lnTo>
                <a:lnTo>
                  <a:pt x="13243" y="5209"/>
                </a:lnTo>
                <a:lnTo>
                  <a:pt x="12913" y="5869"/>
                </a:lnTo>
                <a:lnTo>
                  <a:pt x="12546" y="6529"/>
                </a:lnTo>
                <a:lnTo>
                  <a:pt x="11665" y="6016"/>
                </a:lnTo>
                <a:lnTo>
                  <a:pt x="10785" y="5576"/>
                </a:lnTo>
                <a:lnTo>
                  <a:pt x="10602" y="5026"/>
                </a:lnTo>
                <a:lnTo>
                  <a:pt x="10345" y="4475"/>
                </a:lnTo>
                <a:lnTo>
                  <a:pt x="10125" y="3962"/>
                </a:lnTo>
                <a:lnTo>
                  <a:pt x="9831" y="3448"/>
                </a:lnTo>
                <a:lnTo>
                  <a:pt x="10602" y="3045"/>
                </a:lnTo>
                <a:lnTo>
                  <a:pt x="11005" y="2898"/>
                </a:lnTo>
                <a:lnTo>
                  <a:pt x="11409" y="2751"/>
                </a:lnTo>
                <a:lnTo>
                  <a:pt x="11849" y="2641"/>
                </a:lnTo>
                <a:lnTo>
                  <a:pt x="12252" y="2568"/>
                </a:lnTo>
                <a:lnTo>
                  <a:pt x="12692" y="2494"/>
                </a:lnTo>
                <a:close/>
                <a:moveTo>
                  <a:pt x="2605" y="6713"/>
                </a:moveTo>
                <a:lnTo>
                  <a:pt x="2678" y="6750"/>
                </a:lnTo>
                <a:lnTo>
                  <a:pt x="2752" y="6823"/>
                </a:lnTo>
                <a:lnTo>
                  <a:pt x="2788" y="6970"/>
                </a:lnTo>
                <a:lnTo>
                  <a:pt x="2752" y="7116"/>
                </a:lnTo>
                <a:lnTo>
                  <a:pt x="2715" y="7153"/>
                </a:lnTo>
                <a:lnTo>
                  <a:pt x="2605" y="7226"/>
                </a:lnTo>
                <a:lnTo>
                  <a:pt x="2458" y="7336"/>
                </a:lnTo>
                <a:lnTo>
                  <a:pt x="2165" y="7116"/>
                </a:lnTo>
                <a:lnTo>
                  <a:pt x="2275" y="6970"/>
                </a:lnTo>
                <a:lnTo>
                  <a:pt x="2275" y="6896"/>
                </a:lnTo>
                <a:lnTo>
                  <a:pt x="2458" y="6860"/>
                </a:lnTo>
                <a:lnTo>
                  <a:pt x="2715" y="6860"/>
                </a:lnTo>
                <a:lnTo>
                  <a:pt x="2715" y="6823"/>
                </a:lnTo>
                <a:lnTo>
                  <a:pt x="2678" y="6786"/>
                </a:lnTo>
                <a:lnTo>
                  <a:pt x="2605" y="6713"/>
                </a:lnTo>
                <a:close/>
                <a:moveTo>
                  <a:pt x="8364" y="6529"/>
                </a:moveTo>
                <a:lnTo>
                  <a:pt x="8547" y="6566"/>
                </a:lnTo>
                <a:lnTo>
                  <a:pt x="8657" y="6603"/>
                </a:lnTo>
                <a:lnTo>
                  <a:pt x="8657" y="6713"/>
                </a:lnTo>
                <a:lnTo>
                  <a:pt x="8694" y="6860"/>
                </a:lnTo>
                <a:lnTo>
                  <a:pt x="8694" y="6970"/>
                </a:lnTo>
                <a:lnTo>
                  <a:pt x="8694" y="7116"/>
                </a:lnTo>
                <a:lnTo>
                  <a:pt x="8657" y="7226"/>
                </a:lnTo>
                <a:lnTo>
                  <a:pt x="8621" y="7336"/>
                </a:lnTo>
                <a:lnTo>
                  <a:pt x="8547" y="7446"/>
                </a:lnTo>
                <a:lnTo>
                  <a:pt x="8364" y="7446"/>
                </a:lnTo>
                <a:lnTo>
                  <a:pt x="8107" y="7520"/>
                </a:lnTo>
                <a:lnTo>
                  <a:pt x="7850" y="7593"/>
                </a:lnTo>
                <a:lnTo>
                  <a:pt x="7704" y="7483"/>
                </a:lnTo>
                <a:lnTo>
                  <a:pt x="7630" y="7336"/>
                </a:lnTo>
                <a:lnTo>
                  <a:pt x="7557" y="7190"/>
                </a:lnTo>
                <a:lnTo>
                  <a:pt x="7594" y="7006"/>
                </a:lnTo>
                <a:lnTo>
                  <a:pt x="7667" y="6750"/>
                </a:lnTo>
                <a:lnTo>
                  <a:pt x="7777" y="6750"/>
                </a:lnTo>
                <a:lnTo>
                  <a:pt x="7850" y="6786"/>
                </a:lnTo>
                <a:lnTo>
                  <a:pt x="7924" y="6750"/>
                </a:lnTo>
                <a:lnTo>
                  <a:pt x="7960" y="6713"/>
                </a:lnTo>
                <a:lnTo>
                  <a:pt x="8071" y="6566"/>
                </a:lnTo>
                <a:lnTo>
                  <a:pt x="8364" y="6529"/>
                </a:lnTo>
                <a:close/>
                <a:moveTo>
                  <a:pt x="3155" y="3191"/>
                </a:moveTo>
                <a:lnTo>
                  <a:pt x="3595" y="3228"/>
                </a:lnTo>
                <a:lnTo>
                  <a:pt x="4036" y="3301"/>
                </a:lnTo>
                <a:lnTo>
                  <a:pt x="4439" y="3412"/>
                </a:lnTo>
                <a:lnTo>
                  <a:pt x="4879" y="3522"/>
                </a:lnTo>
                <a:lnTo>
                  <a:pt x="4843" y="4072"/>
                </a:lnTo>
                <a:lnTo>
                  <a:pt x="4843" y="4659"/>
                </a:lnTo>
                <a:lnTo>
                  <a:pt x="4879" y="5282"/>
                </a:lnTo>
                <a:lnTo>
                  <a:pt x="4989" y="6529"/>
                </a:lnTo>
                <a:lnTo>
                  <a:pt x="4182" y="7263"/>
                </a:lnTo>
                <a:lnTo>
                  <a:pt x="3779" y="7630"/>
                </a:lnTo>
                <a:lnTo>
                  <a:pt x="3375" y="8033"/>
                </a:lnTo>
                <a:lnTo>
                  <a:pt x="3265" y="7960"/>
                </a:lnTo>
                <a:lnTo>
                  <a:pt x="2898" y="7667"/>
                </a:lnTo>
                <a:lnTo>
                  <a:pt x="3008" y="7520"/>
                </a:lnTo>
                <a:lnTo>
                  <a:pt x="3119" y="7410"/>
                </a:lnTo>
                <a:lnTo>
                  <a:pt x="3155" y="7336"/>
                </a:lnTo>
                <a:lnTo>
                  <a:pt x="3192" y="7300"/>
                </a:lnTo>
                <a:lnTo>
                  <a:pt x="3192" y="7153"/>
                </a:lnTo>
                <a:lnTo>
                  <a:pt x="3229" y="6933"/>
                </a:lnTo>
                <a:lnTo>
                  <a:pt x="3192" y="6823"/>
                </a:lnTo>
                <a:lnTo>
                  <a:pt x="3155" y="6676"/>
                </a:lnTo>
                <a:lnTo>
                  <a:pt x="3119" y="6566"/>
                </a:lnTo>
                <a:lnTo>
                  <a:pt x="3045" y="6456"/>
                </a:lnTo>
                <a:lnTo>
                  <a:pt x="2972" y="6383"/>
                </a:lnTo>
                <a:lnTo>
                  <a:pt x="2862" y="6309"/>
                </a:lnTo>
                <a:lnTo>
                  <a:pt x="2752" y="6273"/>
                </a:lnTo>
                <a:lnTo>
                  <a:pt x="2605" y="6236"/>
                </a:lnTo>
                <a:lnTo>
                  <a:pt x="2495" y="6236"/>
                </a:lnTo>
                <a:lnTo>
                  <a:pt x="2348" y="6273"/>
                </a:lnTo>
                <a:lnTo>
                  <a:pt x="2128" y="6383"/>
                </a:lnTo>
                <a:lnTo>
                  <a:pt x="1908" y="6529"/>
                </a:lnTo>
                <a:lnTo>
                  <a:pt x="1761" y="6713"/>
                </a:lnTo>
                <a:lnTo>
                  <a:pt x="1321" y="6309"/>
                </a:lnTo>
                <a:lnTo>
                  <a:pt x="954" y="5833"/>
                </a:lnTo>
                <a:lnTo>
                  <a:pt x="734" y="5502"/>
                </a:lnTo>
                <a:lnTo>
                  <a:pt x="624" y="5172"/>
                </a:lnTo>
                <a:lnTo>
                  <a:pt x="551" y="4805"/>
                </a:lnTo>
                <a:lnTo>
                  <a:pt x="514" y="4439"/>
                </a:lnTo>
                <a:lnTo>
                  <a:pt x="551" y="4255"/>
                </a:lnTo>
                <a:lnTo>
                  <a:pt x="624" y="4072"/>
                </a:lnTo>
                <a:lnTo>
                  <a:pt x="734" y="3925"/>
                </a:lnTo>
                <a:lnTo>
                  <a:pt x="844" y="3778"/>
                </a:lnTo>
                <a:lnTo>
                  <a:pt x="991" y="3668"/>
                </a:lnTo>
                <a:lnTo>
                  <a:pt x="1174" y="3558"/>
                </a:lnTo>
                <a:lnTo>
                  <a:pt x="1541" y="3412"/>
                </a:lnTo>
                <a:lnTo>
                  <a:pt x="1908" y="3265"/>
                </a:lnTo>
                <a:lnTo>
                  <a:pt x="2312" y="3191"/>
                </a:lnTo>
                <a:close/>
                <a:moveTo>
                  <a:pt x="11005" y="6199"/>
                </a:moveTo>
                <a:lnTo>
                  <a:pt x="12289" y="6896"/>
                </a:lnTo>
                <a:lnTo>
                  <a:pt x="11885" y="7483"/>
                </a:lnTo>
                <a:lnTo>
                  <a:pt x="11482" y="8033"/>
                </a:lnTo>
                <a:lnTo>
                  <a:pt x="11335" y="7410"/>
                </a:lnTo>
                <a:lnTo>
                  <a:pt x="11188" y="6750"/>
                </a:lnTo>
                <a:lnTo>
                  <a:pt x="11005" y="6199"/>
                </a:lnTo>
                <a:close/>
                <a:moveTo>
                  <a:pt x="7264" y="8180"/>
                </a:moveTo>
                <a:lnTo>
                  <a:pt x="7410" y="8253"/>
                </a:lnTo>
                <a:lnTo>
                  <a:pt x="7594" y="8290"/>
                </a:lnTo>
                <a:lnTo>
                  <a:pt x="7960" y="8290"/>
                </a:lnTo>
                <a:lnTo>
                  <a:pt x="7704" y="8327"/>
                </a:lnTo>
                <a:lnTo>
                  <a:pt x="7557" y="8327"/>
                </a:lnTo>
                <a:lnTo>
                  <a:pt x="7447" y="8290"/>
                </a:lnTo>
                <a:lnTo>
                  <a:pt x="7337" y="8253"/>
                </a:lnTo>
                <a:lnTo>
                  <a:pt x="7264" y="8180"/>
                </a:lnTo>
                <a:close/>
                <a:moveTo>
                  <a:pt x="8181" y="5979"/>
                </a:moveTo>
                <a:lnTo>
                  <a:pt x="7997" y="6016"/>
                </a:lnTo>
                <a:lnTo>
                  <a:pt x="7814" y="6089"/>
                </a:lnTo>
                <a:lnTo>
                  <a:pt x="7667" y="6236"/>
                </a:lnTo>
                <a:lnTo>
                  <a:pt x="7410" y="6346"/>
                </a:lnTo>
                <a:lnTo>
                  <a:pt x="7190" y="6529"/>
                </a:lnTo>
                <a:lnTo>
                  <a:pt x="6970" y="6713"/>
                </a:lnTo>
                <a:lnTo>
                  <a:pt x="6787" y="6933"/>
                </a:lnTo>
                <a:lnTo>
                  <a:pt x="6677" y="7080"/>
                </a:lnTo>
                <a:lnTo>
                  <a:pt x="6640" y="7263"/>
                </a:lnTo>
                <a:lnTo>
                  <a:pt x="6567" y="7410"/>
                </a:lnTo>
                <a:lnTo>
                  <a:pt x="6567" y="7593"/>
                </a:lnTo>
                <a:lnTo>
                  <a:pt x="6567" y="7923"/>
                </a:lnTo>
                <a:lnTo>
                  <a:pt x="6677" y="8253"/>
                </a:lnTo>
                <a:lnTo>
                  <a:pt x="6787" y="8437"/>
                </a:lnTo>
                <a:lnTo>
                  <a:pt x="6897" y="8584"/>
                </a:lnTo>
                <a:lnTo>
                  <a:pt x="7043" y="8694"/>
                </a:lnTo>
                <a:lnTo>
                  <a:pt x="7190" y="8767"/>
                </a:lnTo>
                <a:lnTo>
                  <a:pt x="7374" y="8804"/>
                </a:lnTo>
                <a:lnTo>
                  <a:pt x="7557" y="8840"/>
                </a:lnTo>
                <a:lnTo>
                  <a:pt x="7924" y="8840"/>
                </a:lnTo>
                <a:lnTo>
                  <a:pt x="8254" y="8767"/>
                </a:lnTo>
                <a:lnTo>
                  <a:pt x="8584" y="8620"/>
                </a:lnTo>
                <a:lnTo>
                  <a:pt x="8914" y="8364"/>
                </a:lnTo>
                <a:lnTo>
                  <a:pt x="9208" y="8070"/>
                </a:lnTo>
                <a:lnTo>
                  <a:pt x="9464" y="7740"/>
                </a:lnTo>
                <a:lnTo>
                  <a:pt x="9538" y="7593"/>
                </a:lnTo>
                <a:lnTo>
                  <a:pt x="9611" y="7410"/>
                </a:lnTo>
                <a:lnTo>
                  <a:pt x="9648" y="7226"/>
                </a:lnTo>
                <a:lnTo>
                  <a:pt x="9648" y="7043"/>
                </a:lnTo>
                <a:lnTo>
                  <a:pt x="9648" y="6860"/>
                </a:lnTo>
                <a:lnTo>
                  <a:pt x="9574" y="6713"/>
                </a:lnTo>
                <a:lnTo>
                  <a:pt x="9464" y="6529"/>
                </a:lnTo>
                <a:lnTo>
                  <a:pt x="9354" y="6419"/>
                </a:lnTo>
                <a:lnTo>
                  <a:pt x="9208" y="6273"/>
                </a:lnTo>
                <a:lnTo>
                  <a:pt x="9061" y="6199"/>
                </a:lnTo>
                <a:lnTo>
                  <a:pt x="8731" y="6053"/>
                </a:lnTo>
                <a:lnTo>
                  <a:pt x="8364" y="5979"/>
                </a:lnTo>
                <a:close/>
                <a:moveTo>
                  <a:pt x="5063" y="7080"/>
                </a:moveTo>
                <a:lnTo>
                  <a:pt x="5246" y="8180"/>
                </a:lnTo>
                <a:lnTo>
                  <a:pt x="5466" y="9281"/>
                </a:lnTo>
                <a:lnTo>
                  <a:pt x="4622" y="8804"/>
                </a:lnTo>
                <a:lnTo>
                  <a:pt x="3779" y="8290"/>
                </a:lnTo>
                <a:lnTo>
                  <a:pt x="4439" y="7667"/>
                </a:lnTo>
                <a:lnTo>
                  <a:pt x="5063" y="7080"/>
                </a:lnTo>
                <a:close/>
                <a:moveTo>
                  <a:pt x="7887" y="4732"/>
                </a:moveTo>
                <a:lnTo>
                  <a:pt x="9171" y="5282"/>
                </a:lnTo>
                <a:lnTo>
                  <a:pt x="10381" y="5869"/>
                </a:lnTo>
                <a:lnTo>
                  <a:pt x="10602" y="6529"/>
                </a:lnTo>
                <a:lnTo>
                  <a:pt x="10785" y="7190"/>
                </a:lnTo>
                <a:lnTo>
                  <a:pt x="10932" y="7850"/>
                </a:lnTo>
                <a:lnTo>
                  <a:pt x="11078" y="8547"/>
                </a:lnTo>
                <a:lnTo>
                  <a:pt x="10565" y="9097"/>
                </a:lnTo>
                <a:lnTo>
                  <a:pt x="10015" y="9647"/>
                </a:lnTo>
                <a:lnTo>
                  <a:pt x="9428" y="10161"/>
                </a:lnTo>
                <a:lnTo>
                  <a:pt x="8841" y="10674"/>
                </a:lnTo>
                <a:lnTo>
                  <a:pt x="8107" y="10418"/>
                </a:lnTo>
                <a:lnTo>
                  <a:pt x="7374" y="10161"/>
                </a:lnTo>
                <a:lnTo>
                  <a:pt x="6677" y="9867"/>
                </a:lnTo>
                <a:lnTo>
                  <a:pt x="5980" y="9537"/>
                </a:lnTo>
                <a:lnTo>
                  <a:pt x="5723" y="8143"/>
                </a:lnTo>
                <a:lnTo>
                  <a:pt x="5466" y="6713"/>
                </a:lnTo>
                <a:lnTo>
                  <a:pt x="6677" y="5722"/>
                </a:lnTo>
                <a:lnTo>
                  <a:pt x="7887" y="4732"/>
                </a:lnTo>
                <a:close/>
                <a:moveTo>
                  <a:pt x="11152" y="9171"/>
                </a:moveTo>
                <a:lnTo>
                  <a:pt x="11225" y="10161"/>
                </a:lnTo>
                <a:lnTo>
                  <a:pt x="11225" y="11188"/>
                </a:lnTo>
                <a:lnTo>
                  <a:pt x="11225" y="11225"/>
                </a:lnTo>
                <a:lnTo>
                  <a:pt x="10308" y="11041"/>
                </a:lnTo>
                <a:lnTo>
                  <a:pt x="9391" y="10821"/>
                </a:lnTo>
                <a:lnTo>
                  <a:pt x="10015" y="10308"/>
                </a:lnTo>
                <a:lnTo>
                  <a:pt x="10565" y="9794"/>
                </a:lnTo>
                <a:lnTo>
                  <a:pt x="11152" y="9171"/>
                </a:lnTo>
                <a:close/>
                <a:moveTo>
                  <a:pt x="12729" y="7153"/>
                </a:moveTo>
                <a:lnTo>
                  <a:pt x="13243" y="7483"/>
                </a:lnTo>
                <a:lnTo>
                  <a:pt x="13756" y="7813"/>
                </a:lnTo>
                <a:lnTo>
                  <a:pt x="14233" y="8180"/>
                </a:lnTo>
                <a:lnTo>
                  <a:pt x="14673" y="8584"/>
                </a:lnTo>
                <a:lnTo>
                  <a:pt x="15113" y="9024"/>
                </a:lnTo>
                <a:lnTo>
                  <a:pt x="15480" y="9464"/>
                </a:lnTo>
                <a:lnTo>
                  <a:pt x="15810" y="9941"/>
                </a:lnTo>
                <a:lnTo>
                  <a:pt x="16067" y="10454"/>
                </a:lnTo>
                <a:lnTo>
                  <a:pt x="16251" y="11005"/>
                </a:lnTo>
                <a:lnTo>
                  <a:pt x="16177" y="11041"/>
                </a:lnTo>
                <a:lnTo>
                  <a:pt x="15957" y="11188"/>
                </a:lnTo>
                <a:lnTo>
                  <a:pt x="15700" y="11298"/>
                </a:lnTo>
                <a:lnTo>
                  <a:pt x="15444" y="11371"/>
                </a:lnTo>
                <a:lnTo>
                  <a:pt x="15187" y="11445"/>
                </a:lnTo>
                <a:lnTo>
                  <a:pt x="15113" y="11371"/>
                </a:lnTo>
                <a:lnTo>
                  <a:pt x="15077" y="11408"/>
                </a:lnTo>
                <a:lnTo>
                  <a:pt x="14233" y="11445"/>
                </a:lnTo>
                <a:lnTo>
                  <a:pt x="13389" y="11408"/>
                </a:lnTo>
                <a:lnTo>
                  <a:pt x="12582" y="11371"/>
                </a:lnTo>
                <a:lnTo>
                  <a:pt x="11739" y="11298"/>
                </a:lnTo>
                <a:lnTo>
                  <a:pt x="11702" y="10198"/>
                </a:lnTo>
                <a:lnTo>
                  <a:pt x="11665" y="9464"/>
                </a:lnTo>
                <a:lnTo>
                  <a:pt x="11592" y="8694"/>
                </a:lnTo>
                <a:lnTo>
                  <a:pt x="12179" y="7923"/>
                </a:lnTo>
                <a:lnTo>
                  <a:pt x="12729" y="7153"/>
                </a:lnTo>
                <a:close/>
                <a:moveTo>
                  <a:pt x="6126" y="10161"/>
                </a:moveTo>
                <a:lnTo>
                  <a:pt x="6787" y="10454"/>
                </a:lnTo>
                <a:lnTo>
                  <a:pt x="7447" y="10711"/>
                </a:lnTo>
                <a:lnTo>
                  <a:pt x="8327" y="11005"/>
                </a:lnTo>
                <a:lnTo>
                  <a:pt x="7557" y="11555"/>
                </a:lnTo>
                <a:lnTo>
                  <a:pt x="6713" y="11995"/>
                </a:lnTo>
                <a:lnTo>
                  <a:pt x="6603" y="12068"/>
                </a:lnTo>
                <a:lnTo>
                  <a:pt x="6346" y="11078"/>
                </a:lnTo>
                <a:lnTo>
                  <a:pt x="6126" y="10161"/>
                </a:lnTo>
                <a:close/>
                <a:moveTo>
                  <a:pt x="3449" y="8657"/>
                </a:moveTo>
                <a:lnTo>
                  <a:pt x="3889" y="8950"/>
                </a:lnTo>
                <a:lnTo>
                  <a:pt x="4733" y="9427"/>
                </a:lnTo>
                <a:lnTo>
                  <a:pt x="5613" y="9904"/>
                </a:lnTo>
                <a:lnTo>
                  <a:pt x="5870" y="11078"/>
                </a:lnTo>
                <a:lnTo>
                  <a:pt x="6016" y="11665"/>
                </a:lnTo>
                <a:lnTo>
                  <a:pt x="6200" y="12288"/>
                </a:lnTo>
                <a:lnTo>
                  <a:pt x="5686" y="12509"/>
                </a:lnTo>
                <a:lnTo>
                  <a:pt x="5136" y="12729"/>
                </a:lnTo>
                <a:lnTo>
                  <a:pt x="4622" y="12875"/>
                </a:lnTo>
                <a:lnTo>
                  <a:pt x="4072" y="12985"/>
                </a:lnTo>
                <a:lnTo>
                  <a:pt x="3705" y="12985"/>
                </a:lnTo>
                <a:lnTo>
                  <a:pt x="3375" y="12949"/>
                </a:lnTo>
                <a:lnTo>
                  <a:pt x="3045" y="12875"/>
                </a:lnTo>
                <a:lnTo>
                  <a:pt x="2715" y="12692"/>
                </a:lnTo>
                <a:lnTo>
                  <a:pt x="2568" y="12582"/>
                </a:lnTo>
                <a:lnTo>
                  <a:pt x="2458" y="12435"/>
                </a:lnTo>
                <a:lnTo>
                  <a:pt x="2348" y="12288"/>
                </a:lnTo>
                <a:lnTo>
                  <a:pt x="2275" y="12105"/>
                </a:lnTo>
                <a:lnTo>
                  <a:pt x="2165" y="11775"/>
                </a:lnTo>
                <a:lnTo>
                  <a:pt x="2165" y="11371"/>
                </a:lnTo>
                <a:lnTo>
                  <a:pt x="2201" y="11005"/>
                </a:lnTo>
                <a:lnTo>
                  <a:pt x="2275" y="10638"/>
                </a:lnTo>
                <a:lnTo>
                  <a:pt x="2385" y="10271"/>
                </a:lnTo>
                <a:lnTo>
                  <a:pt x="2532" y="9941"/>
                </a:lnTo>
                <a:lnTo>
                  <a:pt x="2715" y="9574"/>
                </a:lnTo>
                <a:lnTo>
                  <a:pt x="2935" y="9281"/>
                </a:lnTo>
                <a:lnTo>
                  <a:pt x="3192" y="8950"/>
                </a:lnTo>
                <a:lnTo>
                  <a:pt x="3449" y="8657"/>
                </a:lnTo>
                <a:close/>
                <a:moveTo>
                  <a:pt x="8291" y="14049"/>
                </a:moveTo>
                <a:lnTo>
                  <a:pt x="8401" y="14086"/>
                </a:lnTo>
                <a:lnTo>
                  <a:pt x="8401" y="14196"/>
                </a:lnTo>
                <a:lnTo>
                  <a:pt x="8401" y="14343"/>
                </a:lnTo>
                <a:lnTo>
                  <a:pt x="8364" y="14489"/>
                </a:lnTo>
                <a:lnTo>
                  <a:pt x="8291" y="14599"/>
                </a:lnTo>
                <a:lnTo>
                  <a:pt x="8181" y="14673"/>
                </a:lnTo>
                <a:lnTo>
                  <a:pt x="7960" y="14489"/>
                </a:lnTo>
                <a:lnTo>
                  <a:pt x="7777" y="14306"/>
                </a:lnTo>
                <a:lnTo>
                  <a:pt x="7850" y="14159"/>
                </a:lnTo>
                <a:lnTo>
                  <a:pt x="7997" y="14086"/>
                </a:lnTo>
                <a:lnTo>
                  <a:pt x="8144" y="14049"/>
                </a:lnTo>
                <a:close/>
                <a:moveTo>
                  <a:pt x="8914" y="11188"/>
                </a:moveTo>
                <a:lnTo>
                  <a:pt x="10051" y="11481"/>
                </a:lnTo>
                <a:lnTo>
                  <a:pt x="11225" y="11702"/>
                </a:lnTo>
                <a:lnTo>
                  <a:pt x="11188" y="12288"/>
                </a:lnTo>
                <a:lnTo>
                  <a:pt x="11115" y="12839"/>
                </a:lnTo>
                <a:lnTo>
                  <a:pt x="10968" y="13426"/>
                </a:lnTo>
                <a:lnTo>
                  <a:pt x="10822" y="13976"/>
                </a:lnTo>
                <a:lnTo>
                  <a:pt x="10638" y="14269"/>
                </a:lnTo>
                <a:lnTo>
                  <a:pt x="10455" y="14563"/>
                </a:lnTo>
                <a:lnTo>
                  <a:pt x="10198" y="14819"/>
                </a:lnTo>
                <a:lnTo>
                  <a:pt x="9905" y="15003"/>
                </a:lnTo>
                <a:lnTo>
                  <a:pt x="9648" y="15113"/>
                </a:lnTo>
                <a:lnTo>
                  <a:pt x="9391" y="15150"/>
                </a:lnTo>
                <a:lnTo>
                  <a:pt x="9098" y="15113"/>
                </a:lnTo>
                <a:lnTo>
                  <a:pt x="8841" y="15040"/>
                </a:lnTo>
                <a:lnTo>
                  <a:pt x="8951" y="14856"/>
                </a:lnTo>
                <a:lnTo>
                  <a:pt x="8988" y="14673"/>
                </a:lnTo>
                <a:lnTo>
                  <a:pt x="9061" y="14453"/>
                </a:lnTo>
                <a:lnTo>
                  <a:pt x="9061" y="14269"/>
                </a:lnTo>
                <a:lnTo>
                  <a:pt x="9024" y="14086"/>
                </a:lnTo>
                <a:lnTo>
                  <a:pt x="8951" y="13976"/>
                </a:lnTo>
                <a:lnTo>
                  <a:pt x="8841" y="13829"/>
                </a:lnTo>
                <a:lnTo>
                  <a:pt x="8731" y="13756"/>
                </a:lnTo>
                <a:lnTo>
                  <a:pt x="8547" y="13646"/>
                </a:lnTo>
                <a:lnTo>
                  <a:pt x="8401" y="13609"/>
                </a:lnTo>
                <a:lnTo>
                  <a:pt x="8254" y="13572"/>
                </a:lnTo>
                <a:lnTo>
                  <a:pt x="8071" y="13572"/>
                </a:lnTo>
                <a:lnTo>
                  <a:pt x="7887" y="13609"/>
                </a:lnTo>
                <a:lnTo>
                  <a:pt x="7740" y="13682"/>
                </a:lnTo>
                <a:lnTo>
                  <a:pt x="7594" y="13792"/>
                </a:lnTo>
                <a:lnTo>
                  <a:pt x="7447" y="13902"/>
                </a:lnTo>
                <a:lnTo>
                  <a:pt x="7264" y="13609"/>
                </a:lnTo>
                <a:lnTo>
                  <a:pt x="7080" y="13242"/>
                </a:lnTo>
                <a:lnTo>
                  <a:pt x="6897" y="12912"/>
                </a:lnTo>
                <a:lnTo>
                  <a:pt x="6750" y="12545"/>
                </a:lnTo>
                <a:lnTo>
                  <a:pt x="7814" y="11958"/>
                </a:lnTo>
                <a:lnTo>
                  <a:pt x="8364" y="11591"/>
                </a:lnTo>
                <a:lnTo>
                  <a:pt x="8914" y="11188"/>
                </a:lnTo>
                <a:close/>
                <a:moveTo>
                  <a:pt x="6493" y="0"/>
                </a:moveTo>
                <a:lnTo>
                  <a:pt x="6163" y="294"/>
                </a:lnTo>
                <a:lnTo>
                  <a:pt x="5870" y="624"/>
                </a:lnTo>
                <a:lnTo>
                  <a:pt x="5613" y="991"/>
                </a:lnTo>
                <a:lnTo>
                  <a:pt x="5429" y="1394"/>
                </a:lnTo>
                <a:lnTo>
                  <a:pt x="5246" y="1798"/>
                </a:lnTo>
                <a:lnTo>
                  <a:pt x="5099" y="2201"/>
                </a:lnTo>
                <a:lnTo>
                  <a:pt x="5026" y="2641"/>
                </a:lnTo>
                <a:lnTo>
                  <a:pt x="4953" y="3081"/>
                </a:lnTo>
                <a:lnTo>
                  <a:pt x="4219" y="2898"/>
                </a:lnTo>
                <a:lnTo>
                  <a:pt x="3485" y="2788"/>
                </a:lnTo>
                <a:lnTo>
                  <a:pt x="2752" y="2715"/>
                </a:lnTo>
                <a:lnTo>
                  <a:pt x="2385" y="2751"/>
                </a:lnTo>
                <a:lnTo>
                  <a:pt x="2055" y="2788"/>
                </a:lnTo>
                <a:lnTo>
                  <a:pt x="1725" y="2825"/>
                </a:lnTo>
                <a:lnTo>
                  <a:pt x="1394" y="2898"/>
                </a:lnTo>
                <a:lnTo>
                  <a:pt x="1101" y="3045"/>
                </a:lnTo>
                <a:lnTo>
                  <a:pt x="808" y="3191"/>
                </a:lnTo>
                <a:lnTo>
                  <a:pt x="551" y="3338"/>
                </a:lnTo>
                <a:lnTo>
                  <a:pt x="367" y="3558"/>
                </a:lnTo>
                <a:lnTo>
                  <a:pt x="184" y="3815"/>
                </a:lnTo>
                <a:lnTo>
                  <a:pt x="74" y="4108"/>
                </a:lnTo>
                <a:lnTo>
                  <a:pt x="1" y="4402"/>
                </a:lnTo>
                <a:lnTo>
                  <a:pt x="1" y="4732"/>
                </a:lnTo>
                <a:lnTo>
                  <a:pt x="37" y="5026"/>
                </a:lnTo>
                <a:lnTo>
                  <a:pt x="147" y="5356"/>
                </a:lnTo>
                <a:lnTo>
                  <a:pt x="257" y="5649"/>
                </a:lnTo>
                <a:lnTo>
                  <a:pt x="441" y="5943"/>
                </a:lnTo>
                <a:lnTo>
                  <a:pt x="624" y="6236"/>
                </a:lnTo>
                <a:lnTo>
                  <a:pt x="844" y="6493"/>
                </a:lnTo>
                <a:lnTo>
                  <a:pt x="1211" y="6860"/>
                </a:lnTo>
                <a:lnTo>
                  <a:pt x="1615" y="7263"/>
                </a:lnTo>
                <a:lnTo>
                  <a:pt x="1615" y="7300"/>
                </a:lnTo>
                <a:lnTo>
                  <a:pt x="1615" y="7520"/>
                </a:lnTo>
                <a:lnTo>
                  <a:pt x="1688" y="7777"/>
                </a:lnTo>
                <a:lnTo>
                  <a:pt x="1725" y="7887"/>
                </a:lnTo>
                <a:lnTo>
                  <a:pt x="1835" y="7960"/>
                </a:lnTo>
                <a:lnTo>
                  <a:pt x="1908" y="8033"/>
                </a:lnTo>
                <a:lnTo>
                  <a:pt x="2055" y="8070"/>
                </a:lnTo>
                <a:lnTo>
                  <a:pt x="2165" y="8107"/>
                </a:lnTo>
                <a:lnTo>
                  <a:pt x="2275" y="8070"/>
                </a:lnTo>
                <a:lnTo>
                  <a:pt x="2532" y="7997"/>
                </a:lnTo>
                <a:lnTo>
                  <a:pt x="3045" y="8400"/>
                </a:lnTo>
                <a:lnTo>
                  <a:pt x="2642" y="8914"/>
                </a:lnTo>
                <a:lnTo>
                  <a:pt x="2312" y="9464"/>
                </a:lnTo>
                <a:lnTo>
                  <a:pt x="2018" y="10051"/>
                </a:lnTo>
                <a:lnTo>
                  <a:pt x="1871" y="10344"/>
                </a:lnTo>
                <a:lnTo>
                  <a:pt x="1798" y="10674"/>
                </a:lnTo>
                <a:lnTo>
                  <a:pt x="1725" y="10968"/>
                </a:lnTo>
                <a:lnTo>
                  <a:pt x="1688" y="11261"/>
                </a:lnTo>
                <a:lnTo>
                  <a:pt x="1688" y="11555"/>
                </a:lnTo>
                <a:lnTo>
                  <a:pt x="1725" y="11885"/>
                </a:lnTo>
                <a:lnTo>
                  <a:pt x="1798" y="12142"/>
                </a:lnTo>
                <a:lnTo>
                  <a:pt x="1908" y="12435"/>
                </a:lnTo>
                <a:lnTo>
                  <a:pt x="2055" y="12692"/>
                </a:lnTo>
                <a:lnTo>
                  <a:pt x="2238" y="12912"/>
                </a:lnTo>
                <a:lnTo>
                  <a:pt x="2495" y="13132"/>
                </a:lnTo>
                <a:lnTo>
                  <a:pt x="2788" y="13279"/>
                </a:lnTo>
                <a:lnTo>
                  <a:pt x="3045" y="13389"/>
                </a:lnTo>
                <a:lnTo>
                  <a:pt x="3375" y="13426"/>
                </a:lnTo>
                <a:lnTo>
                  <a:pt x="3669" y="13462"/>
                </a:lnTo>
                <a:lnTo>
                  <a:pt x="3999" y="13462"/>
                </a:lnTo>
                <a:lnTo>
                  <a:pt x="4292" y="13426"/>
                </a:lnTo>
                <a:lnTo>
                  <a:pt x="4586" y="13389"/>
                </a:lnTo>
                <a:lnTo>
                  <a:pt x="5026" y="13242"/>
                </a:lnTo>
                <a:lnTo>
                  <a:pt x="5503" y="13095"/>
                </a:lnTo>
                <a:lnTo>
                  <a:pt x="5906" y="12949"/>
                </a:lnTo>
                <a:lnTo>
                  <a:pt x="6346" y="12729"/>
                </a:lnTo>
                <a:lnTo>
                  <a:pt x="6530" y="13169"/>
                </a:lnTo>
                <a:lnTo>
                  <a:pt x="6713" y="13572"/>
                </a:lnTo>
                <a:lnTo>
                  <a:pt x="6970" y="13976"/>
                </a:lnTo>
                <a:lnTo>
                  <a:pt x="7227" y="14343"/>
                </a:lnTo>
                <a:lnTo>
                  <a:pt x="7153" y="14526"/>
                </a:lnTo>
                <a:lnTo>
                  <a:pt x="7117" y="14709"/>
                </a:lnTo>
                <a:lnTo>
                  <a:pt x="7153" y="14893"/>
                </a:lnTo>
                <a:lnTo>
                  <a:pt x="7227" y="15076"/>
                </a:lnTo>
                <a:lnTo>
                  <a:pt x="7337" y="15223"/>
                </a:lnTo>
                <a:lnTo>
                  <a:pt x="7484" y="15333"/>
                </a:lnTo>
                <a:lnTo>
                  <a:pt x="7630" y="15406"/>
                </a:lnTo>
                <a:lnTo>
                  <a:pt x="7777" y="15480"/>
                </a:lnTo>
                <a:lnTo>
                  <a:pt x="7924" y="15516"/>
                </a:lnTo>
                <a:lnTo>
                  <a:pt x="8107" y="15516"/>
                </a:lnTo>
                <a:lnTo>
                  <a:pt x="8254" y="15480"/>
                </a:lnTo>
                <a:lnTo>
                  <a:pt x="8437" y="15406"/>
                </a:lnTo>
                <a:lnTo>
                  <a:pt x="8474" y="15406"/>
                </a:lnTo>
                <a:lnTo>
                  <a:pt x="8804" y="15516"/>
                </a:lnTo>
                <a:lnTo>
                  <a:pt x="9171" y="15590"/>
                </a:lnTo>
                <a:lnTo>
                  <a:pt x="9501" y="15590"/>
                </a:lnTo>
                <a:lnTo>
                  <a:pt x="9868" y="15516"/>
                </a:lnTo>
                <a:lnTo>
                  <a:pt x="10161" y="15406"/>
                </a:lnTo>
                <a:lnTo>
                  <a:pt x="10418" y="15260"/>
                </a:lnTo>
                <a:lnTo>
                  <a:pt x="10675" y="15040"/>
                </a:lnTo>
                <a:lnTo>
                  <a:pt x="10858" y="14819"/>
                </a:lnTo>
                <a:lnTo>
                  <a:pt x="11042" y="14563"/>
                </a:lnTo>
                <a:lnTo>
                  <a:pt x="11188" y="14269"/>
                </a:lnTo>
                <a:lnTo>
                  <a:pt x="11299" y="13976"/>
                </a:lnTo>
                <a:lnTo>
                  <a:pt x="11409" y="13682"/>
                </a:lnTo>
                <a:lnTo>
                  <a:pt x="11519" y="13242"/>
                </a:lnTo>
                <a:lnTo>
                  <a:pt x="11629" y="12765"/>
                </a:lnTo>
                <a:lnTo>
                  <a:pt x="11665" y="12252"/>
                </a:lnTo>
                <a:lnTo>
                  <a:pt x="11702" y="11775"/>
                </a:lnTo>
                <a:lnTo>
                  <a:pt x="12619" y="11848"/>
                </a:lnTo>
                <a:lnTo>
                  <a:pt x="13499" y="11922"/>
                </a:lnTo>
                <a:lnTo>
                  <a:pt x="14416" y="11922"/>
                </a:lnTo>
                <a:lnTo>
                  <a:pt x="15297" y="11885"/>
                </a:lnTo>
                <a:lnTo>
                  <a:pt x="15333" y="11848"/>
                </a:lnTo>
                <a:lnTo>
                  <a:pt x="15333" y="11775"/>
                </a:lnTo>
                <a:lnTo>
                  <a:pt x="15590" y="11702"/>
                </a:lnTo>
                <a:lnTo>
                  <a:pt x="15884" y="11628"/>
                </a:lnTo>
                <a:lnTo>
                  <a:pt x="16140" y="11481"/>
                </a:lnTo>
                <a:lnTo>
                  <a:pt x="16397" y="11335"/>
                </a:lnTo>
                <a:lnTo>
                  <a:pt x="16507" y="11335"/>
                </a:lnTo>
                <a:lnTo>
                  <a:pt x="16544" y="11298"/>
                </a:lnTo>
                <a:lnTo>
                  <a:pt x="16581" y="11225"/>
                </a:lnTo>
                <a:lnTo>
                  <a:pt x="16544" y="10931"/>
                </a:lnTo>
                <a:lnTo>
                  <a:pt x="16471" y="10638"/>
                </a:lnTo>
                <a:lnTo>
                  <a:pt x="16397" y="10344"/>
                </a:lnTo>
                <a:lnTo>
                  <a:pt x="16287" y="10088"/>
                </a:lnTo>
                <a:lnTo>
                  <a:pt x="15994" y="9537"/>
                </a:lnTo>
                <a:lnTo>
                  <a:pt x="15627" y="9060"/>
                </a:lnTo>
                <a:lnTo>
                  <a:pt x="15223" y="8584"/>
                </a:lnTo>
                <a:lnTo>
                  <a:pt x="14783" y="8143"/>
                </a:lnTo>
                <a:lnTo>
                  <a:pt x="14306" y="7740"/>
                </a:lnTo>
                <a:lnTo>
                  <a:pt x="13793" y="7336"/>
                </a:lnTo>
                <a:lnTo>
                  <a:pt x="12949" y="6786"/>
                </a:lnTo>
                <a:lnTo>
                  <a:pt x="13353" y="6053"/>
                </a:lnTo>
                <a:lnTo>
                  <a:pt x="13720" y="5319"/>
                </a:lnTo>
                <a:lnTo>
                  <a:pt x="14050" y="4549"/>
                </a:lnTo>
                <a:lnTo>
                  <a:pt x="14306" y="3778"/>
                </a:lnTo>
                <a:lnTo>
                  <a:pt x="14306" y="3632"/>
                </a:lnTo>
                <a:lnTo>
                  <a:pt x="14453" y="3522"/>
                </a:lnTo>
                <a:lnTo>
                  <a:pt x="14600" y="3375"/>
                </a:lnTo>
                <a:lnTo>
                  <a:pt x="14747" y="3155"/>
                </a:lnTo>
                <a:lnTo>
                  <a:pt x="14820" y="2935"/>
                </a:lnTo>
                <a:lnTo>
                  <a:pt x="14820" y="2678"/>
                </a:lnTo>
                <a:lnTo>
                  <a:pt x="14747" y="2421"/>
                </a:lnTo>
                <a:lnTo>
                  <a:pt x="14637" y="2238"/>
                </a:lnTo>
                <a:lnTo>
                  <a:pt x="14490" y="2054"/>
                </a:lnTo>
                <a:lnTo>
                  <a:pt x="14270" y="1944"/>
                </a:lnTo>
                <a:lnTo>
                  <a:pt x="14160" y="1908"/>
                </a:lnTo>
                <a:lnTo>
                  <a:pt x="14013" y="1908"/>
                </a:lnTo>
                <a:lnTo>
                  <a:pt x="13830" y="1944"/>
                </a:lnTo>
                <a:lnTo>
                  <a:pt x="13683" y="2018"/>
                </a:lnTo>
                <a:lnTo>
                  <a:pt x="13536" y="2091"/>
                </a:lnTo>
                <a:lnTo>
                  <a:pt x="13389" y="2201"/>
                </a:lnTo>
                <a:lnTo>
                  <a:pt x="12949" y="2128"/>
                </a:lnTo>
                <a:lnTo>
                  <a:pt x="12472" y="2164"/>
                </a:lnTo>
                <a:lnTo>
                  <a:pt x="12032" y="2201"/>
                </a:lnTo>
                <a:lnTo>
                  <a:pt x="11592" y="2274"/>
                </a:lnTo>
                <a:lnTo>
                  <a:pt x="11115" y="2421"/>
                </a:lnTo>
                <a:lnTo>
                  <a:pt x="10675" y="2568"/>
                </a:lnTo>
                <a:lnTo>
                  <a:pt x="10271" y="2751"/>
                </a:lnTo>
                <a:lnTo>
                  <a:pt x="9831" y="2971"/>
                </a:lnTo>
                <a:lnTo>
                  <a:pt x="9611" y="3081"/>
                </a:lnTo>
                <a:lnTo>
                  <a:pt x="9208" y="2421"/>
                </a:lnTo>
                <a:lnTo>
                  <a:pt x="8767" y="1761"/>
                </a:lnTo>
                <a:lnTo>
                  <a:pt x="8254" y="1137"/>
                </a:lnTo>
                <a:lnTo>
                  <a:pt x="7740" y="550"/>
                </a:lnTo>
                <a:lnTo>
                  <a:pt x="7630" y="477"/>
                </a:lnTo>
                <a:lnTo>
                  <a:pt x="7520" y="477"/>
                </a:lnTo>
                <a:lnTo>
                  <a:pt x="7117" y="624"/>
                </a:lnTo>
                <a:lnTo>
                  <a:pt x="6713" y="807"/>
                </a:lnTo>
                <a:lnTo>
                  <a:pt x="6640" y="844"/>
                </a:lnTo>
                <a:lnTo>
                  <a:pt x="6603" y="881"/>
                </a:lnTo>
                <a:lnTo>
                  <a:pt x="6640" y="991"/>
                </a:lnTo>
                <a:lnTo>
                  <a:pt x="6677" y="1064"/>
                </a:lnTo>
                <a:lnTo>
                  <a:pt x="6787" y="1064"/>
                </a:lnTo>
                <a:lnTo>
                  <a:pt x="7153" y="1027"/>
                </a:lnTo>
                <a:lnTo>
                  <a:pt x="7484" y="991"/>
                </a:lnTo>
                <a:lnTo>
                  <a:pt x="7960" y="1541"/>
                </a:lnTo>
                <a:lnTo>
                  <a:pt x="8401" y="2091"/>
                </a:lnTo>
                <a:lnTo>
                  <a:pt x="8841" y="2715"/>
                </a:lnTo>
                <a:lnTo>
                  <a:pt x="9208" y="3301"/>
                </a:lnTo>
                <a:lnTo>
                  <a:pt x="8511" y="3742"/>
                </a:lnTo>
                <a:lnTo>
                  <a:pt x="7850" y="4219"/>
                </a:lnTo>
                <a:lnTo>
                  <a:pt x="6603" y="3668"/>
                </a:lnTo>
                <a:lnTo>
                  <a:pt x="5980" y="3412"/>
                </a:lnTo>
                <a:lnTo>
                  <a:pt x="5319" y="3191"/>
                </a:lnTo>
                <a:lnTo>
                  <a:pt x="5393" y="2788"/>
                </a:lnTo>
                <a:lnTo>
                  <a:pt x="5466" y="2384"/>
                </a:lnTo>
                <a:lnTo>
                  <a:pt x="5576" y="1981"/>
                </a:lnTo>
                <a:lnTo>
                  <a:pt x="5723" y="1577"/>
                </a:lnTo>
                <a:lnTo>
                  <a:pt x="5906" y="1211"/>
                </a:lnTo>
                <a:lnTo>
                  <a:pt x="6126" y="844"/>
                </a:lnTo>
                <a:lnTo>
                  <a:pt x="6383" y="514"/>
                </a:lnTo>
                <a:lnTo>
                  <a:pt x="6640" y="184"/>
                </a:lnTo>
                <a:lnTo>
                  <a:pt x="6677" y="110"/>
                </a:lnTo>
                <a:lnTo>
                  <a:pt x="6677" y="37"/>
                </a:lnTo>
                <a:lnTo>
                  <a:pt x="6603" y="0"/>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501" name="Shape 501"/>
          <p:cNvSpPr/>
          <p:nvPr/>
        </p:nvSpPr>
        <p:spPr>
          <a:xfrm>
            <a:off x="-35016" y="4075593"/>
            <a:ext cx="339602" cy="400617"/>
          </a:xfrm>
          <a:custGeom>
            <a:avLst/>
            <a:gdLst/>
            <a:ahLst/>
            <a:cxnLst/>
            <a:rect l="0" t="0" r="0" b="0"/>
            <a:pathLst>
              <a:path w="9391" h="11079" extrusionOk="0">
                <a:moveTo>
                  <a:pt x="4916" y="441"/>
                </a:moveTo>
                <a:lnTo>
                  <a:pt x="5026" y="477"/>
                </a:lnTo>
                <a:lnTo>
                  <a:pt x="5099" y="551"/>
                </a:lnTo>
                <a:lnTo>
                  <a:pt x="5099" y="771"/>
                </a:lnTo>
                <a:lnTo>
                  <a:pt x="5026" y="954"/>
                </a:lnTo>
                <a:lnTo>
                  <a:pt x="4953" y="1064"/>
                </a:lnTo>
                <a:lnTo>
                  <a:pt x="4842" y="1138"/>
                </a:lnTo>
                <a:lnTo>
                  <a:pt x="4732" y="1174"/>
                </a:lnTo>
                <a:lnTo>
                  <a:pt x="4622" y="1138"/>
                </a:lnTo>
                <a:lnTo>
                  <a:pt x="4366" y="1028"/>
                </a:lnTo>
                <a:lnTo>
                  <a:pt x="4439" y="917"/>
                </a:lnTo>
                <a:lnTo>
                  <a:pt x="4439" y="771"/>
                </a:lnTo>
                <a:lnTo>
                  <a:pt x="4402" y="697"/>
                </a:lnTo>
                <a:lnTo>
                  <a:pt x="4366" y="661"/>
                </a:lnTo>
                <a:lnTo>
                  <a:pt x="4476" y="551"/>
                </a:lnTo>
                <a:lnTo>
                  <a:pt x="4622" y="477"/>
                </a:lnTo>
                <a:lnTo>
                  <a:pt x="4769" y="441"/>
                </a:lnTo>
                <a:close/>
                <a:moveTo>
                  <a:pt x="3375" y="6493"/>
                </a:moveTo>
                <a:lnTo>
                  <a:pt x="3375" y="6530"/>
                </a:lnTo>
                <a:lnTo>
                  <a:pt x="3339" y="6530"/>
                </a:lnTo>
                <a:lnTo>
                  <a:pt x="3375" y="6493"/>
                </a:lnTo>
                <a:close/>
                <a:moveTo>
                  <a:pt x="4292" y="6933"/>
                </a:moveTo>
                <a:lnTo>
                  <a:pt x="4256" y="7007"/>
                </a:lnTo>
                <a:lnTo>
                  <a:pt x="4219" y="6970"/>
                </a:lnTo>
                <a:lnTo>
                  <a:pt x="4292" y="6933"/>
                </a:lnTo>
                <a:close/>
                <a:moveTo>
                  <a:pt x="5209" y="4219"/>
                </a:moveTo>
                <a:lnTo>
                  <a:pt x="5429" y="4329"/>
                </a:lnTo>
                <a:lnTo>
                  <a:pt x="5649" y="4439"/>
                </a:lnTo>
                <a:lnTo>
                  <a:pt x="5686" y="4549"/>
                </a:lnTo>
                <a:lnTo>
                  <a:pt x="5723" y="4586"/>
                </a:lnTo>
                <a:lnTo>
                  <a:pt x="5796" y="4586"/>
                </a:lnTo>
                <a:lnTo>
                  <a:pt x="6016" y="4879"/>
                </a:lnTo>
                <a:lnTo>
                  <a:pt x="6163" y="5173"/>
                </a:lnTo>
                <a:lnTo>
                  <a:pt x="6200" y="5503"/>
                </a:lnTo>
                <a:lnTo>
                  <a:pt x="6200" y="5833"/>
                </a:lnTo>
                <a:lnTo>
                  <a:pt x="6090" y="6126"/>
                </a:lnTo>
                <a:lnTo>
                  <a:pt x="5943" y="6420"/>
                </a:lnTo>
                <a:lnTo>
                  <a:pt x="5796" y="6603"/>
                </a:lnTo>
                <a:lnTo>
                  <a:pt x="5649" y="6750"/>
                </a:lnTo>
                <a:lnTo>
                  <a:pt x="5649" y="6713"/>
                </a:lnTo>
                <a:lnTo>
                  <a:pt x="5649" y="6566"/>
                </a:lnTo>
                <a:lnTo>
                  <a:pt x="5649" y="6383"/>
                </a:lnTo>
                <a:lnTo>
                  <a:pt x="5613" y="6346"/>
                </a:lnTo>
                <a:lnTo>
                  <a:pt x="5576" y="6310"/>
                </a:lnTo>
                <a:lnTo>
                  <a:pt x="5539" y="6310"/>
                </a:lnTo>
                <a:lnTo>
                  <a:pt x="5503" y="6346"/>
                </a:lnTo>
                <a:lnTo>
                  <a:pt x="5393" y="6493"/>
                </a:lnTo>
                <a:lnTo>
                  <a:pt x="5356" y="6676"/>
                </a:lnTo>
                <a:lnTo>
                  <a:pt x="5319" y="6933"/>
                </a:lnTo>
                <a:lnTo>
                  <a:pt x="5099" y="7007"/>
                </a:lnTo>
                <a:lnTo>
                  <a:pt x="5099" y="6860"/>
                </a:lnTo>
                <a:lnTo>
                  <a:pt x="5099" y="6713"/>
                </a:lnTo>
                <a:lnTo>
                  <a:pt x="5136" y="6566"/>
                </a:lnTo>
                <a:lnTo>
                  <a:pt x="5209" y="6456"/>
                </a:lnTo>
                <a:lnTo>
                  <a:pt x="5246" y="6420"/>
                </a:lnTo>
                <a:lnTo>
                  <a:pt x="5209" y="6383"/>
                </a:lnTo>
                <a:lnTo>
                  <a:pt x="5173" y="6346"/>
                </a:lnTo>
                <a:lnTo>
                  <a:pt x="5136" y="6346"/>
                </a:lnTo>
                <a:lnTo>
                  <a:pt x="4953" y="6456"/>
                </a:lnTo>
                <a:lnTo>
                  <a:pt x="4842" y="6640"/>
                </a:lnTo>
                <a:lnTo>
                  <a:pt x="4769" y="6823"/>
                </a:lnTo>
                <a:lnTo>
                  <a:pt x="4769" y="7043"/>
                </a:lnTo>
                <a:lnTo>
                  <a:pt x="4696" y="7043"/>
                </a:lnTo>
                <a:lnTo>
                  <a:pt x="4659" y="7007"/>
                </a:lnTo>
                <a:lnTo>
                  <a:pt x="4622" y="6970"/>
                </a:lnTo>
                <a:lnTo>
                  <a:pt x="4586" y="6970"/>
                </a:lnTo>
                <a:lnTo>
                  <a:pt x="5026" y="6016"/>
                </a:lnTo>
                <a:lnTo>
                  <a:pt x="5026" y="5943"/>
                </a:lnTo>
                <a:lnTo>
                  <a:pt x="4989" y="5906"/>
                </a:lnTo>
                <a:lnTo>
                  <a:pt x="4953" y="5906"/>
                </a:lnTo>
                <a:lnTo>
                  <a:pt x="4916" y="5943"/>
                </a:lnTo>
                <a:lnTo>
                  <a:pt x="4402" y="6750"/>
                </a:lnTo>
                <a:lnTo>
                  <a:pt x="4366" y="6676"/>
                </a:lnTo>
                <a:lnTo>
                  <a:pt x="4329" y="6640"/>
                </a:lnTo>
                <a:lnTo>
                  <a:pt x="4256" y="6640"/>
                </a:lnTo>
                <a:lnTo>
                  <a:pt x="4439" y="6236"/>
                </a:lnTo>
                <a:lnTo>
                  <a:pt x="4659" y="5796"/>
                </a:lnTo>
                <a:lnTo>
                  <a:pt x="4696" y="5759"/>
                </a:lnTo>
                <a:lnTo>
                  <a:pt x="4659" y="5723"/>
                </a:lnTo>
                <a:lnTo>
                  <a:pt x="4586" y="5723"/>
                </a:lnTo>
                <a:lnTo>
                  <a:pt x="4182" y="6273"/>
                </a:lnTo>
                <a:lnTo>
                  <a:pt x="3999" y="6566"/>
                </a:lnTo>
                <a:lnTo>
                  <a:pt x="3852" y="6860"/>
                </a:lnTo>
                <a:lnTo>
                  <a:pt x="3669" y="6786"/>
                </a:lnTo>
                <a:lnTo>
                  <a:pt x="3779" y="6750"/>
                </a:lnTo>
                <a:lnTo>
                  <a:pt x="3852" y="6640"/>
                </a:lnTo>
                <a:lnTo>
                  <a:pt x="3889" y="6566"/>
                </a:lnTo>
                <a:lnTo>
                  <a:pt x="3889" y="6420"/>
                </a:lnTo>
                <a:lnTo>
                  <a:pt x="3889" y="6383"/>
                </a:lnTo>
                <a:lnTo>
                  <a:pt x="3815" y="6383"/>
                </a:lnTo>
                <a:lnTo>
                  <a:pt x="3999" y="6163"/>
                </a:lnTo>
                <a:lnTo>
                  <a:pt x="4512" y="5539"/>
                </a:lnTo>
                <a:lnTo>
                  <a:pt x="4512" y="5466"/>
                </a:lnTo>
                <a:lnTo>
                  <a:pt x="4476" y="5429"/>
                </a:lnTo>
                <a:lnTo>
                  <a:pt x="4402" y="5429"/>
                </a:lnTo>
                <a:lnTo>
                  <a:pt x="3779" y="6016"/>
                </a:lnTo>
                <a:lnTo>
                  <a:pt x="3632" y="6126"/>
                </a:lnTo>
                <a:lnTo>
                  <a:pt x="3595" y="6090"/>
                </a:lnTo>
                <a:lnTo>
                  <a:pt x="3559" y="6090"/>
                </a:lnTo>
                <a:lnTo>
                  <a:pt x="3485" y="6126"/>
                </a:lnTo>
                <a:lnTo>
                  <a:pt x="3669" y="5869"/>
                </a:lnTo>
                <a:lnTo>
                  <a:pt x="3889" y="5649"/>
                </a:lnTo>
                <a:lnTo>
                  <a:pt x="4146" y="5466"/>
                </a:lnTo>
                <a:lnTo>
                  <a:pt x="4402" y="5283"/>
                </a:lnTo>
                <a:lnTo>
                  <a:pt x="4439" y="5246"/>
                </a:lnTo>
                <a:lnTo>
                  <a:pt x="4402" y="5209"/>
                </a:lnTo>
                <a:lnTo>
                  <a:pt x="4402" y="5173"/>
                </a:lnTo>
                <a:lnTo>
                  <a:pt x="4329" y="5136"/>
                </a:lnTo>
                <a:lnTo>
                  <a:pt x="3962" y="5319"/>
                </a:lnTo>
                <a:lnTo>
                  <a:pt x="3632" y="5539"/>
                </a:lnTo>
                <a:lnTo>
                  <a:pt x="3339" y="5796"/>
                </a:lnTo>
                <a:lnTo>
                  <a:pt x="3082" y="6126"/>
                </a:lnTo>
                <a:lnTo>
                  <a:pt x="3045" y="6016"/>
                </a:lnTo>
                <a:lnTo>
                  <a:pt x="3082" y="5980"/>
                </a:lnTo>
                <a:lnTo>
                  <a:pt x="3339" y="5613"/>
                </a:lnTo>
                <a:lnTo>
                  <a:pt x="3632" y="5283"/>
                </a:lnTo>
                <a:lnTo>
                  <a:pt x="3962" y="4952"/>
                </a:lnTo>
                <a:lnTo>
                  <a:pt x="4292" y="4659"/>
                </a:lnTo>
                <a:lnTo>
                  <a:pt x="4292" y="4622"/>
                </a:lnTo>
                <a:lnTo>
                  <a:pt x="4256" y="4586"/>
                </a:lnTo>
                <a:lnTo>
                  <a:pt x="4219" y="4586"/>
                </a:lnTo>
                <a:lnTo>
                  <a:pt x="3925" y="4732"/>
                </a:lnTo>
                <a:lnTo>
                  <a:pt x="3632" y="4879"/>
                </a:lnTo>
                <a:lnTo>
                  <a:pt x="3375" y="5099"/>
                </a:lnTo>
                <a:lnTo>
                  <a:pt x="3155" y="5356"/>
                </a:lnTo>
                <a:lnTo>
                  <a:pt x="3228" y="5209"/>
                </a:lnTo>
                <a:lnTo>
                  <a:pt x="3339" y="5062"/>
                </a:lnTo>
                <a:lnTo>
                  <a:pt x="3559" y="4842"/>
                </a:lnTo>
                <a:lnTo>
                  <a:pt x="3852" y="4622"/>
                </a:lnTo>
                <a:lnTo>
                  <a:pt x="4146" y="4476"/>
                </a:lnTo>
                <a:lnTo>
                  <a:pt x="4402" y="4366"/>
                </a:lnTo>
                <a:lnTo>
                  <a:pt x="4659" y="4292"/>
                </a:lnTo>
                <a:lnTo>
                  <a:pt x="4953" y="4219"/>
                </a:lnTo>
                <a:close/>
                <a:moveTo>
                  <a:pt x="807" y="8767"/>
                </a:moveTo>
                <a:lnTo>
                  <a:pt x="807" y="8841"/>
                </a:lnTo>
                <a:lnTo>
                  <a:pt x="844" y="8914"/>
                </a:lnTo>
                <a:lnTo>
                  <a:pt x="918" y="8951"/>
                </a:lnTo>
                <a:lnTo>
                  <a:pt x="1138" y="8951"/>
                </a:lnTo>
                <a:lnTo>
                  <a:pt x="1211" y="8987"/>
                </a:lnTo>
                <a:lnTo>
                  <a:pt x="1321" y="8987"/>
                </a:lnTo>
                <a:lnTo>
                  <a:pt x="1321" y="9061"/>
                </a:lnTo>
                <a:lnTo>
                  <a:pt x="1321" y="9097"/>
                </a:lnTo>
                <a:lnTo>
                  <a:pt x="1248" y="9171"/>
                </a:lnTo>
                <a:lnTo>
                  <a:pt x="1174" y="9207"/>
                </a:lnTo>
                <a:lnTo>
                  <a:pt x="954" y="9244"/>
                </a:lnTo>
                <a:lnTo>
                  <a:pt x="844" y="9207"/>
                </a:lnTo>
                <a:lnTo>
                  <a:pt x="697" y="9134"/>
                </a:lnTo>
                <a:lnTo>
                  <a:pt x="587" y="9061"/>
                </a:lnTo>
                <a:lnTo>
                  <a:pt x="551" y="8951"/>
                </a:lnTo>
                <a:lnTo>
                  <a:pt x="661" y="8841"/>
                </a:lnTo>
                <a:lnTo>
                  <a:pt x="807" y="8767"/>
                </a:lnTo>
                <a:close/>
                <a:moveTo>
                  <a:pt x="8511" y="8657"/>
                </a:moveTo>
                <a:lnTo>
                  <a:pt x="8621" y="8694"/>
                </a:lnTo>
                <a:lnTo>
                  <a:pt x="8731" y="8731"/>
                </a:lnTo>
                <a:lnTo>
                  <a:pt x="8841" y="8804"/>
                </a:lnTo>
                <a:lnTo>
                  <a:pt x="8951" y="8877"/>
                </a:lnTo>
                <a:lnTo>
                  <a:pt x="8987" y="8987"/>
                </a:lnTo>
                <a:lnTo>
                  <a:pt x="9024" y="9097"/>
                </a:lnTo>
                <a:lnTo>
                  <a:pt x="9024" y="9134"/>
                </a:lnTo>
                <a:lnTo>
                  <a:pt x="8987" y="9134"/>
                </a:lnTo>
                <a:lnTo>
                  <a:pt x="8877" y="9097"/>
                </a:lnTo>
                <a:lnTo>
                  <a:pt x="8804" y="9134"/>
                </a:lnTo>
                <a:lnTo>
                  <a:pt x="8731" y="9171"/>
                </a:lnTo>
                <a:lnTo>
                  <a:pt x="8621" y="9281"/>
                </a:lnTo>
                <a:lnTo>
                  <a:pt x="8474" y="9354"/>
                </a:lnTo>
                <a:lnTo>
                  <a:pt x="8327" y="9318"/>
                </a:lnTo>
                <a:lnTo>
                  <a:pt x="8254" y="9244"/>
                </a:lnTo>
                <a:lnTo>
                  <a:pt x="8217" y="9171"/>
                </a:lnTo>
                <a:lnTo>
                  <a:pt x="8217" y="9024"/>
                </a:lnTo>
                <a:lnTo>
                  <a:pt x="8254" y="8841"/>
                </a:lnTo>
                <a:lnTo>
                  <a:pt x="8254" y="8694"/>
                </a:lnTo>
                <a:lnTo>
                  <a:pt x="8511" y="8657"/>
                </a:lnTo>
                <a:close/>
                <a:moveTo>
                  <a:pt x="5026" y="9501"/>
                </a:moveTo>
                <a:lnTo>
                  <a:pt x="5063" y="9574"/>
                </a:lnTo>
                <a:lnTo>
                  <a:pt x="4989" y="9538"/>
                </a:lnTo>
                <a:lnTo>
                  <a:pt x="5026" y="9501"/>
                </a:lnTo>
                <a:close/>
                <a:moveTo>
                  <a:pt x="4696" y="9868"/>
                </a:moveTo>
                <a:lnTo>
                  <a:pt x="4953" y="9941"/>
                </a:lnTo>
                <a:lnTo>
                  <a:pt x="4916" y="10014"/>
                </a:lnTo>
                <a:lnTo>
                  <a:pt x="4879" y="10271"/>
                </a:lnTo>
                <a:lnTo>
                  <a:pt x="4842" y="10308"/>
                </a:lnTo>
                <a:lnTo>
                  <a:pt x="4549" y="10308"/>
                </a:lnTo>
                <a:lnTo>
                  <a:pt x="4439" y="10235"/>
                </a:lnTo>
                <a:lnTo>
                  <a:pt x="4329" y="10125"/>
                </a:lnTo>
                <a:lnTo>
                  <a:pt x="4292" y="10051"/>
                </a:lnTo>
                <a:lnTo>
                  <a:pt x="4256" y="9941"/>
                </a:lnTo>
                <a:lnTo>
                  <a:pt x="4329" y="9904"/>
                </a:lnTo>
                <a:lnTo>
                  <a:pt x="4439" y="9868"/>
                </a:lnTo>
                <a:close/>
                <a:moveTo>
                  <a:pt x="4806" y="0"/>
                </a:moveTo>
                <a:lnTo>
                  <a:pt x="4622" y="37"/>
                </a:lnTo>
                <a:lnTo>
                  <a:pt x="4476" y="110"/>
                </a:lnTo>
                <a:lnTo>
                  <a:pt x="4292" y="147"/>
                </a:lnTo>
                <a:lnTo>
                  <a:pt x="4146" y="257"/>
                </a:lnTo>
                <a:lnTo>
                  <a:pt x="3999" y="367"/>
                </a:lnTo>
                <a:lnTo>
                  <a:pt x="3889" y="477"/>
                </a:lnTo>
                <a:lnTo>
                  <a:pt x="3779" y="624"/>
                </a:lnTo>
                <a:lnTo>
                  <a:pt x="3705" y="807"/>
                </a:lnTo>
                <a:lnTo>
                  <a:pt x="3669" y="954"/>
                </a:lnTo>
                <a:lnTo>
                  <a:pt x="3669" y="1138"/>
                </a:lnTo>
                <a:lnTo>
                  <a:pt x="3705" y="1321"/>
                </a:lnTo>
                <a:lnTo>
                  <a:pt x="3815" y="1578"/>
                </a:lnTo>
                <a:lnTo>
                  <a:pt x="3999" y="1761"/>
                </a:lnTo>
                <a:lnTo>
                  <a:pt x="4182" y="1871"/>
                </a:lnTo>
                <a:lnTo>
                  <a:pt x="4402" y="1945"/>
                </a:lnTo>
                <a:lnTo>
                  <a:pt x="4366" y="2055"/>
                </a:lnTo>
                <a:lnTo>
                  <a:pt x="4329" y="2165"/>
                </a:lnTo>
                <a:lnTo>
                  <a:pt x="4329" y="2531"/>
                </a:lnTo>
                <a:lnTo>
                  <a:pt x="4329" y="2898"/>
                </a:lnTo>
                <a:lnTo>
                  <a:pt x="4329" y="3522"/>
                </a:lnTo>
                <a:lnTo>
                  <a:pt x="4329" y="3669"/>
                </a:lnTo>
                <a:lnTo>
                  <a:pt x="4366" y="3779"/>
                </a:lnTo>
                <a:lnTo>
                  <a:pt x="4072" y="3925"/>
                </a:lnTo>
                <a:lnTo>
                  <a:pt x="3815" y="4109"/>
                </a:lnTo>
                <a:lnTo>
                  <a:pt x="3742" y="4182"/>
                </a:lnTo>
                <a:lnTo>
                  <a:pt x="3742" y="4255"/>
                </a:lnTo>
                <a:lnTo>
                  <a:pt x="3522" y="4402"/>
                </a:lnTo>
                <a:lnTo>
                  <a:pt x="3339" y="4549"/>
                </a:lnTo>
                <a:lnTo>
                  <a:pt x="3155" y="4696"/>
                </a:lnTo>
                <a:lnTo>
                  <a:pt x="3008" y="4879"/>
                </a:lnTo>
                <a:lnTo>
                  <a:pt x="2862" y="5062"/>
                </a:lnTo>
                <a:lnTo>
                  <a:pt x="2752" y="5283"/>
                </a:lnTo>
                <a:lnTo>
                  <a:pt x="2678" y="5503"/>
                </a:lnTo>
                <a:lnTo>
                  <a:pt x="2642" y="5686"/>
                </a:lnTo>
                <a:lnTo>
                  <a:pt x="2642" y="5906"/>
                </a:lnTo>
                <a:lnTo>
                  <a:pt x="2678" y="6126"/>
                </a:lnTo>
                <a:lnTo>
                  <a:pt x="2752" y="6346"/>
                </a:lnTo>
                <a:lnTo>
                  <a:pt x="2825" y="6566"/>
                </a:lnTo>
                <a:lnTo>
                  <a:pt x="2898" y="6676"/>
                </a:lnTo>
                <a:lnTo>
                  <a:pt x="2421" y="7080"/>
                </a:lnTo>
                <a:lnTo>
                  <a:pt x="1908" y="7447"/>
                </a:lnTo>
                <a:lnTo>
                  <a:pt x="1431" y="7850"/>
                </a:lnTo>
                <a:lnTo>
                  <a:pt x="1211" y="8070"/>
                </a:lnTo>
                <a:lnTo>
                  <a:pt x="991" y="8327"/>
                </a:lnTo>
                <a:lnTo>
                  <a:pt x="771" y="8364"/>
                </a:lnTo>
                <a:lnTo>
                  <a:pt x="624" y="8327"/>
                </a:lnTo>
                <a:lnTo>
                  <a:pt x="477" y="8327"/>
                </a:lnTo>
                <a:lnTo>
                  <a:pt x="367" y="8364"/>
                </a:lnTo>
                <a:lnTo>
                  <a:pt x="257" y="8437"/>
                </a:lnTo>
                <a:lnTo>
                  <a:pt x="184" y="8511"/>
                </a:lnTo>
                <a:lnTo>
                  <a:pt x="111" y="8584"/>
                </a:lnTo>
                <a:lnTo>
                  <a:pt x="37" y="8804"/>
                </a:lnTo>
                <a:lnTo>
                  <a:pt x="0" y="9061"/>
                </a:lnTo>
                <a:lnTo>
                  <a:pt x="0" y="9318"/>
                </a:lnTo>
                <a:lnTo>
                  <a:pt x="74" y="9538"/>
                </a:lnTo>
                <a:lnTo>
                  <a:pt x="257" y="9684"/>
                </a:lnTo>
                <a:lnTo>
                  <a:pt x="477" y="9831"/>
                </a:lnTo>
                <a:lnTo>
                  <a:pt x="697" y="9904"/>
                </a:lnTo>
                <a:lnTo>
                  <a:pt x="954" y="9941"/>
                </a:lnTo>
                <a:lnTo>
                  <a:pt x="1174" y="9904"/>
                </a:lnTo>
                <a:lnTo>
                  <a:pt x="1431" y="9868"/>
                </a:lnTo>
                <a:lnTo>
                  <a:pt x="1651" y="9794"/>
                </a:lnTo>
                <a:lnTo>
                  <a:pt x="1798" y="9648"/>
                </a:lnTo>
                <a:lnTo>
                  <a:pt x="1908" y="9574"/>
                </a:lnTo>
                <a:lnTo>
                  <a:pt x="1945" y="9464"/>
                </a:lnTo>
                <a:lnTo>
                  <a:pt x="1981" y="9354"/>
                </a:lnTo>
                <a:lnTo>
                  <a:pt x="1981" y="9207"/>
                </a:lnTo>
                <a:lnTo>
                  <a:pt x="1908" y="8987"/>
                </a:lnTo>
                <a:lnTo>
                  <a:pt x="1798" y="8767"/>
                </a:lnTo>
                <a:lnTo>
                  <a:pt x="1651" y="8584"/>
                </a:lnTo>
                <a:lnTo>
                  <a:pt x="1431" y="8437"/>
                </a:lnTo>
                <a:lnTo>
                  <a:pt x="1394" y="8437"/>
                </a:lnTo>
                <a:lnTo>
                  <a:pt x="1578" y="8254"/>
                </a:lnTo>
                <a:lnTo>
                  <a:pt x="1761" y="8070"/>
                </a:lnTo>
                <a:lnTo>
                  <a:pt x="2165" y="7777"/>
                </a:lnTo>
                <a:lnTo>
                  <a:pt x="2421" y="7557"/>
                </a:lnTo>
                <a:lnTo>
                  <a:pt x="2642" y="7337"/>
                </a:lnTo>
                <a:lnTo>
                  <a:pt x="2862" y="7080"/>
                </a:lnTo>
                <a:lnTo>
                  <a:pt x="3008" y="6786"/>
                </a:lnTo>
                <a:lnTo>
                  <a:pt x="3118" y="6897"/>
                </a:lnTo>
                <a:lnTo>
                  <a:pt x="3302" y="7043"/>
                </a:lnTo>
                <a:lnTo>
                  <a:pt x="3632" y="7227"/>
                </a:lnTo>
                <a:lnTo>
                  <a:pt x="3999" y="7337"/>
                </a:lnTo>
                <a:lnTo>
                  <a:pt x="4366" y="7410"/>
                </a:lnTo>
                <a:lnTo>
                  <a:pt x="4439" y="7410"/>
                </a:lnTo>
                <a:lnTo>
                  <a:pt x="4402" y="7887"/>
                </a:lnTo>
                <a:lnTo>
                  <a:pt x="4402" y="8364"/>
                </a:lnTo>
                <a:lnTo>
                  <a:pt x="4439" y="9318"/>
                </a:lnTo>
                <a:lnTo>
                  <a:pt x="4256" y="9391"/>
                </a:lnTo>
                <a:lnTo>
                  <a:pt x="4109" y="9464"/>
                </a:lnTo>
                <a:lnTo>
                  <a:pt x="3999" y="9574"/>
                </a:lnTo>
                <a:lnTo>
                  <a:pt x="3925" y="9684"/>
                </a:lnTo>
                <a:lnTo>
                  <a:pt x="3889" y="9794"/>
                </a:lnTo>
                <a:lnTo>
                  <a:pt x="3852" y="9941"/>
                </a:lnTo>
                <a:lnTo>
                  <a:pt x="3815" y="10125"/>
                </a:lnTo>
                <a:lnTo>
                  <a:pt x="3852" y="10271"/>
                </a:lnTo>
                <a:lnTo>
                  <a:pt x="3925" y="10565"/>
                </a:lnTo>
                <a:lnTo>
                  <a:pt x="4072" y="10821"/>
                </a:lnTo>
                <a:lnTo>
                  <a:pt x="4182" y="10895"/>
                </a:lnTo>
                <a:lnTo>
                  <a:pt x="4329" y="10968"/>
                </a:lnTo>
                <a:lnTo>
                  <a:pt x="4439" y="11042"/>
                </a:lnTo>
                <a:lnTo>
                  <a:pt x="4586" y="11078"/>
                </a:lnTo>
                <a:lnTo>
                  <a:pt x="4879" y="11078"/>
                </a:lnTo>
                <a:lnTo>
                  <a:pt x="5173" y="11005"/>
                </a:lnTo>
                <a:lnTo>
                  <a:pt x="5283" y="10932"/>
                </a:lnTo>
                <a:lnTo>
                  <a:pt x="5393" y="10821"/>
                </a:lnTo>
                <a:lnTo>
                  <a:pt x="5466" y="10711"/>
                </a:lnTo>
                <a:lnTo>
                  <a:pt x="5503" y="10601"/>
                </a:lnTo>
                <a:lnTo>
                  <a:pt x="5576" y="10308"/>
                </a:lnTo>
                <a:lnTo>
                  <a:pt x="5539" y="10051"/>
                </a:lnTo>
                <a:lnTo>
                  <a:pt x="5503" y="9904"/>
                </a:lnTo>
                <a:lnTo>
                  <a:pt x="5393" y="9794"/>
                </a:lnTo>
                <a:lnTo>
                  <a:pt x="5319" y="9684"/>
                </a:lnTo>
                <a:lnTo>
                  <a:pt x="5173" y="9611"/>
                </a:lnTo>
                <a:lnTo>
                  <a:pt x="5136" y="9428"/>
                </a:lnTo>
                <a:lnTo>
                  <a:pt x="5099" y="9354"/>
                </a:lnTo>
                <a:lnTo>
                  <a:pt x="4842" y="9354"/>
                </a:lnTo>
                <a:lnTo>
                  <a:pt x="4806" y="8474"/>
                </a:lnTo>
                <a:lnTo>
                  <a:pt x="4806" y="7960"/>
                </a:lnTo>
                <a:lnTo>
                  <a:pt x="4769" y="7447"/>
                </a:lnTo>
                <a:lnTo>
                  <a:pt x="5136" y="7410"/>
                </a:lnTo>
                <a:lnTo>
                  <a:pt x="5503" y="7300"/>
                </a:lnTo>
                <a:lnTo>
                  <a:pt x="5833" y="7117"/>
                </a:lnTo>
                <a:lnTo>
                  <a:pt x="6126" y="6860"/>
                </a:lnTo>
                <a:lnTo>
                  <a:pt x="6200" y="6786"/>
                </a:lnTo>
                <a:lnTo>
                  <a:pt x="6310" y="6933"/>
                </a:lnTo>
                <a:lnTo>
                  <a:pt x="6493" y="7080"/>
                </a:lnTo>
                <a:lnTo>
                  <a:pt x="6677" y="7190"/>
                </a:lnTo>
                <a:lnTo>
                  <a:pt x="6860" y="7300"/>
                </a:lnTo>
                <a:lnTo>
                  <a:pt x="7043" y="7630"/>
                </a:lnTo>
                <a:lnTo>
                  <a:pt x="7263" y="7997"/>
                </a:lnTo>
                <a:lnTo>
                  <a:pt x="7557" y="8437"/>
                </a:lnTo>
                <a:lnTo>
                  <a:pt x="7667" y="8584"/>
                </a:lnTo>
                <a:lnTo>
                  <a:pt x="7557" y="8767"/>
                </a:lnTo>
                <a:lnTo>
                  <a:pt x="7484" y="8951"/>
                </a:lnTo>
                <a:lnTo>
                  <a:pt x="7447" y="9097"/>
                </a:lnTo>
                <a:lnTo>
                  <a:pt x="7447" y="9281"/>
                </a:lnTo>
                <a:lnTo>
                  <a:pt x="7484" y="9428"/>
                </a:lnTo>
                <a:lnTo>
                  <a:pt x="7520" y="9611"/>
                </a:lnTo>
                <a:lnTo>
                  <a:pt x="7594" y="9758"/>
                </a:lnTo>
                <a:lnTo>
                  <a:pt x="7704" y="9904"/>
                </a:lnTo>
                <a:lnTo>
                  <a:pt x="7850" y="10014"/>
                </a:lnTo>
                <a:lnTo>
                  <a:pt x="7960" y="10125"/>
                </a:lnTo>
                <a:lnTo>
                  <a:pt x="8107" y="10161"/>
                </a:lnTo>
                <a:lnTo>
                  <a:pt x="8254" y="10198"/>
                </a:lnTo>
                <a:lnTo>
                  <a:pt x="8547" y="10198"/>
                </a:lnTo>
                <a:lnTo>
                  <a:pt x="8694" y="10125"/>
                </a:lnTo>
                <a:lnTo>
                  <a:pt x="8877" y="10051"/>
                </a:lnTo>
                <a:lnTo>
                  <a:pt x="9098" y="9831"/>
                </a:lnTo>
                <a:lnTo>
                  <a:pt x="9281" y="9538"/>
                </a:lnTo>
                <a:lnTo>
                  <a:pt x="9354" y="9391"/>
                </a:lnTo>
                <a:lnTo>
                  <a:pt x="9391" y="9244"/>
                </a:lnTo>
                <a:lnTo>
                  <a:pt x="9391" y="9061"/>
                </a:lnTo>
                <a:lnTo>
                  <a:pt x="9391" y="8914"/>
                </a:lnTo>
                <a:lnTo>
                  <a:pt x="9318" y="8767"/>
                </a:lnTo>
                <a:lnTo>
                  <a:pt x="9244" y="8621"/>
                </a:lnTo>
                <a:lnTo>
                  <a:pt x="9134" y="8511"/>
                </a:lnTo>
                <a:lnTo>
                  <a:pt x="8987" y="8437"/>
                </a:lnTo>
                <a:lnTo>
                  <a:pt x="8841" y="8364"/>
                </a:lnTo>
                <a:lnTo>
                  <a:pt x="8694" y="8327"/>
                </a:lnTo>
                <a:lnTo>
                  <a:pt x="8364" y="8290"/>
                </a:lnTo>
                <a:lnTo>
                  <a:pt x="8180" y="8290"/>
                </a:lnTo>
                <a:lnTo>
                  <a:pt x="7997" y="8364"/>
                </a:lnTo>
                <a:lnTo>
                  <a:pt x="7924" y="8217"/>
                </a:lnTo>
                <a:lnTo>
                  <a:pt x="7814" y="8070"/>
                </a:lnTo>
                <a:lnTo>
                  <a:pt x="7557" y="7667"/>
                </a:lnTo>
                <a:lnTo>
                  <a:pt x="7300" y="7300"/>
                </a:lnTo>
                <a:lnTo>
                  <a:pt x="7227" y="7153"/>
                </a:lnTo>
                <a:lnTo>
                  <a:pt x="7153" y="7007"/>
                </a:lnTo>
                <a:lnTo>
                  <a:pt x="7043" y="6933"/>
                </a:lnTo>
                <a:lnTo>
                  <a:pt x="6897" y="6897"/>
                </a:lnTo>
                <a:lnTo>
                  <a:pt x="6640" y="6750"/>
                </a:lnTo>
                <a:lnTo>
                  <a:pt x="6346" y="6530"/>
                </a:lnTo>
                <a:lnTo>
                  <a:pt x="6530" y="6236"/>
                </a:lnTo>
                <a:lnTo>
                  <a:pt x="6603" y="5869"/>
                </a:lnTo>
                <a:lnTo>
                  <a:pt x="6603" y="5503"/>
                </a:lnTo>
                <a:lnTo>
                  <a:pt x="6567" y="5173"/>
                </a:lnTo>
                <a:lnTo>
                  <a:pt x="6456" y="4842"/>
                </a:lnTo>
                <a:lnTo>
                  <a:pt x="6310" y="4586"/>
                </a:lnTo>
                <a:lnTo>
                  <a:pt x="6126" y="4329"/>
                </a:lnTo>
                <a:lnTo>
                  <a:pt x="5870" y="4109"/>
                </a:lnTo>
                <a:lnTo>
                  <a:pt x="5613" y="3962"/>
                </a:lnTo>
                <a:lnTo>
                  <a:pt x="5356" y="3815"/>
                </a:lnTo>
                <a:lnTo>
                  <a:pt x="5026" y="3742"/>
                </a:lnTo>
                <a:lnTo>
                  <a:pt x="4732" y="3742"/>
                </a:lnTo>
                <a:lnTo>
                  <a:pt x="4732" y="3522"/>
                </a:lnTo>
                <a:lnTo>
                  <a:pt x="4696" y="2678"/>
                </a:lnTo>
                <a:lnTo>
                  <a:pt x="4732" y="2385"/>
                </a:lnTo>
                <a:lnTo>
                  <a:pt x="4696" y="2165"/>
                </a:lnTo>
                <a:lnTo>
                  <a:pt x="4659" y="1981"/>
                </a:lnTo>
                <a:lnTo>
                  <a:pt x="4842" y="1945"/>
                </a:lnTo>
                <a:lnTo>
                  <a:pt x="5063" y="1871"/>
                </a:lnTo>
                <a:lnTo>
                  <a:pt x="5246" y="1761"/>
                </a:lnTo>
                <a:lnTo>
                  <a:pt x="5393" y="1651"/>
                </a:lnTo>
                <a:lnTo>
                  <a:pt x="5539" y="1468"/>
                </a:lnTo>
                <a:lnTo>
                  <a:pt x="5613" y="1284"/>
                </a:lnTo>
                <a:lnTo>
                  <a:pt x="5686" y="1101"/>
                </a:lnTo>
                <a:lnTo>
                  <a:pt x="5686" y="844"/>
                </a:lnTo>
                <a:lnTo>
                  <a:pt x="5613" y="624"/>
                </a:lnTo>
                <a:lnTo>
                  <a:pt x="5503" y="404"/>
                </a:lnTo>
                <a:lnTo>
                  <a:pt x="5466" y="257"/>
                </a:lnTo>
                <a:lnTo>
                  <a:pt x="5429" y="184"/>
                </a:lnTo>
                <a:lnTo>
                  <a:pt x="5356" y="147"/>
                </a:lnTo>
                <a:lnTo>
                  <a:pt x="5209" y="147"/>
                </a:lnTo>
                <a:lnTo>
                  <a:pt x="5063" y="110"/>
                </a:lnTo>
                <a:lnTo>
                  <a:pt x="4989" y="37"/>
                </a:lnTo>
                <a:lnTo>
                  <a:pt x="4806" y="0"/>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502" name="Shape 502"/>
          <p:cNvSpPr/>
          <p:nvPr/>
        </p:nvSpPr>
        <p:spPr>
          <a:xfrm>
            <a:off x="721258" y="4998019"/>
            <a:ext cx="463059" cy="177962"/>
          </a:xfrm>
          <a:custGeom>
            <a:avLst/>
            <a:gdLst/>
            <a:ahLst/>
            <a:cxnLst/>
            <a:rect l="0" t="0" r="0" b="0"/>
            <a:pathLst>
              <a:path w="16325" h="6274" extrusionOk="0">
                <a:moveTo>
                  <a:pt x="14710" y="1"/>
                </a:moveTo>
                <a:lnTo>
                  <a:pt x="14527" y="74"/>
                </a:lnTo>
                <a:lnTo>
                  <a:pt x="14380" y="147"/>
                </a:lnTo>
                <a:lnTo>
                  <a:pt x="14270" y="221"/>
                </a:lnTo>
                <a:lnTo>
                  <a:pt x="14270" y="257"/>
                </a:lnTo>
                <a:lnTo>
                  <a:pt x="14197" y="221"/>
                </a:lnTo>
                <a:lnTo>
                  <a:pt x="14087" y="221"/>
                </a:lnTo>
                <a:lnTo>
                  <a:pt x="14013" y="294"/>
                </a:lnTo>
                <a:lnTo>
                  <a:pt x="13977" y="331"/>
                </a:lnTo>
                <a:lnTo>
                  <a:pt x="13977" y="441"/>
                </a:lnTo>
                <a:lnTo>
                  <a:pt x="14013" y="551"/>
                </a:lnTo>
                <a:lnTo>
                  <a:pt x="14050" y="587"/>
                </a:lnTo>
                <a:lnTo>
                  <a:pt x="14123" y="624"/>
                </a:lnTo>
                <a:lnTo>
                  <a:pt x="14343" y="624"/>
                </a:lnTo>
                <a:lnTo>
                  <a:pt x="14527" y="551"/>
                </a:lnTo>
                <a:lnTo>
                  <a:pt x="14710" y="477"/>
                </a:lnTo>
                <a:lnTo>
                  <a:pt x="14894" y="441"/>
                </a:lnTo>
                <a:lnTo>
                  <a:pt x="14967" y="477"/>
                </a:lnTo>
                <a:lnTo>
                  <a:pt x="15004" y="514"/>
                </a:lnTo>
                <a:lnTo>
                  <a:pt x="14967" y="587"/>
                </a:lnTo>
                <a:lnTo>
                  <a:pt x="14930" y="661"/>
                </a:lnTo>
                <a:lnTo>
                  <a:pt x="14747" y="881"/>
                </a:lnTo>
                <a:lnTo>
                  <a:pt x="14123" y="1725"/>
                </a:lnTo>
                <a:lnTo>
                  <a:pt x="14123" y="1798"/>
                </a:lnTo>
                <a:lnTo>
                  <a:pt x="14087" y="1871"/>
                </a:lnTo>
                <a:lnTo>
                  <a:pt x="14123" y="1981"/>
                </a:lnTo>
                <a:lnTo>
                  <a:pt x="14233" y="2055"/>
                </a:lnTo>
                <a:lnTo>
                  <a:pt x="14343" y="2091"/>
                </a:lnTo>
                <a:lnTo>
                  <a:pt x="14820" y="2091"/>
                </a:lnTo>
                <a:lnTo>
                  <a:pt x="15260" y="2055"/>
                </a:lnTo>
                <a:lnTo>
                  <a:pt x="15774" y="1945"/>
                </a:lnTo>
                <a:lnTo>
                  <a:pt x="16031" y="1871"/>
                </a:lnTo>
                <a:lnTo>
                  <a:pt x="16251" y="1761"/>
                </a:lnTo>
                <a:lnTo>
                  <a:pt x="16324" y="1651"/>
                </a:lnTo>
                <a:lnTo>
                  <a:pt x="16324" y="1541"/>
                </a:lnTo>
                <a:lnTo>
                  <a:pt x="16288" y="1468"/>
                </a:lnTo>
                <a:lnTo>
                  <a:pt x="16214" y="1431"/>
                </a:lnTo>
                <a:lnTo>
                  <a:pt x="16141" y="1394"/>
                </a:lnTo>
                <a:lnTo>
                  <a:pt x="15957" y="1431"/>
                </a:lnTo>
                <a:lnTo>
                  <a:pt x="15774" y="1468"/>
                </a:lnTo>
                <a:lnTo>
                  <a:pt x="15370" y="1541"/>
                </a:lnTo>
                <a:lnTo>
                  <a:pt x="14820" y="1615"/>
                </a:lnTo>
                <a:lnTo>
                  <a:pt x="14820" y="1615"/>
                </a:lnTo>
                <a:lnTo>
                  <a:pt x="15260" y="1028"/>
                </a:lnTo>
                <a:lnTo>
                  <a:pt x="15370" y="844"/>
                </a:lnTo>
                <a:lnTo>
                  <a:pt x="15481" y="698"/>
                </a:lnTo>
                <a:lnTo>
                  <a:pt x="15517" y="477"/>
                </a:lnTo>
                <a:lnTo>
                  <a:pt x="15517" y="404"/>
                </a:lnTo>
                <a:lnTo>
                  <a:pt x="15481" y="294"/>
                </a:lnTo>
                <a:lnTo>
                  <a:pt x="15370" y="184"/>
                </a:lnTo>
                <a:lnTo>
                  <a:pt x="15224" y="74"/>
                </a:lnTo>
                <a:lnTo>
                  <a:pt x="15077" y="37"/>
                </a:lnTo>
                <a:lnTo>
                  <a:pt x="14894" y="1"/>
                </a:lnTo>
                <a:close/>
                <a:moveTo>
                  <a:pt x="6604" y="2788"/>
                </a:moveTo>
                <a:lnTo>
                  <a:pt x="6163" y="2898"/>
                </a:lnTo>
                <a:lnTo>
                  <a:pt x="5576" y="2972"/>
                </a:lnTo>
                <a:lnTo>
                  <a:pt x="5283" y="3045"/>
                </a:lnTo>
                <a:lnTo>
                  <a:pt x="4990" y="3118"/>
                </a:lnTo>
                <a:lnTo>
                  <a:pt x="4953" y="3155"/>
                </a:lnTo>
                <a:lnTo>
                  <a:pt x="4880" y="3229"/>
                </a:lnTo>
                <a:lnTo>
                  <a:pt x="4880" y="3302"/>
                </a:lnTo>
                <a:lnTo>
                  <a:pt x="4880" y="3339"/>
                </a:lnTo>
                <a:lnTo>
                  <a:pt x="4880" y="3412"/>
                </a:lnTo>
                <a:lnTo>
                  <a:pt x="4916" y="3485"/>
                </a:lnTo>
                <a:lnTo>
                  <a:pt x="4990" y="3522"/>
                </a:lnTo>
                <a:lnTo>
                  <a:pt x="5063" y="3522"/>
                </a:lnTo>
                <a:lnTo>
                  <a:pt x="5613" y="3485"/>
                </a:lnTo>
                <a:lnTo>
                  <a:pt x="6163" y="3412"/>
                </a:lnTo>
                <a:lnTo>
                  <a:pt x="6640" y="3339"/>
                </a:lnTo>
                <a:lnTo>
                  <a:pt x="6860" y="3265"/>
                </a:lnTo>
                <a:lnTo>
                  <a:pt x="6970" y="3192"/>
                </a:lnTo>
                <a:lnTo>
                  <a:pt x="7044" y="3118"/>
                </a:lnTo>
                <a:lnTo>
                  <a:pt x="7044" y="3008"/>
                </a:lnTo>
                <a:lnTo>
                  <a:pt x="7044" y="2972"/>
                </a:lnTo>
                <a:lnTo>
                  <a:pt x="7007" y="2898"/>
                </a:lnTo>
                <a:lnTo>
                  <a:pt x="6897" y="2862"/>
                </a:lnTo>
                <a:lnTo>
                  <a:pt x="6824" y="2825"/>
                </a:lnTo>
                <a:lnTo>
                  <a:pt x="6604" y="2788"/>
                </a:lnTo>
                <a:close/>
                <a:moveTo>
                  <a:pt x="13500" y="1945"/>
                </a:moveTo>
                <a:lnTo>
                  <a:pt x="13280" y="1981"/>
                </a:lnTo>
                <a:lnTo>
                  <a:pt x="13060" y="2018"/>
                </a:lnTo>
                <a:lnTo>
                  <a:pt x="12876" y="2055"/>
                </a:lnTo>
                <a:lnTo>
                  <a:pt x="12693" y="2201"/>
                </a:lnTo>
                <a:lnTo>
                  <a:pt x="12546" y="2275"/>
                </a:lnTo>
                <a:lnTo>
                  <a:pt x="12436" y="2422"/>
                </a:lnTo>
                <a:lnTo>
                  <a:pt x="12289" y="2678"/>
                </a:lnTo>
                <a:lnTo>
                  <a:pt x="12179" y="3008"/>
                </a:lnTo>
                <a:lnTo>
                  <a:pt x="12179" y="3339"/>
                </a:lnTo>
                <a:lnTo>
                  <a:pt x="12179" y="3522"/>
                </a:lnTo>
                <a:lnTo>
                  <a:pt x="12216" y="3669"/>
                </a:lnTo>
                <a:lnTo>
                  <a:pt x="12289" y="3815"/>
                </a:lnTo>
                <a:lnTo>
                  <a:pt x="12363" y="3962"/>
                </a:lnTo>
                <a:lnTo>
                  <a:pt x="12473" y="4109"/>
                </a:lnTo>
                <a:lnTo>
                  <a:pt x="12583" y="4219"/>
                </a:lnTo>
                <a:lnTo>
                  <a:pt x="12729" y="4292"/>
                </a:lnTo>
                <a:lnTo>
                  <a:pt x="12876" y="4366"/>
                </a:lnTo>
                <a:lnTo>
                  <a:pt x="12986" y="4402"/>
                </a:lnTo>
                <a:lnTo>
                  <a:pt x="13096" y="4402"/>
                </a:lnTo>
                <a:lnTo>
                  <a:pt x="13353" y="4329"/>
                </a:lnTo>
                <a:lnTo>
                  <a:pt x="13757" y="4146"/>
                </a:lnTo>
                <a:lnTo>
                  <a:pt x="14197" y="3999"/>
                </a:lnTo>
                <a:lnTo>
                  <a:pt x="14417" y="3852"/>
                </a:lnTo>
                <a:lnTo>
                  <a:pt x="14564" y="3705"/>
                </a:lnTo>
                <a:lnTo>
                  <a:pt x="14600" y="3632"/>
                </a:lnTo>
                <a:lnTo>
                  <a:pt x="14564" y="3559"/>
                </a:lnTo>
                <a:lnTo>
                  <a:pt x="14527" y="3485"/>
                </a:lnTo>
                <a:lnTo>
                  <a:pt x="14453" y="3449"/>
                </a:lnTo>
                <a:lnTo>
                  <a:pt x="14343" y="3412"/>
                </a:lnTo>
                <a:lnTo>
                  <a:pt x="14197" y="3449"/>
                </a:lnTo>
                <a:lnTo>
                  <a:pt x="13940" y="3522"/>
                </a:lnTo>
                <a:lnTo>
                  <a:pt x="13426" y="3742"/>
                </a:lnTo>
                <a:lnTo>
                  <a:pt x="13280" y="3815"/>
                </a:lnTo>
                <a:lnTo>
                  <a:pt x="13133" y="3852"/>
                </a:lnTo>
                <a:lnTo>
                  <a:pt x="12986" y="3852"/>
                </a:lnTo>
                <a:lnTo>
                  <a:pt x="12839" y="3779"/>
                </a:lnTo>
                <a:lnTo>
                  <a:pt x="12766" y="3669"/>
                </a:lnTo>
                <a:lnTo>
                  <a:pt x="12729" y="3559"/>
                </a:lnTo>
                <a:lnTo>
                  <a:pt x="12656" y="3339"/>
                </a:lnTo>
                <a:lnTo>
                  <a:pt x="12656" y="3118"/>
                </a:lnTo>
                <a:lnTo>
                  <a:pt x="12729" y="2898"/>
                </a:lnTo>
                <a:lnTo>
                  <a:pt x="12839" y="2715"/>
                </a:lnTo>
                <a:lnTo>
                  <a:pt x="12986" y="2532"/>
                </a:lnTo>
                <a:lnTo>
                  <a:pt x="13133" y="2458"/>
                </a:lnTo>
                <a:lnTo>
                  <a:pt x="13280" y="2422"/>
                </a:lnTo>
                <a:lnTo>
                  <a:pt x="13610" y="2385"/>
                </a:lnTo>
                <a:lnTo>
                  <a:pt x="13940" y="2348"/>
                </a:lnTo>
                <a:lnTo>
                  <a:pt x="14307" y="2348"/>
                </a:lnTo>
                <a:lnTo>
                  <a:pt x="14307" y="2311"/>
                </a:lnTo>
                <a:lnTo>
                  <a:pt x="14307" y="2275"/>
                </a:lnTo>
                <a:lnTo>
                  <a:pt x="14307" y="2238"/>
                </a:lnTo>
                <a:lnTo>
                  <a:pt x="14123" y="2128"/>
                </a:lnTo>
                <a:lnTo>
                  <a:pt x="13903" y="2055"/>
                </a:lnTo>
                <a:lnTo>
                  <a:pt x="13720" y="1981"/>
                </a:lnTo>
                <a:lnTo>
                  <a:pt x="13500" y="1945"/>
                </a:lnTo>
                <a:close/>
                <a:moveTo>
                  <a:pt x="6787" y="4182"/>
                </a:moveTo>
                <a:lnTo>
                  <a:pt x="6347" y="4292"/>
                </a:lnTo>
                <a:lnTo>
                  <a:pt x="5907" y="4366"/>
                </a:lnTo>
                <a:lnTo>
                  <a:pt x="5466" y="4439"/>
                </a:lnTo>
                <a:lnTo>
                  <a:pt x="5063" y="4549"/>
                </a:lnTo>
                <a:lnTo>
                  <a:pt x="4990" y="4622"/>
                </a:lnTo>
                <a:lnTo>
                  <a:pt x="4953" y="4696"/>
                </a:lnTo>
                <a:lnTo>
                  <a:pt x="4953" y="4806"/>
                </a:lnTo>
                <a:lnTo>
                  <a:pt x="5063" y="4843"/>
                </a:lnTo>
                <a:lnTo>
                  <a:pt x="5283" y="4879"/>
                </a:lnTo>
                <a:lnTo>
                  <a:pt x="5980" y="4879"/>
                </a:lnTo>
                <a:lnTo>
                  <a:pt x="6457" y="4769"/>
                </a:lnTo>
                <a:lnTo>
                  <a:pt x="6897" y="4659"/>
                </a:lnTo>
                <a:lnTo>
                  <a:pt x="6970" y="4622"/>
                </a:lnTo>
                <a:lnTo>
                  <a:pt x="7044" y="4586"/>
                </a:lnTo>
                <a:lnTo>
                  <a:pt x="7080" y="4512"/>
                </a:lnTo>
                <a:lnTo>
                  <a:pt x="7117" y="4439"/>
                </a:lnTo>
                <a:lnTo>
                  <a:pt x="7080" y="4292"/>
                </a:lnTo>
                <a:lnTo>
                  <a:pt x="7007" y="4219"/>
                </a:lnTo>
                <a:lnTo>
                  <a:pt x="6934" y="4182"/>
                </a:lnTo>
                <a:close/>
                <a:moveTo>
                  <a:pt x="11079" y="2055"/>
                </a:moveTo>
                <a:lnTo>
                  <a:pt x="10785" y="2091"/>
                </a:lnTo>
                <a:lnTo>
                  <a:pt x="10565" y="2165"/>
                </a:lnTo>
                <a:lnTo>
                  <a:pt x="10382" y="2311"/>
                </a:lnTo>
                <a:lnTo>
                  <a:pt x="10235" y="2495"/>
                </a:lnTo>
                <a:lnTo>
                  <a:pt x="10198" y="2385"/>
                </a:lnTo>
                <a:lnTo>
                  <a:pt x="10088" y="2348"/>
                </a:lnTo>
                <a:lnTo>
                  <a:pt x="9942" y="2311"/>
                </a:lnTo>
                <a:lnTo>
                  <a:pt x="9611" y="2311"/>
                </a:lnTo>
                <a:lnTo>
                  <a:pt x="9501" y="2348"/>
                </a:lnTo>
                <a:lnTo>
                  <a:pt x="9208" y="2495"/>
                </a:lnTo>
                <a:lnTo>
                  <a:pt x="8988" y="2678"/>
                </a:lnTo>
                <a:lnTo>
                  <a:pt x="8951" y="2568"/>
                </a:lnTo>
                <a:lnTo>
                  <a:pt x="8915" y="2532"/>
                </a:lnTo>
                <a:lnTo>
                  <a:pt x="8878" y="2532"/>
                </a:lnTo>
                <a:lnTo>
                  <a:pt x="8804" y="2568"/>
                </a:lnTo>
                <a:lnTo>
                  <a:pt x="8731" y="2752"/>
                </a:lnTo>
                <a:lnTo>
                  <a:pt x="8658" y="2935"/>
                </a:lnTo>
                <a:lnTo>
                  <a:pt x="8621" y="3339"/>
                </a:lnTo>
                <a:lnTo>
                  <a:pt x="8584" y="3705"/>
                </a:lnTo>
                <a:lnTo>
                  <a:pt x="8621" y="4072"/>
                </a:lnTo>
                <a:lnTo>
                  <a:pt x="8694" y="4439"/>
                </a:lnTo>
                <a:lnTo>
                  <a:pt x="8768" y="4806"/>
                </a:lnTo>
                <a:lnTo>
                  <a:pt x="8804" y="4879"/>
                </a:lnTo>
                <a:lnTo>
                  <a:pt x="8878" y="4953"/>
                </a:lnTo>
                <a:lnTo>
                  <a:pt x="8951" y="4989"/>
                </a:lnTo>
                <a:lnTo>
                  <a:pt x="9061" y="4953"/>
                </a:lnTo>
                <a:lnTo>
                  <a:pt x="9135" y="4916"/>
                </a:lnTo>
                <a:lnTo>
                  <a:pt x="9208" y="4879"/>
                </a:lnTo>
                <a:lnTo>
                  <a:pt x="9245" y="4769"/>
                </a:lnTo>
                <a:lnTo>
                  <a:pt x="9208" y="4659"/>
                </a:lnTo>
                <a:lnTo>
                  <a:pt x="9135" y="4182"/>
                </a:lnTo>
                <a:lnTo>
                  <a:pt x="9098" y="3669"/>
                </a:lnTo>
                <a:lnTo>
                  <a:pt x="9135" y="3339"/>
                </a:lnTo>
                <a:lnTo>
                  <a:pt x="9208" y="3118"/>
                </a:lnTo>
                <a:lnTo>
                  <a:pt x="9391" y="2972"/>
                </a:lnTo>
                <a:lnTo>
                  <a:pt x="9575" y="2825"/>
                </a:lnTo>
                <a:lnTo>
                  <a:pt x="9795" y="2788"/>
                </a:lnTo>
                <a:lnTo>
                  <a:pt x="9868" y="4072"/>
                </a:lnTo>
                <a:lnTo>
                  <a:pt x="9905" y="4146"/>
                </a:lnTo>
                <a:lnTo>
                  <a:pt x="9942" y="4219"/>
                </a:lnTo>
                <a:lnTo>
                  <a:pt x="10015" y="4292"/>
                </a:lnTo>
                <a:lnTo>
                  <a:pt x="10125" y="4292"/>
                </a:lnTo>
                <a:lnTo>
                  <a:pt x="10198" y="4329"/>
                </a:lnTo>
                <a:lnTo>
                  <a:pt x="10272" y="4292"/>
                </a:lnTo>
                <a:lnTo>
                  <a:pt x="10308" y="4219"/>
                </a:lnTo>
                <a:lnTo>
                  <a:pt x="10345" y="4146"/>
                </a:lnTo>
                <a:lnTo>
                  <a:pt x="10455" y="3559"/>
                </a:lnTo>
                <a:lnTo>
                  <a:pt x="10565" y="3008"/>
                </a:lnTo>
                <a:lnTo>
                  <a:pt x="10602" y="2862"/>
                </a:lnTo>
                <a:lnTo>
                  <a:pt x="10675" y="2752"/>
                </a:lnTo>
                <a:lnTo>
                  <a:pt x="10785" y="2642"/>
                </a:lnTo>
                <a:lnTo>
                  <a:pt x="10895" y="2568"/>
                </a:lnTo>
                <a:lnTo>
                  <a:pt x="11079" y="2568"/>
                </a:lnTo>
                <a:lnTo>
                  <a:pt x="11115" y="2642"/>
                </a:lnTo>
                <a:lnTo>
                  <a:pt x="11115" y="2752"/>
                </a:lnTo>
                <a:lnTo>
                  <a:pt x="11115" y="2862"/>
                </a:lnTo>
                <a:lnTo>
                  <a:pt x="11189" y="3449"/>
                </a:lnTo>
                <a:lnTo>
                  <a:pt x="11299" y="4036"/>
                </a:lnTo>
                <a:lnTo>
                  <a:pt x="11372" y="4256"/>
                </a:lnTo>
                <a:lnTo>
                  <a:pt x="11446" y="4512"/>
                </a:lnTo>
                <a:lnTo>
                  <a:pt x="11556" y="4732"/>
                </a:lnTo>
                <a:lnTo>
                  <a:pt x="11629" y="4806"/>
                </a:lnTo>
                <a:lnTo>
                  <a:pt x="11739" y="4843"/>
                </a:lnTo>
                <a:lnTo>
                  <a:pt x="11849" y="4843"/>
                </a:lnTo>
                <a:lnTo>
                  <a:pt x="11922" y="4806"/>
                </a:lnTo>
                <a:lnTo>
                  <a:pt x="11996" y="4769"/>
                </a:lnTo>
                <a:lnTo>
                  <a:pt x="12032" y="4696"/>
                </a:lnTo>
                <a:lnTo>
                  <a:pt x="12069" y="4586"/>
                </a:lnTo>
                <a:lnTo>
                  <a:pt x="11996" y="4476"/>
                </a:lnTo>
                <a:lnTo>
                  <a:pt x="11922" y="4402"/>
                </a:lnTo>
                <a:lnTo>
                  <a:pt x="11886" y="4256"/>
                </a:lnTo>
                <a:lnTo>
                  <a:pt x="11812" y="4072"/>
                </a:lnTo>
                <a:lnTo>
                  <a:pt x="11776" y="3779"/>
                </a:lnTo>
                <a:lnTo>
                  <a:pt x="11666" y="3339"/>
                </a:lnTo>
                <a:lnTo>
                  <a:pt x="11629" y="2862"/>
                </a:lnTo>
                <a:lnTo>
                  <a:pt x="11629" y="2532"/>
                </a:lnTo>
                <a:lnTo>
                  <a:pt x="11592" y="2385"/>
                </a:lnTo>
                <a:lnTo>
                  <a:pt x="11482" y="2275"/>
                </a:lnTo>
                <a:lnTo>
                  <a:pt x="11299" y="2128"/>
                </a:lnTo>
                <a:lnTo>
                  <a:pt x="11189" y="2091"/>
                </a:lnTo>
                <a:lnTo>
                  <a:pt x="11079" y="2055"/>
                </a:lnTo>
                <a:close/>
                <a:moveTo>
                  <a:pt x="2715" y="1138"/>
                </a:moveTo>
                <a:lnTo>
                  <a:pt x="2569" y="1174"/>
                </a:lnTo>
                <a:lnTo>
                  <a:pt x="2422" y="1284"/>
                </a:lnTo>
                <a:lnTo>
                  <a:pt x="2385" y="1358"/>
                </a:lnTo>
                <a:lnTo>
                  <a:pt x="2165" y="1284"/>
                </a:lnTo>
                <a:lnTo>
                  <a:pt x="1762" y="1284"/>
                </a:lnTo>
                <a:lnTo>
                  <a:pt x="1542" y="1358"/>
                </a:lnTo>
                <a:lnTo>
                  <a:pt x="771" y="1504"/>
                </a:lnTo>
                <a:lnTo>
                  <a:pt x="368" y="1651"/>
                </a:lnTo>
                <a:lnTo>
                  <a:pt x="184" y="1725"/>
                </a:lnTo>
                <a:lnTo>
                  <a:pt x="38" y="1835"/>
                </a:lnTo>
                <a:lnTo>
                  <a:pt x="1" y="1908"/>
                </a:lnTo>
                <a:lnTo>
                  <a:pt x="1" y="1981"/>
                </a:lnTo>
                <a:lnTo>
                  <a:pt x="38" y="2018"/>
                </a:lnTo>
                <a:lnTo>
                  <a:pt x="111" y="2055"/>
                </a:lnTo>
                <a:lnTo>
                  <a:pt x="74" y="2348"/>
                </a:lnTo>
                <a:lnTo>
                  <a:pt x="74" y="2642"/>
                </a:lnTo>
                <a:lnTo>
                  <a:pt x="74" y="3705"/>
                </a:lnTo>
                <a:lnTo>
                  <a:pt x="111" y="4843"/>
                </a:lnTo>
                <a:lnTo>
                  <a:pt x="148" y="5980"/>
                </a:lnTo>
                <a:lnTo>
                  <a:pt x="184" y="6090"/>
                </a:lnTo>
                <a:lnTo>
                  <a:pt x="294" y="6200"/>
                </a:lnTo>
                <a:lnTo>
                  <a:pt x="404" y="6236"/>
                </a:lnTo>
                <a:lnTo>
                  <a:pt x="514" y="6200"/>
                </a:lnTo>
                <a:lnTo>
                  <a:pt x="624" y="6236"/>
                </a:lnTo>
                <a:lnTo>
                  <a:pt x="845" y="6273"/>
                </a:lnTo>
                <a:lnTo>
                  <a:pt x="1028" y="6236"/>
                </a:lnTo>
                <a:lnTo>
                  <a:pt x="1395" y="6163"/>
                </a:lnTo>
                <a:lnTo>
                  <a:pt x="2385" y="5980"/>
                </a:lnTo>
                <a:lnTo>
                  <a:pt x="2605" y="5943"/>
                </a:lnTo>
                <a:lnTo>
                  <a:pt x="2752" y="5906"/>
                </a:lnTo>
                <a:lnTo>
                  <a:pt x="2899" y="5833"/>
                </a:lnTo>
                <a:lnTo>
                  <a:pt x="2972" y="5686"/>
                </a:lnTo>
                <a:lnTo>
                  <a:pt x="2972" y="5576"/>
                </a:lnTo>
                <a:lnTo>
                  <a:pt x="2935" y="5503"/>
                </a:lnTo>
                <a:lnTo>
                  <a:pt x="2825" y="5429"/>
                </a:lnTo>
                <a:lnTo>
                  <a:pt x="2679" y="5393"/>
                </a:lnTo>
                <a:lnTo>
                  <a:pt x="2532" y="5393"/>
                </a:lnTo>
                <a:lnTo>
                  <a:pt x="2385" y="5429"/>
                </a:lnTo>
                <a:lnTo>
                  <a:pt x="2055" y="5503"/>
                </a:lnTo>
                <a:lnTo>
                  <a:pt x="1762" y="5576"/>
                </a:lnTo>
                <a:lnTo>
                  <a:pt x="1028" y="5723"/>
                </a:lnTo>
                <a:lnTo>
                  <a:pt x="698" y="5796"/>
                </a:lnTo>
                <a:lnTo>
                  <a:pt x="661" y="4953"/>
                </a:lnTo>
                <a:lnTo>
                  <a:pt x="624" y="4109"/>
                </a:lnTo>
                <a:lnTo>
                  <a:pt x="845" y="4109"/>
                </a:lnTo>
                <a:lnTo>
                  <a:pt x="1028" y="4072"/>
                </a:lnTo>
                <a:lnTo>
                  <a:pt x="1431" y="3962"/>
                </a:lnTo>
                <a:lnTo>
                  <a:pt x="2459" y="3742"/>
                </a:lnTo>
                <a:lnTo>
                  <a:pt x="2495" y="3779"/>
                </a:lnTo>
                <a:lnTo>
                  <a:pt x="2605" y="3779"/>
                </a:lnTo>
                <a:lnTo>
                  <a:pt x="2679" y="3742"/>
                </a:lnTo>
                <a:lnTo>
                  <a:pt x="2752" y="3705"/>
                </a:lnTo>
                <a:lnTo>
                  <a:pt x="2789" y="3669"/>
                </a:lnTo>
                <a:lnTo>
                  <a:pt x="2862" y="3559"/>
                </a:lnTo>
                <a:lnTo>
                  <a:pt x="2899" y="3485"/>
                </a:lnTo>
                <a:lnTo>
                  <a:pt x="2899" y="3412"/>
                </a:lnTo>
                <a:lnTo>
                  <a:pt x="2862" y="3339"/>
                </a:lnTo>
                <a:lnTo>
                  <a:pt x="2825" y="3265"/>
                </a:lnTo>
                <a:lnTo>
                  <a:pt x="2715" y="3155"/>
                </a:lnTo>
                <a:lnTo>
                  <a:pt x="2532" y="3155"/>
                </a:lnTo>
                <a:lnTo>
                  <a:pt x="1431" y="3449"/>
                </a:lnTo>
                <a:lnTo>
                  <a:pt x="1028" y="3522"/>
                </a:lnTo>
                <a:lnTo>
                  <a:pt x="808" y="3595"/>
                </a:lnTo>
                <a:lnTo>
                  <a:pt x="624" y="3632"/>
                </a:lnTo>
                <a:lnTo>
                  <a:pt x="588" y="2788"/>
                </a:lnTo>
                <a:lnTo>
                  <a:pt x="588" y="2458"/>
                </a:lnTo>
                <a:lnTo>
                  <a:pt x="551" y="2091"/>
                </a:lnTo>
                <a:lnTo>
                  <a:pt x="1065" y="1981"/>
                </a:lnTo>
                <a:lnTo>
                  <a:pt x="1615" y="1835"/>
                </a:lnTo>
                <a:lnTo>
                  <a:pt x="1798" y="1798"/>
                </a:lnTo>
                <a:lnTo>
                  <a:pt x="2055" y="1798"/>
                </a:lnTo>
                <a:lnTo>
                  <a:pt x="2165" y="1871"/>
                </a:lnTo>
                <a:lnTo>
                  <a:pt x="2238" y="1908"/>
                </a:lnTo>
                <a:lnTo>
                  <a:pt x="2312" y="1945"/>
                </a:lnTo>
                <a:lnTo>
                  <a:pt x="2422" y="1945"/>
                </a:lnTo>
                <a:lnTo>
                  <a:pt x="2495" y="1908"/>
                </a:lnTo>
                <a:lnTo>
                  <a:pt x="3009" y="1651"/>
                </a:lnTo>
                <a:lnTo>
                  <a:pt x="3082" y="1615"/>
                </a:lnTo>
                <a:lnTo>
                  <a:pt x="3119" y="1578"/>
                </a:lnTo>
                <a:lnTo>
                  <a:pt x="3156" y="1431"/>
                </a:lnTo>
                <a:lnTo>
                  <a:pt x="3119" y="1284"/>
                </a:lnTo>
                <a:lnTo>
                  <a:pt x="3082" y="1248"/>
                </a:lnTo>
                <a:lnTo>
                  <a:pt x="3009" y="1174"/>
                </a:lnTo>
                <a:lnTo>
                  <a:pt x="2862" y="1138"/>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503" name="Shape 503"/>
          <p:cNvSpPr/>
          <p:nvPr/>
        </p:nvSpPr>
        <p:spPr>
          <a:xfrm>
            <a:off x="-243128" y="54210"/>
            <a:ext cx="589992" cy="414129"/>
          </a:xfrm>
          <a:custGeom>
            <a:avLst/>
            <a:gdLst/>
            <a:ahLst/>
            <a:cxnLst/>
            <a:rect l="0" t="0" r="0" b="0"/>
            <a:pathLst>
              <a:path w="20800" h="14600" extrusionOk="0">
                <a:moveTo>
                  <a:pt x="5466" y="441"/>
                </a:moveTo>
                <a:lnTo>
                  <a:pt x="5650" y="478"/>
                </a:lnTo>
                <a:lnTo>
                  <a:pt x="5577" y="478"/>
                </a:lnTo>
                <a:lnTo>
                  <a:pt x="5466" y="441"/>
                </a:lnTo>
                <a:close/>
                <a:moveTo>
                  <a:pt x="4843" y="478"/>
                </a:moveTo>
                <a:lnTo>
                  <a:pt x="4806" y="514"/>
                </a:lnTo>
                <a:lnTo>
                  <a:pt x="4586" y="551"/>
                </a:lnTo>
                <a:lnTo>
                  <a:pt x="4843" y="478"/>
                </a:lnTo>
                <a:close/>
                <a:moveTo>
                  <a:pt x="5173" y="808"/>
                </a:moveTo>
                <a:lnTo>
                  <a:pt x="5210" y="844"/>
                </a:lnTo>
                <a:lnTo>
                  <a:pt x="5246" y="918"/>
                </a:lnTo>
                <a:lnTo>
                  <a:pt x="5356" y="991"/>
                </a:lnTo>
                <a:lnTo>
                  <a:pt x="5503" y="1028"/>
                </a:lnTo>
                <a:lnTo>
                  <a:pt x="5760" y="1028"/>
                </a:lnTo>
                <a:lnTo>
                  <a:pt x="5870" y="991"/>
                </a:lnTo>
                <a:lnTo>
                  <a:pt x="5980" y="991"/>
                </a:lnTo>
                <a:lnTo>
                  <a:pt x="6017" y="1028"/>
                </a:lnTo>
                <a:lnTo>
                  <a:pt x="6053" y="1101"/>
                </a:lnTo>
                <a:lnTo>
                  <a:pt x="6163" y="1431"/>
                </a:lnTo>
                <a:lnTo>
                  <a:pt x="6163" y="1725"/>
                </a:lnTo>
                <a:lnTo>
                  <a:pt x="6127" y="2055"/>
                </a:lnTo>
                <a:lnTo>
                  <a:pt x="6053" y="2348"/>
                </a:lnTo>
                <a:lnTo>
                  <a:pt x="5980" y="2532"/>
                </a:lnTo>
                <a:lnTo>
                  <a:pt x="5907" y="2715"/>
                </a:lnTo>
                <a:lnTo>
                  <a:pt x="5650" y="3009"/>
                </a:lnTo>
                <a:lnTo>
                  <a:pt x="5393" y="3229"/>
                </a:lnTo>
                <a:lnTo>
                  <a:pt x="5063" y="3412"/>
                </a:lnTo>
                <a:lnTo>
                  <a:pt x="5063" y="3375"/>
                </a:lnTo>
                <a:lnTo>
                  <a:pt x="5063" y="3302"/>
                </a:lnTo>
                <a:lnTo>
                  <a:pt x="5026" y="3265"/>
                </a:lnTo>
                <a:lnTo>
                  <a:pt x="4953" y="3229"/>
                </a:lnTo>
                <a:lnTo>
                  <a:pt x="4880" y="3229"/>
                </a:lnTo>
                <a:lnTo>
                  <a:pt x="5063" y="2789"/>
                </a:lnTo>
                <a:lnTo>
                  <a:pt x="5063" y="2715"/>
                </a:lnTo>
                <a:lnTo>
                  <a:pt x="4990" y="2679"/>
                </a:lnTo>
                <a:lnTo>
                  <a:pt x="4953" y="2679"/>
                </a:lnTo>
                <a:lnTo>
                  <a:pt x="4880" y="2715"/>
                </a:lnTo>
                <a:lnTo>
                  <a:pt x="4549" y="3229"/>
                </a:lnTo>
                <a:lnTo>
                  <a:pt x="4329" y="3559"/>
                </a:lnTo>
                <a:lnTo>
                  <a:pt x="4109" y="3522"/>
                </a:lnTo>
                <a:lnTo>
                  <a:pt x="3853" y="3486"/>
                </a:lnTo>
                <a:lnTo>
                  <a:pt x="3706" y="3449"/>
                </a:lnTo>
                <a:lnTo>
                  <a:pt x="3999" y="3192"/>
                </a:lnTo>
                <a:lnTo>
                  <a:pt x="4586" y="2642"/>
                </a:lnTo>
                <a:lnTo>
                  <a:pt x="4586" y="2568"/>
                </a:lnTo>
                <a:lnTo>
                  <a:pt x="4586" y="2495"/>
                </a:lnTo>
                <a:lnTo>
                  <a:pt x="4513" y="2458"/>
                </a:lnTo>
                <a:lnTo>
                  <a:pt x="4439" y="2458"/>
                </a:lnTo>
                <a:lnTo>
                  <a:pt x="3486" y="3119"/>
                </a:lnTo>
                <a:lnTo>
                  <a:pt x="3302" y="3265"/>
                </a:lnTo>
                <a:lnTo>
                  <a:pt x="3229" y="3192"/>
                </a:lnTo>
                <a:lnTo>
                  <a:pt x="3266" y="3082"/>
                </a:lnTo>
                <a:lnTo>
                  <a:pt x="3302" y="3009"/>
                </a:lnTo>
                <a:lnTo>
                  <a:pt x="3266" y="2935"/>
                </a:lnTo>
                <a:lnTo>
                  <a:pt x="3229" y="2899"/>
                </a:lnTo>
                <a:lnTo>
                  <a:pt x="3339" y="2935"/>
                </a:lnTo>
                <a:lnTo>
                  <a:pt x="3669" y="2752"/>
                </a:lnTo>
                <a:lnTo>
                  <a:pt x="4733" y="2055"/>
                </a:lnTo>
                <a:lnTo>
                  <a:pt x="4770" y="1982"/>
                </a:lnTo>
                <a:lnTo>
                  <a:pt x="4770" y="1945"/>
                </a:lnTo>
                <a:lnTo>
                  <a:pt x="4733" y="1872"/>
                </a:lnTo>
                <a:lnTo>
                  <a:pt x="4660" y="1872"/>
                </a:lnTo>
                <a:lnTo>
                  <a:pt x="4329" y="1982"/>
                </a:lnTo>
                <a:lnTo>
                  <a:pt x="3816" y="2202"/>
                </a:lnTo>
                <a:lnTo>
                  <a:pt x="3302" y="2458"/>
                </a:lnTo>
                <a:lnTo>
                  <a:pt x="3082" y="2642"/>
                </a:lnTo>
                <a:lnTo>
                  <a:pt x="2935" y="2789"/>
                </a:lnTo>
                <a:lnTo>
                  <a:pt x="2899" y="2605"/>
                </a:lnTo>
                <a:lnTo>
                  <a:pt x="2899" y="2458"/>
                </a:lnTo>
                <a:lnTo>
                  <a:pt x="3082" y="2385"/>
                </a:lnTo>
                <a:lnTo>
                  <a:pt x="3266" y="2238"/>
                </a:lnTo>
                <a:lnTo>
                  <a:pt x="3632" y="2018"/>
                </a:lnTo>
                <a:lnTo>
                  <a:pt x="4109" y="1725"/>
                </a:lnTo>
                <a:lnTo>
                  <a:pt x="4586" y="1505"/>
                </a:lnTo>
                <a:lnTo>
                  <a:pt x="4660" y="1431"/>
                </a:lnTo>
                <a:lnTo>
                  <a:pt x="4660" y="1358"/>
                </a:lnTo>
                <a:lnTo>
                  <a:pt x="4586" y="1321"/>
                </a:lnTo>
                <a:lnTo>
                  <a:pt x="4513" y="1285"/>
                </a:lnTo>
                <a:lnTo>
                  <a:pt x="4256" y="1358"/>
                </a:lnTo>
                <a:lnTo>
                  <a:pt x="3963" y="1431"/>
                </a:lnTo>
                <a:lnTo>
                  <a:pt x="3706" y="1505"/>
                </a:lnTo>
                <a:lnTo>
                  <a:pt x="3449" y="1651"/>
                </a:lnTo>
                <a:lnTo>
                  <a:pt x="3156" y="1798"/>
                </a:lnTo>
                <a:lnTo>
                  <a:pt x="3302" y="1578"/>
                </a:lnTo>
                <a:lnTo>
                  <a:pt x="3486" y="1358"/>
                </a:lnTo>
                <a:lnTo>
                  <a:pt x="3779" y="1211"/>
                </a:lnTo>
                <a:lnTo>
                  <a:pt x="4109" y="1065"/>
                </a:lnTo>
                <a:lnTo>
                  <a:pt x="4733" y="844"/>
                </a:lnTo>
                <a:lnTo>
                  <a:pt x="4770" y="918"/>
                </a:lnTo>
                <a:lnTo>
                  <a:pt x="4843" y="991"/>
                </a:lnTo>
                <a:lnTo>
                  <a:pt x="4916" y="991"/>
                </a:lnTo>
                <a:lnTo>
                  <a:pt x="4990" y="1028"/>
                </a:lnTo>
                <a:lnTo>
                  <a:pt x="5063" y="991"/>
                </a:lnTo>
                <a:lnTo>
                  <a:pt x="5100" y="955"/>
                </a:lnTo>
                <a:lnTo>
                  <a:pt x="5173" y="881"/>
                </a:lnTo>
                <a:lnTo>
                  <a:pt x="5173" y="808"/>
                </a:lnTo>
                <a:close/>
                <a:moveTo>
                  <a:pt x="9648" y="3302"/>
                </a:moveTo>
                <a:lnTo>
                  <a:pt x="9905" y="3375"/>
                </a:lnTo>
                <a:lnTo>
                  <a:pt x="9905" y="3412"/>
                </a:lnTo>
                <a:lnTo>
                  <a:pt x="10125" y="3632"/>
                </a:lnTo>
                <a:lnTo>
                  <a:pt x="10308" y="3889"/>
                </a:lnTo>
                <a:lnTo>
                  <a:pt x="10162" y="4036"/>
                </a:lnTo>
                <a:lnTo>
                  <a:pt x="9978" y="4182"/>
                </a:lnTo>
                <a:lnTo>
                  <a:pt x="9795" y="4293"/>
                </a:lnTo>
                <a:lnTo>
                  <a:pt x="9612" y="4329"/>
                </a:lnTo>
                <a:lnTo>
                  <a:pt x="9501" y="4293"/>
                </a:lnTo>
                <a:lnTo>
                  <a:pt x="9428" y="4256"/>
                </a:lnTo>
                <a:lnTo>
                  <a:pt x="9501" y="4146"/>
                </a:lnTo>
                <a:lnTo>
                  <a:pt x="9501" y="4072"/>
                </a:lnTo>
                <a:lnTo>
                  <a:pt x="9465" y="3999"/>
                </a:lnTo>
                <a:lnTo>
                  <a:pt x="9391" y="3926"/>
                </a:lnTo>
                <a:lnTo>
                  <a:pt x="9245" y="3926"/>
                </a:lnTo>
                <a:lnTo>
                  <a:pt x="9465" y="3816"/>
                </a:lnTo>
                <a:lnTo>
                  <a:pt x="9501" y="3779"/>
                </a:lnTo>
                <a:lnTo>
                  <a:pt x="9538" y="3742"/>
                </a:lnTo>
                <a:lnTo>
                  <a:pt x="9538" y="3632"/>
                </a:lnTo>
                <a:lnTo>
                  <a:pt x="9465" y="3559"/>
                </a:lnTo>
                <a:lnTo>
                  <a:pt x="9391" y="3522"/>
                </a:lnTo>
                <a:lnTo>
                  <a:pt x="9355" y="3522"/>
                </a:lnTo>
                <a:lnTo>
                  <a:pt x="9061" y="3632"/>
                </a:lnTo>
                <a:lnTo>
                  <a:pt x="9208" y="3375"/>
                </a:lnTo>
                <a:lnTo>
                  <a:pt x="9281" y="3412"/>
                </a:lnTo>
                <a:lnTo>
                  <a:pt x="9355" y="3412"/>
                </a:lnTo>
                <a:lnTo>
                  <a:pt x="9501" y="3375"/>
                </a:lnTo>
                <a:lnTo>
                  <a:pt x="9648" y="3302"/>
                </a:lnTo>
                <a:close/>
                <a:moveTo>
                  <a:pt x="1505" y="4329"/>
                </a:moveTo>
                <a:lnTo>
                  <a:pt x="1615" y="4366"/>
                </a:lnTo>
                <a:lnTo>
                  <a:pt x="1725" y="4439"/>
                </a:lnTo>
                <a:lnTo>
                  <a:pt x="1872" y="4586"/>
                </a:lnTo>
                <a:lnTo>
                  <a:pt x="1908" y="4769"/>
                </a:lnTo>
                <a:lnTo>
                  <a:pt x="1945" y="4916"/>
                </a:lnTo>
                <a:lnTo>
                  <a:pt x="1908" y="5100"/>
                </a:lnTo>
                <a:lnTo>
                  <a:pt x="1872" y="5246"/>
                </a:lnTo>
                <a:lnTo>
                  <a:pt x="1762" y="5393"/>
                </a:lnTo>
                <a:lnTo>
                  <a:pt x="1615" y="5503"/>
                </a:lnTo>
                <a:lnTo>
                  <a:pt x="1468" y="5576"/>
                </a:lnTo>
                <a:lnTo>
                  <a:pt x="1432" y="5430"/>
                </a:lnTo>
                <a:lnTo>
                  <a:pt x="1432" y="5283"/>
                </a:lnTo>
                <a:lnTo>
                  <a:pt x="1432" y="5210"/>
                </a:lnTo>
                <a:lnTo>
                  <a:pt x="1395" y="5136"/>
                </a:lnTo>
                <a:lnTo>
                  <a:pt x="1395" y="5063"/>
                </a:lnTo>
                <a:lnTo>
                  <a:pt x="1321" y="4989"/>
                </a:lnTo>
                <a:lnTo>
                  <a:pt x="1285" y="4953"/>
                </a:lnTo>
                <a:lnTo>
                  <a:pt x="1175" y="4989"/>
                </a:lnTo>
                <a:lnTo>
                  <a:pt x="1028" y="5063"/>
                </a:lnTo>
                <a:lnTo>
                  <a:pt x="1138" y="4989"/>
                </a:lnTo>
                <a:lnTo>
                  <a:pt x="1321" y="4879"/>
                </a:lnTo>
                <a:lnTo>
                  <a:pt x="1468" y="4769"/>
                </a:lnTo>
                <a:lnTo>
                  <a:pt x="1542" y="4696"/>
                </a:lnTo>
                <a:lnTo>
                  <a:pt x="1505" y="4623"/>
                </a:lnTo>
                <a:lnTo>
                  <a:pt x="1468" y="4549"/>
                </a:lnTo>
                <a:lnTo>
                  <a:pt x="1395" y="4513"/>
                </a:lnTo>
                <a:lnTo>
                  <a:pt x="1432" y="4476"/>
                </a:lnTo>
                <a:lnTo>
                  <a:pt x="1468" y="4439"/>
                </a:lnTo>
                <a:lnTo>
                  <a:pt x="1468" y="4403"/>
                </a:lnTo>
                <a:lnTo>
                  <a:pt x="1432" y="4329"/>
                </a:lnTo>
                <a:close/>
                <a:moveTo>
                  <a:pt x="1138" y="5576"/>
                </a:moveTo>
                <a:lnTo>
                  <a:pt x="1138" y="5650"/>
                </a:lnTo>
                <a:lnTo>
                  <a:pt x="1028" y="5613"/>
                </a:lnTo>
                <a:lnTo>
                  <a:pt x="1138" y="5576"/>
                </a:lnTo>
                <a:close/>
                <a:moveTo>
                  <a:pt x="7887" y="5907"/>
                </a:moveTo>
                <a:lnTo>
                  <a:pt x="8218" y="5980"/>
                </a:lnTo>
                <a:lnTo>
                  <a:pt x="8291" y="6090"/>
                </a:lnTo>
                <a:lnTo>
                  <a:pt x="8401" y="6163"/>
                </a:lnTo>
                <a:lnTo>
                  <a:pt x="8511" y="6273"/>
                </a:lnTo>
                <a:lnTo>
                  <a:pt x="8621" y="6383"/>
                </a:lnTo>
                <a:lnTo>
                  <a:pt x="8694" y="6530"/>
                </a:lnTo>
                <a:lnTo>
                  <a:pt x="8768" y="6677"/>
                </a:lnTo>
                <a:lnTo>
                  <a:pt x="8805" y="6934"/>
                </a:lnTo>
                <a:lnTo>
                  <a:pt x="8768" y="7154"/>
                </a:lnTo>
                <a:lnTo>
                  <a:pt x="8658" y="7374"/>
                </a:lnTo>
                <a:lnTo>
                  <a:pt x="8548" y="7557"/>
                </a:lnTo>
                <a:lnTo>
                  <a:pt x="8438" y="7704"/>
                </a:lnTo>
                <a:lnTo>
                  <a:pt x="8291" y="7814"/>
                </a:lnTo>
                <a:lnTo>
                  <a:pt x="8144" y="7887"/>
                </a:lnTo>
                <a:lnTo>
                  <a:pt x="7998" y="7961"/>
                </a:lnTo>
                <a:lnTo>
                  <a:pt x="8071" y="7594"/>
                </a:lnTo>
                <a:lnTo>
                  <a:pt x="8071" y="7520"/>
                </a:lnTo>
                <a:lnTo>
                  <a:pt x="8034" y="7484"/>
                </a:lnTo>
                <a:lnTo>
                  <a:pt x="7961" y="7484"/>
                </a:lnTo>
                <a:lnTo>
                  <a:pt x="7924" y="7520"/>
                </a:lnTo>
                <a:lnTo>
                  <a:pt x="7741" y="7741"/>
                </a:lnTo>
                <a:lnTo>
                  <a:pt x="7557" y="7997"/>
                </a:lnTo>
                <a:lnTo>
                  <a:pt x="7264" y="7924"/>
                </a:lnTo>
                <a:lnTo>
                  <a:pt x="7484" y="7594"/>
                </a:lnTo>
                <a:lnTo>
                  <a:pt x="7741" y="7337"/>
                </a:lnTo>
                <a:lnTo>
                  <a:pt x="7741" y="7264"/>
                </a:lnTo>
                <a:lnTo>
                  <a:pt x="7741" y="7227"/>
                </a:lnTo>
                <a:lnTo>
                  <a:pt x="7631" y="7227"/>
                </a:lnTo>
                <a:lnTo>
                  <a:pt x="7447" y="7337"/>
                </a:lnTo>
                <a:lnTo>
                  <a:pt x="7264" y="7447"/>
                </a:lnTo>
                <a:lnTo>
                  <a:pt x="7080" y="7594"/>
                </a:lnTo>
                <a:lnTo>
                  <a:pt x="6934" y="7777"/>
                </a:lnTo>
                <a:lnTo>
                  <a:pt x="6860" y="7704"/>
                </a:lnTo>
                <a:lnTo>
                  <a:pt x="6714" y="7557"/>
                </a:lnTo>
                <a:lnTo>
                  <a:pt x="7227" y="7264"/>
                </a:lnTo>
                <a:lnTo>
                  <a:pt x="7741" y="6934"/>
                </a:lnTo>
                <a:lnTo>
                  <a:pt x="7741" y="6897"/>
                </a:lnTo>
                <a:lnTo>
                  <a:pt x="7704" y="6860"/>
                </a:lnTo>
                <a:lnTo>
                  <a:pt x="7411" y="6860"/>
                </a:lnTo>
                <a:lnTo>
                  <a:pt x="7080" y="6934"/>
                </a:lnTo>
                <a:lnTo>
                  <a:pt x="6787" y="7044"/>
                </a:lnTo>
                <a:lnTo>
                  <a:pt x="6530" y="7227"/>
                </a:lnTo>
                <a:lnTo>
                  <a:pt x="6494" y="7007"/>
                </a:lnTo>
                <a:lnTo>
                  <a:pt x="6494" y="6750"/>
                </a:lnTo>
                <a:lnTo>
                  <a:pt x="6604" y="6713"/>
                </a:lnTo>
                <a:lnTo>
                  <a:pt x="6970" y="6603"/>
                </a:lnTo>
                <a:lnTo>
                  <a:pt x="7117" y="6530"/>
                </a:lnTo>
                <a:lnTo>
                  <a:pt x="7301" y="6420"/>
                </a:lnTo>
                <a:lnTo>
                  <a:pt x="7337" y="6347"/>
                </a:lnTo>
                <a:lnTo>
                  <a:pt x="7337" y="6310"/>
                </a:lnTo>
                <a:lnTo>
                  <a:pt x="7301" y="6310"/>
                </a:lnTo>
                <a:lnTo>
                  <a:pt x="7007" y="6273"/>
                </a:lnTo>
                <a:lnTo>
                  <a:pt x="6750" y="6310"/>
                </a:lnTo>
                <a:lnTo>
                  <a:pt x="6750" y="6310"/>
                </a:lnTo>
                <a:lnTo>
                  <a:pt x="6860" y="6200"/>
                </a:lnTo>
                <a:lnTo>
                  <a:pt x="6970" y="6090"/>
                </a:lnTo>
                <a:lnTo>
                  <a:pt x="7117" y="6017"/>
                </a:lnTo>
                <a:lnTo>
                  <a:pt x="7264" y="5943"/>
                </a:lnTo>
                <a:lnTo>
                  <a:pt x="7557" y="5907"/>
                </a:lnTo>
                <a:close/>
                <a:moveTo>
                  <a:pt x="4953" y="1"/>
                </a:moveTo>
                <a:lnTo>
                  <a:pt x="4733" y="37"/>
                </a:lnTo>
                <a:lnTo>
                  <a:pt x="4476" y="111"/>
                </a:lnTo>
                <a:lnTo>
                  <a:pt x="4256" y="184"/>
                </a:lnTo>
                <a:lnTo>
                  <a:pt x="4036" y="294"/>
                </a:lnTo>
                <a:lnTo>
                  <a:pt x="3632" y="551"/>
                </a:lnTo>
                <a:lnTo>
                  <a:pt x="3302" y="881"/>
                </a:lnTo>
                <a:lnTo>
                  <a:pt x="2972" y="1248"/>
                </a:lnTo>
                <a:lnTo>
                  <a:pt x="2679" y="1651"/>
                </a:lnTo>
                <a:lnTo>
                  <a:pt x="2569" y="1872"/>
                </a:lnTo>
                <a:lnTo>
                  <a:pt x="2495" y="2092"/>
                </a:lnTo>
                <a:lnTo>
                  <a:pt x="2422" y="2348"/>
                </a:lnTo>
                <a:lnTo>
                  <a:pt x="2385" y="2568"/>
                </a:lnTo>
                <a:lnTo>
                  <a:pt x="2422" y="2789"/>
                </a:lnTo>
                <a:lnTo>
                  <a:pt x="2459" y="2935"/>
                </a:lnTo>
                <a:lnTo>
                  <a:pt x="2532" y="3119"/>
                </a:lnTo>
                <a:lnTo>
                  <a:pt x="2605" y="3265"/>
                </a:lnTo>
                <a:lnTo>
                  <a:pt x="2495" y="3339"/>
                </a:lnTo>
                <a:lnTo>
                  <a:pt x="2018" y="3559"/>
                </a:lnTo>
                <a:lnTo>
                  <a:pt x="1798" y="3706"/>
                </a:lnTo>
                <a:lnTo>
                  <a:pt x="1688" y="3779"/>
                </a:lnTo>
                <a:lnTo>
                  <a:pt x="1578" y="3852"/>
                </a:lnTo>
                <a:lnTo>
                  <a:pt x="1065" y="3852"/>
                </a:lnTo>
                <a:lnTo>
                  <a:pt x="881" y="3926"/>
                </a:lnTo>
                <a:lnTo>
                  <a:pt x="735" y="3999"/>
                </a:lnTo>
                <a:lnTo>
                  <a:pt x="588" y="4109"/>
                </a:lnTo>
                <a:lnTo>
                  <a:pt x="478" y="4256"/>
                </a:lnTo>
                <a:lnTo>
                  <a:pt x="368" y="4403"/>
                </a:lnTo>
                <a:lnTo>
                  <a:pt x="184" y="4623"/>
                </a:lnTo>
                <a:lnTo>
                  <a:pt x="74" y="4879"/>
                </a:lnTo>
                <a:lnTo>
                  <a:pt x="38" y="4989"/>
                </a:lnTo>
                <a:lnTo>
                  <a:pt x="1" y="5136"/>
                </a:lnTo>
                <a:lnTo>
                  <a:pt x="38" y="5283"/>
                </a:lnTo>
                <a:lnTo>
                  <a:pt x="74" y="5430"/>
                </a:lnTo>
                <a:lnTo>
                  <a:pt x="184" y="5576"/>
                </a:lnTo>
                <a:lnTo>
                  <a:pt x="258" y="5723"/>
                </a:lnTo>
                <a:lnTo>
                  <a:pt x="404" y="5833"/>
                </a:lnTo>
                <a:lnTo>
                  <a:pt x="514" y="5943"/>
                </a:lnTo>
                <a:lnTo>
                  <a:pt x="661" y="6017"/>
                </a:lnTo>
                <a:lnTo>
                  <a:pt x="845" y="6053"/>
                </a:lnTo>
                <a:lnTo>
                  <a:pt x="1175" y="6127"/>
                </a:lnTo>
                <a:lnTo>
                  <a:pt x="1358" y="6127"/>
                </a:lnTo>
                <a:lnTo>
                  <a:pt x="1505" y="6090"/>
                </a:lnTo>
                <a:lnTo>
                  <a:pt x="1688" y="6053"/>
                </a:lnTo>
                <a:lnTo>
                  <a:pt x="1835" y="5980"/>
                </a:lnTo>
                <a:lnTo>
                  <a:pt x="2055" y="5760"/>
                </a:lnTo>
                <a:lnTo>
                  <a:pt x="2275" y="5503"/>
                </a:lnTo>
                <a:lnTo>
                  <a:pt x="2385" y="5210"/>
                </a:lnTo>
                <a:lnTo>
                  <a:pt x="2422" y="5063"/>
                </a:lnTo>
                <a:lnTo>
                  <a:pt x="2422" y="4879"/>
                </a:lnTo>
                <a:lnTo>
                  <a:pt x="2385" y="4733"/>
                </a:lnTo>
                <a:lnTo>
                  <a:pt x="2349" y="4586"/>
                </a:lnTo>
                <a:lnTo>
                  <a:pt x="2275" y="4403"/>
                </a:lnTo>
                <a:lnTo>
                  <a:pt x="2202" y="4256"/>
                </a:lnTo>
                <a:lnTo>
                  <a:pt x="2092" y="4146"/>
                </a:lnTo>
                <a:lnTo>
                  <a:pt x="2055" y="4109"/>
                </a:lnTo>
                <a:lnTo>
                  <a:pt x="2165" y="4036"/>
                </a:lnTo>
                <a:lnTo>
                  <a:pt x="2495" y="3816"/>
                </a:lnTo>
                <a:lnTo>
                  <a:pt x="2679" y="3669"/>
                </a:lnTo>
                <a:lnTo>
                  <a:pt x="2862" y="3522"/>
                </a:lnTo>
                <a:lnTo>
                  <a:pt x="3119" y="3706"/>
                </a:lnTo>
                <a:lnTo>
                  <a:pt x="3156" y="3779"/>
                </a:lnTo>
                <a:lnTo>
                  <a:pt x="3229" y="3816"/>
                </a:lnTo>
                <a:lnTo>
                  <a:pt x="3339" y="3816"/>
                </a:lnTo>
                <a:lnTo>
                  <a:pt x="3706" y="3962"/>
                </a:lnTo>
                <a:lnTo>
                  <a:pt x="4109" y="4036"/>
                </a:lnTo>
                <a:lnTo>
                  <a:pt x="4513" y="4072"/>
                </a:lnTo>
                <a:lnTo>
                  <a:pt x="4880" y="3999"/>
                </a:lnTo>
                <a:lnTo>
                  <a:pt x="5246" y="3889"/>
                </a:lnTo>
                <a:lnTo>
                  <a:pt x="5283" y="3962"/>
                </a:lnTo>
                <a:lnTo>
                  <a:pt x="5320" y="4036"/>
                </a:lnTo>
                <a:lnTo>
                  <a:pt x="5540" y="4219"/>
                </a:lnTo>
                <a:lnTo>
                  <a:pt x="5723" y="4439"/>
                </a:lnTo>
                <a:lnTo>
                  <a:pt x="5980" y="4916"/>
                </a:lnTo>
                <a:lnTo>
                  <a:pt x="6200" y="5430"/>
                </a:lnTo>
                <a:lnTo>
                  <a:pt x="6347" y="5650"/>
                </a:lnTo>
                <a:lnTo>
                  <a:pt x="6530" y="5870"/>
                </a:lnTo>
                <a:lnTo>
                  <a:pt x="6347" y="6017"/>
                </a:lnTo>
                <a:lnTo>
                  <a:pt x="6237" y="6200"/>
                </a:lnTo>
                <a:lnTo>
                  <a:pt x="6127" y="6383"/>
                </a:lnTo>
                <a:lnTo>
                  <a:pt x="6053" y="6567"/>
                </a:lnTo>
                <a:lnTo>
                  <a:pt x="5797" y="6713"/>
                </a:lnTo>
                <a:lnTo>
                  <a:pt x="5723" y="6824"/>
                </a:lnTo>
                <a:lnTo>
                  <a:pt x="5723" y="6934"/>
                </a:lnTo>
                <a:lnTo>
                  <a:pt x="5760" y="7044"/>
                </a:lnTo>
                <a:lnTo>
                  <a:pt x="5833" y="7080"/>
                </a:lnTo>
                <a:lnTo>
                  <a:pt x="6017" y="7080"/>
                </a:lnTo>
                <a:lnTo>
                  <a:pt x="6053" y="7300"/>
                </a:lnTo>
                <a:lnTo>
                  <a:pt x="6127" y="7520"/>
                </a:lnTo>
                <a:lnTo>
                  <a:pt x="6127" y="7631"/>
                </a:lnTo>
                <a:lnTo>
                  <a:pt x="6127" y="7741"/>
                </a:lnTo>
                <a:lnTo>
                  <a:pt x="6200" y="7814"/>
                </a:lnTo>
                <a:lnTo>
                  <a:pt x="6310" y="7851"/>
                </a:lnTo>
                <a:lnTo>
                  <a:pt x="6347" y="7851"/>
                </a:lnTo>
                <a:lnTo>
                  <a:pt x="6494" y="8034"/>
                </a:lnTo>
                <a:lnTo>
                  <a:pt x="6640" y="8144"/>
                </a:lnTo>
                <a:lnTo>
                  <a:pt x="6787" y="8254"/>
                </a:lnTo>
                <a:lnTo>
                  <a:pt x="6860" y="8291"/>
                </a:lnTo>
                <a:lnTo>
                  <a:pt x="6934" y="8327"/>
                </a:lnTo>
                <a:lnTo>
                  <a:pt x="7191" y="8438"/>
                </a:lnTo>
                <a:lnTo>
                  <a:pt x="7447" y="8474"/>
                </a:lnTo>
                <a:lnTo>
                  <a:pt x="7741" y="8474"/>
                </a:lnTo>
                <a:lnTo>
                  <a:pt x="7998" y="8438"/>
                </a:lnTo>
                <a:lnTo>
                  <a:pt x="8254" y="8364"/>
                </a:lnTo>
                <a:lnTo>
                  <a:pt x="8511" y="8254"/>
                </a:lnTo>
                <a:lnTo>
                  <a:pt x="8731" y="8071"/>
                </a:lnTo>
                <a:lnTo>
                  <a:pt x="8915" y="7887"/>
                </a:lnTo>
                <a:lnTo>
                  <a:pt x="9098" y="7631"/>
                </a:lnTo>
                <a:lnTo>
                  <a:pt x="9245" y="7300"/>
                </a:lnTo>
                <a:lnTo>
                  <a:pt x="9281" y="7007"/>
                </a:lnTo>
                <a:lnTo>
                  <a:pt x="9318" y="6824"/>
                </a:lnTo>
                <a:lnTo>
                  <a:pt x="9281" y="6677"/>
                </a:lnTo>
                <a:lnTo>
                  <a:pt x="9208" y="6457"/>
                </a:lnTo>
                <a:lnTo>
                  <a:pt x="9135" y="6200"/>
                </a:lnTo>
                <a:lnTo>
                  <a:pt x="8951" y="5980"/>
                </a:lnTo>
                <a:lnTo>
                  <a:pt x="8878" y="5907"/>
                </a:lnTo>
                <a:lnTo>
                  <a:pt x="8768" y="5833"/>
                </a:lnTo>
                <a:lnTo>
                  <a:pt x="8805" y="5686"/>
                </a:lnTo>
                <a:lnTo>
                  <a:pt x="9025" y="5246"/>
                </a:lnTo>
                <a:lnTo>
                  <a:pt x="9208" y="4769"/>
                </a:lnTo>
                <a:lnTo>
                  <a:pt x="9428" y="4806"/>
                </a:lnTo>
                <a:lnTo>
                  <a:pt x="9648" y="4806"/>
                </a:lnTo>
                <a:lnTo>
                  <a:pt x="9832" y="4733"/>
                </a:lnTo>
                <a:lnTo>
                  <a:pt x="10052" y="4659"/>
                </a:lnTo>
                <a:lnTo>
                  <a:pt x="10235" y="4549"/>
                </a:lnTo>
                <a:lnTo>
                  <a:pt x="10419" y="4403"/>
                </a:lnTo>
                <a:lnTo>
                  <a:pt x="10712" y="4109"/>
                </a:lnTo>
                <a:lnTo>
                  <a:pt x="10785" y="3962"/>
                </a:lnTo>
                <a:lnTo>
                  <a:pt x="10785" y="3816"/>
                </a:lnTo>
                <a:lnTo>
                  <a:pt x="10639" y="3559"/>
                </a:lnTo>
                <a:lnTo>
                  <a:pt x="10492" y="3339"/>
                </a:lnTo>
                <a:lnTo>
                  <a:pt x="10345" y="3155"/>
                </a:lnTo>
                <a:lnTo>
                  <a:pt x="10125" y="2972"/>
                </a:lnTo>
                <a:lnTo>
                  <a:pt x="9905" y="2825"/>
                </a:lnTo>
                <a:lnTo>
                  <a:pt x="9795" y="2789"/>
                </a:lnTo>
                <a:lnTo>
                  <a:pt x="9685" y="2752"/>
                </a:lnTo>
                <a:lnTo>
                  <a:pt x="9501" y="2862"/>
                </a:lnTo>
                <a:lnTo>
                  <a:pt x="9391" y="2825"/>
                </a:lnTo>
                <a:lnTo>
                  <a:pt x="9318" y="2862"/>
                </a:lnTo>
                <a:lnTo>
                  <a:pt x="9025" y="3009"/>
                </a:lnTo>
                <a:lnTo>
                  <a:pt x="8768" y="3192"/>
                </a:lnTo>
                <a:lnTo>
                  <a:pt x="8658" y="3302"/>
                </a:lnTo>
                <a:lnTo>
                  <a:pt x="8548" y="3449"/>
                </a:lnTo>
                <a:lnTo>
                  <a:pt x="8474" y="3559"/>
                </a:lnTo>
                <a:lnTo>
                  <a:pt x="8438" y="3742"/>
                </a:lnTo>
                <a:lnTo>
                  <a:pt x="8438" y="3852"/>
                </a:lnTo>
                <a:lnTo>
                  <a:pt x="8438" y="3962"/>
                </a:lnTo>
                <a:lnTo>
                  <a:pt x="8474" y="4182"/>
                </a:lnTo>
                <a:lnTo>
                  <a:pt x="8621" y="4403"/>
                </a:lnTo>
                <a:lnTo>
                  <a:pt x="8768" y="4549"/>
                </a:lnTo>
                <a:lnTo>
                  <a:pt x="8878" y="4623"/>
                </a:lnTo>
                <a:lnTo>
                  <a:pt x="8694" y="4879"/>
                </a:lnTo>
                <a:lnTo>
                  <a:pt x="8548" y="5136"/>
                </a:lnTo>
                <a:lnTo>
                  <a:pt x="8291" y="5613"/>
                </a:lnTo>
                <a:lnTo>
                  <a:pt x="8144" y="5540"/>
                </a:lnTo>
                <a:lnTo>
                  <a:pt x="7961" y="5503"/>
                </a:lnTo>
                <a:lnTo>
                  <a:pt x="7777" y="5466"/>
                </a:lnTo>
                <a:lnTo>
                  <a:pt x="7411" y="5466"/>
                </a:lnTo>
                <a:lnTo>
                  <a:pt x="7227" y="5503"/>
                </a:lnTo>
                <a:lnTo>
                  <a:pt x="7044" y="5540"/>
                </a:lnTo>
                <a:lnTo>
                  <a:pt x="6860" y="5650"/>
                </a:lnTo>
                <a:lnTo>
                  <a:pt x="6750" y="5320"/>
                </a:lnTo>
                <a:lnTo>
                  <a:pt x="6604" y="5026"/>
                </a:lnTo>
                <a:lnTo>
                  <a:pt x="6273" y="4476"/>
                </a:lnTo>
                <a:lnTo>
                  <a:pt x="6163" y="4256"/>
                </a:lnTo>
                <a:lnTo>
                  <a:pt x="6053" y="4072"/>
                </a:lnTo>
                <a:lnTo>
                  <a:pt x="5870" y="3889"/>
                </a:lnTo>
                <a:lnTo>
                  <a:pt x="5687" y="3779"/>
                </a:lnTo>
                <a:lnTo>
                  <a:pt x="5723" y="3706"/>
                </a:lnTo>
                <a:lnTo>
                  <a:pt x="5723" y="3632"/>
                </a:lnTo>
                <a:lnTo>
                  <a:pt x="5907" y="3486"/>
                </a:lnTo>
                <a:lnTo>
                  <a:pt x="6053" y="3339"/>
                </a:lnTo>
                <a:lnTo>
                  <a:pt x="6200" y="3155"/>
                </a:lnTo>
                <a:lnTo>
                  <a:pt x="6347" y="2972"/>
                </a:lnTo>
                <a:lnTo>
                  <a:pt x="6457" y="2752"/>
                </a:lnTo>
                <a:lnTo>
                  <a:pt x="6530" y="2532"/>
                </a:lnTo>
                <a:lnTo>
                  <a:pt x="6604" y="2312"/>
                </a:lnTo>
                <a:lnTo>
                  <a:pt x="6677" y="2055"/>
                </a:lnTo>
                <a:lnTo>
                  <a:pt x="6677" y="1615"/>
                </a:lnTo>
                <a:lnTo>
                  <a:pt x="6677" y="1358"/>
                </a:lnTo>
                <a:lnTo>
                  <a:pt x="6640" y="1138"/>
                </a:lnTo>
                <a:lnTo>
                  <a:pt x="6567" y="881"/>
                </a:lnTo>
                <a:lnTo>
                  <a:pt x="6457" y="698"/>
                </a:lnTo>
                <a:lnTo>
                  <a:pt x="6273" y="551"/>
                </a:lnTo>
                <a:lnTo>
                  <a:pt x="6200" y="478"/>
                </a:lnTo>
                <a:lnTo>
                  <a:pt x="6090" y="478"/>
                </a:lnTo>
                <a:lnTo>
                  <a:pt x="6017" y="331"/>
                </a:lnTo>
                <a:lnTo>
                  <a:pt x="5907" y="221"/>
                </a:lnTo>
                <a:lnTo>
                  <a:pt x="5760" y="148"/>
                </a:lnTo>
                <a:lnTo>
                  <a:pt x="5613" y="74"/>
                </a:lnTo>
                <a:lnTo>
                  <a:pt x="5283" y="1"/>
                </a:lnTo>
                <a:close/>
                <a:moveTo>
                  <a:pt x="15114" y="6750"/>
                </a:moveTo>
                <a:lnTo>
                  <a:pt x="15187" y="6787"/>
                </a:lnTo>
                <a:lnTo>
                  <a:pt x="15481" y="6897"/>
                </a:lnTo>
                <a:lnTo>
                  <a:pt x="15591" y="6970"/>
                </a:lnTo>
                <a:lnTo>
                  <a:pt x="15737" y="7044"/>
                </a:lnTo>
                <a:lnTo>
                  <a:pt x="15847" y="7190"/>
                </a:lnTo>
                <a:lnTo>
                  <a:pt x="15921" y="7337"/>
                </a:lnTo>
                <a:lnTo>
                  <a:pt x="16068" y="7667"/>
                </a:lnTo>
                <a:lnTo>
                  <a:pt x="16141" y="8034"/>
                </a:lnTo>
                <a:lnTo>
                  <a:pt x="16178" y="8438"/>
                </a:lnTo>
                <a:lnTo>
                  <a:pt x="16178" y="8621"/>
                </a:lnTo>
                <a:lnTo>
                  <a:pt x="16141" y="8804"/>
                </a:lnTo>
                <a:lnTo>
                  <a:pt x="16068" y="8988"/>
                </a:lnTo>
                <a:lnTo>
                  <a:pt x="15957" y="9134"/>
                </a:lnTo>
                <a:lnTo>
                  <a:pt x="15701" y="9355"/>
                </a:lnTo>
                <a:lnTo>
                  <a:pt x="15407" y="9575"/>
                </a:lnTo>
                <a:lnTo>
                  <a:pt x="15077" y="9758"/>
                </a:lnTo>
                <a:lnTo>
                  <a:pt x="14710" y="9905"/>
                </a:lnTo>
                <a:lnTo>
                  <a:pt x="14710" y="9905"/>
                </a:lnTo>
                <a:lnTo>
                  <a:pt x="15187" y="9208"/>
                </a:lnTo>
                <a:lnTo>
                  <a:pt x="15187" y="9134"/>
                </a:lnTo>
                <a:lnTo>
                  <a:pt x="15150" y="9098"/>
                </a:lnTo>
                <a:lnTo>
                  <a:pt x="15114" y="9061"/>
                </a:lnTo>
                <a:lnTo>
                  <a:pt x="15040" y="9098"/>
                </a:lnTo>
                <a:lnTo>
                  <a:pt x="14564" y="9538"/>
                </a:lnTo>
                <a:lnTo>
                  <a:pt x="14123" y="9978"/>
                </a:lnTo>
                <a:lnTo>
                  <a:pt x="13940" y="9978"/>
                </a:lnTo>
                <a:lnTo>
                  <a:pt x="13757" y="9905"/>
                </a:lnTo>
                <a:lnTo>
                  <a:pt x="13940" y="9648"/>
                </a:lnTo>
                <a:lnTo>
                  <a:pt x="14160" y="9391"/>
                </a:lnTo>
                <a:lnTo>
                  <a:pt x="14380" y="9134"/>
                </a:lnTo>
                <a:lnTo>
                  <a:pt x="14637" y="8914"/>
                </a:lnTo>
                <a:lnTo>
                  <a:pt x="14674" y="8841"/>
                </a:lnTo>
                <a:lnTo>
                  <a:pt x="14674" y="8804"/>
                </a:lnTo>
                <a:lnTo>
                  <a:pt x="14637" y="8731"/>
                </a:lnTo>
                <a:lnTo>
                  <a:pt x="14564" y="8731"/>
                </a:lnTo>
                <a:lnTo>
                  <a:pt x="14784" y="8584"/>
                </a:lnTo>
                <a:lnTo>
                  <a:pt x="14820" y="8511"/>
                </a:lnTo>
                <a:lnTo>
                  <a:pt x="14784" y="8438"/>
                </a:lnTo>
                <a:lnTo>
                  <a:pt x="14710" y="8401"/>
                </a:lnTo>
                <a:lnTo>
                  <a:pt x="14637" y="8401"/>
                </a:lnTo>
                <a:lnTo>
                  <a:pt x="14233" y="8621"/>
                </a:lnTo>
                <a:lnTo>
                  <a:pt x="13867" y="8841"/>
                </a:lnTo>
                <a:lnTo>
                  <a:pt x="13500" y="9061"/>
                </a:lnTo>
                <a:lnTo>
                  <a:pt x="13170" y="9318"/>
                </a:lnTo>
                <a:lnTo>
                  <a:pt x="13060" y="9098"/>
                </a:lnTo>
                <a:lnTo>
                  <a:pt x="13720" y="8658"/>
                </a:lnTo>
                <a:lnTo>
                  <a:pt x="14417" y="8291"/>
                </a:lnTo>
                <a:lnTo>
                  <a:pt x="14454" y="8217"/>
                </a:lnTo>
                <a:lnTo>
                  <a:pt x="14454" y="8144"/>
                </a:lnTo>
                <a:lnTo>
                  <a:pt x="14417" y="8107"/>
                </a:lnTo>
                <a:lnTo>
                  <a:pt x="14343" y="8107"/>
                </a:lnTo>
                <a:lnTo>
                  <a:pt x="13647" y="8364"/>
                </a:lnTo>
                <a:lnTo>
                  <a:pt x="12986" y="8658"/>
                </a:lnTo>
                <a:lnTo>
                  <a:pt x="12986" y="8474"/>
                </a:lnTo>
                <a:lnTo>
                  <a:pt x="13133" y="8401"/>
                </a:lnTo>
                <a:lnTo>
                  <a:pt x="13243" y="8327"/>
                </a:lnTo>
                <a:lnTo>
                  <a:pt x="13500" y="8144"/>
                </a:lnTo>
                <a:lnTo>
                  <a:pt x="14013" y="7924"/>
                </a:lnTo>
                <a:lnTo>
                  <a:pt x="14307" y="7814"/>
                </a:lnTo>
                <a:lnTo>
                  <a:pt x="14564" y="7777"/>
                </a:lnTo>
                <a:lnTo>
                  <a:pt x="14600" y="7741"/>
                </a:lnTo>
                <a:lnTo>
                  <a:pt x="14600" y="7704"/>
                </a:lnTo>
                <a:lnTo>
                  <a:pt x="14564" y="7667"/>
                </a:lnTo>
                <a:lnTo>
                  <a:pt x="14233" y="7667"/>
                </a:lnTo>
                <a:lnTo>
                  <a:pt x="13903" y="7704"/>
                </a:lnTo>
                <a:lnTo>
                  <a:pt x="13573" y="7777"/>
                </a:lnTo>
                <a:lnTo>
                  <a:pt x="13280" y="7851"/>
                </a:lnTo>
                <a:lnTo>
                  <a:pt x="13500" y="7594"/>
                </a:lnTo>
                <a:lnTo>
                  <a:pt x="14087" y="7484"/>
                </a:lnTo>
                <a:lnTo>
                  <a:pt x="14380" y="7410"/>
                </a:lnTo>
                <a:lnTo>
                  <a:pt x="14674" y="7264"/>
                </a:lnTo>
                <a:lnTo>
                  <a:pt x="14710" y="7227"/>
                </a:lnTo>
                <a:lnTo>
                  <a:pt x="14710" y="7190"/>
                </a:lnTo>
                <a:lnTo>
                  <a:pt x="14710" y="7154"/>
                </a:lnTo>
                <a:lnTo>
                  <a:pt x="14637" y="7117"/>
                </a:lnTo>
                <a:lnTo>
                  <a:pt x="14343" y="7080"/>
                </a:lnTo>
                <a:lnTo>
                  <a:pt x="14013" y="7080"/>
                </a:lnTo>
                <a:lnTo>
                  <a:pt x="14270" y="6934"/>
                </a:lnTo>
                <a:lnTo>
                  <a:pt x="14527" y="6824"/>
                </a:lnTo>
                <a:lnTo>
                  <a:pt x="14820" y="6750"/>
                </a:lnTo>
                <a:close/>
                <a:moveTo>
                  <a:pt x="5246" y="9098"/>
                </a:moveTo>
                <a:lnTo>
                  <a:pt x="5320" y="9208"/>
                </a:lnTo>
                <a:lnTo>
                  <a:pt x="5393" y="9245"/>
                </a:lnTo>
                <a:lnTo>
                  <a:pt x="5577" y="9245"/>
                </a:lnTo>
                <a:lnTo>
                  <a:pt x="5650" y="9281"/>
                </a:lnTo>
                <a:lnTo>
                  <a:pt x="5760" y="9318"/>
                </a:lnTo>
                <a:lnTo>
                  <a:pt x="5833" y="9391"/>
                </a:lnTo>
                <a:lnTo>
                  <a:pt x="5870" y="9465"/>
                </a:lnTo>
                <a:lnTo>
                  <a:pt x="5907" y="9538"/>
                </a:lnTo>
                <a:lnTo>
                  <a:pt x="5907" y="9648"/>
                </a:lnTo>
                <a:lnTo>
                  <a:pt x="5870" y="9758"/>
                </a:lnTo>
                <a:lnTo>
                  <a:pt x="5797" y="9831"/>
                </a:lnTo>
                <a:lnTo>
                  <a:pt x="5723" y="9905"/>
                </a:lnTo>
                <a:lnTo>
                  <a:pt x="5650" y="9978"/>
                </a:lnTo>
                <a:lnTo>
                  <a:pt x="5540" y="10015"/>
                </a:lnTo>
                <a:lnTo>
                  <a:pt x="5466" y="9868"/>
                </a:lnTo>
                <a:lnTo>
                  <a:pt x="5356" y="9758"/>
                </a:lnTo>
                <a:lnTo>
                  <a:pt x="5210" y="9685"/>
                </a:lnTo>
                <a:lnTo>
                  <a:pt x="5026" y="9648"/>
                </a:lnTo>
                <a:lnTo>
                  <a:pt x="5063" y="9648"/>
                </a:lnTo>
                <a:lnTo>
                  <a:pt x="5210" y="9575"/>
                </a:lnTo>
                <a:lnTo>
                  <a:pt x="5283" y="9538"/>
                </a:lnTo>
                <a:lnTo>
                  <a:pt x="5283" y="9501"/>
                </a:lnTo>
                <a:lnTo>
                  <a:pt x="5283" y="9355"/>
                </a:lnTo>
                <a:lnTo>
                  <a:pt x="5210" y="9245"/>
                </a:lnTo>
                <a:lnTo>
                  <a:pt x="5100" y="9245"/>
                </a:lnTo>
                <a:lnTo>
                  <a:pt x="4953" y="9281"/>
                </a:lnTo>
                <a:lnTo>
                  <a:pt x="4806" y="9355"/>
                </a:lnTo>
                <a:lnTo>
                  <a:pt x="4806" y="9355"/>
                </a:lnTo>
                <a:lnTo>
                  <a:pt x="4843" y="9281"/>
                </a:lnTo>
                <a:lnTo>
                  <a:pt x="4880" y="9208"/>
                </a:lnTo>
                <a:lnTo>
                  <a:pt x="4843" y="9171"/>
                </a:lnTo>
                <a:lnTo>
                  <a:pt x="5026" y="9134"/>
                </a:lnTo>
                <a:lnTo>
                  <a:pt x="5246" y="9098"/>
                </a:lnTo>
                <a:close/>
                <a:moveTo>
                  <a:pt x="6347" y="8034"/>
                </a:moveTo>
                <a:lnTo>
                  <a:pt x="6347" y="8071"/>
                </a:lnTo>
                <a:lnTo>
                  <a:pt x="6310" y="8181"/>
                </a:lnTo>
                <a:lnTo>
                  <a:pt x="6127" y="8254"/>
                </a:lnTo>
                <a:lnTo>
                  <a:pt x="5980" y="8364"/>
                </a:lnTo>
                <a:lnTo>
                  <a:pt x="5687" y="8621"/>
                </a:lnTo>
                <a:lnTo>
                  <a:pt x="5577" y="8621"/>
                </a:lnTo>
                <a:lnTo>
                  <a:pt x="5466" y="8694"/>
                </a:lnTo>
                <a:lnTo>
                  <a:pt x="5393" y="8768"/>
                </a:lnTo>
                <a:lnTo>
                  <a:pt x="5246" y="8731"/>
                </a:lnTo>
                <a:lnTo>
                  <a:pt x="4806" y="8731"/>
                </a:lnTo>
                <a:lnTo>
                  <a:pt x="4549" y="8841"/>
                </a:lnTo>
                <a:lnTo>
                  <a:pt x="4293" y="9024"/>
                </a:lnTo>
                <a:lnTo>
                  <a:pt x="4183" y="9171"/>
                </a:lnTo>
                <a:lnTo>
                  <a:pt x="4073" y="9355"/>
                </a:lnTo>
                <a:lnTo>
                  <a:pt x="4073" y="9501"/>
                </a:lnTo>
                <a:lnTo>
                  <a:pt x="4073" y="9648"/>
                </a:lnTo>
                <a:lnTo>
                  <a:pt x="4073" y="9721"/>
                </a:lnTo>
                <a:lnTo>
                  <a:pt x="4146" y="9831"/>
                </a:lnTo>
                <a:lnTo>
                  <a:pt x="4256" y="9978"/>
                </a:lnTo>
                <a:lnTo>
                  <a:pt x="4439" y="10162"/>
                </a:lnTo>
                <a:lnTo>
                  <a:pt x="4623" y="10308"/>
                </a:lnTo>
                <a:lnTo>
                  <a:pt x="4843" y="10382"/>
                </a:lnTo>
                <a:lnTo>
                  <a:pt x="5026" y="10455"/>
                </a:lnTo>
                <a:lnTo>
                  <a:pt x="5246" y="10492"/>
                </a:lnTo>
                <a:lnTo>
                  <a:pt x="5466" y="10492"/>
                </a:lnTo>
                <a:lnTo>
                  <a:pt x="5723" y="10455"/>
                </a:lnTo>
                <a:lnTo>
                  <a:pt x="5907" y="10345"/>
                </a:lnTo>
                <a:lnTo>
                  <a:pt x="6090" y="10235"/>
                </a:lnTo>
                <a:lnTo>
                  <a:pt x="6237" y="10052"/>
                </a:lnTo>
                <a:lnTo>
                  <a:pt x="6347" y="9868"/>
                </a:lnTo>
                <a:lnTo>
                  <a:pt x="6384" y="9575"/>
                </a:lnTo>
                <a:lnTo>
                  <a:pt x="6310" y="9355"/>
                </a:lnTo>
                <a:lnTo>
                  <a:pt x="6200" y="9134"/>
                </a:lnTo>
                <a:lnTo>
                  <a:pt x="6017" y="8951"/>
                </a:lnTo>
                <a:lnTo>
                  <a:pt x="6310" y="8658"/>
                </a:lnTo>
                <a:lnTo>
                  <a:pt x="6420" y="8548"/>
                </a:lnTo>
                <a:lnTo>
                  <a:pt x="6567" y="8401"/>
                </a:lnTo>
                <a:lnTo>
                  <a:pt x="6567" y="8327"/>
                </a:lnTo>
                <a:lnTo>
                  <a:pt x="6567" y="8254"/>
                </a:lnTo>
                <a:lnTo>
                  <a:pt x="6530" y="8217"/>
                </a:lnTo>
                <a:lnTo>
                  <a:pt x="6494" y="8181"/>
                </a:lnTo>
                <a:lnTo>
                  <a:pt x="6384" y="8071"/>
                </a:lnTo>
                <a:lnTo>
                  <a:pt x="6347" y="8034"/>
                </a:lnTo>
                <a:close/>
                <a:moveTo>
                  <a:pt x="19992" y="10418"/>
                </a:moveTo>
                <a:lnTo>
                  <a:pt x="20139" y="10492"/>
                </a:lnTo>
                <a:lnTo>
                  <a:pt x="20139" y="10602"/>
                </a:lnTo>
                <a:lnTo>
                  <a:pt x="20176" y="10638"/>
                </a:lnTo>
                <a:lnTo>
                  <a:pt x="20213" y="10638"/>
                </a:lnTo>
                <a:lnTo>
                  <a:pt x="20249" y="10602"/>
                </a:lnTo>
                <a:lnTo>
                  <a:pt x="20286" y="10785"/>
                </a:lnTo>
                <a:lnTo>
                  <a:pt x="20286" y="11042"/>
                </a:lnTo>
                <a:lnTo>
                  <a:pt x="20286" y="11189"/>
                </a:lnTo>
                <a:lnTo>
                  <a:pt x="20213" y="11372"/>
                </a:lnTo>
                <a:lnTo>
                  <a:pt x="20139" y="11519"/>
                </a:lnTo>
                <a:lnTo>
                  <a:pt x="20066" y="11665"/>
                </a:lnTo>
                <a:lnTo>
                  <a:pt x="19956" y="11812"/>
                </a:lnTo>
                <a:lnTo>
                  <a:pt x="19809" y="11886"/>
                </a:lnTo>
                <a:lnTo>
                  <a:pt x="19662" y="11959"/>
                </a:lnTo>
                <a:lnTo>
                  <a:pt x="19479" y="11959"/>
                </a:lnTo>
                <a:lnTo>
                  <a:pt x="19442" y="11886"/>
                </a:lnTo>
                <a:lnTo>
                  <a:pt x="19222" y="11776"/>
                </a:lnTo>
                <a:lnTo>
                  <a:pt x="19626" y="11702"/>
                </a:lnTo>
                <a:lnTo>
                  <a:pt x="19662" y="11665"/>
                </a:lnTo>
                <a:lnTo>
                  <a:pt x="19736" y="11629"/>
                </a:lnTo>
                <a:lnTo>
                  <a:pt x="19736" y="11482"/>
                </a:lnTo>
                <a:lnTo>
                  <a:pt x="19699" y="11372"/>
                </a:lnTo>
                <a:lnTo>
                  <a:pt x="19626" y="11335"/>
                </a:lnTo>
                <a:lnTo>
                  <a:pt x="19406" y="11335"/>
                </a:lnTo>
                <a:lnTo>
                  <a:pt x="19662" y="11152"/>
                </a:lnTo>
                <a:lnTo>
                  <a:pt x="19736" y="11115"/>
                </a:lnTo>
                <a:lnTo>
                  <a:pt x="19736" y="11042"/>
                </a:lnTo>
                <a:lnTo>
                  <a:pt x="19736" y="10969"/>
                </a:lnTo>
                <a:lnTo>
                  <a:pt x="19736" y="10932"/>
                </a:lnTo>
                <a:lnTo>
                  <a:pt x="19699" y="10858"/>
                </a:lnTo>
                <a:lnTo>
                  <a:pt x="19626" y="10822"/>
                </a:lnTo>
                <a:lnTo>
                  <a:pt x="19552" y="10822"/>
                </a:lnTo>
                <a:lnTo>
                  <a:pt x="19479" y="10858"/>
                </a:lnTo>
                <a:lnTo>
                  <a:pt x="19332" y="10895"/>
                </a:lnTo>
                <a:lnTo>
                  <a:pt x="19185" y="10932"/>
                </a:lnTo>
                <a:lnTo>
                  <a:pt x="19185" y="10932"/>
                </a:lnTo>
                <a:lnTo>
                  <a:pt x="19626" y="10748"/>
                </a:lnTo>
                <a:lnTo>
                  <a:pt x="19662" y="10712"/>
                </a:lnTo>
                <a:lnTo>
                  <a:pt x="19662" y="10675"/>
                </a:lnTo>
                <a:lnTo>
                  <a:pt x="19626" y="10638"/>
                </a:lnTo>
                <a:lnTo>
                  <a:pt x="19479" y="10602"/>
                </a:lnTo>
                <a:lnTo>
                  <a:pt x="19295" y="10602"/>
                </a:lnTo>
                <a:lnTo>
                  <a:pt x="19369" y="10565"/>
                </a:lnTo>
                <a:lnTo>
                  <a:pt x="19589" y="10455"/>
                </a:lnTo>
                <a:lnTo>
                  <a:pt x="19772" y="10418"/>
                </a:lnTo>
                <a:close/>
                <a:moveTo>
                  <a:pt x="16691" y="13390"/>
                </a:moveTo>
                <a:lnTo>
                  <a:pt x="16801" y="13463"/>
                </a:lnTo>
                <a:lnTo>
                  <a:pt x="16874" y="13536"/>
                </a:lnTo>
                <a:lnTo>
                  <a:pt x="16728" y="13646"/>
                </a:lnTo>
                <a:lnTo>
                  <a:pt x="16581" y="13756"/>
                </a:lnTo>
                <a:lnTo>
                  <a:pt x="16434" y="13903"/>
                </a:lnTo>
                <a:lnTo>
                  <a:pt x="16361" y="14050"/>
                </a:lnTo>
                <a:lnTo>
                  <a:pt x="16104" y="14013"/>
                </a:lnTo>
                <a:lnTo>
                  <a:pt x="16068" y="13976"/>
                </a:lnTo>
                <a:lnTo>
                  <a:pt x="16691" y="13390"/>
                </a:lnTo>
                <a:close/>
                <a:moveTo>
                  <a:pt x="16654" y="11959"/>
                </a:moveTo>
                <a:lnTo>
                  <a:pt x="17058" y="12326"/>
                </a:lnTo>
                <a:lnTo>
                  <a:pt x="17278" y="12546"/>
                </a:lnTo>
                <a:lnTo>
                  <a:pt x="17498" y="12803"/>
                </a:lnTo>
                <a:lnTo>
                  <a:pt x="17681" y="13059"/>
                </a:lnTo>
                <a:lnTo>
                  <a:pt x="17755" y="13169"/>
                </a:lnTo>
                <a:lnTo>
                  <a:pt x="17792" y="13279"/>
                </a:lnTo>
                <a:lnTo>
                  <a:pt x="17792" y="13426"/>
                </a:lnTo>
                <a:lnTo>
                  <a:pt x="17755" y="13536"/>
                </a:lnTo>
                <a:lnTo>
                  <a:pt x="17718" y="13646"/>
                </a:lnTo>
                <a:lnTo>
                  <a:pt x="17608" y="13756"/>
                </a:lnTo>
                <a:lnTo>
                  <a:pt x="17498" y="13866"/>
                </a:lnTo>
                <a:lnTo>
                  <a:pt x="17351" y="13940"/>
                </a:lnTo>
                <a:lnTo>
                  <a:pt x="17278" y="13866"/>
                </a:lnTo>
                <a:lnTo>
                  <a:pt x="17168" y="13866"/>
                </a:lnTo>
                <a:lnTo>
                  <a:pt x="17095" y="13903"/>
                </a:lnTo>
                <a:lnTo>
                  <a:pt x="17058" y="13940"/>
                </a:lnTo>
                <a:lnTo>
                  <a:pt x="17021" y="13940"/>
                </a:lnTo>
                <a:lnTo>
                  <a:pt x="16948" y="13976"/>
                </a:lnTo>
                <a:lnTo>
                  <a:pt x="16911" y="14050"/>
                </a:lnTo>
                <a:lnTo>
                  <a:pt x="16874" y="14050"/>
                </a:lnTo>
                <a:lnTo>
                  <a:pt x="16948" y="13940"/>
                </a:lnTo>
                <a:lnTo>
                  <a:pt x="17095" y="13793"/>
                </a:lnTo>
                <a:lnTo>
                  <a:pt x="17168" y="13683"/>
                </a:lnTo>
                <a:lnTo>
                  <a:pt x="17205" y="13573"/>
                </a:lnTo>
                <a:lnTo>
                  <a:pt x="17168" y="13500"/>
                </a:lnTo>
                <a:lnTo>
                  <a:pt x="17131" y="13426"/>
                </a:lnTo>
                <a:lnTo>
                  <a:pt x="17021" y="13316"/>
                </a:lnTo>
                <a:lnTo>
                  <a:pt x="16874" y="13206"/>
                </a:lnTo>
                <a:lnTo>
                  <a:pt x="16691" y="13169"/>
                </a:lnTo>
                <a:lnTo>
                  <a:pt x="16618" y="13169"/>
                </a:lnTo>
                <a:lnTo>
                  <a:pt x="16581" y="13206"/>
                </a:lnTo>
                <a:lnTo>
                  <a:pt x="15627" y="13793"/>
                </a:lnTo>
                <a:lnTo>
                  <a:pt x="15517" y="13756"/>
                </a:lnTo>
                <a:lnTo>
                  <a:pt x="15407" y="13646"/>
                </a:lnTo>
                <a:lnTo>
                  <a:pt x="15884" y="13353"/>
                </a:lnTo>
                <a:lnTo>
                  <a:pt x="16361" y="13096"/>
                </a:lnTo>
                <a:lnTo>
                  <a:pt x="16398" y="13023"/>
                </a:lnTo>
                <a:lnTo>
                  <a:pt x="16398" y="12986"/>
                </a:lnTo>
                <a:lnTo>
                  <a:pt x="16361" y="12913"/>
                </a:lnTo>
                <a:lnTo>
                  <a:pt x="16288" y="12913"/>
                </a:lnTo>
                <a:lnTo>
                  <a:pt x="15994" y="12949"/>
                </a:lnTo>
                <a:lnTo>
                  <a:pt x="15701" y="13059"/>
                </a:lnTo>
                <a:lnTo>
                  <a:pt x="15407" y="13169"/>
                </a:lnTo>
                <a:lnTo>
                  <a:pt x="15150" y="13279"/>
                </a:lnTo>
                <a:lnTo>
                  <a:pt x="15040" y="13023"/>
                </a:lnTo>
                <a:lnTo>
                  <a:pt x="15077" y="12986"/>
                </a:lnTo>
                <a:lnTo>
                  <a:pt x="16068" y="12399"/>
                </a:lnTo>
                <a:lnTo>
                  <a:pt x="16104" y="12362"/>
                </a:lnTo>
                <a:lnTo>
                  <a:pt x="16104" y="12326"/>
                </a:lnTo>
                <a:lnTo>
                  <a:pt x="16068" y="12289"/>
                </a:lnTo>
                <a:lnTo>
                  <a:pt x="15994" y="12252"/>
                </a:lnTo>
                <a:lnTo>
                  <a:pt x="15554" y="12362"/>
                </a:lnTo>
                <a:lnTo>
                  <a:pt x="15150" y="12472"/>
                </a:lnTo>
                <a:lnTo>
                  <a:pt x="15150" y="12472"/>
                </a:lnTo>
                <a:lnTo>
                  <a:pt x="15297" y="12326"/>
                </a:lnTo>
                <a:lnTo>
                  <a:pt x="15517" y="12179"/>
                </a:lnTo>
                <a:lnTo>
                  <a:pt x="15737" y="12069"/>
                </a:lnTo>
                <a:lnTo>
                  <a:pt x="15994" y="11996"/>
                </a:lnTo>
                <a:lnTo>
                  <a:pt x="16324" y="11959"/>
                </a:lnTo>
                <a:close/>
                <a:moveTo>
                  <a:pt x="14857" y="6310"/>
                </a:moveTo>
                <a:lnTo>
                  <a:pt x="14600" y="6347"/>
                </a:lnTo>
                <a:lnTo>
                  <a:pt x="14380" y="6383"/>
                </a:lnTo>
                <a:lnTo>
                  <a:pt x="14197" y="6457"/>
                </a:lnTo>
                <a:lnTo>
                  <a:pt x="13793" y="6677"/>
                </a:lnTo>
                <a:lnTo>
                  <a:pt x="13426" y="6970"/>
                </a:lnTo>
                <a:lnTo>
                  <a:pt x="13243" y="7154"/>
                </a:lnTo>
                <a:lnTo>
                  <a:pt x="12950" y="7190"/>
                </a:lnTo>
                <a:lnTo>
                  <a:pt x="12840" y="7227"/>
                </a:lnTo>
                <a:lnTo>
                  <a:pt x="12803" y="7300"/>
                </a:lnTo>
                <a:lnTo>
                  <a:pt x="12766" y="7374"/>
                </a:lnTo>
                <a:lnTo>
                  <a:pt x="12766" y="7447"/>
                </a:lnTo>
                <a:lnTo>
                  <a:pt x="11042" y="7631"/>
                </a:lnTo>
                <a:lnTo>
                  <a:pt x="10052" y="7667"/>
                </a:lnTo>
                <a:lnTo>
                  <a:pt x="9575" y="7704"/>
                </a:lnTo>
                <a:lnTo>
                  <a:pt x="9098" y="7741"/>
                </a:lnTo>
                <a:lnTo>
                  <a:pt x="9025" y="7777"/>
                </a:lnTo>
                <a:lnTo>
                  <a:pt x="8988" y="7814"/>
                </a:lnTo>
                <a:lnTo>
                  <a:pt x="8951" y="7924"/>
                </a:lnTo>
                <a:lnTo>
                  <a:pt x="9025" y="8034"/>
                </a:lnTo>
                <a:lnTo>
                  <a:pt x="9061" y="8071"/>
                </a:lnTo>
                <a:lnTo>
                  <a:pt x="9135" y="8107"/>
                </a:lnTo>
                <a:lnTo>
                  <a:pt x="9612" y="8144"/>
                </a:lnTo>
                <a:lnTo>
                  <a:pt x="10125" y="8144"/>
                </a:lnTo>
                <a:lnTo>
                  <a:pt x="11152" y="8071"/>
                </a:lnTo>
                <a:lnTo>
                  <a:pt x="11922" y="8034"/>
                </a:lnTo>
                <a:lnTo>
                  <a:pt x="12693" y="7961"/>
                </a:lnTo>
                <a:lnTo>
                  <a:pt x="12546" y="8254"/>
                </a:lnTo>
                <a:lnTo>
                  <a:pt x="12473" y="8438"/>
                </a:lnTo>
                <a:lnTo>
                  <a:pt x="12473" y="8584"/>
                </a:lnTo>
                <a:lnTo>
                  <a:pt x="12509" y="8914"/>
                </a:lnTo>
                <a:lnTo>
                  <a:pt x="12363" y="9024"/>
                </a:lnTo>
                <a:lnTo>
                  <a:pt x="12253" y="9134"/>
                </a:lnTo>
                <a:lnTo>
                  <a:pt x="12253" y="9245"/>
                </a:lnTo>
                <a:lnTo>
                  <a:pt x="12289" y="9355"/>
                </a:lnTo>
                <a:lnTo>
                  <a:pt x="12399" y="9428"/>
                </a:lnTo>
                <a:lnTo>
                  <a:pt x="12546" y="9465"/>
                </a:lnTo>
                <a:lnTo>
                  <a:pt x="12693" y="9465"/>
                </a:lnTo>
                <a:lnTo>
                  <a:pt x="12803" y="9685"/>
                </a:lnTo>
                <a:lnTo>
                  <a:pt x="12950" y="9868"/>
                </a:lnTo>
                <a:lnTo>
                  <a:pt x="13096" y="10052"/>
                </a:lnTo>
                <a:lnTo>
                  <a:pt x="13243" y="10198"/>
                </a:lnTo>
                <a:lnTo>
                  <a:pt x="13426" y="10308"/>
                </a:lnTo>
                <a:lnTo>
                  <a:pt x="13647" y="10418"/>
                </a:lnTo>
                <a:lnTo>
                  <a:pt x="13867" y="10455"/>
                </a:lnTo>
                <a:lnTo>
                  <a:pt x="14087" y="10492"/>
                </a:lnTo>
                <a:lnTo>
                  <a:pt x="14233" y="10492"/>
                </a:lnTo>
                <a:lnTo>
                  <a:pt x="14600" y="10418"/>
                </a:lnTo>
                <a:lnTo>
                  <a:pt x="14967" y="10345"/>
                </a:lnTo>
                <a:lnTo>
                  <a:pt x="14930" y="10455"/>
                </a:lnTo>
                <a:lnTo>
                  <a:pt x="14930" y="10602"/>
                </a:lnTo>
                <a:lnTo>
                  <a:pt x="15004" y="10895"/>
                </a:lnTo>
                <a:lnTo>
                  <a:pt x="15077" y="11079"/>
                </a:lnTo>
                <a:lnTo>
                  <a:pt x="15150" y="11299"/>
                </a:lnTo>
                <a:lnTo>
                  <a:pt x="15297" y="11482"/>
                </a:lnTo>
                <a:lnTo>
                  <a:pt x="15481" y="11629"/>
                </a:lnTo>
                <a:lnTo>
                  <a:pt x="15481" y="11665"/>
                </a:lnTo>
                <a:lnTo>
                  <a:pt x="15261" y="11739"/>
                </a:lnTo>
                <a:lnTo>
                  <a:pt x="15077" y="11886"/>
                </a:lnTo>
                <a:lnTo>
                  <a:pt x="14894" y="11996"/>
                </a:lnTo>
                <a:lnTo>
                  <a:pt x="14784" y="12142"/>
                </a:lnTo>
                <a:lnTo>
                  <a:pt x="14674" y="12326"/>
                </a:lnTo>
                <a:lnTo>
                  <a:pt x="14600" y="12509"/>
                </a:lnTo>
                <a:lnTo>
                  <a:pt x="14564" y="12693"/>
                </a:lnTo>
                <a:lnTo>
                  <a:pt x="14527" y="12876"/>
                </a:lnTo>
                <a:lnTo>
                  <a:pt x="14527" y="12986"/>
                </a:lnTo>
                <a:lnTo>
                  <a:pt x="14527" y="13059"/>
                </a:lnTo>
                <a:lnTo>
                  <a:pt x="14600" y="13353"/>
                </a:lnTo>
                <a:lnTo>
                  <a:pt x="14747" y="13610"/>
                </a:lnTo>
                <a:lnTo>
                  <a:pt x="14747" y="13720"/>
                </a:lnTo>
                <a:lnTo>
                  <a:pt x="14784" y="13830"/>
                </a:lnTo>
                <a:lnTo>
                  <a:pt x="14930" y="13903"/>
                </a:lnTo>
                <a:lnTo>
                  <a:pt x="15004" y="13976"/>
                </a:lnTo>
                <a:lnTo>
                  <a:pt x="15297" y="14197"/>
                </a:lnTo>
                <a:lnTo>
                  <a:pt x="15627" y="14380"/>
                </a:lnTo>
                <a:lnTo>
                  <a:pt x="15994" y="14527"/>
                </a:lnTo>
                <a:lnTo>
                  <a:pt x="16398" y="14600"/>
                </a:lnTo>
                <a:lnTo>
                  <a:pt x="16801" y="14600"/>
                </a:lnTo>
                <a:lnTo>
                  <a:pt x="17205" y="14527"/>
                </a:lnTo>
                <a:lnTo>
                  <a:pt x="17571" y="14417"/>
                </a:lnTo>
                <a:lnTo>
                  <a:pt x="17902" y="14233"/>
                </a:lnTo>
                <a:lnTo>
                  <a:pt x="18122" y="14013"/>
                </a:lnTo>
                <a:lnTo>
                  <a:pt x="18268" y="13793"/>
                </a:lnTo>
                <a:lnTo>
                  <a:pt x="18305" y="13536"/>
                </a:lnTo>
                <a:lnTo>
                  <a:pt x="18305" y="13316"/>
                </a:lnTo>
                <a:lnTo>
                  <a:pt x="18232" y="13059"/>
                </a:lnTo>
                <a:lnTo>
                  <a:pt x="18122" y="12803"/>
                </a:lnTo>
                <a:lnTo>
                  <a:pt x="17975" y="12546"/>
                </a:lnTo>
                <a:lnTo>
                  <a:pt x="17792" y="12326"/>
                </a:lnTo>
                <a:lnTo>
                  <a:pt x="17902" y="12289"/>
                </a:lnTo>
                <a:lnTo>
                  <a:pt x="18232" y="12106"/>
                </a:lnTo>
                <a:lnTo>
                  <a:pt x="18599" y="11849"/>
                </a:lnTo>
                <a:lnTo>
                  <a:pt x="18709" y="12032"/>
                </a:lnTo>
                <a:lnTo>
                  <a:pt x="18855" y="12179"/>
                </a:lnTo>
                <a:lnTo>
                  <a:pt x="19002" y="12289"/>
                </a:lnTo>
                <a:lnTo>
                  <a:pt x="19149" y="12362"/>
                </a:lnTo>
                <a:lnTo>
                  <a:pt x="19406" y="12436"/>
                </a:lnTo>
                <a:lnTo>
                  <a:pt x="19662" y="12399"/>
                </a:lnTo>
                <a:lnTo>
                  <a:pt x="19919" y="12326"/>
                </a:lnTo>
                <a:lnTo>
                  <a:pt x="20139" y="12179"/>
                </a:lnTo>
                <a:lnTo>
                  <a:pt x="20359" y="11996"/>
                </a:lnTo>
                <a:lnTo>
                  <a:pt x="20543" y="11776"/>
                </a:lnTo>
                <a:lnTo>
                  <a:pt x="20653" y="11519"/>
                </a:lnTo>
                <a:lnTo>
                  <a:pt x="20726" y="11225"/>
                </a:lnTo>
                <a:lnTo>
                  <a:pt x="20799" y="10858"/>
                </a:lnTo>
                <a:lnTo>
                  <a:pt x="20763" y="10675"/>
                </a:lnTo>
                <a:lnTo>
                  <a:pt x="20726" y="10528"/>
                </a:lnTo>
                <a:lnTo>
                  <a:pt x="20689" y="10382"/>
                </a:lnTo>
                <a:lnTo>
                  <a:pt x="20579" y="10272"/>
                </a:lnTo>
                <a:lnTo>
                  <a:pt x="20359" y="10088"/>
                </a:lnTo>
                <a:lnTo>
                  <a:pt x="20066" y="9978"/>
                </a:lnTo>
                <a:lnTo>
                  <a:pt x="19919" y="9941"/>
                </a:lnTo>
                <a:lnTo>
                  <a:pt x="19626" y="9941"/>
                </a:lnTo>
                <a:lnTo>
                  <a:pt x="19516" y="10015"/>
                </a:lnTo>
                <a:lnTo>
                  <a:pt x="19479" y="10088"/>
                </a:lnTo>
                <a:lnTo>
                  <a:pt x="19185" y="10198"/>
                </a:lnTo>
                <a:lnTo>
                  <a:pt x="18929" y="10308"/>
                </a:lnTo>
                <a:lnTo>
                  <a:pt x="18819" y="10418"/>
                </a:lnTo>
                <a:lnTo>
                  <a:pt x="18672" y="10528"/>
                </a:lnTo>
                <a:lnTo>
                  <a:pt x="18599" y="10675"/>
                </a:lnTo>
                <a:lnTo>
                  <a:pt x="18525" y="10822"/>
                </a:lnTo>
                <a:lnTo>
                  <a:pt x="18452" y="11115"/>
                </a:lnTo>
                <a:lnTo>
                  <a:pt x="18452" y="11409"/>
                </a:lnTo>
                <a:lnTo>
                  <a:pt x="18048" y="11702"/>
                </a:lnTo>
                <a:lnTo>
                  <a:pt x="17645" y="11996"/>
                </a:lnTo>
                <a:lnTo>
                  <a:pt x="17608" y="12032"/>
                </a:lnTo>
                <a:lnTo>
                  <a:pt x="17608" y="12106"/>
                </a:lnTo>
                <a:lnTo>
                  <a:pt x="17241" y="11776"/>
                </a:lnTo>
                <a:lnTo>
                  <a:pt x="16911" y="11519"/>
                </a:lnTo>
                <a:lnTo>
                  <a:pt x="16838" y="11482"/>
                </a:lnTo>
                <a:lnTo>
                  <a:pt x="16691" y="11482"/>
                </a:lnTo>
                <a:lnTo>
                  <a:pt x="16654" y="11555"/>
                </a:lnTo>
                <a:lnTo>
                  <a:pt x="16434" y="11519"/>
                </a:lnTo>
                <a:lnTo>
                  <a:pt x="16214" y="11519"/>
                </a:lnTo>
                <a:lnTo>
                  <a:pt x="15774" y="11555"/>
                </a:lnTo>
                <a:lnTo>
                  <a:pt x="15811" y="11445"/>
                </a:lnTo>
                <a:lnTo>
                  <a:pt x="15774" y="11335"/>
                </a:lnTo>
                <a:lnTo>
                  <a:pt x="15664" y="11152"/>
                </a:lnTo>
                <a:lnTo>
                  <a:pt x="15554" y="11005"/>
                </a:lnTo>
                <a:lnTo>
                  <a:pt x="15444" y="10822"/>
                </a:lnTo>
                <a:lnTo>
                  <a:pt x="15371" y="10602"/>
                </a:lnTo>
                <a:lnTo>
                  <a:pt x="15334" y="10418"/>
                </a:lnTo>
                <a:lnTo>
                  <a:pt x="15297" y="10308"/>
                </a:lnTo>
                <a:lnTo>
                  <a:pt x="15224" y="10235"/>
                </a:lnTo>
                <a:lnTo>
                  <a:pt x="15627" y="10015"/>
                </a:lnTo>
                <a:lnTo>
                  <a:pt x="16031" y="9758"/>
                </a:lnTo>
                <a:lnTo>
                  <a:pt x="16361" y="9428"/>
                </a:lnTo>
                <a:lnTo>
                  <a:pt x="16471" y="9281"/>
                </a:lnTo>
                <a:lnTo>
                  <a:pt x="16581" y="9098"/>
                </a:lnTo>
                <a:lnTo>
                  <a:pt x="16654" y="8878"/>
                </a:lnTo>
                <a:lnTo>
                  <a:pt x="16691" y="8621"/>
                </a:lnTo>
                <a:lnTo>
                  <a:pt x="16691" y="8364"/>
                </a:lnTo>
                <a:lnTo>
                  <a:pt x="16691" y="8107"/>
                </a:lnTo>
                <a:lnTo>
                  <a:pt x="16581" y="7631"/>
                </a:lnTo>
                <a:lnTo>
                  <a:pt x="16398" y="7190"/>
                </a:lnTo>
                <a:lnTo>
                  <a:pt x="16251" y="6897"/>
                </a:lnTo>
                <a:lnTo>
                  <a:pt x="16031" y="6640"/>
                </a:lnTo>
                <a:lnTo>
                  <a:pt x="15884" y="6530"/>
                </a:lnTo>
                <a:lnTo>
                  <a:pt x="15737" y="6457"/>
                </a:lnTo>
                <a:lnTo>
                  <a:pt x="15591" y="6420"/>
                </a:lnTo>
                <a:lnTo>
                  <a:pt x="15407" y="6383"/>
                </a:lnTo>
                <a:lnTo>
                  <a:pt x="15077" y="6310"/>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504" name="Shape 504"/>
          <p:cNvSpPr/>
          <p:nvPr/>
        </p:nvSpPr>
        <p:spPr>
          <a:xfrm>
            <a:off x="7842052" y="-100873"/>
            <a:ext cx="388118" cy="408938"/>
          </a:xfrm>
          <a:custGeom>
            <a:avLst/>
            <a:gdLst/>
            <a:ahLst/>
            <a:cxnLst/>
            <a:rect l="0" t="0" r="0" b="0"/>
            <a:pathLst>
              <a:path w="13683" h="14417" extrusionOk="0">
                <a:moveTo>
                  <a:pt x="9281" y="2311"/>
                </a:moveTo>
                <a:lnTo>
                  <a:pt x="9170" y="2385"/>
                </a:lnTo>
                <a:lnTo>
                  <a:pt x="9134" y="2495"/>
                </a:lnTo>
                <a:lnTo>
                  <a:pt x="9097" y="2568"/>
                </a:lnTo>
                <a:lnTo>
                  <a:pt x="9097" y="2678"/>
                </a:lnTo>
                <a:lnTo>
                  <a:pt x="9134" y="2862"/>
                </a:lnTo>
                <a:lnTo>
                  <a:pt x="9207" y="3082"/>
                </a:lnTo>
                <a:lnTo>
                  <a:pt x="9464" y="3742"/>
                </a:lnTo>
                <a:lnTo>
                  <a:pt x="9721" y="4402"/>
                </a:lnTo>
                <a:lnTo>
                  <a:pt x="9647" y="4439"/>
                </a:lnTo>
                <a:lnTo>
                  <a:pt x="9060" y="5283"/>
                </a:lnTo>
                <a:lnTo>
                  <a:pt x="8804" y="5649"/>
                </a:lnTo>
                <a:lnTo>
                  <a:pt x="8694" y="5833"/>
                </a:lnTo>
                <a:lnTo>
                  <a:pt x="8657" y="5943"/>
                </a:lnTo>
                <a:lnTo>
                  <a:pt x="8694" y="6053"/>
                </a:lnTo>
                <a:lnTo>
                  <a:pt x="8804" y="6016"/>
                </a:lnTo>
                <a:lnTo>
                  <a:pt x="8877" y="5980"/>
                </a:lnTo>
                <a:lnTo>
                  <a:pt x="9024" y="5833"/>
                </a:lnTo>
                <a:lnTo>
                  <a:pt x="9281" y="5503"/>
                </a:lnTo>
                <a:lnTo>
                  <a:pt x="9941" y="4659"/>
                </a:lnTo>
                <a:lnTo>
                  <a:pt x="10014" y="4659"/>
                </a:lnTo>
                <a:lnTo>
                  <a:pt x="10124" y="4622"/>
                </a:lnTo>
                <a:lnTo>
                  <a:pt x="10161" y="4549"/>
                </a:lnTo>
                <a:lnTo>
                  <a:pt x="10161" y="4439"/>
                </a:lnTo>
                <a:lnTo>
                  <a:pt x="9684" y="3229"/>
                </a:lnTo>
                <a:lnTo>
                  <a:pt x="9427" y="2715"/>
                </a:lnTo>
                <a:lnTo>
                  <a:pt x="9354" y="2532"/>
                </a:lnTo>
                <a:lnTo>
                  <a:pt x="9317" y="2422"/>
                </a:lnTo>
                <a:lnTo>
                  <a:pt x="9317" y="2348"/>
                </a:lnTo>
                <a:lnTo>
                  <a:pt x="9317" y="2311"/>
                </a:lnTo>
                <a:close/>
                <a:moveTo>
                  <a:pt x="8694" y="1615"/>
                </a:moveTo>
                <a:lnTo>
                  <a:pt x="8767" y="1798"/>
                </a:lnTo>
                <a:lnTo>
                  <a:pt x="8804" y="1908"/>
                </a:lnTo>
                <a:lnTo>
                  <a:pt x="8914" y="1981"/>
                </a:lnTo>
                <a:lnTo>
                  <a:pt x="9024" y="2055"/>
                </a:lnTo>
                <a:lnTo>
                  <a:pt x="9170" y="2018"/>
                </a:lnTo>
                <a:lnTo>
                  <a:pt x="9391" y="1908"/>
                </a:lnTo>
                <a:lnTo>
                  <a:pt x="9611" y="1725"/>
                </a:lnTo>
                <a:lnTo>
                  <a:pt x="9867" y="2275"/>
                </a:lnTo>
                <a:lnTo>
                  <a:pt x="10161" y="2752"/>
                </a:lnTo>
                <a:lnTo>
                  <a:pt x="10454" y="3265"/>
                </a:lnTo>
                <a:lnTo>
                  <a:pt x="10674" y="3779"/>
                </a:lnTo>
                <a:lnTo>
                  <a:pt x="10528" y="3925"/>
                </a:lnTo>
                <a:lnTo>
                  <a:pt x="10381" y="4072"/>
                </a:lnTo>
                <a:lnTo>
                  <a:pt x="10271" y="4256"/>
                </a:lnTo>
                <a:lnTo>
                  <a:pt x="10234" y="4476"/>
                </a:lnTo>
                <a:lnTo>
                  <a:pt x="10271" y="4586"/>
                </a:lnTo>
                <a:lnTo>
                  <a:pt x="10344" y="4659"/>
                </a:lnTo>
                <a:lnTo>
                  <a:pt x="10344" y="4806"/>
                </a:lnTo>
                <a:lnTo>
                  <a:pt x="10381" y="4879"/>
                </a:lnTo>
                <a:lnTo>
                  <a:pt x="10491" y="4916"/>
                </a:lnTo>
                <a:lnTo>
                  <a:pt x="10491" y="4953"/>
                </a:lnTo>
                <a:lnTo>
                  <a:pt x="10344" y="5173"/>
                </a:lnTo>
                <a:lnTo>
                  <a:pt x="9977" y="5649"/>
                </a:lnTo>
                <a:lnTo>
                  <a:pt x="9647" y="6163"/>
                </a:lnTo>
                <a:lnTo>
                  <a:pt x="9501" y="6090"/>
                </a:lnTo>
                <a:lnTo>
                  <a:pt x="9317" y="6053"/>
                </a:lnTo>
                <a:lnTo>
                  <a:pt x="9134" y="6126"/>
                </a:lnTo>
                <a:lnTo>
                  <a:pt x="8950" y="6200"/>
                </a:lnTo>
                <a:lnTo>
                  <a:pt x="8840" y="6346"/>
                </a:lnTo>
                <a:lnTo>
                  <a:pt x="8730" y="6493"/>
                </a:lnTo>
                <a:lnTo>
                  <a:pt x="8327" y="6493"/>
                </a:lnTo>
                <a:lnTo>
                  <a:pt x="7556" y="6530"/>
                </a:lnTo>
                <a:lnTo>
                  <a:pt x="7520" y="6456"/>
                </a:lnTo>
                <a:lnTo>
                  <a:pt x="7410" y="6383"/>
                </a:lnTo>
                <a:lnTo>
                  <a:pt x="7080" y="6273"/>
                </a:lnTo>
                <a:lnTo>
                  <a:pt x="7043" y="6273"/>
                </a:lnTo>
                <a:lnTo>
                  <a:pt x="6970" y="6236"/>
                </a:lnTo>
                <a:lnTo>
                  <a:pt x="6786" y="6236"/>
                </a:lnTo>
                <a:lnTo>
                  <a:pt x="6639" y="6200"/>
                </a:lnTo>
                <a:lnTo>
                  <a:pt x="5832" y="5429"/>
                </a:lnTo>
                <a:lnTo>
                  <a:pt x="5246" y="4879"/>
                </a:lnTo>
                <a:lnTo>
                  <a:pt x="5319" y="4696"/>
                </a:lnTo>
                <a:lnTo>
                  <a:pt x="5319" y="4512"/>
                </a:lnTo>
                <a:lnTo>
                  <a:pt x="5282" y="4439"/>
                </a:lnTo>
                <a:lnTo>
                  <a:pt x="5246" y="4366"/>
                </a:lnTo>
                <a:lnTo>
                  <a:pt x="5099" y="4256"/>
                </a:lnTo>
                <a:lnTo>
                  <a:pt x="5282" y="3815"/>
                </a:lnTo>
                <a:lnTo>
                  <a:pt x="5796" y="2715"/>
                </a:lnTo>
                <a:lnTo>
                  <a:pt x="6126" y="2018"/>
                </a:lnTo>
                <a:lnTo>
                  <a:pt x="6273" y="2018"/>
                </a:lnTo>
                <a:lnTo>
                  <a:pt x="6419" y="1981"/>
                </a:lnTo>
                <a:lnTo>
                  <a:pt x="6566" y="1908"/>
                </a:lnTo>
                <a:lnTo>
                  <a:pt x="6713" y="1798"/>
                </a:lnTo>
                <a:lnTo>
                  <a:pt x="6823" y="1688"/>
                </a:lnTo>
                <a:lnTo>
                  <a:pt x="7483" y="1651"/>
                </a:lnTo>
                <a:lnTo>
                  <a:pt x="8694" y="1615"/>
                </a:lnTo>
                <a:close/>
                <a:moveTo>
                  <a:pt x="6823" y="6823"/>
                </a:moveTo>
                <a:lnTo>
                  <a:pt x="6933" y="6897"/>
                </a:lnTo>
                <a:lnTo>
                  <a:pt x="6749" y="6897"/>
                </a:lnTo>
                <a:lnTo>
                  <a:pt x="6713" y="6860"/>
                </a:lnTo>
                <a:lnTo>
                  <a:pt x="6823" y="6823"/>
                </a:lnTo>
                <a:close/>
                <a:moveTo>
                  <a:pt x="2714" y="5393"/>
                </a:moveTo>
                <a:lnTo>
                  <a:pt x="2641" y="5429"/>
                </a:lnTo>
                <a:lnTo>
                  <a:pt x="2531" y="5503"/>
                </a:lnTo>
                <a:lnTo>
                  <a:pt x="2458" y="5576"/>
                </a:lnTo>
                <a:lnTo>
                  <a:pt x="2274" y="5796"/>
                </a:lnTo>
                <a:lnTo>
                  <a:pt x="1981" y="6310"/>
                </a:lnTo>
                <a:lnTo>
                  <a:pt x="1651" y="6860"/>
                </a:lnTo>
                <a:lnTo>
                  <a:pt x="1504" y="7080"/>
                </a:lnTo>
                <a:lnTo>
                  <a:pt x="1431" y="7190"/>
                </a:lnTo>
                <a:lnTo>
                  <a:pt x="1394" y="7263"/>
                </a:lnTo>
                <a:lnTo>
                  <a:pt x="1394" y="7337"/>
                </a:lnTo>
                <a:lnTo>
                  <a:pt x="1321" y="7374"/>
                </a:lnTo>
                <a:lnTo>
                  <a:pt x="1321" y="7410"/>
                </a:lnTo>
                <a:lnTo>
                  <a:pt x="1321" y="7520"/>
                </a:lnTo>
                <a:lnTo>
                  <a:pt x="1394" y="7557"/>
                </a:lnTo>
                <a:lnTo>
                  <a:pt x="1504" y="7594"/>
                </a:lnTo>
                <a:lnTo>
                  <a:pt x="1614" y="7520"/>
                </a:lnTo>
                <a:lnTo>
                  <a:pt x="1724" y="7447"/>
                </a:lnTo>
                <a:lnTo>
                  <a:pt x="1834" y="7337"/>
                </a:lnTo>
                <a:lnTo>
                  <a:pt x="2018" y="7043"/>
                </a:lnTo>
                <a:lnTo>
                  <a:pt x="2128" y="6823"/>
                </a:lnTo>
                <a:lnTo>
                  <a:pt x="2568" y="6200"/>
                </a:lnTo>
                <a:lnTo>
                  <a:pt x="2751" y="5870"/>
                </a:lnTo>
                <a:lnTo>
                  <a:pt x="2861" y="5723"/>
                </a:lnTo>
                <a:lnTo>
                  <a:pt x="2861" y="5539"/>
                </a:lnTo>
                <a:lnTo>
                  <a:pt x="2861" y="5466"/>
                </a:lnTo>
                <a:lnTo>
                  <a:pt x="2788" y="5429"/>
                </a:lnTo>
                <a:lnTo>
                  <a:pt x="2714" y="5393"/>
                </a:lnTo>
                <a:close/>
                <a:moveTo>
                  <a:pt x="4072" y="4843"/>
                </a:moveTo>
                <a:lnTo>
                  <a:pt x="4182" y="5026"/>
                </a:lnTo>
                <a:lnTo>
                  <a:pt x="4328" y="5173"/>
                </a:lnTo>
                <a:lnTo>
                  <a:pt x="4475" y="5209"/>
                </a:lnTo>
                <a:lnTo>
                  <a:pt x="4622" y="5246"/>
                </a:lnTo>
                <a:lnTo>
                  <a:pt x="4769" y="5246"/>
                </a:lnTo>
                <a:lnTo>
                  <a:pt x="4915" y="5209"/>
                </a:lnTo>
                <a:lnTo>
                  <a:pt x="5319" y="5576"/>
                </a:lnTo>
                <a:lnTo>
                  <a:pt x="6163" y="6456"/>
                </a:lnTo>
                <a:lnTo>
                  <a:pt x="6126" y="6530"/>
                </a:lnTo>
                <a:lnTo>
                  <a:pt x="6089" y="6640"/>
                </a:lnTo>
                <a:lnTo>
                  <a:pt x="6126" y="6787"/>
                </a:lnTo>
                <a:lnTo>
                  <a:pt x="6163" y="6897"/>
                </a:lnTo>
                <a:lnTo>
                  <a:pt x="6236" y="7007"/>
                </a:lnTo>
                <a:lnTo>
                  <a:pt x="6236" y="7080"/>
                </a:lnTo>
                <a:lnTo>
                  <a:pt x="5942" y="7410"/>
                </a:lnTo>
                <a:lnTo>
                  <a:pt x="5686" y="7777"/>
                </a:lnTo>
                <a:lnTo>
                  <a:pt x="5172" y="8511"/>
                </a:lnTo>
                <a:lnTo>
                  <a:pt x="4695" y="9134"/>
                </a:lnTo>
                <a:lnTo>
                  <a:pt x="4585" y="9061"/>
                </a:lnTo>
                <a:lnTo>
                  <a:pt x="4439" y="9061"/>
                </a:lnTo>
                <a:lnTo>
                  <a:pt x="4255" y="9098"/>
                </a:lnTo>
                <a:lnTo>
                  <a:pt x="4108" y="9208"/>
                </a:lnTo>
                <a:lnTo>
                  <a:pt x="3998" y="9354"/>
                </a:lnTo>
                <a:lnTo>
                  <a:pt x="3925" y="9538"/>
                </a:lnTo>
                <a:lnTo>
                  <a:pt x="3595" y="9501"/>
                </a:lnTo>
                <a:lnTo>
                  <a:pt x="2825" y="9538"/>
                </a:lnTo>
                <a:lnTo>
                  <a:pt x="2788" y="9354"/>
                </a:lnTo>
                <a:lnTo>
                  <a:pt x="2678" y="9208"/>
                </a:lnTo>
                <a:lnTo>
                  <a:pt x="2531" y="9098"/>
                </a:lnTo>
                <a:lnTo>
                  <a:pt x="2384" y="9061"/>
                </a:lnTo>
                <a:lnTo>
                  <a:pt x="2238" y="9061"/>
                </a:lnTo>
                <a:lnTo>
                  <a:pt x="2054" y="9098"/>
                </a:lnTo>
                <a:lnTo>
                  <a:pt x="1577" y="8437"/>
                </a:lnTo>
                <a:lnTo>
                  <a:pt x="1394" y="8107"/>
                </a:lnTo>
                <a:lnTo>
                  <a:pt x="1137" y="7777"/>
                </a:lnTo>
                <a:lnTo>
                  <a:pt x="1211" y="7594"/>
                </a:lnTo>
                <a:lnTo>
                  <a:pt x="1247" y="7447"/>
                </a:lnTo>
                <a:lnTo>
                  <a:pt x="1211" y="7263"/>
                </a:lnTo>
                <a:lnTo>
                  <a:pt x="1174" y="7117"/>
                </a:lnTo>
                <a:lnTo>
                  <a:pt x="1064" y="7007"/>
                </a:lnTo>
                <a:lnTo>
                  <a:pt x="1101" y="6933"/>
                </a:lnTo>
                <a:lnTo>
                  <a:pt x="1174" y="6823"/>
                </a:lnTo>
                <a:lnTo>
                  <a:pt x="1247" y="6640"/>
                </a:lnTo>
                <a:lnTo>
                  <a:pt x="1614" y="5980"/>
                </a:lnTo>
                <a:lnTo>
                  <a:pt x="1944" y="5356"/>
                </a:lnTo>
                <a:lnTo>
                  <a:pt x="2164" y="5356"/>
                </a:lnTo>
                <a:lnTo>
                  <a:pt x="2384" y="5283"/>
                </a:lnTo>
                <a:lnTo>
                  <a:pt x="2531" y="5136"/>
                </a:lnTo>
                <a:lnTo>
                  <a:pt x="2604" y="5063"/>
                </a:lnTo>
                <a:lnTo>
                  <a:pt x="2641" y="4953"/>
                </a:lnTo>
                <a:lnTo>
                  <a:pt x="2678" y="4916"/>
                </a:lnTo>
                <a:lnTo>
                  <a:pt x="3118" y="4953"/>
                </a:lnTo>
                <a:lnTo>
                  <a:pt x="3705" y="4916"/>
                </a:lnTo>
                <a:lnTo>
                  <a:pt x="4072" y="4843"/>
                </a:lnTo>
                <a:close/>
                <a:moveTo>
                  <a:pt x="8877" y="7740"/>
                </a:moveTo>
                <a:lnTo>
                  <a:pt x="8877" y="7777"/>
                </a:lnTo>
                <a:lnTo>
                  <a:pt x="8877" y="7814"/>
                </a:lnTo>
                <a:lnTo>
                  <a:pt x="8914" y="7997"/>
                </a:lnTo>
                <a:lnTo>
                  <a:pt x="8914" y="8070"/>
                </a:lnTo>
                <a:lnTo>
                  <a:pt x="8950" y="8181"/>
                </a:lnTo>
                <a:lnTo>
                  <a:pt x="9391" y="8731"/>
                </a:lnTo>
                <a:lnTo>
                  <a:pt x="9794" y="9281"/>
                </a:lnTo>
                <a:lnTo>
                  <a:pt x="9941" y="9464"/>
                </a:lnTo>
                <a:lnTo>
                  <a:pt x="10014" y="9538"/>
                </a:lnTo>
                <a:lnTo>
                  <a:pt x="10124" y="9574"/>
                </a:lnTo>
                <a:lnTo>
                  <a:pt x="10234" y="9574"/>
                </a:lnTo>
                <a:lnTo>
                  <a:pt x="10308" y="9538"/>
                </a:lnTo>
                <a:lnTo>
                  <a:pt x="10381" y="9501"/>
                </a:lnTo>
                <a:lnTo>
                  <a:pt x="10418" y="9391"/>
                </a:lnTo>
                <a:lnTo>
                  <a:pt x="10418" y="9354"/>
                </a:lnTo>
                <a:lnTo>
                  <a:pt x="10418" y="9244"/>
                </a:lnTo>
                <a:lnTo>
                  <a:pt x="10381" y="9171"/>
                </a:lnTo>
                <a:lnTo>
                  <a:pt x="10308" y="9134"/>
                </a:lnTo>
                <a:lnTo>
                  <a:pt x="10198" y="9098"/>
                </a:lnTo>
                <a:lnTo>
                  <a:pt x="10088" y="8951"/>
                </a:lnTo>
                <a:lnTo>
                  <a:pt x="10014" y="8841"/>
                </a:lnTo>
                <a:lnTo>
                  <a:pt x="9647" y="8401"/>
                </a:lnTo>
                <a:lnTo>
                  <a:pt x="9281" y="7924"/>
                </a:lnTo>
                <a:lnTo>
                  <a:pt x="9207" y="7850"/>
                </a:lnTo>
                <a:lnTo>
                  <a:pt x="9134" y="7814"/>
                </a:lnTo>
                <a:lnTo>
                  <a:pt x="8950" y="7740"/>
                </a:lnTo>
                <a:close/>
                <a:moveTo>
                  <a:pt x="2128" y="9721"/>
                </a:moveTo>
                <a:lnTo>
                  <a:pt x="2054" y="9758"/>
                </a:lnTo>
                <a:lnTo>
                  <a:pt x="2054" y="9721"/>
                </a:lnTo>
                <a:close/>
                <a:moveTo>
                  <a:pt x="5612" y="9281"/>
                </a:moveTo>
                <a:lnTo>
                  <a:pt x="5576" y="9318"/>
                </a:lnTo>
                <a:lnTo>
                  <a:pt x="5576" y="9354"/>
                </a:lnTo>
                <a:lnTo>
                  <a:pt x="5576" y="9538"/>
                </a:lnTo>
                <a:lnTo>
                  <a:pt x="5649" y="9684"/>
                </a:lnTo>
                <a:lnTo>
                  <a:pt x="5796" y="9941"/>
                </a:lnTo>
                <a:lnTo>
                  <a:pt x="6163" y="10455"/>
                </a:lnTo>
                <a:lnTo>
                  <a:pt x="6456" y="10895"/>
                </a:lnTo>
                <a:lnTo>
                  <a:pt x="6603" y="11115"/>
                </a:lnTo>
                <a:lnTo>
                  <a:pt x="6823" y="11298"/>
                </a:lnTo>
                <a:lnTo>
                  <a:pt x="6860" y="11372"/>
                </a:lnTo>
                <a:lnTo>
                  <a:pt x="6970" y="11482"/>
                </a:lnTo>
                <a:lnTo>
                  <a:pt x="7043" y="11519"/>
                </a:lnTo>
                <a:lnTo>
                  <a:pt x="7116" y="11519"/>
                </a:lnTo>
                <a:lnTo>
                  <a:pt x="7190" y="11482"/>
                </a:lnTo>
                <a:lnTo>
                  <a:pt x="7226" y="11408"/>
                </a:lnTo>
                <a:lnTo>
                  <a:pt x="7263" y="11188"/>
                </a:lnTo>
                <a:lnTo>
                  <a:pt x="7226" y="11078"/>
                </a:lnTo>
                <a:lnTo>
                  <a:pt x="7153" y="10968"/>
                </a:lnTo>
                <a:lnTo>
                  <a:pt x="7080" y="10932"/>
                </a:lnTo>
                <a:lnTo>
                  <a:pt x="7006" y="10895"/>
                </a:lnTo>
                <a:lnTo>
                  <a:pt x="6933" y="10785"/>
                </a:lnTo>
                <a:lnTo>
                  <a:pt x="6860" y="10675"/>
                </a:lnTo>
                <a:lnTo>
                  <a:pt x="6713" y="10455"/>
                </a:lnTo>
                <a:lnTo>
                  <a:pt x="6273" y="9831"/>
                </a:lnTo>
                <a:lnTo>
                  <a:pt x="6016" y="9501"/>
                </a:lnTo>
                <a:lnTo>
                  <a:pt x="5869" y="9391"/>
                </a:lnTo>
                <a:lnTo>
                  <a:pt x="5722" y="9281"/>
                </a:lnTo>
                <a:close/>
                <a:moveTo>
                  <a:pt x="8730" y="6970"/>
                </a:moveTo>
                <a:lnTo>
                  <a:pt x="8804" y="7080"/>
                </a:lnTo>
                <a:lnTo>
                  <a:pt x="8914" y="7153"/>
                </a:lnTo>
                <a:lnTo>
                  <a:pt x="8987" y="7227"/>
                </a:lnTo>
                <a:lnTo>
                  <a:pt x="9097" y="7263"/>
                </a:lnTo>
                <a:lnTo>
                  <a:pt x="9391" y="7227"/>
                </a:lnTo>
                <a:lnTo>
                  <a:pt x="9501" y="7263"/>
                </a:lnTo>
                <a:lnTo>
                  <a:pt x="9574" y="7300"/>
                </a:lnTo>
                <a:lnTo>
                  <a:pt x="9721" y="7557"/>
                </a:lnTo>
                <a:lnTo>
                  <a:pt x="9867" y="7814"/>
                </a:lnTo>
                <a:lnTo>
                  <a:pt x="10234" y="8364"/>
                </a:lnTo>
                <a:lnTo>
                  <a:pt x="10711" y="9098"/>
                </a:lnTo>
                <a:lnTo>
                  <a:pt x="10638" y="9281"/>
                </a:lnTo>
                <a:lnTo>
                  <a:pt x="10601" y="9428"/>
                </a:lnTo>
                <a:lnTo>
                  <a:pt x="10564" y="9758"/>
                </a:lnTo>
                <a:lnTo>
                  <a:pt x="10528" y="9941"/>
                </a:lnTo>
                <a:lnTo>
                  <a:pt x="10528" y="10125"/>
                </a:lnTo>
                <a:lnTo>
                  <a:pt x="10528" y="10235"/>
                </a:lnTo>
                <a:lnTo>
                  <a:pt x="10564" y="10271"/>
                </a:lnTo>
                <a:lnTo>
                  <a:pt x="10344" y="10638"/>
                </a:lnTo>
                <a:lnTo>
                  <a:pt x="9794" y="11555"/>
                </a:lnTo>
                <a:lnTo>
                  <a:pt x="9684" y="11519"/>
                </a:lnTo>
                <a:lnTo>
                  <a:pt x="9537" y="11519"/>
                </a:lnTo>
                <a:lnTo>
                  <a:pt x="9391" y="11555"/>
                </a:lnTo>
                <a:lnTo>
                  <a:pt x="9281" y="11629"/>
                </a:lnTo>
                <a:lnTo>
                  <a:pt x="9170" y="11702"/>
                </a:lnTo>
                <a:lnTo>
                  <a:pt x="9097" y="11812"/>
                </a:lnTo>
                <a:lnTo>
                  <a:pt x="9024" y="11922"/>
                </a:lnTo>
                <a:lnTo>
                  <a:pt x="8987" y="12032"/>
                </a:lnTo>
                <a:lnTo>
                  <a:pt x="8400" y="12069"/>
                </a:lnTo>
                <a:lnTo>
                  <a:pt x="7483" y="12142"/>
                </a:lnTo>
                <a:lnTo>
                  <a:pt x="7006" y="12142"/>
                </a:lnTo>
                <a:lnTo>
                  <a:pt x="6970" y="11959"/>
                </a:lnTo>
                <a:lnTo>
                  <a:pt x="6823" y="11775"/>
                </a:lnTo>
                <a:lnTo>
                  <a:pt x="6749" y="11739"/>
                </a:lnTo>
                <a:lnTo>
                  <a:pt x="6676" y="11702"/>
                </a:lnTo>
                <a:lnTo>
                  <a:pt x="6493" y="11665"/>
                </a:lnTo>
                <a:lnTo>
                  <a:pt x="6419" y="11629"/>
                </a:lnTo>
                <a:lnTo>
                  <a:pt x="6346" y="11665"/>
                </a:lnTo>
                <a:lnTo>
                  <a:pt x="6273" y="11739"/>
                </a:lnTo>
                <a:lnTo>
                  <a:pt x="6199" y="11739"/>
                </a:lnTo>
                <a:lnTo>
                  <a:pt x="5979" y="11225"/>
                </a:lnTo>
                <a:lnTo>
                  <a:pt x="5722" y="10712"/>
                </a:lnTo>
                <a:lnTo>
                  <a:pt x="5466" y="10308"/>
                </a:lnTo>
                <a:lnTo>
                  <a:pt x="5172" y="9868"/>
                </a:lnTo>
                <a:lnTo>
                  <a:pt x="5209" y="9758"/>
                </a:lnTo>
                <a:lnTo>
                  <a:pt x="5246" y="9648"/>
                </a:lnTo>
                <a:lnTo>
                  <a:pt x="5246" y="9501"/>
                </a:lnTo>
                <a:lnTo>
                  <a:pt x="5209" y="9391"/>
                </a:lnTo>
                <a:lnTo>
                  <a:pt x="5135" y="9318"/>
                </a:lnTo>
                <a:lnTo>
                  <a:pt x="5099" y="9318"/>
                </a:lnTo>
                <a:lnTo>
                  <a:pt x="5209" y="9171"/>
                </a:lnTo>
                <a:lnTo>
                  <a:pt x="5759" y="8401"/>
                </a:lnTo>
                <a:lnTo>
                  <a:pt x="6163" y="7850"/>
                </a:lnTo>
                <a:lnTo>
                  <a:pt x="6383" y="7594"/>
                </a:lnTo>
                <a:lnTo>
                  <a:pt x="6529" y="7300"/>
                </a:lnTo>
                <a:lnTo>
                  <a:pt x="6676" y="7337"/>
                </a:lnTo>
                <a:lnTo>
                  <a:pt x="6933" y="7337"/>
                </a:lnTo>
                <a:lnTo>
                  <a:pt x="7080" y="7300"/>
                </a:lnTo>
                <a:lnTo>
                  <a:pt x="7190" y="7263"/>
                </a:lnTo>
                <a:lnTo>
                  <a:pt x="7300" y="7153"/>
                </a:lnTo>
                <a:lnTo>
                  <a:pt x="7410" y="7080"/>
                </a:lnTo>
                <a:lnTo>
                  <a:pt x="7483" y="6970"/>
                </a:lnTo>
                <a:close/>
                <a:moveTo>
                  <a:pt x="4769" y="1"/>
                </a:moveTo>
                <a:lnTo>
                  <a:pt x="4769" y="37"/>
                </a:lnTo>
                <a:lnTo>
                  <a:pt x="4805" y="184"/>
                </a:lnTo>
                <a:lnTo>
                  <a:pt x="4879" y="294"/>
                </a:lnTo>
                <a:lnTo>
                  <a:pt x="4989" y="367"/>
                </a:lnTo>
                <a:lnTo>
                  <a:pt x="5099" y="404"/>
                </a:lnTo>
                <a:lnTo>
                  <a:pt x="5172" y="551"/>
                </a:lnTo>
                <a:lnTo>
                  <a:pt x="5282" y="697"/>
                </a:lnTo>
                <a:lnTo>
                  <a:pt x="5466" y="991"/>
                </a:lnTo>
                <a:lnTo>
                  <a:pt x="5539" y="1101"/>
                </a:lnTo>
                <a:lnTo>
                  <a:pt x="5466" y="1284"/>
                </a:lnTo>
                <a:lnTo>
                  <a:pt x="5466" y="1468"/>
                </a:lnTo>
                <a:lnTo>
                  <a:pt x="5539" y="1688"/>
                </a:lnTo>
                <a:lnTo>
                  <a:pt x="5649" y="1835"/>
                </a:lnTo>
                <a:lnTo>
                  <a:pt x="5722" y="1908"/>
                </a:lnTo>
                <a:lnTo>
                  <a:pt x="5356" y="2605"/>
                </a:lnTo>
                <a:lnTo>
                  <a:pt x="4879" y="3595"/>
                </a:lnTo>
                <a:lnTo>
                  <a:pt x="4769" y="3852"/>
                </a:lnTo>
                <a:lnTo>
                  <a:pt x="4622" y="4072"/>
                </a:lnTo>
                <a:lnTo>
                  <a:pt x="4402" y="4072"/>
                </a:lnTo>
                <a:lnTo>
                  <a:pt x="4292" y="4109"/>
                </a:lnTo>
                <a:lnTo>
                  <a:pt x="4182" y="4182"/>
                </a:lnTo>
                <a:lnTo>
                  <a:pt x="4108" y="4292"/>
                </a:lnTo>
                <a:lnTo>
                  <a:pt x="4072" y="4402"/>
                </a:lnTo>
                <a:lnTo>
                  <a:pt x="3485" y="4476"/>
                </a:lnTo>
                <a:lnTo>
                  <a:pt x="3045" y="4512"/>
                </a:lnTo>
                <a:lnTo>
                  <a:pt x="2678" y="4549"/>
                </a:lnTo>
                <a:lnTo>
                  <a:pt x="2568" y="4366"/>
                </a:lnTo>
                <a:lnTo>
                  <a:pt x="2458" y="4219"/>
                </a:lnTo>
                <a:lnTo>
                  <a:pt x="2274" y="4146"/>
                </a:lnTo>
                <a:lnTo>
                  <a:pt x="2091" y="4109"/>
                </a:lnTo>
                <a:lnTo>
                  <a:pt x="1907" y="4109"/>
                </a:lnTo>
                <a:lnTo>
                  <a:pt x="1797" y="4182"/>
                </a:lnTo>
                <a:lnTo>
                  <a:pt x="1651" y="4292"/>
                </a:lnTo>
                <a:lnTo>
                  <a:pt x="1577" y="4402"/>
                </a:lnTo>
                <a:lnTo>
                  <a:pt x="1504" y="4512"/>
                </a:lnTo>
                <a:lnTo>
                  <a:pt x="1504" y="4622"/>
                </a:lnTo>
                <a:lnTo>
                  <a:pt x="1431" y="4769"/>
                </a:lnTo>
                <a:lnTo>
                  <a:pt x="1431" y="4953"/>
                </a:lnTo>
                <a:lnTo>
                  <a:pt x="1467" y="5099"/>
                </a:lnTo>
                <a:lnTo>
                  <a:pt x="1504" y="5173"/>
                </a:lnTo>
                <a:lnTo>
                  <a:pt x="1504" y="5209"/>
                </a:lnTo>
                <a:lnTo>
                  <a:pt x="1247" y="5760"/>
                </a:lnTo>
                <a:lnTo>
                  <a:pt x="880" y="6420"/>
                </a:lnTo>
                <a:lnTo>
                  <a:pt x="770" y="6640"/>
                </a:lnTo>
                <a:lnTo>
                  <a:pt x="770" y="6713"/>
                </a:lnTo>
                <a:lnTo>
                  <a:pt x="734" y="6823"/>
                </a:lnTo>
                <a:lnTo>
                  <a:pt x="734" y="6787"/>
                </a:lnTo>
                <a:lnTo>
                  <a:pt x="624" y="6787"/>
                </a:lnTo>
                <a:lnTo>
                  <a:pt x="550" y="6823"/>
                </a:lnTo>
                <a:lnTo>
                  <a:pt x="404" y="6933"/>
                </a:lnTo>
                <a:lnTo>
                  <a:pt x="330" y="6970"/>
                </a:lnTo>
                <a:lnTo>
                  <a:pt x="257" y="7007"/>
                </a:lnTo>
                <a:lnTo>
                  <a:pt x="183" y="7117"/>
                </a:lnTo>
                <a:lnTo>
                  <a:pt x="110" y="7227"/>
                </a:lnTo>
                <a:lnTo>
                  <a:pt x="110" y="7447"/>
                </a:lnTo>
                <a:lnTo>
                  <a:pt x="0" y="7777"/>
                </a:lnTo>
                <a:lnTo>
                  <a:pt x="37" y="7850"/>
                </a:lnTo>
                <a:lnTo>
                  <a:pt x="73" y="7887"/>
                </a:lnTo>
                <a:lnTo>
                  <a:pt x="110" y="7960"/>
                </a:lnTo>
                <a:lnTo>
                  <a:pt x="183" y="7960"/>
                </a:lnTo>
                <a:lnTo>
                  <a:pt x="367" y="8034"/>
                </a:lnTo>
                <a:lnTo>
                  <a:pt x="660" y="8034"/>
                </a:lnTo>
                <a:lnTo>
                  <a:pt x="660" y="7997"/>
                </a:lnTo>
                <a:lnTo>
                  <a:pt x="770" y="7997"/>
                </a:lnTo>
                <a:lnTo>
                  <a:pt x="880" y="8181"/>
                </a:lnTo>
                <a:lnTo>
                  <a:pt x="990" y="8364"/>
                </a:lnTo>
                <a:lnTo>
                  <a:pt x="1211" y="8657"/>
                </a:lnTo>
                <a:lnTo>
                  <a:pt x="1651" y="9281"/>
                </a:lnTo>
                <a:lnTo>
                  <a:pt x="1687" y="9354"/>
                </a:lnTo>
                <a:lnTo>
                  <a:pt x="1651" y="9501"/>
                </a:lnTo>
                <a:lnTo>
                  <a:pt x="1614" y="9648"/>
                </a:lnTo>
                <a:lnTo>
                  <a:pt x="1577" y="9831"/>
                </a:lnTo>
                <a:lnTo>
                  <a:pt x="1577" y="9941"/>
                </a:lnTo>
                <a:lnTo>
                  <a:pt x="1614" y="10051"/>
                </a:lnTo>
                <a:lnTo>
                  <a:pt x="1541" y="10235"/>
                </a:lnTo>
                <a:lnTo>
                  <a:pt x="1431" y="10418"/>
                </a:lnTo>
                <a:lnTo>
                  <a:pt x="1357" y="10601"/>
                </a:lnTo>
                <a:lnTo>
                  <a:pt x="1211" y="10785"/>
                </a:lnTo>
                <a:lnTo>
                  <a:pt x="1137" y="10858"/>
                </a:lnTo>
                <a:lnTo>
                  <a:pt x="1137" y="10968"/>
                </a:lnTo>
                <a:lnTo>
                  <a:pt x="1174" y="11078"/>
                </a:lnTo>
                <a:lnTo>
                  <a:pt x="1247" y="11152"/>
                </a:lnTo>
                <a:lnTo>
                  <a:pt x="1357" y="11188"/>
                </a:lnTo>
                <a:lnTo>
                  <a:pt x="1467" y="11152"/>
                </a:lnTo>
                <a:lnTo>
                  <a:pt x="1541" y="11078"/>
                </a:lnTo>
                <a:lnTo>
                  <a:pt x="1577" y="10968"/>
                </a:lnTo>
                <a:lnTo>
                  <a:pt x="1614" y="10932"/>
                </a:lnTo>
                <a:lnTo>
                  <a:pt x="1687" y="10822"/>
                </a:lnTo>
                <a:lnTo>
                  <a:pt x="1761" y="10638"/>
                </a:lnTo>
                <a:lnTo>
                  <a:pt x="1834" y="10491"/>
                </a:lnTo>
                <a:lnTo>
                  <a:pt x="1907" y="10198"/>
                </a:lnTo>
                <a:lnTo>
                  <a:pt x="2164" y="10198"/>
                </a:lnTo>
                <a:lnTo>
                  <a:pt x="2348" y="10161"/>
                </a:lnTo>
                <a:lnTo>
                  <a:pt x="2494" y="10088"/>
                </a:lnTo>
                <a:lnTo>
                  <a:pt x="2641" y="10015"/>
                </a:lnTo>
                <a:lnTo>
                  <a:pt x="2714" y="9905"/>
                </a:lnTo>
                <a:lnTo>
                  <a:pt x="3338" y="9905"/>
                </a:lnTo>
                <a:lnTo>
                  <a:pt x="3998" y="9941"/>
                </a:lnTo>
                <a:lnTo>
                  <a:pt x="4035" y="10051"/>
                </a:lnTo>
                <a:lnTo>
                  <a:pt x="4072" y="10088"/>
                </a:lnTo>
                <a:lnTo>
                  <a:pt x="4145" y="10161"/>
                </a:lnTo>
                <a:lnTo>
                  <a:pt x="4292" y="10235"/>
                </a:lnTo>
                <a:lnTo>
                  <a:pt x="4439" y="10308"/>
                </a:lnTo>
                <a:lnTo>
                  <a:pt x="4622" y="10308"/>
                </a:lnTo>
                <a:lnTo>
                  <a:pt x="4805" y="10271"/>
                </a:lnTo>
                <a:lnTo>
                  <a:pt x="4879" y="10235"/>
                </a:lnTo>
                <a:lnTo>
                  <a:pt x="5282" y="10822"/>
                </a:lnTo>
                <a:lnTo>
                  <a:pt x="5429" y="11115"/>
                </a:lnTo>
                <a:lnTo>
                  <a:pt x="5576" y="11408"/>
                </a:lnTo>
                <a:lnTo>
                  <a:pt x="5796" y="11995"/>
                </a:lnTo>
                <a:lnTo>
                  <a:pt x="5759" y="12105"/>
                </a:lnTo>
                <a:lnTo>
                  <a:pt x="5759" y="12215"/>
                </a:lnTo>
                <a:lnTo>
                  <a:pt x="5759" y="12362"/>
                </a:lnTo>
                <a:lnTo>
                  <a:pt x="5759" y="12472"/>
                </a:lnTo>
                <a:lnTo>
                  <a:pt x="5759" y="12509"/>
                </a:lnTo>
                <a:lnTo>
                  <a:pt x="5722" y="12619"/>
                </a:lnTo>
                <a:lnTo>
                  <a:pt x="5722" y="12692"/>
                </a:lnTo>
                <a:lnTo>
                  <a:pt x="5759" y="12766"/>
                </a:lnTo>
                <a:lnTo>
                  <a:pt x="5979" y="12876"/>
                </a:lnTo>
                <a:lnTo>
                  <a:pt x="5759" y="13169"/>
                </a:lnTo>
                <a:lnTo>
                  <a:pt x="5612" y="13463"/>
                </a:lnTo>
                <a:lnTo>
                  <a:pt x="5502" y="13793"/>
                </a:lnTo>
                <a:lnTo>
                  <a:pt x="5429" y="14123"/>
                </a:lnTo>
                <a:lnTo>
                  <a:pt x="5392" y="14196"/>
                </a:lnTo>
                <a:lnTo>
                  <a:pt x="5429" y="14270"/>
                </a:lnTo>
                <a:lnTo>
                  <a:pt x="5502" y="14343"/>
                </a:lnTo>
                <a:lnTo>
                  <a:pt x="5576" y="14380"/>
                </a:lnTo>
                <a:lnTo>
                  <a:pt x="5649" y="14416"/>
                </a:lnTo>
                <a:lnTo>
                  <a:pt x="5722" y="14416"/>
                </a:lnTo>
                <a:lnTo>
                  <a:pt x="5759" y="14380"/>
                </a:lnTo>
                <a:lnTo>
                  <a:pt x="5832" y="14306"/>
                </a:lnTo>
                <a:lnTo>
                  <a:pt x="5832" y="14233"/>
                </a:lnTo>
                <a:lnTo>
                  <a:pt x="5869" y="14086"/>
                </a:lnTo>
                <a:lnTo>
                  <a:pt x="5979" y="13793"/>
                </a:lnTo>
                <a:lnTo>
                  <a:pt x="6089" y="13463"/>
                </a:lnTo>
                <a:lnTo>
                  <a:pt x="6309" y="13022"/>
                </a:lnTo>
                <a:lnTo>
                  <a:pt x="6566" y="13022"/>
                </a:lnTo>
                <a:lnTo>
                  <a:pt x="6713" y="12986"/>
                </a:lnTo>
                <a:lnTo>
                  <a:pt x="6786" y="12876"/>
                </a:lnTo>
                <a:lnTo>
                  <a:pt x="6860" y="12582"/>
                </a:lnTo>
                <a:lnTo>
                  <a:pt x="7593" y="12582"/>
                </a:lnTo>
                <a:lnTo>
                  <a:pt x="8253" y="12546"/>
                </a:lnTo>
                <a:lnTo>
                  <a:pt x="8914" y="12509"/>
                </a:lnTo>
                <a:lnTo>
                  <a:pt x="8950" y="12509"/>
                </a:lnTo>
                <a:lnTo>
                  <a:pt x="8950" y="12619"/>
                </a:lnTo>
                <a:lnTo>
                  <a:pt x="9024" y="12692"/>
                </a:lnTo>
                <a:lnTo>
                  <a:pt x="9170" y="12802"/>
                </a:lnTo>
                <a:lnTo>
                  <a:pt x="9354" y="12876"/>
                </a:lnTo>
                <a:lnTo>
                  <a:pt x="9537" y="12912"/>
                </a:lnTo>
                <a:lnTo>
                  <a:pt x="9647" y="13279"/>
                </a:lnTo>
                <a:lnTo>
                  <a:pt x="9794" y="13829"/>
                </a:lnTo>
                <a:lnTo>
                  <a:pt x="9904" y="14050"/>
                </a:lnTo>
                <a:lnTo>
                  <a:pt x="9977" y="14160"/>
                </a:lnTo>
                <a:lnTo>
                  <a:pt x="10051" y="14270"/>
                </a:lnTo>
                <a:lnTo>
                  <a:pt x="10198" y="14270"/>
                </a:lnTo>
                <a:lnTo>
                  <a:pt x="10271" y="14233"/>
                </a:lnTo>
                <a:lnTo>
                  <a:pt x="10308" y="14160"/>
                </a:lnTo>
                <a:lnTo>
                  <a:pt x="10308" y="14013"/>
                </a:lnTo>
                <a:lnTo>
                  <a:pt x="10308" y="13903"/>
                </a:lnTo>
                <a:lnTo>
                  <a:pt x="10198" y="13609"/>
                </a:lnTo>
                <a:lnTo>
                  <a:pt x="9977" y="12949"/>
                </a:lnTo>
                <a:lnTo>
                  <a:pt x="9904" y="12729"/>
                </a:lnTo>
                <a:lnTo>
                  <a:pt x="9977" y="12619"/>
                </a:lnTo>
                <a:lnTo>
                  <a:pt x="10088" y="12399"/>
                </a:lnTo>
                <a:lnTo>
                  <a:pt x="10124" y="12215"/>
                </a:lnTo>
                <a:lnTo>
                  <a:pt x="10161" y="12032"/>
                </a:lnTo>
                <a:lnTo>
                  <a:pt x="10161" y="11885"/>
                </a:lnTo>
                <a:lnTo>
                  <a:pt x="10124" y="11849"/>
                </a:lnTo>
                <a:lnTo>
                  <a:pt x="10601" y="11042"/>
                </a:lnTo>
                <a:lnTo>
                  <a:pt x="11115" y="10235"/>
                </a:lnTo>
                <a:lnTo>
                  <a:pt x="11371" y="10088"/>
                </a:lnTo>
                <a:lnTo>
                  <a:pt x="11518" y="9978"/>
                </a:lnTo>
                <a:lnTo>
                  <a:pt x="11628" y="9868"/>
                </a:lnTo>
                <a:lnTo>
                  <a:pt x="11665" y="9831"/>
                </a:lnTo>
                <a:lnTo>
                  <a:pt x="11738" y="9758"/>
                </a:lnTo>
                <a:lnTo>
                  <a:pt x="11812" y="9611"/>
                </a:lnTo>
                <a:lnTo>
                  <a:pt x="11885" y="9464"/>
                </a:lnTo>
                <a:lnTo>
                  <a:pt x="12068" y="9501"/>
                </a:lnTo>
                <a:lnTo>
                  <a:pt x="12288" y="9501"/>
                </a:lnTo>
                <a:lnTo>
                  <a:pt x="12875" y="9538"/>
                </a:lnTo>
                <a:lnTo>
                  <a:pt x="13426" y="9501"/>
                </a:lnTo>
                <a:lnTo>
                  <a:pt x="13499" y="9501"/>
                </a:lnTo>
                <a:lnTo>
                  <a:pt x="13572" y="9464"/>
                </a:lnTo>
                <a:lnTo>
                  <a:pt x="13646" y="9391"/>
                </a:lnTo>
                <a:lnTo>
                  <a:pt x="13646" y="9318"/>
                </a:lnTo>
                <a:lnTo>
                  <a:pt x="13682" y="9244"/>
                </a:lnTo>
                <a:lnTo>
                  <a:pt x="13646" y="9171"/>
                </a:lnTo>
                <a:lnTo>
                  <a:pt x="13609" y="9098"/>
                </a:lnTo>
                <a:lnTo>
                  <a:pt x="13536" y="9024"/>
                </a:lnTo>
                <a:lnTo>
                  <a:pt x="13426" y="9024"/>
                </a:lnTo>
                <a:lnTo>
                  <a:pt x="13059" y="8988"/>
                </a:lnTo>
                <a:lnTo>
                  <a:pt x="12655" y="8988"/>
                </a:lnTo>
                <a:lnTo>
                  <a:pt x="11885" y="9024"/>
                </a:lnTo>
                <a:lnTo>
                  <a:pt x="11812" y="8951"/>
                </a:lnTo>
                <a:lnTo>
                  <a:pt x="11738" y="8877"/>
                </a:lnTo>
                <a:lnTo>
                  <a:pt x="11518" y="8767"/>
                </a:lnTo>
                <a:lnTo>
                  <a:pt x="11445" y="8767"/>
                </a:lnTo>
                <a:lnTo>
                  <a:pt x="11335" y="8804"/>
                </a:lnTo>
                <a:lnTo>
                  <a:pt x="11225" y="8767"/>
                </a:lnTo>
                <a:lnTo>
                  <a:pt x="11078" y="8804"/>
                </a:lnTo>
                <a:lnTo>
                  <a:pt x="10638" y="8107"/>
                </a:lnTo>
                <a:lnTo>
                  <a:pt x="10271" y="7594"/>
                </a:lnTo>
                <a:lnTo>
                  <a:pt x="10088" y="7300"/>
                </a:lnTo>
                <a:lnTo>
                  <a:pt x="9904" y="7080"/>
                </a:lnTo>
                <a:lnTo>
                  <a:pt x="9977" y="6970"/>
                </a:lnTo>
                <a:lnTo>
                  <a:pt x="10051" y="6823"/>
                </a:lnTo>
                <a:lnTo>
                  <a:pt x="10088" y="6713"/>
                </a:lnTo>
                <a:lnTo>
                  <a:pt x="10124" y="6567"/>
                </a:lnTo>
                <a:lnTo>
                  <a:pt x="10088" y="6493"/>
                </a:lnTo>
                <a:lnTo>
                  <a:pt x="10051" y="6456"/>
                </a:lnTo>
                <a:lnTo>
                  <a:pt x="9941" y="6456"/>
                </a:lnTo>
                <a:lnTo>
                  <a:pt x="10124" y="6236"/>
                </a:lnTo>
                <a:lnTo>
                  <a:pt x="10308" y="5980"/>
                </a:lnTo>
                <a:lnTo>
                  <a:pt x="10638" y="5503"/>
                </a:lnTo>
                <a:lnTo>
                  <a:pt x="11005" y="4953"/>
                </a:lnTo>
                <a:lnTo>
                  <a:pt x="11078" y="4953"/>
                </a:lnTo>
                <a:lnTo>
                  <a:pt x="11151" y="4916"/>
                </a:lnTo>
                <a:lnTo>
                  <a:pt x="11225" y="4843"/>
                </a:lnTo>
                <a:lnTo>
                  <a:pt x="11298" y="4769"/>
                </a:lnTo>
                <a:lnTo>
                  <a:pt x="11518" y="4586"/>
                </a:lnTo>
                <a:lnTo>
                  <a:pt x="11591" y="4476"/>
                </a:lnTo>
                <a:lnTo>
                  <a:pt x="11665" y="4366"/>
                </a:lnTo>
                <a:lnTo>
                  <a:pt x="11702" y="4256"/>
                </a:lnTo>
                <a:lnTo>
                  <a:pt x="11702" y="4146"/>
                </a:lnTo>
                <a:lnTo>
                  <a:pt x="11665" y="3999"/>
                </a:lnTo>
                <a:lnTo>
                  <a:pt x="11591" y="3889"/>
                </a:lnTo>
                <a:lnTo>
                  <a:pt x="11518" y="3779"/>
                </a:lnTo>
                <a:lnTo>
                  <a:pt x="11408" y="3742"/>
                </a:lnTo>
                <a:lnTo>
                  <a:pt x="11298" y="3705"/>
                </a:lnTo>
                <a:lnTo>
                  <a:pt x="11151" y="3669"/>
                </a:lnTo>
                <a:lnTo>
                  <a:pt x="10931" y="3192"/>
                </a:lnTo>
                <a:lnTo>
                  <a:pt x="10674" y="2752"/>
                </a:lnTo>
                <a:lnTo>
                  <a:pt x="10344" y="2091"/>
                </a:lnTo>
                <a:lnTo>
                  <a:pt x="10124" y="1725"/>
                </a:lnTo>
                <a:lnTo>
                  <a:pt x="9904" y="1431"/>
                </a:lnTo>
                <a:lnTo>
                  <a:pt x="9941" y="1284"/>
                </a:lnTo>
                <a:lnTo>
                  <a:pt x="9941" y="1211"/>
                </a:lnTo>
                <a:lnTo>
                  <a:pt x="9977" y="1064"/>
                </a:lnTo>
                <a:lnTo>
                  <a:pt x="9941" y="954"/>
                </a:lnTo>
                <a:lnTo>
                  <a:pt x="9904" y="844"/>
                </a:lnTo>
                <a:lnTo>
                  <a:pt x="9831" y="697"/>
                </a:lnTo>
                <a:lnTo>
                  <a:pt x="9721" y="587"/>
                </a:lnTo>
                <a:lnTo>
                  <a:pt x="9574" y="514"/>
                </a:lnTo>
                <a:lnTo>
                  <a:pt x="9427" y="477"/>
                </a:lnTo>
                <a:lnTo>
                  <a:pt x="9244" y="514"/>
                </a:lnTo>
                <a:lnTo>
                  <a:pt x="9097" y="551"/>
                </a:lnTo>
                <a:lnTo>
                  <a:pt x="8987" y="661"/>
                </a:lnTo>
                <a:lnTo>
                  <a:pt x="8914" y="808"/>
                </a:lnTo>
                <a:lnTo>
                  <a:pt x="8877" y="954"/>
                </a:lnTo>
                <a:lnTo>
                  <a:pt x="8840" y="1028"/>
                </a:lnTo>
                <a:lnTo>
                  <a:pt x="7887" y="1101"/>
                </a:lnTo>
                <a:lnTo>
                  <a:pt x="7080" y="1174"/>
                </a:lnTo>
                <a:lnTo>
                  <a:pt x="6933" y="1174"/>
                </a:lnTo>
                <a:lnTo>
                  <a:pt x="6860" y="1064"/>
                </a:lnTo>
                <a:lnTo>
                  <a:pt x="6749" y="918"/>
                </a:lnTo>
                <a:lnTo>
                  <a:pt x="6713" y="881"/>
                </a:lnTo>
                <a:lnTo>
                  <a:pt x="6639" y="808"/>
                </a:lnTo>
                <a:lnTo>
                  <a:pt x="6529" y="771"/>
                </a:lnTo>
                <a:lnTo>
                  <a:pt x="6456" y="771"/>
                </a:lnTo>
                <a:lnTo>
                  <a:pt x="6383" y="808"/>
                </a:lnTo>
                <a:lnTo>
                  <a:pt x="5942" y="808"/>
                </a:lnTo>
                <a:lnTo>
                  <a:pt x="5686" y="477"/>
                </a:lnTo>
                <a:lnTo>
                  <a:pt x="5576" y="294"/>
                </a:lnTo>
                <a:lnTo>
                  <a:pt x="5466" y="111"/>
                </a:lnTo>
                <a:lnTo>
                  <a:pt x="5429" y="37"/>
                </a:lnTo>
                <a:lnTo>
                  <a:pt x="5356" y="1"/>
                </a:lnTo>
                <a:lnTo>
                  <a:pt x="5209" y="1"/>
                </a:lnTo>
                <a:lnTo>
                  <a:pt x="5025" y="37"/>
                </a:lnTo>
                <a:lnTo>
                  <a:pt x="4915" y="1"/>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505" name="Shape 505"/>
          <p:cNvSpPr/>
          <p:nvPr/>
        </p:nvSpPr>
        <p:spPr>
          <a:xfrm>
            <a:off x="-38626" y="579046"/>
            <a:ext cx="297606" cy="211234"/>
          </a:xfrm>
          <a:custGeom>
            <a:avLst/>
            <a:gdLst/>
            <a:ahLst/>
            <a:cxnLst/>
            <a:rect l="0" t="0" r="0" b="0"/>
            <a:pathLst>
              <a:path w="10492" h="7447" extrusionOk="0">
                <a:moveTo>
                  <a:pt x="7300" y="1761"/>
                </a:moveTo>
                <a:lnTo>
                  <a:pt x="7117" y="1797"/>
                </a:lnTo>
                <a:lnTo>
                  <a:pt x="6897" y="1834"/>
                </a:lnTo>
                <a:lnTo>
                  <a:pt x="6713" y="1907"/>
                </a:lnTo>
                <a:lnTo>
                  <a:pt x="6530" y="2017"/>
                </a:lnTo>
                <a:lnTo>
                  <a:pt x="6383" y="2128"/>
                </a:lnTo>
                <a:lnTo>
                  <a:pt x="6273" y="2274"/>
                </a:lnTo>
                <a:lnTo>
                  <a:pt x="6200" y="2458"/>
                </a:lnTo>
                <a:lnTo>
                  <a:pt x="6200" y="2531"/>
                </a:lnTo>
                <a:lnTo>
                  <a:pt x="6237" y="2604"/>
                </a:lnTo>
                <a:lnTo>
                  <a:pt x="6310" y="2641"/>
                </a:lnTo>
                <a:lnTo>
                  <a:pt x="6383" y="2641"/>
                </a:lnTo>
                <a:lnTo>
                  <a:pt x="6530" y="2604"/>
                </a:lnTo>
                <a:lnTo>
                  <a:pt x="6640" y="2531"/>
                </a:lnTo>
                <a:lnTo>
                  <a:pt x="6860" y="2384"/>
                </a:lnTo>
                <a:lnTo>
                  <a:pt x="7007" y="2348"/>
                </a:lnTo>
                <a:lnTo>
                  <a:pt x="7154" y="2274"/>
                </a:lnTo>
                <a:lnTo>
                  <a:pt x="7484" y="2274"/>
                </a:lnTo>
                <a:lnTo>
                  <a:pt x="7667" y="2311"/>
                </a:lnTo>
                <a:lnTo>
                  <a:pt x="7851" y="2384"/>
                </a:lnTo>
                <a:lnTo>
                  <a:pt x="7924" y="2458"/>
                </a:lnTo>
                <a:lnTo>
                  <a:pt x="7961" y="2531"/>
                </a:lnTo>
                <a:lnTo>
                  <a:pt x="7997" y="2641"/>
                </a:lnTo>
                <a:lnTo>
                  <a:pt x="7997" y="2751"/>
                </a:lnTo>
                <a:lnTo>
                  <a:pt x="7961" y="2898"/>
                </a:lnTo>
                <a:lnTo>
                  <a:pt x="7887" y="3045"/>
                </a:lnTo>
                <a:lnTo>
                  <a:pt x="7667" y="3338"/>
                </a:lnTo>
                <a:lnTo>
                  <a:pt x="7190" y="3998"/>
                </a:lnTo>
                <a:lnTo>
                  <a:pt x="6713" y="4622"/>
                </a:lnTo>
                <a:lnTo>
                  <a:pt x="5686" y="5869"/>
                </a:lnTo>
                <a:lnTo>
                  <a:pt x="5613" y="6016"/>
                </a:lnTo>
                <a:lnTo>
                  <a:pt x="5650" y="6162"/>
                </a:lnTo>
                <a:lnTo>
                  <a:pt x="5686" y="6236"/>
                </a:lnTo>
                <a:lnTo>
                  <a:pt x="5723" y="6273"/>
                </a:lnTo>
                <a:lnTo>
                  <a:pt x="5796" y="6309"/>
                </a:lnTo>
                <a:lnTo>
                  <a:pt x="5870" y="6309"/>
                </a:lnTo>
                <a:lnTo>
                  <a:pt x="6567" y="6273"/>
                </a:lnTo>
                <a:lnTo>
                  <a:pt x="7264" y="6309"/>
                </a:lnTo>
                <a:lnTo>
                  <a:pt x="8034" y="6346"/>
                </a:lnTo>
                <a:lnTo>
                  <a:pt x="8401" y="6419"/>
                </a:lnTo>
                <a:lnTo>
                  <a:pt x="8547" y="6419"/>
                </a:lnTo>
                <a:lnTo>
                  <a:pt x="8731" y="6383"/>
                </a:lnTo>
                <a:lnTo>
                  <a:pt x="8841" y="6309"/>
                </a:lnTo>
                <a:lnTo>
                  <a:pt x="8878" y="6199"/>
                </a:lnTo>
                <a:lnTo>
                  <a:pt x="8878" y="6089"/>
                </a:lnTo>
                <a:lnTo>
                  <a:pt x="8768" y="6016"/>
                </a:lnTo>
                <a:lnTo>
                  <a:pt x="8658" y="5942"/>
                </a:lnTo>
                <a:lnTo>
                  <a:pt x="8474" y="5869"/>
                </a:lnTo>
                <a:lnTo>
                  <a:pt x="8107" y="5796"/>
                </a:lnTo>
                <a:lnTo>
                  <a:pt x="7410" y="5759"/>
                </a:lnTo>
                <a:lnTo>
                  <a:pt x="6457" y="5759"/>
                </a:lnTo>
                <a:lnTo>
                  <a:pt x="7557" y="4365"/>
                </a:lnTo>
                <a:lnTo>
                  <a:pt x="7851" y="3998"/>
                </a:lnTo>
                <a:lnTo>
                  <a:pt x="8144" y="3595"/>
                </a:lnTo>
                <a:lnTo>
                  <a:pt x="8291" y="3375"/>
                </a:lnTo>
                <a:lnTo>
                  <a:pt x="8401" y="3191"/>
                </a:lnTo>
                <a:lnTo>
                  <a:pt x="8474" y="2935"/>
                </a:lnTo>
                <a:lnTo>
                  <a:pt x="8511" y="2714"/>
                </a:lnTo>
                <a:lnTo>
                  <a:pt x="8511" y="2494"/>
                </a:lnTo>
                <a:lnTo>
                  <a:pt x="8437" y="2311"/>
                </a:lnTo>
                <a:lnTo>
                  <a:pt x="8327" y="2164"/>
                </a:lnTo>
                <a:lnTo>
                  <a:pt x="8217" y="2017"/>
                </a:lnTo>
                <a:lnTo>
                  <a:pt x="8071" y="1907"/>
                </a:lnTo>
                <a:lnTo>
                  <a:pt x="7887" y="1834"/>
                </a:lnTo>
                <a:lnTo>
                  <a:pt x="7667" y="1797"/>
                </a:lnTo>
                <a:lnTo>
                  <a:pt x="7484" y="1761"/>
                </a:lnTo>
                <a:close/>
                <a:moveTo>
                  <a:pt x="954" y="0"/>
                </a:moveTo>
                <a:lnTo>
                  <a:pt x="771" y="37"/>
                </a:lnTo>
                <a:lnTo>
                  <a:pt x="624" y="110"/>
                </a:lnTo>
                <a:lnTo>
                  <a:pt x="441" y="183"/>
                </a:lnTo>
                <a:lnTo>
                  <a:pt x="294" y="257"/>
                </a:lnTo>
                <a:lnTo>
                  <a:pt x="147" y="404"/>
                </a:lnTo>
                <a:lnTo>
                  <a:pt x="37" y="514"/>
                </a:lnTo>
                <a:lnTo>
                  <a:pt x="1" y="587"/>
                </a:lnTo>
                <a:lnTo>
                  <a:pt x="1" y="660"/>
                </a:lnTo>
                <a:lnTo>
                  <a:pt x="74" y="770"/>
                </a:lnTo>
                <a:lnTo>
                  <a:pt x="184" y="844"/>
                </a:lnTo>
                <a:lnTo>
                  <a:pt x="257" y="844"/>
                </a:lnTo>
                <a:lnTo>
                  <a:pt x="331" y="807"/>
                </a:lnTo>
                <a:lnTo>
                  <a:pt x="661" y="660"/>
                </a:lnTo>
                <a:lnTo>
                  <a:pt x="844" y="624"/>
                </a:lnTo>
                <a:lnTo>
                  <a:pt x="1028" y="587"/>
                </a:lnTo>
                <a:lnTo>
                  <a:pt x="991" y="624"/>
                </a:lnTo>
                <a:lnTo>
                  <a:pt x="991" y="844"/>
                </a:lnTo>
                <a:lnTo>
                  <a:pt x="991" y="1064"/>
                </a:lnTo>
                <a:lnTo>
                  <a:pt x="1101" y="1467"/>
                </a:lnTo>
                <a:lnTo>
                  <a:pt x="1358" y="2641"/>
                </a:lnTo>
                <a:lnTo>
                  <a:pt x="2312" y="7263"/>
                </a:lnTo>
                <a:lnTo>
                  <a:pt x="2348" y="7336"/>
                </a:lnTo>
                <a:lnTo>
                  <a:pt x="2422" y="7410"/>
                </a:lnTo>
                <a:lnTo>
                  <a:pt x="2495" y="7446"/>
                </a:lnTo>
                <a:lnTo>
                  <a:pt x="2678" y="7446"/>
                </a:lnTo>
                <a:lnTo>
                  <a:pt x="2752" y="7410"/>
                </a:lnTo>
                <a:lnTo>
                  <a:pt x="2825" y="7336"/>
                </a:lnTo>
                <a:lnTo>
                  <a:pt x="2862" y="7263"/>
                </a:lnTo>
                <a:lnTo>
                  <a:pt x="4072" y="4108"/>
                </a:lnTo>
                <a:lnTo>
                  <a:pt x="5246" y="990"/>
                </a:lnTo>
                <a:lnTo>
                  <a:pt x="6457" y="917"/>
                </a:lnTo>
                <a:lnTo>
                  <a:pt x="7667" y="880"/>
                </a:lnTo>
                <a:lnTo>
                  <a:pt x="8988" y="917"/>
                </a:lnTo>
                <a:lnTo>
                  <a:pt x="9648" y="990"/>
                </a:lnTo>
                <a:lnTo>
                  <a:pt x="9978" y="990"/>
                </a:lnTo>
                <a:lnTo>
                  <a:pt x="10308" y="954"/>
                </a:lnTo>
                <a:lnTo>
                  <a:pt x="10382" y="917"/>
                </a:lnTo>
                <a:lnTo>
                  <a:pt x="10455" y="880"/>
                </a:lnTo>
                <a:lnTo>
                  <a:pt x="10492" y="807"/>
                </a:lnTo>
                <a:lnTo>
                  <a:pt x="10492" y="734"/>
                </a:lnTo>
                <a:lnTo>
                  <a:pt x="10418" y="587"/>
                </a:lnTo>
                <a:lnTo>
                  <a:pt x="10382" y="514"/>
                </a:lnTo>
                <a:lnTo>
                  <a:pt x="10308" y="477"/>
                </a:lnTo>
                <a:lnTo>
                  <a:pt x="10015" y="404"/>
                </a:lnTo>
                <a:lnTo>
                  <a:pt x="9721" y="367"/>
                </a:lnTo>
                <a:lnTo>
                  <a:pt x="9134" y="330"/>
                </a:lnTo>
                <a:lnTo>
                  <a:pt x="7814" y="293"/>
                </a:lnTo>
                <a:lnTo>
                  <a:pt x="6420" y="330"/>
                </a:lnTo>
                <a:lnTo>
                  <a:pt x="5026" y="404"/>
                </a:lnTo>
                <a:lnTo>
                  <a:pt x="4916" y="440"/>
                </a:lnTo>
                <a:lnTo>
                  <a:pt x="4843" y="477"/>
                </a:lnTo>
                <a:lnTo>
                  <a:pt x="4806" y="550"/>
                </a:lnTo>
                <a:lnTo>
                  <a:pt x="4733" y="624"/>
                </a:lnTo>
                <a:lnTo>
                  <a:pt x="2678" y="6162"/>
                </a:lnTo>
                <a:lnTo>
                  <a:pt x="2128" y="3705"/>
                </a:lnTo>
                <a:lnTo>
                  <a:pt x="1725" y="1981"/>
                </a:lnTo>
                <a:lnTo>
                  <a:pt x="1541" y="1210"/>
                </a:lnTo>
                <a:lnTo>
                  <a:pt x="1468" y="844"/>
                </a:lnTo>
                <a:lnTo>
                  <a:pt x="1431" y="660"/>
                </a:lnTo>
                <a:lnTo>
                  <a:pt x="1395" y="550"/>
                </a:lnTo>
                <a:lnTo>
                  <a:pt x="1431" y="550"/>
                </a:lnTo>
                <a:lnTo>
                  <a:pt x="1468" y="514"/>
                </a:lnTo>
                <a:lnTo>
                  <a:pt x="1468" y="477"/>
                </a:lnTo>
                <a:lnTo>
                  <a:pt x="1505" y="367"/>
                </a:lnTo>
                <a:lnTo>
                  <a:pt x="1505" y="220"/>
                </a:lnTo>
                <a:lnTo>
                  <a:pt x="1468" y="110"/>
                </a:lnTo>
                <a:lnTo>
                  <a:pt x="1395" y="73"/>
                </a:lnTo>
                <a:lnTo>
                  <a:pt x="1321" y="37"/>
                </a:lnTo>
                <a:lnTo>
                  <a:pt x="1138" y="0"/>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506" name="Shape 506"/>
          <p:cNvSpPr/>
          <p:nvPr/>
        </p:nvSpPr>
        <p:spPr>
          <a:xfrm>
            <a:off x="1403775" y="11500"/>
            <a:ext cx="288245" cy="184202"/>
          </a:xfrm>
          <a:custGeom>
            <a:avLst/>
            <a:gdLst/>
            <a:ahLst/>
            <a:cxnLst/>
            <a:rect l="0" t="0" r="0" b="0"/>
            <a:pathLst>
              <a:path w="10162" h="6494" extrusionOk="0">
                <a:moveTo>
                  <a:pt x="8291" y="587"/>
                </a:moveTo>
                <a:lnTo>
                  <a:pt x="8291" y="698"/>
                </a:lnTo>
                <a:lnTo>
                  <a:pt x="8327" y="771"/>
                </a:lnTo>
                <a:lnTo>
                  <a:pt x="8401" y="808"/>
                </a:lnTo>
                <a:lnTo>
                  <a:pt x="8474" y="808"/>
                </a:lnTo>
                <a:lnTo>
                  <a:pt x="8768" y="771"/>
                </a:lnTo>
                <a:lnTo>
                  <a:pt x="8914" y="771"/>
                </a:lnTo>
                <a:lnTo>
                  <a:pt x="8988" y="808"/>
                </a:lnTo>
                <a:lnTo>
                  <a:pt x="9024" y="844"/>
                </a:lnTo>
                <a:lnTo>
                  <a:pt x="9208" y="1101"/>
                </a:lnTo>
                <a:lnTo>
                  <a:pt x="9318" y="1321"/>
                </a:lnTo>
                <a:lnTo>
                  <a:pt x="9465" y="1615"/>
                </a:lnTo>
                <a:lnTo>
                  <a:pt x="9538" y="1871"/>
                </a:lnTo>
                <a:lnTo>
                  <a:pt x="9611" y="2165"/>
                </a:lnTo>
                <a:lnTo>
                  <a:pt x="9648" y="2458"/>
                </a:lnTo>
                <a:lnTo>
                  <a:pt x="9648" y="2715"/>
                </a:lnTo>
                <a:lnTo>
                  <a:pt x="9575" y="2972"/>
                </a:lnTo>
                <a:lnTo>
                  <a:pt x="9501" y="3229"/>
                </a:lnTo>
                <a:lnTo>
                  <a:pt x="9354" y="3485"/>
                </a:lnTo>
                <a:lnTo>
                  <a:pt x="9171" y="3669"/>
                </a:lnTo>
                <a:lnTo>
                  <a:pt x="8988" y="3852"/>
                </a:lnTo>
                <a:lnTo>
                  <a:pt x="8731" y="3962"/>
                </a:lnTo>
                <a:lnTo>
                  <a:pt x="8474" y="3999"/>
                </a:lnTo>
                <a:lnTo>
                  <a:pt x="8327" y="3999"/>
                </a:lnTo>
                <a:lnTo>
                  <a:pt x="8217" y="3925"/>
                </a:lnTo>
                <a:lnTo>
                  <a:pt x="8107" y="3852"/>
                </a:lnTo>
                <a:lnTo>
                  <a:pt x="7997" y="3742"/>
                </a:lnTo>
                <a:lnTo>
                  <a:pt x="7851" y="3485"/>
                </a:lnTo>
                <a:lnTo>
                  <a:pt x="7740" y="3229"/>
                </a:lnTo>
                <a:lnTo>
                  <a:pt x="7630" y="2935"/>
                </a:lnTo>
                <a:lnTo>
                  <a:pt x="7594" y="2605"/>
                </a:lnTo>
                <a:lnTo>
                  <a:pt x="7557" y="2311"/>
                </a:lnTo>
                <a:lnTo>
                  <a:pt x="7594" y="1981"/>
                </a:lnTo>
                <a:lnTo>
                  <a:pt x="7630" y="1578"/>
                </a:lnTo>
                <a:lnTo>
                  <a:pt x="7777" y="1211"/>
                </a:lnTo>
                <a:lnTo>
                  <a:pt x="7887" y="1028"/>
                </a:lnTo>
                <a:lnTo>
                  <a:pt x="7997" y="844"/>
                </a:lnTo>
                <a:lnTo>
                  <a:pt x="8107" y="698"/>
                </a:lnTo>
                <a:lnTo>
                  <a:pt x="8291" y="587"/>
                </a:lnTo>
                <a:close/>
                <a:moveTo>
                  <a:pt x="8401" y="147"/>
                </a:moveTo>
                <a:lnTo>
                  <a:pt x="8181" y="221"/>
                </a:lnTo>
                <a:lnTo>
                  <a:pt x="7961" y="294"/>
                </a:lnTo>
                <a:lnTo>
                  <a:pt x="7814" y="404"/>
                </a:lnTo>
                <a:lnTo>
                  <a:pt x="7667" y="551"/>
                </a:lnTo>
                <a:lnTo>
                  <a:pt x="7520" y="698"/>
                </a:lnTo>
                <a:lnTo>
                  <a:pt x="7410" y="881"/>
                </a:lnTo>
                <a:lnTo>
                  <a:pt x="7264" y="1284"/>
                </a:lnTo>
                <a:lnTo>
                  <a:pt x="7154" y="1688"/>
                </a:lnTo>
                <a:lnTo>
                  <a:pt x="7117" y="2055"/>
                </a:lnTo>
                <a:lnTo>
                  <a:pt x="7080" y="2458"/>
                </a:lnTo>
                <a:lnTo>
                  <a:pt x="7154" y="2935"/>
                </a:lnTo>
                <a:lnTo>
                  <a:pt x="7264" y="3375"/>
                </a:lnTo>
                <a:lnTo>
                  <a:pt x="7410" y="3779"/>
                </a:lnTo>
                <a:lnTo>
                  <a:pt x="7520" y="3962"/>
                </a:lnTo>
                <a:lnTo>
                  <a:pt x="7667" y="4146"/>
                </a:lnTo>
                <a:lnTo>
                  <a:pt x="7814" y="4292"/>
                </a:lnTo>
                <a:lnTo>
                  <a:pt x="7961" y="4402"/>
                </a:lnTo>
                <a:lnTo>
                  <a:pt x="8144" y="4476"/>
                </a:lnTo>
                <a:lnTo>
                  <a:pt x="8364" y="4512"/>
                </a:lnTo>
                <a:lnTo>
                  <a:pt x="8584" y="4512"/>
                </a:lnTo>
                <a:lnTo>
                  <a:pt x="8768" y="4476"/>
                </a:lnTo>
                <a:lnTo>
                  <a:pt x="8988" y="4439"/>
                </a:lnTo>
                <a:lnTo>
                  <a:pt x="9134" y="4366"/>
                </a:lnTo>
                <a:lnTo>
                  <a:pt x="9318" y="4256"/>
                </a:lnTo>
                <a:lnTo>
                  <a:pt x="9465" y="4146"/>
                </a:lnTo>
                <a:lnTo>
                  <a:pt x="9721" y="3852"/>
                </a:lnTo>
                <a:lnTo>
                  <a:pt x="9905" y="3522"/>
                </a:lnTo>
                <a:lnTo>
                  <a:pt x="10051" y="3118"/>
                </a:lnTo>
                <a:lnTo>
                  <a:pt x="10161" y="2752"/>
                </a:lnTo>
                <a:lnTo>
                  <a:pt x="10161" y="2348"/>
                </a:lnTo>
                <a:lnTo>
                  <a:pt x="10125" y="2091"/>
                </a:lnTo>
                <a:lnTo>
                  <a:pt x="10051" y="1761"/>
                </a:lnTo>
                <a:lnTo>
                  <a:pt x="9941" y="1394"/>
                </a:lnTo>
                <a:lnTo>
                  <a:pt x="9758" y="1064"/>
                </a:lnTo>
                <a:lnTo>
                  <a:pt x="9575" y="734"/>
                </a:lnTo>
                <a:lnTo>
                  <a:pt x="9354" y="441"/>
                </a:lnTo>
                <a:lnTo>
                  <a:pt x="9244" y="331"/>
                </a:lnTo>
                <a:lnTo>
                  <a:pt x="9098" y="257"/>
                </a:lnTo>
                <a:lnTo>
                  <a:pt x="8988" y="221"/>
                </a:lnTo>
                <a:lnTo>
                  <a:pt x="8841" y="184"/>
                </a:lnTo>
                <a:lnTo>
                  <a:pt x="8621" y="147"/>
                </a:lnTo>
                <a:close/>
                <a:moveTo>
                  <a:pt x="3999" y="1"/>
                </a:moveTo>
                <a:lnTo>
                  <a:pt x="3926" y="37"/>
                </a:lnTo>
                <a:lnTo>
                  <a:pt x="3852" y="111"/>
                </a:lnTo>
                <a:lnTo>
                  <a:pt x="3816" y="404"/>
                </a:lnTo>
                <a:lnTo>
                  <a:pt x="3779" y="734"/>
                </a:lnTo>
                <a:lnTo>
                  <a:pt x="3705" y="1321"/>
                </a:lnTo>
                <a:lnTo>
                  <a:pt x="3632" y="2458"/>
                </a:lnTo>
                <a:lnTo>
                  <a:pt x="2898" y="2385"/>
                </a:lnTo>
                <a:lnTo>
                  <a:pt x="2128" y="2385"/>
                </a:lnTo>
                <a:lnTo>
                  <a:pt x="1395" y="2422"/>
                </a:lnTo>
                <a:lnTo>
                  <a:pt x="1028" y="2495"/>
                </a:lnTo>
                <a:lnTo>
                  <a:pt x="661" y="2568"/>
                </a:lnTo>
                <a:lnTo>
                  <a:pt x="661" y="2495"/>
                </a:lnTo>
                <a:lnTo>
                  <a:pt x="588" y="2458"/>
                </a:lnTo>
                <a:lnTo>
                  <a:pt x="551" y="2495"/>
                </a:lnTo>
                <a:lnTo>
                  <a:pt x="478" y="1651"/>
                </a:lnTo>
                <a:lnTo>
                  <a:pt x="441" y="918"/>
                </a:lnTo>
                <a:lnTo>
                  <a:pt x="404" y="551"/>
                </a:lnTo>
                <a:lnTo>
                  <a:pt x="367" y="184"/>
                </a:lnTo>
                <a:lnTo>
                  <a:pt x="331" y="111"/>
                </a:lnTo>
                <a:lnTo>
                  <a:pt x="147" y="111"/>
                </a:lnTo>
                <a:lnTo>
                  <a:pt x="111" y="184"/>
                </a:lnTo>
                <a:lnTo>
                  <a:pt x="37" y="514"/>
                </a:lnTo>
                <a:lnTo>
                  <a:pt x="1" y="881"/>
                </a:lnTo>
                <a:lnTo>
                  <a:pt x="1" y="1578"/>
                </a:lnTo>
                <a:lnTo>
                  <a:pt x="37" y="2275"/>
                </a:lnTo>
                <a:lnTo>
                  <a:pt x="111" y="2972"/>
                </a:lnTo>
                <a:lnTo>
                  <a:pt x="184" y="3632"/>
                </a:lnTo>
                <a:lnTo>
                  <a:pt x="294" y="4329"/>
                </a:lnTo>
                <a:lnTo>
                  <a:pt x="404" y="4989"/>
                </a:lnTo>
                <a:lnTo>
                  <a:pt x="478" y="5356"/>
                </a:lnTo>
                <a:lnTo>
                  <a:pt x="551" y="5503"/>
                </a:lnTo>
                <a:lnTo>
                  <a:pt x="588" y="5650"/>
                </a:lnTo>
                <a:lnTo>
                  <a:pt x="551" y="5723"/>
                </a:lnTo>
                <a:lnTo>
                  <a:pt x="588" y="5833"/>
                </a:lnTo>
                <a:lnTo>
                  <a:pt x="661" y="5906"/>
                </a:lnTo>
                <a:lnTo>
                  <a:pt x="734" y="5943"/>
                </a:lnTo>
                <a:lnTo>
                  <a:pt x="881" y="5943"/>
                </a:lnTo>
                <a:lnTo>
                  <a:pt x="954" y="5906"/>
                </a:lnTo>
                <a:lnTo>
                  <a:pt x="1028" y="5833"/>
                </a:lnTo>
                <a:lnTo>
                  <a:pt x="1064" y="5760"/>
                </a:lnTo>
                <a:lnTo>
                  <a:pt x="1064" y="5650"/>
                </a:lnTo>
                <a:lnTo>
                  <a:pt x="1064" y="5466"/>
                </a:lnTo>
                <a:lnTo>
                  <a:pt x="881" y="4696"/>
                </a:lnTo>
                <a:lnTo>
                  <a:pt x="734" y="3889"/>
                </a:lnTo>
                <a:lnTo>
                  <a:pt x="624" y="3082"/>
                </a:lnTo>
                <a:lnTo>
                  <a:pt x="588" y="2935"/>
                </a:lnTo>
                <a:lnTo>
                  <a:pt x="991" y="2972"/>
                </a:lnTo>
                <a:lnTo>
                  <a:pt x="1358" y="2935"/>
                </a:lnTo>
                <a:lnTo>
                  <a:pt x="2128" y="2898"/>
                </a:lnTo>
                <a:lnTo>
                  <a:pt x="2862" y="2898"/>
                </a:lnTo>
                <a:lnTo>
                  <a:pt x="3632" y="2972"/>
                </a:lnTo>
                <a:lnTo>
                  <a:pt x="3559" y="4256"/>
                </a:lnTo>
                <a:lnTo>
                  <a:pt x="3485" y="4843"/>
                </a:lnTo>
                <a:lnTo>
                  <a:pt x="3485" y="4989"/>
                </a:lnTo>
                <a:lnTo>
                  <a:pt x="3522" y="5173"/>
                </a:lnTo>
                <a:lnTo>
                  <a:pt x="3559" y="5283"/>
                </a:lnTo>
                <a:lnTo>
                  <a:pt x="3632" y="5393"/>
                </a:lnTo>
                <a:lnTo>
                  <a:pt x="3669" y="5429"/>
                </a:lnTo>
                <a:lnTo>
                  <a:pt x="3742" y="5466"/>
                </a:lnTo>
                <a:lnTo>
                  <a:pt x="3852" y="5393"/>
                </a:lnTo>
                <a:lnTo>
                  <a:pt x="3926" y="5319"/>
                </a:lnTo>
                <a:lnTo>
                  <a:pt x="3999" y="5209"/>
                </a:lnTo>
                <a:lnTo>
                  <a:pt x="4036" y="4916"/>
                </a:lnTo>
                <a:lnTo>
                  <a:pt x="4036" y="4366"/>
                </a:lnTo>
                <a:lnTo>
                  <a:pt x="4109" y="2935"/>
                </a:lnTo>
                <a:lnTo>
                  <a:pt x="4146" y="1468"/>
                </a:lnTo>
                <a:lnTo>
                  <a:pt x="4182" y="771"/>
                </a:lnTo>
                <a:lnTo>
                  <a:pt x="4182" y="441"/>
                </a:lnTo>
                <a:lnTo>
                  <a:pt x="4146" y="111"/>
                </a:lnTo>
                <a:lnTo>
                  <a:pt x="4072" y="37"/>
                </a:lnTo>
                <a:lnTo>
                  <a:pt x="3999" y="1"/>
                </a:lnTo>
                <a:close/>
                <a:moveTo>
                  <a:pt x="5503" y="3779"/>
                </a:moveTo>
                <a:lnTo>
                  <a:pt x="5246" y="3815"/>
                </a:lnTo>
                <a:lnTo>
                  <a:pt x="5026" y="3925"/>
                </a:lnTo>
                <a:lnTo>
                  <a:pt x="4879" y="3999"/>
                </a:lnTo>
                <a:lnTo>
                  <a:pt x="4806" y="4109"/>
                </a:lnTo>
                <a:lnTo>
                  <a:pt x="4806" y="4146"/>
                </a:lnTo>
                <a:lnTo>
                  <a:pt x="4843" y="4182"/>
                </a:lnTo>
                <a:lnTo>
                  <a:pt x="4916" y="4256"/>
                </a:lnTo>
                <a:lnTo>
                  <a:pt x="5246" y="4256"/>
                </a:lnTo>
                <a:lnTo>
                  <a:pt x="5723" y="4219"/>
                </a:lnTo>
                <a:lnTo>
                  <a:pt x="5723" y="4219"/>
                </a:lnTo>
                <a:lnTo>
                  <a:pt x="5686" y="4329"/>
                </a:lnTo>
                <a:lnTo>
                  <a:pt x="5576" y="4439"/>
                </a:lnTo>
                <a:lnTo>
                  <a:pt x="5393" y="4622"/>
                </a:lnTo>
                <a:lnTo>
                  <a:pt x="5026" y="5099"/>
                </a:lnTo>
                <a:lnTo>
                  <a:pt x="4659" y="5613"/>
                </a:lnTo>
                <a:lnTo>
                  <a:pt x="4366" y="6126"/>
                </a:lnTo>
                <a:lnTo>
                  <a:pt x="4329" y="6273"/>
                </a:lnTo>
                <a:lnTo>
                  <a:pt x="4366" y="6420"/>
                </a:lnTo>
                <a:lnTo>
                  <a:pt x="4476" y="6493"/>
                </a:lnTo>
                <a:lnTo>
                  <a:pt x="4623" y="6493"/>
                </a:lnTo>
                <a:lnTo>
                  <a:pt x="6310" y="6126"/>
                </a:lnTo>
                <a:lnTo>
                  <a:pt x="6383" y="6090"/>
                </a:lnTo>
                <a:lnTo>
                  <a:pt x="6457" y="6016"/>
                </a:lnTo>
                <a:lnTo>
                  <a:pt x="6493" y="5943"/>
                </a:lnTo>
                <a:lnTo>
                  <a:pt x="6457" y="5833"/>
                </a:lnTo>
                <a:lnTo>
                  <a:pt x="6420" y="5760"/>
                </a:lnTo>
                <a:lnTo>
                  <a:pt x="6383" y="5686"/>
                </a:lnTo>
                <a:lnTo>
                  <a:pt x="6273" y="5650"/>
                </a:lnTo>
                <a:lnTo>
                  <a:pt x="6163" y="5650"/>
                </a:lnTo>
                <a:lnTo>
                  <a:pt x="5026" y="5906"/>
                </a:lnTo>
                <a:lnTo>
                  <a:pt x="5319" y="5466"/>
                </a:lnTo>
                <a:lnTo>
                  <a:pt x="5650" y="5063"/>
                </a:lnTo>
                <a:lnTo>
                  <a:pt x="5870" y="4806"/>
                </a:lnTo>
                <a:lnTo>
                  <a:pt x="6053" y="4549"/>
                </a:lnTo>
                <a:lnTo>
                  <a:pt x="6126" y="4402"/>
                </a:lnTo>
                <a:lnTo>
                  <a:pt x="6200" y="4256"/>
                </a:lnTo>
                <a:lnTo>
                  <a:pt x="6200" y="4109"/>
                </a:lnTo>
                <a:lnTo>
                  <a:pt x="6200" y="3925"/>
                </a:lnTo>
                <a:lnTo>
                  <a:pt x="6163" y="3889"/>
                </a:lnTo>
                <a:lnTo>
                  <a:pt x="6126" y="3815"/>
                </a:lnTo>
                <a:lnTo>
                  <a:pt x="5980" y="3779"/>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507" name="Shape 507"/>
          <p:cNvSpPr/>
          <p:nvPr/>
        </p:nvSpPr>
        <p:spPr>
          <a:xfrm>
            <a:off x="955990" y="-57166"/>
            <a:ext cx="323616" cy="321546"/>
          </a:xfrm>
          <a:custGeom>
            <a:avLst/>
            <a:gdLst/>
            <a:ahLst/>
            <a:cxnLst/>
            <a:rect l="0" t="0" r="0" b="0"/>
            <a:pathLst>
              <a:path w="11409" h="11336" extrusionOk="0">
                <a:moveTo>
                  <a:pt x="5173" y="4219"/>
                </a:moveTo>
                <a:lnTo>
                  <a:pt x="5136" y="4256"/>
                </a:lnTo>
                <a:lnTo>
                  <a:pt x="5100" y="4292"/>
                </a:lnTo>
                <a:lnTo>
                  <a:pt x="4990" y="4366"/>
                </a:lnTo>
                <a:lnTo>
                  <a:pt x="4916" y="4476"/>
                </a:lnTo>
                <a:lnTo>
                  <a:pt x="4916" y="4512"/>
                </a:lnTo>
                <a:lnTo>
                  <a:pt x="4843" y="4659"/>
                </a:lnTo>
                <a:lnTo>
                  <a:pt x="4843" y="4769"/>
                </a:lnTo>
                <a:lnTo>
                  <a:pt x="4880" y="4843"/>
                </a:lnTo>
                <a:lnTo>
                  <a:pt x="4990" y="4916"/>
                </a:lnTo>
                <a:lnTo>
                  <a:pt x="5100" y="4989"/>
                </a:lnTo>
                <a:lnTo>
                  <a:pt x="5283" y="4989"/>
                </a:lnTo>
                <a:lnTo>
                  <a:pt x="5430" y="4916"/>
                </a:lnTo>
                <a:lnTo>
                  <a:pt x="5540" y="4769"/>
                </a:lnTo>
                <a:lnTo>
                  <a:pt x="5577" y="4696"/>
                </a:lnTo>
                <a:lnTo>
                  <a:pt x="5613" y="4623"/>
                </a:lnTo>
                <a:lnTo>
                  <a:pt x="5577" y="4549"/>
                </a:lnTo>
                <a:lnTo>
                  <a:pt x="5577" y="4476"/>
                </a:lnTo>
                <a:lnTo>
                  <a:pt x="5430" y="4402"/>
                </a:lnTo>
                <a:lnTo>
                  <a:pt x="5320" y="4366"/>
                </a:lnTo>
                <a:lnTo>
                  <a:pt x="5320" y="4292"/>
                </a:lnTo>
                <a:lnTo>
                  <a:pt x="5246" y="4256"/>
                </a:lnTo>
                <a:lnTo>
                  <a:pt x="5173" y="4219"/>
                </a:lnTo>
                <a:close/>
                <a:moveTo>
                  <a:pt x="5980" y="6016"/>
                </a:moveTo>
                <a:lnTo>
                  <a:pt x="6017" y="6053"/>
                </a:lnTo>
                <a:lnTo>
                  <a:pt x="6053" y="6126"/>
                </a:lnTo>
                <a:lnTo>
                  <a:pt x="6053" y="6200"/>
                </a:lnTo>
                <a:lnTo>
                  <a:pt x="5907" y="6237"/>
                </a:lnTo>
                <a:lnTo>
                  <a:pt x="5943" y="6090"/>
                </a:lnTo>
                <a:lnTo>
                  <a:pt x="5980" y="6016"/>
                </a:lnTo>
                <a:close/>
                <a:moveTo>
                  <a:pt x="5833" y="5613"/>
                </a:moveTo>
                <a:lnTo>
                  <a:pt x="5723" y="5650"/>
                </a:lnTo>
                <a:lnTo>
                  <a:pt x="5650" y="5723"/>
                </a:lnTo>
                <a:lnTo>
                  <a:pt x="5613" y="5796"/>
                </a:lnTo>
                <a:lnTo>
                  <a:pt x="5613" y="5870"/>
                </a:lnTo>
                <a:lnTo>
                  <a:pt x="5687" y="5943"/>
                </a:lnTo>
                <a:lnTo>
                  <a:pt x="5577" y="6163"/>
                </a:lnTo>
                <a:lnTo>
                  <a:pt x="5540" y="6420"/>
                </a:lnTo>
                <a:lnTo>
                  <a:pt x="5577" y="6530"/>
                </a:lnTo>
                <a:lnTo>
                  <a:pt x="5687" y="6567"/>
                </a:lnTo>
                <a:lnTo>
                  <a:pt x="5833" y="6603"/>
                </a:lnTo>
                <a:lnTo>
                  <a:pt x="5980" y="6603"/>
                </a:lnTo>
                <a:lnTo>
                  <a:pt x="6090" y="6567"/>
                </a:lnTo>
                <a:lnTo>
                  <a:pt x="6237" y="6530"/>
                </a:lnTo>
                <a:lnTo>
                  <a:pt x="6347" y="6457"/>
                </a:lnTo>
                <a:lnTo>
                  <a:pt x="6420" y="6347"/>
                </a:lnTo>
                <a:lnTo>
                  <a:pt x="6457" y="6200"/>
                </a:lnTo>
                <a:lnTo>
                  <a:pt x="6457" y="6053"/>
                </a:lnTo>
                <a:lnTo>
                  <a:pt x="6420" y="5943"/>
                </a:lnTo>
                <a:lnTo>
                  <a:pt x="6347" y="5833"/>
                </a:lnTo>
                <a:lnTo>
                  <a:pt x="6274" y="5760"/>
                </a:lnTo>
                <a:lnTo>
                  <a:pt x="6163" y="5686"/>
                </a:lnTo>
                <a:lnTo>
                  <a:pt x="6053" y="5650"/>
                </a:lnTo>
                <a:lnTo>
                  <a:pt x="5943" y="5613"/>
                </a:lnTo>
                <a:close/>
                <a:moveTo>
                  <a:pt x="3926" y="441"/>
                </a:moveTo>
                <a:lnTo>
                  <a:pt x="4623" y="478"/>
                </a:lnTo>
                <a:lnTo>
                  <a:pt x="5356" y="478"/>
                </a:lnTo>
                <a:lnTo>
                  <a:pt x="6824" y="551"/>
                </a:lnTo>
                <a:lnTo>
                  <a:pt x="7631" y="551"/>
                </a:lnTo>
                <a:lnTo>
                  <a:pt x="7704" y="734"/>
                </a:lnTo>
                <a:lnTo>
                  <a:pt x="7777" y="1064"/>
                </a:lnTo>
                <a:lnTo>
                  <a:pt x="7521" y="1174"/>
                </a:lnTo>
                <a:lnTo>
                  <a:pt x="7191" y="1211"/>
                </a:lnTo>
                <a:lnTo>
                  <a:pt x="7044" y="1211"/>
                </a:lnTo>
                <a:lnTo>
                  <a:pt x="6860" y="1174"/>
                </a:lnTo>
                <a:lnTo>
                  <a:pt x="6714" y="1174"/>
                </a:lnTo>
                <a:lnTo>
                  <a:pt x="6530" y="1211"/>
                </a:lnTo>
                <a:lnTo>
                  <a:pt x="6494" y="1248"/>
                </a:lnTo>
                <a:lnTo>
                  <a:pt x="6457" y="1321"/>
                </a:lnTo>
                <a:lnTo>
                  <a:pt x="6420" y="1395"/>
                </a:lnTo>
                <a:lnTo>
                  <a:pt x="6457" y="1468"/>
                </a:lnTo>
                <a:lnTo>
                  <a:pt x="6457" y="1505"/>
                </a:lnTo>
                <a:lnTo>
                  <a:pt x="6494" y="1578"/>
                </a:lnTo>
                <a:lnTo>
                  <a:pt x="6567" y="1651"/>
                </a:lnTo>
                <a:lnTo>
                  <a:pt x="6567" y="1871"/>
                </a:lnTo>
                <a:lnTo>
                  <a:pt x="6567" y="2092"/>
                </a:lnTo>
                <a:lnTo>
                  <a:pt x="6640" y="2642"/>
                </a:lnTo>
                <a:lnTo>
                  <a:pt x="6677" y="3192"/>
                </a:lnTo>
                <a:lnTo>
                  <a:pt x="6714" y="3632"/>
                </a:lnTo>
                <a:lnTo>
                  <a:pt x="6714" y="4072"/>
                </a:lnTo>
                <a:lnTo>
                  <a:pt x="6677" y="4586"/>
                </a:lnTo>
                <a:lnTo>
                  <a:pt x="6640" y="4843"/>
                </a:lnTo>
                <a:lnTo>
                  <a:pt x="6640" y="5099"/>
                </a:lnTo>
                <a:lnTo>
                  <a:pt x="6677" y="5246"/>
                </a:lnTo>
                <a:lnTo>
                  <a:pt x="6640" y="5319"/>
                </a:lnTo>
                <a:lnTo>
                  <a:pt x="6640" y="5393"/>
                </a:lnTo>
                <a:lnTo>
                  <a:pt x="6640" y="5466"/>
                </a:lnTo>
                <a:lnTo>
                  <a:pt x="6714" y="5540"/>
                </a:lnTo>
                <a:lnTo>
                  <a:pt x="7117" y="5796"/>
                </a:lnTo>
                <a:lnTo>
                  <a:pt x="7484" y="6016"/>
                </a:lnTo>
                <a:lnTo>
                  <a:pt x="7851" y="6310"/>
                </a:lnTo>
                <a:lnTo>
                  <a:pt x="8218" y="6640"/>
                </a:lnTo>
                <a:lnTo>
                  <a:pt x="8915" y="7300"/>
                </a:lnTo>
                <a:lnTo>
                  <a:pt x="8621" y="7337"/>
                </a:lnTo>
                <a:lnTo>
                  <a:pt x="8328" y="7300"/>
                </a:lnTo>
                <a:lnTo>
                  <a:pt x="8108" y="7227"/>
                </a:lnTo>
                <a:lnTo>
                  <a:pt x="7887" y="7154"/>
                </a:lnTo>
                <a:lnTo>
                  <a:pt x="7484" y="6933"/>
                </a:lnTo>
                <a:lnTo>
                  <a:pt x="7117" y="6823"/>
                </a:lnTo>
                <a:lnTo>
                  <a:pt x="6750" y="6787"/>
                </a:lnTo>
                <a:lnTo>
                  <a:pt x="6384" y="6823"/>
                </a:lnTo>
                <a:lnTo>
                  <a:pt x="5980" y="6933"/>
                </a:lnTo>
                <a:lnTo>
                  <a:pt x="5577" y="7044"/>
                </a:lnTo>
                <a:lnTo>
                  <a:pt x="5210" y="7227"/>
                </a:lnTo>
                <a:lnTo>
                  <a:pt x="4843" y="7374"/>
                </a:lnTo>
                <a:lnTo>
                  <a:pt x="4439" y="7520"/>
                </a:lnTo>
                <a:lnTo>
                  <a:pt x="4109" y="7557"/>
                </a:lnTo>
                <a:lnTo>
                  <a:pt x="3816" y="7594"/>
                </a:lnTo>
                <a:lnTo>
                  <a:pt x="3889" y="7557"/>
                </a:lnTo>
                <a:lnTo>
                  <a:pt x="3926" y="7484"/>
                </a:lnTo>
                <a:lnTo>
                  <a:pt x="3926" y="7374"/>
                </a:lnTo>
                <a:lnTo>
                  <a:pt x="3926" y="7300"/>
                </a:lnTo>
                <a:lnTo>
                  <a:pt x="3889" y="7227"/>
                </a:lnTo>
                <a:lnTo>
                  <a:pt x="3816" y="7190"/>
                </a:lnTo>
                <a:lnTo>
                  <a:pt x="2789" y="7190"/>
                </a:lnTo>
                <a:lnTo>
                  <a:pt x="2935" y="7044"/>
                </a:lnTo>
                <a:lnTo>
                  <a:pt x="3266" y="6677"/>
                </a:lnTo>
                <a:lnTo>
                  <a:pt x="3559" y="6713"/>
                </a:lnTo>
                <a:lnTo>
                  <a:pt x="3853" y="6713"/>
                </a:lnTo>
                <a:lnTo>
                  <a:pt x="4403" y="6677"/>
                </a:lnTo>
                <a:lnTo>
                  <a:pt x="4549" y="6640"/>
                </a:lnTo>
                <a:lnTo>
                  <a:pt x="4623" y="6530"/>
                </a:lnTo>
                <a:lnTo>
                  <a:pt x="4623" y="6457"/>
                </a:lnTo>
                <a:lnTo>
                  <a:pt x="4586" y="6383"/>
                </a:lnTo>
                <a:lnTo>
                  <a:pt x="4513" y="6310"/>
                </a:lnTo>
                <a:lnTo>
                  <a:pt x="4403" y="6273"/>
                </a:lnTo>
                <a:lnTo>
                  <a:pt x="3669" y="6273"/>
                </a:lnTo>
                <a:lnTo>
                  <a:pt x="3926" y="6016"/>
                </a:lnTo>
                <a:lnTo>
                  <a:pt x="4183" y="5723"/>
                </a:lnTo>
                <a:lnTo>
                  <a:pt x="4293" y="5723"/>
                </a:lnTo>
                <a:lnTo>
                  <a:pt x="4366" y="5686"/>
                </a:lnTo>
                <a:lnTo>
                  <a:pt x="4439" y="5576"/>
                </a:lnTo>
                <a:lnTo>
                  <a:pt x="4476" y="5466"/>
                </a:lnTo>
                <a:lnTo>
                  <a:pt x="4403" y="3449"/>
                </a:lnTo>
                <a:lnTo>
                  <a:pt x="4366" y="2495"/>
                </a:lnTo>
                <a:lnTo>
                  <a:pt x="4329" y="2018"/>
                </a:lnTo>
                <a:lnTo>
                  <a:pt x="4293" y="1541"/>
                </a:lnTo>
                <a:lnTo>
                  <a:pt x="4256" y="1431"/>
                </a:lnTo>
                <a:lnTo>
                  <a:pt x="4549" y="1505"/>
                </a:lnTo>
                <a:lnTo>
                  <a:pt x="4953" y="1578"/>
                </a:lnTo>
                <a:lnTo>
                  <a:pt x="5173" y="1578"/>
                </a:lnTo>
                <a:lnTo>
                  <a:pt x="5356" y="1505"/>
                </a:lnTo>
                <a:lnTo>
                  <a:pt x="5393" y="1468"/>
                </a:lnTo>
                <a:lnTo>
                  <a:pt x="5430" y="1431"/>
                </a:lnTo>
                <a:lnTo>
                  <a:pt x="5430" y="1358"/>
                </a:lnTo>
                <a:lnTo>
                  <a:pt x="5393" y="1321"/>
                </a:lnTo>
                <a:lnTo>
                  <a:pt x="5246" y="1211"/>
                </a:lnTo>
                <a:lnTo>
                  <a:pt x="5063" y="1174"/>
                </a:lnTo>
                <a:lnTo>
                  <a:pt x="4733" y="1138"/>
                </a:lnTo>
                <a:lnTo>
                  <a:pt x="4219" y="1064"/>
                </a:lnTo>
                <a:lnTo>
                  <a:pt x="4183" y="1028"/>
                </a:lnTo>
                <a:lnTo>
                  <a:pt x="4146" y="991"/>
                </a:lnTo>
                <a:lnTo>
                  <a:pt x="3999" y="991"/>
                </a:lnTo>
                <a:lnTo>
                  <a:pt x="3853" y="1028"/>
                </a:lnTo>
                <a:lnTo>
                  <a:pt x="3706" y="1064"/>
                </a:lnTo>
                <a:lnTo>
                  <a:pt x="3596" y="1064"/>
                </a:lnTo>
                <a:lnTo>
                  <a:pt x="3522" y="1028"/>
                </a:lnTo>
                <a:lnTo>
                  <a:pt x="3486" y="991"/>
                </a:lnTo>
                <a:lnTo>
                  <a:pt x="3412" y="881"/>
                </a:lnTo>
                <a:lnTo>
                  <a:pt x="3412" y="771"/>
                </a:lnTo>
                <a:lnTo>
                  <a:pt x="3412" y="698"/>
                </a:lnTo>
                <a:lnTo>
                  <a:pt x="3486" y="624"/>
                </a:lnTo>
                <a:lnTo>
                  <a:pt x="3559" y="551"/>
                </a:lnTo>
                <a:lnTo>
                  <a:pt x="3742" y="478"/>
                </a:lnTo>
                <a:lnTo>
                  <a:pt x="3926" y="441"/>
                </a:lnTo>
                <a:close/>
                <a:moveTo>
                  <a:pt x="6090" y="8071"/>
                </a:moveTo>
                <a:lnTo>
                  <a:pt x="6127" y="8144"/>
                </a:lnTo>
                <a:lnTo>
                  <a:pt x="6127" y="8217"/>
                </a:lnTo>
                <a:lnTo>
                  <a:pt x="6090" y="8291"/>
                </a:lnTo>
                <a:lnTo>
                  <a:pt x="6053" y="8364"/>
                </a:lnTo>
                <a:lnTo>
                  <a:pt x="5980" y="8401"/>
                </a:lnTo>
                <a:lnTo>
                  <a:pt x="5907" y="8401"/>
                </a:lnTo>
                <a:lnTo>
                  <a:pt x="5833" y="8364"/>
                </a:lnTo>
                <a:lnTo>
                  <a:pt x="5760" y="8291"/>
                </a:lnTo>
                <a:lnTo>
                  <a:pt x="5760" y="8181"/>
                </a:lnTo>
                <a:lnTo>
                  <a:pt x="5833" y="8144"/>
                </a:lnTo>
                <a:lnTo>
                  <a:pt x="5943" y="8071"/>
                </a:lnTo>
                <a:lnTo>
                  <a:pt x="6017" y="8107"/>
                </a:lnTo>
                <a:lnTo>
                  <a:pt x="6053" y="8107"/>
                </a:lnTo>
                <a:lnTo>
                  <a:pt x="6090" y="8071"/>
                </a:lnTo>
                <a:close/>
                <a:moveTo>
                  <a:pt x="5907" y="7630"/>
                </a:moveTo>
                <a:lnTo>
                  <a:pt x="5797" y="7667"/>
                </a:lnTo>
                <a:lnTo>
                  <a:pt x="5687" y="7704"/>
                </a:lnTo>
                <a:lnTo>
                  <a:pt x="5577" y="7777"/>
                </a:lnTo>
                <a:lnTo>
                  <a:pt x="5467" y="7887"/>
                </a:lnTo>
                <a:lnTo>
                  <a:pt x="5467" y="7924"/>
                </a:lnTo>
                <a:lnTo>
                  <a:pt x="5430" y="7997"/>
                </a:lnTo>
                <a:lnTo>
                  <a:pt x="5503" y="8071"/>
                </a:lnTo>
                <a:lnTo>
                  <a:pt x="5430" y="8217"/>
                </a:lnTo>
                <a:lnTo>
                  <a:pt x="5430" y="8364"/>
                </a:lnTo>
                <a:lnTo>
                  <a:pt x="5467" y="8474"/>
                </a:lnTo>
                <a:lnTo>
                  <a:pt x="5540" y="8584"/>
                </a:lnTo>
                <a:lnTo>
                  <a:pt x="5650" y="8694"/>
                </a:lnTo>
                <a:lnTo>
                  <a:pt x="5797" y="8731"/>
                </a:lnTo>
                <a:lnTo>
                  <a:pt x="5907" y="8768"/>
                </a:lnTo>
                <a:lnTo>
                  <a:pt x="6053" y="8768"/>
                </a:lnTo>
                <a:lnTo>
                  <a:pt x="6200" y="8731"/>
                </a:lnTo>
                <a:lnTo>
                  <a:pt x="6310" y="8658"/>
                </a:lnTo>
                <a:lnTo>
                  <a:pt x="6384" y="8584"/>
                </a:lnTo>
                <a:lnTo>
                  <a:pt x="6457" y="8474"/>
                </a:lnTo>
                <a:lnTo>
                  <a:pt x="6494" y="8327"/>
                </a:lnTo>
                <a:lnTo>
                  <a:pt x="6494" y="8217"/>
                </a:lnTo>
                <a:lnTo>
                  <a:pt x="6494" y="8071"/>
                </a:lnTo>
                <a:lnTo>
                  <a:pt x="6457" y="7961"/>
                </a:lnTo>
                <a:lnTo>
                  <a:pt x="6384" y="7851"/>
                </a:lnTo>
                <a:lnTo>
                  <a:pt x="6310" y="7777"/>
                </a:lnTo>
                <a:lnTo>
                  <a:pt x="6200" y="7704"/>
                </a:lnTo>
                <a:lnTo>
                  <a:pt x="6053" y="7667"/>
                </a:lnTo>
                <a:lnTo>
                  <a:pt x="5907" y="7630"/>
                </a:lnTo>
                <a:close/>
                <a:moveTo>
                  <a:pt x="4476" y="9134"/>
                </a:moveTo>
                <a:lnTo>
                  <a:pt x="4513" y="9281"/>
                </a:lnTo>
                <a:lnTo>
                  <a:pt x="4476" y="9391"/>
                </a:lnTo>
                <a:lnTo>
                  <a:pt x="4403" y="9538"/>
                </a:lnTo>
                <a:lnTo>
                  <a:pt x="4256" y="9648"/>
                </a:lnTo>
                <a:lnTo>
                  <a:pt x="4183" y="9685"/>
                </a:lnTo>
                <a:lnTo>
                  <a:pt x="4109" y="9685"/>
                </a:lnTo>
                <a:lnTo>
                  <a:pt x="4036" y="9648"/>
                </a:lnTo>
                <a:lnTo>
                  <a:pt x="3963" y="9575"/>
                </a:lnTo>
                <a:lnTo>
                  <a:pt x="3926" y="9501"/>
                </a:lnTo>
                <a:lnTo>
                  <a:pt x="3926" y="9428"/>
                </a:lnTo>
                <a:lnTo>
                  <a:pt x="3963" y="9354"/>
                </a:lnTo>
                <a:lnTo>
                  <a:pt x="4036" y="9281"/>
                </a:lnTo>
                <a:lnTo>
                  <a:pt x="4219" y="9208"/>
                </a:lnTo>
                <a:lnTo>
                  <a:pt x="4403" y="9171"/>
                </a:lnTo>
                <a:lnTo>
                  <a:pt x="4439" y="9171"/>
                </a:lnTo>
                <a:lnTo>
                  <a:pt x="4476" y="9134"/>
                </a:lnTo>
                <a:close/>
                <a:moveTo>
                  <a:pt x="7741" y="9391"/>
                </a:moveTo>
                <a:lnTo>
                  <a:pt x="7814" y="9464"/>
                </a:lnTo>
                <a:lnTo>
                  <a:pt x="7851" y="9575"/>
                </a:lnTo>
                <a:lnTo>
                  <a:pt x="7851" y="9685"/>
                </a:lnTo>
                <a:lnTo>
                  <a:pt x="7814" y="9795"/>
                </a:lnTo>
                <a:lnTo>
                  <a:pt x="7704" y="9868"/>
                </a:lnTo>
                <a:lnTo>
                  <a:pt x="7557" y="9905"/>
                </a:lnTo>
                <a:lnTo>
                  <a:pt x="7447" y="9905"/>
                </a:lnTo>
                <a:lnTo>
                  <a:pt x="7301" y="9868"/>
                </a:lnTo>
                <a:lnTo>
                  <a:pt x="7227" y="9795"/>
                </a:lnTo>
                <a:lnTo>
                  <a:pt x="7301" y="9648"/>
                </a:lnTo>
                <a:lnTo>
                  <a:pt x="7374" y="9538"/>
                </a:lnTo>
                <a:lnTo>
                  <a:pt x="7484" y="9464"/>
                </a:lnTo>
                <a:lnTo>
                  <a:pt x="7631" y="9428"/>
                </a:lnTo>
                <a:lnTo>
                  <a:pt x="7704" y="9391"/>
                </a:lnTo>
                <a:close/>
                <a:moveTo>
                  <a:pt x="4439" y="8658"/>
                </a:moveTo>
                <a:lnTo>
                  <a:pt x="4293" y="8694"/>
                </a:lnTo>
                <a:lnTo>
                  <a:pt x="4146" y="8694"/>
                </a:lnTo>
                <a:lnTo>
                  <a:pt x="4073" y="8731"/>
                </a:lnTo>
                <a:lnTo>
                  <a:pt x="3999" y="8804"/>
                </a:lnTo>
                <a:lnTo>
                  <a:pt x="3963" y="8951"/>
                </a:lnTo>
                <a:lnTo>
                  <a:pt x="3742" y="9061"/>
                </a:lnTo>
                <a:lnTo>
                  <a:pt x="3596" y="9244"/>
                </a:lnTo>
                <a:lnTo>
                  <a:pt x="3559" y="9354"/>
                </a:lnTo>
                <a:lnTo>
                  <a:pt x="3522" y="9501"/>
                </a:lnTo>
                <a:lnTo>
                  <a:pt x="3559" y="9611"/>
                </a:lnTo>
                <a:lnTo>
                  <a:pt x="3596" y="9758"/>
                </a:lnTo>
                <a:lnTo>
                  <a:pt x="3706" y="9868"/>
                </a:lnTo>
                <a:lnTo>
                  <a:pt x="3779" y="9978"/>
                </a:lnTo>
                <a:lnTo>
                  <a:pt x="3926" y="10051"/>
                </a:lnTo>
                <a:lnTo>
                  <a:pt x="4036" y="10088"/>
                </a:lnTo>
                <a:lnTo>
                  <a:pt x="4366" y="10088"/>
                </a:lnTo>
                <a:lnTo>
                  <a:pt x="4513" y="10015"/>
                </a:lnTo>
                <a:lnTo>
                  <a:pt x="4623" y="9905"/>
                </a:lnTo>
                <a:lnTo>
                  <a:pt x="4733" y="9795"/>
                </a:lnTo>
                <a:lnTo>
                  <a:pt x="4843" y="9648"/>
                </a:lnTo>
                <a:lnTo>
                  <a:pt x="4880" y="9501"/>
                </a:lnTo>
                <a:lnTo>
                  <a:pt x="4916" y="9354"/>
                </a:lnTo>
                <a:lnTo>
                  <a:pt x="4916" y="9171"/>
                </a:lnTo>
                <a:lnTo>
                  <a:pt x="4880" y="9024"/>
                </a:lnTo>
                <a:lnTo>
                  <a:pt x="4806" y="8878"/>
                </a:lnTo>
                <a:lnTo>
                  <a:pt x="4733" y="8768"/>
                </a:lnTo>
                <a:lnTo>
                  <a:pt x="4586" y="8694"/>
                </a:lnTo>
                <a:lnTo>
                  <a:pt x="4439" y="8658"/>
                </a:lnTo>
                <a:close/>
                <a:moveTo>
                  <a:pt x="7447" y="8951"/>
                </a:moveTo>
                <a:lnTo>
                  <a:pt x="7337" y="8988"/>
                </a:lnTo>
                <a:lnTo>
                  <a:pt x="7264" y="9061"/>
                </a:lnTo>
                <a:lnTo>
                  <a:pt x="7227" y="9134"/>
                </a:lnTo>
                <a:lnTo>
                  <a:pt x="7227" y="9208"/>
                </a:lnTo>
                <a:lnTo>
                  <a:pt x="7117" y="9318"/>
                </a:lnTo>
                <a:lnTo>
                  <a:pt x="7007" y="9391"/>
                </a:lnTo>
                <a:lnTo>
                  <a:pt x="6934" y="9501"/>
                </a:lnTo>
                <a:lnTo>
                  <a:pt x="6897" y="9611"/>
                </a:lnTo>
                <a:lnTo>
                  <a:pt x="6897" y="9575"/>
                </a:lnTo>
                <a:lnTo>
                  <a:pt x="6860" y="9611"/>
                </a:lnTo>
                <a:lnTo>
                  <a:pt x="6824" y="9758"/>
                </a:lnTo>
                <a:lnTo>
                  <a:pt x="6824" y="9905"/>
                </a:lnTo>
                <a:lnTo>
                  <a:pt x="6860" y="9978"/>
                </a:lnTo>
                <a:lnTo>
                  <a:pt x="6897" y="10051"/>
                </a:lnTo>
                <a:lnTo>
                  <a:pt x="7007" y="10125"/>
                </a:lnTo>
                <a:lnTo>
                  <a:pt x="7044" y="10161"/>
                </a:lnTo>
                <a:lnTo>
                  <a:pt x="7044" y="10198"/>
                </a:lnTo>
                <a:lnTo>
                  <a:pt x="7227" y="10271"/>
                </a:lnTo>
                <a:lnTo>
                  <a:pt x="7374" y="10345"/>
                </a:lnTo>
                <a:lnTo>
                  <a:pt x="7704" y="10345"/>
                </a:lnTo>
                <a:lnTo>
                  <a:pt x="7851" y="10271"/>
                </a:lnTo>
                <a:lnTo>
                  <a:pt x="7998" y="10198"/>
                </a:lnTo>
                <a:lnTo>
                  <a:pt x="8108" y="10088"/>
                </a:lnTo>
                <a:lnTo>
                  <a:pt x="8181" y="9941"/>
                </a:lnTo>
                <a:lnTo>
                  <a:pt x="8254" y="9795"/>
                </a:lnTo>
                <a:lnTo>
                  <a:pt x="8291" y="9611"/>
                </a:lnTo>
                <a:lnTo>
                  <a:pt x="8254" y="9464"/>
                </a:lnTo>
                <a:lnTo>
                  <a:pt x="8218" y="9318"/>
                </a:lnTo>
                <a:lnTo>
                  <a:pt x="8144" y="9171"/>
                </a:lnTo>
                <a:lnTo>
                  <a:pt x="7998" y="9024"/>
                </a:lnTo>
                <a:lnTo>
                  <a:pt x="7924" y="8988"/>
                </a:lnTo>
                <a:lnTo>
                  <a:pt x="7851" y="8951"/>
                </a:lnTo>
                <a:close/>
                <a:moveTo>
                  <a:pt x="6970" y="7227"/>
                </a:moveTo>
                <a:lnTo>
                  <a:pt x="7227" y="7300"/>
                </a:lnTo>
                <a:lnTo>
                  <a:pt x="7741" y="7520"/>
                </a:lnTo>
                <a:lnTo>
                  <a:pt x="8071" y="7667"/>
                </a:lnTo>
                <a:lnTo>
                  <a:pt x="8474" y="7740"/>
                </a:lnTo>
                <a:lnTo>
                  <a:pt x="8658" y="7777"/>
                </a:lnTo>
                <a:lnTo>
                  <a:pt x="8878" y="7777"/>
                </a:lnTo>
                <a:lnTo>
                  <a:pt x="9061" y="7740"/>
                </a:lnTo>
                <a:lnTo>
                  <a:pt x="9245" y="7667"/>
                </a:lnTo>
                <a:lnTo>
                  <a:pt x="9575" y="8071"/>
                </a:lnTo>
                <a:lnTo>
                  <a:pt x="10125" y="8841"/>
                </a:lnTo>
                <a:lnTo>
                  <a:pt x="10639" y="9648"/>
                </a:lnTo>
                <a:lnTo>
                  <a:pt x="10785" y="9868"/>
                </a:lnTo>
                <a:lnTo>
                  <a:pt x="10822" y="10015"/>
                </a:lnTo>
                <a:lnTo>
                  <a:pt x="10785" y="10161"/>
                </a:lnTo>
                <a:lnTo>
                  <a:pt x="10749" y="10235"/>
                </a:lnTo>
                <a:lnTo>
                  <a:pt x="10639" y="10345"/>
                </a:lnTo>
                <a:lnTo>
                  <a:pt x="10455" y="10455"/>
                </a:lnTo>
                <a:lnTo>
                  <a:pt x="10235" y="10602"/>
                </a:lnTo>
                <a:lnTo>
                  <a:pt x="9758" y="10565"/>
                </a:lnTo>
                <a:lnTo>
                  <a:pt x="9281" y="10492"/>
                </a:lnTo>
                <a:lnTo>
                  <a:pt x="8328" y="10455"/>
                </a:lnTo>
                <a:lnTo>
                  <a:pt x="7374" y="10492"/>
                </a:lnTo>
                <a:lnTo>
                  <a:pt x="6420" y="10528"/>
                </a:lnTo>
                <a:lnTo>
                  <a:pt x="2092" y="10675"/>
                </a:lnTo>
                <a:lnTo>
                  <a:pt x="1065" y="10712"/>
                </a:lnTo>
                <a:lnTo>
                  <a:pt x="735" y="10712"/>
                </a:lnTo>
                <a:lnTo>
                  <a:pt x="625" y="10638"/>
                </a:lnTo>
                <a:lnTo>
                  <a:pt x="588" y="10602"/>
                </a:lnTo>
                <a:lnTo>
                  <a:pt x="551" y="10565"/>
                </a:lnTo>
                <a:lnTo>
                  <a:pt x="588" y="10418"/>
                </a:lnTo>
                <a:lnTo>
                  <a:pt x="735" y="10198"/>
                </a:lnTo>
                <a:lnTo>
                  <a:pt x="1065" y="9685"/>
                </a:lnTo>
                <a:lnTo>
                  <a:pt x="1542" y="9575"/>
                </a:lnTo>
                <a:lnTo>
                  <a:pt x="1762" y="9538"/>
                </a:lnTo>
                <a:lnTo>
                  <a:pt x="2018" y="9501"/>
                </a:lnTo>
                <a:lnTo>
                  <a:pt x="2092" y="9464"/>
                </a:lnTo>
                <a:lnTo>
                  <a:pt x="2128" y="9428"/>
                </a:lnTo>
                <a:lnTo>
                  <a:pt x="2165" y="9281"/>
                </a:lnTo>
                <a:lnTo>
                  <a:pt x="2128" y="9171"/>
                </a:lnTo>
                <a:lnTo>
                  <a:pt x="2092" y="9134"/>
                </a:lnTo>
                <a:lnTo>
                  <a:pt x="2018" y="9098"/>
                </a:lnTo>
                <a:lnTo>
                  <a:pt x="1872" y="9061"/>
                </a:lnTo>
                <a:lnTo>
                  <a:pt x="1725" y="9061"/>
                </a:lnTo>
                <a:lnTo>
                  <a:pt x="1395" y="9134"/>
                </a:lnTo>
                <a:lnTo>
                  <a:pt x="1395" y="9134"/>
                </a:lnTo>
                <a:lnTo>
                  <a:pt x="1798" y="8547"/>
                </a:lnTo>
                <a:lnTo>
                  <a:pt x="1835" y="8511"/>
                </a:lnTo>
                <a:lnTo>
                  <a:pt x="1945" y="8547"/>
                </a:lnTo>
                <a:lnTo>
                  <a:pt x="2092" y="8584"/>
                </a:lnTo>
                <a:lnTo>
                  <a:pt x="2459" y="8621"/>
                </a:lnTo>
                <a:lnTo>
                  <a:pt x="2972" y="8621"/>
                </a:lnTo>
                <a:lnTo>
                  <a:pt x="3082" y="8584"/>
                </a:lnTo>
                <a:lnTo>
                  <a:pt x="3156" y="8511"/>
                </a:lnTo>
                <a:lnTo>
                  <a:pt x="3192" y="8401"/>
                </a:lnTo>
                <a:lnTo>
                  <a:pt x="3156" y="8291"/>
                </a:lnTo>
                <a:lnTo>
                  <a:pt x="3082" y="8217"/>
                </a:lnTo>
                <a:lnTo>
                  <a:pt x="2972" y="8181"/>
                </a:lnTo>
                <a:lnTo>
                  <a:pt x="2055" y="8181"/>
                </a:lnTo>
                <a:lnTo>
                  <a:pt x="2532" y="7520"/>
                </a:lnTo>
                <a:lnTo>
                  <a:pt x="2752" y="7557"/>
                </a:lnTo>
                <a:lnTo>
                  <a:pt x="2899" y="7704"/>
                </a:lnTo>
                <a:lnTo>
                  <a:pt x="3046" y="7777"/>
                </a:lnTo>
                <a:lnTo>
                  <a:pt x="3192" y="7851"/>
                </a:lnTo>
                <a:lnTo>
                  <a:pt x="3376" y="7924"/>
                </a:lnTo>
                <a:lnTo>
                  <a:pt x="3742" y="7961"/>
                </a:lnTo>
                <a:lnTo>
                  <a:pt x="4073" y="7961"/>
                </a:lnTo>
                <a:lnTo>
                  <a:pt x="4549" y="7887"/>
                </a:lnTo>
                <a:lnTo>
                  <a:pt x="4953" y="7777"/>
                </a:lnTo>
                <a:lnTo>
                  <a:pt x="5797" y="7410"/>
                </a:lnTo>
                <a:lnTo>
                  <a:pt x="6237" y="7264"/>
                </a:lnTo>
                <a:lnTo>
                  <a:pt x="6494" y="7227"/>
                </a:lnTo>
                <a:close/>
                <a:moveTo>
                  <a:pt x="4036" y="1"/>
                </a:moveTo>
                <a:lnTo>
                  <a:pt x="3816" y="37"/>
                </a:lnTo>
                <a:lnTo>
                  <a:pt x="3596" y="74"/>
                </a:lnTo>
                <a:lnTo>
                  <a:pt x="3412" y="147"/>
                </a:lnTo>
                <a:lnTo>
                  <a:pt x="3229" y="257"/>
                </a:lnTo>
                <a:lnTo>
                  <a:pt x="3119" y="404"/>
                </a:lnTo>
                <a:lnTo>
                  <a:pt x="3009" y="551"/>
                </a:lnTo>
                <a:lnTo>
                  <a:pt x="2972" y="771"/>
                </a:lnTo>
                <a:lnTo>
                  <a:pt x="3009" y="991"/>
                </a:lnTo>
                <a:lnTo>
                  <a:pt x="3082" y="1174"/>
                </a:lnTo>
                <a:lnTo>
                  <a:pt x="3156" y="1285"/>
                </a:lnTo>
                <a:lnTo>
                  <a:pt x="3266" y="1358"/>
                </a:lnTo>
                <a:lnTo>
                  <a:pt x="3412" y="1431"/>
                </a:lnTo>
                <a:lnTo>
                  <a:pt x="3559" y="1468"/>
                </a:lnTo>
                <a:lnTo>
                  <a:pt x="3706" y="1468"/>
                </a:lnTo>
                <a:lnTo>
                  <a:pt x="3853" y="1431"/>
                </a:lnTo>
                <a:lnTo>
                  <a:pt x="3999" y="1395"/>
                </a:lnTo>
                <a:lnTo>
                  <a:pt x="4073" y="1395"/>
                </a:lnTo>
                <a:lnTo>
                  <a:pt x="3963" y="1468"/>
                </a:lnTo>
                <a:lnTo>
                  <a:pt x="3926" y="1578"/>
                </a:lnTo>
                <a:lnTo>
                  <a:pt x="3889" y="2055"/>
                </a:lnTo>
                <a:lnTo>
                  <a:pt x="3889" y="2532"/>
                </a:lnTo>
                <a:lnTo>
                  <a:pt x="3926" y="3449"/>
                </a:lnTo>
                <a:lnTo>
                  <a:pt x="3926" y="5099"/>
                </a:lnTo>
                <a:lnTo>
                  <a:pt x="3926" y="5283"/>
                </a:lnTo>
                <a:lnTo>
                  <a:pt x="3963" y="5466"/>
                </a:lnTo>
                <a:lnTo>
                  <a:pt x="3963" y="5503"/>
                </a:lnTo>
                <a:lnTo>
                  <a:pt x="3742" y="5613"/>
                </a:lnTo>
                <a:lnTo>
                  <a:pt x="3559" y="5723"/>
                </a:lnTo>
                <a:lnTo>
                  <a:pt x="3229" y="6016"/>
                </a:lnTo>
                <a:lnTo>
                  <a:pt x="2899" y="6347"/>
                </a:lnTo>
                <a:lnTo>
                  <a:pt x="2605" y="6677"/>
                </a:lnTo>
                <a:lnTo>
                  <a:pt x="2239" y="7080"/>
                </a:lnTo>
                <a:lnTo>
                  <a:pt x="1908" y="7484"/>
                </a:lnTo>
                <a:lnTo>
                  <a:pt x="1285" y="8364"/>
                </a:lnTo>
                <a:lnTo>
                  <a:pt x="698" y="9244"/>
                </a:lnTo>
                <a:lnTo>
                  <a:pt x="148" y="10125"/>
                </a:lnTo>
                <a:lnTo>
                  <a:pt x="38" y="10308"/>
                </a:lnTo>
                <a:lnTo>
                  <a:pt x="1" y="10492"/>
                </a:lnTo>
                <a:lnTo>
                  <a:pt x="38" y="10675"/>
                </a:lnTo>
                <a:lnTo>
                  <a:pt x="111" y="10858"/>
                </a:lnTo>
                <a:lnTo>
                  <a:pt x="221" y="11005"/>
                </a:lnTo>
                <a:lnTo>
                  <a:pt x="368" y="11115"/>
                </a:lnTo>
                <a:lnTo>
                  <a:pt x="551" y="11225"/>
                </a:lnTo>
                <a:lnTo>
                  <a:pt x="771" y="11262"/>
                </a:lnTo>
                <a:lnTo>
                  <a:pt x="1321" y="11299"/>
                </a:lnTo>
                <a:lnTo>
                  <a:pt x="1872" y="11262"/>
                </a:lnTo>
                <a:lnTo>
                  <a:pt x="3009" y="11189"/>
                </a:lnTo>
                <a:lnTo>
                  <a:pt x="5503" y="11115"/>
                </a:lnTo>
                <a:lnTo>
                  <a:pt x="7447" y="11042"/>
                </a:lnTo>
                <a:lnTo>
                  <a:pt x="8401" y="11005"/>
                </a:lnTo>
                <a:lnTo>
                  <a:pt x="9355" y="11042"/>
                </a:lnTo>
                <a:lnTo>
                  <a:pt x="9391" y="11152"/>
                </a:lnTo>
                <a:lnTo>
                  <a:pt x="9465" y="11225"/>
                </a:lnTo>
                <a:lnTo>
                  <a:pt x="9612" y="11299"/>
                </a:lnTo>
                <a:lnTo>
                  <a:pt x="9795" y="11335"/>
                </a:lnTo>
                <a:lnTo>
                  <a:pt x="9978" y="11335"/>
                </a:lnTo>
                <a:lnTo>
                  <a:pt x="10125" y="11299"/>
                </a:lnTo>
                <a:lnTo>
                  <a:pt x="10272" y="11299"/>
                </a:lnTo>
                <a:lnTo>
                  <a:pt x="10382" y="11262"/>
                </a:lnTo>
                <a:lnTo>
                  <a:pt x="10455" y="11189"/>
                </a:lnTo>
                <a:lnTo>
                  <a:pt x="10565" y="11115"/>
                </a:lnTo>
                <a:lnTo>
                  <a:pt x="10785" y="10968"/>
                </a:lnTo>
                <a:lnTo>
                  <a:pt x="10969" y="10785"/>
                </a:lnTo>
                <a:lnTo>
                  <a:pt x="11152" y="10602"/>
                </a:lnTo>
                <a:lnTo>
                  <a:pt x="11299" y="10455"/>
                </a:lnTo>
                <a:lnTo>
                  <a:pt x="11336" y="10308"/>
                </a:lnTo>
                <a:lnTo>
                  <a:pt x="11372" y="10198"/>
                </a:lnTo>
                <a:lnTo>
                  <a:pt x="11409" y="10051"/>
                </a:lnTo>
                <a:lnTo>
                  <a:pt x="11372" y="9941"/>
                </a:lnTo>
                <a:lnTo>
                  <a:pt x="11299" y="9685"/>
                </a:lnTo>
                <a:lnTo>
                  <a:pt x="11189" y="9464"/>
                </a:lnTo>
                <a:lnTo>
                  <a:pt x="10859" y="8914"/>
                </a:lnTo>
                <a:lnTo>
                  <a:pt x="10492" y="8364"/>
                </a:lnTo>
                <a:lnTo>
                  <a:pt x="10125" y="7887"/>
                </a:lnTo>
                <a:lnTo>
                  <a:pt x="9722" y="7410"/>
                </a:lnTo>
                <a:lnTo>
                  <a:pt x="9318" y="6933"/>
                </a:lnTo>
                <a:lnTo>
                  <a:pt x="8878" y="6493"/>
                </a:lnTo>
                <a:lnTo>
                  <a:pt x="8474" y="6126"/>
                </a:lnTo>
                <a:lnTo>
                  <a:pt x="8071" y="5760"/>
                </a:lnTo>
                <a:lnTo>
                  <a:pt x="7851" y="5576"/>
                </a:lnTo>
                <a:lnTo>
                  <a:pt x="7594" y="5430"/>
                </a:lnTo>
                <a:lnTo>
                  <a:pt x="7374" y="5319"/>
                </a:lnTo>
                <a:lnTo>
                  <a:pt x="7117" y="5209"/>
                </a:lnTo>
                <a:lnTo>
                  <a:pt x="7117" y="5173"/>
                </a:lnTo>
                <a:lnTo>
                  <a:pt x="7191" y="4953"/>
                </a:lnTo>
                <a:lnTo>
                  <a:pt x="7227" y="4696"/>
                </a:lnTo>
                <a:lnTo>
                  <a:pt x="7227" y="4182"/>
                </a:lnTo>
                <a:lnTo>
                  <a:pt x="7227" y="3669"/>
                </a:lnTo>
                <a:lnTo>
                  <a:pt x="7191" y="3192"/>
                </a:lnTo>
                <a:lnTo>
                  <a:pt x="7154" y="2825"/>
                </a:lnTo>
                <a:lnTo>
                  <a:pt x="7117" y="2385"/>
                </a:lnTo>
                <a:lnTo>
                  <a:pt x="7044" y="2165"/>
                </a:lnTo>
                <a:lnTo>
                  <a:pt x="7007" y="1945"/>
                </a:lnTo>
                <a:lnTo>
                  <a:pt x="6934" y="1761"/>
                </a:lnTo>
                <a:lnTo>
                  <a:pt x="6824" y="1615"/>
                </a:lnTo>
                <a:lnTo>
                  <a:pt x="7191" y="1651"/>
                </a:lnTo>
                <a:lnTo>
                  <a:pt x="7521" y="1651"/>
                </a:lnTo>
                <a:lnTo>
                  <a:pt x="7851" y="1541"/>
                </a:lnTo>
                <a:lnTo>
                  <a:pt x="7998" y="1468"/>
                </a:lnTo>
                <a:lnTo>
                  <a:pt x="8144" y="1358"/>
                </a:lnTo>
                <a:lnTo>
                  <a:pt x="8254" y="1248"/>
                </a:lnTo>
                <a:lnTo>
                  <a:pt x="8254" y="1174"/>
                </a:lnTo>
                <a:lnTo>
                  <a:pt x="8254" y="1101"/>
                </a:lnTo>
                <a:lnTo>
                  <a:pt x="8144" y="624"/>
                </a:lnTo>
                <a:lnTo>
                  <a:pt x="8071" y="404"/>
                </a:lnTo>
                <a:lnTo>
                  <a:pt x="7998" y="294"/>
                </a:lnTo>
                <a:lnTo>
                  <a:pt x="7924" y="221"/>
                </a:lnTo>
                <a:lnTo>
                  <a:pt x="7851" y="147"/>
                </a:lnTo>
                <a:lnTo>
                  <a:pt x="7777" y="147"/>
                </a:lnTo>
                <a:lnTo>
                  <a:pt x="7631" y="111"/>
                </a:lnTo>
                <a:lnTo>
                  <a:pt x="6824" y="74"/>
                </a:lnTo>
                <a:lnTo>
                  <a:pt x="4036" y="1"/>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508" name="Shape 508"/>
          <p:cNvSpPr/>
          <p:nvPr/>
        </p:nvSpPr>
        <p:spPr>
          <a:xfrm>
            <a:off x="1333294" y="4678454"/>
            <a:ext cx="306966" cy="385027"/>
          </a:xfrm>
          <a:custGeom>
            <a:avLst/>
            <a:gdLst/>
            <a:ahLst/>
            <a:cxnLst/>
            <a:rect l="0" t="0" r="0" b="0"/>
            <a:pathLst>
              <a:path w="10822" h="13574" extrusionOk="0">
                <a:moveTo>
                  <a:pt x="10235" y="1358"/>
                </a:moveTo>
                <a:lnTo>
                  <a:pt x="10345" y="1652"/>
                </a:lnTo>
                <a:lnTo>
                  <a:pt x="10345" y="1982"/>
                </a:lnTo>
                <a:lnTo>
                  <a:pt x="10345" y="2312"/>
                </a:lnTo>
                <a:lnTo>
                  <a:pt x="10235" y="2605"/>
                </a:lnTo>
                <a:lnTo>
                  <a:pt x="10235" y="2569"/>
                </a:lnTo>
                <a:lnTo>
                  <a:pt x="10198" y="1945"/>
                </a:lnTo>
                <a:lnTo>
                  <a:pt x="10235" y="1358"/>
                </a:lnTo>
                <a:close/>
                <a:moveTo>
                  <a:pt x="9538" y="2092"/>
                </a:moveTo>
                <a:lnTo>
                  <a:pt x="9538" y="2422"/>
                </a:lnTo>
                <a:lnTo>
                  <a:pt x="9538" y="2789"/>
                </a:lnTo>
                <a:lnTo>
                  <a:pt x="9465" y="2202"/>
                </a:lnTo>
                <a:lnTo>
                  <a:pt x="9538" y="2092"/>
                </a:lnTo>
                <a:close/>
                <a:moveTo>
                  <a:pt x="9941" y="1285"/>
                </a:moveTo>
                <a:lnTo>
                  <a:pt x="9868" y="1835"/>
                </a:lnTo>
                <a:lnTo>
                  <a:pt x="9831" y="2129"/>
                </a:lnTo>
                <a:lnTo>
                  <a:pt x="9831" y="2459"/>
                </a:lnTo>
                <a:lnTo>
                  <a:pt x="9831" y="2642"/>
                </a:lnTo>
                <a:lnTo>
                  <a:pt x="9868" y="2789"/>
                </a:lnTo>
                <a:lnTo>
                  <a:pt x="9941" y="2936"/>
                </a:lnTo>
                <a:lnTo>
                  <a:pt x="10015" y="3046"/>
                </a:lnTo>
                <a:lnTo>
                  <a:pt x="10051" y="3046"/>
                </a:lnTo>
                <a:lnTo>
                  <a:pt x="9941" y="3229"/>
                </a:lnTo>
                <a:lnTo>
                  <a:pt x="9648" y="3632"/>
                </a:lnTo>
                <a:lnTo>
                  <a:pt x="9575" y="3046"/>
                </a:lnTo>
                <a:lnTo>
                  <a:pt x="9611" y="3119"/>
                </a:lnTo>
                <a:lnTo>
                  <a:pt x="9648" y="3156"/>
                </a:lnTo>
                <a:lnTo>
                  <a:pt x="9721" y="3192"/>
                </a:lnTo>
                <a:lnTo>
                  <a:pt x="9795" y="3156"/>
                </a:lnTo>
                <a:lnTo>
                  <a:pt x="9868" y="3156"/>
                </a:lnTo>
                <a:lnTo>
                  <a:pt x="9905" y="3082"/>
                </a:lnTo>
                <a:lnTo>
                  <a:pt x="9905" y="3046"/>
                </a:lnTo>
                <a:lnTo>
                  <a:pt x="9905" y="2972"/>
                </a:lnTo>
                <a:lnTo>
                  <a:pt x="9868" y="2936"/>
                </a:lnTo>
                <a:lnTo>
                  <a:pt x="9831" y="2899"/>
                </a:lnTo>
                <a:lnTo>
                  <a:pt x="9758" y="2899"/>
                </a:lnTo>
                <a:lnTo>
                  <a:pt x="9758" y="2642"/>
                </a:lnTo>
                <a:lnTo>
                  <a:pt x="9721" y="2092"/>
                </a:lnTo>
                <a:lnTo>
                  <a:pt x="9685" y="2018"/>
                </a:lnTo>
                <a:lnTo>
                  <a:pt x="9587" y="2018"/>
                </a:lnTo>
                <a:lnTo>
                  <a:pt x="9611" y="1982"/>
                </a:lnTo>
                <a:lnTo>
                  <a:pt x="9721" y="1762"/>
                </a:lnTo>
                <a:lnTo>
                  <a:pt x="9831" y="1542"/>
                </a:lnTo>
                <a:lnTo>
                  <a:pt x="9941" y="1285"/>
                </a:lnTo>
                <a:close/>
                <a:moveTo>
                  <a:pt x="9318" y="2385"/>
                </a:moveTo>
                <a:lnTo>
                  <a:pt x="9281" y="3119"/>
                </a:lnTo>
                <a:lnTo>
                  <a:pt x="9318" y="3889"/>
                </a:lnTo>
                <a:lnTo>
                  <a:pt x="9354" y="3963"/>
                </a:lnTo>
                <a:lnTo>
                  <a:pt x="9098" y="4183"/>
                </a:lnTo>
                <a:lnTo>
                  <a:pt x="9098" y="3963"/>
                </a:lnTo>
                <a:lnTo>
                  <a:pt x="9098" y="3743"/>
                </a:lnTo>
                <a:lnTo>
                  <a:pt x="9024" y="3302"/>
                </a:lnTo>
                <a:lnTo>
                  <a:pt x="8988" y="2715"/>
                </a:lnTo>
                <a:lnTo>
                  <a:pt x="9134" y="2569"/>
                </a:lnTo>
                <a:lnTo>
                  <a:pt x="9318" y="2385"/>
                </a:lnTo>
                <a:close/>
                <a:moveTo>
                  <a:pt x="8107" y="3596"/>
                </a:moveTo>
                <a:lnTo>
                  <a:pt x="7997" y="3889"/>
                </a:lnTo>
                <a:lnTo>
                  <a:pt x="7924" y="4219"/>
                </a:lnTo>
                <a:lnTo>
                  <a:pt x="7887" y="3779"/>
                </a:lnTo>
                <a:lnTo>
                  <a:pt x="8107" y="3596"/>
                </a:lnTo>
                <a:close/>
                <a:moveTo>
                  <a:pt x="8731" y="2972"/>
                </a:moveTo>
                <a:lnTo>
                  <a:pt x="8731" y="3302"/>
                </a:lnTo>
                <a:lnTo>
                  <a:pt x="8731" y="3816"/>
                </a:lnTo>
                <a:lnTo>
                  <a:pt x="8768" y="4109"/>
                </a:lnTo>
                <a:lnTo>
                  <a:pt x="8841" y="4366"/>
                </a:lnTo>
                <a:lnTo>
                  <a:pt x="8841" y="4403"/>
                </a:lnTo>
                <a:lnTo>
                  <a:pt x="8621" y="4586"/>
                </a:lnTo>
                <a:lnTo>
                  <a:pt x="8621" y="4586"/>
                </a:lnTo>
                <a:lnTo>
                  <a:pt x="8658" y="4219"/>
                </a:lnTo>
                <a:lnTo>
                  <a:pt x="8694" y="3816"/>
                </a:lnTo>
                <a:lnTo>
                  <a:pt x="8694" y="3449"/>
                </a:lnTo>
                <a:lnTo>
                  <a:pt x="8658" y="3082"/>
                </a:lnTo>
                <a:lnTo>
                  <a:pt x="8731" y="2972"/>
                </a:lnTo>
                <a:close/>
                <a:moveTo>
                  <a:pt x="8364" y="3339"/>
                </a:moveTo>
                <a:lnTo>
                  <a:pt x="8254" y="4733"/>
                </a:lnTo>
                <a:lnTo>
                  <a:pt x="8291" y="4806"/>
                </a:lnTo>
                <a:lnTo>
                  <a:pt x="8291" y="4843"/>
                </a:lnTo>
                <a:lnTo>
                  <a:pt x="8217" y="4916"/>
                </a:lnTo>
                <a:lnTo>
                  <a:pt x="8181" y="4880"/>
                </a:lnTo>
                <a:lnTo>
                  <a:pt x="8327" y="3522"/>
                </a:lnTo>
                <a:lnTo>
                  <a:pt x="8291" y="3486"/>
                </a:lnTo>
                <a:lnTo>
                  <a:pt x="8254" y="3449"/>
                </a:lnTo>
                <a:lnTo>
                  <a:pt x="8364" y="3339"/>
                </a:lnTo>
                <a:close/>
                <a:moveTo>
                  <a:pt x="7704" y="3963"/>
                </a:moveTo>
                <a:lnTo>
                  <a:pt x="7667" y="4329"/>
                </a:lnTo>
                <a:lnTo>
                  <a:pt x="7594" y="4696"/>
                </a:lnTo>
                <a:lnTo>
                  <a:pt x="7520" y="5026"/>
                </a:lnTo>
                <a:lnTo>
                  <a:pt x="7410" y="5393"/>
                </a:lnTo>
                <a:lnTo>
                  <a:pt x="7410" y="5467"/>
                </a:lnTo>
                <a:lnTo>
                  <a:pt x="7337" y="5430"/>
                </a:lnTo>
                <a:lnTo>
                  <a:pt x="7300" y="5430"/>
                </a:lnTo>
                <a:lnTo>
                  <a:pt x="7300" y="4990"/>
                </a:lnTo>
                <a:lnTo>
                  <a:pt x="7264" y="4696"/>
                </a:lnTo>
                <a:lnTo>
                  <a:pt x="7227" y="4366"/>
                </a:lnTo>
                <a:lnTo>
                  <a:pt x="7704" y="3963"/>
                </a:lnTo>
                <a:close/>
                <a:moveTo>
                  <a:pt x="7044" y="4513"/>
                </a:moveTo>
                <a:lnTo>
                  <a:pt x="6970" y="5026"/>
                </a:lnTo>
                <a:lnTo>
                  <a:pt x="6970" y="5320"/>
                </a:lnTo>
                <a:lnTo>
                  <a:pt x="6970" y="5540"/>
                </a:lnTo>
                <a:lnTo>
                  <a:pt x="7007" y="5650"/>
                </a:lnTo>
                <a:lnTo>
                  <a:pt x="7080" y="5760"/>
                </a:lnTo>
                <a:lnTo>
                  <a:pt x="6677" y="6053"/>
                </a:lnTo>
                <a:lnTo>
                  <a:pt x="6677" y="6053"/>
                </a:lnTo>
                <a:lnTo>
                  <a:pt x="6713" y="5797"/>
                </a:lnTo>
                <a:lnTo>
                  <a:pt x="6750" y="5540"/>
                </a:lnTo>
                <a:lnTo>
                  <a:pt x="6750" y="5173"/>
                </a:lnTo>
                <a:lnTo>
                  <a:pt x="6677" y="4843"/>
                </a:lnTo>
                <a:lnTo>
                  <a:pt x="7044" y="4513"/>
                </a:lnTo>
                <a:close/>
                <a:moveTo>
                  <a:pt x="6603" y="4916"/>
                </a:moveTo>
                <a:lnTo>
                  <a:pt x="6567" y="5173"/>
                </a:lnTo>
                <a:lnTo>
                  <a:pt x="6530" y="5430"/>
                </a:lnTo>
                <a:lnTo>
                  <a:pt x="6457" y="5613"/>
                </a:lnTo>
                <a:lnTo>
                  <a:pt x="6383" y="5760"/>
                </a:lnTo>
                <a:lnTo>
                  <a:pt x="6310" y="5943"/>
                </a:lnTo>
                <a:lnTo>
                  <a:pt x="6310" y="6127"/>
                </a:lnTo>
                <a:lnTo>
                  <a:pt x="6310" y="6200"/>
                </a:lnTo>
                <a:lnTo>
                  <a:pt x="6383" y="6237"/>
                </a:lnTo>
                <a:lnTo>
                  <a:pt x="5980" y="6494"/>
                </a:lnTo>
                <a:lnTo>
                  <a:pt x="6053" y="6090"/>
                </a:lnTo>
                <a:lnTo>
                  <a:pt x="6053" y="5760"/>
                </a:lnTo>
                <a:lnTo>
                  <a:pt x="6016" y="5393"/>
                </a:lnTo>
                <a:lnTo>
                  <a:pt x="6603" y="4916"/>
                </a:lnTo>
                <a:close/>
                <a:moveTo>
                  <a:pt x="5870" y="5540"/>
                </a:moveTo>
                <a:lnTo>
                  <a:pt x="5796" y="5943"/>
                </a:lnTo>
                <a:lnTo>
                  <a:pt x="5686" y="6347"/>
                </a:lnTo>
                <a:lnTo>
                  <a:pt x="5613" y="6567"/>
                </a:lnTo>
                <a:lnTo>
                  <a:pt x="5613" y="6677"/>
                </a:lnTo>
                <a:lnTo>
                  <a:pt x="5613" y="6750"/>
                </a:lnTo>
                <a:lnTo>
                  <a:pt x="5173" y="7081"/>
                </a:lnTo>
                <a:lnTo>
                  <a:pt x="5393" y="5943"/>
                </a:lnTo>
                <a:lnTo>
                  <a:pt x="5870" y="5540"/>
                </a:lnTo>
                <a:close/>
                <a:moveTo>
                  <a:pt x="9134" y="478"/>
                </a:moveTo>
                <a:lnTo>
                  <a:pt x="9428" y="588"/>
                </a:lnTo>
                <a:lnTo>
                  <a:pt x="9318" y="735"/>
                </a:lnTo>
                <a:lnTo>
                  <a:pt x="9318" y="845"/>
                </a:lnTo>
                <a:lnTo>
                  <a:pt x="9354" y="918"/>
                </a:lnTo>
                <a:lnTo>
                  <a:pt x="9428" y="955"/>
                </a:lnTo>
                <a:lnTo>
                  <a:pt x="9538" y="955"/>
                </a:lnTo>
                <a:lnTo>
                  <a:pt x="9538" y="1101"/>
                </a:lnTo>
                <a:lnTo>
                  <a:pt x="9465" y="1285"/>
                </a:lnTo>
                <a:lnTo>
                  <a:pt x="9318" y="1615"/>
                </a:lnTo>
                <a:lnTo>
                  <a:pt x="9134" y="1908"/>
                </a:lnTo>
                <a:lnTo>
                  <a:pt x="8914" y="2202"/>
                </a:lnTo>
                <a:lnTo>
                  <a:pt x="8841" y="2165"/>
                </a:lnTo>
                <a:lnTo>
                  <a:pt x="8804" y="2202"/>
                </a:lnTo>
                <a:lnTo>
                  <a:pt x="8768" y="2202"/>
                </a:lnTo>
                <a:lnTo>
                  <a:pt x="8731" y="2275"/>
                </a:lnTo>
                <a:lnTo>
                  <a:pt x="8731" y="2349"/>
                </a:lnTo>
                <a:lnTo>
                  <a:pt x="8364" y="2715"/>
                </a:lnTo>
                <a:lnTo>
                  <a:pt x="7740" y="3339"/>
                </a:lnTo>
                <a:lnTo>
                  <a:pt x="7667" y="3339"/>
                </a:lnTo>
                <a:lnTo>
                  <a:pt x="7667" y="3412"/>
                </a:lnTo>
                <a:lnTo>
                  <a:pt x="6493" y="4439"/>
                </a:lnTo>
                <a:lnTo>
                  <a:pt x="5650" y="5173"/>
                </a:lnTo>
                <a:lnTo>
                  <a:pt x="4806" y="5870"/>
                </a:lnTo>
                <a:lnTo>
                  <a:pt x="4769" y="5870"/>
                </a:lnTo>
                <a:lnTo>
                  <a:pt x="4733" y="5907"/>
                </a:lnTo>
                <a:lnTo>
                  <a:pt x="4623" y="6017"/>
                </a:lnTo>
                <a:lnTo>
                  <a:pt x="3889" y="6567"/>
                </a:lnTo>
                <a:lnTo>
                  <a:pt x="3852" y="6567"/>
                </a:lnTo>
                <a:lnTo>
                  <a:pt x="3816" y="6604"/>
                </a:lnTo>
                <a:lnTo>
                  <a:pt x="3632" y="6714"/>
                </a:lnTo>
                <a:lnTo>
                  <a:pt x="3339" y="6897"/>
                </a:lnTo>
                <a:lnTo>
                  <a:pt x="3155" y="7007"/>
                </a:lnTo>
                <a:lnTo>
                  <a:pt x="3045" y="7154"/>
                </a:lnTo>
                <a:lnTo>
                  <a:pt x="2972" y="7117"/>
                </a:lnTo>
                <a:lnTo>
                  <a:pt x="2605" y="6824"/>
                </a:lnTo>
                <a:lnTo>
                  <a:pt x="2312" y="6457"/>
                </a:lnTo>
                <a:lnTo>
                  <a:pt x="2128" y="6274"/>
                </a:lnTo>
                <a:lnTo>
                  <a:pt x="1945" y="6090"/>
                </a:lnTo>
                <a:lnTo>
                  <a:pt x="2202" y="5943"/>
                </a:lnTo>
                <a:lnTo>
                  <a:pt x="2458" y="5723"/>
                </a:lnTo>
                <a:lnTo>
                  <a:pt x="2605" y="5943"/>
                </a:lnTo>
                <a:lnTo>
                  <a:pt x="2825" y="6127"/>
                </a:lnTo>
                <a:lnTo>
                  <a:pt x="2935" y="6200"/>
                </a:lnTo>
                <a:lnTo>
                  <a:pt x="3082" y="6237"/>
                </a:lnTo>
                <a:lnTo>
                  <a:pt x="3229" y="6237"/>
                </a:lnTo>
                <a:lnTo>
                  <a:pt x="3339" y="6127"/>
                </a:lnTo>
                <a:lnTo>
                  <a:pt x="3375" y="6090"/>
                </a:lnTo>
                <a:lnTo>
                  <a:pt x="3412" y="6017"/>
                </a:lnTo>
                <a:lnTo>
                  <a:pt x="3375" y="5870"/>
                </a:lnTo>
                <a:lnTo>
                  <a:pt x="3339" y="5797"/>
                </a:lnTo>
                <a:lnTo>
                  <a:pt x="3265" y="5760"/>
                </a:lnTo>
                <a:lnTo>
                  <a:pt x="3119" y="5760"/>
                </a:lnTo>
                <a:lnTo>
                  <a:pt x="3082" y="5797"/>
                </a:lnTo>
                <a:lnTo>
                  <a:pt x="3082" y="5760"/>
                </a:lnTo>
                <a:lnTo>
                  <a:pt x="2935" y="5650"/>
                </a:lnTo>
                <a:lnTo>
                  <a:pt x="2752" y="5503"/>
                </a:lnTo>
                <a:lnTo>
                  <a:pt x="2825" y="5430"/>
                </a:lnTo>
                <a:lnTo>
                  <a:pt x="3302" y="4990"/>
                </a:lnTo>
                <a:lnTo>
                  <a:pt x="3375" y="5173"/>
                </a:lnTo>
                <a:lnTo>
                  <a:pt x="3449" y="5283"/>
                </a:lnTo>
                <a:lnTo>
                  <a:pt x="3559" y="5393"/>
                </a:lnTo>
                <a:lnTo>
                  <a:pt x="3669" y="5503"/>
                </a:lnTo>
                <a:lnTo>
                  <a:pt x="3816" y="5540"/>
                </a:lnTo>
                <a:lnTo>
                  <a:pt x="3926" y="5540"/>
                </a:lnTo>
                <a:lnTo>
                  <a:pt x="3999" y="5467"/>
                </a:lnTo>
                <a:lnTo>
                  <a:pt x="4036" y="5393"/>
                </a:lnTo>
                <a:lnTo>
                  <a:pt x="4036" y="5283"/>
                </a:lnTo>
                <a:lnTo>
                  <a:pt x="3889" y="5136"/>
                </a:lnTo>
                <a:lnTo>
                  <a:pt x="3742" y="4990"/>
                </a:lnTo>
                <a:lnTo>
                  <a:pt x="3632" y="4843"/>
                </a:lnTo>
                <a:lnTo>
                  <a:pt x="3595" y="4770"/>
                </a:lnTo>
                <a:lnTo>
                  <a:pt x="3595" y="4733"/>
                </a:lnTo>
                <a:lnTo>
                  <a:pt x="3926" y="4439"/>
                </a:lnTo>
                <a:lnTo>
                  <a:pt x="4146" y="4256"/>
                </a:lnTo>
                <a:lnTo>
                  <a:pt x="4182" y="4403"/>
                </a:lnTo>
                <a:lnTo>
                  <a:pt x="4256" y="4513"/>
                </a:lnTo>
                <a:lnTo>
                  <a:pt x="4329" y="4623"/>
                </a:lnTo>
                <a:lnTo>
                  <a:pt x="4439" y="4770"/>
                </a:lnTo>
                <a:lnTo>
                  <a:pt x="4586" y="4843"/>
                </a:lnTo>
                <a:lnTo>
                  <a:pt x="4696" y="4880"/>
                </a:lnTo>
                <a:lnTo>
                  <a:pt x="4806" y="4843"/>
                </a:lnTo>
                <a:lnTo>
                  <a:pt x="4843" y="4770"/>
                </a:lnTo>
                <a:lnTo>
                  <a:pt x="4879" y="4733"/>
                </a:lnTo>
                <a:lnTo>
                  <a:pt x="4879" y="4623"/>
                </a:lnTo>
                <a:lnTo>
                  <a:pt x="4843" y="4549"/>
                </a:lnTo>
                <a:lnTo>
                  <a:pt x="4769" y="4476"/>
                </a:lnTo>
                <a:lnTo>
                  <a:pt x="4623" y="4329"/>
                </a:lnTo>
                <a:lnTo>
                  <a:pt x="4513" y="4219"/>
                </a:lnTo>
                <a:lnTo>
                  <a:pt x="4476" y="4073"/>
                </a:lnTo>
                <a:lnTo>
                  <a:pt x="4476" y="3999"/>
                </a:lnTo>
                <a:lnTo>
                  <a:pt x="4989" y="3522"/>
                </a:lnTo>
                <a:lnTo>
                  <a:pt x="5063" y="3632"/>
                </a:lnTo>
                <a:lnTo>
                  <a:pt x="5173" y="3853"/>
                </a:lnTo>
                <a:lnTo>
                  <a:pt x="5356" y="4036"/>
                </a:lnTo>
                <a:lnTo>
                  <a:pt x="5430" y="4073"/>
                </a:lnTo>
                <a:lnTo>
                  <a:pt x="5503" y="4109"/>
                </a:lnTo>
                <a:lnTo>
                  <a:pt x="5576" y="4073"/>
                </a:lnTo>
                <a:lnTo>
                  <a:pt x="5650" y="4036"/>
                </a:lnTo>
                <a:lnTo>
                  <a:pt x="5686" y="3963"/>
                </a:lnTo>
                <a:lnTo>
                  <a:pt x="5686" y="3926"/>
                </a:lnTo>
                <a:lnTo>
                  <a:pt x="5686" y="3853"/>
                </a:lnTo>
                <a:lnTo>
                  <a:pt x="5650" y="3779"/>
                </a:lnTo>
                <a:lnTo>
                  <a:pt x="5246" y="3302"/>
                </a:lnTo>
                <a:lnTo>
                  <a:pt x="5980" y="2642"/>
                </a:lnTo>
                <a:lnTo>
                  <a:pt x="6016" y="2715"/>
                </a:lnTo>
                <a:lnTo>
                  <a:pt x="6163" y="3082"/>
                </a:lnTo>
                <a:lnTo>
                  <a:pt x="6200" y="3156"/>
                </a:lnTo>
                <a:lnTo>
                  <a:pt x="6237" y="3192"/>
                </a:lnTo>
                <a:lnTo>
                  <a:pt x="6383" y="3192"/>
                </a:lnTo>
                <a:lnTo>
                  <a:pt x="6457" y="3156"/>
                </a:lnTo>
                <a:lnTo>
                  <a:pt x="6493" y="3082"/>
                </a:lnTo>
                <a:lnTo>
                  <a:pt x="6530" y="3009"/>
                </a:lnTo>
                <a:lnTo>
                  <a:pt x="6493" y="2936"/>
                </a:lnTo>
                <a:lnTo>
                  <a:pt x="6383" y="2605"/>
                </a:lnTo>
                <a:lnTo>
                  <a:pt x="6273" y="2422"/>
                </a:lnTo>
                <a:lnTo>
                  <a:pt x="7007" y="1725"/>
                </a:lnTo>
                <a:lnTo>
                  <a:pt x="7044" y="1945"/>
                </a:lnTo>
                <a:lnTo>
                  <a:pt x="7080" y="2129"/>
                </a:lnTo>
                <a:lnTo>
                  <a:pt x="7154" y="2349"/>
                </a:lnTo>
                <a:lnTo>
                  <a:pt x="7227" y="2532"/>
                </a:lnTo>
                <a:lnTo>
                  <a:pt x="7300" y="2605"/>
                </a:lnTo>
                <a:lnTo>
                  <a:pt x="7410" y="2642"/>
                </a:lnTo>
                <a:lnTo>
                  <a:pt x="7557" y="2569"/>
                </a:lnTo>
                <a:lnTo>
                  <a:pt x="7630" y="2495"/>
                </a:lnTo>
                <a:lnTo>
                  <a:pt x="7667" y="2385"/>
                </a:lnTo>
                <a:lnTo>
                  <a:pt x="7667" y="2312"/>
                </a:lnTo>
                <a:lnTo>
                  <a:pt x="7630" y="2239"/>
                </a:lnTo>
                <a:lnTo>
                  <a:pt x="7557" y="2165"/>
                </a:lnTo>
                <a:lnTo>
                  <a:pt x="7484" y="2165"/>
                </a:lnTo>
                <a:lnTo>
                  <a:pt x="7337" y="1835"/>
                </a:lnTo>
                <a:lnTo>
                  <a:pt x="7227" y="1542"/>
                </a:lnTo>
                <a:lnTo>
                  <a:pt x="7740" y="1101"/>
                </a:lnTo>
                <a:lnTo>
                  <a:pt x="8217" y="735"/>
                </a:lnTo>
                <a:lnTo>
                  <a:pt x="8364" y="625"/>
                </a:lnTo>
                <a:lnTo>
                  <a:pt x="8511" y="551"/>
                </a:lnTo>
                <a:lnTo>
                  <a:pt x="8841" y="478"/>
                </a:lnTo>
                <a:close/>
                <a:moveTo>
                  <a:pt x="3485" y="7264"/>
                </a:moveTo>
                <a:lnTo>
                  <a:pt x="3449" y="7447"/>
                </a:lnTo>
                <a:lnTo>
                  <a:pt x="3302" y="7337"/>
                </a:lnTo>
                <a:lnTo>
                  <a:pt x="3485" y="7264"/>
                </a:lnTo>
                <a:close/>
                <a:moveTo>
                  <a:pt x="5099" y="6163"/>
                </a:moveTo>
                <a:lnTo>
                  <a:pt x="4733" y="7264"/>
                </a:lnTo>
                <a:lnTo>
                  <a:pt x="4733" y="7337"/>
                </a:lnTo>
                <a:lnTo>
                  <a:pt x="4586" y="7447"/>
                </a:lnTo>
                <a:lnTo>
                  <a:pt x="4586" y="7337"/>
                </a:lnTo>
                <a:lnTo>
                  <a:pt x="4586" y="7301"/>
                </a:lnTo>
                <a:lnTo>
                  <a:pt x="4623" y="6860"/>
                </a:lnTo>
                <a:lnTo>
                  <a:pt x="4733" y="6457"/>
                </a:lnTo>
                <a:lnTo>
                  <a:pt x="5026" y="6237"/>
                </a:lnTo>
                <a:lnTo>
                  <a:pt x="5099" y="6163"/>
                </a:lnTo>
                <a:close/>
                <a:moveTo>
                  <a:pt x="4292" y="6750"/>
                </a:moveTo>
                <a:lnTo>
                  <a:pt x="4219" y="7117"/>
                </a:lnTo>
                <a:lnTo>
                  <a:pt x="4219" y="7484"/>
                </a:lnTo>
                <a:lnTo>
                  <a:pt x="4219" y="7594"/>
                </a:lnTo>
                <a:lnTo>
                  <a:pt x="4292" y="7631"/>
                </a:lnTo>
                <a:lnTo>
                  <a:pt x="3889" y="7924"/>
                </a:lnTo>
                <a:lnTo>
                  <a:pt x="3816" y="7851"/>
                </a:lnTo>
                <a:lnTo>
                  <a:pt x="3889" y="7777"/>
                </a:lnTo>
                <a:lnTo>
                  <a:pt x="3926" y="7667"/>
                </a:lnTo>
                <a:lnTo>
                  <a:pt x="3926" y="7594"/>
                </a:lnTo>
                <a:lnTo>
                  <a:pt x="3889" y="7521"/>
                </a:lnTo>
                <a:lnTo>
                  <a:pt x="3852" y="7484"/>
                </a:lnTo>
                <a:lnTo>
                  <a:pt x="3816" y="7484"/>
                </a:lnTo>
                <a:lnTo>
                  <a:pt x="3889" y="7227"/>
                </a:lnTo>
                <a:lnTo>
                  <a:pt x="3926" y="7007"/>
                </a:lnTo>
                <a:lnTo>
                  <a:pt x="3926" y="6970"/>
                </a:lnTo>
                <a:lnTo>
                  <a:pt x="4292" y="6750"/>
                </a:lnTo>
                <a:close/>
                <a:moveTo>
                  <a:pt x="1101" y="6127"/>
                </a:moveTo>
                <a:lnTo>
                  <a:pt x="1358" y="6200"/>
                </a:lnTo>
                <a:lnTo>
                  <a:pt x="1578" y="6310"/>
                </a:lnTo>
                <a:lnTo>
                  <a:pt x="1761" y="6457"/>
                </a:lnTo>
                <a:lnTo>
                  <a:pt x="1945" y="6677"/>
                </a:lnTo>
                <a:lnTo>
                  <a:pt x="2312" y="7081"/>
                </a:lnTo>
                <a:lnTo>
                  <a:pt x="2715" y="7447"/>
                </a:lnTo>
                <a:lnTo>
                  <a:pt x="3155" y="7777"/>
                </a:lnTo>
                <a:lnTo>
                  <a:pt x="3339" y="7961"/>
                </a:lnTo>
                <a:lnTo>
                  <a:pt x="3522" y="8144"/>
                </a:lnTo>
                <a:lnTo>
                  <a:pt x="3522" y="8181"/>
                </a:lnTo>
                <a:lnTo>
                  <a:pt x="3485" y="8291"/>
                </a:lnTo>
                <a:lnTo>
                  <a:pt x="3485" y="8401"/>
                </a:lnTo>
                <a:lnTo>
                  <a:pt x="3559" y="8474"/>
                </a:lnTo>
                <a:lnTo>
                  <a:pt x="3669" y="8511"/>
                </a:lnTo>
                <a:lnTo>
                  <a:pt x="3669" y="8621"/>
                </a:lnTo>
                <a:lnTo>
                  <a:pt x="3669" y="8658"/>
                </a:lnTo>
                <a:lnTo>
                  <a:pt x="3595" y="8695"/>
                </a:lnTo>
                <a:lnTo>
                  <a:pt x="3229" y="8731"/>
                </a:lnTo>
                <a:lnTo>
                  <a:pt x="3009" y="8474"/>
                </a:lnTo>
                <a:lnTo>
                  <a:pt x="2825" y="8254"/>
                </a:lnTo>
                <a:lnTo>
                  <a:pt x="2165" y="7484"/>
                </a:lnTo>
                <a:lnTo>
                  <a:pt x="1615" y="6897"/>
                </a:lnTo>
                <a:lnTo>
                  <a:pt x="1321" y="6604"/>
                </a:lnTo>
                <a:lnTo>
                  <a:pt x="1174" y="6494"/>
                </a:lnTo>
                <a:lnTo>
                  <a:pt x="991" y="6420"/>
                </a:lnTo>
                <a:lnTo>
                  <a:pt x="1101" y="6127"/>
                </a:lnTo>
                <a:close/>
                <a:moveTo>
                  <a:pt x="8731" y="1"/>
                </a:moveTo>
                <a:lnTo>
                  <a:pt x="8474" y="74"/>
                </a:lnTo>
                <a:lnTo>
                  <a:pt x="8217" y="184"/>
                </a:lnTo>
                <a:lnTo>
                  <a:pt x="7997" y="331"/>
                </a:lnTo>
                <a:lnTo>
                  <a:pt x="7777" y="478"/>
                </a:lnTo>
                <a:lnTo>
                  <a:pt x="7154" y="1028"/>
                </a:lnTo>
                <a:lnTo>
                  <a:pt x="6530" y="1578"/>
                </a:lnTo>
                <a:lnTo>
                  <a:pt x="4036" y="3779"/>
                </a:lnTo>
                <a:lnTo>
                  <a:pt x="2825" y="4843"/>
                </a:lnTo>
                <a:lnTo>
                  <a:pt x="2312" y="5283"/>
                </a:lnTo>
                <a:lnTo>
                  <a:pt x="2092" y="5540"/>
                </a:lnTo>
                <a:lnTo>
                  <a:pt x="1871" y="5797"/>
                </a:lnTo>
                <a:lnTo>
                  <a:pt x="1761" y="5833"/>
                </a:lnTo>
                <a:lnTo>
                  <a:pt x="1725" y="5943"/>
                </a:lnTo>
                <a:lnTo>
                  <a:pt x="1541" y="5833"/>
                </a:lnTo>
                <a:lnTo>
                  <a:pt x="1358" y="5797"/>
                </a:lnTo>
                <a:lnTo>
                  <a:pt x="1174" y="5760"/>
                </a:lnTo>
                <a:lnTo>
                  <a:pt x="954" y="5760"/>
                </a:lnTo>
                <a:lnTo>
                  <a:pt x="844" y="5797"/>
                </a:lnTo>
                <a:lnTo>
                  <a:pt x="771" y="5907"/>
                </a:lnTo>
                <a:lnTo>
                  <a:pt x="624" y="6420"/>
                </a:lnTo>
                <a:lnTo>
                  <a:pt x="624" y="6494"/>
                </a:lnTo>
                <a:lnTo>
                  <a:pt x="661" y="6567"/>
                </a:lnTo>
                <a:lnTo>
                  <a:pt x="698" y="6604"/>
                </a:lnTo>
                <a:lnTo>
                  <a:pt x="771" y="6640"/>
                </a:lnTo>
                <a:lnTo>
                  <a:pt x="918" y="6860"/>
                </a:lnTo>
                <a:lnTo>
                  <a:pt x="1101" y="7081"/>
                </a:lnTo>
                <a:lnTo>
                  <a:pt x="1505" y="7484"/>
                </a:lnTo>
                <a:lnTo>
                  <a:pt x="2385" y="8511"/>
                </a:lnTo>
                <a:lnTo>
                  <a:pt x="2715" y="8951"/>
                </a:lnTo>
                <a:lnTo>
                  <a:pt x="2935" y="9171"/>
                </a:lnTo>
                <a:lnTo>
                  <a:pt x="3155" y="9318"/>
                </a:lnTo>
                <a:lnTo>
                  <a:pt x="3302" y="9355"/>
                </a:lnTo>
                <a:lnTo>
                  <a:pt x="3412" y="9355"/>
                </a:lnTo>
                <a:lnTo>
                  <a:pt x="3522" y="9281"/>
                </a:lnTo>
                <a:lnTo>
                  <a:pt x="3595" y="9171"/>
                </a:lnTo>
                <a:lnTo>
                  <a:pt x="3816" y="9135"/>
                </a:lnTo>
                <a:lnTo>
                  <a:pt x="3962" y="9061"/>
                </a:lnTo>
                <a:lnTo>
                  <a:pt x="4072" y="8951"/>
                </a:lnTo>
                <a:lnTo>
                  <a:pt x="4146" y="8805"/>
                </a:lnTo>
                <a:lnTo>
                  <a:pt x="4146" y="8548"/>
                </a:lnTo>
                <a:lnTo>
                  <a:pt x="4109" y="8328"/>
                </a:lnTo>
                <a:lnTo>
                  <a:pt x="5320" y="7557"/>
                </a:lnTo>
                <a:lnTo>
                  <a:pt x="6530" y="6750"/>
                </a:lnTo>
                <a:lnTo>
                  <a:pt x="7667" y="5907"/>
                </a:lnTo>
                <a:lnTo>
                  <a:pt x="8804" y="5026"/>
                </a:lnTo>
                <a:lnTo>
                  <a:pt x="9281" y="4660"/>
                </a:lnTo>
                <a:lnTo>
                  <a:pt x="9721" y="4219"/>
                </a:lnTo>
                <a:lnTo>
                  <a:pt x="10125" y="3743"/>
                </a:lnTo>
                <a:lnTo>
                  <a:pt x="10308" y="3486"/>
                </a:lnTo>
                <a:lnTo>
                  <a:pt x="10455" y="3229"/>
                </a:lnTo>
                <a:lnTo>
                  <a:pt x="10602" y="2972"/>
                </a:lnTo>
                <a:lnTo>
                  <a:pt x="10712" y="2679"/>
                </a:lnTo>
                <a:lnTo>
                  <a:pt x="10785" y="2385"/>
                </a:lnTo>
                <a:lnTo>
                  <a:pt x="10822" y="2129"/>
                </a:lnTo>
                <a:lnTo>
                  <a:pt x="10822" y="1835"/>
                </a:lnTo>
                <a:lnTo>
                  <a:pt x="10785" y="1542"/>
                </a:lnTo>
                <a:lnTo>
                  <a:pt x="10675" y="1248"/>
                </a:lnTo>
                <a:lnTo>
                  <a:pt x="10528" y="955"/>
                </a:lnTo>
                <a:lnTo>
                  <a:pt x="10382" y="735"/>
                </a:lnTo>
                <a:lnTo>
                  <a:pt x="10198" y="515"/>
                </a:lnTo>
                <a:lnTo>
                  <a:pt x="9978" y="368"/>
                </a:lnTo>
                <a:lnTo>
                  <a:pt x="9758" y="221"/>
                </a:lnTo>
                <a:lnTo>
                  <a:pt x="9501" y="111"/>
                </a:lnTo>
                <a:lnTo>
                  <a:pt x="9281" y="38"/>
                </a:lnTo>
                <a:lnTo>
                  <a:pt x="8988" y="1"/>
                </a:lnTo>
                <a:close/>
                <a:moveTo>
                  <a:pt x="1981" y="12399"/>
                </a:moveTo>
                <a:lnTo>
                  <a:pt x="1981" y="12509"/>
                </a:lnTo>
                <a:lnTo>
                  <a:pt x="1981" y="12656"/>
                </a:lnTo>
                <a:lnTo>
                  <a:pt x="1908" y="12913"/>
                </a:lnTo>
                <a:lnTo>
                  <a:pt x="1798" y="12913"/>
                </a:lnTo>
                <a:lnTo>
                  <a:pt x="1871" y="12656"/>
                </a:lnTo>
                <a:lnTo>
                  <a:pt x="1981" y="12399"/>
                </a:lnTo>
                <a:close/>
                <a:moveTo>
                  <a:pt x="1651" y="9391"/>
                </a:moveTo>
                <a:lnTo>
                  <a:pt x="1688" y="9575"/>
                </a:lnTo>
                <a:lnTo>
                  <a:pt x="1908" y="10198"/>
                </a:lnTo>
                <a:lnTo>
                  <a:pt x="2348" y="11372"/>
                </a:lnTo>
                <a:lnTo>
                  <a:pt x="2422" y="11739"/>
                </a:lnTo>
                <a:lnTo>
                  <a:pt x="2458" y="12106"/>
                </a:lnTo>
                <a:lnTo>
                  <a:pt x="2422" y="12436"/>
                </a:lnTo>
                <a:lnTo>
                  <a:pt x="2348" y="12619"/>
                </a:lnTo>
                <a:lnTo>
                  <a:pt x="2275" y="12766"/>
                </a:lnTo>
                <a:lnTo>
                  <a:pt x="2312" y="12583"/>
                </a:lnTo>
                <a:lnTo>
                  <a:pt x="2275" y="12436"/>
                </a:lnTo>
                <a:lnTo>
                  <a:pt x="2202" y="12326"/>
                </a:lnTo>
                <a:lnTo>
                  <a:pt x="2128" y="12216"/>
                </a:lnTo>
                <a:lnTo>
                  <a:pt x="2018" y="12179"/>
                </a:lnTo>
                <a:lnTo>
                  <a:pt x="1871" y="12179"/>
                </a:lnTo>
                <a:lnTo>
                  <a:pt x="1835" y="12253"/>
                </a:lnTo>
                <a:lnTo>
                  <a:pt x="1835" y="12326"/>
                </a:lnTo>
                <a:lnTo>
                  <a:pt x="1578" y="12656"/>
                </a:lnTo>
                <a:lnTo>
                  <a:pt x="1505" y="12840"/>
                </a:lnTo>
                <a:lnTo>
                  <a:pt x="1431" y="13023"/>
                </a:lnTo>
                <a:lnTo>
                  <a:pt x="1358" y="13023"/>
                </a:lnTo>
                <a:lnTo>
                  <a:pt x="1578" y="12509"/>
                </a:lnTo>
                <a:lnTo>
                  <a:pt x="1761" y="11996"/>
                </a:lnTo>
                <a:lnTo>
                  <a:pt x="1761" y="11959"/>
                </a:lnTo>
                <a:lnTo>
                  <a:pt x="1725" y="11922"/>
                </a:lnTo>
                <a:lnTo>
                  <a:pt x="1688" y="11922"/>
                </a:lnTo>
                <a:lnTo>
                  <a:pt x="1651" y="11959"/>
                </a:lnTo>
                <a:lnTo>
                  <a:pt x="1321" y="12399"/>
                </a:lnTo>
                <a:lnTo>
                  <a:pt x="1028" y="12913"/>
                </a:lnTo>
                <a:lnTo>
                  <a:pt x="881" y="12840"/>
                </a:lnTo>
                <a:lnTo>
                  <a:pt x="881" y="12729"/>
                </a:lnTo>
                <a:lnTo>
                  <a:pt x="1028" y="12436"/>
                </a:lnTo>
                <a:lnTo>
                  <a:pt x="1174" y="12143"/>
                </a:lnTo>
                <a:lnTo>
                  <a:pt x="1358" y="11849"/>
                </a:lnTo>
                <a:lnTo>
                  <a:pt x="1541" y="11556"/>
                </a:lnTo>
                <a:lnTo>
                  <a:pt x="1541" y="11519"/>
                </a:lnTo>
                <a:lnTo>
                  <a:pt x="1505" y="11482"/>
                </a:lnTo>
                <a:lnTo>
                  <a:pt x="1468" y="11519"/>
                </a:lnTo>
                <a:lnTo>
                  <a:pt x="1138" y="11812"/>
                </a:lnTo>
                <a:lnTo>
                  <a:pt x="954" y="11996"/>
                </a:lnTo>
                <a:lnTo>
                  <a:pt x="808" y="12179"/>
                </a:lnTo>
                <a:lnTo>
                  <a:pt x="698" y="12399"/>
                </a:lnTo>
                <a:lnTo>
                  <a:pt x="588" y="12619"/>
                </a:lnTo>
                <a:lnTo>
                  <a:pt x="551" y="12583"/>
                </a:lnTo>
                <a:lnTo>
                  <a:pt x="624" y="12473"/>
                </a:lnTo>
                <a:lnTo>
                  <a:pt x="661" y="12363"/>
                </a:lnTo>
                <a:lnTo>
                  <a:pt x="1138" y="11629"/>
                </a:lnTo>
                <a:lnTo>
                  <a:pt x="1321" y="11262"/>
                </a:lnTo>
                <a:lnTo>
                  <a:pt x="1468" y="10859"/>
                </a:lnTo>
                <a:lnTo>
                  <a:pt x="1431" y="10822"/>
                </a:lnTo>
                <a:lnTo>
                  <a:pt x="1395" y="10822"/>
                </a:lnTo>
                <a:lnTo>
                  <a:pt x="1064" y="11189"/>
                </a:lnTo>
                <a:lnTo>
                  <a:pt x="734" y="11556"/>
                </a:lnTo>
                <a:lnTo>
                  <a:pt x="844" y="11372"/>
                </a:lnTo>
                <a:lnTo>
                  <a:pt x="1248" y="10749"/>
                </a:lnTo>
                <a:lnTo>
                  <a:pt x="1651" y="10125"/>
                </a:lnTo>
                <a:lnTo>
                  <a:pt x="1651" y="10052"/>
                </a:lnTo>
                <a:lnTo>
                  <a:pt x="1615" y="9978"/>
                </a:lnTo>
                <a:lnTo>
                  <a:pt x="1505" y="9978"/>
                </a:lnTo>
                <a:lnTo>
                  <a:pt x="1321" y="10162"/>
                </a:lnTo>
                <a:lnTo>
                  <a:pt x="1505" y="9795"/>
                </a:lnTo>
                <a:lnTo>
                  <a:pt x="1651" y="9391"/>
                </a:lnTo>
                <a:close/>
                <a:moveTo>
                  <a:pt x="1541" y="8768"/>
                </a:moveTo>
                <a:lnTo>
                  <a:pt x="1468" y="8805"/>
                </a:lnTo>
                <a:lnTo>
                  <a:pt x="1395" y="8915"/>
                </a:lnTo>
                <a:lnTo>
                  <a:pt x="1395" y="9025"/>
                </a:lnTo>
                <a:lnTo>
                  <a:pt x="1395" y="9061"/>
                </a:lnTo>
                <a:lnTo>
                  <a:pt x="1211" y="9355"/>
                </a:lnTo>
                <a:lnTo>
                  <a:pt x="1101" y="9648"/>
                </a:lnTo>
                <a:lnTo>
                  <a:pt x="661" y="10602"/>
                </a:lnTo>
                <a:lnTo>
                  <a:pt x="294" y="11409"/>
                </a:lnTo>
                <a:lnTo>
                  <a:pt x="147" y="11812"/>
                </a:lnTo>
                <a:lnTo>
                  <a:pt x="37" y="12253"/>
                </a:lnTo>
                <a:lnTo>
                  <a:pt x="1" y="12399"/>
                </a:lnTo>
                <a:lnTo>
                  <a:pt x="1" y="12509"/>
                </a:lnTo>
                <a:lnTo>
                  <a:pt x="74" y="12729"/>
                </a:lnTo>
                <a:lnTo>
                  <a:pt x="221" y="12913"/>
                </a:lnTo>
                <a:lnTo>
                  <a:pt x="404" y="13096"/>
                </a:lnTo>
                <a:lnTo>
                  <a:pt x="441" y="13170"/>
                </a:lnTo>
                <a:lnTo>
                  <a:pt x="514" y="13206"/>
                </a:lnTo>
                <a:lnTo>
                  <a:pt x="588" y="13243"/>
                </a:lnTo>
                <a:lnTo>
                  <a:pt x="661" y="13243"/>
                </a:lnTo>
                <a:lnTo>
                  <a:pt x="734" y="13280"/>
                </a:lnTo>
                <a:lnTo>
                  <a:pt x="881" y="13353"/>
                </a:lnTo>
                <a:lnTo>
                  <a:pt x="954" y="13426"/>
                </a:lnTo>
                <a:lnTo>
                  <a:pt x="1101" y="13426"/>
                </a:lnTo>
                <a:lnTo>
                  <a:pt x="1431" y="13536"/>
                </a:lnTo>
                <a:lnTo>
                  <a:pt x="1468" y="13573"/>
                </a:lnTo>
                <a:lnTo>
                  <a:pt x="1688" y="13573"/>
                </a:lnTo>
                <a:lnTo>
                  <a:pt x="1908" y="13536"/>
                </a:lnTo>
                <a:lnTo>
                  <a:pt x="2128" y="13463"/>
                </a:lnTo>
                <a:lnTo>
                  <a:pt x="2312" y="13390"/>
                </a:lnTo>
                <a:lnTo>
                  <a:pt x="2495" y="13280"/>
                </a:lnTo>
                <a:lnTo>
                  <a:pt x="2605" y="13133"/>
                </a:lnTo>
                <a:lnTo>
                  <a:pt x="2715" y="12986"/>
                </a:lnTo>
                <a:lnTo>
                  <a:pt x="2788" y="12840"/>
                </a:lnTo>
                <a:lnTo>
                  <a:pt x="2862" y="12693"/>
                </a:lnTo>
                <a:lnTo>
                  <a:pt x="2935" y="12326"/>
                </a:lnTo>
                <a:lnTo>
                  <a:pt x="2935" y="11959"/>
                </a:lnTo>
                <a:lnTo>
                  <a:pt x="2862" y="11592"/>
                </a:lnTo>
                <a:lnTo>
                  <a:pt x="2788" y="11226"/>
                </a:lnTo>
                <a:lnTo>
                  <a:pt x="2678" y="10895"/>
                </a:lnTo>
                <a:lnTo>
                  <a:pt x="2055" y="9061"/>
                </a:lnTo>
                <a:lnTo>
                  <a:pt x="1981" y="8951"/>
                </a:lnTo>
                <a:lnTo>
                  <a:pt x="1871" y="8878"/>
                </a:lnTo>
                <a:lnTo>
                  <a:pt x="1761" y="8805"/>
                </a:lnTo>
                <a:lnTo>
                  <a:pt x="1651" y="8768"/>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509" name="Shape 509"/>
          <p:cNvSpPr/>
          <p:nvPr/>
        </p:nvSpPr>
        <p:spPr>
          <a:xfrm>
            <a:off x="91624" y="4552927"/>
            <a:ext cx="416228" cy="409988"/>
          </a:xfrm>
          <a:custGeom>
            <a:avLst/>
            <a:gdLst/>
            <a:ahLst/>
            <a:cxnLst/>
            <a:rect l="0" t="0" r="0" b="0"/>
            <a:pathLst>
              <a:path w="14674" h="14454" extrusionOk="0">
                <a:moveTo>
                  <a:pt x="7887" y="3779"/>
                </a:moveTo>
                <a:lnTo>
                  <a:pt x="7961" y="3816"/>
                </a:lnTo>
                <a:lnTo>
                  <a:pt x="8071" y="3889"/>
                </a:lnTo>
                <a:lnTo>
                  <a:pt x="8218" y="4072"/>
                </a:lnTo>
                <a:lnTo>
                  <a:pt x="8291" y="4292"/>
                </a:lnTo>
                <a:lnTo>
                  <a:pt x="8364" y="4513"/>
                </a:lnTo>
                <a:lnTo>
                  <a:pt x="8401" y="4696"/>
                </a:lnTo>
                <a:lnTo>
                  <a:pt x="8401" y="4916"/>
                </a:lnTo>
                <a:lnTo>
                  <a:pt x="8401" y="5099"/>
                </a:lnTo>
                <a:lnTo>
                  <a:pt x="8291" y="5283"/>
                </a:lnTo>
                <a:lnTo>
                  <a:pt x="8144" y="4659"/>
                </a:lnTo>
                <a:lnTo>
                  <a:pt x="8034" y="4219"/>
                </a:lnTo>
                <a:lnTo>
                  <a:pt x="7961" y="3999"/>
                </a:lnTo>
                <a:lnTo>
                  <a:pt x="7887" y="3779"/>
                </a:lnTo>
                <a:close/>
                <a:moveTo>
                  <a:pt x="4329" y="5063"/>
                </a:moveTo>
                <a:lnTo>
                  <a:pt x="4476" y="5209"/>
                </a:lnTo>
                <a:lnTo>
                  <a:pt x="4586" y="5356"/>
                </a:lnTo>
                <a:lnTo>
                  <a:pt x="4696" y="5503"/>
                </a:lnTo>
                <a:lnTo>
                  <a:pt x="4769" y="5686"/>
                </a:lnTo>
                <a:lnTo>
                  <a:pt x="4769" y="5870"/>
                </a:lnTo>
                <a:lnTo>
                  <a:pt x="4769" y="6053"/>
                </a:lnTo>
                <a:lnTo>
                  <a:pt x="4659" y="6126"/>
                </a:lnTo>
                <a:lnTo>
                  <a:pt x="4549" y="6237"/>
                </a:lnTo>
                <a:lnTo>
                  <a:pt x="4439" y="5980"/>
                </a:lnTo>
                <a:lnTo>
                  <a:pt x="4329" y="5686"/>
                </a:lnTo>
                <a:lnTo>
                  <a:pt x="4293" y="5393"/>
                </a:lnTo>
                <a:lnTo>
                  <a:pt x="4293" y="5209"/>
                </a:lnTo>
                <a:lnTo>
                  <a:pt x="4293" y="5136"/>
                </a:lnTo>
                <a:lnTo>
                  <a:pt x="4329" y="5063"/>
                </a:lnTo>
                <a:close/>
                <a:moveTo>
                  <a:pt x="6604" y="7594"/>
                </a:moveTo>
                <a:lnTo>
                  <a:pt x="6714" y="7667"/>
                </a:lnTo>
                <a:lnTo>
                  <a:pt x="6787" y="7814"/>
                </a:lnTo>
                <a:lnTo>
                  <a:pt x="6934" y="8071"/>
                </a:lnTo>
                <a:lnTo>
                  <a:pt x="7337" y="8694"/>
                </a:lnTo>
                <a:lnTo>
                  <a:pt x="7117" y="8878"/>
                </a:lnTo>
                <a:lnTo>
                  <a:pt x="7080" y="8768"/>
                </a:lnTo>
                <a:lnTo>
                  <a:pt x="6860" y="8474"/>
                </a:lnTo>
                <a:lnTo>
                  <a:pt x="6677" y="8144"/>
                </a:lnTo>
                <a:lnTo>
                  <a:pt x="6567" y="7887"/>
                </a:lnTo>
                <a:lnTo>
                  <a:pt x="6420" y="7667"/>
                </a:lnTo>
                <a:lnTo>
                  <a:pt x="6604" y="7594"/>
                </a:lnTo>
                <a:close/>
                <a:moveTo>
                  <a:pt x="5283" y="8107"/>
                </a:moveTo>
                <a:lnTo>
                  <a:pt x="5356" y="8144"/>
                </a:lnTo>
                <a:lnTo>
                  <a:pt x="5833" y="9428"/>
                </a:lnTo>
                <a:lnTo>
                  <a:pt x="5650" y="9501"/>
                </a:lnTo>
                <a:lnTo>
                  <a:pt x="5686" y="9318"/>
                </a:lnTo>
                <a:lnTo>
                  <a:pt x="5650" y="9208"/>
                </a:lnTo>
                <a:lnTo>
                  <a:pt x="5613" y="9061"/>
                </a:lnTo>
                <a:lnTo>
                  <a:pt x="5503" y="8768"/>
                </a:lnTo>
                <a:lnTo>
                  <a:pt x="5246" y="8107"/>
                </a:lnTo>
                <a:close/>
                <a:moveTo>
                  <a:pt x="7337" y="9905"/>
                </a:moveTo>
                <a:lnTo>
                  <a:pt x="7337" y="10235"/>
                </a:lnTo>
                <a:lnTo>
                  <a:pt x="7190" y="9978"/>
                </a:lnTo>
                <a:lnTo>
                  <a:pt x="7337" y="9905"/>
                </a:lnTo>
                <a:close/>
                <a:moveTo>
                  <a:pt x="9721" y="9061"/>
                </a:moveTo>
                <a:lnTo>
                  <a:pt x="9832" y="9281"/>
                </a:lnTo>
                <a:lnTo>
                  <a:pt x="9942" y="9501"/>
                </a:lnTo>
                <a:lnTo>
                  <a:pt x="10052" y="9685"/>
                </a:lnTo>
                <a:lnTo>
                  <a:pt x="10162" y="9868"/>
                </a:lnTo>
                <a:lnTo>
                  <a:pt x="10198" y="10015"/>
                </a:lnTo>
                <a:lnTo>
                  <a:pt x="10198" y="10161"/>
                </a:lnTo>
                <a:lnTo>
                  <a:pt x="10198" y="10308"/>
                </a:lnTo>
                <a:lnTo>
                  <a:pt x="10125" y="10455"/>
                </a:lnTo>
                <a:lnTo>
                  <a:pt x="10052" y="10345"/>
                </a:lnTo>
                <a:lnTo>
                  <a:pt x="9978" y="10308"/>
                </a:lnTo>
                <a:lnTo>
                  <a:pt x="9758" y="9758"/>
                </a:lnTo>
                <a:lnTo>
                  <a:pt x="9685" y="9464"/>
                </a:lnTo>
                <a:lnTo>
                  <a:pt x="9575" y="9171"/>
                </a:lnTo>
                <a:lnTo>
                  <a:pt x="9648" y="9134"/>
                </a:lnTo>
                <a:lnTo>
                  <a:pt x="9721" y="9061"/>
                </a:lnTo>
                <a:close/>
                <a:moveTo>
                  <a:pt x="7667" y="9758"/>
                </a:moveTo>
                <a:lnTo>
                  <a:pt x="7777" y="9795"/>
                </a:lnTo>
                <a:lnTo>
                  <a:pt x="7924" y="9868"/>
                </a:lnTo>
                <a:lnTo>
                  <a:pt x="8071" y="10015"/>
                </a:lnTo>
                <a:lnTo>
                  <a:pt x="8181" y="10235"/>
                </a:lnTo>
                <a:lnTo>
                  <a:pt x="8291" y="10638"/>
                </a:lnTo>
                <a:lnTo>
                  <a:pt x="8328" y="10822"/>
                </a:lnTo>
                <a:lnTo>
                  <a:pt x="8328" y="10968"/>
                </a:lnTo>
                <a:lnTo>
                  <a:pt x="8291" y="11115"/>
                </a:lnTo>
                <a:lnTo>
                  <a:pt x="8181" y="11189"/>
                </a:lnTo>
                <a:lnTo>
                  <a:pt x="8181" y="11115"/>
                </a:lnTo>
                <a:lnTo>
                  <a:pt x="8144" y="11005"/>
                </a:lnTo>
                <a:lnTo>
                  <a:pt x="8071" y="10968"/>
                </a:lnTo>
                <a:lnTo>
                  <a:pt x="7997" y="10895"/>
                </a:lnTo>
                <a:lnTo>
                  <a:pt x="7887" y="10675"/>
                </a:lnTo>
                <a:lnTo>
                  <a:pt x="7814" y="10382"/>
                </a:lnTo>
                <a:lnTo>
                  <a:pt x="7741" y="9831"/>
                </a:lnTo>
                <a:lnTo>
                  <a:pt x="7667" y="9758"/>
                </a:lnTo>
                <a:close/>
                <a:moveTo>
                  <a:pt x="10162" y="1321"/>
                </a:moveTo>
                <a:lnTo>
                  <a:pt x="10198" y="1541"/>
                </a:lnTo>
                <a:lnTo>
                  <a:pt x="10272" y="1725"/>
                </a:lnTo>
                <a:lnTo>
                  <a:pt x="10455" y="2092"/>
                </a:lnTo>
                <a:lnTo>
                  <a:pt x="10932" y="3229"/>
                </a:lnTo>
                <a:lnTo>
                  <a:pt x="10969" y="3302"/>
                </a:lnTo>
                <a:lnTo>
                  <a:pt x="10749" y="3375"/>
                </a:lnTo>
                <a:lnTo>
                  <a:pt x="10528" y="3449"/>
                </a:lnTo>
                <a:lnTo>
                  <a:pt x="9758" y="3742"/>
                </a:lnTo>
                <a:lnTo>
                  <a:pt x="8988" y="4146"/>
                </a:lnTo>
                <a:lnTo>
                  <a:pt x="8841" y="4219"/>
                </a:lnTo>
                <a:lnTo>
                  <a:pt x="8731" y="4329"/>
                </a:lnTo>
                <a:lnTo>
                  <a:pt x="8658" y="4072"/>
                </a:lnTo>
                <a:lnTo>
                  <a:pt x="8511" y="3816"/>
                </a:lnTo>
                <a:lnTo>
                  <a:pt x="8364" y="3595"/>
                </a:lnTo>
                <a:lnTo>
                  <a:pt x="8254" y="3522"/>
                </a:lnTo>
                <a:lnTo>
                  <a:pt x="8144" y="3449"/>
                </a:lnTo>
                <a:lnTo>
                  <a:pt x="7997" y="3412"/>
                </a:lnTo>
                <a:lnTo>
                  <a:pt x="7851" y="3375"/>
                </a:lnTo>
                <a:lnTo>
                  <a:pt x="7777" y="3375"/>
                </a:lnTo>
                <a:lnTo>
                  <a:pt x="7704" y="3412"/>
                </a:lnTo>
                <a:lnTo>
                  <a:pt x="7667" y="3485"/>
                </a:lnTo>
                <a:lnTo>
                  <a:pt x="7667" y="3559"/>
                </a:lnTo>
                <a:lnTo>
                  <a:pt x="7484" y="3595"/>
                </a:lnTo>
                <a:lnTo>
                  <a:pt x="7337" y="3706"/>
                </a:lnTo>
                <a:lnTo>
                  <a:pt x="7190" y="3852"/>
                </a:lnTo>
                <a:lnTo>
                  <a:pt x="7044" y="3999"/>
                </a:lnTo>
                <a:lnTo>
                  <a:pt x="7007" y="4109"/>
                </a:lnTo>
                <a:lnTo>
                  <a:pt x="7044" y="4219"/>
                </a:lnTo>
                <a:lnTo>
                  <a:pt x="7264" y="4696"/>
                </a:lnTo>
                <a:lnTo>
                  <a:pt x="7080" y="4769"/>
                </a:lnTo>
                <a:lnTo>
                  <a:pt x="6310" y="5026"/>
                </a:lnTo>
                <a:lnTo>
                  <a:pt x="5576" y="5283"/>
                </a:lnTo>
                <a:lnTo>
                  <a:pt x="5320" y="5356"/>
                </a:lnTo>
                <a:lnTo>
                  <a:pt x="5210" y="5393"/>
                </a:lnTo>
                <a:lnTo>
                  <a:pt x="5136" y="5466"/>
                </a:lnTo>
                <a:lnTo>
                  <a:pt x="5100" y="5356"/>
                </a:lnTo>
                <a:lnTo>
                  <a:pt x="4916" y="5063"/>
                </a:lnTo>
                <a:lnTo>
                  <a:pt x="4806" y="4879"/>
                </a:lnTo>
                <a:lnTo>
                  <a:pt x="4659" y="4733"/>
                </a:lnTo>
                <a:lnTo>
                  <a:pt x="4513" y="4623"/>
                </a:lnTo>
                <a:lnTo>
                  <a:pt x="4329" y="4549"/>
                </a:lnTo>
                <a:lnTo>
                  <a:pt x="4183" y="4513"/>
                </a:lnTo>
                <a:lnTo>
                  <a:pt x="4036" y="4586"/>
                </a:lnTo>
                <a:lnTo>
                  <a:pt x="3852" y="4586"/>
                </a:lnTo>
                <a:lnTo>
                  <a:pt x="3779" y="4623"/>
                </a:lnTo>
                <a:lnTo>
                  <a:pt x="3742" y="4696"/>
                </a:lnTo>
                <a:lnTo>
                  <a:pt x="3706" y="4989"/>
                </a:lnTo>
                <a:lnTo>
                  <a:pt x="3706" y="5283"/>
                </a:lnTo>
                <a:lnTo>
                  <a:pt x="3742" y="5576"/>
                </a:lnTo>
                <a:lnTo>
                  <a:pt x="3816" y="5870"/>
                </a:lnTo>
                <a:lnTo>
                  <a:pt x="3596" y="5833"/>
                </a:lnTo>
                <a:lnTo>
                  <a:pt x="3376" y="5870"/>
                </a:lnTo>
                <a:lnTo>
                  <a:pt x="2972" y="6016"/>
                </a:lnTo>
                <a:lnTo>
                  <a:pt x="2422" y="6163"/>
                </a:lnTo>
                <a:lnTo>
                  <a:pt x="2165" y="6273"/>
                </a:lnTo>
                <a:lnTo>
                  <a:pt x="2055" y="6347"/>
                </a:lnTo>
                <a:lnTo>
                  <a:pt x="1945" y="6457"/>
                </a:lnTo>
                <a:lnTo>
                  <a:pt x="1945" y="6530"/>
                </a:lnTo>
                <a:lnTo>
                  <a:pt x="1982" y="6567"/>
                </a:lnTo>
                <a:lnTo>
                  <a:pt x="2238" y="6603"/>
                </a:lnTo>
                <a:lnTo>
                  <a:pt x="2459" y="6567"/>
                </a:lnTo>
                <a:lnTo>
                  <a:pt x="2972" y="6457"/>
                </a:lnTo>
                <a:lnTo>
                  <a:pt x="3449" y="6347"/>
                </a:lnTo>
                <a:lnTo>
                  <a:pt x="3706" y="6237"/>
                </a:lnTo>
                <a:lnTo>
                  <a:pt x="3816" y="6163"/>
                </a:lnTo>
                <a:lnTo>
                  <a:pt x="3889" y="6090"/>
                </a:lnTo>
                <a:lnTo>
                  <a:pt x="4073" y="6383"/>
                </a:lnTo>
                <a:lnTo>
                  <a:pt x="4256" y="6677"/>
                </a:lnTo>
                <a:lnTo>
                  <a:pt x="4293" y="6713"/>
                </a:lnTo>
                <a:lnTo>
                  <a:pt x="4366" y="6823"/>
                </a:lnTo>
                <a:lnTo>
                  <a:pt x="4549" y="6970"/>
                </a:lnTo>
                <a:lnTo>
                  <a:pt x="4659" y="7007"/>
                </a:lnTo>
                <a:lnTo>
                  <a:pt x="4733" y="7044"/>
                </a:lnTo>
                <a:lnTo>
                  <a:pt x="4806" y="7007"/>
                </a:lnTo>
                <a:lnTo>
                  <a:pt x="4879" y="6933"/>
                </a:lnTo>
                <a:lnTo>
                  <a:pt x="5063" y="6640"/>
                </a:lnTo>
                <a:lnTo>
                  <a:pt x="5173" y="6347"/>
                </a:lnTo>
                <a:lnTo>
                  <a:pt x="5210" y="6053"/>
                </a:lnTo>
                <a:lnTo>
                  <a:pt x="5210" y="5760"/>
                </a:lnTo>
                <a:lnTo>
                  <a:pt x="5320" y="5760"/>
                </a:lnTo>
                <a:lnTo>
                  <a:pt x="5430" y="5723"/>
                </a:lnTo>
                <a:lnTo>
                  <a:pt x="5686" y="5650"/>
                </a:lnTo>
                <a:lnTo>
                  <a:pt x="6457" y="5430"/>
                </a:lnTo>
                <a:lnTo>
                  <a:pt x="7190" y="5173"/>
                </a:lnTo>
                <a:lnTo>
                  <a:pt x="7447" y="5063"/>
                </a:lnTo>
                <a:lnTo>
                  <a:pt x="7631" y="5430"/>
                </a:lnTo>
                <a:lnTo>
                  <a:pt x="7704" y="5613"/>
                </a:lnTo>
                <a:lnTo>
                  <a:pt x="7814" y="5760"/>
                </a:lnTo>
                <a:lnTo>
                  <a:pt x="7924" y="5833"/>
                </a:lnTo>
                <a:lnTo>
                  <a:pt x="8218" y="5833"/>
                </a:lnTo>
                <a:lnTo>
                  <a:pt x="8328" y="5760"/>
                </a:lnTo>
                <a:lnTo>
                  <a:pt x="8548" y="5576"/>
                </a:lnTo>
                <a:lnTo>
                  <a:pt x="8731" y="5356"/>
                </a:lnTo>
                <a:lnTo>
                  <a:pt x="8804" y="5173"/>
                </a:lnTo>
                <a:lnTo>
                  <a:pt x="8841" y="4989"/>
                </a:lnTo>
                <a:lnTo>
                  <a:pt x="8841" y="4806"/>
                </a:lnTo>
                <a:lnTo>
                  <a:pt x="8804" y="4586"/>
                </a:lnTo>
                <a:lnTo>
                  <a:pt x="8914" y="4586"/>
                </a:lnTo>
                <a:lnTo>
                  <a:pt x="9061" y="4513"/>
                </a:lnTo>
                <a:lnTo>
                  <a:pt x="9942" y="4109"/>
                </a:lnTo>
                <a:lnTo>
                  <a:pt x="10639" y="3852"/>
                </a:lnTo>
                <a:lnTo>
                  <a:pt x="10895" y="3742"/>
                </a:lnTo>
                <a:lnTo>
                  <a:pt x="11115" y="3669"/>
                </a:lnTo>
                <a:lnTo>
                  <a:pt x="11519" y="4586"/>
                </a:lnTo>
                <a:lnTo>
                  <a:pt x="11849" y="5540"/>
                </a:lnTo>
                <a:lnTo>
                  <a:pt x="12069" y="6237"/>
                </a:lnTo>
                <a:lnTo>
                  <a:pt x="12032" y="6347"/>
                </a:lnTo>
                <a:lnTo>
                  <a:pt x="11996" y="6457"/>
                </a:lnTo>
                <a:lnTo>
                  <a:pt x="11959" y="6457"/>
                </a:lnTo>
                <a:lnTo>
                  <a:pt x="11592" y="6603"/>
                </a:lnTo>
                <a:lnTo>
                  <a:pt x="10969" y="6787"/>
                </a:lnTo>
                <a:lnTo>
                  <a:pt x="9685" y="7227"/>
                </a:lnTo>
                <a:lnTo>
                  <a:pt x="8438" y="7630"/>
                </a:lnTo>
                <a:lnTo>
                  <a:pt x="7887" y="7777"/>
                </a:lnTo>
                <a:lnTo>
                  <a:pt x="7631" y="7924"/>
                </a:lnTo>
                <a:lnTo>
                  <a:pt x="7521" y="7997"/>
                </a:lnTo>
                <a:lnTo>
                  <a:pt x="7447" y="8107"/>
                </a:lnTo>
                <a:lnTo>
                  <a:pt x="7447" y="8144"/>
                </a:lnTo>
                <a:lnTo>
                  <a:pt x="7631" y="8181"/>
                </a:lnTo>
                <a:lnTo>
                  <a:pt x="7997" y="8181"/>
                </a:lnTo>
                <a:lnTo>
                  <a:pt x="8181" y="8107"/>
                </a:lnTo>
                <a:lnTo>
                  <a:pt x="8914" y="7887"/>
                </a:lnTo>
                <a:lnTo>
                  <a:pt x="10565" y="7374"/>
                </a:lnTo>
                <a:lnTo>
                  <a:pt x="12216" y="6860"/>
                </a:lnTo>
                <a:lnTo>
                  <a:pt x="12289" y="6823"/>
                </a:lnTo>
                <a:lnTo>
                  <a:pt x="12546" y="7777"/>
                </a:lnTo>
                <a:lnTo>
                  <a:pt x="12766" y="8474"/>
                </a:lnTo>
                <a:lnTo>
                  <a:pt x="12729" y="8511"/>
                </a:lnTo>
                <a:lnTo>
                  <a:pt x="12693" y="8584"/>
                </a:lnTo>
                <a:lnTo>
                  <a:pt x="11629" y="8988"/>
                </a:lnTo>
                <a:lnTo>
                  <a:pt x="11042" y="9208"/>
                </a:lnTo>
                <a:lnTo>
                  <a:pt x="10859" y="9281"/>
                </a:lnTo>
                <a:lnTo>
                  <a:pt x="10749" y="9391"/>
                </a:lnTo>
                <a:lnTo>
                  <a:pt x="10455" y="9575"/>
                </a:lnTo>
                <a:lnTo>
                  <a:pt x="10455" y="9611"/>
                </a:lnTo>
                <a:lnTo>
                  <a:pt x="10418" y="9501"/>
                </a:lnTo>
                <a:lnTo>
                  <a:pt x="10198" y="9024"/>
                </a:lnTo>
                <a:lnTo>
                  <a:pt x="10052" y="8804"/>
                </a:lnTo>
                <a:lnTo>
                  <a:pt x="9942" y="8731"/>
                </a:lnTo>
                <a:lnTo>
                  <a:pt x="9832" y="8694"/>
                </a:lnTo>
                <a:lnTo>
                  <a:pt x="9758" y="8694"/>
                </a:lnTo>
                <a:lnTo>
                  <a:pt x="9721" y="8768"/>
                </a:lnTo>
                <a:lnTo>
                  <a:pt x="9685" y="8841"/>
                </a:lnTo>
                <a:lnTo>
                  <a:pt x="9501" y="8841"/>
                </a:lnTo>
                <a:lnTo>
                  <a:pt x="9355" y="8804"/>
                </a:lnTo>
                <a:lnTo>
                  <a:pt x="9208" y="8841"/>
                </a:lnTo>
                <a:lnTo>
                  <a:pt x="9061" y="8878"/>
                </a:lnTo>
                <a:lnTo>
                  <a:pt x="8988" y="8988"/>
                </a:lnTo>
                <a:lnTo>
                  <a:pt x="8914" y="9098"/>
                </a:lnTo>
                <a:lnTo>
                  <a:pt x="8914" y="9208"/>
                </a:lnTo>
                <a:lnTo>
                  <a:pt x="9025" y="9611"/>
                </a:lnTo>
                <a:lnTo>
                  <a:pt x="9135" y="10051"/>
                </a:lnTo>
                <a:lnTo>
                  <a:pt x="8694" y="10161"/>
                </a:lnTo>
                <a:lnTo>
                  <a:pt x="8658" y="10198"/>
                </a:lnTo>
                <a:lnTo>
                  <a:pt x="8621" y="10235"/>
                </a:lnTo>
                <a:lnTo>
                  <a:pt x="8584" y="10345"/>
                </a:lnTo>
                <a:lnTo>
                  <a:pt x="8511" y="10125"/>
                </a:lnTo>
                <a:lnTo>
                  <a:pt x="8401" y="9905"/>
                </a:lnTo>
                <a:lnTo>
                  <a:pt x="8254" y="9685"/>
                </a:lnTo>
                <a:lnTo>
                  <a:pt x="8034" y="9501"/>
                </a:lnTo>
                <a:lnTo>
                  <a:pt x="7777" y="9391"/>
                </a:lnTo>
                <a:lnTo>
                  <a:pt x="7557" y="9391"/>
                </a:lnTo>
                <a:lnTo>
                  <a:pt x="7411" y="9428"/>
                </a:lnTo>
                <a:lnTo>
                  <a:pt x="7300" y="9464"/>
                </a:lnTo>
                <a:lnTo>
                  <a:pt x="7190" y="9538"/>
                </a:lnTo>
                <a:lnTo>
                  <a:pt x="7080" y="9611"/>
                </a:lnTo>
                <a:lnTo>
                  <a:pt x="7044" y="9721"/>
                </a:lnTo>
                <a:lnTo>
                  <a:pt x="7007" y="9868"/>
                </a:lnTo>
                <a:lnTo>
                  <a:pt x="7044" y="9941"/>
                </a:lnTo>
                <a:lnTo>
                  <a:pt x="7117" y="9978"/>
                </a:lnTo>
                <a:lnTo>
                  <a:pt x="7044" y="10235"/>
                </a:lnTo>
                <a:lnTo>
                  <a:pt x="7080" y="10492"/>
                </a:lnTo>
                <a:lnTo>
                  <a:pt x="4806" y="11152"/>
                </a:lnTo>
                <a:lnTo>
                  <a:pt x="4219" y="11335"/>
                </a:lnTo>
                <a:lnTo>
                  <a:pt x="3632" y="11519"/>
                </a:lnTo>
                <a:lnTo>
                  <a:pt x="3449" y="11629"/>
                </a:lnTo>
                <a:lnTo>
                  <a:pt x="3192" y="10602"/>
                </a:lnTo>
                <a:lnTo>
                  <a:pt x="2862" y="9611"/>
                </a:lnTo>
                <a:lnTo>
                  <a:pt x="3339" y="9538"/>
                </a:lnTo>
                <a:lnTo>
                  <a:pt x="3816" y="9428"/>
                </a:lnTo>
                <a:lnTo>
                  <a:pt x="4769" y="9134"/>
                </a:lnTo>
                <a:lnTo>
                  <a:pt x="4843" y="9318"/>
                </a:lnTo>
                <a:lnTo>
                  <a:pt x="4953" y="9501"/>
                </a:lnTo>
                <a:lnTo>
                  <a:pt x="5063" y="9685"/>
                </a:lnTo>
                <a:lnTo>
                  <a:pt x="5246" y="9831"/>
                </a:lnTo>
                <a:lnTo>
                  <a:pt x="5356" y="9868"/>
                </a:lnTo>
                <a:lnTo>
                  <a:pt x="5466" y="9905"/>
                </a:lnTo>
                <a:lnTo>
                  <a:pt x="5613" y="9905"/>
                </a:lnTo>
                <a:lnTo>
                  <a:pt x="5723" y="9868"/>
                </a:lnTo>
                <a:lnTo>
                  <a:pt x="5980" y="9758"/>
                </a:lnTo>
                <a:lnTo>
                  <a:pt x="6163" y="9648"/>
                </a:lnTo>
                <a:lnTo>
                  <a:pt x="6237" y="9538"/>
                </a:lnTo>
                <a:lnTo>
                  <a:pt x="6273" y="9501"/>
                </a:lnTo>
                <a:lnTo>
                  <a:pt x="6237" y="9428"/>
                </a:lnTo>
                <a:lnTo>
                  <a:pt x="5980" y="8731"/>
                </a:lnTo>
                <a:lnTo>
                  <a:pt x="6200" y="8731"/>
                </a:lnTo>
                <a:lnTo>
                  <a:pt x="6383" y="8658"/>
                </a:lnTo>
                <a:lnTo>
                  <a:pt x="6604" y="9244"/>
                </a:lnTo>
                <a:lnTo>
                  <a:pt x="6677" y="9318"/>
                </a:lnTo>
                <a:lnTo>
                  <a:pt x="6714" y="9354"/>
                </a:lnTo>
                <a:lnTo>
                  <a:pt x="6787" y="9354"/>
                </a:lnTo>
                <a:lnTo>
                  <a:pt x="7044" y="9318"/>
                </a:lnTo>
                <a:lnTo>
                  <a:pt x="7300" y="9208"/>
                </a:lnTo>
                <a:lnTo>
                  <a:pt x="7521" y="9061"/>
                </a:lnTo>
                <a:lnTo>
                  <a:pt x="7704" y="8878"/>
                </a:lnTo>
                <a:lnTo>
                  <a:pt x="7741" y="8841"/>
                </a:lnTo>
                <a:lnTo>
                  <a:pt x="7777" y="8768"/>
                </a:lnTo>
                <a:lnTo>
                  <a:pt x="7741" y="8658"/>
                </a:lnTo>
                <a:lnTo>
                  <a:pt x="7264" y="7887"/>
                </a:lnTo>
                <a:lnTo>
                  <a:pt x="7080" y="7520"/>
                </a:lnTo>
                <a:lnTo>
                  <a:pt x="6970" y="7337"/>
                </a:lnTo>
                <a:lnTo>
                  <a:pt x="6824" y="7227"/>
                </a:lnTo>
                <a:lnTo>
                  <a:pt x="6640" y="7154"/>
                </a:lnTo>
                <a:lnTo>
                  <a:pt x="6457" y="7190"/>
                </a:lnTo>
                <a:lnTo>
                  <a:pt x="6383" y="7227"/>
                </a:lnTo>
                <a:lnTo>
                  <a:pt x="6310" y="7264"/>
                </a:lnTo>
                <a:lnTo>
                  <a:pt x="6237" y="7337"/>
                </a:lnTo>
                <a:lnTo>
                  <a:pt x="6200" y="7410"/>
                </a:lnTo>
                <a:lnTo>
                  <a:pt x="6017" y="7447"/>
                </a:lnTo>
                <a:lnTo>
                  <a:pt x="5980" y="7484"/>
                </a:lnTo>
                <a:lnTo>
                  <a:pt x="5943" y="7520"/>
                </a:lnTo>
                <a:lnTo>
                  <a:pt x="5907" y="7594"/>
                </a:lnTo>
                <a:lnTo>
                  <a:pt x="5907" y="7667"/>
                </a:lnTo>
                <a:lnTo>
                  <a:pt x="6200" y="8291"/>
                </a:lnTo>
                <a:lnTo>
                  <a:pt x="6163" y="8364"/>
                </a:lnTo>
                <a:lnTo>
                  <a:pt x="6127" y="8401"/>
                </a:lnTo>
                <a:lnTo>
                  <a:pt x="6090" y="8401"/>
                </a:lnTo>
                <a:lnTo>
                  <a:pt x="6053" y="8437"/>
                </a:lnTo>
                <a:lnTo>
                  <a:pt x="5943" y="8474"/>
                </a:lnTo>
                <a:lnTo>
                  <a:pt x="5907" y="8511"/>
                </a:lnTo>
                <a:lnTo>
                  <a:pt x="5613" y="7814"/>
                </a:lnTo>
                <a:lnTo>
                  <a:pt x="5576" y="7777"/>
                </a:lnTo>
                <a:lnTo>
                  <a:pt x="5540" y="7704"/>
                </a:lnTo>
                <a:lnTo>
                  <a:pt x="5393" y="7704"/>
                </a:lnTo>
                <a:lnTo>
                  <a:pt x="5356" y="7667"/>
                </a:lnTo>
                <a:lnTo>
                  <a:pt x="5173" y="7667"/>
                </a:lnTo>
                <a:lnTo>
                  <a:pt x="4990" y="7704"/>
                </a:lnTo>
                <a:lnTo>
                  <a:pt x="4843" y="7814"/>
                </a:lnTo>
                <a:lnTo>
                  <a:pt x="4733" y="7961"/>
                </a:lnTo>
                <a:lnTo>
                  <a:pt x="4659" y="8144"/>
                </a:lnTo>
                <a:lnTo>
                  <a:pt x="4623" y="8327"/>
                </a:lnTo>
                <a:lnTo>
                  <a:pt x="4623" y="8511"/>
                </a:lnTo>
                <a:lnTo>
                  <a:pt x="4623" y="8694"/>
                </a:lnTo>
                <a:lnTo>
                  <a:pt x="3669" y="8951"/>
                </a:lnTo>
                <a:lnTo>
                  <a:pt x="3229" y="9134"/>
                </a:lnTo>
                <a:lnTo>
                  <a:pt x="2752" y="9318"/>
                </a:lnTo>
                <a:lnTo>
                  <a:pt x="2348" y="7997"/>
                </a:lnTo>
                <a:lnTo>
                  <a:pt x="1908" y="6677"/>
                </a:lnTo>
                <a:lnTo>
                  <a:pt x="1541" y="5356"/>
                </a:lnTo>
                <a:lnTo>
                  <a:pt x="1395" y="4696"/>
                </a:lnTo>
                <a:lnTo>
                  <a:pt x="1285" y="3999"/>
                </a:lnTo>
                <a:lnTo>
                  <a:pt x="1505" y="3962"/>
                </a:lnTo>
                <a:lnTo>
                  <a:pt x="1725" y="3926"/>
                </a:lnTo>
                <a:lnTo>
                  <a:pt x="2165" y="3816"/>
                </a:lnTo>
                <a:lnTo>
                  <a:pt x="3302" y="3485"/>
                </a:lnTo>
                <a:lnTo>
                  <a:pt x="5760" y="2825"/>
                </a:lnTo>
                <a:lnTo>
                  <a:pt x="6934" y="2495"/>
                </a:lnTo>
                <a:lnTo>
                  <a:pt x="8071" y="2092"/>
                </a:lnTo>
                <a:lnTo>
                  <a:pt x="9135" y="1725"/>
                </a:lnTo>
                <a:lnTo>
                  <a:pt x="9758" y="1505"/>
                </a:lnTo>
                <a:lnTo>
                  <a:pt x="9978" y="1395"/>
                </a:lnTo>
                <a:lnTo>
                  <a:pt x="10088" y="1358"/>
                </a:lnTo>
                <a:lnTo>
                  <a:pt x="10162" y="1321"/>
                </a:lnTo>
                <a:close/>
                <a:moveTo>
                  <a:pt x="12876" y="8988"/>
                </a:moveTo>
                <a:lnTo>
                  <a:pt x="13023" y="9575"/>
                </a:lnTo>
                <a:lnTo>
                  <a:pt x="13096" y="9905"/>
                </a:lnTo>
                <a:lnTo>
                  <a:pt x="13206" y="10198"/>
                </a:lnTo>
                <a:lnTo>
                  <a:pt x="12619" y="10271"/>
                </a:lnTo>
                <a:lnTo>
                  <a:pt x="12069" y="10418"/>
                </a:lnTo>
                <a:lnTo>
                  <a:pt x="11519" y="10565"/>
                </a:lnTo>
                <a:lnTo>
                  <a:pt x="10969" y="10748"/>
                </a:lnTo>
                <a:lnTo>
                  <a:pt x="9685" y="11225"/>
                </a:lnTo>
                <a:lnTo>
                  <a:pt x="8438" y="11702"/>
                </a:lnTo>
                <a:lnTo>
                  <a:pt x="5980" y="12619"/>
                </a:lnTo>
                <a:lnTo>
                  <a:pt x="4879" y="13023"/>
                </a:lnTo>
                <a:lnTo>
                  <a:pt x="4329" y="13243"/>
                </a:lnTo>
                <a:lnTo>
                  <a:pt x="3816" y="13499"/>
                </a:lnTo>
                <a:lnTo>
                  <a:pt x="3669" y="12692"/>
                </a:lnTo>
                <a:lnTo>
                  <a:pt x="3522" y="11885"/>
                </a:lnTo>
                <a:lnTo>
                  <a:pt x="3742" y="11885"/>
                </a:lnTo>
                <a:lnTo>
                  <a:pt x="3999" y="11812"/>
                </a:lnTo>
                <a:lnTo>
                  <a:pt x="5173" y="11482"/>
                </a:lnTo>
                <a:lnTo>
                  <a:pt x="7190" y="10932"/>
                </a:lnTo>
                <a:lnTo>
                  <a:pt x="7374" y="11335"/>
                </a:lnTo>
                <a:lnTo>
                  <a:pt x="7594" y="11702"/>
                </a:lnTo>
                <a:lnTo>
                  <a:pt x="7631" y="11775"/>
                </a:lnTo>
                <a:lnTo>
                  <a:pt x="7814" y="11775"/>
                </a:lnTo>
                <a:lnTo>
                  <a:pt x="7887" y="11702"/>
                </a:lnTo>
                <a:lnTo>
                  <a:pt x="7961" y="11629"/>
                </a:lnTo>
                <a:lnTo>
                  <a:pt x="8107" y="11592"/>
                </a:lnTo>
                <a:lnTo>
                  <a:pt x="8401" y="11519"/>
                </a:lnTo>
                <a:lnTo>
                  <a:pt x="8474" y="11445"/>
                </a:lnTo>
                <a:lnTo>
                  <a:pt x="8548" y="11372"/>
                </a:lnTo>
                <a:lnTo>
                  <a:pt x="8658" y="11189"/>
                </a:lnTo>
                <a:lnTo>
                  <a:pt x="8694" y="11005"/>
                </a:lnTo>
                <a:lnTo>
                  <a:pt x="8694" y="10785"/>
                </a:lnTo>
                <a:lnTo>
                  <a:pt x="8658" y="10602"/>
                </a:lnTo>
                <a:lnTo>
                  <a:pt x="8621" y="10418"/>
                </a:lnTo>
                <a:lnTo>
                  <a:pt x="8658" y="10492"/>
                </a:lnTo>
                <a:lnTo>
                  <a:pt x="8768" y="10528"/>
                </a:lnTo>
                <a:lnTo>
                  <a:pt x="9025" y="10492"/>
                </a:lnTo>
                <a:lnTo>
                  <a:pt x="9281" y="10418"/>
                </a:lnTo>
                <a:lnTo>
                  <a:pt x="9428" y="10638"/>
                </a:lnTo>
                <a:lnTo>
                  <a:pt x="9611" y="10822"/>
                </a:lnTo>
                <a:lnTo>
                  <a:pt x="9758" y="10895"/>
                </a:lnTo>
                <a:lnTo>
                  <a:pt x="9942" y="10932"/>
                </a:lnTo>
                <a:lnTo>
                  <a:pt x="10088" y="10932"/>
                </a:lnTo>
                <a:lnTo>
                  <a:pt x="10235" y="10858"/>
                </a:lnTo>
                <a:lnTo>
                  <a:pt x="10382" y="10785"/>
                </a:lnTo>
                <a:lnTo>
                  <a:pt x="10492" y="10638"/>
                </a:lnTo>
                <a:lnTo>
                  <a:pt x="10565" y="10492"/>
                </a:lnTo>
                <a:lnTo>
                  <a:pt x="10602" y="10345"/>
                </a:lnTo>
                <a:lnTo>
                  <a:pt x="10639" y="10161"/>
                </a:lnTo>
                <a:lnTo>
                  <a:pt x="10602" y="9978"/>
                </a:lnTo>
                <a:lnTo>
                  <a:pt x="10492" y="9648"/>
                </a:lnTo>
                <a:lnTo>
                  <a:pt x="10749" y="9648"/>
                </a:lnTo>
                <a:lnTo>
                  <a:pt x="11005" y="9611"/>
                </a:lnTo>
                <a:lnTo>
                  <a:pt x="11629" y="9428"/>
                </a:lnTo>
                <a:lnTo>
                  <a:pt x="12876" y="8988"/>
                </a:lnTo>
                <a:close/>
                <a:moveTo>
                  <a:pt x="13206" y="10675"/>
                </a:moveTo>
                <a:lnTo>
                  <a:pt x="13096" y="10712"/>
                </a:lnTo>
                <a:lnTo>
                  <a:pt x="11592" y="11262"/>
                </a:lnTo>
                <a:lnTo>
                  <a:pt x="8731" y="12362"/>
                </a:lnTo>
                <a:lnTo>
                  <a:pt x="7300" y="12876"/>
                </a:lnTo>
                <a:lnTo>
                  <a:pt x="6604" y="13133"/>
                </a:lnTo>
                <a:lnTo>
                  <a:pt x="5870" y="13316"/>
                </a:lnTo>
                <a:lnTo>
                  <a:pt x="4696" y="13573"/>
                </a:lnTo>
                <a:lnTo>
                  <a:pt x="5393" y="13279"/>
                </a:lnTo>
                <a:lnTo>
                  <a:pt x="6090" y="13023"/>
                </a:lnTo>
                <a:lnTo>
                  <a:pt x="8438" y="12179"/>
                </a:lnTo>
                <a:lnTo>
                  <a:pt x="9611" y="11702"/>
                </a:lnTo>
                <a:lnTo>
                  <a:pt x="10822" y="11299"/>
                </a:lnTo>
                <a:lnTo>
                  <a:pt x="11409" y="11078"/>
                </a:lnTo>
                <a:lnTo>
                  <a:pt x="11996" y="10895"/>
                </a:lnTo>
                <a:lnTo>
                  <a:pt x="12619" y="10748"/>
                </a:lnTo>
                <a:lnTo>
                  <a:pt x="13206" y="10675"/>
                </a:lnTo>
                <a:close/>
                <a:moveTo>
                  <a:pt x="10492" y="478"/>
                </a:moveTo>
                <a:lnTo>
                  <a:pt x="10712" y="1064"/>
                </a:lnTo>
                <a:lnTo>
                  <a:pt x="10969" y="1688"/>
                </a:lnTo>
                <a:lnTo>
                  <a:pt x="11482" y="2862"/>
                </a:lnTo>
                <a:lnTo>
                  <a:pt x="11996" y="4182"/>
                </a:lnTo>
                <a:lnTo>
                  <a:pt x="12473" y="5466"/>
                </a:lnTo>
                <a:lnTo>
                  <a:pt x="12876" y="6713"/>
                </a:lnTo>
                <a:lnTo>
                  <a:pt x="13280" y="7924"/>
                </a:lnTo>
                <a:lnTo>
                  <a:pt x="13683" y="9171"/>
                </a:lnTo>
                <a:lnTo>
                  <a:pt x="14013" y="10418"/>
                </a:lnTo>
                <a:lnTo>
                  <a:pt x="13793" y="10418"/>
                </a:lnTo>
                <a:lnTo>
                  <a:pt x="13573" y="10492"/>
                </a:lnTo>
                <a:lnTo>
                  <a:pt x="13573" y="10418"/>
                </a:lnTo>
                <a:lnTo>
                  <a:pt x="13573" y="10308"/>
                </a:lnTo>
                <a:lnTo>
                  <a:pt x="13646" y="10235"/>
                </a:lnTo>
                <a:lnTo>
                  <a:pt x="13646" y="10125"/>
                </a:lnTo>
                <a:lnTo>
                  <a:pt x="13610" y="9831"/>
                </a:lnTo>
                <a:lnTo>
                  <a:pt x="13610" y="9758"/>
                </a:lnTo>
                <a:lnTo>
                  <a:pt x="13610" y="9721"/>
                </a:lnTo>
                <a:lnTo>
                  <a:pt x="13426" y="9024"/>
                </a:lnTo>
                <a:lnTo>
                  <a:pt x="13096" y="7777"/>
                </a:lnTo>
                <a:lnTo>
                  <a:pt x="12693" y="6603"/>
                </a:lnTo>
                <a:lnTo>
                  <a:pt x="12289" y="5430"/>
                </a:lnTo>
                <a:lnTo>
                  <a:pt x="11849" y="4256"/>
                </a:lnTo>
                <a:lnTo>
                  <a:pt x="11372" y="3119"/>
                </a:lnTo>
                <a:lnTo>
                  <a:pt x="10859" y="1981"/>
                </a:lnTo>
                <a:lnTo>
                  <a:pt x="10675" y="1651"/>
                </a:lnTo>
                <a:lnTo>
                  <a:pt x="10492" y="1358"/>
                </a:lnTo>
                <a:lnTo>
                  <a:pt x="10602" y="1285"/>
                </a:lnTo>
                <a:lnTo>
                  <a:pt x="10639" y="1174"/>
                </a:lnTo>
                <a:lnTo>
                  <a:pt x="10602" y="1064"/>
                </a:lnTo>
                <a:lnTo>
                  <a:pt x="10565" y="991"/>
                </a:lnTo>
                <a:lnTo>
                  <a:pt x="10528" y="954"/>
                </a:lnTo>
                <a:lnTo>
                  <a:pt x="10455" y="918"/>
                </a:lnTo>
                <a:lnTo>
                  <a:pt x="10272" y="881"/>
                </a:lnTo>
                <a:lnTo>
                  <a:pt x="10088" y="918"/>
                </a:lnTo>
                <a:lnTo>
                  <a:pt x="9391" y="1138"/>
                </a:lnTo>
                <a:lnTo>
                  <a:pt x="8658" y="1431"/>
                </a:lnTo>
                <a:lnTo>
                  <a:pt x="7924" y="1688"/>
                </a:lnTo>
                <a:lnTo>
                  <a:pt x="7190" y="1945"/>
                </a:lnTo>
                <a:lnTo>
                  <a:pt x="5650" y="2422"/>
                </a:lnTo>
                <a:lnTo>
                  <a:pt x="4109" y="2862"/>
                </a:lnTo>
                <a:lnTo>
                  <a:pt x="2569" y="3265"/>
                </a:lnTo>
                <a:lnTo>
                  <a:pt x="1762" y="3485"/>
                </a:lnTo>
                <a:lnTo>
                  <a:pt x="1358" y="3632"/>
                </a:lnTo>
                <a:lnTo>
                  <a:pt x="1175" y="3706"/>
                </a:lnTo>
                <a:lnTo>
                  <a:pt x="1028" y="3816"/>
                </a:lnTo>
                <a:lnTo>
                  <a:pt x="991" y="3816"/>
                </a:lnTo>
                <a:lnTo>
                  <a:pt x="955" y="3889"/>
                </a:lnTo>
                <a:lnTo>
                  <a:pt x="918" y="3962"/>
                </a:lnTo>
                <a:lnTo>
                  <a:pt x="991" y="4586"/>
                </a:lnTo>
                <a:lnTo>
                  <a:pt x="1101" y="5209"/>
                </a:lnTo>
                <a:lnTo>
                  <a:pt x="1248" y="5796"/>
                </a:lnTo>
                <a:lnTo>
                  <a:pt x="1395" y="6420"/>
                </a:lnTo>
                <a:lnTo>
                  <a:pt x="1725" y="7594"/>
                </a:lnTo>
                <a:lnTo>
                  <a:pt x="2128" y="8768"/>
                </a:lnTo>
                <a:lnTo>
                  <a:pt x="2532" y="9978"/>
                </a:lnTo>
                <a:lnTo>
                  <a:pt x="2899" y="11152"/>
                </a:lnTo>
                <a:lnTo>
                  <a:pt x="3045" y="11739"/>
                </a:lnTo>
                <a:lnTo>
                  <a:pt x="3192" y="12362"/>
                </a:lnTo>
                <a:lnTo>
                  <a:pt x="3302" y="12949"/>
                </a:lnTo>
                <a:lnTo>
                  <a:pt x="3412" y="13573"/>
                </a:lnTo>
                <a:lnTo>
                  <a:pt x="3412" y="13683"/>
                </a:lnTo>
                <a:lnTo>
                  <a:pt x="3486" y="13720"/>
                </a:lnTo>
                <a:lnTo>
                  <a:pt x="3559" y="13756"/>
                </a:lnTo>
                <a:lnTo>
                  <a:pt x="3632" y="13793"/>
                </a:lnTo>
                <a:lnTo>
                  <a:pt x="3669" y="13830"/>
                </a:lnTo>
                <a:lnTo>
                  <a:pt x="3742" y="13830"/>
                </a:lnTo>
                <a:lnTo>
                  <a:pt x="4036" y="13756"/>
                </a:lnTo>
                <a:lnTo>
                  <a:pt x="3706" y="13903"/>
                </a:lnTo>
                <a:lnTo>
                  <a:pt x="3412" y="14086"/>
                </a:lnTo>
                <a:lnTo>
                  <a:pt x="2569" y="11115"/>
                </a:lnTo>
                <a:lnTo>
                  <a:pt x="2128" y="9611"/>
                </a:lnTo>
                <a:lnTo>
                  <a:pt x="1725" y="8144"/>
                </a:lnTo>
                <a:lnTo>
                  <a:pt x="955" y="5136"/>
                </a:lnTo>
                <a:lnTo>
                  <a:pt x="808" y="4439"/>
                </a:lnTo>
                <a:lnTo>
                  <a:pt x="661" y="3999"/>
                </a:lnTo>
                <a:lnTo>
                  <a:pt x="588" y="3779"/>
                </a:lnTo>
                <a:lnTo>
                  <a:pt x="478" y="3632"/>
                </a:lnTo>
                <a:lnTo>
                  <a:pt x="1065" y="3522"/>
                </a:lnTo>
                <a:lnTo>
                  <a:pt x="1652" y="3412"/>
                </a:lnTo>
                <a:lnTo>
                  <a:pt x="2825" y="3045"/>
                </a:lnTo>
                <a:lnTo>
                  <a:pt x="4183" y="2642"/>
                </a:lnTo>
                <a:lnTo>
                  <a:pt x="5503" y="2202"/>
                </a:lnTo>
                <a:lnTo>
                  <a:pt x="8034" y="1358"/>
                </a:lnTo>
                <a:lnTo>
                  <a:pt x="9281" y="918"/>
                </a:lnTo>
                <a:lnTo>
                  <a:pt x="9905" y="734"/>
                </a:lnTo>
                <a:lnTo>
                  <a:pt x="10198" y="624"/>
                </a:lnTo>
                <a:lnTo>
                  <a:pt x="10492" y="478"/>
                </a:lnTo>
                <a:close/>
                <a:moveTo>
                  <a:pt x="10455" y="1"/>
                </a:moveTo>
                <a:lnTo>
                  <a:pt x="10162" y="37"/>
                </a:lnTo>
                <a:lnTo>
                  <a:pt x="9832" y="147"/>
                </a:lnTo>
                <a:lnTo>
                  <a:pt x="9245" y="367"/>
                </a:lnTo>
                <a:lnTo>
                  <a:pt x="7997" y="808"/>
                </a:lnTo>
                <a:lnTo>
                  <a:pt x="5503" y="1651"/>
                </a:lnTo>
                <a:lnTo>
                  <a:pt x="2935" y="2495"/>
                </a:lnTo>
                <a:lnTo>
                  <a:pt x="1615" y="2899"/>
                </a:lnTo>
                <a:lnTo>
                  <a:pt x="918" y="3082"/>
                </a:lnTo>
                <a:lnTo>
                  <a:pt x="258" y="3339"/>
                </a:lnTo>
                <a:lnTo>
                  <a:pt x="184" y="3412"/>
                </a:lnTo>
                <a:lnTo>
                  <a:pt x="148" y="3522"/>
                </a:lnTo>
                <a:lnTo>
                  <a:pt x="38" y="3559"/>
                </a:lnTo>
                <a:lnTo>
                  <a:pt x="1" y="3595"/>
                </a:lnTo>
                <a:lnTo>
                  <a:pt x="1" y="3632"/>
                </a:lnTo>
                <a:lnTo>
                  <a:pt x="38" y="3779"/>
                </a:lnTo>
                <a:lnTo>
                  <a:pt x="111" y="3926"/>
                </a:lnTo>
                <a:lnTo>
                  <a:pt x="184" y="4036"/>
                </a:lnTo>
                <a:lnTo>
                  <a:pt x="221" y="4146"/>
                </a:lnTo>
                <a:lnTo>
                  <a:pt x="294" y="4366"/>
                </a:lnTo>
                <a:lnTo>
                  <a:pt x="588" y="5796"/>
                </a:lnTo>
                <a:lnTo>
                  <a:pt x="955" y="7227"/>
                </a:lnTo>
                <a:lnTo>
                  <a:pt x="1285" y="8658"/>
                </a:lnTo>
                <a:lnTo>
                  <a:pt x="2055" y="11482"/>
                </a:lnTo>
                <a:lnTo>
                  <a:pt x="2459" y="12876"/>
                </a:lnTo>
                <a:lnTo>
                  <a:pt x="2899" y="14233"/>
                </a:lnTo>
                <a:lnTo>
                  <a:pt x="2935" y="14380"/>
                </a:lnTo>
                <a:lnTo>
                  <a:pt x="3045" y="14416"/>
                </a:lnTo>
                <a:lnTo>
                  <a:pt x="3155" y="14453"/>
                </a:lnTo>
                <a:lnTo>
                  <a:pt x="3302" y="14416"/>
                </a:lnTo>
                <a:lnTo>
                  <a:pt x="3596" y="14343"/>
                </a:lnTo>
                <a:lnTo>
                  <a:pt x="3889" y="14270"/>
                </a:lnTo>
                <a:lnTo>
                  <a:pt x="4513" y="14086"/>
                </a:lnTo>
                <a:lnTo>
                  <a:pt x="5980" y="13793"/>
                </a:lnTo>
                <a:lnTo>
                  <a:pt x="6714" y="13610"/>
                </a:lnTo>
                <a:lnTo>
                  <a:pt x="7447" y="13353"/>
                </a:lnTo>
                <a:lnTo>
                  <a:pt x="8878" y="12839"/>
                </a:lnTo>
                <a:lnTo>
                  <a:pt x="11739" y="11775"/>
                </a:lnTo>
                <a:lnTo>
                  <a:pt x="13133" y="11225"/>
                </a:lnTo>
                <a:lnTo>
                  <a:pt x="13646" y="11078"/>
                </a:lnTo>
                <a:lnTo>
                  <a:pt x="13903" y="10968"/>
                </a:lnTo>
                <a:lnTo>
                  <a:pt x="14160" y="10822"/>
                </a:lnTo>
                <a:lnTo>
                  <a:pt x="14197" y="10932"/>
                </a:lnTo>
                <a:lnTo>
                  <a:pt x="14270" y="10968"/>
                </a:lnTo>
                <a:lnTo>
                  <a:pt x="14380" y="11005"/>
                </a:lnTo>
                <a:lnTo>
                  <a:pt x="14490" y="11005"/>
                </a:lnTo>
                <a:lnTo>
                  <a:pt x="14563" y="10932"/>
                </a:lnTo>
                <a:lnTo>
                  <a:pt x="14637" y="10895"/>
                </a:lnTo>
                <a:lnTo>
                  <a:pt x="14674" y="10785"/>
                </a:lnTo>
                <a:lnTo>
                  <a:pt x="14637" y="10675"/>
                </a:lnTo>
                <a:lnTo>
                  <a:pt x="14270" y="9318"/>
                </a:lnTo>
                <a:lnTo>
                  <a:pt x="13867" y="7997"/>
                </a:lnTo>
                <a:lnTo>
                  <a:pt x="13426" y="6640"/>
                </a:lnTo>
                <a:lnTo>
                  <a:pt x="12949" y="5356"/>
                </a:lnTo>
                <a:lnTo>
                  <a:pt x="12473" y="4036"/>
                </a:lnTo>
                <a:lnTo>
                  <a:pt x="11922" y="2752"/>
                </a:lnTo>
                <a:lnTo>
                  <a:pt x="11409" y="1468"/>
                </a:lnTo>
                <a:lnTo>
                  <a:pt x="11115" y="881"/>
                </a:lnTo>
                <a:lnTo>
                  <a:pt x="10785" y="257"/>
                </a:lnTo>
                <a:lnTo>
                  <a:pt x="10749" y="221"/>
                </a:lnTo>
                <a:lnTo>
                  <a:pt x="10675" y="184"/>
                </a:lnTo>
                <a:lnTo>
                  <a:pt x="10639" y="111"/>
                </a:lnTo>
                <a:lnTo>
                  <a:pt x="10602" y="74"/>
                </a:lnTo>
                <a:lnTo>
                  <a:pt x="10528" y="37"/>
                </a:lnTo>
                <a:lnTo>
                  <a:pt x="10455" y="1"/>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510" name="Shape 510"/>
          <p:cNvSpPr/>
          <p:nvPr/>
        </p:nvSpPr>
        <p:spPr>
          <a:xfrm>
            <a:off x="1525678" y="4911343"/>
            <a:ext cx="391238" cy="289295"/>
          </a:xfrm>
          <a:custGeom>
            <a:avLst/>
            <a:gdLst/>
            <a:ahLst/>
            <a:cxnLst/>
            <a:rect l="0" t="0" r="0" b="0"/>
            <a:pathLst>
              <a:path w="13793" h="10199" extrusionOk="0">
                <a:moveTo>
                  <a:pt x="5649" y="2128"/>
                </a:moveTo>
                <a:lnTo>
                  <a:pt x="5503" y="2165"/>
                </a:lnTo>
                <a:lnTo>
                  <a:pt x="5356" y="2238"/>
                </a:lnTo>
                <a:lnTo>
                  <a:pt x="5209" y="2312"/>
                </a:lnTo>
                <a:lnTo>
                  <a:pt x="5099" y="2422"/>
                </a:lnTo>
                <a:lnTo>
                  <a:pt x="4989" y="2532"/>
                </a:lnTo>
                <a:lnTo>
                  <a:pt x="4916" y="2642"/>
                </a:lnTo>
                <a:lnTo>
                  <a:pt x="4879" y="2788"/>
                </a:lnTo>
                <a:lnTo>
                  <a:pt x="4842" y="2935"/>
                </a:lnTo>
                <a:lnTo>
                  <a:pt x="4842" y="3119"/>
                </a:lnTo>
                <a:lnTo>
                  <a:pt x="4879" y="3265"/>
                </a:lnTo>
                <a:lnTo>
                  <a:pt x="4916" y="3375"/>
                </a:lnTo>
                <a:lnTo>
                  <a:pt x="5026" y="3485"/>
                </a:lnTo>
                <a:lnTo>
                  <a:pt x="5136" y="3522"/>
                </a:lnTo>
                <a:lnTo>
                  <a:pt x="5209" y="3522"/>
                </a:lnTo>
                <a:lnTo>
                  <a:pt x="5319" y="3449"/>
                </a:lnTo>
                <a:lnTo>
                  <a:pt x="5356" y="3375"/>
                </a:lnTo>
                <a:lnTo>
                  <a:pt x="5393" y="3119"/>
                </a:lnTo>
                <a:lnTo>
                  <a:pt x="5393" y="2899"/>
                </a:lnTo>
                <a:lnTo>
                  <a:pt x="5429" y="3045"/>
                </a:lnTo>
                <a:lnTo>
                  <a:pt x="5466" y="3229"/>
                </a:lnTo>
                <a:lnTo>
                  <a:pt x="5503" y="3632"/>
                </a:lnTo>
                <a:lnTo>
                  <a:pt x="5576" y="3926"/>
                </a:lnTo>
                <a:lnTo>
                  <a:pt x="5613" y="4072"/>
                </a:lnTo>
                <a:lnTo>
                  <a:pt x="5723" y="4219"/>
                </a:lnTo>
                <a:lnTo>
                  <a:pt x="5796" y="4256"/>
                </a:lnTo>
                <a:lnTo>
                  <a:pt x="5833" y="4256"/>
                </a:lnTo>
                <a:lnTo>
                  <a:pt x="5906" y="4219"/>
                </a:lnTo>
                <a:lnTo>
                  <a:pt x="5943" y="4146"/>
                </a:lnTo>
                <a:lnTo>
                  <a:pt x="5980" y="4036"/>
                </a:lnTo>
                <a:lnTo>
                  <a:pt x="5980" y="3926"/>
                </a:lnTo>
                <a:lnTo>
                  <a:pt x="5943" y="3669"/>
                </a:lnTo>
                <a:lnTo>
                  <a:pt x="5833" y="3082"/>
                </a:lnTo>
                <a:lnTo>
                  <a:pt x="5759" y="2825"/>
                </a:lnTo>
                <a:lnTo>
                  <a:pt x="5686" y="2715"/>
                </a:lnTo>
                <a:lnTo>
                  <a:pt x="5613" y="2642"/>
                </a:lnTo>
                <a:lnTo>
                  <a:pt x="5723" y="2605"/>
                </a:lnTo>
                <a:lnTo>
                  <a:pt x="6016" y="2605"/>
                </a:lnTo>
                <a:lnTo>
                  <a:pt x="6163" y="2642"/>
                </a:lnTo>
                <a:lnTo>
                  <a:pt x="6310" y="3045"/>
                </a:lnTo>
                <a:lnTo>
                  <a:pt x="6456" y="3522"/>
                </a:lnTo>
                <a:lnTo>
                  <a:pt x="6603" y="3999"/>
                </a:lnTo>
                <a:lnTo>
                  <a:pt x="6640" y="4072"/>
                </a:lnTo>
                <a:lnTo>
                  <a:pt x="6677" y="4109"/>
                </a:lnTo>
                <a:lnTo>
                  <a:pt x="6750" y="4146"/>
                </a:lnTo>
                <a:lnTo>
                  <a:pt x="6823" y="4109"/>
                </a:lnTo>
                <a:lnTo>
                  <a:pt x="6897" y="4072"/>
                </a:lnTo>
                <a:lnTo>
                  <a:pt x="6970" y="4036"/>
                </a:lnTo>
                <a:lnTo>
                  <a:pt x="7007" y="3926"/>
                </a:lnTo>
                <a:lnTo>
                  <a:pt x="7007" y="3852"/>
                </a:lnTo>
                <a:lnTo>
                  <a:pt x="6860" y="3412"/>
                </a:lnTo>
                <a:lnTo>
                  <a:pt x="6750" y="3009"/>
                </a:lnTo>
                <a:lnTo>
                  <a:pt x="6677" y="2862"/>
                </a:lnTo>
                <a:lnTo>
                  <a:pt x="6970" y="3045"/>
                </a:lnTo>
                <a:lnTo>
                  <a:pt x="7227" y="3229"/>
                </a:lnTo>
                <a:lnTo>
                  <a:pt x="7227" y="3449"/>
                </a:lnTo>
                <a:lnTo>
                  <a:pt x="7263" y="3669"/>
                </a:lnTo>
                <a:lnTo>
                  <a:pt x="7410" y="4072"/>
                </a:lnTo>
                <a:lnTo>
                  <a:pt x="7484" y="4146"/>
                </a:lnTo>
                <a:lnTo>
                  <a:pt x="7520" y="4182"/>
                </a:lnTo>
                <a:lnTo>
                  <a:pt x="7667" y="4182"/>
                </a:lnTo>
                <a:lnTo>
                  <a:pt x="7740" y="4146"/>
                </a:lnTo>
                <a:lnTo>
                  <a:pt x="7777" y="4109"/>
                </a:lnTo>
                <a:lnTo>
                  <a:pt x="7814" y="4036"/>
                </a:lnTo>
                <a:lnTo>
                  <a:pt x="7777" y="3926"/>
                </a:lnTo>
                <a:lnTo>
                  <a:pt x="7704" y="3669"/>
                </a:lnTo>
                <a:lnTo>
                  <a:pt x="8034" y="3962"/>
                </a:lnTo>
                <a:lnTo>
                  <a:pt x="8070" y="3999"/>
                </a:lnTo>
                <a:lnTo>
                  <a:pt x="8107" y="3999"/>
                </a:lnTo>
                <a:lnTo>
                  <a:pt x="8144" y="3962"/>
                </a:lnTo>
                <a:lnTo>
                  <a:pt x="8144" y="3926"/>
                </a:lnTo>
                <a:lnTo>
                  <a:pt x="8144" y="3742"/>
                </a:lnTo>
                <a:lnTo>
                  <a:pt x="8107" y="3595"/>
                </a:lnTo>
                <a:lnTo>
                  <a:pt x="7960" y="3302"/>
                </a:lnTo>
                <a:lnTo>
                  <a:pt x="7740" y="3009"/>
                </a:lnTo>
                <a:lnTo>
                  <a:pt x="7484" y="2788"/>
                </a:lnTo>
                <a:lnTo>
                  <a:pt x="7190" y="2568"/>
                </a:lnTo>
                <a:lnTo>
                  <a:pt x="6897" y="2422"/>
                </a:lnTo>
                <a:lnTo>
                  <a:pt x="6566" y="2275"/>
                </a:lnTo>
                <a:lnTo>
                  <a:pt x="6273" y="2165"/>
                </a:lnTo>
                <a:lnTo>
                  <a:pt x="5943" y="2128"/>
                </a:lnTo>
                <a:close/>
                <a:moveTo>
                  <a:pt x="12215" y="3485"/>
                </a:moveTo>
                <a:lnTo>
                  <a:pt x="12142" y="3522"/>
                </a:lnTo>
                <a:lnTo>
                  <a:pt x="12142" y="3559"/>
                </a:lnTo>
                <a:lnTo>
                  <a:pt x="12142" y="3742"/>
                </a:lnTo>
                <a:lnTo>
                  <a:pt x="12142" y="3926"/>
                </a:lnTo>
                <a:lnTo>
                  <a:pt x="12252" y="4292"/>
                </a:lnTo>
                <a:lnTo>
                  <a:pt x="12436" y="4769"/>
                </a:lnTo>
                <a:lnTo>
                  <a:pt x="12582" y="5136"/>
                </a:lnTo>
                <a:lnTo>
                  <a:pt x="12546" y="5209"/>
                </a:lnTo>
                <a:lnTo>
                  <a:pt x="12546" y="5320"/>
                </a:lnTo>
                <a:lnTo>
                  <a:pt x="12582" y="5356"/>
                </a:lnTo>
                <a:lnTo>
                  <a:pt x="12582" y="5430"/>
                </a:lnTo>
                <a:lnTo>
                  <a:pt x="11885" y="5613"/>
                </a:lnTo>
                <a:lnTo>
                  <a:pt x="11885" y="5430"/>
                </a:lnTo>
                <a:lnTo>
                  <a:pt x="11849" y="5246"/>
                </a:lnTo>
                <a:lnTo>
                  <a:pt x="11702" y="4843"/>
                </a:lnTo>
                <a:lnTo>
                  <a:pt x="11629" y="4549"/>
                </a:lnTo>
                <a:lnTo>
                  <a:pt x="11482" y="4256"/>
                </a:lnTo>
                <a:lnTo>
                  <a:pt x="11335" y="3999"/>
                </a:lnTo>
                <a:lnTo>
                  <a:pt x="11115" y="3742"/>
                </a:lnTo>
                <a:lnTo>
                  <a:pt x="11005" y="3742"/>
                </a:lnTo>
                <a:lnTo>
                  <a:pt x="10968" y="3779"/>
                </a:lnTo>
                <a:lnTo>
                  <a:pt x="10932" y="3852"/>
                </a:lnTo>
                <a:lnTo>
                  <a:pt x="10968" y="4109"/>
                </a:lnTo>
                <a:lnTo>
                  <a:pt x="11078" y="4366"/>
                </a:lnTo>
                <a:lnTo>
                  <a:pt x="11262" y="4879"/>
                </a:lnTo>
                <a:lnTo>
                  <a:pt x="11372" y="5320"/>
                </a:lnTo>
                <a:lnTo>
                  <a:pt x="11445" y="5540"/>
                </a:lnTo>
                <a:lnTo>
                  <a:pt x="11555" y="5686"/>
                </a:lnTo>
                <a:lnTo>
                  <a:pt x="11482" y="5723"/>
                </a:lnTo>
                <a:lnTo>
                  <a:pt x="11372" y="5723"/>
                </a:lnTo>
                <a:lnTo>
                  <a:pt x="11262" y="5686"/>
                </a:lnTo>
                <a:lnTo>
                  <a:pt x="11152" y="5650"/>
                </a:lnTo>
                <a:lnTo>
                  <a:pt x="11078" y="5576"/>
                </a:lnTo>
                <a:lnTo>
                  <a:pt x="10895" y="5393"/>
                </a:lnTo>
                <a:lnTo>
                  <a:pt x="10785" y="5209"/>
                </a:lnTo>
                <a:lnTo>
                  <a:pt x="10712" y="5173"/>
                </a:lnTo>
                <a:lnTo>
                  <a:pt x="10675" y="4916"/>
                </a:lnTo>
                <a:lnTo>
                  <a:pt x="10601" y="4696"/>
                </a:lnTo>
                <a:lnTo>
                  <a:pt x="10418" y="4292"/>
                </a:lnTo>
                <a:lnTo>
                  <a:pt x="10381" y="4256"/>
                </a:lnTo>
                <a:lnTo>
                  <a:pt x="10345" y="4219"/>
                </a:lnTo>
                <a:lnTo>
                  <a:pt x="10198" y="4219"/>
                </a:lnTo>
                <a:lnTo>
                  <a:pt x="10125" y="4292"/>
                </a:lnTo>
                <a:lnTo>
                  <a:pt x="10088" y="4366"/>
                </a:lnTo>
                <a:lnTo>
                  <a:pt x="10088" y="4402"/>
                </a:lnTo>
                <a:lnTo>
                  <a:pt x="10125" y="4659"/>
                </a:lnTo>
                <a:lnTo>
                  <a:pt x="10051" y="4623"/>
                </a:lnTo>
                <a:lnTo>
                  <a:pt x="9941" y="4586"/>
                </a:lnTo>
                <a:lnTo>
                  <a:pt x="9868" y="4623"/>
                </a:lnTo>
                <a:lnTo>
                  <a:pt x="9794" y="4696"/>
                </a:lnTo>
                <a:lnTo>
                  <a:pt x="9721" y="4806"/>
                </a:lnTo>
                <a:lnTo>
                  <a:pt x="9684" y="4916"/>
                </a:lnTo>
                <a:lnTo>
                  <a:pt x="9721" y="5026"/>
                </a:lnTo>
                <a:lnTo>
                  <a:pt x="9758" y="5099"/>
                </a:lnTo>
                <a:lnTo>
                  <a:pt x="9905" y="5246"/>
                </a:lnTo>
                <a:lnTo>
                  <a:pt x="10125" y="5356"/>
                </a:lnTo>
                <a:lnTo>
                  <a:pt x="10271" y="5430"/>
                </a:lnTo>
                <a:lnTo>
                  <a:pt x="10345" y="5540"/>
                </a:lnTo>
                <a:lnTo>
                  <a:pt x="10528" y="5796"/>
                </a:lnTo>
                <a:lnTo>
                  <a:pt x="10712" y="5980"/>
                </a:lnTo>
                <a:lnTo>
                  <a:pt x="10932" y="6163"/>
                </a:lnTo>
                <a:lnTo>
                  <a:pt x="11078" y="6200"/>
                </a:lnTo>
                <a:lnTo>
                  <a:pt x="11225" y="6237"/>
                </a:lnTo>
                <a:lnTo>
                  <a:pt x="11519" y="6237"/>
                </a:lnTo>
                <a:lnTo>
                  <a:pt x="11849" y="6163"/>
                </a:lnTo>
                <a:lnTo>
                  <a:pt x="12142" y="6090"/>
                </a:lnTo>
                <a:lnTo>
                  <a:pt x="12986" y="5833"/>
                </a:lnTo>
                <a:lnTo>
                  <a:pt x="13353" y="5686"/>
                </a:lnTo>
                <a:lnTo>
                  <a:pt x="13536" y="5613"/>
                </a:lnTo>
                <a:lnTo>
                  <a:pt x="13719" y="5540"/>
                </a:lnTo>
                <a:lnTo>
                  <a:pt x="13793" y="5466"/>
                </a:lnTo>
                <a:lnTo>
                  <a:pt x="13793" y="5356"/>
                </a:lnTo>
                <a:lnTo>
                  <a:pt x="13756" y="5283"/>
                </a:lnTo>
                <a:lnTo>
                  <a:pt x="13646" y="5246"/>
                </a:lnTo>
                <a:lnTo>
                  <a:pt x="13353" y="5246"/>
                </a:lnTo>
                <a:lnTo>
                  <a:pt x="13059" y="5320"/>
                </a:lnTo>
                <a:lnTo>
                  <a:pt x="13059" y="5099"/>
                </a:lnTo>
                <a:lnTo>
                  <a:pt x="12986" y="4879"/>
                </a:lnTo>
                <a:lnTo>
                  <a:pt x="12839" y="4513"/>
                </a:lnTo>
                <a:lnTo>
                  <a:pt x="12619" y="3962"/>
                </a:lnTo>
                <a:lnTo>
                  <a:pt x="12509" y="3706"/>
                </a:lnTo>
                <a:lnTo>
                  <a:pt x="12326" y="3485"/>
                </a:lnTo>
                <a:close/>
                <a:moveTo>
                  <a:pt x="12069" y="1"/>
                </a:moveTo>
                <a:lnTo>
                  <a:pt x="11702" y="37"/>
                </a:lnTo>
                <a:lnTo>
                  <a:pt x="11335" y="147"/>
                </a:lnTo>
                <a:lnTo>
                  <a:pt x="10638" y="368"/>
                </a:lnTo>
                <a:lnTo>
                  <a:pt x="9905" y="588"/>
                </a:lnTo>
                <a:lnTo>
                  <a:pt x="9538" y="698"/>
                </a:lnTo>
                <a:lnTo>
                  <a:pt x="9171" y="844"/>
                </a:lnTo>
                <a:lnTo>
                  <a:pt x="8914" y="1028"/>
                </a:lnTo>
                <a:lnTo>
                  <a:pt x="8694" y="1211"/>
                </a:lnTo>
                <a:lnTo>
                  <a:pt x="8547" y="1431"/>
                </a:lnTo>
                <a:lnTo>
                  <a:pt x="8437" y="1688"/>
                </a:lnTo>
                <a:lnTo>
                  <a:pt x="8401" y="1945"/>
                </a:lnTo>
                <a:lnTo>
                  <a:pt x="8401" y="2238"/>
                </a:lnTo>
                <a:lnTo>
                  <a:pt x="8401" y="2532"/>
                </a:lnTo>
                <a:lnTo>
                  <a:pt x="8474" y="2825"/>
                </a:lnTo>
                <a:lnTo>
                  <a:pt x="8804" y="4402"/>
                </a:lnTo>
                <a:lnTo>
                  <a:pt x="8951" y="5173"/>
                </a:lnTo>
                <a:lnTo>
                  <a:pt x="9098" y="5980"/>
                </a:lnTo>
                <a:lnTo>
                  <a:pt x="9134" y="6347"/>
                </a:lnTo>
                <a:lnTo>
                  <a:pt x="9134" y="6713"/>
                </a:lnTo>
                <a:lnTo>
                  <a:pt x="8914" y="6126"/>
                </a:lnTo>
                <a:lnTo>
                  <a:pt x="8841" y="5796"/>
                </a:lnTo>
                <a:lnTo>
                  <a:pt x="8731" y="5430"/>
                </a:lnTo>
                <a:lnTo>
                  <a:pt x="8657" y="5246"/>
                </a:lnTo>
                <a:lnTo>
                  <a:pt x="8547" y="5099"/>
                </a:lnTo>
                <a:lnTo>
                  <a:pt x="8437" y="4953"/>
                </a:lnTo>
                <a:lnTo>
                  <a:pt x="8327" y="4879"/>
                </a:lnTo>
                <a:lnTo>
                  <a:pt x="8254" y="4879"/>
                </a:lnTo>
                <a:lnTo>
                  <a:pt x="8217" y="4916"/>
                </a:lnTo>
                <a:lnTo>
                  <a:pt x="8180" y="5026"/>
                </a:lnTo>
                <a:lnTo>
                  <a:pt x="8180" y="5136"/>
                </a:lnTo>
                <a:lnTo>
                  <a:pt x="8217" y="5393"/>
                </a:lnTo>
                <a:lnTo>
                  <a:pt x="8364" y="5906"/>
                </a:lnTo>
                <a:lnTo>
                  <a:pt x="8584" y="6567"/>
                </a:lnTo>
                <a:lnTo>
                  <a:pt x="8767" y="7227"/>
                </a:lnTo>
                <a:lnTo>
                  <a:pt x="8731" y="7374"/>
                </a:lnTo>
                <a:lnTo>
                  <a:pt x="8731" y="7447"/>
                </a:lnTo>
                <a:lnTo>
                  <a:pt x="8731" y="7520"/>
                </a:lnTo>
                <a:lnTo>
                  <a:pt x="8804" y="7594"/>
                </a:lnTo>
                <a:lnTo>
                  <a:pt x="8694" y="7740"/>
                </a:lnTo>
                <a:lnTo>
                  <a:pt x="8547" y="7887"/>
                </a:lnTo>
                <a:lnTo>
                  <a:pt x="8401" y="7997"/>
                </a:lnTo>
                <a:lnTo>
                  <a:pt x="8180" y="8107"/>
                </a:lnTo>
                <a:lnTo>
                  <a:pt x="8144" y="8034"/>
                </a:lnTo>
                <a:lnTo>
                  <a:pt x="8144" y="7997"/>
                </a:lnTo>
                <a:lnTo>
                  <a:pt x="8070" y="7961"/>
                </a:lnTo>
                <a:lnTo>
                  <a:pt x="7630" y="6530"/>
                </a:lnTo>
                <a:lnTo>
                  <a:pt x="7337" y="5650"/>
                </a:lnTo>
                <a:lnTo>
                  <a:pt x="7153" y="5283"/>
                </a:lnTo>
                <a:lnTo>
                  <a:pt x="7080" y="5026"/>
                </a:lnTo>
                <a:lnTo>
                  <a:pt x="7080" y="4953"/>
                </a:lnTo>
                <a:lnTo>
                  <a:pt x="7080" y="4879"/>
                </a:lnTo>
                <a:lnTo>
                  <a:pt x="7117" y="4806"/>
                </a:lnTo>
                <a:lnTo>
                  <a:pt x="7153" y="4733"/>
                </a:lnTo>
                <a:lnTo>
                  <a:pt x="7117" y="4659"/>
                </a:lnTo>
                <a:lnTo>
                  <a:pt x="7080" y="4623"/>
                </a:lnTo>
                <a:lnTo>
                  <a:pt x="6860" y="4476"/>
                </a:lnTo>
                <a:lnTo>
                  <a:pt x="6750" y="4439"/>
                </a:lnTo>
                <a:lnTo>
                  <a:pt x="6640" y="4476"/>
                </a:lnTo>
                <a:lnTo>
                  <a:pt x="6603" y="4549"/>
                </a:lnTo>
                <a:lnTo>
                  <a:pt x="6603" y="4623"/>
                </a:lnTo>
                <a:lnTo>
                  <a:pt x="6640" y="4659"/>
                </a:lnTo>
                <a:lnTo>
                  <a:pt x="6677" y="4769"/>
                </a:lnTo>
                <a:lnTo>
                  <a:pt x="6640" y="4879"/>
                </a:lnTo>
                <a:lnTo>
                  <a:pt x="6640" y="5063"/>
                </a:lnTo>
                <a:lnTo>
                  <a:pt x="6713" y="5320"/>
                </a:lnTo>
                <a:lnTo>
                  <a:pt x="6787" y="5576"/>
                </a:lnTo>
                <a:lnTo>
                  <a:pt x="6970" y="6090"/>
                </a:lnTo>
                <a:lnTo>
                  <a:pt x="7667" y="8254"/>
                </a:lnTo>
                <a:lnTo>
                  <a:pt x="7300" y="8254"/>
                </a:lnTo>
                <a:lnTo>
                  <a:pt x="6970" y="8181"/>
                </a:lnTo>
                <a:lnTo>
                  <a:pt x="6970" y="8107"/>
                </a:lnTo>
                <a:lnTo>
                  <a:pt x="6970" y="8034"/>
                </a:lnTo>
                <a:lnTo>
                  <a:pt x="6897" y="7997"/>
                </a:lnTo>
                <a:lnTo>
                  <a:pt x="6530" y="6383"/>
                </a:lnTo>
                <a:lnTo>
                  <a:pt x="6310" y="5503"/>
                </a:lnTo>
                <a:lnTo>
                  <a:pt x="6200" y="5099"/>
                </a:lnTo>
                <a:lnTo>
                  <a:pt x="6090" y="4916"/>
                </a:lnTo>
                <a:lnTo>
                  <a:pt x="5980" y="4733"/>
                </a:lnTo>
                <a:lnTo>
                  <a:pt x="5943" y="4696"/>
                </a:lnTo>
                <a:lnTo>
                  <a:pt x="5906" y="4696"/>
                </a:lnTo>
                <a:lnTo>
                  <a:pt x="5833" y="4733"/>
                </a:lnTo>
                <a:lnTo>
                  <a:pt x="5833" y="4769"/>
                </a:lnTo>
                <a:lnTo>
                  <a:pt x="5796" y="4989"/>
                </a:lnTo>
                <a:lnTo>
                  <a:pt x="5796" y="5173"/>
                </a:lnTo>
                <a:lnTo>
                  <a:pt x="5870" y="5576"/>
                </a:lnTo>
                <a:lnTo>
                  <a:pt x="6053" y="6383"/>
                </a:lnTo>
                <a:lnTo>
                  <a:pt x="6420" y="7887"/>
                </a:lnTo>
                <a:lnTo>
                  <a:pt x="6420" y="7887"/>
                </a:lnTo>
                <a:lnTo>
                  <a:pt x="6163" y="7740"/>
                </a:lnTo>
                <a:lnTo>
                  <a:pt x="5980" y="7520"/>
                </a:lnTo>
                <a:lnTo>
                  <a:pt x="5759" y="7227"/>
                </a:lnTo>
                <a:lnTo>
                  <a:pt x="5576" y="6897"/>
                </a:lnTo>
                <a:lnTo>
                  <a:pt x="5466" y="6567"/>
                </a:lnTo>
                <a:lnTo>
                  <a:pt x="5393" y="6237"/>
                </a:lnTo>
                <a:lnTo>
                  <a:pt x="5246" y="5540"/>
                </a:lnTo>
                <a:lnTo>
                  <a:pt x="5173" y="5209"/>
                </a:lnTo>
                <a:lnTo>
                  <a:pt x="5063" y="4879"/>
                </a:lnTo>
                <a:lnTo>
                  <a:pt x="4916" y="4586"/>
                </a:lnTo>
                <a:lnTo>
                  <a:pt x="4732" y="4366"/>
                </a:lnTo>
                <a:lnTo>
                  <a:pt x="4512" y="4146"/>
                </a:lnTo>
                <a:lnTo>
                  <a:pt x="4292" y="3962"/>
                </a:lnTo>
                <a:lnTo>
                  <a:pt x="4035" y="3816"/>
                </a:lnTo>
                <a:lnTo>
                  <a:pt x="3779" y="3706"/>
                </a:lnTo>
                <a:lnTo>
                  <a:pt x="3485" y="3595"/>
                </a:lnTo>
                <a:lnTo>
                  <a:pt x="3192" y="3522"/>
                </a:lnTo>
                <a:lnTo>
                  <a:pt x="2862" y="3449"/>
                </a:lnTo>
                <a:lnTo>
                  <a:pt x="2128" y="3449"/>
                </a:lnTo>
                <a:lnTo>
                  <a:pt x="1798" y="3522"/>
                </a:lnTo>
                <a:lnTo>
                  <a:pt x="1101" y="3669"/>
                </a:lnTo>
                <a:lnTo>
                  <a:pt x="404" y="3889"/>
                </a:lnTo>
                <a:lnTo>
                  <a:pt x="184" y="3962"/>
                </a:lnTo>
                <a:lnTo>
                  <a:pt x="74" y="4036"/>
                </a:lnTo>
                <a:lnTo>
                  <a:pt x="0" y="4109"/>
                </a:lnTo>
                <a:lnTo>
                  <a:pt x="0" y="4182"/>
                </a:lnTo>
                <a:lnTo>
                  <a:pt x="0" y="4219"/>
                </a:lnTo>
                <a:lnTo>
                  <a:pt x="0" y="4402"/>
                </a:lnTo>
                <a:lnTo>
                  <a:pt x="37" y="4439"/>
                </a:lnTo>
                <a:lnTo>
                  <a:pt x="74" y="4513"/>
                </a:lnTo>
                <a:lnTo>
                  <a:pt x="257" y="4586"/>
                </a:lnTo>
                <a:lnTo>
                  <a:pt x="404" y="4586"/>
                </a:lnTo>
                <a:lnTo>
                  <a:pt x="514" y="4513"/>
                </a:lnTo>
                <a:lnTo>
                  <a:pt x="624" y="4439"/>
                </a:lnTo>
                <a:lnTo>
                  <a:pt x="881" y="4329"/>
                </a:lnTo>
                <a:lnTo>
                  <a:pt x="881" y="4366"/>
                </a:lnTo>
                <a:lnTo>
                  <a:pt x="881" y="4549"/>
                </a:lnTo>
                <a:lnTo>
                  <a:pt x="881" y="4696"/>
                </a:lnTo>
                <a:lnTo>
                  <a:pt x="954" y="5026"/>
                </a:lnTo>
                <a:lnTo>
                  <a:pt x="1211" y="5686"/>
                </a:lnTo>
                <a:lnTo>
                  <a:pt x="1468" y="6493"/>
                </a:lnTo>
                <a:lnTo>
                  <a:pt x="1761" y="7300"/>
                </a:lnTo>
                <a:lnTo>
                  <a:pt x="1798" y="7374"/>
                </a:lnTo>
                <a:lnTo>
                  <a:pt x="1871" y="7447"/>
                </a:lnTo>
                <a:lnTo>
                  <a:pt x="2055" y="7447"/>
                </a:lnTo>
                <a:lnTo>
                  <a:pt x="2128" y="7410"/>
                </a:lnTo>
                <a:lnTo>
                  <a:pt x="2165" y="7337"/>
                </a:lnTo>
                <a:lnTo>
                  <a:pt x="2201" y="7227"/>
                </a:lnTo>
                <a:lnTo>
                  <a:pt x="2201" y="7154"/>
                </a:lnTo>
                <a:lnTo>
                  <a:pt x="1945" y="6383"/>
                </a:lnTo>
                <a:lnTo>
                  <a:pt x="1688" y="5650"/>
                </a:lnTo>
                <a:lnTo>
                  <a:pt x="1468" y="4989"/>
                </a:lnTo>
                <a:lnTo>
                  <a:pt x="1321" y="4696"/>
                </a:lnTo>
                <a:lnTo>
                  <a:pt x="1138" y="4402"/>
                </a:lnTo>
                <a:lnTo>
                  <a:pt x="1211" y="4329"/>
                </a:lnTo>
                <a:lnTo>
                  <a:pt x="1248" y="4329"/>
                </a:lnTo>
                <a:lnTo>
                  <a:pt x="1248" y="4292"/>
                </a:lnTo>
                <a:lnTo>
                  <a:pt x="1211" y="4292"/>
                </a:lnTo>
                <a:lnTo>
                  <a:pt x="1174" y="4256"/>
                </a:lnTo>
                <a:lnTo>
                  <a:pt x="1138" y="4256"/>
                </a:lnTo>
                <a:lnTo>
                  <a:pt x="1504" y="4182"/>
                </a:lnTo>
                <a:lnTo>
                  <a:pt x="1871" y="4109"/>
                </a:lnTo>
                <a:lnTo>
                  <a:pt x="1945" y="4256"/>
                </a:lnTo>
                <a:lnTo>
                  <a:pt x="2055" y="4439"/>
                </a:lnTo>
                <a:lnTo>
                  <a:pt x="2238" y="4879"/>
                </a:lnTo>
                <a:lnTo>
                  <a:pt x="2421" y="5320"/>
                </a:lnTo>
                <a:lnTo>
                  <a:pt x="2495" y="5760"/>
                </a:lnTo>
                <a:lnTo>
                  <a:pt x="2605" y="6200"/>
                </a:lnTo>
                <a:lnTo>
                  <a:pt x="2715" y="6420"/>
                </a:lnTo>
                <a:lnTo>
                  <a:pt x="2788" y="6603"/>
                </a:lnTo>
                <a:lnTo>
                  <a:pt x="2935" y="6787"/>
                </a:lnTo>
                <a:lnTo>
                  <a:pt x="3082" y="6933"/>
                </a:lnTo>
                <a:lnTo>
                  <a:pt x="3228" y="6970"/>
                </a:lnTo>
                <a:lnTo>
                  <a:pt x="3302" y="6933"/>
                </a:lnTo>
                <a:lnTo>
                  <a:pt x="3375" y="6860"/>
                </a:lnTo>
                <a:lnTo>
                  <a:pt x="3375" y="6750"/>
                </a:lnTo>
                <a:lnTo>
                  <a:pt x="3302" y="6530"/>
                </a:lnTo>
                <a:lnTo>
                  <a:pt x="3192" y="6347"/>
                </a:lnTo>
                <a:lnTo>
                  <a:pt x="3082" y="6126"/>
                </a:lnTo>
                <a:lnTo>
                  <a:pt x="3008" y="5943"/>
                </a:lnTo>
                <a:lnTo>
                  <a:pt x="2898" y="5503"/>
                </a:lnTo>
                <a:lnTo>
                  <a:pt x="2788" y="5063"/>
                </a:lnTo>
                <a:lnTo>
                  <a:pt x="2605" y="4549"/>
                </a:lnTo>
                <a:lnTo>
                  <a:pt x="2458" y="4292"/>
                </a:lnTo>
                <a:lnTo>
                  <a:pt x="2311" y="4036"/>
                </a:lnTo>
                <a:lnTo>
                  <a:pt x="2752" y="4036"/>
                </a:lnTo>
                <a:lnTo>
                  <a:pt x="3192" y="4109"/>
                </a:lnTo>
                <a:lnTo>
                  <a:pt x="3192" y="4219"/>
                </a:lnTo>
                <a:lnTo>
                  <a:pt x="3228" y="4366"/>
                </a:lnTo>
                <a:lnTo>
                  <a:pt x="3302" y="4623"/>
                </a:lnTo>
                <a:lnTo>
                  <a:pt x="3522" y="5063"/>
                </a:lnTo>
                <a:lnTo>
                  <a:pt x="3779" y="5833"/>
                </a:lnTo>
                <a:lnTo>
                  <a:pt x="3852" y="5943"/>
                </a:lnTo>
                <a:lnTo>
                  <a:pt x="3889" y="6016"/>
                </a:lnTo>
                <a:lnTo>
                  <a:pt x="3962" y="6090"/>
                </a:lnTo>
                <a:lnTo>
                  <a:pt x="4109" y="6126"/>
                </a:lnTo>
                <a:lnTo>
                  <a:pt x="4146" y="6090"/>
                </a:lnTo>
                <a:lnTo>
                  <a:pt x="4219" y="6053"/>
                </a:lnTo>
                <a:lnTo>
                  <a:pt x="4292" y="5943"/>
                </a:lnTo>
                <a:lnTo>
                  <a:pt x="4292" y="5796"/>
                </a:lnTo>
                <a:lnTo>
                  <a:pt x="4256" y="5686"/>
                </a:lnTo>
                <a:lnTo>
                  <a:pt x="4182" y="5540"/>
                </a:lnTo>
                <a:lnTo>
                  <a:pt x="3852" y="4659"/>
                </a:lnTo>
                <a:lnTo>
                  <a:pt x="3669" y="4292"/>
                </a:lnTo>
                <a:lnTo>
                  <a:pt x="4035" y="4513"/>
                </a:lnTo>
                <a:lnTo>
                  <a:pt x="4182" y="4623"/>
                </a:lnTo>
                <a:lnTo>
                  <a:pt x="4329" y="4769"/>
                </a:lnTo>
                <a:lnTo>
                  <a:pt x="4439" y="4953"/>
                </a:lnTo>
                <a:lnTo>
                  <a:pt x="4512" y="5136"/>
                </a:lnTo>
                <a:lnTo>
                  <a:pt x="4659" y="5540"/>
                </a:lnTo>
                <a:lnTo>
                  <a:pt x="4806" y="6347"/>
                </a:lnTo>
                <a:lnTo>
                  <a:pt x="4842" y="6640"/>
                </a:lnTo>
                <a:lnTo>
                  <a:pt x="4952" y="6933"/>
                </a:lnTo>
                <a:lnTo>
                  <a:pt x="5063" y="7190"/>
                </a:lnTo>
                <a:lnTo>
                  <a:pt x="5209" y="7447"/>
                </a:lnTo>
                <a:lnTo>
                  <a:pt x="5393" y="7704"/>
                </a:lnTo>
                <a:lnTo>
                  <a:pt x="5576" y="7924"/>
                </a:lnTo>
                <a:lnTo>
                  <a:pt x="5759" y="8144"/>
                </a:lnTo>
                <a:lnTo>
                  <a:pt x="5980" y="8327"/>
                </a:lnTo>
                <a:lnTo>
                  <a:pt x="6236" y="8474"/>
                </a:lnTo>
                <a:lnTo>
                  <a:pt x="6493" y="8621"/>
                </a:lnTo>
                <a:lnTo>
                  <a:pt x="6750" y="8694"/>
                </a:lnTo>
                <a:lnTo>
                  <a:pt x="7043" y="8768"/>
                </a:lnTo>
                <a:lnTo>
                  <a:pt x="7300" y="8804"/>
                </a:lnTo>
                <a:lnTo>
                  <a:pt x="7924" y="8804"/>
                </a:lnTo>
                <a:lnTo>
                  <a:pt x="8217" y="8694"/>
                </a:lnTo>
                <a:lnTo>
                  <a:pt x="8511" y="8621"/>
                </a:lnTo>
                <a:lnTo>
                  <a:pt x="8731" y="8474"/>
                </a:lnTo>
                <a:lnTo>
                  <a:pt x="8951" y="8291"/>
                </a:lnTo>
                <a:lnTo>
                  <a:pt x="9171" y="8107"/>
                </a:lnTo>
                <a:lnTo>
                  <a:pt x="9354" y="7887"/>
                </a:lnTo>
                <a:lnTo>
                  <a:pt x="9464" y="7667"/>
                </a:lnTo>
                <a:lnTo>
                  <a:pt x="9611" y="7410"/>
                </a:lnTo>
                <a:lnTo>
                  <a:pt x="9684" y="7117"/>
                </a:lnTo>
                <a:lnTo>
                  <a:pt x="9721" y="6787"/>
                </a:lnTo>
                <a:lnTo>
                  <a:pt x="9758" y="6457"/>
                </a:lnTo>
                <a:lnTo>
                  <a:pt x="9721" y="6090"/>
                </a:lnTo>
                <a:lnTo>
                  <a:pt x="9684" y="5760"/>
                </a:lnTo>
                <a:lnTo>
                  <a:pt x="9538" y="5063"/>
                </a:lnTo>
                <a:lnTo>
                  <a:pt x="9354" y="4366"/>
                </a:lnTo>
                <a:lnTo>
                  <a:pt x="9024" y="2788"/>
                </a:lnTo>
                <a:lnTo>
                  <a:pt x="8951" y="2422"/>
                </a:lnTo>
                <a:lnTo>
                  <a:pt x="8951" y="2238"/>
                </a:lnTo>
                <a:lnTo>
                  <a:pt x="8951" y="2055"/>
                </a:lnTo>
                <a:lnTo>
                  <a:pt x="9024" y="2348"/>
                </a:lnTo>
                <a:lnTo>
                  <a:pt x="9098" y="2568"/>
                </a:lnTo>
                <a:lnTo>
                  <a:pt x="9244" y="2788"/>
                </a:lnTo>
                <a:lnTo>
                  <a:pt x="9391" y="3009"/>
                </a:lnTo>
                <a:lnTo>
                  <a:pt x="9501" y="3082"/>
                </a:lnTo>
                <a:lnTo>
                  <a:pt x="9611" y="3119"/>
                </a:lnTo>
                <a:lnTo>
                  <a:pt x="9684" y="3119"/>
                </a:lnTo>
                <a:lnTo>
                  <a:pt x="9758" y="3082"/>
                </a:lnTo>
                <a:lnTo>
                  <a:pt x="9794" y="3045"/>
                </a:lnTo>
                <a:lnTo>
                  <a:pt x="9831" y="2972"/>
                </a:lnTo>
                <a:lnTo>
                  <a:pt x="9758" y="2788"/>
                </a:lnTo>
                <a:lnTo>
                  <a:pt x="9648" y="2605"/>
                </a:lnTo>
                <a:lnTo>
                  <a:pt x="9464" y="2275"/>
                </a:lnTo>
                <a:lnTo>
                  <a:pt x="9318" y="1908"/>
                </a:lnTo>
                <a:lnTo>
                  <a:pt x="9244" y="1725"/>
                </a:lnTo>
                <a:lnTo>
                  <a:pt x="9134" y="1541"/>
                </a:lnTo>
                <a:lnTo>
                  <a:pt x="9171" y="1505"/>
                </a:lnTo>
                <a:lnTo>
                  <a:pt x="9354" y="1358"/>
                </a:lnTo>
                <a:lnTo>
                  <a:pt x="9538" y="1248"/>
                </a:lnTo>
                <a:lnTo>
                  <a:pt x="9978" y="1101"/>
                </a:lnTo>
                <a:lnTo>
                  <a:pt x="10051" y="1395"/>
                </a:lnTo>
                <a:lnTo>
                  <a:pt x="10125" y="1688"/>
                </a:lnTo>
                <a:lnTo>
                  <a:pt x="10345" y="2238"/>
                </a:lnTo>
                <a:lnTo>
                  <a:pt x="10418" y="2495"/>
                </a:lnTo>
                <a:lnTo>
                  <a:pt x="10491" y="2825"/>
                </a:lnTo>
                <a:lnTo>
                  <a:pt x="10565" y="2972"/>
                </a:lnTo>
                <a:lnTo>
                  <a:pt x="10638" y="3082"/>
                </a:lnTo>
                <a:lnTo>
                  <a:pt x="10748" y="3192"/>
                </a:lnTo>
                <a:lnTo>
                  <a:pt x="10858" y="3229"/>
                </a:lnTo>
                <a:lnTo>
                  <a:pt x="10968" y="3229"/>
                </a:lnTo>
                <a:lnTo>
                  <a:pt x="11042" y="3192"/>
                </a:lnTo>
                <a:lnTo>
                  <a:pt x="11115" y="3119"/>
                </a:lnTo>
                <a:lnTo>
                  <a:pt x="11115" y="3009"/>
                </a:lnTo>
                <a:lnTo>
                  <a:pt x="11115" y="2972"/>
                </a:lnTo>
                <a:lnTo>
                  <a:pt x="11078" y="2899"/>
                </a:lnTo>
                <a:lnTo>
                  <a:pt x="11005" y="2825"/>
                </a:lnTo>
                <a:lnTo>
                  <a:pt x="10932" y="2642"/>
                </a:lnTo>
                <a:lnTo>
                  <a:pt x="10895" y="2458"/>
                </a:lnTo>
                <a:lnTo>
                  <a:pt x="10675" y="1835"/>
                </a:lnTo>
                <a:lnTo>
                  <a:pt x="10528" y="1395"/>
                </a:lnTo>
                <a:lnTo>
                  <a:pt x="10418" y="1174"/>
                </a:lnTo>
                <a:lnTo>
                  <a:pt x="10308" y="991"/>
                </a:lnTo>
                <a:lnTo>
                  <a:pt x="10455" y="918"/>
                </a:lnTo>
                <a:lnTo>
                  <a:pt x="11005" y="734"/>
                </a:lnTo>
                <a:lnTo>
                  <a:pt x="11152" y="1174"/>
                </a:lnTo>
                <a:lnTo>
                  <a:pt x="11298" y="1615"/>
                </a:lnTo>
                <a:lnTo>
                  <a:pt x="11555" y="2348"/>
                </a:lnTo>
                <a:lnTo>
                  <a:pt x="11702" y="2678"/>
                </a:lnTo>
                <a:lnTo>
                  <a:pt x="11775" y="2788"/>
                </a:lnTo>
                <a:lnTo>
                  <a:pt x="11922" y="2899"/>
                </a:lnTo>
                <a:lnTo>
                  <a:pt x="11959" y="2935"/>
                </a:lnTo>
                <a:lnTo>
                  <a:pt x="12032" y="2899"/>
                </a:lnTo>
                <a:lnTo>
                  <a:pt x="12069" y="2899"/>
                </a:lnTo>
                <a:lnTo>
                  <a:pt x="12105" y="2825"/>
                </a:lnTo>
                <a:lnTo>
                  <a:pt x="12142" y="2715"/>
                </a:lnTo>
                <a:lnTo>
                  <a:pt x="12142" y="2568"/>
                </a:lnTo>
                <a:lnTo>
                  <a:pt x="12069" y="2275"/>
                </a:lnTo>
                <a:lnTo>
                  <a:pt x="11812" y="1688"/>
                </a:lnTo>
                <a:lnTo>
                  <a:pt x="11592" y="1101"/>
                </a:lnTo>
                <a:lnTo>
                  <a:pt x="11445" y="698"/>
                </a:lnTo>
                <a:lnTo>
                  <a:pt x="11372" y="588"/>
                </a:lnTo>
                <a:lnTo>
                  <a:pt x="11665" y="441"/>
                </a:lnTo>
                <a:lnTo>
                  <a:pt x="11922" y="294"/>
                </a:lnTo>
                <a:lnTo>
                  <a:pt x="12105" y="147"/>
                </a:lnTo>
                <a:lnTo>
                  <a:pt x="12142" y="111"/>
                </a:lnTo>
                <a:lnTo>
                  <a:pt x="12142" y="74"/>
                </a:lnTo>
                <a:lnTo>
                  <a:pt x="12105" y="37"/>
                </a:lnTo>
                <a:lnTo>
                  <a:pt x="12069" y="1"/>
                </a:lnTo>
                <a:close/>
                <a:moveTo>
                  <a:pt x="4072" y="7080"/>
                </a:moveTo>
                <a:lnTo>
                  <a:pt x="4035" y="7117"/>
                </a:lnTo>
                <a:lnTo>
                  <a:pt x="3999" y="7154"/>
                </a:lnTo>
                <a:lnTo>
                  <a:pt x="3999" y="7337"/>
                </a:lnTo>
                <a:lnTo>
                  <a:pt x="3999" y="7557"/>
                </a:lnTo>
                <a:lnTo>
                  <a:pt x="4072" y="7961"/>
                </a:lnTo>
                <a:lnTo>
                  <a:pt x="4219" y="8327"/>
                </a:lnTo>
                <a:lnTo>
                  <a:pt x="4366" y="8731"/>
                </a:lnTo>
                <a:lnTo>
                  <a:pt x="4439" y="8804"/>
                </a:lnTo>
                <a:lnTo>
                  <a:pt x="4182" y="8988"/>
                </a:lnTo>
                <a:lnTo>
                  <a:pt x="3889" y="9098"/>
                </a:lnTo>
                <a:lnTo>
                  <a:pt x="3852" y="8951"/>
                </a:lnTo>
                <a:lnTo>
                  <a:pt x="3815" y="8804"/>
                </a:lnTo>
                <a:lnTo>
                  <a:pt x="3669" y="8511"/>
                </a:lnTo>
                <a:lnTo>
                  <a:pt x="3522" y="8071"/>
                </a:lnTo>
                <a:lnTo>
                  <a:pt x="3449" y="7887"/>
                </a:lnTo>
                <a:lnTo>
                  <a:pt x="3339" y="7667"/>
                </a:lnTo>
                <a:lnTo>
                  <a:pt x="3228" y="7630"/>
                </a:lnTo>
                <a:lnTo>
                  <a:pt x="3155" y="7630"/>
                </a:lnTo>
                <a:lnTo>
                  <a:pt x="3045" y="7704"/>
                </a:lnTo>
                <a:lnTo>
                  <a:pt x="3045" y="7777"/>
                </a:lnTo>
                <a:lnTo>
                  <a:pt x="3082" y="7997"/>
                </a:lnTo>
                <a:lnTo>
                  <a:pt x="3118" y="8217"/>
                </a:lnTo>
                <a:lnTo>
                  <a:pt x="3265" y="8658"/>
                </a:lnTo>
                <a:lnTo>
                  <a:pt x="3339" y="8951"/>
                </a:lnTo>
                <a:lnTo>
                  <a:pt x="3412" y="9098"/>
                </a:lnTo>
                <a:lnTo>
                  <a:pt x="3485" y="9244"/>
                </a:lnTo>
                <a:lnTo>
                  <a:pt x="2825" y="9428"/>
                </a:lnTo>
                <a:lnTo>
                  <a:pt x="2788" y="9281"/>
                </a:lnTo>
                <a:lnTo>
                  <a:pt x="2642" y="8768"/>
                </a:lnTo>
                <a:lnTo>
                  <a:pt x="2532" y="8547"/>
                </a:lnTo>
                <a:lnTo>
                  <a:pt x="2385" y="8327"/>
                </a:lnTo>
                <a:lnTo>
                  <a:pt x="2385" y="8254"/>
                </a:lnTo>
                <a:lnTo>
                  <a:pt x="2385" y="8217"/>
                </a:lnTo>
                <a:lnTo>
                  <a:pt x="2421" y="8181"/>
                </a:lnTo>
                <a:lnTo>
                  <a:pt x="2421" y="8144"/>
                </a:lnTo>
                <a:lnTo>
                  <a:pt x="2421" y="8107"/>
                </a:lnTo>
                <a:lnTo>
                  <a:pt x="2385" y="8107"/>
                </a:lnTo>
                <a:lnTo>
                  <a:pt x="2275" y="8144"/>
                </a:lnTo>
                <a:lnTo>
                  <a:pt x="2128" y="8144"/>
                </a:lnTo>
                <a:lnTo>
                  <a:pt x="2055" y="8181"/>
                </a:lnTo>
                <a:lnTo>
                  <a:pt x="2018" y="8254"/>
                </a:lnTo>
                <a:lnTo>
                  <a:pt x="1981" y="8327"/>
                </a:lnTo>
                <a:lnTo>
                  <a:pt x="1981" y="8401"/>
                </a:lnTo>
                <a:lnTo>
                  <a:pt x="2165" y="8841"/>
                </a:lnTo>
                <a:lnTo>
                  <a:pt x="2348" y="9318"/>
                </a:lnTo>
                <a:lnTo>
                  <a:pt x="2385" y="9575"/>
                </a:lnTo>
                <a:lnTo>
                  <a:pt x="1945" y="9685"/>
                </a:lnTo>
                <a:lnTo>
                  <a:pt x="1871" y="9721"/>
                </a:lnTo>
                <a:lnTo>
                  <a:pt x="1798" y="9795"/>
                </a:lnTo>
                <a:lnTo>
                  <a:pt x="1798" y="9868"/>
                </a:lnTo>
                <a:lnTo>
                  <a:pt x="1761" y="9941"/>
                </a:lnTo>
                <a:lnTo>
                  <a:pt x="1798" y="10015"/>
                </a:lnTo>
                <a:lnTo>
                  <a:pt x="1835" y="10088"/>
                </a:lnTo>
                <a:lnTo>
                  <a:pt x="1908" y="10161"/>
                </a:lnTo>
                <a:lnTo>
                  <a:pt x="1981" y="10198"/>
                </a:lnTo>
                <a:lnTo>
                  <a:pt x="2275" y="10198"/>
                </a:lnTo>
                <a:lnTo>
                  <a:pt x="2385" y="10125"/>
                </a:lnTo>
                <a:lnTo>
                  <a:pt x="2495" y="10088"/>
                </a:lnTo>
                <a:lnTo>
                  <a:pt x="2532" y="10051"/>
                </a:lnTo>
                <a:lnTo>
                  <a:pt x="2568" y="10088"/>
                </a:lnTo>
                <a:lnTo>
                  <a:pt x="2605" y="10125"/>
                </a:lnTo>
                <a:lnTo>
                  <a:pt x="2678" y="10125"/>
                </a:lnTo>
                <a:lnTo>
                  <a:pt x="2788" y="10088"/>
                </a:lnTo>
                <a:lnTo>
                  <a:pt x="2825" y="9978"/>
                </a:lnTo>
                <a:lnTo>
                  <a:pt x="3265" y="9868"/>
                </a:lnTo>
                <a:lnTo>
                  <a:pt x="3742" y="9721"/>
                </a:lnTo>
                <a:lnTo>
                  <a:pt x="4146" y="9575"/>
                </a:lnTo>
                <a:lnTo>
                  <a:pt x="4549" y="9354"/>
                </a:lnTo>
                <a:lnTo>
                  <a:pt x="4732" y="9208"/>
                </a:lnTo>
                <a:lnTo>
                  <a:pt x="4879" y="9061"/>
                </a:lnTo>
                <a:lnTo>
                  <a:pt x="5026" y="8841"/>
                </a:lnTo>
                <a:lnTo>
                  <a:pt x="5136" y="8621"/>
                </a:lnTo>
                <a:lnTo>
                  <a:pt x="5209" y="8401"/>
                </a:lnTo>
                <a:lnTo>
                  <a:pt x="5173" y="8181"/>
                </a:lnTo>
                <a:lnTo>
                  <a:pt x="5099" y="7997"/>
                </a:lnTo>
                <a:lnTo>
                  <a:pt x="5026" y="7887"/>
                </a:lnTo>
                <a:lnTo>
                  <a:pt x="4952" y="7814"/>
                </a:lnTo>
                <a:lnTo>
                  <a:pt x="4842" y="7814"/>
                </a:lnTo>
                <a:lnTo>
                  <a:pt x="4806" y="7851"/>
                </a:lnTo>
                <a:lnTo>
                  <a:pt x="4806" y="7887"/>
                </a:lnTo>
                <a:lnTo>
                  <a:pt x="4732" y="8327"/>
                </a:lnTo>
                <a:lnTo>
                  <a:pt x="4512" y="7667"/>
                </a:lnTo>
                <a:lnTo>
                  <a:pt x="4366" y="7374"/>
                </a:lnTo>
                <a:lnTo>
                  <a:pt x="4182" y="7117"/>
                </a:lnTo>
                <a:lnTo>
                  <a:pt x="4146" y="7080"/>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511" name="Shape 511"/>
          <p:cNvSpPr/>
          <p:nvPr/>
        </p:nvSpPr>
        <p:spPr>
          <a:xfrm>
            <a:off x="2704" y="4900231"/>
            <a:ext cx="180033" cy="373539"/>
          </a:xfrm>
          <a:custGeom>
            <a:avLst/>
            <a:gdLst/>
            <a:ahLst/>
            <a:cxnLst/>
            <a:rect l="0" t="0" r="0" b="0"/>
            <a:pathLst>
              <a:path w="6347" h="13169" extrusionOk="0">
                <a:moveTo>
                  <a:pt x="588" y="330"/>
                </a:moveTo>
                <a:lnTo>
                  <a:pt x="808" y="367"/>
                </a:lnTo>
                <a:lnTo>
                  <a:pt x="1028" y="440"/>
                </a:lnTo>
                <a:lnTo>
                  <a:pt x="1211" y="550"/>
                </a:lnTo>
                <a:lnTo>
                  <a:pt x="1395" y="734"/>
                </a:lnTo>
                <a:lnTo>
                  <a:pt x="1578" y="917"/>
                </a:lnTo>
                <a:lnTo>
                  <a:pt x="1688" y="1101"/>
                </a:lnTo>
                <a:lnTo>
                  <a:pt x="1798" y="1321"/>
                </a:lnTo>
                <a:lnTo>
                  <a:pt x="1908" y="1541"/>
                </a:lnTo>
                <a:lnTo>
                  <a:pt x="1982" y="1761"/>
                </a:lnTo>
                <a:lnTo>
                  <a:pt x="2018" y="2018"/>
                </a:lnTo>
                <a:lnTo>
                  <a:pt x="2018" y="2458"/>
                </a:lnTo>
                <a:lnTo>
                  <a:pt x="2018" y="2495"/>
                </a:lnTo>
                <a:lnTo>
                  <a:pt x="1982" y="2421"/>
                </a:lnTo>
                <a:lnTo>
                  <a:pt x="1762" y="1944"/>
                </a:lnTo>
                <a:lnTo>
                  <a:pt x="1615" y="1724"/>
                </a:lnTo>
                <a:lnTo>
                  <a:pt x="1432" y="1504"/>
                </a:lnTo>
                <a:lnTo>
                  <a:pt x="1395" y="1467"/>
                </a:lnTo>
                <a:lnTo>
                  <a:pt x="1322" y="1467"/>
                </a:lnTo>
                <a:lnTo>
                  <a:pt x="1285" y="1504"/>
                </a:lnTo>
                <a:lnTo>
                  <a:pt x="1285" y="1578"/>
                </a:lnTo>
                <a:lnTo>
                  <a:pt x="1322" y="1834"/>
                </a:lnTo>
                <a:lnTo>
                  <a:pt x="1395" y="2128"/>
                </a:lnTo>
                <a:lnTo>
                  <a:pt x="1615" y="2641"/>
                </a:lnTo>
                <a:lnTo>
                  <a:pt x="1725" y="2935"/>
                </a:lnTo>
                <a:lnTo>
                  <a:pt x="1615" y="2861"/>
                </a:lnTo>
                <a:lnTo>
                  <a:pt x="1468" y="2715"/>
                </a:lnTo>
                <a:lnTo>
                  <a:pt x="1248" y="2348"/>
                </a:lnTo>
                <a:lnTo>
                  <a:pt x="1065" y="1981"/>
                </a:lnTo>
                <a:lnTo>
                  <a:pt x="955" y="1724"/>
                </a:lnTo>
                <a:lnTo>
                  <a:pt x="845" y="1394"/>
                </a:lnTo>
                <a:lnTo>
                  <a:pt x="735" y="1027"/>
                </a:lnTo>
                <a:lnTo>
                  <a:pt x="661" y="697"/>
                </a:lnTo>
                <a:lnTo>
                  <a:pt x="588" y="330"/>
                </a:lnTo>
                <a:close/>
                <a:moveTo>
                  <a:pt x="3706" y="2825"/>
                </a:moveTo>
                <a:lnTo>
                  <a:pt x="3926" y="2861"/>
                </a:lnTo>
                <a:lnTo>
                  <a:pt x="4109" y="2935"/>
                </a:lnTo>
                <a:lnTo>
                  <a:pt x="4733" y="3118"/>
                </a:lnTo>
                <a:lnTo>
                  <a:pt x="4990" y="3228"/>
                </a:lnTo>
                <a:lnTo>
                  <a:pt x="5283" y="3375"/>
                </a:lnTo>
                <a:lnTo>
                  <a:pt x="5503" y="3522"/>
                </a:lnTo>
                <a:lnTo>
                  <a:pt x="5687" y="3668"/>
                </a:lnTo>
                <a:lnTo>
                  <a:pt x="5687" y="3668"/>
                </a:lnTo>
                <a:lnTo>
                  <a:pt x="5540" y="3632"/>
                </a:lnTo>
                <a:lnTo>
                  <a:pt x="5467" y="3632"/>
                </a:lnTo>
                <a:lnTo>
                  <a:pt x="5393" y="3705"/>
                </a:lnTo>
                <a:lnTo>
                  <a:pt x="5356" y="3778"/>
                </a:lnTo>
                <a:lnTo>
                  <a:pt x="5393" y="3888"/>
                </a:lnTo>
                <a:lnTo>
                  <a:pt x="5026" y="4035"/>
                </a:lnTo>
                <a:lnTo>
                  <a:pt x="4660" y="4109"/>
                </a:lnTo>
                <a:lnTo>
                  <a:pt x="4293" y="4182"/>
                </a:lnTo>
                <a:lnTo>
                  <a:pt x="3889" y="4182"/>
                </a:lnTo>
                <a:lnTo>
                  <a:pt x="3449" y="4109"/>
                </a:lnTo>
                <a:lnTo>
                  <a:pt x="3046" y="3999"/>
                </a:lnTo>
                <a:lnTo>
                  <a:pt x="2862" y="3925"/>
                </a:lnTo>
                <a:lnTo>
                  <a:pt x="2642" y="3815"/>
                </a:lnTo>
                <a:lnTo>
                  <a:pt x="2459" y="3668"/>
                </a:lnTo>
                <a:lnTo>
                  <a:pt x="2349" y="3595"/>
                </a:lnTo>
                <a:lnTo>
                  <a:pt x="2312" y="3522"/>
                </a:lnTo>
                <a:lnTo>
                  <a:pt x="2532" y="3668"/>
                </a:lnTo>
                <a:lnTo>
                  <a:pt x="2789" y="3815"/>
                </a:lnTo>
                <a:lnTo>
                  <a:pt x="3046" y="3888"/>
                </a:lnTo>
                <a:lnTo>
                  <a:pt x="3339" y="3999"/>
                </a:lnTo>
                <a:lnTo>
                  <a:pt x="3596" y="4035"/>
                </a:lnTo>
                <a:lnTo>
                  <a:pt x="3889" y="4109"/>
                </a:lnTo>
                <a:lnTo>
                  <a:pt x="4073" y="4109"/>
                </a:lnTo>
                <a:lnTo>
                  <a:pt x="4183" y="4072"/>
                </a:lnTo>
                <a:lnTo>
                  <a:pt x="4329" y="4035"/>
                </a:lnTo>
                <a:lnTo>
                  <a:pt x="4439" y="3962"/>
                </a:lnTo>
                <a:lnTo>
                  <a:pt x="4476" y="3888"/>
                </a:lnTo>
                <a:lnTo>
                  <a:pt x="4439" y="3778"/>
                </a:lnTo>
                <a:lnTo>
                  <a:pt x="4329" y="3705"/>
                </a:lnTo>
                <a:lnTo>
                  <a:pt x="4219" y="3632"/>
                </a:lnTo>
                <a:lnTo>
                  <a:pt x="3963" y="3595"/>
                </a:lnTo>
                <a:lnTo>
                  <a:pt x="3706" y="3558"/>
                </a:lnTo>
                <a:lnTo>
                  <a:pt x="3449" y="3522"/>
                </a:lnTo>
                <a:lnTo>
                  <a:pt x="2715" y="3338"/>
                </a:lnTo>
                <a:lnTo>
                  <a:pt x="2862" y="3228"/>
                </a:lnTo>
                <a:lnTo>
                  <a:pt x="3082" y="3081"/>
                </a:lnTo>
                <a:lnTo>
                  <a:pt x="3302" y="2935"/>
                </a:lnTo>
                <a:lnTo>
                  <a:pt x="3486" y="2861"/>
                </a:lnTo>
                <a:lnTo>
                  <a:pt x="3706" y="2825"/>
                </a:lnTo>
                <a:close/>
                <a:moveTo>
                  <a:pt x="1285" y="5686"/>
                </a:moveTo>
                <a:lnTo>
                  <a:pt x="1725" y="5723"/>
                </a:lnTo>
                <a:lnTo>
                  <a:pt x="1762" y="5723"/>
                </a:lnTo>
                <a:lnTo>
                  <a:pt x="1835" y="5869"/>
                </a:lnTo>
                <a:lnTo>
                  <a:pt x="1908" y="5943"/>
                </a:lnTo>
                <a:lnTo>
                  <a:pt x="2018" y="5943"/>
                </a:lnTo>
                <a:lnTo>
                  <a:pt x="2129" y="5869"/>
                </a:lnTo>
                <a:lnTo>
                  <a:pt x="2165" y="5759"/>
                </a:lnTo>
                <a:lnTo>
                  <a:pt x="2642" y="5796"/>
                </a:lnTo>
                <a:lnTo>
                  <a:pt x="3082" y="5796"/>
                </a:lnTo>
                <a:lnTo>
                  <a:pt x="3339" y="5833"/>
                </a:lnTo>
                <a:lnTo>
                  <a:pt x="3522" y="5869"/>
                </a:lnTo>
                <a:lnTo>
                  <a:pt x="3522" y="6016"/>
                </a:lnTo>
                <a:lnTo>
                  <a:pt x="3376" y="5979"/>
                </a:lnTo>
                <a:lnTo>
                  <a:pt x="3266" y="6016"/>
                </a:lnTo>
                <a:lnTo>
                  <a:pt x="3119" y="6089"/>
                </a:lnTo>
                <a:lnTo>
                  <a:pt x="3082" y="6163"/>
                </a:lnTo>
                <a:lnTo>
                  <a:pt x="3082" y="6236"/>
                </a:lnTo>
                <a:lnTo>
                  <a:pt x="2752" y="6236"/>
                </a:lnTo>
                <a:lnTo>
                  <a:pt x="1322" y="6163"/>
                </a:lnTo>
                <a:lnTo>
                  <a:pt x="808" y="6089"/>
                </a:lnTo>
                <a:lnTo>
                  <a:pt x="515" y="6053"/>
                </a:lnTo>
                <a:lnTo>
                  <a:pt x="258" y="6089"/>
                </a:lnTo>
                <a:lnTo>
                  <a:pt x="368" y="5943"/>
                </a:lnTo>
                <a:lnTo>
                  <a:pt x="515" y="5833"/>
                </a:lnTo>
                <a:lnTo>
                  <a:pt x="661" y="5723"/>
                </a:lnTo>
                <a:lnTo>
                  <a:pt x="808" y="5686"/>
                </a:lnTo>
                <a:close/>
                <a:moveTo>
                  <a:pt x="2239" y="6676"/>
                </a:moveTo>
                <a:lnTo>
                  <a:pt x="3009" y="6713"/>
                </a:lnTo>
                <a:lnTo>
                  <a:pt x="3156" y="6750"/>
                </a:lnTo>
                <a:lnTo>
                  <a:pt x="3156" y="7997"/>
                </a:lnTo>
                <a:lnTo>
                  <a:pt x="3119" y="9244"/>
                </a:lnTo>
                <a:lnTo>
                  <a:pt x="2422" y="9354"/>
                </a:lnTo>
                <a:lnTo>
                  <a:pt x="2422" y="8951"/>
                </a:lnTo>
                <a:lnTo>
                  <a:pt x="2312" y="7630"/>
                </a:lnTo>
                <a:lnTo>
                  <a:pt x="2275" y="6933"/>
                </a:lnTo>
                <a:lnTo>
                  <a:pt x="2239" y="6676"/>
                </a:lnTo>
                <a:close/>
                <a:moveTo>
                  <a:pt x="1065" y="6566"/>
                </a:moveTo>
                <a:lnTo>
                  <a:pt x="1872" y="6676"/>
                </a:lnTo>
                <a:lnTo>
                  <a:pt x="1835" y="6786"/>
                </a:lnTo>
                <a:lnTo>
                  <a:pt x="1835" y="6933"/>
                </a:lnTo>
                <a:lnTo>
                  <a:pt x="1872" y="7226"/>
                </a:lnTo>
                <a:lnTo>
                  <a:pt x="1945" y="8804"/>
                </a:lnTo>
                <a:lnTo>
                  <a:pt x="1982" y="9391"/>
                </a:lnTo>
                <a:lnTo>
                  <a:pt x="1542" y="9391"/>
                </a:lnTo>
                <a:lnTo>
                  <a:pt x="1101" y="9427"/>
                </a:lnTo>
                <a:lnTo>
                  <a:pt x="1028" y="8254"/>
                </a:lnTo>
                <a:lnTo>
                  <a:pt x="955" y="7410"/>
                </a:lnTo>
                <a:lnTo>
                  <a:pt x="918" y="6970"/>
                </a:lnTo>
                <a:lnTo>
                  <a:pt x="808" y="6566"/>
                </a:lnTo>
                <a:close/>
                <a:moveTo>
                  <a:pt x="3082" y="9721"/>
                </a:moveTo>
                <a:lnTo>
                  <a:pt x="3009" y="10454"/>
                </a:lnTo>
                <a:lnTo>
                  <a:pt x="2972" y="10454"/>
                </a:lnTo>
                <a:lnTo>
                  <a:pt x="2862" y="10418"/>
                </a:lnTo>
                <a:lnTo>
                  <a:pt x="2752" y="10418"/>
                </a:lnTo>
                <a:lnTo>
                  <a:pt x="2605" y="10454"/>
                </a:lnTo>
                <a:lnTo>
                  <a:pt x="2495" y="10528"/>
                </a:lnTo>
                <a:lnTo>
                  <a:pt x="2495" y="10418"/>
                </a:lnTo>
                <a:lnTo>
                  <a:pt x="2459" y="9831"/>
                </a:lnTo>
                <a:lnTo>
                  <a:pt x="2789" y="9794"/>
                </a:lnTo>
                <a:lnTo>
                  <a:pt x="3082" y="9721"/>
                </a:lnTo>
                <a:close/>
                <a:moveTo>
                  <a:pt x="1138" y="9758"/>
                </a:moveTo>
                <a:lnTo>
                  <a:pt x="1358" y="9831"/>
                </a:lnTo>
                <a:lnTo>
                  <a:pt x="1542" y="9831"/>
                </a:lnTo>
                <a:lnTo>
                  <a:pt x="1982" y="9868"/>
                </a:lnTo>
                <a:lnTo>
                  <a:pt x="2018" y="10088"/>
                </a:lnTo>
                <a:lnTo>
                  <a:pt x="1982" y="10124"/>
                </a:lnTo>
                <a:lnTo>
                  <a:pt x="1688" y="10088"/>
                </a:lnTo>
                <a:lnTo>
                  <a:pt x="1615" y="10124"/>
                </a:lnTo>
                <a:lnTo>
                  <a:pt x="1542" y="10161"/>
                </a:lnTo>
                <a:lnTo>
                  <a:pt x="1542" y="10234"/>
                </a:lnTo>
                <a:lnTo>
                  <a:pt x="1578" y="10308"/>
                </a:lnTo>
                <a:lnTo>
                  <a:pt x="1725" y="10454"/>
                </a:lnTo>
                <a:lnTo>
                  <a:pt x="1945" y="10491"/>
                </a:lnTo>
                <a:lnTo>
                  <a:pt x="2018" y="10491"/>
                </a:lnTo>
                <a:lnTo>
                  <a:pt x="2018" y="10748"/>
                </a:lnTo>
                <a:lnTo>
                  <a:pt x="1798" y="10785"/>
                </a:lnTo>
                <a:lnTo>
                  <a:pt x="1798" y="10748"/>
                </a:lnTo>
                <a:lnTo>
                  <a:pt x="1762" y="10748"/>
                </a:lnTo>
                <a:lnTo>
                  <a:pt x="1688" y="10785"/>
                </a:lnTo>
                <a:lnTo>
                  <a:pt x="1615" y="10821"/>
                </a:lnTo>
                <a:lnTo>
                  <a:pt x="1542" y="10895"/>
                </a:lnTo>
                <a:lnTo>
                  <a:pt x="1505" y="11005"/>
                </a:lnTo>
                <a:lnTo>
                  <a:pt x="1542" y="11078"/>
                </a:lnTo>
                <a:lnTo>
                  <a:pt x="1652" y="11151"/>
                </a:lnTo>
                <a:lnTo>
                  <a:pt x="2055" y="11151"/>
                </a:lnTo>
                <a:lnTo>
                  <a:pt x="2129" y="11408"/>
                </a:lnTo>
                <a:lnTo>
                  <a:pt x="2239" y="11592"/>
                </a:lnTo>
                <a:lnTo>
                  <a:pt x="2275" y="11628"/>
                </a:lnTo>
                <a:lnTo>
                  <a:pt x="2349" y="11628"/>
                </a:lnTo>
                <a:lnTo>
                  <a:pt x="2422" y="11592"/>
                </a:lnTo>
                <a:lnTo>
                  <a:pt x="2459" y="11555"/>
                </a:lnTo>
                <a:lnTo>
                  <a:pt x="2532" y="11371"/>
                </a:lnTo>
                <a:lnTo>
                  <a:pt x="2569" y="11188"/>
                </a:lnTo>
                <a:lnTo>
                  <a:pt x="2569" y="11005"/>
                </a:lnTo>
                <a:lnTo>
                  <a:pt x="2532" y="10785"/>
                </a:lnTo>
                <a:lnTo>
                  <a:pt x="2679" y="10821"/>
                </a:lnTo>
                <a:lnTo>
                  <a:pt x="3009" y="10821"/>
                </a:lnTo>
                <a:lnTo>
                  <a:pt x="2936" y="11408"/>
                </a:lnTo>
                <a:lnTo>
                  <a:pt x="2862" y="11812"/>
                </a:lnTo>
                <a:lnTo>
                  <a:pt x="2825" y="11995"/>
                </a:lnTo>
                <a:lnTo>
                  <a:pt x="2752" y="12178"/>
                </a:lnTo>
                <a:lnTo>
                  <a:pt x="2642" y="12362"/>
                </a:lnTo>
                <a:lnTo>
                  <a:pt x="2532" y="12472"/>
                </a:lnTo>
                <a:lnTo>
                  <a:pt x="2349" y="12582"/>
                </a:lnTo>
                <a:lnTo>
                  <a:pt x="2129" y="12619"/>
                </a:lnTo>
                <a:lnTo>
                  <a:pt x="1945" y="12619"/>
                </a:lnTo>
                <a:lnTo>
                  <a:pt x="1798" y="12582"/>
                </a:lnTo>
                <a:lnTo>
                  <a:pt x="1652" y="12472"/>
                </a:lnTo>
                <a:lnTo>
                  <a:pt x="1505" y="12362"/>
                </a:lnTo>
                <a:lnTo>
                  <a:pt x="1432" y="12215"/>
                </a:lnTo>
                <a:lnTo>
                  <a:pt x="1322" y="12068"/>
                </a:lnTo>
                <a:lnTo>
                  <a:pt x="1211" y="11738"/>
                </a:lnTo>
                <a:lnTo>
                  <a:pt x="1138" y="11335"/>
                </a:lnTo>
                <a:lnTo>
                  <a:pt x="1138" y="10858"/>
                </a:lnTo>
                <a:lnTo>
                  <a:pt x="1138" y="10014"/>
                </a:lnTo>
                <a:lnTo>
                  <a:pt x="1138" y="9758"/>
                </a:lnTo>
                <a:close/>
                <a:moveTo>
                  <a:pt x="625" y="0"/>
                </a:moveTo>
                <a:lnTo>
                  <a:pt x="478" y="37"/>
                </a:lnTo>
                <a:lnTo>
                  <a:pt x="331" y="110"/>
                </a:lnTo>
                <a:lnTo>
                  <a:pt x="294" y="184"/>
                </a:lnTo>
                <a:lnTo>
                  <a:pt x="294" y="220"/>
                </a:lnTo>
                <a:lnTo>
                  <a:pt x="294" y="294"/>
                </a:lnTo>
                <a:lnTo>
                  <a:pt x="331" y="330"/>
                </a:lnTo>
                <a:lnTo>
                  <a:pt x="294" y="587"/>
                </a:lnTo>
                <a:lnTo>
                  <a:pt x="294" y="844"/>
                </a:lnTo>
                <a:lnTo>
                  <a:pt x="331" y="1101"/>
                </a:lnTo>
                <a:lnTo>
                  <a:pt x="368" y="1321"/>
                </a:lnTo>
                <a:lnTo>
                  <a:pt x="551" y="1834"/>
                </a:lnTo>
                <a:lnTo>
                  <a:pt x="735" y="2274"/>
                </a:lnTo>
                <a:lnTo>
                  <a:pt x="918" y="2641"/>
                </a:lnTo>
                <a:lnTo>
                  <a:pt x="1175" y="3008"/>
                </a:lnTo>
                <a:lnTo>
                  <a:pt x="1322" y="3155"/>
                </a:lnTo>
                <a:lnTo>
                  <a:pt x="1505" y="3265"/>
                </a:lnTo>
                <a:lnTo>
                  <a:pt x="1652" y="3375"/>
                </a:lnTo>
                <a:lnTo>
                  <a:pt x="1872" y="3375"/>
                </a:lnTo>
                <a:lnTo>
                  <a:pt x="1798" y="3815"/>
                </a:lnTo>
                <a:lnTo>
                  <a:pt x="1725" y="4365"/>
                </a:lnTo>
                <a:lnTo>
                  <a:pt x="1725" y="4659"/>
                </a:lnTo>
                <a:lnTo>
                  <a:pt x="1762" y="4806"/>
                </a:lnTo>
                <a:lnTo>
                  <a:pt x="1798" y="4916"/>
                </a:lnTo>
                <a:lnTo>
                  <a:pt x="1762" y="5319"/>
                </a:lnTo>
                <a:lnTo>
                  <a:pt x="1615" y="5319"/>
                </a:lnTo>
                <a:lnTo>
                  <a:pt x="1138" y="5282"/>
                </a:lnTo>
                <a:lnTo>
                  <a:pt x="918" y="5246"/>
                </a:lnTo>
                <a:lnTo>
                  <a:pt x="698" y="5282"/>
                </a:lnTo>
                <a:lnTo>
                  <a:pt x="404" y="5392"/>
                </a:lnTo>
                <a:lnTo>
                  <a:pt x="294" y="5466"/>
                </a:lnTo>
                <a:lnTo>
                  <a:pt x="184" y="5576"/>
                </a:lnTo>
                <a:lnTo>
                  <a:pt x="111" y="5686"/>
                </a:lnTo>
                <a:lnTo>
                  <a:pt x="74" y="5796"/>
                </a:lnTo>
                <a:lnTo>
                  <a:pt x="38" y="5943"/>
                </a:lnTo>
                <a:lnTo>
                  <a:pt x="1" y="6089"/>
                </a:lnTo>
                <a:lnTo>
                  <a:pt x="38" y="6163"/>
                </a:lnTo>
                <a:lnTo>
                  <a:pt x="111" y="6199"/>
                </a:lnTo>
                <a:lnTo>
                  <a:pt x="38" y="6273"/>
                </a:lnTo>
                <a:lnTo>
                  <a:pt x="38" y="6346"/>
                </a:lnTo>
                <a:lnTo>
                  <a:pt x="38" y="6456"/>
                </a:lnTo>
                <a:lnTo>
                  <a:pt x="111" y="6530"/>
                </a:lnTo>
                <a:lnTo>
                  <a:pt x="184" y="6566"/>
                </a:lnTo>
                <a:lnTo>
                  <a:pt x="294" y="6566"/>
                </a:lnTo>
                <a:lnTo>
                  <a:pt x="368" y="6493"/>
                </a:lnTo>
                <a:lnTo>
                  <a:pt x="441" y="6493"/>
                </a:lnTo>
                <a:lnTo>
                  <a:pt x="441" y="6530"/>
                </a:lnTo>
                <a:lnTo>
                  <a:pt x="441" y="6786"/>
                </a:lnTo>
                <a:lnTo>
                  <a:pt x="441" y="7080"/>
                </a:lnTo>
                <a:lnTo>
                  <a:pt x="515" y="7593"/>
                </a:lnTo>
                <a:lnTo>
                  <a:pt x="588" y="8657"/>
                </a:lnTo>
                <a:lnTo>
                  <a:pt x="625" y="9721"/>
                </a:lnTo>
                <a:lnTo>
                  <a:pt x="625" y="10785"/>
                </a:lnTo>
                <a:lnTo>
                  <a:pt x="661" y="11225"/>
                </a:lnTo>
                <a:lnTo>
                  <a:pt x="698" y="11665"/>
                </a:lnTo>
                <a:lnTo>
                  <a:pt x="808" y="12105"/>
                </a:lnTo>
                <a:lnTo>
                  <a:pt x="881" y="12289"/>
                </a:lnTo>
                <a:lnTo>
                  <a:pt x="991" y="12509"/>
                </a:lnTo>
                <a:lnTo>
                  <a:pt x="1065" y="12655"/>
                </a:lnTo>
                <a:lnTo>
                  <a:pt x="1175" y="12765"/>
                </a:lnTo>
                <a:lnTo>
                  <a:pt x="1322" y="12912"/>
                </a:lnTo>
                <a:lnTo>
                  <a:pt x="1468" y="12985"/>
                </a:lnTo>
                <a:lnTo>
                  <a:pt x="1615" y="13059"/>
                </a:lnTo>
                <a:lnTo>
                  <a:pt x="1798" y="13096"/>
                </a:lnTo>
                <a:lnTo>
                  <a:pt x="1945" y="13132"/>
                </a:lnTo>
                <a:lnTo>
                  <a:pt x="2129" y="13169"/>
                </a:lnTo>
                <a:lnTo>
                  <a:pt x="2349" y="13132"/>
                </a:lnTo>
                <a:lnTo>
                  <a:pt x="2569" y="13096"/>
                </a:lnTo>
                <a:lnTo>
                  <a:pt x="2752" y="12985"/>
                </a:lnTo>
                <a:lnTo>
                  <a:pt x="2899" y="12875"/>
                </a:lnTo>
                <a:lnTo>
                  <a:pt x="3009" y="12765"/>
                </a:lnTo>
                <a:lnTo>
                  <a:pt x="3119" y="12582"/>
                </a:lnTo>
                <a:lnTo>
                  <a:pt x="3302" y="12215"/>
                </a:lnTo>
                <a:lnTo>
                  <a:pt x="3412" y="11812"/>
                </a:lnTo>
                <a:lnTo>
                  <a:pt x="3449" y="11408"/>
                </a:lnTo>
                <a:lnTo>
                  <a:pt x="3522" y="10601"/>
                </a:lnTo>
                <a:lnTo>
                  <a:pt x="3632" y="9647"/>
                </a:lnTo>
                <a:lnTo>
                  <a:pt x="3669" y="8657"/>
                </a:lnTo>
                <a:lnTo>
                  <a:pt x="3669" y="7667"/>
                </a:lnTo>
                <a:lnTo>
                  <a:pt x="3669" y="6676"/>
                </a:lnTo>
                <a:lnTo>
                  <a:pt x="3743" y="6603"/>
                </a:lnTo>
                <a:lnTo>
                  <a:pt x="3779" y="6530"/>
                </a:lnTo>
                <a:lnTo>
                  <a:pt x="3779" y="6456"/>
                </a:lnTo>
                <a:lnTo>
                  <a:pt x="3889" y="6273"/>
                </a:lnTo>
                <a:lnTo>
                  <a:pt x="3963" y="6053"/>
                </a:lnTo>
                <a:lnTo>
                  <a:pt x="3999" y="5833"/>
                </a:lnTo>
                <a:lnTo>
                  <a:pt x="3963" y="5723"/>
                </a:lnTo>
                <a:lnTo>
                  <a:pt x="3926" y="5612"/>
                </a:lnTo>
                <a:lnTo>
                  <a:pt x="3816" y="5502"/>
                </a:lnTo>
                <a:lnTo>
                  <a:pt x="3669" y="5429"/>
                </a:lnTo>
                <a:lnTo>
                  <a:pt x="3486" y="5392"/>
                </a:lnTo>
                <a:lnTo>
                  <a:pt x="3266" y="5356"/>
                </a:lnTo>
                <a:lnTo>
                  <a:pt x="2532" y="5356"/>
                </a:lnTo>
                <a:lnTo>
                  <a:pt x="2165" y="5319"/>
                </a:lnTo>
                <a:lnTo>
                  <a:pt x="2092" y="4806"/>
                </a:lnTo>
                <a:lnTo>
                  <a:pt x="2165" y="4585"/>
                </a:lnTo>
                <a:lnTo>
                  <a:pt x="2165" y="4365"/>
                </a:lnTo>
                <a:lnTo>
                  <a:pt x="2202" y="3962"/>
                </a:lnTo>
                <a:lnTo>
                  <a:pt x="2459" y="4145"/>
                </a:lnTo>
                <a:lnTo>
                  <a:pt x="2715" y="4292"/>
                </a:lnTo>
                <a:lnTo>
                  <a:pt x="2972" y="4402"/>
                </a:lnTo>
                <a:lnTo>
                  <a:pt x="3266" y="4475"/>
                </a:lnTo>
                <a:lnTo>
                  <a:pt x="3522" y="4549"/>
                </a:lnTo>
                <a:lnTo>
                  <a:pt x="3816" y="4585"/>
                </a:lnTo>
                <a:lnTo>
                  <a:pt x="4403" y="4585"/>
                </a:lnTo>
                <a:lnTo>
                  <a:pt x="4660" y="4549"/>
                </a:lnTo>
                <a:lnTo>
                  <a:pt x="4953" y="4475"/>
                </a:lnTo>
                <a:lnTo>
                  <a:pt x="5210" y="4402"/>
                </a:lnTo>
                <a:lnTo>
                  <a:pt x="5503" y="4292"/>
                </a:lnTo>
                <a:lnTo>
                  <a:pt x="5760" y="4182"/>
                </a:lnTo>
                <a:lnTo>
                  <a:pt x="5833" y="4109"/>
                </a:lnTo>
                <a:lnTo>
                  <a:pt x="5833" y="3999"/>
                </a:lnTo>
                <a:lnTo>
                  <a:pt x="5833" y="3888"/>
                </a:lnTo>
                <a:lnTo>
                  <a:pt x="5797" y="3778"/>
                </a:lnTo>
                <a:lnTo>
                  <a:pt x="5797" y="3778"/>
                </a:lnTo>
                <a:lnTo>
                  <a:pt x="5833" y="3815"/>
                </a:lnTo>
                <a:lnTo>
                  <a:pt x="5980" y="3962"/>
                </a:lnTo>
                <a:lnTo>
                  <a:pt x="6053" y="3999"/>
                </a:lnTo>
                <a:lnTo>
                  <a:pt x="6200" y="4035"/>
                </a:lnTo>
                <a:lnTo>
                  <a:pt x="6237" y="4035"/>
                </a:lnTo>
                <a:lnTo>
                  <a:pt x="6274" y="3999"/>
                </a:lnTo>
                <a:lnTo>
                  <a:pt x="6347" y="3888"/>
                </a:lnTo>
                <a:lnTo>
                  <a:pt x="6310" y="3742"/>
                </a:lnTo>
                <a:lnTo>
                  <a:pt x="6274" y="3632"/>
                </a:lnTo>
                <a:lnTo>
                  <a:pt x="6200" y="3522"/>
                </a:lnTo>
                <a:lnTo>
                  <a:pt x="6090" y="3375"/>
                </a:lnTo>
                <a:lnTo>
                  <a:pt x="5833" y="3192"/>
                </a:lnTo>
                <a:lnTo>
                  <a:pt x="5613" y="3045"/>
                </a:lnTo>
                <a:lnTo>
                  <a:pt x="5283" y="2861"/>
                </a:lnTo>
                <a:lnTo>
                  <a:pt x="4953" y="2715"/>
                </a:lnTo>
                <a:lnTo>
                  <a:pt x="4256" y="2495"/>
                </a:lnTo>
                <a:lnTo>
                  <a:pt x="3926" y="2421"/>
                </a:lnTo>
                <a:lnTo>
                  <a:pt x="3596" y="2385"/>
                </a:lnTo>
                <a:lnTo>
                  <a:pt x="3302" y="2458"/>
                </a:lnTo>
                <a:lnTo>
                  <a:pt x="2972" y="2605"/>
                </a:lnTo>
                <a:lnTo>
                  <a:pt x="2679" y="2788"/>
                </a:lnTo>
                <a:lnTo>
                  <a:pt x="2349" y="3081"/>
                </a:lnTo>
                <a:lnTo>
                  <a:pt x="2349" y="3045"/>
                </a:lnTo>
                <a:lnTo>
                  <a:pt x="2385" y="2788"/>
                </a:lnTo>
                <a:lnTo>
                  <a:pt x="2459" y="2568"/>
                </a:lnTo>
                <a:lnTo>
                  <a:pt x="2495" y="2458"/>
                </a:lnTo>
                <a:lnTo>
                  <a:pt x="2495" y="2311"/>
                </a:lnTo>
                <a:lnTo>
                  <a:pt x="2495" y="2201"/>
                </a:lnTo>
                <a:lnTo>
                  <a:pt x="2422" y="2128"/>
                </a:lnTo>
                <a:lnTo>
                  <a:pt x="2385" y="1871"/>
                </a:lnTo>
                <a:lnTo>
                  <a:pt x="2312" y="1614"/>
                </a:lnTo>
                <a:lnTo>
                  <a:pt x="2129" y="1137"/>
                </a:lnTo>
                <a:lnTo>
                  <a:pt x="2018" y="917"/>
                </a:lnTo>
                <a:lnTo>
                  <a:pt x="1835" y="661"/>
                </a:lnTo>
                <a:lnTo>
                  <a:pt x="1652" y="440"/>
                </a:lnTo>
                <a:lnTo>
                  <a:pt x="1395" y="220"/>
                </a:lnTo>
                <a:lnTo>
                  <a:pt x="1138" y="74"/>
                </a:lnTo>
                <a:lnTo>
                  <a:pt x="881" y="0"/>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512" name="Shape 512"/>
          <p:cNvSpPr/>
          <p:nvPr/>
        </p:nvSpPr>
        <p:spPr>
          <a:xfrm rot="1920548">
            <a:off x="8225551" y="625274"/>
            <a:ext cx="501522" cy="425557"/>
          </a:xfrm>
          <a:custGeom>
            <a:avLst/>
            <a:gdLst/>
            <a:ahLst/>
            <a:cxnLst/>
            <a:rect l="0" t="0" r="0" b="0"/>
            <a:pathLst>
              <a:path w="17681" h="15004" extrusionOk="0">
                <a:moveTo>
                  <a:pt x="6823" y="1981"/>
                </a:moveTo>
                <a:lnTo>
                  <a:pt x="6676" y="2018"/>
                </a:lnTo>
                <a:lnTo>
                  <a:pt x="6566" y="2055"/>
                </a:lnTo>
                <a:lnTo>
                  <a:pt x="6493" y="2201"/>
                </a:lnTo>
                <a:lnTo>
                  <a:pt x="6420" y="2385"/>
                </a:lnTo>
                <a:lnTo>
                  <a:pt x="6383" y="2531"/>
                </a:lnTo>
                <a:lnTo>
                  <a:pt x="6383" y="2641"/>
                </a:lnTo>
                <a:lnTo>
                  <a:pt x="6420" y="2752"/>
                </a:lnTo>
                <a:lnTo>
                  <a:pt x="6493" y="2825"/>
                </a:lnTo>
                <a:lnTo>
                  <a:pt x="6566" y="2862"/>
                </a:lnTo>
                <a:lnTo>
                  <a:pt x="6713" y="2862"/>
                </a:lnTo>
                <a:lnTo>
                  <a:pt x="6860" y="2825"/>
                </a:lnTo>
                <a:lnTo>
                  <a:pt x="6933" y="2752"/>
                </a:lnTo>
                <a:lnTo>
                  <a:pt x="7006" y="2641"/>
                </a:lnTo>
                <a:lnTo>
                  <a:pt x="7080" y="2531"/>
                </a:lnTo>
                <a:lnTo>
                  <a:pt x="7080" y="2421"/>
                </a:lnTo>
                <a:lnTo>
                  <a:pt x="7080" y="2275"/>
                </a:lnTo>
                <a:lnTo>
                  <a:pt x="7006" y="2165"/>
                </a:lnTo>
                <a:lnTo>
                  <a:pt x="6933" y="2055"/>
                </a:lnTo>
                <a:lnTo>
                  <a:pt x="6823" y="1981"/>
                </a:lnTo>
                <a:close/>
                <a:moveTo>
                  <a:pt x="5282" y="2641"/>
                </a:moveTo>
                <a:lnTo>
                  <a:pt x="5209" y="2678"/>
                </a:lnTo>
                <a:lnTo>
                  <a:pt x="5136" y="2715"/>
                </a:lnTo>
                <a:lnTo>
                  <a:pt x="5062" y="2788"/>
                </a:lnTo>
                <a:lnTo>
                  <a:pt x="5062" y="2898"/>
                </a:lnTo>
                <a:lnTo>
                  <a:pt x="5062" y="2935"/>
                </a:lnTo>
                <a:lnTo>
                  <a:pt x="4989" y="2972"/>
                </a:lnTo>
                <a:lnTo>
                  <a:pt x="4952" y="3045"/>
                </a:lnTo>
                <a:lnTo>
                  <a:pt x="4952" y="3118"/>
                </a:lnTo>
                <a:lnTo>
                  <a:pt x="4952" y="3228"/>
                </a:lnTo>
                <a:lnTo>
                  <a:pt x="5026" y="3338"/>
                </a:lnTo>
                <a:lnTo>
                  <a:pt x="5099" y="3412"/>
                </a:lnTo>
                <a:lnTo>
                  <a:pt x="5319" y="3412"/>
                </a:lnTo>
                <a:lnTo>
                  <a:pt x="5429" y="3338"/>
                </a:lnTo>
                <a:lnTo>
                  <a:pt x="5502" y="3265"/>
                </a:lnTo>
                <a:lnTo>
                  <a:pt x="5576" y="3155"/>
                </a:lnTo>
                <a:lnTo>
                  <a:pt x="5613" y="3008"/>
                </a:lnTo>
                <a:lnTo>
                  <a:pt x="5576" y="2862"/>
                </a:lnTo>
                <a:lnTo>
                  <a:pt x="5502" y="2752"/>
                </a:lnTo>
                <a:lnTo>
                  <a:pt x="5392" y="2678"/>
                </a:lnTo>
                <a:lnTo>
                  <a:pt x="5282" y="2641"/>
                </a:lnTo>
                <a:close/>
                <a:moveTo>
                  <a:pt x="6786" y="3559"/>
                </a:moveTo>
                <a:lnTo>
                  <a:pt x="6640" y="3595"/>
                </a:lnTo>
                <a:lnTo>
                  <a:pt x="6493" y="3705"/>
                </a:lnTo>
                <a:lnTo>
                  <a:pt x="6383" y="3815"/>
                </a:lnTo>
                <a:lnTo>
                  <a:pt x="6309" y="3962"/>
                </a:lnTo>
                <a:lnTo>
                  <a:pt x="6273" y="4109"/>
                </a:lnTo>
                <a:lnTo>
                  <a:pt x="6273" y="4255"/>
                </a:lnTo>
                <a:lnTo>
                  <a:pt x="6273" y="4366"/>
                </a:lnTo>
                <a:lnTo>
                  <a:pt x="6383" y="4439"/>
                </a:lnTo>
                <a:lnTo>
                  <a:pt x="6493" y="4476"/>
                </a:lnTo>
                <a:lnTo>
                  <a:pt x="6603" y="4439"/>
                </a:lnTo>
                <a:lnTo>
                  <a:pt x="6750" y="4329"/>
                </a:lnTo>
                <a:lnTo>
                  <a:pt x="6860" y="4329"/>
                </a:lnTo>
                <a:lnTo>
                  <a:pt x="6970" y="4292"/>
                </a:lnTo>
                <a:lnTo>
                  <a:pt x="7080" y="4182"/>
                </a:lnTo>
                <a:lnTo>
                  <a:pt x="7153" y="4035"/>
                </a:lnTo>
                <a:lnTo>
                  <a:pt x="7153" y="3852"/>
                </a:lnTo>
                <a:lnTo>
                  <a:pt x="7080" y="3705"/>
                </a:lnTo>
                <a:lnTo>
                  <a:pt x="7043" y="3632"/>
                </a:lnTo>
                <a:lnTo>
                  <a:pt x="6970" y="3595"/>
                </a:lnTo>
                <a:lnTo>
                  <a:pt x="6786" y="3559"/>
                </a:lnTo>
                <a:close/>
                <a:moveTo>
                  <a:pt x="4806" y="5979"/>
                </a:moveTo>
                <a:lnTo>
                  <a:pt x="4622" y="6090"/>
                </a:lnTo>
                <a:lnTo>
                  <a:pt x="4439" y="6200"/>
                </a:lnTo>
                <a:lnTo>
                  <a:pt x="4402" y="6236"/>
                </a:lnTo>
                <a:lnTo>
                  <a:pt x="4329" y="6310"/>
                </a:lnTo>
                <a:lnTo>
                  <a:pt x="4255" y="6383"/>
                </a:lnTo>
                <a:lnTo>
                  <a:pt x="4219" y="6493"/>
                </a:lnTo>
                <a:lnTo>
                  <a:pt x="4219" y="6566"/>
                </a:lnTo>
                <a:lnTo>
                  <a:pt x="4255" y="6713"/>
                </a:lnTo>
                <a:lnTo>
                  <a:pt x="4329" y="6860"/>
                </a:lnTo>
                <a:lnTo>
                  <a:pt x="4365" y="6897"/>
                </a:lnTo>
                <a:lnTo>
                  <a:pt x="4475" y="6970"/>
                </a:lnTo>
                <a:lnTo>
                  <a:pt x="4585" y="7007"/>
                </a:lnTo>
                <a:lnTo>
                  <a:pt x="4696" y="7043"/>
                </a:lnTo>
                <a:lnTo>
                  <a:pt x="4842" y="7007"/>
                </a:lnTo>
                <a:lnTo>
                  <a:pt x="4952" y="6970"/>
                </a:lnTo>
                <a:lnTo>
                  <a:pt x="5026" y="6897"/>
                </a:lnTo>
                <a:lnTo>
                  <a:pt x="5209" y="6750"/>
                </a:lnTo>
                <a:lnTo>
                  <a:pt x="5282" y="6640"/>
                </a:lnTo>
                <a:lnTo>
                  <a:pt x="5319" y="6493"/>
                </a:lnTo>
                <a:lnTo>
                  <a:pt x="5356" y="6346"/>
                </a:lnTo>
                <a:lnTo>
                  <a:pt x="5356" y="6236"/>
                </a:lnTo>
                <a:lnTo>
                  <a:pt x="5282" y="6126"/>
                </a:lnTo>
                <a:lnTo>
                  <a:pt x="5209" y="6053"/>
                </a:lnTo>
                <a:lnTo>
                  <a:pt x="5136" y="5979"/>
                </a:lnTo>
                <a:close/>
                <a:moveTo>
                  <a:pt x="4219" y="4916"/>
                </a:moveTo>
                <a:lnTo>
                  <a:pt x="4219" y="5062"/>
                </a:lnTo>
                <a:lnTo>
                  <a:pt x="4255" y="5136"/>
                </a:lnTo>
                <a:lnTo>
                  <a:pt x="4292" y="5173"/>
                </a:lnTo>
                <a:lnTo>
                  <a:pt x="4439" y="5209"/>
                </a:lnTo>
                <a:lnTo>
                  <a:pt x="4549" y="5173"/>
                </a:lnTo>
                <a:lnTo>
                  <a:pt x="4585" y="5136"/>
                </a:lnTo>
                <a:lnTo>
                  <a:pt x="4622" y="5062"/>
                </a:lnTo>
                <a:lnTo>
                  <a:pt x="4659" y="5026"/>
                </a:lnTo>
                <a:lnTo>
                  <a:pt x="4989" y="5136"/>
                </a:lnTo>
                <a:lnTo>
                  <a:pt x="5319" y="5209"/>
                </a:lnTo>
                <a:lnTo>
                  <a:pt x="5392" y="5319"/>
                </a:lnTo>
                <a:lnTo>
                  <a:pt x="5466" y="5429"/>
                </a:lnTo>
                <a:lnTo>
                  <a:pt x="5686" y="5613"/>
                </a:lnTo>
                <a:lnTo>
                  <a:pt x="5869" y="5833"/>
                </a:lnTo>
                <a:lnTo>
                  <a:pt x="5979" y="6053"/>
                </a:lnTo>
                <a:lnTo>
                  <a:pt x="6016" y="6273"/>
                </a:lnTo>
                <a:lnTo>
                  <a:pt x="5979" y="6530"/>
                </a:lnTo>
                <a:lnTo>
                  <a:pt x="5943" y="6676"/>
                </a:lnTo>
                <a:lnTo>
                  <a:pt x="5869" y="6823"/>
                </a:lnTo>
                <a:lnTo>
                  <a:pt x="5686" y="7080"/>
                </a:lnTo>
                <a:lnTo>
                  <a:pt x="5466" y="7227"/>
                </a:lnTo>
                <a:lnTo>
                  <a:pt x="5209" y="7373"/>
                </a:lnTo>
                <a:lnTo>
                  <a:pt x="4916" y="7447"/>
                </a:lnTo>
                <a:lnTo>
                  <a:pt x="4622" y="7483"/>
                </a:lnTo>
                <a:lnTo>
                  <a:pt x="4329" y="7520"/>
                </a:lnTo>
                <a:lnTo>
                  <a:pt x="4035" y="7483"/>
                </a:lnTo>
                <a:lnTo>
                  <a:pt x="3778" y="7447"/>
                </a:lnTo>
                <a:lnTo>
                  <a:pt x="3485" y="7337"/>
                </a:lnTo>
                <a:lnTo>
                  <a:pt x="3338" y="7227"/>
                </a:lnTo>
                <a:lnTo>
                  <a:pt x="3228" y="7080"/>
                </a:lnTo>
                <a:lnTo>
                  <a:pt x="3155" y="6897"/>
                </a:lnTo>
                <a:lnTo>
                  <a:pt x="3118" y="6713"/>
                </a:lnTo>
                <a:lnTo>
                  <a:pt x="3082" y="6383"/>
                </a:lnTo>
                <a:lnTo>
                  <a:pt x="3155" y="6090"/>
                </a:lnTo>
                <a:lnTo>
                  <a:pt x="3228" y="5796"/>
                </a:lnTo>
                <a:lnTo>
                  <a:pt x="3375" y="5539"/>
                </a:lnTo>
                <a:lnTo>
                  <a:pt x="3558" y="5319"/>
                </a:lnTo>
                <a:lnTo>
                  <a:pt x="3742" y="5173"/>
                </a:lnTo>
                <a:lnTo>
                  <a:pt x="3962" y="5026"/>
                </a:lnTo>
                <a:lnTo>
                  <a:pt x="4219" y="4916"/>
                </a:lnTo>
                <a:close/>
                <a:moveTo>
                  <a:pt x="11628" y="7190"/>
                </a:moveTo>
                <a:lnTo>
                  <a:pt x="11958" y="7263"/>
                </a:lnTo>
                <a:lnTo>
                  <a:pt x="12252" y="7263"/>
                </a:lnTo>
                <a:lnTo>
                  <a:pt x="12362" y="7227"/>
                </a:lnTo>
                <a:lnTo>
                  <a:pt x="12435" y="7447"/>
                </a:lnTo>
                <a:lnTo>
                  <a:pt x="12509" y="7704"/>
                </a:lnTo>
                <a:lnTo>
                  <a:pt x="12509" y="7814"/>
                </a:lnTo>
                <a:lnTo>
                  <a:pt x="12472" y="7814"/>
                </a:lnTo>
                <a:lnTo>
                  <a:pt x="12399" y="7850"/>
                </a:lnTo>
                <a:lnTo>
                  <a:pt x="12399" y="7887"/>
                </a:lnTo>
                <a:lnTo>
                  <a:pt x="12252" y="7814"/>
                </a:lnTo>
                <a:lnTo>
                  <a:pt x="11738" y="7557"/>
                </a:lnTo>
                <a:lnTo>
                  <a:pt x="11702" y="7483"/>
                </a:lnTo>
                <a:lnTo>
                  <a:pt x="11628" y="7373"/>
                </a:lnTo>
                <a:lnTo>
                  <a:pt x="11628" y="7190"/>
                </a:lnTo>
                <a:close/>
                <a:moveTo>
                  <a:pt x="4329" y="4402"/>
                </a:moveTo>
                <a:lnTo>
                  <a:pt x="4255" y="4476"/>
                </a:lnTo>
                <a:lnTo>
                  <a:pt x="4035" y="4512"/>
                </a:lnTo>
                <a:lnTo>
                  <a:pt x="3815" y="4622"/>
                </a:lnTo>
                <a:lnTo>
                  <a:pt x="3632" y="4732"/>
                </a:lnTo>
                <a:lnTo>
                  <a:pt x="3448" y="4842"/>
                </a:lnTo>
                <a:lnTo>
                  <a:pt x="3265" y="4989"/>
                </a:lnTo>
                <a:lnTo>
                  <a:pt x="3082" y="5173"/>
                </a:lnTo>
                <a:lnTo>
                  <a:pt x="2971" y="5356"/>
                </a:lnTo>
                <a:lnTo>
                  <a:pt x="2825" y="5576"/>
                </a:lnTo>
                <a:lnTo>
                  <a:pt x="2715" y="5906"/>
                </a:lnTo>
                <a:lnTo>
                  <a:pt x="2641" y="6236"/>
                </a:lnTo>
                <a:lnTo>
                  <a:pt x="2641" y="6603"/>
                </a:lnTo>
                <a:lnTo>
                  <a:pt x="2678" y="6933"/>
                </a:lnTo>
                <a:lnTo>
                  <a:pt x="2825" y="7263"/>
                </a:lnTo>
                <a:lnTo>
                  <a:pt x="3008" y="7520"/>
                </a:lnTo>
                <a:lnTo>
                  <a:pt x="3118" y="7667"/>
                </a:lnTo>
                <a:lnTo>
                  <a:pt x="3265" y="7740"/>
                </a:lnTo>
                <a:lnTo>
                  <a:pt x="3412" y="7850"/>
                </a:lnTo>
                <a:lnTo>
                  <a:pt x="3595" y="7887"/>
                </a:lnTo>
                <a:lnTo>
                  <a:pt x="3962" y="7997"/>
                </a:lnTo>
                <a:lnTo>
                  <a:pt x="4292" y="8034"/>
                </a:lnTo>
                <a:lnTo>
                  <a:pt x="4659" y="7997"/>
                </a:lnTo>
                <a:lnTo>
                  <a:pt x="5026" y="7960"/>
                </a:lnTo>
                <a:lnTo>
                  <a:pt x="5356" y="7850"/>
                </a:lnTo>
                <a:lnTo>
                  <a:pt x="5686" y="7704"/>
                </a:lnTo>
                <a:lnTo>
                  <a:pt x="5979" y="7483"/>
                </a:lnTo>
                <a:lnTo>
                  <a:pt x="6236" y="7227"/>
                </a:lnTo>
                <a:lnTo>
                  <a:pt x="6383" y="6933"/>
                </a:lnTo>
                <a:lnTo>
                  <a:pt x="6456" y="6640"/>
                </a:lnTo>
                <a:lnTo>
                  <a:pt x="6530" y="6346"/>
                </a:lnTo>
                <a:lnTo>
                  <a:pt x="6493" y="6016"/>
                </a:lnTo>
                <a:lnTo>
                  <a:pt x="6420" y="5759"/>
                </a:lnTo>
                <a:lnTo>
                  <a:pt x="6273" y="5503"/>
                </a:lnTo>
                <a:lnTo>
                  <a:pt x="6163" y="5393"/>
                </a:lnTo>
                <a:lnTo>
                  <a:pt x="5979" y="5246"/>
                </a:lnTo>
                <a:lnTo>
                  <a:pt x="5833" y="5099"/>
                </a:lnTo>
                <a:lnTo>
                  <a:pt x="5796" y="5026"/>
                </a:lnTo>
                <a:lnTo>
                  <a:pt x="5796" y="4952"/>
                </a:lnTo>
                <a:lnTo>
                  <a:pt x="5759" y="4879"/>
                </a:lnTo>
                <a:lnTo>
                  <a:pt x="5723" y="4806"/>
                </a:lnTo>
                <a:lnTo>
                  <a:pt x="5649" y="4732"/>
                </a:lnTo>
                <a:lnTo>
                  <a:pt x="5539" y="4696"/>
                </a:lnTo>
                <a:lnTo>
                  <a:pt x="5209" y="4659"/>
                </a:lnTo>
                <a:lnTo>
                  <a:pt x="5136" y="4586"/>
                </a:lnTo>
                <a:lnTo>
                  <a:pt x="5136" y="4512"/>
                </a:lnTo>
                <a:lnTo>
                  <a:pt x="5062" y="4439"/>
                </a:lnTo>
                <a:lnTo>
                  <a:pt x="4585" y="4439"/>
                </a:lnTo>
                <a:lnTo>
                  <a:pt x="4475" y="4402"/>
                </a:lnTo>
                <a:close/>
                <a:moveTo>
                  <a:pt x="1761" y="7447"/>
                </a:moveTo>
                <a:lnTo>
                  <a:pt x="1908" y="7483"/>
                </a:lnTo>
                <a:lnTo>
                  <a:pt x="2054" y="7520"/>
                </a:lnTo>
                <a:lnTo>
                  <a:pt x="2164" y="7630"/>
                </a:lnTo>
                <a:lnTo>
                  <a:pt x="2275" y="7740"/>
                </a:lnTo>
                <a:lnTo>
                  <a:pt x="2348" y="7887"/>
                </a:lnTo>
                <a:lnTo>
                  <a:pt x="2348" y="8070"/>
                </a:lnTo>
                <a:lnTo>
                  <a:pt x="2348" y="8107"/>
                </a:lnTo>
                <a:lnTo>
                  <a:pt x="2311" y="8144"/>
                </a:lnTo>
                <a:lnTo>
                  <a:pt x="2238" y="8144"/>
                </a:lnTo>
                <a:lnTo>
                  <a:pt x="2128" y="8070"/>
                </a:lnTo>
                <a:lnTo>
                  <a:pt x="2018" y="7960"/>
                </a:lnTo>
                <a:lnTo>
                  <a:pt x="1908" y="7814"/>
                </a:lnTo>
                <a:lnTo>
                  <a:pt x="1724" y="7520"/>
                </a:lnTo>
                <a:lnTo>
                  <a:pt x="1651" y="7447"/>
                </a:lnTo>
                <a:close/>
                <a:moveTo>
                  <a:pt x="14233" y="7630"/>
                </a:moveTo>
                <a:lnTo>
                  <a:pt x="14159" y="7667"/>
                </a:lnTo>
                <a:lnTo>
                  <a:pt x="14123" y="7740"/>
                </a:lnTo>
                <a:lnTo>
                  <a:pt x="14013" y="7960"/>
                </a:lnTo>
                <a:lnTo>
                  <a:pt x="14013" y="8070"/>
                </a:lnTo>
                <a:lnTo>
                  <a:pt x="14049" y="8180"/>
                </a:lnTo>
                <a:lnTo>
                  <a:pt x="14086" y="8254"/>
                </a:lnTo>
                <a:lnTo>
                  <a:pt x="14159" y="8290"/>
                </a:lnTo>
                <a:lnTo>
                  <a:pt x="14306" y="8290"/>
                </a:lnTo>
                <a:lnTo>
                  <a:pt x="14416" y="8254"/>
                </a:lnTo>
                <a:lnTo>
                  <a:pt x="14453" y="8180"/>
                </a:lnTo>
                <a:lnTo>
                  <a:pt x="14490" y="8107"/>
                </a:lnTo>
                <a:lnTo>
                  <a:pt x="14490" y="7997"/>
                </a:lnTo>
                <a:lnTo>
                  <a:pt x="14490" y="7924"/>
                </a:lnTo>
                <a:lnTo>
                  <a:pt x="14490" y="7777"/>
                </a:lnTo>
                <a:lnTo>
                  <a:pt x="14453" y="7704"/>
                </a:lnTo>
                <a:lnTo>
                  <a:pt x="14416" y="7667"/>
                </a:lnTo>
                <a:lnTo>
                  <a:pt x="14306" y="7630"/>
                </a:lnTo>
                <a:close/>
                <a:moveTo>
                  <a:pt x="7410" y="6236"/>
                </a:moveTo>
                <a:lnTo>
                  <a:pt x="7300" y="6310"/>
                </a:lnTo>
                <a:lnTo>
                  <a:pt x="7227" y="6346"/>
                </a:lnTo>
                <a:lnTo>
                  <a:pt x="7190" y="6420"/>
                </a:lnTo>
                <a:lnTo>
                  <a:pt x="7153" y="6566"/>
                </a:lnTo>
                <a:lnTo>
                  <a:pt x="7153" y="6750"/>
                </a:lnTo>
                <a:lnTo>
                  <a:pt x="7190" y="6933"/>
                </a:lnTo>
                <a:lnTo>
                  <a:pt x="7227" y="7007"/>
                </a:lnTo>
                <a:lnTo>
                  <a:pt x="7300" y="7080"/>
                </a:lnTo>
                <a:lnTo>
                  <a:pt x="7667" y="7153"/>
                </a:lnTo>
                <a:lnTo>
                  <a:pt x="7410" y="7373"/>
                </a:lnTo>
                <a:lnTo>
                  <a:pt x="7263" y="7520"/>
                </a:lnTo>
                <a:lnTo>
                  <a:pt x="7190" y="7593"/>
                </a:lnTo>
                <a:lnTo>
                  <a:pt x="7153" y="7704"/>
                </a:lnTo>
                <a:lnTo>
                  <a:pt x="7153" y="7887"/>
                </a:lnTo>
                <a:lnTo>
                  <a:pt x="7227" y="8070"/>
                </a:lnTo>
                <a:lnTo>
                  <a:pt x="7337" y="8180"/>
                </a:lnTo>
                <a:lnTo>
                  <a:pt x="7483" y="8290"/>
                </a:lnTo>
                <a:lnTo>
                  <a:pt x="7520" y="8400"/>
                </a:lnTo>
                <a:lnTo>
                  <a:pt x="7557" y="8474"/>
                </a:lnTo>
                <a:lnTo>
                  <a:pt x="7593" y="8511"/>
                </a:lnTo>
                <a:lnTo>
                  <a:pt x="7740" y="8511"/>
                </a:lnTo>
                <a:lnTo>
                  <a:pt x="7813" y="8437"/>
                </a:lnTo>
                <a:lnTo>
                  <a:pt x="7850" y="8364"/>
                </a:lnTo>
                <a:lnTo>
                  <a:pt x="7923" y="8217"/>
                </a:lnTo>
                <a:lnTo>
                  <a:pt x="7923" y="8144"/>
                </a:lnTo>
                <a:lnTo>
                  <a:pt x="7887" y="8070"/>
                </a:lnTo>
                <a:lnTo>
                  <a:pt x="7850" y="7997"/>
                </a:lnTo>
                <a:lnTo>
                  <a:pt x="7777" y="7960"/>
                </a:lnTo>
                <a:lnTo>
                  <a:pt x="7667" y="7924"/>
                </a:lnTo>
                <a:lnTo>
                  <a:pt x="7630" y="7887"/>
                </a:lnTo>
                <a:lnTo>
                  <a:pt x="7630" y="7814"/>
                </a:lnTo>
                <a:lnTo>
                  <a:pt x="7630" y="7777"/>
                </a:lnTo>
                <a:lnTo>
                  <a:pt x="7703" y="7667"/>
                </a:lnTo>
                <a:lnTo>
                  <a:pt x="7850" y="7593"/>
                </a:lnTo>
                <a:lnTo>
                  <a:pt x="7997" y="7410"/>
                </a:lnTo>
                <a:lnTo>
                  <a:pt x="8107" y="7190"/>
                </a:lnTo>
                <a:lnTo>
                  <a:pt x="8107" y="7080"/>
                </a:lnTo>
                <a:lnTo>
                  <a:pt x="8070" y="6970"/>
                </a:lnTo>
                <a:lnTo>
                  <a:pt x="8034" y="6897"/>
                </a:lnTo>
                <a:lnTo>
                  <a:pt x="7960" y="6823"/>
                </a:lnTo>
                <a:lnTo>
                  <a:pt x="7740" y="6750"/>
                </a:lnTo>
                <a:lnTo>
                  <a:pt x="7520" y="6713"/>
                </a:lnTo>
                <a:lnTo>
                  <a:pt x="7557" y="6566"/>
                </a:lnTo>
                <a:lnTo>
                  <a:pt x="7593" y="6493"/>
                </a:lnTo>
                <a:lnTo>
                  <a:pt x="7667" y="6456"/>
                </a:lnTo>
                <a:lnTo>
                  <a:pt x="7703" y="6383"/>
                </a:lnTo>
                <a:lnTo>
                  <a:pt x="7667" y="6310"/>
                </a:lnTo>
                <a:lnTo>
                  <a:pt x="7593" y="6236"/>
                </a:lnTo>
                <a:close/>
                <a:moveTo>
                  <a:pt x="1651" y="6897"/>
                </a:moveTo>
                <a:lnTo>
                  <a:pt x="1578" y="6933"/>
                </a:lnTo>
                <a:lnTo>
                  <a:pt x="1541" y="7007"/>
                </a:lnTo>
                <a:lnTo>
                  <a:pt x="1504" y="7080"/>
                </a:lnTo>
                <a:lnTo>
                  <a:pt x="1504" y="7227"/>
                </a:lnTo>
                <a:lnTo>
                  <a:pt x="1541" y="7300"/>
                </a:lnTo>
                <a:lnTo>
                  <a:pt x="1578" y="7373"/>
                </a:lnTo>
                <a:lnTo>
                  <a:pt x="1541" y="7410"/>
                </a:lnTo>
                <a:lnTo>
                  <a:pt x="1504" y="7410"/>
                </a:lnTo>
                <a:lnTo>
                  <a:pt x="1468" y="7483"/>
                </a:lnTo>
                <a:lnTo>
                  <a:pt x="1431" y="7557"/>
                </a:lnTo>
                <a:lnTo>
                  <a:pt x="1468" y="7814"/>
                </a:lnTo>
                <a:lnTo>
                  <a:pt x="1578" y="8034"/>
                </a:lnTo>
                <a:lnTo>
                  <a:pt x="1724" y="8254"/>
                </a:lnTo>
                <a:lnTo>
                  <a:pt x="1908" y="8437"/>
                </a:lnTo>
                <a:lnTo>
                  <a:pt x="2128" y="8547"/>
                </a:lnTo>
                <a:lnTo>
                  <a:pt x="2238" y="8584"/>
                </a:lnTo>
                <a:lnTo>
                  <a:pt x="2348" y="8621"/>
                </a:lnTo>
                <a:lnTo>
                  <a:pt x="2458" y="8621"/>
                </a:lnTo>
                <a:lnTo>
                  <a:pt x="2568" y="8547"/>
                </a:lnTo>
                <a:lnTo>
                  <a:pt x="2641" y="8474"/>
                </a:lnTo>
                <a:lnTo>
                  <a:pt x="2715" y="8364"/>
                </a:lnTo>
                <a:lnTo>
                  <a:pt x="2788" y="8144"/>
                </a:lnTo>
                <a:lnTo>
                  <a:pt x="2788" y="7960"/>
                </a:lnTo>
                <a:lnTo>
                  <a:pt x="2751" y="7740"/>
                </a:lnTo>
                <a:lnTo>
                  <a:pt x="2678" y="7557"/>
                </a:lnTo>
                <a:lnTo>
                  <a:pt x="2531" y="7373"/>
                </a:lnTo>
                <a:lnTo>
                  <a:pt x="2385" y="7227"/>
                </a:lnTo>
                <a:lnTo>
                  <a:pt x="2201" y="7117"/>
                </a:lnTo>
                <a:lnTo>
                  <a:pt x="1981" y="7043"/>
                </a:lnTo>
                <a:lnTo>
                  <a:pt x="1908" y="6933"/>
                </a:lnTo>
                <a:lnTo>
                  <a:pt x="1834" y="6897"/>
                </a:lnTo>
                <a:close/>
                <a:moveTo>
                  <a:pt x="14306" y="7227"/>
                </a:moveTo>
                <a:lnTo>
                  <a:pt x="14453" y="7263"/>
                </a:lnTo>
                <a:lnTo>
                  <a:pt x="14563" y="7300"/>
                </a:lnTo>
                <a:lnTo>
                  <a:pt x="14636" y="7410"/>
                </a:lnTo>
                <a:lnTo>
                  <a:pt x="14673" y="7520"/>
                </a:lnTo>
                <a:lnTo>
                  <a:pt x="14673" y="7667"/>
                </a:lnTo>
                <a:lnTo>
                  <a:pt x="14673" y="7814"/>
                </a:lnTo>
                <a:lnTo>
                  <a:pt x="14600" y="8070"/>
                </a:lnTo>
                <a:lnTo>
                  <a:pt x="14490" y="8290"/>
                </a:lnTo>
                <a:lnTo>
                  <a:pt x="14343" y="8511"/>
                </a:lnTo>
                <a:lnTo>
                  <a:pt x="14269" y="8584"/>
                </a:lnTo>
                <a:lnTo>
                  <a:pt x="14196" y="8621"/>
                </a:lnTo>
                <a:lnTo>
                  <a:pt x="14123" y="8621"/>
                </a:lnTo>
                <a:lnTo>
                  <a:pt x="14049" y="8584"/>
                </a:lnTo>
                <a:lnTo>
                  <a:pt x="14013" y="8547"/>
                </a:lnTo>
                <a:lnTo>
                  <a:pt x="13976" y="8474"/>
                </a:lnTo>
                <a:lnTo>
                  <a:pt x="13903" y="8290"/>
                </a:lnTo>
                <a:lnTo>
                  <a:pt x="13939" y="8034"/>
                </a:lnTo>
                <a:lnTo>
                  <a:pt x="13976" y="7777"/>
                </a:lnTo>
                <a:lnTo>
                  <a:pt x="14086" y="7263"/>
                </a:lnTo>
                <a:lnTo>
                  <a:pt x="14306" y="7227"/>
                </a:lnTo>
                <a:close/>
                <a:moveTo>
                  <a:pt x="14233" y="6750"/>
                </a:moveTo>
                <a:lnTo>
                  <a:pt x="14123" y="6786"/>
                </a:lnTo>
                <a:lnTo>
                  <a:pt x="13866" y="6786"/>
                </a:lnTo>
                <a:lnTo>
                  <a:pt x="13829" y="6823"/>
                </a:lnTo>
                <a:lnTo>
                  <a:pt x="13756" y="6933"/>
                </a:lnTo>
                <a:lnTo>
                  <a:pt x="13609" y="7373"/>
                </a:lnTo>
                <a:lnTo>
                  <a:pt x="13499" y="7850"/>
                </a:lnTo>
                <a:lnTo>
                  <a:pt x="13462" y="8107"/>
                </a:lnTo>
                <a:lnTo>
                  <a:pt x="13462" y="8327"/>
                </a:lnTo>
                <a:lnTo>
                  <a:pt x="13499" y="8584"/>
                </a:lnTo>
                <a:lnTo>
                  <a:pt x="13572" y="8804"/>
                </a:lnTo>
                <a:lnTo>
                  <a:pt x="13683" y="8914"/>
                </a:lnTo>
                <a:lnTo>
                  <a:pt x="13829" y="9024"/>
                </a:lnTo>
                <a:lnTo>
                  <a:pt x="13976" y="9097"/>
                </a:lnTo>
                <a:lnTo>
                  <a:pt x="14123" y="9134"/>
                </a:lnTo>
                <a:lnTo>
                  <a:pt x="14343" y="9097"/>
                </a:lnTo>
                <a:lnTo>
                  <a:pt x="14490" y="9024"/>
                </a:lnTo>
                <a:lnTo>
                  <a:pt x="14600" y="8877"/>
                </a:lnTo>
                <a:lnTo>
                  <a:pt x="14746" y="8731"/>
                </a:lnTo>
                <a:lnTo>
                  <a:pt x="14966" y="8400"/>
                </a:lnTo>
                <a:lnTo>
                  <a:pt x="15076" y="8180"/>
                </a:lnTo>
                <a:lnTo>
                  <a:pt x="15113" y="7997"/>
                </a:lnTo>
                <a:lnTo>
                  <a:pt x="15150" y="7814"/>
                </a:lnTo>
                <a:lnTo>
                  <a:pt x="15150" y="7593"/>
                </a:lnTo>
                <a:lnTo>
                  <a:pt x="15113" y="7410"/>
                </a:lnTo>
                <a:lnTo>
                  <a:pt x="15040" y="7190"/>
                </a:lnTo>
                <a:lnTo>
                  <a:pt x="15003" y="7080"/>
                </a:lnTo>
                <a:lnTo>
                  <a:pt x="14893" y="7007"/>
                </a:lnTo>
                <a:lnTo>
                  <a:pt x="14673" y="6823"/>
                </a:lnTo>
                <a:lnTo>
                  <a:pt x="14526" y="6786"/>
                </a:lnTo>
                <a:lnTo>
                  <a:pt x="14379" y="6750"/>
                </a:lnTo>
                <a:close/>
                <a:moveTo>
                  <a:pt x="6273" y="7887"/>
                </a:moveTo>
                <a:lnTo>
                  <a:pt x="6199" y="7924"/>
                </a:lnTo>
                <a:lnTo>
                  <a:pt x="6126" y="7997"/>
                </a:lnTo>
                <a:lnTo>
                  <a:pt x="5979" y="8107"/>
                </a:lnTo>
                <a:lnTo>
                  <a:pt x="5869" y="8290"/>
                </a:lnTo>
                <a:lnTo>
                  <a:pt x="5796" y="8474"/>
                </a:lnTo>
                <a:lnTo>
                  <a:pt x="5796" y="8584"/>
                </a:lnTo>
                <a:lnTo>
                  <a:pt x="5833" y="8657"/>
                </a:lnTo>
                <a:lnTo>
                  <a:pt x="5906" y="8694"/>
                </a:lnTo>
                <a:lnTo>
                  <a:pt x="6236" y="8694"/>
                </a:lnTo>
                <a:lnTo>
                  <a:pt x="6420" y="8767"/>
                </a:lnTo>
                <a:lnTo>
                  <a:pt x="6199" y="9024"/>
                </a:lnTo>
                <a:lnTo>
                  <a:pt x="6199" y="9061"/>
                </a:lnTo>
                <a:lnTo>
                  <a:pt x="6199" y="9134"/>
                </a:lnTo>
                <a:lnTo>
                  <a:pt x="6236" y="9244"/>
                </a:lnTo>
                <a:lnTo>
                  <a:pt x="6346" y="9354"/>
                </a:lnTo>
                <a:lnTo>
                  <a:pt x="6456" y="9391"/>
                </a:lnTo>
                <a:lnTo>
                  <a:pt x="6713" y="9391"/>
                </a:lnTo>
                <a:lnTo>
                  <a:pt x="6786" y="9318"/>
                </a:lnTo>
                <a:lnTo>
                  <a:pt x="6860" y="9207"/>
                </a:lnTo>
                <a:lnTo>
                  <a:pt x="6823" y="9097"/>
                </a:lnTo>
                <a:lnTo>
                  <a:pt x="6750" y="9024"/>
                </a:lnTo>
                <a:lnTo>
                  <a:pt x="6860" y="8951"/>
                </a:lnTo>
                <a:lnTo>
                  <a:pt x="6933" y="8877"/>
                </a:lnTo>
                <a:lnTo>
                  <a:pt x="6933" y="8804"/>
                </a:lnTo>
                <a:lnTo>
                  <a:pt x="6933" y="8731"/>
                </a:lnTo>
                <a:lnTo>
                  <a:pt x="6896" y="8621"/>
                </a:lnTo>
                <a:lnTo>
                  <a:pt x="6750" y="8511"/>
                </a:lnTo>
                <a:lnTo>
                  <a:pt x="6603" y="8437"/>
                </a:lnTo>
                <a:lnTo>
                  <a:pt x="6456" y="8364"/>
                </a:lnTo>
                <a:lnTo>
                  <a:pt x="6273" y="8327"/>
                </a:lnTo>
                <a:lnTo>
                  <a:pt x="6346" y="8180"/>
                </a:lnTo>
                <a:lnTo>
                  <a:pt x="6420" y="8034"/>
                </a:lnTo>
                <a:lnTo>
                  <a:pt x="6420" y="7960"/>
                </a:lnTo>
                <a:lnTo>
                  <a:pt x="6383" y="7924"/>
                </a:lnTo>
                <a:lnTo>
                  <a:pt x="6346" y="7924"/>
                </a:lnTo>
                <a:lnTo>
                  <a:pt x="6273" y="7887"/>
                </a:lnTo>
                <a:close/>
                <a:moveTo>
                  <a:pt x="7630" y="551"/>
                </a:moveTo>
                <a:lnTo>
                  <a:pt x="7777" y="587"/>
                </a:lnTo>
                <a:lnTo>
                  <a:pt x="7923" y="661"/>
                </a:lnTo>
                <a:lnTo>
                  <a:pt x="8437" y="1101"/>
                </a:lnTo>
                <a:lnTo>
                  <a:pt x="8657" y="1321"/>
                </a:lnTo>
                <a:lnTo>
                  <a:pt x="8877" y="1578"/>
                </a:lnTo>
                <a:lnTo>
                  <a:pt x="9061" y="1834"/>
                </a:lnTo>
                <a:lnTo>
                  <a:pt x="9207" y="2128"/>
                </a:lnTo>
                <a:lnTo>
                  <a:pt x="9281" y="2421"/>
                </a:lnTo>
                <a:lnTo>
                  <a:pt x="9317" y="2752"/>
                </a:lnTo>
                <a:lnTo>
                  <a:pt x="9281" y="3082"/>
                </a:lnTo>
                <a:lnTo>
                  <a:pt x="9244" y="3375"/>
                </a:lnTo>
                <a:lnTo>
                  <a:pt x="9024" y="3962"/>
                </a:lnTo>
                <a:lnTo>
                  <a:pt x="8804" y="4512"/>
                </a:lnTo>
                <a:lnTo>
                  <a:pt x="8584" y="5099"/>
                </a:lnTo>
                <a:lnTo>
                  <a:pt x="8547" y="5356"/>
                </a:lnTo>
                <a:lnTo>
                  <a:pt x="8510" y="5613"/>
                </a:lnTo>
                <a:lnTo>
                  <a:pt x="8510" y="5869"/>
                </a:lnTo>
                <a:lnTo>
                  <a:pt x="8547" y="6163"/>
                </a:lnTo>
                <a:lnTo>
                  <a:pt x="8584" y="6310"/>
                </a:lnTo>
                <a:lnTo>
                  <a:pt x="8657" y="6493"/>
                </a:lnTo>
                <a:lnTo>
                  <a:pt x="8804" y="6823"/>
                </a:lnTo>
                <a:lnTo>
                  <a:pt x="8987" y="7117"/>
                </a:lnTo>
                <a:lnTo>
                  <a:pt x="9134" y="7447"/>
                </a:lnTo>
                <a:lnTo>
                  <a:pt x="9207" y="7777"/>
                </a:lnTo>
                <a:lnTo>
                  <a:pt x="9244" y="8144"/>
                </a:lnTo>
                <a:lnTo>
                  <a:pt x="9207" y="8474"/>
                </a:lnTo>
                <a:lnTo>
                  <a:pt x="9097" y="8804"/>
                </a:lnTo>
                <a:lnTo>
                  <a:pt x="8951" y="9134"/>
                </a:lnTo>
                <a:lnTo>
                  <a:pt x="8767" y="9428"/>
                </a:lnTo>
                <a:lnTo>
                  <a:pt x="8510" y="9684"/>
                </a:lnTo>
                <a:lnTo>
                  <a:pt x="8254" y="9904"/>
                </a:lnTo>
                <a:lnTo>
                  <a:pt x="7960" y="10051"/>
                </a:lnTo>
                <a:lnTo>
                  <a:pt x="7667" y="10198"/>
                </a:lnTo>
                <a:lnTo>
                  <a:pt x="7373" y="10308"/>
                </a:lnTo>
                <a:lnTo>
                  <a:pt x="7043" y="10345"/>
                </a:lnTo>
                <a:lnTo>
                  <a:pt x="6676" y="10418"/>
                </a:lnTo>
                <a:lnTo>
                  <a:pt x="6493" y="10381"/>
                </a:lnTo>
                <a:lnTo>
                  <a:pt x="6309" y="10345"/>
                </a:lnTo>
                <a:lnTo>
                  <a:pt x="6163" y="10235"/>
                </a:lnTo>
                <a:lnTo>
                  <a:pt x="6016" y="10088"/>
                </a:lnTo>
                <a:lnTo>
                  <a:pt x="5906" y="9941"/>
                </a:lnTo>
                <a:lnTo>
                  <a:pt x="5759" y="9831"/>
                </a:lnTo>
                <a:lnTo>
                  <a:pt x="5649" y="9758"/>
                </a:lnTo>
                <a:lnTo>
                  <a:pt x="5502" y="9684"/>
                </a:lnTo>
                <a:lnTo>
                  <a:pt x="5209" y="9611"/>
                </a:lnTo>
                <a:lnTo>
                  <a:pt x="4916" y="9611"/>
                </a:lnTo>
                <a:lnTo>
                  <a:pt x="4622" y="9684"/>
                </a:lnTo>
                <a:lnTo>
                  <a:pt x="3999" y="9868"/>
                </a:lnTo>
                <a:lnTo>
                  <a:pt x="3705" y="9978"/>
                </a:lnTo>
                <a:lnTo>
                  <a:pt x="3412" y="10051"/>
                </a:lnTo>
                <a:lnTo>
                  <a:pt x="3118" y="10088"/>
                </a:lnTo>
                <a:lnTo>
                  <a:pt x="2825" y="10051"/>
                </a:lnTo>
                <a:lnTo>
                  <a:pt x="2495" y="10014"/>
                </a:lnTo>
                <a:lnTo>
                  <a:pt x="2201" y="9904"/>
                </a:lnTo>
                <a:lnTo>
                  <a:pt x="1944" y="9794"/>
                </a:lnTo>
                <a:lnTo>
                  <a:pt x="1651" y="9648"/>
                </a:lnTo>
                <a:lnTo>
                  <a:pt x="1394" y="9464"/>
                </a:lnTo>
                <a:lnTo>
                  <a:pt x="1174" y="9281"/>
                </a:lnTo>
                <a:lnTo>
                  <a:pt x="954" y="8987"/>
                </a:lnTo>
                <a:lnTo>
                  <a:pt x="771" y="8694"/>
                </a:lnTo>
                <a:lnTo>
                  <a:pt x="624" y="8364"/>
                </a:lnTo>
                <a:lnTo>
                  <a:pt x="550" y="8034"/>
                </a:lnTo>
                <a:lnTo>
                  <a:pt x="514" y="7667"/>
                </a:lnTo>
                <a:lnTo>
                  <a:pt x="514" y="7337"/>
                </a:lnTo>
                <a:lnTo>
                  <a:pt x="587" y="6970"/>
                </a:lnTo>
                <a:lnTo>
                  <a:pt x="661" y="6640"/>
                </a:lnTo>
                <a:lnTo>
                  <a:pt x="807" y="6310"/>
                </a:lnTo>
                <a:lnTo>
                  <a:pt x="991" y="6016"/>
                </a:lnTo>
                <a:lnTo>
                  <a:pt x="1211" y="5759"/>
                </a:lnTo>
                <a:lnTo>
                  <a:pt x="1468" y="5539"/>
                </a:lnTo>
                <a:lnTo>
                  <a:pt x="2018" y="5099"/>
                </a:lnTo>
                <a:lnTo>
                  <a:pt x="2568" y="4622"/>
                </a:lnTo>
                <a:lnTo>
                  <a:pt x="2788" y="4366"/>
                </a:lnTo>
                <a:lnTo>
                  <a:pt x="2971" y="4109"/>
                </a:lnTo>
                <a:lnTo>
                  <a:pt x="3082" y="3815"/>
                </a:lnTo>
                <a:lnTo>
                  <a:pt x="3192" y="3485"/>
                </a:lnTo>
                <a:lnTo>
                  <a:pt x="3265" y="3118"/>
                </a:lnTo>
                <a:lnTo>
                  <a:pt x="3302" y="2715"/>
                </a:lnTo>
                <a:lnTo>
                  <a:pt x="3375" y="2348"/>
                </a:lnTo>
                <a:lnTo>
                  <a:pt x="3448" y="2165"/>
                </a:lnTo>
                <a:lnTo>
                  <a:pt x="3558" y="1981"/>
                </a:lnTo>
                <a:lnTo>
                  <a:pt x="3705" y="1798"/>
                </a:lnTo>
                <a:lnTo>
                  <a:pt x="3852" y="1651"/>
                </a:lnTo>
                <a:lnTo>
                  <a:pt x="4072" y="1541"/>
                </a:lnTo>
                <a:lnTo>
                  <a:pt x="4292" y="1468"/>
                </a:lnTo>
                <a:lnTo>
                  <a:pt x="4512" y="1431"/>
                </a:lnTo>
                <a:lnTo>
                  <a:pt x="4769" y="1394"/>
                </a:lnTo>
                <a:lnTo>
                  <a:pt x="4989" y="1394"/>
                </a:lnTo>
                <a:lnTo>
                  <a:pt x="5209" y="1468"/>
                </a:lnTo>
                <a:lnTo>
                  <a:pt x="4952" y="1688"/>
                </a:lnTo>
                <a:lnTo>
                  <a:pt x="4916" y="1761"/>
                </a:lnTo>
                <a:lnTo>
                  <a:pt x="4879" y="1834"/>
                </a:lnTo>
                <a:lnTo>
                  <a:pt x="4916" y="1981"/>
                </a:lnTo>
                <a:lnTo>
                  <a:pt x="4989" y="2091"/>
                </a:lnTo>
                <a:lnTo>
                  <a:pt x="5062" y="2128"/>
                </a:lnTo>
                <a:lnTo>
                  <a:pt x="5136" y="2128"/>
                </a:lnTo>
                <a:lnTo>
                  <a:pt x="5319" y="2091"/>
                </a:lnTo>
                <a:lnTo>
                  <a:pt x="5429" y="2018"/>
                </a:lnTo>
                <a:lnTo>
                  <a:pt x="5539" y="1945"/>
                </a:lnTo>
                <a:lnTo>
                  <a:pt x="5613" y="1798"/>
                </a:lnTo>
                <a:lnTo>
                  <a:pt x="5759" y="1651"/>
                </a:lnTo>
                <a:lnTo>
                  <a:pt x="5833" y="1614"/>
                </a:lnTo>
                <a:lnTo>
                  <a:pt x="5869" y="1578"/>
                </a:lnTo>
                <a:lnTo>
                  <a:pt x="6420" y="1138"/>
                </a:lnTo>
                <a:lnTo>
                  <a:pt x="7006" y="771"/>
                </a:lnTo>
                <a:lnTo>
                  <a:pt x="7337" y="624"/>
                </a:lnTo>
                <a:lnTo>
                  <a:pt x="7483" y="551"/>
                </a:lnTo>
                <a:close/>
                <a:moveTo>
                  <a:pt x="10821" y="9281"/>
                </a:moveTo>
                <a:lnTo>
                  <a:pt x="10968" y="9538"/>
                </a:lnTo>
                <a:lnTo>
                  <a:pt x="11115" y="9758"/>
                </a:lnTo>
                <a:lnTo>
                  <a:pt x="11335" y="9978"/>
                </a:lnTo>
                <a:lnTo>
                  <a:pt x="11592" y="10161"/>
                </a:lnTo>
                <a:lnTo>
                  <a:pt x="11408" y="10418"/>
                </a:lnTo>
                <a:lnTo>
                  <a:pt x="11188" y="10198"/>
                </a:lnTo>
                <a:lnTo>
                  <a:pt x="10968" y="9978"/>
                </a:lnTo>
                <a:lnTo>
                  <a:pt x="10711" y="9831"/>
                </a:lnTo>
                <a:lnTo>
                  <a:pt x="10455" y="9648"/>
                </a:lnTo>
                <a:lnTo>
                  <a:pt x="10601" y="9464"/>
                </a:lnTo>
                <a:lnTo>
                  <a:pt x="10821" y="9281"/>
                </a:lnTo>
                <a:close/>
                <a:moveTo>
                  <a:pt x="13903" y="9941"/>
                </a:moveTo>
                <a:lnTo>
                  <a:pt x="13829" y="9978"/>
                </a:lnTo>
                <a:lnTo>
                  <a:pt x="13756" y="10014"/>
                </a:lnTo>
                <a:lnTo>
                  <a:pt x="13719" y="10014"/>
                </a:lnTo>
                <a:lnTo>
                  <a:pt x="13719" y="10051"/>
                </a:lnTo>
                <a:lnTo>
                  <a:pt x="13646" y="10161"/>
                </a:lnTo>
                <a:lnTo>
                  <a:pt x="13609" y="10271"/>
                </a:lnTo>
                <a:lnTo>
                  <a:pt x="13646" y="10418"/>
                </a:lnTo>
                <a:lnTo>
                  <a:pt x="13719" y="10565"/>
                </a:lnTo>
                <a:lnTo>
                  <a:pt x="13829" y="10638"/>
                </a:lnTo>
                <a:lnTo>
                  <a:pt x="13939" y="10675"/>
                </a:lnTo>
                <a:lnTo>
                  <a:pt x="14049" y="10638"/>
                </a:lnTo>
                <a:lnTo>
                  <a:pt x="14159" y="10601"/>
                </a:lnTo>
                <a:lnTo>
                  <a:pt x="14269" y="10491"/>
                </a:lnTo>
                <a:lnTo>
                  <a:pt x="14343" y="10418"/>
                </a:lnTo>
                <a:lnTo>
                  <a:pt x="14379" y="10308"/>
                </a:lnTo>
                <a:lnTo>
                  <a:pt x="14379" y="10271"/>
                </a:lnTo>
                <a:lnTo>
                  <a:pt x="14379" y="10198"/>
                </a:lnTo>
                <a:lnTo>
                  <a:pt x="14306" y="10124"/>
                </a:lnTo>
                <a:lnTo>
                  <a:pt x="14233" y="10051"/>
                </a:lnTo>
                <a:lnTo>
                  <a:pt x="14159" y="10014"/>
                </a:lnTo>
                <a:lnTo>
                  <a:pt x="14086" y="9978"/>
                </a:lnTo>
                <a:lnTo>
                  <a:pt x="13939" y="9941"/>
                </a:lnTo>
                <a:close/>
                <a:moveTo>
                  <a:pt x="7593" y="0"/>
                </a:moveTo>
                <a:lnTo>
                  <a:pt x="7447" y="37"/>
                </a:lnTo>
                <a:lnTo>
                  <a:pt x="7190" y="110"/>
                </a:lnTo>
                <a:lnTo>
                  <a:pt x="6970" y="221"/>
                </a:lnTo>
                <a:lnTo>
                  <a:pt x="6566" y="441"/>
                </a:lnTo>
                <a:lnTo>
                  <a:pt x="6199" y="697"/>
                </a:lnTo>
                <a:lnTo>
                  <a:pt x="5502" y="1211"/>
                </a:lnTo>
                <a:lnTo>
                  <a:pt x="5209" y="1064"/>
                </a:lnTo>
                <a:lnTo>
                  <a:pt x="4916" y="991"/>
                </a:lnTo>
                <a:lnTo>
                  <a:pt x="4585" y="991"/>
                </a:lnTo>
                <a:lnTo>
                  <a:pt x="4255" y="1027"/>
                </a:lnTo>
                <a:lnTo>
                  <a:pt x="3999" y="1101"/>
                </a:lnTo>
                <a:lnTo>
                  <a:pt x="3778" y="1211"/>
                </a:lnTo>
                <a:lnTo>
                  <a:pt x="3595" y="1358"/>
                </a:lnTo>
                <a:lnTo>
                  <a:pt x="3412" y="1504"/>
                </a:lnTo>
                <a:lnTo>
                  <a:pt x="3228" y="1688"/>
                </a:lnTo>
                <a:lnTo>
                  <a:pt x="3118" y="1908"/>
                </a:lnTo>
                <a:lnTo>
                  <a:pt x="3008" y="2128"/>
                </a:lnTo>
                <a:lnTo>
                  <a:pt x="2935" y="2348"/>
                </a:lnTo>
                <a:lnTo>
                  <a:pt x="2861" y="2678"/>
                </a:lnTo>
                <a:lnTo>
                  <a:pt x="2788" y="3008"/>
                </a:lnTo>
                <a:lnTo>
                  <a:pt x="2751" y="3338"/>
                </a:lnTo>
                <a:lnTo>
                  <a:pt x="2641" y="3669"/>
                </a:lnTo>
                <a:lnTo>
                  <a:pt x="2605" y="3852"/>
                </a:lnTo>
                <a:lnTo>
                  <a:pt x="2495" y="3999"/>
                </a:lnTo>
                <a:lnTo>
                  <a:pt x="2275" y="4255"/>
                </a:lnTo>
                <a:lnTo>
                  <a:pt x="2018" y="4476"/>
                </a:lnTo>
                <a:lnTo>
                  <a:pt x="1761" y="4696"/>
                </a:lnTo>
                <a:lnTo>
                  <a:pt x="1284" y="5062"/>
                </a:lnTo>
                <a:lnTo>
                  <a:pt x="844" y="5466"/>
                </a:lnTo>
                <a:lnTo>
                  <a:pt x="661" y="5649"/>
                </a:lnTo>
                <a:lnTo>
                  <a:pt x="514" y="5906"/>
                </a:lnTo>
                <a:lnTo>
                  <a:pt x="367" y="6126"/>
                </a:lnTo>
                <a:lnTo>
                  <a:pt x="220" y="6420"/>
                </a:lnTo>
                <a:lnTo>
                  <a:pt x="110" y="6713"/>
                </a:lnTo>
                <a:lnTo>
                  <a:pt x="37" y="7007"/>
                </a:lnTo>
                <a:lnTo>
                  <a:pt x="0" y="7263"/>
                </a:lnTo>
                <a:lnTo>
                  <a:pt x="0" y="7557"/>
                </a:lnTo>
                <a:lnTo>
                  <a:pt x="37" y="7850"/>
                </a:lnTo>
                <a:lnTo>
                  <a:pt x="74" y="8144"/>
                </a:lnTo>
                <a:lnTo>
                  <a:pt x="147" y="8400"/>
                </a:lnTo>
                <a:lnTo>
                  <a:pt x="220" y="8657"/>
                </a:lnTo>
                <a:lnTo>
                  <a:pt x="367" y="8914"/>
                </a:lnTo>
                <a:lnTo>
                  <a:pt x="514" y="9171"/>
                </a:lnTo>
                <a:lnTo>
                  <a:pt x="661" y="9391"/>
                </a:lnTo>
                <a:lnTo>
                  <a:pt x="844" y="9611"/>
                </a:lnTo>
                <a:lnTo>
                  <a:pt x="1064" y="9831"/>
                </a:lnTo>
                <a:lnTo>
                  <a:pt x="1284" y="10014"/>
                </a:lnTo>
                <a:lnTo>
                  <a:pt x="1541" y="10161"/>
                </a:lnTo>
                <a:lnTo>
                  <a:pt x="1798" y="10308"/>
                </a:lnTo>
                <a:lnTo>
                  <a:pt x="2054" y="10381"/>
                </a:lnTo>
                <a:lnTo>
                  <a:pt x="2348" y="10491"/>
                </a:lnTo>
                <a:lnTo>
                  <a:pt x="2641" y="10528"/>
                </a:lnTo>
                <a:lnTo>
                  <a:pt x="2898" y="10565"/>
                </a:lnTo>
                <a:lnTo>
                  <a:pt x="3192" y="10565"/>
                </a:lnTo>
                <a:lnTo>
                  <a:pt x="3485" y="10528"/>
                </a:lnTo>
                <a:lnTo>
                  <a:pt x="3742" y="10491"/>
                </a:lnTo>
                <a:lnTo>
                  <a:pt x="4035" y="10418"/>
                </a:lnTo>
                <a:lnTo>
                  <a:pt x="4365" y="10271"/>
                </a:lnTo>
                <a:lnTo>
                  <a:pt x="4696" y="10161"/>
                </a:lnTo>
                <a:lnTo>
                  <a:pt x="4879" y="10124"/>
                </a:lnTo>
                <a:lnTo>
                  <a:pt x="5209" y="10124"/>
                </a:lnTo>
                <a:lnTo>
                  <a:pt x="5392" y="10161"/>
                </a:lnTo>
                <a:lnTo>
                  <a:pt x="5502" y="10271"/>
                </a:lnTo>
                <a:lnTo>
                  <a:pt x="5613" y="10381"/>
                </a:lnTo>
                <a:lnTo>
                  <a:pt x="5833" y="10601"/>
                </a:lnTo>
                <a:lnTo>
                  <a:pt x="5979" y="10711"/>
                </a:lnTo>
                <a:lnTo>
                  <a:pt x="6089" y="10785"/>
                </a:lnTo>
                <a:lnTo>
                  <a:pt x="6273" y="10858"/>
                </a:lnTo>
                <a:lnTo>
                  <a:pt x="6420" y="10895"/>
                </a:lnTo>
                <a:lnTo>
                  <a:pt x="6933" y="10895"/>
                </a:lnTo>
                <a:lnTo>
                  <a:pt x="7227" y="10858"/>
                </a:lnTo>
                <a:lnTo>
                  <a:pt x="7483" y="10821"/>
                </a:lnTo>
                <a:lnTo>
                  <a:pt x="7740" y="10748"/>
                </a:lnTo>
                <a:lnTo>
                  <a:pt x="7997" y="10638"/>
                </a:lnTo>
                <a:lnTo>
                  <a:pt x="8217" y="10528"/>
                </a:lnTo>
                <a:lnTo>
                  <a:pt x="8437" y="10381"/>
                </a:lnTo>
                <a:lnTo>
                  <a:pt x="8657" y="10198"/>
                </a:lnTo>
                <a:lnTo>
                  <a:pt x="8877" y="10014"/>
                </a:lnTo>
                <a:lnTo>
                  <a:pt x="9061" y="9831"/>
                </a:lnTo>
                <a:lnTo>
                  <a:pt x="9207" y="9611"/>
                </a:lnTo>
                <a:lnTo>
                  <a:pt x="9354" y="9391"/>
                </a:lnTo>
                <a:lnTo>
                  <a:pt x="9501" y="9171"/>
                </a:lnTo>
                <a:lnTo>
                  <a:pt x="9574" y="8914"/>
                </a:lnTo>
                <a:lnTo>
                  <a:pt x="9684" y="8694"/>
                </a:lnTo>
                <a:lnTo>
                  <a:pt x="9721" y="8400"/>
                </a:lnTo>
                <a:lnTo>
                  <a:pt x="9721" y="8144"/>
                </a:lnTo>
                <a:lnTo>
                  <a:pt x="9721" y="7887"/>
                </a:lnTo>
                <a:lnTo>
                  <a:pt x="9684" y="7630"/>
                </a:lnTo>
                <a:lnTo>
                  <a:pt x="9611" y="7373"/>
                </a:lnTo>
                <a:lnTo>
                  <a:pt x="9537" y="7117"/>
                </a:lnTo>
                <a:lnTo>
                  <a:pt x="9281" y="6640"/>
                </a:lnTo>
                <a:lnTo>
                  <a:pt x="9171" y="6383"/>
                </a:lnTo>
                <a:lnTo>
                  <a:pt x="9061" y="6090"/>
                </a:lnTo>
                <a:lnTo>
                  <a:pt x="9061" y="5833"/>
                </a:lnTo>
                <a:lnTo>
                  <a:pt x="9061" y="5576"/>
                </a:lnTo>
                <a:lnTo>
                  <a:pt x="9097" y="5319"/>
                </a:lnTo>
                <a:lnTo>
                  <a:pt x="9134" y="5062"/>
                </a:lnTo>
                <a:lnTo>
                  <a:pt x="9317" y="4512"/>
                </a:lnTo>
                <a:lnTo>
                  <a:pt x="9501" y="4035"/>
                </a:lnTo>
                <a:lnTo>
                  <a:pt x="9684" y="3559"/>
                </a:lnTo>
                <a:lnTo>
                  <a:pt x="9794" y="3082"/>
                </a:lnTo>
                <a:lnTo>
                  <a:pt x="9831" y="2825"/>
                </a:lnTo>
                <a:lnTo>
                  <a:pt x="9831" y="2568"/>
                </a:lnTo>
                <a:lnTo>
                  <a:pt x="9794" y="2311"/>
                </a:lnTo>
                <a:lnTo>
                  <a:pt x="9721" y="2055"/>
                </a:lnTo>
                <a:lnTo>
                  <a:pt x="9611" y="1834"/>
                </a:lnTo>
                <a:lnTo>
                  <a:pt x="9501" y="1578"/>
                </a:lnTo>
                <a:lnTo>
                  <a:pt x="9354" y="1358"/>
                </a:lnTo>
                <a:lnTo>
                  <a:pt x="9207" y="1174"/>
                </a:lnTo>
                <a:lnTo>
                  <a:pt x="8841" y="771"/>
                </a:lnTo>
                <a:lnTo>
                  <a:pt x="8400" y="404"/>
                </a:lnTo>
                <a:lnTo>
                  <a:pt x="7960" y="110"/>
                </a:lnTo>
                <a:lnTo>
                  <a:pt x="7850" y="37"/>
                </a:lnTo>
                <a:lnTo>
                  <a:pt x="7703" y="0"/>
                </a:lnTo>
                <a:close/>
                <a:moveTo>
                  <a:pt x="12912" y="10675"/>
                </a:moveTo>
                <a:lnTo>
                  <a:pt x="12839" y="10711"/>
                </a:lnTo>
                <a:lnTo>
                  <a:pt x="12765" y="10785"/>
                </a:lnTo>
                <a:lnTo>
                  <a:pt x="12729" y="10858"/>
                </a:lnTo>
                <a:lnTo>
                  <a:pt x="12729" y="11005"/>
                </a:lnTo>
                <a:lnTo>
                  <a:pt x="12765" y="11115"/>
                </a:lnTo>
                <a:lnTo>
                  <a:pt x="12876" y="11225"/>
                </a:lnTo>
                <a:lnTo>
                  <a:pt x="13022" y="11262"/>
                </a:lnTo>
                <a:lnTo>
                  <a:pt x="13132" y="11225"/>
                </a:lnTo>
                <a:lnTo>
                  <a:pt x="13242" y="11115"/>
                </a:lnTo>
                <a:lnTo>
                  <a:pt x="13279" y="11005"/>
                </a:lnTo>
                <a:lnTo>
                  <a:pt x="13279" y="10858"/>
                </a:lnTo>
                <a:lnTo>
                  <a:pt x="13242" y="10785"/>
                </a:lnTo>
                <a:lnTo>
                  <a:pt x="13169" y="10711"/>
                </a:lnTo>
                <a:lnTo>
                  <a:pt x="13096" y="10675"/>
                </a:lnTo>
                <a:close/>
                <a:moveTo>
                  <a:pt x="13572" y="11262"/>
                </a:moveTo>
                <a:lnTo>
                  <a:pt x="13499" y="11298"/>
                </a:lnTo>
                <a:lnTo>
                  <a:pt x="13462" y="11372"/>
                </a:lnTo>
                <a:lnTo>
                  <a:pt x="13389" y="11408"/>
                </a:lnTo>
                <a:lnTo>
                  <a:pt x="13316" y="11445"/>
                </a:lnTo>
                <a:lnTo>
                  <a:pt x="13242" y="11555"/>
                </a:lnTo>
                <a:lnTo>
                  <a:pt x="13242" y="11702"/>
                </a:lnTo>
                <a:lnTo>
                  <a:pt x="13242" y="11775"/>
                </a:lnTo>
                <a:lnTo>
                  <a:pt x="13279" y="11849"/>
                </a:lnTo>
                <a:lnTo>
                  <a:pt x="13352" y="11959"/>
                </a:lnTo>
                <a:lnTo>
                  <a:pt x="13609" y="11959"/>
                </a:lnTo>
                <a:lnTo>
                  <a:pt x="13719" y="11922"/>
                </a:lnTo>
                <a:lnTo>
                  <a:pt x="13829" y="11849"/>
                </a:lnTo>
                <a:lnTo>
                  <a:pt x="13866" y="11738"/>
                </a:lnTo>
                <a:lnTo>
                  <a:pt x="13939" y="11628"/>
                </a:lnTo>
                <a:lnTo>
                  <a:pt x="13939" y="11555"/>
                </a:lnTo>
                <a:lnTo>
                  <a:pt x="13939" y="11518"/>
                </a:lnTo>
                <a:lnTo>
                  <a:pt x="13903" y="11445"/>
                </a:lnTo>
                <a:lnTo>
                  <a:pt x="13866" y="11372"/>
                </a:lnTo>
                <a:lnTo>
                  <a:pt x="13829" y="11298"/>
                </a:lnTo>
                <a:lnTo>
                  <a:pt x="13719" y="11262"/>
                </a:lnTo>
                <a:close/>
                <a:moveTo>
                  <a:pt x="12215" y="11555"/>
                </a:moveTo>
                <a:lnTo>
                  <a:pt x="12142" y="11592"/>
                </a:lnTo>
                <a:lnTo>
                  <a:pt x="12069" y="11702"/>
                </a:lnTo>
                <a:lnTo>
                  <a:pt x="12032" y="11812"/>
                </a:lnTo>
                <a:lnTo>
                  <a:pt x="12032" y="11959"/>
                </a:lnTo>
                <a:lnTo>
                  <a:pt x="12032" y="12069"/>
                </a:lnTo>
                <a:lnTo>
                  <a:pt x="12105" y="12362"/>
                </a:lnTo>
                <a:lnTo>
                  <a:pt x="12252" y="12582"/>
                </a:lnTo>
                <a:lnTo>
                  <a:pt x="12325" y="12619"/>
                </a:lnTo>
                <a:lnTo>
                  <a:pt x="12399" y="12656"/>
                </a:lnTo>
                <a:lnTo>
                  <a:pt x="12509" y="12656"/>
                </a:lnTo>
                <a:lnTo>
                  <a:pt x="12582" y="12582"/>
                </a:lnTo>
                <a:lnTo>
                  <a:pt x="12619" y="12545"/>
                </a:lnTo>
                <a:lnTo>
                  <a:pt x="12692" y="12545"/>
                </a:lnTo>
                <a:lnTo>
                  <a:pt x="12802" y="12619"/>
                </a:lnTo>
                <a:lnTo>
                  <a:pt x="12876" y="12619"/>
                </a:lnTo>
                <a:lnTo>
                  <a:pt x="12949" y="12582"/>
                </a:lnTo>
                <a:lnTo>
                  <a:pt x="12986" y="12545"/>
                </a:lnTo>
                <a:lnTo>
                  <a:pt x="13022" y="12435"/>
                </a:lnTo>
                <a:lnTo>
                  <a:pt x="12986" y="12325"/>
                </a:lnTo>
                <a:lnTo>
                  <a:pt x="12912" y="12215"/>
                </a:lnTo>
                <a:lnTo>
                  <a:pt x="12802" y="12179"/>
                </a:lnTo>
                <a:lnTo>
                  <a:pt x="12655" y="12142"/>
                </a:lnTo>
                <a:lnTo>
                  <a:pt x="12545" y="12142"/>
                </a:lnTo>
                <a:lnTo>
                  <a:pt x="12472" y="12179"/>
                </a:lnTo>
                <a:lnTo>
                  <a:pt x="12399" y="12032"/>
                </a:lnTo>
                <a:lnTo>
                  <a:pt x="12399" y="11849"/>
                </a:lnTo>
                <a:lnTo>
                  <a:pt x="12399" y="11665"/>
                </a:lnTo>
                <a:lnTo>
                  <a:pt x="12362" y="11592"/>
                </a:lnTo>
                <a:lnTo>
                  <a:pt x="12289" y="11555"/>
                </a:lnTo>
                <a:close/>
                <a:moveTo>
                  <a:pt x="14049" y="5466"/>
                </a:moveTo>
                <a:lnTo>
                  <a:pt x="14196" y="5503"/>
                </a:lnTo>
                <a:lnTo>
                  <a:pt x="14490" y="5649"/>
                </a:lnTo>
                <a:lnTo>
                  <a:pt x="14673" y="5723"/>
                </a:lnTo>
                <a:lnTo>
                  <a:pt x="14930" y="5906"/>
                </a:lnTo>
                <a:lnTo>
                  <a:pt x="15150" y="6090"/>
                </a:lnTo>
                <a:lnTo>
                  <a:pt x="15370" y="6310"/>
                </a:lnTo>
                <a:lnTo>
                  <a:pt x="15590" y="6566"/>
                </a:lnTo>
                <a:lnTo>
                  <a:pt x="15773" y="6860"/>
                </a:lnTo>
                <a:lnTo>
                  <a:pt x="15883" y="7190"/>
                </a:lnTo>
                <a:lnTo>
                  <a:pt x="15993" y="7520"/>
                </a:lnTo>
                <a:lnTo>
                  <a:pt x="16067" y="7850"/>
                </a:lnTo>
                <a:lnTo>
                  <a:pt x="16104" y="8217"/>
                </a:lnTo>
                <a:lnTo>
                  <a:pt x="16104" y="8547"/>
                </a:lnTo>
                <a:lnTo>
                  <a:pt x="16067" y="9244"/>
                </a:lnTo>
                <a:lnTo>
                  <a:pt x="15957" y="9941"/>
                </a:lnTo>
                <a:lnTo>
                  <a:pt x="15773" y="10601"/>
                </a:lnTo>
                <a:lnTo>
                  <a:pt x="15517" y="11225"/>
                </a:lnTo>
                <a:lnTo>
                  <a:pt x="15370" y="11555"/>
                </a:lnTo>
                <a:lnTo>
                  <a:pt x="15186" y="11849"/>
                </a:lnTo>
                <a:lnTo>
                  <a:pt x="15003" y="12105"/>
                </a:lnTo>
                <a:lnTo>
                  <a:pt x="14783" y="12362"/>
                </a:lnTo>
                <a:lnTo>
                  <a:pt x="14526" y="12619"/>
                </a:lnTo>
                <a:lnTo>
                  <a:pt x="14269" y="12839"/>
                </a:lnTo>
                <a:lnTo>
                  <a:pt x="14013" y="13022"/>
                </a:lnTo>
                <a:lnTo>
                  <a:pt x="13719" y="13169"/>
                </a:lnTo>
                <a:lnTo>
                  <a:pt x="13389" y="13316"/>
                </a:lnTo>
                <a:lnTo>
                  <a:pt x="13059" y="13463"/>
                </a:lnTo>
                <a:lnTo>
                  <a:pt x="12802" y="13499"/>
                </a:lnTo>
                <a:lnTo>
                  <a:pt x="12509" y="13536"/>
                </a:lnTo>
                <a:lnTo>
                  <a:pt x="12325" y="13499"/>
                </a:lnTo>
                <a:lnTo>
                  <a:pt x="12179" y="13426"/>
                </a:lnTo>
                <a:lnTo>
                  <a:pt x="12032" y="13279"/>
                </a:lnTo>
                <a:lnTo>
                  <a:pt x="11922" y="13169"/>
                </a:lnTo>
                <a:lnTo>
                  <a:pt x="11482" y="12692"/>
                </a:lnTo>
                <a:lnTo>
                  <a:pt x="11298" y="12435"/>
                </a:lnTo>
                <a:lnTo>
                  <a:pt x="11225" y="12289"/>
                </a:lnTo>
                <a:lnTo>
                  <a:pt x="11188" y="12105"/>
                </a:lnTo>
                <a:lnTo>
                  <a:pt x="11188" y="11922"/>
                </a:lnTo>
                <a:lnTo>
                  <a:pt x="11262" y="11738"/>
                </a:lnTo>
                <a:lnTo>
                  <a:pt x="11445" y="11408"/>
                </a:lnTo>
                <a:lnTo>
                  <a:pt x="11812" y="10785"/>
                </a:lnTo>
                <a:lnTo>
                  <a:pt x="12142" y="10161"/>
                </a:lnTo>
                <a:lnTo>
                  <a:pt x="12472" y="9501"/>
                </a:lnTo>
                <a:lnTo>
                  <a:pt x="12765" y="8877"/>
                </a:lnTo>
                <a:lnTo>
                  <a:pt x="12876" y="8547"/>
                </a:lnTo>
                <a:lnTo>
                  <a:pt x="12949" y="8217"/>
                </a:lnTo>
                <a:lnTo>
                  <a:pt x="12986" y="7887"/>
                </a:lnTo>
                <a:lnTo>
                  <a:pt x="12949" y="7593"/>
                </a:lnTo>
                <a:lnTo>
                  <a:pt x="12876" y="7263"/>
                </a:lnTo>
                <a:lnTo>
                  <a:pt x="12765" y="6970"/>
                </a:lnTo>
                <a:lnTo>
                  <a:pt x="12729" y="6750"/>
                </a:lnTo>
                <a:lnTo>
                  <a:pt x="12692" y="6566"/>
                </a:lnTo>
                <a:lnTo>
                  <a:pt x="12729" y="6346"/>
                </a:lnTo>
                <a:lnTo>
                  <a:pt x="12802" y="6200"/>
                </a:lnTo>
                <a:lnTo>
                  <a:pt x="12876" y="6016"/>
                </a:lnTo>
                <a:lnTo>
                  <a:pt x="12986" y="5869"/>
                </a:lnTo>
                <a:lnTo>
                  <a:pt x="13132" y="5723"/>
                </a:lnTo>
                <a:lnTo>
                  <a:pt x="13279" y="5613"/>
                </a:lnTo>
                <a:lnTo>
                  <a:pt x="13316" y="5686"/>
                </a:lnTo>
                <a:lnTo>
                  <a:pt x="13389" y="5723"/>
                </a:lnTo>
                <a:lnTo>
                  <a:pt x="13536" y="5759"/>
                </a:lnTo>
                <a:lnTo>
                  <a:pt x="13646" y="5686"/>
                </a:lnTo>
                <a:lnTo>
                  <a:pt x="13719" y="5649"/>
                </a:lnTo>
                <a:lnTo>
                  <a:pt x="13756" y="5576"/>
                </a:lnTo>
                <a:lnTo>
                  <a:pt x="13829" y="5503"/>
                </a:lnTo>
                <a:lnTo>
                  <a:pt x="13939" y="5466"/>
                </a:lnTo>
                <a:close/>
                <a:moveTo>
                  <a:pt x="13646" y="3852"/>
                </a:moveTo>
                <a:lnTo>
                  <a:pt x="13609" y="3925"/>
                </a:lnTo>
                <a:lnTo>
                  <a:pt x="13499" y="4182"/>
                </a:lnTo>
                <a:lnTo>
                  <a:pt x="13462" y="4476"/>
                </a:lnTo>
                <a:lnTo>
                  <a:pt x="13462" y="4732"/>
                </a:lnTo>
                <a:lnTo>
                  <a:pt x="13499" y="5026"/>
                </a:lnTo>
                <a:lnTo>
                  <a:pt x="13316" y="5099"/>
                </a:lnTo>
                <a:lnTo>
                  <a:pt x="13132" y="5173"/>
                </a:lnTo>
                <a:lnTo>
                  <a:pt x="13022" y="4769"/>
                </a:lnTo>
                <a:lnTo>
                  <a:pt x="12839" y="4439"/>
                </a:lnTo>
                <a:lnTo>
                  <a:pt x="12802" y="4402"/>
                </a:lnTo>
                <a:lnTo>
                  <a:pt x="12729" y="4402"/>
                </a:lnTo>
                <a:lnTo>
                  <a:pt x="12692" y="4439"/>
                </a:lnTo>
                <a:lnTo>
                  <a:pt x="12692" y="4476"/>
                </a:lnTo>
                <a:lnTo>
                  <a:pt x="12655" y="4732"/>
                </a:lnTo>
                <a:lnTo>
                  <a:pt x="12692" y="4952"/>
                </a:lnTo>
                <a:lnTo>
                  <a:pt x="12802" y="5429"/>
                </a:lnTo>
                <a:lnTo>
                  <a:pt x="12582" y="5649"/>
                </a:lnTo>
                <a:lnTo>
                  <a:pt x="12399" y="5466"/>
                </a:lnTo>
                <a:lnTo>
                  <a:pt x="12142" y="5173"/>
                </a:lnTo>
                <a:lnTo>
                  <a:pt x="12105" y="5136"/>
                </a:lnTo>
                <a:lnTo>
                  <a:pt x="12032" y="5173"/>
                </a:lnTo>
                <a:lnTo>
                  <a:pt x="11995" y="5209"/>
                </a:lnTo>
                <a:lnTo>
                  <a:pt x="11995" y="5283"/>
                </a:lnTo>
                <a:lnTo>
                  <a:pt x="12032" y="5466"/>
                </a:lnTo>
                <a:lnTo>
                  <a:pt x="12142" y="5649"/>
                </a:lnTo>
                <a:lnTo>
                  <a:pt x="12252" y="5796"/>
                </a:lnTo>
                <a:lnTo>
                  <a:pt x="12435" y="5906"/>
                </a:lnTo>
                <a:lnTo>
                  <a:pt x="12399" y="6016"/>
                </a:lnTo>
                <a:lnTo>
                  <a:pt x="12362" y="6053"/>
                </a:lnTo>
                <a:lnTo>
                  <a:pt x="12142" y="6016"/>
                </a:lnTo>
                <a:lnTo>
                  <a:pt x="11738" y="5833"/>
                </a:lnTo>
                <a:lnTo>
                  <a:pt x="11665" y="5686"/>
                </a:lnTo>
                <a:lnTo>
                  <a:pt x="11628" y="5649"/>
                </a:lnTo>
                <a:lnTo>
                  <a:pt x="11592" y="5686"/>
                </a:lnTo>
                <a:lnTo>
                  <a:pt x="11555" y="5833"/>
                </a:lnTo>
                <a:lnTo>
                  <a:pt x="11518" y="5906"/>
                </a:lnTo>
                <a:lnTo>
                  <a:pt x="11518" y="5979"/>
                </a:lnTo>
                <a:lnTo>
                  <a:pt x="11555" y="6053"/>
                </a:lnTo>
                <a:lnTo>
                  <a:pt x="11628" y="6126"/>
                </a:lnTo>
                <a:lnTo>
                  <a:pt x="11775" y="6236"/>
                </a:lnTo>
                <a:lnTo>
                  <a:pt x="11995" y="6346"/>
                </a:lnTo>
                <a:lnTo>
                  <a:pt x="12289" y="6456"/>
                </a:lnTo>
                <a:lnTo>
                  <a:pt x="12252" y="6676"/>
                </a:lnTo>
                <a:lnTo>
                  <a:pt x="12289" y="6897"/>
                </a:lnTo>
                <a:lnTo>
                  <a:pt x="11555" y="6897"/>
                </a:lnTo>
                <a:lnTo>
                  <a:pt x="11445" y="6933"/>
                </a:lnTo>
                <a:lnTo>
                  <a:pt x="11408" y="7007"/>
                </a:lnTo>
                <a:lnTo>
                  <a:pt x="11408" y="7153"/>
                </a:lnTo>
                <a:lnTo>
                  <a:pt x="11408" y="7337"/>
                </a:lnTo>
                <a:lnTo>
                  <a:pt x="11482" y="7483"/>
                </a:lnTo>
                <a:lnTo>
                  <a:pt x="11555" y="7593"/>
                </a:lnTo>
                <a:lnTo>
                  <a:pt x="11592" y="7630"/>
                </a:lnTo>
                <a:lnTo>
                  <a:pt x="11922" y="7960"/>
                </a:lnTo>
                <a:lnTo>
                  <a:pt x="12142" y="8107"/>
                </a:lnTo>
                <a:lnTo>
                  <a:pt x="12252" y="8180"/>
                </a:lnTo>
                <a:lnTo>
                  <a:pt x="12362" y="8217"/>
                </a:lnTo>
                <a:lnTo>
                  <a:pt x="12472" y="8217"/>
                </a:lnTo>
                <a:lnTo>
                  <a:pt x="12362" y="8547"/>
                </a:lnTo>
                <a:lnTo>
                  <a:pt x="12252" y="8804"/>
                </a:lnTo>
                <a:lnTo>
                  <a:pt x="12215" y="8841"/>
                </a:lnTo>
                <a:lnTo>
                  <a:pt x="12179" y="8877"/>
                </a:lnTo>
                <a:lnTo>
                  <a:pt x="11812" y="8731"/>
                </a:lnTo>
                <a:lnTo>
                  <a:pt x="11555" y="8584"/>
                </a:lnTo>
                <a:lnTo>
                  <a:pt x="11335" y="8364"/>
                </a:lnTo>
                <a:lnTo>
                  <a:pt x="11225" y="8364"/>
                </a:lnTo>
                <a:lnTo>
                  <a:pt x="11188" y="8437"/>
                </a:lnTo>
                <a:lnTo>
                  <a:pt x="11188" y="8511"/>
                </a:lnTo>
                <a:lnTo>
                  <a:pt x="11335" y="8731"/>
                </a:lnTo>
                <a:lnTo>
                  <a:pt x="11555" y="8951"/>
                </a:lnTo>
                <a:lnTo>
                  <a:pt x="11812" y="9134"/>
                </a:lnTo>
                <a:lnTo>
                  <a:pt x="12069" y="9244"/>
                </a:lnTo>
                <a:lnTo>
                  <a:pt x="11848" y="9648"/>
                </a:lnTo>
                <a:lnTo>
                  <a:pt x="11738" y="9648"/>
                </a:lnTo>
                <a:lnTo>
                  <a:pt x="11665" y="9721"/>
                </a:lnTo>
                <a:lnTo>
                  <a:pt x="11262" y="9428"/>
                </a:lnTo>
                <a:lnTo>
                  <a:pt x="10895" y="9134"/>
                </a:lnTo>
                <a:lnTo>
                  <a:pt x="10858" y="9097"/>
                </a:lnTo>
                <a:lnTo>
                  <a:pt x="10821" y="9134"/>
                </a:lnTo>
                <a:lnTo>
                  <a:pt x="10601" y="9391"/>
                </a:lnTo>
                <a:lnTo>
                  <a:pt x="10381" y="9648"/>
                </a:lnTo>
                <a:lnTo>
                  <a:pt x="10308" y="9648"/>
                </a:lnTo>
                <a:lnTo>
                  <a:pt x="10234" y="9684"/>
                </a:lnTo>
                <a:lnTo>
                  <a:pt x="10198" y="9758"/>
                </a:lnTo>
                <a:lnTo>
                  <a:pt x="10234" y="9831"/>
                </a:lnTo>
                <a:lnTo>
                  <a:pt x="10748" y="10308"/>
                </a:lnTo>
                <a:lnTo>
                  <a:pt x="11188" y="10821"/>
                </a:lnTo>
                <a:lnTo>
                  <a:pt x="10968" y="11262"/>
                </a:lnTo>
                <a:lnTo>
                  <a:pt x="10785" y="11152"/>
                </a:lnTo>
                <a:lnTo>
                  <a:pt x="10601" y="11078"/>
                </a:lnTo>
                <a:lnTo>
                  <a:pt x="10381" y="11042"/>
                </a:lnTo>
                <a:lnTo>
                  <a:pt x="10308" y="11005"/>
                </a:lnTo>
                <a:lnTo>
                  <a:pt x="10198" y="10968"/>
                </a:lnTo>
                <a:lnTo>
                  <a:pt x="10161" y="10931"/>
                </a:lnTo>
                <a:lnTo>
                  <a:pt x="10088" y="10931"/>
                </a:lnTo>
                <a:lnTo>
                  <a:pt x="9978" y="10968"/>
                </a:lnTo>
                <a:lnTo>
                  <a:pt x="9941" y="11078"/>
                </a:lnTo>
                <a:lnTo>
                  <a:pt x="9941" y="11152"/>
                </a:lnTo>
                <a:lnTo>
                  <a:pt x="9978" y="11188"/>
                </a:lnTo>
                <a:lnTo>
                  <a:pt x="10124" y="11335"/>
                </a:lnTo>
                <a:lnTo>
                  <a:pt x="10308" y="11445"/>
                </a:lnTo>
                <a:lnTo>
                  <a:pt x="10565" y="11555"/>
                </a:lnTo>
                <a:lnTo>
                  <a:pt x="10675" y="11592"/>
                </a:lnTo>
                <a:lnTo>
                  <a:pt x="10785" y="11592"/>
                </a:lnTo>
                <a:lnTo>
                  <a:pt x="10748" y="11775"/>
                </a:lnTo>
                <a:lnTo>
                  <a:pt x="10711" y="11959"/>
                </a:lnTo>
                <a:lnTo>
                  <a:pt x="10675" y="12179"/>
                </a:lnTo>
                <a:lnTo>
                  <a:pt x="10711" y="12362"/>
                </a:lnTo>
                <a:lnTo>
                  <a:pt x="10785" y="12582"/>
                </a:lnTo>
                <a:lnTo>
                  <a:pt x="10638" y="12692"/>
                </a:lnTo>
                <a:lnTo>
                  <a:pt x="10455" y="12876"/>
                </a:lnTo>
                <a:lnTo>
                  <a:pt x="10381" y="12949"/>
                </a:lnTo>
                <a:lnTo>
                  <a:pt x="10308" y="12949"/>
                </a:lnTo>
                <a:lnTo>
                  <a:pt x="10271" y="12986"/>
                </a:lnTo>
                <a:lnTo>
                  <a:pt x="10234" y="13059"/>
                </a:lnTo>
                <a:lnTo>
                  <a:pt x="10234" y="13169"/>
                </a:lnTo>
                <a:lnTo>
                  <a:pt x="10271" y="13206"/>
                </a:lnTo>
                <a:lnTo>
                  <a:pt x="10308" y="13242"/>
                </a:lnTo>
                <a:lnTo>
                  <a:pt x="10455" y="13242"/>
                </a:lnTo>
                <a:lnTo>
                  <a:pt x="10565" y="13206"/>
                </a:lnTo>
                <a:lnTo>
                  <a:pt x="10748" y="13059"/>
                </a:lnTo>
                <a:lnTo>
                  <a:pt x="11005" y="12912"/>
                </a:lnTo>
                <a:lnTo>
                  <a:pt x="11408" y="13352"/>
                </a:lnTo>
                <a:lnTo>
                  <a:pt x="11482" y="13426"/>
                </a:lnTo>
                <a:lnTo>
                  <a:pt x="11335" y="13609"/>
                </a:lnTo>
                <a:lnTo>
                  <a:pt x="11262" y="13829"/>
                </a:lnTo>
                <a:lnTo>
                  <a:pt x="11188" y="13829"/>
                </a:lnTo>
                <a:lnTo>
                  <a:pt x="11115" y="13866"/>
                </a:lnTo>
                <a:lnTo>
                  <a:pt x="11005" y="13939"/>
                </a:lnTo>
                <a:lnTo>
                  <a:pt x="10968" y="14013"/>
                </a:lnTo>
                <a:lnTo>
                  <a:pt x="11005" y="14123"/>
                </a:lnTo>
                <a:lnTo>
                  <a:pt x="11041" y="14233"/>
                </a:lnTo>
                <a:lnTo>
                  <a:pt x="11151" y="14306"/>
                </a:lnTo>
                <a:lnTo>
                  <a:pt x="11262" y="14343"/>
                </a:lnTo>
                <a:lnTo>
                  <a:pt x="11372" y="14343"/>
                </a:lnTo>
                <a:lnTo>
                  <a:pt x="11482" y="14270"/>
                </a:lnTo>
                <a:lnTo>
                  <a:pt x="11555" y="14196"/>
                </a:lnTo>
                <a:lnTo>
                  <a:pt x="11628" y="14086"/>
                </a:lnTo>
                <a:lnTo>
                  <a:pt x="11665" y="13976"/>
                </a:lnTo>
                <a:lnTo>
                  <a:pt x="11665" y="13866"/>
                </a:lnTo>
                <a:lnTo>
                  <a:pt x="11738" y="13719"/>
                </a:lnTo>
                <a:lnTo>
                  <a:pt x="11848" y="13829"/>
                </a:lnTo>
                <a:lnTo>
                  <a:pt x="11995" y="13903"/>
                </a:lnTo>
                <a:lnTo>
                  <a:pt x="12142" y="13976"/>
                </a:lnTo>
                <a:lnTo>
                  <a:pt x="12325" y="14013"/>
                </a:lnTo>
                <a:lnTo>
                  <a:pt x="12362" y="14049"/>
                </a:lnTo>
                <a:lnTo>
                  <a:pt x="12252" y="14270"/>
                </a:lnTo>
                <a:lnTo>
                  <a:pt x="12179" y="14453"/>
                </a:lnTo>
                <a:lnTo>
                  <a:pt x="12105" y="14563"/>
                </a:lnTo>
                <a:lnTo>
                  <a:pt x="11995" y="14600"/>
                </a:lnTo>
                <a:lnTo>
                  <a:pt x="11958" y="14600"/>
                </a:lnTo>
                <a:lnTo>
                  <a:pt x="11885" y="14636"/>
                </a:lnTo>
                <a:lnTo>
                  <a:pt x="11848" y="14746"/>
                </a:lnTo>
                <a:lnTo>
                  <a:pt x="11848" y="14856"/>
                </a:lnTo>
                <a:lnTo>
                  <a:pt x="11922" y="14930"/>
                </a:lnTo>
                <a:lnTo>
                  <a:pt x="11995" y="15003"/>
                </a:lnTo>
                <a:lnTo>
                  <a:pt x="12069" y="15003"/>
                </a:lnTo>
                <a:lnTo>
                  <a:pt x="12215" y="14966"/>
                </a:lnTo>
                <a:lnTo>
                  <a:pt x="12362" y="14856"/>
                </a:lnTo>
                <a:lnTo>
                  <a:pt x="12472" y="14746"/>
                </a:lnTo>
                <a:lnTo>
                  <a:pt x="12545" y="14563"/>
                </a:lnTo>
                <a:lnTo>
                  <a:pt x="12619" y="14416"/>
                </a:lnTo>
                <a:lnTo>
                  <a:pt x="12692" y="14049"/>
                </a:lnTo>
                <a:lnTo>
                  <a:pt x="13132" y="13976"/>
                </a:lnTo>
                <a:lnTo>
                  <a:pt x="13536" y="13829"/>
                </a:lnTo>
                <a:lnTo>
                  <a:pt x="13279" y="14526"/>
                </a:lnTo>
                <a:lnTo>
                  <a:pt x="13206" y="14710"/>
                </a:lnTo>
                <a:lnTo>
                  <a:pt x="13206" y="14820"/>
                </a:lnTo>
                <a:lnTo>
                  <a:pt x="13242" y="14856"/>
                </a:lnTo>
                <a:lnTo>
                  <a:pt x="13279" y="14930"/>
                </a:lnTo>
                <a:lnTo>
                  <a:pt x="13352" y="14966"/>
                </a:lnTo>
                <a:lnTo>
                  <a:pt x="13426" y="14966"/>
                </a:lnTo>
                <a:lnTo>
                  <a:pt x="13499" y="14930"/>
                </a:lnTo>
                <a:lnTo>
                  <a:pt x="13572" y="14893"/>
                </a:lnTo>
                <a:lnTo>
                  <a:pt x="13609" y="14820"/>
                </a:lnTo>
                <a:lnTo>
                  <a:pt x="13719" y="14563"/>
                </a:lnTo>
                <a:lnTo>
                  <a:pt x="13793" y="14270"/>
                </a:lnTo>
                <a:lnTo>
                  <a:pt x="13829" y="13976"/>
                </a:lnTo>
                <a:lnTo>
                  <a:pt x="13829" y="13719"/>
                </a:lnTo>
                <a:lnTo>
                  <a:pt x="14269" y="13463"/>
                </a:lnTo>
                <a:lnTo>
                  <a:pt x="14306" y="13939"/>
                </a:lnTo>
                <a:lnTo>
                  <a:pt x="14343" y="14049"/>
                </a:lnTo>
                <a:lnTo>
                  <a:pt x="14379" y="14123"/>
                </a:lnTo>
                <a:lnTo>
                  <a:pt x="14379" y="14159"/>
                </a:lnTo>
                <a:lnTo>
                  <a:pt x="14416" y="14270"/>
                </a:lnTo>
                <a:lnTo>
                  <a:pt x="14490" y="14343"/>
                </a:lnTo>
                <a:lnTo>
                  <a:pt x="14673" y="14343"/>
                </a:lnTo>
                <a:lnTo>
                  <a:pt x="14673" y="14306"/>
                </a:lnTo>
                <a:lnTo>
                  <a:pt x="14746" y="14233"/>
                </a:lnTo>
                <a:lnTo>
                  <a:pt x="14783" y="14159"/>
                </a:lnTo>
                <a:lnTo>
                  <a:pt x="14710" y="13903"/>
                </a:lnTo>
                <a:lnTo>
                  <a:pt x="14673" y="13646"/>
                </a:lnTo>
                <a:lnTo>
                  <a:pt x="14563" y="13279"/>
                </a:lnTo>
                <a:lnTo>
                  <a:pt x="15003" y="12876"/>
                </a:lnTo>
                <a:lnTo>
                  <a:pt x="15113" y="13022"/>
                </a:lnTo>
                <a:lnTo>
                  <a:pt x="15223" y="13132"/>
                </a:lnTo>
                <a:lnTo>
                  <a:pt x="15370" y="13352"/>
                </a:lnTo>
                <a:lnTo>
                  <a:pt x="15480" y="13463"/>
                </a:lnTo>
                <a:lnTo>
                  <a:pt x="15590" y="13536"/>
                </a:lnTo>
                <a:lnTo>
                  <a:pt x="15663" y="13536"/>
                </a:lnTo>
                <a:lnTo>
                  <a:pt x="15737" y="13463"/>
                </a:lnTo>
                <a:lnTo>
                  <a:pt x="15773" y="13389"/>
                </a:lnTo>
                <a:lnTo>
                  <a:pt x="15773" y="13316"/>
                </a:lnTo>
                <a:lnTo>
                  <a:pt x="15737" y="13132"/>
                </a:lnTo>
                <a:lnTo>
                  <a:pt x="15627" y="12986"/>
                </a:lnTo>
                <a:lnTo>
                  <a:pt x="15480" y="12876"/>
                </a:lnTo>
                <a:lnTo>
                  <a:pt x="15370" y="12729"/>
                </a:lnTo>
                <a:lnTo>
                  <a:pt x="15260" y="12582"/>
                </a:lnTo>
                <a:lnTo>
                  <a:pt x="15480" y="12289"/>
                </a:lnTo>
                <a:lnTo>
                  <a:pt x="15700" y="11995"/>
                </a:lnTo>
                <a:lnTo>
                  <a:pt x="15773" y="12069"/>
                </a:lnTo>
                <a:lnTo>
                  <a:pt x="15993" y="12215"/>
                </a:lnTo>
                <a:lnTo>
                  <a:pt x="16177" y="12399"/>
                </a:lnTo>
                <a:lnTo>
                  <a:pt x="16250" y="12435"/>
                </a:lnTo>
                <a:lnTo>
                  <a:pt x="16397" y="12435"/>
                </a:lnTo>
                <a:lnTo>
                  <a:pt x="16434" y="12399"/>
                </a:lnTo>
                <a:lnTo>
                  <a:pt x="16470" y="12325"/>
                </a:lnTo>
                <a:lnTo>
                  <a:pt x="16507" y="12252"/>
                </a:lnTo>
                <a:lnTo>
                  <a:pt x="16507" y="12179"/>
                </a:lnTo>
                <a:lnTo>
                  <a:pt x="16434" y="12105"/>
                </a:lnTo>
                <a:lnTo>
                  <a:pt x="16250" y="11922"/>
                </a:lnTo>
                <a:lnTo>
                  <a:pt x="16030" y="11775"/>
                </a:lnTo>
                <a:lnTo>
                  <a:pt x="15883" y="11702"/>
                </a:lnTo>
                <a:lnTo>
                  <a:pt x="16140" y="11115"/>
                </a:lnTo>
                <a:lnTo>
                  <a:pt x="16324" y="11225"/>
                </a:lnTo>
                <a:lnTo>
                  <a:pt x="16617" y="11335"/>
                </a:lnTo>
                <a:lnTo>
                  <a:pt x="16984" y="11408"/>
                </a:lnTo>
                <a:lnTo>
                  <a:pt x="17057" y="11408"/>
                </a:lnTo>
                <a:lnTo>
                  <a:pt x="17094" y="11372"/>
                </a:lnTo>
                <a:lnTo>
                  <a:pt x="17131" y="11298"/>
                </a:lnTo>
                <a:lnTo>
                  <a:pt x="17167" y="11225"/>
                </a:lnTo>
                <a:lnTo>
                  <a:pt x="17167" y="11152"/>
                </a:lnTo>
                <a:lnTo>
                  <a:pt x="17131" y="11078"/>
                </a:lnTo>
                <a:lnTo>
                  <a:pt x="17094" y="11042"/>
                </a:lnTo>
                <a:lnTo>
                  <a:pt x="17021" y="11005"/>
                </a:lnTo>
                <a:lnTo>
                  <a:pt x="16764" y="10968"/>
                </a:lnTo>
                <a:lnTo>
                  <a:pt x="16544" y="10895"/>
                </a:lnTo>
                <a:lnTo>
                  <a:pt x="16250" y="10821"/>
                </a:lnTo>
                <a:lnTo>
                  <a:pt x="16397" y="10345"/>
                </a:lnTo>
                <a:lnTo>
                  <a:pt x="16507" y="9831"/>
                </a:lnTo>
                <a:lnTo>
                  <a:pt x="16727" y="9941"/>
                </a:lnTo>
                <a:lnTo>
                  <a:pt x="16984" y="9978"/>
                </a:lnTo>
                <a:lnTo>
                  <a:pt x="17131" y="10014"/>
                </a:lnTo>
                <a:lnTo>
                  <a:pt x="17277" y="10014"/>
                </a:lnTo>
                <a:lnTo>
                  <a:pt x="17424" y="9978"/>
                </a:lnTo>
                <a:lnTo>
                  <a:pt x="17461" y="9904"/>
                </a:lnTo>
                <a:lnTo>
                  <a:pt x="17497" y="9831"/>
                </a:lnTo>
                <a:lnTo>
                  <a:pt x="17497" y="9794"/>
                </a:lnTo>
                <a:lnTo>
                  <a:pt x="17497" y="9721"/>
                </a:lnTo>
                <a:lnTo>
                  <a:pt x="17387" y="9648"/>
                </a:lnTo>
                <a:lnTo>
                  <a:pt x="17277" y="9611"/>
                </a:lnTo>
                <a:lnTo>
                  <a:pt x="17167" y="9574"/>
                </a:lnTo>
                <a:lnTo>
                  <a:pt x="16544" y="9501"/>
                </a:lnTo>
                <a:lnTo>
                  <a:pt x="16544" y="9464"/>
                </a:lnTo>
                <a:lnTo>
                  <a:pt x="16580" y="8987"/>
                </a:lnTo>
                <a:lnTo>
                  <a:pt x="16617" y="8511"/>
                </a:lnTo>
                <a:lnTo>
                  <a:pt x="16800" y="8584"/>
                </a:lnTo>
                <a:lnTo>
                  <a:pt x="17021" y="8621"/>
                </a:lnTo>
                <a:lnTo>
                  <a:pt x="17204" y="8657"/>
                </a:lnTo>
                <a:lnTo>
                  <a:pt x="17424" y="8621"/>
                </a:lnTo>
                <a:lnTo>
                  <a:pt x="17571" y="8584"/>
                </a:lnTo>
                <a:lnTo>
                  <a:pt x="17644" y="8511"/>
                </a:lnTo>
                <a:lnTo>
                  <a:pt x="17681" y="8437"/>
                </a:lnTo>
                <a:lnTo>
                  <a:pt x="17681" y="8364"/>
                </a:lnTo>
                <a:lnTo>
                  <a:pt x="17644" y="8290"/>
                </a:lnTo>
                <a:lnTo>
                  <a:pt x="17534" y="8217"/>
                </a:lnTo>
                <a:lnTo>
                  <a:pt x="17387" y="8217"/>
                </a:lnTo>
                <a:lnTo>
                  <a:pt x="17094" y="8254"/>
                </a:lnTo>
                <a:lnTo>
                  <a:pt x="16617" y="8217"/>
                </a:lnTo>
                <a:lnTo>
                  <a:pt x="16580" y="7814"/>
                </a:lnTo>
                <a:lnTo>
                  <a:pt x="16507" y="7410"/>
                </a:lnTo>
                <a:lnTo>
                  <a:pt x="16507" y="7410"/>
                </a:lnTo>
                <a:lnTo>
                  <a:pt x="16690" y="7447"/>
                </a:lnTo>
                <a:lnTo>
                  <a:pt x="16874" y="7447"/>
                </a:lnTo>
                <a:lnTo>
                  <a:pt x="17021" y="7410"/>
                </a:lnTo>
                <a:lnTo>
                  <a:pt x="17204" y="7337"/>
                </a:lnTo>
                <a:lnTo>
                  <a:pt x="17351" y="7263"/>
                </a:lnTo>
                <a:lnTo>
                  <a:pt x="17387" y="7190"/>
                </a:lnTo>
                <a:lnTo>
                  <a:pt x="17424" y="7117"/>
                </a:lnTo>
                <a:lnTo>
                  <a:pt x="17424" y="7043"/>
                </a:lnTo>
                <a:lnTo>
                  <a:pt x="17424" y="7007"/>
                </a:lnTo>
                <a:lnTo>
                  <a:pt x="17351" y="6933"/>
                </a:lnTo>
                <a:lnTo>
                  <a:pt x="17314" y="6897"/>
                </a:lnTo>
                <a:lnTo>
                  <a:pt x="17131" y="6897"/>
                </a:lnTo>
                <a:lnTo>
                  <a:pt x="16947" y="6970"/>
                </a:lnTo>
                <a:lnTo>
                  <a:pt x="16764" y="7007"/>
                </a:lnTo>
                <a:lnTo>
                  <a:pt x="16397" y="7080"/>
                </a:lnTo>
                <a:lnTo>
                  <a:pt x="16324" y="6897"/>
                </a:lnTo>
                <a:lnTo>
                  <a:pt x="16140" y="6493"/>
                </a:lnTo>
                <a:lnTo>
                  <a:pt x="16397" y="6420"/>
                </a:lnTo>
                <a:lnTo>
                  <a:pt x="16764" y="6273"/>
                </a:lnTo>
                <a:lnTo>
                  <a:pt x="16947" y="6200"/>
                </a:lnTo>
                <a:lnTo>
                  <a:pt x="17094" y="6090"/>
                </a:lnTo>
                <a:lnTo>
                  <a:pt x="17131" y="6053"/>
                </a:lnTo>
                <a:lnTo>
                  <a:pt x="17131" y="5979"/>
                </a:lnTo>
                <a:lnTo>
                  <a:pt x="17131" y="5906"/>
                </a:lnTo>
                <a:lnTo>
                  <a:pt x="17021" y="5833"/>
                </a:lnTo>
                <a:lnTo>
                  <a:pt x="16910" y="5796"/>
                </a:lnTo>
                <a:lnTo>
                  <a:pt x="16764" y="5833"/>
                </a:lnTo>
                <a:lnTo>
                  <a:pt x="16580" y="5906"/>
                </a:lnTo>
                <a:lnTo>
                  <a:pt x="16250" y="6090"/>
                </a:lnTo>
                <a:lnTo>
                  <a:pt x="16104" y="6163"/>
                </a:lnTo>
                <a:lnTo>
                  <a:pt x="15957" y="6236"/>
                </a:lnTo>
                <a:lnTo>
                  <a:pt x="15957" y="6200"/>
                </a:lnTo>
                <a:lnTo>
                  <a:pt x="15957" y="6163"/>
                </a:lnTo>
                <a:lnTo>
                  <a:pt x="15920" y="6163"/>
                </a:lnTo>
                <a:lnTo>
                  <a:pt x="15590" y="5796"/>
                </a:lnTo>
                <a:lnTo>
                  <a:pt x="15920" y="5503"/>
                </a:lnTo>
                <a:lnTo>
                  <a:pt x="16250" y="5173"/>
                </a:lnTo>
                <a:lnTo>
                  <a:pt x="16287" y="5099"/>
                </a:lnTo>
                <a:lnTo>
                  <a:pt x="16324" y="4989"/>
                </a:lnTo>
                <a:lnTo>
                  <a:pt x="16287" y="4916"/>
                </a:lnTo>
                <a:lnTo>
                  <a:pt x="16250" y="4879"/>
                </a:lnTo>
                <a:lnTo>
                  <a:pt x="16177" y="4806"/>
                </a:lnTo>
                <a:lnTo>
                  <a:pt x="16030" y="4806"/>
                </a:lnTo>
                <a:lnTo>
                  <a:pt x="15957" y="4842"/>
                </a:lnTo>
                <a:lnTo>
                  <a:pt x="15627" y="5209"/>
                </a:lnTo>
                <a:lnTo>
                  <a:pt x="15333" y="5576"/>
                </a:lnTo>
                <a:lnTo>
                  <a:pt x="15076" y="5393"/>
                </a:lnTo>
                <a:lnTo>
                  <a:pt x="14820" y="5246"/>
                </a:lnTo>
                <a:lnTo>
                  <a:pt x="14673" y="5173"/>
                </a:lnTo>
                <a:lnTo>
                  <a:pt x="14746" y="5026"/>
                </a:lnTo>
                <a:lnTo>
                  <a:pt x="14966" y="4659"/>
                </a:lnTo>
                <a:lnTo>
                  <a:pt x="15003" y="4586"/>
                </a:lnTo>
                <a:lnTo>
                  <a:pt x="15003" y="4512"/>
                </a:lnTo>
                <a:lnTo>
                  <a:pt x="14930" y="4402"/>
                </a:lnTo>
                <a:lnTo>
                  <a:pt x="14856" y="4366"/>
                </a:lnTo>
                <a:lnTo>
                  <a:pt x="14746" y="4366"/>
                </a:lnTo>
                <a:lnTo>
                  <a:pt x="14673" y="4439"/>
                </a:lnTo>
                <a:lnTo>
                  <a:pt x="14526" y="4622"/>
                </a:lnTo>
                <a:lnTo>
                  <a:pt x="14416" y="4842"/>
                </a:lnTo>
                <a:lnTo>
                  <a:pt x="14343" y="5026"/>
                </a:lnTo>
                <a:lnTo>
                  <a:pt x="14159" y="4989"/>
                </a:lnTo>
                <a:lnTo>
                  <a:pt x="13939" y="4989"/>
                </a:lnTo>
                <a:lnTo>
                  <a:pt x="13903" y="4732"/>
                </a:lnTo>
                <a:lnTo>
                  <a:pt x="13866" y="4476"/>
                </a:lnTo>
                <a:lnTo>
                  <a:pt x="13829" y="3962"/>
                </a:lnTo>
                <a:lnTo>
                  <a:pt x="13829" y="3889"/>
                </a:lnTo>
                <a:lnTo>
                  <a:pt x="13756" y="3852"/>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513" name="Shape 513"/>
          <p:cNvSpPr/>
          <p:nvPr/>
        </p:nvSpPr>
        <p:spPr>
          <a:xfrm>
            <a:off x="346867" y="4064142"/>
            <a:ext cx="479681" cy="339217"/>
          </a:xfrm>
          <a:custGeom>
            <a:avLst/>
            <a:gdLst/>
            <a:ahLst/>
            <a:cxnLst/>
            <a:rect l="0" t="0" r="0" b="0"/>
            <a:pathLst>
              <a:path w="16911" h="11959" extrusionOk="0">
                <a:moveTo>
                  <a:pt x="12215" y="8951"/>
                </a:moveTo>
                <a:lnTo>
                  <a:pt x="12032" y="9098"/>
                </a:lnTo>
                <a:lnTo>
                  <a:pt x="11848" y="9244"/>
                </a:lnTo>
                <a:lnTo>
                  <a:pt x="11408" y="9538"/>
                </a:lnTo>
                <a:lnTo>
                  <a:pt x="11005" y="9685"/>
                </a:lnTo>
                <a:lnTo>
                  <a:pt x="10638" y="9868"/>
                </a:lnTo>
                <a:lnTo>
                  <a:pt x="10124" y="10051"/>
                </a:lnTo>
                <a:lnTo>
                  <a:pt x="9977" y="10125"/>
                </a:lnTo>
                <a:lnTo>
                  <a:pt x="9794" y="10161"/>
                </a:lnTo>
                <a:lnTo>
                  <a:pt x="9904" y="9978"/>
                </a:lnTo>
                <a:lnTo>
                  <a:pt x="10051" y="9795"/>
                </a:lnTo>
                <a:lnTo>
                  <a:pt x="10344" y="9758"/>
                </a:lnTo>
                <a:lnTo>
                  <a:pt x="10601" y="9648"/>
                </a:lnTo>
                <a:lnTo>
                  <a:pt x="10858" y="9538"/>
                </a:lnTo>
                <a:lnTo>
                  <a:pt x="11115" y="9354"/>
                </a:lnTo>
                <a:lnTo>
                  <a:pt x="11335" y="9171"/>
                </a:lnTo>
                <a:lnTo>
                  <a:pt x="11371" y="9061"/>
                </a:lnTo>
                <a:lnTo>
                  <a:pt x="11445" y="9061"/>
                </a:lnTo>
                <a:lnTo>
                  <a:pt x="11481" y="9024"/>
                </a:lnTo>
                <a:lnTo>
                  <a:pt x="11848" y="8951"/>
                </a:lnTo>
                <a:close/>
                <a:moveTo>
                  <a:pt x="12619" y="8988"/>
                </a:moveTo>
                <a:lnTo>
                  <a:pt x="12839" y="9061"/>
                </a:lnTo>
                <a:lnTo>
                  <a:pt x="12839" y="9171"/>
                </a:lnTo>
                <a:lnTo>
                  <a:pt x="12215" y="9685"/>
                </a:lnTo>
                <a:lnTo>
                  <a:pt x="11518" y="10125"/>
                </a:lnTo>
                <a:lnTo>
                  <a:pt x="11115" y="10345"/>
                </a:lnTo>
                <a:lnTo>
                  <a:pt x="10711" y="10528"/>
                </a:lnTo>
                <a:lnTo>
                  <a:pt x="10308" y="10712"/>
                </a:lnTo>
                <a:lnTo>
                  <a:pt x="9904" y="10932"/>
                </a:lnTo>
                <a:lnTo>
                  <a:pt x="9831" y="10822"/>
                </a:lnTo>
                <a:lnTo>
                  <a:pt x="9794" y="10712"/>
                </a:lnTo>
                <a:lnTo>
                  <a:pt x="9757" y="10455"/>
                </a:lnTo>
                <a:lnTo>
                  <a:pt x="9904" y="10455"/>
                </a:lnTo>
                <a:lnTo>
                  <a:pt x="10051" y="10381"/>
                </a:lnTo>
                <a:lnTo>
                  <a:pt x="10344" y="10271"/>
                </a:lnTo>
                <a:lnTo>
                  <a:pt x="11078" y="10015"/>
                </a:lnTo>
                <a:lnTo>
                  <a:pt x="11481" y="9831"/>
                </a:lnTo>
                <a:lnTo>
                  <a:pt x="11922" y="9611"/>
                </a:lnTo>
                <a:lnTo>
                  <a:pt x="12288" y="9318"/>
                </a:lnTo>
                <a:lnTo>
                  <a:pt x="12435" y="9171"/>
                </a:lnTo>
                <a:lnTo>
                  <a:pt x="12619" y="8988"/>
                </a:lnTo>
                <a:close/>
                <a:moveTo>
                  <a:pt x="9464" y="514"/>
                </a:moveTo>
                <a:lnTo>
                  <a:pt x="9721" y="551"/>
                </a:lnTo>
                <a:lnTo>
                  <a:pt x="9941" y="588"/>
                </a:lnTo>
                <a:lnTo>
                  <a:pt x="10161" y="661"/>
                </a:lnTo>
                <a:lnTo>
                  <a:pt x="10344" y="771"/>
                </a:lnTo>
                <a:lnTo>
                  <a:pt x="10491" y="918"/>
                </a:lnTo>
                <a:lnTo>
                  <a:pt x="10564" y="1101"/>
                </a:lnTo>
                <a:lnTo>
                  <a:pt x="10601" y="1101"/>
                </a:lnTo>
                <a:lnTo>
                  <a:pt x="10528" y="1211"/>
                </a:lnTo>
                <a:lnTo>
                  <a:pt x="10528" y="1321"/>
                </a:lnTo>
                <a:lnTo>
                  <a:pt x="10564" y="1615"/>
                </a:lnTo>
                <a:lnTo>
                  <a:pt x="10638" y="1871"/>
                </a:lnTo>
                <a:lnTo>
                  <a:pt x="10748" y="2091"/>
                </a:lnTo>
                <a:lnTo>
                  <a:pt x="10931" y="2348"/>
                </a:lnTo>
                <a:lnTo>
                  <a:pt x="11005" y="2495"/>
                </a:lnTo>
                <a:lnTo>
                  <a:pt x="11041" y="2678"/>
                </a:lnTo>
                <a:lnTo>
                  <a:pt x="11041" y="2752"/>
                </a:lnTo>
                <a:lnTo>
                  <a:pt x="11005" y="2788"/>
                </a:lnTo>
                <a:lnTo>
                  <a:pt x="10931" y="2788"/>
                </a:lnTo>
                <a:lnTo>
                  <a:pt x="10858" y="2752"/>
                </a:lnTo>
                <a:lnTo>
                  <a:pt x="10784" y="2642"/>
                </a:lnTo>
                <a:lnTo>
                  <a:pt x="10674" y="2312"/>
                </a:lnTo>
                <a:lnTo>
                  <a:pt x="10601" y="2128"/>
                </a:lnTo>
                <a:lnTo>
                  <a:pt x="10491" y="1981"/>
                </a:lnTo>
                <a:lnTo>
                  <a:pt x="10381" y="1798"/>
                </a:lnTo>
                <a:lnTo>
                  <a:pt x="10234" y="1651"/>
                </a:lnTo>
                <a:lnTo>
                  <a:pt x="10088" y="1541"/>
                </a:lnTo>
                <a:lnTo>
                  <a:pt x="9904" y="1431"/>
                </a:lnTo>
                <a:lnTo>
                  <a:pt x="9721" y="1358"/>
                </a:lnTo>
                <a:lnTo>
                  <a:pt x="9537" y="1321"/>
                </a:lnTo>
                <a:lnTo>
                  <a:pt x="9134" y="1321"/>
                </a:lnTo>
                <a:lnTo>
                  <a:pt x="8950" y="1358"/>
                </a:lnTo>
                <a:lnTo>
                  <a:pt x="8767" y="1431"/>
                </a:lnTo>
                <a:lnTo>
                  <a:pt x="8694" y="1468"/>
                </a:lnTo>
                <a:lnTo>
                  <a:pt x="8657" y="1505"/>
                </a:lnTo>
                <a:lnTo>
                  <a:pt x="8694" y="1615"/>
                </a:lnTo>
                <a:lnTo>
                  <a:pt x="8767" y="1688"/>
                </a:lnTo>
                <a:lnTo>
                  <a:pt x="8804" y="1725"/>
                </a:lnTo>
                <a:lnTo>
                  <a:pt x="8877" y="1725"/>
                </a:lnTo>
                <a:lnTo>
                  <a:pt x="9097" y="1688"/>
                </a:lnTo>
                <a:lnTo>
                  <a:pt x="9281" y="1688"/>
                </a:lnTo>
                <a:lnTo>
                  <a:pt x="9501" y="1725"/>
                </a:lnTo>
                <a:lnTo>
                  <a:pt x="9684" y="1798"/>
                </a:lnTo>
                <a:lnTo>
                  <a:pt x="9867" y="1871"/>
                </a:lnTo>
                <a:lnTo>
                  <a:pt x="10014" y="2018"/>
                </a:lnTo>
                <a:lnTo>
                  <a:pt x="10161" y="2165"/>
                </a:lnTo>
                <a:lnTo>
                  <a:pt x="10271" y="2348"/>
                </a:lnTo>
                <a:lnTo>
                  <a:pt x="10418" y="2788"/>
                </a:lnTo>
                <a:lnTo>
                  <a:pt x="10528" y="2972"/>
                </a:lnTo>
                <a:lnTo>
                  <a:pt x="10638" y="3119"/>
                </a:lnTo>
                <a:lnTo>
                  <a:pt x="10528" y="3192"/>
                </a:lnTo>
                <a:lnTo>
                  <a:pt x="10308" y="3375"/>
                </a:lnTo>
                <a:lnTo>
                  <a:pt x="10088" y="3595"/>
                </a:lnTo>
                <a:lnTo>
                  <a:pt x="9904" y="3816"/>
                </a:lnTo>
                <a:lnTo>
                  <a:pt x="9794" y="4072"/>
                </a:lnTo>
                <a:lnTo>
                  <a:pt x="9721" y="4292"/>
                </a:lnTo>
                <a:lnTo>
                  <a:pt x="9684" y="4512"/>
                </a:lnTo>
                <a:lnTo>
                  <a:pt x="9721" y="4733"/>
                </a:lnTo>
                <a:lnTo>
                  <a:pt x="9757" y="4953"/>
                </a:lnTo>
                <a:lnTo>
                  <a:pt x="9867" y="5136"/>
                </a:lnTo>
                <a:lnTo>
                  <a:pt x="10014" y="5283"/>
                </a:lnTo>
                <a:lnTo>
                  <a:pt x="10198" y="5429"/>
                </a:lnTo>
                <a:lnTo>
                  <a:pt x="10418" y="5503"/>
                </a:lnTo>
                <a:lnTo>
                  <a:pt x="10638" y="5576"/>
                </a:lnTo>
                <a:lnTo>
                  <a:pt x="10895" y="5540"/>
                </a:lnTo>
                <a:lnTo>
                  <a:pt x="11151" y="5503"/>
                </a:lnTo>
                <a:lnTo>
                  <a:pt x="11371" y="5393"/>
                </a:lnTo>
                <a:lnTo>
                  <a:pt x="12032" y="5063"/>
                </a:lnTo>
                <a:lnTo>
                  <a:pt x="12692" y="4659"/>
                </a:lnTo>
                <a:lnTo>
                  <a:pt x="12729" y="4586"/>
                </a:lnTo>
                <a:lnTo>
                  <a:pt x="12765" y="4512"/>
                </a:lnTo>
                <a:lnTo>
                  <a:pt x="12765" y="4439"/>
                </a:lnTo>
                <a:lnTo>
                  <a:pt x="12729" y="4402"/>
                </a:lnTo>
                <a:lnTo>
                  <a:pt x="12692" y="4329"/>
                </a:lnTo>
                <a:lnTo>
                  <a:pt x="12619" y="4292"/>
                </a:lnTo>
                <a:lnTo>
                  <a:pt x="12472" y="4292"/>
                </a:lnTo>
                <a:lnTo>
                  <a:pt x="12032" y="4549"/>
                </a:lnTo>
                <a:lnTo>
                  <a:pt x="11591" y="4843"/>
                </a:lnTo>
                <a:lnTo>
                  <a:pt x="11371" y="4953"/>
                </a:lnTo>
                <a:lnTo>
                  <a:pt x="11151" y="5063"/>
                </a:lnTo>
                <a:lnTo>
                  <a:pt x="10895" y="5136"/>
                </a:lnTo>
                <a:lnTo>
                  <a:pt x="10528" y="5136"/>
                </a:lnTo>
                <a:lnTo>
                  <a:pt x="10418" y="5099"/>
                </a:lnTo>
                <a:lnTo>
                  <a:pt x="10308" y="5026"/>
                </a:lnTo>
                <a:lnTo>
                  <a:pt x="10234" y="4953"/>
                </a:lnTo>
                <a:lnTo>
                  <a:pt x="10161" y="4843"/>
                </a:lnTo>
                <a:lnTo>
                  <a:pt x="10124" y="4733"/>
                </a:lnTo>
                <a:lnTo>
                  <a:pt x="10088" y="4476"/>
                </a:lnTo>
                <a:lnTo>
                  <a:pt x="10124" y="4366"/>
                </a:lnTo>
                <a:lnTo>
                  <a:pt x="10161" y="4219"/>
                </a:lnTo>
                <a:lnTo>
                  <a:pt x="10271" y="3999"/>
                </a:lnTo>
                <a:lnTo>
                  <a:pt x="10454" y="3816"/>
                </a:lnTo>
                <a:lnTo>
                  <a:pt x="10674" y="3632"/>
                </a:lnTo>
                <a:lnTo>
                  <a:pt x="10968" y="3375"/>
                </a:lnTo>
                <a:lnTo>
                  <a:pt x="11225" y="3119"/>
                </a:lnTo>
                <a:lnTo>
                  <a:pt x="11335" y="2972"/>
                </a:lnTo>
                <a:lnTo>
                  <a:pt x="11408" y="2825"/>
                </a:lnTo>
                <a:lnTo>
                  <a:pt x="11408" y="2642"/>
                </a:lnTo>
                <a:lnTo>
                  <a:pt x="11408" y="2422"/>
                </a:lnTo>
                <a:lnTo>
                  <a:pt x="11335" y="2275"/>
                </a:lnTo>
                <a:lnTo>
                  <a:pt x="11261" y="2165"/>
                </a:lnTo>
                <a:lnTo>
                  <a:pt x="11078" y="1871"/>
                </a:lnTo>
                <a:lnTo>
                  <a:pt x="10895" y="1578"/>
                </a:lnTo>
                <a:lnTo>
                  <a:pt x="10821" y="1431"/>
                </a:lnTo>
                <a:lnTo>
                  <a:pt x="10821" y="1284"/>
                </a:lnTo>
                <a:lnTo>
                  <a:pt x="10895" y="1248"/>
                </a:lnTo>
                <a:lnTo>
                  <a:pt x="11298" y="1138"/>
                </a:lnTo>
                <a:lnTo>
                  <a:pt x="11702" y="1028"/>
                </a:lnTo>
                <a:lnTo>
                  <a:pt x="12142" y="954"/>
                </a:lnTo>
                <a:lnTo>
                  <a:pt x="12582" y="918"/>
                </a:lnTo>
                <a:lnTo>
                  <a:pt x="12802" y="954"/>
                </a:lnTo>
                <a:lnTo>
                  <a:pt x="13022" y="1028"/>
                </a:lnTo>
                <a:lnTo>
                  <a:pt x="13205" y="1101"/>
                </a:lnTo>
                <a:lnTo>
                  <a:pt x="13352" y="1211"/>
                </a:lnTo>
                <a:lnTo>
                  <a:pt x="13499" y="1358"/>
                </a:lnTo>
                <a:lnTo>
                  <a:pt x="13609" y="1505"/>
                </a:lnTo>
                <a:lnTo>
                  <a:pt x="13829" y="1908"/>
                </a:lnTo>
                <a:lnTo>
                  <a:pt x="14012" y="2202"/>
                </a:lnTo>
                <a:lnTo>
                  <a:pt x="13866" y="2422"/>
                </a:lnTo>
                <a:lnTo>
                  <a:pt x="13682" y="2568"/>
                </a:lnTo>
                <a:lnTo>
                  <a:pt x="13499" y="2678"/>
                </a:lnTo>
                <a:lnTo>
                  <a:pt x="13279" y="2788"/>
                </a:lnTo>
                <a:lnTo>
                  <a:pt x="12839" y="2935"/>
                </a:lnTo>
                <a:lnTo>
                  <a:pt x="12362" y="3082"/>
                </a:lnTo>
                <a:lnTo>
                  <a:pt x="11995" y="3229"/>
                </a:lnTo>
                <a:lnTo>
                  <a:pt x="11518" y="3449"/>
                </a:lnTo>
                <a:lnTo>
                  <a:pt x="11298" y="3559"/>
                </a:lnTo>
                <a:lnTo>
                  <a:pt x="11151" y="3742"/>
                </a:lnTo>
                <a:lnTo>
                  <a:pt x="11041" y="3889"/>
                </a:lnTo>
                <a:lnTo>
                  <a:pt x="11005" y="3999"/>
                </a:lnTo>
                <a:lnTo>
                  <a:pt x="11005" y="4109"/>
                </a:lnTo>
                <a:lnTo>
                  <a:pt x="11005" y="4182"/>
                </a:lnTo>
                <a:lnTo>
                  <a:pt x="11041" y="4256"/>
                </a:lnTo>
                <a:lnTo>
                  <a:pt x="11115" y="4292"/>
                </a:lnTo>
                <a:lnTo>
                  <a:pt x="11335" y="4292"/>
                </a:lnTo>
                <a:lnTo>
                  <a:pt x="11371" y="4219"/>
                </a:lnTo>
                <a:lnTo>
                  <a:pt x="11408" y="4146"/>
                </a:lnTo>
                <a:lnTo>
                  <a:pt x="11445" y="4072"/>
                </a:lnTo>
                <a:lnTo>
                  <a:pt x="11555" y="3962"/>
                </a:lnTo>
                <a:lnTo>
                  <a:pt x="11775" y="3816"/>
                </a:lnTo>
                <a:lnTo>
                  <a:pt x="12068" y="3669"/>
                </a:lnTo>
                <a:lnTo>
                  <a:pt x="12288" y="3595"/>
                </a:lnTo>
                <a:lnTo>
                  <a:pt x="12802" y="3412"/>
                </a:lnTo>
                <a:lnTo>
                  <a:pt x="13279" y="3229"/>
                </a:lnTo>
                <a:lnTo>
                  <a:pt x="13572" y="3119"/>
                </a:lnTo>
                <a:lnTo>
                  <a:pt x="13866" y="2972"/>
                </a:lnTo>
                <a:lnTo>
                  <a:pt x="14086" y="2752"/>
                </a:lnTo>
                <a:lnTo>
                  <a:pt x="14159" y="2642"/>
                </a:lnTo>
                <a:lnTo>
                  <a:pt x="14233" y="2495"/>
                </a:lnTo>
                <a:lnTo>
                  <a:pt x="14306" y="2568"/>
                </a:lnTo>
                <a:lnTo>
                  <a:pt x="14489" y="2715"/>
                </a:lnTo>
                <a:lnTo>
                  <a:pt x="14673" y="2788"/>
                </a:lnTo>
                <a:lnTo>
                  <a:pt x="14893" y="2898"/>
                </a:lnTo>
                <a:lnTo>
                  <a:pt x="15076" y="3009"/>
                </a:lnTo>
                <a:lnTo>
                  <a:pt x="15296" y="3192"/>
                </a:lnTo>
                <a:lnTo>
                  <a:pt x="15480" y="3449"/>
                </a:lnTo>
                <a:lnTo>
                  <a:pt x="15626" y="3705"/>
                </a:lnTo>
                <a:lnTo>
                  <a:pt x="15700" y="3999"/>
                </a:lnTo>
                <a:lnTo>
                  <a:pt x="15480" y="4366"/>
                </a:lnTo>
                <a:lnTo>
                  <a:pt x="15370" y="4549"/>
                </a:lnTo>
                <a:lnTo>
                  <a:pt x="15186" y="4696"/>
                </a:lnTo>
                <a:lnTo>
                  <a:pt x="14966" y="4879"/>
                </a:lnTo>
                <a:lnTo>
                  <a:pt x="14709" y="5063"/>
                </a:lnTo>
                <a:lnTo>
                  <a:pt x="14416" y="5173"/>
                </a:lnTo>
                <a:lnTo>
                  <a:pt x="14123" y="5283"/>
                </a:lnTo>
                <a:lnTo>
                  <a:pt x="13572" y="5429"/>
                </a:lnTo>
                <a:lnTo>
                  <a:pt x="13022" y="5613"/>
                </a:lnTo>
                <a:lnTo>
                  <a:pt x="12765" y="5723"/>
                </a:lnTo>
                <a:lnTo>
                  <a:pt x="12509" y="5870"/>
                </a:lnTo>
                <a:lnTo>
                  <a:pt x="12288" y="6016"/>
                </a:lnTo>
                <a:lnTo>
                  <a:pt x="12105" y="6236"/>
                </a:lnTo>
                <a:lnTo>
                  <a:pt x="11958" y="6420"/>
                </a:lnTo>
                <a:lnTo>
                  <a:pt x="11922" y="6640"/>
                </a:lnTo>
                <a:lnTo>
                  <a:pt x="11922" y="6823"/>
                </a:lnTo>
                <a:lnTo>
                  <a:pt x="11958" y="7007"/>
                </a:lnTo>
                <a:lnTo>
                  <a:pt x="12032" y="7154"/>
                </a:lnTo>
                <a:lnTo>
                  <a:pt x="12178" y="7300"/>
                </a:lnTo>
                <a:lnTo>
                  <a:pt x="12325" y="7410"/>
                </a:lnTo>
                <a:lnTo>
                  <a:pt x="12545" y="7520"/>
                </a:lnTo>
                <a:lnTo>
                  <a:pt x="12765" y="7557"/>
                </a:lnTo>
                <a:lnTo>
                  <a:pt x="12985" y="7557"/>
                </a:lnTo>
                <a:lnTo>
                  <a:pt x="13205" y="7520"/>
                </a:lnTo>
                <a:lnTo>
                  <a:pt x="13426" y="7484"/>
                </a:lnTo>
                <a:lnTo>
                  <a:pt x="13682" y="7410"/>
                </a:lnTo>
                <a:lnTo>
                  <a:pt x="13976" y="7300"/>
                </a:lnTo>
                <a:lnTo>
                  <a:pt x="14196" y="7154"/>
                </a:lnTo>
                <a:lnTo>
                  <a:pt x="14306" y="7043"/>
                </a:lnTo>
                <a:lnTo>
                  <a:pt x="14343" y="6970"/>
                </a:lnTo>
                <a:lnTo>
                  <a:pt x="14379" y="6823"/>
                </a:lnTo>
                <a:lnTo>
                  <a:pt x="14343" y="6787"/>
                </a:lnTo>
                <a:lnTo>
                  <a:pt x="14269" y="6750"/>
                </a:lnTo>
                <a:lnTo>
                  <a:pt x="14086" y="6750"/>
                </a:lnTo>
                <a:lnTo>
                  <a:pt x="13902" y="6823"/>
                </a:lnTo>
                <a:lnTo>
                  <a:pt x="13536" y="6970"/>
                </a:lnTo>
                <a:lnTo>
                  <a:pt x="13316" y="7043"/>
                </a:lnTo>
                <a:lnTo>
                  <a:pt x="13095" y="7080"/>
                </a:lnTo>
                <a:lnTo>
                  <a:pt x="12655" y="7080"/>
                </a:lnTo>
                <a:lnTo>
                  <a:pt x="12509" y="7007"/>
                </a:lnTo>
                <a:lnTo>
                  <a:pt x="12435" y="6933"/>
                </a:lnTo>
                <a:lnTo>
                  <a:pt x="12362" y="6823"/>
                </a:lnTo>
                <a:lnTo>
                  <a:pt x="12362" y="6713"/>
                </a:lnTo>
                <a:lnTo>
                  <a:pt x="12398" y="6603"/>
                </a:lnTo>
                <a:lnTo>
                  <a:pt x="12472" y="6493"/>
                </a:lnTo>
                <a:lnTo>
                  <a:pt x="12655" y="6310"/>
                </a:lnTo>
                <a:lnTo>
                  <a:pt x="12875" y="6163"/>
                </a:lnTo>
                <a:lnTo>
                  <a:pt x="13132" y="6053"/>
                </a:lnTo>
                <a:lnTo>
                  <a:pt x="13609" y="5906"/>
                </a:lnTo>
                <a:lnTo>
                  <a:pt x="14453" y="5613"/>
                </a:lnTo>
                <a:lnTo>
                  <a:pt x="14893" y="5429"/>
                </a:lnTo>
                <a:lnTo>
                  <a:pt x="15076" y="5319"/>
                </a:lnTo>
                <a:lnTo>
                  <a:pt x="15260" y="5173"/>
                </a:lnTo>
                <a:lnTo>
                  <a:pt x="15516" y="4953"/>
                </a:lnTo>
                <a:lnTo>
                  <a:pt x="15736" y="4659"/>
                </a:lnTo>
                <a:lnTo>
                  <a:pt x="15736" y="4696"/>
                </a:lnTo>
                <a:lnTo>
                  <a:pt x="15700" y="4806"/>
                </a:lnTo>
                <a:lnTo>
                  <a:pt x="15773" y="4916"/>
                </a:lnTo>
                <a:lnTo>
                  <a:pt x="15847" y="4989"/>
                </a:lnTo>
                <a:lnTo>
                  <a:pt x="15957" y="5026"/>
                </a:lnTo>
                <a:lnTo>
                  <a:pt x="16103" y="5063"/>
                </a:lnTo>
                <a:lnTo>
                  <a:pt x="16177" y="5099"/>
                </a:lnTo>
                <a:lnTo>
                  <a:pt x="16250" y="5209"/>
                </a:lnTo>
                <a:lnTo>
                  <a:pt x="16323" y="5356"/>
                </a:lnTo>
                <a:lnTo>
                  <a:pt x="16140" y="5393"/>
                </a:lnTo>
                <a:lnTo>
                  <a:pt x="15920" y="5466"/>
                </a:lnTo>
                <a:lnTo>
                  <a:pt x="15553" y="5650"/>
                </a:lnTo>
                <a:lnTo>
                  <a:pt x="15003" y="5833"/>
                </a:lnTo>
                <a:lnTo>
                  <a:pt x="14783" y="5906"/>
                </a:lnTo>
                <a:lnTo>
                  <a:pt x="14709" y="5980"/>
                </a:lnTo>
                <a:lnTo>
                  <a:pt x="14636" y="6090"/>
                </a:lnTo>
                <a:lnTo>
                  <a:pt x="14599" y="6163"/>
                </a:lnTo>
                <a:lnTo>
                  <a:pt x="14673" y="6273"/>
                </a:lnTo>
                <a:lnTo>
                  <a:pt x="14783" y="6310"/>
                </a:lnTo>
                <a:lnTo>
                  <a:pt x="14893" y="6310"/>
                </a:lnTo>
                <a:lnTo>
                  <a:pt x="15150" y="6273"/>
                </a:lnTo>
                <a:lnTo>
                  <a:pt x="15406" y="6163"/>
                </a:lnTo>
                <a:lnTo>
                  <a:pt x="15626" y="6053"/>
                </a:lnTo>
                <a:lnTo>
                  <a:pt x="16030" y="5870"/>
                </a:lnTo>
                <a:lnTo>
                  <a:pt x="16213" y="5723"/>
                </a:lnTo>
                <a:lnTo>
                  <a:pt x="16397" y="5576"/>
                </a:lnTo>
                <a:lnTo>
                  <a:pt x="16397" y="5833"/>
                </a:lnTo>
                <a:lnTo>
                  <a:pt x="16397" y="6090"/>
                </a:lnTo>
                <a:lnTo>
                  <a:pt x="16397" y="6493"/>
                </a:lnTo>
                <a:lnTo>
                  <a:pt x="16397" y="6567"/>
                </a:lnTo>
                <a:lnTo>
                  <a:pt x="16323" y="6603"/>
                </a:lnTo>
                <a:lnTo>
                  <a:pt x="16177" y="6933"/>
                </a:lnTo>
                <a:lnTo>
                  <a:pt x="16067" y="7264"/>
                </a:lnTo>
                <a:lnTo>
                  <a:pt x="15076" y="7264"/>
                </a:lnTo>
                <a:lnTo>
                  <a:pt x="14783" y="7300"/>
                </a:lnTo>
                <a:lnTo>
                  <a:pt x="14526" y="7410"/>
                </a:lnTo>
                <a:lnTo>
                  <a:pt x="14343" y="7594"/>
                </a:lnTo>
                <a:lnTo>
                  <a:pt x="14196" y="7814"/>
                </a:lnTo>
                <a:lnTo>
                  <a:pt x="14086" y="8034"/>
                </a:lnTo>
                <a:lnTo>
                  <a:pt x="14049" y="8181"/>
                </a:lnTo>
                <a:lnTo>
                  <a:pt x="14012" y="8327"/>
                </a:lnTo>
                <a:lnTo>
                  <a:pt x="14049" y="8584"/>
                </a:lnTo>
                <a:lnTo>
                  <a:pt x="14159" y="8841"/>
                </a:lnTo>
                <a:lnTo>
                  <a:pt x="14306" y="9098"/>
                </a:lnTo>
                <a:lnTo>
                  <a:pt x="14489" y="9318"/>
                </a:lnTo>
                <a:lnTo>
                  <a:pt x="14673" y="9538"/>
                </a:lnTo>
                <a:lnTo>
                  <a:pt x="14856" y="9758"/>
                </a:lnTo>
                <a:lnTo>
                  <a:pt x="15003" y="9831"/>
                </a:lnTo>
                <a:lnTo>
                  <a:pt x="15150" y="9868"/>
                </a:lnTo>
                <a:lnTo>
                  <a:pt x="15223" y="9831"/>
                </a:lnTo>
                <a:lnTo>
                  <a:pt x="15260" y="9758"/>
                </a:lnTo>
                <a:lnTo>
                  <a:pt x="15260" y="9685"/>
                </a:lnTo>
                <a:lnTo>
                  <a:pt x="15260" y="9574"/>
                </a:lnTo>
                <a:lnTo>
                  <a:pt x="15150" y="9428"/>
                </a:lnTo>
                <a:lnTo>
                  <a:pt x="14893" y="9134"/>
                </a:lnTo>
                <a:lnTo>
                  <a:pt x="14709" y="8951"/>
                </a:lnTo>
                <a:lnTo>
                  <a:pt x="14563" y="8731"/>
                </a:lnTo>
                <a:lnTo>
                  <a:pt x="14489" y="8511"/>
                </a:lnTo>
                <a:lnTo>
                  <a:pt x="14453" y="8364"/>
                </a:lnTo>
                <a:lnTo>
                  <a:pt x="14453" y="8254"/>
                </a:lnTo>
                <a:lnTo>
                  <a:pt x="14489" y="8107"/>
                </a:lnTo>
                <a:lnTo>
                  <a:pt x="14563" y="7997"/>
                </a:lnTo>
                <a:lnTo>
                  <a:pt x="14673" y="7850"/>
                </a:lnTo>
                <a:lnTo>
                  <a:pt x="14893" y="7740"/>
                </a:lnTo>
                <a:lnTo>
                  <a:pt x="15113" y="7667"/>
                </a:lnTo>
                <a:lnTo>
                  <a:pt x="15333" y="7630"/>
                </a:lnTo>
                <a:lnTo>
                  <a:pt x="16103" y="7630"/>
                </a:lnTo>
                <a:lnTo>
                  <a:pt x="15993" y="7850"/>
                </a:lnTo>
                <a:lnTo>
                  <a:pt x="15957" y="7961"/>
                </a:lnTo>
                <a:lnTo>
                  <a:pt x="15993" y="8107"/>
                </a:lnTo>
                <a:lnTo>
                  <a:pt x="16030" y="8327"/>
                </a:lnTo>
                <a:lnTo>
                  <a:pt x="16030" y="8584"/>
                </a:lnTo>
                <a:lnTo>
                  <a:pt x="16030" y="8804"/>
                </a:lnTo>
                <a:lnTo>
                  <a:pt x="15993" y="9024"/>
                </a:lnTo>
                <a:lnTo>
                  <a:pt x="15920" y="8841"/>
                </a:lnTo>
                <a:lnTo>
                  <a:pt x="15847" y="8694"/>
                </a:lnTo>
                <a:lnTo>
                  <a:pt x="15736" y="8511"/>
                </a:lnTo>
                <a:lnTo>
                  <a:pt x="15590" y="8364"/>
                </a:lnTo>
                <a:lnTo>
                  <a:pt x="15516" y="8327"/>
                </a:lnTo>
                <a:lnTo>
                  <a:pt x="15370" y="8327"/>
                </a:lnTo>
                <a:lnTo>
                  <a:pt x="15296" y="8364"/>
                </a:lnTo>
                <a:lnTo>
                  <a:pt x="15260" y="8437"/>
                </a:lnTo>
                <a:lnTo>
                  <a:pt x="15260" y="8511"/>
                </a:lnTo>
                <a:lnTo>
                  <a:pt x="15260" y="8584"/>
                </a:lnTo>
                <a:lnTo>
                  <a:pt x="15296" y="8657"/>
                </a:lnTo>
                <a:lnTo>
                  <a:pt x="15480" y="8914"/>
                </a:lnTo>
                <a:lnTo>
                  <a:pt x="15590" y="9171"/>
                </a:lnTo>
                <a:lnTo>
                  <a:pt x="15626" y="9464"/>
                </a:lnTo>
                <a:lnTo>
                  <a:pt x="15590" y="9795"/>
                </a:lnTo>
                <a:lnTo>
                  <a:pt x="15590" y="9868"/>
                </a:lnTo>
                <a:lnTo>
                  <a:pt x="15626" y="9978"/>
                </a:lnTo>
                <a:lnTo>
                  <a:pt x="15370" y="10308"/>
                </a:lnTo>
                <a:lnTo>
                  <a:pt x="15040" y="10638"/>
                </a:lnTo>
                <a:lnTo>
                  <a:pt x="14893" y="10748"/>
                </a:lnTo>
                <a:lnTo>
                  <a:pt x="14673" y="10895"/>
                </a:lnTo>
                <a:lnTo>
                  <a:pt x="14269" y="11042"/>
                </a:lnTo>
                <a:lnTo>
                  <a:pt x="14306" y="10968"/>
                </a:lnTo>
                <a:lnTo>
                  <a:pt x="14343" y="10638"/>
                </a:lnTo>
                <a:lnTo>
                  <a:pt x="14306" y="10345"/>
                </a:lnTo>
                <a:lnTo>
                  <a:pt x="14233" y="10015"/>
                </a:lnTo>
                <a:lnTo>
                  <a:pt x="14086" y="9721"/>
                </a:lnTo>
                <a:lnTo>
                  <a:pt x="13902" y="9428"/>
                </a:lnTo>
                <a:lnTo>
                  <a:pt x="13682" y="9171"/>
                </a:lnTo>
                <a:lnTo>
                  <a:pt x="13499" y="9024"/>
                </a:lnTo>
                <a:lnTo>
                  <a:pt x="13426" y="8914"/>
                </a:lnTo>
                <a:lnTo>
                  <a:pt x="13352" y="8841"/>
                </a:lnTo>
                <a:lnTo>
                  <a:pt x="13169" y="8841"/>
                </a:lnTo>
                <a:lnTo>
                  <a:pt x="12839" y="8694"/>
                </a:lnTo>
                <a:lnTo>
                  <a:pt x="12875" y="8584"/>
                </a:lnTo>
                <a:lnTo>
                  <a:pt x="12875" y="8437"/>
                </a:lnTo>
                <a:lnTo>
                  <a:pt x="12875" y="8364"/>
                </a:lnTo>
                <a:lnTo>
                  <a:pt x="12839" y="8327"/>
                </a:lnTo>
                <a:lnTo>
                  <a:pt x="12765" y="8291"/>
                </a:lnTo>
                <a:lnTo>
                  <a:pt x="12655" y="8291"/>
                </a:lnTo>
                <a:lnTo>
                  <a:pt x="12582" y="8327"/>
                </a:lnTo>
                <a:lnTo>
                  <a:pt x="12545" y="8401"/>
                </a:lnTo>
                <a:lnTo>
                  <a:pt x="12472" y="8584"/>
                </a:lnTo>
                <a:lnTo>
                  <a:pt x="12252" y="8547"/>
                </a:lnTo>
                <a:lnTo>
                  <a:pt x="12032" y="8584"/>
                </a:lnTo>
                <a:lnTo>
                  <a:pt x="11812" y="8621"/>
                </a:lnTo>
                <a:lnTo>
                  <a:pt x="11628" y="8694"/>
                </a:lnTo>
                <a:lnTo>
                  <a:pt x="11555" y="8584"/>
                </a:lnTo>
                <a:lnTo>
                  <a:pt x="11445" y="8511"/>
                </a:lnTo>
                <a:lnTo>
                  <a:pt x="11261" y="8511"/>
                </a:lnTo>
                <a:lnTo>
                  <a:pt x="11188" y="8584"/>
                </a:lnTo>
                <a:lnTo>
                  <a:pt x="11115" y="8657"/>
                </a:lnTo>
                <a:lnTo>
                  <a:pt x="11041" y="8731"/>
                </a:lnTo>
                <a:lnTo>
                  <a:pt x="10895" y="8914"/>
                </a:lnTo>
                <a:lnTo>
                  <a:pt x="10748" y="9061"/>
                </a:lnTo>
                <a:lnTo>
                  <a:pt x="10454" y="9208"/>
                </a:lnTo>
                <a:lnTo>
                  <a:pt x="10124" y="9318"/>
                </a:lnTo>
                <a:lnTo>
                  <a:pt x="9794" y="9391"/>
                </a:lnTo>
                <a:lnTo>
                  <a:pt x="9464" y="9428"/>
                </a:lnTo>
                <a:lnTo>
                  <a:pt x="8767" y="9428"/>
                </a:lnTo>
                <a:lnTo>
                  <a:pt x="8327" y="9354"/>
                </a:lnTo>
                <a:lnTo>
                  <a:pt x="8180" y="9318"/>
                </a:lnTo>
                <a:lnTo>
                  <a:pt x="8143" y="9318"/>
                </a:lnTo>
                <a:lnTo>
                  <a:pt x="8143" y="9281"/>
                </a:lnTo>
                <a:lnTo>
                  <a:pt x="8143" y="9134"/>
                </a:lnTo>
                <a:lnTo>
                  <a:pt x="8033" y="9024"/>
                </a:lnTo>
                <a:lnTo>
                  <a:pt x="8290" y="8621"/>
                </a:lnTo>
                <a:lnTo>
                  <a:pt x="8547" y="8181"/>
                </a:lnTo>
                <a:lnTo>
                  <a:pt x="8767" y="7924"/>
                </a:lnTo>
                <a:lnTo>
                  <a:pt x="8987" y="7630"/>
                </a:lnTo>
                <a:lnTo>
                  <a:pt x="9244" y="7410"/>
                </a:lnTo>
                <a:lnTo>
                  <a:pt x="9501" y="7154"/>
                </a:lnTo>
                <a:lnTo>
                  <a:pt x="9794" y="6970"/>
                </a:lnTo>
                <a:lnTo>
                  <a:pt x="10088" y="6787"/>
                </a:lnTo>
                <a:lnTo>
                  <a:pt x="10234" y="6713"/>
                </a:lnTo>
                <a:lnTo>
                  <a:pt x="10418" y="6713"/>
                </a:lnTo>
                <a:lnTo>
                  <a:pt x="10491" y="6750"/>
                </a:lnTo>
                <a:lnTo>
                  <a:pt x="10528" y="6823"/>
                </a:lnTo>
                <a:lnTo>
                  <a:pt x="10528" y="6897"/>
                </a:lnTo>
                <a:lnTo>
                  <a:pt x="10528" y="7043"/>
                </a:lnTo>
                <a:lnTo>
                  <a:pt x="10454" y="7154"/>
                </a:lnTo>
                <a:lnTo>
                  <a:pt x="10308" y="7374"/>
                </a:lnTo>
                <a:lnTo>
                  <a:pt x="10051" y="7667"/>
                </a:lnTo>
                <a:lnTo>
                  <a:pt x="9757" y="7961"/>
                </a:lnTo>
                <a:lnTo>
                  <a:pt x="9501" y="8291"/>
                </a:lnTo>
                <a:lnTo>
                  <a:pt x="9281" y="8657"/>
                </a:lnTo>
                <a:lnTo>
                  <a:pt x="9281" y="8731"/>
                </a:lnTo>
                <a:lnTo>
                  <a:pt x="9317" y="8841"/>
                </a:lnTo>
                <a:lnTo>
                  <a:pt x="9391" y="8878"/>
                </a:lnTo>
                <a:lnTo>
                  <a:pt x="9501" y="8878"/>
                </a:lnTo>
                <a:lnTo>
                  <a:pt x="9721" y="8694"/>
                </a:lnTo>
                <a:lnTo>
                  <a:pt x="9941" y="8474"/>
                </a:lnTo>
                <a:lnTo>
                  <a:pt x="10271" y="7997"/>
                </a:lnTo>
                <a:lnTo>
                  <a:pt x="10601" y="7630"/>
                </a:lnTo>
                <a:lnTo>
                  <a:pt x="10748" y="7447"/>
                </a:lnTo>
                <a:lnTo>
                  <a:pt x="10858" y="7227"/>
                </a:lnTo>
                <a:lnTo>
                  <a:pt x="10895" y="7043"/>
                </a:lnTo>
                <a:lnTo>
                  <a:pt x="10895" y="6860"/>
                </a:lnTo>
                <a:lnTo>
                  <a:pt x="10858" y="6677"/>
                </a:lnTo>
                <a:lnTo>
                  <a:pt x="10784" y="6530"/>
                </a:lnTo>
                <a:lnTo>
                  <a:pt x="10674" y="6383"/>
                </a:lnTo>
                <a:lnTo>
                  <a:pt x="10491" y="6310"/>
                </a:lnTo>
                <a:lnTo>
                  <a:pt x="10344" y="6310"/>
                </a:lnTo>
                <a:lnTo>
                  <a:pt x="10124" y="6347"/>
                </a:lnTo>
                <a:lnTo>
                  <a:pt x="9904" y="6420"/>
                </a:lnTo>
                <a:lnTo>
                  <a:pt x="9684" y="6567"/>
                </a:lnTo>
                <a:lnTo>
                  <a:pt x="9281" y="6860"/>
                </a:lnTo>
                <a:lnTo>
                  <a:pt x="8914" y="7190"/>
                </a:lnTo>
                <a:lnTo>
                  <a:pt x="8584" y="7557"/>
                </a:lnTo>
                <a:lnTo>
                  <a:pt x="8290" y="7887"/>
                </a:lnTo>
                <a:lnTo>
                  <a:pt x="8033" y="8254"/>
                </a:lnTo>
                <a:lnTo>
                  <a:pt x="7850" y="8657"/>
                </a:lnTo>
                <a:lnTo>
                  <a:pt x="7777" y="8878"/>
                </a:lnTo>
                <a:lnTo>
                  <a:pt x="7740" y="9098"/>
                </a:lnTo>
                <a:lnTo>
                  <a:pt x="7703" y="9098"/>
                </a:lnTo>
                <a:lnTo>
                  <a:pt x="7667" y="9171"/>
                </a:lnTo>
                <a:lnTo>
                  <a:pt x="7556" y="9208"/>
                </a:lnTo>
                <a:lnTo>
                  <a:pt x="7300" y="9208"/>
                </a:lnTo>
                <a:lnTo>
                  <a:pt x="6823" y="9098"/>
                </a:lnTo>
                <a:lnTo>
                  <a:pt x="6236" y="9098"/>
                </a:lnTo>
                <a:lnTo>
                  <a:pt x="5686" y="9171"/>
                </a:lnTo>
                <a:lnTo>
                  <a:pt x="5612" y="9171"/>
                </a:lnTo>
                <a:lnTo>
                  <a:pt x="5612" y="8988"/>
                </a:lnTo>
                <a:lnTo>
                  <a:pt x="5612" y="8804"/>
                </a:lnTo>
                <a:lnTo>
                  <a:pt x="5686" y="8657"/>
                </a:lnTo>
                <a:lnTo>
                  <a:pt x="5759" y="8511"/>
                </a:lnTo>
                <a:lnTo>
                  <a:pt x="5869" y="8364"/>
                </a:lnTo>
                <a:lnTo>
                  <a:pt x="6016" y="8291"/>
                </a:lnTo>
                <a:lnTo>
                  <a:pt x="6163" y="8181"/>
                </a:lnTo>
                <a:lnTo>
                  <a:pt x="6383" y="8144"/>
                </a:lnTo>
                <a:lnTo>
                  <a:pt x="6749" y="8034"/>
                </a:lnTo>
                <a:lnTo>
                  <a:pt x="7080" y="7924"/>
                </a:lnTo>
                <a:lnTo>
                  <a:pt x="7410" y="7777"/>
                </a:lnTo>
                <a:lnTo>
                  <a:pt x="7703" y="7594"/>
                </a:lnTo>
                <a:lnTo>
                  <a:pt x="7960" y="7374"/>
                </a:lnTo>
                <a:lnTo>
                  <a:pt x="8217" y="7154"/>
                </a:lnTo>
                <a:lnTo>
                  <a:pt x="8437" y="6897"/>
                </a:lnTo>
                <a:lnTo>
                  <a:pt x="8620" y="6603"/>
                </a:lnTo>
                <a:lnTo>
                  <a:pt x="8767" y="6383"/>
                </a:lnTo>
                <a:lnTo>
                  <a:pt x="8914" y="6090"/>
                </a:lnTo>
                <a:lnTo>
                  <a:pt x="8950" y="5943"/>
                </a:lnTo>
                <a:lnTo>
                  <a:pt x="8987" y="5796"/>
                </a:lnTo>
                <a:lnTo>
                  <a:pt x="8950" y="5650"/>
                </a:lnTo>
                <a:lnTo>
                  <a:pt x="8914" y="5540"/>
                </a:lnTo>
                <a:lnTo>
                  <a:pt x="8804" y="5540"/>
                </a:lnTo>
                <a:lnTo>
                  <a:pt x="8694" y="5576"/>
                </a:lnTo>
                <a:lnTo>
                  <a:pt x="8620" y="5686"/>
                </a:lnTo>
                <a:lnTo>
                  <a:pt x="8510" y="5943"/>
                </a:lnTo>
                <a:lnTo>
                  <a:pt x="8327" y="6310"/>
                </a:lnTo>
                <a:lnTo>
                  <a:pt x="8107" y="6677"/>
                </a:lnTo>
                <a:lnTo>
                  <a:pt x="7813" y="7007"/>
                </a:lnTo>
                <a:lnTo>
                  <a:pt x="7483" y="7264"/>
                </a:lnTo>
                <a:lnTo>
                  <a:pt x="7116" y="7484"/>
                </a:lnTo>
                <a:lnTo>
                  <a:pt x="6713" y="7667"/>
                </a:lnTo>
                <a:lnTo>
                  <a:pt x="6346" y="7777"/>
                </a:lnTo>
                <a:lnTo>
                  <a:pt x="6016" y="7887"/>
                </a:lnTo>
                <a:lnTo>
                  <a:pt x="5832" y="7924"/>
                </a:lnTo>
                <a:lnTo>
                  <a:pt x="5686" y="8034"/>
                </a:lnTo>
                <a:lnTo>
                  <a:pt x="5539" y="8144"/>
                </a:lnTo>
                <a:lnTo>
                  <a:pt x="5429" y="8291"/>
                </a:lnTo>
                <a:lnTo>
                  <a:pt x="5282" y="8511"/>
                </a:lnTo>
                <a:lnTo>
                  <a:pt x="5209" y="8768"/>
                </a:lnTo>
                <a:lnTo>
                  <a:pt x="5209" y="9024"/>
                </a:lnTo>
                <a:lnTo>
                  <a:pt x="5282" y="9281"/>
                </a:lnTo>
                <a:lnTo>
                  <a:pt x="4915" y="9391"/>
                </a:lnTo>
                <a:lnTo>
                  <a:pt x="4512" y="9501"/>
                </a:lnTo>
                <a:lnTo>
                  <a:pt x="4365" y="9501"/>
                </a:lnTo>
                <a:lnTo>
                  <a:pt x="4218" y="9464"/>
                </a:lnTo>
                <a:lnTo>
                  <a:pt x="4072" y="9428"/>
                </a:lnTo>
                <a:lnTo>
                  <a:pt x="3962" y="9354"/>
                </a:lnTo>
                <a:lnTo>
                  <a:pt x="3852" y="9244"/>
                </a:lnTo>
                <a:lnTo>
                  <a:pt x="3778" y="9134"/>
                </a:lnTo>
                <a:lnTo>
                  <a:pt x="3742" y="9024"/>
                </a:lnTo>
                <a:lnTo>
                  <a:pt x="3778" y="8841"/>
                </a:lnTo>
                <a:lnTo>
                  <a:pt x="3815" y="8768"/>
                </a:lnTo>
                <a:lnTo>
                  <a:pt x="3778" y="8694"/>
                </a:lnTo>
                <a:lnTo>
                  <a:pt x="3888" y="8547"/>
                </a:lnTo>
                <a:lnTo>
                  <a:pt x="3962" y="8401"/>
                </a:lnTo>
                <a:lnTo>
                  <a:pt x="4108" y="8107"/>
                </a:lnTo>
                <a:lnTo>
                  <a:pt x="4255" y="7850"/>
                </a:lnTo>
                <a:lnTo>
                  <a:pt x="4439" y="7520"/>
                </a:lnTo>
                <a:lnTo>
                  <a:pt x="4475" y="7374"/>
                </a:lnTo>
                <a:lnTo>
                  <a:pt x="4512" y="7227"/>
                </a:lnTo>
                <a:lnTo>
                  <a:pt x="4475" y="7043"/>
                </a:lnTo>
                <a:lnTo>
                  <a:pt x="4439" y="6897"/>
                </a:lnTo>
                <a:lnTo>
                  <a:pt x="4328" y="6823"/>
                </a:lnTo>
                <a:lnTo>
                  <a:pt x="4218" y="6750"/>
                </a:lnTo>
                <a:lnTo>
                  <a:pt x="4108" y="6713"/>
                </a:lnTo>
                <a:lnTo>
                  <a:pt x="3962" y="6713"/>
                </a:lnTo>
                <a:lnTo>
                  <a:pt x="3705" y="6750"/>
                </a:lnTo>
                <a:lnTo>
                  <a:pt x="3485" y="6823"/>
                </a:lnTo>
                <a:lnTo>
                  <a:pt x="3191" y="7007"/>
                </a:lnTo>
                <a:lnTo>
                  <a:pt x="2935" y="7227"/>
                </a:lnTo>
                <a:lnTo>
                  <a:pt x="2751" y="7447"/>
                </a:lnTo>
                <a:lnTo>
                  <a:pt x="2568" y="7667"/>
                </a:lnTo>
                <a:lnTo>
                  <a:pt x="2494" y="7667"/>
                </a:lnTo>
                <a:lnTo>
                  <a:pt x="2421" y="7704"/>
                </a:lnTo>
                <a:lnTo>
                  <a:pt x="2348" y="7850"/>
                </a:lnTo>
                <a:lnTo>
                  <a:pt x="2348" y="7887"/>
                </a:lnTo>
                <a:lnTo>
                  <a:pt x="2348" y="7961"/>
                </a:lnTo>
                <a:lnTo>
                  <a:pt x="2384" y="8034"/>
                </a:lnTo>
                <a:lnTo>
                  <a:pt x="2458" y="8071"/>
                </a:lnTo>
                <a:lnTo>
                  <a:pt x="2568" y="8107"/>
                </a:lnTo>
                <a:lnTo>
                  <a:pt x="2678" y="8107"/>
                </a:lnTo>
                <a:lnTo>
                  <a:pt x="2788" y="8071"/>
                </a:lnTo>
                <a:lnTo>
                  <a:pt x="2861" y="7997"/>
                </a:lnTo>
                <a:lnTo>
                  <a:pt x="3191" y="7630"/>
                </a:lnTo>
                <a:lnTo>
                  <a:pt x="3338" y="7447"/>
                </a:lnTo>
                <a:lnTo>
                  <a:pt x="3521" y="7300"/>
                </a:lnTo>
                <a:lnTo>
                  <a:pt x="3742" y="7227"/>
                </a:lnTo>
                <a:lnTo>
                  <a:pt x="3962" y="7154"/>
                </a:lnTo>
                <a:lnTo>
                  <a:pt x="4035" y="7154"/>
                </a:lnTo>
                <a:lnTo>
                  <a:pt x="4035" y="7190"/>
                </a:lnTo>
                <a:lnTo>
                  <a:pt x="4035" y="7300"/>
                </a:lnTo>
                <a:lnTo>
                  <a:pt x="3925" y="7557"/>
                </a:lnTo>
                <a:lnTo>
                  <a:pt x="3668" y="8034"/>
                </a:lnTo>
                <a:lnTo>
                  <a:pt x="3558" y="8327"/>
                </a:lnTo>
                <a:lnTo>
                  <a:pt x="3485" y="8474"/>
                </a:lnTo>
                <a:lnTo>
                  <a:pt x="3411" y="8547"/>
                </a:lnTo>
                <a:lnTo>
                  <a:pt x="3301" y="8621"/>
                </a:lnTo>
                <a:lnTo>
                  <a:pt x="3301" y="8657"/>
                </a:lnTo>
                <a:lnTo>
                  <a:pt x="3265" y="8694"/>
                </a:lnTo>
                <a:lnTo>
                  <a:pt x="3118" y="8804"/>
                </a:lnTo>
                <a:lnTo>
                  <a:pt x="2935" y="8841"/>
                </a:lnTo>
                <a:lnTo>
                  <a:pt x="2751" y="8878"/>
                </a:lnTo>
                <a:lnTo>
                  <a:pt x="2531" y="8878"/>
                </a:lnTo>
                <a:lnTo>
                  <a:pt x="2348" y="8841"/>
                </a:lnTo>
                <a:lnTo>
                  <a:pt x="2164" y="8768"/>
                </a:lnTo>
                <a:lnTo>
                  <a:pt x="2018" y="8694"/>
                </a:lnTo>
                <a:lnTo>
                  <a:pt x="1871" y="8584"/>
                </a:lnTo>
                <a:lnTo>
                  <a:pt x="1724" y="8437"/>
                </a:lnTo>
                <a:lnTo>
                  <a:pt x="1651" y="8291"/>
                </a:lnTo>
                <a:lnTo>
                  <a:pt x="1577" y="8144"/>
                </a:lnTo>
                <a:lnTo>
                  <a:pt x="1504" y="7961"/>
                </a:lnTo>
                <a:lnTo>
                  <a:pt x="1504" y="7777"/>
                </a:lnTo>
                <a:lnTo>
                  <a:pt x="1504" y="7594"/>
                </a:lnTo>
                <a:lnTo>
                  <a:pt x="1504" y="7447"/>
                </a:lnTo>
                <a:lnTo>
                  <a:pt x="1577" y="7264"/>
                </a:lnTo>
                <a:lnTo>
                  <a:pt x="1614" y="7154"/>
                </a:lnTo>
                <a:lnTo>
                  <a:pt x="1651" y="7043"/>
                </a:lnTo>
                <a:lnTo>
                  <a:pt x="1614" y="6970"/>
                </a:lnTo>
                <a:lnTo>
                  <a:pt x="1687" y="6970"/>
                </a:lnTo>
                <a:lnTo>
                  <a:pt x="1944" y="6860"/>
                </a:lnTo>
                <a:lnTo>
                  <a:pt x="2201" y="6787"/>
                </a:lnTo>
                <a:lnTo>
                  <a:pt x="2788" y="6493"/>
                </a:lnTo>
                <a:lnTo>
                  <a:pt x="3375" y="6163"/>
                </a:lnTo>
                <a:lnTo>
                  <a:pt x="3815" y="5870"/>
                </a:lnTo>
                <a:lnTo>
                  <a:pt x="3998" y="5686"/>
                </a:lnTo>
                <a:lnTo>
                  <a:pt x="4145" y="5503"/>
                </a:lnTo>
                <a:lnTo>
                  <a:pt x="4292" y="5283"/>
                </a:lnTo>
                <a:lnTo>
                  <a:pt x="4402" y="5099"/>
                </a:lnTo>
                <a:lnTo>
                  <a:pt x="4475" y="4843"/>
                </a:lnTo>
                <a:lnTo>
                  <a:pt x="4512" y="4586"/>
                </a:lnTo>
                <a:lnTo>
                  <a:pt x="4512" y="4402"/>
                </a:lnTo>
                <a:lnTo>
                  <a:pt x="4475" y="4182"/>
                </a:lnTo>
                <a:lnTo>
                  <a:pt x="4365" y="3999"/>
                </a:lnTo>
                <a:lnTo>
                  <a:pt x="4292" y="3926"/>
                </a:lnTo>
                <a:lnTo>
                  <a:pt x="4218" y="3889"/>
                </a:lnTo>
                <a:lnTo>
                  <a:pt x="3962" y="3816"/>
                </a:lnTo>
                <a:lnTo>
                  <a:pt x="3742" y="3779"/>
                </a:lnTo>
                <a:lnTo>
                  <a:pt x="3485" y="3816"/>
                </a:lnTo>
                <a:lnTo>
                  <a:pt x="3228" y="3852"/>
                </a:lnTo>
                <a:lnTo>
                  <a:pt x="2935" y="3962"/>
                </a:lnTo>
                <a:lnTo>
                  <a:pt x="2678" y="4072"/>
                </a:lnTo>
                <a:lnTo>
                  <a:pt x="2164" y="4366"/>
                </a:lnTo>
                <a:lnTo>
                  <a:pt x="1504" y="4733"/>
                </a:lnTo>
                <a:lnTo>
                  <a:pt x="1211" y="4916"/>
                </a:lnTo>
                <a:lnTo>
                  <a:pt x="917" y="5099"/>
                </a:lnTo>
                <a:lnTo>
                  <a:pt x="844" y="5173"/>
                </a:lnTo>
                <a:lnTo>
                  <a:pt x="807" y="5246"/>
                </a:lnTo>
                <a:lnTo>
                  <a:pt x="807" y="5319"/>
                </a:lnTo>
                <a:lnTo>
                  <a:pt x="844" y="5356"/>
                </a:lnTo>
                <a:lnTo>
                  <a:pt x="880" y="5429"/>
                </a:lnTo>
                <a:lnTo>
                  <a:pt x="954" y="5466"/>
                </a:lnTo>
                <a:lnTo>
                  <a:pt x="1101" y="5466"/>
                </a:lnTo>
                <a:lnTo>
                  <a:pt x="1541" y="5246"/>
                </a:lnTo>
                <a:lnTo>
                  <a:pt x="1944" y="4989"/>
                </a:lnTo>
                <a:lnTo>
                  <a:pt x="2788" y="4512"/>
                </a:lnTo>
                <a:lnTo>
                  <a:pt x="3191" y="4329"/>
                </a:lnTo>
                <a:lnTo>
                  <a:pt x="3375" y="4256"/>
                </a:lnTo>
                <a:lnTo>
                  <a:pt x="3595" y="4219"/>
                </a:lnTo>
                <a:lnTo>
                  <a:pt x="3742" y="4182"/>
                </a:lnTo>
                <a:lnTo>
                  <a:pt x="3852" y="4219"/>
                </a:lnTo>
                <a:lnTo>
                  <a:pt x="3998" y="4256"/>
                </a:lnTo>
                <a:lnTo>
                  <a:pt x="4035" y="4292"/>
                </a:lnTo>
                <a:lnTo>
                  <a:pt x="4072" y="4366"/>
                </a:lnTo>
                <a:lnTo>
                  <a:pt x="4108" y="4476"/>
                </a:lnTo>
                <a:lnTo>
                  <a:pt x="4108" y="4586"/>
                </a:lnTo>
                <a:lnTo>
                  <a:pt x="4072" y="4843"/>
                </a:lnTo>
                <a:lnTo>
                  <a:pt x="3998" y="5026"/>
                </a:lnTo>
                <a:lnTo>
                  <a:pt x="3852" y="5246"/>
                </a:lnTo>
                <a:lnTo>
                  <a:pt x="3705" y="5393"/>
                </a:lnTo>
                <a:lnTo>
                  <a:pt x="3558" y="5576"/>
                </a:lnTo>
                <a:lnTo>
                  <a:pt x="3155" y="5833"/>
                </a:lnTo>
                <a:lnTo>
                  <a:pt x="2788" y="6053"/>
                </a:lnTo>
                <a:lnTo>
                  <a:pt x="2348" y="6310"/>
                </a:lnTo>
                <a:lnTo>
                  <a:pt x="1908" y="6530"/>
                </a:lnTo>
                <a:lnTo>
                  <a:pt x="1467" y="6750"/>
                </a:lnTo>
                <a:lnTo>
                  <a:pt x="1321" y="6823"/>
                </a:lnTo>
                <a:lnTo>
                  <a:pt x="1247" y="6860"/>
                </a:lnTo>
                <a:lnTo>
                  <a:pt x="1211" y="6933"/>
                </a:lnTo>
                <a:lnTo>
                  <a:pt x="1174" y="6933"/>
                </a:lnTo>
                <a:lnTo>
                  <a:pt x="1064" y="6860"/>
                </a:lnTo>
                <a:lnTo>
                  <a:pt x="880" y="6713"/>
                </a:lnTo>
                <a:lnTo>
                  <a:pt x="697" y="6457"/>
                </a:lnTo>
                <a:lnTo>
                  <a:pt x="587" y="6273"/>
                </a:lnTo>
                <a:lnTo>
                  <a:pt x="514" y="6053"/>
                </a:lnTo>
                <a:lnTo>
                  <a:pt x="477" y="5833"/>
                </a:lnTo>
                <a:lnTo>
                  <a:pt x="477" y="5613"/>
                </a:lnTo>
                <a:lnTo>
                  <a:pt x="477" y="5356"/>
                </a:lnTo>
                <a:lnTo>
                  <a:pt x="550" y="5136"/>
                </a:lnTo>
                <a:lnTo>
                  <a:pt x="660" y="4879"/>
                </a:lnTo>
                <a:lnTo>
                  <a:pt x="770" y="4659"/>
                </a:lnTo>
                <a:lnTo>
                  <a:pt x="917" y="4476"/>
                </a:lnTo>
                <a:lnTo>
                  <a:pt x="1101" y="4292"/>
                </a:lnTo>
                <a:lnTo>
                  <a:pt x="1504" y="3962"/>
                </a:lnTo>
                <a:lnTo>
                  <a:pt x="1908" y="3705"/>
                </a:lnTo>
                <a:lnTo>
                  <a:pt x="2384" y="3485"/>
                </a:lnTo>
                <a:lnTo>
                  <a:pt x="2458" y="3412"/>
                </a:lnTo>
                <a:lnTo>
                  <a:pt x="2494" y="3302"/>
                </a:lnTo>
                <a:lnTo>
                  <a:pt x="2568" y="3119"/>
                </a:lnTo>
                <a:lnTo>
                  <a:pt x="2715" y="2898"/>
                </a:lnTo>
                <a:lnTo>
                  <a:pt x="2898" y="2715"/>
                </a:lnTo>
                <a:lnTo>
                  <a:pt x="3045" y="2532"/>
                </a:lnTo>
                <a:lnTo>
                  <a:pt x="3228" y="2385"/>
                </a:lnTo>
                <a:lnTo>
                  <a:pt x="3448" y="2238"/>
                </a:lnTo>
                <a:lnTo>
                  <a:pt x="3632" y="2128"/>
                </a:lnTo>
                <a:lnTo>
                  <a:pt x="3852" y="2055"/>
                </a:lnTo>
                <a:lnTo>
                  <a:pt x="4108" y="1981"/>
                </a:lnTo>
                <a:lnTo>
                  <a:pt x="4328" y="1945"/>
                </a:lnTo>
                <a:lnTo>
                  <a:pt x="4549" y="1908"/>
                </a:lnTo>
                <a:lnTo>
                  <a:pt x="4695" y="2055"/>
                </a:lnTo>
                <a:lnTo>
                  <a:pt x="4879" y="2165"/>
                </a:lnTo>
                <a:lnTo>
                  <a:pt x="5135" y="2348"/>
                </a:lnTo>
                <a:lnTo>
                  <a:pt x="5356" y="2568"/>
                </a:lnTo>
                <a:lnTo>
                  <a:pt x="5466" y="2715"/>
                </a:lnTo>
                <a:lnTo>
                  <a:pt x="5539" y="2898"/>
                </a:lnTo>
                <a:lnTo>
                  <a:pt x="5649" y="3229"/>
                </a:lnTo>
                <a:lnTo>
                  <a:pt x="5722" y="3559"/>
                </a:lnTo>
                <a:lnTo>
                  <a:pt x="5686" y="3926"/>
                </a:lnTo>
                <a:lnTo>
                  <a:pt x="5612" y="4256"/>
                </a:lnTo>
                <a:lnTo>
                  <a:pt x="5466" y="4549"/>
                </a:lnTo>
                <a:lnTo>
                  <a:pt x="5062" y="5063"/>
                </a:lnTo>
                <a:lnTo>
                  <a:pt x="4879" y="5319"/>
                </a:lnTo>
                <a:lnTo>
                  <a:pt x="4732" y="5613"/>
                </a:lnTo>
                <a:lnTo>
                  <a:pt x="4659" y="5943"/>
                </a:lnTo>
                <a:lnTo>
                  <a:pt x="4659" y="6090"/>
                </a:lnTo>
                <a:lnTo>
                  <a:pt x="4659" y="6273"/>
                </a:lnTo>
                <a:lnTo>
                  <a:pt x="4695" y="6420"/>
                </a:lnTo>
                <a:lnTo>
                  <a:pt x="4769" y="6567"/>
                </a:lnTo>
                <a:lnTo>
                  <a:pt x="4805" y="6677"/>
                </a:lnTo>
                <a:lnTo>
                  <a:pt x="4915" y="6787"/>
                </a:lnTo>
                <a:lnTo>
                  <a:pt x="5135" y="6933"/>
                </a:lnTo>
                <a:lnTo>
                  <a:pt x="5392" y="7007"/>
                </a:lnTo>
                <a:lnTo>
                  <a:pt x="5649" y="7043"/>
                </a:lnTo>
                <a:lnTo>
                  <a:pt x="5942" y="7007"/>
                </a:lnTo>
                <a:lnTo>
                  <a:pt x="6199" y="6933"/>
                </a:lnTo>
                <a:lnTo>
                  <a:pt x="6456" y="6823"/>
                </a:lnTo>
                <a:lnTo>
                  <a:pt x="6676" y="6677"/>
                </a:lnTo>
                <a:lnTo>
                  <a:pt x="6896" y="6457"/>
                </a:lnTo>
                <a:lnTo>
                  <a:pt x="7043" y="6200"/>
                </a:lnTo>
                <a:lnTo>
                  <a:pt x="7226" y="5980"/>
                </a:lnTo>
                <a:lnTo>
                  <a:pt x="7667" y="5246"/>
                </a:lnTo>
                <a:lnTo>
                  <a:pt x="7887" y="4879"/>
                </a:lnTo>
                <a:lnTo>
                  <a:pt x="8107" y="4476"/>
                </a:lnTo>
                <a:lnTo>
                  <a:pt x="8143" y="4402"/>
                </a:lnTo>
                <a:lnTo>
                  <a:pt x="8107" y="4329"/>
                </a:lnTo>
                <a:lnTo>
                  <a:pt x="8070" y="4256"/>
                </a:lnTo>
                <a:lnTo>
                  <a:pt x="8033" y="4182"/>
                </a:lnTo>
                <a:lnTo>
                  <a:pt x="7777" y="4182"/>
                </a:lnTo>
                <a:lnTo>
                  <a:pt x="7703" y="4256"/>
                </a:lnTo>
                <a:lnTo>
                  <a:pt x="7520" y="4586"/>
                </a:lnTo>
                <a:lnTo>
                  <a:pt x="7300" y="4879"/>
                </a:lnTo>
                <a:lnTo>
                  <a:pt x="6933" y="5540"/>
                </a:lnTo>
                <a:lnTo>
                  <a:pt x="6749" y="5796"/>
                </a:lnTo>
                <a:lnTo>
                  <a:pt x="6566" y="6053"/>
                </a:lnTo>
                <a:lnTo>
                  <a:pt x="6383" y="6273"/>
                </a:lnTo>
                <a:lnTo>
                  <a:pt x="6126" y="6493"/>
                </a:lnTo>
                <a:lnTo>
                  <a:pt x="5942" y="6567"/>
                </a:lnTo>
                <a:lnTo>
                  <a:pt x="5796" y="6603"/>
                </a:lnTo>
                <a:lnTo>
                  <a:pt x="5612" y="6567"/>
                </a:lnTo>
                <a:lnTo>
                  <a:pt x="5466" y="6530"/>
                </a:lnTo>
                <a:lnTo>
                  <a:pt x="5319" y="6457"/>
                </a:lnTo>
                <a:lnTo>
                  <a:pt x="5209" y="6347"/>
                </a:lnTo>
                <a:lnTo>
                  <a:pt x="5135" y="6200"/>
                </a:lnTo>
                <a:lnTo>
                  <a:pt x="5099" y="6016"/>
                </a:lnTo>
                <a:lnTo>
                  <a:pt x="5135" y="5833"/>
                </a:lnTo>
                <a:lnTo>
                  <a:pt x="5172" y="5686"/>
                </a:lnTo>
                <a:lnTo>
                  <a:pt x="5356" y="5393"/>
                </a:lnTo>
                <a:lnTo>
                  <a:pt x="5759" y="4879"/>
                </a:lnTo>
                <a:lnTo>
                  <a:pt x="5906" y="4659"/>
                </a:lnTo>
                <a:lnTo>
                  <a:pt x="6016" y="4402"/>
                </a:lnTo>
                <a:lnTo>
                  <a:pt x="6126" y="4146"/>
                </a:lnTo>
                <a:lnTo>
                  <a:pt x="6163" y="3889"/>
                </a:lnTo>
                <a:lnTo>
                  <a:pt x="6163" y="3632"/>
                </a:lnTo>
                <a:lnTo>
                  <a:pt x="6163" y="3339"/>
                </a:lnTo>
                <a:lnTo>
                  <a:pt x="6089" y="3082"/>
                </a:lnTo>
                <a:lnTo>
                  <a:pt x="6016" y="2825"/>
                </a:lnTo>
                <a:lnTo>
                  <a:pt x="5832" y="2532"/>
                </a:lnTo>
                <a:lnTo>
                  <a:pt x="5576" y="2165"/>
                </a:lnTo>
                <a:lnTo>
                  <a:pt x="5429" y="2018"/>
                </a:lnTo>
                <a:lnTo>
                  <a:pt x="5282" y="1908"/>
                </a:lnTo>
                <a:lnTo>
                  <a:pt x="5099" y="1798"/>
                </a:lnTo>
                <a:lnTo>
                  <a:pt x="4915" y="1725"/>
                </a:lnTo>
                <a:lnTo>
                  <a:pt x="4915" y="1688"/>
                </a:lnTo>
                <a:lnTo>
                  <a:pt x="4915" y="1468"/>
                </a:lnTo>
                <a:lnTo>
                  <a:pt x="4989" y="1321"/>
                </a:lnTo>
                <a:lnTo>
                  <a:pt x="5062" y="1174"/>
                </a:lnTo>
                <a:lnTo>
                  <a:pt x="5172" y="1028"/>
                </a:lnTo>
                <a:lnTo>
                  <a:pt x="5319" y="918"/>
                </a:lnTo>
                <a:lnTo>
                  <a:pt x="5502" y="844"/>
                </a:lnTo>
                <a:lnTo>
                  <a:pt x="5686" y="808"/>
                </a:lnTo>
                <a:lnTo>
                  <a:pt x="5869" y="771"/>
                </a:lnTo>
                <a:lnTo>
                  <a:pt x="6016" y="771"/>
                </a:lnTo>
                <a:lnTo>
                  <a:pt x="6199" y="808"/>
                </a:lnTo>
                <a:lnTo>
                  <a:pt x="6529" y="918"/>
                </a:lnTo>
                <a:lnTo>
                  <a:pt x="7190" y="1211"/>
                </a:lnTo>
                <a:lnTo>
                  <a:pt x="7080" y="1321"/>
                </a:lnTo>
                <a:lnTo>
                  <a:pt x="7043" y="1431"/>
                </a:lnTo>
                <a:lnTo>
                  <a:pt x="7043" y="1541"/>
                </a:lnTo>
                <a:lnTo>
                  <a:pt x="7043" y="1651"/>
                </a:lnTo>
                <a:lnTo>
                  <a:pt x="7153" y="1871"/>
                </a:lnTo>
                <a:lnTo>
                  <a:pt x="7300" y="2018"/>
                </a:lnTo>
                <a:lnTo>
                  <a:pt x="7446" y="2165"/>
                </a:lnTo>
                <a:lnTo>
                  <a:pt x="7556" y="2275"/>
                </a:lnTo>
                <a:lnTo>
                  <a:pt x="7446" y="2495"/>
                </a:lnTo>
                <a:lnTo>
                  <a:pt x="7263" y="3045"/>
                </a:lnTo>
                <a:lnTo>
                  <a:pt x="7153" y="3265"/>
                </a:lnTo>
                <a:lnTo>
                  <a:pt x="7043" y="3485"/>
                </a:lnTo>
                <a:lnTo>
                  <a:pt x="6933" y="3705"/>
                </a:lnTo>
                <a:lnTo>
                  <a:pt x="6896" y="3926"/>
                </a:lnTo>
                <a:lnTo>
                  <a:pt x="6896" y="3999"/>
                </a:lnTo>
                <a:lnTo>
                  <a:pt x="6970" y="4036"/>
                </a:lnTo>
                <a:lnTo>
                  <a:pt x="7043" y="4072"/>
                </a:lnTo>
                <a:lnTo>
                  <a:pt x="7116" y="4036"/>
                </a:lnTo>
                <a:lnTo>
                  <a:pt x="7263" y="3889"/>
                </a:lnTo>
                <a:lnTo>
                  <a:pt x="7410" y="3705"/>
                </a:lnTo>
                <a:lnTo>
                  <a:pt x="7593" y="3265"/>
                </a:lnTo>
                <a:lnTo>
                  <a:pt x="7777" y="2715"/>
                </a:lnTo>
                <a:lnTo>
                  <a:pt x="7813" y="2458"/>
                </a:lnTo>
                <a:lnTo>
                  <a:pt x="7813" y="2422"/>
                </a:lnTo>
                <a:lnTo>
                  <a:pt x="8363" y="2678"/>
                </a:lnTo>
                <a:lnTo>
                  <a:pt x="8584" y="2862"/>
                </a:lnTo>
                <a:lnTo>
                  <a:pt x="8694" y="3009"/>
                </a:lnTo>
                <a:lnTo>
                  <a:pt x="8804" y="3155"/>
                </a:lnTo>
                <a:lnTo>
                  <a:pt x="8877" y="3302"/>
                </a:lnTo>
                <a:lnTo>
                  <a:pt x="8877" y="3449"/>
                </a:lnTo>
                <a:lnTo>
                  <a:pt x="8840" y="3595"/>
                </a:lnTo>
                <a:lnTo>
                  <a:pt x="8694" y="3705"/>
                </a:lnTo>
                <a:lnTo>
                  <a:pt x="8620" y="3779"/>
                </a:lnTo>
                <a:lnTo>
                  <a:pt x="8584" y="3852"/>
                </a:lnTo>
                <a:lnTo>
                  <a:pt x="8584" y="3926"/>
                </a:lnTo>
                <a:lnTo>
                  <a:pt x="8620" y="3999"/>
                </a:lnTo>
                <a:lnTo>
                  <a:pt x="8657" y="4072"/>
                </a:lnTo>
                <a:lnTo>
                  <a:pt x="8730" y="4109"/>
                </a:lnTo>
                <a:lnTo>
                  <a:pt x="8840" y="4109"/>
                </a:lnTo>
                <a:lnTo>
                  <a:pt x="8914" y="4072"/>
                </a:lnTo>
                <a:lnTo>
                  <a:pt x="9097" y="3926"/>
                </a:lnTo>
                <a:lnTo>
                  <a:pt x="9207" y="3779"/>
                </a:lnTo>
                <a:lnTo>
                  <a:pt x="9281" y="3595"/>
                </a:lnTo>
                <a:lnTo>
                  <a:pt x="9281" y="3412"/>
                </a:lnTo>
                <a:lnTo>
                  <a:pt x="9281" y="3192"/>
                </a:lnTo>
                <a:lnTo>
                  <a:pt x="9207" y="3009"/>
                </a:lnTo>
                <a:lnTo>
                  <a:pt x="9097" y="2825"/>
                </a:lnTo>
                <a:lnTo>
                  <a:pt x="8987" y="2642"/>
                </a:lnTo>
                <a:lnTo>
                  <a:pt x="8804" y="2458"/>
                </a:lnTo>
                <a:lnTo>
                  <a:pt x="8584" y="2348"/>
                </a:lnTo>
                <a:lnTo>
                  <a:pt x="8107" y="2091"/>
                </a:lnTo>
                <a:lnTo>
                  <a:pt x="7887" y="1981"/>
                </a:lnTo>
                <a:lnTo>
                  <a:pt x="7593" y="1798"/>
                </a:lnTo>
                <a:lnTo>
                  <a:pt x="7446" y="1651"/>
                </a:lnTo>
                <a:lnTo>
                  <a:pt x="7373" y="1541"/>
                </a:lnTo>
                <a:lnTo>
                  <a:pt x="7336" y="1431"/>
                </a:lnTo>
                <a:lnTo>
                  <a:pt x="7373" y="1284"/>
                </a:lnTo>
                <a:lnTo>
                  <a:pt x="7483" y="1358"/>
                </a:lnTo>
                <a:lnTo>
                  <a:pt x="7556" y="1358"/>
                </a:lnTo>
                <a:lnTo>
                  <a:pt x="7593" y="1321"/>
                </a:lnTo>
                <a:lnTo>
                  <a:pt x="7630" y="1248"/>
                </a:lnTo>
                <a:lnTo>
                  <a:pt x="7703" y="1138"/>
                </a:lnTo>
                <a:lnTo>
                  <a:pt x="7813" y="954"/>
                </a:lnTo>
                <a:lnTo>
                  <a:pt x="7923" y="808"/>
                </a:lnTo>
                <a:lnTo>
                  <a:pt x="8107" y="698"/>
                </a:lnTo>
                <a:lnTo>
                  <a:pt x="8290" y="624"/>
                </a:lnTo>
                <a:lnTo>
                  <a:pt x="8474" y="588"/>
                </a:lnTo>
                <a:lnTo>
                  <a:pt x="8694" y="551"/>
                </a:lnTo>
                <a:lnTo>
                  <a:pt x="9060" y="514"/>
                </a:lnTo>
                <a:close/>
                <a:moveTo>
                  <a:pt x="13279" y="9318"/>
                </a:moveTo>
                <a:lnTo>
                  <a:pt x="13426" y="9428"/>
                </a:lnTo>
                <a:lnTo>
                  <a:pt x="13426" y="9464"/>
                </a:lnTo>
                <a:lnTo>
                  <a:pt x="13352" y="9464"/>
                </a:lnTo>
                <a:lnTo>
                  <a:pt x="13242" y="9538"/>
                </a:lnTo>
                <a:lnTo>
                  <a:pt x="12985" y="9868"/>
                </a:lnTo>
                <a:lnTo>
                  <a:pt x="12692" y="10198"/>
                </a:lnTo>
                <a:lnTo>
                  <a:pt x="12362" y="10492"/>
                </a:lnTo>
                <a:lnTo>
                  <a:pt x="12032" y="10748"/>
                </a:lnTo>
                <a:lnTo>
                  <a:pt x="11445" y="11078"/>
                </a:lnTo>
                <a:lnTo>
                  <a:pt x="10858" y="11409"/>
                </a:lnTo>
                <a:lnTo>
                  <a:pt x="10638" y="11372"/>
                </a:lnTo>
                <a:lnTo>
                  <a:pt x="10418" y="11299"/>
                </a:lnTo>
                <a:lnTo>
                  <a:pt x="10234" y="11188"/>
                </a:lnTo>
                <a:lnTo>
                  <a:pt x="10051" y="11078"/>
                </a:lnTo>
                <a:lnTo>
                  <a:pt x="10491" y="11005"/>
                </a:lnTo>
                <a:lnTo>
                  <a:pt x="10895" y="10858"/>
                </a:lnTo>
                <a:lnTo>
                  <a:pt x="11298" y="10675"/>
                </a:lnTo>
                <a:lnTo>
                  <a:pt x="11702" y="10492"/>
                </a:lnTo>
                <a:lnTo>
                  <a:pt x="12142" y="10235"/>
                </a:lnTo>
                <a:lnTo>
                  <a:pt x="12545" y="9941"/>
                </a:lnTo>
                <a:lnTo>
                  <a:pt x="12912" y="9648"/>
                </a:lnTo>
                <a:lnTo>
                  <a:pt x="13279" y="9318"/>
                </a:lnTo>
                <a:close/>
                <a:moveTo>
                  <a:pt x="13609" y="9648"/>
                </a:moveTo>
                <a:lnTo>
                  <a:pt x="13719" y="9795"/>
                </a:lnTo>
                <a:lnTo>
                  <a:pt x="13792" y="9978"/>
                </a:lnTo>
                <a:lnTo>
                  <a:pt x="13939" y="10345"/>
                </a:lnTo>
                <a:lnTo>
                  <a:pt x="13939" y="10602"/>
                </a:lnTo>
                <a:lnTo>
                  <a:pt x="13939" y="10858"/>
                </a:lnTo>
                <a:lnTo>
                  <a:pt x="13866" y="10968"/>
                </a:lnTo>
                <a:lnTo>
                  <a:pt x="13829" y="10932"/>
                </a:lnTo>
                <a:lnTo>
                  <a:pt x="13719" y="10932"/>
                </a:lnTo>
                <a:lnTo>
                  <a:pt x="13719" y="10968"/>
                </a:lnTo>
                <a:lnTo>
                  <a:pt x="13609" y="11188"/>
                </a:lnTo>
                <a:lnTo>
                  <a:pt x="12765" y="11299"/>
                </a:lnTo>
                <a:lnTo>
                  <a:pt x="12912" y="11188"/>
                </a:lnTo>
                <a:lnTo>
                  <a:pt x="13316" y="10895"/>
                </a:lnTo>
                <a:lnTo>
                  <a:pt x="13682" y="10565"/>
                </a:lnTo>
                <a:lnTo>
                  <a:pt x="13756" y="10492"/>
                </a:lnTo>
                <a:lnTo>
                  <a:pt x="13756" y="10381"/>
                </a:lnTo>
                <a:lnTo>
                  <a:pt x="13719" y="10308"/>
                </a:lnTo>
                <a:lnTo>
                  <a:pt x="13609" y="10271"/>
                </a:lnTo>
                <a:lnTo>
                  <a:pt x="13536" y="10271"/>
                </a:lnTo>
                <a:lnTo>
                  <a:pt x="13462" y="10308"/>
                </a:lnTo>
                <a:lnTo>
                  <a:pt x="13059" y="10638"/>
                </a:lnTo>
                <a:lnTo>
                  <a:pt x="12655" y="10968"/>
                </a:lnTo>
                <a:lnTo>
                  <a:pt x="12398" y="11152"/>
                </a:lnTo>
                <a:lnTo>
                  <a:pt x="12325" y="11225"/>
                </a:lnTo>
                <a:lnTo>
                  <a:pt x="12252" y="11372"/>
                </a:lnTo>
                <a:lnTo>
                  <a:pt x="11665" y="11409"/>
                </a:lnTo>
                <a:lnTo>
                  <a:pt x="11481" y="11445"/>
                </a:lnTo>
                <a:lnTo>
                  <a:pt x="11775" y="11299"/>
                </a:lnTo>
                <a:lnTo>
                  <a:pt x="12068" y="11115"/>
                </a:lnTo>
                <a:lnTo>
                  <a:pt x="12362" y="10932"/>
                </a:lnTo>
                <a:lnTo>
                  <a:pt x="12655" y="10748"/>
                </a:lnTo>
                <a:lnTo>
                  <a:pt x="12912" y="10492"/>
                </a:lnTo>
                <a:lnTo>
                  <a:pt x="13132" y="10271"/>
                </a:lnTo>
                <a:lnTo>
                  <a:pt x="13352" y="10015"/>
                </a:lnTo>
                <a:lnTo>
                  <a:pt x="13572" y="9721"/>
                </a:lnTo>
                <a:lnTo>
                  <a:pt x="13609" y="9648"/>
                </a:lnTo>
                <a:close/>
                <a:moveTo>
                  <a:pt x="9060" y="1"/>
                </a:moveTo>
                <a:lnTo>
                  <a:pt x="8804" y="37"/>
                </a:lnTo>
                <a:lnTo>
                  <a:pt x="8547" y="37"/>
                </a:lnTo>
                <a:lnTo>
                  <a:pt x="8290" y="111"/>
                </a:lnTo>
                <a:lnTo>
                  <a:pt x="8033" y="184"/>
                </a:lnTo>
                <a:lnTo>
                  <a:pt x="7813" y="294"/>
                </a:lnTo>
                <a:lnTo>
                  <a:pt x="7593" y="441"/>
                </a:lnTo>
                <a:lnTo>
                  <a:pt x="7410" y="624"/>
                </a:lnTo>
                <a:lnTo>
                  <a:pt x="7300" y="844"/>
                </a:lnTo>
                <a:lnTo>
                  <a:pt x="6896" y="624"/>
                </a:lnTo>
                <a:lnTo>
                  <a:pt x="6493" y="441"/>
                </a:lnTo>
                <a:lnTo>
                  <a:pt x="6273" y="367"/>
                </a:lnTo>
                <a:lnTo>
                  <a:pt x="6053" y="331"/>
                </a:lnTo>
                <a:lnTo>
                  <a:pt x="5612" y="331"/>
                </a:lnTo>
                <a:lnTo>
                  <a:pt x="5392" y="404"/>
                </a:lnTo>
                <a:lnTo>
                  <a:pt x="5209" y="477"/>
                </a:lnTo>
                <a:lnTo>
                  <a:pt x="5025" y="588"/>
                </a:lnTo>
                <a:lnTo>
                  <a:pt x="4842" y="734"/>
                </a:lnTo>
                <a:lnTo>
                  <a:pt x="4695" y="881"/>
                </a:lnTo>
                <a:lnTo>
                  <a:pt x="4585" y="1064"/>
                </a:lnTo>
                <a:lnTo>
                  <a:pt x="4512" y="1248"/>
                </a:lnTo>
                <a:lnTo>
                  <a:pt x="4475" y="1468"/>
                </a:lnTo>
                <a:lnTo>
                  <a:pt x="4182" y="1505"/>
                </a:lnTo>
                <a:lnTo>
                  <a:pt x="3888" y="1541"/>
                </a:lnTo>
                <a:lnTo>
                  <a:pt x="3595" y="1651"/>
                </a:lnTo>
                <a:lnTo>
                  <a:pt x="3338" y="1798"/>
                </a:lnTo>
                <a:lnTo>
                  <a:pt x="3081" y="1945"/>
                </a:lnTo>
                <a:lnTo>
                  <a:pt x="2861" y="2091"/>
                </a:lnTo>
                <a:lnTo>
                  <a:pt x="2641" y="2312"/>
                </a:lnTo>
                <a:lnTo>
                  <a:pt x="2421" y="2532"/>
                </a:lnTo>
                <a:lnTo>
                  <a:pt x="2238" y="2788"/>
                </a:lnTo>
                <a:lnTo>
                  <a:pt x="2091" y="3082"/>
                </a:lnTo>
                <a:lnTo>
                  <a:pt x="1981" y="3155"/>
                </a:lnTo>
                <a:lnTo>
                  <a:pt x="1834" y="3229"/>
                </a:lnTo>
                <a:lnTo>
                  <a:pt x="1504" y="3375"/>
                </a:lnTo>
                <a:lnTo>
                  <a:pt x="1211" y="3559"/>
                </a:lnTo>
                <a:lnTo>
                  <a:pt x="954" y="3779"/>
                </a:lnTo>
                <a:lnTo>
                  <a:pt x="697" y="3999"/>
                </a:lnTo>
                <a:lnTo>
                  <a:pt x="477" y="4256"/>
                </a:lnTo>
                <a:lnTo>
                  <a:pt x="330" y="4512"/>
                </a:lnTo>
                <a:lnTo>
                  <a:pt x="183" y="4769"/>
                </a:lnTo>
                <a:lnTo>
                  <a:pt x="73" y="5063"/>
                </a:lnTo>
                <a:lnTo>
                  <a:pt x="37" y="5319"/>
                </a:lnTo>
                <a:lnTo>
                  <a:pt x="0" y="5613"/>
                </a:lnTo>
                <a:lnTo>
                  <a:pt x="0" y="5906"/>
                </a:lnTo>
                <a:lnTo>
                  <a:pt x="73" y="6200"/>
                </a:lnTo>
                <a:lnTo>
                  <a:pt x="183" y="6493"/>
                </a:lnTo>
                <a:lnTo>
                  <a:pt x="294" y="6713"/>
                </a:lnTo>
                <a:lnTo>
                  <a:pt x="440" y="6933"/>
                </a:lnTo>
                <a:lnTo>
                  <a:pt x="660" y="7117"/>
                </a:lnTo>
                <a:lnTo>
                  <a:pt x="880" y="7300"/>
                </a:lnTo>
                <a:lnTo>
                  <a:pt x="1064" y="7374"/>
                </a:lnTo>
                <a:lnTo>
                  <a:pt x="1027" y="7594"/>
                </a:lnTo>
                <a:lnTo>
                  <a:pt x="1027" y="7814"/>
                </a:lnTo>
                <a:lnTo>
                  <a:pt x="1064" y="8034"/>
                </a:lnTo>
                <a:lnTo>
                  <a:pt x="1101" y="8217"/>
                </a:lnTo>
                <a:lnTo>
                  <a:pt x="1174" y="8437"/>
                </a:lnTo>
                <a:lnTo>
                  <a:pt x="1284" y="8621"/>
                </a:lnTo>
                <a:lnTo>
                  <a:pt x="1431" y="8804"/>
                </a:lnTo>
                <a:lnTo>
                  <a:pt x="1614" y="8988"/>
                </a:lnTo>
                <a:lnTo>
                  <a:pt x="1797" y="9098"/>
                </a:lnTo>
                <a:lnTo>
                  <a:pt x="1981" y="9208"/>
                </a:lnTo>
                <a:lnTo>
                  <a:pt x="2201" y="9281"/>
                </a:lnTo>
                <a:lnTo>
                  <a:pt x="2421" y="9318"/>
                </a:lnTo>
                <a:lnTo>
                  <a:pt x="2641" y="9354"/>
                </a:lnTo>
                <a:lnTo>
                  <a:pt x="2861" y="9318"/>
                </a:lnTo>
                <a:lnTo>
                  <a:pt x="3081" y="9281"/>
                </a:lnTo>
                <a:lnTo>
                  <a:pt x="3301" y="9208"/>
                </a:lnTo>
                <a:lnTo>
                  <a:pt x="3375" y="9354"/>
                </a:lnTo>
                <a:lnTo>
                  <a:pt x="3448" y="9501"/>
                </a:lnTo>
                <a:lnTo>
                  <a:pt x="3595" y="9648"/>
                </a:lnTo>
                <a:lnTo>
                  <a:pt x="3742" y="9758"/>
                </a:lnTo>
                <a:lnTo>
                  <a:pt x="3925" y="9868"/>
                </a:lnTo>
                <a:lnTo>
                  <a:pt x="4108" y="9905"/>
                </a:lnTo>
                <a:lnTo>
                  <a:pt x="4292" y="9941"/>
                </a:lnTo>
                <a:lnTo>
                  <a:pt x="4475" y="9941"/>
                </a:lnTo>
                <a:lnTo>
                  <a:pt x="4842" y="9905"/>
                </a:lnTo>
                <a:lnTo>
                  <a:pt x="5246" y="9795"/>
                </a:lnTo>
                <a:lnTo>
                  <a:pt x="5686" y="9648"/>
                </a:lnTo>
                <a:lnTo>
                  <a:pt x="6163" y="9574"/>
                </a:lnTo>
                <a:lnTo>
                  <a:pt x="6603" y="9574"/>
                </a:lnTo>
                <a:lnTo>
                  <a:pt x="7080" y="9611"/>
                </a:lnTo>
                <a:lnTo>
                  <a:pt x="7446" y="9648"/>
                </a:lnTo>
                <a:lnTo>
                  <a:pt x="7630" y="9648"/>
                </a:lnTo>
                <a:lnTo>
                  <a:pt x="7813" y="9611"/>
                </a:lnTo>
                <a:lnTo>
                  <a:pt x="7960" y="9721"/>
                </a:lnTo>
                <a:lnTo>
                  <a:pt x="8143" y="9795"/>
                </a:lnTo>
                <a:lnTo>
                  <a:pt x="8327" y="9831"/>
                </a:lnTo>
                <a:lnTo>
                  <a:pt x="8547" y="9868"/>
                </a:lnTo>
                <a:lnTo>
                  <a:pt x="9024" y="9905"/>
                </a:lnTo>
                <a:lnTo>
                  <a:pt x="9391" y="9868"/>
                </a:lnTo>
                <a:lnTo>
                  <a:pt x="9501" y="9868"/>
                </a:lnTo>
                <a:lnTo>
                  <a:pt x="9354" y="10161"/>
                </a:lnTo>
                <a:lnTo>
                  <a:pt x="9317" y="10308"/>
                </a:lnTo>
                <a:lnTo>
                  <a:pt x="9281" y="10492"/>
                </a:lnTo>
                <a:lnTo>
                  <a:pt x="9317" y="10638"/>
                </a:lnTo>
                <a:lnTo>
                  <a:pt x="9354" y="10785"/>
                </a:lnTo>
                <a:lnTo>
                  <a:pt x="9464" y="11078"/>
                </a:lnTo>
                <a:lnTo>
                  <a:pt x="9647" y="11335"/>
                </a:lnTo>
                <a:lnTo>
                  <a:pt x="9831" y="11519"/>
                </a:lnTo>
                <a:lnTo>
                  <a:pt x="9977" y="11629"/>
                </a:lnTo>
                <a:lnTo>
                  <a:pt x="10198" y="11739"/>
                </a:lnTo>
                <a:lnTo>
                  <a:pt x="10381" y="11812"/>
                </a:lnTo>
                <a:lnTo>
                  <a:pt x="10821" y="11922"/>
                </a:lnTo>
                <a:lnTo>
                  <a:pt x="11298" y="11959"/>
                </a:lnTo>
                <a:lnTo>
                  <a:pt x="11775" y="11922"/>
                </a:lnTo>
                <a:lnTo>
                  <a:pt x="12215" y="11885"/>
                </a:lnTo>
                <a:lnTo>
                  <a:pt x="13095" y="11775"/>
                </a:lnTo>
                <a:lnTo>
                  <a:pt x="13939" y="11665"/>
                </a:lnTo>
                <a:lnTo>
                  <a:pt x="14343" y="11555"/>
                </a:lnTo>
                <a:lnTo>
                  <a:pt x="14746" y="11409"/>
                </a:lnTo>
                <a:lnTo>
                  <a:pt x="15076" y="11262"/>
                </a:lnTo>
                <a:lnTo>
                  <a:pt x="15370" y="11042"/>
                </a:lnTo>
                <a:lnTo>
                  <a:pt x="15626" y="10785"/>
                </a:lnTo>
                <a:lnTo>
                  <a:pt x="15847" y="10528"/>
                </a:lnTo>
                <a:lnTo>
                  <a:pt x="16030" y="10235"/>
                </a:lnTo>
                <a:lnTo>
                  <a:pt x="16213" y="9941"/>
                </a:lnTo>
                <a:lnTo>
                  <a:pt x="16360" y="9648"/>
                </a:lnTo>
                <a:lnTo>
                  <a:pt x="16433" y="9318"/>
                </a:lnTo>
                <a:lnTo>
                  <a:pt x="16507" y="8988"/>
                </a:lnTo>
                <a:lnTo>
                  <a:pt x="16543" y="8657"/>
                </a:lnTo>
                <a:lnTo>
                  <a:pt x="16507" y="8327"/>
                </a:lnTo>
                <a:lnTo>
                  <a:pt x="16470" y="7997"/>
                </a:lnTo>
                <a:lnTo>
                  <a:pt x="16690" y="7447"/>
                </a:lnTo>
                <a:lnTo>
                  <a:pt x="16837" y="6933"/>
                </a:lnTo>
                <a:lnTo>
                  <a:pt x="16910" y="6347"/>
                </a:lnTo>
                <a:lnTo>
                  <a:pt x="16910" y="5796"/>
                </a:lnTo>
                <a:lnTo>
                  <a:pt x="16837" y="5429"/>
                </a:lnTo>
                <a:lnTo>
                  <a:pt x="16727" y="5063"/>
                </a:lnTo>
                <a:lnTo>
                  <a:pt x="16654" y="4916"/>
                </a:lnTo>
                <a:lnTo>
                  <a:pt x="16543" y="4769"/>
                </a:lnTo>
                <a:lnTo>
                  <a:pt x="16397" y="4659"/>
                </a:lnTo>
                <a:lnTo>
                  <a:pt x="16250" y="4586"/>
                </a:lnTo>
                <a:lnTo>
                  <a:pt x="16250" y="4146"/>
                </a:lnTo>
                <a:lnTo>
                  <a:pt x="16177" y="3742"/>
                </a:lnTo>
                <a:lnTo>
                  <a:pt x="16030" y="3375"/>
                </a:lnTo>
                <a:lnTo>
                  <a:pt x="15773" y="3009"/>
                </a:lnTo>
                <a:lnTo>
                  <a:pt x="15626" y="2825"/>
                </a:lnTo>
                <a:lnTo>
                  <a:pt x="15443" y="2642"/>
                </a:lnTo>
                <a:lnTo>
                  <a:pt x="15223" y="2495"/>
                </a:lnTo>
                <a:lnTo>
                  <a:pt x="15003" y="2385"/>
                </a:lnTo>
                <a:lnTo>
                  <a:pt x="14746" y="2238"/>
                </a:lnTo>
                <a:lnTo>
                  <a:pt x="14526" y="2055"/>
                </a:lnTo>
                <a:lnTo>
                  <a:pt x="14379" y="1835"/>
                </a:lnTo>
                <a:lnTo>
                  <a:pt x="14233" y="1578"/>
                </a:lnTo>
                <a:lnTo>
                  <a:pt x="14123" y="1358"/>
                </a:lnTo>
                <a:lnTo>
                  <a:pt x="13976" y="1138"/>
                </a:lnTo>
                <a:lnTo>
                  <a:pt x="13829" y="991"/>
                </a:lnTo>
                <a:lnTo>
                  <a:pt x="13682" y="808"/>
                </a:lnTo>
                <a:lnTo>
                  <a:pt x="13499" y="698"/>
                </a:lnTo>
                <a:lnTo>
                  <a:pt x="13279" y="588"/>
                </a:lnTo>
                <a:lnTo>
                  <a:pt x="13059" y="514"/>
                </a:lnTo>
                <a:lnTo>
                  <a:pt x="12802" y="441"/>
                </a:lnTo>
                <a:lnTo>
                  <a:pt x="12362" y="441"/>
                </a:lnTo>
                <a:lnTo>
                  <a:pt x="11885" y="477"/>
                </a:lnTo>
                <a:lnTo>
                  <a:pt x="11408" y="588"/>
                </a:lnTo>
                <a:lnTo>
                  <a:pt x="10968" y="698"/>
                </a:lnTo>
                <a:lnTo>
                  <a:pt x="10821" y="514"/>
                </a:lnTo>
                <a:lnTo>
                  <a:pt x="10601" y="331"/>
                </a:lnTo>
                <a:lnTo>
                  <a:pt x="10381" y="221"/>
                </a:lnTo>
                <a:lnTo>
                  <a:pt x="10124" y="147"/>
                </a:lnTo>
                <a:lnTo>
                  <a:pt x="9867" y="74"/>
                </a:lnTo>
                <a:lnTo>
                  <a:pt x="9574" y="37"/>
                </a:lnTo>
                <a:lnTo>
                  <a:pt x="9060" y="1"/>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514" name="Shape 514"/>
          <p:cNvSpPr/>
          <p:nvPr/>
        </p:nvSpPr>
        <p:spPr>
          <a:xfrm rot="-5400000">
            <a:off x="7996280" y="316930"/>
            <a:ext cx="279906" cy="357966"/>
          </a:xfrm>
          <a:custGeom>
            <a:avLst/>
            <a:gdLst/>
            <a:ahLst/>
            <a:cxnLst/>
            <a:rect l="0" t="0" r="0" b="0"/>
            <a:pathLst>
              <a:path w="9868" h="12620" extrusionOk="0">
                <a:moveTo>
                  <a:pt x="4182" y="661"/>
                </a:moveTo>
                <a:lnTo>
                  <a:pt x="4182" y="918"/>
                </a:lnTo>
                <a:lnTo>
                  <a:pt x="4182" y="1431"/>
                </a:lnTo>
                <a:lnTo>
                  <a:pt x="4145" y="2202"/>
                </a:lnTo>
                <a:lnTo>
                  <a:pt x="3925" y="2165"/>
                </a:lnTo>
                <a:lnTo>
                  <a:pt x="3962" y="2018"/>
                </a:lnTo>
                <a:lnTo>
                  <a:pt x="3962" y="1835"/>
                </a:lnTo>
                <a:lnTo>
                  <a:pt x="3889" y="1468"/>
                </a:lnTo>
                <a:lnTo>
                  <a:pt x="3852" y="1101"/>
                </a:lnTo>
                <a:lnTo>
                  <a:pt x="3889" y="918"/>
                </a:lnTo>
                <a:lnTo>
                  <a:pt x="3962" y="771"/>
                </a:lnTo>
                <a:lnTo>
                  <a:pt x="3999" y="698"/>
                </a:lnTo>
                <a:lnTo>
                  <a:pt x="4072" y="661"/>
                </a:lnTo>
                <a:close/>
                <a:moveTo>
                  <a:pt x="1541" y="404"/>
                </a:moveTo>
                <a:lnTo>
                  <a:pt x="1578" y="441"/>
                </a:lnTo>
                <a:lnTo>
                  <a:pt x="1614" y="514"/>
                </a:lnTo>
                <a:lnTo>
                  <a:pt x="1614" y="1138"/>
                </a:lnTo>
                <a:lnTo>
                  <a:pt x="1688" y="2202"/>
                </a:lnTo>
                <a:lnTo>
                  <a:pt x="1284" y="2238"/>
                </a:lnTo>
                <a:lnTo>
                  <a:pt x="1211" y="2238"/>
                </a:lnTo>
                <a:lnTo>
                  <a:pt x="1211" y="1871"/>
                </a:lnTo>
                <a:lnTo>
                  <a:pt x="1174" y="1505"/>
                </a:lnTo>
                <a:lnTo>
                  <a:pt x="1211" y="1211"/>
                </a:lnTo>
                <a:lnTo>
                  <a:pt x="1248" y="954"/>
                </a:lnTo>
                <a:lnTo>
                  <a:pt x="1358" y="404"/>
                </a:lnTo>
                <a:close/>
                <a:moveTo>
                  <a:pt x="3815" y="2678"/>
                </a:moveTo>
                <a:lnTo>
                  <a:pt x="4439" y="2715"/>
                </a:lnTo>
                <a:lnTo>
                  <a:pt x="5026" y="2789"/>
                </a:lnTo>
                <a:lnTo>
                  <a:pt x="5026" y="2825"/>
                </a:lnTo>
                <a:lnTo>
                  <a:pt x="5136" y="3485"/>
                </a:lnTo>
                <a:lnTo>
                  <a:pt x="3925" y="3559"/>
                </a:lnTo>
                <a:lnTo>
                  <a:pt x="2678" y="3632"/>
                </a:lnTo>
                <a:lnTo>
                  <a:pt x="1358" y="3669"/>
                </a:lnTo>
                <a:lnTo>
                  <a:pt x="917" y="3706"/>
                </a:lnTo>
                <a:lnTo>
                  <a:pt x="477" y="3742"/>
                </a:lnTo>
                <a:lnTo>
                  <a:pt x="441" y="3229"/>
                </a:lnTo>
                <a:lnTo>
                  <a:pt x="441" y="2972"/>
                </a:lnTo>
                <a:lnTo>
                  <a:pt x="404" y="2862"/>
                </a:lnTo>
                <a:lnTo>
                  <a:pt x="331" y="2752"/>
                </a:lnTo>
                <a:lnTo>
                  <a:pt x="587" y="2789"/>
                </a:lnTo>
                <a:lnTo>
                  <a:pt x="807" y="2789"/>
                </a:lnTo>
                <a:lnTo>
                  <a:pt x="1284" y="2752"/>
                </a:lnTo>
                <a:lnTo>
                  <a:pt x="1945" y="2678"/>
                </a:lnTo>
                <a:close/>
                <a:moveTo>
                  <a:pt x="4916" y="3999"/>
                </a:moveTo>
                <a:lnTo>
                  <a:pt x="4989" y="4072"/>
                </a:lnTo>
                <a:lnTo>
                  <a:pt x="5136" y="4109"/>
                </a:lnTo>
                <a:lnTo>
                  <a:pt x="5209" y="4072"/>
                </a:lnTo>
                <a:lnTo>
                  <a:pt x="5246" y="4623"/>
                </a:lnTo>
                <a:lnTo>
                  <a:pt x="5209" y="5173"/>
                </a:lnTo>
                <a:lnTo>
                  <a:pt x="5173" y="5430"/>
                </a:lnTo>
                <a:lnTo>
                  <a:pt x="5099" y="5723"/>
                </a:lnTo>
                <a:lnTo>
                  <a:pt x="4989" y="5980"/>
                </a:lnTo>
                <a:lnTo>
                  <a:pt x="4806" y="6200"/>
                </a:lnTo>
                <a:lnTo>
                  <a:pt x="4659" y="6310"/>
                </a:lnTo>
                <a:lnTo>
                  <a:pt x="4476" y="6420"/>
                </a:lnTo>
                <a:lnTo>
                  <a:pt x="4292" y="6457"/>
                </a:lnTo>
                <a:lnTo>
                  <a:pt x="4072" y="6493"/>
                </a:lnTo>
                <a:lnTo>
                  <a:pt x="3632" y="6530"/>
                </a:lnTo>
                <a:lnTo>
                  <a:pt x="3265" y="6567"/>
                </a:lnTo>
                <a:lnTo>
                  <a:pt x="2605" y="6567"/>
                </a:lnTo>
                <a:lnTo>
                  <a:pt x="2642" y="6493"/>
                </a:lnTo>
                <a:lnTo>
                  <a:pt x="2678" y="6383"/>
                </a:lnTo>
                <a:lnTo>
                  <a:pt x="2788" y="6310"/>
                </a:lnTo>
                <a:lnTo>
                  <a:pt x="2825" y="6273"/>
                </a:lnTo>
                <a:lnTo>
                  <a:pt x="2825" y="6237"/>
                </a:lnTo>
                <a:lnTo>
                  <a:pt x="2788" y="6200"/>
                </a:lnTo>
                <a:lnTo>
                  <a:pt x="2715" y="6200"/>
                </a:lnTo>
                <a:lnTo>
                  <a:pt x="2605" y="6237"/>
                </a:lnTo>
                <a:lnTo>
                  <a:pt x="2458" y="6310"/>
                </a:lnTo>
                <a:lnTo>
                  <a:pt x="2348" y="6420"/>
                </a:lnTo>
                <a:lnTo>
                  <a:pt x="2311" y="6567"/>
                </a:lnTo>
                <a:lnTo>
                  <a:pt x="1724" y="6493"/>
                </a:lnTo>
                <a:lnTo>
                  <a:pt x="1541" y="6457"/>
                </a:lnTo>
                <a:lnTo>
                  <a:pt x="1688" y="6420"/>
                </a:lnTo>
                <a:lnTo>
                  <a:pt x="2055" y="6383"/>
                </a:lnTo>
                <a:lnTo>
                  <a:pt x="2201" y="6310"/>
                </a:lnTo>
                <a:lnTo>
                  <a:pt x="2275" y="6237"/>
                </a:lnTo>
                <a:lnTo>
                  <a:pt x="2311" y="6163"/>
                </a:lnTo>
                <a:lnTo>
                  <a:pt x="2311" y="6090"/>
                </a:lnTo>
                <a:lnTo>
                  <a:pt x="2275" y="6016"/>
                </a:lnTo>
                <a:lnTo>
                  <a:pt x="2238" y="5980"/>
                </a:lnTo>
                <a:lnTo>
                  <a:pt x="2201" y="5943"/>
                </a:lnTo>
                <a:lnTo>
                  <a:pt x="2055" y="5943"/>
                </a:lnTo>
                <a:lnTo>
                  <a:pt x="1981" y="6016"/>
                </a:lnTo>
                <a:lnTo>
                  <a:pt x="1798" y="6053"/>
                </a:lnTo>
                <a:lnTo>
                  <a:pt x="1394" y="6127"/>
                </a:lnTo>
                <a:lnTo>
                  <a:pt x="1138" y="6200"/>
                </a:lnTo>
                <a:lnTo>
                  <a:pt x="917" y="6273"/>
                </a:lnTo>
                <a:lnTo>
                  <a:pt x="807" y="6200"/>
                </a:lnTo>
                <a:lnTo>
                  <a:pt x="697" y="6127"/>
                </a:lnTo>
                <a:lnTo>
                  <a:pt x="661" y="5980"/>
                </a:lnTo>
                <a:lnTo>
                  <a:pt x="624" y="5870"/>
                </a:lnTo>
                <a:lnTo>
                  <a:pt x="624" y="5870"/>
                </a:lnTo>
                <a:lnTo>
                  <a:pt x="844" y="5906"/>
                </a:lnTo>
                <a:lnTo>
                  <a:pt x="1504" y="5906"/>
                </a:lnTo>
                <a:lnTo>
                  <a:pt x="1724" y="5870"/>
                </a:lnTo>
                <a:lnTo>
                  <a:pt x="1945" y="5833"/>
                </a:lnTo>
                <a:lnTo>
                  <a:pt x="1981" y="5796"/>
                </a:lnTo>
                <a:lnTo>
                  <a:pt x="2018" y="5760"/>
                </a:lnTo>
                <a:lnTo>
                  <a:pt x="2055" y="5650"/>
                </a:lnTo>
                <a:lnTo>
                  <a:pt x="1981" y="5540"/>
                </a:lnTo>
                <a:lnTo>
                  <a:pt x="1945" y="5503"/>
                </a:lnTo>
                <a:lnTo>
                  <a:pt x="1504" y="5503"/>
                </a:lnTo>
                <a:lnTo>
                  <a:pt x="1101" y="5540"/>
                </a:lnTo>
                <a:lnTo>
                  <a:pt x="844" y="5576"/>
                </a:lnTo>
                <a:lnTo>
                  <a:pt x="587" y="5576"/>
                </a:lnTo>
                <a:lnTo>
                  <a:pt x="587" y="5356"/>
                </a:lnTo>
                <a:lnTo>
                  <a:pt x="734" y="5430"/>
                </a:lnTo>
                <a:lnTo>
                  <a:pt x="881" y="5466"/>
                </a:lnTo>
                <a:lnTo>
                  <a:pt x="1211" y="5466"/>
                </a:lnTo>
                <a:lnTo>
                  <a:pt x="1541" y="5393"/>
                </a:lnTo>
                <a:lnTo>
                  <a:pt x="1835" y="5246"/>
                </a:lnTo>
                <a:lnTo>
                  <a:pt x="1871" y="5173"/>
                </a:lnTo>
                <a:lnTo>
                  <a:pt x="1908" y="5099"/>
                </a:lnTo>
                <a:lnTo>
                  <a:pt x="1908" y="5026"/>
                </a:lnTo>
                <a:lnTo>
                  <a:pt x="1871" y="4953"/>
                </a:lnTo>
                <a:lnTo>
                  <a:pt x="1835" y="4916"/>
                </a:lnTo>
                <a:lnTo>
                  <a:pt x="1761" y="4879"/>
                </a:lnTo>
                <a:lnTo>
                  <a:pt x="1724" y="4879"/>
                </a:lnTo>
                <a:lnTo>
                  <a:pt x="1614" y="4916"/>
                </a:lnTo>
                <a:lnTo>
                  <a:pt x="1358" y="5026"/>
                </a:lnTo>
                <a:lnTo>
                  <a:pt x="1101" y="5099"/>
                </a:lnTo>
                <a:lnTo>
                  <a:pt x="844" y="5099"/>
                </a:lnTo>
                <a:lnTo>
                  <a:pt x="551" y="5063"/>
                </a:lnTo>
                <a:lnTo>
                  <a:pt x="551" y="4916"/>
                </a:lnTo>
                <a:lnTo>
                  <a:pt x="844" y="4879"/>
                </a:lnTo>
                <a:lnTo>
                  <a:pt x="1138" y="4879"/>
                </a:lnTo>
                <a:lnTo>
                  <a:pt x="1724" y="4769"/>
                </a:lnTo>
                <a:lnTo>
                  <a:pt x="1908" y="4696"/>
                </a:lnTo>
                <a:lnTo>
                  <a:pt x="2091" y="4586"/>
                </a:lnTo>
                <a:lnTo>
                  <a:pt x="2128" y="4513"/>
                </a:lnTo>
                <a:lnTo>
                  <a:pt x="2165" y="4439"/>
                </a:lnTo>
                <a:lnTo>
                  <a:pt x="2128" y="4329"/>
                </a:lnTo>
                <a:lnTo>
                  <a:pt x="2055" y="4256"/>
                </a:lnTo>
                <a:lnTo>
                  <a:pt x="1945" y="4182"/>
                </a:lnTo>
                <a:lnTo>
                  <a:pt x="1871" y="4182"/>
                </a:lnTo>
                <a:lnTo>
                  <a:pt x="1835" y="4219"/>
                </a:lnTo>
                <a:lnTo>
                  <a:pt x="1761" y="4256"/>
                </a:lnTo>
                <a:lnTo>
                  <a:pt x="1724" y="4329"/>
                </a:lnTo>
                <a:lnTo>
                  <a:pt x="1468" y="4403"/>
                </a:lnTo>
                <a:lnTo>
                  <a:pt x="991" y="4476"/>
                </a:lnTo>
                <a:lnTo>
                  <a:pt x="551" y="4586"/>
                </a:lnTo>
                <a:lnTo>
                  <a:pt x="514" y="4146"/>
                </a:lnTo>
                <a:lnTo>
                  <a:pt x="1358" y="4146"/>
                </a:lnTo>
                <a:lnTo>
                  <a:pt x="2678" y="4109"/>
                </a:lnTo>
                <a:lnTo>
                  <a:pt x="3815" y="4072"/>
                </a:lnTo>
                <a:lnTo>
                  <a:pt x="4916" y="3999"/>
                </a:lnTo>
                <a:close/>
                <a:moveTo>
                  <a:pt x="1211" y="1"/>
                </a:moveTo>
                <a:lnTo>
                  <a:pt x="1101" y="37"/>
                </a:lnTo>
                <a:lnTo>
                  <a:pt x="1028" y="147"/>
                </a:lnTo>
                <a:lnTo>
                  <a:pt x="881" y="771"/>
                </a:lnTo>
                <a:lnTo>
                  <a:pt x="807" y="1395"/>
                </a:lnTo>
                <a:lnTo>
                  <a:pt x="807" y="1835"/>
                </a:lnTo>
                <a:lnTo>
                  <a:pt x="807" y="2092"/>
                </a:lnTo>
                <a:lnTo>
                  <a:pt x="881" y="2312"/>
                </a:lnTo>
                <a:lnTo>
                  <a:pt x="551" y="2385"/>
                </a:lnTo>
                <a:lnTo>
                  <a:pt x="367" y="2458"/>
                </a:lnTo>
                <a:lnTo>
                  <a:pt x="221" y="2568"/>
                </a:lnTo>
                <a:lnTo>
                  <a:pt x="184" y="2605"/>
                </a:lnTo>
                <a:lnTo>
                  <a:pt x="147" y="2678"/>
                </a:lnTo>
                <a:lnTo>
                  <a:pt x="37" y="2825"/>
                </a:lnTo>
                <a:lnTo>
                  <a:pt x="37" y="3009"/>
                </a:lnTo>
                <a:lnTo>
                  <a:pt x="37" y="3375"/>
                </a:lnTo>
                <a:lnTo>
                  <a:pt x="37" y="3852"/>
                </a:lnTo>
                <a:lnTo>
                  <a:pt x="37" y="3889"/>
                </a:lnTo>
                <a:lnTo>
                  <a:pt x="0" y="3962"/>
                </a:lnTo>
                <a:lnTo>
                  <a:pt x="37" y="4072"/>
                </a:lnTo>
                <a:lnTo>
                  <a:pt x="74" y="4439"/>
                </a:lnTo>
                <a:lnTo>
                  <a:pt x="110" y="5540"/>
                </a:lnTo>
                <a:lnTo>
                  <a:pt x="110" y="5943"/>
                </a:lnTo>
                <a:lnTo>
                  <a:pt x="184" y="6127"/>
                </a:lnTo>
                <a:lnTo>
                  <a:pt x="257" y="6310"/>
                </a:lnTo>
                <a:lnTo>
                  <a:pt x="367" y="6457"/>
                </a:lnTo>
                <a:lnTo>
                  <a:pt x="477" y="6567"/>
                </a:lnTo>
                <a:lnTo>
                  <a:pt x="624" y="6677"/>
                </a:lnTo>
                <a:lnTo>
                  <a:pt x="771" y="6750"/>
                </a:lnTo>
                <a:lnTo>
                  <a:pt x="1101" y="6860"/>
                </a:lnTo>
                <a:lnTo>
                  <a:pt x="1468" y="6934"/>
                </a:lnTo>
                <a:lnTo>
                  <a:pt x="2091" y="7007"/>
                </a:lnTo>
                <a:lnTo>
                  <a:pt x="2678" y="7044"/>
                </a:lnTo>
                <a:lnTo>
                  <a:pt x="2605" y="7264"/>
                </a:lnTo>
                <a:lnTo>
                  <a:pt x="2605" y="7484"/>
                </a:lnTo>
                <a:lnTo>
                  <a:pt x="2605" y="7887"/>
                </a:lnTo>
                <a:lnTo>
                  <a:pt x="2605" y="8548"/>
                </a:lnTo>
                <a:lnTo>
                  <a:pt x="2678" y="9208"/>
                </a:lnTo>
                <a:lnTo>
                  <a:pt x="2825" y="10455"/>
                </a:lnTo>
                <a:lnTo>
                  <a:pt x="3045" y="11665"/>
                </a:lnTo>
                <a:lnTo>
                  <a:pt x="3118" y="11922"/>
                </a:lnTo>
                <a:lnTo>
                  <a:pt x="3228" y="12106"/>
                </a:lnTo>
                <a:lnTo>
                  <a:pt x="3375" y="12252"/>
                </a:lnTo>
                <a:lnTo>
                  <a:pt x="3595" y="12399"/>
                </a:lnTo>
                <a:lnTo>
                  <a:pt x="3779" y="12472"/>
                </a:lnTo>
                <a:lnTo>
                  <a:pt x="3999" y="12546"/>
                </a:lnTo>
                <a:lnTo>
                  <a:pt x="4476" y="12619"/>
                </a:lnTo>
                <a:lnTo>
                  <a:pt x="4732" y="12582"/>
                </a:lnTo>
                <a:lnTo>
                  <a:pt x="4952" y="12509"/>
                </a:lnTo>
                <a:lnTo>
                  <a:pt x="5136" y="12399"/>
                </a:lnTo>
                <a:lnTo>
                  <a:pt x="5283" y="12216"/>
                </a:lnTo>
                <a:lnTo>
                  <a:pt x="5429" y="12032"/>
                </a:lnTo>
                <a:lnTo>
                  <a:pt x="5503" y="11812"/>
                </a:lnTo>
                <a:lnTo>
                  <a:pt x="5576" y="11592"/>
                </a:lnTo>
                <a:lnTo>
                  <a:pt x="5613" y="11372"/>
                </a:lnTo>
                <a:lnTo>
                  <a:pt x="5613" y="11079"/>
                </a:lnTo>
                <a:lnTo>
                  <a:pt x="5613" y="10785"/>
                </a:lnTo>
                <a:lnTo>
                  <a:pt x="5539" y="10162"/>
                </a:lnTo>
                <a:lnTo>
                  <a:pt x="5539" y="9538"/>
                </a:lnTo>
                <a:lnTo>
                  <a:pt x="5649" y="8951"/>
                </a:lnTo>
                <a:lnTo>
                  <a:pt x="5723" y="8658"/>
                </a:lnTo>
                <a:lnTo>
                  <a:pt x="5833" y="8364"/>
                </a:lnTo>
                <a:lnTo>
                  <a:pt x="5980" y="8071"/>
                </a:lnTo>
                <a:lnTo>
                  <a:pt x="6090" y="7961"/>
                </a:lnTo>
                <a:lnTo>
                  <a:pt x="6200" y="7851"/>
                </a:lnTo>
                <a:lnTo>
                  <a:pt x="6273" y="7814"/>
                </a:lnTo>
                <a:lnTo>
                  <a:pt x="6310" y="7814"/>
                </a:lnTo>
                <a:lnTo>
                  <a:pt x="6456" y="7887"/>
                </a:lnTo>
                <a:lnTo>
                  <a:pt x="6530" y="7997"/>
                </a:lnTo>
                <a:lnTo>
                  <a:pt x="6603" y="8144"/>
                </a:lnTo>
                <a:lnTo>
                  <a:pt x="6640" y="8291"/>
                </a:lnTo>
                <a:lnTo>
                  <a:pt x="6603" y="8474"/>
                </a:lnTo>
                <a:lnTo>
                  <a:pt x="6566" y="8804"/>
                </a:lnTo>
                <a:lnTo>
                  <a:pt x="6530" y="9208"/>
                </a:lnTo>
                <a:lnTo>
                  <a:pt x="6566" y="9428"/>
                </a:lnTo>
                <a:lnTo>
                  <a:pt x="6603" y="9648"/>
                </a:lnTo>
                <a:lnTo>
                  <a:pt x="6676" y="9868"/>
                </a:lnTo>
                <a:lnTo>
                  <a:pt x="6787" y="10051"/>
                </a:lnTo>
                <a:lnTo>
                  <a:pt x="6970" y="10162"/>
                </a:lnTo>
                <a:lnTo>
                  <a:pt x="7153" y="10272"/>
                </a:lnTo>
                <a:lnTo>
                  <a:pt x="7447" y="10345"/>
                </a:lnTo>
                <a:lnTo>
                  <a:pt x="7777" y="10382"/>
                </a:lnTo>
                <a:lnTo>
                  <a:pt x="8437" y="10382"/>
                </a:lnTo>
                <a:lnTo>
                  <a:pt x="9061" y="10308"/>
                </a:lnTo>
                <a:lnTo>
                  <a:pt x="9684" y="10162"/>
                </a:lnTo>
                <a:lnTo>
                  <a:pt x="9758" y="10125"/>
                </a:lnTo>
                <a:lnTo>
                  <a:pt x="9831" y="10051"/>
                </a:lnTo>
                <a:lnTo>
                  <a:pt x="9868" y="9941"/>
                </a:lnTo>
                <a:lnTo>
                  <a:pt x="9831" y="9868"/>
                </a:lnTo>
                <a:lnTo>
                  <a:pt x="9794" y="9758"/>
                </a:lnTo>
                <a:lnTo>
                  <a:pt x="9721" y="9685"/>
                </a:lnTo>
                <a:lnTo>
                  <a:pt x="9648" y="9648"/>
                </a:lnTo>
                <a:lnTo>
                  <a:pt x="9538" y="9648"/>
                </a:lnTo>
                <a:lnTo>
                  <a:pt x="8951" y="9758"/>
                </a:lnTo>
                <a:lnTo>
                  <a:pt x="8327" y="9831"/>
                </a:lnTo>
                <a:lnTo>
                  <a:pt x="7740" y="9831"/>
                </a:lnTo>
                <a:lnTo>
                  <a:pt x="7447" y="9795"/>
                </a:lnTo>
                <a:lnTo>
                  <a:pt x="7300" y="9721"/>
                </a:lnTo>
                <a:lnTo>
                  <a:pt x="7190" y="9648"/>
                </a:lnTo>
                <a:lnTo>
                  <a:pt x="7117" y="9575"/>
                </a:lnTo>
                <a:lnTo>
                  <a:pt x="7080" y="9465"/>
                </a:lnTo>
                <a:lnTo>
                  <a:pt x="7080" y="9208"/>
                </a:lnTo>
                <a:lnTo>
                  <a:pt x="7080" y="8914"/>
                </a:lnTo>
                <a:lnTo>
                  <a:pt x="7117" y="8694"/>
                </a:lnTo>
                <a:lnTo>
                  <a:pt x="7153" y="8474"/>
                </a:lnTo>
                <a:lnTo>
                  <a:pt x="7153" y="8254"/>
                </a:lnTo>
                <a:lnTo>
                  <a:pt x="7117" y="8034"/>
                </a:lnTo>
                <a:lnTo>
                  <a:pt x="7043" y="7851"/>
                </a:lnTo>
                <a:lnTo>
                  <a:pt x="6970" y="7667"/>
                </a:lnTo>
                <a:lnTo>
                  <a:pt x="6823" y="7520"/>
                </a:lnTo>
                <a:lnTo>
                  <a:pt x="6676" y="7410"/>
                </a:lnTo>
                <a:lnTo>
                  <a:pt x="6530" y="7337"/>
                </a:lnTo>
                <a:lnTo>
                  <a:pt x="6383" y="7300"/>
                </a:lnTo>
                <a:lnTo>
                  <a:pt x="6200" y="7300"/>
                </a:lnTo>
                <a:lnTo>
                  <a:pt x="6016" y="7337"/>
                </a:lnTo>
                <a:lnTo>
                  <a:pt x="5833" y="7447"/>
                </a:lnTo>
                <a:lnTo>
                  <a:pt x="5649" y="7594"/>
                </a:lnTo>
                <a:lnTo>
                  <a:pt x="5503" y="7814"/>
                </a:lnTo>
                <a:lnTo>
                  <a:pt x="5393" y="8034"/>
                </a:lnTo>
                <a:lnTo>
                  <a:pt x="5283" y="8291"/>
                </a:lnTo>
                <a:lnTo>
                  <a:pt x="5136" y="8768"/>
                </a:lnTo>
                <a:lnTo>
                  <a:pt x="5026" y="9281"/>
                </a:lnTo>
                <a:lnTo>
                  <a:pt x="4989" y="9795"/>
                </a:lnTo>
                <a:lnTo>
                  <a:pt x="5026" y="10308"/>
                </a:lnTo>
                <a:lnTo>
                  <a:pt x="5062" y="10858"/>
                </a:lnTo>
                <a:lnTo>
                  <a:pt x="5062" y="11372"/>
                </a:lnTo>
                <a:lnTo>
                  <a:pt x="5062" y="11519"/>
                </a:lnTo>
                <a:lnTo>
                  <a:pt x="5026" y="11665"/>
                </a:lnTo>
                <a:lnTo>
                  <a:pt x="4952" y="11775"/>
                </a:lnTo>
                <a:lnTo>
                  <a:pt x="4879" y="11886"/>
                </a:lnTo>
                <a:lnTo>
                  <a:pt x="4769" y="11959"/>
                </a:lnTo>
                <a:lnTo>
                  <a:pt x="4659" y="12032"/>
                </a:lnTo>
                <a:lnTo>
                  <a:pt x="4512" y="12069"/>
                </a:lnTo>
                <a:lnTo>
                  <a:pt x="4366" y="12069"/>
                </a:lnTo>
                <a:lnTo>
                  <a:pt x="4109" y="11996"/>
                </a:lnTo>
                <a:lnTo>
                  <a:pt x="3815" y="11922"/>
                </a:lnTo>
                <a:lnTo>
                  <a:pt x="3705" y="11849"/>
                </a:lnTo>
                <a:lnTo>
                  <a:pt x="3595" y="11739"/>
                </a:lnTo>
                <a:lnTo>
                  <a:pt x="3559" y="11592"/>
                </a:lnTo>
                <a:lnTo>
                  <a:pt x="3522" y="11445"/>
                </a:lnTo>
                <a:lnTo>
                  <a:pt x="3302" y="10272"/>
                </a:lnTo>
                <a:lnTo>
                  <a:pt x="3155" y="9061"/>
                </a:lnTo>
                <a:lnTo>
                  <a:pt x="3045" y="7887"/>
                </a:lnTo>
                <a:lnTo>
                  <a:pt x="3045" y="7484"/>
                </a:lnTo>
                <a:lnTo>
                  <a:pt x="3008" y="7264"/>
                </a:lnTo>
                <a:lnTo>
                  <a:pt x="2935" y="7044"/>
                </a:lnTo>
                <a:lnTo>
                  <a:pt x="3375" y="7044"/>
                </a:lnTo>
                <a:lnTo>
                  <a:pt x="3779" y="7007"/>
                </a:lnTo>
                <a:lnTo>
                  <a:pt x="4219" y="6970"/>
                </a:lnTo>
                <a:lnTo>
                  <a:pt x="4622" y="6860"/>
                </a:lnTo>
                <a:lnTo>
                  <a:pt x="4806" y="6787"/>
                </a:lnTo>
                <a:lnTo>
                  <a:pt x="4952" y="6677"/>
                </a:lnTo>
                <a:lnTo>
                  <a:pt x="5099" y="6603"/>
                </a:lnTo>
                <a:lnTo>
                  <a:pt x="5209" y="6493"/>
                </a:lnTo>
                <a:lnTo>
                  <a:pt x="5429" y="6200"/>
                </a:lnTo>
                <a:lnTo>
                  <a:pt x="5539" y="5906"/>
                </a:lnTo>
                <a:lnTo>
                  <a:pt x="5649" y="5576"/>
                </a:lnTo>
                <a:lnTo>
                  <a:pt x="5723" y="5210"/>
                </a:lnTo>
                <a:lnTo>
                  <a:pt x="5723" y="4806"/>
                </a:lnTo>
                <a:lnTo>
                  <a:pt x="5686" y="4036"/>
                </a:lnTo>
                <a:lnTo>
                  <a:pt x="5649" y="3559"/>
                </a:lnTo>
                <a:lnTo>
                  <a:pt x="5576" y="3082"/>
                </a:lnTo>
                <a:lnTo>
                  <a:pt x="5539" y="2789"/>
                </a:lnTo>
                <a:lnTo>
                  <a:pt x="5503" y="2678"/>
                </a:lnTo>
                <a:lnTo>
                  <a:pt x="5466" y="2568"/>
                </a:lnTo>
                <a:lnTo>
                  <a:pt x="5429" y="2422"/>
                </a:lnTo>
                <a:lnTo>
                  <a:pt x="5356" y="2348"/>
                </a:lnTo>
                <a:lnTo>
                  <a:pt x="5173" y="2238"/>
                </a:lnTo>
                <a:lnTo>
                  <a:pt x="5026" y="2202"/>
                </a:lnTo>
                <a:lnTo>
                  <a:pt x="4916" y="2202"/>
                </a:lnTo>
                <a:lnTo>
                  <a:pt x="4879" y="2238"/>
                </a:lnTo>
                <a:lnTo>
                  <a:pt x="4586" y="2238"/>
                </a:lnTo>
                <a:lnTo>
                  <a:pt x="4622" y="808"/>
                </a:lnTo>
                <a:lnTo>
                  <a:pt x="4586" y="551"/>
                </a:lnTo>
                <a:lnTo>
                  <a:pt x="4549" y="441"/>
                </a:lnTo>
                <a:lnTo>
                  <a:pt x="4512" y="331"/>
                </a:lnTo>
                <a:lnTo>
                  <a:pt x="4439" y="258"/>
                </a:lnTo>
                <a:lnTo>
                  <a:pt x="4329" y="221"/>
                </a:lnTo>
                <a:lnTo>
                  <a:pt x="4219" y="184"/>
                </a:lnTo>
                <a:lnTo>
                  <a:pt x="4072" y="221"/>
                </a:lnTo>
                <a:lnTo>
                  <a:pt x="3815" y="331"/>
                </a:lnTo>
                <a:lnTo>
                  <a:pt x="3705" y="404"/>
                </a:lnTo>
                <a:lnTo>
                  <a:pt x="3632" y="514"/>
                </a:lnTo>
                <a:lnTo>
                  <a:pt x="3522" y="734"/>
                </a:lnTo>
                <a:lnTo>
                  <a:pt x="3449" y="991"/>
                </a:lnTo>
                <a:lnTo>
                  <a:pt x="3485" y="1321"/>
                </a:lnTo>
                <a:lnTo>
                  <a:pt x="3522" y="1651"/>
                </a:lnTo>
                <a:lnTo>
                  <a:pt x="3559" y="1908"/>
                </a:lnTo>
                <a:lnTo>
                  <a:pt x="3669" y="2165"/>
                </a:lnTo>
                <a:lnTo>
                  <a:pt x="2091" y="2165"/>
                </a:lnTo>
                <a:lnTo>
                  <a:pt x="2055" y="1358"/>
                </a:lnTo>
                <a:lnTo>
                  <a:pt x="2018" y="514"/>
                </a:lnTo>
                <a:lnTo>
                  <a:pt x="2018" y="368"/>
                </a:lnTo>
                <a:lnTo>
                  <a:pt x="1945" y="221"/>
                </a:lnTo>
                <a:lnTo>
                  <a:pt x="1871" y="147"/>
                </a:lnTo>
                <a:lnTo>
                  <a:pt x="1761" y="74"/>
                </a:lnTo>
                <a:lnTo>
                  <a:pt x="1651" y="37"/>
                </a:lnTo>
                <a:lnTo>
                  <a:pt x="1504" y="1"/>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515" name="Shape 515"/>
          <p:cNvSpPr/>
          <p:nvPr/>
        </p:nvSpPr>
        <p:spPr>
          <a:xfrm>
            <a:off x="8801760" y="790271"/>
            <a:ext cx="377708" cy="426638"/>
          </a:xfrm>
          <a:custGeom>
            <a:avLst/>
            <a:gdLst/>
            <a:ahLst/>
            <a:cxnLst/>
            <a:rect l="0" t="0" r="0" b="0"/>
            <a:pathLst>
              <a:path w="13316" h="15041" extrusionOk="0">
                <a:moveTo>
                  <a:pt x="5466" y="1"/>
                </a:moveTo>
                <a:lnTo>
                  <a:pt x="5466" y="38"/>
                </a:lnTo>
                <a:lnTo>
                  <a:pt x="5576" y="1248"/>
                </a:lnTo>
                <a:lnTo>
                  <a:pt x="5612" y="1321"/>
                </a:lnTo>
                <a:lnTo>
                  <a:pt x="5649" y="1395"/>
                </a:lnTo>
                <a:lnTo>
                  <a:pt x="5759" y="1431"/>
                </a:lnTo>
                <a:lnTo>
                  <a:pt x="5833" y="1395"/>
                </a:lnTo>
                <a:lnTo>
                  <a:pt x="6713" y="881"/>
                </a:lnTo>
                <a:lnTo>
                  <a:pt x="6713" y="881"/>
                </a:lnTo>
                <a:lnTo>
                  <a:pt x="6640" y="1285"/>
                </a:lnTo>
                <a:lnTo>
                  <a:pt x="6603" y="1652"/>
                </a:lnTo>
                <a:lnTo>
                  <a:pt x="6603" y="2055"/>
                </a:lnTo>
                <a:lnTo>
                  <a:pt x="6640" y="2459"/>
                </a:lnTo>
                <a:lnTo>
                  <a:pt x="6676" y="2569"/>
                </a:lnTo>
                <a:lnTo>
                  <a:pt x="6750" y="2605"/>
                </a:lnTo>
                <a:lnTo>
                  <a:pt x="6823" y="2642"/>
                </a:lnTo>
                <a:lnTo>
                  <a:pt x="6896" y="2679"/>
                </a:lnTo>
                <a:lnTo>
                  <a:pt x="6970" y="2642"/>
                </a:lnTo>
                <a:lnTo>
                  <a:pt x="7043" y="2605"/>
                </a:lnTo>
                <a:lnTo>
                  <a:pt x="7080" y="2532"/>
                </a:lnTo>
                <a:lnTo>
                  <a:pt x="7080" y="2459"/>
                </a:lnTo>
                <a:lnTo>
                  <a:pt x="7043" y="2275"/>
                </a:lnTo>
                <a:lnTo>
                  <a:pt x="7006" y="1835"/>
                </a:lnTo>
                <a:lnTo>
                  <a:pt x="7043" y="1395"/>
                </a:lnTo>
                <a:lnTo>
                  <a:pt x="7116" y="955"/>
                </a:lnTo>
                <a:lnTo>
                  <a:pt x="7226" y="514"/>
                </a:lnTo>
                <a:lnTo>
                  <a:pt x="7190" y="404"/>
                </a:lnTo>
                <a:lnTo>
                  <a:pt x="7153" y="294"/>
                </a:lnTo>
                <a:lnTo>
                  <a:pt x="7043" y="258"/>
                </a:lnTo>
                <a:lnTo>
                  <a:pt x="6933" y="294"/>
                </a:lnTo>
                <a:lnTo>
                  <a:pt x="5906" y="918"/>
                </a:lnTo>
                <a:lnTo>
                  <a:pt x="5869" y="698"/>
                </a:lnTo>
                <a:lnTo>
                  <a:pt x="5796" y="478"/>
                </a:lnTo>
                <a:lnTo>
                  <a:pt x="5686" y="221"/>
                </a:lnTo>
                <a:lnTo>
                  <a:pt x="5576" y="1"/>
                </a:lnTo>
                <a:close/>
                <a:moveTo>
                  <a:pt x="8840" y="3816"/>
                </a:moveTo>
                <a:lnTo>
                  <a:pt x="8730" y="3852"/>
                </a:lnTo>
                <a:lnTo>
                  <a:pt x="8657" y="3926"/>
                </a:lnTo>
                <a:lnTo>
                  <a:pt x="8510" y="4146"/>
                </a:lnTo>
                <a:lnTo>
                  <a:pt x="8364" y="4293"/>
                </a:lnTo>
                <a:lnTo>
                  <a:pt x="8143" y="4476"/>
                </a:lnTo>
                <a:lnTo>
                  <a:pt x="7997" y="4659"/>
                </a:lnTo>
                <a:lnTo>
                  <a:pt x="7997" y="4733"/>
                </a:lnTo>
                <a:lnTo>
                  <a:pt x="7997" y="4769"/>
                </a:lnTo>
                <a:lnTo>
                  <a:pt x="8033" y="4806"/>
                </a:lnTo>
                <a:lnTo>
                  <a:pt x="8070" y="4843"/>
                </a:lnTo>
                <a:lnTo>
                  <a:pt x="8253" y="4843"/>
                </a:lnTo>
                <a:lnTo>
                  <a:pt x="8400" y="4806"/>
                </a:lnTo>
                <a:lnTo>
                  <a:pt x="8547" y="4733"/>
                </a:lnTo>
                <a:lnTo>
                  <a:pt x="8694" y="4659"/>
                </a:lnTo>
                <a:lnTo>
                  <a:pt x="8914" y="4403"/>
                </a:lnTo>
                <a:lnTo>
                  <a:pt x="9097" y="4146"/>
                </a:lnTo>
                <a:lnTo>
                  <a:pt x="9134" y="4073"/>
                </a:lnTo>
                <a:lnTo>
                  <a:pt x="9134" y="3963"/>
                </a:lnTo>
                <a:lnTo>
                  <a:pt x="9097" y="3889"/>
                </a:lnTo>
                <a:lnTo>
                  <a:pt x="9024" y="3852"/>
                </a:lnTo>
                <a:lnTo>
                  <a:pt x="8914" y="3816"/>
                </a:lnTo>
                <a:close/>
                <a:moveTo>
                  <a:pt x="147" y="2972"/>
                </a:moveTo>
                <a:lnTo>
                  <a:pt x="73" y="3009"/>
                </a:lnTo>
                <a:lnTo>
                  <a:pt x="37" y="3082"/>
                </a:lnTo>
                <a:lnTo>
                  <a:pt x="0" y="3229"/>
                </a:lnTo>
                <a:lnTo>
                  <a:pt x="37" y="3559"/>
                </a:lnTo>
                <a:lnTo>
                  <a:pt x="110" y="4073"/>
                </a:lnTo>
                <a:lnTo>
                  <a:pt x="220" y="4549"/>
                </a:lnTo>
                <a:lnTo>
                  <a:pt x="257" y="4623"/>
                </a:lnTo>
                <a:lnTo>
                  <a:pt x="330" y="4696"/>
                </a:lnTo>
                <a:lnTo>
                  <a:pt x="514" y="4696"/>
                </a:lnTo>
                <a:lnTo>
                  <a:pt x="1174" y="4219"/>
                </a:lnTo>
                <a:lnTo>
                  <a:pt x="1247" y="4843"/>
                </a:lnTo>
                <a:lnTo>
                  <a:pt x="1284" y="4990"/>
                </a:lnTo>
                <a:lnTo>
                  <a:pt x="1321" y="5173"/>
                </a:lnTo>
                <a:lnTo>
                  <a:pt x="1394" y="5320"/>
                </a:lnTo>
                <a:lnTo>
                  <a:pt x="1431" y="5356"/>
                </a:lnTo>
                <a:lnTo>
                  <a:pt x="1541" y="5393"/>
                </a:lnTo>
                <a:lnTo>
                  <a:pt x="1614" y="5393"/>
                </a:lnTo>
                <a:lnTo>
                  <a:pt x="1687" y="5356"/>
                </a:lnTo>
                <a:lnTo>
                  <a:pt x="1724" y="5320"/>
                </a:lnTo>
                <a:lnTo>
                  <a:pt x="1761" y="5246"/>
                </a:lnTo>
                <a:lnTo>
                  <a:pt x="1761" y="5173"/>
                </a:lnTo>
                <a:lnTo>
                  <a:pt x="1724" y="5063"/>
                </a:lnTo>
                <a:lnTo>
                  <a:pt x="1724" y="5026"/>
                </a:lnTo>
                <a:lnTo>
                  <a:pt x="1687" y="4953"/>
                </a:lnTo>
                <a:lnTo>
                  <a:pt x="1651" y="4549"/>
                </a:lnTo>
                <a:lnTo>
                  <a:pt x="1614" y="4183"/>
                </a:lnTo>
                <a:lnTo>
                  <a:pt x="1577" y="3816"/>
                </a:lnTo>
                <a:lnTo>
                  <a:pt x="1577" y="3706"/>
                </a:lnTo>
                <a:lnTo>
                  <a:pt x="1467" y="3632"/>
                </a:lnTo>
                <a:lnTo>
                  <a:pt x="1357" y="3632"/>
                </a:lnTo>
                <a:lnTo>
                  <a:pt x="1247" y="3669"/>
                </a:lnTo>
                <a:lnTo>
                  <a:pt x="880" y="3889"/>
                </a:lnTo>
                <a:lnTo>
                  <a:pt x="550" y="4146"/>
                </a:lnTo>
                <a:lnTo>
                  <a:pt x="330" y="3302"/>
                </a:lnTo>
                <a:lnTo>
                  <a:pt x="294" y="3082"/>
                </a:lnTo>
                <a:lnTo>
                  <a:pt x="220" y="2972"/>
                </a:lnTo>
                <a:close/>
                <a:moveTo>
                  <a:pt x="8400" y="2679"/>
                </a:moveTo>
                <a:lnTo>
                  <a:pt x="10124" y="5173"/>
                </a:lnTo>
                <a:lnTo>
                  <a:pt x="10161" y="5210"/>
                </a:lnTo>
                <a:lnTo>
                  <a:pt x="10124" y="5246"/>
                </a:lnTo>
                <a:lnTo>
                  <a:pt x="9684" y="5613"/>
                </a:lnTo>
                <a:lnTo>
                  <a:pt x="9207" y="6017"/>
                </a:lnTo>
                <a:lnTo>
                  <a:pt x="8804" y="6310"/>
                </a:lnTo>
                <a:lnTo>
                  <a:pt x="8584" y="6017"/>
                </a:lnTo>
                <a:lnTo>
                  <a:pt x="6970" y="3852"/>
                </a:lnTo>
                <a:lnTo>
                  <a:pt x="7703" y="3339"/>
                </a:lnTo>
                <a:lnTo>
                  <a:pt x="8033" y="3045"/>
                </a:lnTo>
                <a:lnTo>
                  <a:pt x="8364" y="2752"/>
                </a:lnTo>
                <a:lnTo>
                  <a:pt x="8400" y="2679"/>
                </a:lnTo>
                <a:close/>
                <a:moveTo>
                  <a:pt x="2494" y="7227"/>
                </a:moveTo>
                <a:lnTo>
                  <a:pt x="2421" y="7301"/>
                </a:lnTo>
                <a:lnTo>
                  <a:pt x="2421" y="7411"/>
                </a:lnTo>
                <a:lnTo>
                  <a:pt x="2678" y="7887"/>
                </a:lnTo>
                <a:lnTo>
                  <a:pt x="2494" y="8034"/>
                </a:lnTo>
                <a:lnTo>
                  <a:pt x="2458" y="8108"/>
                </a:lnTo>
                <a:lnTo>
                  <a:pt x="2421" y="8218"/>
                </a:lnTo>
                <a:lnTo>
                  <a:pt x="2421" y="8291"/>
                </a:lnTo>
                <a:lnTo>
                  <a:pt x="2494" y="8328"/>
                </a:lnTo>
                <a:lnTo>
                  <a:pt x="2605" y="8364"/>
                </a:lnTo>
                <a:lnTo>
                  <a:pt x="2678" y="8328"/>
                </a:lnTo>
                <a:lnTo>
                  <a:pt x="2861" y="8254"/>
                </a:lnTo>
                <a:lnTo>
                  <a:pt x="2935" y="8364"/>
                </a:lnTo>
                <a:lnTo>
                  <a:pt x="3155" y="8694"/>
                </a:lnTo>
                <a:lnTo>
                  <a:pt x="3301" y="8841"/>
                </a:lnTo>
                <a:lnTo>
                  <a:pt x="3375" y="8878"/>
                </a:lnTo>
                <a:lnTo>
                  <a:pt x="3485" y="8915"/>
                </a:lnTo>
                <a:lnTo>
                  <a:pt x="3558" y="8878"/>
                </a:lnTo>
                <a:lnTo>
                  <a:pt x="3595" y="8804"/>
                </a:lnTo>
                <a:lnTo>
                  <a:pt x="3632" y="8731"/>
                </a:lnTo>
                <a:lnTo>
                  <a:pt x="3595" y="8621"/>
                </a:lnTo>
                <a:lnTo>
                  <a:pt x="3558" y="8438"/>
                </a:lnTo>
                <a:lnTo>
                  <a:pt x="3301" y="8108"/>
                </a:lnTo>
                <a:lnTo>
                  <a:pt x="3228" y="7997"/>
                </a:lnTo>
                <a:lnTo>
                  <a:pt x="3558" y="7704"/>
                </a:lnTo>
                <a:lnTo>
                  <a:pt x="3595" y="7594"/>
                </a:lnTo>
                <a:lnTo>
                  <a:pt x="3595" y="7484"/>
                </a:lnTo>
                <a:lnTo>
                  <a:pt x="3558" y="7411"/>
                </a:lnTo>
                <a:lnTo>
                  <a:pt x="3485" y="7374"/>
                </a:lnTo>
                <a:lnTo>
                  <a:pt x="3412" y="7337"/>
                </a:lnTo>
                <a:lnTo>
                  <a:pt x="3338" y="7337"/>
                </a:lnTo>
                <a:lnTo>
                  <a:pt x="3228" y="7411"/>
                </a:lnTo>
                <a:lnTo>
                  <a:pt x="2971" y="7631"/>
                </a:lnTo>
                <a:lnTo>
                  <a:pt x="2641" y="7264"/>
                </a:lnTo>
                <a:lnTo>
                  <a:pt x="2568" y="7227"/>
                </a:lnTo>
                <a:close/>
                <a:moveTo>
                  <a:pt x="3191" y="6090"/>
                </a:moveTo>
                <a:lnTo>
                  <a:pt x="3595" y="6860"/>
                </a:lnTo>
                <a:lnTo>
                  <a:pt x="3998" y="7594"/>
                </a:lnTo>
                <a:lnTo>
                  <a:pt x="4439" y="8328"/>
                </a:lnTo>
                <a:lnTo>
                  <a:pt x="4915" y="9025"/>
                </a:lnTo>
                <a:lnTo>
                  <a:pt x="4769" y="9098"/>
                </a:lnTo>
                <a:lnTo>
                  <a:pt x="4622" y="9171"/>
                </a:lnTo>
                <a:lnTo>
                  <a:pt x="4365" y="9355"/>
                </a:lnTo>
                <a:lnTo>
                  <a:pt x="3778" y="9721"/>
                </a:lnTo>
                <a:lnTo>
                  <a:pt x="3522" y="9905"/>
                </a:lnTo>
                <a:lnTo>
                  <a:pt x="3412" y="10015"/>
                </a:lnTo>
                <a:lnTo>
                  <a:pt x="3265" y="10052"/>
                </a:lnTo>
                <a:lnTo>
                  <a:pt x="3228" y="10052"/>
                </a:lnTo>
                <a:lnTo>
                  <a:pt x="3191" y="10088"/>
                </a:lnTo>
                <a:lnTo>
                  <a:pt x="3191" y="10162"/>
                </a:lnTo>
                <a:lnTo>
                  <a:pt x="2421" y="9025"/>
                </a:lnTo>
                <a:lnTo>
                  <a:pt x="1761" y="7997"/>
                </a:lnTo>
                <a:lnTo>
                  <a:pt x="1064" y="7007"/>
                </a:lnTo>
                <a:lnTo>
                  <a:pt x="1394" y="6897"/>
                </a:lnTo>
                <a:lnTo>
                  <a:pt x="1724" y="6714"/>
                </a:lnTo>
                <a:lnTo>
                  <a:pt x="2348" y="6383"/>
                </a:lnTo>
                <a:lnTo>
                  <a:pt x="2494" y="6310"/>
                </a:lnTo>
                <a:lnTo>
                  <a:pt x="2641" y="6273"/>
                </a:lnTo>
                <a:lnTo>
                  <a:pt x="2935" y="6237"/>
                </a:lnTo>
                <a:lnTo>
                  <a:pt x="3081" y="6200"/>
                </a:lnTo>
                <a:lnTo>
                  <a:pt x="3191" y="6090"/>
                </a:lnTo>
                <a:close/>
                <a:moveTo>
                  <a:pt x="12729" y="11005"/>
                </a:moveTo>
                <a:lnTo>
                  <a:pt x="12655" y="11225"/>
                </a:lnTo>
                <a:lnTo>
                  <a:pt x="12582" y="11115"/>
                </a:lnTo>
                <a:lnTo>
                  <a:pt x="12729" y="11005"/>
                </a:lnTo>
                <a:close/>
                <a:moveTo>
                  <a:pt x="9647" y="12949"/>
                </a:moveTo>
                <a:lnTo>
                  <a:pt x="9721" y="13096"/>
                </a:lnTo>
                <a:lnTo>
                  <a:pt x="9831" y="13280"/>
                </a:lnTo>
                <a:lnTo>
                  <a:pt x="9941" y="13463"/>
                </a:lnTo>
                <a:lnTo>
                  <a:pt x="10088" y="13573"/>
                </a:lnTo>
                <a:lnTo>
                  <a:pt x="10051" y="13573"/>
                </a:lnTo>
                <a:lnTo>
                  <a:pt x="9647" y="13756"/>
                </a:lnTo>
                <a:lnTo>
                  <a:pt x="9647" y="13646"/>
                </a:lnTo>
                <a:lnTo>
                  <a:pt x="9574" y="13536"/>
                </a:lnTo>
                <a:lnTo>
                  <a:pt x="9427" y="13426"/>
                </a:lnTo>
                <a:lnTo>
                  <a:pt x="9354" y="13280"/>
                </a:lnTo>
                <a:lnTo>
                  <a:pt x="9281" y="13133"/>
                </a:lnTo>
                <a:lnTo>
                  <a:pt x="9244" y="12986"/>
                </a:lnTo>
                <a:lnTo>
                  <a:pt x="9647" y="12949"/>
                </a:lnTo>
                <a:close/>
                <a:moveTo>
                  <a:pt x="6640" y="12839"/>
                </a:moveTo>
                <a:lnTo>
                  <a:pt x="6493" y="13426"/>
                </a:lnTo>
                <a:lnTo>
                  <a:pt x="6419" y="14013"/>
                </a:lnTo>
                <a:lnTo>
                  <a:pt x="6419" y="14160"/>
                </a:lnTo>
                <a:lnTo>
                  <a:pt x="6163" y="13940"/>
                </a:lnTo>
                <a:lnTo>
                  <a:pt x="6126" y="13940"/>
                </a:lnTo>
                <a:lnTo>
                  <a:pt x="6126" y="13903"/>
                </a:lnTo>
                <a:lnTo>
                  <a:pt x="6126" y="13646"/>
                </a:lnTo>
                <a:lnTo>
                  <a:pt x="6163" y="13353"/>
                </a:lnTo>
                <a:lnTo>
                  <a:pt x="6236" y="13096"/>
                </a:lnTo>
                <a:lnTo>
                  <a:pt x="6346" y="12876"/>
                </a:lnTo>
                <a:lnTo>
                  <a:pt x="6640" y="12839"/>
                </a:lnTo>
                <a:close/>
                <a:moveTo>
                  <a:pt x="7336" y="13170"/>
                </a:moveTo>
                <a:lnTo>
                  <a:pt x="7263" y="13206"/>
                </a:lnTo>
                <a:lnTo>
                  <a:pt x="7226" y="13243"/>
                </a:lnTo>
                <a:lnTo>
                  <a:pt x="7080" y="13720"/>
                </a:lnTo>
                <a:lnTo>
                  <a:pt x="7006" y="13977"/>
                </a:lnTo>
                <a:lnTo>
                  <a:pt x="7006" y="14233"/>
                </a:lnTo>
                <a:lnTo>
                  <a:pt x="7006" y="14307"/>
                </a:lnTo>
                <a:lnTo>
                  <a:pt x="7043" y="14380"/>
                </a:lnTo>
                <a:lnTo>
                  <a:pt x="7116" y="14453"/>
                </a:lnTo>
                <a:lnTo>
                  <a:pt x="7190" y="14490"/>
                </a:lnTo>
                <a:lnTo>
                  <a:pt x="7263" y="14527"/>
                </a:lnTo>
                <a:lnTo>
                  <a:pt x="7336" y="14527"/>
                </a:lnTo>
                <a:lnTo>
                  <a:pt x="7410" y="14453"/>
                </a:lnTo>
                <a:lnTo>
                  <a:pt x="7483" y="14380"/>
                </a:lnTo>
                <a:lnTo>
                  <a:pt x="7483" y="14270"/>
                </a:lnTo>
                <a:lnTo>
                  <a:pt x="7446" y="14160"/>
                </a:lnTo>
                <a:lnTo>
                  <a:pt x="7373" y="14123"/>
                </a:lnTo>
                <a:lnTo>
                  <a:pt x="7373" y="13830"/>
                </a:lnTo>
                <a:lnTo>
                  <a:pt x="7410" y="13280"/>
                </a:lnTo>
                <a:lnTo>
                  <a:pt x="7373" y="13206"/>
                </a:lnTo>
                <a:lnTo>
                  <a:pt x="7336" y="13170"/>
                </a:lnTo>
                <a:close/>
                <a:moveTo>
                  <a:pt x="10418" y="5613"/>
                </a:moveTo>
                <a:lnTo>
                  <a:pt x="11188" y="6714"/>
                </a:lnTo>
                <a:lnTo>
                  <a:pt x="11555" y="7264"/>
                </a:lnTo>
                <a:lnTo>
                  <a:pt x="11922" y="7814"/>
                </a:lnTo>
                <a:lnTo>
                  <a:pt x="12252" y="8474"/>
                </a:lnTo>
                <a:lnTo>
                  <a:pt x="12399" y="8841"/>
                </a:lnTo>
                <a:lnTo>
                  <a:pt x="12545" y="9208"/>
                </a:lnTo>
                <a:lnTo>
                  <a:pt x="12619" y="9575"/>
                </a:lnTo>
                <a:lnTo>
                  <a:pt x="12692" y="9942"/>
                </a:lnTo>
                <a:lnTo>
                  <a:pt x="12729" y="10308"/>
                </a:lnTo>
                <a:lnTo>
                  <a:pt x="12729" y="10675"/>
                </a:lnTo>
                <a:lnTo>
                  <a:pt x="12325" y="10932"/>
                </a:lnTo>
                <a:lnTo>
                  <a:pt x="12288" y="10969"/>
                </a:lnTo>
                <a:lnTo>
                  <a:pt x="12252" y="11042"/>
                </a:lnTo>
                <a:lnTo>
                  <a:pt x="12288" y="11079"/>
                </a:lnTo>
                <a:lnTo>
                  <a:pt x="12325" y="11152"/>
                </a:lnTo>
                <a:lnTo>
                  <a:pt x="12435" y="11372"/>
                </a:lnTo>
                <a:lnTo>
                  <a:pt x="12509" y="11446"/>
                </a:lnTo>
                <a:lnTo>
                  <a:pt x="12582" y="11519"/>
                </a:lnTo>
                <a:lnTo>
                  <a:pt x="12472" y="11776"/>
                </a:lnTo>
                <a:lnTo>
                  <a:pt x="12325" y="12032"/>
                </a:lnTo>
                <a:lnTo>
                  <a:pt x="11848" y="11666"/>
                </a:lnTo>
                <a:lnTo>
                  <a:pt x="11775" y="11629"/>
                </a:lnTo>
                <a:lnTo>
                  <a:pt x="11702" y="11666"/>
                </a:lnTo>
                <a:lnTo>
                  <a:pt x="11665" y="11739"/>
                </a:lnTo>
                <a:lnTo>
                  <a:pt x="11702" y="11812"/>
                </a:lnTo>
                <a:lnTo>
                  <a:pt x="12142" y="12326"/>
                </a:lnTo>
                <a:lnTo>
                  <a:pt x="11848" y="12619"/>
                </a:lnTo>
                <a:lnTo>
                  <a:pt x="11812" y="12546"/>
                </a:lnTo>
                <a:lnTo>
                  <a:pt x="11665" y="12399"/>
                </a:lnTo>
                <a:lnTo>
                  <a:pt x="11518" y="12253"/>
                </a:lnTo>
                <a:lnTo>
                  <a:pt x="11371" y="12069"/>
                </a:lnTo>
                <a:lnTo>
                  <a:pt x="11298" y="11886"/>
                </a:lnTo>
                <a:lnTo>
                  <a:pt x="11225" y="11849"/>
                </a:lnTo>
                <a:lnTo>
                  <a:pt x="11188" y="11812"/>
                </a:lnTo>
                <a:lnTo>
                  <a:pt x="11115" y="11849"/>
                </a:lnTo>
                <a:lnTo>
                  <a:pt x="11078" y="11922"/>
                </a:lnTo>
                <a:lnTo>
                  <a:pt x="11078" y="12106"/>
                </a:lnTo>
                <a:lnTo>
                  <a:pt x="11115" y="12253"/>
                </a:lnTo>
                <a:lnTo>
                  <a:pt x="11188" y="12436"/>
                </a:lnTo>
                <a:lnTo>
                  <a:pt x="11261" y="12583"/>
                </a:lnTo>
                <a:lnTo>
                  <a:pt x="11371" y="12729"/>
                </a:lnTo>
                <a:lnTo>
                  <a:pt x="11518" y="12876"/>
                </a:lnTo>
                <a:lnTo>
                  <a:pt x="11115" y="13096"/>
                </a:lnTo>
                <a:lnTo>
                  <a:pt x="11151" y="12986"/>
                </a:lnTo>
                <a:lnTo>
                  <a:pt x="11151" y="12839"/>
                </a:lnTo>
                <a:lnTo>
                  <a:pt x="11078" y="12766"/>
                </a:lnTo>
                <a:lnTo>
                  <a:pt x="10968" y="12656"/>
                </a:lnTo>
                <a:lnTo>
                  <a:pt x="10931" y="12656"/>
                </a:lnTo>
                <a:lnTo>
                  <a:pt x="10858" y="12693"/>
                </a:lnTo>
                <a:lnTo>
                  <a:pt x="10858" y="12766"/>
                </a:lnTo>
                <a:lnTo>
                  <a:pt x="10821" y="12729"/>
                </a:lnTo>
                <a:lnTo>
                  <a:pt x="10491" y="12436"/>
                </a:lnTo>
                <a:lnTo>
                  <a:pt x="10418" y="12363"/>
                </a:lnTo>
                <a:lnTo>
                  <a:pt x="10344" y="12399"/>
                </a:lnTo>
                <a:lnTo>
                  <a:pt x="10308" y="12473"/>
                </a:lnTo>
                <a:lnTo>
                  <a:pt x="10308" y="12546"/>
                </a:lnTo>
                <a:lnTo>
                  <a:pt x="10491" y="12839"/>
                </a:lnTo>
                <a:lnTo>
                  <a:pt x="10711" y="13206"/>
                </a:lnTo>
                <a:lnTo>
                  <a:pt x="10785" y="13280"/>
                </a:lnTo>
                <a:lnTo>
                  <a:pt x="10381" y="13426"/>
                </a:lnTo>
                <a:lnTo>
                  <a:pt x="10381" y="13353"/>
                </a:lnTo>
                <a:lnTo>
                  <a:pt x="10344" y="13280"/>
                </a:lnTo>
                <a:lnTo>
                  <a:pt x="10234" y="13133"/>
                </a:lnTo>
                <a:lnTo>
                  <a:pt x="10051" y="12913"/>
                </a:lnTo>
                <a:lnTo>
                  <a:pt x="9904" y="12693"/>
                </a:lnTo>
                <a:lnTo>
                  <a:pt x="9831" y="12619"/>
                </a:lnTo>
                <a:lnTo>
                  <a:pt x="9721" y="12619"/>
                </a:lnTo>
                <a:lnTo>
                  <a:pt x="9391" y="12693"/>
                </a:lnTo>
                <a:lnTo>
                  <a:pt x="9097" y="12729"/>
                </a:lnTo>
                <a:lnTo>
                  <a:pt x="9024" y="12766"/>
                </a:lnTo>
                <a:lnTo>
                  <a:pt x="8987" y="12839"/>
                </a:lnTo>
                <a:lnTo>
                  <a:pt x="8987" y="12913"/>
                </a:lnTo>
                <a:lnTo>
                  <a:pt x="9024" y="12986"/>
                </a:lnTo>
                <a:lnTo>
                  <a:pt x="9024" y="13243"/>
                </a:lnTo>
                <a:lnTo>
                  <a:pt x="9097" y="13500"/>
                </a:lnTo>
                <a:lnTo>
                  <a:pt x="9134" y="13646"/>
                </a:lnTo>
                <a:lnTo>
                  <a:pt x="9207" y="13756"/>
                </a:lnTo>
                <a:lnTo>
                  <a:pt x="9317" y="13830"/>
                </a:lnTo>
                <a:lnTo>
                  <a:pt x="9427" y="13867"/>
                </a:lnTo>
                <a:lnTo>
                  <a:pt x="8987" y="14050"/>
                </a:lnTo>
                <a:lnTo>
                  <a:pt x="8950" y="13977"/>
                </a:lnTo>
                <a:lnTo>
                  <a:pt x="8804" y="13903"/>
                </a:lnTo>
                <a:lnTo>
                  <a:pt x="8767" y="13903"/>
                </a:lnTo>
                <a:lnTo>
                  <a:pt x="8620" y="13536"/>
                </a:lnTo>
                <a:lnTo>
                  <a:pt x="8510" y="13390"/>
                </a:lnTo>
                <a:lnTo>
                  <a:pt x="8364" y="13206"/>
                </a:lnTo>
                <a:lnTo>
                  <a:pt x="8327" y="13206"/>
                </a:lnTo>
                <a:lnTo>
                  <a:pt x="8327" y="13243"/>
                </a:lnTo>
                <a:lnTo>
                  <a:pt x="8327" y="13500"/>
                </a:lnTo>
                <a:lnTo>
                  <a:pt x="8364" y="13756"/>
                </a:lnTo>
                <a:lnTo>
                  <a:pt x="8510" y="14270"/>
                </a:lnTo>
                <a:lnTo>
                  <a:pt x="8070" y="14453"/>
                </a:lnTo>
                <a:lnTo>
                  <a:pt x="8033" y="14160"/>
                </a:lnTo>
                <a:lnTo>
                  <a:pt x="7960" y="13903"/>
                </a:lnTo>
                <a:lnTo>
                  <a:pt x="7923" y="13536"/>
                </a:lnTo>
                <a:lnTo>
                  <a:pt x="7923" y="13206"/>
                </a:lnTo>
                <a:lnTo>
                  <a:pt x="7887" y="13133"/>
                </a:lnTo>
                <a:lnTo>
                  <a:pt x="7813" y="13096"/>
                </a:lnTo>
                <a:lnTo>
                  <a:pt x="7777" y="13096"/>
                </a:lnTo>
                <a:lnTo>
                  <a:pt x="7703" y="13170"/>
                </a:lnTo>
                <a:lnTo>
                  <a:pt x="7667" y="13536"/>
                </a:lnTo>
                <a:lnTo>
                  <a:pt x="7630" y="13903"/>
                </a:lnTo>
                <a:lnTo>
                  <a:pt x="7667" y="14233"/>
                </a:lnTo>
                <a:lnTo>
                  <a:pt x="7667" y="14380"/>
                </a:lnTo>
                <a:lnTo>
                  <a:pt x="7740" y="14527"/>
                </a:lnTo>
                <a:lnTo>
                  <a:pt x="7483" y="14563"/>
                </a:lnTo>
                <a:lnTo>
                  <a:pt x="7190" y="14527"/>
                </a:lnTo>
                <a:lnTo>
                  <a:pt x="7006" y="14453"/>
                </a:lnTo>
                <a:lnTo>
                  <a:pt x="6786" y="14380"/>
                </a:lnTo>
                <a:lnTo>
                  <a:pt x="6823" y="14160"/>
                </a:lnTo>
                <a:lnTo>
                  <a:pt x="6860" y="13646"/>
                </a:lnTo>
                <a:lnTo>
                  <a:pt x="6860" y="13206"/>
                </a:lnTo>
                <a:lnTo>
                  <a:pt x="6860" y="12766"/>
                </a:lnTo>
                <a:lnTo>
                  <a:pt x="6823" y="12693"/>
                </a:lnTo>
                <a:lnTo>
                  <a:pt x="6713" y="12656"/>
                </a:lnTo>
                <a:lnTo>
                  <a:pt x="6346" y="12693"/>
                </a:lnTo>
                <a:lnTo>
                  <a:pt x="6309" y="12656"/>
                </a:lnTo>
                <a:lnTo>
                  <a:pt x="6236" y="12693"/>
                </a:lnTo>
                <a:lnTo>
                  <a:pt x="6089" y="12913"/>
                </a:lnTo>
                <a:lnTo>
                  <a:pt x="5943" y="13133"/>
                </a:lnTo>
                <a:lnTo>
                  <a:pt x="5869" y="13390"/>
                </a:lnTo>
                <a:lnTo>
                  <a:pt x="5796" y="13610"/>
                </a:lnTo>
                <a:lnTo>
                  <a:pt x="5392" y="13206"/>
                </a:lnTo>
                <a:lnTo>
                  <a:pt x="5686" y="12839"/>
                </a:lnTo>
                <a:lnTo>
                  <a:pt x="5943" y="12473"/>
                </a:lnTo>
                <a:lnTo>
                  <a:pt x="5943" y="12363"/>
                </a:lnTo>
                <a:lnTo>
                  <a:pt x="5943" y="12289"/>
                </a:lnTo>
                <a:lnTo>
                  <a:pt x="5869" y="12216"/>
                </a:lnTo>
                <a:lnTo>
                  <a:pt x="5686" y="12216"/>
                </a:lnTo>
                <a:lnTo>
                  <a:pt x="5612" y="12289"/>
                </a:lnTo>
                <a:lnTo>
                  <a:pt x="5209" y="12949"/>
                </a:lnTo>
                <a:lnTo>
                  <a:pt x="4952" y="12619"/>
                </a:lnTo>
                <a:lnTo>
                  <a:pt x="5136" y="12473"/>
                </a:lnTo>
                <a:lnTo>
                  <a:pt x="5319" y="12289"/>
                </a:lnTo>
                <a:lnTo>
                  <a:pt x="5466" y="12069"/>
                </a:lnTo>
                <a:lnTo>
                  <a:pt x="5576" y="11849"/>
                </a:lnTo>
                <a:lnTo>
                  <a:pt x="5576" y="11776"/>
                </a:lnTo>
                <a:lnTo>
                  <a:pt x="5576" y="11739"/>
                </a:lnTo>
                <a:lnTo>
                  <a:pt x="5539" y="11666"/>
                </a:lnTo>
                <a:lnTo>
                  <a:pt x="5502" y="11629"/>
                </a:lnTo>
                <a:lnTo>
                  <a:pt x="5319" y="11629"/>
                </a:lnTo>
                <a:lnTo>
                  <a:pt x="5282" y="11702"/>
                </a:lnTo>
                <a:lnTo>
                  <a:pt x="4805" y="12399"/>
                </a:lnTo>
                <a:lnTo>
                  <a:pt x="4439" y="11922"/>
                </a:lnTo>
                <a:lnTo>
                  <a:pt x="4549" y="11812"/>
                </a:lnTo>
                <a:lnTo>
                  <a:pt x="4879" y="11409"/>
                </a:lnTo>
                <a:lnTo>
                  <a:pt x="5209" y="10969"/>
                </a:lnTo>
                <a:lnTo>
                  <a:pt x="5209" y="10895"/>
                </a:lnTo>
                <a:lnTo>
                  <a:pt x="5246" y="10859"/>
                </a:lnTo>
                <a:lnTo>
                  <a:pt x="5282" y="10785"/>
                </a:lnTo>
                <a:lnTo>
                  <a:pt x="5282" y="10712"/>
                </a:lnTo>
                <a:lnTo>
                  <a:pt x="5209" y="10639"/>
                </a:lnTo>
                <a:lnTo>
                  <a:pt x="5099" y="10602"/>
                </a:lnTo>
                <a:lnTo>
                  <a:pt x="5026" y="10602"/>
                </a:lnTo>
                <a:lnTo>
                  <a:pt x="4952" y="10639"/>
                </a:lnTo>
                <a:lnTo>
                  <a:pt x="4549" y="11225"/>
                </a:lnTo>
                <a:lnTo>
                  <a:pt x="4329" y="11556"/>
                </a:lnTo>
                <a:lnTo>
                  <a:pt x="4292" y="11482"/>
                </a:lnTo>
                <a:lnTo>
                  <a:pt x="4145" y="11482"/>
                </a:lnTo>
                <a:lnTo>
                  <a:pt x="3888" y="11152"/>
                </a:lnTo>
                <a:lnTo>
                  <a:pt x="4329" y="10822"/>
                </a:lnTo>
                <a:lnTo>
                  <a:pt x="4549" y="10675"/>
                </a:lnTo>
                <a:lnTo>
                  <a:pt x="4732" y="10455"/>
                </a:lnTo>
                <a:lnTo>
                  <a:pt x="4769" y="10418"/>
                </a:lnTo>
                <a:lnTo>
                  <a:pt x="4805" y="10345"/>
                </a:lnTo>
                <a:lnTo>
                  <a:pt x="4732" y="10235"/>
                </a:lnTo>
                <a:lnTo>
                  <a:pt x="4659" y="10162"/>
                </a:lnTo>
                <a:lnTo>
                  <a:pt x="4585" y="10162"/>
                </a:lnTo>
                <a:lnTo>
                  <a:pt x="4512" y="10198"/>
                </a:lnTo>
                <a:lnTo>
                  <a:pt x="4292" y="10345"/>
                </a:lnTo>
                <a:lnTo>
                  <a:pt x="4072" y="10528"/>
                </a:lnTo>
                <a:lnTo>
                  <a:pt x="3705" y="10895"/>
                </a:lnTo>
                <a:lnTo>
                  <a:pt x="3256" y="10239"/>
                </a:lnTo>
                <a:lnTo>
                  <a:pt x="3256" y="10239"/>
                </a:lnTo>
                <a:lnTo>
                  <a:pt x="3485" y="10272"/>
                </a:lnTo>
                <a:lnTo>
                  <a:pt x="3742" y="10235"/>
                </a:lnTo>
                <a:lnTo>
                  <a:pt x="3888" y="10162"/>
                </a:lnTo>
                <a:lnTo>
                  <a:pt x="4072" y="10052"/>
                </a:lnTo>
                <a:lnTo>
                  <a:pt x="4365" y="9868"/>
                </a:lnTo>
                <a:lnTo>
                  <a:pt x="4769" y="9648"/>
                </a:lnTo>
                <a:lnTo>
                  <a:pt x="4989" y="9538"/>
                </a:lnTo>
                <a:lnTo>
                  <a:pt x="5172" y="9391"/>
                </a:lnTo>
                <a:lnTo>
                  <a:pt x="6053" y="10675"/>
                </a:lnTo>
                <a:lnTo>
                  <a:pt x="6383" y="11115"/>
                </a:lnTo>
                <a:lnTo>
                  <a:pt x="6713" y="11556"/>
                </a:lnTo>
                <a:lnTo>
                  <a:pt x="6896" y="11739"/>
                </a:lnTo>
                <a:lnTo>
                  <a:pt x="7116" y="11922"/>
                </a:lnTo>
                <a:lnTo>
                  <a:pt x="7336" y="12069"/>
                </a:lnTo>
                <a:lnTo>
                  <a:pt x="7593" y="12179"/>
                </a:lnTo>
                <a:lnTo>
                  <a:pt x="7813" y="12253"/>
                </a:lnTo>
                <a:lnTo>
                  <a:pt x="8070" y="12289"/>
                </a:lnTo>
                <a:lnTo>
                  <a:pt x="8547" y="12289"/>
                </a:lnTo>
                <a:lnTo>
                  <a:pt x="8767" y="12253"/>
                </a:lnTo>
                <a:lnTo>
                  <a:pt x="8987" y="12179"/>
                </a:lnTo>
                <a:lnTo>
                  <a:pt x="9207" y="12106"/>
                </a:lnTo>
                <a:lnTo>
                  <a:pt x="9427" y="11996"/>
                </a:lnTo>
                <a:lnTo>
                  <a:pt x="9684" y="11849"/>
                </a:lnTo>
                <a:lnTo>
                  <a:pt x="9867" y="11666"/>
                </a:lnTo>
                <a:lnTo>
                  <a:pt x="10051" y="11482"/>
                </a:lnTo>
                <a:lnTo>
                  <a:pt x="10198" y="11262"/>
                </a:lnTo>
                <a:lnTo>
                  <a:pt x="10308" y="11042"/>
                </a:lnTo>
                <a:lnTo>
                  <a:pt x="10418" y="10822"/>
                </a:lnTo>
                <a:lnTo>
                  <a:pt x="10491" y="10565"/>
                </a:lnTo>
                <a:lnTo>
                  <a:pt x="10528" y="10345"/>
                </a:lnTo>
                <a:lnTo>
                  <a:pt x="10564" y="9832"/>
                </a:lnTo>
                <a:lnTo>
                  <a:pt x="10528" y="9318"/>
                </a:lnTo>
                <a:lnTo>
                  <a:pt x="10418" y="8804"/>
                </a:lnTo>
                <a:lnTo>
                  <a:pt x="10234" y="8328"/>
                </a:lnTo>
                <a:lnTo>
                  <a:pt x="9978" y="7887"/>
                </a:lnTo>
                <a:lnTo>
                  <a:pt x="9684" y="7484"/>
                </a:lnTo>
                <a:lnTo>
                  <a:pt x="9097" y="6640"/>
                </a:lnTo>
                <a:lnTo>
                  <a:pt x="9354" y="6494"/>
                </a:lnTo>
                <a:lnTo>
                  <a:pt x="9574" y="6347"/>
                </a:lnTo>
                <a:lnTo>
                  <a:pt x="10014" y="5980"/>
                </a:lnTo>
                <a:lnTo>
                  <a:pt x="10418" y="5613"/>
                </a:lnTo>
                <a:close/>
                <a:moveTo>
                  <a:pt x="8400" y="2055"/>
                </a:moveTo>
                <a:lnTo>
                  <a:pt x="8290" y="2092"/>
                </a:lnTo>
                <a:lnTo>
                  <a:pt x="8217" y="2165"/>
                </a:lnTo>
                <a:lnTo>
                  <a:pt x="8180" y="2202"/>
                </a:lnTo>
                <a:lnTo>
                  <a:pt x="8180" y="2312"/>
                </a:lnTo>
                <a:lnTo>
                  <a:pt x="8180" y="2385"/>
                </a:lnTo>
                <a:lnTo>
                  <a:pt x="8107" y="2422"/>
                </a:lnTo>
                <a:lnTo>
                  <a:pt x="8033" y="2459"/>
                </a:lnTo>
                <a:lnTo>
                  <a:pt x="7300" y="3045"/>
                </a:lnTo>
                <a:lnTo>
                  <a:pt x="6896" y="3339"/>
                </a:lnTo>
                <a:lnTo>
                  <a:pt x="6529" y="3596"/>
                </a:lnTo>
                <a:lnTo>
                  <a:pt x="6456" y="3669"/>
                </a:lnTo>
                <a:lnTo>
                  <a:pt x="6419" y="3742"/>
                </a:lnTo>
                <a:lnTo>
                  <a:pt x="6419" y="3852"/>
                </a:lnTo>
                <a:lnTo>
                  <a:pt x="6419" y="3926"/>
                </a:lnTo>
                <a:lnTo>
                  <a:pt x="8547" y="6677"/>
                </a:lnTo>
                <a:lnTo>
                  <a:pt x="8547" y="6750"/>
                </a:lnTo>
                <a:lnTo>
                  <a:pt x="8620" y="6787"/>
                </a:lnTo>
                <a:lnTo>
                  <a:pt x="9391" y="7851"/>
                </a:lnTo>
                <a:lnTo>
                  <a:pt x="9684" y="8291"/>
                </a:lnTo>
                <a:lnTo>
                  <a:pt x="9904" y="8768"/>
                </a:lnTo>
                <a:lnTo>
                  <a:pt x="10014" y="9025"/>
                </a:lnTo>
                <a:lnTo>
                  <a:pt x="10088" y="9281"/>
                </a:lnTo>
                <a:lnTo>
                  <a:pt x="10124" y="9538"/>
                </a:lnTo>
                <a:lnTo>
                  <a:pt x="10124" y="9832"/>
                </a:lnTo>
                <a:lnTo>
                  <a:pt x="10124" y="10088"/>
                </a:lnTo>
                <a:lnTo>
                  <a:pt x="10088" y="10308"/>
                </a:lnTo>
                <a:lnTo>
                  <a:pt x="10014" y="10565"/>
                </a:lnTo>
                <a:lnTo>
                  <a:pt x="9904" y="10785"/>
                </a:lnTo>
                <a:lnTo>
                  <a:pt x="9794" y="11005"/>
                </a:lnTo>
                <a:lnTo>
                  <a:pt x="9647" y="11189"/>
                </a:lnTo>
                <a:lnTo>
                  <a:pt x="9464" y="11372"/>
                </a:lnTo>
                <a:lnTo>
                  <a:pt x="9281" y="11556"/>
                </a:lnTo>
                <a:lnTo>
                  <a:pt x="9097" y="11666"/>
                </a:lnTo>
                <a:lnTo>
                  <a:pt x="8877" y="11739"/>
                </a:lnTo>
                <a:lnTo>
                  <a:pt x="8657" y="11776"/>
                </a:lnTo>
                <a:lnTo>
                  <a:pt x="8437" y="11812"/>
                </a:lnTo>
                <a:lnTo>
                  <a:pt x="7997" y="11812"/>
                </a:lnTo>
                <a:lnTo>
                  <a:pt x="7813" y="11739"/>
                </a:lnTo>
                <a:lnTo>
                  <a:pt x="7593" y="11666"/>
                </a:lnTo>
                <a:lnTo>
                  <a:pt x="7373" y="11519"/>
                </a:lnTo>
                <a:lnTo>
                  <a:pt x="7153" y="11372"/>
                </a:lnTo>
                <a:lnTo>
                  <a:pt x="6970" y="11152"/>
                </a:lnTo>
                <a:lnTo>
                  <a:pt x="6823" y="10932"/>
                </a:lnTo>
                <a:lnTo>
                  <a:pt x="6053" y="9905"/>
                </a:lnTo>
                <a:lnTo>
                  <a:pt x="5356" y="8878"/>
                </a:lnTo>
                <a:lnTo>
                  <a:pt x="4659" y="7814"/>
                </a:lnTo>
                <a:lnTo>
                  <a:pt x="4035" y="6714"/>
                </a:lnTo>
                <a:lnTo>
                  <a:pt x="3742" y="6163"/>
                </a:lnTo>
                <a:lnTo>
                  <a:pt x="3485" y="5613"/>
                </a:lnTo>
                <a:lnTo>
                  <a:pt x="3412" y="5540"/>
                </a:lnTo>
                <a:lnTo>
                  <a:pt x="3301" y="5503"/>
                </a:lnTo>
                <a:lnTo>
                  <a:pt x="3191" y="5503"/>
                </a:lnTo>
                <a:lnTo>
                  <a:pt x="3118" y="5576"/>
                </a:lnTo>
                <a:lnTo>
                  <a:pt x="3008" y="5687"/>
                </a:lnTo>
                <a:lnTo>
                  <a:pt x="2861" y="5760"/>
                </a:lnTo>
                <a:lnTo>
                  <a:pt x="2715" y="5833"/>
                </a:lnTo>
                <a:lnTo>
                  <a:pt x="2568" y="5833"/>
                </a:lnTo>
                <a:lnTo>
                  <a:pt x="2421" y="5870"/>
                </a:lnTo>
                <a:lnTo>
                  <a:pt x="2274" y="5907"/>
                </a:lnTo>
                <a:lnTo>
                  <a:pt x="2018" y="6053"/>
                </a:lnTo>
                <a:lnTo>
                  <a:pt x="1431" y="6420"/>
                </a:lnTo>
                <a:lnTo>
                  <a:pt x="1137" y="6604"/>
                </a:lnTo>
                <a:lnTo>
                  <a:pt x="880" y="6824"/>
                </a:lnTo>
                <a:lnTo>
                  <a:pt x="770" y="6824"/>
                </a:lnTo>
                <a:lnTo>
                  <a:pt x="697" y="6897"/>
                </a:lnTo>
                <a:lnTo>
                  <a:pt x="660" y="6970"/>
                </a:lnTo>
                <a:lnTo>
                  <a:pt x="697" y="7080"/>
                </a:lnTo>
                <a:lnTo>
                  <a:pt x="1101" y="7814"/>
                </a:lnTo>
                <a:lnTo>
                  <a:pt x="1541" y="8548"/>
                </a:lnTo>
                <a:lnTo>
                  <a:pt x="2458" y="9942"/>
                </a:lnTo>
                <a:lnTo>
                  <a:pt x="3412" y="11335"/>
                </a:lnTo>
                <a:lnTo>
                  <a:pt x="4402" y="12693"/>
                </a:lnTo>
                <a:lnTo>
                  <a:pt x="4989" y="13426"/>
                </a:lnTo>
                <a:lnTo>
                  <a:pt x="4952" y="13426"/>
                </a:lnTo>
                <a:lnTo>
                  <a:pt x="4952" y="13500"/>
                </a:lnTo>
                <a:lnTo>
                  <a:pt x="4989" y="13536"/>
                </a:lnTo>
                <a:lnTo>
                  <a:pt x="5026" y="13573"/>
                </a:lnTo>
                <a:lnTo>
                  <a:pt x="5099" y="13536"/>
                </a:lnTo>
                <a:lnTo>
                  <a:pt x="5429" y="13940"/>
                </a:lnTo>
                <a:lnTo>
                  <a:pt x="5796" y="14307"/>
                </a:lnTo>
                <a:lnTo>
                  <a:pt x="5833" y="14343"/>
                </a:lnTo>
                <a:lnTo>
                  <a:pt x="5906" y="14380"/>
                </a:lnTo>
                <a:lnTo>
                  <a:pt x="6126" y="14563"/>
                </a:lnTo>
                <a:lnTo>
                  <a:pt x="6383" y="14710"/>
                </a:lnTo>
                <a:lnTo>
                  <a:pt x="6640" y="14857"/>
                </a:lnTo>
                <a:lnTo>
                  <a:pt x="6933" y="14967"/>
                </a:lnTo>
                <a:lnTo>
                  <a:pt x="7226" y="15040"/>
                </a:lnTo>
                <a:lnTo>
                  <a:pt x="7850" y="15040"/>
                </a:lnTo>
                <a:lnTo>
                  <a:pt x="8180" y="14967"/>
                </a:lnTo>
                <a:lnTo>
                  <a:pt x="8510" y="14820"/>
                </a:lnTo>
                <a:lnTo>
                  <a:pt x="8877" y="14673"/>
                </a:lnTo>
                <a:lnTo>
                  <a:pt x="9574" y="14343"/>
                </a:lnTo>
                <a:lnTo>
                  <a:pt x="11115" y="13683"/>
                </a:lnTo>
                <a:lnTo>
                  <a:pt x="11592" y="13426"/>
                </a:lnTo>
                <a:lnTo>
                  <a:pt x="11995" y="13170"/>
                </a:lnTo>
                <a:lnTo>
                  <a:pt x="12399" y="12839"/>
                </a:lnTo>
                <a:lnTo>
                  <a:pt x="12729" y="12436"/>
                </a:lnTo>
                <a:lnTo>
                  <a:pt x="12912" y="12142"/>
                </a:lnTo>
                <a:lnTo>
                  <a:pt x="13059" y="11849"/>
                </a:lnTo>
                <a:lnTo>
                  <a:pt x="13169" y="11519"/>
                </a:lnTo>
                <a:lnTo>
                  <a:pt x="13242" y="11189"/>
                </a:lnTo>
                <a:lnTo>
                  <a:pt x="13279" y="10859"/>
                </a:lnTo>
                <a:lnTo>
                  <a:pt x="13316" y="10528"/>
                </a:lnTo>
                <a:lnTo>
                  <a:pt x="13279" y="10198"/>
                </a:lnTo>
                <a:lnTo>
                  <a:pt x="13242" y="9868"/>
                </a:lnTo>
                <a:lnTo>
                  <a:pt x="13169" y="9538"/>
                </a:lnTo>
                <a:lnTo>
                  <a:pt x="13095" y="9208"/>
                </a:lnTo>
                <a:lnTo>
                  <a:pt x="12875" y="8584"/>
                </a:lnTo>
                <a:lnTo>
                  <a:pt x="12582" y="7961"/>
                </a:lnTo>
                <a:lnTo>
                  <a:pt x="12252" y="7374"/>
                </a:lnTo>
                <a:lnTo>
                  <a:pt x="11885" y="6824"/>
                </a:lnTo>
                <a:lnTo>
                  <a:pt x="10271" y="4476"/>
                </a:lnTo>
                <a:lnTo>
                  <a:pt x="8657" y="2165"/>
                </a:lnTo>
                <a:lnTo>
                  <a:pt x="8584" y="2092"/>
                </a:lnTo>
                <a:lnTo>
                  <a:pt x="8474" y="2055"/>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516" name="Shape 516"/>
          <p:cNvSpPr/>
          <p:nvPr/>
        </p:nvSpPr>
        <p:spPr>
          <a:xfrm>
            <a:off x="258963" y="4957957"/>
            <a:ext cx="386048" cy="258065"/>
          </a:xfrm>
          <a:custGeom>
            <a:avLst/>
            <a:gdLst/>
            <a:ahLst/>
            <a:cxnLst/>
            <a:rect l="0" t="0" r="0" b="0"/>
            <a:pathLst>
              <a:path w="13610" h="9098" extrusionOk="0">
                <a:moveTo>
                  <a:pt x="4696" y="0"/>
                </a:moveTo>
                <a:lnTo>
                  <a:pt x="4586" y="74"/>
                </a:lnTo>
                <a:lnTo>
                  <a:pt x="4256" y="440"/>
                </a:lnTo>
                <a:lnTo>
                  <a:pt x="3999" y="844"/>
                </a:lnTo>
                <a:lnTo>
                  <a:pt x="3742" y="1247"/>
                </a:lnTo>
                <a:lnTo>
                  <a:pt x="3522" y="1688"/>
                </a:lnTo>
                <a:lnTo>
                  <a:pt x="3339" y="2128"/>
                </a:lnTo>
                <a:lnTo>
                  <a:pt x="3228" y="2605"/>
                </a:lnTo>
                <a:lnTo>
                  <a:pt x="3118" y="3081"/>
                </a:lnTo>
                <a:lnTo>
                  <a:pt x="3045" y="3595"/>
                </a:lnTo>
                <a:lnTo>
                  <a:pt x="3008" y="3852"/>
                </a:lnTo>
                <a:lnTo>
                  <a:pt x="2935" y="4072"/>
                </a:lnTo>
                <a:lnTo>
                  <a:pt x="2825" y="4329"/>
                </a:lnTo>
                <a:lnTo>
                  <a:pt x="2678" y="4512"/>
                </a:lnTo>
                <a:lnTo>
                  <a:pt x="2605" y="4622"/>
                </a:lnTo>
                <a:lnTo>
                  <a:pt x="2495" y="4659"/>
                </a:lnTo>
                <a:lnTo>
                  <a:pt x="2275" y="4732"/>
                </a:lnTo>
                <a:lnTo>
                  <a:pt x="1835" y="4732"/>
                </a:lnTo>
                <a:lnTo>
                  <a:pt x="1541" y="4659"/>
                </a:lnTo>
                <a:lnTo>
                  <a:pt x="991" y="4659"/>
                </a:lnTo>
                <a:lnTo>
                  <a:pt x="881" y="4732"/>
                </a:lnTo>
                <a:lnTo>
                  <a:pt x="771" y="4769"/>
                </a:lnTo>
                <a:lnTo>
                  <a:pt x="587" y="4732"/>
                </a:lnTo>
                <a:lnTo>
                  <a:pt x="404" y="4732"/>
                </a:lnTo>
                <a:lnTo>
                  <a:pt x="257" y="4805"/>
                </a:lnTo>
                <a:lnTo>
                  <a:pt x="74" y="4879"/>
                </a:lnTo>
                <a:lnTo>
                  <a:pt x="37" y="4952"/>
                </a:lnTo>
                <a:lnTo>
                  <a:pt x="0" y="5026"/>
                </a:lnTo>
                <a:lnTo>
                  <a:pt x="0" y="5172"/>
                </a:lnTo>
                <a:lnTo>
                  <a:pt x="37" y="5209"/>
                </a:lnTo>
                <a:lnTo>
                  <a:pt x="74" y="5246"/>
                </a:lnTo>
                <a:lnTo>
                  <a:pt x="147" y="5282"/>
                </a:lnTo>
                <a:lnTo>
                  <a:pt x="221" y="5246"/>
                </a:lnTo>
                <a:lnTo>
                  <a:pt x="514" y="5172"/>
                </a:lnTo>
                <a:lnTo>
                  <a:pt x="587" y="5282"/>
                </a:lnTo>
                <a:lnTo>
                  <a:pt x="697" y="5356"/>
                </a:lnTo>
                <a:lnTo>
                  <a:pt x="807" y="5356"/>
                </a:lnTo>
                <a:lnTo>
                  <a:pt x="881" y="5319"/>
                </a:lnTo>
                <a:lnTo>
                  <a:pt x="918" y="5282"/>
                </a:lnTo>
                <a:lnTo>
                  <a:pt x="991" y="5209"/>
                </a:lnTo>
                <a:lnTo>
                  <a:pt x="1064" y="5172"/>
                </a:lnTo>
                <a:lnTo>
                  <a:pt x="1248" y="5136"/>
                </a:lnTo>
                <a:lnTo>
                  <a:pt x="1431" y="5172"/>
                </a:lnTo>
                <a:lnTo>
                  <a:pt x="1614" y="5209"/>
                </a:lnTo>
                <a:lnTo>
                  <a:pt x="1981" y="5282"/>
                </a:lnTo>
                <a:lnTo>
                  <a:pt x="2201" y="5282"/>
                </a:lnTo>
                <a:lnTo>
                  <a:pt x="2385" y="5246"/>
                </a:lnTo>
                <a:lnTo>
                  <a:pt x="2605" y="5209"/>
                </a:lnTo>
                <a:lnTo>
                  <a:pt x="2752" y="5136"/>
                </a:lnTo>
                <a:lnTo>
                  <a:pt x="2935" y="5026"/>
                </a:lnTo>
                <a:lnTo>
                  <a:pt x="3082" y="4879"/>
                </a:lnTo>
                <a:lnTo>
                  <a:pt x="3192" y="4732"/>
                </a:lnTo>
                <a:lnTo>
                  <a:pt x="3302" y="4549"/>
                </a:lnTo>
                <a:lnTo>
                  <a:pt x="3449" y="4182"/>
                </a:lnTo>
                <a:lnTo>
                  <a:pt x="3522" y="3925"/>
                </a:lnTo>
                <a:lnTo>
                  <a:pt x="3559" y="3668"/>
                </a:lnTo>
                <a:lnTo>
                  <a:pt x="3632" y="3118"/>
                </a:lnTo>
                <a:lnTo>
                  <a:pt x="3742" y="2641"/>
                </a:lnTo>
                <a:lnTo>
                  <a:pt x="3889" y="2201"/>
                </a:lnTo>
                <a:lnTo>
                  <a:pt x="4035" y="1834"/>
                </a:lnTo>
                <a:lnTo>
                  <a:pt x="4219" y="1467"/>
                </a:lnTo>
                <a:lnTo>
                  <a:pt x="4402" y="1137"/>
                </a:lnTo>
                <a:lnTo>
                  <a:pt x="4659" y="844"/>
                </a:lnTo>
                <a:lnTo>
                  <a:pt x="5173" y="2861"/>
                </a:lnTo>
                <a:lnTo>
                  <a:pt x="5649" y="4842"/>
                </a:lnTo>
                <a:lnTo>
                  <a:pt x="6126" y="6860"/>
                </a:lnTo>
                <a:lnTo>
                  <a:pt x="6567" y="8914"/>
                </a:lnTo>
                <a:lnTo>
                  <a:pt x="6603" y="8987"/>
                </a:lnTo>
                <a:lnTo>
                  <a:pt x="6713" y="9061"/>
                </a:lnTo>
                <a:lnTo>
                  <a:pt x="6787" y="9097"/>
                </a:lnTo>
                <a:lnTo>
                  <a:pt x="6897" y="9097"/>
                </a:lnTo>
                <a:lnTo>
                  <a:pt x="7153" y="8987"/>
                </a:lnTo>
                <a:lnTo>
                  <a:pt x="7374" y="8804"/>
                </a:lnTo>
                <a:lnTo>
                  <a:pt x="7520" y="8620"/>
                </a:lnTo>
                <a:lnTo>
                  <a:pt x="7667" y="8364"/>
                </a:lnTo>
                <a:lnTo>
                  <a:pt x="7814" y="7997"/>
                </a:lnTo>
                <a:lnTo>
                  <a:pt x="7924" y="7593"/>
                </a:lnTo>
                <a:lnTo>
                  <a:pt x="8181" y="6823"/>
                </a:lnTo>
                <a:lnTo>
                  <a:pt x="9061" y="3962"/>
                </a:lnTo>
                <a:lnTo>
                  <a:pt x="9208" y="4439"/>
                </a:lnTo>
                <a:lnTo>
                  <a:pt x="9318" y="4952"/>
                </a:lnTo>
                <a:lnTo>
                  <a:pt x="9318" y="5062"/>
                </a:lnTo>
                <a:lnTo>
                  <a:pt x="9391" y="5136"/>
                </a:lnTo>
                <a:lnTo>
                  <a:pt x="9464" y="5209"/>
                </a:lnTo>
                <a:lnTo>
                  <a:pt x="9574" y="5209"/>
                </a:lnTo>
                <a:lnTo>
                  <a:pt x="12032" y="5062"/>
                </a:lnTo>
                <a:lnTo>
                  <a:pt x="12069" y="5136"/>
                </a:lnTo>
                <a:lnTo>
                  <a:pt x="12105" y="5209"/>
                </a:lnTo>
                <a:lnTo>
                  <a:pt x="12326" y="5356"/>
                </a:lnTo>
                <a:lnTo>
                  <a:pt x="12582" y="5429"/>
                </a:lnTo>
                <a:lnTo>
                  <a:pt x="12619" y="5466"/>
                </a:lnTo>
                <a:lnTo>
                  <a:pt x="12912" y="5466"/>
                </a:lnTo>
                <a:lnTo>
                  <a:pt x="13059" y="5429"/>
                </a:lnTo>
                <a:lnTo>
                  <a:pt x="13206" y="5319"/>
                </a:lnTo>
                <a:lnTo>
                  <a:pt x="13316" y="5209"/>
                </a:lnTo>
                <a:lnTo>
                  <a:pt x="13426" y="5062"/>
                </a:lnTo>
                <a:lnTo>
                  <a:pt x="13536" y="4915"/>
                </a:lnTo>
                <a:lnTo>
                  <a:pt x="13609" y="4732"/>
                </a:lnTo>
                <a:lnTo>
                  <a:pt x="13609" y="4659"/>
                </a:lnTo>
                <a:lnTo>
                  <a:pt x="13609" y="4549"/>
                </a:lnTo>
                <a:lnTo>
                  <a:pt x="13536" y="4439"/>
                </a:lnTo>
                <a:lnTo>
                  <a:pt x="13426" y="4292"/>
                </a:lnTo>
                <a:lnTo>
                  <a:pt x="13279" y="4219"/>
                </a:lnTo>
                <a:lnTo>
                  <a:pt x="13133" y="4145"/>
                </a:lnTo>
                <a:lnTo>
                  <a:pt x="12949" y="4072"/>
                </a:lnTo>
                <a:lnTo>
                  <a:pt x="12802" y="4072"/>
                </a:lnTo>
                <a:lnTo>
                  <a:pt x="12619" y="4108"/>
                </a:lnTo>
                <a:lnTo>
                  <a:pt x="12436" y="4182"/>
                </a:lnTo>
                <a:lnTo>
                  <a:pt x="12326" y="4255"/>
                </a:lnTo>
                <a:lnTo>
                  <a:pt x="12252" y="4329"/>
                </a:lnTo>
                <a:lnTo>
                  <a:pt x="12142" y="4512"/>
                </a:lnTo>
                <a:lnTo>
                  <a:pt x="9794" y="4659"/>
                </a:lnTo>
                <a:lnTo>
                  <a:pt x="9721" y="4255"/>
                </a:lnTo>
                <a:lnTo>
                  <a:pt x="9611" y="3852"/>
                </a:lnTo>
                <a:lnTo>
                  <a:pt x="9464" y="3448"/>
                </a:lnTo>
                <a:lnTo>
                  <a:pt x="9281" y="3045"/>
                </a:lnTo>
                <a:lnTo>
                  <a:pt x="9208" y="2971"/>
                </a:lnTo>
                <a:lnTo>
                  <a:pt x="9134" y="2935"/>
                </a:lnTo>
                <a:lnTo>
                  <a:pt x="8987" y="2935"/>
                </a:lnTo>
                <a:lnTo>
                  <a:pt x="8841" y="2971"/>
                </a:lnTo>
                <a:lnTo>
                  <a:pt x="8804" y="3045"/>
                </a:lnTo>
                <a:lnTo>
                  <a:pt x="8767" y="3118"/>
                </a:lnTo>
                <a:lnTo>
                  <a:pt x="7850" y="6016"/>
                </a:lnTo>
                <a:lnTo>
                  <a:pt x="7374" y="7557"/>
                </a:lnTo>
                <a:lnTo>
                  <a:pt x="7227" y="7997"/>
                </a:lnTo>
                <a:lnTo>
                  <a:pt x="7153" y="8217"/>
                </a:lnTo>
                <a:lnTo>
                  <a:pt x="7007" y="8400"/>
                </a:lnTo>
                <a:lnTo>
                  <a:pt x="6567" y="6346"/>
                </a:lnTo>
                <a:lnTo>
                  <a:pt x="6090" y="4292"/>
                </a:lnTo>
                <a:lnTo>
                  <a:pt x="5576" y="2238"/>
                </a:lnTo>
                <a:lnTo>
                  <a:pt x="5026" y="220"/>
                </a:lnTo>
                <a:lnTo>
                  <a:pt x="4953" y="74"/>
                </a:lnTo>
                <a:lnTo>
                  <a:pt x="4842" y="37"/>
                </a:lnTo>
                <a:lnTo>
                  <a:pt x="4696" y="0"/>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517" name="Shape 517"/>
          <p:cNvSpPr/>
          <p:nvPr/>
        </p:nvSpPr>
        <p:spPr>
          <a:xfrm>
            <a:off x="8699345" y="1151407"/>
            <a:ext cx="174842" cy="187322"/>
          </a:xfrm>
          <a:custGeom>
            <a:avLst/>
            <a:gdLst/>
            <a:ahLst/>
            <a:cxnLst/>
            <a:rect l="0" t="0" r="0" b="0"/>
            <a:pathLst>
              <a:path w="6164" h="6604" extrusionOk="0">
                <a:moveTo>
                  <a:pt x="3962" y="0"/>
                </a:moveTo>
                <a:lnTo>
                  <a:pt x="3926" y="37"/>
                </a:lnTo>
                <a:lnTo>
                  <a:pt x="3889" y="74"/>
                </a:lnTo>
                <a:lnTo>
                  <a:pt x="3889" y="147"/>
                </a:lnTo>
                <a:lnTo>
                  <a:pt x="3522" y="477"/>
                </a:lnTo>
                <a:lnTo>
                  <a:pt x="3229" y="807"/>
                </a:lnTo>
                <a:lnTo>
                  <a:pt x="2788" y="1284"/>
                </a:lnTo>
                <a:lnTo>
                  <a:pt x="2458" y="1651"/>
                </a:lnTo>
                <a:lnTo>
                  <a:pt x="2201" y="1578"/>
                </a:lnTo>
                <a:lnTo>
                  <a:pt x="1321" y="1321"/>
                </a:lnTo>
                <a:lnTo>
                  <a:pt x="1138" y="1284"/>
                </a:lnTo>
                <a:lnTo>
                  <a:pt x="808" y="1211"/>
                </a:lnTo>
                <a:lnTo>
                  <a:pt x="661" y="1174"/>
                </a:lnTo>
                <a:lnTo>
                  <a:pt x="514" y="1211"/>
                </a:lnTo>
                <a:lnTo>
                  <a:pt x="441" y="1248"/>
                </a:lnTo>
                <a:lnTo>
                  <a:pt x="441" y="1284"/>
                </a:lnTo>
                <a:lnTo>
                  <a:pt x="441" y="1358"/>
                </a:lnTo>
                <a:lnTo>
                  <a:pt x="477" y="1468"/>
                </a:lnTo>
                <a:lnTo>
                  <a:pt x="551" y="1541"/>
                </a:lnTo>
                <a:lnTo>
                  <a:pt x="661" y="1614"/>
                </a:lnTo>
                <a:lnTo>
                  <a:pt x="771" y="1651"/>
                </a:lnTo>
                <a:lnTo>
                  <a:pt x="1064" y="1761"/>
                </a:lnTo>
                <a:lnTo>
                  <a:pt x="1284" y="1798"/>
                </a:lnTo>
                <a:lnTo>
                  <a:pt x="2055" y="2018"/>
                </a:lnTo>
                <a:lnTo>
                  <a:pt x="2055" y="2091"/>
                </a:lnTo>
                <a:lnTo>
                  <a:pt x="2091" y="2165"/>
                </a:lnTo>
                <a:lnTo>
                  <a:pt x="2165" y="2238"/>
                </a:lnTo>
                <a:lnTo>
                  <a:pt x="2201" y="2238"/>
                </a:lnTo>
                <a:lnTo>
                  <a:pt x="2275" y="2275"/>
                </a:lnTo>
                <a:lnTo>
                  <a:pt x="2385" y="2238"/>
                </a:lnTo>
                <a:lnTo>
                  <a:pt x="2532" y="2165"/>
                </a:lnTo>
                <a:lnTo>
                  <a:pt x="2678" y="2128"/>
                </a:lnTo>
                <a:lnTo>
                  <a:pt x="2752" y="2091"/>
                </a:lnTo>
                <a:lnTo>
                  <a:pt x="2788" y="2055"/>
                </a:lnTo>
                <a:lnTo>
                  <a:pt x="2788" y="1981"/>
                </a:lnTo>
                <a:lnTo>
                  <a:pt x="2788" y="1908"/>
                </a:lnTo>
                <a:lnTo>
                  <a:pt x="2935" y="1761"/>
                </a:lnTo>
                <a:lnTo>
                  <a:pt x="3375" y="1284"/>
                </a:lnTo>
                <a:lnTo>
                  <a:pt x="3815" y="771"/>
                </a:lnTo>
                <a:lnTo>
                  <a:pt x="3852" y="1394"/>
                </a:lnTo>
                <a:lnTo>
                  <a:pt x="3852" y="2091"/>
                </a:lnTo>
                <a:lnTo>
                  <a:pt x="3889" y="2421"/>
                </a:lnTo>
                <a:lnTo>
                  <a:pt x="3962" y="2605"/>
                </a:lnTo>
                <a:lnTo>
                  <a:pt x="4036" y="2751"/>
                </a:lnTo>
                <a:lnTo>
                  <a:pt x="4109" y="2825"/>
                </a:lnTo>
                <a:lnTo>
                  <a:pt x="4219" y="2825"/>
                </a:lnTo>
                <a:lnTo>
                  <a:pt x="4476" y="3008"/>
                </a:lnTo>
                <a:lnTo>
                  <a:pt x="4732" y="3155"/>
                </a:lnTo>
                <a:lnTo>
                  <a:pt x="5063" y="3265"/>
                </a:lnTo>
                <a:lnTo>
                  <a:pt x="5356" y="3338"/>
                </a:lnTo>
                <a:lnTo>
                  <a:pt x="5246" y="3412"/>
                </a:lnTo>
                <a:lnTo>
                  <a:pt x="4732" y="3669"/>
                </a:lnTo>
                <a:lnTo>
                  <a:pt x="4512" y="3779"/>
                </a:lnTo>
                <a:lnTo>
                  <a:pt x="4292" y="3925"/>
                </a:lnTo>
                <a:lnTo>
                  <a:pt x="4219" y="3925"/>
                </a:lnTo>
                <a:lnTo>
                  <a:pt x="4182" y="3962"/>
                </a:lnTo>
                <a:lnTo>
                  <a:pt x="4072" y="4072"/>
                </a:lnTo>
                <a:lnTo>
                  <a:pt x="3962" y="4292"/>
                </a:lnTo>
                <a:lnTo>
                  <a:pt x="3889" y="4549"/>
                </a:lnTo>
                <a:lnTo>
                  <a:pt x="3852" y="5283"/>
                </a:lnTo>
                <a:lnTo>
                  <a:pt x="3852" y="5649"/>
                </a:lnTo>
                <a:lnTo>
                  <a:pt x="3852" y="6053"/>
                </a:lnTo>
                <a:lnTo>
                  <a:pt x="3559" y="5723"/>
                </a:lnTo>
                <a:lnTo>
                  <a:pt x="3229" y="5393"/>
                </a:lnTo>
                <a:lnTo>
                  <a:pt x="2642" y="4769"/>
                </a:lnTo>
                <a:lnTo>
                  <a:pt x="2568" y="4659"/>
                </a:lnTo>
                <a:lnTo>
                  <a:pt x="2495" y="4586"/>
                </a:lnTo>
                <a:lnTo>
                  <a:pt x="2385" y="4586"/>
                </a:lnTo>
                <a:lnTo>
                  <a:pt x="2385" y="4622"/>
                </a:lnTo>
                <a:lnTo>
                  <a:pt x="2312" y="4622"/>
                </a:lnTo>
                <a:lnTo>
                  <a:pt x="1908" y="4769"/>
                </a:lnTo>
                <a:lnTo>
                  <a:pt x="1468" y="4842"/>
                </a:lnTo>
                <a:lnTo>
                  <a:pt x="1064" y="4916"/>
                </a:lnTo>
                <a:lnTo>
                  <a:pt x="624" y="4952"/>
                </a:lnTo>
                <a:lnTo>
                  <a:pt x="1138" y="4329"/>
                </a:lnTo>
                <a:lnTo>
                  <a:pt x="1358" y="3999"/>
                </a:lnTo>
                <a:lnTo>
                  <a:pt x="1541" y="3632"/>
                </a:lnTo>
                <a:lnTo>
                  <a:pt x="1688" y="3595"/>
                </a:lnTo>
                <a:lnTo>
                  <a:pt x="1725" y="3558"/>
                </a:lnTo>
                <a:lnTo>
                  <a:pt x="1761" y="3485"/>
                </a:lnTo>
                <a:lnTo>
                  <a:pt x="1798" y="3448"/>
                </a:lnTo>
                <a:lnTo>
                  <a:pt x="1798" y="3375"/>
                </a:lnTo>
                <a:lnTo>
                  <a:pt x="1761" y="3302"/>
                </a:lnTo>
                <a:lnTo>
                  <a:pt x="1725" y="3265"/>
                </a:lnTo>
                <a:lnTo>
                  <a:pt x="1651" y="3228"/>
                </a:lnTo>
                <a:lnTo>
                  <a:pt x="1541" y="3045"/>
                </a:lnTo>
                <a:lnTo>
                  <a:pt x="1211" y="2458"/>
                </a:lnTo>
                <a:lnTo>
                  <a:pt x="844" y="1908"/>
                </a:lnTo>
                <a:lnTo>
                  <a:pt x="624" y="1651"/>
                </a:lnTo>
                <a:lnTo>
                  <a:pt x="367" y="1431"/>
                </a:lnTo>
                <a:lnTo>
                  <a:pt x="257" y="1394"/>
                </a:lnTo>
                <a:lnTo>
                  <a:pt x="184" y="1431"/>
                </a:lnTo>
                <a:lnTo>
                  <a:pt x="111" y="1504"/>
                </a:lnTo>
                <a:lnTo>
                  <a:pt x="111" y="1578"/>
                </a:lnTo>
                <a:lnTo>
                  <a:pt x="111" y="1614"/>
                </a:lnTo>
                <a:lnTo>
                  <a:pt x="331" y="1945"/>
                </a:lnTo>
                <a:lnTo>
                  <a:pt x="551" y="2238"/>
                </a:lnTo>
                <a:lnTo>
                  <a:pt x="771" y="2531"/>
                </a:lnTo>
                <a:lnTo>
                  <a:pt x="954" y="2825"/>
                </a:lnTo>
                <a:lnTo>
                  <a:pt x="1101" y="3155"/>
                </a:lnTo>
                <a:lnTo>
                  <a:pt x="1174" y="3338"/>
                </a:lnTo>
                <a:lnTo>
                  <a:pt x="1284" y="3522"/>
                </a:lnTo>
                <a:lnTo>
                  <a:pt x="1101" y="3669"/>
                </a:lnTo>
                <a:lnTo>
                  <a:pt x="918" y="3815"/>
                </a:lnTo>
                <a:lnTo>
                  <a:pt x="587" y="4219"/>
                </a:lnTo>
                <a:lnTo>
                  <a:pt x="294" y="4622"/>
                </a:lnTo>
                <a:lnTo>
                  <a:pt x="37" y="5062"/>
                </a:lnTo>
                <a:lnTo>
                  <a:pt x="1" y="5172"/>
                </a:lnTo>
                <a:lnTo>
                  <a:pt x="1" y="5283"/>
                </a:lnTo>
                <a:lnTo>
                  <a:pt x="74" y="5356"/>
                </a:lnTo>
                <a:lnTo>
                  <a:pt x="184" y="5393"/>
                </a:lnTo>
                <a:lnTo>
                  <a:pt x="734" y="5393"/>
                </a:lnTo>
                <a:lnTo>
                  <a:pt x="1284" y="5356"/>
                </a:lnTo>
                <a:lnTo>
                  <a:pt x="1835" y="5246"/>
                </a:lnTo>
                <a:lnTo>
                  <a:pt x="2348" y="5062"/>
                </a:lnTo>
                <a:lnTo>
                  <a:pt x="2568" y="5356"/>
                </a:lnTo>
                <a:lnTo>
                  <a:pt x="2788" y="5576"/>
                </a:lnTo>
                <a:lnTo>
                  <a:pt x="3229" y="6163"/>
                </a:lnTo>
                <a:lnTo>
                  <a:pt x="3485" y="6383"/>
                </a:lnTo>
                <a:lnTo>
                  <a:pt x="3632" y="6493"/>
                </a:lnTo>
                <a:lnTo>
                  <a:pt x="3779" y="6566"/>
                </a:lnTo>
                <a:lnTo>
                  <a:pt x="3889" y="6566"/>
                </a:lnTo>
                <a:lnTo>
                  <a:pt x="4036" y="6530"/>
                </a:lnTo>
                <a:lnTo>
                  <a:pt x="4146" y="6603"/>
                </a:lnTo>
                <a:lnTo>
                  <a:pt x="4292" y="6603"/>
                </a:lnTo>
                <a:lnTo>
                  <a:pt x="4366" y="6530"/>
                </a:lnTo>
                <a:lnTo>
                  <a:pt x="4402" y="6456"/>
                </a:lnTo>
                <a:lnTo>
                  <a:pt x="4439" y="6383"/>
                </a:lnTo>
                <a:lnTo>
                  <a:pt x="4402" y="6310"/>
                </a:lnTo>
                <a:lnTo>
                  <a:pt x="4366" y="6273"/>
                </a:lnTo>
                <a:lnTo>
                  <a:pt x="4329" y="6236"/>
                </a:lnTo>
                <a:lnTo>
                  <a:pt x="4292" y="6053"/>
                </a:lnTo>
                <a:lnTo>
                  <a:pt x="4292" y="5833"/>
                </a:lnTo>
                <a:lnTo>
                  <a:pt x="4256" y="5172"/>
                </a:lnTo>
                <a:lnTo>
                  <a:pt x="4256" y="4769"/>
                </a:lnTo>
                <a:lnTo>
                  <a:pt x="4256" y="4402"/>
                </a:lnTo>
                <a:lnTo>
                  <a:pt x="4402" y="4402"/>
                </a:lnTo>
                <a:lnTo>
                  <a:pt x="4476" y="4365"/>
                </a:lnTo>
                <a:lnTo>
                  <a:pt x="4549" y="4292"/>
                </a:lnTo>
                <a:lnTo>
                  <a:pt x="4549" y="4255"/>
                </a:lnTo>
                <a:lnTo>
                  <a:pt x="4622" y="4219"/>
                </a:lnTo>
                <a:lnTo>
                  <a:pt x="5209" y="3889"/>
                </a:lnTo>
                <a:lnTo>
                  <a:pt x="5539" y="3705"/>
                </a:lnTo>
                <a:lnTo>
                  <a:pt x="5686" y="3595"/>
                </a:lnTo>
                <a:lnTo>
                  <a:pt x="5833" y="3485"/>
                </a:lnTo>
                <a:lnTo>
                  <a:pt x="5980" y="3485"/>
                </a:lnTo>
                <a:lnTo>
                  <a:pt x="6090" y="3448"/>
                </a:lnTo>
                <a:lnTo>
                  <a:pt x="6126" y="3375"/>
                </a:lnTo>
                <a:lnTo>
                  <a:pt x="6163" y="3302"/>
                </a:lnTo>
                <a:lnTo>
                  <a:pt x="6163" y="3228"/>
                </a:lnTo>
                <a:lnTo>
                  <a:pt x="6126" y="3118"/>
                </a:lnTo>
                <a:lnTo>
                  <a:pt x="6090" y="3045"/>
                </a:lnTo>
                <a:lnTo>
                  <a:pt x="5980" y="3008"/>
                </a:lnTo>
                <a:lnTo>
                  <a:pt x="5576" y="2935"/>
                </a:lnTo>
                <a:lnTo>
                  <a:pt x="5173" y="2788"/>
                </a:lnTo>
                <a:lnTo>
                  <a:pt x="4769" y="2678"/>
                </a:lnTo>
                <a:lnTo>
                  <a:pt x="4366" y="2568"/>
                </a:lnTo>
                <a:lnTo>
                  <a:pt x="4366" y="2275"/>
                </a:lnTo>
                <a:lnTo>
                  <a:pt x="4329" y="2018"/>
                </a:lnTo>
                <a:lnTo>
                  <a:pt x="4256" y="1468"/>
                </a:lnTo>
                <a:lnTo>
                  <a:pt x="4256" y="881"/>
                </a:lnTo>
                <a:lnTo>
                  <a:pt x="4219" y="551"/>
                </a:lnTo>
                <a:lnTo>
                  <a:pt x="4182" y="257"/>
                </a:lnTo>
                <a:lnTo>
                  <a:pt x="4219" y="184"/>
                </a:lnTo>
                <a:lnTo>
                  <a:pt x="4256" y="110"/>
                </a:lnTo>
                <a:lnTo>
                  <a:pt x="4219" y="37"/>
                </a:lnTo>
                <a:lnTo>
                  <a:pt x="4182" y="0"/>
                </a:lnTo>
                <a:close/>
              </a:path>
            </a:pathLst>
          </a:custGeom>
          <a:solidFill>
            <a:srgbClr val="A4C2F4"/>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A4C2F4"/>
              </a:solidFill>
            </a:endParaRPr>
          </a:p>
        </p:txBody>
      </p:sp>
      <p:sp>
        <p:nvSpPr>
          <p:cNvPr id="518" name="Shape 518"/>
          <p:cNvSpPr txBox="1">
            <a:spLocks noGrp="1"/>
          </p:cNvSpPr>
          <p:nvPr>
            <p:ph type="sldNum" idx="12"/>
          </p:nvPr>
        </p:nvSpPr>
        <p:spPr>
          <a:xfrm>
            <a:off x="4297650" y="4853299"/>
            <a:ext cx="548700" cy="290100"/>
          </a:xfrm>
          <a:prstGeom prst="rect">
            <a:avLst/>
          </a:prstGeom>
        </p:spPr>
        <p:txBody>
          <a:bodyPr spcFirstLastPara="1" wrap="square" lIns="91425" tIns="91425" rIns="91425" bIns="91425" anchor="ctr" anchorCtr="0">
            <a:noAutofit/>
          </a:bodyPr>
          <a:lstStyle>
            <a:lvl1pPr lvl="0" algn="ctr" rtl="0">
              <a:buNone/>
              <a:defRPr/>
            </a:lvl1pPr>
            <a:lvl2pPr lvl="1" algn="ctr" rtl="0">
              <a:buNone/>
              <a:defRPr/>
            </a:lvl2pPr>
            <a:lvl3pPr lvl="2" algn="ctr" rtl="0">
              <a:buNone/>
              <a:defRPr/>
            </a:lvl3pPr>
            <a:lvl4pPr lvl="3" algn="ctr" rtl="0">
              <a:buNone/>
              <a:defRPr/>
            </a:lvl4pPr>
            <a:lvl5pPr lvl="4" algn="ctr" rtl="0">
              <a:buNone/>
              <a:defRPr/>
            </a:lvl5pPr>
            <a:lvl6pPr lvl="5" algn="ctr" rtl="0">
              <a:buNone/>
              <a:defRPr/>
            </a:lvl6pPr>
            <a:lvl7pPr lvl="6" algn="ctr" rtl="0">
              <a:buNone/>
              <a:defRPr/>
            </a:lvl7pPr>
            <a:lvl8pPr lvl="7" algn="ctr" rtl="0">
              <a:buNone/>
              <a:defRPr/>
            </a:lvl8pPr>
            <a:lvl9pPr lvl="8" algn="ctr" rtl="0">
              <a:buNone/>
              <a:defRPr/>
            </a:lvl9pPr>
          </a:lstStyle>
          <a:p>
            <a:pPr marL="0" lvl="0" indent="0">
              <a:spcBef>
                <a:spcPts val="0"/>
              </a:spcBef>
              <a:spcAft>
                <a:spcPts val="0"/>
              </a:spcAft>
              <a:buNone/>
            </a:pPr>
            <a:fld id="{00000000-1234-1234-1234-123412341234}" type="slidenum">
              <a:rPr lang="en"/>
              <a:pPr marL="0" lvl="0" indent="0">
                <a:spcBef>
                  <a:spcPts val="0"/>
                </a:spcBef>
                <a:spcAft>
                  <a:spcPts val="0"/>
                </a:spcAft>
                <a:buNone/>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mpletely blank">
  <p:cSld name="BLANK_1">
    <p:spTree>
      <p:nvGrpSpPr>
        <p:cNvPr id="1" name="Shape 519"/>
        <p:cNvGrpSpPr/>
        <p:nvPr/>
      </p:nvGrpSpPr>
      <p:grpSpPr>
        <a:xfrm>
          <a:off x="0" y="0"/>
          <a:ext cx="0" cy="0"/>
          <a:chOff x="0" y="0"/>
          <a:chExt cx="0" cy="0"/>
        </a:xfrm>
      </p:grpSpPr>
      <p:sp>
        <p:nvSpPr>
          <p:cNvPr id="520" name="Shape 520"/>
          <p:cNvSpPr txBox="1">
            <a:spLocks noGrp="1"/>
          </p:cNvSpPr>
          <p:nvPr>
            <p:ph type="sldNum" idx="12"/>
          </p:nvPr>
        </p:nvSpPr>
        <p:spPr>
          <a:xfrm>
            <a:off x="4297650" y="4853299"/>
            <a:ext cx="548700" cy="290100"/>
          </a:xfrm>
          <a:prstGeom prst="rect">
            <a:avLst/>
          </a:prstGeom>
        </p:spPr>
        <p:txBody>
          <a:bodyPr spcFirstLastPara="1" wrap="square" lIns="91425" tIns="91425" rIns="91425" bIns="91425" anchor="ctr" anchorCtr="0">
            <a:noAutofit/>
          </a:bodyPr>
          <a:lstStyle>
            <a:lvl1pPr lvl="0" algn="ctr" rtl="0">
              <a:buNone/>
              <a:defRPr/>
            </a:lvl1pPr>
            <a:lvl2pPr lvl="1" algn="ctr" rtl="0">
              <a:buNone/>
              <a:defRPr/>
            </a:lvl2pPr>
            <a:lvl3pPr lvl="2" algn="ctr" rtl="0">
              <a:buNone/>
              <a:defRPr/>
            </a:lvl3pPr>
            <a:lvl4pPr lvl="3" algn="ctr" rtl="0">
              <a:buNone/>
              <a:defRPr/>
            </a:lvl4pPr>
            <a:lvl5pPr lvl="4" algn="ctr" rtl="0">
              <a:buNone/>
              <a:defRPr/>
            </a:lvl5pPr>
            <a:lvl6pPr lvl="5" algn="ctr" rtl="0">
              <a:buNone/>
              <a:defRPr/>
            </a:lvl6pPr>
            <a:lvl7pPr lvl="6" algn="ctr" rtl="0">
              <a:buNone/>
              <a:defRPr/>
            </a:lvl7pPr>
            <a:lvl8pPr lvl="7" algn="ctr" rtl="0">
              <a:buNone/>
              <a:defRPr/>
            </a:lvl8pPr>
            <a:lvl9pPr lvl="8" algn="ctr" rtl="0">
              <a:buNone/>
              <a:defRPr/>
            </a:lvl9pPr>
          </a:lstStyle>
          <a:p>
            <a:pPr marL="0" lvl="0" indent="0">
              <a:spcBef>
                <a:spcPts val="0"/>
              </a:spcBef>
              <a:spcAft>
                <a:spcPts val="0"/>
              </a:spcAft>
              <a:buNone/>
            </a:pPr>
            <a:fld id="{00000000-1234-1234-1234-123412341234}" type="slidenum">
              <a:rPr lang="en"/>
              <a:pPr marL="0" lvl="0" indent="0">
                <a:spcBef>
                  <a:spcPts val="0"/>
                </a:spcBef>
                <a:spcAft>
                  <a:spcPts val="0"/>
                </a:spcAft>
                <a:buNone/>
              </a:pP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solidFill>
          <a:schemeClr val="lt1"/>
        </a:solidFill>
        <a:effectLst/>
      </p:bgPr>
    </p:bg>
    <p:spTree>
      <p:nvGrpSpPr>
        <p:cNvPr id="1" name="Shape 5"/>
        <p:cNvGrpSpPr/>
        <p:nvPr/>
      </p:nvGrpSpPr>
      <p:grpSpPr>
        <a:xfrm>
          <a:off x="0" y="0"/>
          <a:ext cx="0" cy="0"/>
          <a:chOff x="0" y="0"/>
          <a:chExt cx="0" cy="0"/>
        </a:xfrm>
      </p:grpSpPr>
      <p:grpSp>
        <p:nvGrpSpPr>
          <p:cNvPr id="6" name="Shape 6"/>
          <p:cNvGrpSpPr/>
          <p:nvPr/>
        </p:nvGrpSpPr>
        <p:grpSpPr>
          <a:xfrm>
            <a:off x="-6" y="-23"/>
            <a:ext cx="9143797" cy="5143378"/>
            <a:chOff x="239950" y="872550"/>
            <a:chExt cx="7042900" cy="3961625"/>
          </a:xfrm>
        </p:grpSpPr>
        <p:sp>
          <p:nvSpPr>
            <p:cNvPr id="7" name="Shape 7"/>
            <p:cNvSpPr/>
            <p:nvPr/>
          </p:nvSpPr>
          <p:spPr>
            <a:xfrm>
              <a:off x="239950" y="872550"/>
              <a:ext cx="7042900" cy="3961625"/>
            </a:xfrm>
            <a:custGeom>
              <a:avLst/>
              <a:gdLst/>
              <a:ahLst/>
              <a:cxnLst/>
              <a:rect l="0" t="0" r="0" b="0"/>
              <a:pathLst>
                <a:path w="281716" h="158465" fill="none" extrusionOk="0">
                  <a:moveTo>
                    <a:pt x="0" y="0"/>
                  </a:moveTo>
                  <a:lnTo>
                    <a:pt x="281715" y="0"/>
                  </a:lnTo>
                  <a:lnTo>
                    <a:pt x="281715" y="158464"/>
                  </a:lnTo>
                  <a:lnTo>
                    <a:pt x="0" y="158464"/>
                  </a:lnTo>
                  <a:lnTo>
                    <a:pt x="0" y="0"/>
                  </a:lnTo>
                  <a:close/>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8" name="Shape 8"/>
            <p:cNvSpPr/>
            <p:nvPr/>
          </p:nvSpPr>
          <p:spPr>
            <a:xfrm>
              <a:off x="239950" y="4761700"/>
              <a:ext cx="7042900" cy="25"/>
            </a:xfrm>
            <a:custGeom>
              <a:avLst/>
              <a:gdLst/>
              <a:ahLst/>
              <a:cxnLst/>
              <a:rect l="0" t="0" r="0" b="0"/>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9" name="Shape 9"/>
            <p:cNvSpPr/>
            <p:nvPr/>
          </p:nvSpPr>
          <p:spPr>
            <a:xfrm>
              <a:off x="239950" y="4690175"/>
              <a:ext cx="7042900" cy="25"/>
            </a:xfrm>
            <a:custGeom>
              <a:avLst/>
              <a:gdLst/>
              <a:ahLst/>
              <a:cxnLst/>
              <a:rect l="0" t="0" r="0" b="0"/>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0" name="Shape 10"/>
            <p:cNvSpPr/>
            <p:nvPr/>
          </p:nvSpPr>
          <p:spPr>
            <a:xfrm>
              <a:off x="239950" y="4617725"/>
              <a:ext cx="7042900" cy="25"/>
            </a:xfrm>
            <a:custGeom>
              <a:avLst/>
              <a:gdLst/>
              <a:ahLst/>
              <a:cxnLst/>
              <a:rect l="0" t="0" r="0" b="0"/>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1" name="Shape 11"/>
            <p:cNvSpPr/>
            <p:nvPr/>
          </p:nvSpPr>
          <p:spPr>
            <a:xfrm>
              <a:off x="239950" y="4546200"/>
              <a:ext cx="7042900" cy="25"/>
            </a:xfrm>
            <a:custGeom>
              <a:avLst/>
              <a:gdLst/>
              <a:ahLst/>
              <a:cxnLst/>
              <a:rect l="0" t="0" r="0" b="0"/>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 name="Shape 12"/>
            <p:cNvSpPr/>
            <p:nvPr/>
          </p:nvSpPr>
          <p:spPr>
            <a:xfrm>
              <a:off x="239950" y="4473750"/>
              <a:ext cx="7042900" cy="25"/>
            </a:xfrm>
            <a:custGeom>
              <a:avLst/>
              <a:gdLst/>
              <a:ahLst/>
              <a:cxnLst/>
              <a:rect l="0" t="0" r="0" b="0"/>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3" name="Shape 13"/>
            <p:cNvSpPr/>
            <p:nvPr/>
          </p:nvSpPr>
          <p:spPr>
            <a:xfrm>
              <a:off x="239950" y="4402225"/>
              <a:ext cx="7042900" cy="25"/>
            </a:xfrm>
            <a:custGeom>
              <a:avLst/>
              <a:gdLst/>
              <a:ahLst/>
              <a:cxnLst/>
              <a:rect l="0" t="0" r="0" b="0"/>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4" name="Shape 14"/>
            <p:cNvSpPr/>
            <p:nvPr/>
          </p:nvSpPr>
          <p:spPr>
            <a:xfrm>
              <a:off x="239950" y="4329775"/>
              <a:ext cx="7042900" cy="25"/>
            </a:xfrm>
            <a:custGeom>
              <a:avLst/>
              <a:gdLst/>
              <a:ahLst/>
              <a:cxnLst/>
              <a:rect l="0" t="0" r="0" b="0"/>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5" name="Shape 15"/>
            <p:cNvSpPr/>
            <p:nvPr/>
          </p:nvSpPr>
          <p:spPr>
            <a:xfrm>
              <a:off x="239950" y="4258250"/>
              <a:ext cx="7042900" cy="25"/>
            </a:xfrm>
            <a:custGeom>
              <a:avLst/>
              <a:gdLst/>
              <a:ahLst/>
              <a:cxnLst/>
              <a:rect l="0" t="0" r="0" b="0"/>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6" name="Shape 16"/>
            <p:cNvSpPr/>
            <p:nvPr/>
          </p:nvSpPr>
          <p:spPr>
            <a:xfrm>
              <a:off x="239950" y="4185800"/>
              <a:ext cx="7042900" cy="25"/>
            </a:xfrm>
            <a:custGeom>
              <a:avLst/>
              <a:gdLst/>
              <a:ahLst/>
              <a:cxnLst/>
              <a:rect l="0" t="0" r="0" b="0"/>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7" name="Shape 17"/>
            <p:cNvSpPr/>
            <p:nvPr/>
          </p:nvSpPr>
          <p:spPr>
            <a:xfrm>
              <a:off x="239950" y="4114275"/>
              <a:ext cx="7042900" cy="25"/>
            </a:xfrm>
            <a:custGeom>
              <a:avLst/>
              <a:gdLst/>
              <a:ahLst/>
              <a:cxnLst/>
              <a:rect l="0" t="0" r="0" b="0"/>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8" name="Shape 18"/>
            <p:cNvSpPr/>
            <p:nvPr/>
          </p:nvSpPr>
          <p:spPr>
            <a:xfrm>
              <a:off x="239950" y="4041825"/>
              <a:ext cx="7042900" cy="25"/>
            </a:xfrm>
            <a:custGeom>
              <a:avLst/>
              <a:gdLst/>
              <a:ahLst/>
              <a:cxnLst/>
              <a:rect l="0" t="0" r="0" b="0"/>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9" name="Shape 19"/>
            <p:cNvSpPr/>
            <p:nvPr/>
          </p:nvSpPr>
          <p:spPr>
            <a:xfrm>
              <a:off x="239950" y="3969375"/>
              <a:ext cx="7042900" cy="25"/>
            </a:xfrm>
            <a:custGeom>
              <a:avLst/>
              <a:gdLst/>
              <a:ahLst/>
              <a:cxnLst/>
              <a:rect l="0" t="0" r="0" b="0"/>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0" name="Shape 20"/>
            <p:cNvSpPr/>
            <p:nvPr/>
          </p:nvSpPr>
          <p:spPr>
            <a:xfrm>
              <a:off x="239950" y="3897850"/>
              <a:ext cx="7042900" cy="25"/>
            </a:xfrm>
            <a:custGeom>
              <a:avLst/>
              <a:gdLst/>
              <a:ahLst/>
              <a:cxnLst/>
              <a:rect l="0" t="0" r="0" b="0"/>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1" name="Shape 21"/>
            <p:cNvSpPr/>
            <p:nvPr/>
          </p:nvSpPr>
          <p:spPr>
            <a:xfrm>
              <a:off x="239950" y="3825400"/>
              <a:ext cx="7042900" cy="25"/>
            </a:xfrm>
            <a:custGeom>
              <a:avLst/>
              <a:gdLst/>
              <a:ahLst/>
              <a:cxnLst/>
              <a:rect l="0" t="0" r="0" b="0"/>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2" name="Shape 22"/>
            <p:cNvSpPr/>
            <p:nvPr/>
          </p:nvSpPr>
          <p:spPr>
            <a:xfrm>
              <a:off x="239950" y="3753875"/>
              <a:ext cx="7042900" cy="25"/>
            </a:xfrm>
            <a:custGeom>
              <a:avLst/>
              <a:gdLst/>
              <a:ahLst/>
              <a:cxnLst/>
              <a:rect l="0" t="0" r="0" b="0"/>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3" name="Shape 23"/>
            <p:cNvSpPr/>
            <p:nvPr/>
          </p:nvSpPr>
          <p:spPr>
            <a:xfrm>
              <a:off x="239950" y="3681425"/>
              <a:ext cx="7042900" cy="25"/>
            </a:xfrm>
            <a:custGeom>
              <a:avLst/>
              <a:gdLst/>
              <a:ahLst/>
              <a:cxnLst/>
              <a:rect l="0" t="0" r="0" b="0"/>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4" name="Shape 24"/>
            <p:cNvSpPr/>
            <p:nvPr/>
          </p:nvSpPr>
          <p:spPr>
            <a:xfrm>
              <a:off x="239950" y="3609900"/>
              <a:ext cx="7042900" cy="25"/>
            </a:xfrm>
            <a:custGeom>
              <a:avLst/>
              <a:gdLst/>
              <a:ahLst/>
              <a:cxnLst/>
              <a:rect l="0" t="0" r="0" b="0"/>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5" name="Shape 25"/>
            <p:cNvSpPr/>
            <p:nvPr/>
          </p:nvSpPr>
          <p:spPr>
            <a:xfrm>
              <a:off x="239950" y="3537450"/>
              <a:ext cx="7042900" cy="25"/>
            </a:xfrm>
            <a:custGeom>
              <a:avLst/>
              <a:gdLst/>
              <a:ahLst/>
              <a:cxnLst/>
              <a:rect l="0" t="0" r="0" b="0"/>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6" name="Shape 26"/>
            <p:cNvSpPr/>
            <p:nvPr/>
          </p:nvSpPr>
          <p:spPr>
            <a:xfrm>
              <a:off x="239950" y="3465925"/>
              <a:ext cx="7042900" cy="25"/>
            </a:xfrm>
            <a:custGeom>
              <a:avLst/>
              <a:gdLst/>
              <a:ahLst/>
              <a:cxnLst/>
              <a:rect l="0" t="0" r="0" b="0"/>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7" name="Shape 27"/>
            <p:cNvSpPr/>
            <p:nvPr/>
          </p:nvSpPr>
          <p:spPr>
            <a:xfrm>
              <a:off x="239950" y="3393475"/>
              <a:ext cx="7042900" cy="25"/>
            </a:xfrm>
            <a:custGeom>
              <a:avLst/>
              <a:gdLst/>
              <a:ahLst/>
              <a:cxnLst/>
              <a:rect l="0" t="0" r="0" b="0"/>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8" name="Shape 28"/>
            <p:cNvSpPr/>
            <p:nvPr/>
          </p:nvSpPr>
          <p:spPr>
            <a:xfrm>
              <a:off x="239950" y="3321950"/>
              <a:ext cx="7042900" cy="25"/>
            </a:xfrm>
            <a:custGeom>
              <a:avLst/>
              <a:gdLst/>
              <a:ahLst/>
              <a:cxnLst/>
              <a:rect l="0" t="0" r="0" b="0"/>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9" name="Shape 29"/>
            <p:cNvSpPr/>
            <p:nvPr/>
          </p:nvSpPr>
          <p:spPr>
            <a:xfrm>
              <a:off x="239950" y="3249500"/>
              <a:ext cx="7042900" cy="25"/>
            </a:xfrm>
            <a:custGeom>
              <a:avLst/>
              <a:gdLst/>
              <a:ahLst/>
              <a:cxnLst/>
              <a:rect l="0" t="0" r="0" b="0"/>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0" name="Shape 30"/>
            <p:cNvSpPr/>
            <p:nvPr/>
          </p:nvSpPr>
          <p:spPr>
            <a:xfrm>
              <a:off x="239950" y="3177050"/>
              <a:ext cx="7042900" cy="25"/>
            </a:xfrm>
            <a:custGeom>
              <a:avLst/>
              <a:gdLst/>
              <a:ahLst/>
              <a:cxnLst/>
              <a:rect l="0" t="0" r="0" b="0"/>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1" name="Shape 31"/>
            <p:cNvSpPr/>
            <p:nvPr/>
          </p:nvSpPr>
          <p:spPr>
            <a:xfrm>
              <a:off x="239950" y="3105525"/>
              <a:ext cx="7042900" cy="25"/>
            </a:xfrm>
            <a:custGeom>
              <a:avLst/>
              <a:gdLst/>
              <a:ahLst/>
              <a:cxnLst/>
              <a:rect l="0" t="0" r="0" b="0"/>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2" name="Shape 32"/>
            <p:cNvSpPr/>
            <p:nvPr/>
          </p:nvSpPr>
          <p:spPr>
            <a:xfrm>
              <a:off x="239950" y="3033100"/>
              <a:ext cx="7042900" cy="0"/>
            </a:xfrm>
            <a:custGeom>
              <a:avLst/>
              <a:gdLst/>
              <a:ahLst/>
              <a:cxnLst/>
              <a:rect l="0" t="0" r="0" b="0"/>
              <a:pathLst>
                <a:path w="281716"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3" name="Shape 33"/>
            <p:cNvSpPr/>
            <p:nvPr/>
          </p:nvSpPr>
          <p:spPr>
            <a:xfrm>
              <a:off x="239950" y="2961550"/>
              <a:ext cx="7042900" cy="25"/>
            </a:xfrm>
            <a:custGeom>
              <a:avLst/>
              <a:gdLst/>
              <a:ahLst/>
              <a:cxnLst/>
              <a:rect l="0" t="0" r="0" b="0"/>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4" name="Shape 34"/>
            <p:cNvSpPr/>
            <p:nvPr/>
          </p:nvSpPr>
          <p:spPr>
            <a:xfrm>
              <a:off x="239950" y="2889125"/>
              <a:ext cx="7042900" cy="25"/>
            </a:xfrm>
            <a:custGeom>
              <a:avLst/>
              <a:gdLst/>
              <a:ahLst/>
              <a:cxnLst/>
              <a:rect l="0" t="0" r="0" b="0"/>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5" name="Shape 35"/>
            <p:cNvSpPr/>
            <p:nvPr/>
          </p:nvSpPr>
          <p:spPr>
            <a:xfrm>
              <a:off x="239950" y="2817575"/>
              <a:ext cx="7042900" cy="25"/>
            </a:xfrm>
            <a:custGeom>
              <a:avLst/>
              <a:gdLst/>
              <a:ahLst/>
              <a:cxnLst/>
              <a:rect l="0" t="0" r="0" b="0"/>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6" name="Shape 36"/>
            <p:cNvSpPr/>
            <p:nvPr/>
          </p:nvSpPr>
          <p:spPr>
            <a:xfrm>
              <a:off x="239950" y="2745150"/>
              <a:ext cx="7042900" cy="25"/>
            </a:xfrm>
            <a:custGeom>
              <a:avLst/>
              <a:gdLst/>
              <a:ahLst/>
              <a:cxnLst/>
              <a:rect l="0" t="0" r="0" b="0"/>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Shape 37"/>
            <p:cNvSpPr/>
            <p:nvPr/>
          </p:nvSpPr>
          <p:spPr>
            <a:xfrm>
              <a:off x="239950" y="2673600"/>
              <a:ext cx="7042900" cy="25"/>
            </a:xfrm>
            <a:custGeom>
              <a:avLst/>
              <a:gdLst/>
              <a:ahLst/>
              <a:cxnLst/>
              <a:rect l="0" t="0" r="0" b="0"/>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8" name="Shape 38"/>
            <p:cNvSpPr/>
            <p:nvPr/>
          </p:nvSpPr>
          <p:spPr>
            <a:xfrm>
              <a:off x="239950" y="2601175"/>
              <a:ext cx="7042900" cy="25"/>
            </a:xfrm>
            <a:custGeom>
              <a:avLst/>
              <a:gdLst/>
              <a:ahLst/>
              <a:cxnLst/>
              <a:rect l="0" t="0" r="0" b="0"/>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9" name="Shape 39"/>
            <p:cNvSpPr/>
            <p:nvPr/>
          </p:nvSpPr>
          <p:spPr>
            <a:xfrm>
              <a:off x="239950" y="2529625"/>
              <a:ext cx="7042900" cy="25"/>
            </a:xfrm>
            <a:custGeom>
              <a:avLst/>
              <a:gdLst/>
              <a:ahLst/>
              <a:cxnLst/>
              <a:rect l="0" t="0" r="0" b="0"/>
              <a:pathLst>
                <a:path w="281716" h="1" fill="none" extrusionOk="0">
                  <a:moveTo>
                    <a:pt x="0" y="1"/>
                  </a:moveTo>
                  <a:lnTo>
                    <a:pt x="281715" y="1"/>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40" name="Shape 40"/>
            <p:cNvSpPr/>
            <p:nvPr/>
          </p:nvSpPr>
          <p:spPr>
            <a:xfrm>
              <a:off x="239950" y="2457200"/>
              <a:ext cx="7042900" cy="25"/>
            </a:xfrm>
            <a:custGeom>
              <a:avLst/>
              <a:gdLst/>
              <a:ahLst/>
              <a:cxnLst/>
              <a:rect l="0" t="0" r="0" b="0"/>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41" name="Shape 41"/>
            <p:cNvSpPr/>
            <p:nvPr/>
          </p:nvSpPr>
          <p:spPr>
            <a:xfrm>
              <a:off x="239950" y="2384750"/>
              <a:ext cx="7042900" cy="25"/>
            </a:xfrm>
            <a:custGeom>
              <a:avLst/>
              <a:gdLst/>
              <a:ahLst/>
              <a:cxnLst/>
              <a:rect l="0" t="0" r="0" b="0"/>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42" name="Shape 42"/>
            <p:cNvSpPr/>
            <p:nvPr/>
          </p:nvSpPr>
          <p:spPr>
            <a:xfrm>
              <a:off x="239950" y="2313225"/>
              <a:ext cx="7042900" cy="25"/>
            </a:xfrm>
            <a:custGeom>
              <a:avLst/>
              <a:gdLst/>
              <a:ahLst/>
              <a:cxnLst/>
              <a:rect l="0" t="0" r="0" b="0"/>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43" name="Shape 43"/>
            <p:cNvSpPr/>
            <p:nvPr/>
          </p:nvSpPr>
          <p:spPr>
            <a:xfrm>
              <a:off x="239950" y="2240775"/>
              <a:ext cx="7042900" cy="25"/>
            </a:xfrm>
            <a:custGeom>
              <a:avLst/>
              <a:gdLst/>
              <a:ahLst/>
              <a:cxnLst/>
              <a:rect l="0" t="0" r="0" b="0"/>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44" name="Shape 44"/>
            <p:cNvSpPr/>
            <p:nvPr/>
          </p:nvSpPr>
          <p:spPr>
            <a:xfrm>
              <a:off x="239950" y="2169250"/>
              <a:ext cx="7042900" cy="25"/>
            </a:xfrm>
            <a:custGeom>
              <a:avLst/>
              <a:gdLst/>
              <a:ahLst/>
              <a:cxnLst/>
              <a:rect l="0" t="0" r="0" b="0"/>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45" name="Shape 45"/>
            <p:cNvSpPr/>
            <p:nvPr/>
          </p:nvSpPr>
          <p:spPr>
            <a:xfrm>
              <a:off x="239950" y="2096800"/>
              <a:ext cx="7042900" cy="25"/>
            </a:xfrm>
            <a:custGeom>
              <a:avLst/>
              <a:gdLst/>
              <a:ahLst/>
              <a:cxnLst/>
              <a:rect l="0" t="0" r="0" b="0"/>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46" name="Shape 46"/>
            <p:cNvSpPr/>
            <p:nvPr/>
          </p:nvSpPr>
          <p:spPr>
            <a:xfrm>
              <a:off x="239950" y="2025275"/>
              <a:ext cx="7042900" cy="25"/>
            </a:xfrm>
            <a:custGeom>
              <a:avLst/>
              <a:gdLst/>
              <a:ahLst/>
              <a:cxnLst/>
              <a:rect l="0" t="0" r="0" b="0"/>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47" name="Shape 47"/>
            <p:cNvSpPr/>
            <p:nvPr/>
          </p:nvSpPr>
          <p:spPr>
            <a:xfrm>
              <a:off x="239950" y="1952825"/>
              <a:ext cx="7042900" cy="25"/>
            </a:xfrm>
            <a:custGeom>
              <a:avLst/>
              <a:gdLst/>
              <a:ahLst/>
              <a:cxnLst/>
              <a:rect l="0" t="0" r="0" b="0"/>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48" name="Shape 48"/>
            <p:cNvSpPr/>
            <p:nvPr/>
          </p:nvSpPr>
          <p:spPr>
            <a:xfrm>
              <a:off x="239950" y="1881300"/>
              <a:ext cx="7042900" cy="25"/>
            </a:xfrm>
            <a:custGeom>
              <a:avLst/>
              <a:gdLst/>
              <a:ahLst/>
              <a:cxnLst/>
              <a:rect l="0" t="0" r="0" b="0"/>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49" name="Shape 49"/>
            <p:cNvSpPr/>
            <p:nvPr/>
          </p:nvSpPr>
          <p:spPr>
            <a:xfrm>
              <a:off x="239950" y="1808850"/>
              <a:ext cx="7042900" cy="25"/>
            </a:xfrm>
            <a:custGeom>
              <a:avLst/>
              <a:gdLst/>
              <a:ahLst/>
              <a:cxnLst/>
              <a:rect l="0" t="0" r="0" b="0"/>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50" name="Shape 50"/>
            <p:cNvSpPr/>
            <p:nvPr/>
          </p:nvSpPr>
          <p:spPr>
            <a:xfrm>
              <a:off x="239950" y="1737325"/>
              <a:ext cx="7042900" cy="25"/>
            </a:xfrm>
            <a:custGeom>
              <a:avLst/>
              <a:gdLst/>
              <a:ahLst/>
              <a:cxnLst/>
              <a:rect l="0" t="0" r="0" b="0"/>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51" name="Shape 51"/>
            <p:cNvSpPr/>
            <p:nvPr/>
          </p:nvSpPr>
          <p:spPr>
            <a:xfrm>
              <a:off x="239950" y="1664875"/>
              <a:ext cx="7042900" cy="25"/>
            </a:xfrm>
            <a:custGeom>
              <a:avLst/>
              <a:gdLst/>
              <a:ahLst/>
              <a:cxnLst/>
              <a:rect l="0" t="0" r="0" b="0"/>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52" name="Shape 52"/>
            <p:cNvSpPr/>
            <p:nvPr/>
          </p:nvSpPr>
          <p:spPr>
            <a:xfrm>
              <a:off x="239950" y="1592425"/>
              <a:ext cx="7042900" cy="25"/>
            </a:xfrm>
            <a:custGeom>
              <a:avLst/>
              <a:gdLst/>
              <a:ahLst/>
              <a:cxnLst/>
              <a:rect l="0" t="0" r="0" b="0"/>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53" name="Shape 53"/>
            <p:cNvSpPr/>
            <p:nvPr/>
          </p:nvSpPr>
          <p:spPr>
            <a:xfrm>
              <a:off x="239950" y="1520900"/>
              <a:ext cx="7042900" cy="25"/>
            </a:xfrm>
            <a:custGeom>
              <a:avLst/>
              <a:gdLst/>
              <a:ahLst/>
              <a:cxnLst/>
              <a:rect l="0" t="0" r="0" b="0"/>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54" name="Shape 54"/>
            <p:cNvSpPr/>
            <p:nvPr/>
          </p:nvSpPr>
          <p:spPr>
            <a:xfrm>
              <a:off x="239950" y="1448450"/>
              <a:ext cx="7042900" cy="25"/>
            </a:xfrm>
            <a:custGeom>
              <a:avLst/>
              <a:gdLst/>
              <a:ahLst/>
              <a:cxnLst/>
              <a:rect l="0" t="0" r="0" b="0"/>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55" name="Shape 55"/>
            <p:cNvSpPr/>
            <p:nvPr/>
          </p:nvSpPr>
          <p:spPr>
            <a:xfrm>
              <a:off x="239950" y="1376925"/>
              <a:ext cx="7042900" cy="25"/>
            </a:xfrm>
            <a:custGeom>
              <a:avLst/>
              <a:gdLst/>
              <a:ahLst/>
              <a:cxnLst/>
              <a:rect l="0" t="0" r="0" b="0"/>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56" name="Shape 56"/>
            <p:cNvSpPr/>
            <p:nvPr/>
          </p:nvSpPr>
          <p:spPr>
            <a:xfrm>
              <a:off x="239950" y="1304475"/>
              <a:ext cx="7042900" cy="25"/>
            </a:xfrm>
            <a:custGeom>
              <a:avLst/>
              <a:gdLst/>
              <a:ahLst/>
              <a:cxnLst/>
              <a:rect l="0" t="0" r="0" b="0"/>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57" name="Shape 57"/>
            <p:cNvSpPr/>
            <p:nvPr/>
          </p:nvSpPr>
          <p:spPr>
            <a:xfrm>
              <a:off x="239950" y="1232950"/>
              <a:ext cx="7042900" cy="25"/>
            </a:xfrm>
            <a:custGeom>
              <a:avLst/>
              <a:gdLst/>
              <a:ahLst/>
              <a:cxnLst/>
              <a:rect l="0" t="0" r="0" b="0"/>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58" name="Shape 58"/>
            <p:cNvSpPr/>
            <p:nvPr/>
          </p:nvSpPr>
          <p:spPr>
            <a:xfrm>
              <a:off x="239950" y="1160500"/>
              <a:ext cx="7042900" cy="25"/>
            </a:xfrm>
            <a:custGeom>
              <a:avLst/>
              <a:gdLst/>
              <a:ahLst/>
              <a:cxnLst/>
              <a:rect l="0" t="0" r="0" b="0"/>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59" name="Shape 59"/>
            <p:cNvSpPr/>
            <p:nvPr/>
          </p:nvSpPr>
          <p:spPr>
            <a:xfrm>
              <a:off x="239950" y="1088975"/>
              <a:ext cx="7042900" cy="25"/>
            </a:xfrm>
            <a:custGeom>
              <a:avLst/>
              <a:gdLst/>
              <a:ahLst/>
              <a:cxnLst/>
              <a:rect l="0" t="0" r="0" b="0"/>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60" name="Shape 60"/>
            <p:cNvSpPr/>
            <p:nvPr/>
          </p:nvSpPr>
          <p:spPr>
            <a:xfrm>
              <a:off x="239950" y="1016525"/>
              <a:ext cx="7042900" cy="25"/>
            </a:xfrm>
            <a:custGeom>
              <a:avLst/>
              <a:gdLst/>
              <a:ahLst/>
              <a:cxnLst/>
              <a:rect l="0" t="0" r="0" b="0"/>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61" name="Shape 61"/>
            <p:cNvSpPr/>
            <p:nvPr/>
          </p:nvSpPr>
          <p:spPr>
            <a:xfrm>
              <a:off x="239950" y="945000"/>
              <a:ext cx="7042900" cy="25"/>
            </a:xfrm>
            <a:custGeom>
              <a:avLst/>
              <a:gdLst/>
              <a:ahLst/>
              <a:cxnLst/>
              <a:rect l="0" t="0" r="0" b="0"/>
              <a:pathLst>
                <a:path w="281716" h="1" fill="none" extrusionOk="0">
                  <a:moveTo>
                    <a:pt x="0" y="0"/>
                  </a:moveTo>
                  <a:lnTo>
                    <a:pt x="281715" y="0"/>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62" name="Shape 62"/>
            <p:cNvSpPr/>
            <p:nvPr/>
          </p:nvSpPr>
          <p:spPr>
            <a:xfrm>
              <a:off x="7210375" y="872550"/>
              <a:ext cx="25" cy="3961625"/>
            </a:xfrm>
            <a:custGeom>
              <a:avLst/>
              <a:gdLst/>
              <a:ahLst/>
              <a:cxnLst/>
              <a:rect l="0" t="0" r="0" b="0"/>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63" name="Shape 63"/>
            <p:cNvSpPr/>
            <p:nvPr/>
          </p:nvSpPr>
          <p:spPr>
            <a:xfrm>
              <a:off x="7137925" y="872550"/>
              <a:ext cx="25" cy="3961625"/>
            </a:xfrm>
            <a:custGeom>
              <a:avLst/>
              <a:gdLst/>
              <a:ahLst/>
              <a:cxnLst/>
              <a:rect l="0" t="0" r="0" b="0"/>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64" name="Shape 64"/>
            <p:cNvSpPr/>
            <p:nvPr/>
          </p:nvSpPr>
          <p:spPr>
            <a:xfrm>
              <a:off x="7064575" y="872550"/>
              <a:ext cx="25" cy="3961625"/>
            </a:xfrm>
            <a:custGeom>
              <a:avLst/>
              <a:gdLst/>
              <a:ahLst/>
              <a:cxnLst/>
              <a:rect l="0" t="0" r="0" b="0"/>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65" name="Shape 65"/>
            <p:cNvSpPr/>
            <p:nvPr/>
          </p:nvSpPr>
          <p:spPr>
            <a:xfrm>
              <a:off x="6992125" y="872550"/>
              <a:ext cx="25" cy="3961625"/>
            </a:xfrm>
            <a:custGeom>
              <a:avLst/>
              <a:gdLst/>
              <a:ahLst/>
              <a:cxnLst/>
              <a:rect l="0" t="0" r="0" b="0"/>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66" name="Shape 66"/>
            <p:cNvSpPr/>
            <p:nvPr/>
          </p:nvSpPr>
          <p:spPr>
            <a:xfrm>
              <a:off x="6919675" y="872550"/>
              <a:ext cx="25" cy="3961625"/>
            </a:xfrm>
            <a:custGeom>
              <a:avLst/>
              <a:gdLst/>
              <a:ahLst/>
              <a:cxnLst/>
              <a:rect l="0" t="0" r="0" b="0"/>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67" name="Shape 67"/>
            <p:cNvSpPr/>
            <p:nvPr/>
          </p:nvSpPr>
          <p:spPr>
            <a:xfrm>
              <a:off x="6847225" y="872550"/>
              <a:ext cx="25" cy="3961625"/>
            </a:xfrm>
            <a:custGeom>
              <a:avLst/>
              <a:gdLst/>
              <a:ahLst/>
              <a:cxnLst/>
              <a:rect l="0" t="0" r="0" b="0"/>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68" name="Shape 68"/>
            <p:cNvSpPr/>
            <p:nvPr/>
          </p:nvSpPr>
          <p:spPr>
            <a:xfrm>
              <a:off x="6774775" y="872550"/>
              <a:ext cx="25" cy="3961625"/>
            </a:xfrm>
            <a:custGeom>
              <a:avLst/>
              <a:gdLst/>
              <a:ahLst/>
              <a:cxnLst/>
              <a:rect l="0" t="0" r="0" b="0"/>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69" name="Shape 69"/>
            <p:cNvSpPr/>
            <p:nvPr/>
          </p:nvSpPr>
          <p:spPr>
            <a:xfrm>
              <a:off x="6702325" y="872550"/>
              <a:ext cx="25" cy="3961625"/>
            </a:xfrm>
            <a:custGeom>
              <a:avLst/>
              <a:gdLst/>
              <a:ahLst/>
              <a:cxnLst/>
              <a:rect l="0" t="0" r="0" b="0"/>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0" name="Shape 70"/>
            <p:cNvSpPr/>
            <p:nvPr/>
          </p:nvSpPr>
          <p:spPr>
            <a:xfrm>
              <a:off x="6628975" y="872550"/>
              <a:ext cx="25" cy="3961625"/>
            </a:xfrm>
            <a:custGeom>
              <a:avLst/>
              <a:gdLst/>
              <a:ahLst/>
              <a:cxnLst/>
              <a:rect l="0" t="0" r="0" b="0"/>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1" name="Shape 71"/>
            <p:cNvSpPr/>
            <p:nvPr/>
          </p:nvSpPr>
          <p:spPr>
            <a:xfrm>
              <a:off x="6556525" y="872550"/>
              <a:ext cx="25" cy="3961625"/>
            </a:xfrm>
            <a:custGeom>
              <a:avLst/>
              <a:gdLst/>
              <a:ahLst/>
              <a:cxnLst/>
              <a:rect l="0" t="0" r="0" b="0"/>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2" name="Shape 72"/>
            <p:cNvSpPr/>
            <p:nvPr/>
          </p:nvSpPr>
          <p:spPr>
            <a:xfrm>
              <a:off x="6484075" y="872550"/>
              <a:ext cx="25" cy="3961625"/>
            </a:xfrm>
            <a:custGeom>
              <a:avLst/>
              <a:gdLst/>
              <a:ahLst/>
              <a:cxnLst/>
              <a:rect l="0" t="0" r="0" b="0"/>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3" name="Shape 73"/>
            <p:cNvSpPr/>
            <p:nvPr/>
          </p:nvSpPr>
          <p:spPr>
            <a:xfrm>
              <a:off x="6411625" y="872550"/>
              <a:ext cx="25" cy="3961625"/>
            </a:xfrm>
            <a:custGeom>
              <a:avLst/>
              <a:gdLst/>
              <a:ahLst/>
              <a:cxnLst/>
              <a:rect l="0" t="0" r="0" b="0"/>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4" name="Shape 74"/>
            <p:cNvSpPr/>
            <p:nvPr/>
          </p:nvSpPr>
          <p:spPr>
            <a:xfrm>
              <a:off x="6339175" y="872550"/>
              <a:ext cx="25" cy="3961625"/>
            </a:xfrm>
            <a:custGeom>
              <a:avLst/>
              <a:gdLst/>
              <a:ahLst/>
              <a:cxnLst/>
              <a:rect l="0" t="0" r="0" b="0"/>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5" name="Shape 75"/>
            <p:cNvSpPr/>
            <p:nvPr/>
          </p:nvSpPr>
          <p:spPr>
            <a:xfrm>
              <a:off x="6266750" y="872550"/>
              <a:ext cx="25" cy="3961625"/>
            </a:xfrm>
            <a:custGeom>
              <a:avLst/>
              <a:gdLst/>
              <a:ahLst/>
              <a:cxnLst/>
              <a:rect l="0" t="0" r="0" b="0"/>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6" name="Shape 76"/>
            <p:cNvSpPr/>
            <p:nvPr/>
          </p:nvSpPr>
          <p:spPr>
            <a:xfrm>
              <a:off x="6193375" y="872550"/>
              <a:ext cx="25" cy="3961625"/>
            </a:xfrm>
            <a:custGeom>
              <a:avLst/>
              <a:gdLst/>
              <a:ahLst/>
              <a:cxnLst/>
              <a:rect l="0" t="0" r="0" b="0"/>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7" name="Shape 77"/>
            <p:cNvSpPr/>
            <p:nvPr/>
          </p:nvSpPr>
          <p:spPr>
            <a:xfrm>
              <a:off x="6120925" y="872550"/>
              <a:ext cx="25" cy="3961625"/>
            </a:xfrm>
            <a:custGeom>
              <a:avLst/>
              <a:gdLst/>
              <a:ahLst/>
              <a:cxnLst/>
              <a:rect l="0" t="0" r="0" b="0"/>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8" name="Shape 78"/>
            <p:cNvSpPr/>
            <p:nvPr/>
          </p:nvSpPr>
          <p:spPr>
            <a:xfrm>
              <a:off x="6048475" y="872550"/>
              <a:ext cx="25" cy="3961625"/>
            </a:xfrm>
            <a:custGeom>
              <a:avLst/>
              <a:gdLst/>
              <a:ahLst/>
              <a:cxnLst/>
              <a:rect l="0" t="0" r="0" b="0"/>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79" name="Shape 79"/>
            <p:cNvSpPr/>
            <p:nvPr/>
          </p:nvSpPr>
          <p:spPr>
            <a:xfrm>
              <a:off x="5976050" y="872550"/>
              <a:ext cx="25" cy="3961625"/>
            </a:xfrm>
            <a:custGeom>
              <a:avLst/>
              <a:gdLst/>
              <a:ahLst/>
              <a:cxnLst/>
              <a:rect l="0" t="0" r="0" b="0"/>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80" name="Shape 80"/>
            <p:cNvSpPr/>
            <p:nvPr/>
          </p:nvSpPr>
          <p:spPr>
            <a:xfrm>
              <a:off x="5903600" y="872550"/>
              <a:ext cx="25" cy="3961625"/>
            </a:xfrm>
            <a:custGeom>
              <a:avLst/>
              <a:gdLst/>
              <a:ahLst/>
              <a:cxnLst/>
              <a:rect l="0" t="0" r="0" b="0"/>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81" name="Shape 81"/>
            <p:cNvSpPr/>
            <p:nvPr/>
          </p:nvSpPr>
          <p:spPr>
            <a:xfrm>
              <a:off x="5830225" y="872550"/>
              <a:ext cx="25" cy="3961625"/>
            </a:xfrm>
            <a:custGeom>
              <a:avLst/>
              <a:gdLst/>
              <a:ahLst/>
              <a:cxnLst/>
              <a:rect l="0" t="0" r="0" b="0"/>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82" name="Shape 82"/>
            <p:cNvSpPr/>
            <p:nvPr/>
          </p:nvSpPr>
          <p:spPr>
            <a:xfrm>
              <a:off x="5757775" y="872550"/>
              <a:ext cx="25" cy="3961625"/>
            </a:xfrm>
            <a:custGeom>
              <a:avLst/>
              <a:gdLst/>
              <a:ahLst/>
              <a:cxnLst/>
              <a:rect l="0" t="0" r="0" b="0"/>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83" name="Shape 83"/>
            <p:cNvSpPr/>
            <p:nvPr/>
          </p:nvSpPr>
          <p:spPr>
            <a:xfrm>
              <a:off x="5685325" y="872550"/>
              <a:ext cx="25" cy="3961625"/>
            </a:xfrm>
            <a:custGeom>
              <a:avLst/>
              <a:gdLst/>
              <a:ahLst/>
              <a:cxnLst/>
              <a:rect l="0" t="0" r="0" b="0"/>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84" name="Shape 84"/>
            <p:cNvSpPr/>
            <p:nvPr/>
          </p:nvSpPr>
          <p:spPr>
            <a:xfrm>
              <a:off x="5612900" y="872550"/>
              <a:ext cx="25" cy="3961625"/>
            </a:xfrm>
            <a:custGeom>
              <a:avLst/>
              <a:gdLst/>
              <a:ahLst/>
              <a:cxnLst/>
              <a:rect l="0" t="0" r="0" b="0"/>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85" name="Shape 85"/>
            <p:cNvSpPr/>
            <p:nvPr/>
          </p:nvSpPr>
          <p:spPr>
            <a:xfrm>
              <a:off x="5540450" y="872550"/>
              <a:ext cx="25" cy="3961625"/>
            </a:xfrm>
            <a:custGeom>
              <a:avLst/>
              <a:gdLst/>
              <a:ahLst/>
              <a:cxnLst/>
              <a:rect l="0" t="0" r="0" b="0"/>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86" name="Shape 86"/>
            <p:cNvSpPr/>
            <p:nvPr/>
          </p:nvSpPr>
          <p:spPr>
            <a:xfrm>
              <a:off x="5468000" y="872550"/>
              <a:ext cx="25" cy="3961625"/>
            </a:xfrm>
            <a:custGeom>
              <a:avLst/>
              <a:gdLst/>
              <a:ahLst/>
              <a:cxnLst/>
              <a:rect l="0" t="0" r="0" b="0"/>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87" name="Shape 87"/>
            <p:cNvSpPr/>
            <p:nvPr/>
          </p:nvSpPr>
          <p:spPr>
            <a:xfrm>
              <a:off x="5394625" y="872550"/>
              <a:ext cx="25" cy="3961625"/>
            </a:xfrm>
            <a:custGeom>
              <a:avLst/>
              <a:gdLst/>
              <a:ahLst/>
              <a:cxnLst/>
              <a:rect l="0" t="0" r="0" b="0"/>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88" name="Shape 88"/>
            <p:cNvSpPr/>
            <p:nvPr/>
          </p:nvSpPr>
          <p:spPr>
            <a:xfrm>
              <a:off x="5322200" y="872550"/>
              <a:ext cx="25" cy="3961625"/>
            </a:xfrm>
            <a:custGeom>
              <a:avLst/>
              <a:gdLst/>
              <a:ahLst/>
              <a:cxnLst/>
              <a:rect l="0" t="0" r="0" b="0"/>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89" name="Shape 89"/>
            <p:cNvSpPr/>
            <p:nvPr/>
          </p:nvSpPr>
          <p:spPr>
            <a:xfrm>
              <a:off x="5249750" y="872550"/>
              <a:ext cx="25" cy="3961625"/>
            </a:xfrm>
            <a:custGeom>
              <a:avLst/>
              <a:gdLst/>
              <a:ahLst/>
              <a:cxnLst/>
              <a:rect l="0" t="0" r="0" b="0"/>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90" name="Shape 90"/>
            <p:cNvSpPr/>
            <p:nvPr/>
          </p:nvSpPr>
          <p:spPr>
            <a:xfrm>
              <a:off x="5177300" y="872550"/>
              <a:ext cx="25" cy="3961625"/>
            </a:xfrm>
            <a:custGeom>
              <a:avLst/>
              <a:gdLst/>
              <a:ahLst/>
              <a:cxnLst/>
              <a:rect l="0" t="0" r="0" b="0"/>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91" name="Shape 91"/>
            <p:cNvSpPr/>
            <p:nvPr/>
          </p:nvSpPr>
          <p:spPr>
            <a:xfrm>
              <a:off x="5104850" y="872550"/>
              <a:ext cx="25" cy="3961625"/>
            </a:xfrm>
            <a:custGeom>
              <a:avLst/>
              <a:gdLst/>
              <a:ahLst/>
              <a:cxnLst/>
              <a:rect l="0" t="0" r="0" b="0"/>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92" name="Shape 92"/>
            <p:cNvSpPr/>
            <p:nvPr/>
          </p:nvSpPr>
          <p:spPr>
            <a:xfrm>
              <a:off x="5032400" y="872550"/>
              <a:ext cx="25" cy="3961625"/>
            </a:xfrm>
            <a:custGeom>
              <a:avLst/>
              <a:gdLst/>
              <a:ahLst/>
              <a:cxnLst/>
              <a:rect l="0" t="0" r="0" b="0"/>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93" name="Shape 93"/>
            <p:cNvSpPr/>
            <p:nvPr/>
          </p:nvSpPr>
          <p:spPr>
            <a:xfrm>
              <a:off x="4959050" y="872550"/>
              <a:ext cx="25" cy="3961625"/>
            </a:xfrm>
            <a:custGeom>
              <a:avLst/>
              <a:gdLst/>
              <a:ahLst/>
              <a:cxnLst/>
              <a:rect l="0" t="0" r="0" b="0"/>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94" name="Shape 94"/>
            <p:cNvSpPr/>
            <p:nvPr/>
          </p:nvSpPr>
          <p:spPr>
            <a:xfrm>
              <a:off x="4886600" y="872550"/>
              <a:ext cx="25" cy="3961625"/>
            </a:xfrm>
            <a:custGeom>
              <a:avLst/>
              <a:gdLst/>
              <a:ahLst/>
              <a:cxnLst/>
              <a:rect l="0" t="0" r="0" b="0"/>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95" name="Shape 95"/>
            <p:cNvSpPr/>
            <p:nvPr/>
          </p:nvSpPr>
          <p:spPr>
            <a:xfrm>
              <a:off x="4814150" y="872550"/>
              <a:ext cx="25" cy="3961625"/>
            </a:xfrm>
            <a:custGeom>
              <a:avLst/>
              <a:gdLst/>
              <a:ahLst/>
              <a:cxnLst/>
              <a:rect l="0" t="0" r="0" b="0"/>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96" name="Shape 96"/>
            <p:cNvSpPr/>
            <p:nvPr/>
          </p:nvSpPr>
          <p:spPr>
            <a:xfrm>
              <a:off x="4741700" y="872550"/>
              <a:ext cx="25" cy="3961625"/>
            </a:xfrm>
            <a:custGeom>
              <a:avLst/>
              <a:gdLst/>
              <a:ahLst/>
              <a:cxnLst/>
              <a:rect l="0" t="0" r="0" b="0"/>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97" name="Shape 97"/>
            <p:cNvSpPr/>
            <p:nvPr/>
          </p:nvSpPr>
          <p:spPr>
            <a:xfrm>
              <a:off x="4669250" y="872550"/>
              <a:ext cx="25" cy="3961625"/>
            </a:xfrm>
            <a:custGeom>
              <a:avLst/>
              <a:gdLst/>
              <a:ahLst/>
              <a:cxnLst/>
              <a:rect l="0" t="0" r="0" b="0"/>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98" name="Shape 98"/>
            <p:cNvSpPr/>
            <p:nvPr/>
          </p:nvSpPr>
          <p:spPr>
            <a:xfrm>
              <a:off x="4596800" y="872550"/>
              <a:ext cx="25" cy="3961625"/>
            </a:xfrm>
            <a:custGeom>
              <a:avLst/>
              <a:gdLst/>
              <a:ahLst/>
              <a:cxnLst/>
              <a:rect l="0" t="0" r="0" b="0"/>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99" name="Shape 99"/>
            <p:cNvSpPr/>
            <p:nvPr/>
          </p:nvSpPr>
          <p:spPr>
            <a:xfrm>
              <a:off x="4523450" y="872550"/>
              <a:ext cx="25" cy="3961625"/>
            </a:xfrm>
            <a:custGeom>
              <a:avLst/>
              <a:gdLst/>
              <a:ahLst/>
              <a:cxnLst/>
              <a:rect l="0" t="0" r="0" b="0"/>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00" name="Shape 100"/>
            <p:cNvSpPr/>
            <p:nvPr/>
          </p:nvSpPr>
          <p:spPr>
            <a:xfrm>
              <a:off x="4451000" y="872550"/>
              <a:ext cx="25" cy="3961625"/>
            </a:xfrm>
            <a:custGeom>
              <a:avLst/>
              <a:gdLst/>
              <a:ahLst/>
              <a:cxnLst/>
              <a:rect l="0" t="0" r="0" b="0"/>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01" name="Shape 101"/>
            <p:cNvSpPr/>
            <p:nvPr/>
          </p:nvSpPr>
          <p:spPr>
            <a:xfrm>
              <a:off x="4378550" y="872550"/>
              <a:ext cx="25" cy="3961625"/>
            </a:xfrm>
            <a:custGeom>
              <a:avLst/>
              <a:gdLst/>
              <a:ahLst/>
              <a:cxnLst/>
              <a:rect l="0" t="0" r="0" b="0"/>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02" name="Shape 102"/>
            <p:cNvSpPr/>
            <p:nvPr/>
          </p:nvSpPr>
          <p:spPr>
            <a:xfrm>
              <a:off x="4306100" y="872550"/>
              <a:ext cx="25" cy="3961625"/>
            </a:xfrm>
            <a:custGeom>
              <a:avLst/>
              <a:gdLst/>
              <a:ahLst/>
              <a:cxnLst/>
              <a:rect l="0" t="0" r="0" b="0"/>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03" name="Shape 103"/>
            <p:cNvSpPr/>
            <p:nvPr/>
          </p:nvSpPr>
          <p:spPr>
            <a:xfrm>
              <a:off x="4233650" y="872550"/>
              <a:ext cx="25" cy="3961625"/>
            </a:xfrm>
            <a:custGeom>
              <a:avLst/>
              <a:gdLst/>
              <a:ahLst/>
              <a:cxnLst/>
              <a:rect l="0" t="0" r="0" b="0"/>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04" name="Shape 104"/>
            <p:cNvSpPr/>
            <p:nvPr/>
          </p:nvSpPr>
          <p:spPr>
            <a:xfrm>
              <a:off x="4160300" y="872550"/>
              <a:ext cx="25" cy="3961625"/>
            </a:xfrm>
            <a:custGeom>
              <a:avLst/>
              <a:gdLst/>
              <a:ahLst/>
              <a:cxnLst/>
              <a:rect l="0" t="0" r="0" b="0"/>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05" name="Shape 105"/>
            <p:cNvSpPr/>
            <p:nvPr/>
          </p:nvSpPr>
          <p:spPr>
            <a:xfrm>
              <a:off x="4087850" y="872550"/>
              <a:ext cx="25" cy="3961625"/>
            </a:xfrm>
            <a:custGeom>
              <a:avLst/>
              <a:gdLst/>
              <a:ahLst/>
              <a:cxnLst/>
              <a:rect l="0" t="0" r="0" b="0"/>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06" name="Shape 106"/>
            <p:cNvSpPr/>
            <p:nvPr/>
          </p:nvSpPr>
          <p:spPr>
            <a:xfrm>
              <a:off x="4015400" y="872550"/>
              <a:ext cx="25" cy="3961625"/>
            </a:xfrm>
            <a:custGeom>
              <a:avLst/>
              <a:gdLst/>
              <a:ahLst/>
              <a:cxnLst/>
              <a:rect l="0" t="0" r="0" b="0"/>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07" name="Shape 107"/>
            <p:cNvSpPr/>
            <p:nvPr/>
          </p:nvSpPr>
          <p:spPr>
            <a:xfrm>
              <a:off x="3942950" y="872550"/>
              <a:ext cx="25" cy="3961625"/>
            </a:xfrm>
            <a:custGeom>
              <a:avLst/>
              <a:gdLst/>
              <a:ahLst/>
              <a:cxnLst/>
              <a:rect l="0" t="0" r="0" b="0"/>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08" name="Shape 108"/>
            <p:cNvSpPr/>
            <p:nvPr/>
          </p:nvSpPr>
          <p:spPr>
            <a:xfrm>
              <a:off x="3870500" y="872550"/>
              <a:ext cx="25" cy="3961625"/>
            </a:xfrm>
            <a:custGeom>
              <a:avLst/>
              <a:gdLst/>
              <a:ahLst/>
              <a:cxnLst/>
              <a:rect l="0" t="0" r="0" b="0"/>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09" name="Shape 109"/>
            <p:cNvSpPr/>
            <p:nvPr/>
          </p:nvSpPr>
          <p:spPr>
            <a:xfrm>
              <a:off x="3798075" y="872550"/>
              <a:ext cx="25" cy="3961625"/>
            </a:xfrm>
            <a:custGeom>
              <a:avLst/>
              <a:gdLst/>
              <a:ahLst/>
              <a:cxnLst/>
              <a:rect l="0" t="0" r="0" b="0"/>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10" name="Shape 110"/>
            <p:cNvSpPr/>
            <p:nvPr/>
          </p:nvSpPr>
          <p:spPr>
            <a:xfrm>
              <a:off x="3724700" y="872550"/>
              <a:ext cx="25" cy="3961625"/>
            </a:xfrm>
            <a:custGeom>
              <a:avLst/>
              <a:gdLst/>
              <a:ahLst/>
              <a:cxnLst/>
              <a:rect l="0" t="0" r="0" b="0"/>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11" name="Shape 111"/>
            <p:cNvSpPr/>
            <p:nvPr/>
          </p:nvSpPr>
          <p:spPr>
            <a:xfrm>
              <a:off x="3652250" y="872550"/>
              <a:ext cx="25" cy="3961625"/>
            </a:xfrm>
            <a:custGeom>
              <a:avLst/>
              <a:gdLst/>
              <a:ahLst/>
              <a:cxnLst/>
              <a:rect l="0" t="0" r="0" b="0"/>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12" name="Shape 112"/>
            <p:cNvSpPr/>
            <p:nvPr/>
          </p:nvSpPr>
          <p:spPr>
            <a:xfrm>
              <a:off x="3579800" y="872550"/>
              <a:ext cx="25" cy="3961625"/>
            </a:xfrm>
            <a:custGeom>
              <a:avLst/>
              <a:gdLst/>
              <a:ahLst/>
              <a:cxnLst/>
              <a:rect l="0" t="0" r="0" b="0"/>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13" name="Shape 113"/>
            <p:cNvSpPr/>
            <p:nvPr/>
          </p:nvSpPr>
          <p:spPr>
            <a:xfrm>
              <a:off x="3507375" y="872550"/>
              <a:ext cx="25" cy="3961625"/>
            </a:xfrm>
            <a:custGeom>
              <a:avLst/>
              <a:gdLst/>
              <a:ahLst/>
              <a:cxnLst/>
              <a:rect l="0" t="0" r="0" b="0"/>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14" name="Shape 114"/>
            <p:cNvSpPr/>
            <p:nvPr/>
          </p:nvSpPr>
          <p:spPr>
            <a:xfrm>
              <a:off x="3434925" y="872550"/>
              <a:ext cx="25" cy="3961625"/>
            </a:xfrm>
            <a:custGeom>
              <a:avLst/>
              <a:gdLst/>
              <a:ahLst/>
              <a:cxnLst/>
              <a:rect l="0" t="0" r="0" b="0"/>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15" name="Shape 115"/>
            <p:cNvSpPr/>
            <p:nvPr/>
          </p:nvSpPr>
          <p:spPr>
            <a:xfrm>
              <a:off x="3362475" y="872550"/>
              <a:ext cx="25" cy="3961625"/>
            </a:xfrm>
            <a:custGeom>
              <a:avLst/>
              <a:gdLst/>
              <a:ahLst/>
              <a:cxnLst/>
              <a:rect l="0" t="0" r="0" b="0"/>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16" name="Shape 116"/>
            <p:cNvSpPr/>
            <p:nvPr/>
          </p:nvSpPr>
          <p:spPr>
            <a:xfrm>
              <a:off x="3289100" y="872550"/>
              <a:ext cx="25" cy="3961625"/>
            </a:xfrm>
            <a:custGeom>
              <a:avLst/>
              <a:gdLst/>
              <a:ahLst/>
              <a:cxnLst/>
              <a:rect l="0" t="0" r="0" b="0"/>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17" name="Shape 117"/>
            <p:cNvSpPr/>
            <p:nvPr/>
          </p:nvSpPr>
          <p:spPr>
            <a:xfrm>
              <a:off x="3216650" y="872550"/>
              <a:ext cx="25" cy="3961625"/>
            </a:xfrm>
            <a:custGeom>
              <a:avLst/>
              <a:gdLst/>
              <a:ahLst/>
              <a:cxnLst/>
              <a:rect l="0" t="0" r="0" b="0"/>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18" name="Shape 118"/>
            <p:cNvSpPr/>
            <p:nvPr/>
          </p:nvSpPr>
          <p:spPr>
            <a:xfrm>
              <a:off x="3144225" y="872550"/>
              <a:ext cx="25" cy="3961625"/>
            </a:xfrm>
            <a:custGeom>
              <a:avLst/>
              <a:gdLst/>
              <a:ahLst/>
              <a:cxnLst/>
              <a:rect l="0" t="0" r="0" b="0"/>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19" name="Shape 119"/>
            <p:cNvSpPr/>
            <p:nvPr/>
          </p:nvSpPr>
          <p:spPr>
            <a:xfrm>
              <a:off x="3071775" y="872550"/>
              <a:ext cx="25" cy="3961625"/>
            </a:xfrm>
            <a:custGeom>
              <a:avLst/>
              <a:gdLst/>
              <a:ahLst/>
              <a:cxnLst/>
              <a:rect l="0" t="0" r="0" b="0"/>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0" name="Shape 120"/>
            <p:cNvSpPr/>
            <p:nvPr/>
          </p:nvSpPr>
          <p:spPr>
            <a:xfrm>
              <a:off x="2999325" y="872550"/>
              <a:ext cx="25" cy="3961625"/>
            </a:xfrm>
            <a:custGeom>
              <a:avLst/>
              <a:gdLst/>
              <a:ahLst/>
              <a:cxnLst/>
              <a:rect l="0" t="0" r="0" b="0"/>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1" name="Shape 121"/>
            <p:cNvSpPr/>
            <p:nvPr/>
          </p:nvSpPr>
          <p:spPr>
            <a:xfrm>
              <a:off x="2925950" y="872550"/>
              <a:ext cx="25" cy="3961625"/>
            </a:xfrm>
            <a:custGeom>
              <a:avLst/>
              <a:gdLst/>
              <a:ahLst/>
              <a:cxnLst/>
              <a:rect l="0" t="0" r="0" b="0"/>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2" name="Shape 122"/>
            <p:cNvSpPr/>
            <p:nvPr/>
          </p:nvSpPr>
          <p:spPr>
            <a:xfrm>
              <a:off x="2853525" y="872550"/>
              <a:ext cx="25" cy="3961625"/>
            </a:xfrm>
            <a:custGeom>
              <a:avLst/>
              <a:gdLst/>
              <a:ahLst/>
              <a:cxnLst/>
              <a:rect l="0" t="0" r="0" b="0"/>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3" name="Shape 123"/>
            <p:cNvSpPr/>
            <p:nvPr/>
          </p:nvSpPr>
          <p:spPr>
            <a:xfrm>
              <a:off x="2781075" y="872550"/>
              <a:ext cx="25" cy="3961625"/>
            </a:xfrm>
            <a:custGeom>
              <a:avLst/>
              <a:gdLst/>
              <a:ahLst/>
              <a:cxnLst/>
              <a:rect l="0" t="0" r="0" b="0"/>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4" name="Shape 124"/>
            <p:cNvSpPr/>
            <p:nvPr/>
          </p:nvSpPr>
          <p:spPr>
            <a:xfrm>
              <a:off x="2708625" y="872550"/>
              <a:ext cx="25" cy="3961625"/>
            </a:xfrm>
            <a:custGeom>
              <a:avLst/>
              <a:gdLst/>
              <a:ahLst/>
              <a:cxnLst/>
              <a:rect l="0" t="0" r="0" b="0"/>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5" name="Shape 125"/>
            <p:cNvSpPr/>
            <p:nvPr/>
          </p:nvSpPr>
          <p:spPr>
            <a:xfrm>
              <a:off x="2636175" y="872550"/>
              <a:ext cx="25" cy="3961625"/>
            </a:xfrm>
            <a:custGeom>
              <a:avLst/>
              <a:gdLst/>
              <a:ahLst/>
              <a:cxnLst/>
              <a:rect l="0" t="0" r="0" b="0"/>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6" name="Shape 126"/>
            <p:cNvSpPr/>
            <p:nvPr/>
          </p:nvSpPr>
          <p:spPr>
            <a:xfrm>
              <a:off x="2563725" y="872550"/>
              <a:ext cx="25" cy="3961625"/>
            </a:xfrm>
            <a:custGeom>
              <a:avLst/>
              <a:gdLst/>
              <a:ahLst/>
              <a:cxnLst/>
              <a:rect l="0" t="0" r="0" b="0"/>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7" name="Shape 127"/>
            <p:cNvSpPr/>
            <p:nvPr/>
          </p:nvSpPr>
          <p:spPr>
            <a:xfrm>
              <a:off x="2490375" y="872550"/>
              <a:ext cx="25" cy="3961625"/>
            </a:xfrm>
            <a:custGeom>
              <a:avLst/>
              <a:gdLst/>
              <a:ahLst/>
              <a:cxnLst/>
              <a:rect l="0" t="0" r="0" b="0"/>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8" name="Shape 128"/>
            <p:cNvSpPr/>
            <p:nvPr/>
          </p:nvSpPr>
          <p:spPr>
            <a:xfrm>
              <a:off x="2417925" y="872550"/>
              <a:ext cx="25" cy="3961625"/>
            </a:xfrm>
            <a:custGeom>
              <a:avLst/>
              <a:gdLst/>
              <a:ahLst/>
              <a:cxnLst/>
              <a:rect l="0" t="0" r="0" b="0"/>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9" name="Shape 129"/>
            <p:cNvSpPr/>
            <p:nvPr/>
          </p:nvSpPr>
          <p:spPr>
            <a:xfrm>
              <a:off x="2345475" y="872550"/>
              <a:ext cx="25" cy="3961625"/>
            </a:xfrm>
            <a:custGeom>
              <a:avLst/>
              <a:gdLst/>
              <a:ahLst/>
              <a:cxnLst/>
              <a:rect l="0" t="0" r="0" b="0"/>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30" name="Shape 130"/>
            <p:cNvSpPr/>
            <p:nvPr/>
          </p:nvSpPr>
          <p:spPr>
            <a:xfrm>
              <a:off x="2273025" y="872550"/>
              <a:ext cx="25" cy="3961625"/>
            </a:xfrm>
            <a:custGeom>
              <a:avLst/>
              <a:gdLst/>
              <a:ahLst/>
              <a:cxnLst/>
              <a:rect l="0" t="0" r="0" b="0"/>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31" name="Shape 131"/>
            <p:cNvSpPr/>
            <p:nvPr/>
          </p:nvSpPr>
          <p:spPr>
            <a:xfrm>
              <a:off x="2200575" y="872550"/>
              <a:ext cx="25" cy="3961625"/>
            </a:xfrm>
            <a:custGeom>
              <a:avLst/>
              <a:gdLst/>
              <a:ahLst/>
              <a:cxnLst/>
              <a:rect l="0" t="0" r="0" b="0"/>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32" name="Shape 132"/>
            <p:cNvSpPr/>
            <p:nvPr/>
          </p:nvSpPr>
          <p:spPr>
            <a:xfrm>
              <a:off x="2128125" y="872550"/>
              <a:ext cx="25" cy="3961625"/>
            </a:xfrm>
            <a:custGeom>
              <a:avLst/>
              <a:gdLst/>
              <a:ahLst/>
              <a:cxnLst/>
              <a:rect l="0" t="0" r="0" b="0"/>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33" name="Shape 133"/>
            <p:cNvSpPr/>
            <p:nvPr/>
          </p:nvSpPr>
          <p:spPr>
            <a:xfrm>
              <a:off x="2054775" y="872550"/>
              <a:ext cx="25" cy="3961625"/>
            </a:xfrm>
            <a:custGeom>
              <a:avLst/>
              <a:gdLst/>
              <a:ahLst/>
              <a:cxnLst/>
              <a:rect l="0" t="0" r="0" b="0"/>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34" name="Shape 134"/>
            <p:cNvSpPr/>
            <p:nvPr/>
          </p:nvSpPr>
          <p:spPr>
            <a:xfrm>
              <a:off x="1982325" y="872550"/>
              <a:ext cx="25" cy="3961625"/>
            </a:xfrm>
            <a:custGeom>
              <a:avLst/>
              <a:gdLst/>
              <a:ahLst/>
              <a:cxnLst/>
              <a:rect l="0" t="0" r="0" b="0"/>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35" name="Shape 135"/>
            <p:cNvSpPr/>
            <p:nvPr/>
          </p:nvSpPr>
          <p:spPr>
            <a:xfrm>
              <a:off x="1909875" y="872550"/>
              <a:ext cx="25" cy="3961625"/>
            </a:xfrm>
            <a:custGeom>
              <a:avLst/>
              <a:gdLst/>
              <a:ahLst/>
              <a:cxnLst/>
              <a:rect l="0" t="0" r="0" b="0"/>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36" name="Shape 136"/>
            <p:cNvSpPr/>
            <p:nvPr/>
          </p:nvSpPr>
          <p:spPr>
            <a:xfrm>
              <a:off x="1837425" y="872550"/>
              <a:ext cx="25" cy="3961625"/>
            </a:xfrm>
            <a:custGeom>
              <a:avLst/>
              <a:gdLst/>
              <a:ahLst/>
              <a:cxnLst/>
              <a:rect l="0" t="0" r="0" b="0"/>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37" name="Shape 137"/>
            <p:cNvSpPr/>
            <p:nvPr/>
          </p:nvSpPr>
          <p:spPr>
            <a:xfrm>
              <a:off x="1764975" y="872550"/>
              <a:ext cx="25" cy="3961625"/>
            </a:xfrm>
            <a:custGeom>
              <a:avLst/>
              <a:gdLst/>
              <a:ahLst/>
              <a:cxnLst/>
              <a:rect l="0" t="0" r="0" b="0"/>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38" name="Shape 138"/>
            <p:cNvSpPr/>
            <p:nvPr/>
          </p:nvSpPr>
          <p:spPr>
            <a:xfrm>
              <a:off x="1692550" y="872550"/>
              <a:ext cx="25" cy="3961625"/>
            </a:xfrm>
            <a:custGeom>
              <a:avLst/>
              <a:gdLst/>
              <a:ahLst/>
              <a:cxnLst/>
              <a:rect l="0" t="0" r="0" b="0"/>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39" name="Shape 139"/>
            <p:cNvSpPr/>
            <p:nvPr/>
          </p:nvSpPr>
          <p:spPr>
            <a:xfrm>
              <a:off x="1619175" y="872550"/>
              <a:ext cx="25" cy="3961625"/>
            </a:xfrm>
            <a:custGeom>
              <a:avLst/>
              <a:gdLst/>
              <a:ahLst/>
              <a:cxnLst/>
              <a:rect l="0" t="0" r="0" b="0"/>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40" name="Shape 140"/>
            <p:cNvSpPr/>
            <p:nvPr/>
          </p:nvSpPr>
          <p:spPr>
            <a:xfrm>
              <a:off x="1546725" y="872550"/>
              <a:ext cx="25" cy="3961625"/>
            </a:xfrm>
            <a:custGeom>
              <a:avLst/>
              <a:gdLst/>
              <a:ahLst/>
              <a:cxnLst/>
              <a:rect l="0" t="0" r="0" b="0"/>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41" name="Shape 141"/>
            <p:cNvSpPr/>
            <p:nvPr/>
          </p:nvSpPr>
          <p:spPr>
            <a:xfrm>
              <a:off x="1474275" y="872550"/>
              <a:ext cx="25" cy="3961625"/>
            </a:xfrm>
            <a:custGeom>
              <a:avLst/>
              <a:gdLst/>
              <a:ahLst/>
              <a:cxnLst/>
              <a:rect l="0" t="0" r="0" b="0"/>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42" name="Shape 142"/>
            <p:cNvSpPr/>
            <p:nvPr/>
          </p:nvSpPr>
          <p:spPr>
            <a:xfrm>
              <a:off x="1401850" y="872550"/>
              <a:ext cx="25" cy="3961625"/>
            </a:xfrm>
            <a:custGeom>
              <a:avLst/>
              <a:gdLst/>
              <a:ahLst/>
              <a:cxnLst/>
              <a:rect l="0" t="0" r="0" b="0"/>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43" name="Shape 143"/>
            <p:cNvSpPr/>
            <p:nvPr/>
          </p:nvSpPr>
          <p:spPr>
            <a:xfrm>
              <a:off x="1329400" y="872550"/>
              <a:ext cx="25" cy="3961625"/>
            </a:xfrm>
            <a:custGeom>
              <a:avLst/>
              <a:gdLst/>
              <a:ahLst/>
              <a:cxnLst/>
              <a:rect l="0" t="0" r="0" b="0"/>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44" name="Shape 144"/>
            <p:cNvSpPr/>
            <p:nvPr/>
          </p:nvSpPr>
          <p:spPr>
            <a:xfrm>
              <a:off x="1256025" y="872550"/>
              <a:ext cx="25" cy="3961625"/>
            </a:xfrm>
            <a:custGeom>
              <a:avLst/>
              <a:gdLst/>
              <a:ahLst/>
              <a:cxnLst/>
              <a:rect l="0" t="0" r="0" b="0"/>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45" name="Shape 145"/>
            <p:cNvSpPr/>
            <p:nvPr/>
          </p:nvSpPr>
          <p:spPr>
            <a:xfrm>
              <a:off x="1183575" y="872550"/>
              <a:ext cx="25" cy="3961625"/>
            </a:xfrm>
            <a:custGeom>
              <a:avLst/>
              <a:gdLst/>
              <a:ahLst/>
              <a:cxnLst/>
              <a:rect l="0" t="0" r="0" b="0"/>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46" name="Shape 146"/>
            <p:cNvSpPr/>
            <p:nvPr/>
          </p:nvSpPr>
          <p:spPr>
            <a:xfrm>
              <a:off x="1111125" y="872550"/>
              <a:ext cx="25" cy="3961625"/>
            </a:xfrm>
            <a:custGeom>
              <a:avLst/>
              <a:gdLst/>
              <a:ahLst/>
              <a:cxnLst/>
              <a:rect l="0" t="0" r="0" b="0"/>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47" name="Shape 147"/>
            <p:cNvSpPr/>
            <p:nvPr/>
          </p:nvSpPr>
          <p:spPr>
            <a:xfrm>
              <a:off x="1038700" y="872550"/>
              <a:ext cx="25" cy="3961625"/>
            </a:xfrm>
            <a:custGeom>
              <a:avLst/>
              <a:gdLst/>
              <a:ahLst/>
              <a:cxnLst/>
              <a:rect l="0" t="0" r="0" b="0"/>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48" name="Shape 148"/>
            <p:cNvSpPr/>
            <p:nvPr/>
          </p:nvSpPr>
          <p:spPr>
            <a:xfrm>
              <a:off x="966250" y="872550"/>
              <a:ext cx="25" cy="3961625"/>
            </a:xfrm>
            <a:custGeom>
              <a:avLst/>
              <a:gdLst/>
              <a:ahLst/>
              <a:cxnLst/>
              <a:rect l="0" t="0" r="0" b="0"/>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49" name="Shape 149"/>
            <p:cNvSpPr/>
            <p:nvPr/>
          </p:nvSpPr>
          <p:spPr>
            <a:xfrm>
              <a:off x="893800" y="872550"/>
              <a:ext cx="25" cy="3961625"/>
            </a:xfrm>
            <a:custGeom>
              <a:avLst/>
              <a:gdLst/>
              <a:ahLst/>
              <a:cxnLst/>
              <a:rect l="0" t="0" r="0" b="0"/>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50" name="Shape 150"/>
            <p:cNvSpPr/>
            <p:nvPr/>
          </p:nvSpPr>
          <p:spPr>
            <a:xfrm>
              <a:off x="820425" y="872550"/>
              <a:ext cx="25" cy="3961625"/>
            </a:xfrm>
            <a:custGeom>
              <a:avLst/>
              <a:gdLst/>
              <a:ahLst/>
              <a:cxnLst/>
              <a:rect l="0" t="0" r="0" b="0"/>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51" name="Shape 151"/>
            <p:cNvSpPr/>
            <p:nvPr/>
          </p:nvSpPr>
          <p:spPr>
            <a:xfrm>
              <a:off x="747975" y="872550"/>
              <a:ext cx="25" cy="3961625"/>
            </a:xfrm>
            <a:custGeom>
              <a:avLst/>
              <a:gdLst/>
              <a:ahLst/>
              <a:cxnLst/>
              <a:rect l="0" t="0" r="0" b="0"/>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52" name="Shape 152"/>
            <p:cNvSpPr/>
            <p:nvPr/>
          </p:nvSpPr>
          <p:spPr>
            <a:xfrm>
              <a:off x="675550" y="872550"/>
              <a:ext cx="25" cy="3961625"/>
            </a:xfrm>
            <a:custGeom>
              <a:avLst/>
              <a:gdLst/>
              <a:ahLst/>
              <a:cxnLst/>
              <a:rect l="0" t="0" r="0" b="0"/>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53" name="Shape 153"/>
            <p:cNvSpPr/>
            <p:nvPr/>
          </p:nvSpPr>
          <p:spPr>
            <a:xfrm>
              <a:off x="603100" y="872550"/>
              <a:ext cx="25" cy="3961625"/>
            </a:xfrm>
            <a:custGeom>
              <a:avLst/>
              <a:gdLst/>
              <a:ahLst/>
              <a:cxnLst/>
              <a:rect l="0" t="0" r="0" b="0"/>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54" name="Shape 154"/>
            <p:cNvSpPr/>
            <p:nvPr/>
          </p:nvSpPr>
          <p:spPr>
            <a:xfrm>
              <a:off x="530650" y="872550"/>
              <a:ext cx="25" cy="3961625"/>
            </a:xfrm>
            <a:custGeom>
              <a:avLst/>
              <a:gdLst/>
              <a:ahLst/>
              <a:cxnLst/>
              <a:rect l="0" t="0" r="0" b="0"/>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55" name="Shape 155"/>
            <p:cNvSpPr/>
            <p:nvPr/>
          </p:nvSpPr>
          <p:spPr>
            <a:xfrm>
              <a:off x="458200" y="872550"/>
              <a:ext cx="25" cy="3961625"/>
            </a:xfrm>
            <a:custGeom>
              <a:avLst/>
              <a:gdLst/>
              <a:ahLst/>
              <a:cxnLst/>
              <a:rect l="0" t="0" r="0" b="0"/>
              <a:pathLst>
                <a:path w="1" h="158465" fill="none" extrusionOk="0">
                  <a:moveTo>
                    <a:pt x="1" y="0"/>
                  </a:moveTo>
                  <a:lnTo>
                    <a:pt x="1"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56" name="Shape 156"/>
            <p:cNvSpPr/>
            <p:nvPr/>
          </p:nvSpPr>
          <p:spPr>
            <a:xfrm>
              <a:off x="384850" y="872550"/>
              <a:ext cx="25" cy="3961625"/>
            </a:xfrm>
            <a:custGeom>
              <a:avLst/>
              <a:gdLst/>
              <a:ahLst/>
              <a:cxnLst/>
              <a:rect l="0" t="0" r="0" b="0"/>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57" name="Shape 157"/>
            <p:cNvSpPr/>
            <p:nvPr/>
          </p:nvSpPr>
          <p:spPr>
            <a:xfrm>
              <a:off x="312400" y="872550"/>
              <a:ext cx="25" cy="3961625"/>
            </a:xfrm>
            <a:custGeom>
              <a:avLst/>
              <a:gdLst/>
              <a:ahLst/>
              <a:cxnLst/>
              <a:rect l="0" t="0" r="0" b="0"/>
              <a:pathLst>
                <a:path w="1" h="158465" fill="none" extrusionOk="0">
                  <a:moveTo>
                    <a:pt x="0" y="0"/>
                  </a:moveTo>
                  <a:lnTo>
                    <a:pt x="0" y="158464"/>
                  </a:lnTo>
                </a:path>
              </a:pathLst>
            </a:custGeom>
            <a:noFill/>
            <a:ln w="9525" cap="rnd"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grpSp>
      <p:sp>
        <p:nvSpPr>
          <p:cNvPr id="158" name="Shape 158"/>
          <p:cNvSpPr txBox="1">
            <a:spLocks noGrp="1"/>
          </p:cNvSpPr>
          <p:nvPr>
            <p:ph type="title"/>
          </p:nvPr>
        </p:nvSpPr>
        <p:spPr>
          <a:xfrm>
            <a:off x="747925" y="225025"/>
            <a:ext cx="6791700" cy="857400"/>
          </a:xfrm>
          <a:prstGeom prst="rect">
            <a:avLst/>
          </a:prstGeom>
          <a:noFill/>
          <a:ln>
            <a:noFill/>
          </a:ln>
        </p:spPr>
        <p:txBody>
          <a:bodyPr spcFirstLastPara="1" wrap="square" lIns="91425" tIns="91425" rIns="91425" bIns="91425" anchor="b" anchorCtr="0"/>
          <a:lstStyle>
            <a:lvl1pPr lvl="0">
              <a:spcBef>
                <a:spcPts val="0"/>
              </a:spcBef>
              <a:spcAft>
                <a:spcPts val="0"/>
              </a:spcAft>
              <a:buClr>
                <a:srgbClr val="3C78D8"/>
              </a:buClr>
              <a:buSzPts val="1800"/>
              <a:buFont typeface="Sniglet"/>
              <a:buNone/>
              <a:defRPr sz="1800">
                <a:solidFill>
                  <a:srgbClr val="3C78D8"/>
                </a:solidFill>
                <a:latin typeface="Sniglet"/>
                <a:ea typeface="Sniglet"/>
                <a:cs typeface="Sniglet"/>
                <a:sym typeface="Sniglet"/>
              </a:defRPr>
            </a:lvl1pPr>
            <a:lvl2pPr lvl="1">
              <a:spcBef>
                <a:spcPts val="0"/>
              </a:spcBef>
              <a:spcAft>
                <a:spcPts val="0"/>
              </a:spcAft>
              <a:buClr>
                <a:srgbClr val="3C78D8"/>
              </a:buClr>
              <a:buSzPts val="1800"/>
              <a:buFont typeface="Sniglet"/>
              <a:buNone/>
              <a:defRPr sz="1800">
                <a:solidFill>
                  <a:srgbClr val="3C78D8"/>
                </a:solidFill>
                <a:latin typeface="Sniglet"/>
                <a:ea typeface="Sniglet"/>
                <a:cs typeface="Sniglet"/>
                <a:sym typeface="Sniglet"/>
              </a:defRPr>
            </a:lvl2pPr>
            <a:lvl3pPr lvl="2">
              <a:spcBef>
                <a:spcPts val="0"/>
              </a:spcBef>
              <a:spcAft>
                <a:spcPts val="0"/>
              </a:spcAft>
              <a:buClr>
                <a:srgbClr val="3C78D8"/>
              </a:buClr>
              <a:buSzPts val="1800"/>
              <a:buFont typeface="Sniglet"/>
              <a:buNone/>
              <a:defRPr sz="1800">
                <a:solidFill>
                  <a:srgbClr val="3C78D8"/>
                </a:solidFill>
                <a:latin typeface="Sniglet"/>
                <a:ea typeface="Sniglet"/>
                <a:cs typeface="Sniglet"/>
                <a:sym typeface="Sniglet"/>
              </a:defRPr>
            </a:lvl3pPr>
            <a:lvl4pPr lvl="3">
              <a:spcBef>
                <a:spcPts val="0"/>
              </a:spcBef>
              <a:spcAft>
                <a:spcPts val="0"/>
              </a:spcAft>
              <a:buClr>
                <a:srgbClr val="3C78D8"/>
              </a:buClr>
              <a:buSzPts val="1800"/>
              <a:buFont typeface="Sniglet"/>
              <a:buNone/>
              <a:defRPr sz="1800">
                <a:solidFill>
                  <a:srgbClr val="3C78D8"/>
                </a:solidFill>
                <a:latin typeface="Sniglet"/>
                <a:ea typeface="Sniglet"/>
                <a:cs typeface="Sniglet"/>
                <a:sym typeface="Sniglet"/>
              </a:defRPr>
            </a:lvl4pPr>
            <a:lvl5pPr lvl="4">
              <a:spcBef>
                <a:spcPts val="0"/>
              </a:spcBef>
              <a:spcAft>
                <a:spcPts val="0"/>
              </a:spcAft>
              <a:buClr>
                <a:srgbClr val="3C78D8"/>
              </a:buClr>
              <a:buSzPts val="1800"/>
              <a:buFont typeface="Sniglet"/>
              <a:buNone/>
              <a:defRPr sz="1800">
                <a:solidFill>
                  <a:srgbClr val="3C78D8"/>
                </a:solidFill>
                <a:latin typeface="Sniglet"/>
                <a:ea typeface="Sniglet"/>
                <a:cs typeface="Sniglet"/>
                <a:sym typeface="Sniglet"/>
              </a:defRPr>
            </a:lvl5pPr>
            <a:lvl6pPr lvl="5">
              <a:spcBef>
                <a:spcPts val="0"/>
              </a:spcBef>
              <a:spcAft>
                <a:spcPts val="0"/>
              </a:spcAft>
              <a:buClr>
                <a:srgbClr val="3C78D8"/>
              </a:buClr>
              <a:buSzPts val="1800"/>
              <a:buFont typeface="Sniglet"/>
              <a:buNone/>
              <a:defRPr sz="1800">
                <a:solidFill>
                  <a:srgbClr val="3C78D8"/>
                </a:solidFill>
                <a:latin typeface="Sniglet"/>
                <a:ea typeface="Sniglet"/>
                <a:cs typeface="Sniglet"/>
                <a:sym typeface="Sniglet"/>
              </a:defRPr>
            </a:lvl6pPr>
            <a:lvl7pPr lvl="6">
              <a:spcBef>
                <a:spcPts val="0"/>
              </a:spcBef>
              <a:spcAft>
                <a:spcPts val="0"/>
              </a:spcAft>
              <a:buClr>
                <a:srgbClr val="3C78D8"/>
              </a:buClr>
              <a:buSzPts val="1800"/>
              <a:buFont typeface="Sniglet"/>
              <a:buNone/>
              <a:defRPr sz="1800">
                <a:solidFill>
                  <a:srgbClr val="3C78D8"/>
                </a:solidFill>
                <a:latin typeface="Sniglet"/>
                <a:ea typeface="Sniglet"/>
                <a:cs typeface="Sniglet"/>
                <a:sym typeface="Sniglet"/>
              </a:defRPr>
            </a:lvl7pPr>
            <a:lvl8pPr lvl="7">
              <a:spcBef>
                <a:spcPts val="0"/>
              </a:spcBef>
              <a:spcAft>
                <a:spcPts val="0"/>
              </a:spcAft>
              <a:buClr>
                <a:srgbClr val="3C78D8"/>
              </a:buClr>
              <a:buSzPts val="1800"/>
              <a:buFont typeface="Sniglet"/>
              <a:buNone/>
              <a:defRPr sz="1800">
                <a:solidFill>
                  <a:srgbClr val="3C78D8"/>
                </a:solidFill>
                <a:latin typeface="Sniglet"/>
                <a:ea typeface="Sniglet"/>
                <a:cs typeface="Sniglet"/>
                <a:sym typeface="Sniglet"/>
              </a:defRPr>
            </a:lvl8pPr>
            <a:lvl9pPr lvl="8">
              <a:spcBef>
                <a:spcPts val="0"/>
              </a:spcBef>
              <a:spcAft>
                <a:spcPts val="0"/>
              </a:spcAft>
              <a:buClr>
                <a:srgbClr val="3C78D8"/>
              </a:buClr>
              <a:buSzPts val="1800"/>
              <a:buFont typeface="Sniglet"/>
              <a:buNone/>
              <a:defRPr sz="1800">
                <a:solidFill>
                  <a:srgbClr val="3C78D8"/>
                </a:solidFill>
                <a:latin typeface="Sniglet"/>
                <a:ea typeface="Sniglet"/>
                <a:cs typeface="Sniglet"/>
                <a:sym typeface="Sniglet"/>
              </a:defRPr>
            </a:lvl9pPr>
          </a:lstStyle>
          <a:p>
            <a:endParaRPr/>
          </a:p>
        </p:txBody>
      </p:sp>
      <p:sp>
        <p:nvSpPr>
          <p:cNvPr id="159" name="Shape 159"/>
          <p:cNvSpPr txBox="1">
            <a:spLocks noGrp="1"/>
          </p:cNvSpPr>
          <p:nvPr>
            <p:ph type="body" idx="1"/>
          </p:nvPr>
        </p:nvSpPr>
        <p:spPr>
          <a:xfrm>
            <a:off x="747925" y="1314900"/>
            <a:ext cx="6791700" cy="3610800"/>
          </a:xfrm>
          <a:prstGeom prst="rect">
            <a:avLst/>
          </a:prstGeom>
          <a:noFill/>
          <a:ln>
            <a:noFill/>
          </a:ln>
        </p:spPr>
        <p:txBody>
          <a:bodyPr spcFirstLastPara="1" wrap="square" lIns="91425" tIns="91425" rIns="91425" bIns="91425" anchor="t" anchorCtr="0"/>
          <a:lstStyle>
            <a:lvl1pPr marL="457200" lvl="0" indent="-393700">
              <a:spcBef>
                <a:spcPts val="600"/>
              </a:spcBef>
              <a:spcAft>
                <a:spcPts val="0"/>
              </a:spcAft>
              <a:buClr>
                <a:srgbClr val="3D4965"/>
              </a:buClr>
              <a:buSzPts val="2600"/>
              <a:buFont typeface="Dosis"/>
              <a:buChar char="✘"/>
              <a:defRPr sz="2600">
                <a:solidFill>
                  <a:srgbClr val="3D4965"/>
                </a:solidFill>
                <a:latin typeface="Dosis"/>
                <a:ea typeface="Dosis"/>
                <a:cs typeface="Dosis"/>
                <a:sym typeface="Dosis"/>
              </a:defRPr>
            </a:lvl1pPr>
            <a:lvl2pPr marL="914400" lvl="1" indent="-355600">
              <a:spcBef>
                <a:spcPts val="0"/>
              </a:spcBef>
              <a:spcAft>
                <a:spcPts val="0"/>
              </a:spcAft>
              <a:buClr>
                <a:srgbClr val="3D4965"/>
              </a:buClr>
              <a:buSzPts val="2000"/>
              <a:buFont typeface="Dosis"/>
              <a:buChar char="✗"/>
              <a:defRPr sz="2000">
                <a:solidFill>
                  <a:srgbClr val="3D4965"/>
                </a:solidFill>
                <a:latin typeface="Dosis"/>
                <a:ea typeface="Dosis"/>
                <a:cs typeface="Dosis"/>
                <a:sym typeface="Dosis"/>
              </a:defRPr>
            </a:lvl2pPr>
            <a:lvl3pPr marL="1371600" lvl="2" indent="-355600">
              <a:spcBef>
                <a:spcPts val="0"/>
              </a:spcBef>
              <a:spcAft>
                <a:spcPts val="0"/>
              </a:spcAft>
              <a:buClr>
                <a:srgbClr val="3D4965"/>
              </a:buClr>
              <a:buSzPts val="2000"/>
              <a:buFont typeface="Dosis"/>
              <a:buChar char="■"/>
              <a:defRPr sz="2000">
                <a:solidFill>
                  <a:srgbClr val="3D4965"/>
                </a:solidFill>
                <a:latin typeface="Dosis"/>
                <a:ea typeface="Dosis"/>
                <a:cs typeface="Dosis"/>
                <a:sym typeface="Dosis"/>
              </a:defRPr>
            </a:lvl3pPr>
            <a:lvl4pPr marL="1828800" lvl="3" indent="-342900">
              <a:spcBef>
                <a:spcPts val="0"/>
              </a:spcBef>
              <a:spcAft>
                <a:spcPts val="0"/>
              </a:spcAft>
              <a:buClr>
                <a:srgbClr val="3D4965"/>
              </a:buClr>
              <a:buSzPts val="1800"/>
              <a:buFont typeface="Dosis"/>
              <a:buChar char="●"/>
              <a:defRPr sz="1800">
                <a:solidFill>
                  <a:srgbClr val="3D4965"/>
                </a:solidFill>
                <a:latin typeface="Dosis"/>
                <a:ea typeface="Dosis"/>
                <a:cs typeface="Dosis"/>
                <a:sym typeface="Dosis"/>
              </a:defRPr>
            </a:lvl4pPr>
            <a:lvl5pPr marL="2286000" lvl="4" indent="-342900">
              <a:spcBef>
                <a:spcPts val="0"/>
              </a:spcBef>
              <a:spcAft>
                <a:spcPts val="0"/>
              </a:spcAft>
              <a:buClr>
                <a:srgbClr val="3D4965"/>
              </a:buClr>
              <a:buSzPts val="1800"/>
              <a:buFont typeface="Dosis"/>
              <a:buChar char="○"/>
              <a:defRPr sz="1800">
                <a:solidFill>
                  <a:srgbClr val="3D4965"/>
                </a:solidFill>
                <a:latin typeface="Dosis"/>
                <a:ea typeface="Dosis"/>
                <a:cs typeface="Dosis"/>
                <a:sym typeface="Dosis"/>
              </a:defRPr>
            </a:lvl5pPr>
            <a:lvl6pPr marL="2743200" lvl="5" indent="-342900">
              <a:spcBef>
                <a:spcPts val="0"/>
              </a:spcBef>
              <a:spcAft>
                <a:spcPts val="0"/>
              </a:spcAft>
              <a:buClr>
                <a:srgbClr val="3D4965"/>
              </a:buClr>
              <a:buSzPts val="1800"/>
              <a:buFont typeface="Dosis"/>
              <a:buChar char="■"/>
              <a:defRPr sz="1800">
                <a:solidFill>
                  <a:srgbClr val="3D4965"/>
                </a:solidFill>
                <a:latin typeface="Dosis"/>
                <a:ea typeface="Dosis"/>
                <a:cs typeface="Dosis"/>
                <a:sym typeface="Dosis"/>
              </a:defRPr>
            </a:lvl6pPr>
            <a:lvl7pPr marL="3200400" lvl="6" indent="-342900">
              <a:spcBef>
                <a:spcPts val="0"/>
              </a:spcBef>
              <a:spcAft>
                <a:spcPts val="0"/>
              </a:spcAft>
              <a:buClr>
                <a:srgbClr val="3D4965"/>
              </a:buClr>
              <a:buSzPts val="1800"/>
              <a:buFont typeface="Dosis"/>
              <a:buChar char="●"/>
              <a:defRPr sz="1800">
                <a:solidFill>
                  <a:srgbClr val="3D4965"/>
                </a:solidFill>
                <a:latin typeface="Dosis"/>
                <a:ea typeface="Dosis"/>
                <a:cs typeface="Dosis"/>
                <a:sym typeface="Dosis"/>
              </a:defRPr>
            </a:lvl7pPr>
            <a:lvl8pPr marL="3657600" lvl="7" indent="-342900">
              <a:spcBef>
                <a:spcPts val="0"/>
              </a:spcBef>
              <a:spcAft>
                <a:spcPts val="0"/>
              </a:spcAft>
              <a:buClr>
                <a:srgbClr val="3D4965"/>
              </a:buClr>
              <a:buSzPts val="1800"/>
              <a:buFont typeface="Dosis"/>
              <a:buChar char="○"/>
              <a:defRPr sz="1800">
                <a:solidFill>
                  <a:srgbClr val="3D4965"/>
                </a:solidFill>
                <a:latin typeface="Dosis"/>
                <a:ea typeface="Dosis"/>
                <a:cs typeface="Dosis"/>
                <a:sym typeface="Dosis"/>
              </a:defRPr>
            </a:lvl8pPr>
            <a:lvl9pPr marL="4114800" lvl="8" indent="-342900">
              <a:spcBef>
                <a:spcPts val="0"/>
              </a:spcBef>
              <a:spcAft>
                <a:spcPts val="0"/>
              </a:spcAft>
              <a:buClr>
                <a:srgbClr val="3D4965"/>
              </a:buClr>
              <a:buSzPts val="1800"/>
              <a:buFont typeface="Dosis"/>
              <a:buChar char="■"/>
              <a:defRPr sz="1800">
                <a:solidFill>
                  <a:srgbClr val="3D4965"/>
                </a:solidFill>
                <a:latin typeface="Dosis"/>
                <a:ea typeface="Dosis"/>
                <a:cs typeface="Dosis"/>
                <a:sym typeface="Dosis"/>
              </a:defRPr>
            </a:lvl9pPr>
          </a:lstStyle>
          <a:p>
            <a:endParaRPr/>
          </a:p>
        </p:txBody>
      </p:sp>
      <p:sp>
        <p:nvSpPr>
          <p:cNvPr id="160" name="Shape 160"/>
          <p:cNvSpPr txBox="1">
            <a:spLocks noGrp="1"/>
          </p:cNvSpPr>
          <p:nvPr>
            <p:ph type="sldNum" idx="12"/>
          </p:nvPr>
        </p:nvSpPr>
        <p:spPr>
          <a:xfrm>
            <a:off x="90619" y="4722737"/>
            <a:ext cx="548700" cy="393600"/>
          </a:xfrm>
          <a:prstGeom prst="rect">
            <a:avLst/>
          </a:prstGeom>
          <a:noFill/>
          <a:ln>
            <a:noFill/>
          </a:ln>
        </p:spPr>
        <p:txBody>
          <a:bodyPr spcFirstLastPara="1" wrap="square" lIns="91425" tIns="91425" rIns="91425" bIns="91425" anchor="t" anchorCtr="0">
            <a:noAutofit/>
          </a:bodyPr>
          <a:lstStyle>
            <a:lvl1pPr lvl="0">
              <a:buNone/>
              <a:defRPr sz="1200">
                <a:solidFill>
                  <a:srgbClr val="3C78D8"/>
                </a:solidFill>
                <a:latin typeface="Sniglet"/>
                <a:ea typeface="Sniglet"/>
                <a:cs typeface="Sniglet"/>
                <a:sym typeface="Sniglet"/>
              </a:defRPr>
            </a:lvl1pPr>
            <a:lvl2pPr lvl="1">
              <a:buNone/>
              <a:defRPr sz="1200">
                <a:solidFill>
                  <a:srgbClr val="3C78D8"/>
                </a:solidFill>
                <a:latin typeface="Sniglet"/>
                <a:ea typeface="Sniglet"/>
                <a:cs typeface="Sniglet"/>
                <a:sym typeface="Sniglet"/>
              </a:defRPr>
            </a:lvl2pPr>
            <a:lvl3pPr lvl="2">
              <a:buNone/>
              <a:defRPr sz="1200">
                <a:solidFill>
                  <a:srgbClr val="3C78D8"/>
                </a:solidFill>
                <a:latin typeface="Sniglet"/>
                <a:ea typeface="Sniglet"/>
                <a:cs typeface="Sniglet"/>
                <a:sym typeface="Sniglet"/>
              </a:defRPr>
            </a:lvl3pPr>
            <a:lvl4pPr lvl="3">
              <a:buNone/>
              <a:defRPr sz="1200">
                <a:solidFill>
                  <a:srgbClr val="3C78D8"/>
                </a:solidFill>
                <a:latin typeface="Sniglet"/>
                <a:ea typeface="Sniglet"/>
                <a:cs typeface="Sniglet"/>
                <a:sym typeface="Sniglet"/>
              </a:defRPr>
            </a:lvl4pPr>
            <a:lvl5pPr lvl="4">
              <a:buNone/>
              <a:defRPr sz="1200">
                <a:solidFill>
                  <a:srgbClr val="3C78D8"/>
                </a:solidFill>
                <a:latin typeface="Sniglet"/>
                <a:ea typeface="Sniglet"/>
                <a:cs typeface="Sniglet"/>
                <a:sym typeface="Sniglet"/>
              </a:defRPr>
            </a:lvl5pPr>
            <a:lvl6pPr lvl="5">
              <a:buNone/>
              <a:defRPr sz="1200">
                <a:solidFill>
                  <a:srgbClr val="3C78D8"/>
                </a:solidFill>
                <a:latin typeface="Sniglet"/>
                <a:ea typeface="Sniglet"/>
                <a:cs typeface="Sniglet"/>
                <a:sym typeface="Sniglet"/>
              </a:defRPr>
            </a:lvl6pPr>
            <a:lvl7pPr lvl="6">
              <a:buNone/>
              <a:defRPr sz="1200">
                <a:solidFill>
                  <a:srgbClr val="3C78D8"/>
                </a:solidFill>
                <a:latin typeface="Sniglet"/>
                <a:ea typeface="Sniglet"/>
                <a:cs typeface="Sniglet"/>
                <a:sym typeface="Sniglet"/>
              </a:defRPr>
            </a:lvl7pPr>
            <a:lvl8pPr lvl="7">
              <a:buNone/>
              <a:defRPr sz="1200">
                <a:solidFill>
                  <a:srgbClr val="3C78D8"/>
                </a:solidFill>
                <a:latin typeface="Sniglet"/>
                <a:ea typeface="Sniglet"/>
                <a:cs typeface="Sniglet"/>
                <a:sym typeface="Sniglet"/>
              </a:defRPr>
            </a:lvl8pPr>
            <a:lvl9pPr lvl="8">
              <a:buNone/>
              <a:defRPr sz="1200">
                <a:solidFill>
                  <a:srgbClr val="3C78D8"/>
                </a:solidFill>
                <a:latin typeface="Sniglet"/>
                <a:ea typeface="Sniglet"/>
                <a:cs typeface="Sniglet"/>
                <a:sym typeface="Sniglet"/>
              </a:defRPr>
            </a:lvl9pPr>
          </a:lstStyle>
          <a:p>
            <a:pPr marL="0" lvl="0" indent="0">
              <a:spcBef>
                <a:spcPts val="0"/>
              </a:spcBef>
              <a:spcAft>
                <a:spcPts val="0"/>
              </a:spcAft>
              <a:buNone/>
            </a:pPr>
            <a:fld id="{00000000-1234-1234-1234-123412341234}" type="slidenum">
              <a:rPr lang="en"/>
              <a:pPr marL="0" lvl="0" indent="0">
                <a:spcBef>
                  <a:spcPts val="0"/>
                </a:spcBef>
                <a:spcAft>
                  <a:spcPts val="0"/>
                </a:spcAft>
                <a:buNone/>
              </a:pPr>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6" r:id="rId7"/>
    <p:sldLayoutId id="2147483657" r:id="rId8"/>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8.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 Id="rId9" Type="http://schemas.openxmlformats.org/officeDocument/2006/relationships/image" Target="../media/image25.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8.xml"/><Relationship Id="rId1" Type="http://schemas.openxmlformats.org/officeDocument/2006/relationships/slideLayout" Target="../slideLayouts/slideLayout4.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19.xml"/><Relationship Id="rId1" Type="http://schemas.openxmlformats.org/officeDocument/2006/relationships/slideLayout" Target="../slideLayouts/slideLayout4.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20.xml"/><Relationship Id="rId1" Type="http://schemas.openxmlformats.org/officeDocument/2006/relationships/slideLayout" Target="../slideLayouts/slideLayout4.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2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a:xfrm>
            <a:off x="818148" y="0"/>
            <a:ext cx="7762086" cy="2488818"/>
          </a:xfrm>
        </p:spPr>
        <p:txBody>
          <a:bodyPr/>
          <a:lstStyle/>
          <a:p>
            <a:r>
              <a:rPr lang="tr-TR" sz="5400" dirty="0"/>
              <a:t>FUTURE CLASSROOM LAB</a:t>
            </a:r>
            <a:r>
              <a:rPr lang="tr-TR" sz="6000" dirty="0"/>
              <a:t/>
            </a:r>
            <a:br>
              <a:rPr lang="tr-TR" sz="6000" dirty="0"/>
            </a:br>
            <a:r>
              <a:rPr lang="tr-TR" sz="1800" dirty="0"/>
              <a:t>FCL Kapsamında STEM Eğitimi Toplantısı</a:t>
            </a:r>
            <a:br>
              <a:rPr lang="tr-TR" sz="1800" dirty="0"/>
            </a:br>
            <a:r>
              <a:rPr lang="tr-TR" sz="1800" dirty="0"/>
              <a:t>11 Temmuz 2018</a:t>
            </a:r>
          </a:p>
        </p:txBody>
      </p:sp>
      <p:pic>
        <p:nvPicPr>
          <p:cNvPr id="4" name="Resim 3"/>
          <p:cNvPicPr>
            <a:picLocks noChangeAspect="1"/>
          </p:cNvPicPr>
          <p:nvPr/>
        </p:nvPicPr>
        <p:blipFill>
          <a:blip r:embed="rId3"/>
          <a:stretch>
            <a:fillRect/>
          </a:stretch>
        </p:blipFill>
        <p:spPr>
          <a:xfrm>
            <a:off x="1956870" y="3032163"/>
            <a:ext cx="727011" cy="731584"/>
          </a:xfrm>
          <a:prstGeom prst="rect">
            <a:avLst/>
          </a:prstGeom>
        </p:spPr>
      </p:pic>
      <p:pic>
        <p:nvPicPr>
          <p:cNvPr id="5" name="Resim 4"/>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3066333" y="3002884"/>
            <a:ext cx="1979510" cy="760863"/>
          </a:xfrm>
          <a:prstGeom prst="rect">
            <a:avLst/>
          </a:prstGeom>
        </p:spPr>
      </p:pic>
      <p:pic>
        <p:nvPicPr>
          <p:cNvPr id="6" name="Picture 6"/>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5491493" y="3032163"/>
            <a:ext cx="1528075" cy="771188"/>
          </a:xfrm>
          <a:prstGeom prst="rect">
            <a:avLst/>
          </a:prstGeom>
        </p:spPr>
      </p:pic>
    </p:spTree>
    <p:extLst>
      <p:ext uri="{BB962C8B-B14F-4D97-AF65-F5344CB8AC3E}">
        <p14:creationId xmlns="" xmlns:p14="http://schemas.microsoft.com/office/powerpoint/2010/main" val="33200360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565"/>
        <p:cNvGrpSpPr/>
        <p:nvPr/>
      </p:nvGrpSpPr>
      <p:grpSpPr>
        <a:xfrm>
          <a:off x="0" y="0"/>
          <a:ext cx="0" cy="0"/>
          <a:chOff x="0" y="0"/>
          <a:chExt cx="0" cy="0"/>
        </a:xfrm>
      </p:grpSpPr>
      <p:sp>
        <p:nvSpPr>
          <p:cNvPr id="570" name="Shape 570"/>
          <p:cNvSpPr/>
          <p:nvPr/>
        </p:nvSpPr>
        <p:spPr>
          <a:xfrm>
            <a:off x="7454654" y="328238"/>
            <a:ext cx="338774" cy="329202"/>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6D9EEB"/>
              </a:solidFill>
            </a:endParaRPr>
          </a:p>
        </p:txBody>
      </p:sp>
      <p:sp>
        <p:nvSpPr>
          <p:cNvPr id="571" name="Shape 571"/>
          <p:cNvSpPr/>
          <p:nvPr/>
        </p:nvSpPr>
        <p:spPr>
          <a:xfrm rot="2487273">
            <a:off x="7166259" y="540319"/>
            <a:ext cx="241052" cy="234241"/>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6D9EEB"/>
              </a:solidFill>
            </a:endParaRPr>
          </a:p>
        </p:txBody>
      </p:sp>
      <p:sp>
        <p:nvSpPr>
          <p:cNvPr id="572" name="Shape 572"/>
          <p:cNvSpPr txBox="1">
            <a:spLocks noGrp="1"/>
          </p:cNvSpPr>
          <p:nvPr>
            <p:ph type="sldNum" idx="12"/>
          </p:nvPr>
        </p:nvSpPr>
        <p:spPr>
          <a:xfrm>
            <a:off x="4297650" y="4853299"/>
            <a:ext cx="548700" cy="2901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fld id="{00000000-1234-1234-1234-123412341234}" type="slidenum">
              <a:rPr lang="en"/>
              <a:pPr marL="0" lvl="0" indent="0">
                <a:spcBef>
                  <a:spcPts val="0"/>
                </a:spcBef>
                <a:spcAft>
                  <a:spcPts val="0"/>
                </a:spcAft>
                <a:buNone/>
              </a:pPr>
              <a:t>10</a:t>
            </a:fld>
            <a:endParaRPr/>
          </a:p>
        </p:txBody>
      </p:sp>
      <p:sp>
        <p:nvSpPr>
          <p:cNvPr id="2" name="Dikdörtgen 1"/>
          <p:cNvSpPr/>
          <p:nvPr/>
        </p:nvSpPr>
        <p:spPr>
          <a:xfrm>
            <a:off x="1482509" y="138896"/>
            <a:ext cx="4921540" cy="707886"/>
          </a:xfrm>
          <a:prstGeom prst="rect">
            <a:avLst/>
          </a:prstGeom>
        </p:spPr>
        <p:txBody>
          <a:bodyPr wrap="none">
            <a:spAutoFit/>
          </a:bodyPr>
          <a:lstStyle/>
          <a:p>
            <a:pPr>
              <a:buClr>
                <a:srgbClr val="002060"/>
              </a:buClr>
            </a:pPr>
            <a:r>
              <a:rPr lang="tr-TR" sz="4000" dirty="0">
                <a:solidFill>
                  <a:srgbClr val="002060"/>
                </a:solidFill>
                <a:latin typeface="Sniglet" panose="020B0604020202020204" charset="0"/>
              </a:rPr>
              <a:t>STEM Eğitimi Okulları</a:t>
            </a:r>
          </a:p>
        </p:txBody>
      </p:sp>
      <p:pic>
        <p:nvPicPr>
          <p:cNvPr id="10" name="İçerik Yer Tutucusu 4">
            <a:extLst>
              <a:ext uri="{FF2B5EF4-FFF2-40B4-BE49-F238E27FC236}">
                <a16:creationId xmlns="" xmlns:a16="http://schemas.microsoft.com/office/drawing/2014/main" id="{D54642E8-866D-44E7-9C32-EC74EB3955ED}"/>
              </a:ext>
            </a:extLst>
          </p:cNvPr>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4620212" y="1008412"/>
            <a:ext cx="2834442" cy="4012664"/>
          </a:xfrm>
          <a:prstGeom prst="rect">
            <a:avLst/>
          </a:prstGeom>
        </p:spPr>
      </p:pic>
      <p:sp>
        <p:nvSpPr>
          <p:cNvPr id="11" name="Metin kutusu 10">
            <a:extLst>
              <a:ext uri="{FF2B5EF4-FFF2-40B4-BE49-F238E27FC236}">
                <a16:creationId xmlns="" xmlns:a16="http://schemas.microsoft.com/office/drawing/2014/main" id="{38598C8C-6D37-431F-A7FF-27980BE53C2D}"/>
              </a:ext>
            </a:extLst>
          </p:cNvPr>
          <p:cNvSpPr txBox="1"/>
          <p:nvPr/>
        </p:nvSpPr>
        <p:spPr>
          <a:xfrm>
            <a:off x="1095047" y="1297488"/>
            <a:ext cx="3610595" cy="2677656"/>
          </a:xfrm>
          <a:prstGeom prst="rect">
            <a:avLst/>
          </a:prstGeom>
          <a:noFill/>
        </p:spPr>
        <p:txBody>
          <a:bodyPr wrap="square" rtlCol="0">
            <a:spAutoFit/>
          </a:bodyPr>
          <a:lstStyle/>
          <a:p>
            <a:r>
              <a:rPr lang="tr-TR" dirty="0">
                <a:solidFill>
                  <a:schemeClr val="accent1"/>
                </a:solidFill>
                <a:latin typeface="Sniglet" panose="020B0604020202020204" charset="0"/>
              </a:rPr>
              <a:t>STEM Eğitimi Okulları; </a:t>
            </a:r>
          </a:p>
          <a:p>
            <a:pPr marL="285750" indent="-285750">
              <a:buClr>
                <a:schemeClr val="accent1"/>
              </a:buClr>
              <a:buFont typeface="Wingdings" panose="05000000000000000000" pitchFamily="2" charset="2"/>
              <a:buChar char="Ø"/>
            </a:pPr>
            <a:endParaRPr lang="tr-TR" dirty="0">
              <a:solidFill>
                <a:schemeClr val="accent1"/>
              </a:solidFill>
              <a:latin typeface="Sniglet" panose="020B0604020202020204" charset="0"/>
            </a:endParaRPr>
          </a:p>
          <a:p>
            <a:pPr marL="285750" indent="-285750">
              <a:buClr>
                <a:schemeClr val="accent1"/>
              </a:buClr>
              <a:buFont typeface="Wingdings" panose="05000000000000000000" pitchFamily="2" charset="2"/>
              <a:buChar char="Ø"/>
            </a:pPr>
            <a:r>
              <a:rPr lang="tr-TR" dirty="0">
                <a:solidFill>
                  <a:schemeClr val="accent1"/>
                </a:solidFill>
                <a:latin typeface="Sniglet" panose="020B0604020202020204" charset="0"/>
              </a:rPr>
              <a:t>Öğretim Süreçleri</a:t>
            </a:r>
          </a:p>
          <a:p>
            <a:pPr marL="285750" indent="-285750">
              <a:buClr>
                <a:schemeClr val="accent1"/>
              </a:buClr>
              <a:buFont typeface="Wingdings" panose="05000000000000000000" pitchFamily="2" charset="2"/>
              <a:buChar char="Ø"/>
            </a:pPr>
            <a:r>
              <a:rPr lang="tr-TR" dirty="0">
                <a:solidFill>
                  <a:schemeClr val="accent1"/>
                </a:solidFill>
                <a:latin typeface="Sniglet" panose="020B0604020202020204" charset="0"/>
              </a:rPr>
              <a:t>Müfredat Uygulamaları,</a:t>
            </a:r>
          </a:p>
          <a:p>
            <a:pPr marL="285750" indent="-285750">
              <a:buClr>
                <a:schemeClr val="accent1"/>
              </a:buClr>
              <a:buFont typeface="Wingdings" panose="05000000000000000000" pitchFamily="2" charset="2"/>
              <a:buChar char="Ø"/>
            </a:pPr>
            <a:r>
              <a:rPr lang="tr-TR" dirty="0">
                <a:solidFill>
                  <a:schemeClr val="accent1"/>
                </a:solidFill>
                <a:latin typeface="Sniglet" panose="020B0604020202020204" charset="0"/>
              </a:rPr>
              <a:t>Ölçme ve Değerlendirme </a:t>
            </a:r>
          </a:p>
          <a:p>
            <a:pPr marL="285750" indent="-285750">
              <a:buClr>
                <a:schemeClr val="accent1"/>
              </a:buClr>
              <a:buFont typeface="Wingdings" panose="05000000000000000000" pitchFamily="2" charset="2"/>
              <a:buChar char="Ø"/>
            </a:pPr>
            <a:r>
              <a:rPr lang="tr-TR" dirty="0">
                <a:solidFill>
                  <a:schemeClr val="accent1"/>
                </a:solidFill>
                <a:latin typeface="Sniglet" panose="020B0604020202020204" charset="0"/>
              </a:rPr>
              <a:t>Okul Personelinin Mesleki Gelişimi</a:t>
            </a:r>
          </a:p>
          <a:p>
            <a:pPr marL="285750" indent="-285750">
              <a:buClr>
                <a:schemeClr val="accent1"/>
              </a:buClr>
              <a:buFont typeface="Wingdings" panose="05000000000000000000" pitchFamily="2" charset="2"/>
              <a:buChar char="Ø"/>
            </a:pPr>
            <a:r>
              <a:rPr lang="tr-TR" dirty="0">
                <a:solidFill>
                  <a:schemeClr val="accent1"/>
                </a:solidFill>
                <a:latin typeface="Sniglet" panose="020B0604020202020204" charset="0"/>
              </a:rPr>
              <a:t>Okul Liderliği ve Kültürü</a:t>
            </a:r>
          </a:p>
          <a:p>
            <a:pPr marL="285750" indent="-285750">
              <a:buClr>
                <a:schemeClr val="accent1"/>
              </a:buClr>
              <a:buFont typeface="Wingdings" panose="05000000000000000000" pitchFamily="2" charset="2"/>
              <a:buChar char="Ø"/>
            </a:pPr>
            <a:r>
              <a:rPr lang="tr-TR" dirty="0">
                <a:solidFill>
                  <a:schemeClr val="accent1"/>
                </a:solidFill>
                <a:latin typeface="Sniglet" panose="020B0604020202020204" charset="0"/>
              </a:rPr>
              <a:t>Paydaşlarla İletişim</a:t>
            </a:r>
          </a:p>
          <a:p>
            <a:pPr marL="285750" indent="-285750">
              <a:buClr>
                <a:schemeClr val="accent1"/>
              </a:buClr>
              <a:buFont typeface="Wingdings" panose="05000000000000000000" pitchFamily="2" charset="2"/>
              <a:buChar char="Ø"/>
            </a:pPr>
            <a:r>
              <a:rPr lang="tr-TR" dirty="0">
                <a:solidFill>
                  <a:schemeClr val="accent1"/>
                </a:solidFill>
                <a:latin typeface="Sniglet" panose="020B0604020202020204" charset="0"/>
              </a:rPr>
              <a:t>Okul altyapısı</a:t>
            </a:r>
          </a:p>
          <a:p>
            <a:pPr marL="342900" indent="-342900">
              <a:buAutoNum type="arabicPeriod"/>
            </a:pPr>
            <a:endParaRPr lang="tr-TR" dirty="0">
              <a:solidFill>
                <a:schemeClr val="accent1"/>
              </a:solidFill>
              <a:latin typeface="Sniglet" panose="020B0604020202020204" charset="0"/>
            </a:endParaRPr>
          </a:p>
          <a:p>
            <a:r>
              <a:rPr lang="tr-TR" dirty="0">
                <a:solidFill>
                  <a:schemeClr val="accent1"/>
                </a:solidFill>
                <a:latin typeface="Sniglet" panose="020B0604020202020204" charset="0"/>
              </a:rPr>
              <a:t>Bileşenlerinin özellikleri </a:t>
            </a:r>
          </a:p>
          <a:p>
            <a:endParaRPr lang="tr-T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576"/>
        <p:cNvGrpSpPr/>
        <p:nvPr/>
      </p:nvGrpSpPr>
      <p:grpSpPr>
        <a:xfrm>
          <a:off x="0" y="0"/>
          <a:ext cx="0" cy="0"/>
          <a:chOff x="0" y="0"/>
          <a:chExt cx="0" cy="0"/>
        </a:xfrm>
      </p:grpSpPr>
      <p:sp>
        <p:nvSpPr>
          <p:cNvPr id="578" name="Shape 578"/>
          <p:cNvSpPr txBox="1">
            <a:spLocks noGrp="1"/>
          </p:cNvSpPr>
          <p:nvPr>
            <p:ph type="title"/>
          </p:nvPr>
        </p:nvSpPr>
        <p:spPr>
          <a:xfrm>
            <a:off x="747925" y="225025"/>
            <a:ext cx="6140400" cy="857400"/>
          </a:xfrm>
          <a:prstGeom prst="rect">
            <a:avLst/>
          </a:prstGeom>
        </p:spPr>
        <p:txBody>
          <a:bodyPr spcFirstLastPara="1" wrap="square" lIns="91425" tIns="91425" rIns="91425" bIns="91425" anchor="b" anchorCtr="0">
            <a:noAutofit/>
          </a:bodyPr>
          <a:lstStyle/>
          <a:p>
            <a:r>
              <a:rPr lang="tr-TR" sz="4000" dirty="0">
                <a:solidFill>
                  <a:srgbClr val="002060"/>
                </a:solidFill>
                <a:latin typeface="Sniglet" panose="020B0604020202020204" charset="0"/>
              </a:rPr>
              <a:t>STEM Eğitimi Dersleri </a:t>
            </a:r>
            <a:endParaRPr sz="4000" dirty="0"/>
          </a:p>
        </p:txBody>
      </p:sp>
      <p:sp>
        <p:nvSpPr>
          <p:cNvPr id="580" name="Shape 580"/>
          <p:cNvSpPr txBox="1">
            <a:spLocks noGrp="1"/>
          </p:cNvSpPr>
          <p:nvPr>
            <p:ph type="sldNum" idx="12"/>
          </p:nvPr>
        </p:nvSpPr>
        <p:spPr>
          <a:xfrm>
            <a:off x="90619" y="4722737"/>
            <a:ext cx="548700" cy="3936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fld id="{00000000-1234-1234-1234-123412341234}" type="slidenum">
              <a:rPr lang="en"/>
              <a:pPr marL="0" lvl="0" indent="0">
                <a:spcBef>
                  <a:spcPts val="0"/>
                </a:spcBef>
                <a:spcAft>
                  <a:spcPts val="0"/>
                </a:spcAft>
                <a:buNone/>
              </a:pPr>
              <a:t>11</a:t>
            </a:fld>
            <a:endParaRPr/>
          </a:p>
        </p:txBody>
      </p:sp>
      <p:pic>
        <p:nvPicPr>
          <p:cNvPr id="5" name="Resim 4"/>
          <p:cNvPicPr>
            <a:picLocks noChangeAspect="1"/>
          </p:cNvPicPr>
          <p:nvPr/>
        </p:nvPicPr>
        <p:blipFill>
          <a:blip r:embed="rId3"/>
          <a:stretch>
            <a:fillRect/>
          </a:stretch>
        </p:blipFill>
        <p:spPr>
          <a:xfrm>
            <a:off x="1299410" y="1512541"/>
            <a:ext cx="5398973" cy="2873828"/>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84"/>
        <p:cNvGrpSpPr/>
        <p:nvPr/>
      </p:nvGrpSpPr>
      <p:grpSpPr>
        <a:xfrm>
          <a:off x="0" y="0"/>
          <a:ext cx="0" cy="0"/>
          <a:chOff x="0" y="0"/>
          <a:chExt cx="0" cy="0"/>
        </a:xfrm>
      </p:grpSpPr>
      <p:sp>
        <p:nvSpPr>
          <p:cNvPr id="585" name="Shape 585"/>
          <p:cNvSpPr txBox="1">
            <a:spLocks noGrp="1"/>
          </p:cNvSpPr>
          <p:nvPr>
            <p:ph type="title"/>
          </p:nvPr>
        </p:nvSpPr>
        <p:spPr>
          <a:xfrm>
            <a:off x="290074" y="910187"/>
            <a:ext cx="6970827" cy="857400"/>
          </a:xfrm>
          <a:prstGeom prst="rect">
            <a:avLst/>
          </a:prstGeom>
        </p:spPr>
        <p:txBody>
          <a:bodyPr spcFirstLastPara="1" wrap="square" lIns="91425" tIns="91425" rIns="91425" bIns="91425" anchor="b" anchorCtr="0">
            <a:noAutofit/>
          </a:bodyPr>
          <a:lstStyle/>
          <a:p>
            <a:r>
              <a:rPr lang="tr-TR" sz="3200" dirty="0">
                <a:solidFill>
                  <a:srgbClr val="002060"/>
                </a:solidFill>
                <a:latin typeface="Sniglet" panose="020B0604020202020204" charset="0"/>
              </a:rPr>
              <a:t>STEM Eğitimi Okullarında Öğrenme Süreçleri</a:t>
            </a:r>
            <a:r>
              <a:rPr lang="tr-TR" sz="4000" dirty="0">
                <a:solidFill>
                  <a:srgbClr val="002060"/>
                </a:solidFill>
                <a:latin typeface="Sniglet" panose="020B0604020202020204" charset="0"/>
              </a:rPr>
              <a:t/>
            </a:r>
            <a:br>
              <a:rPr lang="tr-TR" sz="4000" dirty="0">
                <a:solidFill>
                  <a:srgbClr val="002060"/>
                </a:solidFill>
                <a:latin typeface="Sniglet" panose="020B0604020202020204" charset="0"/>
              </a:rPr>
            </a:br>
            <a:endParaRPr sz="4000" dirty="0"/>
          </a:p>
        </p:txBody>
      </p:sp>
      <p:sp>
        <p:nvSpPr>
          <p:cNvPr id="589" name="Shape 589"/>
          <p:cNvSpPr txBox="1">
            <a:spLocks noGrp="1"/>
          </p:cNvSpPr>
          <p:nvPr>
            <p:ph type="sldNum" idx="12"/>
          </p:nvPr>
        </p:nvSpPr>
        <p:spPr>
          <a:xfrm>
            <a:off x="90619" y="4722737"/>
            <a:ext cx="548700" cy="3936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fld id="{00000000-1234-1234-1234-123412341234}" type="slidenum">
              <a:rPr lang="en"/>
              <a:pPr marL="0" lvl="0" indent="0">
                <a:spcBef>
                  <a:spcPts val="0"/>
                </a:spcBef>
                <a:spcAft>
                  <a:spcPts val="0"/>
                </a:spcAft>
                <a:buNone/>
              </a:pPr>
              <a:t>12</a:t>
            </a:fld>
            <a:endParaRPr/>
          </a:p>
        </p:txBody>
      </p:sp>
      <p:graphicFrame>
        <p:nvGraphicFramePr>
          <p:cNvPr id="10" name="Diyagram 9"/>
          <p:cNvGraphicFramePr/>
          <p:nvPr>
            <p:extLst>
              <p:ext uri="{D42A27DB-BD31-4B8C-83A1-F6EECF244321}">
                <p14:modId xmlns="" xmlns:p14="http://schemas.microsoft.com/office/powerpoint/2010/main" val="4059593492"/>
              </p:ext>
            </p:extLst>
          </p:nvPr>
        </p:nvGraphicFramePr>
        <p:xfrm>
          <a:off x="733858" y="1090247"/>
          <a:ext cx="6527043" cy="402999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90619" y="316254"/>
            <a:ext cx="8607151" cy="857400"/>
          </a:xfrm>
        </p:spPr>
        <p:txBody>
          <a:bodyPr/>
          <a:lstStyle/>
          <a:p>
            <a:r>
              <a:rPr lang="tr-TR" sz="3200" dirty="0"/>
              <a:t>STEM Eğitimi Okullarında Öğrenme Süreçleri</a:t>
            </a:r>
            <a:r>
              <a:rPr lang="tr-TR" dirty="0"/>
              <a:t/>
            </a:r>
            <a:br>
              <a:rPr lang="tr-TR" dirty="0"/>
            </a:br>
            <a:endParaRPr lang="tr-TR" dirty="0"/>
          </a:p>
        </p:txBody>
      </p:sp>
      <p:sp>
        <p:nvSpPr>
          <p:cNvPr id="6" name="Slayt Numarası Yer Tutucusu 5"/>
          <p:cNvSpPr>
            <a:spLocks noGrp="1"/>
          </p:cNvSpPr>
          <p:nvPr>
            <p:ph type="sldNum" idx="12"/>
          </p:nvPr>
        </p:nvSpPr>
        <p:spPr/>
        <p:txBody>
          <a:bodyPr/>
          <a:lstStyle/>
          <a:p>
            <a:pPr marL="0" lvl="0" indent="0">
              <a:spcBef>
                <a:spcPts val="0"/>
              </a:spcBef>
              <a:spcAft>
                <a:spcPts val="0"/>
              </a:spcAft>
              <a:buNone/>
            </a:pPr>
            <a:fld id="{00000000-1234-1234-1234-123412341234}" type="slidenum">
              <a:rPr lang="en" smtClean="0"/>
              <a:pPr marL="0" lvl="0" indent="0">
                <a:spcBef>
                  <a:spcPts val="0"/>
                </a:spcBef>
                <a:spcAft>
                  <a:spcPts val="0"/>
                </a:spcAft>
                <a:buNone/>
              </a:pPr>
              <a:t>13</a:t>
            </a:fld>
            <a:endParaRPr lang="en"/>
          </a:p>
        </p:txBody>
      </p:sp>
      <p:pic>
        <p:nvPicPr>
          <p:cNvPr id="8" name="Resim 7"/>
          <p:cNvPicPr>
            <a:picLocks noChangeAspect="1"/>
          </p:cNvPicPr>
          <p:nvPr/>
        </p:nvPicPr>
        <p:blipFill>
          <a:blip r:embed="rId2"/>
          <a:stretch>
            <a:fillRect/>
          </a:stretch>
        </p:blipFill>
        <p:spPr>
          <a:xfrm>
            <a:off x="639319" y="1420338"/>
            <a:ext cx="6498617" cy="3055715"/>
          </a:xfrm>
          <a:prstGeom prst="rect">
            <a:avLst/>
          </a:prstGeom>
        </p:spPr>
      </p:pic>
    </p:spTree>
    <p:extLst>
      <p:ext uri="{BB962C8B-B14F-4D97-AF65-F5344CB8AC3E}">
        <p14:creationId xmlns="" xmlns:p14="http://schemas.microsoft.com/office/powerpoint/2010/main" val="8314325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90619" y="316254"/>
            <a:ext cx="8607151" cy="857400"/>
          </a:xfrm>
        </p:spPr>
        <p:txBody>
          <a:bodyPr/>
          <a:lstStyle/>
          <a:p>
            <a:r>
              <a:rPr lang="tr-TR" sz="3200" dirty="0"/>
              <a:t>STEM Eğitimi Okullarında Öğrenme Süreçleri</a:t>
            </a:r>
            <a:r>
              <a:rPr lang="tr-TR" dirty="0"/>
              <a:t/>
            </a:r>
            <a:br>
              <a:rPr lang="tr-TR" dirty="0"/>
            </a:br>
            <a:endParaRPr lang="tr-TR" dirty="0"/>
          </a:p>
        </p:txBody>
      </p:sp>
      <p:sp>
        <p:nvSpPr>
          <p:cNvPr id="6" name="Slayt Numarası Yer Tutucusu 5"/>
          <p:cNvSpPr>
            <a:spLocks noGrp="1"/>
          </p:cNvSpPr>
          <p:nvPr>
            <p:ph type="sldNum" idx="12"/>
          </p:nvPr>
        </p:nvSpPr>
        <p:spPr/>
        <p:txBody>
          <a:bodyPr/>
          <a:lstStyle/>
          <a:p>
            <a:pPr marL="0" lvl="0" indent="0">
              <a:spcBef>
                <a:spcPts val="0"/>
              </a:spcBef>
              <a:spcAft>
                <a:spcPts val="0"/>
              </a:spcAft>
              <a:buNone/>
            </a:pPr>
            <a:fld id="{00000000-1234-1234-1234-123412341234}" type="slidenum">
              <a:rPr lang="en" smtClean="0"/>
              <a:pPr marL="0" lvl="0" indent="0">
                <a:spcBef>
                  <a:spcPts val="0"/>
                </a:spcBef>
                <a:spcAft>
                  <a:spcPts val="0"/>
                </a:spcAft>
                <a:buNone/>
              </a:pPr>
              <a:t>14</a:t>
            </a:fld>
            <a:endParaRPr lang="en"/>
          </a:p>
        </p:txBody>
      </p:sp>
      <p:pic>
        <p:nvPicPr>
          <p:cNvPr id="8" name="Resim 7"/>
          <p:cNvPicPr>
            <a:picLocks noChangeAspect="1"/>
          </p:cNvPicPr>
          <p:nvPr/>
        </p:nvPicPr>
        <p:blipFill>
          <a:blip r:embed="rId2"/>
          <a:stretch>
            <a:fillRect/>
          </a:stretch>
        </p:blipFill>
        <p:spPr>
          <a:xfrm>
            <a:off x="990171" y="1461407"/>
            <a:ext cx="5692512" cy="2846256"/>
          </a:xfrm>
          <a:prstGeom prst="rect">
            <a:avLst/>
          </a:prstGeom>
        </p:spPr>
      </p:pic>
    </p:spTree>
    <p:extLst>
      <p:ext uri="{BB962C8B-B14F-4D97-AF65-F5344CB8AC3E}">
        <p14:creationId xmlns="" xmlns:p14="http://schemas.microsoft.com/office/powerpoint/2010/main" val="27745034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90619" y="316254"/>
            <a:ext cx="8607151" cy="857400"/>
          </a:xfrm>
        </p:spPr>
        <p:txBody>
          <a:bodyPr/>
          <a:lstStyle/>
          <a:p>
            <a:r>
              <a:rPr lang="tr-TR" sz="3200" dirty="0"/>
              <a:t>STEM Eğitimi Okullarında Öğrenme Süreçleri</a:t>
            </a:r>
            <a:r>
              <a:rPr lang="tr-TR" dirty="0"/>
              <a:t/>
            </a:r>
            <a:br>
              <a:rPr lang="tr-TR" dirty="0"/>
            </a:br>
            <a:endParaRPr lang="tr-TR" dirty="0"/>
          </a:p>
        </p:txBody>
      </p:sp>
      <p:sp>
        <p:nvSpPr>
          <p:cNvPr id="6" name="Slayt Numarası Yer Tutucusu 5"/>
          <p:cNvSpPr>
            <a:spLocks noGrp="1"/>
          </p:cNvSpPr>
          <p:nvPr>
            <p:ph type="sldNum" idx="12"/>
          </p:nvPr>
        </p:nvSpPr>
        <p:spPr/>
        <p:txBody>
          <a:bodyPr/>
          <a:lstStyle/>
          <a:p>
            <a:pPr marL="0" lvl="0" indent="0">
              <a:spcBef>
                <a:spcPts val="0"/>
              </a:spcBef>
              <a:spcAft>
                <a:spcPts val="0"/>
              </a:spcAft>
              <a:buNone/>
            </a:pPr>
            <a:fld id="{00000000-1234-1234-1234-123412341234}" type="slidenum">
              <a:rPr lang="en" smtClean="0"/>
              <a:pPr marL="0" lvl="0" indent="0">
                <a:spcBef>
                  <a:spcPts val="0"/>
                </a:spcBef>
                <a:spcAft>
                  <a:spcPts val="0"/>
                </a:spcAft>
                <a:buNone/>
              </a:pPr>
              <a:t>15</a:t>
            </a:fld>
            <a:endParaRPr lang="en"/>
          </a:p>
        </p:txBody>
      </p:sp>
      <p:pic>
        <p:nvPicPr>
          <p:cNvPr id="10" name="Resim 9"/>
          <p:cNvPicPr>
            <a:picLocks noChangeAspect="1"/>
          </p:cNvPicPr>
          <p:nvPr/>
        </p:nvPicPr>
        <p:blipFill>
          <a:blip r:embed="rId2"/>
          <a:stretch>
            <a:fillRect/>
          </a:stretch>
        </p:blipFill>
        <p:spPr>
          <a:xfrm>
            <a:off x="991674" y="1504603"/>
            <a:ext cx="5774370" cy="2887185"/>
          </a:xfrm>
          <a:prstGeom prst="rect">
            <a:avLst/>
          </a:prstGeom>
        </p:spPr>
      </p:pic>
    </p:spTree>
    <p:extLst>
      <p:ext uri="{BB962C8B-B14F-4D97-AF65-F5344CB8AC3E}">
        <p14:creationId xmlns="" xmlns:p14="http://schemas.microsoft.com/office/powerpoint/2010/main" val="42130256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24"/>
        <p:cNvGrpSpPr/>
        <p:nvPr/>
      </p:nvGrpSpPr>
      <p:grpSpPr>
        <a:xfrm>
          <a:off x="0" y="0"/>
          <a:ext cx="0" cy="0"/>
          <a:chOff x="0" y="0"/>
          <a:chExt cx="0" cy="0"/>
        </a:xfrm>
      </p:grpSpPr>
      <p:sp>
        <p:nvSpPr>
          <p:cNvPr id="625" name="Shape 625"/>
          <p:cNvSpPr/>
          <p:nvPr/>
        </p:nvSpPr>
        <p:spPr>
          <a:xfrm>
            <a:off x="343759" y="2530575"/>
            <a:ext cx="4723255" cy="2304636"/>
          </a:xfrm>
          <a:custGeom>
            <a:avLst/>
            <a:gdLst/>
            <a:ahLst/>
            <a:cxnLst/>
            <a:rect l="0" t="0" r="0" b="0"/>
            <a:pathLst>
              <a:path w="285750" h="136125" extrusionOk="0">
                <a:moveTo>
                  <a:pt x="74830" y="1313"/>
                </a:moveTo>
                <a:lnTo>
                  <a:pt x="74352" y="1330"/>
                </a:lnTo>
                <a:lnTo>
                  <a:pt x="74864" y="1330"/>
                </a:lnTo>
                <a:lnTo>
                  <a:pt x="74830" y="1313"/>
                </a:lnTo>
                <a:close/>
                <a:moveTo>
                  <a:pt x="77830" y="1739"/>
                </a:moveTo>
                <a:lnTo>
                  <a:pt x="77830" y="1739"/>
                </a:lnTo>
                <a:lnTo>
                  <a:pt x="77830" y="1739"/>
                </a:lnTo>
                <a:close/>
                <a:moveTo>
                  <a:pt x="176011" y="1432"/>
                </a:moveTo>
                <a:lnTo>
                  <a:pt x="176114" y="1636"/>
                </a:lnTo>
                <a:lnTo>
                  <a:pt x="175500" y="1841"/>
                </a:lnTo>
                <a:lnTo>
                  <a:pt x="175807" y="1943"/>
                </a:lnTo>
                <a:lnTo>
                  <a:pt x="178875" y="1943"/>
                </a:lnTo>
                <a:lnTo>
                  <a:pt x="178773" y="1636"/>
                </a:lnTo>
                <a:lnTo>
                  <a:pt x="176011" y="1432"/>
                </a:lnTo>
                <a:close/>
                <a:moveTo>
                  <a:pt x="135102" y="1841"/>
                </a:moveTo>
                <a:lnTo>
                  <a:pt x="134898" y="1943"/>
                </a:lnTo>
                <a:lnTo>
                  <a:pt x="135102" y="2045"/>
                </a:lnTo>
                <a:lnTo>
                  <a:pt x="134489" y="2045"/>
                </a:lnTo>
                <a:lnTo>
                  <a:pt x="134795" y="2148"/>
                </a:lnTo>
                <a:lnTo>
                  <a:pt x="134489" y="2148"/>
                </a:lnTo>
                <a:lnTo>
                  <a:pt x="135920" y="2352"/>
                </a:lnTo>
                <a:lnTo>
                  <a:pt x="135307" y="2455"/>
                </a:lnTo>
                <a:lnTo>
                  <a:pt x="137148" y="2557"/>
                </a:lnTo>
                <a:lnTo>
                  <a:pt x="137148" y="2659"/>
                </a:lnTo>
                <a:lnTo>
                  <a:pt x="139500" y="2148"/>
                </a:lnTo>
                <a:lnTo>
                  <a:pt x="137148" y="2045"/>
                </a:lnTo>
                <a:lnTo>
                  <a:pt x="137250" y="1841"/>
                </a:lnTo>
                <a:lnTo>
                  <a:pt x="136739" y="1841"/>
                </a:lnTo>
                <a:lnTo>
                  <a:pt x="136739" y="2045"/>
                </a:lnTo>
                <a:lnTo>
                  <a:pt x="135102" y="1841"/>
                </a:lnTo>
                <a:close/>
                <a:moveTo>
                  <a:pt x="178466" y="2045"/>
                </a:moveTo>
                <a:lnTo>
                  <a:pt x="177443" y="2148"/>
                </a:lnTo>
                <a:lnTo>
                  <a:pt x="177136" y="2455"/>
                </a:lnTo>
                <a:lnTo>
                  <a:pt x="181534" y="2864"/>
                </a:lnTo>
                <a:lnTo>
                  <a:pt x="181534" y="2864"/>
                </a:lnTo>
                <a:lnTo>
                  <a:pt x="180716" y="2659"/>
                </a:lnTo>
                <a:lnTo>
                  <a:pt x="181023" y="2659"/>
                </a:lnTo>
                <a:lnTo>
                  <a:pt x="180818" y="2250"/>
                </a:lnTo>
                <a:lnTo>
                  <a:pt x="178466" y="2045"/>
                </a:lnTo>
                <a:close/>
                <a:moveTo>
                  <a:pt x="75068" y="3170"/>
                </a:moveTo>
                <a:lnTo>
                  <a:pt x="74870" y="3225"/>
                </a:lnTo>
                <a:lnTo>
                  <a:pt x="75022" y="3201"/>
                </a:lnTo>
                <a:lnTo>
                  <a:pt x="75022" y="3201"/>
                </a:lnTo>
                <a:lnTo>
                  <a:pt x="75068" y="3170"/>
                </a:lnTo>
                <a:close/>
                <a:moveTo>
                  <a:pt x="72920" y="1227"/>
                </a:moveTo>
                <a:lnTo>
                  <a:pt x="72102" y="1330"/>
                </a:lnTo>
                <a:lnTo>
                  <a:pt x="72511" y="1330"/>
                </a:lnTo>
                <a:lnTo>
                  <a:pt x="70977" y="1534"/>
                </a:lnTo>
                <a:lnTo>
                  <a:pt x="71591" y="1739"/>
                </a:lnTo>
                <a:lnTo>
                  <a:pt x="70364" y="1739"/>
                </a:lnTo>
                <a:lnTo>
                  <a:pt x="70568" y="1841"/>
                </a:lnTo>
                <a:lnTo>
                  <a:pt x="70057" y="1943"/>
                </a:lnTo>
                <a:lnTo>
                  <a:pt x="71080" y="2045"/>
                </a:lnTo>
                <a:lnTo>
                  <a:pt x="69648" y="2045"/>
                </a:lnTo>
                <a:lnTo>
                  <a:pt x="69750" y="2352"/>
                </a:lnTo>
                <a:lnTo>
                  <a:pt x="70670" y="2352"/>
                </a:lnTo>
                <a:lnTo>
                  <a:pt x="69545" y="2557"/>
                </a:lnTo>
                <a:lnTo>
                  <a:pt x="70568" y="2557"/>
                </a:lnTo>
                <a:lnTo>
                  <a:pt x="70466" y="2659"/>
                </a:lnTo>
                <a:lnTo>
                  <a:pt x="72102" y="2557"/>
                </a:lnTo>
                <a:lnTo>
                  <a:pt x="70773" y="2761"/>
                </a:lnTo>
                <a:lnTo>
                  <a:pt x="70466" y="2966"/>
                </a:lnTo>
                <a:lnTo>
                  <a:pt x="70159" y="3068"/>
                </a:lnTo>
                <a:lnTo>
                  <a:pt x="70977" y="3170"/>
                </a:lnTo>
                <a:lnTo>
                  <a:pt x="70364" y="3273"/>
                </a:lnTo>
                <a:lnTo>
                  <a:pt x="72102" y="3477"/>
                </a:lnTo>
                <a:lnTo>
                  <a:pt x="72102" y="3170"/>
                </a:lnTo>
                <a:lnTo>
                  <a:pt x="72307" y="3273"/>
                </a:lnTo>
                <a:lnTo>
                  <a:pt x="73330" y="3170"/>
                </a:lnTo>
                <a:lnTo>
                  <a:pt x="73227" y="3068"/>
                </a:lnTo>
                <a:lnTo>
                  <a:pt x="73739" y="2864"/>
                </a:lnTo>
                <a:lnTo>
                  <a:pt x="73432" y="3068"/>
                </a:lnTo>
                <a:lnTo>
                  <a:pt x="75580" y="2557"/>
                </a:lnTo>
                <a:lnTo>
                  <a:pt x="74557" y="2455"/>
                </a:lnTo>
                <a:lnTo>
                  <a:pt x="74659" y="2045"/>
                </a:lnTo>
                <a:lnTo>
                  <a:pt x="74966" y="1841"/>
                </a:lnTo>
                <a:lnTo>
                  <a:pt x="74352" y="1943"/>
                </a:lnTo>
                <a:lnTo>
                  <a:pt x="74455" y="2045"/>
                </a:lnTo>
                <a:lnTo>
                  <a:pt x="73534" y="1739"/>
                </a:lnTo>
                <a:lnTo>
                  <a:pt x="73534" y="1636"/>
                </a:lnTo>
                <a:lnTo>
                  <a:pt x="72920" y="1227"/>
                </a:lnTo>
                <a:close/>
                <a:moveTo>
                  <a:pt x="74870" y="3225"/>
                </a:moveTo>
                <a:lnTo>
                  <a:pt x="73227" y="3477"/>
                </a:lnTo>
                <a:lnTo>
                  <a:pt x="74301" y="3380"/>
                </a:lnTo>
                <a:lnTo>
                  <a:pt x="74301" y="3380"/>
                </a:lnTo>
                <a:lnTo>
                  <a:pt x="74870" y="3225"/>
                </a:lnTo>
                <a:close/>
                <a:moveTo>
                  <a:pt x="74352" y="3375"/>
                </a:moveTo>
                <a:lnTo>
                  <a:pt x="74301" y="3380"/>
                </a:lnTo>
                <a:lnTo>
                  <a:pt x="74301" y="3380"/>
                </a:lnTo>
                <a:lnTo>
                  <a:pt x="73943" y="3477"/>
                </a:lnTo>
                <a:lnTo>
                  <a:pt x="74352" y="3375"/>
                </a:lnTo>
                <a:close/>
                <a:moveTo>
                  <a:pt x="182148" y="2557"/>
                </a:moveTo>
                <a:lnTo>
                  <a:pt x="182250" y="2966"/>
                </a:lnTo>
                <a:lnTo>
                  <a:pt x="182148" y="3170"/>
                </a:lnTo>
                <a:lnTo>
                  <a:pt x="182045" y="3580"/>
                </a:lnTo>
                <a:lnTo>
                  <a:pt x="185114" y="3170"/>
                </a:lnTo>
                <a:lnTo>
                  <a:pt x="183682" y="2761"/>
                </a:lnTo>
                <a:lnTo>
                  <a:pt x="183170" y="2864"/>
                </a:lnTo>
                <a:lnTo>
                  <a:pt x="182966" y="2761"/>
                </a:lnTo>
                <a:lnTo>
                  <a:pt x="183068" y="2659"/>
                </a:lnTo>
                <a:lnTo>
                  <a:pt x="182455" y="2557"/>
                </a:lnTo>
                <a:lnTo>
                  <a:pt x="182455" y="2557"/>
                </a:lnTo>
                <a:lnTo>
                  <a:pt x="182557" y="2659"/>
                </a:lnTo>
                <a:lnTo>
                  <a:pt x="182148" y="2557"/>
                </a:lnTo>
                <a:close/>
                <a:moveTo>
                  <a:pt x="64739" y="2557"/>
                </a:moveTo>
                <a:lnTo>
                  <a:pt x="63614" y="2864"/>
                </a:lnTo>
                <a:lnTo>
                  <a:pt x="64023" y="2864"/>
                </a:lnTo>
                <a:lnTo>
                  <a:pt x="63716" y="2966"/>
                </a:lnTo>
                <a:lnTo>
                  <a:pt x="63716" y="2966"/>
                </a:lnTo>
                <a:lnTo>
                  <a:pt x="64432" y="2864"/>
                </a:lnTo>
                <a:lnTo>
                  <a:pt x="64125" y="2966"/>
                </a:lnTo>
                <a:lnTo>
                  <a:pt x="64534" y="3068"/>
                </a:lnTo>
                <a:lnTo>
                  <a:pt x="64125" y="3068"/>
                </a:lnTo>
                <a:lnTo>
                  <a:pt x="64330" y="3170"/>
                </a:lnTo>
                <a:lnTo>
                  <a:pt x="63511" y="3375"/>
                </a:lnTo>
                <a:lnTo>
                  <a:pt x="65352" y="3477"/>
                </a:lnTo>
                <a:lnTo>
                  <a:pt x="65352" y="3580"/>
                </a:lnTo>
                <a:lnTo>
                  <a:pt x="66068" y="3682"/>
                </a:lnTo>
                <a:lnTo>
                  <a:pt x="66273" y="3375"/>
                </a:lnTo>
                <a:lnTo>
                  <a:pt x="66580" y="3170"/>
                </a:lnTo>
                <a:lnTo>
                  <a:pt x="65966" y="2966"/>
                </a:lnTo>
                <a:lnTo>
                  <a:pt x="66068" y="2864"/>
                </a:lnTo>
                <a:lnTo>
                  <a:pt x="65148" y="2966"/>
                </a:lnTo>
                <a:lnTo>
                  <a:pt x="65148" y="2864"/>
                </a:lnTo>
                <a:lnTo>
                  <a:pt x="64739" y="2557"/>
                </a:lnTo>
                <a:close/>
                <a:moveTo>
                  <a:pt x="67705" y="2966"/>
                </a:moveTo>
                <a:lnTo>
                  <a:pt x="67295" y="3273"/>
                </a:lnTo>
                <a:lnTo>
                  <a:pt x="67705" y="3477"/>
                </a:lnTo>
                <a:lnTo>
                  <a:pt x="67398" y="3682"/>
                </a:lnTo>
                <a:lnTo>
                  <a:pt x="69136" y="3273"/>
                </a:lnTo>
                <a:lnTo>
                  <a:pt x="67705" y="2966"/>
                </a:lnTo>
                <a:close/>
                <a:moveTo>
                  <a:pt x="136943" y="3170"/>
                </a:moveTo>
                <a:lnTo>
                  <a:pt x="135818" y="3273"/>
                </a:lnTo>
                <a:lnTo>
                  <a:pt x="136841" y="3682"/>
                </a:lnTo>
                <a:lnTo>
                  <a:pt x="136432" y="3886"/>
                </a:lnTo>
                <a:lnTo>
                  <a:pt x="137557" y="3886"/>
                </a:lnTo>
                <a:lnTo>
                  <a:pt x="137352" y="3989"/>
                </a:lnTo>
                <a:lnTo>
                  <a:pt x="137761" y="4091"/>
                </a:lnTo>
                <a:lnTo>
                  <a:pt x="138784" y="3784"/>
                </a:lnTo>
                <a:lnTo>
                  <a:pt x="137659" y="3477"/>
                </a:lnTo>
                <a:lnTo>
                  <a:pt x="137761" y="3477"/>
                </a:lnTo>
                <a:lnTo>
                  <a:pt x="137148" y="3375"/>
                </a:lnTo>
                <a:lnTo>
                  <a:pt x="136943" y="3170"/>
                </a:lnTo>
                <a:close/>
                <a:moveTo>
                  <a:pt x="131114" y="2250"/>
                </a:moveTo>
                <a:lnTo>
                  <a:pt x="131114" y="2352"/>
                </a:lnTo>
                <a:lnTo>
                  <a:pt x="130295" y="2352"/>
                </a:lnTo>
                <a:lnTo>
                  <a:pt x="131318" y="2864"/>
                </a:lnTo>
                <a:lnTo>
                  <a:pt x="130705" y="2864"/>
                </a:lnTo>
                <a:lnTo>
                  <a:pt x="131625" y="3375"/>
                </a:lnTo>
                <a:lnTo>
                  <a:pt x="132648" y="3273"/>
                </a:lnTo>
                <a:lnTo>
                  <a:pt x="132545" y="3170"/>
                </a:lnTo>
                <a:lnTo>
                  <a:pt x="132545" y="3068"/>
                </a:lnTo>
                <a:lnTo>
                  <a:pt x="132955" y="3068"/>
                </a:lnTo>
                <a:lnTo>
                  <a:pt x="133261" y="3273"/>
                </a:lnTo>
                <a:lnTo>
                  <a:pt x="133875" y="3068"/>
                </a:lnTo>
                <a:lnTo>
                  <a:pt x="133670" y="3170"/>
                </a:lnTo>
                <a:lnTo>
                  <a:pt x="134080" y="3273"/>
                </a:lnTo>
                <a:lnTo>
                  <a:pt x="132443" y="3580"/>
                </a:lnTo>
                <a:lnTo>
                  <a:pt x="132750" y="3784"/>
                </a:lnTo>
                <a:lnTo>
                  <a:pt x="134080" y="3784"/>
                </a:lnTo>
                <a:lnTo>
                  <a:pt x="132545" y="4091"/>
                </a:lnTo>
                <a:lnTo>
                  <a:pt x="134284" y="4602"/>
                </a:lnTo>
                <a:lnTo>
                  <a:pt x="134386" y="4398"/>
                </a:lnTo>
                <a:lnTo>
                  <a:pt x="134284" y="4295"/>
                </a:lnTo>
                <a:lnTo>
                  <a:pt x="134898" y="3886"/>
                </a:lnTo>
                <a:lnTo>
                  <a:pt x="134898" y="3580"/>
                </a:lnTo>
                <a:lnTo>
                  <a:pt x="135205" y="3477"/>
                </a:lnTo>
                <a:lnTo>
                  <a:pt x="135511" y="3170"/>
                </a:lnTo>
                <a:lnTo>
                  <a:pt x="136432" y="3068"/>
                </a:lnTo>
                <a:lnTo>
                  <a:pt x="135920" y="2864"/>
                </a:lnTo>
                <a:lnTo>
                  <a:pt x="136023" y="2761"/>
                </a:lnTo>
                <a:lnTo>
                  <a:pt x="134795" y="2659"/>
                </a:lnTo>
                <a:lnTo>
                  <a:pt x="134795" y="2455"/>
                </a:lnTo>
                <a:lnTo>
                  <a:pt x="134182" y="2557"/>
                </a:lnTo>
                <a:lnTo>
                  <a:pt x="134386" y="2352"/>
                </a:lnTo>
                <a:lnTo>
                  <a:pt x="133261" y="2250"/>
                </a:lnTo>
                <a:lnTo>
                  <a:pt x="133261" y="2250"/>
                </a:lnTo>
                <a:lnTo>
                  <a:pt x="133568" y="2864"/>
                </a:lnTo>
                <a:lnTo>
                  <a:pt x="133568" y="2864"/>
                </a:lnTo>
                <a:lnTo>
                  <a:pt x="132750" y="2455"/>
                </a:lnTo>
                <a:lnTo>
                  <a:pt x="131318" y="2455"/>
                </a:lnTo>
                <a:lnTo>
                  <a:pt x="131932" y="2250"/>
                </a:lnTo>
                <a:close/>
                <a:moveTo>
                  <a:pt x="66682" y="4398"/>
                </a:moveTo>
                <a:lnTo>
                  <a:pt x="66784" y="4500"/>
                </a:lnTo>
                <a:lnTo>
                  <a:pt x="66477" y="4500"/>
                </a:lnTo>
                <a:lnTo>
                  <a:pt x="67091" y="4705"/>
                </a:lnTo>
                <a:lnTo>
                  <a:pt x="66784" y="4705"/>
                </a:lnTo>
                <a:lnTo>
                  <a:pt x="68232" y="4795"/>
                </a:lnTo>
                <a:lnTo>
                  <a:pt x="68232" y="4795"/>
                </a:lnTo>
                <a:lnTo>
                  <a:pt x="68625" y="4500"/>
                </a:lnTo>
                <a:lnTo>
                  <a:pt x="66682" y="4398"/>
                </a:lnTo>
                <a:close/>
                <a:moveTo>
                  <a:pt x="68232" y="4795"/>
                </a:moveTo>
                <a:lnTo>
                  <a:pt x="68216" y="4807"/>
                </a:lnTo>
                <a:lnTo>
                  <a:pt x="68324" y="4801"/>
                </a:lnTo>
                <a:lnTo>
                  <a:pt x="68324" y="4801"/>
                </a:lnTo>
                <a:lnTo>
                  <a:pt x="68232" y="4795"/>
                </a:lnTo>
                <a:close/>
                <a:moveTo>
                  <a:pt x="71489" y="4500"/>
                </a:moveTo>
                <a:lnTo>
                  <a:pt x="70568" y="4705"/>
                </a:lnTo>
                <a:lnTo>
                  <a:pt x="71080" y="4807"/>
                </a:lnTo>
                <a:lnTo>
                  <a:pt x="71489" y="4500"/>
                </a:lnTo>
                <a:close/>
                <a:moveTo>
                  <a:pt x="81102" y="205"/>
                </a:moveTo>
                <a:lnTo>
                  <a:pt x="81614" y="409"/>
                </a:lnTo>
                <a:lnTo>
                  <a:pt x="80386" y="307"/>
                </a:lnTo>
                <a:lnTo>
                  <a:pt x="80489" y="409"/>
                </a:lnTo>
                <a:lnTo>
                  <a:pt x="79773" y="409"/>
                </a:lnTo>
                <a:lnTo>
                  <a:pt x="79977" y="511"/>
                </a:lnTo>
                <a:lnTo>
                  <a:pt x="79466" y="511"/>
                </a:lnTo>
                <a:lnTo>
                  <a:pt x="80693" y="920"/>
                </a:lnTo>
                <a:lnTo>
                  <a:pt x="80693" y="920"/>
                </a:lnTo>
                <a:lnTo>
                  <a:pt x="79159" y="716"/>
                </a:lnTo>
                <a:lnTo>
                  <a:pt x="77011" y="716"/>
                </a:lnTo>
                <a:lnTo>
                  <a:pt x="77727" y="818"/>
                </a:lnTo>
                <a:lnTo>
                  <a:pt x="73841" y="1023"/>
                </a:lnTo>
                <a:lnTo>
                  <a:pt x="73943" y="1125"/>
                </a:lnTo>
                <a:lnTo>
                  <a:pt x="74864" y="1023"/>
                </a:lnTo>
                <a:lnTo>
                  <a:pt x="74864" y="1023"/>
                </a:lnTo>
                <a:lnTo>
                  <a:pt x="74250" y="1125"/>
                </a:lnTo>
                <a:lnTo>
                  <a:pt x="75989" y="1125"/>
                </a:lnTo>
                <a:lnTo>
                  <a:pt x="74659" y="1227"/>
                </a:lnTo>
                <a:lnTo>
                  <a:pt x="74830" y="1313"/>
                </a:lnTo>
                <a:lnTo>
                  <a:pt x="74830" y="1313"/>
                </a:lnTo>
                <a:lnTo>
                  <a:pt x="77216" y="1227"/>
                </a:lnTo>
                <a:lnTo>
                  <a:pt x="74557" y="1534"/>
                </a:lnTo>
                <a:lnTo>
                  <a:pt x="74557" y="1534"/>
                </a:lnTo>
                <a:lnTo>
                  <a:pt x="78034" y="1330"/>
                </a:lnTo>
                <a:lnTo>
                  <a:pt x="75784" y="1739"/>
                </a:lnTo>
                <a:lnTo>
                  <a:pt x="75784" y="1739"/>
                </a:lnTo>
                <a:lnTo>
                  <a:pt x="78341" y="1636"/>
                </a:lnTo>
                <a:lnTo>
                  <a:pt x="78341" y="1636"/>
                </a:lnTo>
                <a:lnTo>
                  <a:pt x="77830" y="1739"/>
                </a:lnTo>
                <a:lnTo>
                  <a:pt x="81818" y="1125"/>
                </a:lnTo>
                <a:lnTo>
                  <a:pt x="81818" y="1125"/>
                </a:lnTo>
                <a:lnTo>
                  <a:pt x="80386" y="1534"/>
                </a:lnTo>
                <a:lnTo>
                  <a:pt x="81409" y="1534"/>
                </a:lnTo>
                <a:lnTo>
                  <a:pt x="77523" y="1943"/>
                </a:lnTo>
                <a:lnTo>
                  <a:pt x="78648" y="2352"/>
                </a:lnTo>
                <a:lnTo>
                  <a:pt x="78648" y="2352"/>
                </a:lnTo>
                <a:lnTo>
                  <a:pt x="75375" y="2045"/>
                </a:lnTo>
                <a:lnTo>
                  <a:pt x="75375" y="2352"/>
                </a:lnTo>
                <a:lnTo>
                  <a:pt x="76193" y="2761"/>
                </a:lnTo>
                <a:lnTo>
                  <a:pt x="75682" y="2761"/>
                </a:lnTo>
                <a:lnTo>
                  <a:pt x="77216" y="2864"/>
                </a:lnTo>
                <a:lnTo>
                  <a:pt x="75022" y="3201"/>
                </a:lnTo>
                <a:lnTo>
                  <a:pt x="75022" y="3201"/>
                </a:lnTo>
                <a:lnTo>
                  <a:pt x="74761" y="3375"/>
                </a:lnTo>
                <a:lnTo>
                  <a:pt x="75170" y="3477"/>
                </a:lnTo>
                <a:lnTo>
                  <a:pt x="74148" y="3682"/>
                </a:lnTo>
                <a:lnTo>
                  <a:pt x="74045" y="3886"/>
                </a:lnTo>
                <a:lnTo>
                  <a:pt x="75989" y="3580"/>
                </a:lnTo>
                <a:lnTo>
                  <a:pt x="73739" y="3989"/>
                </a:lnTo>
                <a:lnTo>
                  <a:pt x="73432" y="3682"/>
                </a:lnTo>
                <a:lnTo>
                  <a:pt x="72716" y="3682"/>
                </a:lnTo>
                <a:lnTo>
                  <a:pt x="72818" y="4193"/>
                </a:lnTo>
                <a:lnTo>
                  <a:pt x="71489" y="4500"/>
                </a:lnTo>
                <a:lnTo>
                  <a:pt x="71489" y="4500"/>
                </a:lnTo>
                <a:lnTo>
                  <a:pt x="71489" y="4500"/>
                </a:lnTo>
                <a:lnTo>
                  <a:pt x="71284" y="4807"/>
                </a:lnTo>
                <a:lnTo>
                  <a:pt x="71898" y="4705"/>
                </a:lnTo>
                <a:lnTo>
                  <a:pt x="71898" y="4807"/>
                </a:lnTo>
                <a:lnTo>
                  <a:pt x="75784" y="4807"/>
                </a:lnTo>
                <a:lnTo>
                  <a:pt x="75477" y="5011"/>
                </a:lnTo>
                <a:lnTo>
                  <a:pt x="75477" y="5011"/>
                </a:lnTo>
                <a:lnTo>
                  <a:pt x="77318" y="4705"/>
                </a:lnTo>
                <a:lnTo>
                  <a:pt x="77727" y="4398"/>
                </a:lnTo>
                <a:lnTo>
                  <a:pt x="77114" y="4398"/>
                </a:lnTo>
                <a:lnTo>
                  <a:pt x="77216" y="4193"/>
                </a:lnTo>
                <a:lnTo>
                  <a:pt x="75682" y="4091"/>
                </a:lnTo>
                <a:lnTo>
                  <a:pt x="76193" y="4091"/>
                </a:lnTo>
                <a:lnTo>
                  <a:pt x="76091" y="3989"/>
                </a:lnTo>
                <a:lnTo>
                  <a:pt x="78341" y="3886"/>
                </a:lnTo>
                <a:lnTo>
                  <a:pt x="78545" y="3580"/>
                </a:lnTo>
                <a:lnTo>
                  <a:pt x="80489" y="3375"/>
                </a:lnTo>
                <a:lnTo>
                  <a:pt x="79977" y="3170"/>
                </a:lnTo>
                <a:lnTo>
                  <a:pt x="81205" y="3068"/>
                </a:lnTo>
                <a:lnTo>
                  <a:pt x="79159" y="2761"/>
                </a:lnTo>
                <a:lnTo>
                  <a:pt x="81614" y="2659"/>
                </a:lnTo>
                <a:lnTo>
                  <a:pt x="80386" y="2455"/>
                </a:lnTo>
                <a:lnTo>
                  <a:pt x="82534" y="2352"/>
                </a:lnTo>
                <a:lnTo>
                  <a:pt x="81920" y="2250"/>
                </a:lnTo>
                <a:lnTo>
                  <a:pt x="83966" y="2250"/>
                </a:lnTo>
                <a:lnTo>
                  <a:pt x="83864" y="2148"/>
                </a:lnTo>
                <a:lnTo>
                  <a:pt x="84375" y="2045"/>
                </a:lnTo>
                <a:lnTo>
                  <a:pt x="83557" y="2045"/>
                </a:lnTo>
                <a:lnTo>
                  <a:pt x="84682" y="1943"/>
                </a:lnTo>
                <a:lnTo>
                  <a:pt x="84580" y="1739"/>
                </a:lnTo>
                <a:lnTo>
                  <a:pt x="88466" y="1125"/>
                </a:lnTo>
                <a:lnTo>
                  <a:pt x="86216" y="1330"/>
                </a:lnTo>
                <a:lnTo>
                  <a:pt x="90920" y="614"/>
                </a:lnTo>
                <a:lnTo>
                  <a:pt x="89898" y="511"/>
                </a:lnTo>
                <a:lnTo>
                  <a:pt x="90000" y="409"/>
                </a:lnTo>
                <a:lnTo>
                  <a:pt x="89795" y="409"/>
                </a:lnTo>
                <a:lnTo>
                  <a:pt x="89898" y="307"/>
                </a:lnTo>
                <a:lnTo>
                  <a:pt x="89898" y="307"/>
                </a:lnTo>
                <a:lnTo>
                  <a:pt x="87136" y="409"/>
                </a:lnTo>
                <a:lnTo>
                  <a:pt x="88466" y="205"/>
                </a:lnTo>
                <a:lnTo>
                  <a:pt x="84682" y="205"/>
                </a:lnTo>
                <a:lnTo>
                  <a:pt x="84989" y="409"/>
                </a:lnTo>
                <a:lnTo>
                  <a:pt x="82739" y="205"/>
                </a:lnTo>
                <a:lnTo>
                  <a:pt x="83352" y="409"/>
                </a:lnTo>
                <a:lnTo>
                  <a:pt x="83352" y="409"/>
                </a:lnTo>
                <a:lnTo>
                  <a:pt x="81102" y="205"/>
                </a:lnTo>
                <a:close/>
                <a:moveTo>
                  <a:pt x="62898" y="4909"/>
                </a:moveTo>
                <a:lnTo>
                  <a:pt x="63205" y="5011"/>
                </a:lnTo>
                <a:lnTo>
                  <a:pt x="63205" y="4909"/>
                </a:lnTo>
                <a:close/>
                <a:moveTo>
                  <a:pt x="55227" y="3989"/>
                </a:moveTo>
                <a:lnTo>
                  <a:pt x="55330" y="4091"/>
                </a:lnTo>
                <a:lnTo>
                  <a:pt x="50318" y="5011"/>
                </a:lnTo>
                <a:lnTo>
                  <a:pt x="50523" y="5011"/>
                </a:lnTo>
                <a:lnTo>
                  <a:pt x="50318" y="5216"/>
                </a:lnTo>
                <a:lnTo>
                  <a:pt x="50318" y="5216"/>
                </a:lnTo>
                <a:lnTo>
                  <a:pt x="51545" y="5011"/>
                </a:lnTo>
                <a:lnTo>
                  <a:pt x="51443" y="5318"/>
                </a:lnTo>
                <a:lnTo>
                  <a:pt x="54102" y="4500"/>
                </a:lnTo>
                <a:lnTo>
                  <a:pt x="53591" y="4909"/>
                </a:lnTo>
                <a:lnTo>
                  <a:pt x="53591" y="4909"/>
                </a:lnTo>
                <a:lnTo>
                  <a:pt x="56045" y="4091"/>
                </a:lnTo>
                <a:lnTo>
                  <a:pt x="55227" y="3989"/>
                </a:lnTo>
                <a:close/>
                <a:moveTo>
                  <a:pt x="65761" y="4705"/>
                </a:moveTo>
                <a:lnTo>
                  <a:pt x="63818" y="4807"/>
                </a:lnTo>
                <a:lnTo>
                  <a:pt x="64227" y="4909"/>
                </a:lnTo>
                <a:lnTo>
                  <a:pt x="63920" y="4909"/>
                </a:lnTo>
                <a:lnTo>
                  <a:pt x="64330" y="5011"/>
                </a:lnTo>
                <a:lnTo>
                  <a:pt x="64023" y="5216"/>
                </a:lnTo>
                <a:lnTo>
                  <a:pt x="63205" y="5011"/>
                </a:lnTo>
                <a:lnTo>
                  <a:pt x="62898" y="5114"/>
                </a:lnTo>
                <a:lnTo>
                  <a:pt x="63000" y="5114"/>
                </a:lnTo>
                <a:lnTo>
                  <a:pt x="63102" y="5318"/>
                </a:lnTo>
                <a:lnTo>
                  <a:pt x="63102" y="5318"/>
                </a:lnTo>
                <a:lnTo>
                  <a:pt x="62489" y="5216"/>
                </a:lnTo>
                <a:lnTo>
                  <a:pt x="61875" y="5420"/>
                </a:lnTo>
                <a:lnTo>
                  <a:pt x="64125" y="5420"/>
                </a:lnTo>
                <a:lnTo>
                  <a:pt x="62898" y="5625"/>
                </a:lnTo>
                <a:lnTo>
                  <a:pt x="63102" y="5727"/>
                </a:lnTo>
                <a:lnTo>
                  <a:pt x="63000" y="5932"/>
                </a:lnTo>
                <a:lnTo>
                  <a:pt x="63000" y="5932"/>
                </a:lnTo>
                <a:lnTo>
                  <a:pt x="65148" y="5420"/>
                </a:lnTo>
                <a:lnTo>
                  <a:pt x="64943" y="5318"/>
                </a:lnTo>
                <a:lnTo>
                  <a:pt x="65761" y="4705"/>
                </a:lnTo>
                <a:close/>
                <a:moveTo>
                  <a:pt x="209148" y="5011"/>
                </a:moveTo>
                <a:lnTo>
                  <a:pt x="209455" y="5420"/>
                </a:lnTo>
                <a:lnTo>
                  <a:pt x="207102" y="5216"/>
                </a:lnTo>
                <a:lnTo>
                  <a:pt x="207409" y="5318"/>
                </a:lnTo>
                <a:lnTo>
                  <a:pt x="207205" y="5318"/>
                </a:lnTo>
                <a:lnTo>
                  <a:pt x="207716" y="5625"/>
                </a:lnTo>
                <a:lnTo>
                  <a:pt x="207511" y="5625"/>
                </a:lnTo>
                <a:lnTo>
                  <a:pt x="211705" y="5932"/>
                </a:lnTo>
                <a:lnTo>
                  <a:pt x="210170" y="5420"/>
                </a:lnTo>
                <a:lnTo>
                  <a:pt x="210170" y="5420"/>
                </a:lnTo>
                <a:lnTo>
                  <a:pt x="212420" y="5727"/>
                </a:lnTo>
                <a:lnTo>
                  <a:pt x="212318" y="5523"/>
                </a:lnTo>
                <a:lnTo>
                  <a:pt x="209148" y="5011"/>
                </a:lnTo>
                <a:close/>
                <a:moveTo>
                  <a:pt x="65148" y="5932"/>
                </a:moveTo>
                <a:lnTo>
                  <a:pt x="65966" y="6239"/>
                </a:lnTo>
                <a:lnTo>
                  <a:pt x="66989" y="5932"/>
                </a:lnTo>
                <a:close/>
                <a:moveTo>
                  <a:pt x="59523" y="4500"/>
                </a:moveTo>
                <a:lnTo>
                  <a:pt x="58193" y="4807"/>
                </a:lnTo>
                <a:lnTo>
                  <a:pt x="58295" y="5011"/>
                </a:lnTo>
                <a:lnTo>
                  <a:pt x="57886" y="5216"/>
                </a:lnTo>
                <a:lnTo>
                  <a:pt x="58193" y="5420"/>
                </a:lnTo>
                <a:lnTo>
                  <a:pt x="56455" y="5216"/>
                </a:lnTo>
                <a:lnTo>
                  <a:pt x="56659" y="5216"/>
                </a:lnTo>
                <a:lnTo>
                  <a:pt x="55739" y="4909"/>
                </a:lnTo>
                <a:lnTo>
                  <a:pt x="55841" y="4807"/>
                </a:lnTo>
                <a:lnTo>
                  <a:pt x="54716" y="4909"/>
                </a:lnTo>
                <a:lnTo>
                  <a:pt x="55227" y="5011"/>
                </a:lnTo>
                <a:lnTo>
                  <a:pt x="53795" y="5216"/>
                </a:lnTo>
                <a:lnTo>
                  <a:pt x="54818" y="5216"/>
                </a:lnTo>
                <a:lnTo>
                  <a:pt x="53182" y="5420"/>
                </a:lnTo>
                <a:lnTo>
                  <a:pt x="54511" y="5318"/>
                </a:lnTo>
                <a:lnTo>
                  <a:pt x="52466" y="5727"/>
                </a:lnTo>
                <a:lnTo>
                  <a:pt x="53386" y="5932"/>
                </a:lnTo>
                <a:lnTo>
                  <a:pt x="53693" y="5830"/>
                </a:lnTo>
                <a:lnTo>
                  <a:pt x="53898" y="5932"/>
                </a:lnTo>
                <a:lnTo>
                  <a:pt x="54307" y="5830"/>
                </a:lnTo>
                <a:lnTo>
                  <a:pt x="54409" y="5727"/>
                </a:lnTo>
                <a:lnTo>
                  <a:pt x="55227" y="5625"/>
                </a:lnTo>
                <a:lnTo>
                  <a:pt x="54614" y="5830"/>
                </a:lnTo>
                <a:lnTo>
                  <a:pt x="56455" y="5727"/>
                </a:lnTo>
                <a:lnTo>
                  <a:pt x="56455" y="5727"/>
                </a:lnTo>
                <a:lnTo>
                  <a:pt x="54102" y="6136"/>
                </a:lnTo>
                <a:lnTo>
                  <a:pt x="54102" y="6341"/>
                </a:lnTo>
                <a:lnTo>
                  <a:pt x="57784" y="5932"/>
                </a:lnTo>
                <a:lnTo>
                  <a:pt x="57682" y="5932"/>
                </a:lnTo>
                <a:lnTo>
                  <a:pt x="59625" y="5727"/>
                </a:lnTo>
                <a:lnTo>
                  <a:pt x="60443" y="5114"/>
                </a:lnTo>
                <a:lnTo>
                  <a:pt x="58909" y="5318"/>
                </a:lnTo>
                <a:lnTo>
                  <a:pt x="59216" y="5114"/>
                </a:lnTo>
                <a:lnTo>
                  <a:pt x="58909" y="5114"/>
                </a:lnTo>
                <a:lnTo>
                  <a:pt x="59523" y="4500"/>
                </a:lnTo>
                <a:close/>
                <a:moveTo>
                  <a:pt x="70057" y="4705"/>
                </a:moveTo>
                <a:lnTo>
                  <a:pt x="68324" y="4801"/>
                </a:lnTo>
                <a:lnTo>
                  <a:pt x="68324" y="4801"/>
                </a:lnTo>
                <a:lnTo>
                  <a:pt x="68420" y="4807"/>
                </a:lnTo>
                <a:lnTo>
                  <a:pt x="68420" y="5318"/>
                </a:lnTo>
                <a:lnTo>
                  <a:pt x="67909" y="5625"/>
                </a:lnTo>
                <a:lnTo>
                  <a:pt x="67807" y="5830"/>
                </a:lnTo>
                <a:lnTo>
                  <a:pt x="68420" y="6034"/>
                </a:lnTo>
                <a:lnTo>
                  <a:pt x="68318" y="6136"/>
                </a:lnTo>
                <a:lnTo>
                  <a:pt x="69955" y="6136"/>
                </a:lnTo>
                <a:lnTo>
                  <a:pt x="69648" y="6341"/>
                </a:lnTo>
                <a:lnTo>
                  <a:pt x="75580" y="6034"/>
                </a:lnTo>
                <a:lnTo>
                  <a:pt x="75068" y="5932"/>
                </a:lnTo>
                <a:lnTo>
                  <a:pt x="75580" y="5523"/>
                </a:lnTo>
                <a:lnTo>
                  <a:pt x="74966" y="5420"/>
                </a:lnTo>
                <a:lnTo>
                  <a:pt x="75068" y="5318"/>
                </a:lnTo>
                <a:lnTo>
                  <a:pt x="71898" y="5523"/>
                </a:lnTo>
                <a:lnTo>
                  <a:pt x="72000" y="5625"/>
                </a:lnTo>
                <a:lnTo>
                  <a:pt x="70261" y="5420"/>
                </a:lnTo>
                <a:lnTo>
                  <a:pt x="70159" y="5523"/>
                </a:lnTo>
                <a:lnTo>
                  <a:pt x="69750" y="5523"/>
                </a:lnTo>
                <a:lnTo>
                  <a:pt x="70261" y="5318"/>
                </a:lnTo>
                <a:lnTo>
                  <a:pt x="69239" y="4909"/>
                </a:lnTo>
                <a:lnTo>
                  <a:pt x="70568" y="4909"/>
                </a:lnTo>
                <a:lnTo>
                  <a:pt x="69443" y="4807"/>
                </a:lnTo>
                <a:lnTo>
                  <a:pt x="70057" y="4705"/>
                </a:lnTo>
                <a:close/>
                <a:moveTo>
                  <a:pt x="165273" y="4705"/>
                </a:moveTo>
                <a:lnTo>
                  <a:pt x="160773" y="4909"/>
                </a:lnTo>
                <a:lnTo>
                  <a:pt x="160875" y="5011"/>
                </a:lnTo>
                <a:lnTo>
                  <a:pt x="160364" y="5114"/>
                </a:lnTo>
                <a:lnTo>
                  <a:pt x="159341" y="5420"/>
                </a:lnTo>
                <a:lnTo>
                  <a:pt x="158727" y="5625"/>
                </a:lnTo>
                <a:lnTo>
                  <a:pt x="158830" y="5727"/>
                </a:lnTo>
                <a:lnTo>
                  <a:pt x="158216" y="5830"/>
                </a:lnTo>
                <a:lnTo>
                  <a:pt x="158727" y="5932"/>
                </a:lnTo>
                <a:lnTo>
                  <a:pt x="158318" y="6239"/>
                </a:lnTo>
                <a:lnTo>
                  <a:pt x="158727" y="6341"/>
                </a:lnTo>
                <a:lnTo>
                  <a:pt x="158318" y="6443"/>
                </a:lnTo>
                <a:lnTo>
                  <a:pt x="158114" y="6648"/>
                </a:lnTo>
                <a:lnTo>
                  <a:pt x="157602" y="6955"/>
                </a:lnTo>
                <a:lnTo>
                  <a:pt x="158114" y="7261"/>
                </a:lnTo>
                <a:lnTo>
                  <a:pt x="160057" y="7057"/>
                </a:lnTo>
                <a:lnTo>
                  <a:pt x="159750" y="6852"/>
                </a:lnTo>
                <a:lnTo>
                  <a:pt x="160159" y="6341"/>
                </a:lnTo>
                <a:lnTo>
                  <a:pt x="160875" y="6239"/>
                </a:lnTo>
                <a:lnTo>
                  <a:pt x="160875" y="6136"/>
                </a:lnTo>
                <a:lnTo>
                  <a:pt x="161182" y="6034"/>
                </a:lnTo>
                <a:lnTo>
                  <a:pt x="160977" y="5932"/>
                </a:lnTo>
                <a:lnTo>
                  <a:pt x="165273" y="4705"/>
                </a:lnTo>
                <a:close/>
                <a:moveTo>
                  <a:pt x="212114" y="6852"/>
                </a:moveTo>
                <a:lnTo>
                  <a:pt x="211500" y="7261"/>
                </a:lnTo>
                <a:lnTo>
                  <a:pt x="214057" y="7364"/>
                </a:lnTo>
                <a:lnTo>
                  <a:pt x="212114" y="6852"/>
                </a:lnTo>
                <a:close/>
                <a:moveTo>
                  <a:pt x="177955" y="7159"/>
                </a:moveTo>
                <a:lnTo>
                  <a:pt x="178568" y="7466"/>
                </a:lnTo>
                <a:lnTo>
                  <a:pt x="177852" y="7261"/>
                </a:lnTo>
                <a:lnTo>
                  <a:pt x="177955" y="7159"/>
                </a:lnTo>
                <a:close/>
                <a:moveTo>
                  <a:pt x="58602" y="6955"/>
                </a:moveTo>
                <a:lnTo>
                  <a:pt x="57375" y="7159"/>
                </a:lnTo>
                <a:lnTo>
                  <a:pt x="57784" y="7568"/>
                </a:lnTo>
                <a:lnTo>
                  <a:pt x="58602" y="7261"/>
                </a:lnTo>
                <a:lnTo>
                  <a:pt x="58602" y="6955"/>
                </a:lnTo>
                <a:close/>
                <a:moveTo>
                  <a:pt x="108307" y="7568"/>
                </a:moveTo>
                <a:lnTo>
                  <a:pt x="108211" y="7587"/>
                </a:lnTo>
                <a:lnTo>
                  <a:pt x="108211" y="7587"/>
                </a:lnTo>
                <a:lnTo>
                  <a:pt x="108381" y="7603"/>
                </a:lnTo>
                <a:lnTo>
                  <a:pt x="108381" y="7603"/>
                </a:lnTo>
                <a:lnTo>
                  <a:pt x="108307" y="7568"/>
                </a:lnTo>
                <a:close/>
                <a:moveTo>
                  <a:pt x="73636" y="7159"/>
                </a:moveTo>
                <a:lnTo>
                  <a:pt x="74659" y="7670"/>
                </a:lnTo>
                <a:lnTo>
                  <a:pt x="76193" y="7670"/>
                </a:lnTo>
                <a:lnTo>
                  <a:pt x="76193" y="7466"/>
                </a:lnTo>
                <a:lnTo>
                  <a:pt x="75989" y="7261"/>
                </a:lnTo>
                <a:lnTo>
                  <a:pt x="73636" y="7159"/>
                </a:lnTo>
                <a:close/>
                <a:moveTo>
                  <a:pt x="108381" y="7603"/>
                </a:moveTo>
                <a:lnTo>
                  <a:pt x="109841" y="8284"/>
                </a:lnTo>
                <a:lnTo>
                  <a:pt x="110250" y="7773"/>
                </a:lnTo>
                <a:lnTo>
                  <a:pt x="108381" y="7603"/>
                </a:lnTo>
                <a:close/>
                <a:moveTo>
                  <a:pt x="68011" y="6852"/>
                </a:moveTo>
                <a:lnTo>
                  <a:pt x="64227" y="7364"/>
                </a:lnTo>
                <a:lnTo>
                  <a:pt x="63511" y="8386"/>
                </a:lnTo>
                <a:lnTo>
                  <a:pt x="63511" y="8386"/>
                </a:lnTo>
                <a:lnTo>
                  <a:pt x="64534" y="8182"/>
                </a:lnTo>
                <a:lnTo>
                  <a:pt x="64739" y="7773"/>
                </a:lnTo>
                <a:lnTo>
                  <a:pt x="65352" y="7773"/>
                </a:lnTo>
                <a:lnTo>
                  <a:pt x="68011" y="6852"/>
                </a:lnTo>
                <a:close/>
                <a:moveTo>
                  <a:pt x="216716" y="8182"/>
                </a:moveTo>
                <a:lnTo>
                  <a:pt x="217227" y="8489"/>
                </a:lnTo>
                <a:lnTo>
                  <a:pt x="217330" y="8182"/>
                </a:lnTo>
                <a:close/>
                <a:moveTo>
                  <a:pt x="62080" y="6852"/>
                </a:moveTo>
                <a:lnTo>
                  <a:pt x="60852" y="7159"/>
                </a:lnTo>
                <a:lnTo>
                  <a:pt x="61568" y="7364"/>
                </a:lnTo>
                <a:lnTo>
                  <a:pt x="61057" y="7466"/>
                </a:lnTo>
                <a:lnTo>
                  <a:pt x="61057" y="7568"/>
                </a:lnTo>
                <a:lnTo>
                  <a:pt x="60341" y="7773"/>
                </a:lnTo>
                <a:lnTo>
                  <a:pt x="60034" y="7466"/>
                </a:lnTo>
                <a:lnTo>
                  <a:pt x="59420" y="7773"/>
                </a:lnTo>
                <a:lnTo>
                  <a:pt x="59727" y="8182"/>
                </a:lnTo>
                <a:lnTo>
                  <a:pt x="60136" y="8284"/>
                </a:lnTo>
                <a:lnTo>
                  <a:pt x="60443" y="8898"/>
                </a:lnTo>
                <a:lnTo>
                  <a:pt x="61159" y="8898"/>
                </a:lnTo>
                <a:lnTo>
                  <a:pt x="61364" y="8489"/>
                </a:lnTo>
                <a:lnTo>
                  <a:pt x="62182" y="8591"/>
                </a:lnTo>
                <a:lnTo>
                  <a:pt x="63205" y="7773"/>
                </a:lnTo>
                <a:lnTo>
                  <a:pt x="62795" y="7875"/>
                </a:lnTo>
                <a:lnTo>
                  <a:pt x="62795" y="7670"/>
                </a:lnTo>
                <a:lnTo>
                  <a:pt x="62898" y="7670"/>
                </a:lnTo>
                <a:lnTo>
                  <a:pt x="62182" y="7568"/>
                </a:lnTo>
                <a:lnTo>
                  <a:pt x="63409" y="7261"/>
                </a:lnTo>
                <a:lnTo>
                  <a:pt x="63205" y="7159"/>
                </a:lnTo>
                <a:lnTo>
                  <a:pt x="63511" y="6852"/>
                </a:lnTo>
                <a:close/>
                <a:moveTo>
                  <a:pt x="47250" y="6443"/>
                </a:moveTo>
                <a:lnTo>
                  <a:pt x="47148" y="6852"/>
                </a:lnTo>
                <a:lnTo>
                  <a:pt x="43977" y="8386"/>
                </a:lnTo>
                <a:lnTo>
                  <a:pt x="44284" y="8386"/>
                </a:lnTo>
                <a:lnTo>
                  <a:pt x="44898" y="8693"/>
                </a:lnTo>
                <a:lnTo>
                  <a:pt x="44795" y="9102"/>
                </a:lnTo>
                <a:lnTo>
                  <a:pt x="44795" y="9102"/>
                </a:lnTo>
                <a:lnTo>
                  <a:pt x="51955" y="7159"/>
                </a:lnTo>
                <a:lnTo>
                  <a:pt x="51545" y="6545"/>
                </a:lnTo>
                <a:lnTo>
                  <a:pt x="50318" y="6750"/>
                </a:lnTo>
                <a:lnTo>
                  <a:pt x="50420" y="6545"/>
                </a:lnTo>
                <a:lnTo>
                  <a:pt x="50011" y="6648"/>
                </a:lnTo>
                <a:lnTo>
                  <a:pt x="50216" y="6545"/>
                </a:lnTo>
                <a:lnTo>
                  <a:pt x="47250" y="6443"/>
                </a:lnTo>
                <a:close/>
                <a:moveTo>
                  <a:pt x="158625" y="7261"/>
                </a:moveTo>
                <a:lnTo>
                  <a:pt x="157602" y="7875"/>
                </a:lnTo>
                <a:lnTo>
                  <a:pt x="157500" y="8182"/>
                </a:lnTo>
                <a:lnTo>
                  <a:pt x="156989" y="8284"/>
                </a:lnTo>
                <a:lnTo>
                  <a:pt x="159034" y="9102"/>
                </a:lnTo>
                <a:lnTo>
                  <a:pt x="158830" y="9102"/>
                </a:lnTo>
                <a:lnTo>
                  <a:pt x="158830" y="9205"/>
                </a:lnTo>
                <a:lnTo>
                  <a:pt x="158727" y="9205"/>
                </a:lnTo>
                <a:lnTo>
                  <a:pt x="158727" y="9307"/>
                </a:lnTo>
                <a:lnTo>
                  <a:pt x="158625" y="9307"/>
                </a:lnTo>
                <a:lnTo>
                  <a:pt x="160773" y="9614"/>
                </a:lnTo>
                <a:lnTo>
                  <a:pt x="160773" y="9614"/>
                </a:lnTo>
                <a:lnTo>
                  <a:pt x="160568" y="9511"/>
                </a:lnTo>
                <a:lnTo>
                  <a:pt x="161489" y="9511"/>
                </a:lnTo>
                <a:lnTo>
                  <a:pt x="159239" y="8080"/>
                </a:lnTo>
                <a:lnTo>
                  <a:pt x="159341" y="7773"/>
                </a:lnTo>
                <a:lnTo>
                  <a:pt x="159545" y="7670"/>
                </a:lnTo>
                <a:lnTo>
                  <a:pt x="159545" y="7466"/>
                </a:lnTo>
                <a:lnTo>
                  <a:pt x="158625" y="7261"/>
                </a:lnTo>
                <a:close/>
                <a:moveTo>
                  <a:pt x="18920" y="9818"/>
                </a:moveTo>
                <a:lnTo>
                  <a:pt x="18511" y="9920"/>
                </a:lnTo>
                <a:lnTo>
                  <a:pt x="18511" y="9920"/>
                </a:lnTo>
                <a:lnTo>
                  <a:pt x="18637" y="9901"/>
                </a:lnTo>
                <a:lnTo>
                  <a:pt x="18637" y="9901"/>
                </a:lnTo>
                <a:lnTo>
                  <a:pt x="18920" y="9818"/>
                </a:lnTo>
                <a:close/>
                <a:moveTo>
                  <a:pt x="137352" y="10125"/>
                </a:moveTo>
                <a:lnTo>
                  <a:pt x="137352" y="10125"/>
                </a:lnTo>
                <a:lnTo>
                  <a:pt x="137352" y="10125"/>
                </a:lnTo>
                <a:close/>
                <a:moveTo>
                  <a:pt x="88977" y="9818"/>
                </a:moveTo>
                <a:lnTo>
                  <a:pt x="88670" y="10125"/>
                </a:lnTo>
                <a:lnTo>
                  <a:pt x="88466" y="10125"/>
                </a:lnTo>
                <a:lnTo>
                  <a:pt x="88364" y="10432"/>
                </a:lnTo>
                <a:lnTo>
                  <a:pt x="88875" y="10534"/>
                </a:lnTo>
                <a:lnTo>
                  <a:pt x="88568" y="10636"/>
                </a:lnTo>
                <a:lnTo>
                  <a:pt x="89489" y="10636"/>
                </a:lnTo>
                <a:lnTo>
                  <a:pt x="90000" y="10227"/>
                </a:lnTo>
                <a:lnTo>
                  <a:pt x="88977" y="9818"/>
                </a:lnTo>
                <a:close/>
                <a:moveTo>
                  <a:pt x="52466" y="7261"/>
                </a:moveTo>
                <a:lnTo>
                  <a:pt x="48170" y="8591"/>
                </a:lnTo>
                <a:lnTo>
                  <a:pt x="48784" y="8693"/>
                </a:lnTo>
                <a:lnTo>
                  <a:pt x="48375" y="8898"/>
                </a:lnTo>
                <a:lnTo>
                  <a:pt x="50216" y="8795"/>
                </a:lnTo>
                <a:lnTo>
                  <a:pt x="50216" y="8795"/>
                </a:lnTo>
                <a:lnTo>
                  <a:pt x="49705" y="8898"/>
                </a:lnTo>
                <a:lnTo>
                  <a:pt x="49807" y="8898"/>
                </a:lnTo>
                <a:lnTo>
                  <a:pt x="47761" y="9307"/>
                </a:lnTo>
                <a:lnTo>
                  <a:pt x="51545" y="9818"/>
                </a:lnTo>
                <a:lnTo>
                  <a:pt x="48273" y="9920"/>
                </a:lnTo>
                <a:lnTo>
                  <a:pt x="47557" y="10534"/>
                </a:lnTo>
                <a:lnTo>
                  <a:pt x="49193" y="10739"/>
                </a:lnTo>
                <a:lnTo>
                  <a:pt x="48989" y="11352"/>
                </a:lnTo>
                <a:lnTo>
                  <a:pt x="54102" y="10534"/>
                </a:lnTo>
                <a:lnTo>
                  <a:pt x="54102" y="10739"/>
                </a:lnTo>
                <a:lnTo>
                  <a:pt x="54818" y="10841"/>
                </a:lnTo>
                <a:lnTo>
                  <a:pt x="54614" y="10943"/>
                </a:lnTo>
                <a:lnTo>
                  <a:pt x="56148" y="11045"/>
                </a:lnTo>
                <a:lnTo>
                  <a:pt x="57170" y="10534"/>
                </a:lnTo>
                <a:lnTo>
                  <a:pt x="56250" y="10739"/>
                </a:lnTo>
                <a:lnTo>
                  <a:pt x="56455" y="10534"/>
                </a:lnTo>
                <a:lnTo>
                  <a:pt x="56352" y="10432"/>
                </a:lnTo>
                <a:lnTo>
                  <a:pt x="58295" y="10023"/>
                </a:lnTo>
                <a:lnTo>
                  <a:pt x="57989" y="9920"/>
                </a:lnTo>
                <a:lnTo>
                  <a:pt x="57989" y="9818"/>
                </a:lnTo>
                <a:lnTo>
                  <a:pt x="56864" y="9409"/>
                </a:lnTo>
                <a:lnTo>
                  <a:pt x="57682" y="7670"/>
                </a:lnTo>
                <a:lnTo>
                  <a:pt x="56455" y="7364"/>
                </a:lnTo>
                <a:lnTo>
                  <a:pt x="55739" y="8489"/>
                </a:lnTo>
                <a:lnTo>
                  <a:pt x="55023" y="8693"/>
                </a:lnTo>
                <a:lnTo>
                  <a:pt x="55023" y="8693"/>
                </a:lnTo>
                <a:lnTo>
                  <a:pt x="55227" y="7875"/>
                </a:lnTo>
                <a:lnTo>
                  <a:pt x="54614" y="7773"/>
                </a:lnTo>
                <a:lnTo>
                  <a:pt x="53591" y="8080"/>
                </a:lnTo>
                <a:lnTo>
                  <a:pt x="53693" y="7977"/>
                </a:lnTo>
                <a:lnTo>
                  <a:pt x="53182" y="8080"/>
                </a:lnTo>
                <a:lnTo>
                  <a:pt x="53182" y="8080"/>
                </a:lnTo>
                <a:lnTo>
                  <a:pt x="53898" y="7773"/>
                </a:lnTo>
                <a:lnTo>
                  <a:pt x="51750" y="7875"/>
                </a:lnTo>
                <a:lnTo>
                  <a:pt x="52466" y="7261"/>
                </a:lnTo>
                <a:close/>
                <a:moveTo>
                  <a:pt x="60341" y="10330"/>
                </a:moveTo>
                <a:lnTo>
                  <a:pt x="58602" y="10841"/>
                </a:lnTo>
                <a:lnTo>
                  <a:pt x="59114" y="11148"/>
                </a:lnTo>
                <a:lnTo>
                  <a:pt x="60136" y="11352"/>
                </a:lnTo>
                <a:lnTo>
                  <a:pt x="61159" y="11045"/>
                </a:lnTo>
                <a:lnTo>
                  <a:pt x="60239" y="10432"/>
                </a:lnTo>
                <a:lnTo>
                  <a:pt x="60341" y="10330"/>
                </a:lnTo>
                <a:close/>
                <a:moveTo>
                  <a:pt x="175193" y="11250"/>
                </a:moveTo>
                <a:lnTo>
                  <a:pt x="176114" y="11557"/>
                </a:lnTo>
                <a:lnTo>
                  <a:pt x="176114" y="12068"/>
                </a:lnTo>
                <a:lnTo>
                  <a:pt x="177136" y="12170"/>
                </a:lnTo>
                <a:lnTo>
                  <a:pt x="177136" y="12170"/>
                </a:lnTo>
                <a:lnTo>
                  <a:pt x="176011" y="12068"/>
                </a:lnTo>
                <a:lnTo>
                  <a:pt x="175193" y="11250"/>
                </a:lnTo>
                <a:close/>
                <a:moveTo>
                  <a:pt x="73023" y="11557"/>
                </a:moveTo>
                <a:lnTo>
                  <a:pt x="72307" y="12375"/>
                </a:lnTo>
                <a:lnTo>
                  <a:pt x="73432" y="12375"/>
                </a:lnTo>
                <a:lnTo>
                  <a:pt x="74148" y="11659"/>
                </a:lnTo>
                <a:lnTo>
                  <a:pt x="73023" y="11557"/>
                </a:lnTo>
                <a:close/>
                <a:moveTo>
                  <a:pt x="108409" y="13295"/>
                </a:moveTo>
                <a:lnTo>
                  <a:pt x="108716" y="13398"/>
                </a:lnTo>
                <a:lnTo>
                  <a:pt x="108818" y="13398"/>
                </a:lnTo>
                <a:lnTo>
                  <a:pt x="108409" y="13295"/>
                </a:lnTo>
                <a:close/>
                <a:moveTo>
                  <a:pt x="9205" y="13807"/>
                </a:moveTo>
                <a:lnTo>
                  <a:pt x="9102" y="13909"/>
                </a:lnTo>
                <a:lnTo>
                  <a:pt x="9205" y="13909"/>
                </a:lnTo>
                <a:lnTo>
                  <a:pt x="9205" y="13807"/>
                </a:lnTo>
                <a:close/>
                <a:moveTo>
                  <a:pt x="5420" y="11045"/>
                </a:moveTo>
                <a:lnTo>
                  <a:pt x="0" y="14420"/>
                </a:lnTo>
                <a:lnTo>
                  <a:pt x="511" y="14318"/>
                </a:lnTo>
                <a:lnTo>
                  <a:pt x="1227" y="13909"/>
                </a:lnTo>
                <a:lnTo>
                  <a:pt x="1227" y="13705"/>
                </a:lnTo>
                <a:lnTo>
                  <a:pt x="1739" y="13398"/>
                </a:lnTo>
                <a:lnTo>
                  <a:pt x="1636" y="13500"/>
                </a:lnTo>
                <a:lnTo>
                  <a:pt x="2352" y="13295"/>
                </a:lnTo>
                <a:lnTo>
                  <a:pt x="2148" y="13398"/>
                </a:lnTo>
                <a:lnTo>
                  <a:pt x="2761" y="13193"/>
                </a:lnTo>
                <a:lnTo>
                  <a:pt x="2761" y="13193"/>
                </a:lnTo>
                <a:lnTo>
                  <a:pt x="1636" y="14011"/>
                </a:lnTo>
                <a:lnTo>
                  <a:pt x="3273" y="14114"/>
                </a:lnTo>
                <a:lnTo>
                  <a:pt x="3068" y="14625"/>
                </a:lnTo>
                <a:lnTo>
                  <a:pt x="3375" y="15034"/>
                </a:lnTo>
                <a:lnTo>
                  <a:pt x="3989" y="14932"/>
                </a:lnTo>
                <a:lnTo>
                  <a:pt x="3682" y="15136"/>
                </a:lnTo>
                <a:lnTo>
                  <a:pt x="4295" y="14932"/>
                </a:lnTo>
                <a:lnTo>
                  <a:pt x="4193" y="15034"/>
                </a:lnTo>
                <a:lnTo>
                  <a:pt x="4193" y="15034"/>
                </a:lnTo>
                <a:lnTo>
                  <a:pt x="4602" y="14727"/>
                </a:lnTo>
                <a:lnTo>
                  <a:pt x="4500" y="14625"/>
                </a:lnTo>
                <a:lnTo>
                  <a:pt x="5523" y="14318"/>
                </a:lnTo>
                <a:lnTo>
                  <a:pt x="5318" y="14318"/>
                </a:lnTo>
                <a:lnTo>
                  <a:pt x="5830" y="14114"/>
                </a:lnTo>
                <a:lnTo>
                  <a:pt x="5727" y="14114"/>
                </a:lnTo>
                <a:lnTo>
                  <a:pt x="5727" y="13909"/>
                </a:lnTo>
                <a:lnTo>
                  <a:pt x="6136" y="14011"/>
                </a:lnTo>
                <a:lnTo>
                  <a:pt x="6750" y="14011"/>
                </a:lnTo>
                <a:lnTo>
                  <a:pt x="6852" y="13807"/>
                </a:lnTo>
                <a:lnTo>
                  <a:pt x="7159" y="13909"/>
                </a:lnTo>
                <a:lnTo>
                  <a:pt x="8386" y="13500"/>
                </a:lnTo>
                <a:lnTo>
                  <a:pt x="8080" y="13398"/>
                </a:lnTo>
                <a:lnTo>
                  <a:pt x="7977" y="13398"/>
                </a:lnTo>
                <a:lnTo>
                  <a:pt x="8080" y="13193"/>
                </a:lnTo>
                <a:lnTo>
                  <a:pt x="8080" y="12886"/>
                </a:lnTo>
                <a:lnTo>
                  <a:pt x="7364" y="12682"/>
                </a:lnTo>
                <a:lnTo>
                  <a:pt x="7364" y="12682"/>
                </a:lnTo>
                <a:lnTo>
                  <a:pt x="7568" y="12784"/>
                </a:lnTo>
                <a:lnTo>
                  <a:pt x="6852" y="12886"/>
                </a:lnTo>
                <a:lnTo>
                  <a:pt x="7261" y="12682"/>
                </a:lnTo>
                <a:lnTo>
                  <a:pt x="6341" y="12682"/>
                </a:lnTo>
                <a:lnTo>
                  <a:pt x="6034" y="12989"/>
                </a:lnTo>
                <a:lnTo>
                  <a:pt x="6034" y="13193"/>
                </a:lnTo>
                <a:lnTo>
                  <a:pt x="5625" y="13398"/>
                </a:lnTo>
                <a:lnTo>
                  <a:pt x="5625" y="13398"/>
                </a:lnTo>
                <a:lnTo>
                  <a:pt x="5932" y="13193"/>
                </a:lnTo>
                <a:lnTo>
                  <a:pt x="5523" y="13295"/>
                </a:lnTo>
                <a:lnTo>
                  <a:pt x="5523" y="13091"/>
                </a:lnTo>
                <a:lnTo>
                  <a:pt x="6545" y="12375"/>
                </a:lnTo>
                <a:lnTo>
                  <a:pt x="6136" y="12375"/>
                </a:lnTo>
                <a:lnTo>
                  <a:pt x="6648" y="12068"/>
                </a:lnTo>
                <a:lnTo>
                  <a:pt x="5830" y="11659"/>
                </a:lnTo>
                <a:lnTo>
                  <a:pt x="5932" y="11557"/>
                </a:lnTo>
                <a:lnTo>
                  <a:pt x="5727" y="11352"/>
                </a:lnTo>
                <a:lnTo>
                  <a:pt x="5523" y="11557"/>
                </a:lnTo>
                <a:lnTo>
                  <a:pt x="5523" y="11352"/>
                </a:lnTo>
                <a:lnTo>
                  <a:pt x="5625" y="11250"/>
                </a:lnTo>
                <a:lnTo>
                  <a:pt x="5420" y="11045"/>
                </a:lnTo>
                <a:close/>
                <a:moveTo>
                  <a:pt x="113011" y="13193"/>
                </a:moveTo>
                <a:lnTo>
                  <a:pt x="112807" y="13398"/>
                </a:lnTo>
                <a:lnTo>
                  <a:pt x="112500" y="13398"/>
                </a:lnTo>
                <a:lnTo>
                  <a:pt x="112193" y="13602"/>
                </a:lnTo>
                <a:lnTo>
                  <a:pt x="111682" y="13500"/>
                </a:lnTo>
                <a:lnTo>
                  <a:pt x="111682" y="13500"/>
                </a:lnTo>
                <a:lnTo>
                  <a:pt x="111784" y="13807"/>
                </a:lnTo>
                <a:lnTo>
                  <a:pt x="111170" y="13500"/>
                </a:lnTo>
                <a:lnTo>
                  <a:pt x="110864" y="13500"/>
                </a:lnTo>
                <a:lnTo>
                  <a:pt x="110864" y="13807"/>
                </a:lnTo>
                <a:lnTo>
                  <a:pt x="110250" y="13602"/>
                </a:lnTo>
                <a:lnTo>
                  <a:pt x="110148" y="14011"/>
                </a:lnTo>
                <a:lnTo>
                  <a:pt x="109739" y="14011"/>
                </a:lnTo>
                <a:lnTo>
                  <a:pt x="109636" y="14216"/>
                </a:lnTo>
                <a:lnTo>
                  <a:pt x="109432" y="14114"/>
                </a:lnTo>
                <a:lnTo>
                  <a:pt x="109534" y="14011"/>
                </a:lnTo>
                <a:lnTo>
                  <a:pt x="109330" y="13807"/>
                </a:lnTo>
                <a:lnTo>
                  <a:pt x="109534" y="13602"/>
                </a:lnTo>
                <a:lnTo>
                  <a:pt x="108716" y="13398"/>
                </a:lnTo>
                <a:lnTo>
                  <a:pt x="108511" y="13398"/>
                </a:lnTo>
                <a:lnTo>
                  <a:pt x="108716" y="13705"/>
                </a:lnTo>
                <a:lnTo>
                  <a:pt x="108102" y="13500"/>
                </a:lnTo>
                <a:lnTo>
                  <a:pt x="108102" y="13500"/>
                </a:lnTo>
                <a:lnTo>
                  <a:pt x="108205" y="13602"/>
                </a:lnTo>
                <a:lnTo>
                  <a:pt x="108102" y="13705"/>
                </a:lnTo>
                <a:lnTo>
                  <a:pt x="107898" y="13705"/>
                </a:lnTo>
                <a:lnTo>
                  <a:pt x="108205" y="13807"/>
                </a:lnTo>
                <a:lnTo>
                  <a:pt x="107693" y="13807"/>
                </a:lnTo>
                <a:lnTo>
                  <a:pt x="107795" y="14011"/>
                </a:lnTo>
                <a:lnTo>
                  <a:pt x="107386" y="14011"/>
                </a:lnTo>
                <a:lnTo>
                  <a:pt x="109125" y="14114"/>
                </a:lnTo>
                <a:lnTo>
                  <a:pt x="108614" y="14318"/>
                </a:lnTo>
                <a:lnTo>
                  <a:pt x="109125" y="14318"/>
                </a:lnTo>
                <a:lnTo>
                  <a:pt x="109125" y="14420"/>
                </a:lnTo>
                <a:lnTo>
                  <a:pt x="107898" y="14523"/>
                </a:lnTo>
                <a:lnTo>
                  <a:pt x="107795" y="14727"/>
                </a:lnTo>
                <a:lnTo>
                  <a:pt x="109227" y="14830"/>
                </a:lnTo>
                <a:lnTo>
                  <a:pt x="108818" y="15136"/>
                </a:lnTo>
                <a:lnTo>
                  <a:pt x="109227" y="15034"/>
                </a:lnTo>
                <a:lnTo>
                  <a:pt x="108307" y="15341"/>
                </a:lnTo>
                <a:lnTo>
                  <a:pt x="108716" y="15545"/>
                </a:lnTo>
                <a:lnTo>
                  <a:pt x="109432" y="15443"/>
                </a:lnTo>
                <a:lnTo>
                  <a:pt x="111375" y="15852"/>
                </a:lnTo>
                <a:lnTo>
                  <a:pt x="114648" y="14625"/>
                </a:lnTo>
                <a:lnTo>
                  <a:pt x="114648" y="14216"/>
                </a:lnTo>
                <a:lnTo>
                  <a:pt x="114034" y="13807"/>
                </a:lnTo>
                <a:lnTo>
                  <a:pt x="113830" y="13500"/>
                </a:lnTo>
                <a:lnTo>
                  <a:pt x="114239" y="13295"/>
                </a:lnTo>
                <a:lnTo>
                  <a:pt x="113011" y="13193"/>
                </a:lnTo>
                <a:close/>
                <a:moveTo>
                  <a:pt x="65557" y="13705"/>
                </a:moveTo>
                <a:lnTo>
                  <a:pt x="63102" y="15750"/>
                </a:lnTo>
                <a:lnTo>
                  <a:pt x="63818" y="15750"/>
                </a:lnTo>
                <a:lnTo>
                  <a:pt x="64023" y="16159"/>
                </a:lnTo>
                <a:lnTo>
                  <a:pt x="66309" y="15364"/>
                </a:lnTo>
                <a:lnTo>
                  <a:pt x="66309" y="15364"/>
                </a:lnTo>
                <a:lnTo>
                  <a:pt x="67091" y="15852"/>
                </a:lnTo>
                <a:lnTo>
                  <a:pt x="68114" y="15545"/>
                </a:lnTo>
                <a:lnTo>
                  <a:pt x="67091" y="15443"/>
                </a:lnTo>
                <a:lnTo>
                  <a:pt x="67295" y="14830"/>
                </a:lnTo>
                <a:lnTo>
                  <a:pt x="65659" y="14011"/>
                </a:lnTo>
                <a:lnTo>
                  <a:pt x="65557" y="13705"/>
                </a:lnTo>
                <a:close/>
                <a:moveTo>
                  <a:pt x="128864" y="16773"/>
                </a:moveTo>
                <a:lnTo>
                  <a:pt x="128455" y="16875"/>
                </a:lnTo>
                <a:lnTo>
                  <a:pt x="128455" y="16875"/>
                </a:lnTo>
                <a:lnTo>
                  <a:pt x="128785" y="16804"/>
                </a:lnTo>
                <a:lnTo>
                  <a:pt x="128785" y="16804"/>
                </a:lnTo>
                <a:lnTo>
                  <a:pt x="128864" y="16773"/>
                </a:lnTo>
                <a:close/>
                <a:moveTo>
                  <a:pt x="73227" y="6955"/>
                </a:moveTo>
                <a:lnTo>
                  <a:pt x="70773" y="7364"/>
                </a:lnTo>
                <a:lnTo>
                  <a:pt x="71080" y="7670"/>
                </a:lnTo>
                <a:lnTo>
                  <a:pt x="70159" y="7773"/>
                </a:lnTo>
                <a:lnTo>
                  <a:pt x="70466" y="8080"/>
                </a:lnTo>
                <a:lnTo>
                  <a:pt x="70466" y="8386"/>
                </a:lnTo>
                <a:lnTo>
                  <a:pt x="69443" y="8386"/>
                </a:lnTo>
                <a:lnTo>
                  <a:pt x="69955" y="8693"/>
                </a:lnTo>
                <a:lnTo>
                  <a:pt x="69545" y="9205"/>
                </a:lnTo>
                <a:lnTo>
                  <a:pt x="68318" y="9205"/>
                </a:lnTo>
                <a:lnTo>
                  <a:pt x="69545" y="8898"/>
                </a:lnTo>
                <a:lnTo>
                  <a:pt x="69136" y="8489"/>
                </a:lnTo>
                <a:lnTo>
                  <a:pt x="69443" y="7773"/>
                </a:lnTo>
                <a:lnTo>
                  <a:pt x="71284" y="6955"/>
                </a:lnTo>
                <a:lnTo>
                  <a:pt x="71284" y="6955"/>
                </a:lnTo>
                <a:lnTo>
                  <a:pt x="67193" y="8284"/>
                </a:lnTo>
                <a:lnTo>
                  <a:pt x="66682" y="8898"/>
                </a:lnTo>
                <a:lnTo>
                  <a:pt x="67909" y="9205"/>
                </a:lnTo>
                <a:lnTo>
                  <a:pt x="66477" y="9205"/>
                </a:lnTo>
                <a:lnTo>
                  <a:pt x="68114" y="9716"/>
                </a:lnTo>
                <a:lnTo>
                  <a:pt x="67909" y="9920"/>
                </a:lnTo>
                <a:lnTo>
                  <a:pt x="70875" y="10125"/>
                </a:lnTo>
                <a:lnTo>
                  <a:pt x="70875" y="10023"/>
                </a:lnTo>
                <a:lnTo>
                  <a:pt x="72205" y="10227"/>
                </a:lnTo>
                <a:lnTo>
                  <a:pt x="72614" y="9716"/>
                </a:lnTo>
                <a:lnTo>
                  <a:pt x="73534" y="9920"/>
                </a:lnTo>
                <a:lnTo>
                  <a:pt x="73432" y="10227"/>
                </a:lnTo>
                <a:lnTo>
                  <a:pt x="73841" y="10330"/>
                </a:lnTo>
                <a:lnTo>
                  <a:pt x="73636" y="10432"/>
                </a:lnTo>
                <a:lnTo>
                  <a:pt x="74148" y="10330"/>
                </a:lnTo>
                <a:lnTo>
                  <a:pt x="74250" y="10739"/>
                </a:lnTo>
                <a:lnTo>
                  <a:pt x="73432" y="11148"/>
                </a:lnTo>
                <a:lnTo>
                  <a:pt x="74685" y="10969"/>
                </a:lnTo>
                <a:lnTo>
                  <a:pt x="74761" y="11045"/>
                </a:lnTo>
                <a:lnTo>
                  <a:pt x="74557" y="11148"/>
                </a:lnTo>
                <a:lnTo>
                  <a:pt x="75375" y="11557"/>
                </a:lnTo>
                <a:lnTo>
                  <a:pt x="75477" y="12273"/>
                </a:lnTo>
                <a:lnTo>
                  <a:pt x="73534" y="13398"/>
                </a:lnTo>
                <a:lnTo>
                  <a:pt x="73636" y="13807"/>
                </a:lnTo>
                <a:lnTo>
                  <a:pt x="72000" y="14216"/>
                </a:lnTo>
                <a:lnTo>
                  <a:pt x="72000" y="14318"/>
                </a:lnTo>
                <a:lnTo>
                  <a:pt x="72000" y="14420"/>
                </a:lnTo>
                <a:lnTo>
                  <a:pt x="71898" y="14625"/>
                </a:lnTo>
                <a:lnTo>
                  <a:pt x="72000" y="14318"/>
                </a:lnTo>
                <a:lnTo>
                  <a:pt x="71080" y="14114"/>
                </a:lnTo>
                <a:lnTo>
                  <a:pt x="70057" y="14727"/>
                </a:lnTo>
                <a:lnTo>
                  <a:pt x="70977" y="15136"/>
                </a:lnTo>
                <a:lnTo>
                  <a:pt x="72307" y="14727"/>
                </a:lnTo>
                <a:lnTo>
                  <a:pt x="72818" y="14830"/>
                </a:lnTo>
                <a:lnTo>
                  <a:pt x="72716" y="15034"/>
                </a:lnTo>
                <a:lnTo>
                  <a:pt x="72716" y="15034"/>
                </a:lnTo>
                <a:lnTo>
                  <a:pt x="73330" y="14830"/>
                </a:lnTo>
                <a:lnTo>
                  <a:pt x="73125" y="15034"/>
                </a:lnTo>
                <a:lnTo>
                  <a:pt x="73739" y="15545"/>
                </a:lnTo>
                <a:lnTo>
                  <a:pt x="73636" y="15648"/>
                </a:lnTo>
                <a:lnTo>
                  <a:pt x="74148" y="15750"/>
                </a:lnTo>
                <a:lnTo>
                  <a:pt x="73636" y="15955"/>
                </a:lnTo>
                <a:lnTo>
                  <a:pt x="74250" y="16261"/>
                </a:lnTo>
                <a:lnTo>
                  <a:pt x="74045" y="16364"/>
                </a:lnTo>
                <a:lnTo>
                  <a:pt x="76909" y="17386"/>
                </a:lnTo>
                <a:lnTo>
                  <a:pt x="77318" y="17080"/>
                </a:lnTo>
                <a:lnTo>
                  <a:pt x="76398" y="16364"/>
                </a:lnTo>
                <a:lnTo>
                  <a:pt x="76500" y="16261"/>
                </a:lnTo>
                <a:lnTo>
                  <a:pt x="75989" y="15648"/>
                </a:lnTo>
                <a:lnTo>
                  <a:pt x="76705" y="15648"/>
                </a:lnTo>
                <a:lnTo>
                  <a:pt x="78034" y="16568"/>
                </a:lnTo>
                <a:lnTo>
                  <a:pt x="78239" y="16364"/>
                </a:lnTo>
                <a:lnTo>
                  <a:pt x="78545" y="16364"/>
                </a:lnTo>
                <a:lnTo>
                  <a:pt x="78545" y="15648"/>
                </a:lnTo>
                <a:lnTo>
                  <a:pt x="78955" y="15955"/>
                </a:lnTo>
                <a:lnTo>
                  <a:pt x="78955" y="15443"/>
                </a:lnTo>
                <a:lnTo>
                  <a:pt x="79057" y="15341"/>
                </a:lnTo>
                <a:lnTo>
                  <a:pt x="78750" y="15341"/>
                </a:lnTo>
                <a:lnTo>
                  <a:pt x="78545" y="15136"/>
                </a:lnTo>
                <a:lnTo>
                  <a:pt x="78955" y="14932"/>
                </a:lnTo>
                <a:lnTo>
                  <a:pt x="78648" y="14932"/>
                </a:lnTo>
                <a:lnTo>
                  <a:pt x="78955" y="14830"/>
                </a:lnTo>
                <a:lnTo>
                  <a:pt x="78648" y="14625"/>
                </a:lnTo>
                <a:lnTo>
                  <a:pt x="78034" y="14625"/>
                </a:lnTo>
                <a:lnTo>
                  <a:pt x="77830" y="14216"/>
                </a:lnTo>
                <a:lnTo>
                  <a:pt x="78034" y="14114"/>
                </a:lnTo>
                <a:lnTo>
                  <a:pt x="77523" y="14011"/>
                </a:lnTo>
                <a:lnTo>
                  <a:pt x="77727" y="13807"/>
                </a:lnTo>
                <a:lnTo>
                  <a:pt x="77318" y="13398"/>
                </a:lnTo>
                <a:lnTo>
                  <a:pt x="78341" y="13602"/>
                </a:lnTo>
                <a:lnTo>
                  <a:pt x="78136" y="13193"/>
                </a:lnTo>
                <a:lnTo>
                  <a:pt x="78545" y="13091"/>
                </a:lnTo>
                <a:lnTo>
                  <a:pt x="79466" y="13398"/>
                </a:lnTo>
                <a:lnTo>
                  <a:pt x="79159" y="13602"/>
                </a:lnTo>
                <a:lnTo>
                  <a:pt x="79159" y="13602"/>
                </a:lnTo>
                <a:lnTo>
                  <a:pt x="80284" y="13295"/>
                </a:lnTo>
                <a:lnTo>
                  <a:pt x="79466" y="13909"/>
                </a:lnTo>
                <a:lnTo>
                  <a:pt x="79568" y="14318"/>
                </a:lnTo>
                <a:lnTo>
                  <a:pt x="79977" y="14114"/>
                </a:lnTo>
                <a:lnTo>
                  <a:pt x="80182" y="14420"/>
                </a:lnTo>
                <a:lnTo>
                  <a:pt x="80489" y="14420"/>
                </a:lnTo>
                <a:lnTo>
                  <a:pt x="80693" y="13909"/>
                </a:lnTo>
                <a:lnTo>
                  <a:pt x="80489" y="13909"/>
                </a:lnTo>
                <a:lnTo>
                  <a:pt x="81818" y="13602"/>
                </a:lnTo>
                <a:lnTo>
                  <a:pt x="81511" y="13398"/>
                </a:lnTo>
                <a:lnTo>
                  <a:pt x="81716" y="13295"/>
                </a:lnTo>
                <a:lnTo>
                  <a:pt x="81614" y="13193"/>
                </a:lnTo>
                <a:lnTo>
                  <a:pt x="82023" y="13295"/>
                </a:lnTo>
                <a:lnTo>
                  <a:pt x="82023" y="12989"/>
                </a:lnTo>
                <a:lnTo>
                  <a:pt x="82227" y="12989"/>
                </a:lnTo>
                <a:lnTo>
                  <a:pt x="82227" y="12682"/>
                </a:lnTo>
                <a:lnTo>
                  <a:pt x="81000" y="12886"/>
                </a:lnTo>
                <a:lnTo>
                  <a:pt x="81716" y="12477"/>
                </a:lnTo>
                <a:lnTo>
                  <a:pt x="80591" y="12375"/>
                </a:lnTo>
                <a:lnTo>
                  <a:pt x="81307" y="12170"/>
                </a:lnTo>
                <a:lnTo>
                  <a:pt x="80591" y="11966"/>
                </a:lnTo>
                <a:lnTo>
                  <a:pt x="80795" y="11864"/>
                </a:lnTo>
                <a:lnTo>
                  <a:pt x="80284" y="12068"/>
                </a:lnTo>
                <a:lnTo>
                  <a:pt x="80386" y="11864"/>
                </a:lnTo>
                <a:lnTo>
                  <a:pt x="80080" y="11864"/>
                </a:lnTo>
                <a:lnTo>
                  <a:pt x="80182" y="11761"/>
                </a:lnTo>
                <a:lnTo>
                  <a:pt x="79670" y="11966"/>
                </a:lnTo>
                <a:lnTo>
                  <a:pt x="80080" y="11557"/>
                </a:lnTo>
                <a:lnTo>
                  <a:pt x="79670" y="11761"/>
                </a:lnTo>
                <a:lnTo>
                  <a:pt x="79466" y="11761"/>
                </a:lnTo>
                <a:lnTo>
                  <a:pt x="79568" y="11557"/>
                </a:lnTo>
                <a:lnTo>
                  <a:pt x="79773" y="11455"/>
                </a:lnTo>
                <a:lnTo>
                  <a:pt x="79057" y="11352"/>
                </a:lnTo>
                <a:lnTo>
                  <a:pt x="78955" y="11148"/>
                </a:lnTo>
                <a:lnTo>
                  <a:pt x="78239" y="11045"/>
                </a:lnTo>
                <a:lnTo>
                  <a:pt x="79466" y="10943"/>
                </a:lnTo>
                <a:lnTo>
                  <a:pt x="78648" y="10841"/>
                </a:lnTo>
                <a:lnTo>
                  <a:pt x="80284" y="10739"/>
                </a:lnTo>
                <a:lnTo>
                  <a:pt x="78648" y="10534"/>
                </a:lnTo>
                <a:lnTo>
                  <a:pt x="80080" y="10330"/>
                </a:lnTo>
                <a:lnTo>
                  <a:pt x="79670" y="10023"/>
                </a:lnTo>
                <a:lnTo>
                  <a:pt x="79057" y="10125"/>
                </a:lnTo>
                <a:lnTo>
                  <a:pt x="79364" y="9920"/>
                </a:lnTo>
                <a:lnTo>
                  <a:pt x="78443" y="10023"/>
                </a:lnTo>
                <a:lnTo>
                  <a:pt x="79568" y="9716"/>
                </a:lnTo>
                <a:lnTo>
                  <a:pt x="79466" y="9409"/>
                </a:lnTo>
                <a:lnTo>
                  <a:pt x="78750" y="9409"/>
                </a:lnTo>
                <a:lnTo>
                  <a:pt x="77625" y="10023"/>
                </a:lnTo>
                <a:lnTo>
                  <a:pt x="77420" y="9716"/>
                </a:lnTo>
                <a:lnTo>
                  <a:pt x="78545" y="9205"/>
                </a:lnTo>
                <a:lnTo>
                  <a:pt x="77216" y="9409"/>
                </a:lnTo>
                <a:lnTo>
                  <a:pt x="77216" y="9409"/>
                </a:lnTo>
                <a:lnTo>
                  <a:pt x="78341" y="8898"/>
                </a:lnTo>
                <a:lnTo>
                  <a:pt x="76500" y="8898"/>
                </a:lnTo>
                <a:lnTo>
                  <a:pt x="77011" y="8591"/>
                </a:lnTo>
                <a:lnTo>
                  <a:pt x="75886" y="9000"/>
                </a:lnTo>
                <a:lnTo>
                  <a:pt x="76398" y="8693"/>
                </a:lnTo>
                <a:lnTo>
                  <a:pt x="76091" y="8693"/>
                </a:lnTo>
                <a:lnTo>
                  <a:pt x="76807" y="8386"/>
                </a:lnTo>
                <a:lnTo>
                  <a:pt x="76807" y="8386"/>
                </a:lnTo>
                <a:lnTo>
                  <a:pt x="75580" y="8591"/>
                </a:lnTo>
                <a:lnTo>
                  <a:pt x="75580" y="8591"/>
                </a:lnTo>
                <a:lnTo>
                  <a:pt x="76500" y="8182"/>
                </a:lnTo>
                <a:lnTo>
                  <a:pt x="74761" y="7875"/>
                </a:lnTo>
                <a:lnTo>
                  <a:pt x="74761" y="7875"/>
                </a:lnTo>
                <a:lnTo>
                  <a:pt x="74864" y="8182"/>
                </a:lnTo>
                <a:lnTo>
                  <a:pt x="74045" y="8489"/>
                </a:lnTo>
                <a:lnTo>
                  <a:pt x="73739" y="8080"/>
                </a:lnTo>
                <a:lnTo>
                  <a:pt x="72511" y="8489"/>
                </a:lnTo>
                <a:lnTo>
                  <a:pt x="72818" y="8284"/>
                </a:lnTo>
                <a:lnTo>
                  <a:pt x="72716" y="8182"/>
                </a:lnTo>
                <a:lnTo>
                  <a:pt x="73125" y="7977"/>
                </a:lnTo>
                <a:lnTo>
                  <a:pt x="72614" y="8182"/>
                </a:lnTo>
                <a:lnTo>
                  <a:pt x="73534" y="7773"/>
                </a:lnTo>
                <a:lnTo>
                  <a:pt x="73227" y="6955"/>
                </a:lnTo>
                <a:close/>
                <a:moveTo>
                  <a:pt x="103500" y="0"/>
                </a:moveTo>
                <a:lnTo>
                  <a:pt x="103807" y="102"/>
                </a:lnTo>
                <a:lnTo>
                  <a:pt x="99205" y="205"/>
                </a:lnTo>
                <a:lnTo>
                  <a:pt x="101864" y="307"/>
                </a:lnTo>
                <a:lnTo>
                  <a:pt x="99614" y="409"/>
                </a:lnTo>
                <a:lnTo>
                  <a:pt x="100125" y="511"/>
                </a:lnTo>
                <a:lnTo>
                  <a:pt x="99818" y="818"/>
                </a:lnTo>
                <a:lnTo>
                  <a:pt x="97057" y="511"/>
                </a:lnTo>
                <a:lnTo>
                  <a:pt x="97057" y="818"/>
                </a:lnTo>
                <a:lnTo>
                  <a:pt x="94705" y="1023"/>
                </a:lnTo>
                <a:lnTo>
                  <a:pt x="94705" y="614"/>
                </a:lnTo>
                <a:lnTo>
                  <a:pt x="91841" y="818"/>
                </a:lnTo>
                <a:lnTo>
                  <a:pt x="92966" y="1227"/>
                </a:lnTo>
                <a:lnTo>
                  <a:pt x="90716" y="920"/>
                </a:lnTo>
                <a:lnTo>
                  <a:pt x="86625" y="1841"/>
                </a:lnTo>
                <a:lnTo>
                  <a:pt x="86932" y="2148"/>
                </a:lnTo>
                <a:lnTo>
                  <a:pt x="87955" y="2045"/>
                </a:lnTo>
                <a:lnTo>
                  <a:pt x="87955" y="2045"/>
                </a:lnTo>
                <a:lnTo>
                  <a:pt x="81818" y="3477"/>
                </a:lnTo>
                <a:lnTo>
                  <a:pt x="83148" y="3682"/>
                </a:lnTo>
                <a:lnTo>
                  <a:pt x="82841" y="3784"/>
                </a:lnTo>
                <a:lnTo>
                  <a:pt x="85091" y="3989"/>
                </a:lnTo>
                <a:lnTo>
                  <a:pt x="82023" y="4295"/>
                </a:lnTo>
                <a:lnTo>
                  <a:pt x="82125" y="4398"/>
                </a:lnTo>
                <a:lnTo>
                  <a:pt x="82125" y="4500"/>
                </a:lnTo>
                <a:lnTo>
                  <a:pt x="83557" y="4602"/>
                </a:lnTo>
                <a:lnTo>
                  <a:pt x="82534" y="4807"/>
                </a:lnTo>
                <a:lnTo>
                  <a:pt x="88568" y="5318"/>
                </a:lnTo>
                <a:lnTo>
                  <a:pt x="88568" y="5625"/>
                </a:lnTo>
                <a:lnTo>
                  <a:pt x="89489" y="6341"/>
                </a:lnTo>
                <a:lnTo>
                  <a:pt x="88670" y="6648"/>
                </a:lnTo>
                <a:lnTo>
                  <a:pt x="89386" y="6750"/>
                </a:lnTo>
                <a:lnTo>
                  <a:pt x="89182" y="7057"/>
                </a:lnTo>
                <a:lnTo>
                  <a:pt x="89386" y="7466"/>
                </a:lnTo>
                <a:lnTo>
                  <a:pt x="89386" y="7568"/>
                </a:lnTo>
                <a:lnTo>
                  <a:pt x="89591" y="7773"/>
                </a:lnTo>
                <a:lnTo>
                  <a:pt x="88977" y="7977"/>
                </a:lnTo>
                <a:lnTo>
                  <a:pt x="89080" y="8080"/>
                </a:lnTo>
                <a:lnTo>
                  <a:pt x="88773" y="8182"/>
                </a:lnTo>
                <a:lnTo>
                  <a:pt x="88773" y="8182"/>
                </a:lnTo>
                <a:lnTo>
                  <a:pt x="89386" y="8080"/>
                </a:lnTo>
                <a:lnTo>
                  <a:pt x="88568" y="8795"/>
                </a:lnTo>
                <a:lnTo>
                  <a:pt x="90102" y="8489"/>
                </a:lnTo>
                <a:lnTo>
                  <a:pt x="90102" y="8591"/>
                </a:lnTo>
                <a:lnTo>
                  <a:pt x="90205" y="8591"/>
                </a:lnTo>
                <a:lnTo>
                  <a:pt x="90205" y="8693"/>
                </a:lnTo>
                <a:lnTo>
                  <a:pt x="91023" y="8693"/>
                </a:lnTo>
                <a:lnTo>
                  <a:pt x="90000" y="9102"/>
                </a:lnTo>
                <a:lnTo>
                  <a:pt x="91227" y="9205"/>
                </a:lnTo>
                <a:lnTo>
                  <a:pt x="90716" y="9205"/>
                </a:lnTo>
                <a:lnTo>
                  <a:pt x="91023" y="9409"/>
                </a:lnTo>
                <a:lnTo>
                  <a:pt x="91227" y="9716"/>
                </a:lnTo>
                <a:lnTo>
                  <a:pt x="88875" y="9614"/>
                </a:lnTo>
                <a:lnTo>
                  <a:pt x="91330" y="10125"/>
                </a:lnTo>
                <a:lnTo>
                  <a:pt x="90511" y="10739"/>
                </a:lnTo>
                <a:lnTo>
                  <a:pt x="91023" y="10739"/>
                </a:lnTo>
                <a:lnTo>
                  <a:pt x="90511" y="10841"/>
                </a:lnTo>
                <a:lnTo>
                  <a:pt x="90205" y="11148"/>
                </a:lnTo>
                <a:lnTo>
                  <a:pt x="90511" y="11148"/>
                </a:lnTo>
                <a:lnTo>
                  <a:pt x="88568" y="11557"/>
                </a:lnTo>
                <a:lnTo>
                  <a:pt x="90102" y="11455"/>
                </a:lnTo>
                <a:lnTo>
                  <a:pt x="88057" y="12170"/>
                </a:lnTo>
                <a:lnTo>
                  <a:pt x="90102" y="11966"/>
                </a:lnTo>
                <a:lnTo>
                  <a:pt x="89898" y="12068"/>
                </a:lnTo>
                <a:lnTo>
                  <a:pt x="90205" y="12273"/>
                </a:lnTo>
                <a:lnTo>
                  <a:pt x="88261" y="12273"/>
                </a:lnTo>
                <a:lnTo>
                  <a:pt x="87955" y="12784"/>
                </a:lnTo>
                <a:lnTo>
                  <a:pt x="88773" y="12784"/>
                </a:lnTo>
                <a:lnTo>
                  <a:pt x="87648" y="13500"/>
                </a:lnTo>
                <a:lnTo>
                  <a:pt x="89489" y="12784"/>
                </a:lnTo>
                <a:lnTo>
                  <a:pt x="89489" y="12784"/>
                </a:lnTo>
                <a:lnTo>
                  <a:pt x="87750" y="13602"/>
                </a:lnTo>
                <a:lnTo>
                  <a:pt x="87852" y="13602"/>
                </a:lnTo>
                <a:lnTo>
                  <a:pt x="87750" y="14011"/>
                </a:lnTo>
                <a:lnTo>
                  <a:pt x="89182" y="13807"/>
                </a:lnTo>
                <a:lnTo>
                  <a:pt x="88261" y="14114"/>
                </a:lnTo>
                <a:lnTo>
                  <a:pt x="88057" y="15239"/>
                </a:lnTo>
                <a:lnTo>
                  <a:pt x="88773" y="14727"/>
                </a:lnTo>
                <a:lnTo>
                  <a:pt x="89080" y="14318"/>
                </a:lnTo>
                <a:lnTo>
                  <a:pt x="89489" y="15034"/>
                </a:lnTo>
                <a:lnTo>
                  <a:pt x="88466" y="15034"/>
                </a:lnTo>
                <a:lnTo>
                  <a:pt x="88364" y="15341"/>
                </a:lnTo>
                <a:lnTo>
                  <a:pt x="89080" y="15136"/>
                </a:lnTo>
                <a:lnTo>
                  <a:pt x="88977" y="15239"/>
                </a:lnTo>
                <a:lnTo>
                  <a:pt x="89182" y="15239"/>
                </a:lnTo>
                <a:lnTo>
                  <a:pt x="88261" y="15443"/>
                </a:lnTo>
                <a:lnTo>
                  <a:pt x="88568" y="16466"/>
                </a:lnTo>
                <a:lnTo>
                  <a:pt x="89080" y="16261"/>
                </a:lnTo>
                <a:lnTo>
                  <a:pt x="88568" y="16773"/>
                </a:lnTo>
                <a:lnTo>
                  <a:pt x="89386" y="17182"/>
                </a:lnTo>
                <a:lnTo>
                  <a:pt x="88977" y="17591"/>
                </a:lnTo>
                <a:lnTo>
                  <a:pt x="89386" y="18205"/>
                </a:lnTo>
                <a:lnTo>
                  <a:pt x="89795" y="18205"/>
                </a:lnTo>
                <a:lnTo>
                  <a:pt x="89386" y="18409"/>
                </a:lnTo>
                <a:lnTo>
                  <a:pt x="89795" y="18409"/>
                </a:lnTo>
                <a:lnTo>
                  <a:pt x="89795" y="18307"/>
                </a:lnTo>
                <a:lnTo>
                  <a:pt x="91227" y="18000"/>
                </a:lnTo>
                <a:lnTo>
                  <a:pt x="91023" y="18614"/>
                </a:lnTo>
                <a:lnTo>
                  <a:pt x="91943" y="18511"/>
                </a:lnTo>
                <a:lnTo>
                  <a:pt x="91943" y="18511"/>
                </a:lnTo>
                <a:lnTo>
                  <a:pt x="91330" y="18920"/>
                </a:lnTo>
                <a:lnTo>
                  <a:pt x="91330" y="18920"/>
                </a:lnTo>
                <a:lnTo>
                  <a:pt x="92148" y="18818"/>
                </a:lnTo>
                <a:lnTo>
                  <a:pt x="92148" y="19227"/>
                </a:lnTo>
                <a:lnTo>
                  <a:pt x="92455" y="19227"/>
                </a:lnTo>
                <a:lnTo>
                  <a:pt x="92250" y="19125"/>
                </a:lnTo>
                <a:lnTo>
                  <a:pt x="92966" y="18920"/>
                </a:lnTo>
                <a:lnTo>
                  <a:pt x="92455" y="18614"/>
                </a:lnTo>
                <a:lnTo>
                  <a:pt x="93375" y="18409"/>
                </a:lnTo>
                <a:lnTo>
                  <a:pt x="93989" y="17591"/>
                </a:lnTo>
                <a:lnTo>
                  <a:pt x="93784" y="17489"/>
                </a:lnTo>
                <a:lnTo>
                  <a:pt x="94091" y="17386"/>
                </a:lnTo>
                <a:lnTo>
                  <a:pt x="94295" y="16670"/>
                </a:lnTo>
                <a:lnTo>
                  <a:pt x="93784" y="16568"/>
                </a:lnTo>
                <a:lnTo>
                  <a:pt x="94807" y="16364"/>
                </a:lnTo>
                <a:lnTo>
                  <a:pt x="94500" y="16159"/>
                </a:lnTo>
                <a:lnTo>
                  <a:pt x="95830" y="15648"/>
                </a:lnTo>
                <a:lnTo>
                  <a:pt x="95830" y="15239"/>
                </a:lnTo>
                <a:lnTo>
                  <a:pt x="95216" y="15136"/>
                </a:lnTo>
                <a:lnTo>
                  <a:pt x="96136" y="15034"/>
                </a:lnTo>
                <a:lnTo>
                  <a:pt x="95830" y="14625"/>
                </a:lnTo>
                <a:lnTo>
                  <a:pt x="96955" y="14216"/>
                </a:lnTo>
                <a:lnTo>
                  <a:pt x="96545" y="14011"/>
                </a:lnTo>
                <a:lnTo>
                  <a:pt x="98489" y="13398"/>
                </a:lnTo>
                <a:lnTo>
                  <a:pt x="98182" y="13295"/>
                </a:lnTo>
                <a:lnTo>
                  <a:pt x="98795" y="13295"/>
                </a:lnTo>
                <a:lnTo>
                  <a:pt x="98386" y="13909"/>
                </a:lnTo>
                <a:lnTo>
                  <a:pt x="99205" y="13602"/>
                </a:lnTo>
                <a:lnTo>
                  <a:pt x="99307" y="13705"/>
                </a:lnTo>
                <a:lnTo>
                  <a:pt x="102580" y="11659"/>
                </a:lnTo>
                <a:lnTo>
                  <a:pt x="102682" y="11455"/>
                </a:lnTo>
                <a:lnTo>
                  <a:pt x="109125" y="10227"/>
                </a:lnTo>
                <a:lnTo>
                  <a:pt x="109023" y="10227"/>
                </a:lnTo>
                <a:lnTo>
                  <a:pt x="109636" y="10023"/>
                </a:lnTo>
                <a:lnTo>
                  <a:pt x="106159" y="10023"/>
                </a:lnTo>
                <a:lnTo>
                  <a:pt x="106977" y="9716"/>
                </a:lnTo>
                <a:lnTo>
                  <a:pt x="105239" y="9716"/>
                </a:lnTo>
                <a:lnTo>
                  <a:pt x="105852" y="9205"/>
                </a:lnTo>
                <a:lnTo>
                  <a:pt x="107386" y="9205"/>
                </a:lnTo>
                <a:lnTo>
                  <a:pt x="106773" y="8693"/>
                </a:lnTo>
                <a:lnTo>
                  <a:pt x="108409" y="9102"/>
                </a:lnTo>
                <a:lnTo>
                  <a:pt x="109023" y="9716"/>
                </a:lnTo>
                <a:lnTo>
                  <a:pt x="109636" y="9307"/>
                </a:lnTo>
                <a:lnTo>
                  <a:pt x="109636" y="9716"/>
                </a:lnTo>
                <a:lnTo>
                  <a:pt x="110148" y="9307"/>
                </a:lnTo>
                <a:lnTo>
                  <a:pt x="110148" y="8795"/>
                </a:lnTo>
                <a:lnTo>
                  <a:pt x="109739" y="9000"/>
                </a:lnTo>
                <a:lnTo>
                  <a:pt x="110148" y="8591"/>
                </a:lnTo>
                <a:lnTo>
                  <a:pt x="108205" y="8080"/>
                </a:lnTo>
                <a:lnTo>
                  <a:pt x="108511" y="7977"/>
                </a:lnTo>
                <a:lnTo>
                  <a:pt x="108307" y="7670"/>
                </a:lnTo>
                <a:lnTo>
                  <a:pt x="107284" y="7773"/>
                </a:lnTo>
                <a:lnTo>
                  <a:pt x="107284" y="7773"/>
                </a:lnTo>
                <a:lnTo>
                  <a:pt x="108211" y="7587"/>
                </a:lnTo>
                <a:lnTo>
                  <a:pt x="108211" y="7587"/>
                </a:lnTo>
                <a:lnTo>
                  <a:pt x="106875" y="7466"/>
                </a:lnTo>
                <a:lnTo>
                  <a:pt x="107489" y="7364"/>
                </a:lnTo>
                <a:lnTo>
                  <a:pt x="107080" y="7159"/>
                </a:lnTo>
                <a:lnTo>
                  <a:pt x="108716" y="7159"/>
                </a:lnTo>
                <a:lnTo>
                  <a:pt x="108307" y="6852"/>
                </a:lnTo>
                <a:lnTo>
                  <a:pt x="111375" y="7159"/>
                </a:lnTo>
                <a:lnTo>
                  <a:pt x="111068" y="6750"/>
                </a:lnTo>
                <a:lnTo>
                  <a:pt x="110352" y="6750"/>
                </a:lnTo>
                <a:lnTo>
                  <a:pt x="110352" y="6545"/>
                </a:lnTo>
                <a:lnTo>
                  <a:pt x="110659" y="6239"/>
                </a:lnTo>
                <a:lnTo>
                  <a:pt x="110557" y="6545"/>
                </a:lnTo>
                <a:lnTo>
                  <a:pt x="112295" y="6443"/>
                </a:lnTo>
                <a:lnTo>
                  <a:pt x="111989" y="6034"/>
                </a:lnTo>
                <a:lnTo>
                  <a:pt x="111273" y="6239"/>
                </a:lnTo>
                <a:lnTo>
                  <a:pt x="111273" y="5830"/>
                </a:lnTo>
                <a:lnTo>
                  <a:pt x="110557" y="5830"/>
                </a:lnTo>
                <a:lnTo>
                  <a:pt x="111784" y="5727"/>
                </a:lnTo>
                <a:lnTo>
                  <a:pt x="112091" y="5830"/>
                </a:lnTo>
                <a:lnTo>
                  <a:pt x="112193" y="5011"/>
                </a:lnTo>
                <a:lnTo>
                  <a:pt x="111375" y="4909"/>
                </a:lnTo>
                <a:lnTo>
                  <a:pt x="111068" y="4705"/>
                </a:lnTo>
                <a:lnTo>
                  <a:pt x="110659" y="4602"/>
                </a:lnTo>
                <a:lnTo>
                  <a:pt x="113011" y="4500"/>
                </a:lnTo>
                <a:lnTo>
                  <a:pt x="113216" y="4091"/>
                </a:lnTo>
                <a:lnTo>
                  <a:pt x="111989" y="3886"/>
                </a:lnTo>
                <a:lnTo>
                  <a:pt x="112807" y="3886"/>
                </a:lnTo>
                <a:lnTo>
                  <a:pt x="111580" y="3784"/>
                </a:lnTo>
                <a:lnTo>
                  <a:pt x="112091" y="3170"/>
                </a:lnTo>
                <a:lnTo>
                  <a:pt x="111989" y="3068"/>
                </a:lnTo>
                <a:lnTo>
                  <a:pt x="113114" y="2557"/>
                </a:lnTo>
                <a:lnTo>
                  <a:pt x="112909" y="2352"/>
                </a:lnTo>
                <a:lnTo>
                  <a:pt x="113216" y="1943"/>
                </a:lnTo>
                <a:lnTo>
                  <a:pt x="115261" y="1841"/>
                </a:lnTo>
                <a:lnTo>
                  <a:pt x="114750" y="1739"/>
                </a:lnTo>
                <a:lnTo>
                  <a:pt x="116284" y="1534"/>
                </a:lnTo>
                <a:lnTo>
                  <a:pt x="116080" y="1432"/>
                </a:lnTo>
                <a:lnTo>
                  <a:pt x="117818" y="1125"/>
                </a:lnTo>
                <a:lnTo>
                  <a:pt x="111273" y="1636"/>
                </a:lnTo>
                <a:lnTo>
                  <a:pt x="111273" y="1636"/>
                </a:lnTo>
                <a:lnTo>
                  <a:pt x="112398" y="1125"/>
                </a:lnTo>
                <a:lnTo>
                  <a:pt x="107898" y="818"/>
                </a:lnTo>
                <a:lnTo>
                  <a:pt x="112500" y="409"/>
                </a:lnTo>
                <a:lnTo>
                  <a:pt x="106977" y="205"/>
                </a:lnTo>
                <a:lnTo>
                  <a:pt x="110352" y="0"/>
                </a:lnTo>
                <a:close/>
                <a:moveTo>
                  <a:pt x="5114" y="22807"/>
                </a:moveTo>
                <a:lnTo>
                  <a:pt x="5069" y="22823"/>
                </a:lnTo>
                <a:lnTo>
                  <a:pt x="5069" y="22823"/>
                </a:lnTo>
                <a:lnTo>
                  <a:pt x="5011" y="22909"/>
                </a:lnTo>
                <a:lnTo>
                  <a:pt x="5114" y="22807"/>
                </a:lnTo>
                <a:close/>
                <a:moveTo>
                  <a:pt x="133057" y="23011"/>
                </a:moveTo>
                <a:lnTo>
                  <a:pt x="132955" y="23216"/>
                </a:lnTo>
                <a:lnTo>
                  <a:pt x="132443" y="23216"/>
                </a:lnTo>
                <a:lnTo>
                  <a:pt x="132955" y="23727"/>
                </a:lnTo>
                <a:lnTo>
                  <a:pt x="133261" y="23727"/>
                </a:lnTo>
                <a:lnTo>
                  <a:pt x="133568" y="23216"/>
                </a:lnTo>
                <a:lnTo>
                  <a:pt x="133057" y="23011"/>
                </a:lnTo>
                <a:close/>
                <a:moveTo>
                  <a:pt x="1125" y="23625"/>
                </a:moveTo>
                <a:lnTo>
                  <a:pt x="102" y="24034"/>
                </a:lnTo>
                <a:lnTo>
                  <a:pt x="1120" y="23634"/>
                </a:lnTo>
                <a:lnTo>
                  <a:pt x="1120" y="23634"/>
                </a:lnTo>
                <a:lnTo>
                  <a:pt x="1125" y="23625"/>
                </a:lnTo>
                <a:close/>
                <a:moveTo>
                  <a:pt x="102" y="24034"/>
                </a:moveTo>
                <a:lnTo>
                  <a:pt x="102" y="24034"/>
                </a:lnTo>
                <a:lnTo>
                  <a:pt x="102" y="24034"/>
                </a:lnTo>
                <a:close/>
                <a:moveTo>
                  <a:pt x="138170" y="24136"/>
                </a:moveTo>
                <a:lnTo>
                  <a:pt x="138375" y="24239"/>
                </a:lnTo>
                <a:lnTo>
                  <a:pt x="138477" y="24239"/>
                </a:lnTo>
                <a:lnTo>
                  <a:pt x="138170" y="24136"/>
                </a:lnTo>
                <a:close/>
                <a:moveTo>
                  <a:pt x="118534" y="23523"/>
                </a:moveTo>
                <a:lnTo>
                  <a:pt x="118636" y="23625"/>
                </a:lnTo>
                <a:lnTo>
                  <a:pt x="118330" y="23932"/>
                </a:lnTo>
                <a:lnTo>
                  <a:pt x="118330" y="23727"/>
                </a:lnTo>
                <a:lnTo>
                  <a:pt x="117818" y="23830"/>
                </a:lnTo>
                <a:lnTo>
                  <a:pt x="117511" y="24239"/>
                </a:lnTo>
                <a:lnTo>
                  <a:pt x="117920" y="24239"/>
                </a:lnTo>
                <a:lnTo>
                  <a:pt x="117614" y="24648"/>
                </a:lnTo>
                <a:lnTo>
                  <a:pt x="116489" y="24750"/>
                </a:lnTo>
                <a:lnTo>
                  <a:pt x="116591" y="24852"/>
                </a:lnTo>
                <a:lnTo>
                  <a:pt x="116591" y="25057"/>
                </a:lnTo>
                <a:lnTo>
                  <a:pt x="116795" y="24955"/>
                </a:lnTo>
                <a:lnTo>
                  <a:pt x="116693" y="25261"/>
                </a:lnTo>
                <a:lnTo>
                  <a:pt x="116386" y="25364"/>
                </a:lnTo>
                <a:lnTo>
                  <a:pt x="116386" y="25466"/>
                </a:lnTo>
                <a:lnTo>
                  <a:pt x="116591" y="25466"/>
                </a:lnTo>
                <a:lnTo>
                  <a:pt x="116591" y="25568"/>
                </a:lnTo>
                <a:lnTo>
                  <a:pt x="117307" y="25670"/>
                </a:lnTo>
                <a:lnTo>
                  <a:pt x="116489" y="26284"/>
                </a:lnTo>
                <a:lnTo>
                  <a:pt x="116489" y="26284"/>
                </a:lnTo>
                <a:lnTo>
                  <a:pt x="117409" y="26182"/>
                </a:lnTo>
                <a:lnTo>
                  <a:pt x="116489" y="26489"/>
                </a:lnTo>
                <a:lnTo>
                  <a:pt x="116591" y="26591"/>
                </a:lnTo>
                <a:lnTo>
                  <a:pt x="116080" y="26693"/>
                </a:lnTo>
                <a:lnTo>
                  <a:pt x="116489" y="26693"/>
                </a:lnTo>
                <a:lnTo>
                  <a:pt x="116080" y="27000"/>
                </a:lnTo>
                <a:lnTo>
                  <a:pt x="116693" y="27000"/>
                </a:lnTo>
                <a:lnTo>
                  <a:pt x="116284" y="27205"/>
                </a:lnTo>
                <a:lnTo>
                  <a:pt x="116284" y="27205"/>
                </a:lnTo>
                <a:lnTo>
                  <a:pt x="116693" y="27102"/>
                </a:lnTo>
                <a:lnTo>
                  <a:pt x="116489" y="27307"/>
                </a:lnTo>
                <a:lnTo>
                  <a:pt x="119250" y="26591"/>
                </a:lnTo>
                <a:lnTo>
                  <a:pt x="119148" y="26489"/>
                </a:lnTo>
                <a:lnTo>
                  <a:pt x="119455" y="24852"/>
                </a:lnTo>
                <a:lnTo>
                  <a:pt x="119352" y="24750"/>
                </a:lnTo>
                <a:lnTo>
                  <a:pt x="119966" y="24545"/>
                </a:lnTo>
                <a:lnTo>
                  <a:pt x="119864" y="24341"/>
                </a:lnTo>
                <a:lnTo>
                  <a:pt x="119659" y="24239"/>
                </a:lnTo>
                <a:lnTo>
                  <a:pt x="119455" y="23727"/>
                </a:lnTo>
                <a:lnTo>
                  <a:pt x="118636" y="23830"/>
                </a:lnTo>
                <a:lnTo>
                  <a:pt x="118841" y="23625"/>
                </a:lnTo>
                <a:lnTo>
                  <a:pt x="118534" y="23523"/>
                </a:lnTo>
                <a:close/>
                <a:moveTo>
                  <a:pt x="121398" y="20455"/>
                </a:moveTo>
                <a:lnTo>
                  <a:pt x="120477" y="20761"/>
                </a:lnTo>
                <a:lnTo>
                  <a:pt x="119966" y="21682"/>
                </a:lnTo>
                <a:lnTo>
                  <a:pt x="119761" y="22091"/>
                </a:lnTo>
                <a:lnTo>
                  <a:pt x="119864" y="22091"/>
                </a:lnTo>
                <a:lnTo>
                  <a:pt x="119557" y="22295"/>
                </a:lnTo>
                <a:lnTo>
                  <a:pt x="120273" y="22193"/>
                </a:lnTo>
                <a:lnTo>
                  <a:pt x="119966" y="23523"/>
                </a:lnTo>
                <a:lnTo>
                  <a:pt x="120170" y="23011"/>
                </a:lnTo>
                <a:lnTo>
                  <a:pt x="120580" y="22807"/>
                </a:lnTo>
                <a:lnTo>
                  <a:pt x="120682" y="23011"/>
                </a:lnTo>
                <a:lnTo>
                  <a:pt x="120375" y="24239"/>
                </a:lnTo>
                <a:lnTo>
                  <a:pt x="121807" y="23932"/>
                </a:lnTo>
                <a:lnTo>
                  <a:pt x="122011" y="25568"/>
                </a:lnTo>
                <a:lnTo>
                  <a:pt x="120580" y="26080"/>
                </a:lnTo>
                <a:lnTo>
                  <a:pt x="120580" y="26080"/>
                </a:lnTo>
                <a:lnTo>
                  <a:pt x="120989" y="25977"/>
                </a:lnTo>
                <a:lnTo>
                  <a:pt x="121091" y="26284"/>
                </a:lnTo>
                <a:lnTo>
                  <a:pt x="120068" y="27000"/>
                </a:lnTo>
                <a:lnTo>
                  <a:pt x="120989" y="27205"/>
                </a:lnTo>
                <a:lnTo>
                  <a:pt x="120886" y="27307"/>
                </a:lnTo>
                <a:lnTo>
                  <a:pt x="121602" y="27409"/>
                </a:lnTo>
                <a:lnTo>
                  <a:pt x="122216" y="27102"/>
                </a:lnTo>
                <a:lnTo>
                  <a:pt x="121602" y="27614"/>
                </a:lnTo>
                <a:lnTo>
                  <a:pt x="120989" y="27614"/>
                </a:lnTo>
                <a:lnTo>
                  <a:pt x="119761" y="28739"/>
                </a:lnTo>
                <a:lnTo>
                  <a:pt x="120068" y="28841"/>
                </a:lnTo>
                <a:lnTo>
                  <a:pt x="120375" y="28534"/>
                </a:lnTo>
                <a:lnTo>
                  <a:pt x="121091" y="28534"/>
                </a:lnTo>
                <a:lnTo>
                  <a:pt x="121807" y="28125"/>
                </a:lnTo>
                <a:lnTo>
                  <a:pt x="122625" y="28227"/>
                </a:lnTo>
                <a:lnTo>
                  <a:pt x="122523" y="28125"/>
                </a:lnTo>
                <a:lnTo>
                  <a:pt x="123136" y="28023"/>
                </a:lnTo>
                <a:lnTo>
                  <a:pt x="123034" y="27920"/>
                </a:lnTo>
                <a:lnTo>
                  <a:pt x="124773" y="27920"/>
                </a:lnTo>
                <a:lnTo>
                  <a:pt x="125182" y="27409"/>
                </a:lnTo>
                <a:lnTo>
                  <a:pt x="124466" y="27409"/>
                </a:lnTo>
                <a:lnTo>
                  <a:pt x="125080" y="26898"/>
                </a:lnTo>
                <a:lnTo>
                  <a:pt x="125284" y="25977"/>
                </a:lnTo>
                <a:lnTo>
                  <a:pt x="124159" y="25977"/>
                </a:lnTo>
                <a:lnTo>
                  <a:pt x="123648" y="25159"/>
                </a:lnTo>
                <a:lnTo>
                  <a:pt x="124261" y="25261"/>
                </a:lnTo>
                <a:lnTo>
                  <a:pt x="124261" y="25261"/>
                </a:lnTo>
                <a:lnTo>
                  <a:pt x="124057" y="24750"/>
                </a:lnTo>
                <a:lnTo>
                  <a:pt x="123239" y="24239"/>
                </a:lnTo>
                <a:lnTo>
                  <a:pt x="122932" y="23420"/>
                </a:lnTo>
                <a:lnTo>
                  <a:pt x="121295" y="22807"/>
                </a:lnTo>
                <a:lnTo>
                  <a:pt x="122011" y="22705"/>
                </a:lnTo>
                <a:lnTo>
                  <a:pt x="121705" y="22602"/>
                </a:lnTo>
                <a:lnTo>
                  <a:pt x="122318" y="22295"/>
                </a:lnTo>
                <a:lnTo>
                  <a:pt x="122830" y="21580"/>
                </a:lnTo>
                <a:lnTo>
                  <a:pt x="121091" y="21375"/>
                </a:lnTo>
                <a:lnTo>
                  <a:pt x="121295" y="21170"/>
                </a:lnTo>
                <a:lnTo>
                  <a:pt x="121193" y="21170"/>
                </a:lnTo>
                <a:lnTo>
                  <a:pt x="121807" y="20659"/>
                </a:lnTo>
                <a:lnTo>
                  <a:pt x="121398" y="20455"/>
                </a:lnTo>
                <a:close/>
                <a:moveTo>
                  <a:pt x="23830" y="27920"/>
                </a:moveTo>
                <a:lnTo>
                  <a:pt x="23523" y="28330"/>
                </a:lnTo>
                <a:lnTo>
                  <a:pt x="24034" y="28227"/>
                </a:lnTo>
                <a:lnTo>
                  <a:pt x="23932" y="28432"/>
                </a:lnTo>
                <a:lnTo>
                  <a:pt x="23523" y="28534"/>
                </a:lnTo>
                <a:lnTo>
                  <a:pt x="23625" y="28534"/>
                </a:lnTo>
                <a:lnTo>
                  <a:pt x="23420" y="28739"/>
                </a:lnTo>
                <a:lnTo>
                  <a:pt x="23830" y="28739"/>
                </a:lnTo>
                <a:lnTo>
                  <a:pt x="23932" y="28636"/>
                </a:lnTo>
                <a:lnTo>
                  <a:pt x="24034" y="28943"/>
                </a:lnTo>
                <a:lnTo>
                  <a:pt x="24443" y="29148"/>
                </a:lnTo>
                <a:lnTo>
                  <a:pt x="24034" y="29455"/>
                </a:lnTo>
                <a:lnTo>
                  <a:pt x="24443" y="29455"/>
                </a:lnTo>
                <a:lnTo>
                  <a:pt x="24341" y="29557"/>
                </a:lnTo>
                <a:lnTo>
                  <a:pt x="24545" y="29659"/>
                </a:lnTo>
                <a:lnTo>
                  <a:pt x="24341" y="29761"/>
                </a:lnTo>
                <a:lnTo>
                  <a:pt x="25261" y="29557"/>
                </a:lnTo>
                <a:lnTo>
                  <a:pt x="25057" y="30273"/>
                </a:lnTo>
                <a:lnTo>
                  <a:pt x="25057" y="30273"/>
                </a:lnTo>
                <a:lnTo>
                  <a:pt x="25875" y="30170"/>
                </a:lnTo>
                <a:lnTo>
                  <a:pt x="25466" y="28534"/>
                </a:lnTo>
                <a:lnTo>
                  <a:pt x="23830" y="27920"/>
                </a:lnTo>
                <a:close/>
                <a:moveTo>
                  <a:pt x="25875" y="30170"/>
                </a:moveTo>
                <a:lnTo>
                  <a:pt x="25875" y="30273"/>
                </a:lnTo>
                <a:lnTo>
                  <a:pt x="25977" y="30170"/>
                </a:lnTo>
                <a:close/>
                <a:moveTo>
                  <a:pt x="72102" y="30989"/>
                </a:moveTo>
                <a:lnTo>
                  <a:pt x="72146" y="31003"/>
                </a:lnTo>
                <a:lnTo>
                  <a:pt x="72146" y="31003"/>
                </a:lnTo>
                <a:lnTo>
                  <a:pt x="72205" y="30989"/>
                </a:lnTo>
                <a:close/>
                <a:moveTo>
                  <a:pt x="25568" y="31398"/>
                </a:moveTo>
                <a:lnTo>
                  <a:pt x="25364" y="31500"/>
                </a:lnTo>
                <a:lnTo>
                  <a:pt x="25364" y="31500"/>
                </a:lnTo>
                <a:lnTo>
                  <a:pt x="25466" y="31398"/>
                </a:lnTo>
                <a:close/>
                <a:moveTo>
                  <a:pt x="80386" y="31500"/>
                </a:moveTo>
                <a:lnTo>
                  <a:pt x="80386" y="31500"/>
                </a:lnTo>
                <a:lnTo>
                  <a:pt x="80386" y="31500"/>
                </a:lnTo>
                <a:close/>
                <a:moveTo>
                  <a:pt x="80693" y="27307"/>
                </a:moveTo>
                <a:lnTo>
                  <a:pt x="80182" y="27409"/>
                </a:lnTo>
                <a:lnTo>
                  <a:pt x="78136" y="29864"/>
                </a:lnTo>
                <a:lnTo>
                  <a:pt x="77625" y="29966"/>
                </a:lnTo>
                <a:lnTo>
                  <a:pt x="77318" y="30170"/>
                </a:lnTo>
                <a:lnTo>
                  <a:pt x="77420" y="30068"/>
                </a:lnTo>
                <a:lnTo>
                  <a:pt x="77011" y="30273"/>
                </a:lnTo>
                <a:lnTo>
                  <a:pt x="77727" y="30273"/>
                </a:lnTo>
                <a:lnTo>
                  <a:pt x="76705" y="30989"/>
                </a:lnTo>
                <a:lnTo>
                  <a:pt x="79466" y="30989"/>
                </a:lnTo>
                <a:lnTo>
                  <a:pt x="79159" y="31295"/>
                </a:lnTo>
                <a:lnTo>
                  <a:pt x="80284" y="31193"/>
                </a:lnTo>
                <a:lnTo>
                  <a:pt x="79261" y="32011"/>
                </a:lnTo>
                <a:lnTo>
                  <a:pt x="80489" y="31295"/>
                </a:lnTo>
                <a:lnTo>
                  <a:pt x="80386" y="31500"/>
                </a:lnTo>
                <a:lnTo>
                  <a:pt x="80795" y="30989"/>
                </a:lnTo>
                <a:lnTo>
                  <a:pt x="81000" y="31398"/>
                </a:lnTo>
                <a:lnTo>
                  <a:pt x="80591" y="32011"/>
                </a:lnTo>
                <a:lnTo>
                  <a:pt x="81102" y="31705"/>
                </a:lnTo>
                <a:lnTo>
                  <a:pt x="81000" y="32216"/>
                </a:lnTo>
                <a:lnTo>
                  <a:pt x="81000" y="32216"/>
                </a:lnTo>
                <a:lnTo>
                  <a:pt x="81409" y="32114"/>
                </a:lnTo>
                <a:lnTo>
                  <a:pt x="81920" y="31091"/>
                </a:lnTo>
                <a:lnTo>
                  <a:pt x="81511" y="31398"/>
                </a:lnTo>
                <a:lnTo>
                  <a:pt x="81920" y="30682"/>
                </a:lnTo>
                <a:lnTo>
                  <a:pt x="81205" y="31193"/>
                </a:lnTo>
                <a:lnTo>
                  <a:pt x="81205" y="31193"/>
                </a:lnTo>
                <a:lnTo>
                  <a:pt x="81307" y="30784"/>
                </a:lnTo>
                <a:lnTo>
                  <a:pt x="81102" y="30784"/>
                </a:lnTo>
                <a:lnTo>
                  <a:pt x="81920" y="30170"/>
                </a:lnTo>
                <a:lnTo>
                  <a:pt x="81920" y="30170"/>
                </a:lnTo>
                <a:lnTo>
                  <a:pt x="81000" y="30477"/>
                </a:lnTo>
                <a:lnTo>
                  <a:pt x="81409" y="30170"/>
                </a:lnTo>
                <a:lnTo>
                  <a:pt x="81205" y="30068"/>
                </a:lnTo>
                <a:lnTo>
                  <a:pt x="81307" y="29966"/>
                </a:lnTo>
                <a:lnTo>
                  <a:pt x="81102" y="30068"/>
                </a:lnTo>
                <a:lnTo>
                  <a:pt x="81716" y="29557"/>
                </a:lnTo>
                <a:lnTo>
                  <a:pt x="81000" y="29455"/>
                </a:lnTo>
                <a:lnTo>
                  <a:pt x="81102" y="29250"/>
                </a:lnTo>
                <a:lnTo>
                  <a:pt x="80284" y="29761"/>
                </a:lnTo>
                <a:lnTo>
                  <a:pt x="80489" y="29250"/>
                </a:lnTo>
                <a:lnTo>
                  <a:pt x="80489" y="29250"/>
                </a:lnTo>
                <a:lnTo>
                  <a:pt x="80284" y="29455"/>
                </a:lnTo>
                <a:lnTo>
                  <a:pt x="80386" y="29352"/>
                </a:lnTo>
                <a:lnTo>
                  <a:pt x="79773" y="29352"/>
                </a:lnTo>
                <a:lnTo>
                  <a:pt x="79977" y="29148"/>
                </a:lnTo>
                <a:lnTo>
                  <a:pt x="79773" y="29250"/>
                </a:lnTo>
                <a:lnTo>
                  <a:pt x="80386" y="28841"/>
                </a:lnTo>
                <a:lnTo>
                  <a:pt x="79261" y="29250"/>
                </a:lnTo>
                <a:lnTo>
                  <a:pt x="80489" y="27716"/>
                </a:lnTo>
                <a:lnTo>
                  <a:pt x="80591" y="27511"/>
                </a:lnTo>
                <a:lnTo>
                  <a:pt x="80898" y="27307"/>
                </a:lnTo>
                <a:close/>
                <a:moveTo>
                  <a:pt x="239523" y="32216"/>
                </a:moveTo>
                <a:lnTo>
                  <a:pt x="240239" y="32830"/>
                </a:lnTo>
                <a:lnTo>
                  <a:pt x="239727" y="32318"/>
                </a:lnTo>
                <a:lnTo>
                  <a:pt x="239523" y="32216"/>
                </a:lnTo>
                <a:close/>
                <a:moveTo>
                  <a:pt x="232875" y="24443"/>
                </a:moveTo>
                <a:lnTo>
                  <a:pt x="232773" y="24648"/>
                </a:lnTo>
                <a:lnTo>
                  <a:pt x="233591" y="25159"/>
                </a:lnTo>
                <a:lnTo>
                  <a:pt x="233489" y="25261"/>
                </a:lnTo>
                <a:lnTo>
                  <a:pt x="233386" y="25364"/>
                </a:lnTo>
                <a:lnTo>
                  <a:pt x="234511" y="27102"/>
                </a:lnTo>
                <a:lnTo>
                  <a:pt x="239216" y="32932"/>
                </a:lnTo>
                <a:lnTo>
                  <a:pt x="239114" y="32114"/>
                </a:lnTo>
                <a:lnTo>
                  <a:pt x="239523" y="32216"/>
                </a:lnTo>
                <a:lnTo>
                  <a:pt x="239523" y="32216"/>
                </a:lnTo>
                <a:lnTo>
                  <a:pt x="238193" y="31091"/>
                </a:lnTo>
                <a:lnTo>
                  <a:pt x="237784" y="29557"/>
                </a:lnTo>
                <a:lnTo>
                  <a:pt x="239318" y="30170"/>
                </a:lnTo>
                <a:lnTo>
                  <a:pt x="232875" y="24443"/>
                </a:lnTo>
                <a:close/>
                <a:moveTo>
                  <a:pt x="244841" y="33341"/>
                </a:moveTo>
                <a:lnTo>
                  <a:pt x="244330" y="33443"/>
                </a:lnTo>
                <a:lnTo>
                  <a:pt x="244432" y="33648"/>
                </a:lnTo>
                <a:lnTo>
                  <a:pt x="244125" y="34364"/>
                </a:lnTo>
                <a:lnTo>
                  <a:pt x="244125" y="34466"/>
                </a:lnTo>
                <a:lnTo>
                  <a:pt x="244330" y="33955"/>
                </a:lnTo>
                <a:lnTo>
                  <a:pt x="245045" y="33545"/>
                </a:lnTo>
                <a:lnTo>
                  <a:pt x="244841" y="33341"/>
                </a:lnTo>
                <a:close/>
                <a:moveTo>
                  <a:pt x="243409" y="34466"/>
                </a:moveTo>
                <a:lnTo>
                  <a:pt x="243409" y="35080"/>
                </a:lnTo>
                <a:lnTo>
                  <a:pt x="243614" y="35284"/>
                </a:lnTo>
                <a:lnTo>
                  <a:pt x="243920" y="34466"/>
                </a:lnTo>
                <a:close/>
                <a:moveTo>
                  <a:pt x="54102" y="29864"/>
                </a:moveTo>
                <a:lnTo>
                  <a:pt x="56352" y="30886"/>
                </a:lnTo>
                <a:lnTo>
                  <a:pt x="56045" y="31193"/>
                </a:lnTo>
                <a:lnTo>
                  <a:pt x="56250" y="31602"/>
                </a:lnTo>
                <a:lnTo>
                  <a:pt x="56045" y="31807"/>
                </a:lnTo>
                <a:lnTo>
                  <a:pt x="56250" y="32011"/>
                </a:lnTo>
                <a:lnTo>
                  <a:pt x="56045" y="32114"/>
                </a:lnTo>
                <a:lnTo>
                  <a:pt x="56148" y="32114"/>
                </a:lnTo>
                <a:lnTo>
                  <a:pt x="55943" y="32318"/>
                </a:lnTo>
                <a:lnTo>
                  <a:pt x="58193" y="32727"/>
                </a:lnTo>
                <a:lnTo>
                  <a:pt x="58091" y="32830"/>
                </a:lnTo>
                <a:lnTo>
                  <a:pt x="58500" y="32830"/>
                </a:lnTo>
                <a:lnTo>
                  <a:pt x="58500" y="32932"/>
                </a:lnTo>
                <a:lnTo>
                  <a:pt x="58909" y="33239"/>
                </a:lnTo>
                <a:lnTo>
                  <a:pt x="59114" y="34057"/>
                </a:lnTo>
                <a:lnTo>
                  <a:pt x="59216" y="34057"/>
                </a:lnTo>
                <a:lnTo>
                  <a:pt x="59216" y="34159"/>
                </a:lnTo>
                <a:lnTo>
                  <a:pt x="59011" y="34057"/>
                </a:lnTo>
                <a:lnTo>
                  <a:pt x="58807" y="34364"/>
                </a:lnTo>
                <a:lnTo>
                  <a:pt x="58091" y="34261"/>
                </a:lnTo>
                <a:lnTo>
                  <a:pt x="57989" y="34159"/>
                </a:lnTo>
                <a:lnTo>
                  <a:pt x="58193" y="33955"/>
                </a:lnTo>
                <a:lnTo>
                  <a:pt x="58091" y="33955"/>
                </a:lnTo>
                <a:lnTo>
                  <a:pt x="58091" y="33648"/>
                </a:lnTo>
                <a:lnTo>
                  <a:pt x="57682" y="33648"/>
                </a:lnTo>
                <a:lnTo>
                  <a:pt x="56250" y="35898"/>
                </a:lnTo>
                <a:lnTo>
                  <a:pt x="56045" y="34875"/>
                </a:lnTo>
                <a:lnTo>
                  <a:pt x="55330" y="35182"/>
                </a:lnTo>
                <a:lnTo>
                  <a:pt x="55330" y="35182"/>
                </a:lnTo>
                <a:lnTo>
                  <a:pt x="56352" y="33750"/>
                </a:lnTo>
                <a:lnTo>
                  <a:pt x="56250" y="33443"/>
                </a:lnTo>
                <a:lnTo>
                  <a:pt x="55330" y="33136"/>
                </a:lnTo>
                <a:lnTo>
                  <a:pt x="54409" y="34159"/>
                </a:lnTo>
                <a:lnTo>
                  <a:pt x="54614" y="33648"/>
                </a:lnTo>
                <a:lnTo>
                  <a:pt x="52568" y="36818"/>
                </a:lnTo>
                <a:lnTo>
                  <a:pt x="51545" y="37125"/>
                </a:lnTo>
                <a:lnTo>
                  <a:pt x="52773" y="34364"/>
                </a:lnTo>
                <a:lnTo>
                  <a:pt x="52364" y="34364"/>
                </a:lnTo>
                <a:lnTo>
                  <a:pt x="53693" y="32932"/>
                </a:lnTo>
                <a:lnTo>
                  <a:pt x="53693" y="33136"/>
                </a:lnTo>
                <a:lnTo>
                  <a:pt x="54102" y="32932"/>
                </a:lnTo>
                <a:lnTo>
                  <a:pt x="53898" y="33239"/>
                </a:lnTo>
                <a:lnTo>
                  <a:pt x="53898" y="33239"/>
                </a:lnTo>
                <a:lnTo>
                  <a:pt x="55125" y="32727"/>
                </a:lnTo>
                <a:lnTo>
                  <a:pt x="55534" y="32932"/>
                </a:lnTo>
                <a:lnTo>
                  <a:pt x="55636" y="32830"/>
                </a:lnTo>
                <a:lnTo>
                  <a:pt x="56250" y="32830"/>
                </a:lnTo>
                <a:lnTo>
                  <a:pt x="55534" y="32318"/>
                </a:lnTo>
                <a:lnTo>
                  <a:pt x="55739" y="32114"/>
                </a:lnTo>
                <a:lnTo>
                  <a:pt x="53693" y="32318"/>
                </a:lnTo>
                <a:lnTo>
                  <a:pt x="53591" y="32011"/>
                </a:lnTo>
                <a:lnTo>
                  <a:pt x="52977" y="32011"/>
                </a:lnTo>
                <a:lnTo>
                  <a:pt x="52977" y="31602"/>
                </a:lnTo>
                <a:lnTo>
                  <a:pt x="50830" y="32216"/>
                </a:lnTo>
                <a:lnTo>
                  <a:pt x="50830" y="31909"/>
                </a:lnTo>
                <a:lnTo>
                  <a:pt x="50011" y="32011"/>
                </a:lnTo>
                <a:lnTo>
                  <a:pt x="53489" y="30273"/>
                </a:lnTo>
                <a:lnTo>
                  <a:pt x="53489" y="30273"/>
                </a:lnTo>
                <a:lnTo>
                  <a:pt x="53693" y="30068"/>
                </a:lnTo>
                <a:lnTo>
                  <a:pt x="53898" y="30068"/>
                </a:lnTo>
                <a:lnTo>
                  <a:pt x="53591" y="30375"/>
                </a:lnTo>
                <a:lnTo>
                  <a:pt x="54102" y="30068"/>
                </a:lnTo>
                <a:lnTo>
                  <a:pt x="54102" y="29864"/>
                </a:lnTo>
                <a:close/>
                <a:moveTo>
                  <a:pt x="131932" y="36000"/>
                </a:moveTo>
                <a:lnTo>
                  <a:pt x="131830" y="36205"/>
                </a:lnTo>
                <a:lnTo>
                  <a:pt x="131216" y="36511"/>
                </a:lnTo>
                <a:lnTo>
                  <a:pt x="131318" y="36614"/>
                </a:lnTo>
                <a:lnTo>
                  <a:pt x="131318" y="37023"/>
                </a:lnTo>
                <a:lnTo>
                  <a:pt x="131830" y="37432"/>
                </a:lnTo>
                <a:lnTo>
                  <a:pt x="131932" y="36000"/>
                </a:lnTo>
                <a:close/>
                <a:moveTo>
                  <a:pt x="239216" y="33443"/>
                </a:moveTo>
                <a:lnTo>
                  <a:pt x="240341" y="35693"/>
                </a:lnTo>
                <a:lnTo>
                  <a:pt x="239625" y="35591"/>
                </a:lnTo>
                <a:lnTo>
                  <a:pt x="239625" y="36205"/>
                </a:lnTo>
                <a:lnTo>
                  <a:pt x="240750" y="37432"/>
                </a:lnTo>
                <a:lnTo>
                  <a:pt x="240750" y="37125"/>
                </a:lnTo>
                <a:lnTo>
                  <a:pt x="241159" y="37125"/>
                </a:lnTo>
                <a:lnTo>
                  <a:pt x="240239" y="36614"/>
                </a:lnTo>
                <a:lnTo>
                  <a:pt x="240341" y="36307"/>
                </a:lnTo>
                <a:lnTo>
                  <a:pt x="240750" y="36511"/>
                </a:lnTo>
                <a:lnTo>
                  <a:pt x="241364" y="36409"/>
                </a:lnTo>
                <a:lnTo>
                  <a:pt x="242795" y="36920"/>
                </a:lnTo>
                <a:lnTo>
                  <a:pt x="242693" y="36409"/>
                </a:lnTo>
                <a:lnTo>
                  <a:pt x="244023" y="35489"/>
                </a:lnTo>
                <a:lnTo>
                  <a:pt x="243716" y="35591"/>
                </a:lnTo>
                <a:lnTo>
                  <a:pt x="243205" y="35284"/>
                </a:lnTo>
                <a:lnTo>
                  <a:pt x="242898" y="34568"/>
                </a:lnTo>
                <a:lnTo>
                  <a:pt x="242284" y="34875"/>
                </a:lnTo>
                <a:lnTo>
                  <a:pt x="239216" y="33443"/>
                </a:lnTo>
                <a:close/>
                <a:moveTo>
                  <a:pt x="143693" y="38659"/>
                </a:moveTo>
                <a:lnTo>
                  <a:pt x="144000" y="38864"/>
                </a:lnTo>
                <a:lnTo>
                  <a:pt x="143740" y="38678"/>
                </a:lnTo>
                <a:lnTo>
                  <a:pt x="143740" y="38678"/>
                </a:lnTo>
                <a:lnTo>
                  <a:pt x="143693" y="38659"/>
                </a:lnTo>
                <a:close/>
                <a:moveTo>
                  <a:pt x="155250" y="31602"/>
                </a:moveTo>
                <a:lnTo>
                  <a:pt x="155148" y="31705"/>
                </a:lnTo>
                <a:lnTo>
                  <a:pt x="155659" y="31705"/>
                </a:lnTo>
                <a:lnTo>
                  <a:pt x="155148" y="32011"/>
                </a:lnTo>
                <a:lnTo>
                  <a:pt x="155148" y="32216"/>
                </a:lnTo>
                <a:lnTo>
                  <a:pt x="154636" y="32216"/>
                </a:lnTo>
                <a:lnTo>
                  <a:pt x="155250" y="32727"/>
                </a:lnTo>
                <a:lnTo>
                  <a:pt x="154943" y="32932"/>
                </a:lnTo>
                <a:lnTo>
                  <a:pt x="154739" y="33341"/>
                </a:lnTo>
                <a:lnTo>
                  <a:pt x="154023" y="33443"/>
                </a:lnTo>
                <a:lnTo>
                  <a:pt x="154125" y="33545"/>
                </a:lnTo>
                <a:lnTo>
                  <a:pt x="153920" y="33648"/>
                </a:lnTo>
                <a:lnTo>
                  <a:pt x="158318" y="36205"/>
                </a:lnTo>
                <a:lnTo>
                  <a:pt x="158318" y="37636"/>
                </a:lnTo>
                <a:lnTo>
                  <a:pt x="148398" y="37636"/>
                </a:lnTo>
                <a:lnTo>
                  <a:pt x="149011" y="38148"/>
                </a:lnTo>
                <a:lnTo>
                  <a:pt x="148193" y="38352"/>
                </a:lnTo>
                <a:lnTo>
                  <a:pt x="148398" y="38455"/>
                </a:lnTo>
                <a:lnTo>
                  <a:pt x="147477" y="38557"/>
                </a:lnTo>
                <a:lnTo>
                  <a:pt x="147273" y="38455"/>
                </a:lnTo>
                <a:lnTo>
                  <a:pt x="147273" y="38455"/>
                </a:lnTo>
                <a:lnTo>
                  <a:pt x="147375" y="38557"/>
                </a:lnTo>
                <a:lnTo>
                  <a:pt x="146761" y="38455"/>
                </a:lnTo>
                <a:lnTo>
                  <a:pt x="146045" y="38864"/>
                </a:lnTo>
                <a:lnTo>
                  <a:pt x="146045" y="38864"/>
                </a:lnTo>
                <a:lnTo>
                  <a:pt x="147580" y="37841"/>
                </a:lnTo>
                <a:lnTo>
                  <a:pt x="148091" y="37943"/>
                </a:lnTo>
                <a:lnTo>
                  <a:pt x="148091" y="37943"/>
                </a:lnTo>
                <a:lnTo>
                  <a:pt x="146864" y="36409"/>
                </a:lnTo>
                <a:lnTo>
                  <a:pt x="147682" y="34364"/>
                </a:lnTo>
                <a:lnTo>
                  <a:pt x="147886" y="33955"/>
                </a:lnTo>
                <a:lnTo>
                  <a:pt x="147886" y="34159"/>
                </a:lnTo>
                <a:lnTo>
                  <a:pt x="148295" y="33545"/>
                </a:lnTo>
                <a:lnTo>
                  <a:pt x="148193" y="33239"/>
                </a:lnTo>
                <a:lnTo>
                  <a:pt x="149523" y="32011"/>
                </a:lnTo>
                <a:lnTo>
                  <a:pt x="149830" y="32114"/>
                </a:lnTo>
                <a:lnTo>
                  <a:pt x="149625" y="31602"/>
                </a:lnTo>
                <a:lnTo>
                  <a:pt x="150443" y="32216"/>
                </a:lnTo>
                <a:lnTo>
                  <a:pt x="149625" y="32318"/>
                </a:lnTo>
                <a:lnTo>
                  <a:pt x="150341" y="32727"/>
                </a:lnTo>
                <a:lnTo>
                  <a:pt x="151159" y="32727"/>
                </a:lnTo>
                <a:lnTo>
                  <a:pt x="151261" y="33034"/>
                </a:lnTo>
                <a:lnTo>
                  <a:pt x="150545" y="33443"/>
                </a:lnTo>
                <a:lnTo>
                  <a:pt x="151466" y="33852"/>
                </a:lnTo>
                <a:lnTo>
                  <a:pt x="151466" y="34364"/>
                </a:lnTo>
                <a:lnTo>
                  <a:pt x="152080" y="34364"/>
                </a:lnTo>
                <a:lnTo>
                  <a:pt x="153102" y="33750"/>
                </a:lnTo>
                <a:lnTo>
                  <a:pt x="153614" y="33852"/>
                </a:lnTo>
                <a:lnTo>
                  <a:pt x="153818" y="33443"/>
                </a:lnTo>
                <a:lnTo>
                  <a:pt x="152795" y="33443"/>
                </a:lnTo>
                <a:lnTo>
                  <a:pt x="152386" y="32830"/>
                </a:lnTo>
                <a:lnTo>
                  <a:pt x="152591" y="32420"/>
                </a:lnTo>
                <a:lnTo>
                  <a:pt x="152489" y="32727"/>
                </a:lnTo>
                <a:lnTo>
                  <a:pt x="152489" y="32727"/>
                </a:lnTo>
                <a:lnTo>
                  <a:pt x="155250" y="31602"/>
                </a:lnTo>
                <a:close/>
                <a:moveTo>
                  <a:pt x="144000" y="38864"/>
                </a:moveTo>
                <a:lnTo>
                  <a:pt x="144000" y="38864"/>
                </a:lnTo>
                <a:lnTo>
                  <a:pt x="144000" y="38864"/>
                </a:lnTo>
                <a:close/>
                <a:moveTo>
                  <a:pt x="144000" y="38864"/>
                </a:moveTo>
                <a:lnTo>
                  <a:pt x="144000" y="38864"/>
                </a:lnTo>
                <a:lnTo>
                  <a:pt x="144000" y="38864"/>
                </a:lnTo>
                <a:close/>
                <a:moveTo>
                  <a:pt x="131011" y="37943"/>
                </a:moveTo>
                <a:lnTo>
                  <a:pt x="131011" y="38250"/>
                </a:lnTo>
                <a:lnTo>
                  <a:pt x="131216" y="39580"/>
                </a:lnTo>
                <a:lnTo>
                  <a:pt x="132136" y="39682"/>
                </a:lnTo>
                <a:lnTo>
                  <a:pt x="132136" y="37943"/>
                </a:lnTo>
                <a:close/>
                <a:moveTo>
                  <a:pt x="165580" y="31807"/>
                </a:moveTo>
                <a:lnTo>
                  <a:pt x="166091" y="32011"/>
                </a:lnTo>
                <a:lnTo>
                  <a:pt x="166295" y="31909"/>
                </a:lnTo>
                <a:lnTo>
                  <a:pt x="166705" y="31909"/>
                </a:lnTo>
                <a:lnTo>
                  <a:pt x="167420" y="33545"/>
                </a:lnTo>
                <a:lnTo>
                  <a:pt x="165886" y="33545"/>
                </a:lnTo>
                <a:lnTo>
                  <a:pt x="166193" y="34364"/>
                </a:lnTo>
                <a:lnTo>
                  <a:pt x="165273" y="34568"/>
                </a:lnTo>
                <a:lnTo>
                  <a:pt x="165682" y="34670"/>
                </a:lnTo>
                <a:lnTo>
                  <a:pt x="166398" y="35693"/>
                </a:lnTo>
                <a:lnTo>
                  <a:pt x="166705" y="35795"/>
                </a:lnTo>
                <a:lnTo>
                  <a:pt x="166909" y="36000"/>
                </a:lnTo>
                <a:lnTo>
                  <a:pt x="167420" y="36102"/>
                </a:lnTo>
                <a:lnTo>
                  <a:pt x="168136" y="37739"/>
                </a:lnTo>
                <a:lnTo>
                  <a:pt x="168136" y="36818"/>
                </a:lnTo>
                <a:lnTo>
                  <a:pt x="169670" y="37841"/>
                </a:lnTo>
                <a:lnTo>
                  <a:pt x="169466" y="38250"/>
                </a:lnTo>
                <a:lnTo>
                  <a:pt x="168239" y="37841"/>
                </a:lnTo>
                <a:lnTo>
                  <a:pt x="168648" y="39068"/>
                </a:lnTo>
                <a:lnTo>
                  <a:pt x="168955" y="38864"/>
                </a:lnTo>
                <a:lnTo>
                  <a:pt x="169159" y="39273"/>
                </a:lnTo>
                <a:lnTo>
                  <a:pt x="168852" y="39273"/>
                </a:lnTo>
                <a:lnTo>
                  <a:pt x="168852" y="39580"/>
                </a:lnTo>
                <a:lnTo>
                  <a:pt x="169261" y="39682"/>
                </a:lnTo>
                <a:lnTo>
                  <a:pt x="169773" y="42034"/>
                </a:lnTo>
                <a:lnTo>
                  <a:pt x="169977" y="42034"/>
                </a:lnTo>
                <a:lnTo>
                  <a:pt x="169773" y="42136"/>
                </a:lnTo>
                <a:lnTo>
                  <a:pt x="169773" y="42034"/>
                </a:lnTo>
                <a:lnTo>
                  <a:pt x="167420" y="42136"/>
                </a:lnTo>
                <a:lnTo>
                  <a:pt x="165580" y="41114"/>
                </a:lnTo>
                <a:lnTo>
                  <a:pt x="165375" y="39682"/>
                </a:lnTo>
                <a:lnTo>
                  <a:pt x="165375" y="39682"/>
                </a:lnTo>
                <a:lnTo>
                  <a:pt x="165477" y="39886"/>
                </a:lnTo>
                <a:lnTo>
                  <a:pt x="166295" y="38659"/>
                </a:lnTo>
                <a:lnTo>
                  <a:pt x="163227" y="35693"/>
                </a:lnTo>
                <a:lnTo>
                  <a:pt x="163227" y="35080"/>
                </a:lnTo>
                <a:lnTo>
                  <a:pt x="163125" y="35386"/>
                </a:lnTo>
                <a:lnTo>
                  <a:pt x="162307" y="34261"/>
                </a:lnTo>
                <a:lnTo>
                  <a:pt x="162409" y="34057"/>
                </a:lnTo>
                <a:lnTo>
                  <a:pt x="162511" y="34057"/>
                </a:lnTo>
                <a:lnTo>
                  <a:pt x="162614" y="33136"/>
                </a:lnTo>
                <a:lnTo>
                  <a:pt x="162818" y="33239"/>
                </a:lnTo>
                <a:lnTo>
                  <a:pt x="163636" y="32932"/>
                </a:lnTo>
                <a:lnTo>
                  <a:pt x="163534" y="32727"/>
                </a:lnTo>
                <a:lnTo>
                  <a:pt x="163943" y="32523"/>
                </a:lnTo>
                <a:lnTo>
                  <a:pt x="164045" y="32420"/>
                </a:lnTo>
                <a:lnTo>
                  <a:pt x="163943" y="32318"/>
                </a:lnTo>
                <a:lnTo>
                  <a:pt x="165580" y="31807"/>
                </a:lnTo>
                <a:close/>
                <a:moveTo>
                  <a:pt x="137352" y="40602"/>
                </a:moveTo>
                <a:lnTo>
                  <a:pt x="135511" y="40807"/>
                </a:lnTo>
                <a:lnTo>
                  <a:pt x="134898" y="40705"/>
                </a:lnTo>
                <a:lnTo>
                  <a:pt x="137045" y="42239"/>
                </a:lnTo>
                <a:lnTo>
                  <a:pt x="137148" y="41932"/>
                </a:lnTo>
                <a:lnTo>
                  <a:pt x="137045" y="41625"/>
                </a:lnTo>
                <a:lnTo>
                  <a:pt x="137352" y="40602"/>
                </a:lnTo>
                <a:close/>
                <a:moveTo>
                  <a:pt x="146659" y="43670"/>
                </a:moveTo>
                <a:lnTo>
                  <a:pt x="146148" y="43875"/>
                </a:lnTo>
                <a:lnTo>
                  <a:pt x="146250" y="43875"/>
                </a:lnTo>
                <a:lnTo>
                  <a:pt x="146659" y="43670"/>
                </a:lnTo>
                <a:close/>
                <a:moveTo>
                  <a:pt x="144409" y="43364"/>
                </a:moveTo>
                <a:lnTo>
                  <a:pt x="144307" y="43466"/>
                </a:lnTo>
                <a:lnTo>
                  <a:pt x="144307" y="43773"/>
                </a:lnTo>
                <a:lnTo>
                  <a:pt x="145330" y="44080"/>
                </a:lnTo>
                <a:lnTo>
                  <a:pt x="146148" y="43875"/>
                </a:lnTo>
                <a:lnTo>
                  <a:pt x="146045" y="43670"/>
                </a:lnTo>
                <a:lnTo>
                  <a:pt x="144716" y="43568"/>
                </a:lnTo>
                <a:lnTo>
                  <a:pt x="144818" y="43466"/>
                </a:lnTo>
                <a:lnTo>
                  <a:pt x="144409" y="43364"/>
                </a:lnTo>
                <a:close/>
                <a:moveTo>
                  <a:pt x="153614" y="43364"/>
                </a:moveTo>
                <a:lnTo>
                  <a:pt x="151773" y="43977"/>
                </a:lnTo>
                <a:lnTo>
                  <a:pt x="152489" y="44489"/>
                </a:lnTo>
                <a:lnTo>
                  <a:pt x="153307" y="44080"/>
                </a:lnTo>
                <a:lnTo>
                  <a:pt x="153614" y="43466"/>
                </a:lnTo>
                <a:lnTo>
                  <a:pt x="153614" y="43364"/>
                </a:lnTo>
                <a:close/>
                <a:moveTo>
                  <a:pt x="241568" y="37534"/>
                </a:moveTo>
                <a:lnTo>
                  <a:pt x="241261" y="37636"/>
                </a:lnTo>
                <a:lnTo>
                  <a:pt x="241670" y="37739"/>
                </a:lnTo>
                <a:lnTo>
                  <a:pt x="241466" y="38045"/>
                </a:lnTo>
                <a:lnTo>
                  <a:pt x="240955" y="37636"/>
                </a:lnTo>
                <a:lnTo>
                  <a:pt x="241057" y="37943"/>
                </a:lnTo>
                <a:lnTo>
                  <a:pt x="240955" y="38148"/>
                </a:lnTo>
                <a:lnTo>
                  <a:pt x="241261" y="38864"/>
                </a:lnTo>
                <a:lnTo>
                  <a:pt x="241159" y="38864"/>
                </a:lnTo>
                <a:lnTo>
                  <a:pt x="241875" y="40807"/>
                </a:lnTo>
                <a:lnTo>
                  <a:pt x="241670" y="41114"/>
                </a:lnTo>
                <a:lnTo>
                  <a:pt x="241466" y="41727"/>
                </a:lnTo>
                <a:lnTo>
                  <a:pt x="240955" y="42136"/>
                </a:lnTo>
                <a:lnTo>
                  <a:pt x="240443" y="41932"/>
                </a:lnTo>
                <a:lnTo>
                  <a:pt x="240545" y="41420"/>
                </a:lnTo>
                <a:lnTo>
                  <a:pt x="240545" y="41420"/>
                </a:lnTo>
                <a:lnTo>
                  <a:pt x="240136" y="41727"/>
                </a:lnTo>
                <a:lnTo>
                  <a:pt x="240341" y="43261"/>
                </a:lnTo>
                <a:lnTo>
                  <a:pt x="239727" y="43466"/>
                </a:lnTo>
                <a:lnTo>
                  <a:pt x="239420" y="43364"/>
                </a:lnTo>
                <a:lnTo>
                  <a:pt x="237477" y="43977"/>
                </a:lnTo>
                <a:lnTo>
                  <a:pt x="236761" y="45102"/>
                </a:lnTo>
                <a:lnTo>
                  <a:pt x="237886" y="45205"/>
                </a:lnTo>
                <a:lnTo>
                  <a:pt x="237784" y="44795"/>
                </a:lnTo>
                <a:lnTo>
                  <a:pt x="240341" y="44489"/>
                </a:lnTo>
                <a:lnTo>
                  <a:pt x="240239" y="44795"/>
                </a:lnTo>
                <a:lnTo>
                  <a:pt x="240955" y="45614"/>
                </a:lnTo>
                <a:lnTo>
                  <a:pt x="241670" y="44795"/>
                </a:lnTo>
                <a:lnTo>
                  <a:pt x="241261" y="44080"/>
                </a:lnTo>
                <a:lnTo>
                  <a:pt x="241568" y="44386"/>
                </a:lnTo>
                <a:lnTo>
                  <a:pt x="241568" y="44182"/>
                </a:lnTo>
                <a:lnTo>
                  <a:pt x="241670" y="44489"/>
                </a:lnTo>
                <a:lnTo>
                  <a:pt x="242693" y="44489"/>
                </a:lnTo>
                <a:lnTo>
                  <a:pt x="243102" y="43977"/>
                </a:lnTo>
                <a:lnTo>
                  <a:pt x="243307" y="43977"/>
                </a:lnTo>
                <a:lnTo>
                  <a:pt x="243409" y="43773"/>
                </a:lnTo>
                <a:lnTo>
                  <a:pt x="243614" y="43773"/>
                </a:lnTo>
                <a:lnTo>
                  <a:pt x="243511" y="43364"/>
                </a:lnTo>
                <a:lnTo>
                  <a:pt x="243818" y="43466"/>
                </a:lnTo>
                <a:lnTo>
                  <a:pt x="243818" y="43773"/>
                </a:lnTo>
                <a:lnTo>
                  <a:pt x="244023" y="44182"/>
                </a:lnTo>
                <a:lnTo>
                  <a:pt x="244432" y="43261"/>
                </a:lnTo>
                <a:lnTo>
                  <a:pt x="244023" y="42852"/>
                </a:lnTo>
                <a:lnTo>
                  <a:pt x="243205" y="40602"/>
                </a:lnTo>
                <a:lnTo>
                  <a:pt x="243511" y="40500"/>
                </a:lnTo>
                <a:lnTo>
                  <a:pt x="243409" y="39886"/>
                </a:lnTo>
                <a:lnTo>
                  <a:pt x="243409" y="39784"/>
                </a:lnTo>
                <a:lnTo>
                  <a:pt x="241568" y="37534"/>
                </a:lnTo>
                <a:close/>
                <a:moveTo>
                  <a:pt x="238909" y="44795"/>
                </a:moveTo>
                <a:lnTo>
                  <a:pt x="238807" y="45102"/>
                </a:lnTo>
                <a:lnTo>
                  <a:pt x="238398" y="45000"/>
                </a:lnTo>
                <a:lnTo>
                  <a:pt x="238295" y="45307"/>
                </a:lnTo>
                <a:lnTo>
                  <a:pt x="237989" y="45716"/>
                </a:lnTo>
                <a:lnTo>
                  <a:pt x="238398" y="45920"/>
                </a:lnTo>
                <a:lnTo>
                  <a:pt x="238705" y="46330"/>
                </a:lnTo>
                <a:lnTo>
                  <a:pt x="239523" y="45614"/>
                </a:lnTo>
                <a:lnTo>
                  <a:pt x="239830" y="45818"/>
                </a:lnTo>
                <a:lnTo>
                  <a:pt x="240034" y="45307"/>
                </a:lnTo>
                <a:lnTo>
                  <a:pt x="239625" y="44795"/>
                </a:lnTo>
                <a:close/>
                <a:moveTo>
                  <a:pt x="151875" y="47659"/>
                </a:moveTo>
                <a:lnTo>
                  <a:pt x="151773" y="47761"/>
                </a:lnTo>
                <a:lnTo>
                  <a:pt x="152080" y="47864"/>
                </a:lnTo>
                <a:lnTo>
                  <a:pt x="151875" y="47659"/>
                </a:lnTo>
                <a:close/>
                <a:moveTo>
                  <a:pt x="236455" y="45307"/>
                </a:moveTo>
                <a:lnTo>
                  <a:pt x="236045" y="45614"/>
                </a:lnTo>
                <a:lnTo>
                  <a:pt x="236045" y="45818"/>
                </a:lnTo>
                <a:lnTo>
                  <a:pt x="235943" y="45716"/>
                </a:lnTo>
                <a:lnTo>
                  <a:pt x="236352" y="46227"/>
                </a:lnTo>
                <a:lnTo>
                  <a:pt x="236045" y="46023"/>
                </a:lnTo>
                <a:lnTo>
                  <a:pt x="236352" y="46534"/>
                </a:lnTo>
                <a:lnTo>
                  <a:pt x="236659" y="46227"/>
                </a:lnTo>
                <a:lnTo>
                  <a:pt x="236455" y="46023"/>
                </a:lnTo>
                <a:lnTo>
                  <a:pt x="236659" y="46125"/>
                </a:lnTo>
                <a:lnTo>
                  <a:pt x="236966" y="46534"/>
                </a:lnTo>
                <a:lnTo>
                  <a:pt x="237068" y="47761"/>
                </a:lnTo>
                <a:lnTo>
                  <a:pt x="237580" y="47966"/>
                </a:lnTo>
                <a:lnTo>
                  <a:pt x="237580" y="47455"/>
                </a:lnTo>
                <a:lnTo>
                  <a:pt x="237784" y="48170"/>
                </a:lnTo>
                <a:lnTo>
                  <a:pt x="237886" y="47966"/>
                </a:lnTo>
                <a:lnTo>
                  <a:pt x="237886" y="47761"/>
                </a:lnTo>
                <a:lnTo>
                  <a:pt x="238193" y="47761"/>
                </a:lnTo>
                <a:lnTo>
                  <a:pt x="237886" y="45818"/>
                </a:lnTo>
                <a:lnTo>
                  <a:pt x="237580" y="45818"/>
                </a:lnTo>
                <a:lnTo>
                  <a:pt x="237477" y="45409"/>
                </a:lnTo>
                <a:lnTo>
                  <a:pt x="237273" y="45511"/>
                </a:lnTo>
                <a:lnTo>
                  <a:pt x="236864" y="45307"/>
                </a:lnTo>
                <a:close/>
                <a:moveTo>
                  <a:pt x="49602" y="49398"/>
                </a:moveTo>
                <a:lnTo>
                  <a:pt x="49705" y="49500"/>
                </a:lnTo>
                <a:lnTo>
                  <a:pt x="49655" y="49401"/>
                </a:lnTo>
                <a:lnTo>
                  <a:pt x="49655" y="49401"/>
                </a:lnTo>
                <a:lnTo>
                  <a:pt x="49602" y="49398"/>
                </a:lnTo>
                <a:close/>
                <a:moveTo>
                  <a:pt x="53489" y="53386"/>
                </a:moveTo>
                <a:lnTo>
                  <a:pt x="53485" y="53390"/>
                </a:lnTo>
                <a:lnTo>
                  <a:pt x="53485" y="53390"/>
                </a:lnTo>
                <a:lnTo>
                  <a:pt x="53489" y="53489"/>
                </a:lnTo>
                <a:lnTo>
                  <a:pt x="53489" y="53386"/>
                </a:lnTo>
                <a:close/>
                <a:moveTo>
                  <a:pt x="231648" y="54102"/>
                </a:moveTo>
                <a:lnTo>
                  <a:pt x="231239" y="54205"/>
                </a:lnTo>
                <a:lnTo>
                  <a:pt x="230625" y="55739"/>
                </a:lnTo>
                <a:lnTo>
                  <a:pt x="231648" y="57477"/>
                </a:lnTo>
                <a:lnTo>
                  <a:pt x="231852" y="54511"/>
                </a:lnTo>
                <a:lnTo>
                  <a:pt x="231648" y="54102"/>
                </a:lnTo>
                <a:close/>
                <a:moveTo>
                  <a:pt x="46432" y="57886"/>
                </a:moveTo>
                <a:lnTo>
                  <a:pt x="46432" y="57989"/>
                </a:lnTo>
                <a:lnTo>
                  <a:pt x="46636" y="57886"/>
                </a:lnTo>
                <a:close/>
                <a:moveTo>
                  <a:pt x="176216" y="59114"/>
                </a:moveTo>
                <a:lnTo>
                  <a:pt x="176216" y="59114"/>
                </a:lnTo>
                <a:lnTo>
                  <a:pt x="176216" y="59114"/>
                </a:lnTo>
                <a:close/>
                <a:moveTo>
                  <a:pt x="52057" y="56250"/>
                </a:moveTo>
                <a:lnTo>
                  <a:pt x="49193" y="57170"/>
                </a:lnTo>
                <a:lnTo>
                  <a:pt x="49091" y="57375"/>
                </a:lnTo>
                <a:lnTo>
                  <a:pt x="48682" y="57580"/>
                </a:lnTo>
                <a:lnTo>
                  <a:pt x="48989" y="57477"/>
                </a:lnTo>
                <a:lnTo>
                  <a:pt x="48989" y="57682"/>
                </a:lnTo>
                <a:lnTo>
                  <a:pt x="51443" y="56761"/>
                </a:lnTo>
                <a:lnTo>
                  <a:pt x="51443" y="56761"/>
                </a:lnTo>
                <a:lnTo>
                  <a:pt x="51239" y="56966"/>
                </a:lnTo>
                <a:lnTo>
                  <a:pt x="54205" y="57886"/>
                </a:lnTo>
                <a:lnTo>
                  <a:pt x="54307" y="58500"/>
                </a:lnTo>
                <a:lnTo>
                  <a:pt x="55330" y="58807"/>
                </a:lnTo>
                <a:lnTo>
                  <a:pt x="54818" y="59625"/>
                </a:lnTo>
                <a:lnTo>
                  <a:pt x="54818" y="59625"/>
                </a:lnTo>
                <a:lnTo>
                  <a:pt x="57068" y="59420"/>
                </a:lnTo>
                <a:lnTo>
                  <a:pt x="57170" y="59523"/>
                </a:lnTo>
                <a:lnTo>
                  <a:pt x="57886" y="59420"/>
                </a:lnTo>
                <a:lnTo>
                  <a:pt x="57886" y="59114"/>
                </a:lnTo>
                <a:lnTo>
                  <a:pt x="55739" y="58091"/>
                </a:lnTo>
                <a:lnTo>
                  <a:pt x="55534" y="57886"/>
                </a:lnTo>
                <a:lnTo>
                  <a:pt x="55330" y="57784"/>
                </a:lnTo>
                <a:lnTo>
                  <a:pt x="55534" y="57784"/>
                </a:lnTo>
                <a:lnTo>
                  <a:pt x="55125" y="57580"/>
                </a:lnTo>
                <a:lnTo>
                  <a:pt x="55227" y="57682"/>
                </a:lnTo>
                <a:lnTo>
                  <a:pt x="52057" y="56250"/>
                </a:lnTo>
                <a:close/>
                <a:moveTo>
                  <a:pt x="207307" y="59625"/>
                </a:moveTo>
                <a:lnTo>
                  <a:pt x="207307" y="59625"/>
                </a:lnTo>
                <a:lnTo>
                  <a:pt x="207307" y="59625"/>
                </a:lnTo>
                <a:close/>
                <a:moveTo>
                  <a:pt x="222648" y="59420"/>
                </a:moveTo>
                <a:lnTo>
                  <a:pt x="222648" y="59523"/>
                </a:lnTo>
                <a:lnTo>
                  <a:pt x="221625" y="59727"/>
                </a:lnTo>
                <a:lnTo>
                  <a:pt x="221727" y="59727"/>
                </a:lnTo>
                <a:lnTo>
                  <a:pt x="221216" y="60341"/>
                </a:lnTo>
                <a:lnTo>
                  <a:pt x="221727" y="61159"/>
                </a:lnTo>
                <a:lnTo>
                  <a:pt x="222750" y="60852"/>
                </a:lnTo>
                <a:lnTo>
                  <a:pt x="223159" y="59932"/>
                </a:lnTo>
                <a:lnTo>
                  <a:pt x="222648" y="59420"/>
                </a:lnTo>
                <a:close/>
                <a:moveTo>
                  <a:pt x="54511" y="60955"/>
                </a:moveTo>
                <a:lnTo>
                  <a:pt x="54205" y="61057"/>
                </a:lnTo>
                <a:lnTo>
                  <a:pt x="54614" y="61670"/>
                </a:lnTo>
                <a:lnTo>
                  <a:pt x="55023" y="61773"/>
                </a:lnTo>
                <a:lnTo>
                  <a:pt x="55534" y="61568"/>
                </a:lnTo>
                <a:lnTo>
                  <a:pt x="55943" y="61568"/>
                </a:lnTo>
                <a:lnTo>
                  <a:pt x="54511" y="60955"/>
                </a:lnTo>
                <a:close/>
                <a:moveTo>
                  <a:pt x="58602" y="59727"/>
                </a:moveTo>
                <a:lnTo>
                  <a:pt x="59114" y="60034"/>
                </a:lnTo>
                <a:lnTo>
                  <a:pt x="59114" y="60443"/>
                </a:lnTo>
                <a:lnTo>
                  <a:pt x="59420" y="60955"/>
                </a:lnTo>
                <a:lnTo>
                  <a:pt x="59114" y="61057"/>
                </a:lnTo>
                <a:lnTo>
                  <a:pt x="57784" y="60852"/>
                </a:lnTo>
                <a:lnTo>
                  <a:pt x="57580" y="61159"/>
                </a:lnTo>
                <a:lnTo>
                  <a:pt x="57989" y="61466"/>
                </a:lnTo>
                <a:lnTo>
                  <a:pt x="59420" y="61261"/>
                </a:lnTo>
                <a:lnTo>
                  <a:pt x="59932" y="61568"/>
                </a:lnTo>
                <a:lnTo>
                  <a:pt x="60239" y="61875"/>
                </a:lnTo>
                <a:lnTo>
                  <a:pt x="60545" y="61261"/>
                </a:lnTo>
                <a:lnTo>
                  <a:pt x="62693" y="61261"/>
                </a:lnTo>
                <a:lnTo>
                  <a:pt x="63000" y="60750"/>
                </a:lnTo>
                <a:lnTo>
                  <a:pt x="61977" y="60341"/>
                </a:lnTo>
                <a:lnTo>
                  <a:pt x="62284" y="60239"/>
                </a:lnTo>
                <a:lnTo>
                  <a:pt x="58602" y="59727"/>
                </a:lnTo>
                <a:close/>
                <a:moveTo>
                  <a:pt x="208739" y="63614"/>
                </a:moveTo>
                <a:lnTo>
                  <a:pt x="208739" y="63614"/>
                </a:lnTo>
                <a:lnTo>
                  <a:pt x="208739" y="63614"/>
                </a:lnTo>
                <a:close/>
                <a:moveTo>
                  <a:pt x="48989" y="64227"/>
                </a:moveTo>
                <a:lnTo>
                  <a:pt x="48989" y="64330"/>
                </a:lnTo>
                <a:lnTo>
                  <a:pt x="49091" y="64432"/>
                </a:lnTo>
                <a:lnTo>
                  <a:pt x="49091" y="64432"/>
                </a:lnTo>
                <a:lnTo>
                  <a:pt x="48989" y="64227"/>
                </a:lnTo>
                <a:close/>
                <a:moveTo>
                  <a:pt x="44182" y="66375"/>
                </a:moveTo>
                <a:lnTo>
                  <a:pt x="44386" y="66477"/>
                </a:lnTo>
                <a:lnTo>
                  <a:pt x="44386" y="66477"/>
                </a:lnTo>
                <a:lnTo>
                  <a:pt x="44284" y="66375"/>
                </a:lnTo>
                <a:close/>
                <a:moveTo>
                  <a:pt x="232261" y="60955"/>
                </a:moveTo>
                <a:lnTo>
                  <a:pt x="231955" y="61670"/>
                </a:lnTo>
                <a:lnTo>
                  <a:pt x="232159" y="63511"/>
                </a:lnTo>
                <a:lnTo>
                  <a:pt x="231648" y="63307"/>
                </a:lnTo>
                <a:lnTo>
                  <a:pt x="232364" y="64943"/>
                </a:lnTo>
                <a:lnTo>
                  <a:pt x="232568" y="64739"/>
                </a:lnTo>
                <a:lnTo>
                  <a:pt x="232977" y="65148"/>
                </a:lnTo>
                <a:lnTo>
                  <a:pt x="232773" y="65864"/>
                </a:lnTo>
                <a:lnTo>
                  <a:pt x="233591" y="65966"/>
                </a:lnTo>
                <a:lnTo>
                  <a:pt x="233795" y="65659"/>
                </a:lnTo>
                <a:lnTo>
                  <a:pt x="234716" y="66375"/>
                </a:lnTo>
                <a:lnTo>
                  <a:pt x="234409" y="65761"/>
                </a:lnTo>
                <a:lnTo>
                  <a:pt x="236045" y="67091"/>
                </a:lnTo>
                <a:lnTo>
                  <a:pt x="235432" y="65966"/>
                </a:lnTo>
                <a:lnTo>
                  <a:pt x="235739" y="65864"/>
                </a:lnTo>
                <a:lnTo>
                  <a:pt x="235125" y="65659"/>
                </a:lnTo>
                <a:lnTo>
                  <a:pt x="235125" y="65864"/>
                </a:lnTo>
                <a:lnTo>
                  <a:pt x="234511" y="65352"/>
                </a:lnTo>
                <a:lnTo>
                  <a:pt x="234205" y="65455"/>
                </a:lnTo>
                <a:lnTo>
                  <a:pt x="234307" y="65659"/>
                </a:lnTo>
                <a:lnTo>
                  <a:pt x="233284" y="64330"/>
                </a:lnTo>
                <a:lnTo>
                  <a:pt x="233489" y="63511"/>
                </a:lnTo>
                <a:lnTo>
                  <a:pt x="233795" y="63205"/>
                </a:lnTo>
                <a:lnTo>
                  <a:pt x="233591" y="61159"/>
                </a:lnTo>
                <a:lnTo>
                  <a:pt x="233284" y="61261"/>
                </a:lnTo>
                <a:lnTo>
                  <a:pt x="232261" y="60955"/>
                </a:lnTo>
                <a:close/>
                <a:moveTo>
                  <a:pt x="236045" y="67091"/>
                </a:moveTo>
                <a:lnTo>
                  <a:pt x="236045" y="67091"/>
                </a:lnTo>
                <a:lnTo>
                  <a:pt x="236045" y="67091"/>
                </a:lnTo>
                <a:close/>
                <a:moveTo>
                  <a:pt x="232670" y="66170"/>
                </a:moveTo>
                <a:lnTo>
                  <a:pt x="233693" y="67398"/>
                </a:lnTo>
                <a:lnTo>
                  <a:pt x="233693" y="66580"/>
                </a:lnTo>
                <a:lnTo>
                  <a:pt x="233080" y="66170"/>
                </a:lnTo>
                <a:close/>
                <a:moveTo>
                  <a:pt x="222750" y="67705"/>
                </a:moveTo>
                <a:lnTo>
                  <a:pt x="222750" y="67705"/>
                </a:lnTo>
                <a:lnTo>
                  <a:pt x="222750" y="67705"/>
                </a:lnTo>
                <a:close/>
                <a:moveTo>
                  <a:pt x="222750" y="67705"/>
                </a:moveTo>
                <a:lnTo>
                  <a:pt x="222737" y="67743"/>
                </a:lnTo>
                <a:lnTo>
                  <a:pt x="222750" y="67807"/>
                </a:lnTo>
                <a:lnTo>
                  <a:pt x="222750" y="67705"/>
                </a:lnTo>
                <a:close/>
                <a:moveTo>
                  <a:pt x="235330" y="67091"/>
                </a:moveTo>
                <a:lnTo>
                  <a:pt x="235330" y="67807"/>
                </a:lnTo>
                <a:lnTo>
                  <a:pt x="235739" y="67602"/>
                </a:lnTo>
                <a:lnTo>
                  <a:pt x="236148" y="67909"/>
                </a:lnTo>
                <a:lnTo>
                  <a:pt x="235534" y="67193"/>
                </a:lnTo>
                <a:lnTo>
                  <a:pt x="235330" y="67091"/>
                </a:lnTo>
                <a:close/>
                <a:moveTo>
                  <a:pt x="236250" y="67091"/>
                </a:moveTo>
                <a:lnTo>
                  <a:pt x="237068" y="68420"/>
                </a:lnTo>
                <a:lnTo>
                  <a:pt x="237682" y="68625"/>
                </a:lnTo>
                <a:lnTo>
                  <a:pt x="237784" y="68625"/>
                </a:lnTo>
                <a:lnTo>
                  <a:pt x="237170" y="67295"/>
                </a:lnTo>
                <a:lnTo>
                  <a:pt x="236250" y="67091"/>
                </a:lnTo>
                <a:close/>
                <a:moveTo>
                  <a:pt x="234307" y="67807"/>
                </a:moveTo>
                <a:lnTo>
                  <a:pt x="234205" y="67909"/>
                </a:lnTo>
                <a:lnTo>
                  <a:pt x="234409" y="68011"/>
                </a:lnTo>
                <a:lnTo>
                  <a:pt x="234409" y="69341"/>
                </a:lnTo>
                <a:lnTo>
                  <a:pt x="235330" y="68420"/>
                </a:lnTo>
                <a:lnTo>
                  <a:pt x="234307" y="67807"/>
                </a:lnTo>
                <a:close/>
                <a:moveTo>
                  <a:pt x="236455" y="68216"/>
                </a:moveTo>
                <a:lnTo>
                  <a:pt x="236557" y="68625"/>
                </a:lnTo>
                <a:lnTo>
                  <a:pt x="236864" y="68932"/>
                </a:lnTo>
                <a:lnTo>
                  <a:pt x="237170" y="69750"/>
                </a:lnTo>
                <a:lnTo>
                  <a:pt x="237170" y="69341"/>
                </a:lnTo>
                <a:lnTo>
                  <a:pt x="237273" y="69545"/>
                </a:lnTo>
                <a:lnTo>
                  <a:pt x="237273" y="69443"/>
                </a:lnTo>
                <a:lnTo>
                  <a:pt x="237273" y="69136"/>
                </a:lnTo>
                <a:lnTo>
                  <a:pt x="237170" y="68932"/>
                </a:lnTo>
                <a:lnTo>
                  <a:pt x="236966" y="68318"/>
                </a:lnTo>
                <a:lnTo>
                  <a:pt x="236761" y="68420"/>
                </a:lnTo>
                <a:lnTo>
                  <a:pt x="236455" y="68216"/>
                </a:lnTo>
                <a:close/>
                <a:moveTo>
                  <a:pt x="193091" y="69852"/>
                </a:moveTo>
                <a:lnTo>
                  <a:pt x="193295" y="70261"/>
                </a:lnTo>
                <a:lnTo>
                  <a:pt x="193160" y="69965"/>
                </a:lnTo>
                <a:lnTo>
                  <a:pt x="193091" y="69852"/>
                </a:lnTo>
                <a:close/>
                <a:moveTo>
                  <a:pt x="235636" y="68830"/>
                </a:moveTo>
                <a:lnTo>
                  <a:pt x="235227" y="69034"/>
                </a:lnTo>
                <a:lnTo>
                  <a:pt x="235125" y="69239"/>
                </a:lnTo>
                <a:lnTo>
                  <a:pt x="235227" y="69648"/>
                </a:lnTo>
                <a:lnTo>
                  <a:pt x="234818" y="69955"/>
                </a:lnTo>
                <a:lnTo>
                  <a:pt x="235636" y="70670"/>
                </a:lnTo>
                <a:lnTo>
                  <a:pt x="235636" y="68830"/>
                </a:lnTo>
                <a:close/>
                <a:moveTo>
                  <a:pt x="232057" y="68420"/>
                </a:moveTo>
                <a:lnTo>
                  <a:pt x="230318" y="71284"/>
                </a:lnTo>
                <a:lnTo>
                  <a:pt x="230318" y="71386"/>
                </a:lnTo>
                <a:lnTo>
                  <a:pt x="232261" y="69341"/>
                </a:lnTo>
                <a:lnTo>
                  <a:pt x="232057" y="68420"/>
                </a:lnTo>
                <a:close/>
                <a:moveTo>
                  <a:pt x="196568" y="70159"/>
                </a:moveTo>
                <a:lnTo>
                  <a:pt x="196364" y="71795"/>
                </a:lnTo>
                <a:lnTo>
                  <a:pt x="196364" y="72000"/>
                </a:lnTo>
                <a:lnTo>
                  <a:pt x="197591" y="73739"/>
                </a:lnTo>
                <a:lnTo>
                  <a:pt x="198102" y="72102"/>
                </a:lnTo>
                <a:lnTo>
                  <a:pt x="196875" y="70261"/>
                </a:lnTo>
                <a:lnTo>
                  <a:pt x="196568" y="70159"/>
                </a:lnTo>
                <a:close/>
                <a:moveTo>
                  <a:pt x="237580" y="70261"/>
                </a:moveTo>
                <a:lnTo>
                  <a:pt x="237580" y="70773"/>
                </a:lnTo>
                <a:lnTo>
                  <a:pt x="237068" y="70977"/>
                </a:lnTo>
                <a:lnTo>
                  <a:pt x="237068" y="71182"/>
                </a:lnTo>
                <a:lnTo>
                  <a:pt x="236761" y="71182"/>
                </a:lnTo>
                <a:lnTo>
                  <a:pt x="236659" y="71591"/>
                </a:lnTo>
                <a:lnTo>
                  <a:pt x="236250" y="71795"/>
                </a:lnTo>
                <a:lnTo>
                  <a:pt x="236148" y="71182"/>
                </a:lnTo>
                <a:lnTo>
                  <a:pt x="235739" y="71284"/>
                </a:lnTo>
                <a:lnTo>
                  <a:pt x="235432" y="71693"/>
                </a:lnTo>
                <a:lnTo>
                  <a:pt x="234818" y="71898"/>
                </a:lnTo>
                <a:lnTo>
                  <a:pt x="234818" y="72818"/>
                </a:lnTo>
                <a:lnTo>
                  <a:pt x="235227" y="72000"/>
                </a:lnTo>
                <a:lnTo>
                  <a:pt x="235636" y="72102"/>
                </a:lnTo>
                <a:lnTo>
                  <a:pt x="235943" y="72409"/>
                </a:lnTo>
                <a:lnTo>
                  <a:pt x="236045" y="72000"/>
                </a:lnTo>
                <a:lnTo>
                  <a:pt x="236455" y="72205"/>
                </a:lnTo>
                <a:lnTo>
                  <a:pt x="236557" y="73125"/>
                </a:lnTo>
                <a:lnTo>
                  <a:pt x="237580" y="73943"/>
                </a:lnTo>
                <a:lnTo>
                  <a:pt x="237682" y="73841"/>
                </a:lnTo>
                <a:lnTo>
                  <a:pt x="237682" y="74045"/>
                </a:lnTo>
                <a:lnTo>
                  <a:pt x="238091" y="73841"/>
                </a:lnTo>
                <a:lnTo>
                  <a:pt x="237784" y="73227"/>
                </a:lnTo>
                <a:lnTo>
                  <a:pt x="237989" y="72614"/>
                </a:lnTo>
                <a:lnTo>
                  <a:pt x="238295" y="72818"/>
                </a:lnTo>
                <a:lnTo>
                  <a:pt x="238500" y="73534"/>
                </a:lnTo>
                <a:lnTo>
                  <a:pt x="238500" y="73023"/>
                </a:lnTo>
                <a:lnTo>
                  <a:pt x="238807" y="72614"/>
                </a:lnTo>
                <a:lnTo>
                  <a:pt x="238500" y="71284"/>
                </a:lnTo>
                <a:lnTo>
                  <a:pt x="238398" y="71182"/>
                </a:lnTo>
                <a:lnTo>
                  <a:pt x="238500" y="70977"/>
                </a:lnTo>
                <a:lnTo>
                  <a:pt x="238295" y="70466"/>
                </a:lnTo>
                <a:lnTo>
                  <a:pt x="237580" y="70261"/>
                </a:lnTo>
                <a:close/>
                <a:moveTo>
                  <a:pt x="240443" y="77727"/>
                </a:moveTo>
                <a:lnTo>
                  <a:pt x="240034" y="78545"/>
                </a:lnTo>
                <a:lnTo>
                  <a:pt x="240136" y="80284"/>
                </a:lnTo>
                <a:lnTo>
                  <a:pt x="240852" y="81000"/>
                </a:lnTo>
                <a:lnTo>
                  <a:pt x="240341" y="79568"/>
                </a:lnTo>
                <a:lnTo>
                  <a:pt x="241261" y="79773"/>
                </a:lnTo>
                <a:lnTo>
                  <a:pt x="240750" y="79057"/>
                </a:lnTo>
                <a:lnTo>
                  <a:pt x="241057" y="78852"/>
                </a:lnTo>
                <a:lnTo>
                  <a:pt x="241057" y="78545"/>
                </a:lnTo>
                <a:lnTo>
                  <a:pt x="240136" y="78955"/>
                </a:lnTo>
                <a:lnTo>
                  <a:pt x="240443" y="78648"/>
                </a:lnTo>
                <a:lnTo>
                  <a:pt x="240443" y="78341"/>
                </a:lnTo>
                <a:lnTo>
                  <a:pt x="240341" y="78136"/>
                </a:lnTo>
                <a:lnTo>
                  <a:pt x="240443" y="77727"/>
                </a:lnTo>
                <a:close/>
                <a:moveTo>
                  <a:pt x="79875" y="80284"/>
                </a:moveTo>
                <a:lnTo>
                  <a:pt x="78136" y="80591"/>
                </a:lnTo>
                <a:lnTo>
                  <a:pt x="78136" y="81511"/>
                </a:lnTo>
                <a:lnTo>
                  <a:pt x="78443" y="81818"/>
                </a:lnTo>
                <a:lnTo>
                  <a:pt x="79466" y="81511"/>
                </a:lnTo>
                <a:lnTo>
                  <a:pt x="80080" y="80693"/>
                </a:lnTo>
                <a:lnTo>
                  <a:pt x="79875" y="80284"/>
                </a:lnTo>
                <a:close/>
                <a:moveTo>
                  <a:pt x="261102" y="82636"/>
                </a:moveTo>
                <a:lnTo>
                  <a:pt x="261000" y="82841"/>
                </a:lnTo>
                <a:lnTo>
                  <a:pt x="261205" y="82943"/>
                </a:lnTo>
                <a:lnTo>
                  <a:pt x="261307" y="82943"/>
                </a:lnTo>
                <a:lnTo>
                  <a:pt x="261102" y="82636"/>
                </a:lnTo>
                <a:close/>
                <a:moveTo>
                  <a:pt x="220500" y="81818"/>
                </a:moveTo>
                <a:lnTo>
                  <a:pt x="219784" y="81920"/>
                </a:lnTo>
                <a:lnTo>
                  <a:pt x="219886" y="82227"/>
                </a:lnTo>
                <a:lnTo>
                  <a:pt x="220295" y="82534"/>
                </a:lnTo>
                <a:lnTo>
                  <a:pt x="220295" y="82841"/>
                </a:lnTo>
                <a:lnTo>
                  <a:pt x="221011" y="83148"/>
                </a:lnTo>
                <a:lnTo>
                  <a:pt x="221114" y="82636"/>
                </a:lnTo>
                <a:lnTo>
                  <a:pt x="220500" y="81818"/>
                </a:lnTo>
                <a:close/>
                <a:moveTo>
                  <a:pt x="222034" y="82636"/>
                </a:moveTo>
                <a:lnTo>
                  <a:pt x="221830" y="83045"/>
                </a:lnTo>
                <a:lnTo>
                  <a:pt x="221830" y="83352"/>
                </a:lnTo>
                <a:lnTo>
                  <a:pt x="222341" y="83148"/>
                </a:lnTo>
                <a:lnTo>
                  <a:pt x="222034" y="82636"/>
                </a:lnTo>
                <a:close/>
                <a:moveTo>
                  <a:pt x="240443" y="83352"/>
                </a:moveTo>
                <a:lnTo>
                  <a:pt x="240239" y="83659"/>
                </a:lnTo>
                <a:lnTo>
                  <a:pt x="240239" y="83659"/>
                </a:lnTo>
                <a:lnTo>
                  <a:pt x="240545" y="83352"/>
                </a:lnTo>
                <a:close/>
                <a:moveTo>
                  <a:pt x="240852" y="82943"/>
                </a:moveTo>
                <a:lnTo>
                  <a:pt x="240545" y="83352"/>
                </a:lnTo>
                <a:lnTo>
                  <a:pt x="240750" y="83557"/>
                </a:lnTo>
                <a:lnTo>
                  <a:pt x="241261" y="83455"/>
                </a:lnTo>
                <a:lnTo>
                  <a:pt x="241670" y="83557"/>
                </a:lnTo>
                <a:lnTo>
                  <a:pt x="241977" y="83455"/>
                </a:lnTo>
                <a:lnTo>
                  <a:pt x="242898" y="83966"/>
                </a:lnTo>
                <a:lnTo>
                  <a:pt x="241568" y="82943"/>
                </a:lnTo>
                <a:close/>
                <a:moveTo>
                  <a:pt x="230011" y="72818"/>
                </a:moveTo>
                <a:lnTo>
                  <a:pt x="228989" y="74250"/>
                </a:lnTo>
                <a:lnTo>
                  <a:pt x="228989" y="74761"/>
                </a:lnTo>
                <a:lnTo>
                  <a:pt x="228477" y="74966"/>
                </a:lnTo>
                <a:lnTo>
                  <a:pt x="228477" y="74864"/>
                </a:lnTo>
                <a:lnTo>
                  <a:pt x="227557" y="75375"/>
                </a:lnTo>
                <a:lnTo>
                  <a:pt x="227045" y="76398"/>
                </a:lnTo>
                <a:lnTo>
                  <a:pt x="225409" y="77216"/>
                </a:lnTo>
                <a:lnTo>
                  <a:pt x="225307" y="77420"/>
                </a:lnTo>
                <a:lnTo>
                  <a:pt x="225205" y="77523"/>
                </a:lnTo>
                <a:lnTo>
                  <a:pt x="225205" y="78648"/>
                </a:lnTo>
                <a:lnTo>
                  <a:pt x="223670" y="77932"/>
                </a:lnTo>
                <a:lnTo>
                  <a:pt x="223159" y="78750"/>
                </a:lnTo>
                <a:lnTo>
                  <a:pt x="223261" y="78750"/>
                </a:lnTo>
                <a:lnTo>
                  <a:pt x="224182" y="83045"/>
                </a:lnTo>
                <a:lnTo>
                  <a:pt x="225511" y="83045"/>
                </a:lnTo>
                <a:lnTo>
                  <a:pt x="225818" y="83659"/>
                </a:lnTo>
                <a:lnTo>
                  <a:pt x="226023" y="83455"/>
                </a:lnTo>
                <a:lnTo>
                  <a:pt x="226330" y="83557"/>
                </a:lnTo>
                <a:lnTo>
                  <a:pt x="226739" y="83045"/>
                </a:lnTo>
                <a:lnTo>
                  <a:pt x="227352" y="83557"/>
                </a:lnTo>
                <a:lnTo>
                  <a:pt x="227966" y="83352"/>
                </a:lnTo>
                <a:lnTo>
                  <a:pt x="228068" y="83557"/>
                </a:lnTo>
                <a:lnTo>
                  <a:pt x="228375" y="84273"/>
                </a:lnTo>
                <a:lnTo>
                  <a:pt x="229398" y="83659"/>
                </a:lnTo>
                <a:lnTo>
                  <a:pt x="229705" y="83250"/>
                </a:lnTo>
                <a:lnTo>
                  <a:pt x="229602" y="83045"/>
                </a:lnTo>
                <a:lnTo>
                  <a:pt x="229807" y="82739"/>
                </a:lnTo>
                <a:lnTo>
                  <a:pt x="229705" y="81920"/>
                </a:lnTo>
                <a:lnTo>
                  <a:pt x="230216" y="81102"/>
                </a:lnTo>
                <a:lnTo>
                  <a:pt x="230523" y="81102"/>
                </a:lnTo>
                <a:lnTo>
                  <a:pt x="231239" y="78955"/>
                </a:lnTo>
                <a:lnTo>
                  <a:pt x="231852" y="79159"/>
                </a:lnTo>
                <a:lnTo>
                  <a:pt x="232159" y="79159"/>
                </a:lnTo>
                <a:lnTo>
                  <a:pt x="232057" y="78955"/>
                </a:lnTo>
                <a:lnTo>
                  <a:pt x="231136" y="77932"/>
                </a:lnTo>
                <a:lnTo>
                  <a:pt x="231034" y="77114"/>
                </a:lnTo>
                <a:lnTo>
                  <a:pt x="230932" y="77011"/>
                </a:lnTo>
                <a:lnTo>
                  <a:pt x="230420" y="76295"/>
                </a:lnTo>
                <a:lnTo>
                  <a:pt x="230830" y="76193"/>
                </a:lnTo>
                <a:lnTo>
                  <a:pt x="230932" y="76091"/>
                </a:lnTo>
                <a:lnTo>
                  <a:pt x="230932" y="75580"/>
                </a:lnTo>
                <a:lnTo>
                  <a:pt x="231750" y="75580"/>
                </a:lnTo>
                <a:lnTo>
                  <a:pt x="231443" y="74864"/>
                </a:lnTo>
                <a:lnTo>
                  <a:pt x="232261" y="74761"/>
                </a:lnTo>
                <a:lnTo>
                  <a:pt x="231136" y="73841"/>
                </a:lnTo>
                <a:lnTo>
                  <a:pt x="230727" y="73943"/>
                </a:lnTo>
                <a:lnTo>
                  <a:pt x="230420" y="72920"/>
                </a:lnTo>
                <a:lnTo>
                  <a:pt x="230011" y="73227"/>
                </a:lnTo>
                <a:lnTo>
                  <a:pt x="230011" y="72818"/>
                </a:lnTo>
                <a:close/>
                <a:moveTo>
                  <a:pt x="261307" y="82943"/>
                </a:moveTo>
                <a:lnTo>
                  <a:pt x="262841" y="84989"/>
                </a:lnTo>
                <a:lnTo>
                  <a:pt x="262330" y="83761"/>
                </a:lnTo>
                <a:lnTo>
                  <a:pt x="261307" y="82943"/>
                </a:lnTo>
                <a:close/>
                <a:moveTo>
                  <a:pt x="237682" y="78239"/>
                </a:moveTo>
                <a:lnTo>
                  <a:pt x="237170" y="78852"/>
                </a:lnTo>
                <a:lnTo>
                  <a:pt x="234614" y="78955"/>
                </a:lnTo>
                <a:lnTo>
                  <a:pt x="234409" y="78750"/>
                </a:lnTo>
                <a:lnTo>
                  <a:pt x="233489" y="79057"/>
                </a:lnTo>
                <a:lnTo>
                  <a:pt x="232977" y="79875"/>
                </a:lnTo>
                <a:lnTo>
                  <a:pt x="232977" y="80080"/>
                </a:lnTo>
                <a:lnTo>
                  <a:pt x="232875" y="80182"/>
                </a:lnTo>
                <a:lnTo>
                  <a:pt x="232977" y="80898"/>
                </a:lnTo>
                <a:lnTo>
                  <a:pt x="232875" y="80693"/>
                </a:lnTo>
                <a:lnTo>
                  <a:pt x="232057" y="83455"/>
                </a:lnTo>
                <a:lnTo>
                  <a:pt x="232364" y="83659"/>
                </a:lnTo>
                <a:lnTo>
                  <a:pt x="232568" y="83864"/>
                </a:lnTo>
                <a:lnTo>
                  <a:pt x="232670" y="85909"/>
                </a:lnTo>
                <a:lnTo>
                  <a:pt x="233386" y="85807"/>
                </a:lnTo>
                <a:lnTo>
                  <a:pt x="233591" y="82841"/>
                </a:lnTo>
                <a:lnTo>
                  <a:pt x="234409" y="84784"/>
                </a:lnTo>
                <a:lnTo>
                  <a:pt x="235636" y="84375"/>
                </a:lnTo>
                <a:lnTo>
                  <a:pt x="235125" y="83761"/>
                </a:lnTo>
                <a:lnTo>
                  <a:pt x="235227" y="83148"/>
                </a:lnTo>
                <a:lnTo>
                  <a:pt x="234409" y="82023"/>
                </a:lnTo>
                <a:lnTo>
                  <a:pt x="234614" y="82023"/>
                </a:lnTo>
                <a:lnTo>
                  <a:pt x="235739" y="81000"/>
                </a:lnTo>
                <a:lnTo>
                  <a:pt x="236148" y="81102"/>
                </a:lnTo>
                <a:lnTo>
                  <a:pt x="235739" y="80693"/>
                </a:lnTo>
                <a:lnTo>
                  <a:pt x="235739" y="80795"/>
                </a:lnTo>
                <a:lnTo>
                  <a:pt x="233591" y="81205"/>
                </a:lnTo>
                <a:lnTo>
                  <a:pt x="233284" y="80693"/>
                </a:lnTo>
                <a:lnTo>
                  <a:pt x="233182" y="80182"/>
                </a:lnTo>
                <a:lnTo>
                  <a:pt x="235943" y="79568"/>
                </a:lnTo>
                <a:lnTo>
                  <a:pt x="236455" y="79773"/>
                </a:lnTo>
                <a:lnTo>
                  <a:pt x="236966" y="79670"/>
                </a:lnTo>
                <a:lnTo>
                  <a:pt x="237580" y="79057"/>
                </a:lnTo>
                <a:lnTo>
                  <a:pt x="237682" y="78239"/>
                </a:lnTo>
                <a:close/>
                <a:moveTo>
                  <a:pt x="210580" y="74659"/>
                </a:moveTo>
                <a:lnTo>
                  <a:pt x="219068" y="86114"/>
                </a:lnTo>
                <a:lnTo>
                  <a:pt x="219068" y="85705"/>
                </a:lnTo>
                <a:lnTo>
                  <a:pt x="219989" y="86011"/>
                </a:lnTo>
                <a:lnTo>
                  <a:pt x="220398" y="83250"/>
                </a:lnTo>
                <a:lnTo>
                  <a:pt x="219273" y="82636"/>
                </a:lnTo>
                <a:lnTo>
                  <a:pt x="218966" y="81102"/>
                </a:lnTo>
                <a:lnTo>
                  <a:pt x="218352" y="80898"/>
                </a:lnTo>
                <a:lnTo>
                  <a:pt x="218148" y="80489"/>
                </a:lnTo>
                <a:lnTo>
                  <a:pt x="218455" y="79977"/>
                </a:lnTo>
                <a:lnTo>
                  <a:pt x="218045" y="79466"/>
                </a:lnTo>
                <a:lnTo>
                  <a:pt x="217330" y="79773"/>
                </a:lnTo>
                <a:lnTo>
                  <a:pt x="217739" y="79568"/>
                </a:lnTo>
                <a:lnTo>
                  <a:pt x="216102" y="77830"/>
                </a:lnTo>
                <a:lnTo>
                  <a:pt x="215795" y="78034"/>
                </a:lnTo>
                <a:lnTo>
                  <a:pt x="212625" y="74659"/>
                </a:lnTo>
                <a:close/>
                <a:moveTo>
                  <a:pt x="246170" y="85602"/>
                </a:moveTo>
                <a:lnTo>
                  <a:pt x="245864" y="85909"/>
                </a:lnTo>
                <a:lnTo>
                  <a:pt x="245761" y="86216"/>
                </a:lnTo>
                <a:lnTo>
                  <a:pt x="246273" y="86523"/>
                </a:lnTo>
                <a:lnTo>
                  <a:pt x="246375" y="86011"/>
                </a:lnTo>
                <a:lnTo>
                  <a:pt x="246170" y="85602"/>
                </a:lnTo>
                <a:close/>
                <a:moveTo>
                  <a:pt x="261818" y="84375"/>
                </a:moveTo>
                <a:lnTo>
                  <a:pt x="261716" y="84886"/>
                </a:lnTo>
                <a:lnTo>
                  <a:pt x="260693" y="85705"/>
                </a:lnTo>
                <a:lnTo>
                  <a:pt x="260386" y="85705"/>
                </a:lnTo>
                <a:lnTo>
                  <a:pt x="260284" y="85193"/>
                </a:lnTo>
                <a:lnTo>
                  <a:pt x="260080" y="85705"/>
                </a:lnTo>
                <a:lnTo>
                  <a:pt x="258648" y="85909"/>
                </a:lnTo>
                <a:lnTo>
                  <a:pt x="259773" y="86523"/>
                </a:lnTo>
                <a:lnTo>
                  <a:pt x="262125" y="85500"/>
                </a:lnTo>
                <a:lnTo>
                  <a:pt x="262023" y="85295"/>
                </a:lnTo>
                <a:lnTo>
                  <a:pt x="262227" y="85193"/>
                </a:lnTo>
                <a:lnTo>
                  <a:pt x="262432" y="84477"/>
                </a:lnTo>
                <a:lnTo>
                  <a:pt x="261818" y="84375"/>
                </a:lnTo>
                <a:close/>
                <a:moveTo>
                  <a:pt x="249239" y="87852"/>
                </a:moveTo>
                <a:lnTo>
                  <a:pt x="248727" y="88670"/>
                </a:lnTo>
                <a:lnTo>
                  <a:pt x="249648" y="88466"/>
                </a:lnTo>
                <a:lnTo>
                  <a:pt x="249239" y="87852"/>
                </a:lnTo>
                <a:close/>
                <a:moveTo>
                  <a:pt x="220500" y="86216"/>
                </a:moveTo>
                <a:lnTo>
                  <a:pt x="219682" y="86932"/>
                </a:lnTo>
                <a:lnTo>
                  <a:pt x="219784" y="87136"/>
                </a:lnTo>
                <a:lnTo>
                  <a:pt x="227250" y="88875"/>
                </a:lnTo>
                <a:lnTo>
                  <a:pt x="227761" y="88977"/>
                </a:lnTo>
                <a:lnTo>
                  <a:pt x="227761" y="88057"/>
                </a:lnTo>
                <a:lnTo>
                  <a:pt x="226330" y="87648"/>
                </a:lnTo>
                <a:lnTo>
                  <a:pt x="226125" y="87136"/>
                </a:lnTo>
                <a:lnTo>
                  <a:pt x="224591" y="86727"/>
                </a:lnTo>
                <a:lnTo>
                  <a:pt x="224284" y="87136"/>
                </a:lnTo>
                <a:lnTo>
                  <a:pt x="222648" y="87034"/>
                </a:lnTo>
                <a:lnTo>
                  <a:pt x="222239" y="86523"/>
                </a:lnTo>
                <a:lnTo>
                  <a:pt x="220500" y="86216"/>
                </a:lnTo>
                <a:close/>
                <a:moveTo>
                  <a:pt x="227761" y="88364"/>
                </a:moveTo>
                <a:lnTo>
                  <a:pt x="228273" y="89080"/>
                </a:lnTo>
                <a:lnTo>
                  <a:pt x="228886" y="88670"/>
                </a:lnTo>
                <a:lnTo>
                  <a:pt x="228375" y="88364"/>
                </a:lnTo>
                <a:close/>
                <a:moveTo>
                  <a:pt x="229398" y="88568"/>
                </a:moveTo>
                <a:lnTo>
                  <a:pt x="228989" y="88977"/>
                </a:lnTo>
                <a:lnTo>
                  <a:pt x="229705" y="89182"/>
                </a:lnTo>
                <a:lnTo>
                  <a:pt x="229807" y="88670"/>
                </a:lnTo>
                <a:lnTo>
                  <a:pt x="229398" y="88568"/>
                </a:lnTo>
                <a:close/>
                <a:moveTo>
                  <a:pt x="235432" y="88466"/>
                </a:moveTo>
                <a:lnTo>
                  <a:pt x="234920" y="88875"/>
                </a:lnTo>
                <a:lnTo>
                  <a:pt x="233182" y="88568"/>
                </a:lnTo>
                <a:lnTo>
                  <a:pt x="232670" y="88670"/>
                </a:lnTo>
                <a:lnTo>
                  <a:pt x="232670" y="89182"/>
                </a:lnTo>
                <a:lnTo>
                  <a:pt x="234716" y="88977"/>
                </a:lnTo>
                <a:lnTo>
                  <a:pt x="235330" y="88773"/>
                </a:lnTo>
                <a:lnTo>
                  <a:pt x="235534" y="88466"/>
                </a:lnTo>
                <a:close/>
                <a:moveTo>
                  <a:pt x="230932" y="88364"/>
                </a:moveTo>
                <a:lnTo>
                  <a:pt x="230727" y="88568"/>
                </a:lnTo>
                <a:lnTo>
                  <a:pt x="231034" y="88977"/>
                </a:lnTo>
                <a:lnTo>
                  <a:pt x="231034" y="88977"/>
                </a:lnTo>
                <a:lnTo>
                  <a:pt x="230420" y="88670"/>
                </a:lnTo>
                <a:lnTo>
                  <a:pt x="230011" y="89386"/>
                </a:lnTo>
                <a:lnTo>
                  <a:pt x="231341" y="88977"/>
                </a:lnTo>
                <a:lnTo>
                  <a:pt x="231750" y="89080"/>
                </a:lnTo>
                <a:lnTo>
                  <a:pt x="231648" y="88977"/>
                </a:lnTo>
                <a:lnTo>
                  <a:pt x="231750" y="88977"/>
                </a:lnTo>
                <a:lnTo>
                  <a:pt x="231648" y="88670"/>
                </a:lnTo>
                <a:lnTo>
                  <a:pt x="231239" y="88568"/>
                </a:lnTo>
                <a:lnTo>
                  <a:pt x="230932" y="88364"/>
                </a:lnTo>
                <a:close/>
                <a:moveTo>
                  <a:pt x="232670" y="89591"/>
                </a:moveTo>
                <a:lnTo>
                  <a:pt x="231750" y="89898"/>
                </a:lnTo>
                <a:lnTo>
                  <a:pt x="232670" y="90409"/>
                </a:lnTo>
                <a:lnTo>
                  <a:pt x="233284" y="90205"/>
                </a:lnTo>
                <a:lnTo>
                  <a:pt x="232670" y="89591"/>
                </a:lnTo>
                <a:close/>
                <a:moveTo>
                  <a:pt x="239420" y="88670"/>
                </a:moveTo>
                <a:lnTo>
                  <a:pt x="237989" y="88773"/>
                </a:lnTo>
                <a:lnTo>
                  <a:pt x="235943" y="90102"/>
                </a:lnTo>
                <a:lnTo>
                  <a:pt x="235943" y="90511"/>
                </a:lnTo>
                <a:lnTo>
                  <a:pt x="237068" y="90102"/>
                </a:lnTo>
                <a:lnTo>
                  <a:pt x="239420" y="88670"/>
                </a:lnTo>
                <a:close/>
                <a:moveTo>
                  <a:pt x="244636" y="80386"/>
                </a:moveTo>
                <a:lnTo>
                  <a:pt x="243205" y="81409"/>
                </a:lnTo>
                <a:lnTo>
                  <a:pt x="243920" y="81614"/>
                </a:lnTo>
                <a:lnTo>
                  <a:pt x="244125" y="82125"/>
                </a:lnTo>
                <a:lnTo>
                  <a:pt x="244432" y="82330"/>
                </a:lnTo>
                <a:lnTo>
                  <a:pt x="245761" y="82227"/>
                </a:lnTo>
                <a:lnTo>
                  <a:pt x="245557" y="82739"/>
                </a:lnTo>
                <a:lnTo>
                  <a:pt x="244023" y="82943"/>
                </a:lnTo>
                <a:lnTo>
                  <a:pt x="244534" y="83250"/>
                </a:lnTo>
                <a:lnTo>
                  <a:pt x="244739" y="84068"/>
                </a:lnTo>
                <a:lnTo>
                  <a:pt x="245659" y="83148"/>
                </a:lnTo>
                <a:lnTo>
                  <a:pt x="245761" y="83966"/>
                </a:lnTo>
                <a:lnTo>
                  <a:pt x="246580" y="84068"/>
                </a:lnTo>
                <a:lnTo>
                  <a:pt x="246784" y="84580"/>
                </a:lnTo>
                <a:lnTo>
                  <a:pt x="249648" y="85909"/>
                </a:lnTo>
                <a:lnTo>
                  <a:pt x="249443" y="86011"/>
                </a:lnTo>
                <a:lnTo>
                  <a:pt x="249648" y="86011"/>
                </a:lnTo>
                <a:lnTo>
                  <a:pt x="250261" y="87443"/>
                </a:lnTo>
                <a:lnTo>
                  <a:pt x="249852" y="87545"/>
                </a:lnTo>
                <a:lnTo>
                  <a:pt x="250057" y="88057"/>
                </a:lnTo>
                <a:lnTo>
                  <a:pt x="249852" y="88466"/>
                </a:lnTo>
                <a:lnTo>
                  <a:pt x="251080" y="88159"/>
                </a:lnTo>
                <a:lnTo>
                  <a:pt x="251080" y="88670"/>
                </a:lnTo>
                <a:lnTo>
                  <a:pt x="251693" y="89386"/>
                </a:lnTo>
                <a:lnTo>
                  <a:pt x="253534" y="89386"/>
                </a:lnTo>
                <a:lnTo>
                  <a:pt x="253841" y="88977"/>
                </a:lnTo>
                <a:lnTo>
                  <a:pt x="252920" y="88466"/>
                </a:lnTo>
                <a:lnTo>
                  <a:pt x="254455" y="88261"/>
                </a:lnTo>
                <a:lnTo>
                  <a:pt x="254455" y="88159"/>
                </a:lnTo>
                <a:lnTo>
                  <a:pt x="254557" y="88159"/>
                </a:lnTo>
                <a:lnTo>
                  <a:pt x="254250" y="87750"/>
                </a:lnTo>
                <a:lnTo>
                  <a:pt x="254864" y="87955"/>
                </a:lnTo>
                <a:lnTo>
                  <a:pt x="255375" y="87852"/>
                </a:lnTo>
                <a:lnTo>
                  <a:pt x="257625" y="90307"/>
                </a:lnTo>
                <a:lnTo>
                  <a:pt x="260080" y="91023"/>
                </a:lnTo>
                <a:lnTo>
                  <a:pt x="260080" y="90716"/>
                </a:lnTo>
                <a:lnTo>
                  <a:pt x="260489" y="90614"/>
                </a:lnTo>
                <a:lnTo>
                  <a:pt x="259670" y="90307"/>
                </a:lnTo>
                <a:lnTo>
                  <a:pt x="259670" y="90102"/>
                </a:lnTo>
                <a:lnTo>
                  <a:pt x="259159" y="89386"/>
                </a:lnTo>
                <a:lnTo>
                  <a:pt x="258648" y="89386"/>
                </a:lnTo>
                <a:lnTo>
                  <a:pt x="257318" y="87034"/>
                </a:lnTo>
                <a:lnTo>
                  <a:pt x="258136" y="86932"/>
                </a:lnTo>
                <a:lnTo>
                  <a:pt x="256500" y="85705"/>
                </a:lnTo>
                <a:lnTo>
                  <a:pt x="256398" y="84989"/>
                </a:lnTo>
                <a:lnTo>
                  <a:pt x="251898" y="82636"/>
                </a:lnTo>
                <a:lnTo>
                  <a:pt x="249545" y="81716"/>
                </a:lnTo>
                <a:lnTo>
                  <a:pt x="248727" y="81920"/>
                </a:lnTo>
                <a:lnTo>
                  <a:pt x="248727" y="82125"/>
                </a:lnTo>
                <a:lnTo>
                  <a:pt x="246989" y="83455"/>
                </a:lnTo>
                <a:lnTo>
                  <a:pt x="246375" y="82636"/>
                </a:lnTo>
                <a:lnTo>
                  <a:pt x="246273" y="82943"/>
                </a:lnTo>
                <a:lnTo>
                  <a:pt x="245864" y="80795"/>
                </a:lnTo>
                <a:lnTo>
                  <a:pt x="244636" y="80386"/>
                </a:lnTo>
                <a:close/>
                <a:moveTo>
                  <a:pt x="242693" y="91534"/>
                </a:moveTo>
                <a:lnTo>
                  <a:pt x="241977" y="91636"/>
                </a:lnTo>
                <a:lnTo>
                  <a:pt x="241977" y="91841"/>
                </a:lnTo>
                <a:lnTo>
                  <a:pt x="242386" y="92352"/>
                </a:lnTo>
                <a:lnTo>
                  <a:pt x="242693" y="91534"/>
                </a:lnTo>
                <a:close/>
                <a:moveTo>
                  <a:pt x="285750" y="96648"/>
                </a:moveTo>
                <a:lnTo>
                  <a:pt x="285545" y="96750"/>
                </a:lnTo>
                <a:lnTo>
                  <a:pt x="284420" y="97159"/>
                </a:lnTo>
                <a:lnTo>
                  <a:pt x="284216" y="97261"/>
                </a:lnTo>
                <a:lnTo>
                  <a:pt x="285239" y="97261"/>
                </a:lnTo>
                <a:lnTo>
                  <a:pt x="285750" y="96648"/>
                </a:lnTo>
                <a:close/>
                <a:moveTo>
                  <a:pt x="285648" y="97057"/>
                </a:moveTo>
                <a:lnTo>
                  <a:pt x="285239" y="97261"/>
                </a:lnTo>
                <a:lnTo>
                  <a:pt x="285545" y="97261"/>
                </a:lnTo>
                <a:lnTo>
                  <a:pt x="285648" y="97057"/>
                </a:lnTo>
                <a:close/>
                <a:moveTo>
                  <a:pt x="284011" y="98080"/>
                </a:moveTo>
                <a:lnTo>
                  <a:pt x="282886" y="98591"/>
                </a:lnTo>
                <a:lnTo>
                  <a:pt x="283807" y="98693"/>
                </a:lnTo>
                <a:lnTo>
                  <a:pt x="284114" y="98386"/>
                </a:lnTo>
                <a:lnTo>
                  <a:pt x="284011" y="98080"/>
                </a:lnTo>
                <a:close/>
                <a:moveTo>
                  <a:pt x="168852" y="92761"/>
                </a:moveTo>
                <a:lnTo>
                  <a:pt x="168136" y="92864"/>
                </a:lnTo>
                <a:lnTo>
                  <a:pt x="168136" y="93682"/>
                </a:lnTo>
                <a:lnTo>
                  <a:pt x="167318" y="94295"/>
                </a:lnTo>
                <a:lnTo>
                  <a:pt x="167318" y="95114"/>
                </a:lnTo>
                <a:lnTo>
                  <a:pt x="166807" y="95420"/>
                </a:lnTo>
                <a:lnTo>
                  <a:pt x="166705" y="95318"/>
                </a:lnTo>
                <a:lnTo>
                  <a:pt x="165886" y="96341"/>
                </a:lnTo>
                <a:lnTo>
                  <a:pt x="165375" y="96239"/>
                </a:lnTo>
                <a:lnTo>
                  <a:pt x="164966" y="96443"/>
                </a:lnTo>
                <a:lnTo>
                  <a:pt x="164761" y="96443"/>
                </a:lnTo>
                <a:lnTo>
                  <a:pt x="164045" y="96955"/>
                </a:lnTo>
                <a:lnTo>
                  <a:pt x="163330" y="105955"/>
                </a:lnTo>
                <a:lnTo>
                  <a:pt x="163943" y="106261"/>
                </a:lnTo>
                <a:lnTo>
                  <a:pt x="165477" y="105852"/>
                </a:lnTo>
                <a:lnTo>
                  <a:pt x="168750" y="96034"/>
                </a:lnTo>
                <a:lnTo>
                  <a:pt x="169159" y="96341"/>
                </a:lnTo>
                <a:lnTo>
                  <a:pt x="169364" y="96136"/>
                </a:lnTo>
                <a:lnTo>
                  <a:pt x="168852" y="92761"/>
                </a:lnTo>
                <a:close/>
                <a:moveTo>
                  <a:pt x="79364" y="112500"/>
                </a:moveTo>
                <a:lnTo>
                  <a:pt x="79057" y="112807"/>
                </a:lnTo>
                <a:lnTo>
                  <a:pt x="79057" y="113011"/>
                </a:lnTo>
                <a:lnTo>
                  <a:pt x="79364" y="112500"/>
                </a:lnTo>
                <a:close/>
                <a:moveTo>
                  <a:pt x="185114" y="3784"/>
                </a:moveTo>
                <a:lnTo>
                  <a:pt x="184091" y="4398"/>
                </a:lnTo>
                <a:lnTo>
                  <a:pt x="184909" y="4705"/>
                </a:lnTo>
                <a:lnTo>
                  <a:pt x="183273" y="4705"/>
                </a:lnTo>
                <a:lnTo>
                  <a:pt x="183989" y="5011"/>
                </a:lnTo>
                <a:lnTo>
                  <a:pt x="184193" y="5318"/>
                </a:lnTo>
                <a:lnTo>
                  <a:pt x="184193" y="5318"/>
                </a:lnTo>
                <a:lnTo>
                  <a:pt x="183784" y="5011"/>
                </a:lnTo>
                <a:lnTo>
                  <a:pt x="180102" y="5114"/>
                </a:lnTo>
                <a:lnTo>
                  <a:pt x="180920" y="5216"/>
                </a:lnTo>
                <a:lnTo>
                  <a:pt x="177341" y="5727"/>
                </a:lnTo>
                <a:lnTo>
                  <a:pt x="177545" y="5932"/>
                </a:lnTo>
                <a:lnTo>
                  <a:pt x="177341" y="6239"/>
                </a:lnTo>
                <a:lnTo>
                  <a:pt x="176830" y="6136"/>
                </a:lnTo>
                <a:lnTo>
                  <a:pt x="177955" y="6443"/>
                </a:lnTo>
                <a:lnTo>
                  <a:pt x="177239" y="6443"/>
                </a:lnTo>
                <a:lnTo>
                  <a:pt x="178568" y="6852"/>
                </a:lnTo>
                <a:lnTo>
                  <a:pt x="178057" y="7057"/>
                </a:lnTo>
                <a:lnTo>
                  <a:pt x="178261" y="6852"/>
                </a:lnTo>
                <a:lnTo>
                  <a:pt x="178261" y="6852"/>
                </a:lnTo>
                <a:lnTo>
                  <a:pt x="174477" y="7057"/>
                </a:lnTo>
                <a:lnTo>
                  <a:pt x="174682" y="7466"/>
                </a:lnTo>
                <a:lnTo>
                  <a:pt x="174989" y="7568"/>
                </a:lnTo>
                <a:lnTo>
                  <a:pt x="175091" y="7773"/>
                </a:lnTo>
                <a:lnTo>
                  <a:pt x="177648" y="8795"/>
                </a:lnTo>
                <a:lnTo>
                  <a:pt x="177852" y="9205"/>
                </a:lnTo>
                <a:lnTo>
                  <a:pt x="178261" y="9511"/>
                </a:lnTo>
                <a:lnTo>
                  <a:pt x="178169" y="9789"/>
                </a:lnTo>
                <a:lnTo>
                  <a:pt x="177852" y="9409"/>
                </a:lnTo>
                <a:lnTo>
                  <a:pt x="177545" y="9716"/>
                </a:lnTo>
                <a:lnTo>
                  <a:pt x="177034" y="8591"/>
                </a:lnTo>
                <a:lnTo>
                  <a:pt x="173352" y="8182"/>
                </a:lnTo>
                <a:lnTo>
                  <a:pt x="173352" y="8182"/>
                </a:lnTo>
                <a:lnTo>
                  <a:pt x="173966" y="8489"/>
                </a:lnTo>
                <a:lnTo>
                  <a:pt x="172636" y="8489"/>
                </a:lnTo>
                <a:lnTo>
                  <a:pt x="175193" y="9205"/>
                </a:lnTo>
                <a:lnTo>
                  <a:pt x="175193" y="9205"/>
                </a:lnTo>
                <a:lnTo>
                  <a:pt x="172432" y="8898"/>
                </a:lnTo>
                <a:lnTo>
                  <a:pt x="172432" y="8693"/>
                </a:lnTo>
                <a:lnTo>
                  <a:pt x="172227" y="8591"/>
                </a:lnTo>
                <a:lnTo>
                  <a:pt x="172227" y="8182"/>
                </a:lnTo>
                <a:lnTo>
                  <a:pt x="171307" y="7670"/>
                </a:lnTo>
                <a:lnTo>
                  <a:pt x="171307" y="7670"/>
                </a:lnTo>
                <a:lnTo>
                  <a:pt x="171716" y="8284"/>
                </a:lnTo>
                <a:lnTo>
                  <a:pt x="171102" y="8898"/>
                </a:lnTo>
                <a:lnTo>
                  <a:pt x="172227" y="9511"/>
                </a:lnTo>
                <a:lnTo>
                  <a:pt x="172330" y="10330"/>
                </a:lnTo>
                <a:lnTo>
                  <a:pt x="174886" y="11148"/>
                </a:lnTo>
                <a:lnTo>
                  <a:pt x="173966" y="11045"/>
                </a:lnTo>
                <a:lnTo>
                  <a:pt x="174170" y="12068"/>
                </a:lnTo>
                <a:lnTo>
                  <a:pt x="173966" y="12375"/>
                </a:lnTo>
                <a:lnTo>
                  <a:pt x="173966" y="12580"/>
                </a:lnTo>
                <a:lnTo>
                  <a:pt x="173250" y="13398"/>
                </a:lnTo>
                <a:lnTo>
                  <a:pt x="170898" y="12886"/>
                </a:lnTo>
                <a:lnTo>
                  <a:pt x="172023" y="12886"/>
                </a:lnTo>
                <a:lnTo>
                  <a:pt x="172125" y="13091"/>
                </a:lnTo>
                <a:lnTo>
                  <a:pt x="172636" y="12989"/>
                </a:lnTo>
                <a:lnTo>
                  <a:pt x="172330" y="12784"/>
                </a:lnTo>
                <a:lnTo>
                  <a:pt x="173045" y="11761"/>
                </a:lnTo>
                <a:lnTo>
                  <a:pt x="173045" y="11352"/>
                </a:lnTo>
                <a:lnTo>
                  <a:pt x="172330" y="11045"/>
                </a:lnTo>
                <a:lnTo>
                  <a:pt x="171307" y="9920"/>
                </a:lnTo>
                <a:lnTo>
                  <a:pt x="171307" y="9716"/>
                </a:lnTo>
                <a:lnTo>
                  <a:pt x="171102" y="9307"/>
                </a:lnTo>
                <a:lnTo>
                  <a:pt x="170284" y="8898"/>
                </a:lnTo>
                <a:lnTo>
                  <a:pt x="170182" y="7875"/>
                </a:lnTo>
                <a:lnTo>
                  <a:pt x="168545" y="7670"/>
                </a:lnTo>
                <a:lnTo>
                  <a:pt x="167727" y="8080"/>
                </a:lnTo>
                <a:lnTo>
                  <a:pt x="167625" y="8795"/>
                </a:lnTo>
                <a:lnTo>
                  <a:pt x="167114" y="9205"/>
                </a:lnTo>
                <a:lnTo>
                  <a:pt x="167727" y="9409"/>
                </a:lnTo>
                <a:lnTo>
                  <a:pt x="168034" y="10432"/>
                </a:lnTo>
                <a:lnTo>
                  <a:pt x="169875" y="10943"/>
                </a:lnTo>
                <a:lnTo>
                  <a:pt x="169568" y="11557"/>
                </a:lnTo>
                <a:lnTo>
                  <a:pt x="164148" y="10227"/>
                </a:lnTo>
                <a:lnTo>
                  <a:pt x="163636" y="10432"/>
                </a:lnTo>
                <a:lnTo>
                  <a:pt x="164352" y="10841"/>
                </a:lnTo>
                <a:lnTo>
                  <a:pt x="163841" y="11250"/>
                </a:lnTo>
                <a:lnTo>
                  <a:pt x="159648" y="11557"/>
                </a:lnTo>
                <a:lnTo>
                  <a:pt x="159648" y="11557"/>
                </a:lnTo>
                <a:lnTo>
                  <a:pt x="159955" y="11455"/>
                </a:lnTo>
                <a:lnTo>
                  <a:pt x="159852" y="11045"/>
                </a:lnTo>
                <a:lnTo>
                  <a:pt x="159750" y="11045"/>
                </a:lnTo>
                <a:lnTo>
                  <a:pt x="158830" y="11250"/>
                </a:lnTo>
                <a:lnTo>
                  <a:pt x="159136" y="11352"/>
                </a:lnTo>
                <a:lnTo>
                  <a:pt x="158830" y="11455"/>
                </a:lnTo>
                <a:lnTo>
                  <a:pt x="158625" y="11352"/>
                </a:lnTo>
                <a:lnTo>
                  <a:pt x="156682" y="11966"/>
                </a:lnTo>
                <a:lnTo>
                  <a:pt x="156886" y="12068"/>
                </a:lnTo>
                <a:lnTo>
                  <a:pt x="155250" y="12886"/>
                </a:lnTo>
                <a:lnTo>
                  <a:pt x="154330" y="12273"/>
                </a:lnTo>
                <a:lnTo>
                  <a:pt x="155352" y="11966"/>
                </a:lnTo>
                <a:lnTo>
                  <a:pt x="152898" y="11250"/>
                </a:lnTo>
                <a:lnTo>
                  <a:pt x="153614" y="11659"/>
                </a:lnTo>
                <a:lnTo>
                  <a:pt x="153614" y="12375"/>
                </a:lnTo>
                <a:lnTo>
                  <a:pt x="154227" y="12784"/>
                </a:lnTo>
                <a:lnTo>
                  <a:pt x="154227" y="13602"/>
                </a:lnTo>
                <a:lnTo>
                  <a:pt x="152795" y="13193"/>
                </a:lnTo>
                <a:lnTo>
                  <a:pt x="151466" y="14011"/>
                </a:lnTo>
                <a:lnTo>
                  <a:pt x="152080" y="14727"/>
                </a:lnTo>
                <a:lnTo>
                  <a:pt x="151568" y="14932"/>
                </a:lnTo>
                <a:lnTo>
                  <a:pt x="149625" y="14318"/>
                </a:lnTo>
                <a:lnTo>
                  <a:pt x="149420" y="14523"/>
                </a:lnTo>
                <a:lnTo>
                  <a:pt x="150545" y="15239"/>
                </a:lnTo>
                <a:lnTo>
                  <a:pt x="150341" y="15545"/>
                </a:lnTo>
                <a:lnTo>
                  <a:pt x="146864" y="13295"/>
                </a:lnTo>
                <a:lnTo>
                  <a:pt x="147068" y="13193"/>
                </a:lnTo>
                <a:lnTo>
                  <a:pt x="145636" y="12580"/>
                </a:lnTo>
                <a:lnTo>
                  <a:pt x="151057" y="13398"/>
                </a:lnTo>
                <a:lnTo>
                  <a:pt x="151977" y="12886"/>
                </a:lnTo>
                <a:lnTo>
                  <a:pt x="151875" y="12375"/>
                </a:lnTo>
                <a:lnTo>
                  <a:pt x="150648" y="11659"/>
                </a:lnTo>
                <a:lnTo>
                  <a:pt x="150750" y="11761"/>
                </a:lnTo>
                <a:lnTo>
                  <a:pt x="150750" y="11761"/>
                </a:lnTo>
                <a:lnTo>
                  <a:pt x="146455" y="10636"/>
                </a:lnTo>
                <a:lnTo>
                  <a:pt x="146045" y="10841"/>
                </a:lnTo>
                <a:lnTo>
                  <a:pt x="145841" y="10636"/>
                </a:lnTo>
                <a:lnTo>
                  <a:pt x="145841" y="10534"/>
                </a:lnTo>
                <a:lnTo>
                  <a:pt x="145227" y="10432"/>
                </a:lnTo>
                <a:lnTo>
                  <a:pt x="145739" y="10330"/>
                </a:lnTo>
                <a:lnTo>
                  <a:pt x="145023" y="10125"/>
                </a:lnTo>
                <a:lnTo>
                  <a:pt x="145023" y="10125"/>
                </a:lnTo>
                <a:lnTo>
                  <a:pt x="145125" y="10227"/>
                </a:lnTo>
                <a:lnTo>
                  <a:pt x="143591" y="10330"/>
                </a:lnTo>
                <a:lnTo>
                  <a:pt x="143489" y="10125"/>
                </a:lnTo>
                <a:lnTo>
                  <a:pt x="142875" y="9920"/>
                </a:lnTo>
                <a:lnTo>
                  <a:pt x="144102" y="9920"/>
                </a:lnTo>
                <a:lnTo>
                  <a:pt x="143080" y="9409"/>
                </a:lnTo>
                <a:lnTo>
                  <a:pt x="142466" y="9920"/>
                </a:lnTo>
                <a:lnTo>
                  <a:pt x="141955" y="9409"/>
                </a:lnTo>
                <a:lnTo>
                  <a:pt x="141443" y="9716"/>
                </a:lnTo>
                <a:lnTo>
                  <a:pt x="141341" y="9511"/>
                </a:lnTo>
                <a:lnTo>
                  <a:pt x="141136" y="9409"/>
                </a:lnTo>
                <a:lnTo>
                  <a:pt x="140727" y="9920"/>
                </a:lnTo>
                <a:lnTo>
                  <a:pt x="140830" y="9409"/>
                </a:lnTo>
                <a:lnTo>
                  <a:pt x="140318" y="9307"/>
                </a:lnTo>
                <a:lnTo>
                  <a:pt x="139398" y="10023"/>
                </a:lnTo>
                <a:lnTo>
                  <a:pt x="138886" y="9716"/>
                </a:lnTo>
                <a:lnTo>
                  <a:pt x="138068" y="9920"/>
                </a:lnTo>
                <a:lnTo>
                  <a:pt x="138477" y="10227"/>
                </a:lnTo>
                <a:lnTo>
                  <a:pt x="137864" y="10125"/>
                </a:lnTo>
                <a:lnTo>
                  <a:pt x="137557" y="10330"/>
                </a:lnTo>
                <a:lnTo>
                  <a:pt x="137761" y="10534"/>
                </a:lnTo>
                <a:lnTo>
                  <a:pt x="137352" y="10636"/>
                </a:lnTo>
                <a:lnTo>
                  <a:pt x="137352" y="10125"/>
                </a:lnTo>
                <a:lnTo>
                  <a:pt x="137045" y="10534"/>
                </a:lnTo>
                <a:lnTo>
                  <a:pt x="136330" y="10534"/>
                </a:lnTo>
                <a:lnTo>
                  <a:pt x="136636" y="10636"/>
                </a:lnTo>
                <a:lnTo>
                  <a:pt x="136125" y="10636"/>
                </a:lnTo>
                <a:lnTo>
                  <a:pt x="136125" y="10841"/>
                </a:lnTo>
                <a:lnTo>
                  <a:pt x="135818" y="10841"/>
                </a:lnTo>
                <a:lnTo>
                  <a:pt x="135716" y="11045"/>
                </a:lnTo>
                <a:lnTo>
                  <a:pt x="135102" y="11352"/>
                </a:lnTo>
                <a:lnTo>
                  <a:pt x="135818" y="11455"/>
                </a:lnTo>
                <a:lnTo>
                  <a:pt x="135307" y="11455"/>
                </a:lnTo>
                <a:lnTo>
                  <a:pt x="135102" y="11761"/>
                </a:lnTo>
                <a:lnTo>
                  <a:pt x="135102" y="11966"/>
                </a:lnTo>
                <a:lnTo>
                  <a:pt x="134795" y="11659"/>
                </a:lnTo>
                <a:lnTo>
                  <a:pt x="134386" y="11761"/>
                </a:lnTo>
                <a:lnTo>
                  <a:pt x="134591" y="11864"/>
                </a:lnTo>
                <a:lnTo>
                  <a:pt x="134080" y="12068"/>
                </a:lnTo>
                <a:lnTo>
                  <a:pt x="134386" y="12068"/>
                </a:lnTo>
                <a:lnTo>
                  <a:pt x="134693" y="12273"/>
                </a:lnTo>
                <a:lnTo>
                  <a:pt x="134693" y="12375"/>
                </a:lnTo>
                <a:lnTo>
                  <a:pt x="133875" y="12477"/>
                </a:lnTo>
                <a:lnTo>
                  <a:pt x="134591" y="12477"/>
                </a:lnTo>
                <a:lnTo>
                  <a:pt x="133364" y="12784"/>
                </a:lnTo>
                <a:lnTo>
                  <a:pt x="133568" y="12886"/>
                </a:lnTo>
                <a:lnTo>
                  <a:pt x="133057" y="13091"/>
                </a:lnTo>
                <a:lnTo>
                  <a:pt x="133670" y="13295"/>
                </a:lnTo>
                <a:lnTo>
                  <a:pt x="132852" y="13500"/>
                </a:lnTo>
                <a:lnTo>
                  <a:pt x="133057" y="13602"/>
                </a:lnTo>
                <a:lnTo>
                  <a:pt x="133057" y="14216"/>
                </a:lnTo>
                <a:lnTo>
                  <a:pt x="132750" y="14420"/>
                </a:lnTo>
                <a:lnTo>
                  <a:pt x="132545" y="14318"/>
                </a:lnTo>
                <a:lnTo>
                  <a:pt x="131932" y="14727"/>
                </a:lnTo>
                <a:lnTo>
                  <a:pt x="132239" y="14625"/>
                </a:lnTo>
                <a:lnTo>
                  <a:pt x="130909" y="15750"/>
                </a:lnTo>
                <a:lnTo>
                  <a:pt x="131114" y="15852"/>
                </a:lnTo>
                <a:lnTo>
                  <a:pt x="131830" y="15545"/>
                </a:lnTo>
                <a:lnTo>
                  <a:pt x="131727" y="15443"/>
                </a:lnTo>
                <a:lnTo>
                  <a:pt x="132136" y="15443"/>
                </a:lnTo>
                <a:lnTo>
                  <a:pt x="131932" y="15545"/>
                </a:lnTo>
                <a:lnTo>
                  <a:pt x="132136" y="15545"/>
                </a:lnTo>
                <a:lnTo>
                  <a:pt x="131727" y="15852"/>
                </a:lnTo>
                <a:lnTo>
                  <a:pt x="130091" y="15955"/>
                </a:lnTo>
                <a:lnTo>
                  <a:pt x="129886" y="16057"/>
                </a:lnTo>
                <a:lnTo>
                  <a:pt x="130193" y="16466"/>
                </a:lnTo>
                <a:lnTo>
                  <a:pt x="128864" y="16568"/>
                </a:lnTo>
                <a:lnTo>
                  <a:pt x="129886" y="16568"/>
                </a:lnTo>
                <a:lnTo>
                  <a:pt x="128785" y="16804"/>
                </a:lnTo>
                <a:lnTo>
                  <a:pt x="128785" y="16804"/>
                </a:lnTo>
                <a:lnTo>
                  <a:pt x="127841" y="17182"/>
                </a:lnTo>
                <a:lnTo>
                  <a:pt x="128966" y="17386"/>
                </a:lnTo>
                <a:lnTo>
                  <a:pt x="127739" y="17386"/>
                </a:lnTo>
                <a:lnTo>
                  <a:pt x="128045" y="18102"/>
                </a:lnTo>
                <a:lnTo>
                  <a:pt x="129477" y="17795"/>
                </a:lnTo>
                <a:lnTo>
                  <a:pt x="129580" y="18000"/>
                </a:lnTo>
                <a:lnTo>
                  <a:pt x="129273" y="18205"/>
                </a:lnTo>
                <a:lnTo>
                  <a:pt x="127739" y="18307"/>
                </a:lnTo>
                <a:lnTo>
                  <a:pt x="128250" y="18511"/>
                </a:lnTo>
                <a:lnTo>
                  <a:pt x="127943" y="18818"/>
                </a:lnTo>
                <a:lnTo>
                  <a:pt x="128250" y="19023"/>
                </a:lnTo>
                <a:lnTo>
                  <a:pt x="127943" y="19227"/>
                </a:lnTo>
                <a:lnTo>
                  <a:pt x="128045" y="19330"/>
                </a:lnTo>
                <a:lnTo>
                  <a:pt x="129170" y="18614"/>
                </a:lnTo>
                <a:lnTo>
                  <a:pt x="128864" y="19023"/>
                </a:lnTo>
                <a:lnTo>
                  <a:pt x="128557" y="19023"/>
                </a:lnTo>
                <a:lnTo>
                  <a:pt x="128659" y="19330"/>
                </a:lnTo>
                <a:lnTo>
                  <a:pt x="127943" y="19841"/>
                </a:lnTo>
                <a:lnTo>
                  <a:pt x="128864" y="19534"/>
                </a:lnTo>
                <a:lnTo>
                  <a:pt x="128557" y="19841"/>
                </a:lnTo>
                <a:lnTo>
                  <a:pt x="128864" y="20045"/>
                </a:lnTo>
                <a:lnTo>
                  <a:pt x="128250" y="20352"/>
                </a:lnTo>
                <a:lnTo>
                  <a:pt x="129068" y="20761"/>
                </a:lnTo>
                <a:lnTo>
                  <a:pt x="128966" y="20864"/>
                </a:lnTo>
                <a:lnTo>
                  <a:pt x="131011" y="20148"/>
                </a:lnTo>
                <a:lnTo>
                  <a:pt x="131114" y="19943"/>
                </a:lnTo>
                <a:lnTo>
                  <a:pt x="131727" y="19841"/>
                </a:lnTo>
                <a:lnTo>
                  <a:pt x="131727" y="19534"/>
                </a:lnTo>
                <a:lnTo>
                  <a:pt x="131830" y="19330"/>
                </a:lnTo>
                <a:lnTo>
                  <a:pt x="132034" y="19841"/>
                </a:lnTo>
                <a:lnTo>
                  <a:pt x="132443" y="20045"/>
                </a:lnTo>
                <a:lnTo>
                  <a:pt x="132443" y="20659"/>
                </a:lnTo>
                <a:lnTo>
                  <a:pt x="133670" y="22295"/>
                </a:lnTo>
                <a:lnTo>
                  <a:pt x="133670" y="22500"/>
                </a:lnTo>
                <a:lnTo>
                  <a:pt x="133773" y="22705"/>
                </a:lnTo>
                <a:lnTo>
                  <a:pt x="133466" y="22705"/>
                </a:lnTo>
                <a:lnTo>
                  <a:pt x="133875" y="23523"/>
                </a:lnTo>
                <a:lnTo>
                  <a:pt x="135000" y="23318"/>
                </a:lnTo>
                <a:lnTo>
                  <a:pt x="135205" y="22909"/>
                </a:lnTo>
                <a:lnTo>
                  <a:pt x="136023" y="22807"/>
                </a:lnTo>
                <a:lnTo>
                  <a:pt x="136432" y="20557"/>
                </a:lnTo>
                <a:lnTo>
                  <a:pt x="136636" y="20557"/>
                </a:lnTo>
                <a:lnTo>
                  <a:pt x="136023" y="20455"/>
                </a:lnTo>
                <a:lnTo>
                  <a:pt x="137761" y="19739"/>
                </a:lnTo>
                <a:lnTo>
                  <a:pt x="137250" y="19739"/>
                </a:lnTo>
                <a:lnTo>
                  <a:pt x="137966" y="19227"/>
                </a:lnTo>
                <a:lnTo>
                  <a:pt x="136636" y="18307"/>
                </a:lnTo>
                <a:lnTo>
                  <a:pt x="136432" y="17489"/>
                </a:lnTo>
                <a:lnTo>
                  <a:pt x="136636" y="17591"/>
                </a:lnTo>
                <a:lnTo>
                  <a:pt x="136636" y="17080"/>
                </a:lnTo>
                <a:lnTo>
                  <a:pt x="136432" y="16773"/>
                </a:lnTo>
                <a:lnTo>
                  <a:pt x="136943" y="16670"/>
                </a:lnTo>
                <a:lnTo>
                  <a:pt x="136841" y="16670"/>
                </a:lnTo>
                <a:lnTo>
                  <a:pt x="136739" y="16466"/>
                </a:lnTo>
                <a:lnTo>
                  <a:pt x="137148" y="16364"/>
                </a:lnTo>
                <a:lnTo>
                  <a:pt x="137045" y="16364"/>
                </a:lnTo>
                <a:lnTo>
                  <a:pt x="137455" y="16159"/>
                </a:lnTo>
                <a:lnTo>
                  <a:pt x="137352" y="16057"/>
                </a:lnTo>
                <a:lnTo>
                  <a:pt x="137864" y="15955"/>
                </a:lnTo>
                <a:lnTo>
                  <a:pt x="137864" y="15852"/>
                </a:lnTo>
                <a:lnTo>
                  <a:pt x="139091" y="15034"/>
                </a:lnTo>
                <a:lnTo>
                  <a:pt x="138784" y="14625"/>
                </a:lnTo>
                <a:lnTo>
                  <a:pt x="138886" y="14216"/>
                </a:lnTo>
                <a:lnTo>
                  <a:pt x="138989" y="14216"/>
                </a:lnTo>
                <a:lnTo>
                  <a:pt x="139193" y="14011"/>
                </a:lnTo>
                <a:lnTo>
                  <a:pt x="139398" y="14011"/>
                </a:lnTo>
                <a:lnTo>
                  <a:pt x="139295" y="13909"/>
                </a:lnTo>
                <a:lnTo>
                  <a:pt x="141034" y="13705"/>
                </a:lnTo>
                <a:lnTo>
                  <a:pt x="141545" y="14011"/>
                </a:lnTo>
                <a:lnTo>
                  <a:pt x="141648" y="14625"/>
                </a:lnTo>
                <a:lnTo>
                  <a:pt x="139807" y="15852"/>
                </a:lnTo>
                <a:lnTo>
                  <a:pt x="139807" y="15955"/>
                </a:lnTo>
                <a:lnTo>
                  <a:pt x="139295" y="16159"/>
                </a:lnTo>
                <a:lnTo>
                  <a:pt x="139602" y="18511"/>
                </a:lnTo>
                <a:lnTo>
                  <a:pt x="140523" y="18716"/>
                </a:lnTo>
                <a:lnTo>
                  <a:pt x="140523" y="18920"/>
                </a:lnTo>
                <a:lnTo>
                  <a:pt x="140727" y="18920"/>
                </a:lnTo>
                <a:lnTo>
                  <a:pt x="140830" y="19330"/>
                </a:lnTo>
                <a:lnTo>
                  <a:pt x="142977" y="18818"/>
                </a:lnTo>
                <a:lnTo>
                  <a:pt x="142875" y="18716"/>
                </a:lnTo>
                <a:lnTo>
                  <a:pt x="143386" y="18511"/>
                </a:lnTo>
                <a:lnTo>
                  <a:pt x="143284" y="18716"/>
                </a:lnTo>
                <a:lnTo>
                  <a:pt x="144731" y="18619"/>
                </a:lnTo>
                <a:lnTo>
                  <a:pt x="144731" y="18619"/>
                </a:lnTo>
                <a:lnTo>
                  <a:pt x="146045" y="19125"/>
                </a:lnTo>
                <a:lnTo>
                  <a:pt x="144920" y="19227"/>
                </a:lnTo>
                <a:lnTo>
                  <a:pt x="144818" y="19432"/>
                </a:lnTo>
                <a:lnTo>
                  <a:pt x="144614" y="19330"/>
                </a:lnTo>
                <a:lnTo>
                  <a:pt x="144511" y="19636"/>
                </a:lnTo>
                <a:lnTo>
                  <a:pt x="141750" y="19739"/>
                </a:lnTo>
                <a:lnTo>
                  <a:pt x="141341" y="20045"/>
                </a:lnTo>
                <a:lnTo>
                  <a:pt x="142261" y="20864"/>
                </a:lnTo>
                <a:lnTo>
                  <a:pt x="142261" y="21784"/>
                </a:lnTo>
                <a:lnTo>
                  <a:pt x="140318" y="21375"/>
                </a:lnTo>
                <a:lnTo>
                  <a:pt x="139909" y="22398"/>
                </a:lnTo>
                <a:lnTo>
                  <a:pt x="140011" y="23318"/>
                </a:lnTo>
                <a:lnTo>
                  <a:pt x="140114" y="23932"/>
                </a:lnTo>
                <a:lnTo>
                  <a:pt x="139807" y="23932"/>
                </a:lnTo>
                <a:lnTo>
                  <a:pt x="140011" y="23318"/>
                </a:lnTo>
                <a:lnTo>
                  <a:pt x="138886" y="24545"/>
                </a:lnTo>
                <a:lnTo>
                  <a:pt x="138375" y="24239"/>
                </a:lnTo>
                <a:lnTo>
                  <a:pt x="134693" y="24750"/>
                </a:lnTo>
                <a:lnTo>
                  <a:pt x="135307" y="25261"/>
                </a:lnTo>
                <a:lnTo>
                  <a:pt x="134795" y="25057"/>
                </a:lnTo>
                <a:lnTo>
                  <a:pt x="134693" y="24750"/>
                </a:lnTo>
                <a:lnTo>
                  <a:pt x="133773" y="24443"/>
                </a:lnTo>
                <a:lnTo>
                  <a:pt x="132852" y="24955"/>
                </a:lnTo>
                <a:lnTo>
                  <a:pt x="131625" y="24443"/>
                </a:lnTo>
                <a:lnTo>
                  <a:pt x="131625" y="24136"/>
                </a:lnTo>
                <a:lnTo>
                  <a:pt x="131318" y="23830"/>
                </a:lnTo>
                <a:lnTo>
                  <a:pt x="131420" y="23420"/>
                </a:lnTo>
                <a:lnTo>
                  <a:pt x="131727" y="23216"/>
                </a:lnTo>
                <a:lnTo>
                  <a:pt x="131625" y="23114"/>
                </a:lnTo>
                <a:lnTo>
                  <a:pt x="132341" y="22500"/>
                </a:lnTo>
                <a:lnTo>
                  <a:pt x="131932" y="22398"/>
                </a:lnTo>
                <a:lnTo>
                  <a:pt x="132034" y="21273"/>
                </a:lnTo>
                <a:lnTo>
                  <a:pt x="132034" y="21273"/>
                </a:lnTo>
                <a:lnTo>
                  <a:pt x="130602" y="21886"/>
                </a:lnTo>
                <a:lnTo>
                  <a:pt x="130602" y="22193"/>
                </a:lnTo>
                <a:lnTo>
                  <a:pt x="131011" y="22295"/>
                </a:lnTo>
                <a:lnTo>
                  <a:pt x="130705" y="22398"/>
                </a:lnTo>
                <a:lnTo>
                  <a:pt x="130295" y="22398"/>
                </a:lnTo>
                <a:lnTo>
                  <a:pt x="130295" y="23318"/>
                </a:lnTo>
                <a:lnTo>
                  <a:pt x="130909" y="24341"/>
                </a:lnTo>
                <a:lnTo>
                  <a:pt x="130807" y="24545"/>
                </a:lnTo>
                <a:lnTo>
                  <a:pt x="131625" y="25261"/>
                </a:lnTo>
                <a:lnTo>
                  <a:pt x="131011" y="25057"/>
                </a:lnTo>
                <a:lnTo>
                  <a:pt x="130705" y="25466"/>
                </a:lnTo>
                <a:lnTo>
                  <a:pt x="128864" y="25466"/>
                </a:lnTo>
                <a:lnTo>
                  <a:pt x="127739" y="26080"/>
                </a:lnTo>
                <a:lnTo>
                  <a:pt x="127432" y="27205"/>
                </a:lnTo>
                <a:lnTo>
                  <a:pt x="127227" y="27205"/>
                </a:lnTo>
                <a:lnTo>
                  <a:pt x="127534" y="27409"/>
                </a:lnTo>
                <a:lnTo>
                  <a:pt x="127534" y="27409"/>
                </a:lnTo>
                <a:lnTo>
                  <a:pt x="126818" y="27307"/>
                </a:lnTo>
                <a:lnTo>
                  <a:pt x="126818" y="27307"/>
                </a:lnTo>
                <a:lnTo>
                  <a:pt x="127432" y="27409"/>
                </a:lnTo>
                <a:lnTo>
                  <a:pt x="125386" y="28023"/>
                </a:lnTo>
                <a:lnTo>
                  <a:pt x="124977" y="28841"/>
                </a:lnTo>
                <a:lnTo>
                  <a:pt x="124261" y="29148"/>
                </a:lnTo>
                <a:lnTo>
                  <a:pt x="124466" y="29352"/>
                </a:lnTo>
                <a:lnTo>
                  <a:pt x="123239" y="29455"/>
                </a:lnTo>
                <a:lnTo>
                  <a:pt x="123136" y="29148"/>
                </a:lnTo>
                <a:lnTo>
                  <a:pt x="122727" y="29352"/>
                </a:lnTo>
                <a:lnTo>
                  <a:pt x="123034" y="30170"/>
                </a:lnTo>
                <a:lnTo>
                  <a:pt x="120375" y="30375"/>
                </a:lnTo>
                <a:lnTo>
                  <a:pt x="120784" y="30477"/>
                </a:lnTo>
                <a:lnTo>
                  <a:pt x="120477" y="30580"/>
                </a:lnTo>
                <a:lnTo>
                  <a:pt x="120682" y="30682"/>
                </a:lnTo>
                <a:lnTo>
                  <a:pt x="120375" y="30784"/>
                </a:lnTo>
                <a:lnTo>
                  <a:pt x="122011" y="31193"/>
                </a:lnTo>
                <a:lnTo>
                  <a:pt x="121909" y="31295"/>
                </a:lnTo>
                <a:lnTo>
                  <a:pt x="122114" y="31295"/>
                </a:lnTo>
                <a:lnTo>
                  <a:pt x="122114" y="31398"/>
                </a:lnTo>
                <a:lnTo>
                  <a:pt x="122727" y="31602"/>
                </a:lnTo>
                <a:lnTo>
                  <a:pt x="122420" y="31705"/>
                </a:lnTo>
                <a:lnTo>
                  <a:pt x="122523" y="32114"/>
                </a:lnTo>
                <a:lnTo>
                  <a:pt x="123239" y="32523"/>
                </a:lnTo>
                <a:lnTo>
                  <a:pt x="123341" y="33136"/>
                </a:lnTo>
                <a:lnTo>
                  <a:pt x="123136" y="33034"/>
                </a:lnTo>
                <a:lnTo>
                  <a:pt x="123750" y="33852"/>
                </a:lnTo>
                <a:lnTo>
                  <a:pt x="123750" y="33852"/>
                </a:lnTo>
                <a:lnTo>
                  <a:pt x="123239" y="33341"/>
                </a:lnTo>
                <a:lnTo>
                  <a:pt x="123136" y="34261"/>
                </a:lnTo>
                <a:lnTo>
                  <a:pt x="123239" y="34159"/>
                </a:lnTo>
                <a:lnTo>
                  <a:pt x="123239" y="34261"/>
                </a:lnTo>
                <a:lnTo>
                  <a:pt x="122830" y="35386"/>
                </a:lnTo>
                <a:lnTo>
                  <a:pt x="117409" y="35284"/>
                </a:lnTo>
                <a:lnTo>
                  <a:pt x="117307" y="35489"/>
                </a:lnTo>
                <a:lnTo>
                  <a:pt x="116898" y="35591"/>
                </a:lnTo>
                <a:lnTo>
                  <a:pt x="116693" y="36307"/>
                </a:lnTo>
                <a:lnTo>
                  <a:pt x="116898" y="36307"/>
                </a:lnTo>
                <a:lnTo>
                  <a:pt x="116898" y="36614"/>
                </a:lnTo>
                <a:lnTo>
                  <a:pt x="117000" y="36614"/>
                </a:lnTo>
                <a:lnTo>
                  <a:pt x="116182" y="40091"/>
                </a:lnTo>
                <a:lnTo>
                  <a:pt x="116795" y="39784"/>
                </a:lnTo>
                <a:lnTo>
                  <a:pt x="116386" y="40295"/>
                </a:lnTo>
                <a:lnTo>
                  <a:pt x="116687" y="40446"/>
                </a:lnTo>
                <a:lnTo>
                  <a:pt x="116687" y="40446"/>
                </a:lnTo>
                <a:lnTo>
                  <a:pt x="116489" y="41932"/>
                </a:lnTo>
                <a:lnTo>
                  <a:pt x="118330" y="41625"/>
                </a:lnTo>
                <a:lnTo>
                  <a:pt x="118739" y="42136"/>
                </a:lnTo>
                <a:lnTo>
                  <a:pt x="118841" y="42034"/>
                </a:lnTo>
                <a:lnTo>
                  <a:pt x="119455" y="42955"/>
                </a:lnTo>
                <a:lnTo>
                  <a:pt x="122420" y="42034"/>
                </a:lnTo>
                <a:lnTo>
                  <a:pt x="122727" y="41625"/>
                </a:lnTo>
                <a:lnTo>
                  <a:pt x="123545" y="41318"/>
                </a:lnTo>
                <a:lnTo>
                  <a:pt x="123852" y="40500"/>
                </a:lnTo>
                <a:lnTo>
                  <a:pt x="124261" y="40193"/>
                </a:lnTo>
                <a:lnTo>
                  <a:pt x="123955" y="39784"/>
                </a:lnTo>
                <a:lnTo>
                  <a:pt x="124773" y="38045"/>
                </a:lnTo>
                <a:lnTo>
                  <a:pt x="126818" y="36920"/>
                </a:lnTo>
                <a:lnTo>
                  <a:pt x="126818" y="35693"/>
                </a:lnTo>
                <a:lnTo>
                  <a:pt x="129682" y="35591"/>
                </a:lnTo>
                <a:lnTo>
                  <a:pt x="131318" y="34466"/>
                </a:lnTo>
                <a:lnTo>
                  <a:pt x="136943" y="38864"/>
                </a:lnTo>
                <a:lnTo>
                  <a:pt x="137250" y="38864"/>
                </a:lnTo>
                <a:lnTo>
                  <a:pt x="137761" y="40091"/>
                </a:lnTo>
                <a:lnTo>
                  <a:pt x="137557" y="40193"/>
                </a:lnTo>
                <a:lnTo>
                  <a:pt x="137352" y="40807"/>
                </a:lnTo>
                <a:lnTo>
                  <a:pt x="137761" y="41011"/>
                </a:lnTo>
                <a:lnTo>
                  <a:pt x="138170" y="39989"/>
                </a:lnTo>
                <a:lnTo>
                  <a:pt x="138580" y="39886"/>
                </a:lnTo>
                <a:lnTo>
                  <a:pt x="138477" y="39375"/>
                </a:lnTo>
                <a:lnTo>
                  <a:pt x="138068" y="39170"/>
                </a:lnTo>
                <a:lnTo>
                  <a:pt x="138375" y="38455"/>
                </a:lnTo>
                <a:lnTo>
                  <a:pt x="139602" y="38966"/>
                </a:lnTo>
                <a:lnTo>
                  <a:pt x="137455" y="37432"/>
                </a:lnTo>
                <a:lnTo>
                  <a:pt x="137557" y="37023"/>
                </a:lnTo>
                <a:lnTo>
                  <a:pt x="136432" y="36818"/>
                </a:lnTo>
                <a:lnTo>
                  <a:pt x="134182" y="34057"/>
                </a:lnTo>
                <a:lnTo>
                  <a:pt x="134284" y="33341"/>
                </a:lnTo>
                <a:lnTo>
                  <a:pt x="135307" y="33239"/>
                </a:lnTo>
                <a:lnTo>
                  <a:pt x="135205" y="33750"/>
                </a:lnTo>
                <a:lnTo>
                  <a:pt x="135716" y="33750"/>
                </a:lnTo>
                <a:lnTo>
                  <a:pt x="135818" y="33545"/>
                </a:lnTo>
                <a:lnTo>
                  <a:pt x="136841" y="34670"/>
                </a:lnTo>
                <a:lnTo>
                  <a:pt x="136534" y="34670"/>
                </a:lnTo>
                <a:lnTo>
                  <a:pt x="138784" y="36102"/>
                </a:lnTo>
                <a:lnTo>
                  <a:pt x="138170" y="35898"/>
                </a:lnTo>
                <a:lnTo>
                  <a:pt x="140420" y="37330"/>
                </a:lnTo>
                <a:lnTo>
                  <a:pt x="140420" y="38557"/>
                </a:lnTo>
                <a:lnTo>
                  <a:pt x="140318" y="38557"/>
                </a:lnTo>
                <a:lnTo>
                  <a:pt x="141955" y="39989"/>
                </a:lnTo>
                <a:lnTo>
                  <a:pt x="141648" y="39989"/>
                </a:lnTo>
                <a:lnTo>
                  <a:pt x="141955" y="40398"/>
                </a:lnTo>
                <a:lnTo>
                  <a:pt x="143080" y="40500"/>
                </a:lnTo>
                <a:lnTo>
                  <a:pt x="143489" y="40807"/>
                </a:lnTo>
                <a:lnTo>
                  <a:pt x="143489" y="40909"/>
                </a:lnTo>
                <a:lnTo>
                  <a:pt x="142159" y="40909"/>
                </a:lnTo>
                <a:lnTo>
                  <a:pt x="142773" y="42239"/>
                </a:lnTo>
                <a:lnTo>
                  <a:pt x="143284" y="42545"/>
                </a:lnTo>
                <a:lnTo>
                  <a:pt x="143898" y="42545"/>
                </a:lnTo>
                <a:lnTo>
                  <a:pt x="143489" y="41318"/>
                </a:lnTo>
                <a:lnTo>
                  <a:pt x="144102" y="41523"/>
                </a:lnTo>
                <a:lnTo>
                  <a:pt x="144102" y="41523"/>
                </a:lnTo>
                <a:lnTo>
                  <a:pt x="143591" y="41011"/>
                </a:lnTo>
                <a:lnTo>
                  <a:pt x="144205" y="41011"/>
                </a:lnTo>
                <a:lnTo>
                  <a:pt x="144409" y="40807"/>
                </a:lnTo>
                <a:lnTo>
                  <a:pt x="143182" y="39989"/>
                </a:lnTo>
                <a:lnTo>
                  <a:pt x="143591" y="39784"/>
                </a:lnTo>
                <a:lnTo>
                  <a:pt x="143386" y="39682"/>
                </a:lnTo>
                <a:lnTo>
                  <a:pt x="143591" y="39580"/>
                </a:lnTo>
                <a:lnTo>
                  <a:pt x="143693" y="39784"/>
                </a:lnTo>
                <a:lnTo>
                  <a:pt x="143591" y="39477"/>
                </a:lnTo>
                <a:lnTo>
                  <a:pt x="143080" y="38761"/>
                </a:lnTo>
                <a:lnTo>
                  <a:pt x="143284" y="38352"/>
                </a:lnTo>
                <a:lnTo>
                  <a:pt x="143740" y="38678"/>
                </a:lnTo>
                <a:lnTo>
                  <a:pt x="143740" y="38678"/>
                </a:lnTo>
                <a:lnTo>
                  <a:pt x="144205" y="38864"/>
                </a:lnTo>
                <a:lnTo>
                  <a:pt x="144102" y="38557"/>
                </a:lnTo>
                <a:lnTo>
                  <a:pt x="144511" y="38761"/>
                </a:lnTo>
                <a:lnTo>
                  <a:pt x="144000" y="38250"/>
                </a:lnTo>
                <a:lnTo>
                  <a:pt x="145636" y="38045"/>
                </a:lnTo>
                <a:lnTo>
                  <a:pt x="145943" y="38250"/>
                </a:lnTo>
                <a:lnTo>
                  <a:pt x="146557" y="38250"/>
                </a:lnTo>
                <a:lnTo>
                  <a:pt x="146045" y="38864"/>
                </a:lnTo>
                <a:lnTo>
                  <a:pt x="146864" y="39989"/>
                </a:lnTo>
                <a:lnTo>
                  <a:pt x="146761" y="40295"/>
                </a:lnTo>
                <a:lnTo>
                  <a:pt x="147068" y="40398"/>
                </a:lnTo>
                <a:lnTo>
                  <a:pt x="146659" y="40602"/>
                </a:lnTo>
                <a:lnTo>
                  <a:pt x="146455" y="40295"/>
                </a:lnTo>
                <a:lnTo>
                  <a:pt x="146352" y="40705"/>
                </a:lnTo>
                <a:lnTo>
                  <a:pt x="146864" y="40807"/>
                </a:lnTo>
                <a:lnTo>
                  <a:pt x="147477" y="41727"/>
                </a:lnTo>
                <a:lnTo>
                  <a:pt x="147375" y="41830"/>
                </a:lnTo>
                <a:lnTo>
                  <a:pt x="147273" y="41932"/>
                </a:lnTo>
                <a:lnTo>
                  <a:pt x="148091" y="41932"/>
                </a:lnTo>
                <a:lnTo>
                  <a:pt x="147477" y="42239"/>
                </a:lnTo>
                <a:lnTo>
                  <a:pt x="147989" y="42239"/>
                </a:lnTo>
                <a:lnTo>
                  <a:pt x="147989" y="42341"/>
                </a:lnTo>
                <a:lnTo>
                  <a:pt x="148602" y="42239"/>
                </a:lnTo>
                <a:lnTo>
                  <a:pt x="149523" y="42852"/>
                </a:lnTo>
                <a:lnTo>
                  <a:pt x="150136" y="42648"/>
                </a:lnTo>
                <a:lnTo>
                  <a:pt x="150341" y="42136"/>
                </a:lnTo>
                <a:lnTo>
                  <a:pt x="152080" y="42955"/>
                </a:lnTo>
                <a:lnTo>
                  <a:pt x="152898" y="42852"/>
                </a:lnTo>
                <a:lnTo>
                  <a:pt x="153511" y="42239"/>
                </a:lnTo>
                <a:lnTo>
                  <a:pt x="154227" y="42443"/>
                </a:lnTo>
                <a:lnTo>
                  <a:pt x="154636" y="42136"/>
                </a:lnTo>
                <a:lnTo>
                  <a:pt x="154023" y="47659"/>
                </a:lnTo>
                <a:lnTo>
                  <a:pt x="152489" y="48068"/>
                </a:lnTo>
                <a:lnTo>
                  <a:pt x="152080" y="47864"/>
                </a:lnTo>
                <a:lnTo>
                  <a:pt x="151773" y="47864"/>
                </a:lnTo>
                <a:lnTo>
                  <a:pt x="151773" y="47761"/>
                </a:lnTo>
                <a:lnTo>
                  <a:pt x="151261" y="47557"/>
                </a:lnTo>
                <a:lnTo>
                  <a:pt x="150648" y="47761"/>
                </a:lnTo>
                <a:lnTo>
                  <a:pt x="150955" y="47557"/>
                </a:lnTo>
                <a:lnTo>
                  <a:pt x="150955" y="47557"/>
                </a:lnTo>
                <a:lnTo>
                  <a:pt x="149114" y="48170"/>
                </a:lnTo>
                <a:lnTo>
                  <a:pt x="146148" y="47659"/>
                </a:lnTo>
                <a:lnTo>
                  <a:pt x="145739" y="47148"/>
                </a:lnTo>
                <a:lnTo>
                  <a:pt x="144102" y="46739"/>
                </a:lnTo>
                <a:lnTo>
                  <a:pt x="144000" y="46432"/>
                </a:lnTo>
                <a:lnTo>
                  <a:pt x="143489" y="46227"/>
                </a:lnTo>
                <a:lnTo>
                  <a:pt x="141955" y="46534"/>
                </a:lnTo>
                <a:lnTo>
                  <a:pt x="141443" y="47250"/>
                </a:lnTo>
                <a:lnTo>
                  <a:pt x="141648" y="48170"/>
                </a:lnTo>
                <a:lnTo>
                  <a:pt x="140114" y="48580"/>
                </a:lnTo>
                <a:lnTo>
                  <a:pt x="133773" y="45818"/>
                </a:lnTo>
                <a:lnTo>
                  <a:pt x="133875" y="45818"/>
                </a:lnTo>
                <a:lnTo>
                  <a:pt x="132750" y="44898"/>
                </a:lnTo>
                <a:lnTo>
                  <a:pt x="133568" y="43670"/>
                </a:lnTo>
                <a:lnTo>
                  <a:pt x="133159" y="43057"/>
                </a:lnTo>
                <a:lnTo>
                  <a:pt x="133466" y="41932"/>
                </a:lnTo>
                <a:lnTo>
                  <a:pt x="132852" y="42136"/>
                </a:lnTo>
                <a:lnTo>
                  <a:pt x="132852" y="41830"/>
                </a:lnTo>
                <a:lnTo>
                  <a:pt x="132545" y="41727"/>
                </a:lnTo>
                <a:lnTo>
                  <a:pt x="132545" y="41625"/>
                </a:lnTo>
                <a:lnTo>
                  <a:pt x="130807" y="42136"/>
                </a:lnTo>
                <a:lnTo>
                  <a:pt x="130295" y="41830"/>
                </a:lnTo>
                <a:lnTo>
                  <a:pt x="122318" y="43977"/>
                </a:lnTo>
                <a:lnTo>
                  <a:pt x="121602" y="43670"/>
                </a:lnTo>
                <a:lnTo>
                  <a:pt x="120477" y="43875"/>
                </a:lnTo>
                <a:lnTo>
                  <a:pt x="119659" y="43057"/>
                </a:lnTo>
                <a:lnTo>
                  <a:pt x="115568" y="48477"/>
                </a:lnTo>
                <a:lnTo>
                  <a:pt x="115773" y="48784"/>
                </a:lnTo>
                <a:lnTo>
                  <a:pt x="114034" y="50932"/>
                </a:lnTo>
                <a:lnTo>
                  <a:pt x="112909" y="51239"/>
                </a:lnTo>
                <a:lnTo>
                  <a:pt x="109943" y="55739"/>
                </a:lnTo>
                <a:lnTo>
                  <a:pt x="109943" y="55739"/>
                </a:lnTo>
                <a:lnTo>
                  <a:pt x="110148" y="55534"/>
                </a:lnTo>
                <a:lnTo>
                  <a:pt x="110148" y="55534"/>
                </a:lnTo>
                <a:lnTo>
                  <a:pt x="108920" y="58602"/>
                </a:lnTo>
                <a:lnTo>
                  <a:pt x="109432" y="58807"/>
                </a:lnTo>
                <a:lnTo>
                  <a:pt x="109432" y="60034"/>
                </a:lnTo>
                <a:lnTo>
                  <a:pt x="109636" y="59932"/>
                </a:lnTo>
                <a:lnTo>
                  <a:pt x="109330" y="63716"/>
                </a:lnTo>
                <a:lnTo>
                  <a:pt x="108409" y="64841"/>
                </a:lnTo>
                <a:lnTo>
                  <a:pt x="109023" y="65659"/>
                </a:lnTo>
                <a:lnTo>
                  <a:pt x="109227" y="65557"/>
                </a:lnTo>
                <a:lnTo>
                  <a:pt x="109227" y="66170"/>
                </a:lnTo>
                <a:lnTo>
                  <a:pt x="110250" y="66170"/>
                </a:lnTo>
                <a:lnTo>
                  <a:pt x="109330" y="66375"/>
                </a:lnTo>
                <a:lnTo>
                  <a:pt x="109227" y="66273"/>
                </a:lnTo>
                <a:lnTo>
                  <a:pt x="109023" y="67091"/>
                </a:lnTo>
                <a:lnTo>
                  <a:pt x="109023" y="67091"/>
                </a:lnTo>
                <a:lnTo>
                  <a:pt x="109227" y="66989"/>
                </a:lnTo>
                <a:lnTo>
                  <a:pt x="109739" y="67909"/>
                </a:lnTo>
                <a:lnTo>
                  <a:pt x="110557" y="67705"/>
                </a:lnTo>
                <a:lnTo>
                  <a:pt x="110557" y="67705"/>
                </a:lnTo>
                <a:lnTo>
                  <a:pt x="110148" y="67909"/>
                </a:lnTo>
                <a:lnTo>
                  <a:pt x="110557" y="68114"/>
                </a:lnTo>
                <a:lnTo>
                  <a:pt x="110148" y="68318"/>
                </a:lnTo>
                <a:lnTo>
                  <a:pt x="110250" y="68318"/>
                </a:lnTo>
                <a:lnTo>
                  <a:pt x="110455" y="68523"/>
                </a:lnTo>
                <a:lnTo>
                  <a:pt x="110352" y="68727"/>
                </a:lnTo>
                <a:lnTo>
                  <a:pt x="110557" y="68625"/>
                </a:lnTo>
                <a:lnTo>
                  <a:pt x="110659" y="68932"/>
                </a:lnTo>
                <a:lnTo>
                  <a:pt x="110864" y="69034"/>
                </a:lnTo>
                <a:lnTo>
                  <a:pt x="110966" y="68932"/>
                </a:lnTo>
                <a:lnTo>
                  <a:pt x="111375" y="69648"/>
                </a:lnTo>
                <a:lnTo>
                  <a:pt x="111784" y="69852"/>
                </a:lnTo>
                <a:lnTo>
                  <a:pt x="111784" y="70261"/>
                </a:lnTo>
                <a:lnTo>
                  <a:pt x="112295" y="70875"/>
                </a:lnTo>
                <a:lnTo>
                  <a:pt x="112193" y="71182"/>
                </a:lnTo>
                <a:lnTo>
                  <a:pt x="112500" y="71182"/>
                </a:lnTo>
                <a:lnTo>
                  <a:pt x="112193" y="71284"/>
                </a:lnTo>
                <a:lnTo>
                  <a:pt x="117511" y="75477"/>
                </a:lnTo>
                <a:lnTo>
                  <a:pt x="119557" y="74761"/>
                </a:lnTo>
                <a:lnTo>
                  <a:pt x="119250" y="74761"/>
                </a:lnTo>
                <a:lnTo>
                  <a:pt x="120477" y="74659"/>
                </a:lnTo>
                <a:lnTo>
                  <a:pt x="119966" y="74659"/>
                </a:lnTo>
                <a:lnTo>
                  <a:pt x="121295" y="74557"/>
                </a:lnTo>
                <a:lnTo>
                  <a:pt x="121398" y="74761"/>
                </a:lnTo>
                <a:lnTo>
                  <a:pt x="127534" y="73227"/>
                </a:lnTo>
                <a:lnTo>
                  <a:pt x="127330" y="73432"/>
                </a:lnTo>
                <a:lnTo>
                  <a:pt x="129170" y="74455"/>
                </a:lnTo>
                <a:lnTo>
                  <a:pt x="129170" y="74761"/>
                </a:lnTo>
                <a:lnTo>
                  <a:pt x="129068" y="74761"/>
                </a:lnTo>
                <a:lnTo>
                  <a:pt x="129886" y="75477"/>
                </a:lnTo>
                <a:lnTo>
                  <a:pt x="130091" y="75477"/>
                </a:lnTo>
                <a:lnTo>
                  <a:pt x="130398" y="75580"/>
                </a:lnTo>
                <a:lnTo>
                  <a:pt x="130295" y="75170"/>
                </a:lnTo>
                <a:lnTo>
                  <a:pt x="130398" y="75477"/>
                </a:lnTo>
                <a:lnTo>
                  <a:pt x="130602" y="75170"/>
                </a:lnTo>
                <a:lnTo>
                  <a:pt x="131420" y="75375"/>
                </a:lnTo>
                <a:lnTo>
                  <a:pt x="131625" y="74966"/>
                </a:lnTo>
                <a:lnTo>
                  <a:pt x="132341" y="75784"/>
                </a:lnTo>
                <a:lnTo>
                  <a:pt x="132955" y="75886"/>
                </a:lnTo>
                <a:lnTo>
                  <a:pt x="132852" y="79466"/>
                </a:lnTo>
                <a:lnTo>
                  <a:pt x="132648" y="79568"/>
                </a:lnTo>
                <a:lnTo>
                  <a:pt x="133261" y="79875"/>
                </a:lnTo>
                <a:lnTo>
                  <a:pt x="133057" y="79977"/>
                </a:lnTo>
                <a:lnTo>
                  <a:pt x="132648" y="79670"/>
                </a:lnTo>
                <a:lnTo>
                  <a:pt x="132443" y="80591"/>
                </a:lnTo>
                <a:lnTo>
                  <a:pt x="132034" y="80693"/>
                </a:lnTo>
                <a:lnTo>
                  <a:pt x="132852" y="81716"/>
                </a:lnTo>
                <a:lnTo>
                  <a:pt x="132852" y="81716"/>
                </a:lnTo>
                <a:lnTo>
                  <a:pt x="132341" y="81409"/>
                </a:lnTo>
                <a:lnTo>
                  <a:pt x="132750" y="82023"/>
                </a:lnTo>
                <a:lnTo>
                  <a:pt x="132648" y="82023"/>
                </a:lnTo>
                <a:lnTo>
                  <a:pt x="133261" y="82636"/>
                </a:lnTo>
                <a:lnTo>
                  <a:pt x="132955" y="82534"/>
                </a:lnTo>
                <a:lnTo>
                  <a:pt x="135205" y="85909"/>
                </a:lnTo>
                <a:lnTo>
                  <a:pt x="136023" y="86114"/>
                </a:lnTo>
                <a:lnTo>
                  <a:pt x="135307" y="86318"/>
                </a:lnTo>
                <a:lnTo>
                  <a:pt x="135920" y="89284"/>
                </a:lnTo>
                <a:lnTo>
                  <a:pt x="136023" y="89182"/>
                </a:lnTo>
                <a:lnTo>
                  <a:pt x="136432" y="92557"/>
                </a:lnTo>
                <a:lnTo>
                  <a:pt x="134795" y="96648"/>
                </a:lnTo>
                <a:lnTo>
                  <a:pt x="137045" y="103602"/>
                </a:lnTo>
                <a:lnTo>
                  <a:pt x="136943" y="103602"/>
                </a:lnTo>
                <a:lnTo>
                  <a:pt x="140011" y="115364"/>
                </a:lnTo>
                <a:lnTo>
                  <a:pt x="146148" y="114955"/>
                </a:lnTo>
                <a:lnTo>
                  <a:pt x="146557" y="114648"/>
                </a:lnTo>
                <a:lnTo>
                  <a:pt x="147068" y="114648"/>
                </a:lnTo>
                <a:lnTo>
                  <a:pt x="152693" y="109125"/>
                </a:lnTo>
                <a:lnTo>
                  <a:pt x="153205" y="106977"/>
                </a:lnTo>
                <a:lnTo>
                  <a:pt x="153102" y="107080"/>
                </a:lnTo>
                <a:lnTo>
                  <a:pt x="153205" y="106875"/>
                </a:lnTo>
                <a:lnTo>
                  <a:pt x="153205" y="106977"/>
                </a:lnTo>
                <a:lnTo>
                  <a:pt x="155659" y="104523"/>
                </a:lnTo>
                <a:lnTo>
                  <a:pt x="155659" y="102784"/>
                </a:lnTo>
                <a:lnTo>
                  <a:pt x="155557" y="103091"/>
                </a:lnTo>
                <a:lnTo>
                  <a:pt x="155045" y="100330"/>
                </a:lnTo>
                <a:lnTo>
                  <a:pt x="160670" y="95932"/>
                </a:lnTo>
                <a:lnTo>
                  <a:pt x="160875" y="91125"/>
                </a:lnTo>
                <a:lnTo>
                  <a:pt x="160057" y="90307"/>
                </a:lnTo>
                <a:lnTo>
                  <a:pt x="159955" y="87136"/>
                </a:lnTo>
                <a:lnTo>
                  <a:pt x="159341" y="86523"/>
                </a:lnTo>
                <a:lnTo>
                  <a:pt x="161284" y="82125"/>
                </a:lnTo>
                <a:lnTo>
                  <a:pt x="161693" y="82023"/>
                </a:lnTo>
                <a:lnTo>
                  <a:pt x="170591" y="69341"/>
                </a:lnTo>
                <a:lnTo>
                  <a:pt x="170386" y="69136"/>
                </a:lnTo>
                <a:lnTo>
                  <a:pt x="170284" y="69341"/>
                </a:lnTo>
                <a:lnTo>
                  <a:pt x="170182" y="67807"/>
                </a:lnTo>
                <a:lnTo>
                  <a:pt x="164557" y="69341"/>
                </a:lnTo>
                <a:lnTo>
                  <a:pt x="162511" y="68114"/>
                </a:lnTo>
                <a:lnTo>
                  <a:pt x="163330" y="67602"/>
                </a:lnTo>
                <a:lnTo>
                  <a:pt x="162920" y="66784"/>
                </a:lnTo>
                <a:lnTo>
                  <a:pt x="162920" y="66886"/>
                </a:lnTo>
                <a:lnTo>
                  <a:pt x="159955" y="64125"/>
                </a:lnTo>
                <a:lnTo>
                  <a:pt x="159955" y="64534"/>
                </a:lnTo>
                <a:lnTo>
                  <a:pt x="157193" y="58295"/>
                </a:lnTo>
                <a:lnTo>
                  <a:pt x="157193" y="58295"/>
                </a:lnTo>
                <a:lnTo>
                  <a:pt x="157295" y="58398"/>
                </a:lnTo>
                <a:lnTo>
                  <a:pt x="156375" y="56761"/>
                </a:lnTo>
                <a:lnTo>
                  <a:pt x="155966" y="56557"/>
                </a:lnTo>
                <a:lnTo>
                  <a:pt x="155659" y="56148"/>
                </a:lnTo>
                <a:lnTo>
                  <a:pt x="155864" y="55432"/>
                </a:lnTo>
                <a:lnTo>
                  <a:pt x="152591" y="49193"/>
                </a:lnTo>
                <a:lnTo>
                  <a:pt x="152591" y="49193"/>
                </a:lnTo>
                <a:lnTo>
                  <a:pt x="153716" y="51136"/>
                </a:lnTo>
                <a:lnTo>
                  <a:pt x="154330" y="50830"/>
                </a:lnTo>
                <a:lnTo>
                  <a:pt x="154739" y="49602"/>
                </a:lnTo>
                <a:lnTo>
                  <a:pt x="154534" y="51136"/>
                </a:lnTo>
                <a:lnTo>
                  <a:pt x="158727" y="56557"/>
                </a:lnTo>
                <a:lnTo>
                  <a:pt x="158625" y="56557"/>
                </a:lnTo>
                <a:lnTo>
                  <a:pt x="162614" y="64330"/>
                </a:lnTo>
                <a:lnTo>
                  <a:pt x="162511" y="64227"/>
                </a:lnTo>
                <a:lnTo>
                  <a:pt x="162511" y="64227"/>
                </a:lnTo>
                <a:lnTo>
                  <a:pt x="163330" y="66989"/>
                </a:lnTo>
                <a:lnTo>
                  <a:pt x="171102" y="63818"/>
                </a:lnTo>
                <a:lnTo>
                  <a:pt x="171102" y="63409"/>
                </a:lnTo>
                <a:lnTo>
                  <a:pt x="173557" y="62489"/>
                </a:lnTo>
                <a:lnTo>
                  <a:pt x="173659" y="61977"/>
                </a:lnTo>
                <a:lnTo>
                  <a:pt x="174580" y="61568"/>
                </a:lnTo>
                <a:lnTo>
                  <a:pt x="174989" y="60750"/>
                </a:lnTo>
                <a:lnTo>
                  <a:pt x="175807" y="60443"/>
                </a:lnTo>
                <a:lnTo>
                  <a:pt x="175705" y="59625"/>
                </a:lnTo>
                <a:lnTo>
                  <a:pt x="176114" y="58807"/>
                </a:lnTo>
                <a:lnTo>
                  <a:pt x="176216" y="59114"/>
                </a:lnTo>
                <a:lnTo>
                  <a:pt x="177341" y="57170"/>
                </a:lnTo>
                <a:lnTo>
                  <a:pt x="174273" y="54920"/>
                </a:lnTo>
                <a:lnTo>
                  <a:pt x="173864" y="52977"/>
                </a:lnTo>
                <a:lnTo>
                  <a:pt x="172330" y="55023"/>
                </a:lnTo>
                <a:lnTo>
                  <a:pt x="170080" y="55330"/>
                </a:lnTo>
                <a:lnTo>
                  <a:pt x="169875" y="55023"/>
                </a:lnTo>
                <a:lnTo>
                  <a:pt x="169568" y="55023"/>
                </a:lnTo>
                <a:lnTo>
                  <a:pt x="169670" y="54818"/>
                </a:lnTo>
                <a:lnTo>
                  <a:pt x="169466" y="54716"/>
                </a:lnTo>
                <a:lnTo>
                  <a:pt x="169670" y="54000"/>
                </a:lnTo>
                <a:lnTo>
                  <a:pt x="169466" y="53284"/>
                </a:lnTo>
                <a:lnTo>
                  <a:pt x="169057" y="53795"/>
                </a:lnTo>
                <a:lnTo>
                  <a:pt x="169057" y="54511"/>
                </a:lnTo>
                <a:lnTo>
                  <a:pt x="168239" y="53182"/>
                </a:lnTo>
                <a:lnTo>
                  <a:pt x="168341" y="53182"/>
                </a:lnTo>
                <a:lnTo>
                  <a:pt x="168239" y="52568"/>
                </a:lnTo>
                <a:lnTo>
                  <a:pt x="168341" y="52568"/>
                </a:lnTo>
                <a:lnTo>
                  <a:pt x="165886" y="49807"/>
                </a:lnTo>
                <a:lnTo>
                  <a:pt x="166193" y="49602"/>
                </a:lnTo>
                <a:lnTo>
                  <a:pt x="165989" y="49193"/>
                </a:lnTo>
                <a:lnTo>
                  <a:pt x="166398" y="49295"/>
                </a:lnTo>
                <a:lnTo>
                  <a:pt x="166807" y="48682"/>
                </a:lnTo>
                <a:lnTo>
                  <a:pt x="166807" y="48784"/>
                </a:lnTo>
                <a:lnTo>
                  <a:pt x="171409" y="52568"/>
                </a:lnTo>
                <a:lnTo>
                  <a:pt x="172943" y="52466"/>
                </a:lnTo>
                <a:lnTo>
                  <a:pt x="173557" y="52057"/>
                </a:lnTo>
                <a:lnTo>
                  <a:pt x="174273" y="52364"/>
                </a:lnTo>
                <a:lnTo>
                  <a:pt x="174580" y="53182"/>
                </a:lnTo>
                <a:lnTo>
                  <a:pt x="177545" y="54000"/>
                </a:lnTo>
                <a:lnTo>
                  <a:pt x="177648" y="53898"/>
                </a:lnTo>
                <a:lnTo>
                  <a:pt x="177750" y="54000"/>
                </a:lnTo>
                <a:lnTo>
                  <a:pt x="182761" y="53898"/>
                </a:lnTo>
                <a:lnTo>
                  <a:pt x="182557" y="53795"/>
                </a:lnTo>
                <a:lnTo>
                  <a:pt x="182557" y="53795"/>
                </a:lnTo>
                <a:lnTo>
                  <a:pt x="182864" y="53898"/>
                </a:lnTo>
                <a:lnTo>
                  <a:pt x="182966" y="53898"/>
                </a:lnTo>
                <a:lnTo>
                  <a:pt x="184091" y="55432"/>
                </a:lnTo>
                <a:lnTo>
                  <a:pt x="184500" y="55636"/>
                </a:lnTo>
                <a:lnTo>
                  <a:pt x="184500" y="55534"/>
                </a:lnTo>
                <a:lnTo>
                  <a:pt x="185114" y="55534"/>
                </a:lnTo>
                <a:lnTo>
                  <a:pt x="184909" y="56045"/>
                </a:lnTo>
                <a:lnTo>
                  <a:pt x="185727" y="56557"/>
                </a:lnTo>
                <a:lnTo>
                  <a:pt x="186750" y="56250"/>
                </a:lnTo>
                <a:lnTo>
                  <a:pt x="185727" y="57068"/>
                </a:lnTo>
                <a:lnTo>
                  <a:pt x="185420" y="57068"/>
                </a:lnTo>
                <a:lnTo>
                  <a:pt x="187568" y="58602"/>
                </a:lnTo>
                <a:lnTo>
                  <a:pt x="188386" y="58193"/>
                </a:lnTo>
                <a:lnTo>
                  <a:pt x="188284" y="57170"/>
                </a:lnTo>
                <a:lnTo>
                  <a:pt x="188898" y="57170"/>
                </a:lnTo>
                <a:lnTo>
                  <a:pt x="188693" y="57682"/>
                </a:lnTo>
                <a:lnTo>
                  <a:pt x="189205" y="57682"/>
                </a:lnTo>
                <a:lnTo>
                  <a:pt x="188795" y="57989"/>
                </a:lnTo>
                <a:lnTo>
                  <a:pt x="188898" y="57989"/>
                </a:lnTo>
                <a:lnTo>
                  <a:pt x="189307" y="60239"/>
                </a:lnTo>
                <a:lnTo>
                  <a:pt x="189205" y="60239"/>
                </a:lnTo>
                <a:lnTo>
                  <a:pt x="189205" y="60545"/>
                </a:lnTo>
                <a:lnTo>
                  <a:pt x="189307" y="60341"/>
                </a:lnTo>
                <a:lnTo>
                  <a:pt x="190636" y="64227"/>
                </a:lnTo>
                <a:lnTo>
                  <a:pt x="190534" y="64227"/>
                </a:lnTo>
                <a:lnTo>
                  <a:pt x="193160" y="69965"/>
                </a:lnTo>
                <a:lnTo>
                  <a:pt x="194216" y="71693"/>
                </a:lnTo>
                <a:lnTo>
                  <a:pt x="195955" y="70568"/>
                </a:lnTo>
                <a:lnTo>
                  <a:pt x="195545" y="70261"/>
                </a:lnTo>
                <a:lnTo>
                  <a:pt x="195852" y="69443"/>
                </a:lnTo>
                <a:lnTo>
                  <a:pt x="196364" y="69239"/>
                </a:lnTo>
                <a:lnTo>
                  <a:pt x="196568" y="66375"/>
                </a:lnTo>
                <a:lnTo>
                  <a:pt x="196466" y="66170"/>
                </a:lnTo>
                <a:lnTo>
                  <a:pt x="196261" y="63920"/>
                </a:lnTo>
                <a:lnTo>
                  <a:pt x="196875" y="63818"/>
                </a:lnTo>
                <a:lnTo>
                  <a:pt x="200455" y="59830"/>
                </a:lnTo>
                <a:lnTo>
                  <a:pt x="200250" y="59932"/>
                </a:lnTo>
                <a:lnTo>
                  <a:pt x="200250" y="59932"/>
                </a:lnTo>
                <a:lnTo>
                  <a:pt x="201580" y="58705"/>
                </a:lnTo>
                <a:lnTo>
                  <a:pt x="201477" y="58091"/>
                </a:lnTo>
                <a:lnTo>
                  <a:pt x="202398" y="57580"/>
                </a:lnTo>
                <a:lnTo>
                  <a:pt x="202295" y="57068"/>
                </a:lnTo>
                <a:lnTo>
                  <a:pt x="202500" y="57580"/>
                </a:lnTo>
                <a:lnTo>
                  <a:pt x="202705" y="57682"/>
                </a:lnTo>
                <a:lnTo>
                  <a:pt x="202909" y="57273"/>
                </a:lnTo>
                <a:lnTo>
                  <a:pt x="203114" y="57886"/>
                </a:lnTo>
                <a:lnTo>
                  <a:pt x="203216" y="57682"/>
                </a:lnTo>
                <a:lnTo>
                  <a:pt x="203420" y="57784"/>
                </a:lnTo>
                <a:lnTo>
                  <a:pt x="203420" y="57784"/>
                </a:lnTo>
                <a:lnTo>
                  <a:pt x="203216" y="57477"/>
                </a:lnTo>
                <a:lnTo>
                  <a:pt x="203318" y="57273"/>
                </a:lnTo>
                <a:lnTo>
                  <a:pt x="203625" y="57682"/>
                </a:lnTo>
                <a:lnTo>
                  <a:pt x="203625" y="57170"/>
                </a:lnTo>
                <a:lnTo>
                  <a:pt x="203830" y="57682"/>
                </a:lnTo>
                <a:lnTo>
                  <a:pt x="204136" y="56966"/>
                </a:lnTo>
                <a:lnTo>
                  <a:pt x="204136" y="57375"/>
                </a:lnTo>
                <a:lnTo>
                  <a:pt x="204341" y="57273"/>
                </a:lnTo>
                <a:lnTo>
                  <a:pt x="204341" y="57580"/>
                </a:lnTo>
                <a:lnTo>
                  <a:pt x="204648" y="57170"/>
                </a:lnTo>
                <a:lnTo>
                  <a:pt x="204545" y="56250"/>
                </a:lnTo>
                <a:lnTo>
                  <a:pt x="204239" y="55943"/>
                </a:lnTo>
                <a:lnTo>
                  <a:pt x="204443" y="55943"/>
                </a:lnTo>
                <a:lnTo>
                  <a:pt x="204443" y="55739"/>
                </a:lnTo>
                <a:lnTo>
                  <a:pt x="205773" y="57068"/>
                </a:lnTo>
                <a:lnTo>
                  <a:pt x="206795" y="59216"/>
                </a:lnTo>
                <a:lnTo>
                  <a:pt x="206795" y="58909"/>
                </a:lnTo>
                <a:lnTo>
                  <a:pt x="207102" y="59011"/>
                </a:lnTo>
                <a:lnTo>
                  <a:pt x="207307" y="59625"/>
                </a:lnTo>
                <a:lnTo>
                  <a:pt x="207307" y="59420"/>
                </a:lnTo>
                <a:lnTo>
                  <a:pt x="207818" y="59523"/>
                </a:lnTo>
                <a:lnTo>
                  <a:pt x="208125" y="60136"/>
                </a:lnTo>
                <a:lnTo>
                  <a:pt x="207716" y="60136"/>
                </a:lnTo>
                <a:lnTo>
                  <a:pt x="208125" y="60648"/>
                </a:lnTo>
                <a:lnTo>
                  <a:pt x="208125" y="60239"/>
                </a:lnTo>
                <a:lnTo>
                  <a:pt x="208432" y="60750"/>
                </a:lnTo>
                <a:lnTo>
                  <a:pt x="208330" y="60750"/>
                </a:lnTo>
                <a:lnTo>
                  <a:pt x="208739" y="63614"/>
                </a:lnTo>
                <a:lnTo>
                  <a:pt x="209148" y="63102"/>
                </a:lnTo>
                <a:lnTo>
                  <a:pt x="209148" y="63716"/>
                </a:lnTo>
                <a:lnTo>
                  <a:pt x="209352" y="63409"/>
                </a:lnTo>
                <a:lnTo>
                  <a:pt x="210170" y="63409"/>
                </a:lnTo>
                <a:lnTo>
                  <a:pt x="210477" y="63205"/>
                </a:lnTo>
                <a:lnTo>
                  <a:pt x="210477" y="62795"/>
                </a:lnTo>
                <a:lnTo>
                  <a:pt x="210886" y="62898"/>
                </a:lnTo>
                <a:lnTo>
                  <a:pt x="210989" y="62182"/>
                </a:lnTo>
                <a:lnTo>
                  <a:pt x="211807" y="63000"/>
                </a:lnTo>
                <a:lnTo>
                  <a:pt x="212318" y="64943"/>
                </a:lnTo>
                <a:lnTo>
                  <a:pt x="212216" y="64943"/>
                </a:lnTo>
                <a:lnTo>
                  <a:pt x="212523" y="65966"/>
                </a:lnTo>
                <a:lnTo>
                  <a:pt x="212625" y="65659"/>
                </a:lnTo>
                <a:lnTo>
                  <a:pt x="213239" y="69750"/>
                </a:lnTo>
                <a:lnTo>
                  <a:pt x="213341" y="69545"/>
                </a:lnTo>
                <a:lnTo>
                  <a:pt x="213136" y="71386"/>
                </a:lnTo>
                <a:lnTo>
                  <a:pt x="218045" y="78545"/>
                </a:lnTo>
                <a:lnTo>
                  <a:pt x="218455" y="78545"/>
                </a:lnTo>
                <a:lnTo>
                  <a:pt x="218557" y="78341"/>
                </a:lnTo>
                <a:lnTo>
                  <a:pt x="218864" y="78341"/>
                </a:lnTo>
                <a:lnTo>
                  <a:pt x="217739" y="74659"/>
                </a:lnTo>
                <a:lnTo>
                  <a:pt x="215182" y="72307"/>
                </a:lnTo>
                <a:lnTo>
                  <a:pt x="215284" y="72614"/>
                </a:lnTo>
                <a:lnTo>
                  <a:pt x="214875" y="72102"/>
                </a:lnTo>
                <a:lnTo>
                  <a:pt x="215182" y="72307"/>
                </a:lnTo>
                <a:lnTo>
                  <a:pt x="214875" y="71284"/>
                </a:lnTo>
                <a:lnTo>
                  <a:pt x="214773" y="71386"/>
                </a:lnTo>
                <a:lnTo>
                  <a:pt x="213852" y="69852"/>
                </a:lnTo>
                <a:lnTo>
                  <a:pt x="214364" y="66580"/>
                </a:lnTo>
                <a:lnTo>
                  <a:pt x="214261" y="66375"/>
                </a:lnTo>
                <a:lnTo>
                  <a:pt x="215080" y="66273"/>
                </a:lnTo>
                <a:lnTo>
                  <a:pt x="215080" y="66784"/>
                </a:lnTo>
                <a:lnTo>
                  <a:pt x="216409" y="67398"/>
                </a:lnTo>
                <a:lnTo>
                  <a:pt x="216409" y="67295"/>
                </a:lnTo>
                <a:lnTo>
                  <a:pt x="216716" y="67602"/>
                </a:lnTo>
                <a:lnTo>
                  <a:pt x="216716" y="67500"/>
                </a:lnTo>
                <a:lnTo>
                  <a:pt x="217023" y="68011"/>
                </a:lnTo>
                <a:lnTo>
                  <a:pt x="217125" y="67909"/>
                </a:lnTo>
                <a:lnTo>
                  <a:pt x="217330" y="68625"/>
                </a:lnTo>
                <a:lnTo>
                  <a:pt x="217636" y="68625"/>
                </a:lnTo>
                <a:lnTo>
                  <a:pt x="217739" y="69034"/>
                </a:lnTo>
                <a:lnTo>
                  <a:pt x="219068" y="69648"/>
                </a:lnTo>
                <a:lnTo>
                  <a:pt x="218966" y="71182"/>
                </a:lnTo>
                <a:lnTo>
                  <a:pt x="218966" y="71182"/>
                </a:lnTo>
                <a:lnTo>
                  <a:pt x="219886" y="70568"/>
                </a:lnTo>
                <a:lnTo>
                  <a:pt x="219886" y="69750"/>
                </a:lnTo>
                <a:lnTo>
                  <a:pt x="220500" y="70159"/>
                </a:lnTo>
                <a:lnTo>
                  <a:pt x="220091" y="69545"/>
                </a:lnTo>
                <a:lnTo>
                  <a:pt x="220602" y="69852"/>
                </a:lnTo>
                <a:lnTo>
                  <a:pt x="220398" y="69443"/>
                </a:lnTo>
                <a:lnTo>
                  <a:pt x="222545" y="68318"/>
                </a:lnTo>
                <a:lnTo>
                  <a:pt x="222737" y="67743"/>
                </a:lnTo>
                <a:lnTo>
                  <a:pt x="222648" y="67295"/>
                </a:lnTo>
                <a:lnTo>
                  <a:pt x="222750" y="67295"/>
                </a:lnTo>
                <a:lnTo>
                  <a:pt x="222750" y="66886"/>
                </a:lnTo>
                <a:lnTo>
                  <a:pt x="222852" y="67091"/>
                </a:lnTo>
                <a:lnTo>
                  <a:pt x="222545" y="65864"/>
                </a:lnTo>
                <a:lnTo>
                  <a:pt x="219375" y="61773"/>
                </a:lnTo>
                <a:lnTo>
                  <a:pt x="219477" y="61773"/>
                </a:lnTo>
                <a:lnTo>
                  <a:pt x="218659" y="60239"/>
                </a:lnTo>
                <a:lnTo>
                  <a:pt x="219170" y="58398"/>
                </a:lnTo>
                <a:lnTo>
                  <a:pt x="219682" y="58500"/>
                </a:lnTo>
                <a:lnTo>
                  <a:pt x="220602" y="57477"/>
                </a:lnTo>
                <a:lnTo>
                  <a:pt x="221216" y="57989"/>
                </a:lnTo>
                <a:lnTo>
                  <a:pt x="221625" y="57682"/>
                </a:lnTo>
                <a:lnTo>
                  <a:pt x="221830" y="57886"/>
                </a:lnTo>
                <a:lnTo>
                  <a:pt x="221830" y="58500"/>
                </a:lnTo>
                <a:lnTo>
                  <a:pt x="222239" y="59011"/>
                </a:lnTo>
                <a:lnTo>
                  <a:pt x="222136" y="59011"/>
                </a:lnTo>
                <a:lnTo>
                  <a:pt x="222545" y="59114"/>
                </a:lnTo>
                <a:lnTo>
                  <a:pt x="222239" y="58500"/>
                </a:lnTo>
                <a:lnTo>
                  <a:pt x="222443" y="58091"/>
                </a:lnTo>
                <a:lnTo>
                  <a:pt x="224080" y="57477"/>
                </a:lnTo>
                <a:lnTo>
                  <a:pt x="224591" y="57477"/>
                </a:lnTo>
                <a:lnTo>
                  <a:pt x="224693" y="57170"/>
                </a:lnTo>
                <a:lnTo>
                  <a:pt x="225102" y="57068"/>
                </a:lnTo>
                <a:lnTo>
                  <a:pt x="224795" y="56455"/>
                </a:lnTo>
                <a:lnTo>
                  <a:pt x="225000" y="56250"/>
                </a:lnTo>
                <a:lnTo>
                  <a:pt x="225716" y="57068"/>
                </a:lnTo>
                <a:lnTo>
                  <a:pt x="226023" y="56659"/>
                </a:lnTo>
                <a:lnTo>
                  <a:pt x="226125" y="56761"/>
                </a:lnTo>
                <a:lnTo>
                  <a:pt x="226534" y="56659"/>
                </a:lnTo>
                <a:lnTo>
                  <a:pt x="226739" y="56659"/>
                </a:lnTo>
                <a:lnTo>
                  <a:pt x="226739" y="56557"/>
                </a:lnTo>
                <a:lnTo>
                  <a:pt x="227352" y="56455"/>
                </a:lnTo>
                <a:lnTo>
                  <a:pt x="227761" y="55739"/>
                </a:lnTo>
                <a:lnTo>
                  <a:pt x="228170" y="55739"/>
                </a:lnTo>
                <a:lnTo>
                  <a:pt x="228375" y="55534"/>
                </a:lnTo>
                <a:lnTo>
                  <a:pt x="228477" y="54920"/>
                </a:lnTo>
                <a:lnTo>
                  <a:pt x="229807" y="54000"/>
                </a:lnTo>
                <a:lnTo>
                  <a:pt x="229705" y="53386"/>
                </a:lnTo>
                <a:lnTo>
                  <a:pt x="229193" y="53182"/>
                </a:lnTo>
                <a:lnTo>
                  <a:pt x="229807" y="52977"/>
                </a:lnTo>
                <a:lnTo>
                  <a:pt x="229398" y="52466"/>
                </a:lnTo>
                <a:lnTo>
                  <a:pt x="229602" y="52466"/>
                </a:lnTo>
                <a:lnTo>
                  <a:pt x="229807" y="52670"/>
                </a:lnTo>
                <a:lnTo>
                  <a:pt x="230318" y="50932"/>
                </a:lnTo>
                <a:lnTo>
                  <a:pt x="230727" y="50932"/>
                </a:lnTo>
                <a:lnTo>
                  <a:pt x="230523" y="50318"/>
                </a:lnTo>
                <a:lnTo>
                  <a:pt x="230625" y="50318"/>
                </a:lnTo>
                <a:lnTo>
                  <a:pt x="230318" y="50114"/>
                </a:lnTo>
                <a:lnTo>
                  <a:pt x="230727" y="50114"/>
                </a:lnTo>
                <a:lnTo>
                  <a:pt x="230625" y="49602"/>
                </a:lnTo>
                <a:lnTo>
                  <a:pt x="230318" y="49705"/>
                </a:lnTo>
                <a:lnTo>
                  <a:pt x="230625" y="49295"/>
                </a:lnTo>
                <a:lnTo>
                  <a:pt x="229807" y="48886"/>
                </a:lnTo>
                <a:lnTo>
                  <a:pt x="229295" y="49091"/>
                </a:lnTo>
                <a:lnTo>
                  <a:pt x="228886" y="48989"/>
                </a:lnTo>
                <a:lnTo>
                  <a:pt x="230011" y="48273"/>
                </a:lnTo>
                <a:lnTo>
                  <a:pt x="229909" y="47966"/>
                </a:lnTo>
                <a:lnTo>
                  <a:pt x="228682" y="47148"/>
                </a:lnTo>
                <a:lnTo>
                  <a:pt x="228170" y="47250"/>
                </a:lnTo>
                <a:lnTo>
                  <a:pt x="228477" y="47045"/>
                </a:lnTo>
                <a:lnTo>
                  <a:pt x="229807" y="47455"/>
                </a:lnTo>
                <a:lnTo>
                  <a:pt x="226227" y="44080"/>
                </a:lnTo>
                <a:lnTo>
                  <a:pt x="226739" y="43057"/>
                </a:lnTo>
                <a:lnTo>
                  <a:pt x="226534" y="42750"/>
                </a:lnTo>
                <a:lnTo>
                  <a:pt x="226534" y="42750"/>
                </a:lnTo>
                <a:lnTo>
                  <a:pt x="226739" y="42955"/>
                </a:lnTo>
                <a:lnTo>
                  <a:pt x="227045" y="42545"/>
                </a:lnTo>
                <a:lnTo>
                  <a:pt x="226943" y="42341"/>
                </a:lnTo>
                <a:lnTo>
                  <a:pt x="228170" y="41932"/>
                </a:lnTo>
                <a:lnTo>
                  <a:pt x="228170" y="41523"/>
                </a:lnTo>
                <a:lnTo>
                  <a:pt x="225920" y="41216"/>
                </a:lnTo>
                <a:lnTo>
                  <a:pt x="225511" y="41830"/>
                </a:lnTo>
                <a:lnTo>
                  <a:pt x="225000" y="41625"/>
                </a:lnTo>
                <a:lnTo>
                  <a:pt x="224898" y="41216"/>
                </a:lnTo>
                <a:lnTo>
                  <a:pt x="223159" y="39989"/>
                </a:lnTo>
                <a:lnTo>
                  <a:pt x="224182" y="39580"/>
                </a:lnTo>
                <a:lnTo>
                  <a:pt x="224284" y="38966"/>
                </a:lnTo>
                <a:lnTo>
                  <a:pt x="224898" y="38659"/>
                </a:lnTo>
                <a:lnTo>
                  <a:pt x="225000" y="38250"/>
                </a:lnTo>
                <a:lnTo>
                  <a:pt x="225614" y="37943"/>
                </a:lnTo>
                <a:lnTo>
                  <a:pt x="226227" y="38557"/>
                </a:lnTo>
                <a:lnTo>
                  <a:pt x="226023" y="39477"/>
                </a:lnTo>
                <a:lnTo>
                  <a:pt x="226432" y="39477"/>
                </a:lnTo>
                <a:lnTo>
                  <a:pt x="226432" y="39784"/>
                </a:lnTo>
                <a:lnTo>
                  <a:pt x="226125" y="39989"/>
                </a:lnTo>
                <a:lnTo>
                  <a:pt x="226534" y="39989"/>
                </a:lnTo>
                <a:lnTo>
                  <a:pt x="226636" y="39886"/>
                </a:lnTo>
                <a:lnTo>
                  <a:pt x="228273" y="38864"/>
                </a:lnTo>
                <a:lnTo>
                  <a:pt x="228682" y="39273"/>
                </a:lnTo>
                <a:lnTo>
                  <a:pt x="228784" y="39068"/>
                </a:lnTo>
                <a:lnTo>
                  <a:pt x="229500" y="39580"/>
                </a:lnTo>
                <a:lnTo>
                  <a:pt x="229602" y="40091"/>
                </a:lnTo>
                <a:lnTo>
                  <a:pt x="229909" y="40193"/>
                </a:lnTo>
                <a:lnTo>
                  <a:pt x="229500" y="40807"/>
                </a:lnTo>
                <a:lnTo>
                  <a:pt x="230011" y="40807"/>
                </a:lnTo>
                <a:lnTo>
                  <a:pt x="229807" y="41011"/>
                </a:lnTo>
                <a:lnTo>
                  <a:pt x="230114" y="41114"/>
                </a:lnTo>
                <a:lnTo>
                  <a:pt x="230216" y="41216"/>
                </a:lnTo>
                <a:lnTo>
                  <a:pt x="230420" y="41114"/>
                </a:lnTo>
                <a:lnTo>
                  <a:pt x="230523" y="40909"/>
                </a:lnTo>
                <a:lnTo>
                  <a:pt x="231955" y="42136"/>
                </a:lnTo>
                <a:lnTo>
                  <a:pt x="231341" y="42136"/>
                </a:lnTo>
                <a:lnTo>
                  <a:pt x="232670" y="44182"/>
                </a:lnTo>
                <a:lnTo>
                  <a:pt x="232568" y="44284"/>
                </a:lnTo>
                <a:lnTo>
                  <a:pt x="232670" y="44386"/>
                </a:lnTo>
                <a:lnTo>
                  <a:pt x="232466" y="44386"/>
                </a:lnTo>
                <a:lnTo>
                  <a:pt x="232875" y="44795"/>
                </a:lnTo>
                <a:lnTo>
                  <a:pt x="233080" y="44591"/>
                </a:lnTo>
                <a:lnTo>
                  <a:pt x="233182" y="44284"/>
                </a:lnTo>
                <a:lnTo>
                  <a:pt x="233489" y="44489"/>
                </a:lnTo>
                <a:lnTo>
                  <a:pt x="233386" y="44284"/>
                </a:lnTo>
                <a:lnTo>
                  <a:pt x="233591" y="44284"/>
                </a:lnTo>
                <a:lnTo>
                  <a:pt x="233693" y="44080"/>
                </a:lnTo>
                <a:lnTo>
                  <a:pt x="234205" y="44182"/>
                </a:lnTo>
                <a:lnTo>
                  <a:pt x="234614" y="43875"/>
                </a:lnTo>
                <a:lnTo>
                  <a:pt x="234614" y="42955"/>
                </a:lnTo>
                <a:lnTo>
                  <a:pt x="231034" y="39170"/>
                </a:lnTo>
                <a:lnTo>
                  <a:pt x="232261" y="38045"/>
                </a:lnTo>
                <a:lnTo>
                  <a:pt x="232057" y="36205"/>
                </a:lnTo>
                <a:lnTo>
                  <a:pt x="232057" y="36205"/>
                </a:lnTo>
                <a:lnTo>
                  <a:pt x="232364" y="36307"/>
                </a:lnTo>
                <a:lnTo>
                  <a:pt x="232670" y="35591"/>
                </a:lnTo>
                <a:lnTo>
                  <a:pt x="232977" y="35591"/>
                </a:lnTo>
                <a:lnTo>
                  <a:pt x="234102" y="36102"/>
                </a:lnTo>
                <a:lnTo>
                  <a:pt x="235739" y="30273"/>
                </a:lnTo>
                <a:lnTo>
                  <a:pt x="232670" y="25773"/>
                </a:lnTo>
                <a:lnTo>
                  <a:pt x="232670" y="25466"/>
                </a:lnTo>
                <a:lnTo>
                  <a:pt x="229909" y="24545"/>
                </a:lnTo>
                <a:lnTo>
                  <a:pt x="230420" y="25159"/>
                </a:lnTo>
                <a:lnTo>
                  <a:pt x="230318" y="25364"/>
                </a:lnTo>
                <a:lnTo>
                  <a:pt x="230114" y="24955"/>
                </a:lnTo>
                <a:lnTo>
                  <a:pt x="230114" y="25159"/>
                </a:lnTo>
                <a:lnTo>
                  <a:pt x="229500" y="25261"/>
                </a:lnTo>
                <a:lnTo>
                  <a:pt x="229602" y="24955"/>
                </a:lnTo>
                <a:lnTo>
                  <a:pt x="228886" y="24648"/>
                </a:lnTo>
                <a:lnTo>
                  <a:pt x="229193" y="25057"/>
                </a:lnTo>
                <a:lnTo>
                  <a:pt x="226841" y="23830"/>
                </a:lnTo>
                <a:lnTo>
                  <a:pt x="228068" y="21068"/>
                </a:lnTo>
                <a:lnTo>
                  <a:pt x="227864" y="20761"/>
                </a:lnTo>
                <a:lnTo>
                  <a:pt x="228170" y="20455"/>
                </a:lnTo>
                <a:lnTo>
                  <a:pt x="228170" y="20045"/>
                </a:lnTo>
                <a:lnTo>
                  <a:pt x="231034" y="19841"/>
                </a:lnTo>
                <a:lnTo>
                  <a:pt x="231034" y="19636"/>
                </a:lnTo>
                <a:lnTo>
                  <a:pt x="232875" y="19841"/>
                </a:lnTo>
                <a:lnTo>
                  <a:pt x="232568" y="19534"/>
                </a:lnTo>
                <a:lnTo>
                  <a:pt x="232875" y="19636"/>
                </a:lnTo>
                <a:lnTo>
                  <a:pt x="232670" y="19432"/>
                </a:lnTo>
                <a:lnTo>
                  <a:pt x="233898" y="19534"/>
                </a:lnTo>
                <a:lnTo>
                  <a:pt x="233795" y="19636"/>
                </a:lnTo>
                <a:lnTo>
                  <a:pt x="235432" y="19841"/>
                </a:lnTo>
                <a:lnTo>
                  <a:pt x="234716" y="19943"/>
                </a:lnTo>
                <a:lnTo>
                  <a:pt x="236250" y="19943"/>
                </a:lnTo>
                <a:lnTo>
                  <a:pt x="236250" y="19841"/>
                </a:lnTo>
                <a:lnTo>
                  <a:pt x="236966" y="19943"/>
                </a:lnTo>
                <a:lnTo>
                  <a:pt x="237068" y="19841"/>
                </a:lnTo>
                <a:lnTo>
                  <a:pt x="237580" y="19841"/>
                </a:lnTo>
                <a:lnTo>
                  <a:pt x="236557" y="19636"/>
                </a:lnTo>
                <a:lnTo>
                  <a:pt x="236148" y="18818"/>
                </a:lnTo>
                <a:lnTo>
                  <a:pt x="236352" y="17489"/>
                </a:lnTo>
                <a:lnTo>
                  <a:pt x="238602" y="17693"/>
                </a:lnTo>
                <a:lnTo>
                  <a:pt x="239011" y="18205"/>
                </a:lnTo>
                <a:lnTo>
                  <a:pt x="239216" y="18102"/>
                </a:lnTo>
                <a:lnTo>
                  <a:pt x="239625" y="18511"/>
                </a:lnTo>
                <a:lnTo>
                  <a:pt x="239932" y="18409"/>
                </a:lnTo>
                <a:lnTo>
                  <a:pt x="240341" y="17591"/>
                </a:lnTo>
                <a:lnTo>
                  <a:pt x="240239" y="17489"/>
                </a:lnTo>
                <a:lnTo>
                  <a:pt x="240648" y="17693"/>
                </a:lnTo>
                <a:lnTo>
                  <a:pt x="239727" y="16773"/>
                </a:lnTo>
                <a:lnTo>
                  <a:pt x="241364" y="16875"/>
                </a:lnTo>
                <a:lnTo>
                  <a:pt x="240648" y="16875"/>
                </a:lnTo>
                <a:lnTo>
                  <a:pt x="241875" y="18307"/>
                </a:lnTo>
                <a:lnTo>
                  <a:pt x="241261" y="18614"/>
                </a:lnTo>
                <a:lnTo>
                  <a:pt x="241261" y="19432"/>
                </a:lnTo>
                <a:lnTo>
                  <a:pt x="241159" y="19534"/>
                </a:lnTo>
                <a:lnTo>
                  <a:pt x="241057" y="20966"/>
                </a:lnTo>
                <a:lnTo>
                  <a:pt x="240648" y="20966"/>
                </a:lnTo>
                <a:lnTo>
                  <a:pt x="240750" y="21170"/>
                </a:lnTo>
                <a:lnTo>
                  <a:pt x="240443" y="21273"/>
                </a:lnTo>
                <a:lnTo>
                  <a:pt x="240852" y="21784"/>
                </a:lnTo>
                <a:lnTo>
                  <a:pt x="240852" y="22398"/>
                </a:lnTo>
                <a:lnTo>
                  <a:pt x="246784" y="27716"/>
                </a:lnTo>
                <a:lnTo>
                  <a:pt x="247091" y="26898"/>
                </a:lnTo>
                <a:lnTo>
                  <a:pt x="246273" y="25773"/>
                </a:lnTo>
                <a:lnTo>
                  <a:pt x="246273" y="25773"/>
                </a:lnTo>
                <a:lnTo>
                  <a:pt x="246580" y="25977"/>
                </a:lnTo>
                <a:lnTo>
                  <a:pt x="247398" y="25773"/>
                </a:lnTo>
                <a:lnTo>
                  <a:pt x="246477" y="24852"/>
                </a:lnTo>
                <a:lnTo>
                  <a:pt x="246580" y="24341"/>
                </a:lnTo>
                <a:lnTo>
                  <a:pt x="247193" y="24341"/>
                </a:lnTo>
                <a:lnTo>
                  <a:pt x="246068" y="22705"/>
                </a:lnTo>
                <a:lnTo>
                  <a:pt x="246170" y="22398"/>
                </a:lnTo>
                <a:lnTo>
                  <a:pt x="246375" y="22807"/>
                </a:lnTo>
                <a:lnTo>
                  <a:pt x="246784" y="22705"/>
                </a:lnTo>
                <a:lnTo>
                  <a:pt x="245045" y="21170"/>
                </a:lnTo>
                <a:lnTo>
                  <a:pt x="244330" y="21068"/>
                </a:lnTo>
                <a:lnTo>
                  <a:pt x="244432" y="21273"/>
                </a:lnTo>
                <a:lnTo>
                  <a:pt x="243614" y="20761"/>
                </a:lnTo>
                <a:lnTo>
                  <a:pt x="243307" y="19943"/>
                </a:lnTo>
                <a:lnTo>
                  <a:pt x="243409" y="19943"/>
                </a:lnTo>
                <a:lnTo>
                  <a:pt x="242898" y="19227"/>
                </a:lnTo>
                <a:lnTo>
                  <a:pt x="244023" y="19227"/>
                </a:lnTo>
                <a:lnTo>
                  <a:pt x="243818" y="19023"/>
                </a:lnTo>
                <a:lnTo>
                  <a:pt x="244330" y="18716"/>
                </a:lnTo>
                <a:lnTo>
                  <a:pt x="244943" y="19227"/>
                </a:lnTo>
                <a:lnTo>
                  <a:pt x="244943" y="18920"/>
                </a:lnTo>
                <a:lnTo>
                  <a:pt x="245250" y="18716"/>
                </a:lnTo>
                <a:lnTo>
                  <a:pt x="247807" y="19125"/>
                </a:lnTo>
                <a:lnTo>
                  <a:pt x="247398" y="18716"/>
                </a:lnTo>
                <a:lnTo>
                  <a:pt x="247909" y="18102"/>
                </a:lnTo>
                <a:lnTo>
                  <a:pt x="247807" y="18000"/>
                </a:lnTo>
                <a:lnTo>
                  <a:pt x="247909" y="17898"/>
                </a:lnTo>
                <a:lnTo>
                  <a:pt x="248011" y="17898"/>
                </a:lnTo>
                <a:lnTo>
                  <a:pt x="247807" y="17693"/>
                </a:lnTo>
                <a:lnTo>
                  <a:pt x="248011" y="17795"/>
                </a:lnTo>
                <a:lnTo>
                  <a:pt x="248011" y="17489"/>
                </a:lnTo>
                <a:lnTo>
                  <a:pt x="249545" y="16773"/>
                </a:lnTo>
                <a:lnTo>
                  <a:pt x="249136" y="16568"/>
                </a:lnTo>
                <a:lnTo>
                  <a:pt x="251182" y="16977"/>
                </a:lnTo>
                <a:lnTo>
                  <a:pt x="251080" y="16670"/>
                </a:lnTo>
                <a:lnTo>
                  <a:pt x="249443" y="15852"/>
                </a:lnTo>
                <a:lnTo>
                  <a:pt x="249443" y="15852"/>
                </a:lnTo>
                <a:lnTo>
                  <a:pt x="249545" y="15955"/>
                </a:lnTo>
                <a:lnTo>
                  <a:pt x="249545" y="15955"/>
                </a:lnTo>
                <a:lnTo>
                  <a:pt x="249136" y="15750"/>
                </a:lnTo>
                <a:lnTo>
                  <a:pt x="249239" y="15750"/>
                </a:lnTo>
                <a:lnTo>
                  <a:pt x="248011" y="15034"/>
                </a:lnTo>
                <a:lnTo>
                  <a:pt x="248114" y="15239"/>
                </a:lnTo>
                <a:lnTo>
                  <a:pt x="245045" y="14830"/>
                </a:lnTo>
                <a:lnTo>
                  <a:pt x="246682" y="14625"/>
                </a:lnTo>
                <a:lnTo>
                  <a:pt x="245761" y="14420"/>
                </a:lnTo>
                <a:lnTo>
                  <a:pt x="248318" y="14420"/>
                </a:lnTo>
                <a:lnTo>
                  <a:pt x="237375" y="10125"/>
                </a:lnTo>
                <a:lnTo>
                  <a:pt x="237477" y="10227"/>
                </a:lnTo>
                <a:lnTo>
                  <a:pt x="235330" y="10023"/>
                </a:lnTo>
                <a:lnTo>
                  <a:pt x="236864" y="11148"/>
                </a:lnTo>
                <a:lnTo>
                  <a:pt x="236864" y="11148"/>
                </a:lnTo>
                <a:lnTo>
                  <a:pt x="234000" y="10330"/>
                </a:lnTo>
                <a:lnTo>
                  <a:pt x="233795" y="10432"/>
                </a:lnTo>
                <a:lnTo>
                  <a:pt x="230523" y="10432"/>
                </a:lnTo>
                <a:lnTo>
                  <a:pt x="231136" y="11352"/>
                </a:lnTo>
                <a:lnTo>
                  <a:pt x="231136" y="11352"/>
                </a:lnTo>
                <a:lnTo>
                  <a:pt x="222034" y="9205"/>
                </a:lnTo>
                <a:lnTo>
                  <a:pt x="222239" y="9205"/>
                </a:lnTo>
                <a:lnTo>
                  <a:pt x="219375" y="8591"/>
                </a:lnTo>
                <a:lnTo>
                  <a:pt x="219886" y="8489"/>
                </a:lnTo>
                <a:lnTo>
                  <a:pt x="217636" y="8080"/>
                </a:lnTo>
                <a:lnTo>
                  <a:pt x="217330" y="8591"/>
                </a:lnTo>
                <a:lnTo>
                  <a:pt x="216614" y="8489"/>
                </a:lnTo>
                <a:lnTo>
                  <a:pt x="217023" y="8489"/>
                </a:lnTo>
                <a:lnTo>
                  <a:pt x="216716" y="8182"/>
                </a:lnTo>
                <a:lnTo>
                  <a:pt x="215693" y="8182"/>
                </a:lnTo>
                <a:lnTo>
                  <a:pt x="216920" y="8080"/>
                </a:lnTo>
                <a:lnTo>
                  <a:pt x="212727" y="7670"/>
                </a:lnTo>
                <a:lnTo>
                  <a:pt x="213341" y="7875"/>
                </a:lnTo>
                <a:lnTo>
                  <a:pt x="212420" y="8080"/>
                </a:lnTo>
                <a:lnTo>
                  <a:pt x="213239" y="8182"/>
                </a:lnTo>
                <a:lnTo>
                  <a:pt x="213034" y="8284"/>
                </a:lnTo>
                <a:lnTo>
                  <a:pt x="212932" y="8386"/>
                </a:lnTo>
                <a:lnTo>
                  <a:pt x="213852" y="8795"/>
                </a:lnTo>
                <a:lnTo>
                  <a:pt x="212830" y="8795"/>
                </a:lnTo>
                <a:lnTo>
                  <a:pt x="213034" y="9000"/>
                </a:lnTo>
                <a:lnTo>
                  <a:pt x="212830" y="9000"/>
                </a:lnTo>
                <a:lnTo>
                  <a:pt x="213034" y="9102"/>
                </a:lnTo>
                <a:lnTo>
                  <a:pt x="210886" y="8693"/>
                </a:lnTo>
                <a:lnTo>
                  <a:pt x="210580" y="8898"/>
                </a:lnTo>
                <a:lnTo>
                  <a:pt x="208739" y="8591"/>
                </a:lnTo>
                <a:lnTo>
                  <a:pt x="209045" y="9000"/>
                </a:lnTo>
                <a:lnTo>
                  <a:pt x="209045" y="9409"/>
                </a:lnTo>
                <a:lnTo>
                  <a:pt x="208534" y="9307"/>
                </a:lnTo>
                <a:lnTo>
                  <a:pt x="206591" y="8693"/>
                </a:lnTo>
                <a:lnTo>
                  <a:pt x="206898" y="8591"/>
                </a:lnTo>
                <a:lnTo>
                  <a:pt x="205057" y="8080"/>
                </a:lnTo>
                <a:lnTo>
                  <a:pt x="206386" y="8284"/>
                </a:lnTo>
                <a:lnTo>
                  <a:pt x="205364" y="7977"/>
                </a:lnTo>
                <a:lnTo>
                  <a:pt x="205773" y="7773"/>
                </a:lnTo>
                <a:lnTo>
                  <a:pt x="201068" y="7057"/>
                </a:lnTo>
                <a:lnTo>
                  <a:pt x="201682" y="7364"/>
                </a:lnTo>
                <a:lnTo>
                  <a:pt x="201170" y="7568"/>
                </a:lnTo>
                <a:lnTo>
                  <a:pt x="201477" y="7670"/>
                </a:lnTo>
                <a:lnTo>
                  <a:pt x="198205" y="7159"/>
                </a:lnTo>
                <a:lnTo>
                  <a:pt x="195034" y="7159"/>
                </a:lnTo>
                <a:lnTo>
                  <a:pt x="195443" y="7261"/>
                </a:lnTo>
                <a:lnTo>
                  <a:pt x="195545" y="7568"/>
                </a:lnTo>
                <a:lnTo>
                  <a:pt x="195955" y="7875"/>
                </a:lnTo>
                <a:lnTo>
                  <a:pt x="195545" y="7670"/>
                </a:lnTo>
                <a:lnTo>
                  <a:pt x="195545" y="7568"/>
                </a:lnTo>
                <a:lnTo>
                  <a:pt x="194830" y="7159"/>
                </a:lnTo>
                <a:lnTo>
                  <a:pt x="194830" y="6955"/>
                </a:lnTo>
                <a:lnTo>
                  <a:pt x="194216" y="6750"/>
                </a:lnTo>
                <a:lnTo>
                  <a:pt x="194011" y="6955"/>
                </a:lnTo>
                <a:lnTo>
                  <a:pt x="193193" y="6750"/>
                </a:lnTo>
                <a:lnTo>
                  <a:pt x="193295" y="6750"/>
                </a:lnTo>
                <a:lnTo>
                  <a:pt x="192989" y="6648"/>
                </a:lnTo>
                <a:lnTo>
                  <a:pt x="193091" y="6750"/>
                </a:lnTo>
                <a:lnTo>
                  <a:pt x="192375" y="6955"/>
                </a:lnTo>
                <a:lnTo>
                  <a:pt x="193193" y="6955"/>
                </a:lnTo>
                <a:lnTo>
                  <a:pt x="190432" y="7773"/>
                </a:lnTo>
                <a:lnTo>
                  <a:pt x="191966" y="6648"/>
                </a:lnTo>
                <a:lnTo>
                  <a:pt x="191966" y="6443"/>
                </a:lnTo>
                <a:lnTo>
                  <a:pt x="193193" y="5830"/>
                </a:lnTo>
                <a:lnTo>
                  <a:pt x="192068" y="5216"/>
                </a:lnTo>
                <a:lnTo>
                  <a:pt x="192068" y="5216"/>
                </a:lnTo>
                <a:lnTo>
                  <a:pt x="192989" y="5523"/>
                </a:lnTo>
                <a:lnTo>
                  <a:pt x="191966" y="4909"/>
                </a:lnTo>
                <a:lnTo>
                  <a:pt x="191966" y="5114"/>
                </a:lnTo>
                <a:lnTo>
                  <a:pt x="188489" y="4602"/>
                </a:lnTo>
                <a:lnTo>
                  <a:pt x="188489" y="4602"/>
                </a:lnTo>
                <a:lnTo>
                  <a:pt x="188591" y="4705"/>
                </a:lnTo>
                <a:lnTo>
                  <a:pt x="187670" y="4705"/>
                </a:lnTo>
                <a:lnTo>
                  <a:pt x="187977" y="4398"/>
                </a:lnTo>
                <a:lnTo>
                  <a:pt x="185830" y="4295"/>
                </a:lnTo>
                <a:lnTo>
                  <a:pt x="186648" y="4091"/>
                </a:lnTo>
                <a:lnTo>
                  <a:pt x="185114" y="3784"/>
                </a:lnTo>
                <a:close/>
                <a:moveTo>
                  <a:pt x="252818" y="91125"/>
                </a:moveTo>
                <a:lnTo>
                  <a:pt x="252307" y="92455"/>
                </a:lnTo>
                <a:lnTo>
                  <a:pt x="252205" y="92352"/>
                </a:lnTo>
                <a:lnTo>
                  <a:pt x="252000" y="92966"/>
                </a:lnTo>
                <a:lnTo>
                  <a:pt x="252102" y="93170"/>
                </a:lnTo>
                <a:lnTo>
                  <a:pt x="250364" y="97875"/>
                </a:lnTo>
                <a:lnTo>
                  <a:pt x="249341" y="98080"/>
                </a:lnTo>
                <a:lnTo>
                  <a:pt x="246375" y="95727"/>
                </a:lnTo>
                <a:lnTo>
                  <a:pt x="246170" y="95011"/>
                </a:lnTo>
                <a:lnTo>
                  <a:pt x="246886" y="93580"/>
                </a:lnTo>
                <a:lnTo>
                  <a:pt x="247091" y="93682"/>
                </a:lnTo>
                <a:lnTo>
                  <a:pt x="247705" y="92761"/>
                </a:lnTo>
                <a:lnTo>
                  <a:pt x="247193" y="92455"/>
                </a:lnTo>
                <a:lnTo>
                  <a:pt x="247091" y="92864"/>
                </a:lnTo>
                <a:lnTo>
                  <a:pt x="246784" y="92352"/>
                </a:lnTo>
                <a:lnTo>
                  <a:pt x="246886" y="92148"/>
                </a:lnTo>
                <a:lnTo>
                  <a:pt x="246886" y="92148"/>
                </a:lnTo>
                <a:lnTo>
                  <a:pt x="246170" y="92557"/>
                </a:lnTo>
                <a:lnTo>
                  <a:pt x="244227" y="91841"/>
                </a:lnTo>
                <a:lnTo>
                  <a:pt x="244023" y="91841"/>
                </a:lnTo>
                <a:lnTo>
                  <a:pt x="243716" y="91534"/>
                </a:lnTo>
                <a:lnTo>
                  <a:pt x="243307" y="91534"/>
                </a:lnTo>
                <a:lnTo>
                  <a:pt x="243818" y="91841"/>
                </a:lnTo>
                <a:lnTo>
                  <a:pt x="243920" y="92455"/>
                </a:lnTo>
                <a:lnTo>
                  <a:pt x="243614" y="92659"/>
                </a:lnTo>
                <a:lnTo>
                  <a:pt x="242591" y="92455"/>
                </a:lnTo>
                <a:lnTo>
                  <a:pt x="242182" y="92966"/>
                </a:lnTo>
                <a:lnTo>
                  <a:pt x="241977" y="92864"/>
                </a:lnTo>
                <a:lnTo>
                  <a:pt x="241977" y="93068"/>
                </a:lnTo>
                <a:lnTo>
                  <a:pt x="241773" y="93068"/>
                </a:lnTo>
                <a:lnTo>
                  <a:pt x="241466" y="93375"/>
                </a:lnTo>
                <a:lnTo>
                  <a:pt x="241466" y="93784"/>
                </a:lnTo>
                <a:lnTo>
                  <a:pt x="241159" y="93989"/>
                </a:lnTo>
                <a:lnTo>
                  <a:pt x="240852" y="95011"/>
                </a:lnTo>
                <a:lnTo>
                  <a:pt x="240955" y="95318"/>
                </a:lnTo>
                <a:lnTo>
                  <a:pt x="240750" y="95625"/>
                </a:lnTo>
                <a:lnTo>
                  <a:pt x="239420" y="95727"/>
                </a:lnTo>
                <a:lnTo>
                  <a:pt x="239318" y="95727"/>
                </a:lnTo>
                <a:lnTo>
                  <a:pt x="239318" y="95011"/>
                </a:lnTo>
                <a:lnTo>
                  <a:pt x="238500" y="94193"/>
                </a:lnTo>
                <a:lnTo>
                  <a:pt x="238295" y="94500"/>
                </a:lnTo>
                <a:lnTo>
                  <a:pt x="237784" y="94602"/>
                </a:lnTo>
                <a:lnTo>
                  <a:pt x="237375" y="95114"/>
                </a:lnTo>
                <a:lnTo>
                  <a:pt x="237273" y="95011"/>
                </a:lnTo>
                <a:lnTo>
                  <a:pt x="237273" y="94705"/>
                </a:lnTo>
                <a:lnTo>
                  <a:pt x="236557" y="95932"/>
                </a:lnTo>
                <a:lnTo>
                  <a:pt x="236250" y="95727"/>
                </a:lnTo>
                <a:lnTo>
                  <a:pt x="235943" y="96443"/>
                </a:lnTo>
                <a:lnTo>
                  <a:pt x="236148" y="96341"/>
                </a:lnTo>
                <a:lnTo>
                  <a:pt x="236045" y="96545"/>
                </a:lnTo>
                <a:lnTo>
                  <a:pt x="235841" y="96648"/>
                </a:lnTo>
                <a:lnTo>
                  <a:pt x="236148" y="96955"/>
                </a:lnTo>
                <a:lnTo>
                  <a:pt x="235023" y="97057"/>
                </a:lnTo>
                <a:lnTo>
                  <a:pt x="235125" y="97670"/>
                </a:lnTo>
                <a:lnTo>
                  <a:pt x="234818" y="98080"/>
                </a:lnTo>
                <a:lnTo>
                  <a:pt x="234614" y="97364"/>
                </a:lnTo>
                <a:lnTo>
                  <a:pt x="234307" y="97159"/>
                </a:lnTo>
                <a:lnTo>
                  <a:pt x="233795" y="97568"/>
                </a:lnTo>
                <a:lnTo>
                  <a:pt x="233489" y="98795"/>
                </a:lnTo>
                <a:lnTo>
                  <a:pt x="225511" y="103193"/>
                </a:lnTo>
                <a:lnTo>
                  <a:pt x="225614" y="102477"/>
                </a:lnTo>
                <a:lnTo>
                  <a:pt x="224591" y="105034"/>
                </a:lnTo>
                <a:lnTo>
                  <a:pt x="224795" y="106466"/>
                </a:lnTo>
                <a:lnTo>
                  <a:pt x="224386" y="106977"/>
                </a:lnTo>
                <a:lnTo>
                  <a:pt x="224386" y="107386"/>
                </a:lnTo>
                <a:lnTo>
                  <a:pt x="224080" y="106875"/>
                </a:lnTo>
                <a:lnTo>
                  <a:pt x="223977" y="106977"/>
                </a:lnTo>
                <a:lnTo>
                  <a:pt x="223875" y="106977"/>
                </a:lnTo>
                <a:lnTo>
                  <a:pt x="224284" y="113318"/>
                </a:lnTo>
                <a:lnTo>
                  <a:pt x="222955" y="115261"/>
                </a:lnTo>
                <a:lnTo>
                  <a:pt x="223159" y="115364"/>
                </a:lnTo>
                <a:lnTo>
                  <a:pt x="223568" y="115773"/>
                </a:lnTo>
                <a:lnTo>
                  <a:pt x="228989" y="114852"/>
                </a:lnTo>
                <a:lnTo>
                  <a:pt x="229193" y="114955"/>
                </a:lnTo>
                <a:lnTo>
                  <a:pt x="237068" y="112500"/>
                </a:lnTo>
                <a:lnTo>
                  <a:pt x="239932" y="113216"/>
                </a:lnTo>
                <a:lnTo>
                  <a:pt x="240136" y="113523"/>
                </a:lnTo>
                <a:lnTo>
                  <a:pt x="240034" y="113727"/>
                </a:lnTo>
                <a:lnTo>
                  <a:pt x="240341" y="115364"/>
                </a:lnTo>
                <a:lnTo>
                  <a:pt x="240034" y="115568"/>
                </a:lnTo>
                <a:lnTo>
                  <a:pt x="240341" y="115977"/>
                </a:lnTo>
                <a:lnTo>
                  <a:pt x="240648" y="115977"/>
                </a:lnTo>
                <a:lnTo>
                  <a:pt x="240648" y="115670"/>
                </a:lnTo>
                <a:lnTo>
                  <a:pt x="243205" y="113523"/>
                </a:lnTo>
                <a:lnTo>
                  <a:pt x="241261" y="116284"/>
                </a:lnTo>
                <a:lnTo>
                  <a:pt x="242795" y="115159"/>
                </a:lnTo>
                <a:lnTo>
                  <a:pt x="242795" y="115977"/>
                </a:lnTo>
                <a:lnTo>
                  <a:pt x="242182" y="116693"/>
                </a:lnTo>
                <a:lnTo>
                  <a:pt x="242182" y="116693"/>
                </a:lnTo>
                <a:lnTo>
                  <a:pt x="242898" y="116489"/>
                </a:lnTo>
                <a:lnTo>
                  <a:pt x="243000" y="116591"/>
                </a:lnTo>
                <a:lnTo>
                  <a:pt x="243102" y="116591"/>
                </a:lnTo>
                <a:lnTo>
                  <a:pt x="243102" y="116693"/>
                </a:lnTo>
                <a:lnTo>
                  <a:pt x="243000" y="116591"/>
                </a:lnTo>
                <a:lnTo>
                  <a:pt x="242898" y="116591"/>
                </a:lnTo>
                <a:lnTo>
                  <a:pt x="243000" y="119148"/>
                </a:lnTo>
                <a:lnTo>
                  <a:pt x="244739" y="119864"/>
                </a:lnTo>
                <a:lnTo>
                  <a:pt x="246273" y="119352"/>
                </a:lnTo>
                <a:lnTo>
                  <a:pt x="246170" y="119352"/>
                </a:lnTo>
                <a:lnTo>
                  <a:pt x="246784" y="119148"/>
                </a:lnTo>
                <a:lnTo>
                  <a:pt x="246784" y="119148"/>
                </a:lnTo>
                <a:lnTo>
                  <a:pt x="246273" y="119557"/>
                </a:lnTo>
                <a:lnTo>
                  <a:pt x="246989" y="119557"/>
                </a:lnTo>
                <a:lnTo>
                  <a:pt x="246784" y="119761"/>
                </a:lnTo>
                <a:lnTo>
                  <a:pt x="247193" y="120375"/>
                </a:lnTo>
                <a:lnTo>
                  <a:pt x="247500" y="120068"/>
                </a:lnTo>
                <a:lnTo>
                  <a:pt x="247295" y="120068"/>
                </a:lnTo>
                <a:lnTo>
                  <a:pt x="254148" y="115057"/>
                </a:lnTo>
                <a:lnTo>
                  <a:pt x="254045" y="114955"/>
                </a:lnTo>
                <a:lnTo>
                  <a:pt x="258648" y="109432"/>
                </a:lnTo>
                <a:lnTo>
                  <a:pt x="259261" y="106773"/>
                </a:lnTo>
                <a:lnTo>
                  <a:pt x="258648" y="104932"/>
                </a:lnTo>
                <a:lnTo>
                  <a:pt x="258034" y="104420"/>
                </a:lnTo>
                <a:lnTo>
                  <a:pt x="257932" y="103193"/>
                </a:lnTo>
                <a:lnTo>
                  <a:pt x="257318" y="103193"/>
                </a:lnTo>
                <a:lnTo>
                  <a:pt x="257318" y="103091"/>
                </a:lnTo>
                <a:lnTo>
                  <a:pt x="257114" y="103091"/>
                </a:lnTo>
                <a:lnTo>
                  <a:pt x="256909" y="101148"/>
                </a:lnTo>
                <a:lnTo>
                  <a:pt x="254966" y="99614"/>
                </a:lnTo>
                <a:lnTo>
                  <a:pt x="254761" y="95318"/>
                </a:lnTo>
                <a:lnTo>
                  <a:pt x="254250" y="94807"/>
                </a:lnTo>
                <a:lnTo>
                  <a:pt x="253739" y="94909"/>
                </a:lnTo>
                <a:lnTo>
                  <a:pt x="252920" y="91227"/>
                </a:lnTo>
                <a:lnTo>
                  <a:pt x="252818" y="91125"/>
                </a:lnTo>
                <a:close/>
                <a:moveTo>
                  <a:pt x="272352" y="115466"/>
                </a:moveTo>
                <a:lnTo>
                  <a:pt x="272352" y="116591"/>
                </a:lnTo>
                <a:lnTo>
                  <a:pt x="272659" y="116386"/>
                </a:lnTo>
                <a:lnTo>
                  <a:pt x="272352" y="116693"/>
                </a:lnTo>
                <a:lnTo>
                  <a:pt x="272352" y="117511"/>
                </a:lnTo>
                <a:lnTo>
                  <a:pt x="272557" y="117000"/>
                </a:lnTo>
                <a:lnTo>
                  <a:pt x="272557" y="117307"/>
                </a:lnTo>
                <a:lnTo>
                  <a:pt x="272659" y="117205"/>
                </a:lnTo>
                <a:lnTo>
                  <a:pt x="272455" y="117716"/>
                </a:lnTo>
                <a:lnTo>
                  <a:pt x="272352" y="117614"/>
                </a:lnTo>
                <a:lnTo>
                  <a:pt x="272352" y="118125"/>
                </a:lnTo>
                <a:lnTo>
                  <a:pt x="272659" y="118227"/>
                </a:lnTo>
                <a:lnTo>
                  <a:pt x="272352" y="118330"/>
                </a:lnTo>
                <a:lnTo>
                  <a:pt x="272352" y="118227"/>
                </a:lnTo>
                <a:lnTo>
                  <a:pt x="270920" y="120170"/>
                </a:lnTo>
                <a:lnTo>
                  <a:pt x="270205" y="120477"/>
                </a:lnTo>
                <a:lnTo>
                  <a:pt x="270716" y="121398"/>
                </a:lnTo>
                <a:lnTo>
                  <a:pt x="269386" y="122523"/>
                </a:lnTo>
                <a:lnTo>
                  <a:pt x="269591" y="122420"/>
                </a:lnTo>
                <a:lnTo>
                  <a:pt x="269489" y="122625"/>
                </a:lnTo>
                <a:lnTo>
                  <a:pt x="270102" y="122625"/>
                </a:lnTo>
                <a:lnTo>
                  <a:pt x="275216" y="118739"/>
                </a:lnTo>
                <a:lnTo>
                  <a:pt x="274091" y="119148"/>
                </a:lnTo>
                <a:lnTo>
                  <a:pt x="273273" y="118739"/>
                </a:lnTo>
                <a:lnTo>
                  <a:pt x="273580" y="117818"/>
                </a:lnTo>
                <a:lnTo>
                  <a:pt x="273477" y="117818"/>
                </a:lnTo>
                <a:lnTo>
                  <a:pt x="273477" y="117614"/>
                </a:lnTo>
                <a:lnTo>
                  <a:pt x="273170" y="118330"/>
                </a:lnTo>
                <a:lnTo>
                  <a:pt x="272659" y="117920"/>
                </a:lnTo>
                <a:lnTo>
                  <a:pt x="273273" y="116284"/>
                </a:lnTo>
                <a:lnTo>
                  <a:pt x="273068" y="116386"/>
                </a:lnTo>
                <a:lnTo>
                  <a:pt x="272761" y="115875"/>
                </a:lnTo>
                <a:lnTo>
                  <a:pt x="272557" y="115977"/>
                </a:lnTo>
                <a:lnTo>
                  <a:pt x="272557" y="115977"/>
                </a:lnTo>
                <a:lnTo>
                  <a:pt x="272659" y="115466"/>
                </a:lnTo>
                <a:close/>
                <a:moveTo>
                  <a:pt x="246959" y="123166"/>
                </a:moveTo>
                <a:lnTo>
                  <a:pt x="246901" y="123224"/>
                </a:lnTo>
                <a:lnTo>
                  <a:pt x="246901" y="123224"/>
                </a:lnTo>
                <a:lnTo>
                  <a:pt x="246959" y="123166"/>
                </a:lnTo>
                <a:close/>
                <a:moveTo>
                  <a:pt x="246901" y="123224"/>
                </a:moveTo>
                <a:lnTo>
                  <a:pt x="246886" y="123239"/>
                </a:lnTo>
                <a:lnTo>
                  <a:pt x="246784" y="123443"/>
                </a:lnTo>
                <a:lnTo>
                  <a:pt x="246784" y="123443"/>
                </a:lnTo>
                <a:lnTo>
                  <a:pt x="246901" y="123224"/>
                </a:lnTo>
                <a:close/>
                <a:moveTo>
                  <a:pt x="244841" y="121807"/>
                </a:moveTo>
                <a:lnTo>
                  <a:pt x="244330" y="123341"/>
                </a:lnTo>
                <a:lnTo>
                  <a:pt x="244432" y="123341"/>
                </a:lnTo>
                <a:lnTo>
                  <a:pt x="244330" y="123648"/>
                </a:lnTo>
                <a:lnTo>
                  <a:pt x="244227" y="123443"/>
                </a:lnTo>
                <a:lnTo>
                  <a:pt x="244330" y="124466"/>
                </a:lnTo>
                <a:lnTo>
                  <a:pt x="244023" y="124670"/>
                </a:lnTo>
                <a:lnTo>
                  <a:pt x="244739" y="124670"/>
                </a:lnTo>
                <a:lnTo>
                  <a:pt x="245659" y="123955"/>
                </a:lnTo>
                <a:lnTo>
                  <a:pt x="245557" y="124159"/>
                </a:lnTo>
                <a:lnTo>
                  <a:pt x="245557" y="124159"/>
                </a:lnTo>
                <a:lnTo>
                  <a:pt x="245966" y="124057"/>
                </a:lnTo>
                <a:lnTo>
                  <a:pt x="245761" y="124364"/>
                </a:lnTo>
                <a:lnTo>
                  <a:pt x="246901" y="123224"/>
                </a:lnTo>
                <a:lnTo>
                  <a:pt x="247602" y="121909"/>
                </a:lnTo>
                <a:lnTo>
                  <a:pt x="246375" y="122318"/>
                </a:lnTo>
                <a:lnTo>
                  <a:pt x="244841" y="121807"/>
                </a:lnTo>
                <a:close/>
                <a:moveTo>
                  <a:pt x="265623" y="124957"/>
                </a:moveTo>
                <a:lnTo>
                  <a:pt x="265500" y="124977"/>
                </a:lnTo>
                <a:lnTo>
                  <a:pt x="265705" y="124977"/>
                </a:lnTo>
                <a:lnTo>
                  <a:pt x="265623" y="124957"/>
                </a:lnTo>
                <a:close/>
                <a:moveTo>
                  <a:pt x="268568" y="121705"/>
                </a:moveTo>
                <a:lnTo>
                  <a:pt x="265091" y="124057"/>
                </a:lnTo>
                <a:lnTo>
                  <a:pt x="265193" y="123852"/>
                </a:lnTo>
                <a:lnTo>
                  <a:pt x="265193" y="123852"/>
                </a:lnTo>
                <a:lnTo>
                  <a:pt x="264784" y="124159"/>
                </a:lnTo>
                <a:lnTo>
                  <a:pt x="264580" y="124261"/>
                </a:lnTo>
                <a:lnTo>
                  <a:pt x="264375" y="124261"/>
                </a:lnTo>
                <a:lnTo>
                  <a:pt x="264375" y="124364"/>
                </a:lnTo>
                <a:lnTo>
                  <a:pt x="260489" y="126102"/>
                </a:lnTo>
                <a:lnTo>
                  <a:pt x="260489" y="126102"/>
                </a:lnTo>
                <a:lnTo>
                  <a:pt x="260591" y="126000"/>
                </a:lnTo>
                <a:lnTo>
                  <a:pt x="259466" y="126818"/>
                </a:lnTo>
                <a:lnTo>
                  <a:pt x="259670" y="126818"/>
                </a:lnTo>
                <a:lnTo>
                  <a:pt x="259364" y="126920"/>
                </a:lnTo>
                <a:lnTo>
                  <a:pt x="259568" y="126920"/>
                </a:lnTo>
                <a:lnTo>
                  <a:pt x="259063" y="127173"/>
                </a:lnTo>
                <a:lnTo>
                  <a:pt x="259063" y="127173"/>
                </a:lnTo>
                <a:lnTo>
                  <a:pt x="259159" y="127125"/>
                </a:lnTo>
                <a:lnTo>
                  <a:pt x="258955" y="127330"/>
                </a:lnTo>
                <a:lnTo>
                  <a:pt x="259261" y="127227"/>
                </a:lnTo>
                <a:lnTo>
                  <a:pt x="258955" y="127432"/>
                </a:lnTo>
                <a:lnTo>
                  <a:pt x="259670" y="127636"/>
                </a:lnTo>
                <a:lnTo>
                  <a:pt x="259875" y="127841"/>
                </a:lnTo>
                <a:lnTo>
                  <a:pt x="265295" y="124875"/>
                </a:lnTo>
                <a:lnTo>
                  <a:pt x="265623" y="124957"/>
                </a:lnTo>
                <a:lnTo>
                  <a:pt x="265623" y="124957"/>
                </a:lnTo>
                <a:lnTo>
                  <a:pt x="266114" y="124875"/>
                </a:lnTo>
                <a:lnTo>
                  <a:pt x="266011" y="124670"/>
                </a:lnTo>
                <a:lnTo>
                  <a:pt x="265909" y="124670"/>
                </a:lnTo>
                <a:lnTo>
                  <a:pt x="269284" y="122318"/>
                </a:lnTo>
                <a:lnTo>
                  <a:pt x="268875" y="122420"/>
                </a:lnTo>
                <a:lnTo>
                  <a:pt x="268875" y="122420"/>
                </a:lnTo>
                <a:lnTo>
                  <a:pt x="269080" y="122318"/>
                </a:lnTo>
                <a:lnTo>
                  <a:pt x="269284" y="122216"/>
                </a:lnTo>
                <a:lnTo>
                  <a:pt x="269284" y="122216"/>
                </a:lnTo>
                <a:lnTo>
                  <a:pt x="268670" y="122420"/>
                </a:lnTo>
                <a:lnTo>
                  <a:pt x="269080" y="122114"/>
                </a:lnTo>
                <a:lnTo>
                  <a:pt x="268159" y="122420"/>
                </a:lnTo>
                <a:lnTo>
                  <a:pt x="268261" y="122011"/>
                </a:lnTo>
                <a:lnTo>
                  <a:pt x="268568" y="121705"/>
                </a:lnTo>
                <a:close/>
                <a:moveTo>
                  <a:pt x="76909" y="132648"/>
                </a:moveTo>
                <a:lnTo>
                  <a:pt x="77216" y="132852"/>
                </a:lnTo>
                <a:lnTo>
                  <a:pt x="77011" y="132955"/>
                </a:lnTo>
                <a:lnTo>
                  <a:pt x="77216" y="133057"/>
                </a:lnTo>
                <a:lnTo>
                  <a:pt x="76807" y="133261"/>
                </a:lnTo>
                <a:lnTo>
                  <a:pt x="77625" y="133057"/>
                </a:lnTo>
                <a:lnTo>
                  <a:pt x="77830" y="132750"/>
                </a:lnTo>
                <a:lnTo>
                  <a:pt x="76909" y="132648"/>
                </a:lnTo>
                <a:close/>
                <a:moveTo>
                  <a:pt x="78136" y="132545"/>
                </a:moveTo>
                <a:lnTo>
                  <a:pt x="78136" y="133261"/>
                </a:lnTo>
                <a:lnTo>
                  <a:pt x="78648" y="133364"/>
                </a:lnTo>
                <a:lnTo>
                  <a:pt x="78545" y="133159"/>
                </a:lnTo>
                <a:lnTo>
                  <a:pt x="78852" y="133057"/>
                </a:lnTo>
                <a:lnTo>
                  <a:pt x="78955" y="132852"/>
                </a:lnTo>
                <a:lnTo>
                  <a:pt x="79057" y="132750"/>
                </a:lnTo>
                <a:lnTo>
                  <a:pt x="78750" y="132852"/>
                </a:lnTo>
                <a:lnTo>
                  <a:pt x="78443" y="132648"/>
                </a:lnTo>
                <a:lnTo>
                  <a:pt x="78545" y="132648"/>
                </a:lnTo>
                <a:lnTo>
                  <a:pt x="78136" y="132545"/>
                </a:lnTo>
                <a:close/>
                <a:moveTo>
                  <a:pt x="78136" y="133261"/>
                </a:moveTo>
                <a:lnTo>
                  <a:pt x="78136" y="133568"/>
                </a:lnTo>
                <a:lnTo>
                  <a:pt x="78341" y="133364"/>
                </a:lnTo>
                <a:lnTo>
                  <a:pt x="78136" y="133261"/>
                </a:lnTo>
                <a:close/>
                <a:moveTo>
                  <a:pt x="68830" y="133875"/>
                </a:moveTo>
                <a:lnTo>
                  <a:pt x="67970" y="133970"/>
                </a:lnTo>
                <a:lnTo>
                  <a:pt x="67970" y="133970"/>
                </a:lnTo>
                <a:lnTo>
                  <a:pt x="68114" y="133875"/>
                </a:lnTo>
                <a:close/>
                <a:moveTo>
                  <a:pt x="63920" y="8386"/>
                </a:moveTo>
                <a:lnTo>
                  <a:pt x="62795" y="8795"/>
                </a:lnTo>
                <a:lnTo>
                  <a:pt x="63000" y="8795"/>
                </a:lnTo>
                <a:lnTo>
                  <a:pt x="62182" y="9000"/>
                </a:lnTo>
                <a:lnTo>
                  <a:pt x="61568" y="10330"/>
                </a:lnTo>
                <a:lnTo>
                  <a:pt x="62693" y="10534"/>
                </a:lnTo>
                <a:lnTo>
                  <a:pt x="62693" y="10636"/>
                </a:lnTo>
                <a:lnTo>
                  <a:pt x="62386" y="10739"/>
                </a:lnTo>
                <a:lnTo>
                  <a:pt x="62591" y="10636"/>
                </a:lnTo>
                <a:lnTo>
                  <a:pt x="61977" y="10841"/>
                </a:lnTo>
                <a:lnTo>
                  <a:pt x="62080" y="10841"/>
                </a:lnTo>
                <a:lnTo>
                  <a:pt x="61568" y="11148"/>
                </a:lnTo>
                <a:lnTo>
                  <a:pt x="62182" y="11250"/>
                </a:lnTo>
                <a:lnTo>
                  <a:pt x="60136" y="12068"/>
                </a:lnTo>
                <a:lnTo>
                  <a:pt x="59727" y="12784"/>
                </a:lnTo>
                <a:lnTo>
                  <a:pt x="59216" y="12784"/>
                </a:lnTo>
                <a:lnTo>
                  <a:pt x="59216" y="13091"/>
                </a:lnTo>
                <a:lnTo>
                  <a:pt x="59114" y="12682"/>
                </a:lnTo>
                <a:lnTo>
                  <a:pt x="59420" y="12682"/>
                </a:lnTo>
                <a:lnTo>
                  <a:pt x="59727" y="12477"/>
                </a:lnTo>
                <a:lnTo>
                  <a:pt x="59420" y="12477"/>
                </a:lnTo>
                <a:lnTo>
                  <a:pt x="60239" y="11557"/>
                </a:lnTo>
                <a:lnTo>
                  <a:pt x="59523" y="11761"/>
                </a:lnTo>
                <a:lnTo>
                  <a:pt x="59523" y="11761"/>
                </a:lnTo>
                <a:lnTo>
                  <a:pt x="59932" y="11557"/>
                </a:lnTo>
                <a:lnTo>
                  <a:pt x="59523" y="11557"/>
                </a:lnTo>
                <a:lnTo>
                  <a:pt x="59420" y="11352"/>
                </a:lnTo>
                <a:lnTo>
                  <a:pt x="58602" y="11455"/>
                </a:lnTo>
                <a:lnTo>
                  <a:pt x="58500" y="11864"/>
                </a:lnTo>
                <a:lnTo>
                  <a:pt x="59114" y="11966"/>
                </a:lnTo>
                <a:lnTo>
                  <a:pt x="58500" y="12068"/>
                </a:lnTo>
                <a:lnTo>
                  <a:pt x="58295" y="11761"/>
                </a:lnTo>
                <a:lnTo>
                  <a:pt x="58295" y="11966"/>
                </a:lnTo>
                <a:lnTo>
                  <a:pt x="54307" y="11557"/>
                </a:lnTo>
                <a:lnTo>
                  <a:pt x="53795" y="11045"/>
                </a:lnTo>
                <a:lnTo>
                  <a:pt x="51750" y="11557"/>
                </a:lnTo>
                <a:lnTo>
                  <a:pt x="54000" y="11250"/>
                </a:lnTo>
                <a:lnTo>
                  <a:pt x="54000" y="11250"/>
                </a:lnTo>
                <a:lnTo>
                  <a:pt x="52057" y="11966"/>
                </a:lnTo>
                <a:lnTo>
                  <a:pt x="51239" y="13193"/>
                </a:lnTo>
                <a:lnTo>
                  <a:pt x="50932" y="12068"/>
                </a:lnTo>
                <a:lnTo>
                  <a:pt x="50727" y="11966"/>
                </a:lnTo>
                <a:lnTo>
                  <a:pt x="50625" y="11864"/>
                </a:lnTo>
                <a:lnTo>
                  <a:pt x="46943" y="11864"/>
                </a:lnTo>
                <a:lnTo>
                  <a:pt x="48375" y="11455"/>
                </a:lnTo>
                <a:lnTo>
                  <a:pt x="42341" y="10636"/>
                </a:lnTo>
                <a:lnTo>
                  <a:pt x="42852" y="10330"/>
                </a:lnTo>
                <a:lnTo>
                  <a:pt x="43057" y="9920"/>
                </a:lnTo>
                <a:lnTo>
                  <a:pt x="42545" y="10023"/>
                </a:lnTo>
                <a:lnTo>
                  <a:pt x="42750" y="10125"/>
                </a:lnTo>
                <a:lnTo>
                  <a:pt x="41420" y="10636"/>
                </a:lnTo>
                <a:lnTo>
                  <a:pt x="41420" y="9920"/>
                </a:lnTo>
                <a:lnTo>
                  <a:pt x="40909" y="9716"/>
                </a:lnTo>
                <a:lnTo>
                  <a:pt x="40909" y="9716"/>
                </a:lnTo>
                <a:lnTo>
                  <a:pt x="41011" y="9818"/>
                </a:lnTo>
                <a:lnTo>
                  <a:pt x="41114" y="9818"/>
                </a:lnTo>
                <a:lnTo>
                  <a:pt x="39580" y="10330"/>
                </a:lnTo>
                <a:lnTo>
                  <a:pt x="39989" y="10125"/>
                </a:lnTo>
                <a:lnTo>
                  <a:pt x="37841" y="10739"/>
                </a:lnTo>
                <a:lnTo>
                  <a:pt x="38045" y="10534"/>
                </a:lnTo>
                <a:lnTo>
                  <a:pt x="37739" y="10636"/>
                </a:lnTo>
                <a:lnTo>
                  <a:pt x="37841" y="10636"/>
                </a:lnTo>
                <a:lnTo>
                  <a:pt x="36409" y="11045"/>
                </a:lnTo>
                <a:lnTo>
                  <a:pt x="36102" y="11045"/>
                </a:lnTo>
                <a:lnTo>
                  <a:pt x="35898" y="11148"/>
                </a:lnTo>
                <a:lnTo>
                  <a:pt x="35898" y="11045"/>
                </a:lnTo>
                <a:lnTo>
                  <a:pt x="36102" y="11045"/>
                </a:lnTo>
                <a:lnTo>
                  <a:pt x="39682" y="9920"/>
                </a:lnTo>
                <a:lnTo>
                  <a:pt x="37330" y="10330"/>
                </a:lnTo>
                <a:lnTo>
                  <a:pt x="37432" y="10330"/>
                </a:lnTo>
                <a:lnTo>
                  <a:pt x="35795" y="10739"/>
                </a:lnTo>
                <a:lnTo>
                  <a:pt x="36307" y="10534"/>
                </a:lnTo>
                <a:lnTo>
                  <a:pt x="34466" y="10841"/>
                </a:lnTo>
                <a:lnTo>
                  <a:pt x="34670" y="10943"/>
                </a:lnTo>
                <a:lnTo>
                  <a:pt x="34364" y="11045"/>
                </a:lnTo>
                <a:lnTo>
                  <a:pt x="34568" y="11148"/>
                </a:lnTo>
                <a:lnTo>
                  <a:pt x="25466" y="9716"/>
                </a:lnTo>
                <a:lnTo>
                  <a:pt x="25773" y="9614"/>
                </a:lnTo>
                <a:lnTo>
                  <a:pt x="25466" y="9614"/>
                </a:lnTo>
                <a:lnTo>
                  <a:pt x="25466" y="9511"/>
                </a:lnTo>
                <a:lnTo>
                  <a:pt x="25364" y="9511"/>
                </a:lnTo>
                <a:lnTo>
                  <a:pt x="25773" y="9409"/>
                </a:lnTo>
                <a:lnTo>
                  <a:pt x="24239" y="9307"/>
                </a:lnTo>
                <a:lnTo>
                  <a:pt x="24341" y="9205"/>
                </a:lnTo>
                <a:lnTo>
                  <a:pt x="23318" y="9409"/>
                </a:lnTo>
                <a:lnTo>
                  <a:pt x="23318" y="9307"/>
                </a:lnTo>
                <a:lnTo>
                  <a:pt x="24034" y="9102"/>
                </a:lnTo>
                <a:lnTo>
                  <a:pt x="23625" y="9000"/>
                </a:lnTo>
                <a:lnTo>
                  <a:pt x="23727" y="8898"/>
                </a:lnTo>
                <a:lnTo>
                  <a:pt x="23727" y="8898"/>
                </a:lnTo>
                <a:lnTo>
                  <a:pt x="21068" y="9409"/>
                </a:lnTo>
                <a:lnTo>
                  <a:pt x="21068" y="9409"/>
                </a:lnTo>
                <a:lnTo>
                  <a:pt x="21273" y="9307"/>
                </a:lnTo>
                <a:lnTo>
                  <a:pt x="20455" y="9511"/>
                </a:lnTo>
                <a:lnTo>
                  <a:pt x="20761" y="9614"/>
                </a:lnTo>
                <a:lnTo>
                  <a:pt x="20148" y="9818"/>
                </a:lnTo>
                <a:lnTo>
                  <a:pt x="20045" y="9818"/>
                </a:lnTo>
                <a:lnTo>
                  <a:pt x="20455" y="9614"/>
                </a:lnTo>
                <a:lnTo>
                  <a:pt x="18637" y="9901"/>
                </a:lnTo>
                <a:lnTo>
                  <a:pt x="18637" y="9901"/>
                </a:lnTo>
                <a:lnTo>
                  <a:pt x="13295" y="11455"/>
                </a:lnTo>
                <a:lnTo>
                  <a:pt x="13398" y="11455"/>
                </a:lnTo>
                <a:lnTo>
                  <a:pt x="13193" y="11557"/>
                </a:lnTo>
                <a:lnTo>
                  <a:pt x="14011" y="12273"/>
                </a:lnTo>
                <a:lnTo>
                  <a:pt x="13909" y="12682"/>
                </a:lnTo>
                <a:lnTo>
                  <a:pt x="14625" y="12580"/>
                </a:lnTo>
                <a:lnTo>
                  <a:pt x="14625" y="12580"/>
                </a:lnTo>
                <a:lnTo>
                  <a:pt x="14523" y="12682"/>
                </a:lnTo>
                <a:lnTo>
                  <a:pt x="14932" y="12682"/>
                </a:lnTo>
                <a:lnTo>
                  <a:pt x="14523" y="12989"/>
                </a:lnTo>
                <a:lnTo>
                  <a:pt x="15341" y="13091"/>
                </a:lnTo>
                <a:lnTo>
                  <a:pt x="14727" y="13193"/>
                </a:lnTo>
                <a:lnTo>
                  <a:pt x="14523" y="12989"/>
                </a:lnTo>
                <a:lnTo>
                  <a:pt x="14420" y="12886"/>
                </a:lnTo>
                <a:lnTo>
                  <a:pt x="14420" y="12784"/>
                </a:lnTo>
                <a:lnTo>
                  <a:pt x="14114" y="12989"/>
                </a:lnTo>
                <a:lnTo>
                  <a:pt x="14114" y="13295"/>
                </a:lnTo>
                <a:lnTo>
                  <a:pt x="14523" y="13295"/>
                </a:lnTo>
                <a:lnTo>
                  <a:pt x="14420" y="13398"/>
                </a:lnTo>
                <a:lnTo>
                  <a:pt x="12375" y="13398"/>
                </a:lnTo>
                <a:lnTo>
                  <a:pt x="12886" y="13091"/>
                </a:lnTo>
                <a:lnTo>
                  <a:pt x="11250" y="13398"/>
                </a:lnTo>
                <a:lnTo>
                  <a:pt x="11352" y="13398"/>
                </a:lnTo>
                <a:lnTo>
                  <a:pt x="9205" y="13909"/>
                </a:lnTo>
                <a:lnTo>
                  <a:pt x="9818" y="14216"/>
                </a:lnTo>
                <a:lnTo>
                  <a:pt x="9102" y="14318"/>
                </a:lnTo>
                <a:lnTo>
                  <a:pt x="9205" y="14523"/>
                </a:lnTo>
                <a:lnTo>
                  <a:pt x="9102" y="14932"/>
                </a:lnTo>
                <a:lnTo>
                  <a:pt x="11045" y="14932"/>
                </a:lnTo>
                <a:lnTo>
                  <a:pt x="11045" y="15034"/>
                </a:lnTo>
                <a:lnTo>
                  <a:pt x="12580" y="14625"/>
                </a:lnTo>
                <a:lnTo>
                  <a:pt x="12784" y="14830"/>
                </a:lnTo>
                <a:lnTo>
                  <a:pt x="12068" y="15034"/>
                </a:lnTo>
                <a:lnTo>
                  <a:pt x="11659" y="15648"/>
                </a:lnTo>
                <a:lnTo>
                  <a:pt x="10534" y="15852"/>
                </a:lnTo>
                <a:lnTo>
                  <a:pt x="8795" y="16261"/>
                </a:lnTo>
                <a:lnTo>
                  <a:pt x="8489" y="16159"/>
                </a:lnTo>
                <a:lnTo>
                  <a:pt x="7745" y="16624"/>
                </a:lnTo>
                <a:lnTo>
                  <a:pt x="7745" y="16624"/>
                </a:lnTo>
                <a:lnTo>
                  <a:pt x="5727" y="17489"/>
                </a:lnTo>
                <a:lnTo>
                  <a:pt x="5830" y="17489"/>
                </a:lnTo>
                <a:lnTo>
                  <a:pt x="5420" y="17693"/>
                </a:lnTo>
                <a:lnTo>
                  <a:pt x="5625" y="17693"/>
                </a:lnTo>
                <a:lnTo>
                  <a:pt x="5318" y="17898"/>
                </a:lnTo>
                <a:lnTo>
                  <a:pt x="5420" y="17898"/>
                </a:lnTo>
                <a:lnTo>
                  <a:pt x="5318" y="18102"/>
                </a:lnTo>
                <a:lnTo>
                  <a:pt x="5318" y="18102"/>
                </a:lnTo>
                <a:lnTo>
                  <a:pt x="5727" y="17898"/>
                </a:lnTo>
                <a:lnTo>
                  <a:pt x="5625" y="18000"/>
                </a:lnTo>
                <a:lnTo>
                  <a:pt x="5727" y="18000"/>
                </a:lnTo>
                <a:lnTo>
                  <a:pt x="5625" y="18102"/>
                </a:lnTo>
                <a:lnTo>
                  <a:pt x="5830" y="18102"/>
                </a:lnTo>
                <a:lnTo>
                  <a:pt x="5420" y="18205"/>
                </a:lnTo>
                <a:lnTo>
                  <a:pt x="6545" y="18307"/>
                </a:lnTo>
                <a:lnTo>
                  <a:pt x="6239" y="18307"/>
                </a:lnTo>
                <a:lnTo>
                  <a:pt x="6443" y="18409"/>
                </a:lnTo>
                <a:lnTo>
                  <a:pt x="6034" y="18614"/>
                </a:lnTo>
                <a:lnTo>
                  <a:pt x="6034" y="18614"/>
                </a:lnTo>
                <a:lnTo>
                  <a:pt x="6136" y="18409"/>
                </a:lnTo>
                <a:lnTo>
                  <a:pt x="5625" y="18511"/>
                </a:lnTo>
                <a:lnTo>
                  <a:pt x="5625" y="18307"/>
                </a:lnTo>
                <a:lnTo>
                  <a:pt x="4807" y="18614"/>
                </a:lnTo>
                <a:lnTo>
                  <a:pt x="5011" y="18614"/>
                </a:lnTo>
                <a:lnTo>
                  <a:pt x="5011" y="19227"/>
                </a:lnTo>
                <a:lnTo>
                  <a:pt x="7466" y="18511"/>
                </a:lnTo>
                <a:lnTo>
                  <a:pt x="7466" y="18511"/>
                </a:lnTo>
                <a:lnTo>
                  <a:pt x="5727" y="19943"/>
                </a:lnTo>
                <a:lnTo>
                  <a:pt x="5932" y="19943"/>
                </a:lnTo>
                <a:lnTo>
                  <a:pt x="5011" y="20352"/>
                </a:lnTo>
                <a:lnTo>
                  <a:pt x="6750" y="20045"/>
                </a:lnTo>
                <a:lnTo>
                  <a:pt x="7159" y="20352"/>
                </a:lnTo>
                <a:lnTo>
                  <a:pt x="8386" y="20045"/>
                </a:lnTo>
                <a:lnTo>
                  <a:pt x="8386" y="20045"/>
                </a:lnTo>
                <a:lnTo>
                  <a:pt x="7875" y="20352"/>
                </a:lnTo>
                <a:lnTo>
                  <a:pt x="7875" y="20352"/>
                </a:lnTo>
                <a:lnTo>
                  <a:pt x="9511" y="19943"/>
                </a:lnTo>
                <a:lnTo>
                  <a:pt x="8080" y="20761"/>
                </a:lnTo>
                <a:lnTo>
                  <a:pt x="8182" y="20864"/>
                </a:lnTo>
                <a:lnTo>
                  <a:pt x="5523" y="22193"/>
                </a:lnTo>
                <a:lnTo>
                  <a:pt x="5523" y="22091"/>
                </a:lnTo>
                <a:lnTo>
                  <a:pt x="3375" y="22909"/>
                </a:lnTo>
                <a:lnTo>
                  <a:pt x="3375" y="23114"/>
                </a:lnTo>
                <a:lnTo>
                  <a:pt x="3170" y="23011"/>
                </a:lnTo>
                <a:lnTo>
                  <a:pt x="2966" y="23114"/>
                </a:lnTo>
                <a:lnTo>
                  <a:pt x="2966" y="23114"/>
                </a:lnTo>
                <a:lnTo>
                  <a:pt x="3170" y="22909"/>
                </a:lnTo>
                <a:lnTo>
                  <a:pt x="2864" y="23011"/>
                </a:lnTo>
                <a:lnTo>
                  <a:pt x="2864" y="23011"/>
                </a:lnTo>
                <a:lnTo>
                  <a:pt x="2966" y="22909"/>
                </a:lnTo>
                <a:lnTo>
                  <a:pt x="1120" y="23634"/>
                </a:lnTo>
                <a:lnTo>
                  <a:pt x="1120" y="23634"/>
                </a:lnTo>
                <a:lnTo>
                  <a:pt x="1023" y="23830"/>
                </a:lnTo>
                <a:lnTo>
                  <a:pt x="2276" y="23472"/>
                </a:lnTo>
                <a:lnTo>
                  <a:pt x="2276" y="23472"/>
                </a:lnTo>
                <a:lnTo>
                  <a:pt x="3886" y="23114"/>
                </a:lnTo>
                <a:lnTo>
                  <a:pt x="3682" y="23318"/>
                </a:lnTo>
                <a:lnTo>
                  <a:pt x="5069" y="22823"/>
                </a:lnTo>
                <a:lnTo>
                  <a:pt x="5069" y="22823"/>
                </a:lnTo>
                <a:lnTo>
                  <a:pt x="5216" y="22602"/>
                </a:lnTo>
                <a:lnTo>
                  <a:pt x="5932" y="22398"/>
                </a:lnTo>
                <a:lnTo>
                  <a:pt x="5830" y="22398"/>
                </a:lnTo>
                <a:lnTo>
                  <a:pt x="10534" y="20761"/>
                </a:lnTo>
                <a:lnTo>
                  <a:pt x="10432" y="20761"/>
                </a:lnTo>
                <a:lnTo>
                  <a:pt x="11352" y="20352"/>
                </a:lnTo>
                <a:lnTo>
                  <a:pt x="11455" y="19943"/>
                </a:lnTo>
                <a:lnTo>
                  <a:pt x="12580" y="19330"/>
                </a:lnTo>
                <a:lnTo>
                  <a:pt x="12580" y="19432"/>
                </a:lnTo>
                <a:lnTo>
                  <a:pt x="12886" y="19330"/>
                </a:lnTo>
                <a:lnTo>
                  <a:pt x="12886" y="19227"/>
                </a:lnTo>
                <a:lnTo>
                  <a:pt x="17386" y="17693"/>
                </a:lnTo>
                <a:lnTo>
                  <a:pt x="16568" y="18102"/>
                </a:lnTo>
                <a:lnTo>
                  <a:pt x="16875" y="18205"/>
                </a:lnTo>
                <a:lnTo>
                  <a:pt x="16875" y="18307"/>
                </a:lnTo>
                <a:lnTo>
                  <a:pt x="14011" y="19125"/>
                </a:lnTo>
                <a:lnTo>
                  <a:pt x="14318" y="19330"/>
                </a:lnTo>
                <a:lnTo>
                  <a:pt x="13193" y="19841"/>
                </a:lnTo>
                <a:lnTo>
                  <a:pt x="15443" y="19227"/>
                </a:lnTo>
                <a:lnTo>
                  <a:pt x="15443" y="19227"/>
                </a:lnTo>
                <a:lnTo>
                  <a:pt x="15341" y="19330"/>
                </a:lnTo>
                <a:lnTo>
                  <a:pt x="15852" y="19023"/>
                </a:lnTo>
                <a:lnTo>
                  <a:pt x="15852" y="19125"/>
                </a:lnTo>
                <a:lnTo>
                  <a:pt x="17284" y="18614"/>
                </a:lnTo>
                <a:lnTo>
                  <a:pt x="16875" y="18614"/>
                </a:lnTo>
                <a:lnTo>
                  <a:pt x="17284" y="18409"/>
                </a:lnTo>
                <a:lnTo>
                  <a:pt x="17182" y="18409"/>
                </a:lnTo>
                <a:lnTo>
                  <a:pt x="17554" y="18186"/>
                </a:lnTo>
                <a:lnTo>
                  <a:pt x="17554" y="18186"/>
                </a:lnTo>
                <a:lnTo>
                  <a:pt x="18205" y="18000"/>
                </a:lnTo>
                <a:lnTo>
                  <a:pt x="18205" y="18000"/>
                </a:lnTo>
                <a:lnTo>
                  <a:pt x="17795" y="18307"/>
                </a:lnTo>
                <a:lnTo>
                  <a:pt x="19125" y="18102"/>
                </a:lnTo>
                <a:lnTo>
                  <a:pt x="18614" y="18409"/>
                </a:lnTo>
                <a:lnTo>
                  <a:pt x="18818" y="18409"/>
                </a:lnTo>
                <a:lnTo>
                  <a:pt x="18818" y="18511"/>
                </a:lnTo>
                <a:lnTo>
                  <a:pt x="19125" y="18511"/>
                </a:lnTo>
                <a:lnTo>
                  <a:pt x="18818" y="18716"/>
                </a:lnTo>
                <a:lnTo>
                  <a:pt x="19227" y="18716"/>
                </a:lnTo>
                <a:lnTo>
                  <a:pt x="19841" y="18511"/>
                </a:lnTo>
                <a:lnTo>
                  <a:pt x="19432" y="18920"/>
                </a:lnTo>
                <a:lnTo>
                  <a:pt x="19636" y="19125"/>
                </a:lnTo>
                <a:lnTo>
                  <a:pt x="21682" y="19023"/>
                </a:lnTo>
                <a:lnTo>
                  <a:pt x="21682" y="19023"/>
                </a:lnTo>
                <a:lnTo>
                  <a:pt x="21477" y="19227"/>
                </a:lnTo>
                <a:lnTo>
                  <a:pt x="23216" y="19227"/>
                </a:lnTo>
                <a:lnTo>
                  <a:pt x="22295" y="19534"/>
                </a:lnTo>
                <a:lnTo>
                  <a:pt x="22909" y="19943"/>
                </a:lnTo>
                <a:lnTo>
                  <a:pt x="22807" y="19943"/>
                </a:lnTo>
                <a:lnTo>
                  <a:pt x="23216" y="20659"/>
                </a:lnTo>
                <a:lnTo>
                  <a:pt x="23830" y="20659"/>
                </a:lnTo>
                <a:lnTo>
                  <a:pt x="23830" y="20455"/>
                </a:lnTo>
                <a:lnTo>
                  <a:pt x="24034" y="20352"/>
                </a:lnTo>
                <a:lnTo>
                  <a:pt x="23625" y="20148"/>
                </a:lnTo>
                <a:lnTo>
                  <a:pt x="24545" y="20045"/>
                </a:lnTo>
                <a:lnTo>
                  <a:pt x="24443" y="20148"/>
                </a:lnTo>
                <a:lnTo>
                  <a:pt x="24648" y="20148"/>
                </a:lnTo>
                <a:lnTo>
                  <a:pt x="24136" y="20659"/>
                </a:lnTo>
                <a:lnTo>
                  <a:pt x="24545" y="20761"/>
                </a:lnTo>
                <a:lnTo>
                  <a:pt x="25466" y="19636"/>
                </a:lnTo>
                <a:lnTo>
                  <a:pt x="24955" y="20557"/>
                </a:lnTo>
                <a:lnTo>
                  <a:pt x="25159" y="20761"/>
                </a:lnTo>
                <a:lnTo>
                  <a:pt x="25670" y="20557"/>
                </a:lnTo>
                <a:lnTo>
                  <a:pt x="25159" y="20966"/>
                </a:lnTo>
                <a:lnTo>
                  <a:pt x="25568" y="21170"/>
                </a:lnTo>
                <a:lnTo>
                  <a:pt x="24750" y="21784"/>
                </a:lnTo>
                <a:lnTo>
                  <a:pt x="25159" y="21886"/>
                </a:lnTo>
                <a:lnTo>
                  <a:pt x="25159" y="22193"/>
                </a:lnTo>
                <a:lnTo>
                  <a:pt x="25057" y="22295"/>
                </a:lnTo>
                <a:lnTo>
                  <a:pt x="25364" y="22705"/>
                </a:lnTo>
                <a:lnTo>
                  <a:pt x="24648" y="23114"/>
                </a:lnTo>
                <a:lnTo>
                  <a:pt x="24545" y="23420"/>
                </a:lnTo>
                <a:lnTo>
                  <a:pt x="25670" y="22807"/>
                </a:lnTo>
                <a:lnTo>
                  <a:pt x="24750" y="24136"/>
                </a:lnTo>
                <a:lnTo>
                  <a:pt x="26284" y="23011"/>
                </a:lnTo>
                <a:lnTo>
                  <a:pt x="26284" y="23011"/>
                </a:lnTo>
                <a:lnTo>
                  <a:pt x="25568" y="23830"/>
                </a:lnTo>
                <a:lnTo>
                  <a:pt x="25568" y="23830"/>
                </a:lnTo>
                <a:lnTo>
                  <a:pt x="26182" y="23318"/>
                </a:lnTo>
                <a:lnTo>
                  <a:pt x="26182" y="23495"/>
                </a:lnTo>
                <a:lnTo>
                  <a:pt x="26182" y="23495"/>
                </a:lnTo>
                <a:lnTo>
                  <a:pt x="24750" y="24545"/>
                </a:lnTo>
                <a:lnTo>
                  <a:pt x="25159" y="24648"/>
                </a:lnTo>
                <a:lnTo>
                  <a:pt x="24443" y="25364"/>
                </a:lnTo>
                <a:lnTo>
                  <a:pt x="24443" y="25568"/>
                </a:lnTo>
                <a:lnTo>
                  <a:pt x="25261" y="25261"/>
                </a:lnTo>
                <a:lnTo>
                  <a:pt x="25364" y="25159"/>
                </a:lnTo>
                <a:lnTo>
                  <a:pt x="25773" y="25057"/>
                </a:lnTo>
                <a:lnTo>
                  <a:pt x="25364" y="25261"/>
                </a:lnTo>
                <a:lnTo>
                  <a:pt x="25773" y="25568"/>
                </a:lnTo>
                <a:lnTo>
                  <a:pt x="25261" y="25261"/>
                </a:lnTo>
                <a:lnTo>
                  <a:pt x="24955" y="25466"/>
                </a:lnTo>
                <a:lnTo>
                  <a:pt x="25364" y="25977"/>
                </a:lnTo>
                <a:lnTo>
                  <a:pt x="24750" y="26489"/>
                </a:lnTo>
                <a:lnTo>
                  <a:pt x="24750" y="26489"/>
                </a:lnTo>
                <a:lnTo>
                  <a:pt x="25159" y="26284"/>
                </a:lnTo>
                <a:lnTo>
                  <a:pt x="24545" y="26693"/>
                </a:lnTo>
                <a:lnTo>
                  <a:pt x="24443" y="27000"/>
                </a:lnTo>
                <a:lnTo>
                  <a:pt x="26080" y="25977"/>
                </a:lnTo>
                <a:lnTo>
                  <a:pt x="25670" y="26386"/>
                </a:lnTo>
                <a:lnTo>
                  <a:pt x="25773" y="26795"/>
                </a:lnTo>
                <a:lnTo>
                  <a:pt x="25568" y="26489"/>
                </a:lnTo>
                <a:lnTo>
                  <a:pt x="24852" y="26795"/>
                </a:lnTo>
                <a:lnTo>
                  <a:pt x="24955" y="26795"/>
                </a:lnTo>
                <a:lnTo>
                  <a:pt x="24545" y="27307"/>
                </a:lnTo>
                <a:lnTo>
                  <a:pt x="25466" y="27102"/>
                </a:lnTo>
                <a:lnTo>
                  <a:pt x="24341" y="27614"/>
                </a:lnTo>
                <a:lnTo>
                  <a:pt x="25159" y="27818"/>
                </a:lnTo>
                <a:lnTo>
                  <a:pt x="25057" y="27920"/>
                </a:lnTo>
                <a:lnTo>
                  <a:pt x="25159" y="28023"/>
                </a:lnTo>
                <a:lnTo>
                  <a:pt x="24852" y="28125"/>
                </a:lnTo>
                <a:lnTo>
                  <a:pt x="25364" y="28125"/>
                </a:lnTo>
                <a:lnTo>
                  <a:pt x="24852" y="28227"/>
                </a:lnTo>
                <a:lnTo>
                  <a:pt x="25977" y="28227"/>
                </a:lnTo>
                <a:lnTo>
                  <a:pt x="26284" y="27920"/>
                </a:lnTo>
                <a:lnTo>
                  <a:pt x="25773" y="28841"/>
                </a:lnTo>
                <a:lnTo>
                  <a:pt x="26591" y="28636"/>
                </a:lnTo>
                <a:lnTo>
                  <a:pt x="26489" y="29148"/>
                </a:lnTo>
                <a:lnTo>
                  <a:pt x="26182" y="29352"/>
                </a:lnTo>
                <a:lnTo>
                  <a:pt x="26182" y="29352"/>
                </a:lnTo>
                <a:lnTo>
                  <a:pt x="26795" y="29148"/>
                </a:lnTo>
                <a:lnTo>
                  <a:pt x="26489" y="29455"/>
                </a:lnTo>
                <a:lnTo>
                  <a:pt x="26898" y="29455"/>
                </a:lnTo>
                <a:lnTo>
                  <a:pt x="26489" y="29659"/>
                </a:lnTo>
                <a:lnTo>
                  <a:pt x="26489" y="29864"/>
                </a:lnTo>
                <a:lnTo>
                  <a:pt x="26591" y="30068"/>
                </a:lnTo>
                <a:lnTo>
                  <a:pt x="26693" y="30068"/>
                </a:lnTo>
                <a:lnTo>
                  <a:pt x="26386" y="30375"/>
                </a:lnTo>
                <a:lnTo>
                  <a:pt x="26386" y="30682"/>
                </a:lnTo>
                <a:lnTo>
                  <a:pt x="26489" y="30682"/>
                </a:lnTo>
                <a:lnTo>
                  <a:pt x="26386" y="30784"/>
                </a:lnTo>
                <a:lnTo>
                  <a:pt x="26386" y="30682"/>
                </a:lnTo>
                <a:lnTo>
                  <a:pt x="26080" y="31295"/>
                </a:lnTo>
                <a:lnTo>
                  <a:pt x="25670" y="31500"/>
                </a:lnTo>
                <a:lnTo>
                  <a:pt x="25568" y="31602"/>
                </a:lnTo>
                <a:lnTo>
                  <a:pt x="25568" y="31500"/>
                </a:lnTo>
                <a:lnTo>
                  <a:pt x="25670" y="31500"/>
                </a:lnTo>
                <a:lnTo>
                  <a:pt x="26182" y="30886"/>
                </a:lnTo>
                <a:lnTo>
                  <a:pt x="26182" y="30886"/>
                </a:lnTo>
                <a:lnTo>
                  <a:pt x="25466" y="31398"/>
                </a:lnTo>
                <a:lnTo>
                  <a:pt x="25875" y="30989"/>
                </a:lnTo>
                <a:lnTo>
                  <a:pt x="25875" y="31091"/>
                </a:lnTo>
                <a:lnTo>
                  <a:pt x="26182" y="30682"/>
                </a:lnTo>
                <a:lnTo>
                  <a:pt x="24852" y="30477"/>
                </a:lnTo>
                <a:lnTo>
                  <a:pt x="24341" y="31909"/>
                </a:lnTo>
                <a:lnTo>
                  <a:pt x="24545" y="31909"/>
                </a:lnTo>
                <a:lnTo>
                  <a:pt x="24136" y="32420"/>
                </a:lnTo>
                <a:lnTo>
                  <a:pt x="24136" y="32216"/>
                </a:lnTo>
                <a:lnTo>
                  <a:pt x="23932" y="32523"/>
                </a:lnTo>
                <a:lnTo>
                  <a:pt x="24545" y="32727"/>
                </a:lnTo>
                <a:lnTo>
                  <a:pt x="24034" y="32625"/>
                </a:lnTo>
                <a:lnTo>
                  <a:pt x="21989" y="35489"/>
                </a:lnTo>
                <a:lnTo>
                  <a:pt x="22091" y="35489"/>
                </a:lnTo>
                <a:lnTo>
                  <a:pt x="20557" y="38250"/>
                </a:lnTo>
                <a:lnTo>
                  <a:pt x="20557" y="38148"/>
                </a:lnTo>
                <a:lnTo>
                  <a:pt x="20250" y="38659"/>
                </a:lnTo>
                <a:lnTo>
                  <a:pt x="20348" y="40709"/>
                </a:lnTo>
                <a:lnTo>
                  <a:pt x="20348" y="40709"/>
                </a:lnTo>
                <a:lnTo>
                  <a:pt x="20148" y="40909"/>
                </a:lnTo>
                <a:lnTo>
                  <a:pt x="20455" y="41011"/>
                </a:lnTo>
                <a:lnTo>
                  <a:pt x="20761" y="40807"/>
                </a:lnTo>
                <a:lnTo>
                  <a:pt x="21477" y="40807"/>
                </a:lnTo>
                <a:lnTo>
                  <a:pt x="20761" y="40909"/>
                </a:lnTo>
                <a:lnTo>
                  <a:pt x="20761" y="41420"/>
                </a:lnTo>
                <a:lnTo>
                  <a:pt x="20557" y="41114"/>
                </a:lnTo>
                <a:lnTo>
                  <a:pt x="20352" y="41727"/>
                </a:lnTo>
                <a:lnTo>
                  <a:pt x="20557" y="42341"/>
                </a:lnTo>
                <a:lnTo>
                  <a:pt x="20352" y="42648"/>
                </a:lnTo>
                <a:lnTo>
                  <a:pt x="20864" y="43875"/>
                </a:lnTo>
                <a:lnTo>
                  <a:pt x="20761" y="44284"/>
                </a:lnTo>
                <a:lnTo>
                  <a:pt x="21068" y="44591"/>
                </a:lnTo>
                <a:lnTo>
                  <a:pt x="21477" y="44693"/>
                </a:lnTo>
                <a:lnTo>
                  <a:pt x="23011" y="47250"/>
                </a:lnTo>
                <a:lnTo>
                  <a:pt x="22909" y="47455"/>
                </a:lnTo>
                <a:lnTo>
                  <a:pt x="23216" y="49295"/>
                </a:lnTo>
                <a:lnTo>
                  <a:pt x="23932" y="50114"/>
                </a:lnTo>
                <a:lnTo>
                  <a:pt x="23932" y="51341"/>
                </a:lnTo>
                <a:lnTo>
                  <a:pt x="24034" y="51341"/>
                </a:lnTo>
                <a:lnTo>
                  <a:pt x="24034" y="51545"/>
                </a:lnTo>
                <a:lnTo>
                  <a:pt x="23830" y="51341"/>
                </a:lnTo>
                <a:lnTo>
                  <a:pt x="23216" y="51443"/>
                </a:lnTo>
                <a:lnTo>
                  <a:pt x="23830" y="52159"/>
                </a:lnTo>
                <a:lnTo>
                  <a:pt x="24648" y="52364"/>
                </a:lnTo>
                <a:lnTo>
                  <a:pt x="25261" y="54818"/>
                </a:lnTo>
                <a:lnTo>
                  <a:pt x="26795" y="56455"/>
                </a:lnTo>
                <a:lnTo>
                  <a:pt x="26898" y="55432"/>
                </a:lnTo>
                <a:lnTo>
                  <a:pt x="26386" y="55227"/>
                </a:lnTo>
                <a:lnTo>
                  <a:pt x="25773" y="52364"/>
                </a:lnTo>
                <a:lnTo>
                  <a:pt x="25773" y="52670"/>
                </a:lnTo>
                <a:lnTo>
                  <a:pt x="25261" y="50830"/>
                </a:lnTo>
                <a:lnTo>
                  <a:pt x="25057" y="50727"/>
                </a:lnTo>
                <a:lnTo>
                  <a:pt x="24341" y="48068"/>
                </a:lnTo>
                <a:lnTo>
                  <a:pt x="24545" y="47250"/>
                </a:lnTo>
                <a:lnTo>
                  <a:pt x="25159" y="47659"/>
                </a:lnTo>
                <a:lnTo>
                  <a:pt x="25364" y="47557"/>
                </a:lnTo>
                <a:lnTo>
                  <a:pt x="25466" y="47761"/>
                </a:lnTo>
                <a:lnTo>
                  <a:pt x="25875" y="47966"/>
                </a:lnTo>
                <a:lnTo>
                  <a:pt x="26591" y="51034"/>
                </a:lnTo>
                <a:lnTo>
                  <a:pt x="27205" y="51341"/>
                </a:lnTo>
                <a:lnTo>
                  <a:pt x="27000" y="51852"/>
                </a:lnTo>
                <a:lnTo>
                  <a:pt x="28023" y="53080"/>
                </a:lnTo>
                <a:lnTo>
                  <a:pt x="27920" y="52977"/>
                </a:lnTo>
                <a:lnTo>
                  <a:pt x="28125" y="53591"/>
                </a:lnTo>
                <a:lnTo>
                  <a:pt x="27920" y="53795"/>
                </a:lnTo>
                <a:lnTo>
                  <a:pt x="28636" y="54307"/>
                </a:lnTo>
                <a:lnTo>
                  <a:pt x="28432" y="54205"/>
                </a:lnTo>
                <a:lnTo>
                  <a:pt x="29045" y="54920"/>
                </a:lnTo>
                <a:lnTo>
                  <a:pt x="28841" y="54920"/>
                </a:lnTo>
                <a:lnTo>
                  <a:pt x="29761" y="56148"/>
                </a:lnTo>
                <a:lnTo>
                  <a:pt x="30477" y="58091"/>
                </a:lnTo>
                <a:lnTo>
                  <a:pt x="29966" y="59216"/>
                </a:lnTo>
                <a:lnTo>
                  <a:pt x="37534" y="63920"/>
                </a:lnTo>
                <a:lnTo>
                  <a:pt x="39068" y="63307"/>
                </a:lnTo>
                <a:lnTo>
                  <a:pt x="39170" y="63307"/>
                </a:lnTo>
                <a:lnTo>
                  <a:pt x="39784" y="63614"/>
                </a:lnTo>
                <a:lnTo>
                  <a:pt x="39784" y="63614"/>
                </a:lnTo>
                <a:lnTo>
                  <a:pt x="39375" y="63307"/>
                </a:lnTo>
                <a:lnTo>
                  <a:pt x="39375" y="63307"/>
                </a:lnTo>
                <a:lnTo>
                  <a:pt x="44284" y="66375"/>
                </a:lnTo>
                <a:lnTo>
                  <a:pt x="45000" y="66273"/>
                </a:lnTo>
                <a:lnTo>
                  <a:pt x="45409" y="66682"/>
                </a:lnTo>
                <a:lnTo>
                  <a:pt x="45307" y="66989"/>
                </a:lnTo>
                <a:lnTo>
                  <a:pt x="46534" y="68830"/>
                </a:lnTo>
                <a:lnTo>
                  <a:pt x="46534" y="69443"/>
                </a:lnTo>
                <a:lnTo>
                  <a:pt x="47148" y="70159"/>
                </a:lnTo>
                <a:lnTo>
                  <a:pt x="47352" y="69852"/>
                </a:lnTo>
                <a:lnTo>
                  <a:pt x="47045" y="69443"/>
                </a:lnTo>
                <a:lnTo>
                  <a:pt x="47045" y="69443"/>
                </a:lnTo>
                <a:lnTo>
                  <a:pt x="48784" y="71386"/>
                </a:lnTo>
                <a:lnTo>
                  <a:pt x="48784" y="71386"/>
                </a:lnTo>
                <a:lnTo>
                  <a:pt x="48580" y="71080"/>
                </a:lnTo>
                <a:lnTo>
                  <a:pt x="49091" y="71693"/>
                </a:lnTo>
                <a:lnTo>
                  <a:pt x="49705" y="71489"/>
                </a:lnTo>
                <a:lnTo>
                  <a:pt x="50625" y="72205"/>
                </a:lnTo>
                <a:lnTo>
                  <a:pt x="50727" y="71898"/>
                </a:lnTo>
                <a:lnTo>
                  <a:pt x="51136" y="72614"/>
                </a:lnTo>
                <a:lnTo>
                  <a:pt x="51648" y="72307"/>
                </a:lnTo>
                <a:lnTo>
                  <a:pt x="51341" y="71693"/>
                </a:lnTo>
                <a:lnTo>
                  <a:pt x="52670" y="70773"/>
                </a:lnTo>
                <a:lnTo>
                  <a:pt x="53182" y="71489"/>
                </a:lnTo>
                <a:lnTo>
                  <a:pt x="53182" y="71284"/>
                </a:lnTo>
                <a:lnTo>
                  <a:pt x="53386" y="71386"/>
                </a:lnTo>
                <a:lnTo>
                  <a:pt x="53489" y="71284"/>
                </a:lnTo>
                <a:lnTo>
                  <a:pt x="53693" y="71693"/>
                </a:lnTo>
                <a:lnTo>
                  <a:pt x="53386" y="71386"/>
                </a:lnTo>
                <a:lnTo>
                  <a:pt x="53182" y="71795"/>
                </a:lnTo>
                <a:lnTo>
                  <a:pt x="53795" y="75682"/>
                </a:lnTo>
                <a:lnTo>
                  <a:pt x="53898" y="75682"/>
                </a:lnTo>
                <a:lnTo>
                  <a:pt x="53898" y="75989"/>
                </a:lnTo>
                <a:lnTo>
                  <a:pt x="54000" y="75886"/>
                </a:lnTo>
                <a:lnTo>
                  <a:pt x="54205" y="75989"/>
                </a:lnTo>
                <a:lnTo>
                  <a:pt x="53489" y="77216"/>
                </a:lnTo>
                <a:lnTo>
                  <a:pt x="52977" y="77523"/>
                </a:lnTo>
                <a:lnTo>
                  <a:pt x="52773" y="78239"/>
                </a:lnTo>
                <a:lnTo>
                  <a:pt x="52364" y="78341"/>
                </a:lnTo>
                <a:lnTo>
                  <a:pt x="52568" y="78750"/>
                </a:lnTo>
                <a:lnTo>
                  <a:pt x="51648" y="79159"/>
                </a:lnTo>
                <a:lnTo>
                  <a:pt x="51239" y="80693"/>
                </a:lnTo>
                <a:lnTo>
                  <a:pt x="51034" y="80591"/>
                </a:lnTo>
                <a:lnTo>
                  <a:pt x="50727" y="81307"/>
                </a:lnTo>
                <a:lnTo>
                  <a:pt x="50727" y="82227"/>
                </a:lnTo>
                <a:lnTo>
                  <a:pt x="51034" y="82739"/>
                </a:lnTo>
                <a:lnTo>
                  <a:pt x="51545" y="82432"/>
                </a:lnTo>
                <a:lnTo>
                  <a:pt x="51648" y="82125"/>
                </a:lnTo>
                <a:lnTo>
                  <a:pt x="51750" y="82841"/>
                </a:lnTo>
                <a:lnTo>
                  <a:pt x="50318" y="84886"/>
                </a:lnTo>
                <a:lnTo>
                  <a:pt x="50830" y="85909"/>
                </a:lnTo>
                <a:lnTo>
                  <a:pt x="50625" y="86011"/>
                </a:lnTo>
                <a:lnTo>
                  <a:pt x="60852" y="98693"/>
                </a:lnTo>
                <a:lnTo>
                  <a:pt x="61977" y="118125"/>
                </a:lnTo>
                <a:lnTo>
                  <a:pt x="61670" y="118330"/>
                </a:lnTo>
                <a:lnTo>
                  <a:pt x="63102" y="122932"/>
                </a:lnTo>
                <a:lnTo>
                  <a:pt x="64125" y="122625"/>
                </a:lnTo>
                <a:lnTo>
                  <a:pt x="63818" y="123136"/>
                </a:lnTo>
                <a:lnTo>
                  <a:pt x="64125" y="123136"/>
                </a:lnTo>
                <a:lnTo>
                  <a:pt x="64330" y="123648"/>
                </a:lnTo>
                <a:lnTo>
                  <a:pt x="64023" y="123648"/>
                </a:lnTo>
                <a:lnTo>
                  <a:pt x="64227" y="125284"/>
                </a:lnTo>
                <a:lnTo>
                  <a:pt x="64636" y="125489"/>
                </a:lnTo>
                <a:lnTo>
                  <a:pt x="64534" y="126511"/>
                </a:lnTo>
                <a:lnTo>
                  <a:pt x="64943" y="126716"/>
                </a:lnTo>
                <a:lnTo>
                  <a:pt x="64330" y="126716"/>
                </a:lnTo>
                <a:lnTo>
                  <a:pt x="64636" y="127432"/>
                </a:lnTo>
                <a:lnTo>
                  <a:pt x="64534" y="127739"/>
                </a:lnTo>
                <a:lnTo>
                  <a:pt x="64330" y="127023"/>
                </a:lnTo>
                <a:lnTo>
                  <a:pt x="64023" y="127432"/>
                </a:lnTo>
                <a:lnTo>
                  <a:pt x="64023" y="127432"/>
                </a:lnTo>
                <a:lnTo>
                  <a:pt x="64227" y="127023"/>
                </a:lnTo>
                <a:lnTo>
                  <a:pt x="64023" y="126614"/>
                </a:lnTo>
                <a:lnTo>
                  <a:pt x="64023" y="127023"/>
                </a:lnTo>
                <a:lnTo>
                  <a:pt x="63409" y="127125"/>
                </a:lnTo>
                <a:lnTo>
                  <a:pt x="63614" y="127432"/>
                </a:lnTo>
                <a:lnTo>
                  <a:pt x="63205" y="127943"/>
                </a:lnTo>
                <a:lnTo>
                  <a:pt x="63205" y="127943"/>
                </a:lnTo>
                <a:lnTo>
                  <a:pt x="63716" y="127739"/>
                </a:lnTo>
                <a:lnTo>
                  <a:pt x="64227" y="128148"/>
                </a:lnTo>
                <a:lnTo>
                  <a:pt x="64227" y="128045"/>
                </a:lnTo>
                <a:lnTo>
                  <a:pt x="64534" y="128250"/>
                </a:lnTo>
                <a:lnTo>
                  <a:pt x="64534" y="128455"/>
                </a:lnTo>
                <a:lnTo>
                  <a:pt x="64432" y="128659"/>
                </a:lnTo>
                <a:lnTo>
                  <a:pt x="64636" y="129068"/>
                </a:lnTo>
                <a:lnTo>
                  <a:pt x="65148" y="128864"/>
                </a:lnTo>
                <a:lnTo>
                  <a:pt x="65557" y="129477"/>
                </a:lnTo>
                <a:lnTo>
                  <a:pt x="64534" y="129273"/>
                </a:lnTo>
                <a:lnTo>
                  <a:pt x="65148" y="129682"/>
                </a:lnTo>
                <a:lnTo>
                  <a:pt x="65455" y="130705"/>
                </a:lnTo>
                <a:lnTo>
                  <a:pt x="65352" y="130295"/>
                </a:lnTo>
                <a:lnTo>
                  <a:pt x="65455" y="130295"/>
                </a:lnTo>
                <a:lnTo>
                  <a:pt x="65864" y="131216"/>
                </a:lnTo>
                <a:lnTo>
                  <a:pt x="65352" y="131420"/>
                </a:lnTo>
                <a:lnTo>
                  <a:pt x="66068" y="131727"/>
                </a:lnTo>
                <a:lnTo>
                  <a:pt x="65864" y="131727"/>
                </a:lnTo>
                <a:lnTo>
                  <a:pt x="66170" y="132034"/>
                </a:lnTo>
                <a:lnTo>
                  <a:pt x="66273" y="131727"/>
                </a:lnTo>
                <a:lnTo>
                  <a:pt x="66375" y="131932"/>
                </a:lnTo>
                <a:lnTo>
                  <a:pt x="66375" y="132239"/>
                </a:lnTo>
                <a:lnTo>
                  <a:pt x="66170" y="132034"/>
                </a:lnTo>
                <a:lnTo>
                  <a:pt x="65557" y="131625"/>
                </a:lnTo>
                <a:lnTo>
                  <a:pt x="65250" y="131932"/>
                </a:lnTo>
                <a:lnTo>
                  <a:pt x="67193" y="133261"/>
                </a:lnTo>
                <a:lnTo>
                  <a:pt x="67398" y="133159"/>
                </a:lnTo>
                <a:lnTo>
                  <a:pt x="67091" y="132750"/>
                </a:lnTo>
                <a:lnTo>
                  <a:pt x="67705" y="133057"/>
                </a:lnTo>
                <a:lnTo>
                  <a:pt x="67398" y="133159"/>
                </a:lnTo>
                <a:lnTo>
                  <a:pt x="67500" y="133261"/>
                </a:lnTo>
                <a:lnTo>
                  <a:pt x="67602" y="133159"/>
                </a:lnTo>
                <a:lnTo>
                  <a:pt x="67807" y="133568"/>
                </a:lnTo>
                <a:lnTo>
                  <a:pt x="67807" y="133568"/>
                </a:lnTo>
                <a:lnTo>
                  <a:pt x="67500" y="133261"/>
                </a:lnTo>
                <a:lnTo>
                  <a:pt x="67295" y="133364"/>
                </a:lnTo>
                <a:lnTo>
                  <a:pt x="66477" y="133364"/>
                </a:lnTo>
                <a:lnTo>
                  <a:pt x="66886" y="133773"/>
                </a:lnTo>
                <a:lnTo>
                  <a:pt x="67500" y="133670"/>
                </a:lnTo>
                <a:lnTo>
                  <a:pt x="67295" y="134080"/>
                </a:lnTo>
                <a:lnTo>
                  <a:pt x="67705" y="134284"/>
                </a:lnTo>
                <a:lnTo>
                  <a:pt x="67807" y="134080"/>
                </a:lnTo>
                <a:lnTo>
                  <a:pt x="67926" y="134000"/>
                </a:lnTo>
                <a:lnTo>
                  <a:pt x="67926" y="134000"/>
                </a:lnTo>
                <a:lnTo>
                  <a:pt x="68420" y="134693"/>
                </a:lnTo>
                <a:lnTo>
                  <a:pt x="69136" y="133977"/>
                </a:lnTo>
                <a:lnTo>
                  <a:pt x="69136" y="134284"/>
                </a:lnTo>
                <a:lnTo>
                  <a:pt x="68932" y="134489"/>
                </a:lnTo>
                <a:lnTo>
                  <a:pt x="68932" y="134693"/>
                </a:lnTo>
                <a:lnTo>
                  <a:pt x="68727" y="134795"/>
                </a:lnTo>
                <a:lnTo>
                  <a:pt x="69750" y="134795"/>
                </a:lnTo>
                <a:lnTo>
                  <a:pt x="69545" y="134182"/>
                </a:lnTo>
                <a:lnTo>
                  <a:pt x="69767" y="133988"/>
                </a:lnTo>
                <a:lnTo>
                  <a:pt x="69767" y="133988"/>
                </a:lnTo>
                <a:lnTo>
                  <a:pt x="70057" y="134182"/>
                </a:lnTo>
                <a:lnTo>
                  <a:pt x="69852" y="134284"/>
                </a:lnTo>
                <a:lnTo>
                  <a:pt x="70568" y="134591"/>
                </a:lnTo>
                <a:lnTo>
                  <a:pt x="70364" y="135000"/>
                </a:lnTo>
                <a:lnTo>
                  <a:pt x="71489" y="135614"/>
                </a:lnTo>
                <a:lnTo>
                  <a:pt x="71386" y="135716"/>
                </a:lnTo>
                <a:lnTo>
                  <a:pt x="70159" y="135205"/>
                </a:lnTo>
                <a:lnTo>
                  <a:pt x="70364" y="135205"/>
                </a:lnTo>
                <a:lnTo>
                  <a:pt x="70057" y="135000"/>
                </a:lnTo>
                <a:lnTo>
                  <a:pt x="69955" y="135102"/>
                </a:lnTo>
                <a:lnTo>
                  <a:pt x="70568" y="135716"/>
                </a:lnTo>
                <a:lnTo>
                  <a:pt x="70057" y="135511"/>
                </a:lnTo>
                <a:lnTo>
                  <a:pt x="69443" y="135716"/>
                </a:lnTo>
                <a:lnTo>
                  <a:pt x="69545" y="135818"/>
                </a:lnTo>
                <a:lnTo>
                  <a:pt x="73943" y="136125"/>
                </a:lnTo>
                <a:lnTo>
                  <a:pt x="74557" y="135818"/>
                </a:lnTo>
                <a:lnTo>
                  <a:pt x="71489" y="134489"/>
                </a:lnTo>
                <a:lnTo>
                  <a:pt x="71591" y="134284"/>
                </a:lnTo>
                <a:lnTo>
                  <a:pt x="71080" y="133875"/>
                </a:lnTo>
                <a:lnTo>
                  <a:pt x="69782" y="133975"/>
                </a:lnTo>
                <a:lnTo>
                  <a:pt x="69782" y="133975"/>
                </a:lnTo>
                <a:lnTo>
                  <a:pt x="70364" y="133466"/>
                </a:lnTo>
                <a:lnTo>
                  <a:pt x="71080" y="133568"/>
                </a:lnTo>
                <a:lnTo>
                  <a:pt x="71080" y="133568"/>
                </a:lnTo>
                <a:lnTo>
                  <a:pt x="70057" y="132852"/>
                </a:lnTo>
                <a:lnTo>
                  <a:pt x="70364" y="132750"/>
                </a:lnTo>
                <a:lnTo>
                  <a:pt x="69852" y="132341"/>
                </a:lnTo>
                <a:lnTo>
                  <a:pt x="70159" y="131318"/>
                </a:lnTo>
                <a:lnTo>
                  <a:pt x="69750" y="131216"/>
                </a:lnTo>
                <a:lnTo>
                  <a:pt x="69955" y="131216"/>
                </a:lnTo>
                <a:lnTo>
                  <a:pt x="69955" y="131011"/>
                </a:lnTo>
                <a:lnTo>
                  <a:pt x="70670" y="131216"/>
                </a:lnTo>
                <a:lnTo>
                  <a:pt x="70670" y="131216"/>
                </a:lnTo>
                <a:lnTo>
                  <a:pt x="70466" y="130500"/>
                </a:lnTo>
                <a:lnTo>
                  <a:pt x="71591" y="129170"/>
                </a:lnTo>
                <a:lnTo>
                  <a:pt x="71182" y="129068"/>
                </a:lnTo>
                <a:lnTo>
                  <a:pt x="71284" y="128455"/>
                </a:lnTo>
                <a:lnTo>
                  <a:pt x="69443" y="127330"/>
                </a:lnTo>
                <a:lnTo>
                  <a:pt x="69852" y="126409"/>
                </a:lnTo>
                <a:lnTo>
                  <a:pt x="70159" y="126205"/>
                </a:lnTo>
                <a:lnTo>
                  <a:pt x="70670" y="126205"/>
                </a:lnTo>
                <a:lnTo>
                  <a:pt x="70568" y="124670"/>
                </a:lnTo>
                <a:lnTo>
                  <a:pt x="71182" y="124159"/>
                </a:lnTo>
                <a:lnTo>
                  <a:pt x="70568" y="123852"/>
                </a:lnTo>
                <a:lnTo>
                  <a:pt x="70977" y="123750"/>
                </a:lnTo>
                <a:lnTo>
                  <a:pt x="71284" y="124057"/>
                </a:lnTo>
                <a:lnTo>
                  <a:pt x="71284" y="124057"/>
                </a:lnTo>
                <a:lnTo>
                  <a:pt x="70977" y="123443"/>
                </a:lnTo>
                <a:lnTo>
                  <a:pt x="70773" y="123545"/>
                </a:lnTo>
                <a:lnTo>
                  <a:pt x="70364" y="123239"/>
                </a:lnTo>
                <a:lnTo>
                  <a:pt x="69955" y="122318"/>
                </a:lnTo>
                <a:lnTo>
                  <a:pt x="70057" y="122011"/>
                </a:lnTo>
                <a:lnTo>
                  <a:pt x="71182" y="122318"/>
                </a:lnTo>
                <a:lnTo>
                  <a:pt x="72205" y="122011"/>
                </a:lnTo>
                <a:lnTo>
                  <a:pt x="72000" y="121193"/>
                </a:lnTo>
                <a:lnTo>
                  <a:pt x="72102" y="120886"/>
                </a:lnTo>
                <a:lnTo>
                  <a:pt x="71898" y="120580"/>
                </a:lnTo>
                <a:lnTo>
                  <a:pt x="72000" y="120580"/>
                </a:lnTo>
                <a:lnTo>
                  <a:pt x="71693" y="120170"/>
                </a:lnTo>
                <a:lnTo>
                  <a:pt x="75477" y="119250"/>
                </a:lnTo>
                <a:lnTo>
                  <a:pt x="75886" y="117716"/>
                </a:lnTo>
                <a:lnTo>
                  <a:pt x="73739" y="114545"/>
                </a:lnTo>
                <a:lnTo>
                  <a:pt x="73739" y="114034"/>
                </a:lnTo>
                <a:lnTo>
                  <a:pt x="73943" y="114034"/>
                </a:lnTo>
                <a:lnTo>
                  <a:pt x="73841" y="113420"/>
                </a:lnTo>
                <a:lnTo>
                  <a:pt x="74045" y="113932"/>
                </a:lnTo>
                <a:lnTo>
                  <a:pt x="73841" y="114341"/>
                </a:lnTo>
                <a:lnTo>
                  <a:pt x="74557" y="115466"/>
                </a:lnTo>
                <a:lnTo>
                  <a:pt x="77216" y="115875"/>
                </a:lnTo>
                <a:lnTo>
                  <a:pt x="79466" y="111580"/>
                </a:lnTo>
                <a:lnTo>
                  <a:pt x="79568" y="111682"/>
                </a:lnTo>
                <a:lnTo>
                  <a:pt x="79568" y="111273"/>
                </a:lnTo>
                <a:lnTo>
                  <a:pt x="79466" y="110966"/>
                </a:lnTo>
                <a:lnTo>
                  <a:pt x="79773" y="111273"/>
                </a:lnTo>
                <a:lnTo>
                  <a:pt x="79875" y="111273"/>
                </a:lnTo>
                <a:lnTo>
                  <a:pt x="79364" y="112500"/>
                </a:lnTo>
                <a:lnTo>
                  <a:pt x="79773" y="112193"/>
                </a:lnTo>
                <a:lnTo>
                  <a:pt x="80080" y="111170"/>
                </a:lnTo>
                <a:lnTo>
                  <a:pt x="79875" y="111273"/>
                </a:lnTo>
                <a:lnTo>
                  <a:pt x="79875" y="111273"/>
                </a:lnTo>
                <a:lnTo>
                  <a:pt x="81409" y="107898"/>
                </a:lnTo>
                <a:lnTo>
                  <a:pt x="81102" y="106159"/>
                </a:lnTo>
                <a:lnTo>
                  <a:pt x="81614" y="106057"/>
                </a:lnTo>
                <a:lnTo>
                  <a:pt x="81511" y="106159"/>
                </a:lnTo>
                <a:lnTo>
                  <a:pt x="85398" y="103705"/>
                </a:lnTo>
                <a:lnTo>
                  <a:pt x="85807" y="103602"/>
                </a:lnTo>
                <a:lnTo>
                  <a:pt x="85909" y="103398"/>
                </a:lnTo>
                <a:lnTo>
                  <a:pt x="86114" y="103705"/>
                </a:lnTo>
                <a:lnTo>
                  <a:pt x="86830" y="103602"/>
                </a:lnTo>
                <a:lnTo>
                  <a:pt x="86932" y="103091"/>
                </a:lnTo>
                <a:lnTo>
                  <a:pt x="87750" y="102580"/>
                </a:lnTo>
                <a:lnTo>
                  <a:pt x="89080" y="94398"/>
                </a:lnTo>
                <a:lnTo>
                  <a:pt x="89080" y="93170"/>
                </a:lnTo>
                <a:lnTo>
                  <a:pt x="89284" y="93068"/>
                </a:lnTo>
                <a:lnTo>
                  <a:pt x="89489" y="93375"/>
                </a:lnTo>
                <a:lnTo>
                  <a:pt x="90409" y="91534"/>
                </a:lnTo>
                <a:lnTo>
                  <a:pt x="90409" y="91739"/>
                </a:lnTo>
                <a:lnTo>
                  <a:pt x="92557" y="87136"/>
                </a:lnTo>
                <a:lnTo>
                  <a:pt x="91943" y="85398"/>
                </a:lnTo>
                <a:lnTo>
                  <a:pt x="84273" y="82739"/>
                </a:lnTo>
                <a:lnTo>
                  <a:pt x="84068" y="82943"/>
                </a:lnTo>
                <a:lnTo>
                  <a:pt x="83966" y="82534"/>
                </a:lnTo>
                <a:lnTo>
                  <a:pt x="83557" y="83352"/>
                </a:lnTo>
                <a:lnTo>
                  <a:pt x="83557" y="83352"/>
                </a:lnTo>
                <a:lnTo>
                  <a:pt x="83659" y="82636"/>
                </a:lnTo>
                <a:lnTo>
                  <a:pt x="83557" y="82330"/>
                </a:lnTo>
                <a:lnTo>
                  <a:pt x="83557" y="81818"/>
                </a:lnTo>
                <a:lnTo>
                  <a:pt x="80591" y="80795"/>
                </a:lnTo>
                <a:lnTo>
                  <a:pt x="79057" y="82739"/>
                </a:lnTo>
                <a:lnTo>
                  <a:pt x="79364" y="81818"/>
                </a:lnTo>
                <a:lnTo>
                  <a:pt x="78341" y="82125"/>
                </a:lnTo>
                <a:lnTo>
                  <a:pt x="77932" y="81307"/>
                </a:lnTo>
                <a:lnTo>
                  <a:pt x="77625" y="81205"/>
                </a:lnTo>
                <a:lnTo>
                  <a:pt x="77011" y="81614"/>
                </a:lnTo>
                <a:lnTo>
                  <a:pt x="76295" y="81614"/>
                </a:lnTo>
                <a:lnTo>
                  <a:pt x="78852" y="78750"/>
                </a:lnTo>
                <a:lnTo>
                  <a:pt x="77216" y="75375"/>
                </a:lnTo>
                <a:lnTo>
                  <a:pt x="77011" y="75580"/>
                </a:lnTo>
                <a:lnTo>
                  <a:pt x="76807" y="75068"/>
                </a:lnTo>
                <a:lnTo>
                  <a:pt x="76705" y="75170"/>
                </a:lnTo>
                <a:lnTo>
                  <a:pt x="75273" y="74148"/>
                </a:lnTo>
                <a:lnTo>
                  <a:pt x="75068" y="74557"/>
                </a:lnTo>
                <a:lnTo>
                  <a:pt x="74455" y="73841"/>
                </a:lnTo>
                <a:lnTo>
                  <a:pt x="73432" y="74148"/>
                </a:lnTo>
                <a:lnTo>
                  <a:pt x="72614" y="73943"/>
                </a:lnTo>
                <a:lnTo>
                  <a:pt x="72307" y="74352"/>
                </a:lnTo>
                <a:lnTo>
                  <a:pt x="72307" y="73739"/>
                </a:lnTo>
                <a:lnTo>
                  <a:pt x="71284" y="72920"/>
                </a:lnTo>
                <a:lnTo>
                  <a:pt x="70977" y="73432"/>
                </a:lnTo>
                <a:lnTo>
                  <a:pt x="70977" y="73432"/>
                </a:lnTo>
                <a:lnTo>
                  <a:pt x="71080" y="72307"/>
                </a:lnTo>
                <a:lnTo>
                  <a:pt x="69852" y="71284"/>
                </a:lnTo>
                <a:lnTo>
                  <a:pt x="68420" y="71182"/>
                </a:lnTo>
                <a:lnTo>
                  <a:pt x="68830" y="70875"/>
                </a:lnTo>
                <a:lnTo>
                  <a:pt x="69034" y="70568"/>
                </a:lnTo>
                <a:lnTo>
                  <a:pt x="68932" y="70159"/>
                </a:lnTo>
                <a:lnTo>
                  <a:pt x="68420" y="69852"/>
                </a:lnTo>
                <a:lnTo>
                  <a:pt x="68318" y="69955"/>
                </a:lnTo>
                <a:lnTo>
                  <a:pt x="68318" y="70159"/>
                </a:lnTo>
                <a:lnTo>
                  <a:pt x="67909" y="69852"/>
                </a:lnTo>
                <a:lnTo>
                  <a:pt x="67807" y="69955"/>
                </a:lnTo>
                <a:lnTo>
                  <a:pt x="67602" y="69545"/>
                </a:lnTo>
                <a:lnTo>
                  <a:pt x="67398" y="69648"/>
                </a:lnTo>
                <a:lnTo>
                  <a:pt x="67295" y="69239"/>
                </a:lnTo>
                <a:lnTo>
                  <a:pt x="68216" y="69034"/>
                </a:lnTo>
                <a:lnTo>
                  <a:pt x="66068" y="69136"/>
                </a:lnTo>
                <a:lnTo>
                  <a:pt x="66068" y="69239"/>
                </a:lnTo>
                <a:lnTo>
                  <a:pt x="66580" y="69239"/>
                </a:lnTo>
                <a:lnTo>
                  <a:pt x="65045" y="69648"/>
                </a:lnTo>
                <a:lnTo>
                  <a:pt x="64636" y="69443"/>
                </a:lnTo>
                <a:lnTo>
                  <a:pt x="64432" y="69136"/>
                </a:lnTo>
                <a:lnTo>
                  <a:pt x="62489" y="69136"/>
                </a:lnTo>
                <a:lnTo>
                  <a:pt x="62284" y="68523"/>
                </a:lnTo>
                <a:lnTo>
                  <a:pt x="61466" y="68216"/>
                </a:lnTo>
                <a:lnTo>
                  <a:pt x="61159" y="67705"/>
                </a:lnTo>
                <a:lnTo>
                  <a:pt x="60750" y="67705"/>
                </a:lnTo>
                <a:lnTo>
                  <a:pt x="61159" y="68114"/>
                </a:lnTo>
                <a:lnTo>
                  <a:pt x="59727" y="68727"/>
                </a:lnTo>
                <a:lnTo>
                  <a:pt x="59523" y="69239"/>
                </a:lnTo>
                <a:lnTo>
                  <a:pt x="59932" y="70057"/>
                </a:lnTo>
                <a:lnTo>
                  <a:pt x="59625" y="70670"/>
                </a:lnTo>
                <a:lnTo>
                  <a:pt x="59216" y="70364"/>
                </a:lnTo>
                <a:lnTo>
                  <a:pt x="59114" y="69648"/>
                </a:lnTo>
                <a:lnTo>
                  <a:pt x="59420" y="69239"/>
                </a:lnTo>
                <a:lnTo>
                  <a:pt x="59318" y="68727"/>
                </a:lnTo>
                <a:lnTo>
                  <a:pt x="59420" y="68727"/>
                </a:lnTo>
                <a:lnTo>
                  <a:pt x="59216" y="68114"/>
                </a:lnTo>
                <a:lnTo>
                  <a:pt x="59830" y="67807"/>
                </a:lnTo>
                <a:lnTo>
                  <a:pt x="59625" y="67295"/>
                </a:lnTo>
                <a:lnTo>
                  <a:pt x="56966" y="68932"/>
                </a:lnTo>
                <a:lnTo>
                  <a:pt x="56966" y="68727"/>
                </a:lnTo>
                <a:lnTo>
                  <a:pt x="56557" y="68625"/>
                </a:lnTo>
                <a:lnTo>
                  <a:pt x="55739" y="69648"/>
                </a:lnTo>
                <a:lnTo>
                  <a:pt x="55841" y="69545"/>
                </a:lnTo>
                <a:lnTo>
                  <a:pt x="55534" y="70364"/>
                </a:lnTo>
                <a:lnTo>
                  <a:pt x="54614" y="71182"/>
                </a:lnTo>
                <a:lnTo>
                  <a:pt x="54511" y="71898"/>
                </a:lnTo>
                <a:lnTo>
                  <a:pt x="52977" y="70364"/>
                </a:lnTo>
                <a:lnTo>
                  <a:pt x="52057" y="70261"/>
                </a:lnTo>
                <a:lnTo>
                  <a:pt x="51034" y="70875"/>
                </a:lnTo>
                <a:lnTo>
                  <a:pt x="50011" y="70670"/>
                </a:lnTo>
                <a:lnTo>
                  <a:pt x="50011" y="70670"/>
                </a:lnTo>
                <a:lnTo>
                  <a:pt x="50114" y="70875"/>
                </a:lnTo>
                <a:lnTo>
                  <a:pt x="48375" y="68420"/>
                </a:lnTo>
                <a:lnTo>
                  <a:pt x="48580" y="67602"/>
                </a:lnTo>
                <a:lnTo>
                  <a:pt x="48682" y="67705"/>
                </a:lnTo>
                <a:lnTo>
                  <a:pt x="48784" y="66989"/>
                </a:lnTo>
                <a:lnTo>
                  <a:pt x="48784" y="67193"/>
                </a:lnTo>
                <a:lnTo>
                  <a:pt x="49193" y="64739"/>
                </a:lnTo>
                <a:lnTo>
                  <a:pt x="48989" y="64330"/>
                </a:lnTo>
                <a:lnTo>
                  <a:pt x="48580" y="64125"/>
                </a:lnTo>
                <a:lnTo>
                  <a:pt x="48886" y="64227"/>
                </a:lnTo>
                <a:lnTo>
                  <a:pt x="48273" y="63716"/>
                </a:lnTo>
                <a:lnTo>
                  <a:pt x="44284" y="63614"/>
                </a:lnTo>
                <a:lnTo>
                  <a:pt x="45000" y="62795"/>
                </a:lnTo>
                <a:lnTo>
                  <a:pt x="45102" y="61159"/>
                </a:lnTo>
                <a:lnTo>
                  <a:pt x="45409" y="60648"/>
                </a:lnTo>
                <a:lnTo>
                  <a:pt x="45511" y="61261"/>
                </a:lnTo>
                <a:lnTo>
                  <a:pt x="46023" y="60136"/>
                </a:lnTo>
                <a:lnTo>
                  <a:pt x="45818" y="60239"/>
                </a:lnTo>
                <a:lnTo>
                  <a:pt x="46125" y="59932"/>
                </a:lnTo>
                <a:lnTo>
                  <a:pt x="46125" y="59625"/>
                </a:lnTo>
                <a:lnTo>
                  <a:pt x="46534" y="58807"/>
                </a:lnTo>
                <a:lnTo>
                  <a:pt x="46432" y="57989"/>
                </a:lnTo>
                <a:lnTo>
                  <a:pt x="43875" y="58295"/>
                </a:lnTo>
                <a:lnTo>
                  <a:pt x="42955" y="60239"/>
                </a:lnTo>
                <a:lnTo>
                  <a:pt x="42341" y="60648"/>
                </a:lnTo>
                <a:lnTo>
                  <a:pt x="42545" y="60648"/>
                </a:lnTo>
                <a:lnTo>
                  <a:pt x="42443" y="60955"/>
                </a:lnTo>
                <a:lnTo>
                  <a:pt x="39477" y="61261"/>
                </a:lnTo>
                <a:lnTo>
                  <a:pt x="38557" y="60750"/>
                </a:lnTo>
                <a:lnTo>
                  <a:pt x="38557" y="60750"/>
                </a:lnTo>
                <a:lnTo>
                  <a:pt x="38659" y="60852"/>
                </a:lnTo>
                <a:lnTo>
                  <a:pt x="38659" y="60852"/>
                </a:lnTo>
                <a:lnTo>
                  <a:pt x="38352" y="60648"/>
                </a:lnTo>
                <a:lnTo>
                  <a:pt x="38352" y="60648"/>
                </a:lnTo>
                <a:lnTo>
                  <a:pt x="38557" y="60750"/>
                </a:lnTo>
                <a:lnTo>
                  <a:pt x="37432" y="57989"/>
                </a:lnTo>
                <a:lnTo>
                  <a:pt x="37432" y="58193"/>
                </a:lnTo>
                <a:lnTo>
                  <a:pt x="37227" y="57375"/>
                </a:lnTo>
                <a:lnTo>
                  <a:pt x="37432" y="57989"/>
                </a:lnTo>
                <a:lnTo>
                  <a:pt x="38455" y="52159"/>
                </a:lnTo>
                <a:lnTo>
                  <a:pt x="38250" y="51750"/>
                </a:lnTo>
                <a:lnTo>
                  <a:pt x="38761" y="51545"/>
                </a:lnTo>
                <a:lnTo>
                  <a:pt x="38761" y="51341"/>
                </a:lnTo>
                <a:lnTo>
                  <a:pt x="39068" y="51136"/>
                </a:lnTo>
                <a:lnTo>
                  <a:pt x="38966" y="51136"/>
                </a:lnTo>
                <a:lnTo>
                  <a:pt x="39170" y="51034"/>
                </a:lnTo>
                <a:lnTo>
                  <a:pt x="39375" y="50830"/>
                </a:lnTo>
                <a:lnTo>
                  <a:pt x="39682" y="50727"/>
                </a:lnTo>
                <a:lnTo>
                  <a:pt x="39580" y="50523"/>
                </a:lnTo>
                <a:lnTo>
                  <a:pt x="40091" y="50625"/>
                </a:lnTo>
                <a:lnTo>
                  <a:pt x="41216" y="49909"/>
                </a:lnTo>
                <a:lnTo>
                  <a:pt x="41216" y="49705"/>
                </a:lnTo>
                <a:lnTo>
                  <a:pt x="41420" y="49398"/>
                </a:lnTo>
                <a:lnTo>
                  <a:pt x="41420" y="49602"/>
                </a:lnTo>
                <a:lnTo>
                  <a:pt x="41625" y="49602"/>
                </a:lnTo>
                <a:lnTo>
                  <a:pt x="41318" y="49807"/>
                </a:lnTo>
                <a:lnTo>
                  <a:pt x="42341" y="49193"/>
                </a:lnTo>
                <a:lnTo>
                  <a:pt x="43773" y="49602"/>
                </a:lnTo>
                <a:lnTo>
                  <a:pt x="43977" y="49398"/>
                </a:lnTo>
                <a:lnTo>
                  <a:pt x="44489" y="49602"/>
                </a:lnTo>
                <a:lnTo>
                  <a:pt x="44489" y="49909"/>
                </a:lnTo>
                <a:lnTo>
                  <a:pt x="44386" y="49909"/>
                </a:lnTo>
                <a:lnTo>
                  <a:pt x="45205" y="50114"/>
                </a:lnTo>
                <a:lnTo>
                  <a:pt x="45409" y="49705"/>
                </a:lnTo>
                <a:lnTo>
                  <a:pt x="45920" y="50216"/>
                </a:lnTo>
                <a:lnTo>
                  <a:pt x="46125" y="50216"/>
                </a:lnTo>
                <a:lnTo>
                  <a:pt x="45818" y="49705"/>
                </a:lnTo>
                <a:lnTo>
                  <a:pt x="46227" y="49091"/>
                </a:lnTo>
                <a:lnTo>
                  <a:pt x="46227" y="49091"/>
                </a:lnTo>
                <a:lnTo>
                  <a:pt x="45920" y="49295"/>
                </a:lnTo>
                <a:lnTo>
                  <a:pt x="46023" y="48989"/>
                </a:lnTo>
                <a:lnTo>
                  <a:pt x="45307" y="49091"/>
                </a:lnTo>
                <a:lnTo>
                  <a:pt x="47557" y="48477"/>
                </a:lnTo>
                <a:lnTo>
                  <a:pt x="47557" y="48477"/>
                </a:lnTo>
                <a:lnTo>
                  <a:pt x="47455" y="48989"/>
                </a:lnTo>
                <a:lnTo>
                  <a:pt x="47966" y="48784"/>
                </a:lnTo>
                <a:lnTo>
                  <a:pt x="47966" y="48886"/>
                </a:lnTo>
                <a:lnTo>
                  <a:pt x="48477" y="48580"/>
                </a:lnTo>
                <a:lnTo>
                  <a:pt x="48477" y="48580"/>
                </a:lnTo>
                <a:lnTo>
                  <a:pt x="48170" y="48886"/>
                </a:lnTo>
                <a:lnTo>
                  <a:pt x="48886" y="48784"/>
                </a:lnTo>
                <a:lnTo>
                  <a:pt x="49602" y="48886"/>
                </a:lnTo>
                <a:lnTo>
                  <a:pt x="49500" y="49091"/>
                </a:lnTo>
                <a:lnTo>
                  <a:pt x="49655" y="49401"/>
                </a:lnTo>
                <a:lnTo>
                  <a:pt x="49655" y="49401"/>
                </a:lnTo>
                <a:lnTo>
                  <a:pt x="51239" y="49500"/>
                </a:lnTo>
                <a:lnTo>
                  <a:pt x="51750" y="50216"/>
                </a:lnTo>
                <a:lnTo>
                  <a:pt x="51443" y="51545"/>
                </a:lnTo>
                <a:lnTo>
                  <a:pt x="51648" y="51239"/>
                </a:lnTo>
                <a:lnTo>
                  <a:pt x="51852" y="51341"/>
                </a:lnTo>
                <a:lnTo>
                  <a:pt x="51443" y="51750"/>
                </a:lnTo>
                <a:lnTo>
                  <a:pt x="52670" y="54102"/>
                </a:lnTo>
                <a:lnTo>
                  <a:pt x="52875" y="54102"/>
                </a:lnTo>
                <a:lnTo>
                  <a:pt x="53485" y="53390"/>
                </a:lnTo>
                <a:lnTo>
                  <a:pt x="53485" y="53390"/>
                </a:lnTo>
                <a:lnTo>
                  <a:pt x="53403" y="50915"/>
                </a:lnTo>
                <a:lnTo>
                  <a:pt x="53591" y="50727"/>
                </a:lnTo>
                <a:lnTo>
                  <a:pt x="53489" y="47761"/>
                </a:lnTo>
                <a:lnTo>
                  <a:pt x="53693" y="47659"/>
                </a:lnTo>
                <a:lnTo>
                  <a:pt x="54307" y="46636"/>
                </a:lnTo>
                <a:lnTo>
                  <a:pt x="54307" y="46841"/>
                </a:lnTo>
                <a:lnTo>
                  <a:pt x="54409" y="46739"/>
                </a:lnTo>
                <a:lnTo>
                  <a:pt x="54409" y="46636"/>
                </a:lnTo>
                <a:lnTo>
                  <a:pt x="55841" y="45716"/>
                </a:lnTo>
                <a:lnTo>
                  <a:pt x="55841" y="45818"/>
                </a:lnTo>
                <a:lnTo>
                  <a:pt x="57170" y="44898"/>
                </a:lnTo>
                <a:lnTo>
                  <a:pt x="57170" y="45102"/>
                </a:lnTo>
                <a:lnTo>
                  <a:pt x="57784" y="44284"/>
                </a:lnTo>
                <a:lnTo>
                  <a:pt x="58705" y="44080"/>
                </a:lnTo>
                <a:lnTo>
                  <a:pt x="58193" y="43875"/>
                </a:lnTo>
                <a:lnTo>
                  <a:pt x="58602" y="43875"/>
                </a:lnTo>
                <a:lnTo>
                  <a:pt x="58295" y="43466"/>
                </a:lnTo>
                <a:lnTo>
                  <a:pt x="59420" y="43364"/>
                </a:lnTo>
                <a:lnTo>
                  <a:pt x="59523" y="43057"/>
                </a:lnTo>
                <a:lnTo>
                  <a:pt x="59523" y="43057"/>
                </a:lnTo>
                <a:lnTo>
                  <a:pt x="59216" y="43364"/>
                </a:lnTo>
                <a:lnTo>
                  <a:pt x="58705" y="43057"/>
                </a:lnTo>
                <a:lnTo>
                  <a:pt x="58807" y="42750"/>
                </a:lnTo>
                <a:lnTo>
                  <a:pt x="59216" y="42852"/>
                </a:lnTo>
                <a:lnTo>
                  <a:pt x="59318" y="42750"/>
                </a:lnTo>
                <a:lnTo>
                  <a:pt x="59523" y="42852"/>
                </a:lnTo>
                <a:lnTo>
                  <a:pt x="59523" y="42545"/>
                </a:lnTo>
                <a:lnTo>
                  <a:pt x="59420" y="42034"/>
                </a:lnTo>
                <a:lnTo>
                  <a:pt x="59216" y="41932"/>
                </a:lnTo>
                <a:lnTo>
                  <a:pt x="58705" y="41625"/>
                </a:lnTo>
                <a:lnTo>
                  <a:pt x="59114" y="41727"/>
                </a:lnTo>
                <a:lnTo>
                  <a:pt x="59216" y="41932"/>
                </a:lnTo>
                <a:lnTo>
                  <a:pt x="59216" y="41932"/>
                </a:lnTo>
                <a:lnTo>
                  <a:pt x="59114" y="41420"/>
                </a:lnTo>
                <a:lnTo>
                  <a:pt x="59420" y="41420"/>
                </a:lnTo>
                <a:lnTo>
                  <a:pt x="59523" y="41318"/>
                </a:lnTo>
                <a:lnTo>
                  <a:pt x="59011" y="40705"/>
                </a:lnTo>
                <a:lnTo>
                  <a:pt x="59523" y="41216"/>
                </a:lnTo>
                <a:lnTo>
                  <a:pt x="59523" y="40807"/>
                </a:lnTo>
                <a:lnTo>
                  <a:pt x="58909" y="40500"/>
                </a:lnTo>
                <a:lnTo>
                  <a:pt x="59318" y="39989"/>
                </a:lnTo>
                <a:lnTo>
                  <a:pt x="59011" y="40500"/>
                </a:lnTo>
                <a:lnTo>
                  <a:pt x="59216" y="40398"/>
                </a:lnTo>
                <a:lnTo>
                  <a:pt x="59216" y="40602"/>
                </a:lnTo>
                <a:lnTo>
                  <a:pt x="59318" y="40500"/>
                </a:lnTo>
                <a:lnTo>
                  <a:pt x="59625" y="40807"/>
                </a:lnTo>
                <a:lnTo>
                  <a:pt x="59523" y="40295"/>
                </a:lnTo>
                <a:lnTo>
                  <a:pt x="59727" y="40500"/>
                </a:lnTo>
                <a:lnTo>
                  <a:pt x="59830" y="39580"/>
                </a:lnTo>
                <a:lnTo>
                  <a:pt x="60034" y="39477"/>
                </a:lnTo>
                <a:lnTo>
                  <a:pt x="60034" y="39580"/>
                </a:lnTo>
                <a:lnTo>
                  <a:pt x="60136" y="39375"/>
                </a:lnTo>
                <a:lnTo>
                  <a:pt x="60136" y="39477"/>
                </a:lnTo>
                <a:lnTo>
                  <a:pt x="60443" y="39273"/>
                </a:lnTo>
                <a:lnTo>
                  <a:pt x="60443" y="39375"/>
                </a:lnTo>
                <a:lnTo>
                  <a:pt x="60341" y="39477"/>
                </a:lnTo>
                <a:lnTo>
                  <a:pt x="60443" y="39477"/>
                </a:lnTo>
                <a:lnTo>
                  <a:pt x="60034" y="39784"/>
                </a:lnTo>
                <a:lnTo>
                  <a:pt x="60136" y="39784"/>
                </a:lnTo>
                <a:lnTo>
                  <a:pt x="59830" y="40193"/>
                </a:lnTo>
                <a:lnTo>
                  <a:pt x="60136" y="40295"/>
                </a:lnTo>
                <a:lnTo>
                  <a:pt x="60136" y="40500"/>
                </a:lnTo>
                <a:lnTo>
                  <a:pt x="60034" y="40705"/>
                </a:lnTo>
                <a:lnTo>
                  <a:pt x="60034" y="40909"/>
                </a:lnTo>
                <a:lnTo>
                  <a:pt x="60136" y="40909"/>
                </a:lnTo>
                <a:lnTo>
                  <a:pt x="59727" y="41830"/>
                </a:lnTo>
                <a:lnTo>
                  <a:pt x="60750" y="40500"/>
                </a:lnTo>
                <a:lnTo>
                  <a:pt x="60750" y="39375"/>
                </a:lnTo>
                <a:lnTo>
                  <a:pt x="61057" y="39886"/>
                </a:lnTo>
                <a:lnTo>
                  <a:pt x="62182" y="38864"/>
                </a:lnTo>
                <a:lnTo>
                  <a:pt x="62386" y="38455"/>
                </a:lnTo>
                <a:lnTo>
                  <a:pt x="62284" y="38250"/>
                </a:lnTo>
                <a:lnTo>
                  <a:pt x="62591" y="37636"/>
                </a:lnTo>
                <a:lnTo>
                  <a:pt x="62489" y="38148"/>
                </a:lnTo>
                <a:lnTo>
                  <a:pt x="64943" y="37125"/>
                </a:lnTo>
                <a:lnTo>
                  <a:pt x="65045" y="37227"/>
                </a:lnTo>
                <a:lnTo>
                  <a:pt x="65148" y="37125"/>
                </a:lnTo>
                <a:lnTo>
                  <a:pt x="65148" y="37125"/>
                </a:lnTo>
                <a:lnTo>
                  <a:pt x="65045" y="37432"/>
                </a:lnTo>
                <a:lnTo>
                  <a:pt x="65557" y="37227"/>
                </a:lnTo>
                <a:lnTo>
                  <a:pt x="65557" y="37227"/>
                </a:lnTo>
                <a:lnTo>
                  <a:pt x="65455" y="37330"/>
                </a:lnTo>
                <a:lnTo>
                  <a:pt x="66068" y="37227"/>
                </a:lnTo>
                <a:lnTo>
                  <a:pt x="65966" y="36818"/>
                </a:lnTo>
                <a:lnTo>
                  <a:pt x="65761" y="37125"/>
                </a:lnTo>
                <a:lnTo>
                  <a:pt x="65455" y="36614"/>
                </a:lnTo>
                <a:lnTo>
                  <a:pt x="66784" y="35080"/>
                </a:lnTo>
                <a:lnTo>
                  <a:pt x="66886" y="35182"/>
                </a:lnTo>
                <a:lnTo>
                  <a:pt x="66989" y="34977"/>
                </a:lnTo>
                <a:lnTo>
                  <a:pt x="66989" y="35080"/>
                </a:lnTo>
                <a:lnTo>
                  <a:pt x="67091" y="34875"/>
                </a:lnTo>
                <a:lnTo>
                  <a:pt x="67091" y="35080"/>
                </a:lnTo>
                <a:lnTo>
                  <a:pt x="67193" y="34977"/>
                </a:lnTo>
                <a:lnTo>
                  <a:pt x="68011" y="34364"/>
                </a:lnTo>
                <a:lnTo>
                  <a:pt x="68011" y="34466"/>
                </a:lnTo>
                <a:lnTo>
                  <a:pt x="67909" y="34568"/>
                </a:lnTo>
                <a:lnTo>
                  <a:pt x="68114" y="34670"/>
                </a:lnTo>
                <a:lnTo>
                  <a:pt x="68216" y="34364"/>
                </a:lnTo>
                <a:lnTo>
                  <a:pt x="68523" y="34568"/>
                </a:lnTo>
                <a:lnTo>
                  <a:pt x="69136" y="34261"/>
                </a:lnTo>
                <a:lnTo>
                  <a:pt x="69545" y="33648"/>
                </a:lnTo>
                <a:lnTo>
                  <a:pt x="70568" y="33443"/>
                </a:lnTo>
                <a:lnTo>
                  <a:pt x="70466" y="33545"/>
                </a:lnTo>
                <a:lnTo>
                  <a:pt x="71795" y="32932"/>
                </a:lnTo>
                <a:lnTo>
                  <a:pt x="72102" y="33034"/>
                </a:lnTo>
                <a:lnTo>
                  <a:pt x="71386" y="33443"/>
                </a:lnTo>
                <a:lnTo>
                  <a:pt x="72716" y="33443"/>
                </a:lnTo>
                <a:lnTo>
                  <a:pt x="71898" y="33852"/>
                </a:lnTo>
                <a:lnTo>
                  <a:pt x="71898" y="33545"/>
                </a:lnTo>
                <a:lnTo>
                  <a:pt x="71795" y="33545"/>
                </a:lnTo>
                <a:lnTo>
                  <a:pt x="70568" y="34261"/>
                </a:lnTo>
                <a:lnTo>
                  <a:pt x="70568" y="34261"/>
                </a:lnTo>
                <a:lnTo>
                  <a:pt x="70364" y="34364"/>
                </a:lnTo>
                <a:lnTo>
                  <a:pt x="69955" y="35182"/>
                </a:lnTo>
                <a:lnTo>
                  <a:pt x="70261" y="35386"/>
                </a:lnTo>
                <a:lnTo>
                  <a:pt x="71795" y="34364"/>
                </a:lnTo>
                <a:lnTo>
                  <a:pt x="71795" y="34466"/>
                </a:lnTo>
                <a:lnTo>
                  <a:pt x="71898" y="34261"/>
                </a:lnTo>
                <a:lnTo>
                  <a:pt x="74250" y="33648"/>
                </a:lnTo>
                <a:lnTo>
                  <a:pt x="74250" y="33443"/>
                </a:lnTo>
                <a:lnTo>
                  <a:pt x="74250" y="33136"/>
                </a:lnTo>
                <a:lnTo>
                  <a:pt x="73943" y="32932"/>
                </a:lnTo>
                <a:lnTo>
                  <a:pt x="73227" y="33239"/>
                </a:lnTo>
                <a:lnTo>
                  <a:pt x="73330" y="33136"/>
                </a:lnTo>
                <a:lnTo>
                  <a:pt x="72307" y="32830"/>
                </a:lnTo>
                <a:lnTo>
                  <a:pt x="72511" y="32727"/>
                </a:lnTo>
                <a:lnTo>
                  <a:pt x="72000" y="32420"/>
                </a:lnTo>
                <a:lnTo>
                  <a:pt x="72000" y="31807"/>
                </a:lnTo>
                <a:lnTo>
                  <a:pt x="71693" y="31705"/>
                </a:lnTo>
                <a:lnTo>
                  <a:pt x="72409" y="31091"/>
                </a:lnTo>
                <a:lnTo>
                  <a:pt x="72146" y="31003"/>
                </a:lnTo>
                <a:lnTo>
                  <a:pt x="72146" y="31003"/>
                </a:lnTo>
                <a:lnTo>
                  <a:pt x="71795" y="31091"/>
                </a:lnTo>
                <a:lnTo>
                  <a:pt x="70875" y="30784"/>
                </a:lnTo>
                <a:lnTo>
                  <a:pt x="72102" y="30784"/>
                </a:lnTo>
                <a:lnTo>
                  <a:pt x="72818" y="29966"/>
                </a:lnTo>
                <a:lnTo>
                  <a:pt x="70568" y="29966"/>
                </a:lnTo>
                <a:lnTo>
                  <a:pt x="63307" y="33852"/>
                </a:lnTo>
                <a:lnTo>
                  <a:pt x="63307" y="33852"/>
                </a:lnTo>
                <a:lnTo>
                  <a:pt x="68114" y="31091"/>
                </a:lnTo>
                <a:lnTo>
                  <a:pt x="67602" y="30375"/>
                </a:lnTo>
                <a:lnTo>
                  <a:pt x="79977" y="27205"/>
                </a:lnTo>
                <a:lnTo>
                  <a:pt x="80795" y="26489"/>
                </a:lnTo>
                <a:lnTo>
                  <a:pt x="80591" y="26284"/>
                </a:lnTo>
                <a:lnTo>
                  <a:pt x="81000" y="26080"/>
                </a:lnTo>
                <a:lnTo>
                  <a:pt x="81205" y="25466"/>
                </a:lnTo>
                <a:lnTo>
                  <a:pt x="80898" y="25159"/>
                </a:lnTo>
                <a:lnTo>
                  <a:pt x="80080" y="25364"/>
                </a:lnTo>
                <a:lnTo>
                  <a:pt x="79977" y="25261"/>
                </a:lnTo>
                <a:lnTo>
                  <a:pt x="80386" y="24852"/>
                </a:lnTo>
                <a:lnTo>
                  <a:pt x="79875" y="24750"/>
                </a:lnTo>
                <a:lnTo>
                  <a:pt x="77727" y="25568"/>
                </a:lnTo>
                <a:lnTo>
                  <a:pt x="78034" y="25364"/>
                </a:lnTo>
                <a:lnTo>
                  <a:pt x="77830" y="25261"/>
                </a:lnTo>
                <a:lnTo>
                  <a:pt x="80182" y="24545"/>
                </a:lnTo>
                <a:lnTo>
                  <a:pt x="80182" y="24034"/>
                </a:lnTo>
                <a:lnTo>
                  <a:pt x="79773" y="24136"/>
                </a:lnTo>
                <a:lnTo>
                  <a:pt x="79261" y="23727"/>
                </a:lnTo>
                <a:lnTo>
                  <a:pt x="78648" y="24034"/>
                </a:lnTo>
                <a:lnTo>
                  <a:pt x="79159" y="23727"/>
                </a:lnTo>
                <a:lnTo>
                  <a:pt x="78852" y="23625"/>
                </a:lnTo>
                <a:lnTo>
                  <a:pt x="78239" y="23830"/>
                </a:lnTo>
                <a:lnTo>
                  <a:pt x="78648" y="23523"/>
                </a:lnTo>
                <a:lnTo>
                  <a:pt x="78648" y="23114"/>
                </a:lnTo>
                <a:lnTo>
                  <a:pt x="78545" y="23216"/>
                </a:lnTo>
                <a:lnTo>
                  <a:pt x="78443" y="23011"/>
                </a:lnTo>
                <a:lnTo>
                  <a:pt x="77932" y="22909"/>
                </a:lnTo>
                <a:lnTo>
                  <a:pt x="78136" y="22705"/>
                </a:lnTo>
                <a:lnTo>
                  <a:pt x="77830" y="22705"/>
                </a:lnTo>
                <a:lnTo>
                  <a:pt x="78136" y="22602"/>
                </a:lnTo>
                <a:lnTo>
                  <a:pt x="77727" y="22500"/>
                </a:lnTo>
                <a:lnTo>
                  <a:pt x="77932" y="22398"/>
                </a:lnTo>
                <a:lnTo>
                  <a:pt x="77523" y="22193"/>
                </a:lnTo>
                <a:lnTo>
                  <a:pt x="78341" y="22091"/>
                </a:lnTo>
                <a:lnTo>
                  <a:pt x="77727" y="21477"/>
                </a:lnTo>
                <a:lnTo>
                  <a:pt x="78341" y="21170"/>
                </a:lnTo>
                <a:lnTo>
                  <a:pt x="78034" y="20864"/>
                </a:lnTo>
                <a:lnTo>
                  <a:pt x="77420" y="20966"/>
                </a:lnTo>
                <a:lnTo>
                  <a:pt x="77420" y="20966"/>
                </a:lnTo>
                <a:lnTo>
                  <a:pt x="78136" y="20557"/>
                </a:lnTo>
                <a:lnTo>
                  <a:pt x="77318" y="20659"/>
                </a:lnTo>
                <a:lnTo>
                  <a:pt x="77318" y="20659"/>
                </a:lnTo>
                <a:lnTo>
                  <a:pt x="77932" y="20455"/>
                </a:lnTo>
                <a:lnTo>
                  <a:pt x="77727" y="20148"/>
                </a:lnTo>
                <a:lnTo>
                  <a:pt x="77932" y="20045"/>
                </a:lnTo>
                <a:lnTo>
                  <a:pt x="77318" y="20045"/>
                </a:lnTo>
                <a:lnTo>
                  <a:pt x="77727" y="19943"/>
                </a:lnTo>
                <a:lnTo>
                  <a:pt x="77523" y="19636"/>
                </a:lnTo>
                <a:lnTo>
                  <a:pt x="77727" y="19534"/>
                </a:lnTo>
                <a:lnTo>
                  <a:pt x="77625" y="19330"/>
                </a:lnTo>
                <a:lnTo>
                  <a:pt x="77420" y="19330"/>
                </a:lnTo>
                <a:lnTo>
                  <a:pt x="77216" y="19125"/>
                </a:lnTo>
                <a:lnTo>
                  <a:pt x="77216" y="18818"/>
                </a:lnTo>
                <a:lnTo>
                  <a:pt x="76705" y="19739"/>
                </a:lnTo>
                <a:lnTo>
                  <a:pt x="76398" y="19739"/>
                </a:lnTo>
                <a:lnTo>
                  <a:pt x="76295" y="20045"/>
                </a:lnTo>
                <a:lnTo>
                  <a:pt x="75580" y="20557"/>
                </a:lnTo>
                <a:lnTo>
                  <a:pt x="75477" y="20250"/>
                </a:lnTo>
                <a:lnTo>
                  <a:pt x="74148" y="21068"/>
                </a:lnTo>
                <a:lnTo>
                  <a:pt x="74250" y="20659"/>
                </a:lnTo>
                <a:lnTo>
                  <a:pt x="73943" y="20864"/>
                </a:lnTo>
                <a:lnTo>
                  <a:pt x="73841" y="20761"/>
                </a:lnTo>
                <a:lnTo>
                  <a:pt x="73739" y="20761"/>
                </a:lnTo>
                <a:lnTo>
                  <a:pt x="73943" y="20250"/>
                </a:lnTo>
                <a:lnTo>
                  <a:pt x="72716" y="20250"/>
                </a:lnTo>
                <a:lnTo>
                  <a:pt x="73534" y="19739"/>
                </a:lnTo>
                <a:lnTo>
                  <a:pt x="73330" y="19739"/>
                </a:lnTo>
                <a:lnTo>
                  <a:pt x="73534" y="19330"/>
                </a:lnTo>
                <a:lnTo>
                  <a:pt x="72920" y="19125"/>
                </a:lnTo>
                <a:lnTo>
                  <a:pt x="73636" y="19023"/>
                </a:lnTo>
                <a:lnTo>
                  <a:pt x="74148" y="18102"/>
                </a:lnTo>
                <a:lnTo>
                  <a:pt x="74148" y="18102"/>
                </a:lnTo>
                <a:lnTo>
                  <a:pt x="73841" y="18307"/>
                </a:lnTo>
                <a:lnTo>
                  <a:pt x="72716" y="17795"/>
                </a:lnTo>
                <a:lnTo>
                  <a:pt x="73023" y="17591"/>
                </a:lnTo>
                <a:lnTo>
                  <a:pt x="72511" y="17591"/>
                </a:lnTo>
                <a:lnTo>
                  <a:pt x="72000" y="16875"/>
                </a:lnTo>
                <a:lnTo>
                  <a:pt x="70364" y="17080"/>
                </a:lnTo>
                <a:lnTo>
                  <a:pt x="70466" y="16977"/>
                </a:lnTo>
                <a:lnTo>
                  <a:pt x="68932" y="16875"/>
                </a:lnTo>
                <a:lnTo>
                  <a:pt x="68727" y="17693"/>
                </a:lnTo>
                <a:lnTo>
                  <a:pt x="67909" y="18307"/>
                </a:lnTo>
                <a:lnTo>
                  <a:pt x="68318" y="18307"/>
                </a:lnTo>
                <a:lnTo>
                  <a:pt x="67909" y="19023"/>
                </a:lnTo>
                <a:lnTo>
                  <a:pt x="68114" y="19125"/>
                </a:lnTo>
                <a:lnTo>
                  <a:pt x="66580" y="20250"/>
                </a:lnTo>
                <a:lnTo>
                  <a:pt x="67193" y="21784"/>
                </a:lnTo>
                <a:lnTo>
                  <a:pt x="63511" y="24239"/>
                </a:lnTo>
                <a:lnTo>
                  <a:pt x="63716" y="24750"/>
                </a:lnTo>
                <a:lnTo>
                  <a:pt x="63614" y="24750"/>
                </a:lnTo>
                <a:lnTo>
                  <a:pt x="63716" y="25057"/>
                </a:lnTo>
                <a:lnTo>
                  <a:pt x="63307" y="26591"/>
                </a:lnTo>
                <a:lnTo>
                  <a:pt x="62693" y="27000"/>
                </a:lnTo>
                <a:lnTo>
                  <a:pt x="62795" y="27307"/>
                </a:lnTo>
                <a:lnTo>
                  <a:pt x="62489" y="27614"/>
                </a:lnTo>
                <a:lnTo>
                  <a:pt x="62386" y="27205"/>
                </a:lnTo>
                <a:lnTo>
                  <a:pt x="61977" y="27511"/>
                </a:lnTo>
                <a:lnTo>
                  <a:pt x="61977" y="28023"/>
                </a:lnTo>
                <a:lnTo>
                  <a:pt x="60955" y="27716"/>
                </a:lnTo>
                <a:lnTo>
                  <a:pt x="61364" y="27000"/>
                </a:lnTo>
                <a:lnTo>
                  <a:pt x="60648" y="26591"/>
                </a:lnTo>
                <a:lnTo>
                  <a:pt x="61466" y="24341"/>
                </a:lnTo>
                <a:lnTo>
                  <a:pt x="60852" y="23625"/>
                </a:lnTo>
                <a:lnTo>
                  <a:pt x="59420" y="23830"/>
                </a:lnTo>
                <a:lnTo>
                  <a:pt x="59216" y="23216"/>
                </a:lnTo>
                <a:lnTo>
                  <a:pt x="57682" y="22091"/>
                </a:lnTo>
                <a:lnTo>
                  <a:pt x="55227" y="21989"/>
                </a:lnTo>
                <a:lnTo>
                  <a:pt x="55330" y="21886"/>
                </a:lnTo>
                <a:lnTo>
                  <a:pt x="54920" y="22091"/>
                </a:lnTo>
                <a:lnTo>
                  <a:pt x="55636" y="20761"/>
                </a:lnTo>
                <a:lnTo>
                  <a:pt x="55534" y="20250"/>
                </a:lnTo>
                <a:lnTo>
                  <a:pt x="54614" y="20761"/>
                </a:lnTo>
                <a:lnTo>
                  <a:pt x="54920" y="20352"/>
                </a:lnTo>
                <a:lnTo>
                  <a:pt x="54716" y="20045"/>
                </a:lnTo>
                <a:lnTo>
                  <a:pt x="57580" y="17489"/>
                </a:lnTo>
                <a:lnTo>
                  <a:pt x="57580" y="17284"/>
                </a:lnTo>
                <a:lnTo>
                  <a:pt x="58091" y="16875"/>
                </a:lnTo>
                <a:lnTo>
                  <a:pt x="58398" y="17080"/>
                </a:lnTo>
                <a:lnTo>
                  <a:pt x="58398" y="16875"/>
                </a:lnTo>
                <a:lnTo>
                  <a:pt x="59114" y="16670"/>
                </a:lnTo>
                <a:lnTo>
                  <a:pt x="59216" y="16466"/>
                </a:lnTo>
                <a:lnTo>
                  <a:pt x="60136" y="16364"/>
                </a:lnTo>
                <a:lnTo>
                  <a:pt x="60239" y="15852"/>
                </a:lnTo>
                <a:lnTo>
                  <a:pt x="59830" y="15648"/>
                </a:lnTo>
                <a:lnTo>
                  <a:pt x="59420" y="15852"/>
                </a:lnTo>
                <a:lnTo>
                  <a:pt x="59727" y="15648"/>
                </a:lnTo>
                <a:lnTo>
                  <a:pt x="59011" y="15443"/>
                </a:lnTo>
                <a:lnTo>
                  <a:pt x="58909" y="15239"/>
                </a:lnTo>
                <a:lnTo>
                  <a:pt x="59932" y="15545"/>
                </a:lnTo>
                <a:lnTo>
                  <a:pt x="59932" y="15648"/>
                </a:lnTo>
                <a:lnTo>
                  <a:pt x="64227" y="14318"/>
                </a:lnTo>
                <a:lnTo>
                  <a:pt x="61670" y="13602"/>
                </a:lnTo>
                <a:lnTo>
                  <a:pt x="62693" y="13705"/>
                </a:lnTo>
                <a:lnTo>
                  <a:pt x="64330" y="14114"/>
                </a:lnTo>
                <a:lnTo>
                  <a:pt x="65455" y="13602"/>
                </a:lnTo>
                <a:lnTo>
                  <a:pt x="65250" y="13193"/>
                </a:lnTo>
                <a:lnTo>
                  <a:pt x="66170" y="13091"/>
                </a:lnTo>
                <a:lnTo>
                  <a:pt x="66375" y="13398"/>
                </a:lnTo>
                <a:lnTo>
                  <a:pt x="66784" y="13295"/>
                </a:lnTo>
                <a:lnTo>
                  <a:pt x="67091" y="13091"/>
                </a:lnTo>
                <a:lnTo>
                  <a:pt x="66580" y="12784"/>
                </a:lnTo>
                <a:lnTo>
                  <a:pt x="66580" y="12784"/>
                </a:lnTo>
                <a:lnTo>
                  <a:pt x="67091" y="12886"/>
                </a:lnTo>
                <a:lnTo>
                  <a:pt x="67398" y="13295"/>
                </a:lnTo>
                <a:lnTo>
                  <a:pt x="69545" y="12273"/>
                </a:lnTo>
                <a:lnTo>
                  <a:pt x="69443" y="11659"/>
                </a:lnTo>
                <a:lnTo>
                  <a:pt x="69955" y="11045"/>
                </a:lnTo>
                <a:lnTo>
                  <a:pt x="70568" y="10841"/>
                </a:lnTo>
                <a:lnTo>
                  <a:pt x="69955" y="10739"/>
                </a:lnTo>
                <a:lnTo>
                  <a:pt x="69852" y="10534"/>
                </a:lnTo>
                <a:lnTo>
                  <a:pt x="70159" y="10432"/>
                </a:lnTo>
                <a:lnTo>
                  <a:pt x="68216" y="10227"/>
                </a:lnTo>
                <a:lnTo>
                  <a:pt x="67909" y="10739"/>
                </a:lnTo>
                <a:lnTo>
                  <a:pt x="68114" y="10943"/>
                </a:lnTo>
                <a:lnTo>
                  <a:pt x="67807" y="11045"/>
                </a:lnTo>
                <a:lnTo>
                  <a:pt x="68011" y="11148"/>
                </a:lnTo>
                <a:lnTo>
                  <a:pt x="65352" y="12580"/>
                </a:lnTo>
                <a:lnTo>
                  <a:pt x="65148" y="11761"/>
                </a:lnTo>
                <a:lnTo>
                  <a:pt x="65352" y="11557"/>
                </a:lnTo>
                <a:lnTo>
                  <a:pt x="65455" y="11557"/>
                </a:lnTo>
                <a:lnTo>
                  <a:pt x="65864" y="11045"/>
                </a:lnTo>
                <a:lnTo>
                  <a:pt x="64841" y="11045"/>
                </a:lnTo>
                <a:lnTo>
                  <a:pt x="64023" y="11557"/>
                </a:lnTo>
                <a:lnTo>
                  <a:pt x="64023" y="11557"/>
                </a:lnTo>
                <a:lnTo>
                  <a:pt x="64125" y="10739"/>
                </a:lnTo>
                <a:lnTo>
                  <a:pt x="64739" y="10534"/>
                </a:lnTo>
                <a:lnTo>
                  <a:pt x="64125" y="10534"/>
                </a:lnTo>
                <a:lnTo>
                  <a:pt x="64432" y="10432"/>
                </a:lnTo>
                <a:lnTo>
                  <a:pt x="63307" y="10330"/>
                </a:lnTo>
                <a:lnTo>
                  <a:pt x="64125" y="10023"/>
                </a:lnTo>
                <a:lnTo>
                  <a:pt x="63818" y="10023"/>
                </a:lnTo>
                <a:lnTo>
                  <a:pt x="64330" y="9920"/>
                </a:lnTo>
                <a:lnTo>
                  <a:pt x="64125" y="9409"/>
                </a:lnTo>
                <a:lnTo>
                  <a:pt x="64432" y="9000"/>
                </a:lnTo>
                <a:lnTo>
                  <a:pt x="64227" y="8591"/>
                </a:lnTo>
                <a:lnTo>
                  <a:pt x="63920" y="8386"/>
                </a:lnTo>
                <a:close/>
              </a:path>
            </a:pathLst>
          </a:custGeom>
          <a:solidFill>
            <a:srgbClr val="1155CC">
              <a:alpha val="49620"/>
            </a:srgbClr>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626" name="Shape 626"/>
          <p:cNvSpPr txBox="1">
            <a:spLocks noGrp="1"/>
          </p:cNvSpPr>
          <p:nvPr>
            <p:ph type="title" idx="4294967295"/>
          </p:nvPr>
        </p:nvSpPr>
        <p:spPr>
          <a:xfrm>
            <a:off x="227101" y="294315"/>
            <a:ext cx="8501109" cy="2919046"/>
          </a:xfrm>
          <a:prstGeom prst="rect">
            <a:avLst/>
          </a:prstGeom>
        </p:spPr>
        <p:txBody>
          <a:bodyPr spcFirstLastPara="1" wrap="square" lIns="91425" tIns="91425" rIns="91425" bIns="91425" anchor="b" anchorCtr="0">
            <a:noAutofit/>
          </a:bodyPr>
          <a:lstStyle/>
          <a:p>
            <a:r>
              <a:rPr lang="tr-TR" dirty="0">
                <a:solidFill>
                  <a:srgbClr val="002060"/>
                </a:solidFill>
                <a:latin typeface="Sniglet" panose="020B0604020202020204" charset="0"/>
              </a:rPr>
              <a:t/>
            </a:r>
            <a:br>
              <a:rPr lang="tr-TR" dirty="0">
                <a:solidFill>
                  <a:srgbClr val="002060"/>
                </a:solidFill>
                <a:latin typeface="Sniglet" panose="020B0604020202020204" charset="0"/>
              </a:rPr>
            </a:br>
            <a:r>
              <a:rPr lang="tr-TR" sz="4000" dirty="0">
                <a:solidFill>
                  <a:srgbClr val="002060"/>
                </a:solidFill>
                <a:latin typeface="Sniglet" panose="020B0604020202020204" charset="0"/>
              </a:rPr>
              <a:t>Farklı Ülkelerin Çalışmaları</a:t>
            </a:r>
            <a:br>
              <a:rPr lang="tr-TR" sz="4000" dirty="0">
                <a:solidFill>
                  <a:srgbClr val="002060"/>
                </a:solidFill>
                <a:latin typeface="Sniglet" panose="020B0604020202020204" charset="0"/>
              </a:rPr>
            </a:br>
            <a:r>
              <a:rPr lang="tr-TR" sz="1200" dirty="0"/>
              <a:t/>
            </a:r>
            <a:br>
              <a:rPr lang="tr-TR" sz="1200" dirty="0"/>
            </a:br>
            <a:r>
              <a:rPr lang="tr-TR" sz="1200" dirty="0"/>
              <a:t>21. yüzyıl içerisinde teknolojik gelişme alanındaki yarış iyice hızlanmış, Amerika Birleşik Devletleri (ABD) için Japonya’nın 1980’li yıllarda rakip olmasının ardından sahneye Çin de hem ekonomik, hem teknolojik hem de savunma sanayii alanlarında bir rakip olarak ortaya çıkmıştır.</a:t>
            </a:r>
            <a:br>
              <a:rPr lang="tr-TR" sz="1200" dirty="0"/>
            </a:br>
            <a:r>
              <a:rPr lang="tr-TR" sz="1200" dirty="0"/>
              <a:t>Bu da gelişmiş ülkeleri bilime, mühendisliğe ve yenilikçiliğe yatırım yapmaya yönlendirmiştir. Bu amaç doğrultusunda, ABD çeşitli reform girişimleri başlatmıştır.</a:t>
            </a:r>
            <a:r>
              <a:rPr lang="tr-TR" sz="4000" dirty="0"/>
              <a:t/>
            </a:r>
            <a:br>
              <a:rPr lang="tr-TR" sz="4000" dirty="0"/>
            </a:br>
            <a:r>
              <a:rPr lang="tr-TR" sz="4000" dirty="0"/>
              <a:t/>
            </a:r>
            <a:br>
              <a:rPr lang="tr-TR" sz="4000" dirty="0"/>
            </a:br>
            <a:endParaRPr sz="4000" dirty="0"/>
          </a:p>
        </p:txBody>
      </p:sp>
      <p:sp>
        <p:nvSpPr>
          <p:cNvPr id="634" name="Shape 634"/>
          <p:cNvSpPr txBox="1">
            <a:spLocks noGrp="1"/>
          </p:cNvSpPr>
          <p:nvPr>
            <p:ph type="sldNum" idx="12"/>
          </p:nvPr>
        </p:nvSpPr>
        <p:spPr>
          <a:xfrm>
            <a:off x="4297650" y="4853299"/>
            <a:ext cx="548700" cy="2901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fld id="{00000000-1234-1234-1234-123412341234}" type="slidenum">
              <a:rPr lang="en"/>
              <a:pPr marL="0" lvl="0" indent="0">
                <a:spcBef>
                  <a:spcPts val="0"/>
                </a:spcBef>
                <a:spcAft>
                  <a:spcPts val="0"/>
                </a:spcAft>
                <a:buNone/>
              </a:pPr>
              <a:t>16</a:t>
            </a:fld>
            <a:endParaRPr/>
          </a:p>
        </p:txBody>
      </p:sp>
      <p:pic>
        <p:nvPicPr>
          <p:cNvPr id="12" name="Resim 11"/>
          <p:cNvPicPr>
            <a:picLocks noChangeAspect="1"/>
          </p:cNvPicPr>
          <p:nvPr/>
        </p:nvPicPr>
        <p:blipFill>
          <a:blip r:embed="rId3"/>
          <a:stretch>
            <a:fillRect/>
          </a:stretch>
        </p:blipFill>
        <p:spPr>
          <a:xfrm>
            <a:off x="4988153" y="1911770"/>
            <a:ext cx="1442089" cy="1026942"/>
          </a:xfrm>
          <a:prstGeom prst="rect">
            <a:avLst/>
          </a:prstGeom>
        </p:spPr>
      </p:pic>
      <p:pic>
        <p:nvPicPr>
          <p:cNvPr id="13" name="Resim 12"/>
          <p:cNvPicPr>
            <a:picLocks noChangeAspect="1"/>
          </p:cNvPicPr>
          <p:nvPr/>
        </p:nvPicPr>
        <p:blipFill>
          <a:blip r:embed="rId4"/>
          <a:stretch>
            <a:fillRect/>
          </a:stretch>
        </p:blipFill>
        <p:spPr>
          <a:xfrm>
            <a:off x="6524252" y="1784999"/>
            <a:ext cx="1150138" cy="772749"/>
          </a:xfrm>
          <a:prstGeom prst="rect">
            <a:avLst/>
          </a:prstGeom>
        </p:spPr>
      </p:pic>
      <p:pic>
        <p:nvPicPr>
          <p:cNvPr id="14" name="Resim 13"/>
          <p:cNvPicPr>
            <a:picLocks noChangeAspect="1"/>
          </p:cNvPicPr>
          <p:nvPr/>
        </p:nvPicPr>
        <p:blipFill>
          <a:blip r:embed="rId5"/>
          <a:stretch>
            <a:fillRect/>
          </a:stretch>
        </p:blipFill>
        <p:spPr>
          <a:xfrm>
            <a:off x="4936864" y="3117576"/>
            <a:ext cx="1544668" cy="1130633"/>
          </a:xfrm>
          <a:prstGeom prst="rect">
            <a:avLst/>
          </a:prstGeom>
        </p:spPr>
      </p:pic>
      <p:pic>
        <p:nvPicPr>
          <p:cNvPr id="15" name="Resim 14"/>
          <p:cNvPicPr>
            <a:picLocks noChangeAspect="1"/>
          </p:cNvPicPr>
          <p:nvPr/>
        </p:nvPicPr>
        <p:blipFill>
          <a:blip r:embed="rId6"/>
          <a:stretch>
            <a:fillRect/>
          </a:stretch>
        </p:blipFill>
        <p:spPr>
          <a:xfrm>
            <a:off x="6351381" y="2717843"/>
            <a:ext cx="1566685" cy="1189996"/>
          </a:xfrm>
          <a:prstGeom prst="rect">
            <a:avLst/>
          </a:prstGeom>
        </p:spPr>
      </p:pic>
      <p:pic>
        <p:nvPicPr>
          <p:cNvPr id="16" name="Resim 15"/>
          <p:cNvPicPr>
            <a:picLocks noChangeAspect="1"/>
          </p:cNvPicPr>
          <p:nvPr/>
        </p:nvPicPr>
        <p:blipFill>
          <a:blip r:embed="rId7"/>
          <a:stretch>
            <a:fillRect/>
          </a:stretch>
        </p:blipFill>
        <p:spPr>
          <a:xfrm>
            <a:off x="7741272" y="2371759"/>
            <a:ext cx="1373033" cy="1073336"/>
          </a:xfrm>
          <a:prstGeom prst="rect">
            <a:avLst/>
          </a:prstGeom>
        </p:spPr>
      </p:pic>
      <p:pic>
        <p:nvPicPr>
          <p:cNvPr id="17" name="Resim 16"/>
          <p:cNvPicPr>
            <a:picLocks noChangeAspect="1"/>
          </p:cNvPicPr>
          <p:nvPr/>
        </p:nvPicPr>
        <p:blipFill>
          <a:blip r:embed="rId8"/>
          <a:stretch>
            <a:fillRect/>
          </a:stretch>
        </p:blipFill>
        <p:spPr>
          <a:xfrm>
            <a:off x="6430242" y="4016125"/>
            <a:ext cx="1212048" cy="1034848"/>
          </a:xfrm>
          <a:prstGeom prst="rect">
            <a:avLst/>
          </a:prstGeom>
        </p:spPr>
      </p:pic>
      <p:pic>
        <p:nvPicPr>
          <p:cNvPr id="18" name="Resim 17"/>
          <p:cNvPicPr>
            <a:picLocks noChangeAspect="1"/>
          </p:cNvPicPr>
          <p:nvPr/>
        </p:nvPicPr>
        <p:blipFill>
          <a:blip r:embed="rId9"/>
          <a:stretch>
            <a:fillRect/>
          </a:stretch>
        </p:blipFill>
        <p:spPr>
          <a:xfrm>
            <a:off x="7765899" y="3605190"/>
            <a:ext cx="1397689" cy="114022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546"/>
        <p:cNvGrpSpPr/>
        <p:nvPr/>
      </p:nvGrpSpPr>
      <p:grpSpPr>
        <a:xfrm>
          <a:off x="0" y="0"/>
          <a:ext cx="0" cy="0"/>
          <a:chOff x="0" y="0"/>
          <a:chExt cx="0" cy="0"/>
        </a:xfrm>
      </p:grpSpPr>
      <p:sp>
        <p:nvSpPr>
          <p:cNvPr id="24" name="Shape 612"/>
          <p:cNvSpPr/>
          <p:nvPr/>
        </p:nvSpPr>
        <p:spPr>
          <a:xfrm>
            <a:off x="3316030" y="3297179"/>
            <a:ext cx="1148362" cy="1128504"/>
          </a:xfrm>
          <a:prstGeom prst="ellipse">
            <a:avLst/>
          </a:prstGeom>
          <a:solidFill>
            <a:srgbClr val="1C4587">
              <a:alpha val="49620"/>
            </a:srgbClr>
          </a:solidFill>
          <a:ln w="9525" cap="flat" cmpd="sng">
            <a:solidFill>
              <a:srgbClr val="1C4587"/>
            </a:solidFill>
            <a:prstDash val="dash"/>
            <a:round/>
            <a:headEnd type="none" w="sm" len="sm"/>
            <a:tailEnd type="none" w="sm" len="sm"/>
          </a:ln>
        </p:spPr>
        <p:txBody>
          <a:bodyPr spcFirstLastPara="1" wrap="square" lIns="91425" tIns="91425" rIns="91425" bIns="91425" anchor="ctr" anchorCtr="0">
            <a:noAutofit/>
          </a:bodyPr>
          <a:lstStyle/>
          <a:p>
            <a:r>
              <a:rPr lang="tr-TR" b="1" dirty="0">
                <a:solidFill>
                  <a:schemeClr val="tx1"/>
                </a:solidFill>
              </a:rPr>
              <a:t>		</a:t>
            </a:r>
          </a:p>
          <a:p>
            <a:r>
              <a:rPr lang="tr-TR" sz="900" b="1" dirty="0">
                <a:solidFill>
                  <a:schemeClr val="tx1"/>
                </a:solidFill>
              </a:rPr>
              <a:t>	</a:t>
            </a:r>
          </a:p>
          <a:p>
            <a:r>
              <a:rPr lang="tr-TR" sz="900" b="1" dirty="0">
                <a:solidFill>
                  <a:schemeClr val="bg1"/>
                </a:solidFill>
                <a:latin typeface="Sniglet" panose="020B0604020202020204" charset="0"/>
              </a:rPr>
              <a:t>İleri Robot Teknolojileri 	</a:t>
            </a:r>
          </a:p>
          <a:p>
            <a:r>
              <a:rPr lang="tr-TR" b="1" dirty="0"/>
              <a:t>	</a:t>
            </a:r>
          </a:p>
          <a:p>
            <a:pPr marL="0" lvl="0" indent="0" algn="ctr" rtl="0">
              <a:spcBef>
                <a:spcPts val="0"/>
              </a:spcBef>
              <a:spcAft>
                <a:spcPts val="0"/>
              </a:spcAft>
              <a:buNone/>
            </a:pPr>
            <a:endParaRPr dirty="0">
              <a:solidFill>
                <a:srgbClr val="3D4965"/>
              </a:solidFill>
              <a:latin typeface="Dosis"/>
              <a:ea typeface="Dosis"/>
              <a:cs typeface="Dosis"/>
              <a:sym typeface="Dosis"/>
            </a:endParaRPr>
          </a:p>
        </p:txBody>
      </p:sp>
      <p:sp>
        <p:nvSpPr>
          <p:cNvPr id="31" name="Shape 611"/>
          <p:cNvSpPr/>
          <p:nvPr/>
        </p:nvSpPr>
        <p:spPr>
          <a:xfrm>
            <a:off x="4234961" y="2876542"/>
            <a:ext cx="1133712" cy="1020697"/>
          </a:xfrm>
          <a:prstGeom prst="ellipse">
            <a:avLst/>
          </a:prstGeom>
          <a:solidFill>
            <a:srgbClr val="1C4587">
              <a:alpha val="49620"/>
            </a:srgbClr>
          </a:solidFill>
          <a:ln w="9525" cap="flat" cmpd="sng">
            <a:solidFill>
              <a:srgbClr val="1C4587"/>
            </a:solidFill>
            <a:prstDash val="dash"/>
            <a:round/>
            <a:headEnd type="none" w="sm" len="sm"/>
            <a:tailEnd type="none" w="sm" len="sm"/>
          </a:ln>
        </p:spPr>
        <p:txBody>
          <a:bodyPr spcFirstLastPara="1" wrap="square" lIns="91425" tIns="91425" rIns="91425" bIns="91425" anchor="ctr" anchorCtr="0">
            <a:noAutofit/>
          </a:bodyPr>
          <a:lstStyle/>
          <a:p>
            <a:pPr lvl="0" algn="ctr"/>
            <a:r>
              <a:rPr lang="tr-TR" sz="900" b="1" dirty="0">
                <a:solidFill>
                  <a:schemeClr val="bg1"/>
                </a:solidFill>
                <a:latin typeface="Sniglet" panose="020B0604020202020204" charset="0"/>
              </a:rPr>
              <a:t>3 Boyutlu Baskı </a:t>
            </a:r>
            <a:endParaRPr sz="900" dirty="0">
              <a:solidFill>
                <a:schemeClr val="bg1"/>
              </a:solidFill>
              <a:latin typeface="Sniglet" panose="020B0604020202020204" charset="0"/>
              <a:ea typeface="Dosis"/>
              <a:cs typeface="Dosis"/>
              <a:sym typeface="Dosis"/>
            </a:endParaRPr>
          </a:p>
        </p:txBody>
      </p:sp>
      <p:sp>
        <p:nvSpPr>
          <p:cNvPr id="32" name="Shape 611"/>
          <p:cNvSpPr/>
          <p:nvPr/>
        </p:nvSpPr>
        <p:spPr>
          <a:xfrm>
            <a:off x="2393073" y="2907024"/>
            <a:ext cx="1183919" cy="1034513"/>
          </a:xfrm>
          <a:prstGeom prst="ellipse">
            <a:avLst/>
          </a:prstGeom>
          <a:solidFill>
            <a:srgbClr val="1C4587">
              <a:alpha val="49620"/>
            </a:srgbClr>
          </a:solidFill>
          <a:ln w="9525" cap="flat" cmpd="sng">
            <a:solidFill>
              <a:srgbClr val="1C4587"/>
            </a:solidFill>
            <a:prstDash val="dash"/>
            <a:round/>
            <a:headEnd type="none" w="sm" len="sm"/>
            <a:tailEnd type="none" w="sm" len="sm"/>
          </a:ln>
        </p:spPr>
        <p:txBody>
          <a:bodyPr spcFirstLastPara="1" wrap="square" lIns="91425" tIns="91425" rIns="91425" bIns="91425" anchor="ctr" anchorCtr="0">
            <a:noAutofit/>
          </a:bodyPr>
          <a:lstStyle/>
          <a:p>
            <a:r>
              <a:rPr lang="tr-TR" dirty="0"/>
              <a:t>	</a:t>
            </a:r>
          </a:p>
          <a:p>
            <a:r>
              <a:rPr lang="tr-TR" dirty="0"/>
              <a:t>	</a:t>
            </a:r>
          </a:p>
          <a:p>
            <a:r>
              <a:rPr lang="tr-TR" dirty="0"/>
              <a:t>	</a:t>
            </a:r>
          </a:p>
          <a:p>
            <a:endParaRPr lang="tr-TR" dirty="0"/>
          </a:p>
          <a:p>
            <a:endParaRPr lang="tr-TR" b="1" dirty="0"/>
          </a:p>
          <a:p>
            <a:endParaRPr lang="tr-TR" b="1" dirty="0"/>
          </a:p>
          <a:p>
            <a:r>
              <a:rPr lang="tr-TR" sz="900" b="1" dirty="0">
                <a:solidFill>
                  <a:schemeClr val="bg1"/>
                </a:solidFill>
                <a:latin typeface="Sniglet" panose="020B0604020202020204" charset="0"/>
              </a:rPr>
              <a:t>Enerji Depolama </a:t>
            </a:r>
            <a:r>
              <a:rPr lang="tr-TR" dirty="0"/>
              <a:t>	</a:t>
            </a:r>
          </a:p>
          <a:p>
            <a:endParaRPr lang="tr-TR" dirty="0"/>
          </a:p>
          <a:p>
            <a:r>
              <a:rPr lang="tr-TR" dirty="0"/>
              <a:t>	</a:t>
            </a:r>
          </a:p>
          <a:p>
            <a:r>
              <a:rPr lang="tr-TR" dirty="0"/>
              <a:t>	</a:t>
            </a:r>
          </a:p>
          <a:p>
            <a:r>
              <a:rPr lang="tr-TR" dirty="0"/>
              <a:t>	</a:t>
            </a:r>
          </a:p>
          <a:p>
            <a:r>
              <a:rPr lang="tr-TR" dirty="0"/>
              <a:t>	</a:t>
            </a:r>
          </a:p>
        </p:txBody>
      </p:sp>
      <p:sp>
        <p:nvSpPr>
          <p:cNvPr id="23" name="Shape 611"/>
          <p:cNvSpPr/>
          <p:nvPr/>
        </p:nvSpPr>
        <p:spPr>
          <a:xfrm>
            <a:off x="1770165" y="1325163"/>
            <a:ext cx="1324076" cy="1066406"/>
          </a:xfrm>
          <a:prstGeom prst="ellipse">
            <a:avLst/>
          </a:prstGeom>
          <a:solidFill>
            <a:srgbClr val="1C4587">
              <a:alpha val="49620"/>
            </a:srgbClr>
          </a:solidFill>
          <a:ln w="9525" cap="flat" cmpd="sng">
            <a:solidFill>
              <a:srgbClr val="1C4587"/>
            </a:solidFill>
            <a:prstDash val="dash"/>
            <a:round/>
            <a:headEnd type="none" w="sm" len="sm"/>
            <a:tailEnd type="none" w="sm" len="sm"/>
          </a:ln>
        </p:spPr>
        <p:txBody>
          <a:bodyPr spcFirstLastPara="1" wrap="square" lIns="91425" tIns="91425" rIns="91425" bIns="91425" anchor="ctr" anchorCtr="0">
            <a:noAutofit/>
          </a:bodyPr>
          <a:lstStyle/>
          <a:p>
            <a:pPr lvl="0" algn="ctr"/>
            <a:r>
              <a:rPr lang="tr-TR" sz="900" b="1" dirty="0">
                <a:solidFill>
                  <a:schemeClr val="bg1"/>
                </a:solidFill>
                <a:latin typeface="Sniglet" panose="020B0604020202020204" charset="0"/>
              </a:rPr>
              <a:t>Mobil Internet</a:t>
            </a:r>
            <a:endParaRPr sz="900" dirty="0">
              <a:solidFill>
                <a:schemeClr val="bg1"/>
              </a:solidFill>
              <a:latin typeface="Sniglet" panose="020B0604020202020204" charset="0"/>
              <a:ea typeface="Dosis"/>
              <a:cs typeface="Dosis"/>
              <a:sym typeface="Dosis"/>
            </a:endParaRPr>
          </a:p>
        </p:txBody>
      </p:sp>
      <p:sp>
        <p:nvSpPr>
          <p:cNvPr id="34" name="Shape 611"/>
          <p:cNvSpPr/>
          <p:nvPr/>
        </p:nvSpPr>
        <p:spPr>
          <a:xfrm>
            <a:off x="4840272" y="1350642"/>
            <a:ext cx="1176415" cy="1048370"/>
          </a:xfrm>
          <a:prstGeom prst="ellipse">
            <a:avLst/>
          </a:prstGeom>
          <a:solidFill>
            <a:srgbClr val="1C4587">
              <a:alpha val="49620"/>
            </a:srgbClr>
          </a:solidFill>
          <a:ln w="9525" cap="flat" cmpd="sng">
            <a:solidFill>
              <a:srgbClr val="1C4587"/>
            </a:solidFill>
            <a:prstDash val="dash"/>
            <a:round/>
            <a:headEnd type="none" w="sm" len="sm"/>
            <a:tailEnd type="none" w="sm" len="sm"/>
          </a:ln>
        </p:spPr>
        <p:txBody>
          <a:bodyPr spcFirstLastPara="1" wrap="square" lIns="91425" tIns="91425" rIns="91425" bIns="91425" anchor="ctr" anchorCtr="0">
            <a:noAutofit/>
          </a:bodyPr>
          <a:lstStyle/>
          <a:p>
            <a:pPr algn="ctr"/>
            <a:r>
              <a:rPr lang="tr-TR" sz="900" b="1" dirty="0">
                <a:solidFill>
                  <a:schemeClr val="bg1"/>
                </a:solidFill>
                <a:latin typeface="Sniglet" panose="020B0604020202020204" charset="0"/>
              </a:rPr>
              <a:t>Yenilenebilir Enerji</a:t>
            </a:r>
            <a:endParaRPr lang="tr-TR" sz="900" dirty="0">
              <a:solidFill>
                <a:schemeClr val="bg1"/>
              </a:solidFill>
              <a:latin typeface="Sniglet" panose="020B0604020202020204" charset="0"/>
              <a:ea typeface="Dosis"/>
              <a:cs typeface="Dosis"/>
              <a:sym typeface="Dosis"/>
            </a:endParaRPr>
          </a:p>
          <a:p>
            <a:pPr marL="0" lvl="0" indent="0" algn="ctr" rtl="0">
              <a:spcBef>
                <a:spcPts val="0"/>
              </a:spcBef>
              <a:spcAft>
                <a:spcPts val="0"/>
              </a:spcAft>
              <a:buNone/>
            </a:pPr>
            <a:endParaRPr dirty="0">
              <a:solidFill>
                <a:srgbClr val="3D4965"/>
              </a:solidFill>
              <a:latin typeface="Dosis"/>
              <a:ea typeface="Dosis"/>
              <a:cs typeface="Dosis"/>
              <a:sym typeface="Dosis"/>
            </a:endParaRPr>
          </a:p>
        </p:txBody>
      </p:sp>
      <p:sp>
        <p:nvSpPr>
          <p:cNvPr id="36" name="Shape 610"/>
          <p:cNvSpPr/>
          <p:nvPr/>
        </p:nvSpPr>
        <p:spPr>
          <a:xfrm>
            <a:off x="3894215" y="1072511"/>
            <a:ext cx="1198686" cy="1135836"/>
          </a:xfrm>
          <a:prstGeom prst="ellipse">
            <a:avLst/>
          </a:prstGeom>
          <a:solidFill>
            <a:srgbClr val="6D9EEB"/>
          </a:solidFill>
          <a:ln>
            <a:noFill/>
          </a:ln>
        </p:spPr>
        <p:txBody>
          <a:bodyPr spcFirstLastPara="1" wrap="square" lIns="91425" tIns="91425" rIns="91425" bIns="91425" anchor="ctr" anchorCtr="0">
            <a:noAutofit/>
          </a:bodyPr>
          <a:lstStyle/>
          <a:p>
            <a:pPr lvl="0" algn="ctr"/>
            <a:r>
              <a:rPr lang="tr-TR" sz="900" b="1" dirty="0">
                <a:solidFill>
                  <a:schemeClr val="bg1"/>
                </a:solidFill>
                <a:latin typeface="Sniglet" panose="020B0604020202020204" charset="0"/>
              </a:rPr>
              <a:t>Yeni Nesil Gen Çalışmaları</a:t>
            </a:r>
            <a:endParaRPr sz="900" b="1" dirty="0">
              <a:solidFill>
                <a:schemeClr val="bg1"/>
              </a:solidFill>
              <a:latin typeface="Sniglet" panose="020B0604020202020204" charset="0"/>
              <a:ea typeface="Dosis"/>
              <a:cs typeface="Dosis"/>
              <a:sym typeface="Dosis"/>
            </a:endParaRPr>
          </a:p>
        </p:txBody>
      </p:sp>
      <p:sp>
        <p:nvSpPr>
          <p:cNvPr id="4" name="Dikdörtgen 3"/>
          <p:cNvSpPr/>
          <p:nvPr/>
        </p:nvSpPr>
        <p:spPr>
          <a:xfrm>
            <a:off x="974747" y="172098"/>
            <a:ext cx="6911094" cy="1323439"/>
          </a:xfrm>
          <a:prstGeom prst="rect">
            <a:avLst/>
          </a:prstGeom>
        </p:spPr>
        <p:txBody>
          <a:bodyPr wrap="square">
            <a:spAutoFit/>
          </a:bodyPr>
          <a:lstStyle/>
          <a:p>
            <a:pPr>
              <a:buClr>
                <a:srgbClr val="002060"/>
              </a:buClr>
            </a:pPr>
            <a:r>
              <a:rPr lang="tr-TR" sz="4000" dirty="0">
                <a:solidFill>
                  <a:srgbClr val="002060"/>
                </a:solidFill>
                <a:latin typeface="Sniglet" panose="020B0604020202020204" charset="0"/>
              </a:rPr>
              <a:t>Geleceğin STEM Alanları</a:t>
            </a:r>
          </a:p>
          <a:p>
            <a:pPr>
              <a:buClr>
                <a:srgbClr val="002060"/>
              </a:buClr>
            </a:pPr>
            <a:endParaRPr lang="tr-TR" sz="4000" dirty="0">
              <a:solidFill>
                <a:srgbClr val="002060"/>
              </a:solidFill>
              <a:latin typeface="Sniglet" panose="020B0604020202020204" charset="0"/>
            </a:endParaRPr>
          </a:p>
        </p:txBody>
      </p:sp>
      <p:sp>
        <p:nvSpPr>
          <p:cNvPr id="13" name="Shape 568"/>
          <p:cNvSpPr/>
          <p:nvPr/>
        </p:nvSpPr>
        <p:spPr>
          <a:xfrm>
            <a:off x="7403267" y="2254117"/>
            <a:ext cx="1323528" cy="1341149"/>
          </a:xfrm>
          <a:custGeom>
            <a:avLst/>
            <a:gdLst/>
            <a:ahLst/>
            <a:cxnLst/>
            <a:rect l="0" t="0" r="0" b="0"/>
            <a:pathLst>
              <a:path w="16449" h="16668" extrusionOk="0">
                <a:moveTo>
                  <a:pt x="12288" y="1995"/>
                </a:moveTo>
                <a:lnTo>
                  <a:pt x="12093" y="2117"/>
                </a:lnTo>
                <a:lnTo>
                  <a:pt x="11923" y="2239"/>
                </a:lnTo>
                <a:lnTo>
                  <a:pt x="11655" y="2531"/>
                </a:lnTo>
                <a:lnTo>
                  <a:pt x="11461" y="2433"/>
                </a:lnTo>
                <a:lnTo>
                  <a:pt x="11874" y="2214"/>
                </a:lnTo>
                <a:lnTo>
                  <a:pt x="12288" y="1995"/>
                </a:lnTo>
                <a:close/>
                <a:moveTo>
                  <a:pt x="13261" y="2239"/>
                </a:moveTo>
                <a:lnTo>
                  <a:pt x="13359" y="2263"/>
                </a:lnTo>
                <a:lnTo>
                  <a:pt x="13456" y="2287"/>
                </a:lnTo>
                <a:lnTo>
                  <a:pt x="13529" y="2336"/>
                </a:lnTo>
                <a:lnTo>
                  <a:pt x="13578" y="2433"/>
                </a:lnTo>
                <a:lnTo>
                  <a:pt x="13626" y="2531"/>
                </a:lnTo>
                <a:lnTo>
                  <a:pt x="13675" y="2725"/>
                </a:lnTo>
                <a:lnTo>
                  <a:pt x="13651" y="2896"/>
                </a:lnTo>
                <a:lnTo>
                  <a:pt x="13626" y="3090"/>
                </a:lnTo>
                <a:lnTo>
                  <a:pt x="13578" y="3285"/>
                </a:lnTo>
                <a:lnTo>
                  <a:pt x="13480" y="3480"/>
                </a:lnTo>
                <a:lnTo>
                  <a:pt x="13383" y="3650"/>
                </a:lnTo>
                <a:lnTo>
                  <a:pt x="13188" y="4015"/>
                </a:lnTo>
                <a:lnTo>
                  <a:pt x="12969" y="3674"/>
                </a:lnTo>
                <a:lnTo>
                  <a:pt x="12702" y="3358"/>
                </a:lnTo>
                <a:lnTo>
                  <a:pt x="12410" y="3066"/>
                </a:lnTo>
                <a:lnTo>
                  <a:pt x="12093" y="2823"/>
                </a:lnTo>
                <a:lnTo>
                  <a:pt x="12288" y="2677"/>
                </a:lnTo>
                <a:lnTo>
                  <a:pt x="12483" y="2531"/>
                </a:lnTo>
                <a:lnTo>
                  <a:pt x="12726" y="2385"/>
                </a:lnTo>
                <a:lnTo>
                  <a:pt x="12945" y="2287"/>
                </a:lnTo>
                <a:lnTo>
                  <a:pt x="13164" y="2239"/>
                </a:lnTo>
                <a:close/>
                <a:moveTo>
                  <a:pt x="7981" y="3699"/>
                </a:moveTo>
                <a:lnTo>
                  <a:pt x="7981" y="3723"/>
                </a:lnTo>
                <a:lnTo>
                  <a:pt x="7932" y="3723"/>
                </a:lnTo>
                <a:lnTo>
                  <a:pt x="7908" y="3747"/>
                </a:lnTo>
                <a:lnTo>
                  <a:pt x="7835" y="3796"/>
                </a:lnTo>
                <a:lnTo>
                  <a:pt x="7786" y="3845"/>
                </a:lnTo>
                <a:lnTo>
                  <a:pt x="7738" y="3918"/>
                </a:lnTo>
                <a:lnTo>
                  <a:pt x="7689" y="3991"/>
                </a:lnTo>
                <a:lnTo>
                  <a:pt x="7689" y="4064"/>
                </a:lnTo>
                <a:lnTo>
                  <a:pt x="7689" y="4088"/>
                </a:lnTo>
                <a:lnTo>
                  <a:pt x="7689" y="4112"/>
                </a:lnTo>
                <a:lnTo>
                  <a:pt x="7689" y="4137"/>
                </a:lnTo>
                <a:lnTo>
                  <a:pt x="7689" y="4161"/>
                </a:lnTo>
                <a:lnTo>
                  <a:pt x="7689" y="4307"/>
                </a:lnTo>
                <a:lnTo>
                  <a:pt x="7738" y="4453"/>
                </a:lnTo>
                <a:lnTo>
                  <a:pt x="7786" y="4526"/>
                </a:lnTo>
                <a:lnTo>
                  <a:pt x="7859" y="4574"/>
                </a:lnTo>
                <a:lnTo>
                  <a:pt x="8030" y="4672"/>
                </a:lnTo>
                <a:lnTo>
                  <a:pt x="8176" y="4720"/>
                </a:lnTo>
                <a:lnTo>
                  <a:pt x="8297" y="4720"/>
                </a:lnTo>
                <a:lnTo>
                  <a:pt x="8395" y="4696"/>
                </a:lnTo>
                <a:lnTo>
                  <a:pt x="8492" y="4672"/>
                </a:lnTo>
                <a:lnTo>
                  <a:pt x="8589" y="4599"/>
                </a:lnTo>
                <a:lnTo>
                  <a:pt x="8662" y="4526"/>
                </a:lnTo>
                <a:lnTo>
                  <a:pt x="8711" y="4429"/>
                </a:lnTo>
                <a:lnTo>
                  <a:pt x="8711" y="4307"/>
                </a:lnTo>
                <a:lnTo>
                  <a:pt x="8711" y="4185"/>
                </a:lnTo>
                <a:lnTo>
                  <a:pt x="8662" y="4064"/>
                </a:lnTo>
                <a:lnTo>
                  <a:pt x="8614" y="3942"/>
                </a:lnTo>
                <a:lnTo>
                  <a:pt x="8541" y="3845"/>
                </a:lnTo>
                <a:lnTo>
                  <a:pt x="8468" y="3772"/>
                </a:lnTo>
                <a:lnTo>
                  <a:pt x="8370" y="3723"/>
                </a:lnTo>
                <a:lnTo>
                  <a:pt x="8273" y="3699"/>
                </a:lnTo>
                <a:close/>
                <a:moveTo>
                  <a:pt x="9830" y="3966"/>
                </a:moveTo>
                <a:lnTo>
                  <a:pt x="9709" y="3991"/>
                </a:lnTo>
                <a:lnTo>
                  <a:pt x="9611" y="4064"/>
                </a:lnTo>
                <a:lnTo>
                  <a:pt x="9538" y="4161"/>
                </a:lnTo>
                <a:lnTo>
                  <a:pt x="9514" y="4258"/>
                </a:lnTo>
                <a:lnTo>
                  <a:pt x="9490" y="4356"/>
                </a:lnTo>
                <a:lnTo>
                  <a:pt x="9514" y="4453"/>
                </a:lnTo>
                <a:lnTo>
                  <a:pt x="9563" y="4574"/>
                </a:lnTo>
                <a:lnTo>
                  <a:pt x="9636" y="4647"/>
                </a:lnTo>
                <a:lnTo>
                  <a:pt x="9757" y="4720"/>
                </a:lnTo>
                <a:lnTo>
                  <a:pt x="9879" y="4745"/>
                </a:lnTo>
                <a:lnTo>
                  <a:pt x="10025" y="4696"/>
                </a:lnTo>
                <a:lnTo>
                  <a:pt x="10098" y="4672"/>
                </a:lnTo>
                <a:lnTo>
                  <a:pt x="10147" y="4623"/>
                </a:lnTo>
                <a:lnTo>
                  <a:pt x="10244" y="4502"/>
                </a:lnTo>
                <a:lnTo>
                  <a:pt x="10268" y="4429"/>
                </a:lnTo>
                <a:lnTo>
                  <a:pt x="10268" y="4356"/>
                </a:lnTo>
                <a:lnTo>
                  <a:pt x="10244" y="4234"/>
                </a:lnTo>
                <a:lnTo>
                  <a:pt x="10220" y="4161"/>
                </a:lnTo>
                <a:lnTo>
                  <a:pt x="10147" y="4064"/>
                </a:lnTo>
                <a:lnTo>
                  <a:pt x="10074" y="4015"/>
                </a:lnTo>
                <a:lnTo>
                  <a:pt x="9952" y="3966"/>
                </a:lnTo>
                <a:close/>
                <a:moveTo>
                  <a:pt x="9125" y="5572"/>
                </a:moveTo>
                <a:lnTo>
                  <a:pt x="9003" y="5596"/>
                </a:lnTo>
                <a:lnTo>
                  <a:pt x="8881" y="5669"/>
                </a:lnTo>
                <a:lnTo>
                  <a:pt x="8808" y="5791"/>
                </a:lnTo>
                <a:lnTo>
                  <a:pt x="8784" y="5913"/>
                </a:lnTo>
                <a:lnTo>
                  <a:pt x="8808" y="6034"/>
                </a:lnTo>
                <a:lnTo>
                  <a:pt x="8881" y="6156"/>
                </a:lnTo>
                <a:lnTo>
                  <a:pt x="9003" y="6229"/>
                </a:lnTo>
                <a:lnTo>
                  <a:pt x="9125" y="6253"/>
                </a:lnTo>
                <a:lnTo>
                  <a:pt x="9246" y="6229"/>
                </a:lnTo>
                <a:lnTo>
                  <a:pt x="9368" y="6156"/>
                </a:lnTo>
                <a:lnTo>
                  <a:pt x="9441" y="6034"/>
                </a:lnTo>
                <a:lnTo>
                  <a:pt x="9465" y="5913"/>
                </a:lnTo>
                <a:lnTo>
                  <a:pt x="9441" y="5791"/>
                </a:lnTo>
                <a:lnTo>
                  <a:pt x="9368" y="5669"/>
                </a:lnTo>
                <a:lnTo>
                  <a:pt x="9246" y="5596"/>
                </a:lnTo>
                <a:lnTo>
                  <a:pt x="9125" y="5572"/>
                </a:lnTo>
                <a:close/>
                <a:moveTo>
                  <a:pt x="5013" y="9441"/>
                </a:moveTo>
                <a:lnTo>
                  <a:pt x="4842" y="9538"/>
                </a:lnTo>
                <a:lnTo>
                  <a:pt x="4672" y="9684"/>
                </a:lnTo>
                <a:lnTo>
                  <a:pt x="4502" y="9855"/>
                </a:lnTo>
                <a:lnTo>
                  <a:pt x="4356" y="10025"/>
                </a:lnTo>
                <a:lnTo>
                  <a:pt x="4112" y="10414"/>
                </a:lnTo>
                <a:lnTo>
                  <a:pt x="3918" y="10779"/>
                </a:lnTo>
                <a:lnTo>
                  <a:pt x="3723" y="11144"/>
                </a:lnTo>
                <a:lnTo>
                  <a:pt x="3650" y="11363"/>
                </a:lnTo>
                <a:lnTo>
                  <a:pt x="3553" y="11582"/>
                </a:lnTo>
                <a:lnTo>
                  <a:pt x="3504" y="11826"/>
                </a:lnTo>
                <a:lnTo>
                  <a:pt x="3480" y="12045"/>
                </a:lnTo>
                <a:lnTo>
                  <a:pt x="3480" y="12239"/>
                </a:lnTo>
                <a:lnTo>
                  <a:pt x="3528" y="12337"/>
                </a:lnTo>
                <a:lnTo>
                  <a:pt x="3577" y="12410"/>
                </a:lnTo>
                <a:lnTo>
                  <a:pt x="3601" y="12434"/>
                </a:lnTo>
                <a:lnTo>
                  <a:pt x="3626" y="12458"/>
                </a:lnTo>
                <a:lnTo>
                  <a:pt x="3650" y="12434"/>
                </a:lnTo>
                <a:lnTo>
                  <a:pt x="3674" y="12410"/>
                </a:lnTo>
                <a:lnTo>
                  <a:pt x="3747" y="12288"/>
                </a:lnTo>
                <a:lnTo>
                  <a:pt x="3772" y="12166"/>
                </a:lnTo>
                <a:lnTo>
                  <a:pt x="3820" y="11874"/>
                </a:lnTo>
                <a:lnTo>
                  <a:pt x="3869" y="11631"/>
                </a:lnTo>
                <a:lnTo>
                  <a:pt x="3966" y="11388"/>
                </a:lnTo>
                <a:lnTo>
                  <a:pt x="4137" y="10925"/>
                </a:lnTo>
                <a:lnTo>
                  <a:pt x="4331" y="10536"/>
                </a:lnTo>
                <a:lnTo>
                  <a:pt x="4575" y="10171"/>
                </a:lnTo>
                <a:lnTo>
                  <a:pt x="4818" y="9830"/>
                </a:lnTo>
                <a:lnTo>
                  <a:pt x="5061" y="9490"/>
                </a:lnTo>
                <a:lnTo>
                  <a:pt x="5061" y="9465"/>
                </a:lnTo>
                <a:lnTo>
                  <a:pt x="5061" y="9441"/>
                </a:lnTo>
                <a:close/>
                <a:moveTo>
                  <a:pt x="9003" y="2287"/>
                </a:moveTo>
                <a:lnTo>
                  <a:pt x="9319" y="2312"/>
                </a:lnTo>
                <a:lnTo>
                  <a:pt x="9611" y="2360"/>
                </a:lnTo>
                <a:lnTo>
                  <a:pt x="9928" y="2409"/>
                </a:lnTo>
                <a:lnTo>
                  <a:pt x="10220" y="2482"/>
                </a:lnTo>
                <a:lnTo>
                  <a:pt x="10512" y="2579"/>
                </a:lnTo>
                <a:lnTo>
                  <a:pt x="10804" y="2677"/>
                </a:lnTo>
                <a:lnTo>
                  <a:pt x="11071" y="2798"/>
                </a:lnTo>
                <a:lnTo>
                  <a:pt x="11339" y="2944"/>
                </a:lnTo>
                <a:lnTo>
                  <a:pt x="11582" y="3066"/>
                </a:lnTo>
                <a:lnTo>
                  <a:pt x="11826" y="3236"/>
                </a:lnTo>
                <a:lnTo>
                  <a:pt x="12020" y="3382"/>
                </a:lnTo>
                <a:lnTo>
                  <a:pt x="12215" y="3577"/>
                </a:lnTo>
                <a:lnTo>
                  <a:pt x="12580" y="3966"/>
                </a:lnTo>
                <a:lnTo>
                  <a:pt x="12921" y="4380"/>
                </a:lnTo>
                <a:lnTo>
                  <a:pt x="12410" y="5012"/>
                </a:lnTo>
                <a:lnTo>
                  <a:pt x="11874" y="5596"/>
                </a:lnTo>
                <a:lnTo>
                  <a:pt x="11339" y="6180"/>
                </a:lnTo>
                <a:lnTo>
                  <a:pt x="10804" y="6764"/>
                </a:lnTo>
                <a:lnTo>
                  <a:pt x="9684" y="7908"/>
                </a:lnTo>
                <a:lnTo>
                  <a:pt x="9149" y="8492"/>
                </a:lnTo>
                <a:lnTo>
                  <a:pt x="8614" y="9076"/>
                </a:lnTo>
                <a:lnTo>
                  <a:pt x="6667" y="11217"/>
                </a:lnTo>
                <a:lnTo>
                  <a:pt x="6302" y="11631"/>
                </a:lnTo>
                <a:lnTo>
                  <a:pt x="5889" y="12045"/>
                </a:lnTo>
                <a:lnTo>
                  <a:pt x="5499" y="12410"/>
                </a:lnTo>
                <a:lnTo>
                  <a:pt x="5061" y="12774"/>
                </a:lnTo>
                <a:lnTo>
                  <a:pt x="5061" y="12774"/>
                </a:lnTo>
                <a:lnTo>
                  <a:pt x="5110" y="12677"/>
                </a:lnTo>
                <a:lnTo>
                  <a:pt x="5329" y="12166"/>
                </a:lnTo>
                <a:lnTo>
                  <a:pt x="5572" y="11631"/>
                </a:lnTo>
                <a:lnTo>
                  <a:pt x="5597" y="11582"/>
                </a:lnTo>
                <a:lnTo>
                  <a:pt x="5548" y="11558"/>
                </a:lnTo>
                <a:lnTo>
                  <a:pt x="5499" y="11534"/>
                </a:lnTo>
                <a:lnTo>
                  <a:pt x="5475" y="11582"/>
                </a:lnTo>
                <a:lnTo>
                  <a:pt x="5183" y="11996"/>
                </a:lnTo>
                <a:lnTo>
                  <a:pt x="4915" y="12434"/>
                </a:lnTo>
                <a:lnTo>
                  <a:pt x="4745" y="12750"/>
                </a:lnTo>
                <a:lnTo>
                  <a:pt x="4648" y="12920"/>
                </a:lnTo>
                <a:lnTo>
                  <a:pt x="4599" y="13091"/>
                </a:lnTo>
                <a:lnTo>
                  <a:pt x="4477" y="13188"/>
                </a:lnTo>
                <a:lnTo>
                  <a:pt x="4404" y="13115"/>
                </a:lnTo>
                <a:lnTo>
                  <a:pt x="4258" y="13042"/>
                </a:lnTo>
                <a:lnTo>
                  <a:pt x="4331" y="12750"/>
                </a:lnTo>
                <a:lnTo>
                  <a:pt x="4404" y="12507"/>
                </a:lnTo>
                <a:lnTo>
                  <a:pt x="4526" y="12264"/>
                </a:lnTo>
                <a:lnTo>
                  <a:pt x="4769" y="11801"/>
                </a:lnTo>
                <a:lnTo>
                  <a:pt x="5232" y="11071"/>
                </a:lnTo>
                <a:lnTo>
                  <a:pt x="5694" y="10366"/>
                </a:lnTo>
                <a:lnTo>
                  <a:pt x="5718" y="10341"/>
                </a:lnTo>
                <a:lnTo>
                  <a:pt x="5694" y="10317"/>
                </a:lnTo>
                <a:lnTo>
                  <a:pt x="5670" y="10293"/>
                </a:lnTo>
                <a:lnTo>
                  <a:pt x="5645" y="10317"/>
                </a:lnTo>
                <a:lnTo>
                  <a:pt x="5037" y="11047"/>
                </a:lnTo>
                <a:lnTo>
                  <a:pt x="4745" y="11412"/>
                </a:lnTo>
                <a:lnTo>
                  <a:pt x="4477" y="11801"/>
                </a:lnTo>
                <a:lnTo>
                  <a:pt x="4331" y="12020"/>
                </a:lnTo>
                <a:lnTo>
                  <a:pt x="4185" y="12288"/>
                </a:lnTo>
                <a:lnTo>
                  <a:pt x="4064" y="12556"/>
                </a:lnTo>
                <a:lnTo>
                  <a:pt x="3966" y="12847"/>
                </a:lnTo>
                <a:lnTo>
                  <a:pt x="3674" y="12604"/>
                </a:lnTo>
                <a:lnTo>
                  <a:pt x="3407" y="12312"/>
                </a:lnTo>
                <a:lnTo>
                  <a:pt x="3188" y="11996"/>
                </a:lnTo>
                <a:lnTo>
                  <a:pt x="2969" y="11655"/>
                </a:lnTo>
                <a:lnTo>
                  <a:pt x="3066" y="11436"/>
                </a:lnTo>
                <a:lnTo>
                  <a:pt x="3139" y="11193"/>
                </a:lnTo>
                <a:lnTo>
                  <a:pt x="3236" y="10950"/>
                </a:lnTo>
                <a:lnTo>
                  <a:pt x="3358" y="10706"/>
                </a:lnTo>
                <a:lnTo>
                  <a:pt x="3626" y="10220"/>
                </a:lnTo>
                <a:lnTo>
                  <a:pt x="3869" y="9782"/>
                </a:lnTo>
                <a:lnTo>
                  <a:pt x="4161" y="9368"/>
                </a:lnTo>
                <a:lnTo>
                  <a:pt x="4453" y="8954"/>
                </a:lnTo>
                <a:lnTo>
                  <a:pt x="4769" y="8565"/>
                </a:lnTo>
                <a:lnTo>
                  <a:pt x="4794" y="8541"/>
                </a:lnTo>
                <a:lnTo>
                  <a:pt x="4769" y="8516"/>
                </a:lnTo>
                <a:lnTo>
                  <a:pt x="4745" y="8492"/>
                </a:lnTo>
                <a:lnTo>
                  <a:pt x="4721" y="8492"/>
                </a:lnTo>
                <a:lnTo>
                  <a:pt x="4331" y="8808"/>
                </a:lnTo>
                <a:lnTo>
                  <a:pt x="3991" y="9149"/>
                </a:lnTo>
                <a:lnTo>
                  <a:pt x="3699" y="9514"/>
                </a:lnTo>
                <a:lnTo>
                  <a:pt x="3407" y="9928"/>
                </a:lnTo>
                <a:lnTo>
                  <a:pt x="3236" y="10195"/>
                </a:lnTo>
                <a:lnTo>
                  <a:pt x="3042" y="10512"/>
                </a:lnTo>
                <a:lnTo>
                  <a:pt x="2871" y="10852"/>
                </a:lnTo>
                <a:lnTo>
                  <a:pt x="2798" y="11047"/>
                </a:lnTo>
                <a:lnTo>
                  <a:pt x="2750" y="11217"/>
                </a:lnTo>
                <a:lnTo>
                  <a:pt x="2579" y="10852"/>
                </a:lnTo>
                <a:lnTo>
                  <a:pt x="2458" y="10487"/>
                </a:lnTo>
                <a:lnTo>
                  <a:pt x="2579" y="10341"/>
                </a:lnTo>
                <a:lnTo>
                  <a:pt x="2652" y="10195"/>
                </a:lnTo>
                <a:lnTo>
                  <a:pt x="2798" y="9830"/>
                </a:lnTo>
                <a:lnTo>
                  <a:pt x="3236" y="8954"/>
                </a:lnTo>
                <a:lnTo>
                  <a:pt x="3455" y="8565"/>
                </a:lnTo>
                <a:lnTo>
                  <a:pt x="3699" y="8200"/>
                </a:lnTo>
                <a:lnTo>
                  <a:pt x="3966" y="7835"/>
                </a:lnTo>
                <a:lnTo>
                  <a:pt x="4185" y="7446"/>
                </a:lnTo>
                <a:lnTo>
                  <a:pt x="4210" y="7421"/>
                </a:lnTo>
                <a:lnTo>
                  <a:pt x="4185" y="7397"/>
                </a:lnTo>
                <a:lnTo>
                  <a:pt x="4161" y="7373"/>
                </a:lnTo>
                <a:lnTo>
                  <a:pt x="4137" y="7397"/>
                </a:lnTo>
                <a:lnTo>
                  <a:pt x="3966" y="7494"/>
                </a:lnTo>
                <a:lnTo>
                  <a:pt x="3820" y="7640"/>
                </a:lnTo>
                <a:lnTo>
                  <a:pt x="3674" y="7786"/>
                </a:lnTo>
                <a:lnTo>
                  <a:pt x="3528" y="7957"/>
                </a:lnTo>
                <a:lnTo>
                  <a:pt x="3285" y="8346"/>
                </a:lnTo>
                <a:lnTo>
                  <a:pt x="3066" y="8687"/>
                </a:lnTo>
                <a:lnTo>
                  <a:pt x="2798" y="9198"/>
                </a:lnTo>
                <a:lnTo>
                  <a:pt x="2555" y="9709"/>
                </a:lnTo>
                <a:lnTo>
                  <a:pt x="2458" y="9928"/>
                </a:lnTo>
                <a:lnTo>
                  <a:pt x="2360" y="10171"/>
                </a:lnTo>
                <a:lnTo>
                  <a:pt x="2239" y="9757"/>
                </a:lnTo>
                <a:lnTo>
                  <a:pt x="2166" y="9368"/>
                </a:lnTo>
                <a:lnTo>
                  <a:pt x="2239" y="9173"/>
                </a:lnTo>
                <a:lnTo>
                  <a:pt x="2385" y="8833"/>
                </a:lnTo>
                <a:lnTo>
                  <a:pt x="2555" y="8492"/>
                </a:lnTo>
                <a:lnTo>
                  <a:pt x="2725" y="8176"/>
                </a:lnTo>
                <a:lnTo>
                  <a:pt x="2920" y="7859"/>
                </a:lnTo>
                <a:lnTo>
                  <a:pt x="3309" y="7300"/>
                </a:lnTo>
                <a:lnTo>
                  <a:pt x="3528" y="7056"/>
                </a:lnTo>
                <a:lnTo>
                  <a:pt x="3747" y="6789"/>
                </a:lnTo>
                <a:lnTo>
                  <a:pt x="3893" y="6667"/>
                </a:lnTo>
                <a:lnTo>
                  <a:pt x="4088" y="6545"/>
                </a:lnTo>
                <a:lnTo>
                  <a:pt x="4234" y="6399"/>
                </a:lnTo>
                <a:lnTo>
                  <a:pt x="4380" y="6253"/>
                </a:lnTo>
                <a:lnTo>
                  <a:pt x="4356" y="6229"/>
                </a:lnTo>
                <a:lnTo>
                  <a:pt x="4283" y="6205"/>
                </a:lnTo>
                <a:lnTo>
                  <a:pt x="4185" y="6180"/>
                </a:lnTo>
                <a:lnTo>
                  <a:pt x="4064" y="6229"/>
                </a:lnTo>
                <a:lnTo>
                  <a:pt x="3942" y="6278"/>
                </a:lnTo>
                <a:lnTo>
                  <a:pt x="3820" y="6375"/>
                </a:lnTo>
                <a:lnTo>
                  <a:pt x="3699" y="6472"/>
                </a:lnTo>
                <a:lnTo>
                  <a:pt x="3455" y="6716"/>
                </a:lnTo>
                <a:lnTo>
                  <a:pt x="3236" y="6983"/>
                </a:lnTo>
                <a:lnTo>
                  <a:pt x="3017" y="7251"/>
                </a:lnTo>
                <a:lnTo>
                  <a:pt x="2750" y="7640"/>
                </a:lnTo>
                <a:lnTo>
                  <a:pt x="2579" y="7908"/>
                </a:lnTo>
                <a:lnTo>
                  <a:pt x="2409" y="8176"/>
                </a:lnTo>
                <a:lnTo>
                  <a:pt x="2239" y="8468"/>
                </a:lnTo>
                <a:lnTo>
                  <a:pt x="2093" y="8784"/>
                </a:lnTo>
                <a:lnTo>
                  <a:pt x="2093" y="8565"/>
                </a:lnTo>
                <a:lnTo>
                  <a:pt x="2093" y="8224"/>
                </a:lnTo>
                <a:lnTo>
                  <a:pt x="2239" y="7835"/>
                </a:lnTo>
                <a:lnTo>
                  <a:pt x="2385" y="7567"/>
                </a:lnTo>
                <a:lnTo>
                  <a:pt x="2506" y="7324"/>
                </a:lnTo>
                <a:lnTo>
                  <a:pt x="2823" y="6837"/>
                </a:lnTo>
                <a:lnTo>
                  <a:pt x="3139" y="6375"/>
                </a:lnTo>
                <a:lnTo>
                  <a:pt x="3309" y="6156"/>
                </a:lnTo>
                <a:lnTo>
                  <a:pt x="3504" y="5961"/>
                </a:lnTo>
                <a:lnTo>
                  <a:pt x="3723" y="5742"/>
                </a:lnTo>
                <a:lnTo>
                  <a:pt x="3942" y="5572"/>
                </a:lnTo>
                <a:lnTo>
                  <a:pt x="4161" y="5402"/>
                </a:lnTo>
                <a:lnTo>
                  <a:pt x="4404" y="5256"/>
                </a:lnTo>
                <a:lnTo>
                  <a:pt x="4429" y="5207"/>
                </a:lnTo>
                <a:lnTo>
                  <a:pt x="4429" y="5158"/>
                </a:lnTo>
                <a:lnTo>
                  <a:pt x="4380" y="5110"/>
                </a:lnTo>
                <a:lnTo>
                  <a:pt x="4331" y="5110"/>
                </a:lnTo>
                <a:lnTo>
                  <a:pt x="4088" y="5207"/>
                </a:lnTo>
                <a:lnTo>
                  <a:pt x="3845" y="5353"/>
                </a:lnTo>
                <a:lnTo>
                  <a:pt x="3626" y="5499"/>
                </a:lnTo>
                <a:lnTo>
                  <a:pt x="3431" y="5645"/>
                </a:lnTo>
                <a:lnTo>
                  <a:pt x="3236" y="5840"/>
                </a:lnTo>
                <a:lnTo>
                  <a:pt x="3042" y="6034"/>
                </a:lnTo>
                <a:lnTo>
                  <a:pt x="2701" y="6424"/>
                </a:lnTo>
                <a:lnTo>
                  <a:pt x="2409" y="6837"/>
                </a:lnTo>
                <a:lnTo>
                  <a:pt x="2166" y="7251"/>
                </a:lnTo>
                <a:lnTo>
                  <a:pt x="2239" y="6910"/>
                </a:lnTo>
                <a:lnTo>
                  <a:pt x="2312" y="6570"/>
                </a:lnTo>
                <a:lnTo>
                  <a:pt x="2409" y="6229"/>
                </a:lnTo>
                <a:lnTo>
                  <a:pt x="2531" y="5888"/>
                </a:lnTo>
                <a:lnTo>
                  <a:pt x="2774" y="5621"/>
                </a:lnTo>
                <a:lnTo>
                  <a:pt x="3042" y="5402"/>
                </a:lnTo>
                <a:lnTo>
                  <a:pt x="3626" y="4964"/>
                </a:lnTo>
                <a:lnTo>
                  <a:pt x="3650" y="4915"/>
                </a:lnTo>
                <a:lnTo>
                  <a:pt x="3650" y="4866"/>
                </a:lnTo>
                <a:lnTo>
                  <a:pt x="3626" y="4818"/>
                </a:lnTo>
                <a:lnTo>
                  <a:pt x="3407" y="4818"/>
                </a:lnTo>
                <a:lnTo>
                  <a:pt x="3261" y="4866"/>
                </a:lnTo>
                <a:lnTo>
                  <a:pt x="3090" y="4939"/>
                </a:lnTo>
                <a:lnTo>
                  <a:pt x="2944" y="5012"/>
                </a:lnTo>
                <a:lnTo>
                  <a:pt x="3236" y="4574"/>
                </a:lnTo>
                <a:lnTo>
                  <a:pt x="3577" y="4161"/>
                </a:lnTo>
                <a:lnTo>
                  <a:pt x="3747" y="3966"/>
                </a:lnTo>
                <a:lnTo>
                  <a:pt x="3942" y="3796"/>
                </a:lnTo>
                <a:lnTo>
                  <a:pt x="4137" y="3626"/>
                </a:lnTo>
                <a:lnTo>
                  <a:pt x="4356" y="3480"/>
                </a:lnTo>
                <a:lnTo>
                  <a:pt x="4623" y="3309"/>
                </a:lnTo>
                <a:lnTo>
                  <a:pt x="4867" y="3163"/>
                </a:lnTo>
                <a:lnTo>
                  <a:pt x="5426" y="2896"/>
                </a:lnTo>
                <a:lnTo>
                  <a:pt x="5986" y="2677"/>
                </a:lnTo>
                <a:lnTo>
                  <a:pt x="6594" y="2506"/>
                </a:lnTo>
                <a:lnTo>
                  <a:pt x="7178" y="2385"/>
                </a:lnTo>
                <a:lnTo>
                  <a:pt x="7786" y="2312"/>
                </a:lnTo>
                <a:lnTo>
                  <a:pt x="8419" y="2287"/>
                </a:lnTo>
                <a:close/>
                <a:moveTo>
                  <a:pt x="2506" y="11947"/>
                </a:moveTo>
                <a:lnTo>
                  <a:pt x="2798" y="12410"/>
                </a:lnTo>
                <a:lnTo>
                  <a:pt x="2969" y="12628"/>
                </a:lnTo>
                <a:lnTo>
                  <a:pt x="3139" y="12823"/>
                </a:lnTo>
                <a:lnTo>
                  <a:pt x="3334" y="12993"/>
                </a:lnTo>
                <a:lnTo>
                  <a:pt x="3528" y="13188"/>
                </a:lnTo>
                <a:lnTo>
                  <a:pt x="3723" y="13334"/>
                </a:lnTo>
                <a:lnTo>
                  <a:pt x="3918" y="13480"/>
                </a:lnTo>
                <a:lnTo>
                  <a:pt x="3528" y="13675"/>
                </a:lnTo>
                <a:lnTo>
                  <a:pt x="3309" y="13748"/>
                </a:lnTo>
                <a:lnTo>
                  <a:pt x="3090" y="13821"/>
                </a:lnTo>
                <a:lnTo>
                  <a:pt x="2871" y="13845"/>
                </a:lnTo>
                <a:lnTo>
                  <a:pt x="2677" y="13845"/>
                </a:lnTo>
                <a:lnTo>
                  <a:pt x="2506" y="13796"/>
                </a:lnTo>
                <a:lnTo>
                  <a:pt x="2409" y="13772"/>
                </a:lnTo>
                <a:lnTo>
                  <a:pt x="2336" y="13723"/>
                </a:lnTo>
                <a:lnTo>
                  <a:pt x="2239" y="13626"/>
                </a:lnTo>
                <a:lnTo>
                  <a:pt x="2190" y="13553"/>
                </a:lnTo>
                <a:lnTo>
                  <a:pt x="2141" y="13456"/>
                </a:lnTo>
                <a:lnTo>
                  <a:pt x="2117" y="13358"/>
                </a:lnTo>
                <a:lnTo>
                  <a:pt x="2117" y="13139"/>
                </a:lnTo>
                <a:lnTo>
                  <a:pt x="2166" y="12896"/>
                </a:lnTo>
                <a:lnTo>
                  <a:pt x="2239" y="12653"/>
                </a:lnTo>
                <a:lnTo>
                  <a:pt x="2336" y="12410"/>
                </a:lnTo>
                <a:lnTo>
                  <a:pt x="2506" y="11947"/>
                </a:lnTo>
                <a:close/>
                <a:moveTo>
                  <a:pt x="14064" y="6570"/>
                </a:moveTo>
                <a:lnTo>
                  <a:pt x="14113" y="6740"/>
                </a:lnTo>
                <a:lnTo>
                  <a:pt x="14162" y="6910"/>
                </a:lnTo>
                <a:lnTo>
                  <a:pt x="14210" y="7105"/>
                </a:lnTo>
                <a:lnTo>
                  <a:pt x="14235" y="7324"/>
                </a:lnTo>
                <a:lnTo>
                  <a:pt x="14235" y="7713"/>
                </a:lnTo>
                <a:lnTo>
                  <a:pt x="14235" y="8078"/>
                </a:lnTo>
                <a:lnTo>
                  <a:pt x="14235" y="8541"/>
                </a:lnTo>
                <a:lnTo>
                  <a:pt x="14210" y="9003"/>
                </a:lnTo>
                <a:lnTo>
                  <a:pt x="14162" y="9465"/>
                </a:lnTo>
                <a:lnTo>
                  <a:pt x="14064" y="9928"/>
                </a:lnTo>
                <a:lnTo>
                  <a:pt x="13943" y="10341"/>
                </a:lnTo>
                <a:lnTo>
                  <a:pt x="13797" y="10731"/>
                </a:lnTo>
                <a:lnTo>
                  <a:pt x="13602" y="11120"/>
                </a:lnTo>
                <a:lnTo>
                  <a:pt x="13383" y="11485"/>
                </a:lnTo>
                <a:lnTo>
                  <a:pt x="13140" y="11850"/>
                </a:lnTo>
                <a:lnTo>
                  <a:pt x="12848" y="12166"/>
                </a:lnTo>
                <a:lnTo>
                  <a:pt x="12556" y="12483"/>
                </a:lnTo>
                <a:lnTo>
                  <a:pt x="12239" y="12799"/>
                </a:lnTo>
                <a:lnTo>
                  <a:pt x="12191" y="12726"/>
                </a:lnTo>
                <a:lnTo>
                  <a:pt x="12142" y="12701"/>
                </a:lnTo>
                <a:lnTo>
                  <a:pt x="12020" y="12628"/>
                </a:lnTo>
                <a:lnTo>
                  <a:pt x="11972" y="12628"/>
                </a:lnTo>
                <a:lnTo>
                  <a:pt x="11947" y="12653"/>
                </a:lnTo>
                <a:lnTo>
                  <a:pt x="11947" y="12677"/>
                </a:lnTo>
                <a:lnTo>
                  <a:pt x="11947" y="12726"/>
                </a:lnTo>
                <a:lnTo>
                  <a:pt x="11996" y="12774"/>
                </a:lnTo>
                <a:lnTo>
                  <a:pt x="12020" y="12823"/>
                </a:lnTo>
                <a:lnTo>
                  <a:pt x="12045" y="12969"/>
                </a:lnTo>
                <a:lnTo>
                  <a:pt x="11680" y="13237"/>
                </a:lnTo>
                <a:lnTo>
                  <a:pt x="11582" y="13018"/>
                </a:lnTo>
                <a:lnTo>
                  <a:pt x="11558" y="12896"/>
                </a:lnTo>
                <a:lnTo>
                  <a:pt x="11534" y="12774"/>
                </a:lnTo>
                <a:lnTo>
                  <a:pt x="11509" y="12726"/>
                </a:lnTo>
                <a:lnTo>
                  <a:pt x="11461" y="12701"/>
                </a:lnTo>
                <a:lnTo>
                  <a:pt x="11412" y="12726"/>
                </a:lnTo>
                <a:lnTo>
                  <a:pt x="11388" y="12774"/>
                </a:lnTo>
                <a:lnTo>
                  <a:pt x="11363" y="13115"/>
                </a:lnTo>
                <a:lnTo>
                  <a:pt x="11363" y="13285"/>
                </a:lnTo>
                <a:lnTo>
                  <a:pt x="11388" y="13431"/>
                </a:lnTo>
                <a:lnTo>
                  <a:pt x="11266" y="13529"/>
                </a:lnTo>
                <a:lnTo>
                  <a:pt x="11096" y="13626"/>
                </a:lnTo>
                <a:lnTo>
                  <a:pt x="11023" y="13310"/>
                </a:lnTo>
                <a:lnTo>
                  <a:pt x="10925" y="12993"/>
                </a:lnTo>
                <a:lnTo>
                  <a:pt x="10877" y="12969"/>
                </a:lnTo>
                <a:lnTo>
                  <a:pt x="10828" y="12993"/>
                </a:lnTo>
                <a:lnTo>
                  <a:pt x="10779" y="13188"/>
                </a:lnTo>
                <a:lnTo>
                  <a:pt x="10779" y="13383"/>
                </a:lnTo>
                <a:lnTo>
                  <a:pt x="10804" y="13577"/>
                </a:lnTo>
                <a:lnTo>
                  <a:pt x="10852" y="13772"/>
                </a:lnTo>
                <a:lnTo>
                  <a:pt x="10487" y="13918"/>
                </a:lnTo>
                <a:lnTo>
                  <a:pt x="10487" y="13821"/>
                </a:lnTo>
                <a:lnTo>
                  <a:pt x="10463" y="13480"/>
                </a:lnTo>
                <a:lnTo>
                  <a:pt x="10439" y="13310"/>
                </a:lnTo>
                <a:lnTo>
                  <a:pt x="10414" y="13139"/>
                </a:lnTo>
                <a:lnTo>
                  <a:pt x="10390" y="13091"/>
                </a:lnTo>
                <a:lnTo>
                  <a:pt x="10293" y="13091"/>
                </a:lnTo>
                <a:lnTo>
                  <a:pt x="10268" y="13139"/>
                </a:lnTo>
                <a:lnTo>
                  <a:pt x="10195" y="13480"/>
                </a:lnTo>
                <a:lnTo>
                  <a:pt x="10195" y="13821"/>
                </a:lnTo>
                <a:lnTo>
                  <a:pt x="10171" y="14040"/>
                </a:lnTo>
                <a:lnTo>
                  <a:pt x="9782" y="14186"/>
                </a:lnTo>
                <a:lnTo>
                  <a:pt x="9806" y="13845"/>
                </a:lnTo>
                <a:lnTo>
                  <a:pt x="9879" y="13504"/>
                </a:lnTo>
                <a:lnTo>
                  <a:pt x="9928" y="13164"/>
                </a:lnTo>
                <a:lnTo>
                  <a:pt x="9952" y="12823"/>
                </a:lnTo>
                <a:lnTo>
                  <a:pt x="9952" y="12774"/>
                </a:lnTo>
                <a:lnTo>
                  <a:pt x="9928" y="12750"/>
                </a:lnTo>
                <a:lnTo>
                  <a:pt x="9879" y="12726"/>
                </a:lnTo>
                <a:lnTo>
                  <a:pt x="9806" y="12750"/>
                </a:lnTo>
                <a:lnTo>
                  <a:pt x="9757" y="12799"/>
                </a:lnTo>
                <a:lnTo>
                  <a:pt x="9636" y="13139"/>
                </a:lnTo>
                <a:lnTo>
                  <a:pt x="9490" y="13504"/>
                </a:lnTo>
                <a:lnTo>
                  <a:pt x="9417" y="13894"/>
                </a:lnTo>
                <a:lnTo>
                  <a:pt x="9392" y="14088"/>
                </a:lnTo>
                <a:lnTo>
                  <a:pt x="9368" y="14283"/>
                </a:lnTo>
                <a:lnTo>
                  <a:pt x="9125" y="14332"/>
                </a:lnTo>
                <a:lnTo>
                  <a:pt x="9125" y="14064"/>
                </a:lnTo>
                <a:lnTo>
                  <a:pt x="9149" y="13821"/>
                </a:lnTo>
                <a:lnTo>
                  <a:pt x="9173" y="13431"/>
                </a:lnTo>
                <a:lnTo>
                  <a:pt x="9222" y="13237"/>
                </a:lnTo>
                <a:lnTo>
                  <a:pt x="9246" y="13139"/>
                </a:lnTo>
                <a:lnTo>
                  <a:pt x="9295" y="13091"/>
                </a:lnTo>
                <a:lnTo>
                  <a:pt x="9295" y="13066"/>
                </a:lnTo>
                <a:lnTo>
                  <a:pt x="9295" y="13042"/>
                </a:lnTo>
                <a:lnTo>
                  <a:pt x="9246" y="13042"/>
                </a:lnTo>
                <a:lnTo>
                  <a:pt x="9173" y="13091"/>
                </a:lnTo>
                <a:lnTo>
                  <a:pt x="9125" y="13139"/>
                </a:lnTo>
                <a:lnTo>
                  <a:pt x="9027" y="13310"/>
                </a:lnTo>
                <a:lnTo>
                  <a:pt x="8954" y="13480"/>
                </a:lnTo>
                <a:lnTo>
                  <a:pt x="8906" y="13650"/>
                </a:lnTo>
                <a:lnTo>
                  <a:pt x="8808" y="13991"/>
                </a:lnTo>
                <a:lnTo>
                  <a:pt x="8784" y="14210"/>
                </a:lnTo>
                <a:lnTo>
                  <a:pt x="8784" y="14405"/>
                </a:lnTo>
                <a:lnTo>
                  <a:pt x="8443" y="14453"/>
                </a:lnTo>
                <a:lnTo>
                  <a:pt x="8443" y="14332"/>
                </a:lnTo>
                <a:lnTo>
                  <a:pt x="8492" y="13894"/>
                </a:lnTo>
                <a:lnTo>
                  <a:pt x="8589" y="13456"/>
                </a:lnTo>
                <a:lnTo>
                  <a:pt x="8735" y="13042"/>
                </a:lnTo>
                <a:lnTo>
                  <a:pt x="8833" y="12847"/>
                </a:lnTo>
                <a:lnTo>
                  <a:pt x="8930" y="12653"/>
                </a:lnTo>
                <a:lnTo>
                  <a:pt x="8930" y="12628"/>
                </a:lnTo>
                <a:lnTo>
                  <a:pt x="8906" y="12580"/>
                </a:lnTo>
                <a:lnTo>
                  <a:pt x="8881" y="12580"/>
                </a:lnTo>
                <a:lnTo>
                  <a:pt x="8857" y="12604"/>
                </a:lnTo>
                <a:lnTo>
                  <a:pt x="8687" y="12799"/>
                </a:lnTo>
                <a:lnTo>
                  <a:pt x="8516" y="12993"/>
                </a:lnTo>
                <a:lnTo>
                  <a:pt x="8395" y="13237"/>
                </a:lnTo>
                <a:lnTo>
                  <a:pt x="8297" y="13456"/>
                </a:lnTo>
                <a:lnTo>
                  <a:pt x="8200" y="13723"/>
                </a:lnTo>
                <a:lnTo>
                  <a:pt x="8127" y="13967"/>
                </a:lnTo>
                <a:lnTo>
                  <a:pt x="8103" y="14234"/>
                </a:lnTo>
                <a:lnTo>
                  <a:pt x="8078" y="14478"/>
                </a:lnTo>
                <a:lnTo>
                  <a:pt x="7762" y="14502"/>
                </a:lnTo>
                <a:lnTo>
                  <a:pt x="7811" y="14259"/>
                </a:lnTo>
                <a:lnTo>
                  <a:pt x="7859" y="14113"/>
                </a:lnTo>
                <a:lnTo>
                  <a:pt x="7908" y="13967"/>
                </a:lnTo>
                <a:lnTo>
                  <a:pt x="7957" y="13796"/>
                </a:lnTo>
                <a:lnTo>
                  <a:pt x="7981" y="13650"/>
                </a:lnTo>
                <a:lnTo>
                  <a:pt x="7957" y="13602"/>
                </a:lnTo>
                <a:lnTo>
                  <a:pt x="7932" y="13577"/>
                </a:lnTo>
                <a:lnTo>
                  <a:pt x="7884" y="13577"/>
                </a:lnTo>
                <a:lnTo>
                  <a:pt x="7811" y="13626"/>
                </a:lnTo>
                <a:lnTo>
                  <a:pt x="7738" y="13699"/>
                </a:lnTo>
                <a:lnTo>
                  <a:pt x="7689" y="13772"/>
                </a:lnTo>
                <a:lnTo>
                  <a:pt x="7640" y="13869"/>
                </a:lnTo>
                <a:lnTo>
                  <a:pt x="7567" y="14064"/>
                </a:lnTo>
                <a:lnTo>
                  <a:pt x="7519" y="14259"/>
                </a:lnTo>
                <a:lnTo>
                  <a:pt x="7446" y="14526"/>
                </a:lnTo>
                <a:lnTo>
                  <a:pt x="7105" y="14526"/>
                </a:lnTo>
                <a:lnTo>
                  <a:pt x="7129" y="14380"/>
                </a:lnTo>
                <a:lnTo>
                  <a:pt x="7178" y="14210"/>
                </a:lnTo>
                <a:lnTo>
                  <a:pt x="7300" y="13894"/>
                </a:lnTo>
                <a:lnTo>
                  <a:pt x="7421" y="13577"/>
                </a:lnTo>
                <a:lnTo>
                  <a:pt x="7421" y="13529"/>
                </a:lnTo>
                <a:lnTo>
                  <a:pt x="7397" y="13504"/>
                </a:lnTo>
                <a:lnTo>
                  <a:pt x="7324" y="13504"/>
                </a:lnTo>
                <a:lnTo>
                  <a:pt x="7154" y="13650"/>
                </a:lnTo>
                <a:lnTo>
                  <a:pt x="7008" y="13821"/>
                </a:lnTo>
                <a:lnTo>
                  <a:pt x="6886" y="13991"/>
                </a:lnTo>
                <a:lnTo>
                  <a:pt x="6789" y="14210"/>
                </a:lnTo>
                <a:lnTo>
                  <a:pt x="6740" y="14332"/>
                </a:lnTo>
                <a:lnTo>
                  <a:pt x="6716" y="14502"/>
                </a:lnTo>
                <a:lnTo>
                  <a:pt x="6497" y="14453"/>
                </a:lnTo>
                <a:lnTo>
                  <a:pt x="6302" y="14380"/>
                </a:lnTo>
                <a:lnTo>
                  <a:pt x="5889" y="14210"/>
                </a:lnTo>
                <a:lnTo>
                  <a:pt x="7008" y="13358"/>
                </a:lnTo>
                <a:lnTo>
                  <a:pt x="8078" y="12458"/>
                </a:lnTo>
                <a:lnTo>
                  <a:pt x="8881" y="11777"/>
                </a:lnTo>
                <a:lnTo>
                  <a:pt x="9271" y="11436"/>
                </a:lnTo>
                <a:lnTo>
                  <a:pt x="9684" y="11120"/>
                </a:lnTo>
                <a:lnTo>
                  <a:pt x="10463" y="10512"/>
                </a:lnTo>
                <a:lnTo>
                  <a:pt x="10828" y="10195"/>
                </a:lnTo>
                <a:lnTo>
                  <a:pt x="11193" y="9855"/>
                </a:lnTo>
                <a:lnTo>
                  <a:pt x="11388" y="9636"/>
                </a:lnTo>
                <a:lnTo>
                  <a:pt x="11582" y="9417"/>
                </a:lnTo>
                <a:lnTo>
                  <a:pt x="11923" y="8930"/>
                </a:lnTo>
                <a:lnTo>
                  <a:pt x="12264" y="8443"/>
                </a:lnTo>
                <a:lnTo>
                  <a:pt x="12434" y="8200"/>
                </a:lnTo>
                <a:lnTo>
                  <a:pt x="12629" y="7981"/>
                </a:lnTo>
                <a:lnTo>
                  <a:pt x="12969" y="7616"/>
                </a:lnTo>
                <a:lnTo>
                  <a:pt x="13334" y="7251"/>
                </a:lnTo>
                <a:lnTo>
                  <a:pt x="13699" y="6910"/>
                </a:lnTo>
                <a:lnTo>
                  <a:pt x="14064" y="6570"/>
                </a:lnTo>
                <a:close/>
                <a:moveTo>
                  <a:pt x="14356" y="1460"/>
                </a:moveTo>
                <a:lnTo>
                  <a:pt x="14575" y="1509"/>
                </a:lnTo>
                <a:lnTo>
                  <a:pt x="14721" y="1582"/>
                </a:lnTo>
                <a:lnTo>
                  <a:pt x="14843" y="1679"/>
                </a:lnTo>
                <a:lnTo>
                  <a:pt x="14916" y="1825"/>
                </a:lnTo>
                <a:lnTo>
                  <a:pt x="14964" y="1971"/>
                </a:lnTo>
                <a:lnTo>
                  <a:pt x="14989" y="2141"/>
                </a:lnTo>
                <a:lnTo>
                  <a:pt x="14964" y="2312"/>
                </a:lnTo>
                <a:lnTo>
                  <a:pt x="14940" y="2506"/>
                </a:lnTo>
                <a:lnTo>
                  <a:pt x="14867" y="2701"/>
                </a:lnTo>
                <a:lnTo>
                  <a:pt x="14721" y="3090"/>
                </a:lnTo>
                <a:lnTo>
                  <a:pt x="14551" y="3455"/>
                </a:lnTo>
                <a:lnTo>
                  <a:pt x="14381" y="3747"/>
                </a:lnTo>
                <a:lnTo>
                  <a:pt x="14162" y="4112"/>
                </a:lnTo>
                <a:lnTo>
                  <a:pt x="13918" y="4477"/>
                </a:lnTo>
                <a:lnTo>
                  <a:pt x="13432" y="5183"/>
                </a:lnTo>
                <a:lnTo>
                  <a:pt x="12385" y="6545"/>
                </a:lnTo>
                <a:lnTo>
                  <a:pt x="12045" y="7008"/>
                </a:lnTo>
                <a:lnTo>
                  <a:pt x="11704" y="7421"/>
                </a:lnTo>
                <a:lnTo>
                  <a:pt x="11339" y="7835"/>
                </a:lnTo>
                <a:lnTo>
                  <a:pt x="10950" y="8224"/>
                </a:lnTo>
                <a:lnTo>
                  <a:pt x="10560" y="8614"/>
                </a:lnTo>
                <a:lnTo>
                  <a:pt x="10171" y="9003"/>
                </a:lnTo>
                <a:lnTo>
                  <a:pt x="9319" y="9733"/>
                </a:lnTo>
                <a:lnTo>
                  <a:pt x="8565" y="10341"/>
                </a:lnTo>
                <a:lnTo>
                  <a:pt x="7835" y="10974"/>
                </a:lnTo>
                <a:lnTo>
                  <a:pt x="7129" y="11607"/>
                </a:lnTo>
                <a:lnTo>
                  <a:pt x="6789" y="11947"/>
                </a:lnTo>
                <a:lnTo>
                  <a:pt x="6448" y="12288"/>
                </a:lnTo>
                <a:lnTo>
                  <a:pt x="5791" y="12945"/>
                </a:lnTo>
                <a:lnTo>
                  <a:pt x="5134" y="13602"/>
                </a:lnTo>
                <a:lnTo>
                  <a:pt x="4794" y="13918"/>
                </a:lnTo>
                <a:lnTo>
                  <a:pt x="4429" y="14210"/>
                </a:lnTo>
                <a:lnTo>
                  <a:pt x="4064" y="14478"/>
                </a:lnTo>
                <a:lnTo>
                  <a:pt x="3674" y="14745"/>
                </a:lnTo>
                <a:lnTo>
                  <a:pt x="3431" y="14891"/>
                </a:lnTo>
                <a:lnTo>
                  <a:pt x="3115" y="15037"/>
                </a:lnTo>
                <a:lnTo>
                  <a:pt x="2750" y="15208"/>
                </a:lnTo>
                <a:lnTo>
                  <a:pt x="2360" y="15305"/>
                </a:lnTo>
                <a:lnTo>
                  <a:pt x="2166" y="15354"/>
                </a:lnTo>
                <a:lnTo>
                  <a:pt x="1971" y="15378"/>
                </a:lnTo>
                <a:lnTo>
                  <a:pt x="1776" y="15402"/>
                </a:lnTo>
                <a:lnTo>
                  <a:pt x="1606" y="15378"/>
                </a:lnTo>
                <a:lnTo>
                  <a:pt x="1460" y="15329"/>
                </a:lnTo>
                <a:lnTo>
                  <a:pt x="1314" y="15256"/>
                </a:lnTo>
                <a:lnTo>
                  <a:pt x="1192" y="15159"/>
                </a:lnTo>
                <a:lnTo>
                  <a:pt x="1095" y="15037"/>
                </a:lnTo>
                <a:lnTo>
                  <a:pt x="1022" y="14867"/>
                </a:lnTo>
                <a:lnTo>
                  <a:pt x="973" y="14672"/>
                </a:lnTo>
                <a:lnTo>
                  <a:pt x="973" y="14478"/>
                </a:lnTo>
                <a:lnTo>
                  <a:pt x="973" y="14283"/>
                </a:lnTo>
                <a:lnTo>
                  <a:pt x="998" y="14064"/>
                </a:lnTo>
                <a:lnTo>
                  <a:pt x="1046" y="13869"/>
                </a:lnTo>
                <a:lnTo>
                  <a:pt x="1168" y="13456"/>
                </a:lnTo>
                <a:lnTo>
                  <a:pt x="1752" y="12288"/>
                </a:lnTo>
                <a:lnTo>
                  <a:pt x="2020" y="11753"/>
                </a:lnTo>
                <a:lnTo>
                  <a:pt x="2141" y="11558"/>
                </a:lnTo>
                <a:lnTo>
                  <a:pt x="2190" y="11485"/>
                </a:lnTo>
                <a:lnTo>
                  <a:pt x="2239" y="11436"/>
                </a:lnTo>
                <a:lnTo>
                  <a:pt x="2287" y="11534"/>
                </a:lnTo>
                <a:lnTo>
                  <a:pt x="2263" y="11558"/>
                </a:lnTo>
                <a:lnTo>
                  <a:pt x="1995" y="12118"/>
                </a:lnTo>
                <a:lnTo>
                  <a:pt x="1874" y="12410"/>
                </a:lnTo>
                <a:lnTo>
                  <a:pt x="1776" y="12701"/>
                </a:lnTo>
                <a:lnTo>
                  <a:pt x="1703" y="12993"/>
                </a:lnTo>
                <a:lnTo>
                  <a:pt x="1703" y="13139"/>
                </a:lnTo>
                <a:lnTo>
                  <a:pt x="1703" y="13285"/>
                </a:lnTo>
                <a:lnTo>
                  <a:pt x="1703" y="13431"/>
                </a:lnTo>
                <a:lnTo>
                  <a:pt x="1728" y="13577"/>
                </a:lnTo>
                <a:lnTo>
                  <a:pt x="1776" y="13723"/>
                </a:lnTo>
                <a:lnTo>
                  <a:pt x="1849" y="13869"/>
                </a:lnTo>
                <a:lnTo>
                  <a:pt x="1922" y="13967"/>
                </a:lnTo>
                <a:lnTo>
                  <a:pt x="2020" y="14064"/>
                </a:lnTo>
                <a:lnTo>
                  <a:pt x="2117" y="14137"/>
                </a:lnTo>
                <a:lnTo>
                  <a:pt x="2214" y="14210"/>
                </a:lnTo>
                <a:lnTo>
                  <a:pt x="2336" y="14234"/>
                </a:lnTo>
                <a:lnTo>
                  <a:pt x="2458" y="14283"/>
                </a:lnTo>
                <a:lnTo>
                  <a:pt x="2701" y="14283"/>
                </a:lnTo>
                <a:lnTo>
                  <a:pt x="2969" y="14259"/>
                </a:lnTo>
                <a:lnTo>
                  <a:pt x="3236" y="14210"/>
                </a:lnTo>
                <a:lnTo>
                  <a:pt x="3480" y="14137"/>
                </a:lnTo>
                <a:lnTo>
                  <a:pt x="3674" y="14040"/>
                </a:lnTo>
                <a:lnTo>
                  <a:pt x="4064" y="13869"/>
                </a:lnTo>
                <a:lnTo>
                  <a:pt x="4404" y="13650"/>
                </a:lnTo>
                <a:lnTo>
                  <a:pt x="4745" y="13407"/>
                </a:lnTo>
                <a:lnTo>
                  <a:pt x="5086" y="13139"/>
                </a:lnTo>
                <a:lnTo>
                  <a:pt x="5718" y="12580"/>
                </a:lnTo>
                <a:lnTo>
                  <a:pt x="6351" y="12020"/>
                </a:lnTo>
                <a:lnTo>
                  <a:pt x="7056" y="11315"/>
                </a:lnTo>
                <a:lnTo>
                  <a:pt x="7762" y="10585"/>
                </a:lnTo>
                <a:lnTo>
                  <a:pt x="8443" y="9855"/>
                </a:lnTo>
                <a:lnTo>
                  <a:pt x="9149" y="9125"/>
                </a:lnTo>
                <a:lnTo>
                  <a:pt x="10585" y="7665"/>
                </a:lnTo>
                <a:lnTo>
                  <a:pt x="11315" y="6910"/>
                </a:lnTo>
                <a:lnTo>
                  <a:pt x="12045" y="6180"/>
                </a:lnTo>
                <a:lnTo>
                  <a:pt x="12580" y="5596"/>
                </a:lnTo>
                <a:lnTo>
                  <a:pt x="13091" y="4988"/>
                </a:lnTo>
                <a:lnTo>
                  <a:pt x="13334" y="4672"/>
                </a:lnTo>
                <a:lnTo>
                  <a:pt x="13553" y="4356"/>
                </a:lnTo>
                <a:lnTo>
                  <a:pt x="13772" y="4015"/>
                </a:lnTo>
                <a:lnTo>
                  <a:pt x="13943" y="3674"/>
                </a:lnTo>
                <a:lnTo>
                  <a:pt x="14040" y="3407"/>
                </a:lnTo>
                <a:lnTo>
                  <a:pt x="14113" y="3163"/>
                </a:lnTo>
                <a:lnTo>
                  <a:pt x="14162" y="2896"/>
                </a:lnTo>
                <a:lnTo>
                  <a:pt x="14186" y="2628"/>
                </a:lnTo>
                <a:lnTo>
                  <a:pt x="14137" y="2385"/>
                </a:lnTo>
                <a:lnTo>
                  <a:pt x="14089" y="2263"/>
                </a:lnTo>
                <a:lnTo>
                  <a:pt x="14040" y="2141"/>
                </a:lnTo>
                <a:lnTo>
                  <a:pt x="13967" y="2044"/>
                </a:lnTo>
                <a:lnTo>
                  <a:pt x="13894" y="1947"/>
                </a:lnTo>
                <a:lnTo>
                  <a:pt x="13772" y="1849"/>
                </a:lnTo>
                <a:lnTo>
                  <a:pt x="13651" y="1776"/>
                </a:lnTo>
                <a:lnTo>
                  <a:pt x="13480" y="1703"/>
                </a:lnTo>
                <a:lnTo>
                  <a:pt x="13334" y="1679"/>
                </a:lnTo>
                <a:lnTo>
                  <a:pt x="12994" y="1679"/>
                </a:lnTo>
                <a:lnTo>
                  <a:pt x="13261" y="1606"/>
                </a:lnTo>
                <a:lnTo>
                  <a:pt x="13529" y="1533"/>
                </a:lnTo>
                <a:lnTo>
                  <a:pt x="13821" y="1484"/>
                </a:lnTo>
                <a:lnTo>
                  <a:pt x="14113" y="1460"/>
                </a:lnTo>
                <a:close/>
                <a:moveTo>
                  <a:pt x="15573" y="535"/>
                </a:moveTo>
                <a:lnTo>
                  <a:pt x="15694" y="584"/>
                </a:lnTo>
                <a:lnTo>
                  <a:pt x="15767" y="633"/>
                </a:lnTo>
                <a:lnTo>
                  <a:pt x="15816" y="681"/>
                </a:lnTo>
                <a:lnTo>
                  <a:pt x="15840" y="754"/>
                </a:lnTo>
                <a:lnTo>
                  <a:pt x="15889" y="852"/>
                </a:lnTo>
                <a:lnTo>
                  <a:pt x="15938" y="1119"/>
                </a:lnTo>
                <a:lnTo>
                  <a:pt x="15938" y="1387"/>
                </a:lnTo>
                <a:lnTo>
                  <a:pt x="15913" y="1679"/>
                </a:lnTo>
                <a:lnTo>
                  <a:pt x="15865" y="1971"/>
                </a:lnTo>
                <a:lnTo>
                  <a:pt x="15719" y="2531"/>
                </a:lnTo>
                <a:lnTo>
                  <a:pt x="15548" y="3066"/>
                </a:lnTo>
                <a:lnTo>
                  <a:pt x="15378" y="3577"/>
                </a:lnTo>
                <a:lnTo>
                  <a:pt x="15159" y="4088"/>
                </a:lnTo>
                <a:lnTo>
                  <a:pt x="14916" y="4574"/>
                </a:lnTo>
                <a:lnTo>
                  <a:pt x="14624" y="5061"/>
                </a:lnTo>
                <a:lnTo>
                  <a:pt x="14332" y="5499"/>
                </a:lnTo>
                <a:lnTo>
                  <a:pt x="13991" y="5937"/>
                </a:lnTo>
                <a:lnTo>
                  <a:pt x="13626" y="6351"/>
                </a:lnTo>
                <a:lnTo>
                  <a:pt x="13261" y="6740"/>
                </a:lnTo>
                <a:lnTo>
                  <a:pt x="12604" y="7397"/>
                </a:lnTo>
                <a:lnTo>
                  <a:pt x="12288" y="7738"/>
                </a:lnTo>
                <a:lnTo>
                  <a:pt x="11996" y="8103"/>
                </a:lnTo>
                <a:lnTo>
                  <a:pt x="11363" y="8979"/>
                </a:lnTo>
                <a:lnTo>
                  <a:pt x="11047" y="9392"/>
                </a:lnTo>
                <a:lnTo>
                  <a:pt x="10877" y="9611"/>
                </a:lnTo>
                <a:lnTo>
                  <a:pt x="10682" y="9806"/>
                </a:lnTo>
                <a:lnTo>
                  <a:pt x="10293" y="10122"/>
                </a:lnTo>
                <a:lnTo>
                  <a:pt x="9903" y="10439"/>
                </a:lnTo>
                <a:lnTo>
                  <a:pt x="9100" y="11047"/>
                </a:lnTo>
                <a:lnTo>
                  <a:pt x="8687" y="11388"/>
                </a:lnTo>
                <a:lnTo>
                  <a:pt x="8297" y="11728"/>
                </a:lnTo>
                <a:lnTo>
                  <a:pt x="7519" y="12410"/>
                </a:lnTo>
                <a:lnTo>
                  <a:pt x="6837" y="12969"/>
                </a:lnTo>
                <a:lnTo>
                  <a:pt x="6156" y="13529"/>
                </a:lnTo>
                <a:lnTo>
                  <a:pt x="5475" y="14064"/>
                </a:lnTo>
                <a:lnTo>
                  <a:pt x="4769" y="14575"/>
                </a:lnTo>
                <a:lnTo>
                  <a:pt x="4283" y="14916"/>
                </a:lnTo>
                <a:lnTo>
                  <a:pt x="3796" y="15208"/>
                </a:lnTo>
                <a:lnTo>
                  <a:pt x="3285" y="15500"/>
                </a:lnTo>
                <a:lnTo>
                  <a:pt x="2750" y="15767"/>
                </a:lnTo>
                <a:lnTo>
                  <a:pt x="2287" y="15962"/>
                </a:lnTo>
                <a:lnTo>
                  <a:pt x="2020" y="16059"/>
                </a:lnTo>
                <a:lnTo>
                  <a:pt x="1752" y="16132"/>
                </a:lnTo>
                <a:lnTo>
                  <a:pt x="1484" y="16205"/>
                </a:lnTo>
                <a:lnTo>
                  <a:pt x="1217" y="16230"/>
                </a:lnTo>
                <a:lnTo>
                  <a:pt x="949" y="16205"/>
                </a:lnTo>
                <a:lnTo>
                  <a:pt x="827" y="16181"/>
                </a:lnTo>
                <a:lnTo>
                  <a:pt x="730" y="16132"/>
                </a:lnTo>
                <a:lnTo>
                  <a:pt x="633" y="16084"/>
                </a:lnTo>
                <a:lnTo>
                  <a:pt x="560" y="16011"/>
                </a:lnTo>
                <a:lnTo>
                  <a:pt x="511" y="15938"/>
                </a:lnTo>
                <a:lnTo>
                  <a:pt x="462" y="15840"/>
                </a:lnTo>
                <a:lnTo>
                  <a:pt x="438" y="15646"/>
                </a:lnTo>
                <a:lnTo>
                  <a:pt x="438" y="15402"/>
                </a:lnTo>
                <a:lnTo>
                  <a:pt x="487" y="15159"/>
                </a:lnTo>
                <a:lnTo>
                  <a:pt x="560" y="14891"/>
                </a:lnTo>
                <a:lnTo>
                  <a:pt x="754" y="14405"/>
                </a:lnTo>
                <a:lnTo>
                  <a:pt x="754" y="14599"/>
                </a:lnTo>
                <a:lnTo>
                  <a:pt x="754" y="14794"/>
                </a:lnTo>
                <a:lnTo>
                  <a:pt x="803" y="14964"/>
                </a:lnTo>
                <a:lnTo>
                  <a:pt x="827" y="15110"/>
                </a:lnTo>
                <a:lnTo>
                  <a:pt x="900" y="15232"/>
                </a:lnTo>
                <a:lnTo>
                  <a:pt x="973" y="15354"/>
                </a:lnTo>
                <a:lnTo>
                  <a:pt x="1046" y="15427"/>
                </a:lnTo>
                <a:lnTo>
                  <a:pt x="1144" y="15500"/>
                </a:lnTo>
                <a:lnTo>
                  <a:pt x="1241" y="15573"/>
                </a:lnTo>
                <a:lnTo>
                  <a:pt x="1338" y="15597"/>
                </a:lnTo>
                <a:lnTo>
                  <a:pt x="1460" y="15646"/>
                </a:lnTo>
                <a:lnTo>
                  <a:pt x="1849" y="15646"/>
                </a:lnTo>
                <a:lnTo>
                  <a:pt x="2141" y="15597"/>
                </a:lnTo>
                <a:lnTo>
                  <a:pt x="2433" y="15500"/>
                </a:lnTo>
                <a:lnTo>
                  <a:pt x="2750" y="15402"/>
                </a:lnTo>
                <a:lnTo>
                  <a:pt x="3042" y="15256"/>
                </a:lnTo>
                <a:lnTo>
                  <a:pt x="3626" y="14964"/>
                </a:lnTo>
                <a:lnTo>
                  <a:pt x="4112" y="14648"/>
                </a:lnTo>
                <a:lnTo>
                  <a:pt x="4453" y="14405"/>
                </a:lnTo>
                <a:lnTo>
                  <a:pt x="4794" y="14137"/>
                </a:lnTo>
                <a:lnTo>
                  <a:pt x="5134" y="13845"/>
                </a:lnTo>
                <a:lnTo>
                  <a:pt x="5767" y="13261"/>
                </a:lnTo>
                <a:lnTo>
                  <a:pt x="6375" y="12653"/>
                </a:lnTo>
                <a:lnTo>
                  <a:pt x="6983" y="12045"/>
                </a:lnTo>
                <a:lnTo>
                  <a:pt x="7738" y="11363"/>
                </a:lnTo>
                <a:lnTo>
                  <a:pt x="8492" y="10731"/>
                </a:lnTo>
                <a:lnTo>
                  <a:pt x="9271" y="10098"/>
                </a:lnTo>
                <a:lnTo>
                  <a:pt x="10049" y="9465"/>
                </a:lnTo>
                <a:lnTo>
                  <a:pt x="10439" y="9125"/>
                </a:lnTo>
                <a:lnTo>
                  <a:pt x="10828" y="8760"/>
                </a:lnTo>
                <a:lnTo>
                  <a:pt x="11193" y="8395"/>
                </a:lnTo>
                <a:lnTo>
                  <a:pt x="11558" y="8030"/>
                </a:lnTo>
                <a:lnTo>
                  <a:pt x="11899" y="7665"/>
                </a:lnTo>
                <a:lnTo>
                  <a:pt x="12239" y="7275"/>
                </a:lnTo>
                <a:lnTo>
                  <a:pt x="12896" y="6448"/>
                </a:lnTo>
                <a:lnTo>
                  <a:pt x="13894" y="5110"/>
                </a:lnTo>
                <a:lnTo>
                  <a:pt x="14381" y="4429"/>
                </a:lnTo>
                <a:lnTo>
                  <a:pt x="14599" y="4064"/>
                </a:lnTo>
                <a:lnTo>
                  <a:pt x="14818" y="3723"/>
                </a:lnTo>
                <a:lnTo>
                  <a:pt x="14989" y="3382"/>
                </a:lnTo>
                <a:lnTo>
                  <a:pt x="15159" y="2993"/>
                </a:lnTo>
                <a:lnTo>
                  <a:pt x="15281" y="2604"/>
                </a:lnTo>
                <a:lnTo>
                  <a:pt x="15329" y="2409"/>
                </a:lnTo>
                <a:lnTo>
                  <a:pt x="15378" y="2214"/>
                </a:lnTo>
                <a:lnTo>
                  <a:pt x="15378" y="2020"/>
                </a:lnTo>
                <a:lnTo>
                  <a:pt x="15354" y="1849"/>
                </a:lnTo>
                <a:lnTo>
                  <a:pt x="15305" y="1655"/>
                </a:lnTo>
                <a:lnTo>
                  <a:pt x="15232" y="1509"/>
                </a:lnTo>
                <a:lnTo>
                  <a:pt x="15135" y="1363"/>
                </a:lnTo>
                <a:lnTo>
                  <a:pt x="14989" y="1241"/>
                </a:lnTo>
                <a:lnTo>
                  <a:pt x="14794" y="1144"/>
                </a:lnTo>
                <a:lnTo>
                  <a:pt x="14575" y="1046"/>
                </a:lnTo>
                <a:lnTo>
                  <a:pt x="14332" y="998"/>
                </a:lnTo>
                <a:lnTo>
                  <a:pt x="14089" y="973"/>
                </a:lnTo>
                <a:lnTo>
                  <a:pt x="14818" y="730"/>
                </a:lnTo>
                <a:lnTo>
                  <a:pt x="15110" y="608"/>
                </a:lnTo>
                <a:lnTo>
                  <a:pt x="15281" y="560"/>
                </a:lnTo>
                <a:lnTo>
                  <a:pt x="15427" y="535"/>
                </a:lnTo>
                <a:close/>
                <a:moveTo>
                  <a:pt x="15451" y="0"/>
                </a:moveTo>
                <a:lnTo>
                  <a:pt x="15305" y="24"/>
                </a:lnTo>
                <a:lnTo>
                  <a:pt x="15013" y="97"/>
                </a:lnTo>
                <a:lnTo>
                  <a:pt x="13845" y="462"/>
                </a:lnTo>
                <a:lnTo>
                  <a:pt x="13261" y="657"/>
                </a:lnTo>
                <a:lnTo>
                  <a:pt x="12702" y="876"/>
                </a:lnTo>
                <a:lnTo>
                  <a:pt x="12118" y="1119"/>
                </a:lnTo>
                <a:lnTo>
                  <a:pt x="11582" y="1411"/>
                </a:lnTo>
                <a:lnTo>
                  <a:pt x="11047" y="1703"/>
                </a:lnTo>
                <a:lnTo>
                  <a:pt x="10536" y="2020"/>
                </a:lnTo>
                <a:lnTo>
                  <a:pt x="10512" y="2068"/>
                </a:lnTo>
                <a:lnTo>
                  <a:pt x="10195" y="1971"/>
                </a:lnTo>
                <a:lnTo>
                  <a:pt x="9879" y="1898"/>
                </a:lnTo>
                <a:lnTo>
                  <a:pt x="9246" y="1801"/>
                </a:lnTo>
                <a:lnTo>
                  <a:pt x="8906" y="1776"/>
                </a:lnTo>
                <a:lnTo>
                  <a:pt x="8565" y="1752"/>
                </a:lnTo>
                <a:lnTo>
                  <a:pt x="8224" y="1752"/>
                </a:lnTo>
                <a:lnTo>
                  <a:pt x="7884" y="1776"/>
                </a:lnTo>
                <a:lnTo>
                  <a:pt x="7543" y="1801"/>
                </a:lnTo>
                <a:lnTo>
                  <a:pt x="7178" y="1849"/>
                </a:lnTo>
                <a:lnTo>
                  <a:pt x="6837" y="1898"/>
                </a:lnTo>
                <a:lnTo>
                  <a:pt x="6497" y="1971"/>
                </a:lnTo>
                <a:lnTo>
                  <a:pt x="6181" y="2068"/>
                </a:lnTo>
                <a:lnTo>
                  <a:pt x="5840" y="2166"/>
                </a:lnTo>
                <a:lnTo>
                  <a:pt x="5524" y="2287"/>
                </a:lnTo>
                <a:lnTo>
                  <a:pt x="5207" y="2409"/>
                </a:lnTo>
                <a:lnTo>
                  <a:pt x="4891" y="2555"/>
                </a:lnTo>
                <a:lnTo>
                  <a:pt x="4575" y="2725"/>
                </a:lnTo>
                <a:lnTo>
                  <a:pt x="4283" y="2896"/>
                </a:lnTo>
                <a:lnTo>
                  <a:pt x="3991" y="3090"/>
                </a:lnTo>
                <a:lnTo>
                  <a:pt x="3626" y="3358"/>
                </a:lnTo>
                <a:lnTo>
                  <a:pt x="3285" y="3699"/>
                </a:lnTo>
                <a:lnTo>
                  <a:pt x="2969" y="4039"/>
                </a:lnTo>
                <a:lnTo>
                  <a:pt x="2677" y="4429"/>
                </a:lnTo>
                <a:lnTo>
                  <a:pt x="2433" y="4842"/>
                </a:lnTo>
                <a:lnTo>
                  <a:pt x="2214" y="5256"/>
                </a:lnTo>
                <a:lnTo>
                  <a:pt x="2044" y="5718"/>
                </a:lnTo>
                <a:lnTo>
                  <a:pt x="1874" y="6156"/>
                </a:lnTo>
                <a:lnTo>
                  <a:pt x="1776" y="6351"/>
                </a:lnTo>
                <a:lnTo>
                  <a:pt x="1679" y="6521"/>
                </a:lnTo>
                <a:lnTo>
                  <a:pt x="1630" y="6691"/>
                </a:lnTo>
                <a:lnTo>
                  <a:pt x="1630" y="6862"/>
                </a:lnTo>
                <a:lnTo>
                  <a:pt x="1655" y="6910"/>
                </a:lnTo>
                <a:lnTo>
                  <a:pt x="1703" y="6935"/>
                </a:lnTo>
                <a:lnTo>
                  <a:pt x="1630" y="7348"/>
                </a:lnTo>
                <a:lnTo>
                  <a:pt x="1582" y="7762"/>
                </a:lnTo>
                <a:lnTo>
                  <a:pt x="1557" y="8151"/>
                </a:lnTo>
                <a:lnTo>
                  <a:pt x="1557" y="8565"/>
                </a:lnTo>
                <a:lnTo>
                  <a:pt x="1557" y="8881"/>
                </a:lnTo>
                <a:lnTo>
                  <a:pt x="1606" y="9198"/>
                </a:lnTo>
                <a:lnTo>
                  <a:pt x="1655" y="9514"/>
                </a:lnTo>
                <a:lnTo>
                  <a:pt x="1703" y="9830"/>
                </a:lnTo>
                <a:lnTo>
                  <a:pt x="1776" y="10171"/>
                </a:lnTo>
                <a:lnTo>
                  <a:pt x="1874" y="10487"/>
                </a:lnTo>
                <a:lnTo>
                  <a:pt x="1995" y="10828"/>
                </a:lnTo>
                <a:lnTo>
                  <a:pt x="2117" y="11144"/>
                </a:lnTo>
                <a:lnTo>
                  <a:pt x="2020" y="11193"/>
                </a:lnTo>
                <a:lnTo>
                  <a:pt x="1898" y="11290"/>
                </a:lnTo>
                <a:lnTo>
                  <a:pt x="1776" y="11412"/>
                </a:lnTo>
                <a:lnTo>
                  <a:pt x="1655" y="11607"/>
                </a:lnTo>
                <a:lnTo>
                  <a:pt x="1387" y="12045"/>
                </a:lnTo>
                <a:lnTo>
                  <a:pt x="1119" y="12556"/>
                </a:lnTo>
                <a:lnTo>
                  <a:pt x="876" y="13091"/>
                </a:lnTo>
                <a:lnTo>
                  <a:pt x="657" y="13553"/>
                </a:lnTo>
                <a:lnTo>
                  <a:pt x="414" y="14113"/>
                </a:lnTo>
                <a:lnTo>
                  <a:pt x="243" y="14551"/>
                </a:lnTo>
                <a:lnTo>
                  <a:pt x="97" y="14989"/>
                </a:lnTo>
                <a:lnTo>
                  <a:pt x="49" y="15208"/>
                </a:lnTo>
                <a:lnTo>
                  <a:pt x="0" y="15427"/>
                </a:lnTo>
                <a:lnTo>
                  <a:pt x="0" y="15670"/>
                </a:lnTo>
                <a:lnTo>
                  <a:pt x="49" y="15889"/>
                </a:lnTo>
                <a:lnTo>
                  <a:pt x="97" y="16084"/>
                </a:lnTo>
                <a:lnTo>
                  <a:pt x="195" y="16254"/>
                </a:lnTo>
                <a:lnTo>
                  <a:pt x="316" y="16400"/>
                </a:lnTo>
                <a:lnTo>
                  <a:pt x="487" y="16497"/>
                </a:lnTo>
                <a:lnTo>
                  <a:pt x="657" y="16595"/>
                </a:lnTo>
                <a:lnTo>
                  <a:pt x="827" y="16643"/>
                </a:lnTo>
                <a:lnTo>
                  <a:pt x="1046" y="16668"/>
                </a:lnTo>
                <a:lnTo>
                  <a:pt x="1241" y="16668"/>
                </a:lnTo>
                <a:lnTo>
                  <a:pt x="1509" y="16643"/>
                </a:lnTo>
                <a:lnTo>
                  <a:pt x="1776" y="16570"/>
                </a:lnTo>
                <a:lnTo>
                  <a:pt x="2044" y="16497"/>
                </a:lnTo>
                <a:lnTo>
                  <a:pt x="2312" y="16400"/>
                </a:lnTo>
                <a:lnTo>
                  <a:pt x="2823" y="16157"/>
                </a:lnTo>
                <a:lnTo>
                  <a:pt x="3309" y="15913"/>
                </a:lnTo>
                <a:lnTo>
                  <a:pt x="3796" y="15646"/>
                </a:lnTo>
                <a:lnTo>
                  <a:pt x="4258" y="15378"/>
                </a:lnTo>
                <a:lnTo>
                  <a:pt x="4721" y="15062"/>
                </a:lnTo>
                <a:lnTo>
                  <a:pt x="5183" y="14745"/>
                </a:lnTo>
                <a:lnTo>
                  <a:pt x="5791" y="14307"/>
                </a:lnTo>
                <a:lnTo>
                  <a:pt x="5767" y="14405"/>
                </a:lnTo>
                <a:lnTo>
                  <a:pt x="5767" y="14502"/>
                </a:lnTo>
                <a:lnTo>
                  <a:pt x="5791" y="14599"/>
                </a:lnTo>
                <a:lnTo>
                  <a:pt x="5864" y="14672"/>
                </a:lnTo>
                <a:lnTo>
                  <a:pt x="5937" y="14745"/>
                </a:lnTo>
                <a:lnTo>
                  <a:pt x="6035" y="14794"/>
                </a:lnTo>
                <a:lnTo>
                  <a:pt x="6302" y="14867"/>
                </a:lnTo>
                <a:lnTo>
                  <a:pt x="6594" y="14940"/>
                </a:lnTo>
                <a:lnTo>
                  <a:pt x="6910" y="14964"/>
                </a:lnTo>
                <a:lnTo>
                  <a:pt x="7227" y="14989"/>
                </a:lnTo>
                <a:lnTo>
                  <a:pt x="7543" y="14989"/>
                </a:lnTo>
                <a:lnTo>
                  <a:pt x="7567" y="15037"/>
                </a:lnTo>
                <a:lnTo>
                  <a:pt x="7640" y="15062"/>
                </a:lnTo>
                <a:lnTo>
                  <a:pt x="7689" y="15062"/>
                </a:lnTo>
                <a:lnTo>
                  <a:pt x="7713" y="15037"/>
                </a:lnTo>
                <a:lnTo>
                  <a:pt x="7738" y="14964"/>
                </a:lnTo>
                <a:lnTo>
                  <a:pt x="8127" y="14940"/>
                </a:lnTo>
                <a:lnTo>
                  <a:pt x="8224" y="14940"/>
                </a:lnTo>
                <a:lnTo>
                  <a:pt x="8322" y="14964"/>
                </a:lnTo>
                <a:lnTo>
                  <a:pt x="8395" y="14916"/>
                </a:lnTo>
                <a:lnTo>
                  <a:pt x="8808" y="14867"/>
                </a:lnTo>
                <a:lnTo>
                  <a:pt x="9198" y="14794"/>
                </a:lnTo>
                <a:lnTo>
                  <a:pt x="9611" y="14697"/>
                </a:lnTo>
                <a:lnTo>
                  <a:pt x="10001" y="14599"/>
                </a:lnTo>
                <a:lnTo>
                  <a:pt x="10390" y="14453"/>
                </a:lnTo>
                <a:lnTo>
                  <a:pt x="10779" y="14307"/>
                </a:lnTo>
                <a:lnTo>
                  <a:pt x="11144" y="14137"/>
                </a:lnTo>
                <a:lnTo>
                  <a:pt x="11509" y="13918"/>
                </a:lnTo>
                <a:lnTo>
                  <a:pt x="12020" y="13577"/>
                </a:lnTo>
                <a:lnTo>
                  <a:pt x="12507" y="13164"/>
                </a:lnTo>
                <a:lnTo>
                  <a:pt x="12969" y="12726"/>
                </a:lnTo>
                <a:lnTo>
                  <a:pt x="13359" y="12264"/>
                </a:lnTo>
                <a:lnTo>
                  <a:pt x="13553" y="11996"/>
                </a:lnTo>
                <a:lnTo>
                  <a:pt x="13724" y="11753"/>
                </a:lnTo>
                <a:lnTo>
                  <a:pt x="13894" y="11485"/>
                </a:lnTo>
                <a:lnTo>
                  <a:pt x="14040" y="11193"/>
                </a:lnTo>
                <a:lnTo>
                  <a:pt x="14186" y="10925"/>
                </a:lnTo>
                <a:lnTo>
                  <a:pt x="14308" y="10633"/>
                </a:lnTo>
                <a:lnTo>
                  <a:pt x="14405" y="10341"/>
                </a:lnTo>
                <a:lnTo>
                  <a:pt x="14478" y="10049"/>
                </a:lnTo>
                <a:lnTo>
                  <a:pt x="14599" y="9538"/>
                </a:lnTo>
                <a:lnTo>
                  <a:pt x="14648" y="9003"/>
                </a:lnTo>
                <a:lnTo>
                  <a:pt x="14672" y="8468"/>
                </a:lnTo>
                <a:lnTo>
                  <a:pt x="14697" y="7957"/>
                </a:lnTo>
                <a:lnTo>
                  <a:pt x="14697" y="7519"/>
                </a:lnTo>
                <a:lnTo>
                  <a:pt x="14672" y="7032"/>
                </a:lnTo>
                <a:lnTo>
                  <a:pt x="14624" y="6813"/>
                </a:lnTo>
                <a:lnTo>
                  <a:pt x="14575" y="6594"/>
                </a:lnTo>
                <a:lnTo>
                  <a:pt x="14502" y="6375"/>
                </a:lnTo>
                <a:lnTo>
                  <a:pt x="14381" y="6180"/>
                </a:lnTo>
                <a:lnTo>
                  <a:pt x="14745" y="5718"/>
                </a:lnTo>
                <a:lnTo>
                  <a:pt x="15086" y="5207"/>
                </a:lnTo>
                <a:lnTo>
                  <a:pt x="15378" y="4696"/>
                </a:lnTo>
                <a:lnTo>
                  <a:pt x="15646" y="4185"/>
                </a:lnTo>
                <a:lnTo>
                  <a:pt x="15889" y="3650"/>
                </a:lnTo>
                <a:lnTo>
                  <a:pt x="16084" y="3090"/>
                </a:lnTo>
                <a:lnTo>
                  <a:pt x="16254" y="2506"/>
                </a:lnTo>
                <a:lnTo>
                  <a:pt x="16376" y="1922"/>
                </a:lnTo>
                <a:lnTo>
                  <a:pt x="16449" y="1509"/>
                </a:lnTo>
                <a:lnTo>
                  <a:pt x="16449" y="1290"/>
                </a:lnTo>
                <a:lnTo>
                  <a:pt x="16449" y="1046"/>
                </a:lnTo>
                <a:lnTo>
                  <a:pt x="16424" y="803"/>
                </a:lnTo>
                <a:lnTo>
                  <a:pt x="16376" y="584"/>
                </a:lnTo>
                <a:lnTo>
                  <a:pt x="16303" y="389"/>
                </a:lnTo>
                <a:lnTo>
                  <a:pt x="16230" y="316"/>
                </a:lnTo>
                <a:lnTo>
                  <a:pt x="16157" y="243"/>
                </a:lnTo>
                <a:lnTo>
                  <a:pt x="16035" y="122"/>
                </a:lnTo>
                <a:lnTo>
                  <a:pt x="15889" y="49"/>
                </a:lnTo>
                <a:lnTo>
                  <a:pt x="15767" y="24"/>
                </a:lnTo>
                <a:lnTo>
                  <a:pt x="15621" y="0"/>
                </a:lnTo>
                <a:close/>
              </a:path>
            </a:pathLst>
          </a:custGeom>
          <a:solidFill>
            <a:srgbClr val="3C78D8"/>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6D9EEB"/>
              </a:solidFill>
            </a:endParaRPr>
          </a:p>
        </p:txBody>
      </p:sp>
      <p:sp>
        <p:nvSpPr>
          <p:cNvPr id="14" name="Shape 569"/>
          <p:cNvSpPr/>
          <p:nvPr/>
        </p:nvSpPr>
        <p:spPr>
          <a:xfrm rot="1473079">
            <a:off x="7678123" y="778284"/>
            <a:ext cx="773816" cy="753764"/>
          </a:xfrm>
          <a:custGeom>
            <a:avLst/>
            <a:gdLst/>
            <a:ahLst/>
            <a:cxnLst/>
            <a:rect l="0" t="0" r="0" b="0"/>
            <a:pathLst>
              <a:path w="18737" h="18250" extrusionOk="0">
                <a:moveTo>
                  <a:pt x="13554" y="3431"/>
                </a:moveTo>
                <a:lnTo>
                  <a:pt x="13748" y="3456"/>
                </a:lnTo>
                <a:lnTo>
                  <a:pt x="13919" y="3480"/>
                </a:lnTo>
                <a:lnTo>
                  <a:pt x="14308" y="3602"/>
                </a:lnTo>
                <a:lnTo>
                  <a:pt x="14478" y="3675"/>
                </a:lnTo>
                <a:lnTo>
                  <a:pt x="14624" y="3748"/>
                </a:lnTo>
                <a:lnTo>
                  <a:pt x="14746" y="3845"/>
                </a:lnTo>
                <a:lnTo>
                  <a:pt x="14843" y="3967"/>
                </a:lnTo>
                <a:lnTo>
                  <a:pt x="14941" y="4113"/>
                </a:lnTo>
                <a:lnTo>
                  <a:pt x="15038" y="4259"/>
                </a:lnTo>
                <a:lnTo>
                  <a:pt x="15111" y="4405"/>
                </a:lnTo>
                <a:lnTo>
                  <a:pt x="15160" y="4551"/>
                </a:lnTo>
                <a:lnTo>
                  <a:pt x="15184" y="4721"/>
                </a:lnTo>
                <a:lnTo>
                  <a:pt x="15208" y="4891"/>
                </a:lnTo>
                <a:lnTo>
                  <a:pt x="15233" y="5232"/>
                </a:lnTo>
                <a:lnTo>
                  <a:pt x="15160" y="5548"/>
                </a:lnTo>
                <a:lnTo>
                  <a:pt x="15111" y="5719"/>
                </a:lnTo>
                <a:lnTo>
                  <a:pt x="15062" y="5865"/>
                </a:lnTo>
                <a:lnTo>
                  <a:pt x="14916" y="6132"/>
                </a:lnTo>
                <a:lnTo>
                  <a:pt x="14722" y="6351"/>
                </a:lnTo>
                <a:lnTo>
                  <a:pt x="14527" y="6570"/>
                </a:lnTo>
                <a:lnTo>
                  <a:pt x="14284" y="6765"/>
                </a:lnTo>
                <a:lnTo>
                  <a:pt x="13821" y="7130"/>
                </a:lnTo>
                <a:lnTo>
                  <a:pt x="13602" y="7325"/>
                </a:lnTo>
                <a:lnTo>
                  <a:pt x="13408" y="7544"/>
                </a:lnTo>
                <a:lnTo>
                  <a:pt x="12678" y="6984"/>
                </a:lnTo>
                <a:lnTo>
                  <a:pt x="12313" y="6692"/>
                </a:lnTo>
                <a:lnTo>
                  <a:pt x="11948" y="6400"/>
                </a:lnTo>
                <a:lnTo>
                  <a:pt x="11631" y="6108"/>
                </a:lnTo>
                <a:lnTo>
                  <a:pt x="11315" y="5767"/>
                </a:lnTo>
                <a:lnTo>
                  <a:pt x="11023" y="5427"/>
                </a:lnTo>
                <a:lnTo>
                  <a:pt x="10755" y="5037"/>
                </a:lnTo>
                <a:lnTo>
                  <a:pt x="10877" y="4989"/>
                </a:lnTo>
                <a:lnTo>
                  <a:pt x="10999" y="4891"/>
                </a:lnTo>
                <a:lnTo>
                  <a:pt x="11242" y="4697"/>
                </a:lnTo>
                <a:lnTo>
                  <a:pt x="11461" y="4478"/>
                </a:lnTo>
                <a:lnTo>
                  <a:pt x="11656" y="4283"/>
                </a:lnTo>
                <a:lnTo>
                  <a:pt x="12191" y="3869"/>
                </a:lnTo>
                <a:lnTo>
                  <a:pt x="12483" y="3699"/>
                </a:lnTo>
                <a:lnTo>
                  <a:pt x="12775" y="3553"/>
                </a:lnTo>
                <a:lnTo>
                  <a:pt x="12970" y="3480"/>
                </a:lnTo>
                <a:lnTo>
                  <a:pt x="13164" y="3456"/>
                </a:lnTo>
                <a:lnTo>
                  <a:pt x="13359" y="3431"/>
                </a:lnTo>
                <a:close/>
                <a:moveTo>
                  <a:pt x="13529" y="2872"/>
                </a:moveTo>
                <a:lnTo>
                  <a:pt x="13335" y="2896"/>
                </a:lnTo>
                <a:lnTo>
                  <a:pt x="12945" y="2969"/>
                </a:lnTo>
                <a:lnTo>
                  <a:pt x="12556" y="3066"/>
                </a:lnTo>
                <a:lnTo>
                  <a:pt x="12191" y="3237"/>
                </a:lnTo>
                <a:lnTo>
                  <a:pt x="11850" y="3456"/>
                </a:lnTo>
                <a:lnTo>
                  <a:pt x="11607" y="3626"/>
                </a:lnTo>
                <a:lnTo>
                  <a:pt x="11388" y="3821"/>
                </a:lnTo>
                <a:lnTo>
                  <a:pt x="10950" y="4210"/>
                </a:lnTo>
                <a:lnTo>
                  <a:pt x="10658" y="4478"/>
                </a:lnTo>
                <a:lnTo>
                  <a:pt x="10512" y="4648"/>
                </a:lnTo>
                <a:lnTo>
                  <a:pt x="10464" y="4721"/>
                </a:lnTo>
                <a:lnTo>
                  <a:pt x="10464" y="4818"/>
                </a:lnTo>
                <a:lnTo>
                  <a:pt x="10366" y="4843"/>
                </a:lnTo>
                <a:lnTo>
                  <a:pt x="10293" y="4916"/>
                </a:lnTo>
                <a:lnTo>
                  <a:pt x="10245" y="4989"/>
                </a:lnTo>
                <a:lnTo>
                  <a:pt x="10269" y="5110"/>
                </a:lnTo>
                <a:lnTo>
                  <a:pt x="10366" y="5354"/>
                </a:lnTo>
                <a:lnTo>
                  <a:pt x="10488" y="5597"/>
                </a:lnTo>
                <a:lnTo>
                  <a:pt x="10610" y="5816"/>
                </a:lnTo>
                <a:lnTo>
                  <a:pt x="10780" y="6035"/>
                </a:lnTo>
                <a:lnTo>
                  <a:pt x="10950" y="6230"/>
                </a:lnTo>
                <a:lnTo>
                  <a:pt x="11120" y="6449"/>
                </a:lnTo>
                <a:lnTo>
                  <a:pt x="11534" y="6814"/>
                </a:lnTo>
                <a:lnTo>
                  <a:pt x="11972" y="7179"/>
                </a:lnTo>
                <a:lnTo>
                  <a:pt x="12410" y="7519"/>
                </a:lnTo>
                <a:lnTo>
                  <a:pt x="12848" y="7836"/>
                </a:lnTo>
                <a:lnTo>
                  <a:pt x="13262" y="8152"/>
                </a:lnTo>
                <a:lnTo>
                  <a:pt x="13335" y="8201"/>
                </a:lnTo>
                <a:lnTo>
                  <a:pt x="13432" y="8225"/>
                </a:lnTo>
                <a:lnTo>
                  <a:pt x="13505" y="8225"/>
                </a:lnTo>
                <a:lnTo>
                  <a:pt x="13602" y="8201"/>
                </a:lnTo>
                <a:lnTo>
                  <a:pt x="13651" y="8152"/>
                </a:lnTo>
                <a:lnTo>
                  <a:pt x="13724" y="8079"/>
                </a:lnTo>
                <a:lnTo>
                  <a:pt x="13748" y="8006"/>
                </a:lnTo>
                <a:lnTo>
                  <a:pt x="13748" y="7933"/>
                </a:lnTo>
                <a:lnTo>
                  <a:pt x="13943" y="7787"/>
                </a:lnTo>
                <a:lnTo>
                  <a:pt x="14089" y="7665"/>
                </a:lnTo>
                <a:lnTo>
                  <a:pt x="14722" y="7154"/>
                </a:lnTo>
                <a:lnTo>
                  <a:pt x="15014" y="6862"/>
                </a:lnTo>
                <a:lnTo>
                  <a:pt x="15281" y="6546"/>
                </a:lnTo>
                <a:lnTo>
                  <a:pt x="15500" y="6205"/>
                </a:lnTo>
                <a:lnTo>
                  <a:pt x="15598" y="6035"/>
                </a:lnTo>
                <a:lnTo>
                  <a:pt x="15671" y="5840"/>
                </a:lnTo>
                <a:lnTo>
                  <a:pt x="15719" y="5670"/>
                </a:lnTo>
                <a:lnTo>
                  <a:pt x="15768" y="5500"/>
                </a:lnTo>
                <a:lnTo>
                  <a:pt x="15792" y="5305"/>
                </a:lnTo>
                <a:lnTo>
                  <a:pt x="15792" y="5135"/>
                </a:lnTo>
                <a:lnTo>
                  <a:pt x="15768" y="4770"/>
                </a:lnTo>
                <a:lnTo>
                  <a:pt x="15695" y="4429"/>
                </a:lnTo>
                <a:lnTo>
                  <a:pt x="15549" y="4088"/>
                </a:lnTo>
                <a:lnTo>
                  <a:pt x="15379" y="3772"/>
                </a:lnTo>
                <a:lnTo>
                  <a:pt x="15257" y="3626"/>
                </a:lnTo>
                <a:lnTo>
                  <a:pt x="15135" y="3504"/>
                </a:lnTo>
                <a:lnTo>
                  <a:pt x="15014" y="3383"/>
                </a:lnTo>
                <a:lnTo>
                  <a:pt x="14868" y="3261"/>
                </a:lnTo>
                <a:lnTo>
                  <a:pt x="14697" y="3164"/>
                </a:lnTo>
                <a:lnTo>
                  <a:pt x="14503" y="3066"/>
                </a:lnTo>
                <a:lnTo>
                  <a:pt x="14332" y="2993"/>
                </a:lnTo>
                <a:lnTo>
                  <a:pt x="14138" y="2945"/>
                </a:lnTo>
                <a:lnTo>
                  <a:pt x="13943" y="2896"/>
                </a:lnTo>
                <a:lnTo>
                  <a:pt x="13724" y="2872"/>
                </a:lnTo>
                <a:close/>
                <a:moveTo>
                  <a:pt x="5597" y="6814"/>
                </a:moveTo>
                <a:lnTo>
                  <a:pt x="4283" y="8030"/>
                </a:lnTo>
                <a:lnTo>
                  <a:pt x="3675" y="8590"/>
                </a:lnTo>
                <a:lnTo>
                  <a:pt x="3602" y="8468"/>
                </a:lnTo>
                <a:lnTo>
                  <a:pt x="3504" y="8395"/>
                </a:lnTo>
                <a:lnTo>
                  <a:pt x="3285" y="8201"/>
                </a:lnTo>
                <a:lnTo>
                  <a:pt x="2969" y="7860"/>
                </a:lnTo>
                <a:lnTo>
                  <a:pt x="2677" y="7519"/>
                </a:lnTo>
                <a:lnTo>
                  <a:pt x="2410" y="7203"/>
                </a:lnTo>
                <a:lnTo>
                  <a:pt x="2264" y="7057"/>
                </a:lnTo>
                <a:lnTo>
                  <a:pt x="2093" y="6911"/>
                </a:lnTo>
                <a:lnTo>
                  <a:pt x="3821" y="6911"/>
                </a:lnTo>
                <a:lnTo>
                  <a:pt x="4745" y="6862"/>
                </a:lnTo>
                <a:lnTo>
                  <a:pt x="5597" y="6814"/>
                </a:lnTo>
                <a:close/>
                <a:moveTo>
                  <a:pt x="755" y="6911"/>
                </a:moveTo>
                <a:lnTo>
                  <a:pt x="1047" y="6935"/>
                </a:lnTo>
                <a:lnTo>
                  <a:pt x="1315" y="6935"/>
                </a:lnTo>
                <a:lnTo>
                  <a:pt x="1339" y="6984"/>
                </a:lnTo>
                <a:lnTo>
                  <a:pt x="1363" y="7008"/>
                </a:lnTo>
                <a:lnTo>
                  <a:pt x="1582" y="7227"/>
                </a:lnTo>
                <a:lnTo>
                  <a:pt x="1826" y="7422"/>
                </a:lnTo>
                <a:lnTo>
                  <a:pt x="2142" y="7738"/>
                </a:lnTo>
                <a:lnTo>
                  <a:pt x="2434" y="8103"/>
                </a:lnTo>
                <a:lnTo>
                  <a:pt x="2799" y="8541"/>
                </a:lnTo>
                <a:lnTo>
                  <a:pt x="3018" y="8785"/>
                </a:lnTo>
                <a:lnTo>
                  <a:pt x="3139" y="8882"/>
                </a:lnTo>
                <a:lnTo>
                  <a:pt x="3261" y="8955"/>
                </a:lnTo>
                <a:lnTo>
                  <a:pt x="3091" y="9077"/>
                </a:lnTo>
                <a:lnTo>
                  <a:pt x="2993" y="8931"/>
                </a:lnTo>
                <a:lnTo>
                  <a:pt x="2872" y="8785"/>
                </a:lnTo>
                <a:lnTo>
                  <a:pt x="2580" y="8517"/>
                </a:lnTo>
                <a:lnTo>
                  <a:pt x="2020" y="8079"/>
                </a:lnTo>
                <a:lnTo>
                  <a:pt x="1388" y="7495"/>
                </a:lnTo>
                <a:lnTo>
                  <a:pt x="755" y="6911"/>
                </a:lnTo>
                <a:close/>
                <a:moveTo>
                  <a:pt x="9490" y="8760"/>
                </a:moveTo>
                <a:lnTo>
                  <a:pt x="9369" y="8785"/>
                </a:lnTo>
                <a:lnTo>
                  <a:pt x="9271" y="8833"/>
                </a:lnTo>
                <a:lnTo>
                  <a:pt x="9101" y="9004"/>
                </a:lnTo>
                <a:lnTo>
                  <a:pt x="8931" y="9174"/>
                </a:lnTo>
                <a:lnTo>
                  <a:pt x="8760" y="9344"/>
                </a:lnTo>
                <a:lnTo>
                  <a:pt x="8566" y="9515"/>
                </a:lnTo>
                <a:lnTo>
                  <a:pt x="8103" y="9904"/>
                </a:lnTo>
                <a:lnTo>
                  <a:pt x="7617" y="10318"/>
                </a:lnTo>
                <a:lnTo>
                  <a:pt x="7276" y="10609"/>
                </a:lnTo>
                <a:lnTo>
                  <a:pt x="7081" y="10780"/>
                </a:lnTo>
                <a:lnTo>
                  <a:pt x="6887" y="10999"/>
                </a:lnTo>
                <a:lnTo>
                  <a:pt x="6716" y="11193"/>
                </a:lnTo>
                <a:lnTo>
                  <a:pt x="6595" y="11437"/>
                </a:lnTo>
                <a:lnTo>
                  <a:pt x="6570" y="11534"/>
                </a:lnTo>
                <a:lnTo>
                  <a:pt x="6546" y="11656"/>
                </a:lnTo>
                <a:lnTo>
                  <a:pt x="6546" y="11753"/>
                </a:lnTo>
                <a:lnTo>
                  <a:pt x="6570" y="11850"/>
                </a:lnTo>
                <a:lnTo>
                  <a:pt x="6619" y="11948"/>
                </a:lnTo>
                <a:lnTo>
                  <a:pt x="6668" y="11996"/>
                </a:lnTo>
                <a:lnTo>
                  <a:pt x="6765" y="12021"/>
                </a:lnTo>
                <a:lnTo>
                  <a:pt x="6838" y="12021"/>
                </a:lnTo>
                <a:lnTo>
                  <a:pt x="6935" y="11972"/>
                </a:lnTo>
                <a:lnTo>
                  <a:pt x="7033" y="11923"/>
                </a:lnTo>
                <a:lnTo>
                  <a:pt x="7154" y="11777"/>
                </a:lnTo>
                <a:lnTo>
                  <a:pt x="7422" y="11461"/>
                </a:lnTo>
                <a:lnTo>
                  <a:pt x="7641" y="11242"/>
                </a:lnTo>
                <a:lnTo>
                  <a:pt x="7860" y="11023"/>
                </a:lnTo>
                <a:lnTo>
                  <a:pt x="8322" y="10634"/>
                </a:lnTo>
                <a:lnTo>
                  <a:pt x="8736" y="10318"/>
                </a:lnTo>
                <a:lnTo>
                  <a:pt x="9174" y="9977"/>
                </a:lnTo>
                <a:lnTo>
                  <a:pt x="9393" y="9807"/>
                </a:lnTo>
                <a:lnTo>
                  <a:pt x="9563" y="9612"/>
                </a:lnTo>
                <a:lnTo>
                  <a:pt x="9709" y="9393"/>
                </a:lnTo>
                <a:lnTo>
                  <a:pt x="9831" y="9174"/>
                </a:lnTo>
                <a:lnTo>
                  <a:pt x="9855" y="9052"/>
                </a:lnTo>
                <a:lnTo>
                  <a:pt x="9855" y="8931"/>
                </a:lnTo>
                <a:lnTo>
                  <a:pt x="9782" y="8858"/>
                </a:lnTo>
                <a:lnTo>
                  <a:pt x="9709" y="8809"/>
                </a:lnTo>
                <a:lnTo>
                  <a:pt x="9588" y="8760"/>
                </a:lnTo>
                <a:close/>
                <a:moveTo>
                  <a:pt x="2045" y="13359"/>
                </a:moveTo>
                <a:lnTo>
                  <a:pt x="2166" y="13408"/>
                </a:lnTo>
                <a:lnTo>
                  <a:pt x="2166" y="13481"/>
                </a:lnTo>
                <a:lnTo>
                  <a:pt x="2166" y="13554"/>
                </a:lnTo>
                <a:lnTo>
                  <a:pt x="2118" y="13627"/>
                </a:lnTo>
                <a:lnTo>
                  <a:pt x="2069" y="13675"/>
                </a:lnTo>
                <a:lnTo>
                  <a:pt x="1947" y="13773"/>
                </a:lnTo>
                <a:lnTo>
                  <a:pt x="1826" y="13870"/>
                </a:lnTo>
                <a:lnTo>
                  <a:pt x="1655" y="13943"/>
                </a:lnTo>
                <a:lnTo>
                  <a:pt x="1461" y="14016"/>
                </a:lnTo>
                <a:lnTo>
                  <a:pt x="1461" y="14016"/>
                </a:lnTo>
                <a:lnTo>
                  <a:pt x="1607" y="13821"/>
                </a:lnTo>
                <a:lnTo>
                  <a:pt x="1753" y="13627"/>
                </a:lnTo>
                <a:lnTo>
                  <a:pt x="1874" y="13481"/>
                </a:lnTo>
                <a:lnTo>
                  <a:pt x="1972" y="13383"/>
                </a:lnTo>
                <a:lnTo>
                  <a:pt x="1996" y="13383"/>
                </a:lnTo>
                <a:lnTo>
                  <a:pt x="2045" y="13359"/>
                </a:lnTo>
                <a:close/>
                <a:moveTo>
                  <a:pt x="1996" y="12872"/>
                </a:moveTo>
                <a:lnTo>
                  <a:pt x="1899" y="12897"/>
                </a:lnTo>
                <a:lnTo>
                  <a:pt x="1826" y="12921"/>
                </a:lnTo>
                <a:lnTo>
                  <a:pt x="1655" y="13018"/>
                </a:lnTo>
                <a:lnTo>
                  <a:pt x="1534" y="13140"/>
                </a:lnTo>
                <a:lnTo>
                  <a:pt x="1388" y="13286"/>
                </a:lnTo>
                <a:lnTo>
                  <a:pt x="1242" y="13456"/>
                </a:lnTo>
                <a:lnTo>
                  <a:pt x="998" y="13797"/>
                </a:lnTo>
                <a:lnTo>
                  <a:pt x="925" y="13967"/>
                </a:lnTo>
                <a:lnTo>
                  <a:pt x="828" y="14138"/>
                </a:lnTo>
                <a:lnTo>
                  <a:pt x="804" y="14235"/>
                </a:lnTo>
                <a:lnTo>
                  <a:pt x="779" y="14308"/>
                </a:lnTo>
                <a:lnTo>
                  <a:pt x="779" y="14405"/>
                </a:lnTo>
                <a:lnTo>
                  <a:pt x="828" y="14478"/>
                </a:lnTo>
                <a:lnTo>
                  <a:pt x="877" y="14527"/>
                </a:lnTo>
                <a:lnTo>
                  <a:pt x="925" y="14576"/>
                </a:lnTo>
                <a:lnTo>
                  <a:pt x="1047" y="14576"/>
                </a:lnTo>
                <a:lnTo>
                  <a:pt x="1120" y="14551"/>
                </a:lnTo>
                <a:lnTo>
                  <a:pt x="1266" y="14551"/>
                </a:lnTo>
                <a:lnTo>
                  <a:pt x="1412" y="14527"/>
                </a:lnTo>
                <a:lnTo>
                  <a:pt x="1582" y="14478"/>
                </a:lnTo>
                <a:lnTo>
                  <a:pt x="1728" y="14430"/>
                </a:lnTo>
                <a:lnTo>
                  <a:pt x="2020" y="14284"/>
                </a:lnTo>
                <a:lnTo>
                  <a:pt x="2239" y="14138"/>
                </a:lnTo>
                <a:lnTo>
                  <a:pt x="2361" y="14040"/>
                </a:lnTo>
                <a:lnTo>
                  <a:pt x="2483" y="13919"/>
                </a:lnTo>
                <a:lnTo>
                  <a:pt x="2556" y="13773"/>
                </a:lnTo>
                <a:lnTo>
                  <a:pt x="2629" y="13627"/>
                </a:lnTo>
                <a:lnTo>
                  <a:pt x="2653" y="13481"/>
                </a:lnTo>
                <a:lnTo>
                  <a:pt x="2653" y="13408"/>
                </a:lnTo>
                <a:lnTo>
                  <a:pt x="2629" y="13335"/>
                </a:lnTo>
                <a:lnTo>
                  <a:pt x="2604" y="13262"/>
                </a:lnTo>
                <a:lnTo>
                  <a:pt x="2556" y="13189"/>
                </a:lnTo>
                <a:lnTo>
                  <a:pt x="2483" y="13140"/>
                </a:lnTo>
                <a:lnTo>
                  <a:pt x="2385" y="13091"/>
                </a:lnTo>
                <a:lnTo>
                  <a:pt x="2288" y="12970"/>
                </a:lnTo>
                <a:lnTo>
                  <a:pt x="2166" y="12897"/>
                </a:lnTo>
                <a:lnTo>
                  <a:pt x="2069" y="12872"/>
                </a:lnTo>
                <a:close/>
                <a:moveTo>
                  <a:pt x="15525" y="560"/>
                </a:moveTo>
                <a:lnTo>
                  <a:pt x="16084" y="633"/>
                </a:lnTo>
                <a:lnTo>
                  <a:pt x="16644" y="706"/>
                </a:lnTo>
                <a:lnTo>
                  <a:pt x="17204" y="828"/>
                </a:lnTo>
                <a:lnTo>
                  <a:pt x="17763" y="974"/>
                </a:lnTo>
                <a:lnTo>
                  <a:pt x="17666" y="1023"/>
                </a:lnTo>
                <a:lnTo>
                  <a:pt x="17593" y="1096"/>
                </a:lnTo>
                <a:lnTo>
                  <a:pt x="17496" y="1169"/>
                </a:lnTo>
                <a:lnTo>
                  <a:pt x="17496" y="1193"/>
                </a:lnTo>
                <a:lnTo>
                  <a:pt x="17520" y="1217"/>
                </a:lnTo>
                <a:lnTo>
                  <a:pt x="17569" y="1266"/>
                </a:lnTo>
                <a:lnTo>
                  <a:pt x="17617" y="1290"/>
                </a:lnTo>
                <a:lnTo>
                  <a:pt x="17739" y="1315"/>
                </a:lnTo>
                <a:lnTo>
                  <a:pt x="17861" y="1290"/>
                </a:lnTo>
                <a:lnTo>
                  <a:pt x="17934" y="1290"/>
                </a:lnTo>
                <a:lnTo>
                  <a:pt x="17982" y="1242"/>
                </a:lnTo>
                <a:lnTo>
                  <a:pt x="18007" y="1363"/>
                </a:lnTo>
                <a:lnTo>
                  <a:pt x="18031" y="1461"/>
                </a:lnTo>
                <a:lnTo>
                  <a:pt x="17909" y="1485"/>
                </a:lnTo>
                <a:lnTo>
                  <a:pt x="17812" y="1534"/>
                </a:lnTo>
                <a:lnTo>
                  <a:pt x="17715" y="1582"/>
                </a:lnTo>
                <a:lnTo>
                  <a:pt x="17617" y="1655"/>
                </a:lnTo>
                <a:lnTo>
                  <a:pt x="17593" y="1680"/>
                </a:lnTo>
                <a:lnTo>
                  <a:pt x="17593" y="1753"/>
                </a:lnTo>
                <a:lnTo>
                  <a:pt x="17617" y="1801"/>
                </a:lnTo>
                <a:lnTo>
                  <a:pt x="17690" y="1826"/>
                </a:lnTo>
                <a:lnTo>
                  <a:pt x="17739" y="1850"/>
                </a:lnTo>
                <a:lnTo>
                  <a:pt x="17812" y="1874"/>
                </a:lnTo>
                <a:lnTo>
                  <a:pt x="17958" y="1850"/>
                </a:lnTo>
                <a:lnTo>
                  <a:pt x="18080" y="1801"/>
                </a:lnTo>
                <a:lnTo>
                  <a:pt x="18104" y="1996"/>
                </a:lnTo>
                <a:lnTo>
                  <a:pt x="17909" y="2069"/>
                </a:lnTo>
                <a:lnTo>
                  <a:pt x="17788" y="2118"/>
                </a:lnTo>
                <a:lnTo>
                  <a:pt x="17690" y="2215"/>
                </a:lnTo>
                <a:lnTo>
                  <a:pt x="17642" y="2264"/>
                </a:lnTo>
                <a:lnTo>
                  <a:pt x="17642" y="2361"/>
                </a:lnTo>
                <a:lnTo>
                  <a:pt x="17666" y="2410"/>
                </a:lnTo>
                <a:lnTo>
                  <a:pt x="17739" y="2458"/>
                </a:lnTo>
                <a:lnTo>
                  <a:pt x="17836" y="2483"/>
                </a:lnTo>
                <a:lnTo>
                  <a:pt x="17934" y="2458"/>
                </a:lnTo>
                <a:lnTo>
                  <a:pt x="18128" y="2410"/>
                </a:lnTo>
                <a:lnTo>
                  <a:pt x="18153" y="2531"/>
                </a:lnTo>
                <a:lnTo>
                  <a:pt x="18007" y="2555"/>
                </a:lnTo>
                <a:lnTo>
                  <a:pt x="17836" y="2604"/>
                </a:lnTo>
                <a:lnTo>
                  <a:pt x="17763" y="2653"/>
                </a:lnTo>
                <a:lnTo>
                  <a:pt x="17715" y="2726"/>
                </a:lnTo>
                <a:lnTo>
                  <a:pt x="17690" y="2823"/>
                </a:lnTo>
                <a:lnTo>
                  <a:pt x="17690" y="2896"/>
                </a:lnTo>
                <a:lnTo>
                  <a:pt x="17739" y="2945"/>
                </a:lnTo>
                <a:lnTo>
                  <a:pt x="17812" y="2993"/>
                </a:lnTo>
                <a:lnTo>
                  <a:pt x="18153" y="2993"/>
                </a:lnTo>
                <a:lnTo>
                  <a:pt x="18177" y="2969"/>
                </a:lnTo>
                <a:lnTo>
                  <a:pt x="18177" y="3261"/>
                </a:lnTo>
                <a:lnTo>
                  <a:pt x="17739" y="3383"/>
                </a:lnTo>
                <a:lnTo>
                  <a:pt x="17690" y="3407"/>
                </a:lnTo>
                <a:lnTo>
                  <a:pt x="17666" y="3431"/>
                </a:lnTo>
                <a:lnTo>
                  <a:pt x="17617" y="3529"/>
                </a:lnTo>
                <a:lnTo>
                  <a:pt x="17617" y="3577"/>
                </a:lnTo>
                <a:lnTo>
                  <a:pt x="17642" y="3626"/>
                </a:lnTo>
                <a:lnTo>
                  <a:pt x="17666" y="3650"/>
                </a:lnTo>
                <a:lnTo>
                  <a:pt x="17715" y="3699"/>
                </a:lnTo>
                <a:lnTo>
                  <a:pt x="17812" y="3723"/>
                </a:lnTo>
                <a:lnTo>
                  <a:pt x="17934" y="3723"/>
                </a:lnTo>
                <a:lnTo>
                  <a:pt x="18153" y="3699"/>
                </a:lnTo>
                <a:lnTo>
                  <a:pt x="18153" y="3699"/>
                </a:lnTo>
                <a:lnTo>
                  <a:pt x="18104" y="4186"/>
                </a:lnTo>
                <a:lnTo>
                  <a:pt x="17934" y="4088"/>
                </a:lnTo>
                <a:lnTo>
                  <a:pt x="17739" y="4040"/>
                </a:lnTo>
                <a:lnTo>
                  <a:pt x="17642" y="4015"/>
                </a:lnTo>
                <a:lnTo>
                  <a:pt x="17569" y="4040"/>
                </a:lnTo>
                <a:lnTo>
                  <a:pt x="17471" y="4064"/>
                </a:lnTo>
                <a:lnTo>
                  <a:pt x="17423" y="4137"/>
                </a:lnTo>
                <a:lnTo>
                  <a:pt x="17423" y="4186"/>
                </a:lnTo>
                <a:lnTo>
                  <a:pt x="17496" y="4283"/>
                </a:lnTo>
                <a:lnTo>
                  <a:pt x="17617" y="4332"/>
                </a:lnTo>
                <a:lnTo>
                  <a:pt x="17812" y="4429"/>
                </a:lnTo>
                <a:lnTo>
                  <a:pt x="17982" y="4526"/>
                </a:lnTo>
                <a:lnTo>
                  <a:pt x="18055" y="4551"/>
                </a:lnTo>
                <a:lnTo>
                  <a:pt x="17958" y="4940"/>
                </a:lnTo>
                <a:lnTo>
                  <a:pt x="17690" y="4843"/>
                </a:lnTo>
                <a:lnTo>
                  <a:pt x="17471" y="4721"/>
                </a:lnTo>
                <a:lnTo>
                  <a:pt x="17228" y="4648"/>
                </a:lnTo>
                <a:lnTo>
                  <a:pt x="17155" y="4648"/>
                </a:lnTo>
                <a:lnTo>
                  <a:pt x="17155" y="4672"/>
                </a:lnTo>
                <a:lnTo>
                  <a:pt x="17155" y="4721"/>
                </a:lnTo>
                <a:lnTo>
                  <a:pt x="17204" y="4818"/>
                </a:lnTo>
                <a:lnTo>
                  <a:pt x="17252" y="4891"/>
                </a:lnTo>
                <a:lnTo>
                  <a:pt x="17350" y="4989"/>
                </a:lnTo>
                <a:lnTo>
                  <a:pt x="17423" y="5062"/>
                </a:lnTo>
                <a:lnTo>
                  <a:pt x="17642" y="5183"/>
                </a:lnTo>
                <a:lnTo>
                  <a:pt x="17861" y="5256"/>
                </a:lnTo>
                <a:lnTo>
                  <a:pt x="17739" y="5621"/>
                </a:lnTo>
                <a:lnTo>
                  <a:pt x="17617" y="5938"/>
                </a:lnTo>
                <a:lnTo>
                  <a:pt x="17569" y="5889"/>
                </a:lnTo>
                <a:lnTo>
                  <a:pt x="17520" y="5840"/>
                </a:lnTo>
                <a:lnTo>
                  <a:pt x="17398" y="5743"/>
                </a:lnTo>
                <a:lnTo>
                  <a:pt x="17301" y="5670"/>
                </a:lnTo>
                <a:lnTo>
                  <a:pt x="17179" y="5597"/>
                </a:lnTo>
                <a:lnTo>
                  <a:pt x="17082" y="5573"/>
                </a:lnTo>
                <a:lnTo>
                  <a:pt x="16985" y="5548"/>
                </a:lnTo>
                <a:lnTo>
                  <a:pt x="16887" y="5548"/>
                </a:lnTo>
                <a:lnTo>
                  <a:pt x="16766" y="5597"/>
                </a:lnTo>
                <a:lnTo>
                  <a:pt x="16741" y="5621"/>
                </a:lnTo>
                <a:lnTo>
                  <a:pt x="16741" y="5670"/>
                </a:lnTo>
                <a:lnTo>
                  <a:pt x="16741" y="5719"/>
                </a:lnTo>
                <a:lnTo>
                  <a:pt x="16766" y="5743"/>
                </a:lnTo>
                <a:lnTo>
                  <a:pt x="16863" y="5840"/>
                </a:lnTo>
                <a:lnTo>
                  <a:pt x="16936" y="5913"/>
                </a:lnTo>
                <a:lnTo>
                  <a:pt x="17009" y="5962"/>
                </a:lnTo>
                <a:lnTo>
                  <a:pt x="17228" y="6132"/>
                </a:lnTo>
                <a:lnTo>
                  <a:pt x="17325" y="6181"/>
                </a:lnTo>
                <a:lnTo>
                  <a:pt x="17447" y="6205"/>
                </a:lnTo>
                <a:lnTo>
                  <a:pt x="17496" y="6205"/>
                </a:lnTo>
                <a:lnTo>
                  <a:pt x="17325" y="6473"/>
                </a:lnTo>
                <a:lnTo>
                  <a:pt x="17204" y="6473"/>
                </a:lnTo>
                <a:lnTo>
                  <a:pt x="17106" y="6449"/>
                </a:lnTo>
                <a:lnTo>
                  <a:pt x="17009" y="6400"/>
                </a:lnTo>
                <a:lnTo>
                  <a:pt x="16936" y="6351"/>
                </a:lnTo>
                <a:lnTo>
                  <a:pt x="16814" y="6230"/>
                </a:lnTo>
                <a:lnTo>
                  <a:pt x="16668" y="6108"/>
                </a:lnTo>
                <a:lnTo>
                  <a:pt x="16522" y="6035"/>
                </a:lnTo>
                <a:lnTo>
                  <a:pt x="16449" y="6011"/>
                </a:lnTo>
                <a:lnTo>
                  <a:pt x="16352" y="6011"/>
                </a:lnTo>
                <a:lnTo>
                  <a:pt x="16279" y="6035"/>
                </a:lnTo>
                <a:lnTo>
                  <a:pt x="16182" y="6084"/>
                </a:lnTo>
                <a:lnTo>
                  <a:pt x="16133" y="6132"/>
                </a:lnTo>
                <a:lnTo>
                  <a:pt x="16133" y="6181"/>
                </a:lnTo>
                <a:lnTo>
                  <a:pt x="16182" y="6230"/>
                </a:lnTo>
                <a:lnTo>
                  <a:pt x="16230" y="6254"/>
                </a:lnTo>
                <a:lnTo>
                  <a:pt x="16303" y="6254"/>
                </a:lnTo>
                <a:lnTo>
                  <a:pt x="16401" y="6303"/>
                </a:lnTo>
                <a:lnTo>
                  <a:pt x="16547" y="6424"/>
                </a:lnTo>
                <a:lnTo>
                  <a:pt x="16693" y="6570"/>
                </a:lnTo>
                <a:lnTo>
                  <a:pt x="16814" y="6692"/>
                </a:lnTo>
                <a:lnTo>
                  <a:pt x="16936" y="6789"/>
                </a:lnTo>
                <a:lnTo>
                  <a:pt x="17082" y="6838"/>
                </a:lnTo>
                <a:lnTo>
                  <a:pt x="16668" y="7325"/>
                </a:lnTo>
                <a:lnTo>
                  <a:pt x="16157" y="7106"/>
                </a:lnTo>
                <a:lnTo>
                  <a:pt x="16011" y="7033"/>
                </a:lnTo>
                <a:lnTo>
                  <a:pt x="15865" y="7008"/>
                </a:lnTo>
                <a:lnTo>
                  <a:pt x="15744" y="7008"/>
                </a:lnTo>
                <a:lnTo>
                  <a:pt x="15598" y="7057"/>
                </a:lnTo>
                <a:lnTo>
                  <a:pt x="15573" y="7081"/>
                </a:lnTo>
                <a:lnTo>
                  <a:pt x="15549" y="7106"/>
                </a:lnTo>
                <a:lnTo>
                  <a:pt x="15549" y="7154"/>
                </a:lnTo>
                <a:lnTo>
                  <a:pt x="15573" y="7179"/>
                </a:lnTo>
                <a:lnTo>
                  <a:pt x="15646" y="7276"/>
                </a:lnTo>
                <a:lnTo>
                  <a:pt x="15744" y="7349"/>
                </a:lnTo>
                <a:lnTo>
                  <a:pt x="15987" y="7495"/>
                </a:lnTo>
                <a:lnTo>
                  <a:pt x="16328" y="7665"/>
                </a:lnTo>
                <a:lnTo>
                  <a:pt x="16036" y="7957"/>
                </a:lnTo>
                <a:lnTo>
                  <a:pt x="15890" y="7909"/>
                </a:lnTo>
                <a:lnTo>
                  <a:pt x="15744" y="7884"/>
                </a:lnTo>
                <a:lnTo>
                  <a:pt x="15598" y="7860"/>
                </a:lnTo>
                <a:lnTo>
                  <a:pt x="15452" y="7836"/>
                </a:lnTo>
                <a:lnTo>
                  <a:pt x="15160" y="7690"/>
                </a:lnTo>
                <a:lnTo>
                  <a:pt x="15014" y="7641"/>
                </a:lnTo>
                <a:lnTo>
                  <a:pt x="14868" y="7592"/>
                </a:lnTo>
                <a:lnTo>
                  <a:pt x="14819" y="7617"/>
                </a:lnTo>
                <a:lnTo>
                  <a:pt x="14770" y="7665"/>
                </a:lnTo>
                <a:lnTo>
                  <a:pt x="14770" y="7714"/>
                </a:lnTo>
                <a:lnTo>
                  <a:pt x="14770" y="7763"/>
                </a:lnTo>
                <a:lnTo>
                  <a:pt x="14843" y="7860"/>
                </a:lnTo>
                <a:lnTo>
                  <a:pt x="14916" y="7957"/>
                </a:lnTo>
                <a:lnTo>
                  <a:pt x="15135" y="8128"/>
                </a:lnTo>
                <a:lnTo>
                  <a:pt x="15427" y="8249"/>
                </a:lnTo>
                <a:lnTo>
                  <a:pt x="15549" y="8298"/>
                </a:lnTo>
                <a:lnTo>
                  <a:pt x="15695" y="8322"/>
                </a:lnTo>
                <a:lnTo>
                  <a:pt x="15403" y="8639"/>
                </a:lnTo>
                <a:lnTo>
                  <a:pt x="15184" y="8590"/>
                </a:lnTo>
                <a:lnTo>
                  <a:pt x="14965" y="8541"/>
                </a:lnTo>
                <a:lnTo>
                  <a:pt x="14770" y="8468"/>
                </a:lnTo>
                <a:lnTo>
                  <a:pt x="14576" y="8347"/>
                </a:lnTo>
                <a:lnTo>
                  <a:pt x="14551" y="8322"/>
                </a:lnTo>
                <a:lnTo>
                  <a:pt x="14503" y="8322"/>
                </a:lnTo>
                <a:lnTo>
                  <a:pt x="14454" y="8371"/>
                </a:lnTo>
                <a:lnTo>
                  <a:pt x="14430" y="8420"/>
                </a:lnTo>
                <a:lnTo>
                  <a:pt x="14430" y="8493"/>
                </a:lnTo>
                <a:lnTo>
                  <a:pt x="14478" y="8590"/>
                </a:lnTo>
                <a:lnTo>
                  <a:pt x="14551" y="8687"/>
                </a:lnTo>
                <a:lnTo>
                  <a:pt x="14722" y="8809"/>
                </a:lnTo>
                <a:lnTo>
                  <a:pt x="14892" y="8906"/>
                </a:lnTo>
                <a:lnTo>
                  <a:pt x="15111" y="8979"/>
                </a:lnTo>
                <a:lnTo>
                  <a:pt x="14843" y="9271"/>
                </a:lnTo>
                <a:lnTo>
                  <a:pt x="14795" y="9247"/>
                </a:lnTo>
                <a:lnTo>
                  <a:pt x="14503" y="9150"/>
                </a:lnTo>
                <a:lnTo>
                  <a:pt x="14211" y="9052"/>
                </a:lnTo>
                <a:lnTo>
                  <a:pt x="13919" y="8955"/>
                </a:lnTo>
                <a:lnTo>
                  <a:pt x="13627" y="8858"/>
                </a:lnTo>
                <a:lnTo>
                  <a:pt x="13578" y="8858"/>
                </a:lnTo>
                <a:lnTo>
                  <a:pt x="13554" y="8882"/>
                </a:lnTo>
                <a:lnTo>
                  <a:pt x="13529" y="8931"/>
                </a:lnTo>
                <a:lnTo>
                  <a:pt x="13554" y="8955"/>
                </a:lnTo>
                <a:lnTo>
                  <a:pt x="13627" y="9077"/>
                </a:lnTo>
                <a:lnTo>
                  <a:pt x="13748" y="9198"/>
                </a:lnTo>
                <a:lnTo>
                  <a:pt x="13846" y="9296"/>
                </a:lnTo>
                <a:lnTo>
                  <a:pt x="13992" y="9369"/>
                </a:lnTo>
                <a:lnTo>
                  <a:pt x="14284" y="9515"/>
                </a:lnTo>
                <a:lnTo>
                  <a:pt x="14576" y="9612"/>
                </a:lnTo>
                <a:lnTo>
                  <a:pt x="14211" y="10001"/>
                </a:lnTo>
                <a:lnTo>
                  <a:pt x="14186" y="9953"/>
                </a:lnTo>
                <a:lnTo>
                  <a:pt x="14113" y="9904"/>
                </a:lnTo>
                <a:lnTo>
                  <a:pt x="13846" y="9709"/>
                </a:lnTo>
                <a:lnTo>
                  <a:pt x="13529" y="9563"/>
                </a:lnTo>
                <a:lnTo>
                  <a:pt x="13359" y="9490"/>
                </a:lnTo>
                <a:lnTo>
                  <a:pt x="13213" y="9442"/>
                </a:lnTo>
                <a:lnTo>
                  <a:pt x="13043" y="9393"/>
                </a:lnTo>
                <a:lnTo>
                  <a:pt x="12824" y="9393"/>
                </a:lnTo>
                <a:lnTo>
                  <a:pt x="12799" y="9442"/>
                </a:lnTo>
                <a:lnTo>
                  <a:pt x="12799" y="9490"/>
                </a:lnTo>
                <a:lnTo>
                  <a:pt x="12824" y="9515"/>
                </a:lnTo>
                <a:lnTo>
                  <a:pt x="13067" y="9734"/>
                </a:lnTo>
                <a:lnTo>
                  <a:pt x="13335" y="9904"/>
                </a:lnTo>
                <a:lnTo>
                  <a:pt x="13627" y="10074"/>
                </a:lnTo>
                <a:lnTo>
                  <a:pt x="13919" y="10220"/>
                </a:lnTo>
                <a:lnTo>
                  <a:pt x="13967" y="10245"/>
                </a:lnTo>
                <a:lnTo>
                  <a:pt x="13894" y="10318"/>
                </a:lnTo>
                <a:lnTo>
                  <a:pt x="13748" y="10464"/>
                </a:lnTo>
                <a:lnTo>
                  <a:pt x="13700" y="10391"/>
                </a:lnTo>
                <a:lnTo>
                  <a:pt x="13627" y="10318"/>
                </a:lnTo>
                <a:lnTo>
                  <a:pt x="13456" y="10220"/>
                </a:lnTo>
                <a:lnTo>
                  <a:pt x="13091" y="10074"/>
                </a:lnTo>
                <a:lnTo>
                  <a:pt x="12897" y="10026"/>
                </a:lnTo>
                <a:lnTo>
                  <a:pt x="12702" y="9953"/>
                </a:lnTo>
                <a:lnTo>
                  <a:pt x="12507" y="9928"/>
                </a:lnTo>
                <a:lnTo>
                  <a:pt x="12288" y="9904"/>
                </a:lnTo>
                <a:lnTo>
                  <a:pt x="12240" y="9904"/>
                </a:lnTo>
                <a:lnTo>
                  <a:pt x="12215" y="9928"/>
                </a:lnTo>
                <a:lnTo>
                  <a:pt x="12191" y="9977"/>
                </a:lnTo>
                <a:lnTo>
                  <a:pt x="12215" y="10050"/>
                </a:lnTo>
                <a:lnTo>
                  <a:pt x="12264" y="10099"/>
                </a:lnTo>
                <a:lnTo>
                  <a:pt x="12459" y="10196"/>
                </a:lnTo>
                <a:lnTo>
                  <a:pt x="12629" y="10293"/>
                </a:lnTo>
                <a:lnTo>
                  <a:pt x="12994" y="10512"/>
                </a:lnTo>
                <a:lnTo>
                  <a:pt x="13237" y="10634"/>
                </a:lnTo>
                <a:lnTo>
                  <a:pt x="13359" y="10682"/>
                </a:lnTo>
                <a:lnTo>
                  <a:pt x="13505" y="10707"/>
                </a:lnTo>
                <a:lnTo>
                  <a:pt x="12921" y="11291"/>
                </a:lnTo>
                <a:lnTo>
                  <a:pt x="12799" y="11193"/>
                </a:lnTo>
                <a:lnTo>
                  <a:pt x="12653" y="11096"/>
                </a:lnTo>
                <a:lnTo>
                  <a:pt x="12434" y="10974"/>
                </a:lnTo>
                <a:lnTo>
                  <a:pt x="12240" y="10828"/>
                </a:lnTo>
                <a:lnTo>
                  <a:pt x="12021" y="10682"/>
                </a:lnTo>
                <a:lnTo>
                  <a:pt x="11802" y="10585"/>
                </a:lnTo>
                <a:lnTo>
                  <a:pt x="11680" y="10537"/>
                </a:lnTo>
                <a:lnTo>
                  <a:pt x="11534" y="10537"/>
                </a:lnTo>
                <a:lnTo>
                  <a:pt x="11510" y="10561"/>
                </a:lnTo>
                <a:lnTo>
                  <a:pt x="11510" y="10585"/>
                </a:lnTo>
                <a:lnTo>
                  <a:pt x="11534" y="10609"/>
                </a:lnTo>
                <a:lnTo>
                  <a:pt x="11704" y="10804"/>
                </a:lnTo>
                <a:lnTo>
                  <a:pt x="11996" y="11072"/>
                </a:lnTo>
                <a:lnTo>
                  <a:pt x="12337" y="11364"/>
                </a:lnTo>
                <a:lnTo>
                  <a:pt x="12507" y="11461"/>
                </a:lnTo>
                <a:lnTo>
                  <a:pt x="12678" y="11534"/>
                </a:lnTo>
                <a:lnTo>
                  <a:pt x="12337" y="11875"/>
                </a:lnTo>
                <a:lnTo>
                  <a:pt x="12215" y="11826"/>
                </a:lnTo>
                <a:lnTo>
                  <a:pt x="12094" y="11777"/>
                </a:lnTo>
                <a:lnTo>
                  <a:pt x="11899" y="11680"/>
                </a:lnTo>
                <a:lnTo>
                  <a:pt x="11510" y="11437"/>
                </a:lnTo>
                <a:lnTo>
                  <a:pt x="11291" y="11339"/>
                </a:lnTo>
                <a:lnTo>
                  <a:pt x="11193" y="11315"/>
                </a:lnTo>
                <a:lnTo>
                  <a:pt x="11072" y="11291"/>
                </a:lnTo>
                <a:lnTo>
                  <a:pt x="10999" y="11315"/>
                </a:lnTo>
                <a:lnTo>
                  <a:pt x="10974" y="11364"/>
                </a:lnTo>
                <a:lnTo>
                  <a:pt x="10950" y="11437"/>
                </a:lnTo>
                <a:lnTo>
                  <a:pt x="10999" y="11485"/>
                </a:lnTo>
                <a:lnTo>
                  <a:pt x="11266" y="11704"/>
                </a:lnTo>
                <a:lnTo>
                  <a:pt x="11558" y="11923"/>
                </a:lnTo>
                <a:lnTo>
                  <a:pt x="11777" y="12069"/>
                </a:lnTo>
                <a:lnTo>
                  <a:pt x="12045" y="12191"/>
                </a:lnTo>
                <a:lnTo>
                  <a:pt x="11753" y="12483"/>
                </a:lnTo>
                <a:lnTo>
                  <a:pt x="11485" y="12264"/>
                </a:lnTo>
                <a:lnTo>
                  <a:pt x="11218" y="12045"/>
                </a:lnTo>
                <a:lnTo>
                  <a:pt x="11047" y="11899"/>
                </a:lnTo>
                <a:lnTo>
                  <a:pt x="10877" y="11777"/>
                </a:lnTo>
                <a:lnTo>
                  <a:pt x="10682" y="11680"/>
                </a:lnTo>
                <a:lnTo>
                  <a:pt x="10488" y="11631"/>
                </a:lnTo>
                <a:lnTo>
                  <a:pt x="10439" y="11656"/>
                </a:lnTo>
                <a:lnTo>
                  <a:pt x="10439" y="11680"/>
                </a:lnTo>
                <a:lnTo>
                  <a:pt x="10415" y="11704"/>
                </a:lnTo>
                <a:lnTo>
                  <a:pt x="10439" y="11753"/>
                </a:lnTo>
                <a:lnTo>
                  <a:pt x="11072" y="12410"/>
                </a:lnTo>
                <a:lnTo>
                  <a:pt x="11242" y="12605"/>
                </a:lnTo>
                <a:lnTo>
                  <a:pt x="11461" y="12775"/>
                </a:lnTo>
                <a:lnTo>
                  <a:pt x="11315" y="12945"/>
                </a:lnTo>
                <a:lnTo>
                  <a:pt x="11193" y="12848"/>
                </a:lnTo>
                <a:lnTo>
                  <a:pt x="11047" y="12775"/>
                </a:lnTo>
                <a:lnTo>
                  <a:pt x="10780" y="12629"/>
                </a:lnTo>
                <a:lnTo>
                  <a:pt x="10366" y="12361"/>
                </a:lnTo>
                <a:lnTo>
                  <a:pt x="10172" y="12215"/>
                </a:lnTo>
                <a:lnTo>
                  <a:pt x="9977" y="12069"/>
                </a:lnTo>
                <a:lnTo>
                  <a:pt x="9953" y="12045"/>
                </a:lnTo>
                <a:lnTo>
                  <a:pt x="9928" y="12069"/>
                </a:lnTo>
                <a:lnTo>
                  <a:pt x="9904" y="12094"/>
                </a:lnTo>
                <a:lnTo>
                  <a:pt x="9928" y="12118"/>
                </a:lnTo>
                <a:lnTo>
                  <a:pt x="10220" y="12532"/>
                </a:lnTo>
                <a:lnTo>
                  <a:pt x="10391" y="12702"/>
                </a:lnTo>
                <a:lnTo>
                  <a:pt x="10585" y="12897"/>
                </a:lnTo>
                <a:lnTo>
                  <a:pt x="10804" y="13067"/>
                </a:lnTo>
                <a:lnTo>
                  <a:pt x="10926" y="13140"/>
                </a:lnTo>
                <a:lnTo>
                  <a:pt x="11047" y="13213"/>
                </a:lnTo>
                <a:lnTo>
                  <a:pt x="10780" y="13456"/>
                </a:lnTo>
                <a:lnTo>
                  <a:pt x="10439" y="13213"/>
                </a:lnTo>
                <a:lnTo>
                  <a:pt x="10099" y="12970"/>
                </a:lnTo>
                <a:lnTo>
                  <a:pt x="9928" y="12872"/>
                </a:lnTo>
                <a:lnTo>
                  <a:pt x="9734" y="12799"/>
                </a:lnTo>
                <a:lnTo>
                  <a:pt x="9563" y="12726"/>
                </a:lnTo>
                <a:lnTo>
                  <a:pt x="9369" y="12726"/>
                </a:lnTo>
                <a:lnTo>
                  <a:pt x="9320" y="12751"/>
                </a:lnTo>
                <a:lnTo>
                  <a:pt x="9320" y="12775"/>
                </a:lnTo>
                <a:lnTo>
                  <a:pt x="9320" y="12799"/>
                </a:lnTo>
                <a:lnTo>
                  <a:pt x="9442" y="12921"/>
                </a:lnTo>
                <a:lnTo>
                  <a:pt x="9588" y="13043"/>
                </a:lnTo>
                <a:lnTo>
                  <a:pt x="9855" y="13262"/>
                </a:lnTo>
                <a:lnTo>
                  <a:pt x="10464" y="13773"/>
                </a:lnTo>
                <a:lnTo>
                  <a:pt x="10293" y="13943"/>
                </a:lnTo>
                <a:lnTo>
                  <a:pt x="10123" y="13821"/>
                </a:lnTo>
                <a:lnTo>
                  <a:pt x="9953" y="13724"/>
                </a:lnTo>
                <a:lnTo>
                  <a:pt x="9612" y="13554"/>
                </a:lnTo>
                <a:lnTo>
                  <a:pt x="9393" y="13408"/>
                </a:lnTo>
                <a:lnTo>
                  <a:pt x="9223" y="13237"/>
                </a:lnTo>
                <a:lnTo>
                  <a:pt x="9052" y="13067"/>
                </a:lnTo>
                <a:lnTo>
                  <a:pt x="8906" y="12848"/>
                </a:lnTo>
                <a:lnTo>
                  <a:pt x="8833" y="12799"/>
                </a:lnTo>
                <a:lnTo>
                  <a:pt x="8760" y="12799"/>
                </a:lnTo>
                <a:lnTo>
                  <a:pt x="8712" y="12824"/>
                </a:lnTo>
                <a:lnTo>
                  <a:pt x="8663" y="12897"/>
                </a:lnTo>
                <a:lnTo>
                  <a:pt x="8639" y="13018"/>
                </a:lnTo>
                <a:lnTo>
                  <a:pt x="8663" y="13164"/>
                </a:lnTo>
                <a:lnTo>
                  <a:pt x="8687" y="13286"/>
                </a:lnTo>
                <a:lnTo>
                  <a:pt x="8760" y="13408"/>
                </a:lnTo>
                <a:lnTo>
                  <a:pt x="8833" y="13529"/>
                </a:lnTo>
                <a:lnTo>
                  <a:pt x="8931" y="13627"/>
                </a:lnTo>
                <a:lnTo>
                  <a:pt x="9125" y="13821"/>
                </a:lnTo>
                <a:lnTo>
                  <a:pt x="9490" y="14089"/>
                </a:lnTo>
                <a:lnTo>
                  <a:pt x="9685" y="14211"/>
                </a:lnTo>
                <a:lnTo>
                  <a:pt x="9904" y="14308"/>
                </a:lnTo>
                <a:lnTo>
                  <a:pt x="9661" y="14527"/>
                </a:lnTo>
                <a:lnTo>
                  <a:pt x="9369" y="14381"/>
                </a:lnTo>
                <a:lnTo>
                  <a:pt x="9052" y="14235"/>
                </a:lnTo>
                <a:lnTo>
                  <a:pt x="8760" y="14089"/>
                </a:lnTo>
                <a:lnTo>
                  <a:pt x="8614" y="13992"/>
                </a:lnTo>
                <a:lnTo>
                  <a:pt x="8468" y="13919"/>
                </a:lnTo>
                <a:lnTo>
                  <a:pt x="8444" y="13894"/>
                </a:lnTo>
                <a:lnTo>
                  <a:pt x="8420" y="13894"/>
                </a:lnTo>
                <a:lnTo>
                  <a:pt x="8395" y="13919"/>
                </a:lnTo>
                <a:lnTo>
                  <a:pt x="8395" y="13967"/>
                </a:lnTo>
                <a:lnTo>
                  <a:pt x="8468" y="14138"/>
                </a:lnTo>
                <a:lnTo>
                  <a:pt x="8566" y="14308"/>
                </a:lnTo>
                <a:lnTo>
                  <a:pt x="8687" y="14430"/>
                </a:lnTo>
                <a:lnTo>
                  <a:pt x="8833" y="14551"/>
                </a:lnTo>
                <a:lnTo>
                  <a:pt x="9296" y="14868"/>
                </a:lnTo>
                <a:lnTo>
                  <a:pt x="9004" y="15160"/>
                </a:lnTo>
                <a:lnTo>
                  <a:pt x="8614" y="14770"/>
                </a:lnTo>
                <a:lnTo>
                  <a:pt x="8201" y="14405"/>
                </a:lnTo>
                <a:lnTo>
                  <a:pt x="7398" y="13700"/>
                </a:lnTo>
                <a:lnTo>
                  <a:pt x="6984" y="13359"/>
                </a:lnTo>
                <a:lnTo>
                  <a:pt x="6595" y="12994"/>
                </a:lnTo>
                <a:lnTo>
                  <a:pt x="6205" y="12605"/>
                </a:lnTo>
                <a:lnTo>
                  <a:pt x="5840" y="12215"/>
                </a:lnTo>
                <a:lnTo>
                  <a:pt x="5500" y="11777"/>
                </a:lnTo>
                <a:lnTo>
                  <a:pt x="5135" y="11315"/>
                </a:lnTo>
                <a:lnTo>
                  <a:pt x="4794" y="10901"/>
                </a:lnTo>
                <a:lnTo>
                  <a:pt x="4599" y="10682"/>
                </a:lnTo>
                <a:lnTo>
                  <a:pt x="4405" y="10488"/>
                </a:lnTo>
                <a:lnTo>
                  <a:pt x="4137" y="10269"/>
                </a:lnTo>
                <a:lnTo>
                  <a:pt x="3845" y="10074"/>
                </a:lnTo>
                <a:lnTo>
                  <a:pt x="3553" y="9855"/>
                </a:lnTo>
                <a:lnTo>
                  <a:pt x="3285" y="9661"/>
                </a:lnTo>
                <a:lnTo>
                  <a:pt x="3261" y="9588"/>
                </a:lnTo>
                <a:lnTo>
                  <a:pt x="3602" y="9296"/>
                </a:lnTo>
                <a:lnTo>
                  <a:pt x="3967" y="9004"/>
                </a:lnTo>
                <a:lnTo>
                  <a:pt x="4332" y="8712"/>
                </a:lnTo>
                <a:lnTo>
                  <a:pt x="4672" y="8420"/>
                </a:lnTo>
                <a:lnTo>
                  <a:pt x="5646" y="7519"/>
                </a:lnTo>
                <a:lnTo>
                  <a:pt x="6595" y="6595"/>
                </a:lnTo>
                <a:lnTo>
                  <a:pt x="6984" y="6205"/>
                </a:lnTo>
                <a:lnTo>
                  <a:pt x="7349" y="5792"/>
                </a:lnTo>
                <a:lnTo>
                  <a:pt x="8055" y="4940"/>
                </a:lnTo>
                <a:lnTo>
                  <a:pt x="8760" y="4088"/>
                </a:lnTo>
                <a:lnTo>
                  <a:pt x="9466" y="3237"/>
                </a:lnTo>
                <a:lnTo>
                  <a:pt x="9855" y="2799"/>
                </a:lnTo>
                <a:lnTo>
                  <a:pt x="10269" y="2410"/>
                </a:lnTo>
                <a:lnTo>
                  <a:pt x="10707" y="2045"/>
                </a:lnTo>
                <a:lnTo>
                  <a:pt x="11169" y="1704"/>
                </a:lnTo>
                <a:lnTo>
                  <a:pt x="11631" y="1412"/>
                </a:lnTo>
                <a:lnTo>
                  <a:pt x="12142" y="1144"/>
                </a:lnTo>
                <a:lnTo>
                  <a:pt x="12678" y="950"/>
                </a:lnTo>
                <a:lnTo>
                  <a:pt x="13237" y="779"/>
                </a:lnTo>
                <a:lnTo>
                  <a:pt x="13797" y="658"/>
                </a:lnTo>
                <a:lnTo>
                  <a:pt x="14381" y="585"/>
                </a:lnTo>
                <a:lnTo>
                  <a:pt x="14941" y="560"/>
                </a:lnTo>
                <a:close/>
                <a:moveTo>
                  <a:pt x="11777" y="13237"/>
                </a:moveTo>
                <a:lnTo>
                  <a:pt x="11777" y="13602"/>
                </a:lnTo>
                <a:lnTo>
                  <a:pt x="11753" y="13967"/>
                </a:lnTo>
                <a:lnTo>
                  <a:pt x="11704" y="14746"/>
                </a:lnTo>
                <a:lnTo>
                  <a:pt x="11680" y="15549"/>
                </a:lnTo>
                <a:lnTo>
                  <a:pt x="11656" y="16328"/>
                </a:lnTo>
                <a:lnTo>
                  <a:pt x="11485" y="16084"/>
                </a:lnTo>
                <a:lnTo>
                  <a:pt x="11291" y="15865"/>
                </a:lnTo>
                <a:lnTo>
                  <a:pt x="10877" y="15427"/>
                </a:lnTo>
                <a:lnTo>
                  <a:pt x="10755" y="15257"/>
                </a:lnTo>
                <a:lnTo>
                  <a:pt x="10610" y="15062"/>
                </a:lnTo>
                <a:lnTo>
                  <a:pt x="10464" y="14868"/>
                </a:lnTo>
                <a:lnTo>
                  <a:pt x="10366" y="14770"/>
                </a:lnTo>
                <a:lnTo>
                  <a:pt x="10293" y="14722"/>
                </a:lnTo>
                <a:lnTo>
                  <a:pt x="10731" y="14284"/>
                </a:lnTo>
                <a:lnTo>
                  <a:pt x="11266" y="13773"/>
                </a:lnTo>
                <a:lnTo>
                  <a:pt x="11777" y="13237"/>
                </a:lnTo>
                <a:close/>
                <a:moveTo>
                  <a:pt x="3431" y="14381"/>
                </a:moveTo>
                <a:lnTo>
                  <a:pt x="3553" y="14405"/>
                </a:lnTo>
                <a:lnTo>
                  <a:pt x="3699" y="14454"/>
                </a:lnTo>
                <a:lnTo>
                  <a:pt x="3699" y="14527"/>
                </a:lnTo>
                <a:lnTo>
                  <a:pt x="3723" y="14576"/>
                </a:lnTo>
                <a:lnTo>
                  <a:pt x="3602" y="14576"/>
                </a:lnTo>
                <a:lnTo>
                  <a:pt x="3553" y="14600"/>
                </a:lnTo>
                <a:lnTo>
                  <a:pt x="3504" y="14649"/>
                </a:lnTo>
                <a:lnTo>
                  <a:pt x="3334" y="14843"/>
                </a:lnTo>
                <a:lnTo>
                  <a:pt x="3164" y="15038"/>
                </a:lnTo>
                <a:lnTo>
                  <a:pt x="2969" y="15233"/>
                </a:lnTo>
                <a:lnTo>
                  <a:pt x="2896" y="15330"/>
                </a:lnTo>
                <a:lnTo>
                  <a:pt x="2847" y="15452"/>
                </a:lnTo>
                <a:lnTo>
                  <a:pt x="2847" y="15525"/>
                </a:lnTo>
                <a:lnTo>
                  <a:pt x="2872" y="15573"/>
                </a:lnTo>
                <a:lnTo>
                  <a:pt x="2896" y="15622"/>
                </a:lnTo>
                <a:lnTo>
                  <a:pt x="2945" y="15646"/>
                </a:lnTo>
                <a:lnTo>
                  <a:pt x="3115" y="15646"/>
                </a:lnTo>
                <a:lnTo>
                  <a:pt x="3237" y="15598"/>
                </a:lnTo>
                <a:lnTo>
                  <a:pt x="3358" y="15525"/>
                </a:lnTo>
                <a:lnTo>
                  <a:pt x="3480" y="15427"/>
                </a:lnTo>
                <a:lnTo>
                  <a:pt x="3699" y="15208"/>
                </a:lnTo>
                <a:lnTo>
                  <a:pt x="3894" y="14941"/>
                </a:lnTo>
                <a:lnTo>
                  <a:pt x="3918" y="14868"/>
                </a:lnTo>
                <a:lnTo>
                  <a:pt x="3918" y="14795"/>
                </a:lnTo>
                <a:lnTo>
                  <a:pt x="3918" y="14722"/>
                </a:lnTo>
                <a:lnTo>
                  <a:pt x="3869" y="14673"/>
                </a:lnTo>
                <a:lnTo>
                  <a:pt x="3918" y="14697"/>
                </a:lnTo>
                <a:lnTo>
                  <a:pt x="3967" y="14770"/>
                </a:lnTo>
                <a:lnTo>
                  <a:pt x="3967" y="14819"/>
                </a:lnTo>
                <a:lnTo>
                  <a:pt x="3967" y="14892"/>
                </a:lnTo>
                <a:lnTo>
                  <a:pt x="3942" y="15087"/>
                </a:lnTo>
                <a:lnTo>
                  <a:pt x="3894" y="15281"/>
                </a:lnTo>
                <a:lnTo>
                  <a:pt x="3699" y="15671"/>
                </a:lnTo>
                <a:lnTo>
                  <a:pt x="3553" y="15938"/>
                </a:lnTo>
                <a:lnTo>
                  <a:pt x="3480" y="16060"/>
                </a:lnTo>
                <a:lnTo>
                  <a:pt x="3358" y="16157"/>
                </a:lnTo>
                <a:lnTo>
                  <a:pt x="3261" y="16230"/>
                </a:lnTo>
                <a:lnTo>
                  <a:pt x="3115" y="16303"/>
                </a:lnTo>
                <a:lnTo>
                  <a:pt x="2847" y="16376"/>
                </a:lnTo>
                <a:lnTo>
                  <a:pt x="2556" y="16425"/>
                </a:lnTo>
                <a:lnTo>
                  <a:pt x="2361" y="16449"/>
                </a:lnTo>
                <a:lnTo>
                  <a:pt x="2166" y="16449"/>
                </a:lnTo>
                <a:lnTo>
                  <a:pt x="2312" y="16182"/>
                </a:lnTo>
                <a:lnTo>
                  <a:pt x="2434" y="15890"/>
                </a:lnTo>
                <a:lnTo>
                  <a:pt x="2629" y="15403"/>
                </a:lnTo>
                <a:lnTo>
                  <a:pt x="2726" y="15160"/>
                </a:lnTo>
                <a:lnTo>
                  <a:pt x="2847" y="14916"/>
                </a:lnTo>
                <a:lnTo>
                  <a:pt x="2993" y="14697"/>
                </a:lnTo>
                <a:lnTo>
                  <a:pt x="3164" y="14503"/>
                </a:lnTo>
                <a:lnTo>
                  <a:pt x="3237" y="14430"/>
                </a:lnTo>
                <a:lnTo>
                  <a:pt x="3310" y="14405"/>
                </a:lnTo>
                <a:lnTo>
                  <a:pt x="3358" y="14381"/>
                </a:lnTo>
                <a:close/>
                <a:moveTo>
                  <a:pt x="3066" y="10001"/>
                </a:moveTo>
                <a:lnTo>
                  <a:pt x="3188" y="10147"/>
                </a:lnTo>
                <a:lnTo>
                  <a:pt x="3334" y="10293"/>
                </a:lnTo>
                <a:lnTo>
                  <a:pt x="3650" y="10488"/>
                </a:lnTo>
                <a:lnTo>
                  <a:pt x="3894" y="10682"/>
                </a:lnTo>
                <a:lnTo>
                  <a:pt x="4113" y="10877"/>
                </a:lnTo>
                <a:lnTo>
                  <a:pt x="4332" y="11096"/>
                </a:lnTo>
                <a:lnTo>
                  <a:pt x="4526" y="11315"/>
                </a:lnTo>
                <a:lnTo>
                  <a:pt x="4891" y="11777"/>
                </a:lnTo>
                <a:lnTo>
                  <a:pt x="5256" y="12264"/>
                </a:lnTo>
                <a:lnTo>
                  <a:pt x="5621" y="12702"/>
                </a:lnTo>
                <a:lnTo>
                  <a:pt x="6011" y="13140"/>
                </a:lnTo>
                <a:lnTo>
                  <a:pt x="6449" y="13529"/>
                </a:lnTo>
                <a:lnTo>
                  <a:pt x="6862" y="13919"/>
                </a:lnTo>
                <a:lnTo>
                  <a:pt x="7763" y="14697"/>
                </a:lnTo>
                <a:lnTo>
                  <a:pt x="8176" y="15087"/>
                </a:lnTo>
                <a:lnTo>
                  <a:pt x="8614" y="15500"/>
                </a:lnTo>
                <a:lnTo>
                  <a:pt x="8590" y="15525"/>
                </a:lnTo>
                <a:lnTo>
                  <a:pt x="8517" y="15573"/>
                </a:lnTo>
                <a:lnTo>
                  <a:pt x="8468" y="15646"/>
                </a:lnTo>
                <a:lnTo>
                  <a:pt x="8468" y="15719"/>
                </a:lnTo>
                <a:lnTo>
                  <a:pt x="8395" y="15914"/>
                </a:lnTo>
                <a:lnTo>
                  <a:pt x="8322" y="16133"/>
                </a:lnTo>
                <a:lnTo>
                  <a:pt x="8176" y="16547"/>
                </a:lnTo>
                <a:lnTo>
                  <a:pt x="7227" y="15817"/>
                </a:lnTo>
                <a:lnTo>
                  <a:pt x="6303" y="15062"/>
                </a:lnTo>
                <a:lnTo>
                  <a:pt x="5840" y="14649"/>
                </a:lnTo>
                <a:lnTo>
                  <a:pt x="5378" y="14259"/>
                </a:lnTo>
                <a:lnTo>
                  <a:pt x="4964" y="13846"/>
                </a:lnTo>
                <a:lnTo>
                  <a:pt x="4551" y="13408"/>
                </a:lnTo>
                <a:lnTo>
                  <a:pt x="3821" y="12580"/>
                </a:lnTo>
                <a:lnTo>
                  <a:pt x="3456" y="12142"/>
                </a:lnTo>
                <a:lnTo>
                  <a:pt x="3091" y="11729"/>
                </a:lnTo>
                <a:lnTo>
                  <a:pt x="2702" y="11315"/>
                </a:lnTo>
                <a:lnTo>
                  <a:pt x="2288" y="10950"/>
                </a:lnTo>
                <a:lnTo>
                  <a:pt x="1850" y="10609"/>
                </a:lnTo>
                <a:lnTo>
                  <a:pt x="1607" y="10464"/>
                </a:lnTo>
                <a:lnTo>
                  <a:pt x="1388" y="10318"/>
                </a:lnTo>
                <a:lnTo>
                  <a:pt x="1534" y="10318"/>
                </a:lnTo>
                <a:lnTo>
                  <a:pt x="1655" y="10293"/>
                </a:lnTo>
                <a:lnTo>
                  <a:pt x="1947" y="10245"/>
                </a:lnTo>
                <a:lnTo>
                  <a:pt x="2507" y="10147"/>
                </a:lnTo>
                <a:lnTo>
                  <a:pt x="3066" y="10001"/>
                </a:lnTo>
                <a:close/>
                <a:moveTo>
                  <a:pt x="4989" y="16328"/>
                </a:moveTo>
                <a:lnTo>
                  <a:pt x="5110" y="16352"/>
                </a:lnTo>
                <a:lnTo>
                  <a:pt x="5086" y="16401"/>
                </a:lnTo>
                <a:lnTo>
                  <a:pt x="5062" y="16474"/>
                </a:lnTo>
                <a:lnTo>
                  <a:pt x="4989" y="16522"/>
                </a:lnTo>
                <a:lnTo>
                  <a:pt x="4843" y="16620"/>
                </a:lnTo>
                <a:lnTo>
                  <a:pt x="4551" y="16741"/>
                </a:lnTo>
                <a:lnTo>
                  <a:pt x="4551" y="16741"/>
                </a:lnTo>
                <a:lnTo>
                  <a:pt x="4599" y="16620"/>
                </a:lnTo>
                <a:lnTo>
                  <a:pt x="4672" y="16474"/>
                </a:lnTo>
                <a:lnTo>
                  <a:pt x="4770" y="16376"/>
                </a:lnTo>
                <a:lnTo>
                  <a:pt x="4867" y="16328"/>
                </a:lnTo>
                <a:close/>
                <a:moveTo>
                  <a:pt x="3237" y="13846"/>
                </a:moveTo>
                <a:lnTo>
                  <a:pt x="3115" y="13894"/>
                </a:lnTo>
                <a:lnTo>
                  <a:pt x="2993" y="13943"/>
                </a:lnTo>
                <a:lnTo>
                  <a:pt x="2896" y="14016"/>
                </a:lnTo>
                <a:lnTo>
                  <a:pt x="2702" y="14211"/>
                </a:lnTo>
                <a:lnTo>
                  <a:pt x="2531" y="14430"/>
                </a:lnTo>
                <a:lnTo>
                  <a:pt x="2385" y="14673"/>
                </a:lnTo>
                <a:lnTo>
                  <a:pt x="2264" y="14941"/>
                </a:lnTo>
                <a:lnTo>
                  <a:pt x="2045" y="15500"/>
                </a:lnTo>
                <a:lnTo>
                  <a:pt x="1923" y="15768"/>
                </a:lnTo>
                <a:lnTo>
                  <a:pt x="1777" y="16036"/>
                </a:lnTo>
                <a:lnTo>
                  <a:pt x="1607" y="16279"/>
                </a:lnTo>
                <a:lnTo>
                  <a:pt x="1509" y="16376"/>
                </a:lnTo>
                <a:lnTo>
                  <a:pt x="1412" y="16449"/>
                </a:lnTo>
                <a:lnTo>
                  <a:pt x="1363" y="16522"/>
                </a:lnTo>
                <a:lnTo>
                  <a:pt x="1315" y="16595"/>
                </a:lnTo>
                <a:lnTo>
                  <a:pt x="1290" y="16668"/>
                </a:lnTo>
                <a:lnTo>
                  <a:pt x="1315" y="16741"/>
                </a:lnTo>
                <a:lnTo>
                  <a:pt x="1339" y="16814"/>
                </a:lnTo>
                <a:lnTo>
                  <a:pt x="1388" y="16863"/>
                </a:lnTo>
                <a:lnTo>
                  <a:pt x="1436" y="16887"/>
                </a:lnTo>
                <a:lnTo>
                  <a:pt x="1534" y="16912"/>
                </a:lnTo>
                <a:lnTo>
                  <a:pt x="1631" y="16912"/>
                </a:lnTo>
                <a:lnTo>
                  <a:pt x="1728" y="16887"/>
                </a:lnTo>
                <a:lnTo>
                  <a:pt x="2288" y="16887"/>
                </a:lnTo>
                <a:lnTo>
                  <a:pt x="2556" y="16863"/>
                </a:lnTo>
                <a:lnTo>
                  <a:pt x="2799" y="16839"/>
                </a:lnTo>
                <a:lnTo>
                  <a:pt x="3042" y="16790"/>
                </a:lnTo>
                <a:lnTo>
                  <a:pt x="3285" y="16717"/>
                </a:lnTo>
                <a:lnTo>
                  <a:pt x="3431" y="16644"/>
                </a:lnTo>
                <a:lnTo>
                  <a:pt x="3553" y="16571"/>
                </a:lnTo>
                <a:lnTo>
                  <a:pt x="3650" y="16474"/>
                </a:lnTo>
                <a:lnTo>
                  <a:pt x="3772" y="16376"/>
                </a:lnTo>
                <a:lnTo>
                  <a:pt x="3918" y="16157"/>
                </a:lnTo>
                <a:lnTo>
                  <a:pt x="4064" y="15865"/>
                </a:lnTo>
                <a:lnTo>
                  <a:pt x="4210" y="15549"/>
                </a:lnTo>
                <a:lnTo>
                  <a:pt x="4283" y="15306"/>
                </a:lnTo>
                <a:lnTo>
                  <a:pt x="4332" y="15062"/>
                </a:lnTo>
                <a:lnTo>
                  <a:pt x="4380" y="14795"/>
                </a:lnTo>
                <a:lnTo>
                  <a:pt x="4356" y="14576"/>
                </a:lnTo>
                <a:lnTo>
                  <a:pt x="4356" y="14478"/>
                </a:lnTo>
                <a:lnTo>
                  <a:pt x="4307" y="14405"/>
                </a:lnTo>
                <a:lnTo>
                  <a:pt x="4259" y="14332"/>
                </a:lnTo>
                <a:lnTo>
                  <a:pt x="4186" y="14284"/>
                </a:lnTo>
                <a:lnTo>
                  <a:pt x="4113" y="14186"/>
                </a:lnTo>
                <a:lnTo>
                  <a:pt x="4040" y="14089"/>
                </a:lnTo>
                <a:lnTo>
                  <a:pt x="3942" y="14016"/>
                </a:lnTo>
                <a:lnTo>
                  <a:pt x="3845" y="13967"/>
                </a:lnTo>
                <a:lnTo>
                  <a:pt x="3626" y="13870"/>
                </a:lnTo>
                <a:lnTo>
                  <a:pt x="3383" y="13846"/>
                </a:lnTo>
                <a:close/>
                <a:moveTo>
                  <a:pt x="4818" y="15817"/>
                </a:moveTo>
                <a:lnTo>
                  <a:pt x="4697" y="15865"/>
                </a:lnTo>
                <a:lnTo>
                  <a:pt x="4575" y="15914"/>
                </a:lnTo>
                <a:lnTo>
                  <a:pt x="4453" y="15987"/>
                </a:lnTo>
                <a:lnTo>
                  <a:pt x="4356" y="16084"/>
                </a:lnTo>
                <a:lnTo>
                  <a:pt x="4259" y="16206"/>
                </a:lnTo>
                <a:lnTo>
                  <a:pt x="4161" y="16328"/>
                </a:lnTo>
                <a:lnTo>
                  <a:pt x="4088" y="16474"/>
                </a:lnTo>
                <a:lnTo>
                  <a:pt x="4040" y="16620"/>
                </a:lnTo>
                <a:lnTo>
                  <a:pt x="3991" y="16766"/>
                </a:lnTo>
                <a:lnTo>
                  <a:pt x="3967" y="16912"/>
                </a:lnTo>
                <a:lnTo>
                  <a:pt x="3967" y="17058"/>
                </a:lnTo>
                <a:lnTo>
                  <a:pt x="3991" y="17155"/>
                </a:lnTo>
                <a:lnTo>
                  <a:pt x="4064" y="17252"/>
                </a:lnTo>
                <a:lnTo>
                  <a:pt x="4161" y="17301"/>
                </a:lnTo>
                <a:lnTo>
                  <a:pt x="4210" y="17325"/>
                </a:lnTo>
                <a:lnTo>
                  <a:pt x="4259" y="17301"/>
                </a:lnTo>
                <a:lnTo>
                  <a:pt x="4502" y="17228"/>
                </a:lnTo>
                <a:lnTo>
                  <a:pt x="4721" y="17131"/>
                </a:lnTo>
                <a:lnTo>
                  <a:pt x="4989" y="17009"/>
                </a:lnTo>
                <a:lnTo>
                  <a:pt x="5135" y="16936"/>
                </a:lnTo>
                <a:lnTo>
                  <a:pt x="5256" y="16863"/>
                </a:lnTo>
                <a:lnTo>
                  <a:pt x="5354" y="16766"/>
                </a:lnTo>
                <a:lnTo>
                  <a:pt x="5427" y="16668"/>
                </a:lnTo>
                <a:lnTo>
                  <a:pt x="5500" y="16547"/>
                </a:lnTo>
                <a:lnTo>
                  <a:pt x="5524" y="16401"/>
                </a:lnTo>
                <a:lnTo>
                  <a:pt x="5524" y="16328"/>
                </a:lnTo>
                <a:lnTo>
                  <a:pt x="5500" y="16230"/>
                </a:lnTo>
                <a:lnTo>
                  <a:pt x="5451" y="16133"/>
                </a:lnTo>
                <a:lnTo>
                  <a:pt x="5402" y="16060"/>
                </a:lnTo>
                <a:lnTo>
                  <a:pt x="5305" y="15963"/>
                </a:lnTo>
                <a:lnTo>
                  <a:pt x="5208" y="15890"/>
                </a:lnTo>
                <a:lnTo>
                  <a:pt x="5086" y="15841"/>
                </a:lnTo>
                <a:lnTo>
                  <a:pt x="4964" y="15817"/>
                </a:lnTo>
                <a:close/>
                <a:moveTo>
                  <a:pt x="10001" y="14965"/>
                </a:moveTo>
                <a:lnTo>
                  <a:pt x="10099" y="15184"/>
                </a:lnTo>
                <a:lnTo>
                  <a:pt x="10220" y="15379"/>
                </a:lnTo>
                <a:lnTo>
                  <a:pt x="10488" y="15719"/>
                </a:lnTo>
                <a:lnTo>
                  <a:pt x="10731" y="16011"/>
                </a:lnTo>
                <a:lnTo>
                  <a:pt x="10999" y="16303"/>
                </a:lnTo>
                <a:lnTo>
                  <a:pt x="11242" y="16595"/>
                </a:lnTo>
                <a:lnTo>
                  <a:pt x="11339" y="16766"/>
                </a:lnTo>
                <a:lnTo>
                  <a:pt x="11412" y="16936"/>
                </a:lnTo>
                <a:lnTo>
                  <a:pt x="11437" y="17009"/>
                </a:lnTo>
                <a:lnTo>
                  <a:pt x="11485" y="17058"/>
                </a:lnTo>
                <a:lnTo>
                  <a:pt x="11558" y="17082"/>
                </a:lnTo>
                <a:lnTo>
                  <a:pt x="11607" y="17106"/>
                </a:lnTo>
                <a:lnTo>
                  <a:pt x="11607" y="17350"/>
                </a:lnTo>
                <a:lnTo>
                  <a:pt x="11583" y="17593"/>
                </a:lnTo>
                <a:lnTo>
                  <a:pt x="11412" y="17471"/>
                </a:lnTo>
                <a:lnTo>
                  <a:pt x="11266" y="17325"/>
                </a:lnTo>
                <a:lnTo>
                  <a:pt x="10974" y="17009"/>
                </a:lnTo>
                <a:lnTo>
                  <a:pt x="10488" y="16328"/>
                </a:lnTo>
                <a:lnTo>
                  <a:pt x="10099" y="15817"/>
                </a:lnTo>
                <a:lnTo>
                  <a:pt x="9855" y="15549"/>
                </a:lnTo>
                <a:lnTo>
                  <a:pt x="9709" y="15427"/>
                </a:lnTo>
                <a:lnTo>
                  <a:pt x="9588" y="15306"/>
                </a:lnTo>
                <a:lnTo>
                  <a:pt x="9855" y="15111"/>
                </a:lnTo>
                <a:lnTo>
                  <a:pt x="9928" y="15038"/>
                </a:lnTo>
                <a:lnTo>
                  <a:pt x="10001" y="14965"/>
                </a:lnTo>
                <a:close/>
                <a:moveTo>
                  <a:pt x="15135" y="1"/>
                </a:moveTo>
                <a:lnTo>
                  <a:pt x="14551" y="25"/>
                </a:lnTo>
                <a:lnTo>
                  <a:pt x="13967" y="74"/>
                </a:lnTo>
                <a:lnTo>
                  <a:pt x="13408" y="171"/>
                </a:lnTo>
                <a:lnTo>
                  <a:pt x="12824" y="293"/>
                </a:lnTo>
                <a:lnTo>
                  <a:pt x="12264" y="487"/>
                </a:lnTo>
                <a:lnTo>
                  <a:pt x="11753" y="706"/>
                </a:lnTo>
                <a:lnTo>
                  <a:pt x="11242" y="974"/>
                </a:lnTo>
                <a:lnTo>
                  <a:pt x="10755" y="1290"/>
                </a:lnTo>
                <a:lnTo>
                  <a:pt x="10318" y="1631"/>
                </a:lnTo>
                <a:lnTo>
                  <a:pt x="9880" y="2020"/>
                </a:lnTo>
                <a:lnTo>
                  <a:pt x="9466" y="2434"/>
                </a:lnTo>
                <a:lnTo>
                  <a:pt x="9052" y="2847"/>
                </a:lnTo>
                <a:lnTo>
                  <a:pt x="8663" y="3310"/>
                </a:lnTo>
                <a:lnTo>
                  <a:pt x="7933" y="4234"/>
                </a:lnTo>
                <a:lnTo>
                  <a:pt x="7203" y="5135"/>
                </a:lnTo>
                <a:lnTo>
                  <a:pt x="6814" y="5597"/>
                </a:lnTo>
                <a:lnTo>
                  <a:pt x="6400" y="6011"/>
                </a:lnTo>
                <a:lnTo>
                  <a:pt x="6205" y="6205"/>
                </a:lnTo>
                <a:lnTo>
                  <a:pt x="5889" y="6205"/>
                </a:lnTo>
                <a:lnTo>
                  <a:pt x="5548" y="6230"/>
                </a:lnTo>
                <a:lnTo>
                  <a:pt x="4916" y="6303"/>
                </a:lnTo>
                <a:lnTo>
                  <a:pt x="3991" y="6376"/>
                </a:lnTo>
                <a:lnTo>
                  <a:pt x="3066" y="6400"/>
                </a:lnTo>
                <a:lnTo>
                  <a:pt x="901" y="6400"/>
                </a:lnTo>
                <a:lnTo>
                  <a:pt x="171" y="6351"/>
                </a:lnTo>
                <a:lnTo>
                  <a:pt x="122" y="6351"/>
                </a:lnTo>
                <a:lnTo>
                  <a:pt x="74" y="6376"/>
                </a:lnTo>
                <a:lnTo>
                  <a:pt x="25" y="6449"/>
                </a:lnTo>
                <a:lnTo>
                  <a:pt x="1" y="6546"/>
                </a:lnTo>
                <a:lnTo>
                  <a:pt x="25" y="6619"/>
                </a:lnTo>
                <a:lnTo>
                  <a:pt x="1" y="6716"/>
                </a:lnTo>
                <a:lnTo>
                  <a:pt x="49" y="6789"/>
                </a:lnTo>
                <a:lnTo>
                  <a:pt x="195" y="7008"/>
                </a:lnTo>
                <a:lnTo>
                  <a:pt x="366" y="7227"/>
                </a:lnTo>
                <a:lnTo>
                  <a:pt x="731" y="7617"/>
                </a:lnTo>
                <a:lnTo>
                  <a:pt x="1120" y="7982"/>
                </a:lnTo>
                <a:lnTo>
                  <a:pt x="1534" y="8347"/>
                </a:lnTo>
                <a:lnTo>
                  <a:pt x="1923" y="8712"/>
                </a:lnTo>
                <a:lnTo>
                  <a:pt x="2337" y="9101"/>
                </a:lnTo>
                <a:lnTo>
                  <a:pt x="2507" y="9296"/>
                </a:lnTo>
                <a:lnTo>
                  <a:pt x="2702" y="9466"/>
                </a:lnTo>
                <a:lnTo>
                  <a:pt x="1923" y="9661"/>
                </a:lnTo>
                <a:lnTo>
                  <a:pt x="1680" y="9709"/>
                </a:lnTo>
                <a:lnTo>
                  <a:pt x="1412" y="9734"/>
                </a:lnTo>
                <a:lnTo>
                  <a:pt x="1193" y="9807"/>
                </a:lnTo>
                <a:lnTo>
                  <a:pt x="1071" y="9855"/>
                </a:lnTo>
                <a:lnTo>
                  <a:pt x="974" y="9928"/>
                </a:lnTo>
                <a:lnTo>
                  <a:pt x="925" y="9953"/>
                </a:lnTo>
                <a:lnTo>
                  <a:pt x="925" y="10001"/>
                </a:lnTo>
                <a:lnTo>
                  <a:pt x="925" y="10099"/>
                </a:lnTo>
                <a:lnTo>
                  <a:pt x="852" y="10123"/>
                </a:lnTo>
                <a:lnTo>
                  <a:pt x="804" y="10172"/>
                </a:lnTo>
                <a:lnTo>
                  <a:pt x="779" y="10220"/>
                </a:lnTo>
                <a:lnTo>
                  <a:pt x="755" y="10293"/>
                </a:lnTo>
                <a:lnTo>
                  <a:pt x="755" y="10342"/>
                </a:lnTo>
                <a:lnTo>
                  <a:pt x="755" y="10391"/>
                </a:lnTo>
                <a:lnTo>
                  <a:pt x="779" y="10439"/>
                </a:lnTo>
                <a:lnTo>
                  <a:pt x="852" y="10512"/>
                </a:lnTo>
                <a:lnTo>
                  <a:pt x="1363" y="10901"/>
                </a:lnTo>
                <a:lnTo>
                  <a:pt x="1850" y="11291"/>
                </a:lnTo>
                <a:lnTo>
                  <a:pt x="2312" y="11729"/>
                </a:lnTo>
                <a:lnTo>
                  <a:pt x="2774" y="12167"/>
                </a:lnTo>
                <a:lnTo>
                  <a:pt x="3164" y="12629"/>
                </a:lnTo>
                <a:lnTo>
                  <a:pt x="3553" y="13091"/>
                </a:lnTo>
                <a:lnTo>
                  <a:pt x="3967" y="13554"/>
                </a:lnTo>
                <a:lnTo>
                  <a:pt x="4356" y="13992"/>
                </a:lnTo>
                <a:lnTo>
                  <a:pt x="4794" y="14454"/>
                </a:lnTo>
                <a:lnTo>
                  <a:pt x="5256" y="14892"/>
                </a:lnTo>
                <a:lnTo>
                  <a:pt x="5743" y="15330"/>
                </a:lnTo>
                <a:lnTo>
                  <a:pt x="6230" y="15744"/>
                </a:lnTo>
                <a:lnTo>
                  <a:pt x="7227" y="16522"/>
                </a:lnTo>
                <a:lnTo>
                  <a:pt x="8249" y="17301"/>
                </a:lnTo>
                <a:lnTo>
                  <a:pt x="8347" y="17350"/>
                </a:lnTo>
                <a:lnTo>
                  <a:pt x="8444" y="17350"/>
                </a:lnTo>
                <a:lnTo>
                  <a:pt x="8517" y="17325"/>
                </a:lnTo>
                <a:lnTo>
                  <a:pt x="8590" y="17277"/>
                </a:lnTo>
                <a:lnTo>
                  <a:pt x="8639" y="17204"/>
                </a:lnTo>
                <a:lnTo>
                  <a:pt x="8663" y="17106"/>
                </a:lnTo>
                <a:lnTo>
                  <a:pt x="8663" y="17009"/>
                </a:lnTo>
                <a:lnTo>
                  <a:pt x="8614" y="16912"/>
                </a:lnTo>
                <a:lnTo>
                  <a:pt x="8760" y="16620"/>
                </a:lnTo>
                <a:lnTo>
                  <a:pt x="8858" y="16328"/>
                </a:lnTo>
                <a:lnTo>
                  <a:pt x="8955" y="16011"/>
                </a:lnTo>
                <a:lnTo>
                  <a:pt x="9004" y="15695"/>
                </a:lnTo>
                <a:lnTo>
                  <a:pt x="9174" y="15598"/>
                </a:lnTo>
                <a:lnTo>
                  <a:pt x="9466" y="15914"/>
                </a:lnTo>
                <a:lnTo>
                  <a:pt x="9831" y="16376"/>
                </a:lnTo>
                <a:lnTo>
                  <a:pt x="10196" y="16887"/>
                </a:lnTo>
                <a:lnTo>
                  <a:pt x="10464" y="17252"/>
                </a:lnTo>
                <a:lnTo>
                  <a:pt x="10755" y="17617"/>
                </a:lnTo>
                <a:lnTo>
                  <a:pt x="10901" y="17788"/>
                </a:lnTo>
                <a:lnTo>
                  <a:pt x="11072" y="17934"/>
                </a:lnTo>
                <a:lnTo>
                  <a:pt x="11242" y="18080"/>
                </a:lnTo>
                <a:lnTo>
                  <a:pt x="11437" y="18201"/>
                </a:lnTo>
                <a:lnTo>
                  <a:pt x="11510" y="18226"/>
                </a:lnTo>
                <a:lnTo>
                  <a:pt x="11558" y="18250"/>
                </a:lnTo>
                <a:lnTo>
                  <a:pt x="11631" y="18250"/>
                </a:lnTo>
                <a:lnTo>
                  <a:pt x="11704" y="18226"/>
                </a:lnTo>
                <a:lnTo>
                  <a:pt x="11826" y="18226"/>
                </a:lnTo>
                <a:lnTo>
                  <a:pt x="11948" y="18177"/>
                </a:lnTo>
                <a:lnTo>
                  <a:pt x="12045" y="18128"/>
                </a:lnTo>
                <a:lnTo>
                  <a:pt x="12094" y="18007"/>
                </a:lnTo>
                <a:lnTo>
                  <a:pt x="12167" y="17763"/>
                </a:lnTo>
                <a:lnTo>
                  <a:pt x="12191" y="17520"/>
                </a:lnTo>
                <a:lnTo>
                  <a:pt x="12240" y="17033"/>
                </a:lnTo>
                <a:lnTo>
                  <a:pt x="12264" y="16279"/>
                </a:lnTo>
                <a:lnTo>
                  <a:pt x="12264" y="15549"/>
                </a:lnTo>
                <a:lnTo>
                  <a:pt x="12288" y="14746"/>
                </a:lnTo>
                <a:lnTo>
                  <a:pt x="12337" y="13967"/>
                </a:lnTo>
                <a:lnTo>
                  <a:pt x="12361" y="13651"/>
                </a:lnTo>
                <a:lnTo>
                  <a:pt x="12386" y="13335"/>
                </a:lnTo>
                <a:lnTo>
                  <a:pt x="12361" y="13018"/>
                </a:lnTo>
                <a:lnTo>
                  <a:pt x="12337" y="12848"/>
                </a:lnTo>
                <a:lnTo>
                  <a:pt x="12288" y="12726"/>
                </a:lnTo>
                <a:lnTo>
                  <a:pt x="12775" y="12191"/>
                </a:lnTo>
                <a:lnTo>
                  <a:pt x="13335" y="11607"/>
                </a:lnTo>
                <a:lnTo>
                  <a:pt x="13943" y="11047"/>
                </a:lnTo>
                <a:lnTo>
                  <a:pt x="14527" y="10464"/>
                </a:lnTo>
                <a:lnTo>
                  <a:pt x="15087" y="9880"/>
                </a:lnTo>
                <a:lnTo>
                  <a:pt x="15622" y="9247"/>
                </a:lnTo>
                <a:lnTo>
                  <a:pt x="15865" y="8931"/>
                </a:lnTo>
                <a:lnTo>
                  <a:pt x="16157" y="8639"/>
                </a:lnTo>
                <a:lnTo>
                  <a:pt x="16717" y="8055"/>
                </a:lnTo>
                <a:lnTo>
                  <a:pt x="17277" y="7446"/>
                </a:lnTo>
                <a:lnTo>
                  <a:pt x="17471" y="7227"/>
                </a:lnTo>
                <a:lnTo>
                  <a:pt x="17666" y="6960"/>
                </a:lnTo>
                <a:lnTo>
                  <a:pt x="17836" y="6716"/>
                </a:lnTo>
                <a:lnTo>
                  <a:pt x="17982" y="6449"/>
                </a:lnTo>
                <a:lnTo>
                  <a:pt x="18104" y="6157"/>
                </a:lnTo>
                <a:lnTo>
                  <a:pt x="18250" y="5889"/>
                </a:lnTo>
                <a:lnTo>
                  <a:pt x="18347" y="5597"/>
                </a:lnTo>
                <a:lnTo>
                  <a:pt x="18445" y="5305"/>
                </a:lnTo>
                <a:lnTo>
                  <a:pt x="18591" y="4721"/>
                </a:lnTo>
                <a:lnTo>
                  <a:pt x="18688" y="4113"/>
                </a:lnTo>
                <a:lnTo>
                  <a:pt x="18736" y="3480"/>
                </a:lnTo>
                <a:lnTo>
                  <a:pt x="18736" y="2872"/>
                </a:lnTo>
                <a:lnTo>
                  <a:pt x="18712" y="2312"/>
                </a:lnTo>
                <a:lnTo>
                  <a:pt x="18688" y="1899"/>
                </a:lnTo>
                <a:lnTo>
                  <a:pt x="18639" y="1436"/>
                </a:lnTo>
                <a:lnTo>
                  <a:pt x="18542" y="998"/>
                </a:lnTo>
                <a:lnTo>
                  <a:pt x="18493" y="828"/>
                </a:lnTo>
                <a:lnTo>
                  <a:pt x="18420" y="658"/>
                </a:lnTo>
                <a:lnTo>
                  <a:pt x="18323" y="536"/>
                </a:lnTo>
                <a:lnTo>
                  <a:pt x="18226" y="463"/>
                </a:lnTo>
                <a:lnTo>
                  <a:pt x="18104" y="414"/>
                </a:lnTo>
                <a:lnTo>
                  <a:pt x="17982" y="439"/>
                </a:lnTo>
                <a:lnTo>
                  <a:pt x="17447" y="268"/>
                </a:lnTo>
                <a:lnTo>
                  <a:pt x="16863" y="147"/>
                </a:lnTo>
                <a:lnTo>
                  <a:pt x="16303" y="49"/>
                </a:lnTo>
                <a:lnTo>
                  <a:pt x="15719" y="1"/>
                </a:lnTo>
                <a:close/>
              </a:path>
            </a:pathLst>
          </a:custGeom>
          <a:solidFill>
            <a:srgbClr val="3C78D8"/>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6D9EEB"/>
              </a:solidFill>
            </a:endParaRPr>
          </a:p>
        </p:txBody>
      </p:sp>
      <p:sp>
        <p:nvSpPr>
          <p:cNvPr id="15" name="Shape 571"/>
          <p:cNvSpPr/>
          <p:nvPr/>
        </p:nvSpPr>
        <p:spPr>
          <a:xfrm rot="2487273">
            <a:off x="7114874" y="2136996"/>
            <a:ext cx="241052" cy="234241"/>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6D9EEB"/>
              </a:solidFill>
            </a:endParaRPr>
          </a:p>
        </p:txBody>
      </p:sp>
      <p:sp>
        <p:nvSpPr>
          <p:cNvPr id="16" name="Shape 570"/>
          <p:cNvSpPr/>
          <p:nvPr/>
        </p:nvSpPr>
        <p:spPr>
          <a:xfrm>
            <a:off x="8604709" y="187823"/>
            <a:ext cx="338774" cy="329202"/>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6D9EEB"/>
              </a:solidFill>
            </a:endParaRPr>
          </a:p>
        </p:txBody>
      </p:sp>
      <p:sp>
        <p:nvSpPr>
          <p:cNvPr id="17" name="Shape 570"/>
          <p:cNvSpPr/>
          <p:nvPr/>
        </p:nvSpPr>
        <p:spPr>
          <a:xfrm>
            <a:off x="8719204" y="3595266"/>
            <a:ext cx="338774" cy="329202"/>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6D9EEB"/>
              </a:solidFill>
            </a:endParaRPr>
          </a:p>
        </p:txBody>
      </p:sp>
      <p:sp>
        <p:nvSpPr>
          <p:cNvPr id="18" name="Shape 570"/>
          <p:cNvSpPr/>
          <p:nvPr/>
        </p:nvSpPr>
        <p:spPr>
          <a:xfrm>
            <a:off x="7204837" y="393462"/>
            <a:ext cx="338774" cy="329202"/>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6D9EEB"/>
              </a:solidFill>
            </a:endParaRPr>
          </a:p>
        </p:txBody>
      </p:sp>
      <p:sp>
        <p:nvSpPr>
          <p:cNvPr id="19" name="Shape 570"/>
          <p:cNvSpPr/>
          <p:nvPr/>
        </p:nvSpPr>
        <p:spPr>
          <a:xfrm>
            <a:off x="8163512" y="1734294"/>
            <a:ext cx="338774" cy="329202"/>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6D9EEB"/>
              </a:solidFill>
            </a:endParaRPr>
          </a:p>
        </p:txBody>
      </p:sp>
      <p:sp>
        <p:nvSpPr>
          <p:cNvPr id="20" name="Shape 570"/>
          <p:cNvSpPr/>
          <p:nvPr/>
        </p:nvSpPr>
        <p:spPr>
          <a:xfrm>
            <a:off x="8796576" y="1220953"/>
            <a:ext cx="338774" cy="329202"/>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6D9EEB"/>
              </a:solidFill>
            </a:endParaRPr>
          </a:p>
        </p:txBody>
      </p:sp>
      <p:sp>
        <p:nvSpPr>
          <p:cNvPr id="21" name="Shape 570"/>
          <p:cNvSpPr/>
          <p:nvPr/>
        </p:nvSpPr>
        <p:spPr>
          <a:xfrm>
            <a:off x="7064493" y="3750279"/>
            <a:ext cx="338774" cy="329202"/>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6D9EEB"/>
              </a:solidFill>
            </a:endParaRPr>
          </a:p>
        </p:txBody>
      </p:sp>
      <p:sp>
        <p:nvSpPr>
          <p:cNvPr id="22" name="Shape 610"/>
          <p:cNvSpPr/>
          <p:nvPr/>
        </p:nvSpPr>
        <p:spPr>
          <a:xfrm>
            <a:off x="2863264" y="911443"/>
            <a:ext cx="1208739" cy="1135836"/>
          </a:xfrm>
          <a:prstGeom prst="ellipse">
            <a:avLst/>
          </a:prstGeom>
          <a:solidFill>
            <a:srgbClr val="6D9EEB"/>
          </a:solidFill>
          <a:ln>
            <a:noFill/>
          </a:ln>
        </p:spPr>
        <p:txBody>
          <a:bodyPr spcFirstLastPara="1" wrap="square" lIns="91425" tIns="91425" rIns="91425" bIns="91425" anchor="ctr" anchorCtr="0">
            <a:noAutofit/>
          </a:bodyPr>
          <a:lstStyle/>
          <a:p>
            <a:pPr lvl="0" algn="ctr"/>
            <a:r>
              <a:rPr lang="tr-TR" sz="1100" b="1" dirty="0">
                <a:solidFill>
                  <a:schemeClr val="bg1"/>
                </a:solidFill>
                <a:latin typeface="Sniglet" panose="020B0604020202020204" charset="0"/>
              </a:rPr>
              <a:t>Bulut Bilişim</a:t>
            </a:r>
            <a:endParaRPr sz="1100" b="1" dirty="0">
              <a:solidFill>
                <a:schemeClr val="bg1"/>
              </a:solidFill>
              <a:latin typeface="Sniglet" panose="020B0604020202020204" charset="0"/>
              <a:ea typeface="Dosis"/>
              <a:cs typeface="Dosis"/>
              <a:sym typeface="Dosis"/>
            </a:endParaRPr>
          </a:p>
        </p:txBody>
      </p:sp>
      <p:sp>
        <p:nvSpPr>
          <p:cNvPr id="25" name="Shape 610"/>
          <p:cNvSpPr/>
          <p:nvPr/>
        </p:nvSpPr>
        <p:spPr>
          <a:xfrm>
            <a:off x="4124396" y="2057069"/>
            <a:ext cx="1223990" cy="1131678"/>
          </a:xfrm>
          <a:prstGeom prst="ellipse">
            <a:avLst/>
          </a:prstGeom>
          <a:solidFill>
            <a:srgbClr val="6D9EEB"/>
          </a:solidFill>
          <a:ln>
            <a:noFill/>
          </a:ln>
        </p:spPr>
        <p:txBody>
          <a:bodyPr spcFirstLastPara="1" wrap="square" lIns="91425" tIns="91425" rIns="91425" bIns="91425" anchor="ctr" anchorCtr="0">
            <a:noAutofit/>
          </a:bodyPr>
          <a:lstStyle/>
          <a:p>
            <a:pPr lvl="0" algn="ctr"/>
            <a:r>
              <a:rPr lang="tr-TR" sz="900" b="1" dirty="0">
                <a:solidFill>
                  <a:schemeClr val="bg1"/>
                </a:solidFill>
                <a:latin typeface="Sniglet" panose="020B0604020202020204" charset="0"/>
              </a:rPr>
              <a:t>Fosil Yakıt Çıkarma Teknolojileri </a:t>
            </a:r>
            <a:endParaRPr sz="900" b="1" dirty="0">
              <a:solidFill>
                <a:schemeClr val="bg1"/>
              </a:solidFill>
              <a:latin typeface="Sniglet" panose="020B0604020202020204" charset="0"/>
              <a:ea typeface="Dosis"/>
              <a:cs typeface="Dosis"/>
              <a:sym typeface="Dosis"/>
            </a:endParaRPr>
          </a:p>
        </p:txBody>
      </p:sp>
      <p:sp>
        <p:nvSpPr>
          <p:cNvPr id="26" name="Shape 610"/>
          <p:cNvSpPr/>
          <p:nvPr/>
        </p:nvSpPr>
        <p:spPr>
          <a:xfrm>
            <a:off x="3236600" y="2562734"/>
            <a:ext cx="1142011" cy="996890"/>
          </a:xfrm>
          <a:prstGeom prst="ellipse">
            <a:avLst/>
          </a:prstGeom>
          <a:solidFill>
            <a:srgbClr val="6D9EEB"/>
          </a:solidFill>
          <a:ln>
            <a:noFill/>
          </a:ln>
        </p:spPr>
        <p:txBody>
          <a:bodyPr spcFirstLastPara="1" wrap="square" lIns="91425" tIns="91425" rIns="91425" bIns="91425" anchor="ctr" anchorCtr="0">
            <a:noAutofit/>
          </a:bodyPr>
          <a:lstStyle/>
          <a:p>
            <a:pPr lvl="0" algn="ctr"/>
            <a:r>
              <a:rPr lang="tr-TR" sz="900" b="1" dirty="0">
                <a:solidFill>
                  <a:schemeClr val="bg1"/>
                </a:solidFill>
                <a:latin typeface="Sniglet" panose="020B0604020202020204" charset="0"/>
              </a:rPr>
              <a:t>Gelişmiş Malzemeler </a:t>
            </a:r>
            <a:endParaRPr sz="900" b="1" dirty="0">
              <a:solidFill>
                <a:schemeClr val="bg1"/>
              </a:solidFill>
              <a:latin typeface="Sniglet" panose="020B0604020202020204" charset="0"/>
              <a:ea typeface="Dosis"/>
              <a:cs typeface="Dosis"/>
              <a:sym typeface="Dosis"/>
            </a:endParaRPr>
          </a:p>
        </p:txBody>
      </p:sp>
      <p:sp>
        <p:nvSpPr>
          <p:cNvPr id="27" name="Shape 610"/>
          <p:cNvSpPr/>
          <p:nvPr/>
        </p:nvSpPr>
        <p:spPr>
          <a:xfrm>
            <a:off x="1581875" y="2346331"/>
            <a:ext cx="1168508" cy="997852"/>
          </a:xfrm>
          <a:prstGeom prst="ellipse">
            <a:avLst/>
          </a:prstGeom>
          <a:solidFill>
            <a:srgbClr val="6D9EEB"/>
          </a:solidFill>
          <a:ln>
            <a:noFill/>
          </a:ln>
        </p:spPr>
        <p:txBody>
          <a:bodyPr spcFirstLastPara="1" wrap="square" lIns="91425" tIns="91425" rIns="91425" bIns="91425" anchor="ctr" anchorCtr="0">
            <a:noAutofit/>
          </a:bodyPr>
          <a:lstStyle/>
          <a:p>
            <a:pPr lvl="0" algn="ctr"/>
            <a:r>
              <a:rPr lang="tr-TR" sz="900" b="1" dirty="0">
                <a:solidFill>
                  <a:schemeClr val="bg1"/>
                </a:solidFill>
                <a:latin typeface="Sniglet" panose="020B0604020202020204" charset="0"/>
              </a:rPr>
              <a:t>Otonom Araçlar 	</a:t>
            </a:r>
            <a:endParaRPr sz="900" b="1" dirty="0">
              <a:solidFill>
                <a:schemeClr val="bg1"/>
              </a:solidFill>
              <a:latin typeface="Sniglet" panose="020B0604020202020204" charset="0"/>
              <a:ea typeface="Dosis"/>
              <a:cs typeface="Dosis"/>
              <a:sym typeface="Dosis"/>
            </a:endParaRPr>
          </a:p>
        </p:txBody>
      </p:sp>
      <p:sp>
        <p:nvSpPr>
          <p:cNvPr id="28" name="Shape 610"/>
          <p:cNvSpPr/>
          <p:nvPr/>
        </p:nvSpPr>
        <p:spPr>
          <a:xfrm>
            <a:off x="5028548" y="2293270"/>
            <a:ext cx="1200390" cy="997852"/>
          </a:xfrm>
          <a:prstGeom prst="ellipse">
            <a:avLst/>
          </a:prstGeom>
          <a:solidFill>
            <a:srgbClr val="6D9EEB"/>
          </a:solidFill>
          <a:ln>
            <a:noFill/>
          </a:ln>
        </p:spPr>
        <p:txBody>
          <a:bodyPr spcFirstLastPara="1" wrap="square" lIns="91425" tIns="91425" rIns="91425" bIns="91425" anchor="ctr" anchorCtr="0">
            <a:noAutofit/>
          </a:bodyPr>
          <a:lstStyle/>
          <a:p>
            <a:pPr lvl="0" algn="ctr"/>
            <a:r>
              <a:rPr lang="tr-TR" sz="900" b="1" dirty="0">
                <a:solidFill>
                  <a:schemeClr val="bg1"/>
                </a:solidFill>
                <a:latin typeface="Sniglet" panose="020B0604020202020204" charset="0"/>
              </a:rPr>
              <a:t>İleri Robot Teknolojileri</a:t>
            </a:r>
            <a:endParaRPr sz="900" b="1" dirty="0">
              <a:solidFill>
                <a:schemeClr val="bg1"/>
              </a:solidFill>
              <a:latin typeface="Sniglet" panose="020B0604020202020204" charset="0"/>
              <a:ea typeface="Dosis"/>
              <a:cs typeface="Dosis"/>
              <a:sym typeface="Dosis"/>
            </a:endParaRPr>
          </a:p>
        </p:txBody>
      </p:sp>
      <p:sp>
        <p:nvSpPr>
          <p:cNvPr id="29" name="Shape 610"/>
          <p:cNvSpPr/>
          <p:nvPr/>
        </p:nvSpPr>
        <p:spPr>
          <a:xfrm>
            <a:off x="2320699" y="1891991"/>
            <a:ext cx="1253163" cy="1135836"/>
          </a:xfrm>
          <a:prstGeom prst="ellipse">
            <a:avLst/>
          </a:prstGeom>
          <a:solidFill>
            <a:srgbClr val="6D9EEB"/>
          </a:solidFill>
          <a:ln>
            <a:noFill/>
          </a:ln>
        </p:spPr>
        <p:txBody>
          <a:bodyPr spcFirstLastPara="1" wrap="square" lIns="91425" tIns="91425" rIns="91425" bIns="91425" anchor="ctr" anchorCtr="0">
            <a:noAutofit/>
          </a:bodyPr>
          <a:lstStyle/>
          <a:p>
            <a:pPr algn="ctr"/>
            <a:r>
              <a:rPr lang="tr-TR" sz="900" b="1" dirty="0">
                <a:solidFill>
                  <a:schemeClr val="bg1"/>
                </a:solidFill>
                <a:latin typeface="Sniglet" panose="020B0604020202020204" charset="0"/>
              </a:rPr>
              <a:t>Bilişim İşlerinin Otomasyonu</a:t>
            </a:r>
          </a:p>
          <a:p>
            <a:pPr marL="0" lvl="0" indent="0" algn="ctr">
              <a:spcBef>
                <a:spcPts val="0"/>
              </a:spcBef>
              <a:spcAft>
                <a:spcPts val="0"/>
              </a:spcAft>
              <a:buNone/>
            </a:pPr>
            <a:endParaRPr sz="900" b="1" dirty="0">
              <a:solidFill>
                <a:schemeClr val="bg1"/>
              </a:solidFill>
              <a:latin typeface="Sniglet" panose="020B0604020202020204" charset="0"/>
              <a:ea typeface="Dosis"/>
              <a:cs typeface="Dosis"/>
              <a:sym typeface="Dosis"/>
            </a:endParaRPr>
          </a:p>
        </p:txBody>
      </p:sp>
      <p:sp>
        <p:nvSpPr>
          <p:cNvPr id="35" name="Shape 611"/>
          <p:cNvSpPr/>
          <p:nvPr/>
        </p:nvSpPr>
        <p:spPr>
          <a:xfrm>
            <a:off x="3289396" y="1810156"/>
            <a:ext cx="1102959" cy="988436"/>
          </a:xfrm>
          <a:prstGeom prst="ellipse">
            <a:avLst/>
          </a:prstGeom>
          <a:solidFill>
            <a:srgbClr val="1C4587">
              <a:alpha val="49620"/>
            </a:srgbClr>
          </a:solidFill>
          <a:ln w="9525" cap="flat" cmpd="sng">
            <a:solidFill>
              <a:srgbClr val="1C4587"/>
            </a:solidFill>
            <a:prstDash val="dash"/>
            <a:round/>
            <a:headEnd type="none" w="sm" len="sm"/>
            <a:tailEnd type="none" w="sm" len="sm"/>
          </a:ln>
        </p:spPr>
        <p:txBody>
          <a:bodyPr spcFirstLastPara="1" wrap="square" lIns="91425" tIns="91425" rIns="91425" bIns="91425" anchor="ctr" anchorCtr="0">
            <a:noAutofit/>
          </a:bodyPr>
          <a:lstStyle/>
          <a:p>
            <a:pPr lvl="0" algn="ctr"/>
            <a:r>
              <a:rPr lang="tr-TR" sz="900" b="1" dirty="0">
                <a:solidFill>
                  <a:schemeClr val="bg1"/>
                </a:solidFill>
                <a:latin typeface="Sniglet" panose="020B0604020202020204" charset="0"/>
              </a:rPr>
              <a:t>Nesnelerin İnterneti</a:t>
            </a:r>
            <a:endParaRPr sz="900" dirty="0">
              <a:solidFill>
                <a:schemeClr val="bg1"/>
              </a:solidFill>
              <a:latin typeface="Sniglet" panose="020B0604020202020204" charset="0"/>
              <a:ea typeface="Dosis"/>
              <a:cs typeface="Dosis"/>
              <a:sym typeface="Dosis"/>
            </a:endParaRPr>
          </a:p>
        </p:txBody>
      </p:sp>
    </p:spTree>
    <p:extLst>
      <p:ext uri="{BB962C8B-B14F-4D97-AF65-F5344CB8AC3E}">
        <p14:creationId xmlns="" xmlns:p14="http://schemas.microsoft.com/office/powerpoint/2010/main" val="13237477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24"/>
        <p:cNvGrpSpPr/>
        <p:nvPr/>
      </p:nvGrpSpPr>
      <p:grpSpPr>
        <a:xfrm>
          <a:off x="0" y="0"/>
          <a:ext cx="0" cy="0"/>
          <a:chOff x="0" y="0"/>
          <a:chExt cx="0" cy="0"/>
        </a:xfrm>
      </p:grpSpPr>
      <p:sp>
        <p:nvSpPr>
          <p:cNvPr id="625" name="Shape 625"/>
          <p:cNvSpPr/>
          <p:nvPr/>
        </p:nvSpPr>
        <p:spPr>
          <a:xfrm>
            <a:off x="3843231" y="371260"/>
            <a:ext cx="5207894" cy="2887579"/>
          </a:xfrm>
          <a:custGeom>
            <a:avLst/>
            <a:gdLst/>
            <a:ahLst/>
            <a:cxnLst/>
            <a:rect l="0" t="0" r="0" b="0"/>
            <a:pathLst>
              <a:path w="285750" h="136125" extrusionOk="0">
                <a:moveTo>
                  <a:pt x="74830" y="1313"/>
                </a:moveTo>
                <a:lnTo>
                  <a:pt x="74352" y="1330"/>
                </a:lnTo>
                <a:lnTo>
                  <a:pt x="74864" y="1330"/>
                </a:lnTo>
                <a:lnTo>
                  <a:pt x="74830" y="1313"/>
                </a:lnTo>
                <a:close/>
                <a:moveTo>
                  <a:pt x="77830" y="1739"/>
                </a:moveTo>
                <a:lnTo>
                  <a:pt x="77830" y="1739"/>
                </a:lnTo>
                <a:lnTo>
                  <a:pt x="77830" y="1739"/>
                </a:lnTo>
                <a:close/>
                <a:moveTo>
                  <a:pt x="176011" y="1432"/>
                </a:moveTo>
                <a:lnTo>
                  <a:pt x="176114" y="1636"/>
                </a:lnTo>
                <a:lnTo>
                  <a:pt x="175500" y="1841"/>
                </a:lnTo>
                <a:lnTo>
                  <a:pt x="175807" y="1943"/>
                </a:lnTo>
                <a:lnTo>
                  <a:pt x="178875" y="1943"/>
                </a:lnTo>
                <a:lnTo>
                  <a:pt x="178773" y="1636"/>
                </a:lnTo>
                <a:lnTo>
                  <a:pt x="176011" y="1432"/>
                </a:lnTo>
                <a:close/>
                <a:moveTo>
                  <a:pt x="135102" y="1841"/>
                </a:moveTo>
                <a:lnTo>
                  <a:pt x="134898" y="1943"/>
                </a:lnTo>
                <a:lnTo>
                  <a:pt x="135102" y="2045"/>
                </a:lnTo>
                <a:lnTo>
                  <a:pt x="134489" y="2045"/>
                </a:lnTo>
                <a:lnTo>
                  <a:pt x="134795" y="2148"/>
                </a:lnTo>
                <a:lnTo>
                  <a:pt x="134489" y="2148"/>
                </a:lnTo>
                <a:lnTo>
                  <a:pt x="135920" y="2352"/>
                </a:lnTo>
                <a:lnTo>
                  <a:pt x="135307" y="2455"/>
                </a:lnTo>
                <a:lnTo>
                  <a:pt x="137148" y="2557"/>
                </a:lnTo>
                <a:lnTo>
                  <a:pt x="137148" y="2659"/>
                </a:lnTo>
                <a:lnTo>
                  <a:pt x="139500" y="2148"/>
                </a:lnTo>
                <a:lnTo>
                  <a:pt x="137148" y="2045"/>
                </a:lnTo>
                <a:lnTo>
                  <a:pt x="137250" y="1841"/>
                </a:lnTo>
                <a:lnTo>
                  <a:pt x="136739" y="1841"/>
                </a:lnTo>
                <a:lnTo>
                  <a:pt x="136739" y="2045"/>
                </a:lnTo>
                <a:lnTo>
                  <a:pt x="135102" y="1841"/>
                </a:lnTo>
                <a:close/>
                <a:moveTo>
                  <a:pt x="178466" y="2045"/>
                </a:moveTo>
                <a:lnTo>
                  <a:pt x="177443" y="2148"/>
                </a:lnTo>
                <a:lnTo>
                  <a:pt x="177136" y="2455"/>
                </a:lnTo>
                <a:lnTo>
                  <a:pt x="181534" y="2864"/>
                </a:lnTo>
                <a:lnTo>
                  <a:pt x="181534" y="2864"/>
                </a:lnTo>
                <a:lnTo>
                  <a:pt x="180716" y="2659"/>
                </a:lnTo>
                <a:lnTo>
                  <a:pt x="181023" y="2659"/>
                </a:lnTo>
                <a:lnTo>
                  <a:pt x="180818" y="2250"/>
                </a:lnTo>
                <a:lnTo>
                  <a:pt x="178466" y="2045"/>
                </a:lnTo>
                <a:close/>
                <a:moveTo>
                  <a:pt x="75068" y="3170"/>
                </a:moveTo>
                <a:lnTo>
                  <a:pt x="74870" y="3225"/>
                </a:lnTo>
                <a:lnTo>
                  <a:pt x="75022" y="3201"/>
                </a:lnTo>
                <a:lnTo>
                  <a:pt x="75022" y="3201"/>
                </a:lnTo>
                <a:lnTo>
                  <a:pt x="75068" y="3170"/>
                </a:lnTo>
                <a:close/>
                <a:moveTo>
                  <a:pt x="72920" y="1227"/>
                </a:moveTo>
                <a:lnTo>
                  <a:pt x="72102" y="1330"/>
                </a:lnTo>
                <a:lnTo>
                  <a:pt x="72511" y="1330"/>
                </a:lnTo>
                <a:lnTo>
                  <a:pt x="70977" y="1534"/>
                </a:lnTo>
                <a:lnTo>
                  <a:pt x="71591" y="1739"/>
                </a:lnTo>
                <a:lnTo>
                  <a:pt x="70364" y="1739"/>
                </a:lnTo>
                <a:lnTo>
                  <a:pt x="70568" y="1841"/>
                </a:lnTo>
                <a:lnTo>
                  <a:pt x="70057" y="1943"/>
                </a:lnTo>
                <a:lnTo>
                  <a:pt x="71080" y="2045"/>
                </a:lnTo>
                <a:lnTo>
                  <a:pt x="69648" y="2045"/>
                </a:lnTo>
                <a:lnTo>
                  <a:pt x="69750" y="2352"/>
                </a:lnTo>
                <a:lnTo>
                  <a:pt x="70670" y="2352"/>
                </a:lnTo>
                <a:lnTo>
                  <a:pt x="69545" y="2557"/>
                </a:lnTo>
                <a:lnTo>
                  <a:pt x="70568" y="2557"/>
                </a:lnTo>
                <a:lnTo>
                  <a:pt x="70466" y="2659"/>
                </a:lnTo>
                <a:lnTo>
                  <a:pt x="72102" y="2557"/>
                </a:lnTo>
                <a:lnTo>
                  <a:pt x="70773" y="2761"/>
                </a:lnTo>
                <a:lnTo>
                  <a:pt x="70466" y="2966"/>
                </a:lnTo>
                <a:lnTo>
                  <a:pt x="70159" y="3068"/>
                </a:lnTo>
                <a:lnTo>
                  <a:pt x="70977" y="3170"/>
                </a:lnTo>
                <a:lnTo>
                  <a:pt x="70364" y="3273"/>
                </a:lnTo>
                <a:lnTo>
                  <a:pt x="72102" y="3477"/>
                </a:lnTo>
                <a:lnTo>
                  <a:pt x="72102" y="3170"/>
                </a:lnTo>
                <a:lnTo>
                  <a:pt x="72307" y="3273"/>
                </a:lnTo>
                <a:lnTo>
                  <a:pt x="73330" y="3170"/>
                </a:lnTo>
                <a:lnTo>
                  <a:pt x="73227" y="3068"/>
                </a:lnTo>
                <a:lnTo>
                  <a:pt x="73739" y="2864"/>
                </a:lnTo>
                <a:lnTo>
                  <a:pt x="73432" y="3068"/>
                </a:lnTo>
                <a:lnTo>
                  <a:pt x="75580" y="2557"/>
                </a:lnTo>
                <a:lnTo>
                  <a:pt x="74557" y="2455"/>
                </a:lnTo>
                <a:lnTo>
                  <a:pt x="74659" y="2045"/>
                </a:lnTo>
                <a:lnTo>
                  <a:pt x="74966" y="1841"/>
                </a:lnTo>
                <a:lnTo>
                  <a:pt x="74352" y="1943"/>
                </a:lnTo>
                <a:lnTo>
                  <a:pt x="74455" y="2045"/>
                </a:lnTo>
                <a:lnTo>
                  <a:pt x="73534" y="1739"/>
                </a:lnTo>
                <a:lnTo>
                  <a:pt x="73534" y="1636"/>
                </a:lnTo>
                <a:lnTo>
                  <a:pt x="72920" y="1227"/>
                </a:lnTo>
                <a:close/>
                <a:moveTo>
                  <a:pt x="74870" y="3225"/>
                </a:moveTo>
                <a:lnTo>
                  <a:pt x="73227" y="3477"/>
                </a:lnTo>
                <a:lnTo>
                  <a:pt x="74301" y="3380"/>
                </a:lnTo>
                <a:lnTo>
                  <a:pt x="74301" y="3380"/>
                </a:lnTo>
                <a:lnTo>
                  <a:pt x="74870" y="3225"/>
                </a:lnTo>
                <a:close/>
                <a:moveTo>
                  <a:pt x="74352" y="3375"/>
                </a:moveTo>
                <a:lnTo>
                  <a:pt x="74301" y="3380"/>
                </a:lnTo>
                <a:lnTo>
                  <a:pt x="74301" y="3380"/>
                </a:lnTo>
                <a:lnTo>
                  <a:pt x="73943" y="3477"/>
                </a:lnTo>
                <a:lnTo>
                  <a:pt x="74352" y="3375"/>
                </a:lnTo>
                <a:close/>
                <a:moveTo>
                  <a:pt x="182148" y="2557"/>
                </a:moveTo>
                <a:lnTo>
                  <a:pt x="182250" y="2966"/>
                </a:lnTo>
                <a:lnTo>
                  <a:pt x="182148" y="3170"/>
                </a:lnTo>
                <a:lnTo>
                  <a:pt x="182045" y="3580"/>
                </a:lnTo>
                <a:lnTo>
                  <a:pt x="185114" y="3170"/>
                </a:lnTo>
                <a:lnTo>
                  <a:pt x="183682" y="2761"/>
                </a:lnTo>
                <a:lnTo>
                  <a:pt x="183170" y="2864"/>
                </a:lnTo>
                <a:lnTo>
                  <a:pt x="182966" y="2761"/>
                </a:lnTo>
                <a:lnTo>
                  <a:pt x="183068" y="2659"/>
                </a:lnTo>
                <a:lnTo>
                  <a:pt x="182455" y="2557"/>
                </a:lnTo>
                <a:lnTo>
                  <a:pt x="182455" y="2557"/>
                </a:lnTo>
                <a:lnTo>
                  <a:pt x="182557" y="2659"/>
                </a:lnTo>
                <a:lnTo>
                  <a:pt x="182148" y="2557"/>
                </a:lnTo>
                <a:close/>
                <a:moveTo>
                  <a:pt x="64739" y="2557"/>
                </a:moveTo>
                <a:lnTo>
                  <a:pt x="63614" y="2864"/>
                </a:lnTo>
                <a:lnTo>
                  <a:pt x="64023" y="2864"/>
                </a:lnTo>
                <a:lnTo>
                  <a:pt x="63716" y="2966"/>
                </a:lnTo>
                <a:lnTo>
                  <a:pt x="63716" y="2966"/>
                </a:lnTo>
                <a:lnTo>
                  <a:pt x="64432" y="2864"/>
                </a:lnTo>
                <a:lnTo>
                  <a:pt x="64125" y="2966"/>
                </a:lnTo>
                <a:lnTo>
                  <a:pt x="64534" y="3068"/>
                </a:lnTo>
                <a:lnTo>
                  <a:pt x="64125" y="3068"/>
                </a:lnTo>
                <a:lnTo>
                  <a:pt x="64330" y="3170"/>
                </a:lnTo>
                <a:lnTo>
                  <a:pt x="63511" y="3375"/>
                </a:lnTo>
                <a:lnTo>
                  <a:pt x="65352" y="3477"/>
                </a:lnTo>
                <a:lnTo>
                  <a:pt x="65352" y="3580"/>
                </a:lnTo>
                <a:lnTo>
                  <a:pt x="66068" y="3682"/>
                </a:lnTo>
                <a:lnTo>
                  <a:pt x="66273" y="3375"/>
                </a:lnTo>
                <a:lnTo>
                  <a:pt x="66580" y="3170"/>
                </a:lnTo>
                <a:lnTo>
                  <a:pt x="65966" y="2966"/>
                </a:lnTo>
                <a:lnTo>
                  <a:pt x="66068" y="2864"/>
                </a:lnTo>
                <a:lnTo>
                  <a:pt x="65148" y="2966"/>
                </a:lnTo>
                <a:lnTo>
                  <a:pt x="65148" y="2864"/>
                </a:lnTo>
                <a:lnTo>
                  <a:pt x="64739" y="2557"/>
                </a:lnTo>
                <a:close/>
                <a:moveTo>
                  <a:pt x="67705" y="2966"/>
                </a:moveTo>
                <a:lnTo>
                  <a:pt x="67295" y="3273"/>
                </a:lnTo>
                <a:lnTo>
                  <a:pt x="67705" y="3477"/>
                </a:lnTo>
                <a:lnTo>
                  <a:pt x="67398" y="3682"/>
                </a:lnTo>
                <a:lnTo>
                  <a:pt x="69136" y="3273"/>
                </a:lnTo>
                <a:lnTo>
                  <a:pt x="67705" y="2966"/>
                </a:lnTo>
                <a:close/>
                <a:moveTo>
                  <a:pt x="136943" y="3170"/>
                </a:moveTo>
                <a:lnTo>
                  <a:pt x="135818" y="3273"/>
                </a:lnTo>
                <a:lnTo>
                  <a:pt x="136841" y="3682"/>
                </a:lnTo>
                <a:lnTo>
                  <a:pt x="136432" y="3886"/>
                </a:lnTo>
                <a:lnTo>
                  <a:pt x="137557" y="3886"/>
                </a:lnTo>
                <a:lnTo>
                  <a:pt x="137352" y="3989"/>
                </a:lnTo>
                <a:lnTo>
                  <a:pt x="137761" y="4091"/>
                </a:lnTo>
                <a:lnTo>
                  <a:pt x="138784" y="3784"/>
                </a:lnTo>
                <a:lnTo>
                  <a:pt x="137659" y="3477"/>
                </a:lnTo>
                <a:lnTo>
                  <a:pt x="137761" y="3477"/>
                </a:lnTo>
                <a:lnTo>
                  <a:pt x="137148" y="3375"/>
                </a:lnTo>
                <a:lnTo>
                  <a:pt x="136943" y="3170"/>
                </a:lnTo>
                <a:close/>
                <a:moveTo>
                  <a:pt x="131114" y="2250"/>
                </a:moveTo>
                <a:lnTo>
                  <a:pt x="131114" y="2352"/>
                </a:lnTo>
                <a:lnTo>
                  <a:pt x="130295" y="2352"/>
                </a:lnTo>
                <a:lnTo>
                  <a:pt x="131318" y="2864"/>
                </a:lnTo>
                <a:lnTo>
                  <a:pt x="130705" y="2864"/>
                </a:lnTo>
                <a:lnTo>
                  <a:pt x="131625" y="3375"/>
                </a:lnTo>
                <a:lnTo>
                  <a:pt x="132648" y="3273"/>
                </a:lnTo>
                <a:lnTo>
                  <a:pt x="132545" y="3170"/>
                </a:lnTo>
                <a:lnTo>
                  <a:pt x="132545" y="3068"/>
                </a:lnTo>
                <a:lnTo>
                  <a:pt x="132955" y="3068"/>
                </a:lnTo>
                <a:lnTo>
                  <a:pt x="133261" y="3273"/>
                </a:lnTo>
                <a:lnTo>
                  <a:pt x="133875" y="3068"/>
                </a:lnTo>
                <a:lnTo>
                  <a:pt x="133670" y="3170"/>
                </a:lnTo>
                <a:lnTo>
                  <a:pt x="134080" y="3273"/>
                </a:lnTo>
                <a:lnTo>
                  <a:pt x="132443" y="3580"/>
                </a:lnTo>
                <a:lnTo>
                  <a:pt x="132750" y="3784"/>
                </a:lnTo>
                <a:lnTo>
                  <a:pt x="134080" y="3784"/>
                </a:lnTo>
                <a:lnTo>
                  <a:pt x="132545" y="4091"/>
                </a:lnTo>
                <a:lnTo>
                  <a:pt x="134284" y="4602"/>
                </a:lnTo>
                <a:lnTo>
                  <a:pt x="134386" y="4398"/>
                </a:lnTo>
                <a:lnTo>
                  <a:pt x="134284" y="4295"/>
                </a:lnTo>
                <a:lnTo>
                  <a:pt x="134898" y="3886"/>
                </a:lnTo>
                <a:lnTo>
                  <a:pt x="134898" y="3580"/>
                </a:lnTo>
                <a:lnTo>
                  <a:pt x="135205" y="3477"/>
                </a:lnTo>
                <a:lnTo>
                  <a:pt x="135511" y="3170"/>
                </a:lnTo>
                <a:lnTo>
                  <a:pt x="136432" y="3068"/>
                </a:lnTo>
                <a:lnTo>
                  <a:pt x="135920" y="2864"/>
                </a:lnTo>
                <a:lnTo>
                  <a:pt x="136023" y="2761"/>
                </a:lnTo>
                <a:lnTo>
                  <a:pt x="134795" y="2659"/>
                </a:lnTo>
                <a:lnTo>
                  <a:pt x="134795" y="2455"/>
                </a:lnTo>
                <a:lnTo>
                  <a:pt x="134182" y="2557"/>
                </a:lnTo>
                <a:lnTo>
                  <a:pt x="134386" y="2352"/>
                </a:lnTo>
                <a:lnTo>
                  <a:pt x="133261" y="2250"/>
                </a:lnTo>
                <a:lnTo>
                  <a:pt x="133261" y="2250"/>
                </a:lnTo>
                <a:lnTo>
                  <a:pt x="133568" y="2864"/>
                </a:lnTo>
                <a:lnTo>
                  <a:pt x="133568" y="2864"/>
                </a:lnTo>
                <a:lnTo>
                  <a:pt x="132750" y="2455"/>
                </a:lnTo>
                <a:lnTo>
                  <a:pt x="131318" y="2455"/>
                </a:lnTo>
                <a:lnTo>
                  <a:pt x="131932" y="2250"/>
                </a:lnTo>
                <a:close/>
                <a:moveTo>
                  <a:pt x="66682" y="4398"/>
                </a:moveTo>
                <a:lnTo>
                  <a:pt x="66784" y="4500"/>
                </a:lnTo>
                <a:lnTo>
                  <a:pt x="66477" y="4500"/>
                </a:lnTo>
                <a:lnTo>
                  <a:pt x="67091" y="4705"/>
                </a:lnTo>
                <a:lnTo>
                  <a:pt x="66784" y="4705"/>
                </a:lnTo>
                <a:lnTo>
                  <a:pt x="68232" y="4795"/>
                </a:lnTo>
                <a:lnTo>
                  <a:pt x="68232" y="4795"/>
                </a:lnTo>
                <a:lnTo>
                  <a:pt x="68625" y="4500"/>
                </a:lnTo>
                <a:lnTo>
                  <a:pt x="66682" y="4398"/>
                </a:lnTo>
                <a:close/>
                <a:moveTo>
                  <a:pt x="68232" y="4795"/>
                </a:moveTo>
                <a:lnTo>
                  <a:pt x="68216" y="4807"/>
                </a:lnTo>
                <a:lnTo>
                  <a:pt x="68324" y="4801"/>
                </a:lnTo>
                <a:lnTo>
                  <a:pt x="68324" y="4801"/>
                </a:lnTo>
                <a:lnTo>
                  <a:pt x="68232" y="4795"/>
                </a:lnTo>
                <a:close/>
                <a:moveTo>
                  <a:pt x="71489" y="4500"/>
                </a:moveTo>
                <a:lnTo>
                  <a:pt x="70568" y="4705"/>
                </a:lnTo>
                <a:lnTo>
                  <a:pt x="71080" y="4807"/>
                </a:lnTo>
                <a:lnTo>
                  <a:pt x="71489" y="4500"/>
                </a:lnTo>
                <a:close/>
                <a:moveTo>
                  <a:pt x="81102" y="205"/>
                </a:moveTo>
                <a:lnTo>
                  <a:pt x="81614" y="409"/>
                </a:lnTo>
                <a:lnTo>
                  <a:pt x="80386" y="307"/>
                </a:lnTo>
                <a:lnTo>
                  <a:pt x="80489" y="409"/>
                </a:lnTo>
                <a:lnTo>
                  <a:pt x="79773" y="409"/>
                </a:lnTo>
                <a:lnTo>
                  <a:pt x="79977" y="511"/>
                </a:lnTo>
                <a:lnTo>
                  <a:pt x="79466" y="511"/>
                </a:lnTo>
                <a:lnTo>
                  <a:pt x="80693" y="920"/>
                </a:lnTo>
                <a:lnTo>
                  <a:pt x="80693" y="920"/>
                </a:lnTo>
                <a:lnTo>
                  <a:pt x="79159" y="716"/>
                </a:lnTo>
                <a:lnTo>
                  <a:pt x="77011" y="716"/>
                </a:lnTo>
                <a:lnTo>
                  <a:pt x="77727" y="818"/>
                </a:lnTo>
                <a:lnTo>
                  <a:pt x="73841" y="1023"/>
                </a:lnTo>
                <a:lnTo>
                  <a:pt x="73943" y="1125"/>
                </a:lnTo>
                <a:lnTo>
                  <a:pt x="74864" y="1023"/>
                </a:lnTo>
                <a:lnTo>
                  <a:pt x="74864" y="1023"/>
                </a:lnTo>
                <a:lnTo>
                  <a:pt x="74250" y="1125"/>
                </a:lnTo>
                <a:lnTo>
                  <a:pt x="75989" y="1125"/>
                </a:lnTo>
                <a:lnTo>
                  <a:pt x="74659" y="1227"/>
                </a:lnTo>
                <a:lnTo>
                  <a:pt x="74830" y="1313"/>
                </a:lnTo>
                <a:lnTo>
                  <a:pt x="74830" y="1313"/>
                </a:lnTo>
                <a:lnTo>
                  <a:pt x="77216" y="1227"/>
                </a:lnTo>
                <a:lnTo>
                  <a:pt x="74557" y="1534"/>
                </a:lnTo>
                <a:lnTo>
                  <a:pt x="74557" y="1534"/>
                </a:lnTo>
                <a:lnTo>
                  <a:pt x="78034" y="1330"/>
                </a:lnTo>
                <a:lnTo>
                  <a:pt x="75784" y="1739"/>
                </a:lnTo>
                <a:lnTo>
                  <a:pt x="75784" y="1739"/>
                </a:lnTo>
                <a:lnTo>
                  <a:pt x="78341" y="1636"/>
                </a:lnTo>
                <a:lnTo>
                  <a:pt x="78341" y="1636"/>
                </a:lnTo>
                <a:lnTo>
                  <a:pt x="77830" y="1739"/>
                </a:lnTo>
                <a:lnTo>
                  <a:pt x="81818" y="1125"/>
                </a:lnTo>
                <a:lnTo>
                  <a:pt x="81818" y="1125"/>
                </a:lnTo>
                <a:lnTo>
                  <a:pt x="80386" y="1534"/>
                </a:lnTo>
                <a:lnTo>
                  <a:pt x="81409" y="1534"/>
                </a:lnTo>
                <a:lnTo>
                  <a:pt x="77523" y="1943"/>
                </a:lnTo>
                <a:lnTo>
                  <a:pt x="78648" y="2352"/>
                </a:lnTo>
                <a:lnTo>
                  <a:pt x="78648" y="2352"/>
                </a:lnTo>
                <a:lnTo>
                  <a:pt x="75375" y="2045"/>
                </a:lnTo>
                <a:lnTo>
                  <a:pt x="75375" y="2352"/>
                </a:lnTo>
                <a:lnTo>
                  <a:pt x="76193" y="2761"/>
                </a:lnTo>
                <a:lnTo>
                  <a:pt x="75682" y="2761"/>
                </a:lnTo>
                <a:lnTo>
                  <a:pt x="77216" y="2864"/>
                </a:lnTo>
                <a:lnTo>
                  <a:pt x="75022" y="3201"/>
                </a:lnTo>
                <a:lnTo>
                  <a:pt x="75022" y="3201"/>
                </a:lnTo>
                <a:lnTo>
                  <a:pt x="74761" y="3375"/>
                </a:lnTo>
                <a:lnTo>
                  <a:pt x="75170" y="3477"/>
                </a:lnTo>
                <a:lnTo>
                  <a:pt x="74148" y="3682"/>
                </a:lnTo>
                <a:lnTo>
                  <a:pt x="74045" y="3886"/>
                </a:lnTo>
                <a:lnTo>
                  <a:pt x="75989" y="3580"/>
                </a:lnTo>
                <a:lnTo>
                  <a:pt x="73739" y="3989"/>
                </a:lnTo>
                <a:lnTo>
                  <a:pt x="73432" y="3682"/>
                </a:lnTo>
                <a:lnTo>
                  <a:pt x="72716" y="3682"/>
                </a:lnTo>
                <a:lnTo>
                  <a:pt x="72818" y="4193"/>
                </a:lnTo>
                <a:lnTo>
                  <a:pt x="71489" y="4500"/>
                </a:lnTo>
                <a:lnTo>
                  <a:pt x="71489" y="4500"/>
                </a:lnTo>
                <a:lnTo>
                  <a:pt x="71489" y="4500"/>
                </a:lnTo>
                <a:lnTo>
                  <a:pt x="71284" y="4807"/>
                </a:lnTo>
                <a:lnTo>
                  <a:pt x="71898" y="4705"/>
                </a:lnTo>
                <a:lnTo>
                  <a:pt x="71898" y="4807"/>
                </a:lnTo>
                <a:lnTo>
                  <a:pt x="75784" y="4807"/>
                </a:lnTo>
                <a:lnTo>
                  <a:pt x="75477" y="5011"/>
                </a:lnTo>
                <a:lnTo>
                  <a:pt x="75477" y="5011"/>
                </a:lnTo>
                <a:lnTo>
                  <a:pt x="77318" y="4705"/>
                </a:lnTo>
                <a:lnTo>
                  <a:pt x="77727" y="4398"/>
                </a:lnTo>
                <a:lnTo>
                  <a:pt x="77114" y="4398"/>
                </a:lnTo>
                <a:lnTo>
                  <a:pt x="77216" y="4193"/>
                </a:lnTo>
                <a:lnTo>
                  <a:pt x="75682" y="4091"/>
                </a:lnTo>
                <a:lnTo>
                  <a:pt x="76193" y="4091"/>
                </a:lnTo>
                <a:lnTo>
                  <a:pt x="76091" y="3989"/>
                </a:lnTo>
                <a:lnTo>
                  <a:pt x="78341" y="3886"/>
                </a:lnTo>
                <a:lnTo>
                  <a:pt x="78545" y="3580"/>
                </a:lnTo>
                <a:lnTo>
                  <a:pt x="80489" y="3375"/>
                </a:lnTo>
                <a:lnTo>
                  <a:pt x="79977" y="3170"/>
                </a:lnTo>
                <a:lnTo>
                  <a:pt x="81205" y="3068"/>
                </a:lnTo>
                <a:lnTo>
                  <a:pt x="79159" y="2761"/>
                </a:lnTo>
                <a:lnTo>
                  <a:pt x="81614" y="2659"/>
                </a:lnTo>
                <a:lnTo>
                  <a:pt x="80386" y="2455"/>
                </a:lnTo>
                <a:lnTo>
                  <a:pt x="82534" y="2352"/>
                </a:lnTo>
                <a:lnTo>
                  <a:pt x="81920" y="2250"/>
                </a:lnTo>
                <a:lnTo>
                  <a:pt x="83966" y="2250"/>
                </a:lnTo>
                <a:lnTo>
                  <a:pt x="83864" y="2148"/>
                </a:lnTo>
                <a:lnTo>
                  <a:pt x="84375" y="2045"/>
                </a:lnTo>
                <a:lnTo>
                  <a:pt x="83557" y="2045"/>
                </a:lnTo>
                <a:lnTo>
                  <a:pt x="84682" y="1943"/>
                </a:lnTo>
                <a:lnTo>
                  <a:pt x="84580" y="1739"/>
                </a:lnTo>
                <a:lnTo>
                  <a:pt x="88466" y="1125"/>
                </a:lnTo>
                <a:lnTo>
                  <a:pt x="86216" y="1330"/>
                </a:lnTo>
                <a:lnTo>
                  <a:pt x="90920" y="614"/>
                </a:lnTo>
                <a:lnTo>
                  <a:pt x="89898" y="511"/>
                </a:lnTo>
                <a:lnTo>
                  <a:pt x="90000" y="409"/>
                </a:lnTo>
                <a:lnTo>
                  <a:pt x="89795" y="409"/>
                </a:lnTo>
                <a:lnTo>
                  <a:pt x="89898" y="307"/>
                </a:lnTo>
                <a:lnTo>
                  <a:pt x="89898" y="307"/>
                </a:lnTo>
                <a:lnTo>
                  <a:pt x="87136" y="409"/>
                </a:lnTo>
                <a:lnTo>
                  <a:pt x="88466" y="205"/>
                </a:lnTo>
                <a:lnTo>
                  <a:pt x="84682" y="205"/>
                </a:lnTo>
                <a:lnTo>
                  <a:pt x="84989" y="409"/>
                </a:lnTo>
                <a:lnTo>
                  <a:pt x="82739" y="205"/>
                </a:lnTo>
                <a:lnTo>
                  <a:pt x="83352" y="409"/>
                </a:lnTo>
                <a:lnTo>
                  <a:pt x="83352" y="409"/>
                </a:lnTo>
                <a:lnTo>
                  <a:pt x="81102" y="205"/>
                </a:lnTo>
                <a:close/>
                <a:moveTo>
                  <a:pt x="62898" y="4909"/>
                </a:moveTo>
                <a:lnTo>
                  <a:pt x="63205" y="5011"/>
                </a:lnTo>
                <a:lnTo>
                  <a:pt x="63205" y="4909"/>
                </a:lnTo>
                <a:close/>
                <a:moveTo>
                  <a:pt x="55227" y="3989"/>
                </a:moveTo>
                <a:lnTo>
                  <a:pt x="55330" y="4091"/>
                </a:lnTo>
                <a:lnTo>
                  <a:pt x="50318" y="5011"/>
                </a:lnTo>
                <a:lnTo>
                  <a:pt x="50523" y="5011"/>
                </a:lnTo>
                <a:lnTo>
                  <a:pt x="50318" y="5216"/>
                </a:lnTo>
                <a:lnTo>
                  <a:pt x="50318" y="5216"/>
                </a:lnTo>
                <a:lnTo>
                  <a:pt x="51545" y="5011"/>
                </a:lnTo>
                <a:lnTo>
                  <a:pt x="51443" y="5318"/>
                </a:lnTo>
                <a:lnTo>
                  <a:pt x="54102" y="4500"/>
                </a:lnTo>
                <a:lnTo>
                  <a:pt x="53591" y="4909"/>
                </a:lnTo>
                <a:lnTo>
                  <a:pt x="53591" y="4909"/>
                </a:lnTo>
                <a:lnTo>
                  <a:pt x="56045" y="4091"/>
                </a:lnTo>
                <a:lnTo>
                  <a:pt x="55227" y="3989"/>
                </a:lnTo>
                <a:close/>
                <a:moveTo>
                  <a:pt x="65761" y="4705"/>
                </a:moveTo>
                <a:lnTo>
                  <a:pt x="63818" y="4807"/>
                </a:lnTo>
                <a:lnTo>
                  <a:pt x="64227" y="4909"/>
                </a:lnTo>
                <a:lnTo>
                  <a:pt x="63920" y="4909"/>
                </a:lnTo>
                <a:lnTo>
                  <a:pt x="64330" y="5011"/>
                </a:lnTo>
                <a:lnTo>
                  <a:pt x="64023" y="5216"/>
                </a:lnTo>
                <a:lnTo>
                  <a:pt x="63205" y="5011"/>
                </a:lnTo>
                <a:lnTo>
                  <a:pt x="62898" y="5114"/>
                </a:lnTo>
                <a:lnTo>
                  <a:pt x="63000" y="5114"/>
                </a:lnTo>
                <a:lnTo>
                  <a:pt x="63102" y="5318"/>
                </a:lnTo>
                <a:lnTo>
                  <a:pt x="63102" y="5318"/>
                </a:lnTo>
                <a:lnTo>
                  <a:pt x="62489" y="5216"/>
                </a:lnTo>
                <a:lnTo>
                  <a:pt x="61875" y="5420"/>
                </a:lnTo>
                <a:lnTo>
                  <a:pt x="64125" y="5420"/>
                </a:lnTo>
                <a:lnTo>
                  <a:pt x="62898" y="5625"/>
                </a:lnTo>
                <a:lnTo>
                  <a:pt x="63102" y="5727"/>
                </a:lnTo>
                <a:lnTo>
                  <a:pt x="63000" y="5932"/>
                </a:lnTo>
                <a:lnTo>
                  <a:pt x="63000" y="5932"/>
                </a:lnTo>
                <a:lnTo>
                  <a:pt x="65148" y="5420"/>
                </a:lnTo>
                <a:lnTo>
                  <a:pt x="64943" y="5318"/>
                </a:lnTo>
                <a:lnTo>
                  <a:pt x="65761" y="4705"/>
                </a:lnTo>
                <a:close/>
                <a:moveTo>
                  <a:pt x="209148" y="5011"/>
                </a:moveTo>
                <a:lnTo>
                  <a:pt x="209455" y="5420"/>
                </a:lnTo>
                <a:lnTo>
                  <a:pt x="207102" y="5216"/>
                </a:lnTo>
                <a:lnTo>
                  <a:pt x="207409" y="5318"/>
                </a:lnTo>
                <a:lnTo>
                  <a:pt x="207205" y="5318"/>
                </a:lnTo>
                <a:lnTo>
                  <a:pt x="207716" y="5625"/>
                </a:lnTo>
                <a:lnTo>
                  <a:pt x="207511" y="5625"/>
                </a:lnTo>
                <a:lnTo>
                  <a:pt x="211705" y="5932"/>
                </a:lnTo>
                <a:lnTo>
                  <a:pt x="210170" y="5420"/>
                </a:lnTo>
                <a:lnTo>
                  <a:pt x="210170" y="5420"/>
                </a:lnTo>
                <a:lnTo>
                  <a:pt x="212420" y="5727"/>
                </a:lnTo>
                <a:lnTo>
                  <a:pt x="212318" y="5523"/>
                </a:lnTo>
                <a:lnTo>
                  <a:pt x="209148" y="5011"/>
                </a:lnTo>
                <a:close/>
                <a:moveTo>
                  <a:pt x="65148" y="5932"/>
                </a:moveTo>
                <a:lnTo>
                  <a:pt x="65966" y="6239"/>
                </a:lnTo>
                <a:lnTo>
                  <a:pt x="66989" y="5932"/>
                </a:lnTo>
                <a:close/>
                <a:moveTo>
                  <a:pt x="59523" y="4500"/>
                </a:moveTo>
                <a:lnTo>
                  <a:pt x="58193" y="4807"/>
                </a:lnTo>
                <a:lnTo>
                  <a:pt x="58295" y="5011"/>
                </a:lnTo>
                <a:lnTo>
                  <a:pt x="57886" y="5216"/>
                </a:lnTo>
                <a:lnTo>
                  <a:pt x="58193" y="5420"/>
                </a:lnTo>
                <a:lnTo>
                  <a:pt x="56455" y="5216"/>
                </a:lnTo>
                <a:lnTo>
                  <a:pt x="56659" y="5216"/>
                </a:lnTo>
                <a:lnTo>
                  <a:pt x="55739" y="4909"/>
                </a:lnTo>
                <a:lnTo>
                  <a:pt x="55841" y="4807"/>
                </a:lnTo>
                <a:lnTo>
                  <a:pt x="54716" y="4909"/>
                </a:lnTo>
                <a:lnTo>
                  <a:pt x="55227" y="5011"/>
                </a:lnTo>
                <a:lnTo>
                  <a:pt x="53795" y="5216"/>
                </a:lnTo>
                <a:lnTo>
                  <a:pt x="54818" y="5216"/>
                </a:lnTo>
                <a:lnTo>
                  <a:pt x="53182" y="5420"/>
                </a:lnTo>
                <a:lnTo>
                  <a:pt x="54511" y="5318"/>
                </a:lnTo>
                <a:lnTo>
                  <a:pt x="52466" y="5727"/>
                </a:lnTo>
                <a:lnTo>
                  <a:pt x="53386" y="5932"/>
                </a:lnTo>
                <a:lnTo>
                  <a:pt x="53693" y="5830"/>
                </a:lnTo>
                <a:lnTo>
                  <a:pt x="53898" y="5932"/>
                </a:lnTo>
                <a:lnTo>
                  <a:pt x="54307" y="5830"/>
                </a:lnTo>
                <a:lnTo>
                  <a:pt x="54409" y="5727"/>
                </a:lnTo>
                <a:lnTo>
                  <a:pt x="55227" y="5625"/>
                </a:lnTo>
                <a:lnTo>
                  <a:pt x="54614" y="5830"/>
                </a:lnTo>
                <a:lnTo>
                  <a:pt x="56455" y="5727"/>
                </a:lnTo>
                <a:lnTo>
                  <a:pt x="56455" y="5727"/>
                </a:lnTo>
                <a:lnTo>
                  <a:pt x="54102" y="6136"/>
                </a:lnTo>
                <a:lnTo>
                  <a:pt x="54102" y="6341"/>
                </a:lnTo>
                <a:lnTo>
                  <a:pt x="57784" y="5932"/>
                </a:lnTo>
                <a:lnTo>
                  <a:pt x="57682" y="5932"/>
                </a:lnTo>
                <a:lnTo>
                  <a:pt x="59625" y="5727"/>
                </a:lnTo>
                <a:lnTo>
                  <a:pt x="60443" y="5114"/>
                </a:lnTo>
                <a:lnTo>
                  <a:pt x="58909" y="5318"/>
                </a:lnTo>
                <a:lnTo>
                  <a:pt x="59216" y="5114"/>
                </a:lnTo>
                <a:lnTo>
                  <a:pt x="58909" y="5114"/>
                </a:lnTo>
                <a:lnTo>
                  <a:pt x="59523" y="4500"/>
                </a:lnTo>
                <a:close/>
                <a:moveTo>
                  <a:pt x="70057" y="4705"/>
                </a:moveTo>
                <a:lnTo>
                  <a:pt x="68324" y="4801"/>
                </a:lnTo>
                <a:lnTo>
                  <a:pt x="68324" y="4801"/>
                </a:lnTo>
                <a:lnTo>
                  <a:pt x="68420" y="4807"/>
                </a:lnTo>
                <a:lnTo>
                  <a:pt x="68420" y="5318"/>
                </a:lnTo>
                <a:lnTo>
                  <a:pt x="67909" y="5625"/>
                </a:lnTo>
                <a:lnTo>
                  <a:pt x="67807" y="5830"/>
                </a:lnTo>
                <a:lnTo>
                  <a:pt x="68420" y="6034"/>
                </a:lnTo>
                <a:lnTo>
                  <a:pt x="68318" y="6136"/>
                </a:lnTo>
                <a:lnTo>
                  <a:pt x="69955" y="6136"/>
                </a:lnTo>
                <a:lnTo>
                  <a:pt x="69648" y="6341"/>
                </a:lnTo>
                <a:lnTo>
                  <a:pt x="75580" y="6034"/>
                </a:lnTo>
                <a:lnTo>
                  <a:pt x="75068" y="5932"/>
                </a:lnTo>
                <a:lnTo>
                  <a:pt x="75580" y="5523"/>
                </a:lnTo>
                <a:lnTo>
                  <a:pt x="74966" y="5420"/>
                </a:lnTo>
                <a:lnTo>
                  <a:pt x="75068" y="5318"/>
                </a:lnTo>
                <a:lnTo>
                  <a:pt x="71898" y="5523"/>
                </a:lnTo>
                <a:lnTo>
                  <a:pt x="72000" y="5625"/>
                </a:lnTo>
                <a:lnTo>
                  <a:pt x="70261" y="5420"/>
                </a:lnTo>
                <a:lnTo>
                  <a:pt x="70159" y="5523"/>
                </a:lnTo>
                <a:lnTo>
                  <a:pt x="69750" y="5523"/>
                </a:lnTo>
                <a:lnTo>
                  <a:pt x="70261" y="5318"/>
                </a:lnTo>
                <a:lnTo>
                  <a:pt x="69239" y="4909"/>
                </a:lnTo>
                <a:lnTo>
                  <a:pt x="70568" y="4909"/>
                </a:lnTo>
                <a:lnTo>
                  <a:pt x="69443" y="4807"/>
                </a:lnTo>
                <a:lnTo>
                  <a:pt x="70057" y="4705"/>
                </a:lnTo>
                <a:close/>
                <a:moveTo>
                  <a:pt x="165273" y="4705"/>
                </a:moveTo>
                <a:lnTo>
                  <a:pt x="160773" y="4909"/>
                </a:lnTo>
                <a:lnTo>
                  <a:pt x="160875" y="5011"/>
                </a:lnTo>
                <a:lnTo>
                  <a:pt x="160364" y="5114"/>
                </a:lnTo>
                <a:lnTo>
                  <a:pt x="159341" y="5420"/>
                </a:lnTo>
                <a:lnTo>
                  <a:pt x="158727" y="5625"/>
                </a:lnTo>
                <a:lnTo>
                  <a:pt x="158830" y="5727"/>
                </a:lnTo>
                <a:lnTo>
                  <a:pt x="158216" y="5830"/>
                </a:lnTo>
                <a:lnTo>
                  <a:pt x="158727" y="5932"/>
                </a:lnTo>
                <a:lnTo>
                  <a:pt x="158318" y="6239"/>
                </a:lnTo>
                <a:lnTo>
                  <a:pt x="158727" y="6341"/>
                </a:lnTo>
                <a:lnTo>
                  <a:pt x="158318" y="6443"/>
                </a:lnTo>
                <a:lnTo>
                  <a:pt x="158114" y="6648"/>
                </a:lnTo>
                <a:lnTo>
                  <a:pt x="157602" y="6955"/>
                </a:lnTo>
                <a:lnTo>
                  <a:pt x="158114" y="7261"/>
                </a:lnTo>
                <a:lnTo>
                  <a:pt x="160057" y="7057"/>
                </a:lnTo>
                <a:lnTo>
                  <a:pt x="159750" y="6852"/>
                </a:lnTo>
                <a:lnTo>
                  <a:pt x="160159" y="6341"/>
                </a:lnTo>
                <a:lnTo>
                  <a:pt x="160875" y="6239"/>
                </a:lnTo>
                <a:lnTo>
                  <a:pt x="160875" y="6136"/>
                </a:lnTo>
                <a:lnTo>
                  <a:pt x="161182" y="6034"/>
                </a:lnTo>
                <a:lnTo>
                  <a:pt x="160977" y="5932"/>
                </a:lnTo>
                <a:lnTo>
                  <a:pt x="165273" y="4705"/>
                </a:lnTo>
                <a:close/>
                <a:moveTo>
                  <a:pt x="212114" y="6852"/>
                </a:moveTo>
                <a:lnTo>
                  <a:pt x="211500" y="7261"/>
                </a:lnTo>
                <a:lnTo>
                  <a:pt x="214057" y="7364"/>
                </a:lnTo>
                <a:lnTo>
                  <a:pt x="212114" y="6852"/>
                </a:lnTo>
                <a:close/>
                <a:moveTo>
                  <a:pt x="177955" y="7159"/>
                </a:moveTo>
                <a:lnTo>
                  <a:pt x="178568" y="7466"/>
                </a:lnTo>
                <a:lnTo>
                  <a:pt x="177852" y="7261"/>
                </a:lnTo>
                <a:lnTo>
                  <a:pt x="177955" y="7159"/>
                </a:lnTo>
                <a:close/>
                <a:moveTo>
                  <a:pt x="58602" y="6955"/>
                </a:moveTo>
                <a:lnTo>
                  <a:pt x="57375" y="7159"/>
                </a:lnTo>
                <a:lnTo>
                  <a:pt x="57784" y="7568"/>
                </a:lnTo>
                <a:lnTo>
                  <a:pt x="58602" y="7261"/>
                </a:lnTo>
                <a:lnTo>
                  <a:pt x="58602" y="6955"/>
                </a:lnTo>
                <a:close/>
                <a:moveTo>
                  <a:pt x="108307" y="7568"/>
                </a:moveTo>
                <a:lnTo>
                  <a:pt x="108211" y="7587"/>
                </a:lnTo>
                <a:lnTo>
                  <a:pt x="108211" y="7587"/>
                </a:lnTo>
                <a:lnTo>
                  <a:pt x="108381" y="7603"/>
                </a:lnTo>
                <a:lnTo>
                  <a:pt x="108381" y="7603"/>
                </a:lnTo>
                <a:lnTo>
                  <a:pt x="108307" y="7568"/>
                </a:lnTo>
                <a:close/>
                <a:moveTo>
                  <a:pt x="73636" y="7159"/>
                </a:moveTo>
                <a:lnTo>
                  <a:pt x="74659" y="7670"/>
                </a:lnTo>
                <a:lnTo>
                  <a:pt x="76193" y="7670"/>
                </a:lnTo>
                <a:lnTo>
                  <a:pt x="76193" y="7466"/>
                </a:lnTo>
                <a:lnTo>
                  <a:pt x="75989" y="7261"/>
                </a:lnTo>
                <a:lnTo>
                  <a:pt x="73636" y="7159"/>
                </a:lnTo>
                <a:close/>
                <a:moveTo>
                  <a:pt x="108381" y="7603"/>
                </a:moveTo>
                <a:lnTo>
                  <a:pt x="109841" y="8284"/>
                </a:lnTo>
                <a:lnTo>
                  <a:pt x="110250" y="7773"/>
                </a:lnTo>
                <a:lnTo>
                  <a:pt x="108381" y="7603"/>
                </a:lnTo>
                <a:close/>
                <a:moveTo>
                  <a:pt x="68011" y="6852"/>
                </a:moveTo>
                <a:lnTo>
                  <a:pt x="64227" y="7364"/>
                </a:lnTo>
                <a:lnTo>
                  <a:pt x="63511" y="8386"/>
                </a:lnTo>
                <a:lnTo>
                  <a:pt x="63511" y="8386"/>
                </a:lnTo>
                <a:lnTo>
                  <a:pt x="64534" y="8182"/>
                </a:lnTo>
                <a:lnTo>
                  <a:pt x="64739" y="7773"/>
                </a:lnTo>
                <a:lnTo>
                  <a:pt x="65352" y="7773"/>
                </a:lnTo>
                <a:lnTo>
                  <a:pt x="68011" y="6852"/>
                </a:lnTo>
                <a:close/>
                <a:moveTo>
                  <a:pt x="216716" y="8182"/>
                </a:moveTo>
                <a:lnTo>
                  <a:pt x="217227" y="8489"/>
                </a:lnTo>
                <a:lnTo>
                  <a:pt x="217330" y="8182"/>
                </a:lnTo>
                <a:close/>
                <a:moveTo>
                  <a:pt x="62080" y="6852"/>
                </a:moveTo>
                <a:lnTo>
                  <a:pt x="60852" y="7159"/>
                </a:lnTo>
                <a:lnTo>
                  <a:pt x="61568" y="7364"/>
                </a:lnTo>
                <a:lnTo>
                  <a:pt x="61057" y="7466"/>
                </a:lnTo>
                <a:lnTo>
                  <a:pt x="61057" y="7568"/>
                </a:lnTo>
                <a:lnTo>
                  <a:pt x="60341" y="7773"/>
                </a:lnTo>
                <a:lnTo>
                  <a:pt x="60034" y="7466"/>
                </a:lnTo>
                <a:lnTo>
                  <a:pt x="59420" y="7773"/>
                </a:lnTo>
                <a:lnTo>
                  <a:pt x="59727" y="8182"/>
                </a:lnTo>
                <a:lnTo>
                  <a:pt x="60136" y="8284"/>
                </a:lnTo>
                <a:lnTo>
                  <a:pt x="60443" y="8898"/>
                </a:lnTo>
                <a:lnTo>
                  <a:pt x="61159" y="8898"/>
                </a:lnTo>
                <a:lnTo>
                  <a:pt x="61364" y="8489"/>
                </a:lnTo>
                <a:lnTo>
                  <a:pt x="62182" y="8591"/>
                </a:lnTo>
                <a:lnTo>
                  <a:pt x="63205" y="7773"/>
                </a:lnTo>
                <a:lnTo>
                  <a:pt x="62795" y="7875"/>
                </a:lnTo>
                <a:lnTo>
                  <a:pt x="62795" y="7670"/>
                </a:lnTo>
                <a:lnTo>
                  <a:pt x="62898" y="7670"/>
                </a:lnTo>
                <a:lnTo>
                  <a:pt x="62182" y="7568"/>
                </a:lnTo>
                <a:lnTo>
                  <a:pt x="63409" y="7261"/>
                </a:lnTo>
                <a:lnTo>
                  <a:pt x="63205" y="7159"/>
                </a:lnTo>
                <a:lnTo>
                  <a:pt x="63511" y="6852"/>
                </a:lnTo>
                <a:close/>
                <a:moveTo>
                  <a:pt x="47250" y="6443"/>
                </a:moveTo>
                <a:lnTo>
                  <a:pt x="47148" y="6852"/>
                </a:lnTo>
                <a:lnTo>
                  <a:pt x="43977" y="8386"/>
                </a:lnTo>
                <a:lnTo>
                  <a:pt x="44284" y="8386"/>
                </a:lnTo>
                <a:lnTo>
                  <a:pt x="44898" y="8693"/>
                </a:lnTo>
                <a:lnTo>
                  <a:pt x="44795" y="9102"/>
                </a:lnTo>
                <a:lnTo>
                  <a:pt x="44795" y="9102"/>
                </a:lnTo>
                <a:lnTo>
                  <a:pt x="51955" y="7159"/>
                </a:lnTo>
                <a:lnTo>
                  <a:pt x="51545" y="6545"/>
                </a:lnTo>
                <a:lnTo>
                  <a:pt x="50318" y="6750"/>
                </a:lnTo>
                <a:lnTo>
                  <a:pt x="50420" y="6545"/>
                </a:lnTo>
                <a:lnTo>
                  <a:pt x="50011" y="6648"/>
                </a:lnTo>
                <a:lnTo>
                  <a:pt x="50216" y="6545"/>
                </a:lnTo>
                <a:lnTo>
                  <a:pt x="47250" y="6443"/>
                </a:lnTo>
                <a:close/>
                <a:moveTo>
                  <a:pt x="158625" y="7261"/>
                </a:moveTo>
                <a:lnTo>
                  <a:pt x="157602" y="7875"/>
                </a:lnTo>
                <a:lnTo>
                  <a:pt x="157500" y="8182"/>
                </a:lnTo>
                <a:lnTo>
                  <a:pt x="156989" y="8284"/>
                </a:lnTo>
                <a:lnTo>
                  <a:pt x="159034" y="9102"/>
                </a:lnTo>
                <a:lnTo>
                  <a:pt x="158830" y="9102"/>
                </a:lnTo>
                <a:lnTo>
                  <a:pt x="158830" y="9205"/>
                </a:lnTo>
                <a:lnTo>
                  <a:pt x="158727" y="9205"/>
                </a:lnTo>
                <a:lnTo>
                  <a:pt x="158727" y="9307"/>
                </a:lnTo>
                <a:lnTo>
                  <a:pt x="158625" y="9307"/>
                </a:lnTo>
                <a:lnTo>
                  <a:pt x="160773" y="9614"/>
                </a:lnTo>
                <a:lnTo>
                  <a:pt x="160773" y="9614"/>
                </a:lnTo>
                <a:lnTo>
                  <a:pt x="160568" y="9511"/>
                </a:lnTo>
                <a:lnTo>
                  <a:pt x="161489" y="9511"/>
                </a:lnTo>
                <a:lnTo>
                  <a:pt x="159239" y="8080"/>
                </a:lnTo>
                <a:lnTo>
                  <a:pt x="159341" y="7773"/>
                </a:lnTo>
                <a:lnTo>
                  <a:pt x="159545" y="7670"/>
                </a:lnTo>
                <a:lnTo>
                  <a:pt x="159545" y="7466"/>
                </a:lnTo>
                <a:lnTo>
                  <a:pt x="158625" y="7261"/>
                </a:lnTo>
                <a:close/>
                <a:moveTo>
                  <a:pt x="18920" y="9818"/>
                </a:moveTo>
                <a:lnTo>
                  <a:pt x="18511" y="9920"/>
                </a:lnTo>
                <a:lnTo>
                  <a:pt x="18511" y="9920"/>
                </a:lnTo>
                <a:lnTo>
                  <a:pt x="18637" y="9901"/>
                </a:lnTo>
                <a:lnTo>
                  <a:pt x="18637" y="9901"/>
                </a:lnTo>
                <a:lnTo>
                  <a:pt x="18920" y="9818"/>
                </a:lnTo>
                <a:close/>
                <a:moveTo>
                  <a:pt x="137352" y="10125"/>
                </a:moveTo>
                <a:lnTo>
                  <a:pt x="137352" y="10125"/>
                </a:lnTo>
                <a:lnTo>
                  <a:pt x="137352" y="10125"/>
                </a:lnTo>
                <a:close/>
                <a:moveTo>
                  <a:pt x="88977" y="9818"/>
                </a:moveTo>
                <a:lnTo>
                  <a:pt x="88670" y="10125"/>
                </a:lnTo>
                <a:lnTo>
                  <a:pt x="88466" y="10125"/>
                </a:lnTo>
                <a:lnTo>
                  <a:pt x="88364" y="10432"/>
                </a:lnTo>
                <a:lnTo>
                  <a:pt x="88875" y="10534"/>
                </a:lnTo>
                <a:lnTo>
                  <a:pt x="88568" y="10636"/>
                </a:lnTo>
                <a:lnTo>
                  <a:pt x="89489" y="10636"/>
                </a:lnTo>
                <a:lnTo>
                  <a:pt x="90000" y="10227"/>
                </a:lnTo>
                <a:lnTo>
                  <a:pt x="88977" y="9818"/>
                </a:lnTo>
                <a:close/>
                <a:moveTo>
                  <a:pt x="52466" y="7261"/>
                </a:moveTo>
                <a:lnTo>
                  <a:pt x="48170" y="8591"/>
                </a:lnTo>
                <a:lnTo>
                  <a:pt x="48784" y="8693"/>
                </a:lnTo>
                <a:lnTo>
                  <a:pt x="48375" y="8898"/>
                </a:lnTo>
                <a:lnTo>
                  <a:pt x="50216" y="8795"/>
                </a:lnTo>
                <a:lnTo>
                  <a:pt x="50216" y="8795"/>
                </a:lnTo>
                <a:lnTo>
                  <a:pt x="49705" y="8898"/>
                </a:lnTo>
                <a:lnTo>
                  <a:pt x="49807" y="8898"/>
                </a:lnTo>
                <a:lnTo>
                  <a:pt x="47761" y="9307"/>
                </a:lnTo>
                <a:lnTo>
                  <a:pt x="51545" y="9818"/>
                </a:lnTo>
                <a:lnTo>
                  <a:pt x="48273" y="9920"/>
                </a:lnTo>
                <a:lnTo>
                  <a:pt x="47557" y="10534"/>
                </a:lnTo>
                <a:lnTo>
                  <a:pt x="49193" y="10739"/>
                </a:lnTo>
                <a:lnTo>
                  <a:pt x="48989" y="11352"/>
                </a:lnTo>
                <a:lnTo>
                  <a:pt x="54102" y="10534"/>
                </a:lnTo>
                <a:lnTo>
                  <a:pt x="54102" y="10739"/>
                </a:lnTo>
                <a:lnTo>
                  <a:pt x="54818" y="10841"/>
                </a:lnTo>
                <a:lnTo>
                  <a:pt x="54614" y="10943"/>
                </a:lnTo>
                <a:lnTo>
                  <a:pt x="56148" y="11045"/>
                </a:lnTo>
                <a:lnTo>
                  <a:pt x="57170" y="10534"/>
                </a:lnTo>
                <a:lnTo>
                  <a:pt x="56250" y="10739"/>
                </a:lnTo>
                <a:lnTo>
                  <a:pt x="56455" y="10534"/>
                </a:lnTo>
                <a:lnTo>
                  <a:pt x="56352" y="10432"/>
                </a:lnTo>
                <a:lnTo>
                  <a:pt x="58295" y="10023"/>
                </a:lnTo>
                <a:lnTo>
                  <a:pt x="57989" y="9920"/>
                </a:lnTo>
                <a:lnTo>
                  <a:pt x="57989" y="9818"/>
                </a:lnTo>
                <a:lnTo>
                  <a:pt x="56864" y="9409"/>
                </a:lnTo>
                <a:lnTo>
                  <a:pt x="57682" y="7670"/>
                </a:lnTo>
                <a:lnTo>
                  <a:pt x="56455" y="7364"/>
                </a:lnTo>
                <a:lnTo>
                  <a:pt x="55739" y="8489"/>
                </a:lnTo>
                <a:lnTo>
                  <a:pt x="55023" y="8693"/>
                </a:lnTo>
                <a:lnTo>
                  <a:pt x="55023" y="8693"/>
                </a:lnTo>
                <a:lnTo>
                  <a:pt x="55227" y="7875"/>
                </a:lnTo>
                <a:lnTo>
                  <a:pt x="54614" y="7773"/>
                </a:lnTo>
                <a:lnTo>
                  <a:pt x="53591" y="8080"/>
                </a:lnTo>
                <a:lnTo>
                  <a:pt x="53693" y="7977"/>
                </a:lnTo>
                <a:lnTo>
                  <a:pt x="53182" y="8080"/>
                </a:lnTo>
                <a:lnTo>
                  <a:pt x="53182" y="8080"/>
                </a:lnTo>
                <a:lnTo>
                  <a:pt x="53898" y="7773"/>
                </a:lnTo>
                <a:lnTo>
                  <a:pt x="51750" y="7875"/>
                </a:lnTo>
                <a:lnTo>
                  <a:pt x="52466" y="7261"/>
                </a:lnTo>
                <a:close/>
                <a:moveTo>
                  <a:pt x="60341" y="10330"/>
                </a:moveTo>
                <a:lnTo>
                  <a:pt x="58602" y="10841"/>
                </a:lnTo>
                <a:lnTo>
                  <a:pt x="59114" y="11148"/>
                </a:lnTo>
                <a:lnTo>
                  <a:pt x="60136" y="11352"/>
                </a:lnTo>
                <a:lnTo>
                  <a:pt x="61159" y="11045"/>
                </a:lnTo>
                <a:lnTo>
                  <a:pt x="60239" y="10432"/>
                </a:lnTo>
                <a:lnTo>
                  <a:pt x="60341" y="10330"/>
                </a:lnTo>
                <a:close/>
                <a:moveTo>
                  <a:pt x="175193" y="11250"/>
                </a:moveTo>
                <a:lnTo>
                  <a:pt x="176114" y="11557"/>
                </a:lnTo>
                <a:lnTo>
                  <a:pt x="176114" y="12068"/>
                </a:lnTo>
                <a:lnTo>
                  <a:pt x="177136" y="12170"/>
                </a:lnTo>
                <a:lnTo>
                  <a:pt x="177136" y="12170"/>
                </a:lnTo>
                <a:lnTo>
                  <a:pt x="176011" y="12068"/>
                </a:lnTo>
                <a:lnTo>
                  <a:pt x="175193" y="11250"/>
                </a:lnTo>
                <a:close/>
                <a:moveTo>
                  <a:pt x="73023" y="11557"/>
                </a:moveTo>
                <a:lnTo>
                  <a:pt x="72307" y="12375"/>
                </a:lnTo>
                <a:lnTo>
                  <a:pt x="73432" y="12375"/>
                </a:lnTo>
                <a:lnTo>
                  <a:pt x="74148" y="11659"/>
                </a:lnTo>
                <a:lnTo>
                  <a:pt x="73023" y="11557"/>
                </a:lnTo>
                <a:close/>
                <a:moveTo>
                  <a:pt x="108409" y="13295"/>
                </a:moveTo>
                <a:lnTo>
                  <a:pt x="108716" y="13398"/>
                </a:lnTo>
                <a:lnTo>
                  <a:pt x="108818" y="13398"/>
                </a:lnTo>
                <a:lnTo>
                  <a:pt x="108409" y="13295"/>
                </a:lnTo>
                <a:close/>
                <a:moveTo>
                  <a:pt x="9205" y="13807"/>
                </a:moveTo>
                <a:lnTo>
                  <a:pt x="9102" y="13909"/>
                </a:lnTo>
                <a:lnTo>
                  <a:pt x="9205" y="13909"/>
                </a:lnTo>
                <a:lnTo>
                  <a:pt x="9205" y="13807"/>
                </a:lnTo>
                <a:close/>
                <a:moveTo>
                  <a:pt x="5420" y="11045"/>
                </a:moveTo>
                <a:lnTo>
                  <a:pt x="0" y="14420"/>
                </a:lnTo>
                <a:lnTo>
                  <a:pt x="511" y="14318"/>
                </a:lnTo>
                <a:lnTo>
                  <a:pt x="1227" y="13909"/>
                </a:lnTo>
                <a:lnTo>
                  <a:pt x="1227" y="13705"/>
                </a:lnTo>
                <a:lnTo>
                  <a:pt x="1739" y="13398"/>
                </a:lnTo>
                <a:lnTo>
                  <a:pt x="1636" y="13500"/>
                </a:lnTo>
                <a:lnTo>
                  <a:pt x="2352" y="13295"/>
                </a:lnTo>
                <a:lnTo>
                  <a:pt x="2148" y="13398"/>
                </a:lnTo>
                <a:lnTo>
                  <a:pt x="2761" y="13193"/>
                </a:lnTo>
                <a:lnTo>
                  <a:pt x="2761" y="13193"/>
                </a:lnTo>
                <a:lnTo>
                  <a:pt x="1636" y="14011"/>
                </a:lnTo>
                <a:lnTo>
                  <a:pt x="3273" y="14114"/>
                </a:lnTo>
                <a:lnTo>
                  <a:pt x="3068" y="14625"/>
                </a:lnTo>
                <a:lnTo>
                  <a:pt x="3375" y="15034"/>
                </a:lnTo>
                <a:lnTo>
                  <a:pt x="3989" y="14932"/>
                </a:lnTo>
                <a:lnTo>
                  <a:pt x="3682" y="15136"/>
                </a:lnTo>
                <a:lnTo>
                  <a:pt x="4295" y="14932"/>
                </a:lnTo>
                <a:lnTo>
                  <a:pt x="4193" y="15034"/>
                </a:lnTo>
                <a:lnTo>
                  <a:pt x="4193" y="15034"/>
                </a:lnTo>
                <a:lnTo>
                  <a:pt x="4602" y="14727"/>
                </a:lnTo>
                <a:lnTo>
                  <a:pt x="4500" y="14625"/>
                </a:lnTo>
                <a:lnTo>
                  <a:pt x="5523" y="14318"/>
                </a:lnTo>
                <a:lnTo>
                  <a:pt x="5318" y="14318"/>
                </a:lnTo>
                <a:lnTo>
                  <a:pt x="5830" y="14114"/>
                </a:lnTo>
                <a:lnTo>
                  <a:pt x="5727" y="14114"/>
                </a:lnTo>
                <a:lnTo>
                  <a:pt x="5727" y="13909"/>
                </a:lnTo>
                <a:lnTo>
                  <a:pt x="6136" y="14011"/>
                </a:lnTo>
                <a:lnTo>
                  <a:pt x="6750" y="14011"/>
                </a:lnTo>
                <a:lnTo>
                  <a:pt x="6852" y="13807"/>
                </a:lnTo>
                <a:lnTo>
                  <a:pt x="7159" y="13909"/>
                </a:lnTo>
                <a:lnTo>
                  <a:pt x="8386" y="13500"/>
                </a:lnTo>
                <a:lnTo>
                  <a:pt x="8080" y="13398"/>
                </a:lnTo>
                <a:lnTo>
                  <a:pt x="7977" y="13398"/>
                </a:lnTo>
                <a:lnTo>
                  <a:pt x="8080" y="13193"/>
                </a:lnTo>
                <a:lnTo>
                  <a:pt x="8080" y="12886"/>
                </a:lnTo>
                <a:lnTo>
                  <a:pt x="7364" y="12682"/>
                </a:lnTo>
                <a:lnTo>
                  <a:pt x="7364" y="12682"/>
                </a:lnTo>
                <a:lnTo>
                  <a:pt x="7568" y="12784"/>
                </a:lnTo>
                <a:lnTo>
                  <a:pt x="6852" y="12886"/>
                </a:lnTo>
                <a:lnTo>
                  <a:pt x="7261" y="12682"/>
                </a:lnTo>
                <a:lnTo>
                  <a:pt x="6341" y="12682"/>
                </a:lnTo>
                <a:lnTo>
                  <a:pt x="6034" y="12989"/>
                </a:lnTo>
                <a:lnTo>
                  <a:pt x="6034" y="13193"/>
                </a:lnTo>
                <a:lnTo>
                  <a:pt x="5625" y="13398"/>
                </a:lnTo>
                <a:lnTo>
                  <a:pt x="5625" y="13398"/>
                </a:lnTo>
                <a:lnTo>
                  <a:pt x="5932" y="13193"/>
                </a:lnTo>
                <a:lnTo>
                  <a:pt x="5523" y="13295"/>
                </a:lnTo>
                <a:lnTo>
                  <a:pt x="5523" y="13091"/>
                </a:lnTo>
                <a:lnTo>
                  <a:pt x="6545" y="12375"/>
                </a:lnTo>
                <a:lnTo>
                  <a:pt x="6136" y="12375"/>
                </a:lnTo>
                <a:lnTo>
                  <a:pt x="6648" y="12068"/>
                </a:lnTo>
                <a:lnTo>
                  <a:pt x="5830" y="11659"/>
                </a:lnTo>
                <a:lnTo>
                  <a:pt x="5932" y="11557"/>
                </a:lnTo>
                <a:lnTo>
                  <a:pt x="5727" y="11352"/>
                </a:lnTo>
                <a:lnTo>
                  <a:pt x="5523" y="11557"/>
                </a:lnTo>
                <a:lnTo>
                  <a:pt x="5523" y="11352"/>
                </a:lnTo>
                <a:lnTo>
                  <a:pt x="5625" y="11250"/>
                </a:lnTo>
                <a:lnTo>
                  <a:pt x="5420" y="11045"/>
                </a:lnTo>
                <a:close/>
                <a:moveTo>
                  <a:pt x="113011" y="13193"/>
                </a:moveTo>
                <a:lnTo>
                  <a:pt x="112807" y="13398"/>
                </a:lnTo>
                <a:lnTo>
                  <a:pt x="112500" y="13398"/>
                </a:lnTo>
                <a:lnTo>
                  <a:pt x="112193" y="13602"/>
                </a:lnTo>
                <a:lnTo>
                  <a:pt x="111682" y="13500"/>
                </a:lnTo>
                <a:lnTo>
                  <a:pt x="111682" y="13500"/>
                </a:lnTo>
                <a:lnTo>
                  <a:pt x="111784" y="13807"/>
                </a:lnTo>
                <a:lnTo>
                  <a:pt x="111170" y="13500"/>
                </a:lnTo>
                <a:lnTo>
                  <a:pt x="110864" y="13500"/>
                </a:lnTo>
                <a:lnTo>
                  <a:pt x="110864" y="13807"/>
                </a:lnTo>
                <a:lnTo>
                  <a:pt x="110250" y="13602"/>
                </a:lnTo>
                <a:lnTo>
                  <a:pt x="110148" y="14011"/>
                </a:lnTo>
                <a:lnTo>
                  <a:pt x="109739" y="14011"/>
                </a:lnTo>
                <a:lnTo>
                  <a:pt x="109636" y="14216"/>
                </a:lnTo>
                <a:lnTo>
                  <a:pt x="109432" y="14114"/>
                </a:lnTo>
                <a:lnTo>
                  <a:pt x="109534" y="14011"/>
                </a:lnTo>
                <a:lnTo>
                  <a:pt x="109330" y="13807"/>
                </a:lnTo>
                <a:lnTo>
                  <a:pt x="109534" y="13602"/>
                </a:lnTo>
                <a:lnTo>
                  <a:pt x="108716" y="13398"/>
                </a:lnTo>
                <a:lnTo>
                  <a:pt x="108511" y="13398"/>
                </a:lnTo>
                <a:lnTo>
                  <a:pt x="108716" y="13705"/>
                </a:lnTo>
                <a:lnTo>
                  <a:pt x="108102" y="13500"/>
                </a:lnTo>
                <a:lnTo>
                  <a:pt x="108102" y="13500"/>
                </a:lnTo>
                <a:lnTo>
                  <a:pt x="108205" y="13602"/>
                </a:lnTo>
                <a:lnTo>
                  <a:pt x="108102" y="13705"/>
                </a:lnTo>
                <a:lnTo>
                  <a:pt x="107898" y="13705"/>
                </a:lnTo>
                <a:lnTo>
                  <a:pt x="108205" y="13807"/>
                </a:lnTo>
                <a:lnTo>
                  <a:pt x="107693" y="13807"/>
                </a:lnTo>
                <a:lnTo>
                  <a:pt x="107795" y="14011"/>
                </a:lnTo>
                <a:lnTo>
                  <a:pt x="107386" y="14011"/>
                </a:lnTo>
                <a:lnTo>
                  <a:pt x="109125" y="14114"/>
                </a:lnTo>
                <a:lnTo>
                  <a:pt x="108614" y="14318"/>
                </a:lnTo>
                <a:lnTo>
                  <a:pt x="109125" y="14318"/>
                </a:lnTo>
                <a:lnTo>
                  <a:pt x="109125" y="14420"/>
                </a:lnTo>
                <a:lnTo>
                  <a:pt x="107898" y="14523"/>
                </a:lnTo>
                <a:lnTo>
                  <a:pt x="107795" y="14727"/>
                </a:lnTo>
                <a:lnTo>
                  <a:pt x="109227" y="14830"/>
                </a:lnTo>
                <a:lnTo>
                  <a:pt x="108818" y="15136"/>
                </a:lnTo>
                <a:lnTo>
                  <a:pt x="109227" y="15034"/>
                </a:lnTo>
                <a:lnTo>
                  <a:pt x="108307" y="15341"/>
                </a:lnTo>
                <a:lnTo>
                  <a:pt x="108716" y="15545"/>
                </a:lnTo>
                <a:lnTo>
                  <a:pt x="109432" y="15443"/>
                </a:lnTo>
                <a:lnTo>
                  <a:pt x="111375" y="15852"/>
                </a:lnTo>
                <a:lnTo>
                  <a:pt x="114648" y="14625"/>
                </a:lnTo>
                <a:lnTo>
                  <a:pt x="114648" y="14216"/>
                </a:lnTo>
                <a:lnTo>
                  <a:pt x="114034" y="13807"/>
                </a:lnTo>
                <a:lnTo>
                  <a:pt x="113830" y="13500"/>
                </a:lnTo>
                <a:lnTo>
                  <a:pt x="114239" y="13295"/>
                </a:lnTo>
                <a:lnTo>
                  <a:pt x="113011" y="13193"/>
                </a:lnTo>
                <a:close/>
                <a:moveTo>
                  <a:pt x="65557" y="13705"/>
                </a:moveTo>
                <a:lnTo>
                  <a:pt x="63102" y="15750"/>
                </a:lnTo>
                <a:lnTo>
                  <a:pt x="63818" y="15750"/>
                </a:lnTo>
                <a:lnTo>
                  <a:pt x="64023" y="16159"/>
                </a:lnTo>
                <a:lnTo>
                  <a:pt x="66309" y="15364"/>
                </a:lnTo>
                <a:lnTo>
                  <a:pt x="66309" y="15364"/>
                </a:lnTo>
                <a:lnTo>
                  <a:pt x="67091" y="15852"/>
                </a:lnTo>
                <a:lnTo>
                  <a:pt x="68114" y="15545"/>
                </a:lnTo>
                <a:lnTo>
                  <a:pt x="67091" y="15443"/>
                </a:lnTo>
                <a:lnTo>
                  <a:pt x="67295" y="14830"/>
                </a:lnTo>
                <a:lnTo>
                  <a:pt x="65659" y="14011"/>
                </a:lnTo>
                <a:lnTo>
                  <a:pt x="65557" y="13705"/>
                </a:lnTo>
                <a:close/>
                <a:moveTo>
                  <a:pt x="128864" y="16773"/>
                </a:moveTo>
                <a:lnTo>
                  <a:pt x="128455" y="16875"/>
                </a:lnTo>
                <a:lnTo>
                  <a:pt x="128455" y="16875"/>
                </a:lnTo>
                <a:lnTo>
                  <a:pt x="128785" y="16804"/>
                </a:lnTo>
                <a:lnTo>
                  <a:pt x="128785" y="16804"/>
                </a:lnTo>
                <a:lnTo>
                  <a:pt x="128864" y="16773"/>
                </a:lnTo>
                <a:close/>
                <a:moveTo>
                  <a:pt x="73227" y="6955"/>
                </a:moveTo>
                <a:lnTo>
                  <a:pt x="70773" y="7364"/>
                </a:lnTo>
                <a:lnTo>
                  <a:pt x="71080" y="7670"/>
                </a:lnTo>
                <a:lnTo>
                  <a:pt x="70159" y="7773"/>
                </a:lnTo>
                <a:lnTo>
                  <a:pt x="70466" y="8080"/>
                </a:lnTo>
                <a:lnTo>
                  <a:pt x="70466" y="8386"/>
                </a:lnTo>
                <a:lnTo>
                  <a:pt x="69443" y="8386"/>
                </a:lnTo>
                <a:lnTo>
                  <a:pt x="69955" y="8693"/>
                </a:lnTo>
                <a:lnTo>
                  <a:pt x="69545" y="9205"/>
                </a:lnTo>
                <a:lnTo>
                  <a:pt x="68318" y="9205"/>
                </a:lnTo>
                <a:lnTo>
                  <a:pt x="69545" y="8898"/>
                </a:lnTo>
                <a:lnTo>
                  <a:pt x="69136" y="8489"/>
                </a:lnTo>
                <a:lnTo>
                  <a:pt x="69443" y="7773"/>
                </a:lnTo>
                <a:lnTo>
                  <a:pt x="71284" y="6955"/>
                </a:lnTo>
                <a:lnTo>
                  <a:pt x="71284" y="6955"/>
                </a:lnTo>
                <a:lnTo>
                  <a:pt x="67193" y="8284"/>
                </a:lnTo>
                <a:lnTo>
                  <a:pt x="66682" y="8898"/>
                </a:lnTo>
                <a:lnTo>
                  <a:pt x="67909" y="9205"/>
                </a:lnTo>
                <a:lnTo>
                  <a:pt x="66477" y="9205"/>
                </a:lnTo>
                <a:lnTo>
                  <a:pt x="68114" y="9716"/>
                </a:lnTo>
                <a:lnTo>
                  <a:pt x="67909" y="9920"/>
                </a:lnTo>
                <a:lnTo>
                  <a:pt x="70875" y="10125"/>
                </a:lnTo>
                <a:lnTo>
                  <a:pt x="70875" y="10023"/>
                </a:lnTo>
                <a:lnTo>
                  <a:pt x="72205" y="10227"/>
                </a:lnTo>
                <a:lnTo>
                  <a:pt x="72614" y="9716"/>
                </a:lnTo>
                <a:lnTo>
                  <a:pt x="73534" y="9920"/>
                </a:lnTo>
                <a:lnTo>
                  <a:pt x="73432" y="10227"/>
                </a:lnTo>
                <a:lnTo>
                  <a:pt x="73841" y="10330"/>
                </a:lnTo>
                <a:lnTo>
                  <a:pt x="73636" y="10432"/>
                </a:lnTo>
                <a:lnTo>
                  <a:pt x="74148" y="10330"/>
                </a:lnTo>
                <a:lnTo>
                  <a:pt x="74250" y="10739"/>
                </a:lnTo>
                <a:lnTo>
                  <a:pt x="73432" y="11148"/>
                </a:lnTo>
                <a:lnTo>
                  <a:pt x="74685" y="10969"/>
                </a:lnTo>
                <a:lnTo>
                  <a:pt x="74761" y="11045"/>
                </a:lnTo>
                <a:lnTo>
                  <a:pt x="74557" y="11148"/>
                </a:lnTo>
                <a:lnTo>
                  <a:pt x="75375" y="11557"/>
                </a:lnTo>
                <a:lnTo>
                  <a:pt x="75477" y="12273"/>
                </a:lnTo>
                <a:lnTo>
                  <a:pt x="73534" y="13398"/>
                </a:lnTo>
                <a:lnTo>
                  <a:pt x="73636" y="13807"/>
                </a:lnTo>
                <a:lnTo>
                  <a:pt x="72000" y="14216"/>
                </a:lnTo>
                <a:lnTo>
                  <a:pt x="72000" y="14318"/>
                </a:lnTo>
                <a:lnTo>
                  <a:pt x="72000" y="14420"/>
                </a:lnTo>
                <a:lnTo>
                  <a:pt x="71898" y="14625"/>
                </a:lnTo>
                <a:lnTo>
                  <a:pt x="72000" y="14318"/>
                </a:lnTo>
                <a:lnTo>
                  <a:pt x="71080" y="14114"/>
                </a:lnTo>
                <a:lnTo>
                  <a:pt x="70057" y="14727"/>
                </a:lnTo>
                <a:lnTo>
                  <a:pt x="70977" y="15136"/>
                </a:lnTo>
                <a:lnTo>
                  <a:pt x="72307" y="14727"/>
                </a:lnTo>
                <a:lnTo>
                  <a:pt x="72818" y="14830"/>
                </a:lnTo>
                <a:lnTo>
                  <a:pt x="72716" y="15034"/>
                </a:lnTo>
                <a:lnTo>
                  <a:pt x="72716" y="15034"/>
                </a:lnTo>
                <a:lnTo>
                  <a:pt x="73330" y="14830"/>
                </a:lnTo>
                <a:lnTo>
                  <a:pt x="73125" y="15034"/>
                </a:lnTo>
                <a:lnTo>
                  <a:pt x="73739" y="15545"/>
                </a:lnTo>
                <a:lnTo>
                  <a:pt x="73636" y="15648"/>
                </a:lnTo>
                <a:lnTo>
                  <a:pt x="74148" y="15750"/>
                </a:lnTo>
                <a:lnTo>
                  <a:pt x="73636" y="15955"/>
                </a:lnTo>
                <a:lnTo>
                  <a:pt x="74250" y="16261"/>
                </a:lnTo>
                <a:lnTo>
                  <a:pt x="74045" y="16364"/>
                </a:lnTo>
                <a:lnTo>
                  <a:pt x="76909" y="17386"/>
                </a:lnTo>
                <a:lnTo>
                  <a:pt x="77318" y="17080"/>
                </a:lnTo>
                <a:lnTo>
                  <a:pt x="76398" y="16364"/>
                </a:lnTo>
                <a:lnTo>
                  <a:pt x="76500" y="16261"/>
                </a:lnTo>
                <a:lnTo>
                  <a:pt x="75989" y="15648"/>
                </a:lnTo>
                <a:lnTo>
                  <a:pt x="76705" y="15648"/>
                </a:lnTo>
                <a:lnTo>
                  <a:pt x="78034" y="16568"/>
                </a:lnTo>
                <a:lnTo>
                  <a:pt x="78239" y="16364"/>
                </a:lnTo>
                <a:lnTo>
                  <a:pt x="78545" y="16364"/>
                </a:lnTo>
                <a:lnTo>
                  <a:pt x="78545" y="15648"/>
                </a:lnTo>
                <a:lnTo>
                  <a:pt x="78955" y="15955"/>
                </a:lnTo>
                <a:lnTo>
                  <a:pt x="78955" y="15443"/>
                </a:lnTo>
                <a:lnTo>
                  <a:pt x="79057" y="15341"/>
                </a:lnTo>
                <a:lnTo>
                  <a:pt x="78750" y="15341"/>
                </a:lnTo>
                <a:lnTo>
                  <a:pt x="78545" y="15136"/>
                </a:lnTo>
                <a:lnTo>
                  <a:pt x="78955" y="14932"/>
                </a:lnTo>
                <a:lnTo>
                  <a:pt x="78648" y="14932"/>
                </a:lnTo>
                <a:lnTo>
                  <a:pt x="78955" y="14830"/>
                </a:lnTo>
                <a:lnTo>
                  <a:pt x="78648" y="14625"/>
                </a:lnTo>
                <a:lnTo>
                  <a:pt x="78034" y="14625"/>
                </a:lnTo>
                <a:lnTo>
                  <a:pt x="77830" y="14216"/>
                </a:lnTo>
                <a:lnTo>
                  <a:pt x="78034" y="14114"/>
                </a:lnTo>
                <a:lnTo>
                  <a:pt x="77523" y="14011"/>
                </a:lnTo>
                <a:lnTo>
                  <a:pt x="77727" y="13807"/>
                </a:lnTo>
                <a:lnTo>
                  <a:pt x="77318" y="13398"/>
                </a:lnTo>
                <a:lnTo>
                  <a:pt x="78341" y="13602"/>
                </a:lnTo>
                <a:lnTo>
                  <a:pt x="78136" y="13193"/>
                </a:lnTo>
                <a:lnTo>
                  <a:pt x="78545" y="13091"/>
                </a:lnTo>
                <a:lnTo>
                  <a:pt x="79466" y="13398"/>
                </a:lnTo>
                <a:lnTo>
                  <a:pt x="79159" y="13602"/>
                </a:lnTo>
                <a:lnTo>
                  <a:pt x="79159" y="13602"/>
                </a:lnTo>
                <a:lnTo>
                  <a:pt x="80284" y="13295"/>
                </a:lnTo>
                <a:lnTo>
                  <a:pt x="79466" y="13909"/>
                </a:lnTo>
                <a:lnTo>
                  <a:pt x="79568" y="14318"/>
                </a:lnTo>
                <a:lnTo>
                  <a:pt x="79977" y="14114"/>
                </a:lnTo>
                <a:lnTo>
                  <a:pt x="80182" y="14420"/>
                </a:lnTo>
                <a:lnTo>
                  <a:pt x="80489" y="14420"/>
                </a:lnTo>
                <a:lnTo>
                  <a:pt x="80693" y="13909"/>
                </a:lnTo>
                <a:lnTo>
                  <a:pt x="80489" y="13909"/>
                </a:lnTo>
                <a:lnTo>
                  <a:pt x="81818" y="13602"/>
                </a:lnTo>
                <a:lnTo>
                  <a:pt x="81511" y="13398"/>
                </a:lnTo>
                <a:lnTo>
                  <a:pt x="81716" y="13295"/>
                </a:lnTo>
                <a:lnTo>
                  <a:pt x="81614" y="13193"/>
                </a:lnTo>
                <a:lnTo>
                  <a:pt x="82023" y="13295"/>
                </a:lnTo>
                <a:lnTo>
                  <a:pt x="82023" y="12989"/>
                </a:lnTo>
                <a:lnTo>
                  <a:pt x="82227" y="12989"/>
                </a:lnTo>
                <a:lnTo>
                  <a:pt x="82227" y="12682"/>
                </a:lnTo>
                <a:lnTo>
                  <a:pt x="81000" y="12886"/>
                </a:lnTo>
                <a:lnTo>
                  <a:pt x="81716" y="12477"/>
                </a:lnTo>
                <a:lnTo>
                  <a:pt x="80591" y="12375"/>
                </a:lnTo>
                <a:lnTo>
                  <a:pt x="81307" y="12170"/>
                </a:lnTo>
                <a:lnTo>
                  <a:pt x="80591" y="11966"/>
                </a:lnTo>
                <a:lnTo>
                  <a:pt x="80795" y="11864"/>
                </a:lnTo>
                <a:lnTo>
                  <a:pt x="80284" y="12068"/>
                </a:lnTo>
                <a:lnTo>
                  <a:pt x="80386" y="11864"/>
                </a:lnTo>
                <a:lnTo>
                  <a:pt x="80080" y="11864"/>
                </a:lnTo>
                <a:lnTo>
                  <a:pt x="80182" y="11761"/>
                </a:lnTo>
                <a:lnTo>
                  <a:pt x="79670" y="11966"/>
                </a:lnTo>
                <a:lnTo>
                  <a:pt x="80080" y="11557"/>
                </a:lnTo>
                <a:lnTo>
                  <a:pt x="79670" y="11761"/>
                </a:lnTo>
                <a:lnTo>
                  <a:pt x="79466" y="11761"/>
                </a:lnTo>
                <a:lnTo>
                  <a:pt x="79568" y="11557"/>
                </a:lnTo>
                <a:lnTo>
                  <a:pt x="79773" y="11455"/>
                </a:lnTo>
                <a:lnTo>
                  <a:pt x="79057" y="11352"/>
                </a:lnTo>
                <a:lnTo>
                  <a:pt x="78955" y="11148"/>
                </a:lnTo>
                <a:lnTo>
                  <a:pt x="78239" y="11045"/>
                </a:lnTo>
                <a:lnTo>
                  <a:pt x="79466" y="10943"/>
                </a:lnTo>
                <a:lnTo>
                  <a:pt x="78648" y="10841"/>
                </a:lnTo>
                <a:lnTo>
                  <a:pt x="80284" y="10739"/>
                </a:lnTo>
                <a:lnTo>
                  <a:pt x="78648" y="10534"/>
                </a:lnTo>
                <a:lnTo>
                  <a:pt x="80080" y="10330"/>
                </a:lnTo>
                <a:lnTo>
                  <a:pt x="79670" y="10023"/>
                </a:lnTo>
                <a:lnTo>
                  <a:pt x="79057" y="10125"/>
                </a:lnTo>
                <a:lnTo>
                  <a:pt x="79364" y="9920"/>
                </a:lnTo>
                <a:lnTo>
                  <a:pt x="78443" y="10023"/>
                </a:lnTo>
                <a:lnTo>
                  <a:pt x="79568" y="9716"/>
                </a:lnTo>
                <a:lnTo>
                  <a:pt x="79466" y="9409"/>
                </a:lnTo>
                <a:lnTo>
                  <a:pt x="78750" y="9409"/>
                </a:lnTo>
                <a:lnTo>
                  <a:pt x="77625" y="10023"/>
                </a:lnTo>
                <a:lnTo>
                  <a:pt x="77420" y="9716"/>
                </a:lnTo>
                <a:lnTo>
                  <a:pt x="78545" y="9205"/>
                </a:lnTo>
                <a:lnTo>
                  <a:pt x="77216" y="9409"/>
                </a:lnTo>
                <a:lnTo>
                  <a:pt x="77216" y="9409"/>
                </a:lnTo>
                <a:lnTo>
                  <a:pt x="78341" y="8898"/>
                </a:lnTo>
                <a:lnTo>
                  <a:pt x="76500" y="8898"/>
                </a:lnTo>
                <a:lnTo>
                  <a:pt x="77011" y="8591"/>
                </a:lnTo>
                <a:lnTo>
                  <a:pt x="75886" y="9000"/>
                </a:lnTo>
                <a:lnTo>
                  <a:pt x="76398" y="8693"/>
                </a:lnTo>
                <a:lnTo>
                  <a:pt x="76091" y="8693"/>
                </a:lnTo>
                <a:lnTo>
                  <a:pt x="76807" y="8386"/>
                </a:lnTo>
                <a:lnTo>
                  <a:pt x="76807" y="8386"/>
                </a:lnTo>
                <a:lnTo>
                  <a:pt x="75580" y="8591"/>
                </a:lnTo>
                <a:lnTo>
                  <a:pt x="75580" y="8591"/>
                </a:lnTo>
                <a:lnTo>
                  <a:pt x="76500" y="8182"/>
                </a:lnTo>
                <a:lnTo>
                  <a:pt x="74761" y="7875"/>
                </a:lnTo>
                <a:lnTo>
                  <a:pt x="74761" y="7875"/>
                </a:lnTo>
                <a:lnTo>
                  <a:pt x="74864" y="8182"/>
                </a:lnTo>
                <a:lnTo>
                  <a:pt x="74045" y="8489"/>
                </a:lnTo>
                <a:lnTo>
                  <a:pt x="73739" y="8080"/>
                </a:lnTo>
                <a:lnTo>
                  <a:pt x="72511" y="8489"/>
                </a:lnTo>
                <a:lnTo>
                  <a:pt x="72818" y="8284"/>
                </a:lnTo>
                <a:lnTo>
                  <a:pt x="72716" y="8182"/>
                </a:lnTo>
                <a:lnTo>
                  <a:pt x="73125" y="7977"/>
                </a:lnTo>
                <a:lnTo>
                  <a:pt x="72614" y="8182"/>
                </a:lnTo>
                <a:lnTo>
                  <a:pt x="73534" y="7773"/>
                </a:lnTo>
                <a:lnTo>
                  <a:pt x="73227" y="6955"/>
                </a:lnTo>
                <a:close/>
                <a:moveTo>
                  <a:pt x="103500" y="0"/>
                </a:moveTo>
                <a:lnTo>
                  <a:pt x="103807" y="102"/>
                </a:lnTo>
                <a:lnTo>
                  <a:pt x="99205" y="205"/>
                </a:lnTo>
                <a:lnTo>
                  <a:pt x="101864" y="307"/>
                </a:lnTo>
                <a:lnTo>
                  <a:pt x="99614" y="409"/>
                </a:lnTo>
                <a:lnTo>
                  <a:pt x="100125" y="511"/>
                </a:lnTo>
                <a:lnTo>
                  <a:pt x="99818" y="818"/>
                </a:lnTo>
                <a:lnTo>
                  <a:pt x="97057" y="511"/>
                </a:lnTo>
                <a:lnTo>
                  <a:pt x="97057" y="818"/>
                </a:lnTo>
                <a:lnTo>
                  <a:pt x="94705" y="1023"/>
                </a:lnTo>
                <a:lnTo>
                  <a:pt x="94705" y="614"/>
                </a:lnTo>
                <a:lnTo>
                  <a:pt x="91841" y="818"/>
                </a:lnTo>
                <a:lnTo>
                  <a:pt x="92966" y="1227"/>
                </a:lnTo>
                <a:lnTo>
                  <a:pt x="90716" y="920"/>
                </a:lnTo>
                <a:lnTo>
                  <a:pt x="86625" y="1841"/>
                </a:lnTo>
                <a:lnTo>
                  <a:pt x="86932" y="2148"/>
                </a:lnTo>
                <a:lnTo>
                  <a:pt x="87955" y="2045"/>
                </a:lnTo>
                <a:lnTo>
                  <a:pt x="87955" y="2045"/>
                </a:lnTo>
                <a:lnTo>
                  <a:pt x="81818" y="3477"/>
                </a:lnTo>
                <a:lnTo>
                  <a:pt x="83148" y="3682"/>
                </a:lnTo>
                <a:lnTo>
                  <a:pt x="82841" y="3784"/>
                </a:lnTo>
                <a:lnTo>
                  <a:pt x="85091" y="3989"/>
                </a:lnTo>
                <a:lnTo>
                  <a:pt x="82023" y="4295"/>
                </a:lnTo>
                <a:lnTo>
                  <a:pt x="82125" y="4398"/>
                </a:lnTo>
                <a:lnTo>
                  <a:pt x="82125" y="4500"/>
                </a:lnTo>
                <a:lnTo>
                  <a:pt x="83557" y="4602"/>
                </a:lnTo>
                <a:lnTo>
                  <a:pt x="82534" y="4807"/>
                </a:lnTo>
                <a:lnTo>
                  <a:pt x="88568" y="5318"/>
                </a:lnTo>
                <a:lnTo>
                  <a:pt x="88568" y="5625"/>
                </a:lnTo>
                <a:lnTo>
                  <a:pt x="89489" y="6341"/>
                </a:lnTo>
                <a:lnTo>
                  <a:pt x="88670" y="6648"/>
                </a:lnTo>
                <a:lnTo>
                  <a:pt x="89386" y="6750"/>
                </a:lnTo>
                <a:lnTo>
                  <a:pt x="89182" y="7057"/>
                </a:lnTo>
                <a:lnTo>
                  <a:pt x="89386" y="7466"/>
                </a:lnTo>
                <a:lnTo>
                  <a:pt x="89386" y="7568"/>
                </a:lnTo>
                <a:lnTo>
                  <a:pt x="89591" y="7773"/>
                </a:lnTo>
                <a:lnTo>
                  <a:pt x="88977" y="7977"/>
                </a:lnTo>
                <a:lnTo>
                  <a:pt x="89080" y="8080"/>
                </a:lnTo>
                <a:lnTo>
                  <a:pt x="88773" y="8182"/>
                </a:lnTo>
                <a:lnTo>
                  <a:pt x="88773" y="8182"/>
                </a:lnTo>
                <a:lnTo>
                  <a:pt x="89386" y="8080"/>
                </a:lnTo>
                <a:lnTo>
                  <a:pt x="88568" y="8795"/>
                </a:lnTo>
                <a:lnTo>
                  <a:pt x="90102" y="8489"/>
                </a:lnTo>
                <a:lnTo>
                  <a:pt x="90102" y="8591"/>
                </a:lnTo>
                <a:lnTo>
                  <a:pt x="90205" y="8591"/>
                </a:lnTo>
                <a:lnTo>
                  <a:pt x="90205" y="8693"/>
                </a:lnTo>
                <a:lnTo>
                  <a:pt x="91023" y="8693"/>
                </a:lnTo>
                <a:lnTo>
                  <a:pt x="90000" y="9102"/>
                </a:lnTo>
                <a:lnTo>
                  <a:pt x="91227" y="9205"/>
                </a:lnTo>
                <a:lnTo>
                  <a:pt x="90716" y="9205"/>
                </a:lnTo>
                <a:lnTo>
                  <a:pt x="91023" y="9409"/>
                </a:lnTo>
                <a:lnTo>
                  <a:pt x="91227" y="9716"/>
                </a:lnTo>
                <a:lnTo>
                  <a:pt x="88875" y="9614"/>
                </a:lnTo>
                <a:lnTo>
                  <a:pt x="91330" y="10125"/>
                </a:lnTo>
                <a:lnTo>
                  <a:pt x="90511" y="10739"/>
                </a:lnTo>
                <a:lnTo>
                  <a:pt x="91023" y="10739"/>
                </a:lnTo>
                <a:lnTo>
                  <a:pt x="90511" y="10841"/>
                </a:lnTo>
                <a:lnTo>
                  <a:pt x="90205" y="11148"/>
                </a:lnTo>
                <a:lnTo>
                  <a:pt x="90511" y="11148"/>
                </a:lnTo>
                <a:lnTo>
                  <a:pt x="88568" y="11557"/>
                </a:lnTo>
                <a:lnTo>
                  <a:pt x="90102" y="11455"/>
                </a:lnTo>
                <a:lnTo>
                  <a:pt x="88057" y="12170"/>
                </a:lnTo>
                <a:lnTo>
                  <a:pt x="90102" y="11966"/>
                </a:lnTo>
                <a:lnTo>
                  <a:pt x="89898" y="12068"/>
                </a:lnTo>
                <a:lnTo>
                  <a:pt x="90205" y="12273"/>
                </a:lnTo>
                <a:lnTo>
                  <a:pt x="88261" y="12273"/>
                </a:lnTo>
                <a:lnTo>
                  <a:pt x="87955" y="12784"/>
                </a:lnTo>
                <a:lnTo>
                  <a:pt x="88773" y="12784"/>
                </a:lnTo>
                <a:lnTo>
                  <a:pt x="87648" y="13500"/>
                </a:lnTo>
                <a:lnTo>
                  <a:pt x="89489" y="12784"/>
                </a:lnTo>
                <a:lnTo>
                  <a:pt x="89489" y="12784"/>
                </a:lnTo>
                <a:lnTo>
                  <a:pt x="87750" y="13602"/>
                </a:lnTo>
                <a:lnTo>
                  <a:pt x="87852" y="13602"/>
                </a:lnTo>
                <a:lnTo>
                  <a:pt x="87750" y="14011"/>
                </a:lnTo>
                <a:lnTo>
                  <a:pt x="89182" y="13807"/>
                </a:lnTo>
                <a:lnTo>
                  <a:pt x="88261" y="14114"/>
                </a:lnTo>
                <a:lnTo>
                  <a:pt x="88057" y="15239"/>
                </a:lnTo>
                <a:lnTo>
                  <a:pt x="88773" y="14727"/>
                </a:lnTo>
                <a:lnTo>
                  <a:pt x="89080" y="14318"/>
                </a:lnTo>
                <a:lnTo>
                  <a:pt x="89489" y="15034"/>
                </a:lnTo>
                <a:lnTo>
                  <a:pt x="88466" y="15034"/>
                </a:lnTo>
                <a:lnTo>
                  <a:pt x="88364" y="15341"/>
                </a:lnTo>
                <a:lnTo>
                  <a:pt x="89080" y="15136"/>
                </a:lnTo>
                <a:lnTo>
                  <a:pt x="88977" y="15239"/>
                </a:lnTo>
                <a:lnTo>
                  <a:pt x="89182" y="15239"/>
                </a:lnTo>
                <a:lnTo>
                  <a:pt x="88261" y="15443"/>
                </a:lnTo>
                <a:lnTo>
                  <a:pt x="88568" y="16466"/>
                </a:lnTo>
                <a:lnTo>
                  <a:pt x="89080" y="16261"/>
                </a:lnTo>
                <a:lnTo>
                  <a:pt x="88568" y="16773"/>
                </a:lnTo>
                <a:lnTo>
                  <a:pt x="89386" y="17182"/>
                </a:lnTo>
                <a:lnTo>
                  <a:pt x="88977" y="17591"/>
                </a:lnTo>
                <a:lnTo>
                  <a:pt x="89386" y="18205"/>
                </a:lnTo>
                <a:lnTo>
                  <a:pt x="89795" y="18205"/>
                </a:lnTo>
                <a:lnTo>
                  <a:pt x="89386" y="18409"/>
                </a:lnTo>
                <a:lnTo>
                  <a:pt x="89795" y="18409"/>
                </a:lnTo>
                <a:lnTo>
                  <a:pt x="89795" y="18307"/>
                </a:lnTo>
                <a:lnTo>
                  <a:pt x="91227" y="18000"/>
                </a:lnTo>
                <a:lnTo>
                  <a:pt x="91023" y="18614"/>
                </a:lnTo>
                <a:lnTo>
                  <a:pt x="91943" y="18511"/>
                </a:lnTo>
                <a:lnTo>
                  <a:pt x="91943" y="18511"/>
                </a:lnTo>
                <a:lnTo>
                  <a:pt x="91330" y="18920"/>
                </a:lnTo>
                <a:lnTo>
                  <a:pt x="91330" y="18920"/>
                </a:lnTo>
                <a:lnTo>
                  <a:pt x="92148" y="18818"/>
                </a:lnTo>
                <a:lnTo>
                  <a:pt x="92148" y="19227"/>
                </a:lnTo>
                <a:lnTo>
                  <a:pt x="92455" y="19227"/>
                </a:lnTo>
                <a:lnTo>
                  <a:pt x="92250" y="19125"/>
                </a:lnTo>
                <a:lnTo>
                  <a:pt x="92966" y="18920"/>
                </a:lnTo>
                <a:lnTo>
                  <a:pt x="92455" y="18614"/>
                </a:lnTo>
                <a:lnTo>
                  <a:pt x="93375" y="18409"/>
                </a:lnTo>
                <a:lnTo>
                  <a:pt x="93989" y="17591"/>
                </a:lnTo>
                <a:lnTo>
                  <a:pt x="93784" y="17489"/>
                </a:lnTo>
                <a:lnTo>
                  <a:pt x="94091" y="17386"/>
                </a:lnTo>
                <a:lnTo>
                  <a:pt x="94295" y="16670"/>
                </a:lnTo>
                <a:lnTo>
                  <a:pt x="93784" y="16568"/>
                </a:lnTo>
                <a:lnTo>
                  <a:pt x="94807" y="16364"/>
                </a:lnTo>
                <a:lnTo>
                  <a:pt x="94500" y="16159"/>
                </a:lnTo>
                <a:lnTo>
                  <a:pt x="95830" y="15648"/>
                </a:lnTo>
                <a:lnTo>
                  <a:pt x="95830" y="15239"/>
                </a:lnTo>
                <a:lnTo>
                  <a:pt x="95216" y="15136"/>
                </a:lnTo>
                <a:lnTo>
                  <a:pt x="96136" y="15034"/>
                </a:lnTo>
                <a:lnTo>
                  <a:pt x="95830" y="14625"/>
                </a:lnTo>
                <a:lnTo>
                  <a:pt x="96955" y="14216"/>
                </a:lnTo>
                <a:lnTo>
                  <a:pt x="96545" y="14011"/>
                </a:lnTo>
                <a:lnTo>
                  <a:pt x="98489" y="13398"/>
                </a:lnTo>
                <a:lnTo>
                  <a:pt x="98182" y="13295"/>
                </a:lnTo>
                <a:lnTo>
                  <a:pt x="98795" y="13295"/>
                </a:lnTo>
                <a:lnTo>
                  <a:pt x="98386" y="13909"/>
                </a:lnTo>
                <a:lnTo>
                  <a:pt x="99205" y="13602"/>
                </a:lnTo>
                <a:lnTo>
                  <a:pt x="99307" y="13705"/>
                </a:lnTo>
                <a:lnTo>
                  <a:pt x="102580" y="11659"/>
                </a:lnTo>
                <a:lnTo>
                  <a:pt x="102682" y="11455"/>
                </a:lnTo>
                <a:lnTo>
                  <a:pt x="109125" y="10227"/>
                </a:lnTo>
                <a:lnTo>
                  <a:pt x="109023" y="10227"/>
                </a:lnTo>
                <a:lnTo>
                  <a:pt x="109636" y="10023"/>
                </a:lnTo>
                <a:lnTo>
                  <a:pt x="106159" y="10023"/>
                </a:lnTo>
                <a:lnTo>
                  <a:pt x="106977" y="9716"/>
                </a:lnTo>
                <a:lnTo>
                  <a:pt x="105239" y="9716"/>
                </a:lnTo>
                <a:lnTo>
                  <a:pt x="105852" y="9205"/>
                </a:lnTo>
                <a:lnTo>
                  <a:pt x="107386" y="9205"/>
                </a:lnTo>
                <a:lnTo>
                  <a:pt x="106773" y="8693"/>
                </a:lnTo>
                <a:lnTo>
                  <a:pt x="108409" y="9102"/>
                </a:lnTo>
                <a:lnTo>
                  <a:pt x="109023" y="9716"/>
                </a:lnTo>
                <a:lnTo>
                  <a:pt x="109636" y="9307"/>
                </a:lnTo>
                <a:lnTo>
                  <a:pt x="109636" y="9716"/>
                </a:lnTo>
                <a:lnTo>
                  <a:pt x="110148" y="9307"/>
                </a:lnTo>
                <a:lnTo>
                  <a:pt x="110148" y="8795"/>
                </a:lnTo>
                <a:lnTo>
                  <a:pt x="109739" y="9000"/>
                </a:lnTo>
                <a:lnTo>
                  <a:pt x="110148" y="8591"/>
                </a:lnTo>
                <a:lnTo>
                  <a:pt x="108205" y="8080"/>
                </a:lnTo>
                <a:lnTo>
                  <a:pt x="108511" y="7977"/>
                </a:lnTo>
                <a:lnTo>
                  <a:pt x="108307" y="7670"/>
                </a:lnTo>
                <a:lnTo>
                  <a:pt x="107284" y="7773"/>
                </a:lnTo>
                <a:lnTo>
                  <a:pt x="107284" y="7773"/>
                </a:lnTo>
                <a:lnTo>
                  <a:pt x="108211" y="7587"/>
                </a:lnTo>
                <a:lnTo>
                  <a:pt x="108211" y="7587"/>
                </a:lnTo>
                <a:lnTo>
                  <a:pt x="106875" y="7466"/>
                </a:lnTo>
                <a:lnTo>
                  <a:pt x="107489" y="7364"/>
                </a:lnTo>
                <a:lnTo>
                  <a:pt x="107080" y="7159"/>
                </a:lnTo>
                <a:lnTo>
                  <a:pt x="108716" y="7159"/>
                </a:lnTo>
                <a:lnTo>
                  <a:pt x="108307" y="6852"/>
                </a:lnTo>
                <a:lnTo>
                  <a:pt x="111375" y="7159"/>
                </a:lnTo>
                <a:lnTo>
                  <a:pt x="111068" y="6750"/>
                </a:lnTo>
                <a:lnTo>
                  <a:pt x="110352" y="6750"/>
                </a:lnTo>
                <a:lnTo>
                  <a:pt x="110352" y="6545"/>
                </a:lnTo>
                <a:lnTo>
                  <a:pt x="110659" y="6239"/>
                </a:lnTo>
                <a:lnTo>
                  <a:pt x="110557" y="6545"/>
                </a:lnTo>
                <a:lnTo>
                  <a:pt x="112295" y="6443"/>
                </a:lnTo>
                <a:lnTo>
                  <a:pt x="111989" y="6034"/>
                </a:lnTo>
                <a:lnTo>
                  <a:pt x="111273" y="6239"/>
                </a:lnTo>
                <a:lnTo>
                  <a:pt x="111273" y="5830"/>
                </a:lnTo>
                <a:lnTo>
                  <a:pt x="110557" y="5830"/>
                </a:lnTo>
                <a:lnTo>
                  <a:pt x="111784" y="5727"/>
                </a:lnTo>
                <a:lnTo>
                  <a:pt x="112091" y="5830"/>
                </a:lnTo>
                <a:lnTo>
                  <a:pt x="112193" y="5011"/>
                </a:lnTo>
                <a:lnTo>
                  <a:pt x="111375" y="4909"/>
                </a:lnTo>
                <a:lnTo>
                  <a:pt x="111068" y="4705"/>
                </a:lnTo>
                <a:lnTo>
                  <a:pt x="110659" y="4602"/>
                </a:lnTo>
                <a:lnTo>
                  <a:pt x="113011" y="4500"/>
                </a:lnTo>
                <a:lnTo>
                  <a:pt x="113216" y="4091"/>
                </a:lnTo>
                <a:lnTo>
                  <a:pt x="111989" y="3886"/>
                </a:lnTo>
                <a:lnTo>
                  <a:pt x="112807" y="3886"/>
                </a:lnTo>
                <a:lnTo>
                  <a:pt x="111580" y="3784"/>
                </a:lnTo>
                <a:lnTo>
                  <a:pt x="112091" y="3170"/>
                </a:lnTo>
                <a:lnTo>
                  <a:pt x="111989" y="3068"/>
                </a:lnTo>
                <a:lnTo>
                  <a:pt x="113114" y="2557"/>
                </a:lnTo>
                <a:lnTo>
                  <a:pt x="112909" y="2352"/>
                </a:lnTo>
                <a:lnTo>
                  <a:pt x="113216" y="1943"/>
                </a:lnTo>
                <a:lnTo>
                  <a:pt x="115261" y="1841"/>
                </a:lnTo>
                <a:lnTo>
                  <a:pt x="114750" y="1739"/>
                </a:lnTo>
                <a:lnTo>
                  <a:pt x="116284" y="1534"/>
                </a:lnTo>
                <a:lnTo>
                  <a:pt x="116080" y="1432"/>
                </a:lnTo>
                <a:lnTo>
                  <a:pt x="117818" y="1125"/>
                </a:lnTo>
                <a:lnTo>
                  <a:pt x="111273" y="1636"/>
                </a:lnTo>
                <a:lnTo>
                  <a:pt x="111273" y="1636"/>
                </a:lnTo>
                <a:lnTo>
                  <a:pt x="112398" y="1125"/>
                </a:lnTo>
                <a:lnTo>
                  <a:pt x="107898" y="818"/>
                </a:lnTo>
                <a:lnTo>
                  <a:pt x="112500" y="409"/>
                </a:lnTo>
                <a:lnTo>
                  <a:pt x="106977" y="205"/>
                </a:lnTo>
                <a:lnTo>
                  <a:pt x="110352" y="0"/>
                </a:lnTo>
                <a:close/>
                <a:moveTo>
                  <a:pt x="5114" y="22807"/>
                </a:moveTo>
                <a:lnTo>
                  <a:pt x="5069" y="22823"/>
                </a:lnTo>
                <a:lnTo>
                  <a:pt x="5069" y="22823"/>
                </a:lnTo>
                <a:lnTo>
                  <a:pt x="5011" y="22909"/>
                </a:lnTo>
                <a:lnTo>
                  <a:pt x="5114" y="22807"/>
                </a:lnTo>
                <a:close/>
                <a:moveTo>
                  <a:pt x="133057" y="23011"/>
                </a:moveTo>
                <a:lnTo>
                  <a:pt x="132955" y="23216"/>
                </a:lnTo>
                <a:lnTo>
                  <a:pt x="132443" y="23216"/>
                </a:lnTo>
                <a:lnTo>
                  <a:pt x="132955" y="23727"/>
                </a:lnTo>
                <a:lnTo>
                  <a:pt x="133261" y="23727"/>
                </a:lnTo>
                <a:lnTo>
                  <a:pt x="133568" y="23216"/>
                </a:lnTo>
                <a:lnTo>
                  <a:pt x="133057" y="23011"/>
                </a:lnTo>
                <a:close/>
                <a:moveTo>
                  <a:pt x="1125" y="23625"/>
                </a:moveTo>
                <a:lnTo>
                  <a:pt x="102" y="24034"/>
                </a:lnTo>
                <a:lnTo>
                  <a:pt x="1120" y="23634"/>
                </a:lnTo>
                <a:lnTo>
                  <a:pt x="1120" y="23634"/>
                </a:lnTo>
                <a:lnTo>
                  <a:pt x="1125" y="23625"/>
                </a:lnTo>
                <a:close/>
                <a:moveTo>
                  <a:pt x="102" y="24034"/>
                </a:moveTo>
                <a:lnTo>
                  <a:pt x="102" y="24034"/>
                </a:lnTo>
                <a:lnTo>
                  <a:pt x="102" y="24034"/>
                </a:lnTo>
                <a:close/>
                <a:moveTo>
                  <a:pt x="138170" y="24136"/>
                </a:moveTo>
                <a:lnTo>
                  <a:pt x="138375" y="24239"/>
                </a:lnTo>
                <a:lnTo>
                  <a:pt x="138477" y="24239"/>
                </a:lnTo>
                <a:lnTo>
                  <a:pt x="138170" y="24136"/>
                </a:lnTo>
                <a:close/>
                <a:moveTo>
                  <a:pt x="118534" y="23523"/>
                </a:moveTo>
                <a:lnTo>
                  <a:pt x="118636" y="23625"/>
                </a:lnTo>
                <a:lnTo>
                  <a:pt x="118330" y="23932"/>
                </a:lnTo>
                <a:lnTo>
                  <a:pt x="118330" y="23727"/>
                </a:lnTo>
                <a:lnTo>
                  <a:pt x="117818" y="23830"/>
                </a:lnTo>
                <a:lnTo>
                  <a:pt x="117511" y="24239"/>
                </a:lnTo>
                <a:lnTo>
                  <a:pt x="117920" y="24239"/>
                </a:lnTo>
                <a:lnTo>
                  <a:pt x="117614" y="24648"/>
                </a:lnTo>
                <a:lnTo>
                  <a:pt x="116489" y="24750"/>
                </a:lnTo>
                <a:lnTo>
                  <a:pt x="116591" y="24852"/>
                </a:lnTo>
                <a:lnTo>
                  <a:pt x="116591" y="25057"/>
                </a:lnTo>
                <a:lnTo>
                  <a:pt x="116795" y="24955"/>
                </a:lnTo>
                <a:lnTo>
                  <a:pt x="116693" y="25261"/>
                </a:lnTo>
                <a:lnTo>
                  <a:pt x="116386" y="25364"/>
                </a:lnTo>
                <a:lnTo>
                  <a:pt x="116386" y="25466"/>
                </a:lnTo>
                <a:lnTo>
                  <a:pt x="116591" y="25466"/>
                </a:lnTo>
                <a:lnTo>
                  <a:pt x="116591" y="25568"/>
                </a:lnTo>
                <a:lnTo>
                  <a:pt x="117307" y="25670"/>
                </a:lnTo>
                <a:lnTo>
                  <a:pt x="116489" y="26284"/>
                </a:lnTo>
                <a:lnTo>
                  <a:pt x="116489" y="26284"/>
                </a:lnTo>
                <a:lnTo>
                  <a:pt x="117409" y="26182"/>
                </a:lnTo>
                <a:lnTo>
                  <a:pt x="116489" y="26489"/>
                </a:lnTo>
                <a:lnTo>
                  <a:pt x="116591" y="26591"/>
                </a:lnTo>
                <a:lnTo>
                  <a:pt x="116080" y="26693"/>
                </a:lnTo>
                <a:lnTo>
                  <a:pt x="116489" y="26693"/>
                </a:lnTo>
                <a:lnTo>
                  <a:pt x="116080" y="27000"/>
                </a:lnTo>
                <a:lnTo>
                  <a:pt x="116693" y="27000"/>
                </a:lnTo>
                <a:lnTo>
                  <a:pt x="116284" y="27205"/>
                </a:lnTo>
                <a:lnTo>
                  <a:pt x="116284" y="27205"/>
                </a:lnTo>
                <a:lnTo>
                  <a:pt x="116693" y="27102"/>
                </a:lnTo>
                <a:lnTo>
                  <a:pt x="116489" y="27307"/>
                </a:lnTo>
                <a:lnTo>
                  <a:pt x="119250" y="26591"/>
                </a:lnTo>
                <a:lnTo>
                  <a:pt x="119148" y="26489"/>
                </a:lnTo>
                <a:lnTo>
                  <a:pt x="119455" y="24852"/>
                </a:lnTo>
                <a:lnTo>
                  <a:pt x="119352" y="24750"/>
                </a:lnTo>
                <a:lnTo>
                  <a:pt x="119966" y="24545"/>
                </a:lnTo>
                <a:lnTo>
                  <a:pt x="119864" y="24341"/>
                </a:lnTo>
                <a:lnTo>
                  <a:pt x="119659" y="24239"/>
                </a:lnTo>
                <a:lnTo>
                  <a:pt x="119455" y="23727"/>
                </a:lnTo>
                <a:lnTo>
                  <a:pt x="118636" y="23830"/>
                </a:lnTo>
                <a:lnTo>
                  <a:pt x="118841" y="23625"/>
                </a:lnTo>
                <a:lnTo>
                  <a:pt x="118534" y="23523"/>
                </a:lnTo>
                <a:close/>
                <a:moveTo>
                  <a:pt x="121398" y="20455"/>
                </a:moveTo>
                <a:lnTo>
                  <a:pt x="120477" y="20761"/>
                </a:lnTo>
                <a:lnTo>
                  <a:pt x="119966" y="21682"/>
                </a:lnTo>
                <a:lnTo>
                  <a:pt x="119761" y="22091"/>
                </a:lnTo>
                <a:lnTo>
                  <a:pt x="119864" y="22091"/>
                </a:lnTo>
                <a:lnTo>
                  <a:pt x="119557" y="22295"/>
                </a:lnTo>
                <a:lnTo>
                  <a:pt x="120273" y="22193"/>
                </a:lnTo>
                <a:lnTo>
                  <a:pt x="119966" y="23523"/>
                </a:lnTo>
                <a:lnTo>
                  <a:pt x="120170" y="23011"/>
                </a:lnTo>
                <a:lnTo>
                  <a:pt x="120580" y="22807"/>
                </a:lnTo>
                <a:lnTo>
                  <a:pt x="120682" y="23011"/>
                </a:lnTo>
                <a:lnTo>
                  <a:pt x="120375" y="24239"/>
                </a:lnTo>
                <a:lnTo>
                  <a:pt x="121807" y="23932"/>
                </a:lnTo>
                <a:lnTo>
                  <a:pt x="122011" y="25568"/>
                </a:lnTo>
                <a:lnTo>
                  <a:pt x="120580" y="26080"/>
                </a:lnTo>
                <a:lnTo>
                  <a:pt x="120580" y="26080"/>
                </a:lnTo>
                <a:lnTo>
                  <a:pt x="120989" y="25977"/>
                </a:lnTo>
                <a:lnTo>
                  <a:pt x="121091" y="26284"/>
                </a:lnTo>
                <a:lnTo>
                  <a:pt x="120068" y="27000"/>
                </a:lnTo>
                <a:lnTo>
                  <a:pt x="120989" y="27205"/>
                </a:lnTo>
                <a:lnTo>
                  <a:pt x="120886" y="27307"/>
                </a:lnTo>
                <a:lnTo>
                  <a:pt x="121602" y="27409"/>
                </a:lnTo>
                <a:lnTo>
                  <a:pt x="122216" y="27102"/>
                </a:lnTo>
                <a:lnTo>
                  <a:pt x="121602" y="27614"/>
                </a:lnTo>
                <a:lnTo>
                  <a:pt x="120989" y="27614"/>
                </a:lnTo>
                <a:lnTo>
                  <a:pt x="119761" y="28739"/>
                </a:lnTo>
                <a:lnTo>
                  <a:pt x="120068" y="28841"/>
                </a:lnTo>
                <a:lnTo>
                  <a:pt x="120375" y="28534"/>
                </a:lnTo>
                <a:lnTo>
                  <a:pt x="121091" y="28534"/>
                </a:lnTo>
                <a:lnTo>
                  <a:pt x="121807" y="28125"/>
                </a:lnTo>
                <a:lnTo>
                  <a:pt x="122625" y="28227"/>
                </a:lnTo>
                <a:lnTo>
                  <a:pt x="122523" y="28125"/>
                </a:lnTo>
                <a:lnTo>
                  <a:pt x="123136" y="28023"/>
                </a:lnTo>
                <a:lnTo>
                  <a:pt x="123034" y="27920"/>
                </a:lnTo>
                <a:lnTo>
                  <a:pt x="124773" y="27920"/>
                </a:lnTo>
                <a:lnTo>
                  <a:pt x="125182" y="27409"/>
                </a:lnTo>
                <a:lnTo>
                  <a:pt x="124466" y="27409"/>
                </a:lnTo>
                <a:lnTo>
                  <a:pt x="125080" y="26898"/>
                </a:lnTo>
                <a:lnTo>
                  <a:pt x="125284" y="25977"/>
                </a:lnTo>
                <a:lnTo>
                  <a:pt x="124159" y="25977"/>
                </a:lnTo>
                <a:lnTo>
                  <a:pt x="123648" y="25159"/>
                </a:lnTo>
                <a:lnTo>
                  <a:pt x="124261" y="25261"/>
                </a:lnTo>
                <a:lnTo>
                  <a:pt x="124261" y="25261"/>
                </a:lnTo>
                <a:lnTo>
                  <a:pt x="124057" y="24750"/>
                </a:lnTo>
                <a:lnTo>
                  <a:pt x="123239" y="24239"/>
                </a:lnTo>
                <a:lnTo>
                  <a:pt x="122932" y="23420"/>
                </a:lnTo>
                <a:lnTo>
                  <a:pt x="121295" y="22807"/>
                </a:lnTo>
                <a:lnTo>
                  <a:pt x="122011" y="22705"/>
                </a:lnTo>
                <a:lnTo>
                  <a:pt x="121705" y="22602"/>
                </a:lnTo>
                <a:lnTo>
                  <a:pt x="122318" y="22295"/>
                </a:lnTo>
                <a:lnTo>
                  <a:pt x="122830" y="21580"/>
                </a:lnTo>
                <a:lnTo>
                  <a:pt x="121091" y="21375"/>
                </a:lnTo>
                <a:lnTo>
                  <a:pt x="121295" y="21170"/>
                </a:lnTo>
                <a:lnTo>
                  <a:pt x="121193" y="21170"/>
                </a:lnTo>
                <a:lnTo>
                  <a:pt x="121807" y="20659"/>
                </a:lnTo>
                <a:lnTo>
                  <a:pt x="121398" y="20455"/>
                </a:lnTo>
                <a:close/>
                <a:moveTo>
                  <a:pt x="23830" y="27920"/>
                </a:moveTo>
                <a:lnTo>
                  <a:pt x="23523" y="28330"/>
                </a:lnTo>
                <a:lnTo>
                  <a:pt x="24034" y="28227"/>
                </a:lnTo>
                <a:lnTo>
                  <a:pt x="23932" y="28432"/>
                </a:lnTo>
                <a:lnTo>
                  <a:pt x="23523" y="28534"/>
                </a:lnTo>
                <a:lnTo>
                  <a:pt x="23625" y="28534"/>
                </a:lnTo>
                <a:lnTo>
                  <a:pt x="23420" y="28739"/>
                </a:lnTo>
                <a:lnTo>
                  <a:pt x="23830" y="28739"/>
                </a:lnTo>
                <a:lnTo>
                  <a:pt x="23932" y="28636"/>
                </a:lnTo>
                <a:lnTo>
                  <a:pt x="24034" y="28943"/>
                </a:lnTo>
                <a:lnTo>
                  <a:pt x="24443" y="29148"/>
                </a:lnTo>
                <a:lnTo>
                  <a:pt x="24034" y="29455"/>
                </a:lnTo>
                <a:lnTo>
                  <a:pt x="24443" y="29455"/>
                </a:lnTo>
                <a:lnTo>
                  <a:pt x="24341" y="29557"/>
                </a:lnTo>
                <a:lnTo>
                  <a:pt x="24545" y="29659"/>
                </a:lnTo>
                <a:lnTo>
                  <a:pt x="24341" y="29761"/>
                </a:lnTo>
                <a:lnTo>
                  <a:pt x="25261" y="29557"/>
                </a:lnTo>
                <a:lnTo>
                  <a:pt x="25057" y="30273"/>
                </a:lnTo>
                <a:lnTo>
                  <a:pt x="25057" y="30273"/>
                </a:lnTo>
                <a:lnTo>
                  <a:pt x="25875" y="30170"/>
                </a:lnTo>
                <a:lnTo>
                  <a:pt x="25466" y="28534"/>
                </a:lnTo>
                <a:lnTo>
                  <a:pt x="23830" y="27920"/>
                </a:lnTo>
                <a:close/>
                <a:moveTo>
                  <a:pt x="25875" y="30170"/>
                </a:moveTo>
                <a:lnTo>
                  <a:pt x="25875" y="30273"/>
                </a:lnTo>
                <a:lnTo>
                  <a:pt x="25977" y="30170"/>
                </a:lnTo>
                <a:close/>
                <a:moveTo>
                  <a:pt x="72102" y="30989"/>
                </a:moveTo>
                <a:lnTo>
                  <a:pt x="72146" y="31003"/>
                </a:lnTo>
                <a:lnTo>
                  <a:pt x="72146" y="31003"/>
                </a:lnTo>
                <a:lnTo>
                  <a:pt x="72205" y="30989"/>
                </a:lnTo>
                <a:close/>
                <a:moveTo>
                  <a:pt x="25568" y="31398"/>
                </a:moveTo>
                <a:lnTo>
                  <a:pt x="25364" y="31500"/>
                </a:lnTo>
                <a:lnTo>
                  <a:pt x="25364" y="31500"/>
                </a:lnTo>
                <a:lnTo>
                  <a:pt x="25466" y="31398"/>
                </a:lnTo>
                <a:close/>
                <a:moveTo>
                  <a:pt x="80386" y="31500"/>
                </a:moveTo>
                <a:lnTo>
                  <a:pt x="80386" y="31500"/>
                </a:lnTo>
                <a:lnTo>
                  <a:pt x="80386" y="31500"/>
                </a:lnTo>
                <a:close/>
                <a:moveTo>
                  <a:pt x="80693" y="27307"/>
                </a:moveTo>
                <a:lnTo>
                  <a:pt x="80182" y="27409"/>
                </a:lnTo>
                <a:lnTo>
                  <a:pt x="78136" y="29864"/>
                </a:lnTo>
                <a:lnTo>
                  <a:pt x="77625" y="29966"/>
                </a:lnTo>
                <a:lnTo>
                  <a:pt x="77318" y="30170"/>
                </a:lnTo>
                <a:lnTo>
                  <a:pt x="77420" y="30068"/>
                </a:lnTo>
                <a:lnTo>
                  <a:pt x="77011" y="30273"/>
                </a:lnTo>
                <a:lnTo>
                  <a:pt x="77727" y="30273"/>
                </a:lnTo>
                <a:lnTo>
                  <a:pt x="76705" y="30989"/>
                </a:lnTo>
                <a:lnTo>
                  <a:pt x="79466" y="30989"/>
                </a:lnTo>
                <a:lnTo>
                  <a:pt x="79159" y="31295"/>
                </a:lnTo>
                <a:lnTo>
                  <a:pt x="80284" y="31193"/>
                </a:lnTo>
                <a:lnTo>
                  <a:pt x="79261" y="32011"/>
                </a:lnTo>
                <a:lnTo>
                  <a:pt x="80489" y="31295"/>
                </a:lnTo>
                <a:lnTo>
                  <a:pt x="80386" y="31500"/>
                </a:lnTo>
                <a:lnTo>
                  <a:pt x="80795" y="30989"/>
                </a:lnTo>
                <a:lnTo>
                  <a:pt x="81000" y="31398"/>
                </a:lnTo>
                <a:lnTo>
                  <a:pt x="80591" y="32011"/>
                </a:lnTo>
                <a:lnTo>
                  <a:pt x="81102" y="31705"/>
                </a:lnTo>
                <a:lnTo>
                  <a:pt x="81000" y="32216"/>
                </a:lnTo>
                <a:lnTo>
                  <a:pt x="81000" y="32216"/>
                </a:lnTo>
                <a:lnTo>
                  <a:pt x="81409" y="32114"/>
                </a:lnTo>
                <a:lnTo>
                  <a:pt x="81920" y="31091"/>
                </a:lnTo>
                <a:lnTo>
                  <a:pt x="81511" y="31398"/>
                </a:lnTo>
                <a:lnTo>
                  <a:pt x="81920" y="30682"/>
                </a:lnTo>
                <a:lnTo>
                  <a:pt x="81205" y="31193"/>
                </a:lnTo>
                <a:lnTo>
                  <a:pt x="81205" y="31193"/>
                </a:lnTo>
                <a:lnTo>
                  <a:pt x="81307" y="30784"/>
                </a:lnTo>
                <a:lnTo>
                  <a:pt x="81102" y="30784"/>
                </a:lnTo>
                <a:lnTo>
                  <a:pt x="81920" y="30170"/>
                </a:lnTo>
                <a:lnTo>
                  <a:pt x="81920" y="30170"/>
                </a:lnTo>
                <a:lnTo>
                  <a:pt x="81000" y="30477"/>
                </a:lnTo>
                <a:lnTo>
                  <a:pt x="81409" y="30170"/>
                </a:lnTo>
                <a:lnTo>
                  <a:pt x="81205" y="30068"/>
                </a:lnTo>
                <a:lnTo>
                  <a:pt x="81307" y="29966"/>
                </a:lnTo>
                <a:lnTo>
                  <a:pt x="81102" y="30068"/>
                </a:lnTo>
                <a:lnTo>
                  <a:pt x="81716" y="29557"/>
                </a:lnTo>
                <a:lnTo>
                  <a:pt x="81000" y="29455"/>
                </a:lnTo>
                <a:lnTo>
                  <a:pt x="81102" y="29250"/>
                </a:lnTo>
                <a:lnTo>
                  <a:pt x="80284" y="29761"/>
                </a:lnTo>
                <a:lnTo>
                  <a:pt x="80489" y="29250"/>
                </a:lnTo>
                <a:lnTo>
                  <a:pt x="80489" y="29250"/>
                </a:lnTo>
                <a:lnTo>
                  <a:pt x="80284" y="29455"/>
                </a:lnTo>
                <a:lnTo>
                  <a:pt x="80386" y="29352"/>
                </a:lnTo>
                <a:lnTo>
                  <a:pt x="79773" y="29352"/>
                </a:lnTo>
                <a:lnTo>
                  <a:pt x="79977" y="29148"/>
                </a:lnTo>
                <a:lnTo>
                  <a:pt x="79773" y="29250"/>
                </a:lnTo>
                <a:lnTo>
                  <a:pt x="80386" y="28841"/>
                </a:lnTo>
                <a:lnTo>
                  <a:pt x="79261" y="29250"/>
                </a:lnTo>
                <a:lnTo>
                  <a:pt x="80489" y="27716"/>
                </a:lnTo>
                <a:lnTo>
                  <a:pt x="80591" y="27511"/>
                </a:lnTo>
                <a:lnTo>
                  <a:pt x="80898" y="27307"/>
                </a:lnTo>
                <a:close/>
                <a:moveTo>
                  <a:pt x="239523" y="32216"/>
                </a:moveTo>
                <a:lnTo>
                  <a:pt x="240239" y="32830"/>
                </a:lnTo>
                <a:lnTo>
                  <a:pt x="239727" y="32318"/>
                </a:lnTo>
                <a:lnTo>
                  <a:pt x="239523" y="32216"/>
                </a:lnTo>
                <a:close/>
                <a:moveTo>
                  <a:pt x="232875" y="24443"/>
                </a:moveTo>
                <a:lnTo>
                  <a:pt x="232773" y="24648"/>
                </a:lnTo>
                <a:lnTo>
                  <a:pt x="233591" y="25159"/>
                </a:lnTo>
                <a:lnTo>
                  <a:pt x="233489" y="25261"/>
                </a:lnTo>
                <a:lnTo>
                  <a:pt x="233386" y="25364"/>
                </a:lnTo>
                <a:lnTo>
                  <a:pt x="234511" y="27102"/>
                </a:lnTo>
                <a:lnTo>
                  <a:pt x="239216" y="32932"/>
                </a:lnTo>
                <a:lnTo>
                  <a:pt x="239114" y="32114"/>
                </a:lnTo>
                <a:lnTo>
                  <a:pt x="239523" y="32216"/>
                </a:lnTo>
                <a:lnTo>
                  <a:pt x="239523" y="32216"/>
                </a:lnTo>
                <a:lnTo>
                  <a:pt x="238193" y="31091"/>
                </a:lnTo>
                <a:lnTo>
                  <a:pt x="237784" y="29557"/>
                </a:lnTo>
                <a:lnTo>
                  <a:pt x="239318" y="30170"/>
                </a:lnTo>
                <a:lnTo>
                  <a:pt x="232875" y="24443"/>
                </a:lnTo>
                <a:close/>
                <a:moveTo>
                  <a:pt x="244841" y="33341"/>
                </a:moveTo>
                <a:lnTo>
                  <a:pt x="244330" y="33443"/>
                </a:lnTo>
                <a:lnTo>
                  <a:pt x="244432" y="33648"/>
                </a:lnTo>
                <a:lnTo>
                  <a:pt x="244125" y="34364"/>
                </a:lnTo>
                <a:lnTo>
                  <a:pt x="244125" y="34466"/>
                </a:lnTo>
                <a:lnTo>
                  <a:pt x="244330" y="33955"/>
                </a:lnTo>
                <a:lnTo>
                  <a:pt x="245045" y="33545"/>
                </a:lnTo>
                <a:lnTo>
                  <a:pt x="244841" y="33341"/>
                </a:lnTo>
                <a:close/>
                <a:moveTo>
                  <a:pt x="243409" y="34466"/>
                </a:moveTo>
                <a:lnTo>
                  <a:pt x="243409" y="35080"/>
                </a:lnTo>
                <a:lnTo>
                  <a:pt x="243614" y="35284"/>
                </a:lnTo>
                <a:lnTo>
                  <a:pt x="243920" y="34466"/>
                </a:lnTo>
                <a:close/>
                <a:moveTo>
                  <a:pt x="54102" y="29864"/>
                </a:moveTo>
                <a:lnTo>
                  <a:pt x="56352" y="30886"/>
                </a:lnTo>
                <a:lnTo>
                  <a:pt x="56045" y="31193"/>
                </a:lnTo>
                <a:lnTo>
                  <a:pt x="56250" y="31602"/>
                </a:lnTo>
                <a:lnTo>
                  <a:pt x="56045" y="31807"/>
                </a:lnTo>
                <a:lnTo>
                  <a:pt x="56250" y="32011"/>
                </a:lnTo>
                <a:lnTo>
                  <a:pt x="56045" y="32114"/>
                </a:lnTo>
                <a:lnTo>
                  <a:pt x="56148" y="32114"/>
                </a:lnTo>
                <a:lnTo>
                  <a:pt x="55943" y="32318"/>
                </a:lnTo>
                <a:lnTo>
                  <a:pt x="58193" y="32727"/>
                </a:lnTo>
                <a:lnTo>
                  <a:pt x="58091" y="32830"/>
                </a:lnTo>
                <a:lnTo>
                  <a:pt x="58500" y="32830"/>
                </a:lnTo>
                <a:lnTo>
                  <a:pt x="58500" y="32932"/>
                </a:lnTo>
                <a:lnTo>
                  <a:pt x="58909" y="33239"/>
                </a:lnTo>
                <a:lnTo>
                  <a:pt x="59114" y="34057"/>
                </a:lnTo>
                <a:lnTo>
                  <a:pt x="59216" y="34057"/>
                </a:lnTo>
                <a:lnTo>
                  <a:pt x="59216" y="34159"/>
                </a:lnTo>
                <a:lnTo>
                  <a:pt x="59011" y="34057"/>
                </a:lnTo>
                <a:lnTo>
                  <a:pt x="58807" y="34364"/>
                </a:lnTo>
                <a:lnTo>
                  <a:pt x="58091" y="34261"/>
                </a:lnTo>
                <a:lnTo>
                  <a:pt x="57989" y="34159"/>
                </a:lnTo>
                <a:lnTo>
                  <a:pt x="58193" y="33955"/>
                </a:lnTo>
                <a:lnTo>
                  <a:pt x="58091" y="33955"/>
                </a:lnTo>
                <a:lnTo>
                  <a:pt x="58091" y="33648"/>
                </a:lnTo>
                <a:lnTo>
                  <a:pt x="57682" y="33648"/>
                </a:lnTo>
                <a:lnTo>
                  <a:pt x="56250" y="35898"/>
                </a:lnTo>
                <a:lnTo>
                  <a:pt x="56045" y="34875"/>
                </a:lnTo>
                <a:lnTo>
                  <a:pt x="55330" y="35182"/>
                </a:lnTo>
                <a:lnTo>
                  <a:pt x="55330" y="35182"/>
                </a:lnTo>
                <a:lnTo>
                  <a:pt x="56352" y="33750"/>
                </a:lnTo>
                <a:lnTo>
                  <a:pt x="56250" y="33443"/>
                </a:lnTo>
                <a:lnTo>
                  <a:pt x="55330" y="33136"/>
                </a:lnTo>
                <a:lnTo>
                  <a:pt x="54409" y="34159"/>
                </a:lnTo>
                <a:lnTo>
                  <a:pt x="54614" y="33648"/>
                </a:lnTo>
                <a:lnTo>
                  <a:pt x="52568" y="36818"/>
                </a:lnTo>
                <a:lnTo>
                  <a:pt x="51545" y="37125"/>
                </a:lnTo>
                <a:lnTo>
                  <a:pt x="52773" y="34364"/>
                </a:lnTo>
                <a:lnTo>
                  <a:pt x="52364" y="34364"/>
                </a:lnTo>
                <a:lnTo>
                  <a:pt x="53693" y="32932"/>
                </a:lnTo>
                <a:lnTo>
                  <a:pt x="53693" y="33136"/>
                </a:lnTo>
                <a:lnTo>
                  <a:pt x="54102" y="32932"/>
                </a:lnTo>
                <a:lnTo>
                  <a:pt x="53898" y="33239"/>
                </a:lnTo>
                <a:lnTo>
                  <a:pt x="53898" y="33239"/>
                </a:lnTo>
                <a:lnTo>
                  <a:pt x="55125" y="32727"/>
                </a:lnTo>
                <a:lnTo>
                  <a:pt x="55534" y="32932"/>
                </a:lnTo>
                <a:lnTo>
                  <a:pt x="55636" y="32830"/>
                </a:lnTo>
                <a:lnTo>
                  <a:pt x="56250" y="32830"/>
                </a:lnTo>
                <a:lnTo>
                  <a:pt x="55534" y="32318"/>
                </a:lnTo>
                <a:lnTo>
                  <a:pt x="55739" y="32114"/>
                </a:lnTo>
                <a:lnTo>
                  <a:pt x="53693" y="32318"/>
                </a:lnTo>
                <a:lnTo>
                  <a:pt x="53591" y="32011"/>
                </a:lnTo>
                <a:lnTo>
                  <a:pt x="52977" y="32011"/>
                </a:lnTo>
                <a:lnTo>
                  <a:pt x="52977" y="31602"/>
                </a:lnTo>
                <a:lnTo>
                  <a:pt x="50830" y="32216"/>
                </a:lnTo>
                <a:lnTo>
                  <a:pt x="50830" y="31909"/>
                </a:lnTo>
                <a:lnTo>
                  <a:pt x="50011" y="32011"/>
                </a:lnTo>
                <a:lnTo>
                  <a:pt x="53489" y="30273"/>
                </a:lnTo>
                <a:lnTo>
                  <a:pt x="53489" y="30273"/>
                </a:lnTo>
                <a:lnTo>
                  <a:pt x="53693" y="30068"/>
                </a:lnTo>
                <a:lnTo>
                  <a:pt x="53898" y="30068"/>
                </a:lnTo>
                <a:lnTo>
                  <a:pt x="53591" y="30375"/>
                </a:lnTo>
                <a:lnTo>
                  <a:pt x="54102" y="30068"/>
                </a:lnTo>
                <a:lnTo>
                  <a:pt x="54102" y="29864"/>
                </a:lnTo>
                <a:close/>
                <a:moveTo>
                  <a:pt x="131932" y="36000"/>
                </a:moveTo>
                <a:lnTo>
                  <a:pt x="131830" y="36205"/>
                </a:lnTo>
                <a:lnTo>
                  <a:pt x="131216" y="36511"/>
                </a:lnTo>
                <a:lnTo>
                  <a:pt x="131318" y="36614"/>
                </a:lnTo>
                <a:lnTo>
                  <a:pt x="131318" y="37023"/>
                </a:lnTo>
                <a:lnTo>
                  <a:pt x="131830" y="37432"/>
                </a:lnTo>
                <a:lnTo>
                  <a:pt x="131932" y="36000"/>
                </a:lnTo>
                <a:close/>
                <a:moveTo>
                  <a:pt x="239216" y="33443"/>
                </a:moveTo>
                <a:lnTo>
                  <a:pt x="240341" y="35693"/>
                </a:lnTo>
                <a:lnTo>
                  <a:pt x="239625" y="35591"/>
                </a:lnTo>
                <a:lnTo>
                  <a:pt x="239625" y="36205"/>
                </a:lnTo>
                <a:lnTo>
                  <a:pt x="240750" y="37432"/>
                </a:lnTo>
                <a:lnTo>
                  <a:pt x="240750" y="37125"/>
                </a:lnTo>
                <a:lnTo>
                  <a:pt x="241159" y="37125"/>
                </a:lnTo>
                <a:lnTo>
                  <a:pt x="240239" y="36614"/>
                </a:lnTo>
                <a:lnTo>
                  <a:pt x="240341" y="36307"/>
                </a:lnTo>
                <a:lnTo>
                  <a:pt x="240750" y="36511"/>
                </a:lnTo>
                <a:lnTo>
                  <a:pt x="241364" y="36409"/>
                </a:lnTo>
                <a:lnTo>
                  <a:pt x="242795" y="36920"/>
                </a:lnTo>
                <a:lnTo>
                  <a:pt x="242693" y="36409"/>
                </a:lnTo>
                <a:lnTo>
                  <a:pt x="244023" y="35489"/>
                </a:lnTo>
                <a:lnTo>
                  <a:pt x="243716" y="35591"/>
                </a:lnTo>
                <a:lnTo>
                  <a:pt x="243205" y="35284"/>
                </a:lnTo>
                <a:lnTo>
                  <a:pt x="242898" y="34568"/>
                </a:lnTo>
                <a:lnTo>
                  <a:pt x="242284" y="34875"/>
                </a:lnTo>
                <a:lnTo>
                  <a:pt x="239216" y="33443"/>
                </a:lnTo>
                <a:close/>
                <a:moveTo>
                  <a:pt x="143693" y="38659"/>
                </a:moveTo>
                <a:lnTo>
                  <a:pt x="144000" y="38864"/>
                </a:lnTo>
                <a:lnTo>
                  <a:pt x="143740" y="38678"/>
                </a:lnTo>
                <a:lnTo>
                  <a:pt x="143740" y="38678"/>
                </a:lnTo>
                <a:lnTo>
                  <a:pt x="143693" y="38659"/>
                </a:lnTo>
                <a:close/>
                <a:moveTo>
                  <a:pt x="155250" y="31602"/>
                </a:moveTo>
                <a:lnTo>
                  <a:pt x="155148" y="31705"/>
                </a:lnTo>
                <a:lnTo>
                  <a:pt x="155659" y="31705"/>
                </a:lnTo>
                <a:lnTo>
                  <a:pt x="155148" y="32011"/>
                </a:lnTo>
                <a:lnTo>
                  <a:pt x="155148" y="32216"/>
                </a:lnTo>
                <a:lnTo>
                  <a:pt x="154636" y="32216"/>
                </a:lnTo>
                <a:lnTo>
                  <a:pt x="155250" y="32727"/>
                </a:lnTo>
                <a:lnTo>
                  <a:pt x="154943" y="32932"/>
                </a:lnTo>
                <a:lnTo>
                  <a:pt x="154739" y="33341"/>
                </a:lnTo>
                <a:lnTo>
                  <a:pt x="154023" y="33443"/>
                </a:lnTo>
                <a:lnTo>
                  <a:pt x="154125" y="33545"/>
                </a:lnTo>
                <a:lnTo>
                  <a:pt x="153920" y="33648"/>
                </a:lnTo>
                <a:lnTo>
                  <a:pt x="158318" y="36205"/>
                </a:lnTo>
                <a:lnTo>
                  <a:pt x="158318" y="37636"/>
                </a:lnTo>
                <a:lnTo>
                  <a:pt x="148398" y="37636"/>
                </a:lnTo>
                <a:lnTo>
                  <a:pt x="149011" y="38148"/>
                </a:lnTo>
                <a:lnTo>
                  <a:pt x="148193" y="38352"/>
                </a:lnTo>
                <a:lnTo>
                  <a:pt x="148398" y="38455"/>
                </a:lnTo>
                <a:lnTo>
                  <a:pt x="147477" y="38557"/>
                </a:lnTo>
                <a:lnTo>
                  <a:pt x="147273" y="38455"/>
                </a:lnTo>
                <a:lnTo>
                  <a:pt x="147273" y="38455"/>
                </a:lnTo>
                <a:lnTo>
                  <a:pt x="147375" y="38557"/>
                </a:lnTo>
                <a:lnTo>
                  <a:pt x="146761" y="38455"/>
                </a:lnTo>
                <a:lnTo>
                  <a:pt x="146045" y="38864"/>
                </a:lnTo>
                <a:lnTo>
                  <a:pt x="146045" y="38864"/>
                </a:lnTo>
                <a:lnTo>
                  <a:pt x="147580" y="37841"/>
                </a:lnTo>
                <a:lnTo>
                  <a:pt x="148091" y="37943"/>
                </a:lnTo>
                <a:lnTo>
                  <a:pt x="148091" y="37943"/>
                </a:lnTo>
                <a:lnTo>
                  <a:pt x="146864" y="36409"/>
                </a:lnTo>
                <a:lnTo>
                  <a:pt x="147682" y="34364"/>
                </a:lnTo>
                <a:lnTo>
                  <a:pt x="147886" y="33955"/>
                </a:lnTo>
                <a:lnTo>
                  <a:pt x="147886" y="34159"/>
                </a:lnTo>
                <a:lnTo>
                  <a:pt x="148295" y="33545"/>
                </a:lnTo>
                <a:lnTo>
                  <a:pt x="148193" y="33239"/>
                </a:lnTo>
                <a:lnTo>
                  <a:pt x="149523" y="32011"/>
                </a:lnTo>
                <a:lnTo>
                  <a:pt x="149830" y="32114"/>
                </a:lnTo>
                <a:lnTo>
                  <a:pt x="149625" y="31602"/>
                </a:lnTo>
                <a:lnTo>
                  <a:pt x="150443" y="32216"/>
                </a:lnTo>
                <a:lnTo>
                  <a:pt x="149625" y="32318"/>
                </a:lnTo>
                <a:lnTo>
                  <a:pt x="150341" y="32727"/>
                </a:lnTo>
                <a:lnTo>
                  <a:pt x="151159" y="32727"/>
                </a:lnTo>
                <a:lnTo>
                  <a:pt x="151261" y="33034"/>
                </a:lnTo>
                <a:lnTo>
                  <a:pt x="150545" y="33443"/>
                </a:lnTo>
                <a:lnTo>
                  <a:pt x="151466" y="33852"/>
                </a:lnTo>
                <a:lnTo>
                  <a:pt x="151466" y="34364"/>
                </a:lnTo>
                <a:lnTo>
                  <a:pt x="152080" y="34364"/>
                </a:lnTo>
                <a:lnTo>
                  <a:pt x="153102" y="33750"/>
                </a:lnTo>
                <a:lnTo>
                  <a:pt x="153614" y="33852"/>
                </a:lnTo>
                <a:lnTo>
                  <a:pt x="153818" y="33443"/>
                </a:lnTo>
                <a:lnTo>
                  <a:pt x="152795" y="33443"/>
                </a:lnTo>
                <a:lnTo>
                  <a:pt x="152386" y="32830"/>
                </a:lnTo>
                <a:lnTo>
                  <a:pt x="152591" y="32420"/>
                </a:lnTo>
                <a:lnTo>
                  <a:pt x="152489" y="32727"/>
                </a:lnTo>
                <a:lnTo>
                  <a:pt x="152489" y="32727"/>
                </a:lnTo>
                <a:lnTo>
                  <a:pt x="155250" y="31602"/>
                </a:lnTo>
                <a:close/>
                <a:moveTo>
                  <a:pt x="144000" y="38864"/>
                </a:moveTo>
                <a:lnTo>
                  <a:pt x="144000" y="38864"/>
                </a:lnTo>
                <a:lnTo>
                  <a:pt x="144000" y="38864"/>
                </a:lnTo>
                <a:close/>
                <a:moveTo>
                  <a:pt x="144000" y="38864"/>
                </a:moveTo>
                <a:lnTo>
                  <a:pt x="144000" y="38864"/>
                </a:lnTo>
                <a:lnTo>
                  <a:pt x="144000" y="38864"/>
                </a:lnTo>
                <a:close/>
                <a:moveTo>
                  <a:pt x="131011" y="37943"/>
                </a:moveTo>
                <a:lnTo>
                  <a:pt x="131011" y="38250"/>
                </a:lnTo>
                <a:lnTo>
                  <a:pt x="131216" y="39580"/>
                </a:lnTo>
                <a:lnTo>
                  <a:pt x="132136" y="39682"/>
                </a:lnTo>
                <a:lnTo>
                  <a:pt x="132136" y="37943"/>
                </a:lnTo>
                <a:close/>
                <a:moveTo>
                  <a:pt x="165580" y="31807"/>
                </a:moveTo>
                <a:lnTo>
                  <a:pt x="166091" y="32011"/>
                </a:lnTo>
                <a:lnTo>
                  <a:pt x="166295" y="31909"/>
                </a:lnTo>
                <a:lnTo>
                  <a:pt x="166705" y="31909"/>
                </a:lnTo>
                <a:lnTo>
                  <a:pt x="167420" y="33545"/>
                </a:lnTo>
                <a:lnTo>
                  <a:pt x="165886" y="33545"/>
                </a:lnTo>
                <a:lnTo>
                  <a:pt x="166193" y="34364"/>
                </a:lnTo>
                <a:lnTo>
                  <a:pt x="165273" y="34568"/>
                </a:lnTo>
                <a:lnTo>
                  <a:pt x="165682" y="34670"/>
                </a:lnTo>
                <a:lnTo>
                  <a:pt x="166398" y="35693"/>
                </a:lnTo>
                <a:lnTo>
                  <a:pt x="166705" y="35795"/>
                </a:lnTo>
                <a:lnTo>
                  <a:pt x="166909" y="36000"/>
                </a:lnTo>
                <a:lnTo>
                  <a:pt x="167420" y="36102"/>
                </a:lnTo>
                <a:lnTo>
                  <a:pt x="168136" y="37739"/>
                </a:lnTo>
                <a:lnTo>
                  <a:pt x="168136" y="36818"/>
                </a:lnTo>
                <a:lnTo>
                  <a:pt x="169670" y="37841"/>
                </a:lnTo>
                <a:lnTo>
                  <a:pt x="169466" y="38250"/>
                </a:lnTo>
                <a:lnTo>
                  <a:pt x="168239" y="37841"/>
                </a:lnTo>
                <a:lnTo>
                  <a:pt x="168648" y="39068"/>
                </a:lnTo>
                <a:lnTo>
                  <a:pt x="168955" y="38864"/>
                </a:lnTo>
                <a:lnTo>
                  <a:pt x="169159" y="39273"/>
                </a:lnTo>
                <a:lnTo>
                  <a:pt x="168852" y="39273"/>
                </a:lnTo>
                <a:lnTo>
                  <a:pt x="168852" y="39580"/>
                </a:lnTo>
                <a:lnTo>
                  <a:pt x="169261" y="39682"/>
                </a:lnTo>
                <a:lnTo>
                  <a:pt x="169773" y="42034"/>
                </a:lnTo>
                <a:lnTo>
                  <a:pt x="169977" y="42034"/>
                </a:lnTo>
                <a:lnTo>
                  <a:pt x="169773" y="42136"/>
                </a:lnTo>
                <a:lnTo>
                  <a:pt x="169773" y="42034"/>
                </a:lnTo>
                <a:lnTo>
                  <a:pt x="167420" y="42136"/>
                </a:lnTo>
                <a:lnTo>
                  <a:pt x="165580" y="41114"/>
                </a:lnTo>
                <a:lnTo>
                  <a:pt x="165375" y="39682"/>
                </a:lnTo>
                <a:lnTo>
                  <a:pt x="165375" y="39682"/>
                </a:lnTo>
                <a:lnTo>
                  <a:pt x="165477" y="39886"/>
                </a:lnTo>
                <a:lnTo>
                  <a:pt x="166295" y="38659"/>
                </a:lnTo>
                <a:lnTo>
                  <a:pt x="163227" y="35693"/>
                </a:lnTo>
                <a:lnTo>
                  <a:pt x="163227" y="35080"/>
                </a:lnTo>
                <a:lnTo>
                  <a:pt x="163125" y="35386"/>
                </a:lnTo>
                <a:lnTo>
                  <a:pt x="162307" y="34261"/>
                </a:lnTo>
                <a:lnTo>
                  <a:pt x="162409" y="34057"/>
                </a:lnTo>
                <a:lnTo>
                  <a:pt x="162511" y="34057"/>
                </a:lnTo>
                <a:lnTo>
                  <a:pt x="162614" y="33136"/>
                </a:lnTo>
                <a:lnTo>
                  <a:pt x="162818" y="33239"/>
                </a:lnTo>
                <a:lnTo>
                  <a:pt x="163636" y="32932"/>
                </a:lnTo>
                <a:lnTo>
                  <a:pt x="163534" y="32727"/>
                </a:lnTo>
                <a:lnTo>
                  <a:pt x="163943" y="32523"/>
                </a:lnTo>
                <a:lnTo>
                  <a:pt x="164045" y="32420"/>
                </a:lnTo>
                <a:lnTo>
                  <a:pt x="163943" y="32318"/>
                </a:lnTo>
                <a:lnTo>
                  <a:pt x="165580" y="31807"/>
                </a:lnTo>
                <a:close/>
                <a:moveTo>
                  <a:pt x="137352" y="40602"/>
                </a:moveTo>
                <a:lnTo>
                  <a:pt x="135511" y="40807"/>
                </a:lnTo>
                <a:lnTo>
                  <a:pt x="134898" y="40705"/>
                </a:lnTo>
                <a:lnTo>
                  <a:pt x="137045" y="42239"/>
                </a:lnTo>
                <a:lnTo>
                  <a:pt x="137148" y="41932"/>
                </a:lnTo>
                <a:lnTo>
                  <a:pt x="137045" y="41625"/>
                </a:lnTo>
                <a:lnTo>
                  <a:pt x="137352" y="40602"/>
                </a:lnTo>
                <a:close/>
                <a:moveTo>
                  <a:pt x="146659" y="43670"/>
                </a:moveTo>
                <a:lnTo>
                  <a:pt x="146148" y="43875"/>
                </a:lnTo>
                <a:lnTo>
                  <a:pt x="146250" y="43875"/>
                </a:lnTo>
                <a:lnTo>
                  <a:pt x="146659" y="43670"/>
                </a:lnTo>
                <a:close/>
                <a:moveTo>
                  <a:pt x="144409" y="43364"/>
                </a:moveTo>
                <a:lnTo>
                  <a:pt x="144307" y="43466"/>
                </a:lnTo>
                <a:lnTo>
                  <a:pt x="144307" y="43773"/>
                </a:lnTo>
                <a:lnTo>
                  <a:pt x="145330" y="44080"/>
                </a:lnTo>
                <a:lnTo>
                  <a:pt x="146148" y="43875"/>
                </a:lnTo>
                <a:lnTo>
                  <a:pt x="146045" y="43670"/>
                </a:lnTo>
                <a:lnTo>
                  <a:pt x="144716" y="43568"/>
                </a:lnTo>
                <a:lnTo>
                  <a:pt x="144818" y="43466"/>
                </a:lnTo>
                <a:lnTo>
                  <a:pt x="144409" y="43364"/>
                </a:lnTo>
                <a:close/>
                <a:moveTo>
                  <a:pt x="153614" y="43364"/>
                </a:moveTo>
                <a:lnTo>
                  <a:pt x="151773" y="43977"/>
                </a:lnTo>
                <a:lnTo>
                  <a:pt x="152489" y="44489"/>
                </a:lnTo>
                <a:lnTo>
                  <a:pt x="153307" y="44080"/>
                </a:lnTo>
                <a:lnTo>
                  <a:pt x="153614" y="43466"/>
                </a:lnTo>
                <a:lnTo>
                  <a:pt x="153614" y="43364"/>
                </a:lnTo>
                <a:close/>
                <a:moveTo>
                  <a:pt x="241568" y="37534"/>
                </a:moveTo>
                <a:lnTo>
                  <a:pt x="241261" y="37636"/>
                </a:lnTo>
                <a:lnTo>
                  <a:pt x="241670" y="37739"/>
                </a:lnTo>
                <a:lnTo>
                  <a:pt x="241466" y="38045"/>
                </a:lnTo>
                <a:lnTo>
                  <a:pt x="240955" y="37636"/>
                </a:lnTo>
                <a:lnTo>
                  <a:pt x="241057" y="37943"/>
                </a:lnTo>
                <a:lnTo>
                  <a:pt x="240955" y="38148"/>
                </a:lnTo>
                <a:lnTo>
                  <a:pt x="241261" y="38864"/>
                </a:lnTo>
                <a:lnTo>
                  <a:pt x="241159" y="38864"/>
                </a:lnTo>
                <a:lnTo>
                  <a:pt x="241875" y="40807"/>
                </a:lnTo>
                <a:lnTo>
                  <a:pt x="241670" y="41114"/>
                </a:lnTo>
                <a:lnTo>
                  <a:pt x="241466" y="41727"/>
                </a:lnTo>
                <a:lnTo>
                  <a:pt x="240955" y="42136"/>
                </a:lnTo>
                <a:lnTo>
                  <a:pt x="240443" y="41932"/>
                </a:lnTo>
                <a:lnTo>
                  <a:pt x="240545" y="41420"/>
                </a:lnTo>
                <a:lnTo>
                  <a:pt x="240545" y="41420"/>
                </a:lnTo>
                <a:lnTo>
                  <a:pt x="240136" y="41727"/>
                </a:lnTo>
                <a:lnTo>
                  <a:pt x="240341" y="43261"/>
                </a:lnTo>
                <a:lnTo>
                  <a:pt x="239727" y="43466"/>
                </a:lnTo>
                <a:lnTo>
                  <a:pt x="239420" y="43364"/>
                </a:lnTo>
                <a:lnTo>
                  <a:pt x="237477" y="43977"/>
                </a:lnTo>
                <a:lnTo>
                  <a:pt x="236761" y="45102"/>
                </a:lnTo>
                <a:lnTo>
                  <a:pt x="237886" y="45205"/>
                </a:lnTo>
                <a:lnTo>
                  <a:pt x="237784" y="44795"/>
                </a:lnTo>
                <a:lnTo>
                  <a:pt x="240341" y="44489"/>
                </a:lnTo>
                <a:lnTo>
                  <a:pt x="240239" y="44795"/>
                </a:lnTo>
                <a:lnTo>
                  <a:pt x="240955" y="45614"/>
                </a:lnTo>
                <a:lnTo>
                  <a:pt x="241670" y="44795"/>
                </a:lnTo>
                <a:lnTo>
                  <a:pt x="241261" y="44080"/>
                </a:lnTo>
                <a:lnTo>
                  <a:pt x="241568" y="44386"/>
                </a:lnTo>
                <a:lnTo>
                  <a:pt x="241568" y="44182"/>
                </a:lnTo>
                <a:lnTo>
                  <a:pt x="241670" y="44489"/>
                </a:lnTo>
                <a:lnTo>
                  <a:pt x="242693" y="44489"/>
                </a:lnTo>
                <a:lnTo>
                  <a:pt x="243102" y="43977"/>
                </a:lnTo>
                <a:lnTo>
                  <a:pt x="243307" y="43977"/>
                </a:lnTo>
                <a:lnTo>
                  <a:pt x="243409" y="43773"/>
                </a:lnTo>
                <a:lnTo>
                  <a:pt x="243614" y="43773"/>
                </a:lnTo>
                <a:lnTo>
                  <a:pt x="243511" y="43364"/>
                </a:lnTo>
                <a:lnTo>
                  <a:pt x="243818" y="43466"/>
                </a:lnTo>
                <a:lnTo>
                  <a:pt x="243818" y="43773"/>
                </a:lnTo>
                <a:lnTo>
                  <a:pt x="244023" y="44182"/>
                </a:lnTo>
                <a:lnTo>
                  <a:pt x="244432" y="43261"/>
                </a:lnTo>
                <a:lnTo>
                  <a:pt x="244023" y="42852"/>
                </a:lnTo>
                <a:lnTo>
                  <a:pt x="243205" y="40602"/>
                </a:lnTo>
                <a:lnTo>
                  <a:pt x="243511" y="40500"/>
                </a:lnTo>
                <a:lnTo>
                  <a:pt x="243409" y="39886"/>
                </a:lnTo>
                <a:lnTo>
                  <a:pt x="243409" y="39784"/>
                </a:lnTo>
                <a:lnTo>
                  <a:pt x="241568" y="37534"/>
                </a:lnTo>
                <a:close/>
                <a:moveTo>
                  <a:pt x="238909" y="44795"/>
                </a:moveTo>
                <a:lnTo>
                  <a:pt x="238807" y="45102"/>
                </a:lnTo>
                <a:lnTo>
                  <a:pt x="238398" y="45000"/>
                </a:lnTo>
                <a:lnTo>
                  <a:pt x="238295" y="45307"/>
                </a:lnTo>
                <a:lnTo>
                  <a:pt x="237989" y="45716"/>
                </a:lnTo>
                <a:lnTo>
                  <a:pt x="238398" y="45920"/>
                </a:lnTo>
                <a:lnTo>
                  <a:pt x="238705" y="46330"/>
                </a:lnTo>
                <a:lnTo>
                  <a:pt x="239523" y="45614"/>
                </a:lnTo>
                <a:lnTo>
                  <a:pt x="239830" y="45818"/>
                </a:lnTo>
                <a:lnTo>
                  <a:pt x="240034" y="45307"/>
                </a:lnTo>
                <a:lnTo>
                  <a:pt x="239625" y="44795"/>
                </a:lnTo>
                <a:close/>
                <a:moveTo>
                  <a:pt x="151875" y="47659"/>
                </a:moveTo>
                <a:lnTo>
                  <a:pt x="151773" y="47761"/>
                </a:lnTo>
                <a:lnTo>
                  <a:pt x="152080" y="47864"/>
                </a:lnTo>
                <a:lnTo>
                  <a:pt x="151875" y="47659"/>
                </a:lnTo>
                <a:close/>
                <a:moveTo>
                  <a:pt x="236455" y="45307"/>
                </a:moveTo>
                <a:lnTo>
                  <a:pt x="236045" y="45614"/>
                </a:lnTo>
                <a:lnTo>
                  <a:pt x="236045" y="45818"/>
                </a:lnTo>
                <a:lnTo>
                  <a:pt x="235943" y="45716"/>
                </a:lnTo>
                <a:lnTo>
                  <a:pt x="236352" y="46227"/>
                </a:lnTo>
                <a:lnTo>
                  <a:pt x="236045" y="46023"/>
                </a:lnTo>
                <a:lnTo>
                  <a:pt x="236352" y="46534"/>
                </a:lnTo>
                <a:lnTo>
                  <a:pt x="236659" y="46227"/>
                </a:lnTo>
                <a:lnTo>
                  <a:pt x="236455" y="46023"/>
                </a:lnTo>
                <a:lnTo>
                  <a:pt x="236659" y="46125"/>
                </a:lnTo>
                <a:lnTo>
                  <a:pt x="236966" y="46534"/>
                </a:lnTo>
                <a:lnTo>
                  <a:pt x="237068" y="47761"/>
                </a:lnTo>
                <a:lnTo>
                  <a:pt x="237580" y="47966"/>
                </a:lnTo>
                <a:lnTo>
                  <a:pt x="237580" y="47455"/>
                </a:lnTo>
                <a:lnTo>
                  <a:pt x="237784" y="48170"/>
                </a:lnTo>
                <a:lnTo>
                  <a:pt x="237886" y="47966"/>
                </a:lnTo>
                <a:lnTo>
                  <a:pt x="237886" y="47761"/>
                </a:lnTo>
                <a:lnTo>
                  <a:pt x="238193" y="47761"/>
                </a:lnTo>
                <a:lnTo>
                  <a:pt x="237886" y="45818"/>
                </a:lnTo>
                <a:lnTo>
                  <a:pt x="237580" y="45818"/>
                </a:lnTo>
                <a:lnTo>
                  <a:pt x="237477" y="45409"/>
                </a:lnTo>
                <a:lnTo>
                  <a:pt x="237273" y="45511"/>
                </a:lnTo>
                <a:lnTo>
                  <a:pt x="236864" y="45307"/>
                </a:lnTo>
                <a:close/>
                <a:moveTo>
                  <a:pt x="49602" y="49398"/>
                </a:moveTo>
                <a:lnTo>
                  <a:pt x="49705" y="49500"/>
                </a:lnTo>
                <a:lnTo>
                  <a:pt x="49655" y="49401"/>
                </a:lnTo>
                <a:lnTo>
                  <a:pt x="49655" y="49401"/>
                </a:lnTo>
                <a:lnTo>
                  <a:pt x="49602" y="49398"/>
                </a:lnTo>
                <a:close/>
                <a:moveTo>
                  <a:pt x="53489" y="53386"/>
                </a:moveTo>
                <a:lnTo>
                  <a:pt x="53485" y="53390"/>
                </a:lnTo>
                <a:lnTo>
                  <a:pt x="53485" y="53390"/>
                </a:lnTo>
                <a:lnTo>
                  <a:pt x="53489" y="53489"/>
                </a:lnTo>
                <a:lnTo>
                  <a:pt x="53489" y="53386"/>
                </a:lnTo>
                <a:close/>
                <a:moveTo>
                  <a:pt x="231648" y="54102"/>
                </a:moveTo>
                <a:lnTo>
                  <a:pt x="231239" y="54205"/>
                </a:lnTo>
                <a:lnTo>
                  <a:pt x="230625" y="55739"/>
                </a:lnTo>
                <a:lnTo>
                  <a:pt x="231648" y="57477"/>
                </a:lnTo>
                <a:lnTo>
                  <a:pt x="231852" y="54511"/>
                </a:lnTo>
                <a:lnTo>
                  <a:pt x="231648" y="54102"/>
                </a:lnTo>
                <a:close/>
                <a:moveTo>
                  <a:pt x="46432" y="57886"/>
                </a:moveTo>
                <a:lnTo>
                  <a:pt x="46432" y="57989"/>
                </a:lnTo>
                <a:lnTo>
                  <a:pt x="46636" y="57886"/>
                </a:lnTo>
                <a:close/>
                <a:moveTo>
                  <a:pt x="176216" y="59114"/>
                </a:moveTo>
                <a:lnTo>
                  <a:pt x="176216" y="59114"/>
                </a:lnTo>
                <a:lnTo>
                  <a:pt x="176216" y="59114"/>
                </a:lnTo>
                <a:close/>
                <a:moveTo>
                  <a:pt x="52057" y="56250"/>
                </a:moveTo>
                <a:lnTo>
                  <a:pt x="49193" y="57170"/>
                </a:lnTo>
                <a:lnTo>
                  <a:pt x="49091" y="57375"/>
                </a:lnTo>
                <a:lnTo>
                  <a:pt x="48682" y="57580"/>
                </a:lnTo>
                <a:lnTo>
                  <a:pt x="48989" y="57477"/>
                </a:lnTo>
                <a:lnTo>
                  <a:pt x="48989" y="57682"/>
                </a:lnTo>
                <a:lnTo>
                  <a:pt x="51443" y="56761"/>
                </a:lnTo>
                <a:lnTo>
                  <a:pt x="51443" y="56761"/>
                </a:lnTo>
                <a:lnTo>
                  <a:pt x="51239" y="56966"/>
                </a:lnTo>
                <a:lnTo>
                  <a:pt x="54205" y="57886"/>
                </a:lnTo>
                <a:lnTo>
                  <a:pt x="54307" y="58500"/>
                </a:lnTo>
                <a:lnTo>
                  <a:pt x="55330" y="58807"/>
                </a:lnTo>
                <a:lnTo>
                  <a:pt x="54818" y="59625"/>
                </a:lnTo>
                <a:lnTo>
                  <a:pt x="54818" y="59625"/>
                </a:lnTo>
                <a:lnTo>
                  <a:pt x="57068" y="59420"/>
                </a:lnTo>
                <a:lnTo>
                  <a:pt x="57170" y="59523"/>
                </a:lnTo>
                <a:lnTo>
                  <a:pt x="57886" y="59420"/>
                </a:lnTo>
                <a:lnTo>
                  <a:pt x="57886" y="59114"/>
                </a:lnTo>
                <a:lnTo>
                  <a:pt x="55739" y="58091"/>
                </a:lnTo>
                <a:lnTo>
                  <a:pt x="55534" y="57886"/>
                </a:lnTo>
                <a:lnTo>
                  <a:pt x="55330" y="57784"/>
                </a:lnTo>
                <a:lnTo>
                  <a:pt x="55534" y="57784"/>
                </a:lnTo>
                <a:lnTo>
                  <a:pt x="55125" y="57580"/>
                </a:lnTo>
                <a:lnTo>
                  <a:pt x="55227" y="57682"/>
                </a:lnTo>
                <a:lnTo>
                  <a:pt x="52057" y="56250"/>
                </a:lnTo>
                <a:close/>
                <a:moveTo>
                  <a:pt x="207307" y="59625"/>
                </a:moveTo>
                <a:lnTo>
                  <a:pt x="207307" y="59625"/>
                </a:lnTo>
                <a:lnTo>
                  <a:pt x="207307" y="59625"/>
                </a:lnTo>
                <a:close/>
                <a:moveTo>
                  <a:pt x="222648" y="59420"/>
                </a:moveTo>
                <a:lnTo>
                  <a:pt x="222648" y="59523"/>
                </a:lnTo>
                <a:lnTo>
                  <a:pt x="221625" y="59727"/>
                </a:lnTo>
                <a:lnTo>
                  <a:pt x="221727" y="59727"/>
                </a:lnTo>
                <a:lnTo>
                  <a:pt x="221216" y="60341"/>
                </a:lnTo>
                <a:lnTo>
                  <a:pt x="221727" y="61159"/>
                </a:lnTo>
                <a:lnTo>
                  <a:pt x="222750" y="60852"/>
                </a:lnTo>
                <a:lnTo>
                  <a:pt x="223159" y="59932"/>
                </a:lnTo>
                <a:lnTo>
                  <a:pt x="222648" y="59420"/>
                </a:lnTo>
                <a:close/>
                <a:moveTo>
                  <a:pt x="54511" y="60955"/>
                </a:moveTo>
                <a:lnTo>
                  <a:pt x="54205" y="61057"/>
                </a:lnTo>
                <a:lnTo>
                  <a:pt x="54614" y="61670"/>
                </a:lnTo>
                <a:lnTo>
                  <a:pt x="55023" y="61773"/>
                </a:lnTo>
                <a:lnTo>
                  <a:pt x="55534" y="61568"/>
                </a:lnTo>
                <a:lnTo>
                  <a:pt x="55943" y="61568"/>
                </a:lnTo>
                <a:lnTo>
                  <a:pt x="54511" y="60955"/>
                </a:lnTo>
                <a:close/>
                <a:moveTo>
                  <a:pt x="58602" y="59727"/>
                </a:moveTo>
                <a:lnTo>
                  <a:pt x="59114" y="60034"/>
                </a:lnTo>
                <a:lnTo>
                  <a:pt x="59114" y="60443"/>
                </a:lnTo>
                <a:lnTo>
                  <a:pt x="59420" y="60955"/>
                </a:lnTo>
                <a:lnTo>
                  <a:pt x="59114" y="61057"/>
                </a:lnTo>
                <a:lnTo>
                  <a:pt x="57784" y="60852"/>
                </a:lnTo>
                <a:lnTo>
                  <a:pt x="57580" y="61159"/>
                </a:lnTo>
                <a:lnTo>
                  <a:pt x="57989" y="61466"/>
                </a:lnTo>
                <a:lnTo>
                  <a:pt x="59420" y="61261"/>
                </a:lnTo>
                <a:lnTo>
                  <a:pt x="59932" y="61568"/>
                </a:lnTo>
                <a:lnTo>
                  <a:pt x="60239" y="61875"/>
                </a:lnTo>
                <a:lnTo>
                  <a:pt x="60545" y="61261"/>
                </a:lnTo>
                <a:lnTo>
                  <a:pt x="62693" y="61261"/>
                </a:lnTo>
                <a:lnTo>
                  <a:pt x="63000" y="60750"/>
                </a:lnTo>
                <a:lnTo>
                  <a:pt x="61977" y="60341"/>
                </a:lnTo>
                <a:lnTo>
                  <a:pt x="62284" y="60239"/>
                </a:lnTo>
                <a:lnTo>
                  <a:pt x="58602" y="59727"/>
                </a:lnTo>
                <a:close/>
                <a:moveTo>
                  <a:pt x="208739" y="63614"/>
                </a:moveTo>
                <a:lnTo>
                  <a:pt x="208739" y="63614"/>
                </a:lnTo>
                <a:lnTo>
                  <a:pt x="208739" y="63614"/>
                </a:lnTo>
                <a:close/>
                <a:moveTo>
                  <a:pt x="48989" y="64227"/>
                </a:moveTo>
                <a:lnTo>
                  <a:pt x="48989" y="64330"/>
                </a:lnTo>
                <a:lnTo>
                  <a:pt x="49091" y="64432"/>
                </a:lnTo>
                <a:lnTo>
                  <a:pt x="49091" y="64432"/>
                </a:lnTo>
                <a:lnTo>
                  <a:pt x="48989" y="64227"/>
                </a:lnTo>
                <a:close/>
                <a:moveTo>
                  <a:pt x="44182" y="66375"/>
                </a:moveTo>
                <a:lnTo>
                  <a:pt x="44386" y="66477"/>
                </a:lnTo>
                <a:lnTo>
                  <a:pt x="44386" y="66477"/>
                </a:lnTo>
                <a:lnTo>
                  <a:pt x="44284" y="66375"/>
                </a:lnTo>
                <a:close/>
                <a:moveTo>
                  <a:pt x="232261" y="60955"/>
                </a:moveTo>
                <a:lnTo>
                  <a:pt x="231955" y="61670"/>
                </a:lnTo>
                <a:lnTo>
                  <a:pt x="232159" y="63511"/>
                </a:lnTo>
                <a:lnTo>
                  <a:pt x="231648" y="63307"/>
                </a:lnTo>
                <a:lnTo>
                  <a:pt x="232364" y="64943"/>
                </a:lnTo>
                <a:lnTo>
                  <a:pt x="232568" y="64739"/>
                </a:lnTo>
                <a:lnTo>
                  <a:pt x="232977" y="65148"/>
                </a:lnTo>
                <a:lnTo>
                  <a:pt x="232773" y="65864"/>
                </a:lnTo>
                <a:lnTo>
                  <a:pt x="233591" y="65966"/>
                </a:lnTo>
                <a:lnTo>
                  <a:pt x="233795" y="65659"/>
                </a:lnTo>
                <a:lnTo>
                  <a:pt x="234716" y="66375"/>
                </a:lnTo>
                <a:lnTo>
                  <a:pt x="234409" y="65761"/>
                </a:lnTo>
                <a:lnTo>
                  <a:pt x="236045" y="67091"/>
                </a:lnTo>
                <a:lnTo>
                  <a:pt x="235432" y="65966"/>
                </a:lnTo>
                <a:lnTo>
                  <a:pt x="235739" y="65864"/>
                </a:lnTo>
                <a:lnTo>
                  <a:pt x="235125" y="65659"/>
                </a:lnTo>
                <a:lnTo>
                  <a:pt x="235125" y="65864"/>
                </a:lnTo>
                <a:lnTo>
                  <a:pt x="234511" y="65352"/>
                </a:lnTo>
                <a:lnTo>
                  <a:pt x="234205" y="65455"/>
                </a:lnTo>
                <a:lnTo>
                  <a:pt x="234307" y="65659"/>
                </a:lnTo>
                <a:lnTo>
                  <a:pt x="233284" y="64330"/>
                </a:lnTo>
                <a:lnTo>
                  <a:pt x="233489" y="63511"/>
                </a:lnTo>
                <a:lnTo>
                  <a:pt x="233795" y="63205"/>
                </a:lnTo>
                <a:lnTo>
                  <a:pt x="233591" y="61159"/>
                </a:lnTo>
                <a:lnTo>
                  <a:pt x="233284" y="61261"/>
                </a:lnTo>
                <a:lnTo>
                  <a:pt x="232261" y="60955"/>
                </a:lnTo>
                <a:close/>
                <a:moveTo>
                  <a:pt x="236045" y="67091"/>
                </a:moveTo>
                <a:lnTo>
                  <a:pt x="236045" y="67091"/>
                </a:lnTo>
                <a:lnTo>
                  <a:pt x="236045" y="67091"/>
                </a:lnTo>
                <a:close/>
                <a:moveTo>
                  <a:pt x="232670" y="66170"/>
                </a:moveTo>
                <a:lnTo>
                  <a:pt x="233693" y="67398"/>
                </a:lnTo>
                <a:lnTo>
                  <a:pt x="233693" y="66580"/>
                </a:lnTo>
                <a:lnTo>
                  <a:pt x="233080" y="66170"/>
                </a:lnTo>
                <a:close/>
                <a:moveTo>
                  <a:pt x="222750" y="67705"/>
                </a:moveTo>
                <a:lnTo>
                  <a:pt x="222750" y="67705"/>
                </a:lnTo>
                <a:lnTo>
                  <a:pt x="222750" y="67705"/>
                </a:lnTo>
                <a:close/>
                <a:moveTo>
                  <a:pt x="222750" y="67705"/>
                </a:moveTo>
                <a:lnTo>
                  <a:pt x="222737" y="67743"/>
                </a:lnTo>
                <a:lnTo>
                  <a:pt x="222750" y="67807"/>
                </a:lnTo>
                <a:lnTo>
                  <a:pt x="222750" y="67705"/>
                </a:lnTo>
                <a:close/>
                <a:moveTo>
                  <a:pt x="235330" y="67091"/>
                </a:moveTo>
                <a:lnTo>
                  <a:pt x="235330" y="67807"/>
                </a:lnTo>
                <a:lnTo>
                  <a:pt x="235739" y="67602"/>
                </a:lnTo>
                <a:lnTo>
                  <a:pt x="236148" y="67909"/>
                </a:lnTo>
                <a:lnTo>
                  <a:pt x="235534" y="67193"/>
                </a:lnTo>
                <a:lnTo>
                  <a:pt x="235330" y="67091"/>
                </a:lnTo>
                <a:close/>
                <a:moveTo>
                  <a:pt x="236250" y="67091"/>
                </a:moveTo>
                <a:lnTo>
                  <a:pt x="237068" y="68420"/>
                </a:lnTo>
                <a:lnTo>
                  <a:pt x="237682" y="68625"/>
                </a:lnTo>
                <a:lnTo>
                  <a:pt x="237784" y="68625"/>
                </a:lnTo>
                <a:lnTo>
                  <a:pt x="237170" y="67295"/>
                </a:lnTo>
                <a:lnTo>
                  <a:pt x="236250" y="67091"/>
                </a:lnTo>
                <a:close/>
                <a:moveTo>
                  <a:pt x="234307" y="67807"/>
                </a:moveTo>
                <a:lnTo>
                  <a:pt x="234205" y="67909"/>
                </a:lnTo>
                <a:lnTo>
                  <a:pt x="234409" y="68011"/>
                </a:lnTo>
                <a:lnTo>
                  <a:pt x="234409" y="69341"/>
                </a:lnTo>
                <a:lnTo>
                  <a:pt x="235330" y="68420"/>
                </a:lnTo>
                <a:lnTo>
                  <a:pt x="234307" y="67807"/>
                </a:lnTo>
                <a:close/>
                <a:moveTo>
                  <a:pt x="236455" y="68216"/>
                </a:moveTo>
                <a:lnTo>
                  <a:pt x="236557" y="68625"/>
                </a:lnTo>
                <a:lnTo>
                  <a:pt x="236864" y="68932"/>
                </a:lnTo>
                <a:lnTo>
                  <a:pt x="237170" y="69750"/>
                </a:lnTo>
                <a:lnTo>
                  <a:pt x="237170" y="69341"/>
                </a:lnTo>
                <a:lnTo>
                  <a:pt x="237273" y="69545"/>
                </a:lnTo>
                <a:lnTo>
                  <a:pt x="237273" y="69443"/>
                </a:lnTo>
                <a:lnTo>
                  <a:pt x="237273" y="69136"/>
                </a:lnTo>
                <a:lnTo>
                  <a:pt x="237170" y="68932"/>
                </a:lnTo>
                <a:lnTo>
                  <a:pt x="236966" y="68318"/>
                </a:lnTo>
                <a:lnTo>
                  <a:pt x="236761" y="68420"/>
                </a:lnTo>
                <a:lnTo>
                  <a:pt x="236455" y="68216"/>
                </a:lnTo>
                <a:close/>
                <a:moveTo>
                  <a:pt x="193091" y="69852"/>
                </a:moveTo>
                <a:lnTo>
                  <a:pt x="193295" y="70261"/>
                </a:lnTo>
                <a:lnTo>
                  <a:pt x="193160" y="69965"/>
                </a:lnTo>
                <a:lnTo>
                  <a:pt x="193091" y="69852"/>
                </a:lnTo>
                <a:close/>
                <a:moveTo>
                  <a:pt x="235636" y="68830"/>
                </a:moveTo>
                <a:lnTo>
                  <a:pt x="235227" y="69034"/>
                </a:lnTo>
                <a:lnTo>
                  <a:pt x="235125" y="69239"/>
                </a:lnTo>
                <a:lnTo>
                  <a:pt x="235227" y="69648"/>
                </a:lnTo>
                <a:lnTo>
                  <a:pt x="234818" y="69955"/>
                </a:lnTo>
                <a:lnTo>
                  <a:pt x="235636" y="70670"/>
                </a:lnTo>
                <a:lnTo>
                  <a:pt x="235636" y="68830"/>
                </a:lnTo>
                <a:close/>
                <a:moveTo>
                  <a:pt x="232057" y="68420"/>
                </a:moveTo>
                <a:lnTo>
                  <a:pt x="230318" y="71284"/>
                </a:lnTo>
                <a:lnTo>
                  <a:pt x="230318" y="71386"/>
                </a:lnTo>
                <a:lnTo>
                  <a:pt x="232261" y="69341"/>
                </a:lnTo>
                <a:lnTo>
                  <a:pt x="232057" y="68420"/>
                </a:lnTo>
                <a:close/>
                <a:moveTo>
                  <a:pt x="196568" y="70159"/>
                </a:moveTo>
                <a:lnTo>
                  <a:pt x="196364" y="71795"/>
                </a:lnTo>
                <a:lnTo>
                  <a:pt x="196364" y="72000"/>
                </a:lnTo>
                <a:lnTo>
                  <a:pt x="197591" y="73739"/>
                </a:lnTo>
                <a:lnTo>
                  <a:pt x="198102" y="72102"/>
                </a:lnTo>
                <a:lnTo>
                  <a:pt x="196875" y="70261"/>
                </a:lnTo>
                <a:lnTo>
                  <a:pt x="196568" y="70159"/>
                </a:lnTo>
                <a:close/>
                <a:moveTo>
                  <a:pt x="237580" y="70261"/>
                </a:moveTo>
                <a:lnTo>
                  <a:pt x="237580" y="70773"/>
                </a:lnTo>
                <a:lnTo>
                  <a:pt x="237068" y="70977"/>
                </a:lnTo>
                <a:lnTo>
                  <a:pt x="237068" y="71182"/>
                </a:lnTo>
                <a:lnTo>
                  <a:pt x="236761" y="71182"/>
                </a:lnTo>
                <a:lnTo>
                  <a:pt x="236659" y="71591"/>
                </a:lnTo>
                <a:lnTo>
                  <a:pt x="236250" y="71795"/>
                </a:lnTo>
                <a:lnTo>
                  <a:pt x="236148" y="71182"/>
                </a:lnTo>
                <a:lnTo>
                  <a:pt x="235739" y="71284"/>
                </a:lnTo>
                <a:lnTo>
                  <a:pt x="235432" y="71693"/>
                </a:lnTo>
                <a:lnTo>
                  <a:pt x="234818" y="71898"/>
                </a:lnTo>
                <a:lnTo>
                  <a:pt x="234818" y="72818"/>
                </a:lnTo>
                <a:lnTo>
                  <a:pt x="235227" y="72000"/>
                </a:lnTo>
                <a:lnTo>
                  <a:pt x="235636" y="72102"/>
                </a:lnTo>
                <a:lnTo>
                  <a:pt x="235943" y="72409"/>
                </a:lnTo>
                <a:lnTo>
                  <a:pt x="236045" y="72000"/>
                </a:lnTo>
                <a:lnTo>
                  <a:pt x="236455" y="72205"/>
                </a:lnTo>
                <a:lnTo>
                  <a:pt x="236557" y="73125"/>
                </a:lnTo>
                <a:lnTo>
                  <a:pt x="237580" y="73943"/>
                </a:lnTo>
                <a:lnTo>
                  <a:pt x="237682" y="73841"/>
                </a:lnTo>
                <a:lnTo>
                  <a:pt x="237682" y="74045"/>
                </a:lnTo>
                <a:lnTo>
                  <a:pt x="238091" y="73841"/>
                </a:lnTo>
                <a:lnTo>
                  <a:pt x="237784" y="73227"/>
                </a:lnTo>
                <a:lnTo>
                  <a:pt x="237989" y="72614"/>
                </a:lnTo>
                <a:lnTo>
                  <a:pt x="238295" y="72818"/>
                </a:lnTo>
                <a:lnTo>
                  <a:pt x="238500" y="73534"/>
                </a:lnTo>
                <a:lnTo>
                  <a:pt x="238500" y="73023"/>
                </a:lnTo>
                <a:lnTo>
                  <a:pt x="238807" y="72614"/>
                </a:lnTo>
                <a:lnTo>
                  <a:pt x="238500" y="71284"/>
                </a:lnTo>
                <a:lnTo>
                  <a:pt x="238398" y="71182"/>
                </a:lnTo>
                <a:lnTo>
                  <a:pt x="238500" y="70977"/>
                </a:lnTo>
                <a:lnTo>
                  <a:pt x="238295" y="70466"/>
                </a:lnTo>
                <a:lnTo>
                  <a:pt x="237580" y="70261"/>
                </a:lnTo>
                <a:close/>
                <a:moveTo>
                  <a:pt x="240443" y="77727"/>
                </a:moveTo>
                <a:lnTo>
                  <a:pt x="240034" y="78545"/>
                </a:lnTo>
                <a:lnTo>
                  <a:pt x="240136" y="80284"/>
                </a:lnTo>
                <a:lnTo>
                  <a:pt x="240852" y="81000"/>
                </a:lnTo>
                <a:lnTo>
                  <a:pt x="240341" y="79568"/>
                </a:lnTo>
                <a:lnTo>
                  <a:pt x="241261" y="79773"/>
                </a:lnTo>
                <a:lnTo>
                  <a:pt x="240750" y="79057"/>
                </a:lnTo>
                <a:lnTo>
                  <a:pt x="241057" y="78852"/>
                </a:lnTo>
                <a:lnTo>
                  <a:pt x="241057" y="78545"/>
                </a:lnTo>
                <a:lnTo>
                  <a:pt x="240136" y="78955"/>
                </a:lnTo>
                <a:lnTo>
                  <a:pt x="240443" y="78648"/>
                </a:lnTo>
                <a:lnTo>
                  <a:pt x="240443" y="78341"/>
                </a:lnTo>
                <a:lnTo>
                  <a:pt x="240341" y="78136"/>
                </a:lnTo>
                <a:lnTo>
                  <a:pt x="240443" y="77727"/>
                </a:lnTo>
                <a:close/>
                <a:moveTo>
                  <a:pt x="79875" y="80284"/>
                </a:moveTo>
                <a:lnTo>
                  <a:pt x="78136" y="80591"/>
                </a:lnTo>
                <a:lnTo>
                  <a:pt x="78136" y="81511"/>
                </a:lnTo>
                <a:lnTo>
                  <a:pt x="78443" y="81818"/>
                </a:lnTo>
                <a:lnTo>
                  <a:pt x="79466" y="81511"/>
                </a:lnTo>
                <a:lnTo>
                  <a:pt x="80080" y="80693"/>
                </a:lnTo>
                <a:lnTo>
                  <a:pt x="79875" y="80284"/>
                </a:lnTo>
                <a:close/>
                <a:moveTo>
                  <a:pt x="261102" y="82636"/>
                </a:moveTo>
                <a:lnTo>
                  <a:pt x="261000" y="82841"/>
                </a:lnTo>
                <a:lnTo>
                  <a:pt x="261205" y="82943"/>
                </a:lnTo>
                <a:lnTo>
                  <a:pt x="261307" y="82943"/>
                </a:lnTo>
                <a:lnTo>
                  <a:pt x="261102" y="82636"/>
                </a:lnTo>
                <a:close/>
                <a:moveTo>
                  <a:pt x="220500" y="81818"/>
                </a:moveTo>
                <a:lnTo>
                  <a:pt x="219784" y="81920"/>
                </a:lnTo>
                <a:lnTo>
                  <a:pt x="219886" y="82227"/>
                </a:lnTo>
                <a:lnTo>
                  <a:pt x="220295" y="82534"/>
                </a:lnTo>
                <a:lnTo>
                  <a:pt x="220295" y="82841"/>
                </a:lnTo>
                <a:lnTo>
                  <a:pt x="221011" y="83148"/>
                </a:lnTo>
                <a:lnTo>
                  <a:pt x="221114" y="82636"/>
                </a:lnTo>
                <a:lnTo>
                  <a:pt x="220500" y="81818"/>
                </a:lnTo>
                <a:close/>
                <a:moveTo>
                  <a:pt x="222034" y="82636"/>
                </a:moveTo>
                <a:lnTo>
                  <a:pt x="221830" y="83045"/>
                </a:lnTo>
                <a:lnTo>
                  <a:pt x="221830" y="83352"/>
                </a:lnTo>
                <a:lnTo>
                  <a:pt x="222341" y="83148"/>
                </a:lnTo>
                <a:lnTo>
                  <a:pt x="222034" y="82636"/>
                </a:lnTo>
                <a:close/>
                <a:moveTo>
                  <a:pt x="240443" y="83352"/>
                </a:moveTo>
                <a:lnTo>
                  <a:pt x="240239" y="83659"/>
                </a:lnTo>
                <a:lnTo>
                  <a:pt x="240239" y="83659"/>
                </a:lnTo>
                <a:lnTo>
                  <a:pt x="240545" y="83352"/>
                </a:lnTo>
                <a:close/>
                <a:moveTo>
                  <a:pt x="240852" y="82943"/>
                </a:moveTo>
                <a:lnTo>
                  <a:pt x="240545" y="83352"/>
                </a:lnTo>
                <a:lnTo>
                  <a:pt x="240750" y="83557"/>
                </a:lnTo>
                <a:lnTo>
                  <a:pt x="241261" y="83455"/>
                </a:lnTo>
                <a:lnTo>
                  <a:pt x="241670" y="83557"/>
                </a:lnTo>
                <a:lnTo>
                  <a:pt x="241977" y="83455"/>
                </a:lnTo>
                <a:lnTo>
                  <a:pt x="242898" y="83966"/>
                </a:lnTo>
                <a:lnTo>
                  <a:pt x="241568" y="82943"/>
                </a:lnTo>
                <a:close/>
                <a:moveTo>
                  <a:pt x="230011" y="72818"/>
                </a:moveTo>
                <a:lnTo>
                  <a:pt x="228989" y="74250"/>
                </a:lnTo>
                <a:lnTo>
                  <a:pt x="228989" y="74761"/>
                </a:lnTo>
                <a:lnTo>
                  <a:pt x="228477" y="74966"/>
                </a:lnTo>
                <a:lnTo>
                  <a:pt x="228477" y="74864"/>
                </a:lnTo>
                <a:lnTo>
                  <a:pt x="227557" y="75375"/>
                </a:lnTo>
                <a:lnTo>
                  <a:pt x="227045" y="76398"/>
                </a:lnTo>
                <a:lnTo>
                  <a:pt x="225409" y="77216"/>
                </a:lnTo>
                <a:lnTo>
                  <a:pt x="225307" y="77420"/>
                </a:lnTo>
                <a:lnTo>
                  <a:pt x="225205" y="77523"/>
                </a:lnTo>
                <a:lnTo>
                  <a:pt x="225205" y="78648"/>
                </a:lnTo>
                <a:lnTo>
                  <a:pt x="223670" y="77932"/>
                </a:lnTo>
                <a:lnTo>
                  <a:pt x="223159" y="78750"/>
                </a:lnTo>
                <a:lnTo>
                  <a:pt x="223261" y="78750"/>
                </a:lnTo>
                <a:lnTo>
                  <a:pt x="224182" y="83045"/>
                </a:lnTo>
                <a:lnTo>
                  <a:pt x="225511" y="83045"/>
                </a:lnTo>
                <a:lnTo>
                  <a:pt x="225818" y="83659"/>
                </a:lnTo>
                <a:lnTo>
                  <a:pt x="226023" y="83455"/>
                </a:lnTo>
                <a:lnTo>
                  <a:pt x="226330" y="83557"/>
                </a:lnTo>
                <a:lnTo>
                  <a:pt x="226739" y="83045"/>
                </a:lnTo>
                <a:lnTo>
                  <a:pt x="227352" y="83557"/>
                </a:lnTo>
                <a:lnTo>
                  <a:pt x="227966" y="83352"/>
                </a:lnTo>
                <a:lnTo>
                  <a:pt x="228068" y="83557"/>
                </a:lnTo>
                <a:lnTo>
                  <a:pt x="228375" y="84273"/>
                </a:lnTo>
                <a:lnTo>
                  <a:pt x="229398" y="83659"/>
                </a:lnTo>
                <a:lnTo>
                  <a:pt x="229705" y="83250"/>
                </a:lnTo>
                <a:lnTo>
                  <a:pt x="229602" y="83045"/>
                </a:lnTo>
                <a:lnTo>
                  <a:pt x="229807" y="82739"/>
                </a:lnTo>
                <a:lnTo>
                  <a:pt x="229705" y="81920"/>
                </a:lnTo>
                <a:lnTo>
                  <a:pt x="230216" y="81102"/>
                </a:lnTo>
                <a:lnTo>
                  <a:pt x="230523" y="81102"/>
                </a:lnTo>
                <a:lnTo>
                  <a:pt x="231239" y="78955"/>
                </a:lnTo>
                <a:lnTo>
                  <a:pt x="231852" y="79159"/>
                </a:lnTo>
                <a:lnTo>
                  <a:pt x="232159" y="79159"/>
                </a:lnTo>
                <a:lnTo>
                  <a:pt x="232057" y="78955"/>
                </a:lnTo>
                <a:lnTo>
                  <a:pt x="231136" y="77932"/>
                </a:lnTo>
                <a:lnTo>
                  <a:pt x="231034" y="77114"/>
                </a:lnTo>
                <a:lnTo>
                  <a:pt x="230932" y="77011"/>
                </a:lnTo>
                <a:lnTo>
                  <a:pt x="230420" y="76295"/>
                </a:lnTo>
                <a:lnTo>
                  <a:pt x="230830" y="76193"/>
                </a:lnTo>
                <a:lnTo>
                  <a:pt x="230932" y="76091"/>
                </a:lnTo>
                <a:lnTo>
                  <a:pt x="230932" y="75580"/>
                </a:lnTo>
                <a:lnTo>
                  <a:pt x="231750" y="75580"/>
                </a:lnTo>
                <a:lnTo>
                  <a:pt x="231443" y="74864"/>
                </a:lnTo>
                <a:lnTo>
                  <a:pt x="232261" y="74761"/>
                </a:lnTo>
                <a:lnTo>
                  <a:pt x="231136" y="73841"/>
                </a:lnTo>
                <a:lnTo>
                  <a:pt x="230727" y="73943"/>
                </a:lnTo>
                <a:lnTo>
                  <a:pt x="230420" y="72920"/>
                </a:lnTo>
                <a:lnTo>
                  <a:pt x="230011" y="73227"/>
                </a:lnTo>
                <a:lnTo>
                  <a:pt x="230011" y="72818"/>
                </a:lnTo>
                <a:close/>
                <a:moveTo>
                  <a:pt x="261307" y="82943"/>
                </a:moveTo>
                <a:lnTo>
                  <a:pt x="262841" y="84989"/>
                </a:lnTo>
                <a:lnTo>
                  <a:pt x="262330" y="83761"/>
                </a:lnTo>
                <a:lnTo>
                  <a:pt x="261307" y="82943"/>
                </a:lnTo>
                <a:close/>
                <a:moveTo>
                  <a:pt x="237682" y="78239"/>
                </a:moveTo>
                <a:lnTo>
                  <a:pt x="237170" y="78852"/>
                </a:lnTo>
                <a:lnTo>
                  <a:pt x="234614" y="78955"/>
                </a:lnTo>
                <a:lnTo>
                  <a:pt x="234409" y="78750"/>
                </a:lnTo>
                <a:lnTo>
                  <a:pt x="233489" y="79057"/>
                </a:lnTo>
                <a:lnTo>
                  <a:pt x="232977" y="79875"/>
                </a:lnTo>
                <a:lnTo>
                  <a:pt x="232977" y="80080"/>
                </a:lnTo>
                <a:lnTo>
                  <a:pt x="232875" y="80182"/>
                </a:lnTo>
                <a:lnTo>
                  <a:pt x="232977" y="80898"/>
                </a:lnTo>
                <a:lnTo>
                  <a:pt x="232875" y="80693"/>
                </a:lnTo>
                <a:lnTo>
                  <a:pt x="232057" y="83455"/>
                </a:lnTo>
                <a:lnTo>
                  <a:pt x="232364" y="83659"/>
                </a:lnTo>
                <a:lnTo>
                  <a:pt x="232568" y="83864"/>
                </a:lnTo>
                <a:lnTo>
                  <a:pt x="232670" y="85909"/>
                </a:lnTo>
                <a:lnTo>
                  <a:pt x="233386" y="85807"/>
                </a:lnTo>
                <a:lnTo>
                  <a:pt x="233591" y="82841"/>
                </a:lnTo>
                <a:lnTo>
                  <a:pt x="234409" y="84784"/>
                </a:lnTo>
                <a:lnTo>
                  <a:pt x="235636" y="84375"/>
                </a:lnTo>
                <a:lnTo>
                  <a:pt x="235125" y="83761"/>
                </a:lnTo>
                <a:lnTo>
                  <a:pt x="235227" y="83148"/>
                </a:lnTo>
                <a:lnTo>
                  <a:pt x="234409" y="82023"/>
                </a:lnTo>
                <a:lnTo>
                  <a:pt x="234614" y="82023"/>
                </a:lnTo>
                <a:lnTo>
                  <a:pt x="235739" y="81000"/>
                </a:lnTo>
                <a:lnTo>
                  <a:pt x="236148" y="81102"/>
                </a:lnTo>
                <a:lnTo>
                  <a:pt x="235739" y="80693"/>
                </a:lnTo>
                <a:lnTo>
                  <a:pt x="235739" y="80795"/>
                </a:lnTo>
                <a:lnTo>
                  <a:pt x="233591" y="81205"/>
                </a:lnTo>
                <a:lnTo>
                  <a:pt x="233284" y="80693"/>
                </a:lnTo>
                <a:lnTo>
                  <a:pt x="233182" y="80182"/>
                </a:lnTo>
                <a:lnTo>
                  <a:pt x="235943" y="79568"/>
                </a:lnTo>
                <a:lnTo>
                  <a:pt x="236455" y="79773"/>
                </a:lnTo>
                <a:lnTo>
                  <a:pt x="236966" y="79670"/>
                </a:lnTo>
                <a:lnTo>
                  <a:pt x="237580" y="79057"/>
                </a:lnTo>
                <a:lnTo>
                  <a:pt x="237682" y="78239"/>
                </a:lnTo>
                <a:close/>
                <a:moveTo>
                  <a:pt x="210580" y="74659"/>
                </a:moveTo>
                <a:lnTo>
                  <a:pt x="219068" y="86114"/>
                </a:lnTo>
                <a:lnTo>
                  <a:pt x="219068" y="85705"/>
                </a:lnTo>
                <a:lnTo>
                  <a:pt x="219989" y="86011"/>
                </a:lnTo>
                <a:lnTo>
                  <a:pt x="220398" y="83250"/>
                </a:lnTo>
                <a:lnTo>
                  <a:pt x="219273" y="82636"/>
                </a:lnTo>
                <a:lnTo>
                  <a:pt x="218966" y="81102"/>
                </a:lnTo>
                <a:lnTo>
                  <a:pt x="218352" y="80898"/>
                </a:lnTo>
                <a:lnTo>
                  <a:pt x="218148" y="80489"/>
                </a:lnTo>
                <a:lnTo>
                  <a:pt x="218455" y="79977"/>
                </a:lnTo>
                <a:lnTo>
                  <a:pt x="218045" y="79466"/>
                </a:lnTo>
                <a:lnTo>
                  <a:pt x="217330" y="79773"/>
                </a:lnTo>
                <a:lnTo>
                  <a:pt x="217739" y="79568"/>
                </a:lnTo>
                <a:lnTo>
                  <a:pt x="216102" y="77830"/>
                </a:lnTo>
                <a:lnTo>
                  <a:pt x="215795" y="78034"/>
                </a:lnTo>
                <a:lnTo>
                  <a:pt x="212625" y="74659"/>
                </a:lnTo>
                <a:close/>
                <a:moveTo>
                  <a:pt x="246170" y="85602"/>
                </a:moveTo>
                <a:lnTo>
                  <a:pt x="245864" y="85909"/>
                </a:lnTo>
                <a:lnTo>
                  <a:pt x="245761" y="86216"/>
                </a:lnTo>
                <a:lnTo>
                  <a:pt x="246273" y="86523"/>
                </a:lnTo>
                <a:lnTo>
                  <a:pt x="246375" y="86011"/>
                </a:lnTo>
                <a:lnTo>
                  <a:pt x="246170" y="85602"/>
                </a:lnTo>
                <a:close/>
                <a:moveTo>
                  <a:pt x="261818" y="84375"/>
                </a:moveTo>
                <a:lnTo>
                  <a:pt x="261716" y="84886"/>
                </a:lnTo>
                <a:lnTo>
                  <a:pt x="260693" y="85705"/>
                </a:lnTo>
                <a:lnTo>
                  <a:pt x="260386" y="85705"/>
                </a:lnTo>
                <a:lnTo>
                  <a:pt x="260284" y="85193"/>
                </a:lnTo>
                <a:lnTo>
                  <a:pt x="260080" y="85705"/>
                </a:lnTo>
                <a:lnTo>
                  <a:pt x="258648" y="85909"/>
                </a:lnTo>
                <a:lnTo>
                  <a:pt x="259773" y="86523"/>
                </a:lnTo>
                <a:lnTo>
                  <a:pt x="262125" y="85500"/>
                </a:lnTo>
                <a:lnTo>
                  <a:pt x="262023" y="85295"/>
                </a:lnTo>
                <a:lnTo>
                  <a:pt x="262227" y="85193"/>
                </a:lnTo>
                <a:lnTo>
                  <a:pt x="262432" y="84477"/>
                </a:lnTo>
                <a:lnTo>
                  <a:pt x="261818" y="84375"/>
                </a:lnTo>
                <a:close/>
                <a:moveTo>
                  <a:pt x="249239" y="87852"/>
                </a:moveTo>
                <a:lnTo>
                  <a:pt x="248727" y="88670"/>
                </a:lnTo>
                <a:lnTo>
                  <a:pt x="249648" y="88466"/>
                </a:lnTo>
                <a:lnTo>
                  <a:pt x="249239" y="87852"/>
                </a:lnTo>
                <a:close/>
                <a:moveTo>
                  <a:pt x="220500" y="86216"/>
                </a:moveTo>
                <a:lnTo>
                  <a:pt x="219682" y="86932"/>
                </a:lnTo>
                <a:lnTo>
                  <a:pt x="219784" y="87136"/>
                </a:lnTo>
                <a:lnTo>
                  <a:pt x="227250" y="88875"/>
                </a:lnTo>
                <a:lnTo>
                  <a:pt x="227761" y="88977"/>
                </a:lnTo>
                <a:lnTo>
                  <a:pt x="227761" y="88057"/>
                </a:lnTo>
                <a:lnTo>
                  <a:pt x="226330" y="87648"/>
                </a:lnTo>
                <a:lnTo>
                  <a:pt x="226125" y="87136"/>
                </a:lnTo>
                <a:lnTo>
                  <a:pt x="224591" y="86727"/>
                </a:lnTo>
                <a:lnTo>
                  <a:pt x="224284" y="87136"/>
                </a:lnTo>
                <a:lnTo>
                  <a:pt x="222648" y="87034"/>
                </a:lnTo>
                <a:lnTo>
                  <a:pt x="222239" y="86523"/>
                </a:lnTo>
                <a:lnTo>
                  <a:pt x="220500" y="86216"/>
                </a:lnTo>
                <a:close/>
                <a:moveTo>
                  <a:pt x="227761" y="88364"/>
                </a:moveTo>
                <a:lnTo>
                  <a:pt x="228273" y="89080"/>
                </a:lnTo>
                <a:lnTo>
                  <a:pt x="228886" y="88670"/>
                </a:lnTo>
                <a:lnTo>
                  <a:pt x="228375" y="88364"/>
                </a:lnTo>
                <a:close/>
                <a:moveTo>
                  <a:pt x="229398" y="88568"/>
                </a:moveTo>
                <a:lnTo>
                  <a:pt x="228989" y="88977"/>
                </a:lnTo>
                <a:lnTo>
                  <a:pt x="229705" y="89182"/>
                </a:lnTo>
                <a:lnTo>
                  <a:pt x="229807" y="88670"/>
                </a:lnTo>
                <a:lnTo>
                  <a:pt x="229398" y="88568"/>
                </a:lnTo>
                <a:close/>
                <a:moveTo>
                  <a:pt x="235432" y="88466"/>
                </a:moveTo>
                <a:lnTo>
                  <a:pt x="234920" y="88875"/>
                </a:lnTo>
                <a:lnTo>
                  <a:pt x="233182" y="88568"/>
                </a:lnTo>
                <a:lnTo>
                  <a:pt x="232670" y="88670"/>
                </a:lnTo>
                <a:lnTo>
                  <a:pt x="232670" y="89182"/>
                </a:lnTo>
                <a:lnTo>
                  <a:pt x="234716" y="88977"/>
                </a:lnTo>
                <a:lnTo>
                  <a:pt x="235330" y="88773"/>
                </a:lnTo>
                <a:lnTo>
                  <a:pt x="235534" y="88466"/>
                </a:lnTo>
                <a:close/>
                <a:moveTo>
                  <a:pt x="230932" y="88364"/>
                </a:moveTo>
                <a:lnTo>
                  <a:pt x="230727" y="88568"/>
                </a:lnTo>
                <a:lnTo>
                  <a:pt x="231034" y="88977"/>
                </a:lnTo>
                <a:lnTo>
                  <a:pt x="231034" y="88977"/>
                </a:lnTo>
                <a:lnTo>
                  <a:pt x="230420" y="88670"/>
                </a:lnTo>
                <a:lnTo>
                  <a:pt x="230011" y="89386"/>
                </a:lnTo>
                <a:lnTo>
                  <a:pt x="231341" y="88977"/>
                </a:lnTo>
                <a:lnTo>
                  <a:pt x="231750" y="89080"/>
                </a:lnTo>
                <a:lnTo>
                  <a:pt x="231648" y="88977"/>
                </a:lnTo>
                <a:lnTo>
                  <a:pt x="231750" y="88977"/>
                </a:lnTo>
                <a:lnTo>
                  <a:pt x="231648" y="88670"/>
                </a:lnTo>
                <a:lnTo>
                  <a:pt x="231239" y="88568"/>
                </a:lnTo>
                <a:lnTo>
                  <a:pt x="230932" y="88364"/>
                </a:lnTo>
                <a:close/>
                <a:moveTo>
                  <a:pt x="232670" y="89591"/>
                </a:moveTo>
                <a:lnTo>
                  <a:pt x="231750" y="89898"/>
                </a:lnTo>
                <a:lnTo>
                  <a:pt x="232670" y="90409"/>
                </a:lnTo>
                <a:lnTo>
                  <a:pt x="233284" y="90205"/>
                </a:lnTo>
                <a:lnTo>
                  <a:pt x="232670" y="89591"/>
                </a:lnTo>
                <a:close/>
                <a:moveTo>
                  <a:pt x="239420" y="88670"/>
                </a:moveTo>
                <a:lnTo>
                  <a:pt x="237989" y="88773"/>
                </a:lnTo>
                <a:lnTo>
                  <a:pt x="235943" y="90102"/>
                </a:lnTo>
                <a:lnTo>
                  <a:pt x="235943" y="90511"/>
                </a:lnTo>
                <a:lnTo>
                  <a:pt x="237068" y="90102"/>
                </a:lnTo>
                <a:lnTo>
                  <a:pt x="239420" y="88670"/>
                </a:lnTo>
                <a:close/>
                <a:moveTo>
                  <a:pt x="244636" y="80386"/>
                </a:moveTo>
                <a:lnTo>
                  <a:pt x="243205" y="81409"/>
                </a:lnTo>
                <a:lnTo>
                  <a:pt x="243920" y="81614"/>
                </a:lnTo>
                <a:lnTo>
                  <a:pt x="244125" y="82125"/>
                </a:lnTo>
                <a:lnTo>
                  <a:pt x="244432" y="82330"/>
                </a:lnTo>
                <a:lnTo>
                  <a:pt x="245761" y="82227"/>
                </a:lnTo>
                <a:lnTo>
                  <a:pt x="245557" y="82739"/>
                </a:lnTo>
                <a:lnTo>
                  <a:pt x="244023" y="82943"/>
                </a:lnTo>
                <a:lnTo>
                  <a:pt x="244534" y="83250"/>
                </a:lnTo>
                <a:lnTo>
                  <a:pt x="244739" y="84068"/>
                </a:lnTo>
                <a:lnTo>
                  <a:pt x="245659" y="83148"/>
                </a:lnTo>
                <a:lnTo>
                  <a:pt x="245761" y="83966"/>
                </a:lnTo>
                <a:lnTo>
                  <a:pt x="246580" y="84068"/>
                </a:lnTo>
                <a:lnTo>
                  <a:pt x="246784" y="84580"/>
                </a:lnTo>
                <a:lnTo>
                  <a:pt x="249648" y="85909"/>
                </a:lnTo>
                <a:lnTo>
                  <a:pt x="249443" y="86011"/>
                </a:lnTo>
                <a:lnTo>
                  <a:pt x="249648" y="86011"/>
                </a:lnTo>
                <a:lnTo>
                  <a:pt x="250261" y="87443"/>
                </a:lnTo>
                <a:lnTo>
                  <a:pt x="249852" y="87545"/>
                </a:lnTo>
                <a:lnTo>
                  <a:pt x="250057" y="88057"/>
                </a:lnTo>
                <a:lnTo>
                  <a:pt x="249852" y="88466"/>
                </a:lnTo>
                <a:lnTo>
                  <a:pt x="251080" y="88159"/>
                </a:lnTo>
                <a:lnTo>
                  <a:pt x="251080" y="88670"/>
                </a:lnTo>
                <a:lnTo>
                  <a:pt x="251693" y="89386"/>
                </a:lnTo>
                <a:lnTo>
                  <a:pt x="253534" y="89386"/>
                </a:lnTo>
                <a:lnTo>
                  <a:pt x="253841" y="88977"/>
                </a:lnTo>
                <a:lnTo>
                  <a:pt x="252920" y="88466"/>
                </a:lnTo>
                <a:lnTo>
                  <a:pt x="254455" y="88261"/>
                </a:lnTo>
                <a:lnTo>
                  <a:pt x="254455" y="88159"/>
                </a:lnTo>
                <a:lnTo>
                  <a:pt x="254557" y="88159"/>
                </a:lnTo>
                <a:lnTo>
                  <a:pt x="254250" y="87750"/>
                </a:lnTo>
                <a:lnTo>
                  <a:pt x="254864" y="87955"/>
                </a:lnTo>
                <a:lnTo>
                  <a:pt x="255375" y="87852"/>
                </a:lnTo>
                <a:lnTo>
                  <a:pt x="257625" y="90307"/>
                </a:lnTo>
                <a:lnTo>
                  <a:pt x="260080" y="91023"/>
                </a:lnTo>
                <a:lnTo>
                  <a:pt x="260080" y="90716"/>
                </a:lnTo>
                <a:lnTo>
                  <a:pt x="260489" y="90614"/>
                </a:lnTo>
                <a:lnTo>
                  <a:pt x="259670" y="90307"/>
                </a:lnTo>
                <a:lnTo>
                  <a:pt x="259670" y="90102"/>
                </a:lnTo>
                <a:lnTo>
                  <a:pt x="259159" y="89386"/>
                </a:lnTo>
                <a:lnTo>
                  <a:pt x="258648" y="89386"/>
                </a:lnTo>
                <a:lnTo>
                  <a:pt x="257318" y="87034"/>
                </a:lnTo>
                <a:lnTo>
                  <a:pt x="258136" y="86932"/>
                </a:lnTo>
                <a:lnTo>
                  <a:pt x="256500" y="85705"/>
                </a:lnTo>
                <a:lnTo>
                  <a:pt x="256398" y="84989"/>
                </a:lnTo>
                <a:lnTo>
                  <a:pt x="251898" y="82636"/>
                </a:lnTo>
                <a:lnTo>
                  <a:pt x="249545" y="81716"/>
                </a:lnTo>
                <a:lnTo>
                  <a:pt x="248727" y="81920"/>
                </a:lnTo>
                <a:lnTo>
                  <a:pt x="248727" y="82125"/>
                </a:lnTo>
                <a:lnTo>
                  <a:pt x="246989" y="83455"/>
                </a:lnTo>
                <a:lnTo>
                  <a:pt x="246375" y="82636"/>
                </a:lnTo>
                <a:lnTo>
                  <a:pt x="246273" y="82943"/>
                </a:lnTo>
                <a:lnTo>
                  <a:pt x="245864" y="80795"/>
                </a:lnTo>
                <a:lnTo>
                  <a:pt x="244636" y="80386"/>
                </a:lnTo>
                <a:close/>
                <a:moveTo>
                  <a:pt x="242693" y="91534"/>
                </a:moveTo>
                <a:lnTo>
                  <a:pt x="241977" y="91636"/>
                </a:lnTo>
                <a:lnTo>
                  <a:pt x="241977" y="91841"/>
                </a:lnTo>
                <a:lnTo>
                  <a:pt x="242386" y="92352"/>
                </a:lnTo>
                <a:lnTo>
                  <a:pt x="242693" y="91534"/>
                </a:lnTo>
                <a:close/>
                <a:moveTo>
                  <a:pt x="285750" y="96648"/>
                </a:moveTo>
                <a:lnTo>
                  <a:pt x="285545" y="96750"/>
                </a:lnTo>
                <a:lnTo>
                  <a:pt x="284420" y="97159"/>
                </a:lnTo>
                <a:lnTo>
                  <a:pt x="284216" y="97261"/>
                </a:lnTo>
                <a:lnTo>
                  <a:pt x="285239" y="97261"/>
                </a:lnTo>
                <a:lnTo>
                  <a:pt x="285750" y="96648"/>
                </a:lnTo>
                <a:close/>
                <a:moveTo>
                  <a:pt x="285648" y="97057"/>
                </a:moveTo>
                <a:lnTo>
                  <a:pt x="285239" y="97261"/>
                </a:lnTo>
                <a:lnTo>
                  <a:pt x="285545" y="97261"/>
                </a:lnTo>
                <a:lnTo>
                  <a:pt x="285648" y="97057"/>
                </a:lnTo>
                <a:close/>
                <a:moveTo>
                  <a:pt x="284011" y="98080"/>
                </a:moveTo>
                <a:lnTo>
                  <a:pt x="282886" y="98591"/>
                </a:lnTo>
                <a:lnTo>
                  <a:pt x="283807" y="98693"/>
                </a:lnTo>
                <a:lnTo>
                  <a:pt x="284114" y="98386"/>
                </a:lnTo>
                <a:lnTo>
                  <a:pt x="284011" y="98080"/>
                </a:lnTo>
                <a:close/>
                <a:moveTo>
                  <a:pt x="168852" y="92761"/>
                </a:moveTo>
                <a:lnTo>
                  <a:pt x="168136" y="92864"/>
                </a:lnTo>
                <a:lnTo>
                  <a:pt x="168136" y="93682"/>
                </a:lnTo>
                <a:lnTo>
                  <a:pt x="167318" y="94295"/>
                </a:lnTo>
                <a:lnTo>
                  <a:pt x="167318" y="95114"/>
                </a:lnTo>
                <a:lnTo>
                  <a:pt x="166807" y="95420"/>
                </a:lnTo>
                <a:lnTo>
                  <a:pt x="166705" y="95318"/>
                </a:lnTo>
                <a:lnTo>
                  <a:pt x="165886" y="96341"/>
                </a:lnTo>
                <a:lnTo>
                  <a:pt x="165375" y="96239"/>
                </a:lnTo>
                <a:lnTo>
                  <a:pt x="164966" y="96443"/>
                </a:lnTo>
                <a:lnTo>
                  <a:pt x="164761" y="96443"/>
                </a:lnTo>
                <a:lnTo>
                  <a:pt x="164045" y="96955"/>
                </a:lnTo>
                <a:lnTo>
                  <a:pt x="163330" y="105955"/>
                </a:lnTo>
                <a:lnTo>
                  <a:pt x="163943" y="106261"/>
                </a:lnTo>
                <a:lnTo>
                  <a:pt x="165477" y="105852"/>
                </a:lnTo>
                <a:lnTo>
                  <a:pt x="168750" y="96034"/>
                </a:lnTo>
                <a:lnTo>
                  <a:pt x="169159" y="96341"/>
                </a:lnTo>
                <a:lnTo>
                  <a:pt x="169364" y="96136"/>
                </a:lnTo>
                <a:lnTo>
                  <a:pt x="168852" y="92761"/>
                </a:lnTo>
                <a:close/>
                <a:moveTo>
                  <a:pt x="79364" y="112500"/>
                </a:moveTo>
                <a:lnTo>
                  <a:pt x="79057" y="112807"/>
                </a:lnTo>
                <a:lnTo>
                  <a:pt x="79057" y="113011"/>
                </a:lnTo>
                <a:lnTo>
                  <a:pt x="79364" y="112500"/>
                </a:lnTo>
                <a:close/>
                <a:moveTo>
                  <a:pt x="185114" y="3784"/>
                </a:moveTo>
                <a:lnTo>
                  <a:pt x="184091" y="4398"/>
                </a:lnTo>
                <a:lnTo>
                  <a:pt x="184909" y="4705"/>
                </a:lnTo>
                <a:lnTo>
                  <a:pt x="183273" y="4705"/>
                </a:lnTo>
                <a:lnTo>
                  <a:pt x="183989" y="5011"/>
                </a:lnTo>
                <a:lnTo>
                  <a:pt x="184193" y="5318"/>
                </a:lnTo>
                <a:lnTo>
                  <a:pt x="184193" y="5318"/>
                </a:lnTo>
                <a:lnTo>
                  <a:pt x="183784" y="5011"/>
                </a:lnTo>
                <a:lnTo>
                  <a:pt x="180102" y="5114"/>
                </a:lnTo>
                <a:lnTo>
                  <a:pt x="180920" y="5216"/>
                </a:lnTo>
                <a:lnTo>
                  <a:pt x="177341" y="5727"/>
                </a:lnTo>
                <a:lnTo>
                  <a:pt x="177545" y="5932"/>
                </a:lnTo>
                <a:lnTo>
                  <a:pt x="177341" y="6239"/>
                </a:lnTo>
                <a:lnTo>
                  <a:pt x="176830" y="6136"/>
                </a:lnTo>
                <a:lnTo>
                  <a:pt x="177955" y="6443"/>
                </a:lnTo>
                <a:lnTo>
                  <a:pt x="177239" y="6443"/>
                </a:lnTo>
                <a:lnTo>
                  <a:pt x="178568" y="6852"/>
                </a:lnTo>
                <a:lnTo>
                  <a:pt x="178057" y="7057"/>
                </a:lnTo>
                <a:lnTo>
                  <a:pt x="178261" y="6852"/>
                </a:lnTo>
                <a:lnTo>
                  <a:pt x="178261" y="6852"/>
                </a:lnTo>
                <a:lnTo>
                  <a:pt x="174477" y="7057"/>
                </a:lnTo>
                <a:lnTo>
                  <a:pt x="174682" y="7466"/>
                </a:lnTo>
                <a:lnTo>
                  <a:pt x="174989" y="7568"/>
                </a:lnTo>
                <a:lnTo>
                  <a:pt x="175091" y="7773"/>
                </a:lnTo>
                <a:lnTo>
                  <a:pt x="177648" y="8795"/>
                </a:lnTo>
                <a:lnTo>
                  <a:pt x="177852" y="9205"/>
                </a:lnTo>
                <a:lnTo>
                  <a:pt x="178261" y="9511"/>
                </a:lnTo>
                <a:lnTo>
                  <a:pt x="178169" y="9789"/>
                </a:lnTo>
                <a:lnTo>
                  <a:pt x="177852" y="9409"/>
                </a:lnTo>
                <a:lnTo>
                  <a:pt x="177545" y="9716"/>
                </a:lnTo>
                <a:lnTo>
                  <a:pt x="177034" y="8591"/>
                </a:lnTo>
                <a:lnTo>
                  <a:pt x="173352" y="8182"/>
                </a:lnTo>
                <a:lnTo>
                  <a:pt x="173352" y="8182"/>
                </a:lnTo>
                <a:lnTo>
                  <a:pt x="173966" y="8489"/>
                </a:lnTo>
                <a:lnTo>
                  <a:pt x="172636" y="8489"/>
                </a:lnTo>
                <a:lnTo>
                  <a:pt x="175193" y="9205"/>
                </a:lnTo>
                <a:lnTo>
                  <a:pt x="175193" y="9205"/>
                </a:lnTo>
                <a:lnTo>
                  <a:pt x="172432" y="8898"/>
                </a:lnTo>
                <a:lnTo>
                  <a:pt x="172432" y="8693"/>
                </a:lnTo>
                <a:lnTo>
                  <a:pt x="172227" y="8591"/>
                </a:lnTo>
                <a:lnTo>
                  <a:pt x="172227" y="8182"/>
                </a:lnTo>
                <a:lnTo>
                  <a:pt x="171307" y="7670"/>
                </a:lnTo>
                <a:lnTo>
                  <a:pt x="171307" y="7670"/>
                </a:lnTo>
                <a:lnTo>
                  <a:pt x="171716" y="8284"/>
                </a:lnTo>
                <a:lnTo>
                  <a:pt x="171102" y="8898"/>
                </a:lnTo>
                <a:lnTo>
                  <a:pt x="172227" y="9511"/>
                </a:lnTo>
                <a:lnTo>
                  <a:pt x="172330" y="10330"/>
                </a:lnTo>
                <a:lnTo>
                  <a:pt x="174886" y="11148"/>
                </a:lnTo>
                <a:lnTo>
                  <a:pt x="173966" y="11045"/>
                </a:lnTo>
                <a:lnTo>
                  <a:pt x="174170" y="12068"/>
                </a:lnTo>
                <a:lnTo>
                  <a:pt x="173966" y="12375"/>
                </a:lnTo>
                <a:lnTo>
                  <a:pt x="173966" y="12580"/>
                </a:lnTo>
                <a:lnTo>
                  <a:pt x="173250" y="13398"/>
                </a:lnTo>
                <a:lnTo>
                  <a:pt x="170898" y="12886"/>
                </a:lnTo>
                <a:lnTo>
                  <a:pt x="172023" y="12886"/>
                </a:lnTo>
                <a:lnTo>
                  <a:pt x="172125" y="13091"/>
                </a:lnTo>
                <a:lnTo>
                  <a:pt x="172636" y="12989"/>
                </a:lnTo>
                <a:lnTo>
                  <a:pt x="172330" y="12784"/>
                </a:lnTo>
                <a:lnTo>
                  <a:pt x="173045" y="11761"/>
                </a:lnTo>
                <a:lnTo>
                  <a:pt x="173045" y="11352"/>
                </a:lnTo>
                <a:lnTo>
                  <a:pt x="172330" y="11045"/>
                </a:lnTo>
                <a:lnTo>
                  <a:pt x="171307" y="9920"/>
                </a:lnTo>
                <a:lnTo>
                  <a:pt x="171307" y="9716"/>
                </a:lnTo>
                <a:lnTo>
                  <a:pt x="171102" y="9307"/>
                </a:lnTo>
                <a:lnTo>
                  <a:pt x="170284" y="8898"/>
                </a:lnTo>
                <a:lnTo>
                  <a:pt x="170182" y="7875"/>
                </a:lnTo>
                <a:lnTo>
                  <a:pt x="168545" y="7670"/>
                </a:lnTo>
                <a:lnTo>
                  <a:pt x="167727" y="8080"/>
                </a:lnTo>
                <a:lnTo>
                  <a:pt x="167625" y="8795"/>
                </a:lnTo>
                <a:lnTo>
                  <a:pt x="167114" y="9205"/>
                </a:lnTo>
                <a:lnTo>
                  <a:pt x="167727" y="9409"/>
                </a:lnTo>
                <a:lnTo>
                  <a:pt x="168034" y="10432"/>
                </a:lnTo>
                <a:lnTo>
                  <a:pt x="169875" y="10943"/>
                </a:lnTo>
                <a:lnTo>
                  <a:pt x="169568" y="11557"/>
                </a:lnTo>
                <a:lnTo>
                  <a:pt x="164148" y="10227"/>
                </a:lnTo>
                <a:lnTo>
                  <a:pt x="163636" y="10432"/>
                </a:lnTo>
                <a:lnTo>
                  <a:pt x="164352" y="10841"/>
                </a:lnTo>
                <a:lnTo>
                  <a:pt x="163841" y="11250"/>
                </a:lnTo>
                <a:lnTo>
                  <a:pt x="159648" y="11557"/>
                </a:lnTo>
                <a:lnTo>
                  <a:pt x="159648" y="11557"/>
                </a:lnTo>
                <a:lnTo>
                  <a:pt x="159955" y="11455"/>
                </a:lnTo>
                <a:lnTo>
                  <a:pt x="159852" y="11045"/>
                </a:lnTo>
                <a:lnTo>
                  <a:pt x="159750" y="11045"/>
                </a:lnTo>
                <a:lnTo>
                  <a:pt x="158830" y="11250"/>
                </a:lnTo>
                <a:lnTo>
                  <a:pt x="159136" y="11352"/>
                </a:lnTo>
                <a:lnTo>
                  <a:pt x="158830" y="11455"/>
                </a:lnTo>
                <a:lnTo>
                  <a:pt x="158625" y="11352"/>
                </a:lnTo>
                <a:lnTo>
                  <a:pt x="156682" y="11966"/>
                </a:lnTo>
                <a:lnTo>
                  <a:pt x="156886" y="12068"/>
                </a:lnTo>
                <a:lnTo>
                  <a:pt x="155250" y="12886"/>
                </a:lnTo>
                <a:lnTo>
                  <a:pt x="154330" y="12273"/>
                </a:lnTo>
                <a:lnTo>
                  <a:pt x="155352" y="11966"/>
                </a:lnTo>
                <a:lnTo>
                  <a:pt x="152898" y="11250"/>
                </a:lnTo>
                <a:lnTo>
                  <a:pt x="153614" y="11659"/>
                </a:lnTo>
                <a:lnTo>
                  <a:pt x="153614" y="12375"/>
                </a:lnTo>
                <a:lnTo>
                  <a:pt x="154227" y="12784"/>
                </a:lnTo>
                <a:lnTo>
                  <a:pt x="154227" y="13602"/>
                </a:lnTo>
                <a:lnTo>
                  <a:pt x="152795" y="13193"/>
                </a:lnTo>
                <a:lnTo>
                  <a:pt x="151466" y="14011"/>
                </a:lnTo>
                <a:lnTo>
                  <a:pt x="152080" y="14727"/>
                </a:lnTo>
                <a:lnTo>
                  <a:pt x="151568" y="14932"/>
                </a:lnTo>
                <a:lnTo>
                  <a:pt x="149625" y="14318"/>
                </a:lnTo>
                <a:lnTo>
                  <a:pt x="149420" y="14523"/>
                </a:lnTo>
                <a:lnTo>
                  <a:pt x="150545" y="15239"/>
                </a:lnTo>
                <a:lnTo>
                  <a:pt x="150341" y="15545"/>
                </a:lnTo>
                <a:lnTo>
                  <a:pt x="146864" y="13295"/>
                </a:lnTo>
                <a:lnTo>
                  <a:pt x="147068" y="13193"/>
                </a:lnTo>
                <a:lnTo>
                  <a:pt x="145636" y="12580"/>
                </a:lnTo>
                <a:lnTo>
                  <a:pt x="151057" y="13398"/>
                </a:lnTo>
                <a:lnTo>
                  <a:pt x="151977" y="12886"/>
                </a:lnTo>
                <a:lnTo>
                  <a:pt x="151875" y="12375"/>
                </a:lnTo>
                <a:lnTo>
                  <a:pt x="150648" y="11659"/>
                </a:lnTo>
                <a:lnTo>
                  <a:pt x="150750" y="11761"/>
                </a:lnTo>
                <a:lnTo>
                  <a:pt x="150750" y="11761"/>
                </a:lnTo>
                <a:lnTo>
                  <a:pt x="146455" y="10636"/>
                </a:lnTo>
                <a:lnTo>
                  <a:pt x="146045" y="10841"/>
                </a:lnTo>
                <a:lnTo>
                  <a:pt x="145841" y="10636"/>
                </a:lnTo>
                <a:lnTo>
                  <a:pt x="145841" y="10534"/>
                </a:lnTo>
                <a:lnTo>
                  <a:pt x="145227" y="10432"/>
                </a:lnTo>
                <a:lnTo>
                  <a:pt x="145739" y="10330"/>
                </a:lnTo>
                <a:lnTo>
                  <a:pt x="145023" y="10125"/>
                </a:lnTo>
                <a:lnTo>
                  <a:pt x="145023" y="10125"/>
                </a:lnTo>
                <a:lnTo>
                  <a:pt x="145125" y="10227"/>
                </a:lnTo>
                <a:lnTo>
                  <a:pt x="143591" y="10330"/>
                </a:lnTo>
                <a:lnTo>
                  <a:pt x="143489" y="10125"/>
                </a:lnTo>
                <a:lnTo>
                  <a:pt x="142875" y="9920"/>
                </a:lnTo>
                <a:lnTo>
                  <a:pt x="144102" y="9920"/>
                </a:lnTo>
                <a:lnTo>
                  <a:pt x="143080" y="9409"/>
                </a:lnTo>
                <a:lnTo>
                  <a:pt x="142466" y="9920"/>
                </a:lnTo>
                <a:lnTo>
                  <a:pt x="141955" y="9409"/>
                </a:lnTo>
                <a:lnTo>
                  <a:pt x="141443" y="9716"/>
                </a:lnTo>
                <a:lnTo>
                  <a:pt x="141341" y="9511"/>
                </a:lnTo>
                <a:lnTo>
                  <a:pt x="141136" y="9409"/>
                </a:lnTo>
                <a:lnTo>
                  <a:pt x="140727" y="9920"/>
                </a:lnTo>
                <a:lnTo>
                  <a:pt x="140830" y="9409"/>
                </a:lnTo>
                <a:lnTo>
                  <a:pt x="140318" y="9307"/>
                </a:lnTo>
                <a:lnTo>
                  <a:pt x="139398" y="10023"/>
                </a:lnTo>
                <a:lnTo>
                  <a:pt x="138886" y="9716"/>
                </a:lnTo>
                <a:lnTo>
                  <a:pt x="138068" y="9920"/>
                </a:lnTo>
                <a:lnTo>
                  <a:pt x="138477" y="10227"/>
                </a:lnTo>
                <a:lnTo>
                  <a:pt x="137864" y="10125"/>
                </a:lnTo>
                <a:lnTo>
                  <a:pt x="137557" y="10330"/>
                </a:lnTo>
                <a:lnTo>
                  <a:pt x="137761" y="10534"/>
                </a:lnTo>
                <a:lnTo>
                  <a:pt x="137352" y="10636"/>
                </a:lnTo>
                <a:lnTo>
                  <a:pt x="137352" y="10125"/>
                </a:lnTo>
                <a:lnTo>
                  <a:pt x="137045" y="10534"/>
                </a:lnTo>
                <a:lnTo>
                  <a:pt x="136330" y="10534"/>
                </a:lnTo>
                <a:lnTo>
                  <a:pt x="136636" y="10636"/>
                </a:lnTo>
                <a:lnTo>
                  <a:pt x="136125" y="10636"/>
                </a:lnTo>
                <a:lnTo>
                  <a:pt x="136125" y="10841"/>
                </a:lnTo>
                <a:lnTo>
                  <a:pt x="135818" y="10841"/>
                </a:lnTo>
                <a:lnTo>
                  <a:pt x="135716" y="11045"/>
                </a:lnTo>
                <a:lnTo>
                  <a:pt x="135102" y="11352"/>
                </a:lnTo>
                <a:lnTo>
                  <a:pt x="135818" y="11455"/>
                </a:lnTo>
                <a:lnTo>
                  <a:pt x="135307" y="11455"/>
                </a:lnTo>
                <a:lnTo>
                  <a:pt x="135102" y="11761"/>
                </a:lnTo>
                <a:lnTo>
                  <a:pt x="135102" y="11966"/>
                </a:lnTo>
                <a:lnTo>
                  <a:pt x="134795" y="11659"/>
                </a:lnTo>
                <a:lnTo>
                  <a:pt x="134386" y="11761"/>
                </a:lnTo>
                <a:lnTo>
                  <a:pt x="134591" y="11864"/>
                </a:lnTo>
                <a:lnTo>
                  <a:pt x="134080" y="12068"/>
                </a:lnTo>
                <a:lnTo>
                  <a:pt x="134386" y="12068"/>
                </a:lnTo>
                <a:lnTo>
                  <a:pt x="134693" y="12273"/>
                </a:lnTo>
                <a:lnTo>
                  <a:pt x="134693" y="12375"/>
                </a:lnTo>
                <a:lnTo>
                  <a:pt x="133875" y="12477"/>
                </a:lnTo>
                <a:lnTo>
                  <a:pt x="134591" y="12477"/>
                </a:lnTo>
                <a:lnTo>
                  <a:pt x="133364" y="12784"/>
                </a:lnTo>
                <a:lnTo>
                  <a:pt x="133568" y="12886"/>
                </a:lnTo>
                <a:lnTo>
                  <a:pt x="133057" y="13091"/>
                </a:lnTo>
                <a:lnTo>
                  <a:pt x="133670" y="13295"/>
                </a:lnTo>
                <a:lnTo>
                  <a:pt x="132852" y="13500"/>
                </a:lnTo>
                <a:lnTo>
                  <a:pt x="133057" y="13602"/>
                </a:lnTo>
                <a:lnTo>
                  <a:pt x="133057" y="14216"/>
                </a:lnTo>
                <a:lnTo>
                  <a:pt x="132750" y="14420"/>
                </a:lnTo>
                <a:lnTo>
                  <a:pt x="132545" y="14318"/>
                </a:lnTo>
                <a:lnTo>
                  <a:pt x="131932" y="14727"/>
                </a:lnTo>
                <a:lnTo>
                  <a:pt x="132239" y="14625"/>
                </a:lnTo>
                <a:lnTo>
                  <a:pt x="130909" y="15750"/>
                </a:lnTo>
                <a:lnTo>
                  <a:pt x="131114" y="15852"/>
                </a:lnTo>
                <a:lnTo>
                  <a:pt x="131830" y="15545"/>
                </a:lnTo>
                <a:lnTo>
                  <a:pt x="131727" y="15443"/>
                </a:lnTo>
                <a:lnTo>
                  <a:pt x="132136" y="15443"/>
                </a:lnTo>
                <a:lnTo>
                  <a:pt x="131932" y="15545"/>
                </a:lnTo>
                <a:lnTo>
                  <a:pt x="132136" y="15545"/>
                </a:lnTo>
                <a:lnTo>
                  <a:pt x="131727" y="15852"/>
                </a:lnTo>
                <a:lnTo>
                  <a:pt x="130091" y="15955"/>
                </a:lnTo>
                <a:lnTo>
                  <a:pt x="129886" y="16057"/>
                </a:lnTo>
                <a:lnTo>
                  <a:pt x="130193" y="16466"/>
                </a:lnTo>
                <a:lnTo>
                  <a:pt x="128864" y="16568"/>
                </a:lnTo>
                <a:lnTo>
                  <a:pt x="129886" y="16568"/>
                </a:lnTo>
                <a:lnTo>
                  <a:pt x="128785" y="16804"/>
                </a:lnTo>
                <a:lnTo>
                  <a:pt x="128785" y="16804"/>
                </a:lnTo>
                <a:lnTo>
                  <a:pt x="127841" y="17182"/>
                </a:lnTo>
                <a:lnTo>
                  <a:pt x="128966" y="17386"/>
                </a:lnTo>
                <a:lnTo>
                  <a:pt x="127739" y="17386"/>
                </a:lnTo>
                <a:lnTo>
                  <a:pt x="128045" y="18102"/>
                </a:lnTo>
                <a:lnTo>
                  <a:pt x="129477" y="17795"/>
                </a:lnTo>
                <a:lnTo>
                  <a:pt x="129580" y="18000"/>
                </a:lnTo>
                <a:lnTo>
                  <a:pt x="129273" y="18205"/>
                </a:lnTo>
                <a:lnTo>
                  <a:pt x="127739" y="18307"/>
                </a:lnTo>
                <a:lnTo>
                  <a:pt x="128250" y="18511"/>
                </a:lnTo>
                <a:lnTo>
                  <a:pt x="127943" y="18818"/>
                </a:lnTo>
                <a:lnTo>
                  <a:pt x="128250" y="19023"/>
                </a:lnTo>
                <a:lnTo>
                  <a:pt x="127943" y="19227"/>
                </a:lnTo>
                <a:lnTo>
                  <a:pt x="128045" y="19330"/>
                </a:lnTo>
                <a:lnTo>
                  <a:pt x="129170" y="18614"/>
                </a:lnTo>
                <a:lnTo>
                  <a:pt x="128864" y="19023"/>
                </a:lnTo>
                <a:lnTo>
                  <a:pt x="128557" y="19023"/>
                </a:lnTo>
                <a:lnTo>
                  <a:pt x="128659" y="19330"/>
                </a:lnTo>
                <a:lnTo>
                  <a:pt x="127943" y="19841"/>
                </a:lnTo>
                <a:lnTo>
                  <a:pt x="128864" y="19534"/>
                </a:lnTo>
                <a:lnTo>
                  <a:pt x="128557" y="19841"/>
                </a:lnTo>
                <a:lnTo>
                  <a:pt x="128864" y="20045"/>
                </a:lnTo>
                <a:lnTo>
                  <a:pt x="128250" y="20352"/>
                </a:lnTo>
                <a:lnTo>
                  <a:pt x="129068" y="20761"/>
                </a:lnTo>
                <a:lnTo>
                  <a:pt x="128966" y="20864"/>
                </a:lnTo>
                <a:lnTo>
                  <a:pt x="131011" y="20148"/>
                </a:lnTo>
                <a:lnTo>
                  <a:pt x="131114" y="19943"/>
                </a:lnTo>
                <a:lnTo>
                  <a:pt x="131727" y="19841"/>
                </a:lnTo>
                <a:lnTo>
                  <a:pt x="131727" y="19534"/>
                </a:lnTo>
                <a:lnTo>
                  <a:pt x="131830" y="19330"/>
                </a:lnTo>
                <a:lnTo>
                  <a:pt x="132034" y="19841"/>
                </a:lnTo>
                <a:lnTo>
                  <a:pt x="132443" y="20045"/>
                </a:lnTo>
                <a:lnTo>
                  <a:pt x="132443" y="20659"/>
                </a:lnTo>
                <a:lnTo>
                  <a:pt x="133670" y="22295"/>
                </a:lnTo>
                <a:lnTo>
                  <a:pt x="133670" y="22500"/>
                </a:lnTo>
                <a:lnTo>
                  <a:pt x="133773" y="22705"/>
                </a:lnTo>
                <a:lnTo>
                  <a:pt x="133466" y="22705"/>
                </a:lnTo>
                <a:lnTo>
                  <a:pt x="133875" y="23523"/>
                </a:lnTo>
                <a:lnTo>
                  <a:pt x="135000" y="23318"/>
                </a:lnTo>
                <a:lnTo>
                  <a:pt x="135205" y="22909"/>
                </a:lnTo>
                <a:lnTo>
                  <a:pt x="136023" y="22807"/>
                </a:lnTo>
                <a:lnTo>
                  <a:pt x="136432" y="20557"/>
                </a:lnTo>
                <a:lnTo>
                  <a:pt x="136636" y="20557"/>
                </a:lnTo>
                <a:lnTo>
                  <a:pt x="136023" y="20455"/>
                </a:lnTo>
                <a:lnTo>
                  <a:pt x="137761" y="19739"/>
                </a:lnTo>
                <a:lnTo>
                  <a:pt x="137250" y="19739"/>
                </a:lnTo>
                <a:lnTo>
                  <a:pt x="137966" y="19227"/>
                </a:lnTo>
                <a:lnTo>
                  <a:pt x="136636" y="18307"/>
                </a:lnTo>
                <a:lnTo>
                  <a:pt x="136432" y="17489"/>
                </a:lnTo>
                <a:lnTo>
                  <a:pt x="136636" y="17591"/>
                </a:lnTo>
                <a:lnTo>
                  <a:pt x="136636" y="17080"/>
                </a:lnTo>
                <a:lnTo>
                  <a:pt x="136432" y="16773"/>
                </a:lnTo>
                <a:lnTo>
                  <a:pt x="136943" y="16670"/>
                </a:lnTo>
                <a:lnTo>
                  <a:pt x="136841" y="16670"/>
                </a:lnTo>
                <a:lnTo>
                  <a:pt x="136739" y="16466"/>
                </a:lnTo>
                <a:lnTo>
                  <a:pt x="137148" y="16364"/>
                </a:lnTo>
                <a:lnTo>
                  <a:pt x="137045" y="16364"/>
                </a:lnTo>
                <a:lnTo>
                  <a:pt x="137455" y="16159"/>
                </a:lnTo>
                <a:lnTo>
                  <a:pt x="137352" y="16057"/>
                </a:lnTo>
                <a:lnTo>
                  <a:pt x="137864" y="15955"/>
                </a:lnTo>
                <a:lnTo>
                  <a:pt x="137864" y="15852"/>
                </a:lnTo>
                <a:lnTo>
                  <a:pt x="139091" y="15034"/>
                </a:lnTo>
                <a:lnTo>
                  <a:pt x="138784" y="14625"/>
                </a:lnTo>
                <a:lnTo>
                  <a:pt x="138886" y="14216"/>
                </a:lnTo>
                <a:lnTo>
                  <a:pt x="138989" y="14216"/>
                </a:lnTo>
                <a:lnTo>
                  <a:pt x="139193" y="14011"/>
                </a:lnTo>
                <a:lnTo>
                  <a:pt x="139398" y="14011"/>
                </a:lnTo>
                <a:lnTo>
                  <a:pt x="139295" y="13909"/>
                </a:lnTo>
                <a:lnTo>
                  <a:pt x="141034" y="13705"/>
                </a:lnTo>
                <a:lnTo>
                  <a:pt x="141545" y="14011"/>
                </a:lnTo>
                <a:lnTo>
                  <a:pt x="141648" y="14625"/>
                </a:lnTo>
                <a:lnTo>
                  <a:pt x="139807" y="15852"/>
                </a:lnTo>
                <a:lnTo>
                  <a:pt x="139807" y="15955"/>
                </a:lnTo>
                <a:lnTo>
                  <a:pt x="139295" y="16159"/>
                </a:lnTo>
                <a:lnTo>
                  <a:pt x="139602" y="18511"/>
                </a:lnTo>
                <a:lnTo>
                  <a:pt x="140523" y="18716"/>
                </a:lnTo>
                <a:lnTo>
                  <a:pt x="140523" y="18920"/>
                </a:lnTo>
                <a:lnTo>
                  <a:pt x="140727" y="18920"/>
                </a:lnTo>
                <a:lnTo>
                  <a:pt x="140830" y="19330"/>
                </a:lnTo>
                <a:lnTo>
                  <a:pt x="142977" y="18818"/>
                </a:lnTo>
                <a:lnTo>
                  <a:pt x="142875" y="18716"/>
                </a:lnTo>
                <a:lnTo>
                  <a:pt x="143386" y="18511"/>
                </a:lnTo>
                <a:lnTo>
                  <a:pt x="143284" y="18716"/>
                </a:lnTo>
                <a:lnTo>
                  <a:pt x="144731" y="18619"/>
                </a:lnTo>
                <a:lnTo>
                  <a:pt x="144731" y="18619"/>
                </a:lnTo>
                <a:lnTo>
                  <a:pt x="146045" y="19125"/>
                </a:lnTo>
                <a:lnTo>
                  <a:pt x="144920" y="19227"/>
                </a:lnTo>
                <a:lnTo>
                  <a:pt x="144818" y="19432"/>
                </a:lnTo>
                <a:lnTo>
                  <a:pt x="144614" y="19330"/>
                </a:lnTo>
                <a:lnTo>
                  <a:pt x="144511" y="19636"/>
                </a:lnTo>
                <a:lnTo>
                  <a:pt x="141750" y="19739"/>
                </a:lnTo>
                <a:lnTo>
                  <a:pt x="141341" y="20045"/>
                </a:lnTo>
                <a:lnTo>
                  <a:pt x="142261" y="20864"/>
                </a:lnTo>
                <a:lnTo>
                  <a:pt x="142261" y="21784"/>
                </a:lnTo>
                <a:lnTo>
                  <a:pt x="140318" y="21375"/>
                </a:lnTo>
                <a:lnTo>
                  <a:pt x="139909" y="22398"/>
                </a:lnTo>
                <a:lnTo>
                  <a:pt x="140011" y="23318"/>
                </a:lnTo>
                <a:lnTo>
                  <a:pt x="140114" y="23932"/>
                </a:lnTo>
                <a:lnTo>
                  <a:pt x="139807" y="23932"/>
                </a:lnTo>
                <a:lnTo>
                  <a:pt x="140011" y="23318"/>
                </a:lnTo>
                <a:lnTo>
                  <a:pt x="138886" y="24545"/>
                </a:lnTo>
                <a:lnTo>
                  <a:pt x="138375" y="24239"/>
                </a:lnTo>
                <a:lnTo>
                  <a:pt x="134693" y="24750"/>
                </a:lnTo>
                <a:lnTo>
                  <a:pt x="135307" y="25261"/>
                </a:lnTo>
                <a:lnTo>
                  <a:pt x="134795" y="25057"/>
                </a:lnTo>
                <a:lnTo>
                  <a:pt x="134693" y="24750"/>
                </a:lnTo>
                <a:lnTo>
                  <a:pt x="133773" y="24443"/>
                </a:lnTo>
                <a:lnTo>
                  <a:pt x="132852" y="24955"/>
                </a:lnTo>
                <a:lnTo>
                  <a:pt x="131625" y="24443"/>
                </a:lnTo>
                <a:lnTo>
                  <a:pt x="131625" y="24136"/>
                </a:lnTo>
                <a:lnTo>
                  <a:pt x="131318" y="23830"/>
                </a:lnTo>
                <a:lnTo>
                  <a:pt x="131420" y="23420"/>
                </a:lnTo>
                <a:lnTo>
                  <a:pt x="131727" y="23216"/>
                </a:lnTo>
                <a:lnTo>
                  <a:pt x="131625" y="23114"/>
                </a:lnTo>
                <a:lnTo>
                  <a:pt x="132341" y="22500"/>
                </a:lnTo>
                <a:lnTo>
                  <a:pt x="131932" y="22398"/>
                </a:lnTo>
                <a:lnTo>
                  <a:pt x="132034" y="21273"/>
                </a:lnTo>
                <a:lnTo>
                  <a:pt x="132034" y="21273"/>
                </a:lnTo>
                <a:lnTo>
                  <a:pt x="130602" y="21886"/>
                </a:lnTo>
                <a:lnTo>
                  <a:pt x="130602" y="22193"/>
                </a:lnTo>
                <a:lnTo>
                  <a:pt x="131011" y="22295"/>
                </a:lnTo>
                <a:lnTo>
                  <a:pt x="130705" y="22398"/>
                </a:lnTo>
                <a:lnTo>
                  <a:pt x="130295" y="22398"/>
                </a:lnTo>
                <a:lnTo>
                  <a:pt x="130295" y="23318"/>
                </a:lnTo>
                <a:lnTo>
                  <a:pt x="130909" y="24341"/>
                </a:lnTo>
                <a:lnTo>
                  <a:pt x="130807" y="24545"/>
                </a:lnTo>
                <a:lnTo>
                  <a:pt x="131625" y="25261"/>
                </a:lnTo>
                <a:lnTo>
                  <a:pt x="131011" y="25057"/>
                </a:lnTo>
                <a:lnTo>
                  <a:pt x="130705" y="25466"/>
                </a:lnTo>
                <a:lnTo>
                  <a:pt x="128864" y="25466"/>
                </a:lnTo>
                <a:lnTo>
                  <a:pt x="127739" y="26080"/>
                </a:lnTo>
                <a:lnTo>
                  <a:pt x="127432" y="27205"/>
                </a:lnTo>
                <a:lnTo>
                  <a:pt x="127227" y="27205"/>
                </a:lnTo>
                <a:lnTo>
                  <a:pt x="127534" y="27409"/>
                </a:lnTo>
                <a:lnTo>
                  <a:pt x="127534" y="27409"/>
                </a:lnTo>
                <a:lnTo>
                  <a:pt x="126818" y="27307"/>
                </a:lnTo>
                <a:lnTo>
                  <a:pt x="126818" y="27307"/>
                </a:lnTo>
                <a:lnTo>
                  <a:pt x="127432" y="27409"/>
                </a:lnTo>
                <a:lnTo>
                  <a:pt x="125386" y="28023"/>
                </a:lnTo>
                <a:lnTo>
                  <a:pt x="124977" y="28841"/>
                </a:lnTo>
                <a:lnTo>
                  <a:pt x="124261" y="29148"/>
                </a:lnTo>
                <a:lnTo>
                  <a:pt x="124466" y="29352"/>
                </a:lnTo>
                <a:lnTo>
                  <a:pt x="123239" y="29455"/>
                </a:lnTo>
                <a:lnTo>
                  <a:pt x="123136" y="29148"/>
                </a:lnTo>
                <a:lnTo>
                  <a:pt x="122727" y="29352"/>
                </a:lnTo>
                <a:lnTo>
                  <a:pt x="123034" y="30170"/>
                </a:lnTo>
                <a:lnTo>
                  <a:pt x="120375" y="30375"/>
                </a:lnTo>
                <a:lnTo>
                  <a:pt x="120784" y="30477"/>
                </a:lnTo>
                <a:lnTo>
                  <a:pt x="120477" y="30580"/>
                </a:lnTo>
                <a:lnTo>
                  <a:pt x="120682" y="30682"/>
                </a:lnTo>
                <a:lnTo>
                  <a:pt x="120375" y="30784"/>
                </a:lnTo>
                <a:lnTo>
                  <a:pt x="122011" y="31193"/>
                </a:lnTo>
                <a:lnTo>
                  <a:pt x="121909" y="31295"/>
                </a:lnTo>
                <a:lnTo>
                  <a:pt x="122114" y="31295"/>
                </a:lnTo>
                <a:lnTo>
                  <a:pt x="122114" y="31398"/>
                </a:lnTo>
                <a:lnTo>
                  <a:pt x="122727" y="31602"/>
                </a:lnTo>
                <a:lnTo>
                  <a:pt x="122420" y="31705"/>
                </a:lnTo>
                <a:lnTo>
                  <a:pt x="122523" y="32114"/>
                </a:lnTo>
                <a:lnTo>
                  <a:pt x="123239" y="32523"/>
                </a:lnTo>
                <a:lnTo>
                  <a:pt x="123341" y="33136"/>
                </a:lnTo>
                <a:lnTo>
                  <a:pt x="123136" y="33034"/>
                </a:lnTo>
                <a:lnTo>
                  <a:pt x="123750" y="33852"/>
                </a:lnTo>
                <a:lnTo>
                  <a:pt x="123750" y="33852"/>
                </a:lnTo>
                <a:lnTo>
                  <a:pt x="123239" y="33341"/>
                </a:lnTo>
                <a:lnTo>
                  <a:pt x="123136" y="34261"/>
                </a:lnTo>
                <a:lnTo>
                  <a:pt x="123239" y="34159"/>
                </a:lnTo>
                <a:lnTo>
                  <a:pt x="123239" y="34261"/>
                </a:lnTo>
                <a:lnTo>
                  <a:pt x="122830" y="35386"/>
                </a:lnTo>
                <a:lnTo>
                  <a:pt x="117409" y="35284"/>
                </a:lnTo>
                <a:lnTo>
                  <a:pt x="117307" y="35489"/>
                </a:lnTo>
                <a:lnTo>
                  <a:pt x="116898" y="35591"/>
                </a:lnTo>
                <a:lnTo>
                  <a:pt x="116693" y="36307"/>
                </a:lnTo>
                <a:lnTo>
                  <a:pt x="116898" y="36307"/>
                </a:lnTo>
                <a:lnTo>
                  <a:pt x="116898" y="36614"/>
                </a:lnTo>
                <a:lnTo>
                  <a:pt x="117000" y="36614"/>
                </a:lnTo>
                <a:lnTo>
                  <a:pt x="116182" y="40091"/>
                </a:lnTo>
                <a:lnTo>
                  <a:pt x="116795" y="39784"/>
                </a:lnTo>
                <a:lnTo>
                  <a:pt x="116386" y="40295"/>
                </a:lnTo>
                <a:lnTo>
                  <a:pt x="116687" y="40446"/>
                </a:lnTo>
                <a:lnTo>
                  <a:pt x="116687" y="40446"/>
                </a:lnTo>
                <a:lnTo>
                  <a:pt x="116489" y="41932"/>
                </a:lnTo>
                <a:lnTo>
                  <a:pt x="118330" y="41625"/>
                </a:lnTo>
                <a:lnTo>
                  <a:pt x="118739" y="42136"/>
                </a:lnTo>
                <a:lnTo>
                  <a:pt x="118841" y="42034"/>
                </a:lnTo>
                <a:lnTo>
                  <a:pt x="119455" y="42955"/>
                </a:lnTo>
                <a:lnTo>
                  <a:pt x="122420" y="42034"/>
                </a:lnTo>
                <a:lnTo>
                  <a:pt x="122727" y="41625"/>
                </a:lnTo>
                <a:lnTo>
                  <a:pt x="123545" y="41318"/>
                </a:lnTo>
                <a:lnTo>
                  <a:pt x="123852" y="40500"/>
                </a:lnTo>
                <a:lnTo>
                  <a:pt x="124261" y="40193"/>
                </a:lnTo>
                <a:lnTo>
                  <a:pt x="123955" y="39784"/>
                </a:lnTo>
                <a:lnTo>
                  <a:pt x="124773" y="38045"/>
                </a:lnTo>
                <a:lnTo>
                  <a:pt x="126818" y="36920"/>
                </a:lnTo>
                <a:lnTo>
                  <a:pt x="126818" y="35693"/>
                </a:lnTo>
                <a:lnTo>
                  <a:pt x="129682" y="35591"/>
                </a:lnTo>
                <a:lnTo>
                  <a:pt x="131318" y="34466"/>
                </a:lnTo>
                <a:lnTo>
                  <a:pt x="136943" y="38864"/>
                </a:lnTo>
                <a:lnTo>
                  <a:pt x="137250" y="38864"/>
                </a:lnTo>
                <a:lnTo>
                  <a:pt x="137761" y="40091"/>
                </a:lnTo>
                <a:lnTo>
                  <a:pt x="137557" y="40193"/>
                </a:lnTo>
                <a:lnTo>
                  <a:pt x="137352" y="40807"/>
                </a:lnTo>
                <a:lnTo>
                  <a:pt x="137761" y="41011"/>
                </a:lnTo>
                <a:lnTo>
                  <a:pt x="138170" y="39989"/>
                </a:lnTo>
                <a:lnTo>
                  <a:pt x="138580" y="39886"/>
                </a:lnTo>
                <a:lnTo>
                  <a:pt x="138477" y="39375"/>
                </a:lnTo>
                <a:lnTo>
                  <a:pt x="138068" y="39170"/>
                </a:lnTo>
                <a:lnTo>
                  <a:pt x="138375" y="38455"/>
                </a:lnTo>
                <a:lnTo>
                  <a:pt x="139602" y="38966"/>
                </a:lnTo>
                <a:lnTo>
                  <a:pt x="137455" y="37432"/>
                </a:lnTo>
                <a:lnTo>
                  <a:pt x="137557" y="37023"/>
                </a:lnTo>
                <a:lnTo>
                  <a:pt x="136432" y="36818"/>
                </a:lnTo>
                <a:lnTo>
                  <a:pt x="134182" y="34057"/>
                </a:lnTo>
                <a:lnTo>
                  <a:pt x="134284" y="33341"/>
                </a:lnTo>
                <a:lnTo>
                  <a:pt x="135307" y="33239"/>
                </a:lnTo>
                <a:lnTo>
                  <a:pt x="135205" y="33750"/>
                </a:lnTo>
                <a:lnTo>
                  <a:pt x="135716" y="33750"/>
                </a:lnTo>
                <a:lnTo>
                  <a:pt x="135818" y="33545"/>
                </a:lnTo>
                <a:lnTo>
                  <a:pt x="136841" y="34670"/>
                </a:lnTo>
                <a:lnTo>
                  <a:pt x="136534" y="34670"/>
                </a:lnTo>
                <a:lnTo>
                  <a:pt x="138784" y="36102"/>
                </a:lnTo>
                <a:lnTo>
                  <a:pt x="138170" y="35898"/>
                </a:lnTo>
                <a:lnTo>
                  <a:pt x="140420" y="37330"/>
                </a:lnTo>
                <a:lnTo>
                  <a:pt x="140420" y="38557"/>
                </a:lnTo>
                <a:lnTo>
                  <a:pt x="140318" y="38557"/>
                </a:lnTo>
                <a:lnTo>
                  <a:pt x="141955" y="39989"/>
                </a:lnTo>
                <a:lnTo>
                  <a:pt x="141648" y="39989"/>
                </a:lnTo>
                <a:lnTo>
                  <a:pt x="141955" y="40398"/>
                </a:lnTo>
                <a:lnTo>
                  <a:pt x="143080" y="40500"/>
                </a:lnTo>
                <a:lnTo>
                  <a:pt x="143489" y="40807"/>
                </a:lnTo>
                <a:lnTo>
                  <a:pt x="143489" y="40909"/>
                </a:lnTo>
                <a:lnTo>
                  <a:pt x="142159" y="40909"/>
                </a:lnTo>
                <a:lnTo>
                  <a:pt x="142773" y="42239"/>
                </a:lnTo>
                <a:lnTo>
                  <a:pt x="143284" y="42545"/>
                </a:lnTo>
                <a:lnTo>
                  <a:pt x="143898" y="42545"/>
                </a:lnTo>
                <a:lnTo>
                  <a:pt x="143489" y="41318"/>
                </a:lnTo>
                <a:lnTo>
                  <a:pt x="144102" y="41523"/>
                </a:lnTo>
                <a:lnTo>
                  <a:pt x="144102" y="41523"/>
                </a:lnTo>
                <a:lnTo>
                  <a:pt x="143591" y="41011"/>
                </a:lnTo>
                <a:lnTo>
                  <a:pt x="144205" y="41011"/>
                </a:lnTo>
                <a:lnTo>
                  <a:pt x="144409" y="40807"/>
                </a:lnTo>
                <a:lnTo>
                  <a:pt x="143182" y="39989"/>
                </a:lnTo>
                <a:lnTo>
                  <a:pt x="143591" y="39784"/>
                </a:lnTo>
                <a:lnTo>
                  <a:pt x="143386" y="39682"/>
                </a:lnTo>
                <a:lnTo>
                  <a:pt x="143591" y="39580"/>
                </a:lnTo>
                <a:lnTo>
                  <a:pt x="143693" y="39784"/>
                </a:lnTo>
                <a:lnTo>
                  <a:pt x="143591" y="39477"/>
                </a:lnTo>
                <a:lnTo>
                  <a:pt x="143080" y="38761"/>
                </a:lnTo>
                <a:lnTo>
                  <a:pt x="143284" y="38352"/>
                </a:lnTo>
                <a:lnTo>
                  <a:pt x="143740" y="38678"/>
                </a:lnTo>
                <a:lnTo>
                  <a:pt x="143740" y="38678"/>
                </a:lnTo>
                <a:lnTo>
                  <a:pt x="144205" y="38864"/>
                </a:lnTo>
                <a:lnTo>
                  <a:pt x="144102" y="38557"/>
                </a:lnTo>
                <a:lnTo>
                  <a:pt x="144511" y="38761"/>
                </a:lnTo>
                <a:lnTo>
                  <a:pt x="144000" y="38250"/>
                </a:lnTo>
                <a:lnTo>
                  <a:pt x="145636" y="38045"/>
                </a:lnTo>
                <a:lnTo>
                  <a:pt x="145943" y="38250"/>
                </a:lnTo>
                <a:lnTo>
                  <a:pt x="146557" y="38250"/>
                </a:lnTo>
                <a:lnTo>
                  <a:pt x="146045" y="38864"/>
                </a:lnTo>
                <a:lnTo>
                  <a:pt x="146864" y="39989"/>
                </a:lnTo>
                <a:lnTo>
                  <a:pt x="146761" y="40295"/>
                </a:lnTo>
                <a:lnTo>
                  <a:pt x="147068" y="40398"/>
                </a:lnTo>
                <a:lnTo>
                  <a:pt x="146659" y="40602"/>
                </a:lnTo>
                <a:lnTo>
                  <a:pt x="146455" y="40295"/>
                </a:lnTo>
                <a:lnTo>
                  <a:pt x="146352" y="40705"/>
                </a:lnTo>
                <a:lnTo>
                  <a:pt x="146864" y="40807"/>
                </a:lnTo>
                <a:lnTo>
                  <a:pt x="147477" y="41727"/>
                </a:lnTo>
                <a:lnTo>
                  <a:pt x="147375" y="41830"/>
                </a:lnTo>
                <a:lnTo>
                  <a:pt x="147273" y="41932"/>
                </a:lnTo>
                <a:lnTo>
                  <a:pt x="148091" y="41932"/>
                </a:lnTo>
                <a:lnTo>
                  <a:pt x="147477" y="42239"/>
                </a:lnTo>
                <a:lnTo>
                  <a:pt x="147989" y="42239"/>
                </a:lnTo>
                <a:lnTo>
                  <a:pt x="147989" y="42341"/>
                </a:lnTo>
                <a:lnTo>
                  <a:pt x="148602" y="42239"/>
                </a:lnTo>
                <a:lnTo>
                  <a:pt x="149523" y="42852"/>
                </a:lnTo>
                <a:lnTo>
                  <a:pt x="150136" y="42648"/>
                </a:lnTo>
                <a:lnTo>
                  <a:pt x="150341" y="42136"/>
                </a:lnTo>
                <a:lnTo>
                  <a:pt x="152080" y="42955"/>
                </a:lnTo>
                <a:lnTo>
                  <a:pt x="152898" y="42852"/>
                </a:lnTo>
                <a:lnTo>
                  <a:pt x="153511" y="42239"/>
                </a:lnTo>
                <a:lnTo>
                  <a:pt x="154227" y="42443"/>
                </a:lnTo>
                <a:lnTo>
                  <a:pt x="154636" y="42136"/>
                </a:lnTo>
                <a:lnTo>
                  <a:pt x="154023" y="47659"/>
                </a:lnTo>
                <a:lnTo>
                  <a:pt x="152489" y="48068"/>
                </a:lnTo>
                <a:lnTo>
                  <a:pt x="152080" y="47864"/>
                </a:lnTo>
                <a:lnTo>
                  <a:pt x="151773" y="47864"/>
                </a:lnTo>
                <a:lnTo>
                  <a:pt x="151773" y="47761"/>
                </a:lnTo>
                <a:lnTo>
                  <a:pt x="151261" y="47557"/>
                </a:lnTo>
                <a:lnTo>
                  <a:pt x="150648" y="47761"/>
                </a:lnTo>
                <a:lnTo>
                  <a:pt x="150955" y="47557"/>
                </a:lnTo>
                <a:lnTo>
                  <a:pt x="150955" y="47557"/>
                </a:lnTo>
                <a:lnTo>
                  <a:pt x="149114" y="48170"/>
                </a:lnTo>
                <a:lnTo>
                  <a:pt x="146148" y="47659"/>
                </a:lnTo>
                <a:lnTo>
                  <a:pt x="145739" y="47148"/>
                </a:lnTo>
                <a:lnTo>
                  <a:pt x="144102" y="46739"/>
                </a:lnTo>
                <a:lnTo>
                  <a:pt x="144000" y="46432"/>
                </a:lnTo>
                <a:lnTo>
                  <a:pt x="143489" y="46227"/>
                </a:lnTo>
                <a:lnTo>
                  <a:pt x="141955" y="46534"/>
                </a:lnTo>
                <a:lnTo>
                  <a:pt x="141443" y="47250"/>
                </a:lnTo>
                <a:lnTo>
                  <a:pt x="141648" y="48170"/>
                </a:lnTo>
                <a:lnTo>
                  <a:pt x="140114" y="48580"/>
                </a:lnTo>
                <a:lnTo>
                  <a:pt x="133773" y="45818"/>
                </a:lnTo>
                <a:lnTo>
                  <a:pt x="133875" y="45818"/>
                </a:lnTo>
                <a:lnTo>
                  <a:pt x="132750" y="44898"/>
                </a:lnTo>
                <a:lnTo>
                  <a:pt x="133568" y="43670"/>
                </a:lnTo>
                <a:lnTo>
                  <a:pt x="133159" y="43057"/>
                </a:lnTo>
                <a:lnTo>
                  <a:pt x="133466" y="41932"/>
                </a:lnTo>
                <a:lnTo>
                  <a:pt x="132852" y="42136"/>
                </a:lnTo>
                <a:lnTo>
                  <a:pt x="132852" y="41830"/>
                </a:lnTo>
                <a:lnTo>
                  <a:pt x="132545" y="41727"/>
                </a:lnTo>
                <a:lnTo>
                  <a:pt x="132545" y="41625"/>
                </a:lnTo>
                <a:lnTo>
                  <a:pt x="130807" y="42136"/>
                </a:lnTo>
                <a:lnTo>
                  <a:pt x="130295" y="41830"/>
                </a:lnTo>
                <a:lnTo>
                  <a:pt x="122318" y="43977"/>
                </a:lnTo>
                <a:lnTo>
                  <a:pt x="121602" y="43670"/>
                </a:lnTo>
                <a:lnTo>
                  <a:pt x="120477" y="43875"/>
                </a:lnTo>
                <a:lnTo>
                  <a:pt x="119659" y="43057"/>
                </a:lnTo>
                <a:lnTo>
                  <a:pt x="115568" y="48477"/>
                </a:lnTo>
                <a:lnTo>
                  <a:pt x="115773" y="48784"/>
                </a:lnTo>
                <a:lnTo>
                  <a:pt x="114034" y="50932"/>
                </a:lnTo>
                <a:lnTo>
                  <a:pt x="112909" y="51239"/>
                </a:lnTo>
                <a:lnTo>
                  <a:pt x="109943" y="55739"/>
                </a:lnTo>
                <a:lnTo>
                  <a:pt x="109943" y="55739"/>
                </a:lnTo>
                <a:lnTo>
                  <a:pt x="110148" y="55534"/>
                </a:lnTo>
                <a:lnTo>
                  <a:pt x="110148" y="55534"/>
                </a:lnTo>
                <a:lnTo>
                  <a:pt x="108920" y="58602"/>
                </a:lnTo>
                <a:lnTo>
                  <a:pt x="109432" y="58807"/>
                </a:lnTo>
                <a:lnTo>
                  <a:pt x="109432" y="60034"/>
                </a:lnTo>
                <a:lnTo>
                  <a:pt x="109636" y="59932"/>
                </a:lnTo>
                <a:lnTo>
                  <a:pt x="109330" y="63716"/>
                </a:lnTo>
                <a:lnTo>
                  <a:pt x="108409" y="64841"/>
                </a:lnTo>
                <a:lnTo>
                  <a:pt x="109023" y="65659"/>
                </a:lnTo>
                <a:lnTo>
                  <a:pt x="109227" y="65557"/>
                </a:lnTo>
                <a:lnTo>
                  <a:pt x="109227" y="66170"/>
                </a:lnTo>
                <a:lnTo>
                  <a:pt x="110250" y="66170"/>
                </a:lnTo>
                <a:lnTo>
                  <a:pt x="109330" y="66375"/>
                </a:lnTo>
                <a:lnTo>
                  <a:pt x="109227" y="66273"/>
                </a:lnTo>
                <a:lnTo>
                  <a:pt x="109023" y="67091"/>
                </a:lnTo>
                <a:lnTo>
                  <a:pt x="109023" y="67091"/>
                </a:lnTo>
                <a:lnTo>
                  <a:pt x="109227" y="66989"/>
                </a:lnTo>
                <a:lnTo>
                  <a:pt x="109739" y="67909"/>
                </a:lnTo>
                <a:lnTo>
                  <a:pt x="110557" y="67705"/>
                </a:lnTo>
                <a:lnTo>
                  <a:pt x="110557" y="67705"/>
                </a:lnTo>
                <a:lnTo>
                  <a:pt x="110148" y="67909"/>
                </a:lnTo>
                <a:lnTo>
                  <a:pt x="110557" y="68114"/>
                </a:lnTo>
                <a:lnTo>
                  <a:pt x="110148" y="68318"/>
                </a:lnTo>
                <a:lnTo>
                  <a:pt x="110250" y="68318"/>
                </a:lnTo>
                <a:lnTo>
                  <a:pt x="110455" y="68523"/>
                </a:lnTo>
                <a:lnTo>
                  <a:pt x="110352" y="68727"/>
                </a:lnTo>
                <a:lnTo>
                  <a:pt x="110557" y="68625"/>
                </a:lnTo>
                <a:lnTo>
                  <a:pt x="110659" y="68932"/>
                </a:lnTo>
                <a:lnTo>
                  <a:pt x="110864" y="69034"/>
                </a:lnTo>
                <a:lnTo>
                  <a:pt x="110966" y="68932"/>
                </a:lnTo>
                <a:lnTo>
                  <a:pt x="111375" y="69648"/>
                </a:lnTo>
                <a:lnTo>
                  <a:pt x="111784" y="69852"/>
                </a:lnTo>
                <a:lnTo>
                  <a:pt x="111784" y="70261"/>
                </a:lnTo>
                <a:lnTo>
                  <a:pt x="112295" y="70875"/>
                </a:lnTo>
                <a:lnTo>
                  <a:pt x="112193" y="71182"/>
                </a:lnTo>
                <a:lnTo>
                  <a:pt x="112500" y="71182"/>
                </a:lnTo>
                <a:lnTo>
                  <a:pt x="112193" y="71284"/>
                </a:lnTo>
                <a:lnTo>
                  <a:pt x="117511" y="75477"/>
                </a:lnTo>
                <a:lnTo>
                  <a:pt x="119557" y="74761"/>
                </a:lnTo>
                <a:lnTo>
                  <a:pt x="119250" y="74761"/>
                </a:lnTo>
                <a:lnTo>
                  <a:pt x="120477" y="74659"/>
                </a:lnTo>
                <a:lnTo>
                  <a:pt x="119966" y="74659"/>
                </a:lnTo>
                <a:lnTo>
                  <a:pt x="121295" y="74557"/>
                </a:lnTo>
                <a:lnTo>
                  <a:pt x="121398" y="74761"/>
                </a:lnTo>
                <a:lnTo>
                  <a:pt x="127534" y="73227"/>
                </a:lnTo>
                <a:lnTo>
                  <a:pt x="127330" y="73432"/>
                </a:lnTo>
                <a:lnTo>
                  <a:pt x="129170" y="74455"/>
                </a:lnTo>
                <a:lnTo>
                  <a:pt x="129170" y="74761"/>
                </a:lnTo>
                <a:lnTo>
                  <a:pt x="129068" y="74761"/>
                </a:lnTo>
                <a:lnTo>
                  <a:pt x="129886" y="75477"/>
                </a:lnTo>
                <a:lnTo>
                  <a:pt x="130091" y="75477"/>
                </a:lnTo>
                <a:lnTo>
                  <a:pt x="130398" y="75580"/>
                </a:lnTo>
                <a:lnTo>
                  <a:pt x="130295" y="75170"/>
                </a:lnTo>
                <a:lnTo>
                  <a:pt x="130398" y="75477"/>
                </a:lnTo>
                <a:lnTo>
                  <a:pt x="130602" y="75170"/>
                </a:lnTo>
                <a:lnTo>
                  <a:pt x="131420" y="75375"/>
                </a:lnTo>
                <a:lnTo>
                  <a:pt x="131625" y="74966"/>
                </a:lnTo>
                <a:lnTo>
                  <a:pt x="132341" y="75784"/>
                </a:lnTo>
                <a:lnTo>
                  <a:pt x="132955" y="75886"/>
                </a:lnTo>
                <a:lnTo>
                  <a:pt x="132852" y="79466"/>
                </a:lnTo>
                <a:lnTo>
                  <a:pt x="132648" y="79568"/>
                </a:lnTo>
                <a:lnTo>
                  <a:pt x="133261" y="79875"/>
                </a:lnTo>
                <a:lnTo>
                  <a:pt x="133057" y="79977"/>
                </a:lnTo>
                <a:lnTo>
                  <a:pt x="132648" y="79670"/>
                </a:lnTo>
                <a:lnTo>
                  <a:pt x="132443" y="80591"/>
                </a:lnTo>
                <a:lnTo>
                  <a:pt x="132034" y="80693"/>
                </a:lnTo>
                <a:lnTo>
                  <a:pt x="132852" y="81716"/>
                </a:lnTo>
                <a:lnTo>
                  <a:pt x="132852" y="81716"/>
                </a:lnTo>
                <a:lnTo>
                  <a:pt x="132341" y="81409"/>
                </a:lnTo>
                <a:lnTo>
                  <a:pt x="132750" y="82023"/>
                </a:lnTo>
                <a:lnTo>
                  <a:pt x="132648" y="82023"/>
                </a:lnTo>
                <a:lnTo>
                  <a:pt x="133261" y="82636"/>
                </a:lnTo>
                <a:lnTo>
                  <a:pt x="132955" y="82534"/>
                </a:lnTo>
                <a:lnTo>
                  <a:pt x="135205" y="85909"/>
                </a:lnTo>
                <a:lnTo>
                  <a:pt x="136023" y="86114"/>
                </a:lnTo>
                <a:lnTo>
                  <a:pt x="135307" y="86318"/>
                </a:lnTo>
                <a:lnTo>
                  <a:pt x="135920" y="89284"/>
                </a:lnTo>
                <a:lnTo>
                  <a:pt x="136023" y="89182"/>
                </a:lnTo>
                <a:lnTo>
                  <a:pt x="136432" y="92557"/>
                </a:lnTo>
                <a:lnTo>
                  <a:pt x="134795" y="96648"/>
                </a:lnTo>
                <a:lnTo>
                  <a:pt x="137045" y="103602"/>
                </a:lnTo>
                <a:lnTo>
                  <a:pt x="136943" y="103602"/>
                </a:lnTo>
                <a:lnTo>
                  <a:pt x="140011" y="115364"/>
                </a:lnTo>
                <a:lnTo>
                  <a:pt x="146148" y="114955"/>
                </a:lnTo>
                <a:lnTo>
                  <a:pt x="146557" y="114648"/>
                </a:lnTo>
                <a:lnTo>
                  <a:pt x="147068" y="114648"/>
                </a:lnTo>
                <a:lnTo>
                  <a:pt x="152693" y="109125"/>
                </a:lnTo>
                <a:lnTo>
                  <a:pt x="153205" y="106977"/>
                </a:lnTo>
                <a:lnTo>
                  <a:pt x="153102" y="107080"/>
                </a:lnTo>
                <a:lnTo>
                  <a:pt x="153205" y="106875"/>
                </a:lnTo>
                <a:lnTo>
                  <a:pt x="153205" y="106977"/>
                </a:lnTo>
                <a:lnTo>
                  <a:pt x="155659" y="104523"/>
                </a:lnTo>
                <a:lnTo>
                  <a:pt x="155659" y="102784"/>
                </a:lnTo>
                <a:lnTo>
                  <a:pt x="155557" y="103091"/>
                </a:lnTo>
                <a:lnTo>
                  <a:pt x="155045" y="100330"/>
                </a:lnTo>
                <a:lnTo>
                  <a:pt x="160670" y="95932"/>
                </a:lnTo>
                <a:lnTo>
                  <a:pt x="160875" y="91125"/>
                </a:lnTo>
                <a:lnTo>
                  <a:pt x="160057" y="90307"/>
                </a:lnTo>
                <a:lnTo>
                  <a:pt x="159955" y="87136"/>
                </a:lnTo>
                <a:lnTo>
                  <a:pt x="159341" y="86523"/>
                </a:lnTo>
                <a:lnTo>
                  <a:pt x="161284" y="82125"/>
                </a:lnTo>
                <a:lnTo>
                  <a:pt x="161693" y="82023"/>
                </a:lnTo>
                <a:lnTo>
                  <a:pt x="170591" y="69341"/>
                </a:lnTo>
                <a:lnTo>
                  <a:pt x="170386" y="69136"/>
                </a:lnTo>
                <a:lnTo>
                  <a:pt x="170284" y="69341"/>
                </a:lnTo>
                <a:lnTo>
                  <a:pt x="170182" y="67807"/>
                </a:lnTo>
                <a:lnTo>
                  <a:pt x="164557" y="69341"/>
                </a:lnTo>
                <a:lnTo>
                  <a:pt x="162511" y="68114"/>
                </a:lnTo>
                <a:lnTo>
                  <a:pt x="163330" y="67602"/>
                </a:lnTo>
                <a:lnTo>
                  <a:pt x="162920" y="66784"/>
                </a:lnTo>
                <a:lnTo>
                  <a:pt x="162920" y="66886"/>
                </a:lnTo>
                <a:lnTo>
                  <a:pt x="159955" y="64125"/>
                </a:lnTo>
                <a:lnTo>
                  <a:pt x="159955" y="64534"/>
                </a:lnTo>
                <a:lnTo>
                  <a:pt x="157193" y="58295"/>
                </a:lnTo>
                <a:lnTo>
                  <a:pt x="157193" y="58295"/>
                </a:lnTo>
                <a:lnTo>
                  <a:pt x="157295" y="58398"/>
                </a:lnTo>
                <a:lnTo>
                  <a:pt x="156375" y="56761"/>
                </a:lnTo>
                <a:lnTo>
                  <a:pt x="155966" y="56557"/>
                </a:lnTo>
                <a:lnTo>
                  <a:pt x="155659" y="56148"/>
                </a:lnTo>
                <a:lnTo>
                  <a:pt x="155864" y="55432"/>
                </a:lnTo>
                <a:lnTo>
                  <a:pt x="152591" y="49193"/>
                </a:lnTo>
                <a:lnTo>
                  <a:pt x="152591" y="49193"/>
                </a:lnTo>
                <a:lnTo>
                  <a:pt x="153716" y="51136"/>
                </a:lnTo>
                <a:lnTo>
                  <a:pt x="154330" y="50830"/>
                </a:lnTo>
                <a:lnTo>
                  <a:pt x="154739" y="49602"/>
                </a:lnTo>
                <a:lnTo>
                  <a:pt x="154534" y="51136"/>
                </a:lnTo>
                <a:lnTo>
                  <a:pt x="158727" y="56557"/>
                </a:lnTo>
                <a:lnTo>
                  <a:pt x="158625" y="56557"/>
                </a:lnTo>
                <a:lnTo>
                  <a:pt x="162614" y="64330"/>
                </a:lnTo>
                <a:lnTo>
                  <a:pt x="162511" y="64227"/>
                </a:lnTo>
                <a:lnTo>
                  <a:pt x="162511" y="64227"/>
                </a:lnTo>
                <a:lnTo>
                  <a:pt x="163330" y="66989"/>
                </a:lnTo>
                <a:lnTo>
                  <a:pt x="171102" y="63818"/>
                </a:lnTo>
                <a:lnTo>
                  <a:pt x="171102" y="63409"/>
                </a:lnTo>
                <a:lnTo>
                  <a:pt x="173557" y="62489"/>
                </a:lnTo>
                <a:lnTo>
                  <a:pt x="173659" y="61977"/>
                </a:lnTo>
                <a:lnTo>
                  <a:pt x="174580" y="61568"/>
                </a:lnTo>
                <a:lnTo>
                  <a:pt x="174989" y="60750"/>
                </a:lnTo>
                <a:lnTo>
                  <a:pt x="175807" y="60443"/>
                </a:lnTo>
                <a:lnTo>
                  <a:pt x="175705" y="59625"/>
                </a:lnTo>
                <a:lnTo>
                  <a:pt x="176114" y="58807"/>
                </a:lnTo>
                <a:lnTo>
                  <a:pt x="176216" y="59114"/>
                </a:lnTo>
                <a:lnTo>
                  <a:pt x="177341" y="57170"/>
                </a:lnTo>
                <a:lnTo>
                  <a:pt x="174273" y="54920"/>
                </a:lnTo>
                <a:lnTo>
                  <a:pt x="173864" y="52977"/>
                </a:lnTo>
                <a:lnTo>
                  <a:pt x="172330" y="55023"/>
                </a:lnTo>
                <a:lnTo>
                  <a:pt x="170080" y="55330"/>
                </a:lnTo>
                <a:lnTo>
                  <a:pt x="169875" y="55023"/>
                </a:lnTo>
                <a:lnTo>
                  <a:pt x="169568" y="55023"/>
                </a:lnTo>
                <a:lnTo>
                  <a:pt x="169670" y="54818"/>
                </a:lnTo>
                <a:lnTo>
                  <a:pt x="169466" y="54716"/>
                </a:lnTo>
                <a:lnTo>
                  <a:pt x="169670" y="54000"/>
                </a:lnTo>
                <a:lnTo>
                  <a:pt x="169466" y="53284"/>
                </a:lnTo>
                <a:lnTo>
                  <a:pt x="169057" y="53795"/>
                </a:lnTo>
                <a:lnTo>
                  <a:pt x="169057" y="54511"/>
                </a:lnTo>
                <a:lnTo>
                  <a:pt x="168239" y="53182"/>
                </a:lnTo>
                <a:lnTo>
                  <a:pt x="168341" y="53182"/>
                </a:lnTo>
                <a:lnTo>
                  <a:pt x="168239" y="52568"/>
                </a:lnTo>
                <a:lnTo>
                  <a:pt x="168341" y="52568"/>
                </a:lnTo>
                <a:lnTo>
                  <a:pt x="165886" y="49807"/>
                </a:lnTo>
                <a:lnTo>
                  <a:pt x="166193" y="49602"/>
                </a:lnTo>
                <a:lnTo>
                  <a:pt x="165989" y="49193"/>
                </a:lnTo>
                <a:lnTo>
                  <a:pt x="166398" y="49295"/>
                </a:lnTo>
                <a:lnTo>
                  <a:pt x="166807" y="48682"/>
                </a:lnTo>
                <a:lnTo>
                  <a:pt x="166807" y="48784"/>
                </a:lnTo>
                <a:lnTo>
                  <a:pt x="171409" y="52568"/>
                </a:lnTo>
                <a:lnTo>
                  <a:pt x="172943" y="52466"/>
                </a:lnTo>
                <a:lnTo>
                  <a:pt x="173557" y="52057"/>
                </a:lnTo>
                <a:lnTo>
                  <a:pt x="174273" y="52364"/>
                </a:lnTo>
                <a:lnTo>
                  <a:pt x="174580" y="53182"/>
                </a:lnTo>
                <a:lnTo>
                  <a:pt x="177545" y="54000"/>
                </a:lnTo>
                <a:lnTo>
                  <a:pt x="177648" y="53898"/>
                </a:lnTo>
                <a:lnTo>
                  <a:pt x="177750" y="54000"/>
                </a:lnTo>
                <a:lnTo>
                  <a:pt x="182761" y="53898"/>
                </a:lnTo>
                <a:lnTo>
                  <a:pt x="182557" y="53795"/>
                </a:lnTo>
                <a:lnTo>
                  <a:pt x="182557" y="53795"/>
                </a:lnTo>
                <a:lnTo>
                  <a:pt x="182864" y="53898"/>
                </a:lnTo>
                <a:lnTo>
                  <a:pt x="182966" y="53898"/>
                </a:lnTo>
                <a:lnTo>
                  <a:pt x="184091" y="55432"/>
                </a:lnTo>
                <a:lnTo>
                  <a:pt x="184500" y="55636"/>
                </a:lnTo>
                <a:lnTo>
                  <a:pt x="184500" y="55534"/>
                </a:lnTo>
                <a:lnTo>
                  <a:pt x="185114" y="55534"/>
                </a:lnTo>
                <a:lnTo>
                  <a:pt x="184909" y="56045"/>
                </a:lnTo>
                <a:lnTo>
                  <a:pt x="185727" y="56557"/>
                </a:lnTo>
                <a:lnTo>
                  <a:pt x="186750" y="56250"/>
                </a:lnTo>
                <a:lnTo>
                  <a:pt x="185727" y="57068"/>
                </a:lnTo>
                <a:lnTo>
                  <a:pt x="185420" y="57068"/>
                </a:lnTo>
                <a:lnTo>
                  <a:pt x="187568" y="58602"/>
                </a:lnTo>
                <a:lnTo>
                  <a:pt x="188386" y="58193"/>
                </a:lnTo>
                <a:lnTo>
                  <a:pt x="188284" y="57170"/>
                </a:lnTo>
                <a:lnTo>
                  <a:pt x="188898" y="57170"/>
                </a:lnTo>
                <a:lnTo>
                  <a:pt x="188693" y="57682"/>
                </a:lnTo>
                <a:lnTo>
                  <a:pt x="189205" y="57682"/>
                </a:lnTo>
                <a:lnTo>
                  <a:pt x="188795" y="57989"/>
                </a:lnTo>
                <a:lnTo>
                  <a:pt x="188898" y="57989"/>
                </a:lnTo>
                <a:lnTo>
                  <a:pt x="189307" y="60239"/>
                </a:lnTo>
                <a:lnTo>
                  <a:pt x="189205" y="60239"/>
                </a:lnTo>
                <a:lnTo>
                  <a:pt x="189205" y="60545"/>
                </a:lnTo>
                <a:lnTo>
                  <a:pt x="189307" y="60341"/>
                </a:lnTo>
                <a:lnTo>
                  <a:pt x="190636" y="64227"/>
                </a:lnTo>
                <a:lnTo>
                  <a:pt x="190534" y="64227"/>
                </a:lnTo>
                <a:lnTo>
                  <a:pt x="193160" y="69965"/>
                </a:lnTo>
                <a:lnTo>
                  <a:pt x="194216" y="71693"/>
                </a:lnTo>
                <a:lnTo>
                  <a:pt x="195955" y="70568"/>
                </a:lnTo>
                <a:lnTo>
                  <a:pt x="195545" y="70261"/>
                </a:lnTo>
                <a:lnTo>
                  <a:pt x="195852" y="69443"/>
                </a:lnTo>
                <a:lnTo>
                  <a:pt x="196364" y="69239"/>
                </a:lnTo>
                <a:lnTo>
                  <a:pt x="196568" y="66375"/>
                </a:lnTo>
                <a:lnTo>
                  <a:pt x="196466" y="66170"/>
                </a:lnTo>
                <a:lnTo>
                  <a:pt x="196261" y="63920"/>
                </a:lnTo>
                <a:lnTo>
                  <a:pt x="196875" y="63818"/>
                </a:lnTo>
                <a:lnTo>
                  <a:pt x="200455" y="59830"/>
                </a:lnTo>
                <a:lnTo>
                  <a:pt x="200250" y="59932"/>
                </a:lnTo>
                <a:lnTo>
                  <a:pt x="200250" y="59932"/>
                </a:lnTo>
                <a:lnTo>
                  <a:pt x="201580" y="58705"/>
                </a:lnTo>
                <a:lnTo>
                  <a:pt x="201477" y="58091"/>
                </a:lnTo>
                <a:lnTo>
                  <a:pt x="202398" y="57580"/>
                </a:lnTo>
                <a:lnTo>
                  <a:pt x="202295" y="57068"/>
                </a:lnTo>
                <a:lnTo>
                  <a:pt x="202500" y="57580"/>
                </a:lnTo>
                <a:lnTo>
                  <a:pt x="202705" y="57682"/>
                </a:lnTo>
                <a:lnTo>
                  <a:pt x="202909" y="57273"/>
                </a:lnTo>
                <a:lnTo>
                  <a:pt x="203114" y="57886"/>
                </a:lnTo>
                <a:lnTo>
                  <a:pt x="203216" y="57682"/>
                </a:lnTo>
                <a:lnTo>
                  <a:pt x="203420" y="57784"/>
                </a:lnTo>
                <a:lnTo>
                  <a:pt x="203420" y="57784"/>
                </a:lnTo>
                <a:lnTo>
                  <a:pt x="203216" y="57477"/>
                </a:lnTo>
                <a:lnTo>
                  <a:pt x="203318" y="57273"/>
                </a:lnTo>
                <a:lnTo>
                  <a:pt x="203625" y="57682"/>
                </a:lnTo>
                <a:lnTo>
                  <a:pt x="203625" y="57170"/>
                </a:lnTo>
                <a:lnTo>
                  <a:pt x="203830" y="57682"/>
                </a:lnTo>
                <a:lnTo>
                  <a:pt x="204136" y="56966"/>
                </a:lnTo>
                <a:lnTo>
                  <a:pt x="204136" y="57375"/>
                </a:lnTo>
                <a:lnTo>
                  <a:pt x="204341" y="57273"/>
                </a:lnTo>
                <a:lnTo>
                  <a:pt x="204341" y="57580"/>
                </a:lnTo>
                <a:lnTo>
                  <a:pt x="204648" y="57170"/>
                </a:lnTo>
                <a:lnTo>
                  <a:pt x="204545" y="56250"/>
                </a:lnTo>
                <a:lnTo>
                  <a:pt x="204239" y="55943"/>
                </a:lnTo>
                <a:lnTo>
                  <a:pt x="204443" y="55943"/>
                </a:lnTo>
                <a:lnTo>
                  <a:pt x="204443" y="55739"/>
                </a:lnTo>
                <a:lnTo>
                  <a:pt x="205773" y="57068"/>
                </a:lnTo>
                <a:lnTo>
                  <a:pt x="206795" y="59216"/>
                </a:lnTo>
                <a:lnTo>
                  <a:pt x="206795" y="58909"/>
                </a:lnTo>
                <a:lnTo>
                  <a:pt x="207102" y="59011"/>
                </a:lnTo>
                <a:lnTo>
                  <a:pt x="207307" y="59625"/>
                </a:lnTo>
                <a:lnTo>
                  <a:pt x="207307" y="59420"/>
                </a:lnTo>
                <a:lnTo>
                  <a:pt x="207818" y="59523"/>
                </a:lnTo>
                <a:lnTo>
                  <a:pt x="208125" y="60136"/>
                </a:lnTo>
                <a:lnTo>
                  <a:pt x="207716" y="60136"/>
                </a:lnTo>
                <a:lnTo>
                  <a:pt x="208125" y="60648"/>
                </a:lnTo>
                <a:lnTo>
                  <a:pt x="208125" y="60239"/>
                </a:lnTo>
                <a:lnTo>
                  <a:pt x="208432" y="60750"/>
                </a:lnTo>
                <a:lnTo>
                  <a:pt x="208330" y="60750"/>
                </a:lnTo>
                <a:lnTo>
                  <a:pt x="208739" y="63614"/>
                </a:lnTo>
                <a:lnTo>
                  <a:pt x="209148" y="63102"/>
                </a:lnTo>
                <a:lnTo>
                  <a:pt x="209148" y="63716"/>
                </a:lnTo>
                <a:lnTo>
                  <a:pt x="209352" y="63409"/>
                </a:lnTo>
                <a:lnTo>
                  <a:pt x="210170" y="63409"/>
                </a:lnTo>
                <a:lnTo>
                  <a:pt x="210477" y="63205"/>
                </a:lnTo>
                <a:lnTo>
                  <a:pt x="210477" y="62795"/>
                </a:lnTo>
                <a:lnTo>
                  <a:pt x="210886" y="62898"/>
                </a:lnTo>
                <a:lnTo>
                  <a:pt x="210989" y="62182"/>
                </a:lnTo>
                <a:lnTo>
                  <a:pt x="211807" y="63000"/>
                </a:lnTo>
                <a:lnTo>
                  <a:pt x="212318" y="64943"/>
                </a:lnTo>
                <a:lnTo>
                  <a:pt x="212216" y="64943"/>
                </a:lnTo>
                <a:lnTo>
                  <a:pt x="212523" y="65966"/>
                </a:lnTo>
                <a:lnTo>
                  <a:pt x="212625" y="65659"/>
                </a:lnTo>
                <a:lnTo>
                  <a:pt x="213239" y="69750"/>
                </a:lnTo>
                <a:lnTo>
                  <a:pt x="213341" y="69545"/>
                </a:lnTo>
                <a:lnTo>
                  <a:pt x="213136" y="71386"/>
                </a:lnTo>
                <a:lnTo>
                  <a:pt x="218045" y="78545"/>
                </a:lnTo>
                <a:lnTo>
                  <a:pt x="218455" y="78545"/>
                </a:lnTo>
                <a:lnTo>
                  <a:pt x="218557" y="78341"/>
                </a:lnTo>
                <a:lnTo>
                  <a:pt x="218864" y="78341"/>
                </a:lnTo>
                <a:lnTo>
                  <a:pt x="217739" y="74659"/>
                </a:lnTo>
                <a:lnTo>
                  <a:pt x="215182" y="72307"/>
                </a:lnTo>
                <a:lnTo>
                  <a:pt x="215284" y="72614"/>
                </a:lnTo>
                <a:lnTo>
                  <a:pt x="214875" y="72102"/>
                </a:lnTo>
                <a:lnTo>
                  <a:pt x="215182" y="72307"/>
                </a:lnTo>
                <a:lnTo>
                  <a:pt x="214875" y="71284"/>
                </a:lnTo>
                <a:lnTo>
                  <a:pt x="214773" y="71386"/>
                </a:lnTo>
                <a:lnTo>
                  <a:pt x="213852" y="69852"/>
                </a:lnTo>
                <a:lnTo>
                  <a:pt x="214364" y="66580"/>
                </a:lnTo>
                <a:lnTo>
                  <a:pt x="214261" y="66375"/>
                </a:lnTo>
                <a:lnTo>
                  <a:pt x="215080" y="66273"/>
                </a:lnTo>
                <a:lnTo>
                  <a:pt x="215080" y="66784"/>
                </a:lnTo>
                <a:lnTo>
                  <a:pt x="216409" y="67398"/>
                </a:lnTo>
                <a:lnTo>
                  <a:pt x="216409" y="67295"/>
                </a:lnTo>
                <a:lnTo>
                  <a:pt x="216716" y="67602"/>
                </a:lnTo>
                <a:lnTo>
                  <a:pt x="216716" y="67500"/>
                </a:lnTo>
                <a:lnTo>
                  <a:pt x="217023" y="68011"/>
                </a:lnTo>
                <a:lnTo>
                  <a:pt x="217125" y="67909"/>
                </a:lnTo>
                <a:lnTo>
                  <a:pt x="217330" y="68625"/>
                </a:lnTo>
                <a:lnTo>
                  <a:pt x="217636" y="68625"/>
                </a:lnTo>
                <a:lnTo>
                  <a:pt x="217739" y="69034"/>
                </a:lnTo>
                <a:lnTo>
                  <a:pt x="219068" y="69648"/>
                </a:lnTo>
                <a:lnTo>
                  <a:pt x="218966" y="71182"/>
                </a:lnTo>
                <a:lnTo>
                  <a:pt x="218966" y="71182"/>
                </a:lnTo>
                <a:lnTo>
                  <a:pt x="219886" y="70568"/>
                </a:lnTo>
                <a:lnTo>
                  <a:pt x="219886" y="69750"/>
                </a:lnTo>
                <a:lnTo>
                  <a:pt x="220500" y="70159"/>
                </a:lnTo>
                <a:lnTo>
                  <a:pt x="220091" y="69545"/>
                </a:lnTo>
                <a:lnTo>
                  <a:pt x="220602" y="69852"/>
                </a:lnTo>
                <a:lnTo>
                  <a:pt x="220398" y="69443"/>
                </a:lnTo>
                <a:lnTo>
                  <a:pt x="222545" y="68318"/>
                </a:lnTo>
                <a:lnTo>
                  <a:pt x="222737" y="67743"/>
                </a:lnTo>
                <a:lnTo>
                  <a:pt x="222648" y="67295"/>
                </a:lnTo>
                <a:lnTo>
                  <a:pt x="222750" y="67295"/>
                </a:lnTo>
                <a:lnTo>
                  <a:pt x="222750" y="66886"/>
                </a:lnTo>
                <a:lnTo>
                  <a:pt x="222852" y="67091"/>
                </a:lnTo>
                <a:lnTo>
                  <a:pt x="222545" y="65864"/>
                </a:lnTo>
                <a:lnTo>
                  <a:pt x="219375" y="61773"/>
                </a:lnTo>
                <a:lnTo>
                  <a:pt x="219477" y="61773"/>
                </a:lnTo>
                <a:lnTo>
                  <a:pt x="218659" y="60239"/>
                </a:lnTo>
                <a:lnTo>
                  <a:pt x="219170" y="58398"/>
                </a:lnTo>
                <a:lnTo>
                  <a:pt x="219682" y="58500"/>
                </a:lnTo>
                <a:lnTo>
                  <a:pt x="220602" y="57477"/>
                </a:lnTo>
                <a:lnTo>
                  <a:pt x="221216" y="57989"/>
                </a:lnTo>
                <a:lnTo>
                  <a:pt x="221625" y="57682"/>
                </a:lnTo>
                <a:lnTo>
                  <a:pt x="221830" y="57886"/>
                </a:lnTo>
                <a:lnTo>
                  <a:pt x="221830" y="58500"/>
                </a:lnTo>
                <a:lnTo>
                  <a:pt x="222239" y="59011"/>
                </a:lnTo>
                <a:lnTo>
                  <a:pt x="222136" y="59011"/>
                </a:lnTo>
                <a:lnTo>
                  <a:pt x="222545" y="59114"/>
                </a:lnTo>
                <a:lnTo>
                  <a:pt x="222239" y="58500"/>
                </a:lnTo>
                <a:lnTo>
                  <a:pt x="222443" y="58091"/>
                </a:lnTo>
                <a:lnTo>
                  <a:pt x="224080" y="57477"/>
                </a:lnTo>
                <a:lnTo>
                  <a:pt x="224591" y="57477"/>
                </a:lnTo>
                <a:lnTo>
                  <a:pt x="224693" y="57170"/>
                </a:lnTo>
                <a:lnTo>
                  <a:pt x="225102" y="57068"/>
                </a:lnTo>
                <a:lnTo>
                  <a:pt x="224795" y="56455"/>
                </a:lnTo>
                <a:lnTo>
                  <a:pt x="225000" y="56250"/>
                </a:lnTo>
                <a:lnTo>
                  <a:pt x="225716" y="57068"/>
                </a:lnTo>
                <a:lnTo>
                  <a:pt x="226023" y="56659"/>
                </a:lnTo>
                <a:lnTo>
                  <a:pt x="226125" y="56761"/>
                </a:lnTo>
                <a:lnTo>
                  <a:pt x="226534" y="56659"/>
                </a:lnTo>
                <a:lnTo>
                  <a:pt x="226739" y="56659"/>
                </a:lnTo>
                <a:lnTo>
                  <a:pt x="226739" y="56557"/>
                </a:lnTo>
                <a:lnTo>
                  <a:pt x="227352" y="56455"/>
                </a:lnTo>
                <a:lnTo>
                  <a:pt x="227761" y="55739"/>
                </a:lnTo>
                <a:lnTo>
                  <a:pt x="228170" y="55739"/>
                </a:lnTo>
                <a:lnTo>
                  <a:pt x="228375" y="55534"/>
                </a:lnTo>
                <a:lnTo>
                  <a:pt x="228477" y="54920"/>
                </a:lnTo>
                <a:lnTo>
                  <a:pt x="229807" y="54000"/>
                </a:lnTo>
                <a:lnTo>
                  <a:pt x="229705" y="53386"/>
                </a:lnTo>
                <a:lnTo>
                  <a:pt x="229193" y="53182"/>
                </a:lnTo>
                <a:lnTo>
                  <a:pt x="229807" y="52977"/>
                </a:lnTo>
                <a:lnTo>
                  <a:pt x="229398" y="52466"/>
                </a:lnTo>
                <a:lnTo>
                  <a:pt x="229602" y="52466"/>
                </a:lnTo>
                <a:lnTo>
                  <a:pt x="229807" y="52670"/>
                </a:lnTo>
                <a:lnTo>
                  <a:pt x="230318" y="50932"/>
                </a:lnTo>
                <a:lnTo>
                  <a:pt x="230727" y="50932"/>
                </a:lnTo>
                <a:lnTo>
                  <a:pt x="230523" y="50318"/>
                </a:lnTo>
                <a:lnTo>
                  <a:pt x="230625" y="50318"/>
                </a:lnTo>
                <a:lnTo>
                  <a:pt x="230318" y="50114"/>
                </a:lnTo>
                <a:lnTo>
                  <a:pt x="230727" y="50114"/>
                </a:lnTo>
                <a:lnTo>
                  <a:pt x="230625" y="49602"/>
                </a:lnTo>
                <a:lnTo>
                  <a:pt x="230318" y="49705"/>
                </a:lnTo>
                <a:lnTo>
                  <a:pt x="230625" y="49295"/>
                </a:lnTo>
                <a:lnTo>
                  <a:pt x="229807" y="48886"/>
                </a:lnTo>
                <a:lnTo>
                  <a:pt x="229295" y="49091"/>
                </a:lnTo>
                <a:lnTo>
                  <a:pt x="228886" y="48989"/>
                </a:lnTo>
                <a:lnTo>
                  <a:pt x="230011" y="48273"/>
                </a:lnTo>
                <a:lnTo>
                  <a:pt x="229909" y="47966"/>
                </a:lnTo>
                <a:lnTo>
                  <a:pt x="228682" y="47148"/>
                </a:lnTo>
                <a:lnTo>
                  <a:pt x="228170" y="47250"/>
                </a:lnTo>
                <a:lnTo>
                  <a:pt x="228477" y="47045"/>
                </a:lnTo>
                <a:lnTo>
                  <a:pt x="229807" y="47455"/>
                </a:lnTo>
                <a:lnTo>
                  <a:pt x="226227" y="44080"/>
                </a:lnTo>
                <a:lnTo>
                  <a:pt x="226739" y="43057"/>
                </a:lnTo>
                <a:lnTo>
                  <a:pt x="226534" y="42750"/>
                </a:lnTo>
                <a:lnTo>
                  <a:pt x="226534" y="42750"/>
                </a:lnTo>
                <a:lnTo>
                  <a:pt x="226739" y="42955"/>
                </a:lnTo>
                <a:lnTo>
                  <a:pt x="227045" y="42545"/>
                </a:lnTo>
                <a:lnTo>
                  <a:pt x="226943" y="42341"/>
                </a:lnTo>
                <a:lnTo>
                  <a:pt x="228170" y="41932"/>
                </a:lnTo>
                <a:lnTo>
                  <a:pt x="228170" y="41523"/>
                </a:lnTo>
                <a:lnTo>
                  <a:pt x="225920" y="41216"/>
                </a:lnTo>
                <a:lnTo>
                  <a:pt x="225511" y="41830"/>
                </a:lnTo>
                <a:lnTo>
                  <a:pt x="225000" y="41625"/>
                </a:lnTo>
                <a:lnTo>
                  <a:pt x="224898" y="41216"/>
                </a:lnTo>
                <a:lnTo>
                  <a:pt x="223159" y="39989"/>
                </a:lnTo>
                <a:lnTo>
                  <a:pt x="224182" y="39580"/>
                </a:lnTo>
                <a:lnTo>
                  <a:pt x="224284" y="38966"/>
                </a:lnTo>
                <a:lnTo>
                  <a:pt x="224898" y="38659"/>
                </a:lnTo>
                <a:lnTo>
                  <a:pt x="225000" y="38250"/>
                </a:lnTo>
                <a:lnTo>
                  <a:pt x="225614" y="37943"/>
                </a:lnTo>
                <a:lnTo>
                  <a:pt x="226227" y="38557"/>
                </a:lnTo>
                <a:lnTo>
                  <a:pt x="226023" y="39477"/>
                </a:lnTo>
                <a:lnTo>
                  <a:pt x="226432" y="39477"/>
                </a:lnTo>
                <a:lnTo>
                  <a:pt x="226432" y="39784"/>
                </a:lnTo>
                <a:lnTo>
                  <a:pt x="226125" y="39989"/>
                </a:lnTo>
                <a:lnTo>
                  <a:pt x="226534" y="39989"/>
                </a:lnTo>
                <a:lnTo>
                  <a:pt x="226636" y="39886"/>
                </a:lnTo>
                <a:lnTo>
                  <a:pt x="228273" y="38864"/>
                </a:lnTo>
                <a:lnTo>
                  <a:pt x="228682" y="39273"/>
                </a:lnTo>
                <a:lnTo>
                  <a:pt x="228784" y="39068"/>
                </a:lnTo>
                <a:lnTo>
                  <a:pt x="229500" y="39580"/>
                </a:lnTo>
                <a:lnTo>
                  <a:pt x="229602" y="40091"/>
                </a:lnTo>
                <a:lnTo>
                  <a:pt x="229909" y="40193"/>
                </a:lnTo>
                <a:lnTo>
                  <a:pt x="229500" y="40807"/>
                </a:lnTo>
                <a:lnTo>
                  <a:pt x="230011" y="40807"/>
                </a:lnTo>
                <a:lnTo>
                  <a:pt x="229807" y="41011"/>
                </a:lnTo>
                <a:lnTo>
                  <a:pt x="230114" y="41114"/>
                </a:lnTo>
                <a:lnTo>
                  <a:pt x="230216" y="41216"/>
                </a:lnTo>
                <a:lnTo>
                  <a:pt x="230420" y="41114"/>
                </a:lnTo>
                <a:lnTo>
                  <a:pt x="230523" y="40909"/>
                </a:lnTo>
                <a:lnTo>
                  <a:pt x="231955" y="42136"/>
                </a:lnTo>
                <a:lnTo>
                  <a:pt x="231341" y="42136"/>
                </a:lnTo>
                <a:lnTo>
                  <a:pt x="232670" y="44182"/>
                </a:lnTo>
                <a:lnTo>
                  <a:pt x="232568" y="44284"/>
                </a:lnTo>
                <a:lnTo>
                  <a:pt x="232670" y="44386"/>
                </a:lnTo>
                <a:lnTo>
                  <a:pt x="232466" y="44386"/>
                </a:lnTo>
                <a:lnTo>
                  <a:pt x="232875" y="44795"/>
                </a:lnTo>
                <a:lnTo>
                  <a:pt x="233080" y="44591"/>
                </a:lnTo>
                <a:lnTo>
                  <a:pt x="233182" y="44284"/>
                </a:lnTo>
                <a:lnTo>
                  <a:pt x="233489" y="44489"/>
                </a:lnTo>
                <a:lnTo>
                  <a:pt x="233386" y="44284"/>
                </a:lnTo>
                <a:lnTo>
                  <a:pt x="233591" y="44284"/>
                </a:lnTo>
                <a:lnTo>
                  <a:pt x="233693" y="44080"/>
                </a:lnTo>
                <a:lnTo>
                  <a:pt x="234205" y="44182"/>
                </a:lnTo>
                <a:lnTo>
                  <a:pt x="234614" y="43875"/>
                </a:lnTo>
                <a:lnTo>
                  <a:pt x="234614" y="42955"/>
                </a:lnTo>
                <a:lnTo>
                  <a:pt x="231034" y="39170"/>
                </a:lnTo>
                <a:lnTo>
                  <a:pt x="232261" y="38045"/>
                </a:lnTo>
                <a:lnTo>
                  <a:pt x="232057" y="36205"/>
                </a:lnTo>
                <a:lnTo>
                  <a:pt x="232057" y="36205"/>
                </a:lnTo>
                <a:lnTo>
                  <a:pt x="232364" y="36307"/>
                </a:lnTo>
                <a:lnTo>
                  <a:pt x="232670" y="35591"/>
                </a:lnTo>
                <a:lnTo>
                  <a:pt x="232977" y="35591"/>
                </a:lnTo>
                <a:lnTo>
                  <a:pt x="234102" y="36102"/>
                </a:lnTo>
                <a:lnTo>
                  <a:pt x="235739" y="30273"/>
                </a:lnTo>
                <a:lnTo>
                  <a:pt x="232670" y="25773"/>
                </a:lnTo>
                <a:lnTo>
                  <a:pt x="232670" y="25466"/>
                </a:lnTo>
                <a:lnTo>
                  <a:pt x="229909" y="24545"/>
                </a:lnTo>
                <a:lnTo>
                  <a:pt x="230420" y="25159"/>
                </a:lnTo>
                <a:lnTo>
                  <a:pt x="230318" y="25364"/>
                </a:lnTo>
                <a:lnTo>
                  <a:pt x="230114" y="24955"/>
                </a:lnTo>
                <a:lnTo>
                  <a:pt x="230114" y="25159"/>
                </a:lnTo>
                <a:lnTo>
                  <a:pt x="229500" y="25261"/>
                </a:lnTo>
                <a:lnTo>
                  <a:pt x="229602" y="24955"/>
                </a:lnTo>
                <a:lnTo>
                  <a:pt x="228886" y="24648"/>
                </a:lnTo>
                <a:lnTo>
                  <a:pt x="229193" y="25057"/>
                </a:lnTo>
                <a:lnTo>
                  <a:pt x="226841" y="23830"/>
                </a:lnTo>
                <a:lnTo>
                  <a:pt x="228068" y="21068"/>
                </a:lnTo>
                <a:lnTo>
                  <a:pt x="227864" y="20761"/>
                </a:lnTo>
                <a:lnTo>
                  <a:pt x="228170" y="20455"/>
                </a:lnTo>
                <a:lnTo>
                  <a:pt x="228170" y="20045"/>
                </a:lnTo>
                <a:lnTo>
                  <a:pt x="231034" y="19841"/>
                </a:lnTo>
                <a:lnTo>
                  <a:pt x="231034" y="19636"/>
                </a:lnTo>
                <a:lnTo>
                  <a:pt x="232875" y="19841"/>
                </a:lnTo>
                <a:lnTo>
                  <a:pt x="232568" y="19534"/>
                </a:lnTo>
                <a:lnTo>
                  <a:pt x="232875" y="19636"/>
                </a:lnTo>
                <a:lnTo>
                  <a:pt x="232670" y="19432"/>
                </a:lnTo>
                <a:lnTo>
                  <a:pt x="233898" y="19534"/>
                </a:lnTo>
                <a:lnTo>
                  <a:pt x="233795" y="19636"/>
                </a:lnTo>
                <a:lnTo>
                  <a:pt x="235432" y="19841"/>
                </a:lnTo>
                <a:lnTo>
                  <a:pt x="234716" y="19943"/>
                </a:lnTo>
                <a:lnTo>
                  <a:pt x="236250" y="19943"/>
                </a:lnTo>
                <a:lnTo>
                  <a:pt x="236250" y="19841"/>
                </a:lnTo>
                <a:lnTo>
                  <a:pt x="236966" y="19943"/>
                </a:lnTo>
                <a:lnTo>
                  <a:pt x="237068" y="19841"/>
                </a:lnTo>
                <a:lnTo>
                  <a:pt x="237580" y="19841"/>
                </a:lnTo>
                <a:lnTo>
                  <a:pt x="236557" y="19636"/>
                </a:lnTo>
                <a:lnTo>
                  <a:pt x="236148" y="18818"/>
                </a:lnTo>
                <a:lnTo>
                  <a:pt x="236352" y="17489"/>
                </a:lnTo>
                <a:lnTo>
                  <a:pt x="238602" y="17693"/>
                </a:lnTo>
                <a:lnTo>
                  <a:pt x="239011" y="18205"/>
                </a:lnTo>
                <a:lnTo>
                  <a:pt x="239216" y="18102"/>
                </a:lnTo>
                <a:lnTo>
                  <a:pt x="239625" y="18511"/>
                </a:lnTo>
                <a:lnTo>
                  <a:pt x="239932" y="18409"/>
                </a:lnTo>
                <a:lnTo>
                  <a:pt x="240341" y="17591"/>
                </a:lnTo>
                <a:lnTo>
                  <a:pt x="240239" y="17489"/>
                </a:lnTo>
                <a:lnTo>
                  <a:pt x="240648" y="17693"/>
                </a:lnTo>
                <a:lnTo>
                  <a:pt x="239727" y="16773"/>
                </a:lnTo>
                <a:lnTo>
                  <a:pt x="241364" y="16875"/>
                </a:lnTo>
                <a:lnTo>
                  <a:pt x="240648" y="16875"/>
                </a:lnTo>
                <a:lnTo>
                  <a:pt x="241875" y="18307"/>
                </a:lnTo>
                <a:lnTo>
                  <a:pt x="241261" y="18614"/>
                </a:lnTo>
                <a:lnTo>
                  <a:pt x="241261" y="19432"/>
                </a:lnTo>
                <a:lnTo>
                  <a:pt x="241159" y="19534"/>
                </a:lnTo>
                <a:lnTo>
                  <a:pt x="241057" y="20966"/>
                </a:lnTo>
                <a:lnTo>
                  <a:pt x="240648" y="20966"/>
                </a:lnTo>
                <a:lnTo>
                  <a:pt x="240750" y="21170"/>
                </a:lnTo>
                <a:lnTo>
                  <a:pt x="240443" y="21273"/>
                </a:lnTo>
                <a:lnTo>
                  <a:pt x="240852" y="21784"/>
                </a:lnTo>
                <a:lnTo>
                  <a:pt x="240852" y="22398"/>
                </a:lnTo>
                <a:lnTo>
                  <a:pt x="246784" y="27716"/>
                </a:lnTo>
                <a:lnTo>
                  <a:pt x="247091" y="26898"/>
                </a:lnTo>
                <a:lnTo>
                  <a:pt x="246273" y="25773"/>
                </a:lnTo>
                <a:lnTo>
                  <a:pt x="246273" y="25773"/>
                </a:lnTo>
                <a:lnTo>
                  <a:pt x="246580" y="25977"/>
                </a:lnTo>
                <a:lnTo>
                  <a:pt x="247398" y="25773"/>
                </a:lnTo>
                <a:lnTo>
                  <a:pt x="246477" y="24852"/>
                </a:lnTo>
                <a:lnTo>
                  <a:pt x="246580" y="24341"/>
                </a:lnTo>
                <a:lnTo>
                  <a:pt x="247193" y="24341"/>
                </a:lnTo>
                <a:lnTo>
                  <a:pt x="246068" y="22705"/>
                </a:lnTo>
                <a:lnTo>
                  <a:pt x="246170" y="22398"/>
                </a:lnTo>
                <a:lnTo>
                  <a:pt x="246375" y="22807"/>
                </a:lnTo>
                <a:lnTo>
                  <a:pt x="246784" y="22705"/>
                </a:lnTo>
                <a:lnTo>
                  <a:pt x="245045" y="21170"/>
                </a:lnTo>
                <a:lnTo>
                  <a:pt x="244330" y="21068"/>
                </a:lnTo>
                <a:lnTo>
                  <a:pt x="244432" y="21273"/>
                </a:lnTo>
                <a:lnTo>
                  <a:pt x="243614" y="20761"/>
                </a:lnTo>
                <a:lnTo>
                  <a:pt x="243307" y="19943"/>
                </a:lnTo>
                <a:lnTo>
                  <a:pt x="243409" y="19943"/>
                </a:lnTo>
                <a:lnTo>
                  <a:pt x="242898" y="19227"/>
                </a:lnTo>
                <a:lnTo>
                  <a:pt x="244023" y="19227"/>
                </a:lnTo>
                <a:lnTo>
                  <a:pt x="243818" y="19023"/>
                </a:lnTo>
                <a:lnTo>
                  <a:pt x="244330" y="18716"/>
                </a:lnTo>
                <a:lnTo>
                  <a:pt x="244943" y="19227"/>
                </a:lnTo>
                <a:lnTo>
                  <a:pt x="244943" y="18920"/>
                </a:lnTo>
                <a:lnTo>
                  <a:pt x="245250" y="18716"/>
                </a:lnTo>
                <a:lnTo>
                  <a:pt x="247807" y="19125"/>
                </a:lnTo>
                <a:lnTo>
                  <a:pt x="247398" y="18716"/>
                </a:lnTo>
                <a:lnTo>
                  <a:pt x="247909" y="18102"/>
                </a:lnTo>
                <a:lnTo>
                  <a:pt x="247807" y="18000"/>
                </a:lnTo>
                <a:lnTo>
                  <a:pt x="247909" y="17898"/>
                </a:lnTo>
                <a:lnTo>
                  <a:pt x="248011" y="17898"/>
                </a:lnTo>
                <a:lnTo>
                  <a:pt x="247807" y="17693"/>
                </a:lnTo>
                <a:lnTo>
                  <a:pt x="248011" y="17795"/>
                </a:lnTo>
                <a:lnTo>
                  <a:pt x="248011" y="17489"/>
                </a:lnTo>
                <a:lnTo>
                  <a:pt x="249545" y="16773"/>
                </a:lnTo>
                <a:lnTo>
                  <a:pt x="249136" y="16568"/>
                </a:lnTo>
                <a:lnTo>
                  <a:pt x="251182" y="16977"/>
                </a:lnTo>
                <a:lnTo>
                  <a:pt x="251080" y="16670"/>
                </a:lnTo>
                <a:lnTo>
                  <a:pt x="249443" y="15852"/>
                </a:lnTo>
                <a:lnTo>
                  <a:pt x="249443" y="15852"/>
                </a:lnTo>
                <a:lnTo>
                  <a:pt x="249545" y="15955"/>
                </a:lnTo>
                <a:lnTo>
                  <a:pt x="249545" y="15955"/>
                </a:lnTo>
                <a:lnTo>
                  <a:pt x="249136" y="15750"/>
                </a:lnTo>
                <a:lnTo>
                  <a:pt x="249239" y="15750"/>
                </a:lnTo>
                <a:lnTo>
                  <a:pt x="248011" y="15034"/>
                </a:lnTo>
                <a:lnTo>
                  <a:pt x="248114" y="15239"/>
                </a:lnTo>
                <a:lnTo>
                  <a:pt x="245045" y="14830"/>
                </a:lnTo>
                <a:lnTo>
                  <a:pt x="246682" y="14625"/>
                </a:lnTo>
                <a:lnTo>
                  <a:pt x="245761" y="14420"/>
                </a:lnTo>
                <a:lnTo>
                  <a:pt x="248318" y="14420"/>
                </a:lnTo>
                <a:lnTo>
                  <a:pt x="237375" y="10125"/>
                </a:lnTo>
                <a:lnTo>
                  <a:pt x="237477" y="10227"/>
                </a:lnTo>
                <a:lnTo>
                  <a:pt x="235330" y="10023"/>
                </a:lnTo>
                <a:lnTo>
                  <a:pt x="236864" y="11148"/>
                </a:lnTo>
                <a:lnTo>
                  <a:pt x="236864" y="11148"/>
                </a:lnTo>
                <a:lnTo>
                  <a:pt x="234000" y="10330"/>
                </a:lnTo>
                <a:lnTo>
                  <a:pt x="233795" y="10432"/>
                </a:lnTo>
                <a:lnTo>
                  <a:pt x="230523" y="10432"/>
                </a:lnTo>
                <a:lnTo>
                  <a:pt x="231136" y="11352"/>
                </a:lnTo>
                <a:lnTo>
                  <a:pt x="231136" y="11352"/>
                </a:lnTo>
                <a:lnTo>
                  <a:pt x="222034" y="9205"/>
                </a:lnTo>
                <a:lnTo>
                  <a:pt x="222239" y="9205"/>
                </a:lnTo>
                <a:lnTo>
                  <a:pt x="219375" y="8591"/>
                </a:lnTo>
                <a:lnTo>
                  <a:pt x="219886" y="8489"/>
                </a:lnTo>
                <a:lnTo>
                  <a:pt x="217636" y="8080"/>
                </a:lnTo>
                <a:lnTo>
                  <a:pt x="217330" y="8591"/>
                </a:lnTo>
                <a:lnTo>
                  <a:pt x="216614" y="8489"/>
                </a:lnTo>
                <a:lnTo>
                  <a:pt x="217023" y="8489"/>
                </a:lnTo>
                <a:lnTo>
                  <a:pt x="216716" y="8182"/>
                </a:lnTo>
                <a:lnTo>
                  <a:pt x="215693" y="8182"/>
                </a:lnTo>
                <a:lnTo>
                  <a:pt x="216920" y="8080"/>
                </a:lnTo>
                <a:lnTo>
                  <a:pt x="212727" y="7670"/>
                </a:lnTo>
                <a:lnTo>
                  <a:pt x="213341" y="7875"/>
                </a:lnTo>
                <a:lnTo>
                  <a:pt x="212420" y="8080"/>
                </a:lnTo>
                <a:lnTo>
                  <a:pt x="213239" y="8182"/>
                </a:lnTo>
                <a:lnTo>
                  <a:pt x="213034" y="8284"/>
                </a:lnTo>
                <a:lnTo>
                  <a:pt x="212932" y="8386"/>
                </a:lnTo>
                <a:lnTo>
                  <a:pt x="213852" y="8795"/>
                </a:lnTo>
                <a:lnTo>
                  <a:pt x="212830" y="8795"/>
                </a:lnTo>
                <a:lnTo>
                  <a:pt x="213034" y="9000"/>
                </a:lnTo>
                <a:lnTo>
                  <a:pt x="212830" y="9000"/>
                </a:lnTo>
                <a:lnTo>
                  <a:pt x="213034" y="9102"/>
                </a:lnTo>
                <a:lnTo>
                  <a:pt x="210886" y="8693"/>
                </a:lnTo>
                <a:lnTo>
                  <a:pt x="210580" y="8898"/>
                </a:lnTo>
                <a:lnTo>
                  <a:pt x="208739" y="8591"/>
                </a:lnTo>
                <a:lnTo>
                  <a:pt x="209045" y="9000"/>
                </a:lnTo>
                <a:lnTo>
                  <a:pt x="209045" y="9409"/>
                </a:lnTo>
                <a:lnTo>
                  <a:pt x="208534" y="9307"/>
                </a:lnTo>
                <a:lnTo>
                  <a:pt x="206591" y="8693"/>
                </a:lnTo>
                <a:lnTo>
                  <a:pt x="206898" y="8591"/>
                </a:lnTo>
                <a:lnTo>
                  <a:pt x="205057" y="8080"/>
                </a:lnTo>
                <a:lnTo>
                  <a:pt x="206386" y="8284"/>
                </a:lnTo>
                <a:lnTo>
                  <a:pt x="205364" y="7977"/>
                </a:lnTo>
                <a:lnTo>
                  <a:pt x="205773" y="7773"/>
                </a:lnTo>
                <a:lnTo>
                  <a:pt x="201068" y="7057"/>
                </a:lnTo>
                <a:lnTo>
                  <a:pt x="201682" y="7364"/>
                </a:lnTo>
                <a:lnTo>
                  <a:pt x="201170" y="7568"/>
                </a:lnTo>
                <a:lnTo>
                  <a:pt x="201477" y="7670"/>
                </a:lnTo>
                <a:lnTo>
                  <a:pt x="198205" y="7159"/>
                </a:lnTo>
                <a:lnTo>
                  <a:pt x="195034" y="7159"/>
                </a:lnTo>
                <a:lnTo>
                  <a:pt x="195443" y="7261"/>
                </a:lnTo>
                <a:lnTo>
                  <a:pt x="195545" y="7568"/>
                </a:lnTo>
                <a:lnTo>
                  <a:pt x="195955" y="7875"/>
                </a:lnTo>
                <a:lnTo>
                  <a:pt x="195545" y="7670"/>
                </a:lnTo>
                <a:lnTo>
                  <a:pt x="195545" y="7568"/>
                </a:lnTo>
                <a:lnTo>
                  <a:pt x="194830" y="7159"/>
                </a:lnTo>
                <a:lnTo>
                  <a:pt x="194830" y="6955"/>
                </a:lnTo>
                <a:lnTo>
                  <a:pt x="194216" y="6750"/>
                </a:lnTo>
                <a:lnTo>
                  <a:pt x="194011" y="6955"/>
                </a:lnTo>
                <a:lnTo>
                  <a:pt x="193193" y="6750"/>
                </a:lnTo>
                <a:lnTo>
                  <a:pt x="193295" y="6750"/>
                </a:lnTo>
                <a:lnTo>
                  <a:pt x="192989" y="6648"/>
                </a:lnTo>
                <a:lnTo>
                  <a:pt x="193091" y="6750"/>
                </a:lnTo>
                <a:lnTo>
                  <a:pt x="192375" y="6955"/>
                </a:lnTo>
                <a:lnTo>
                  <a:pt x="193193" y="6955"/>
                </a:lnTo>
                <a:lnTo>
                  <a:pt x="190432" y="7773"/>
                </a:lnTo>
                <a:lnTo>
                  <a:pt x="191966" y="6648"/>
                </a:lnTo>
                <a:lnTo>
                  <a:pt x="191966" y="6443"/>
                </a:lnTo>
                <a:lnTo>
                  <a:pt x="193193" y="5830"/>
                </a:lnTo>
                <a:lnTo>
                  <a:pt x="192068" y="5216"/>
                </a:lnTo>
                <a:lnTo>
                  <a:pt x="192068" y="5216"/>
                </a:lnTo>
                <a:lnTo>
                  <a:pt x="192989" y="5523"/>
                </a:lnTo>
                <a:lnTo>
                  <a:pt x="191966" y="4909"/>
                </a:lnTo>
                <a:lnTo>
                  <a:pt x="191966" y="5114"/>
                </a:lnTo>
                <a:lnTo>
                  <a:pt x="188489" y="4602"/>
                </a:lnTo>
                <a:lnTo>
                  <a:pt x="188489" y="4602"/>
                </a:lnTo>
                <a:lnTo>
                  <a:pt x="188591" y="4705"/>
                </a:lnTo>
                <a:lnTo>
                  <a:pt x="187670" y="4705"/>
                </a:lnTo>
                <a:lnTo>
                  <a:pt x="187977" y="4398"/>
                </a:lnTo>
                <a:lnTo>
                  <a:pt x="185830" y="4295"/>
                </a:lnTo>
                <a:lnTo>
                  <a:pt x="186648" y="4091"/>
                </a:lnTo>
                <a:lnTo>
                  <a:pt x="185114" y="3784"/>
                </a:lnTo>
                <a:close/>
                <a:moveTo>
                  <a:pt x="252818" y="91125"/>
                </a:moveTo>
                <a:lnTo>
                  <a:pt x="252307" y="92455"/>
                </a:lnTo>
                <a:lnTo>
                  <a:pt x="252205" y="92352"/>
                </a:lnTo>
                <a:lnTo>
                  <a:pt x="252000" y="92966"/>
                </a:lnTo>
                <a:lnTo>
                  <a:pt x="252102" y="93170"/>
                </a:lnTo>
                <a:lnTo>
                  <a:pt x="250364" y="97875"/>
                </a:lnTo>
                <a:lnTo>
                  <a:pt x="249341" y="98080"/>
                </a:lnTo>
                <a:lnTo>
                  <a:pt x="246375" y="95727"/>
                </a:lnTo>
                <a:lnTo>
                  <a:pt x="246170" y="95011"/>
                </a:lnTo>
                <a:lnTo>
                  <a:pt x="246886" y="93580"/>
                </a:lnTo>
                <a:lnTo>
                  <a:pt x="247091" y="93682"/>
                </a:lnTo>
                <a:lnTo>
                  <a:pt x="247705" y="92761"/>
                </a:lnTo>
                <a:lnTo>
                  <a:pt x="247193" y="92455"/>
                </a:lnTo>
                <a:lnTo>
                  <a:pt x="247091" y="92864"/>
                </a:lnTo>
                <a:lnTo>
                  <a:pt x="246784" y="92352"/>
                </a:lnTo>
                <a:lnTo>
                  <a:pt x="246886" y="92148"/>
                </a:lnTo>
                <a:lnTo>
                  <a:pt x="246886" y="92148"/>
                </a:lnTo>
                <a:lnTo>
                  <a:pt x="246170" y="92557"/>
                </a:lnTo>
                <a:lnTo>
                  <a:pt x="244227" y="91841"/>
                </a:lnTo>
                <a:lnTo>
                  <a:pt x="244023" y="91841"/>
                </a:lnTo>
                <a:lnTo>
                  <a:pt x="243716" y="91534"/>
                </a:lnTo>
                <a:lnTo>
                  <a:pt x="243307" y="91534"/>
                </a:lnTo>
                <a:lnTo>
                  <a:pt x="243818" y="91841"/>
                </a:lnTo>
                <a:lnTo>
                  <a:pt x="243920" y="92455"/>
                </a:lnTo>
                <a:lnTo>
                  <a:pt x="243614" y="92659"/>
                </a:lnTo>
                <a:lnTo>
                  <a:pt x="242591" y="92455"/>
                </a:lnTo>
                <a:lnTo>
                  <a:pt x="242182" y="92966"/>
                </a:lnTo>
                <a:lnTo>
                  <a:pt x="241977" y="92864"/>
                </a:lnTo>
                <a:lnTo>
                  <a:pt x="241977" y="93068"/>
                </a:lnTo>
                <a:lnTo>
                  <a:pt x="241773" y="93068"/>
                </a:lnTo>
                <a:lnTo>
                  <a:pt x="241466" y="93375"/>
                </a:lnTo>
                <a:lnTo>
                  <a:pt x="241466" y="93784"/>
                </a:lnTo>
                <a:lnTo>
                  <a:pt x="241159" y="93989"/>
                </a:lnTo>
                <a:lnTo>
                  <a:pt x="240852" y="95011"/>
                </a:lnTo>
                <a:lnTo>
                  <a:pt x="240955" y="95318"/>
                </a:lnTo>
                <a:lnTo>
                  <a:pt x="240750" y="95625"/>
                </a:lnTo>
                <a:lnTo>
                  <a:pt x="239420" y="95727"/>
                </a:lnTo>
                <a:lnTo>
                  <a:pt x="239318" y="95727"/>
                </a:lnTo>
                <a:lnTo>
                  <a:pt x="239318" y="95011"/>
                </a:lnTo>
                <a:lnTo>
                  <a:pt x="238500" y="94193"/>
                </a:lnTo>
                <a:lnTo>
                  <a:pt x="238295" y="94500"/>
                </a:lnTo>
                <a:lnTo>
                  <a:pt x="237784" y="94602"/>
                </a:lnTo>
                <a:lnTo>
                  <a:pt x="237375" y="95114"/>
                </a:lnTo>
                <a:lnTo>
                  <a:pt x="237273" y="95011"/>
                </a:lnTo>
                <a:lnTo>
                  <a:pt x="237273" y="94705"/>
                </a:lnTo>
                <a:lnTo>
                  <a:pt x="236557" y="95932"/>
                </a:lnTo>
                <a:lnTo>
                  <a:pt x="236250" y="95727"/>
                </a:lnTo>
                <a:lnTo>
                  <a:pt x="235943" y="96443"/>
                </a:lnTo>
                <a:lnTo>
                  <a:pt x="236148" y="96341"/>
                </a:lnTo>
                <a:lnTo>
                  <a:pt x="236045" y="96545"/>
                </a:lnTo>
                <a:lnTo>
                  <a:pt x="235841" y="96648"/>
                </a:lnTo>
                <a:lnTo>
                  <a:pt x="236148" y="96955"/>
                </a:lnTo>
                <a:lnTo>
                  <a:pt x="235023" y="97057"/>
                </a:lnTo>
                <a:lnTo>
                  <a:pt x="235125" y="97670"/>
                </a:lnTo>
                <a:lnTo>
                  <a:pt x="234818" y="98080"/>
                </a:lnTo>
                <a:lnTo>
                  <a:pt x="234614" y="97364"/>
                </a:lnTo>
                <a:lnTo>
                  <a:pt x="234307" y="97159"/>
                </a:lnTo>
                <a:lnTo>
                  <a:pt x="233795" y="97568"/>
                </a:lnTo>
                <a:lnTo>
                  <a:pt x="233489" y="98795"/>
                </a:lnTo>
                <a:lnTo>
                  <a:pt x="225511" y="103193"/>
                </a:lnTo>
                <a:lnTo>
                  <a:pt x="225614" y="102477"/>
                </a:lnTo>
                <a:lnTo>
                  <a:pt x="224591" y="105034"/>
                </a:lnTo>
                <a:lnTo>
                  <a:pt x="224795" y="106466"/>
                </a:lnTo>
                <a:lnTo>
                  <a:pt x="224386" y="106977"/>
                </a:lnTo>
                <a:lnTo>
                  <a:pt x="224386" y="107386"/>
                </a:lnTo>
                <a:lnTo>
                  <a:pt x="224080" y="106875"/>
                </a:lnTo>
                <a:lnTo>
                  <a:pt x="223977" y="106977"/>
                </a:lnTo>
                <a:lnTo>
                  <a:pt x="223875" y="106977"/>
                </a:lnTo>
                <a:lnTo>
                  <a:pt x="224284" y="113318"/>
                </a:lnTo>
                <a:lnTo>
                  <a:pt x="222955" y="115261"/>
                </a:lnTo>
                <a:lnTo>
                  <a:pt x="223159" y="115364"/>
                </a:lnTo>
                <a:lnTo>
                  <a:pt x="223568" y="115773"/>
                </a:lnTo>
                <a:lnTo>
                  <a:pt x="228989" y="114852"/>
                </a:lnTo>
                <a:lnTo>
                  <a:pt x="229193" y="114955"/>
                </a:lnTo>
                <a:lnTo>
                  <a:pt x="237068" y="112500"/>
                </a:lnTo>
                <a:lnTo>
                  <a:pt x="239932" y="113216"/>
                </a:lnTo>
                <a:lnTo>
                  <a:pt x="240136" y="113523"/>
                </a:lnTo>
                <a:lnTo>
                  <a:pt x="240034" y="113727"/>
                </a:lnTo>
                <a:lnTo>
                  <a:pt x="240341" y="115364"/>
                </a:lnTo>
                <a:lnTo>
                  <a:pt x="240034" y="115568"/>
                </a:lnTo>
                <a:lnTo>
                  <a:pt x="240341" y="115977"/>
                </a:lnTo>
                <a:lnTo>
                  <a:pt x="240648" y="115977"/>
                </a:lnTo>
                <a:lnTo>
                  <a:pt x="240648" y="115670"/>
                </a:lnTo>
                <a:lnTo>
                  <a:pt x="243205" y="113523"/>
                </a:lnTo>
                <a:lnTo>
                  <a:pt x="241261" y="116284"/>
                </a:lnTo>
                <a:lnTo>
                  <a:pt x="242795" y="115159"/>
                </a:lnTo>
                <a:lnTo>
                  <a:pt x="242795" y="115977"/>
                </a:lnTo>
                <a:lnTo>
                  <a:pt x="242182" y="116693"/>
                </a:lnTo>
                <a:lnTo>
                  <a:pt x="242182" y="116693"/>
                </a:lnTo>
                <a:lnTo>
                  <a:pt x="242898" y="116489"/>
                </a:lnTo>
                <a:lnTo>
                  <a:pt x="243000" y="116591"/>
                </a:lnTo>
                <a:lnTo>
                  <a:pt x="243102" y="116591"/>
                </a:lnTo>
                <a:lnTo>
                  <a:pt x="243102" y="116693"/>
                </a:lnTo>
                <a:lnTo>
                  <a:pt x="243000" y="116591"/>
                </a:lnTo>
                <a:lnTo>
                  <a:pt x="242898" y="116591"/>
                </a:lnTo>
                <a:lnTo>
                  <a:pt x="243000" y="119148"/>
                </a:lnTo>
                <a:lnTo>
                  <a:pt x="244739" y="119864"/>
                </a:lnTo>
                <a:lnTo>
                  <a:pt x="246273" y="119352"/>
                </a:lnTo>
                <a:lnTo>
                  <a:pt x="246170" y="119352"/>
                </a:lnTo>
                <a:lnTo>
                  <a:pt x="246784" y="119148"/>
                </a:lnTo>
                <a:lnTo>
                  <a:pt x="246784" y="119148"/>
                </a:lnTo>
                <a:lnTo>
                  <a:pt x="246273" y="119557"/>
                </a:lnTo>
                <a:lnTo>
                  <a:pt x="246989" y="119557"/>
                </a:lnTo>
                <a:lnTo>
                  <a:pt x="246784" y="119761"/>
                </a:lnTo>
                <a:lnTo>
                  <a:pt x="247193" y="120375"/>
                </a:lnTo>
                <a:lnTo>
                  <a:pt x="247500" y="120068"/>
                </a:lnTo>
                <a:lnTo>
                  <a:pt x="247295" y="120068"/>
                </a:lnTo>
                <a:lnTo>
                  <a:pt x="254148" y="115057"/>
                </a:lnTo>
                <a:lnTo>
                  <a:pt x="254045" y="114955"/>
                </a:lnTo>
                <a:lnTo>
                  <a:pt x="258648" y="109432"/>
                </a:lnTo>
                <a:lnTo>
                  <a:pt x="259261" y="106773"/>
                </a:lnTo>
                <a:lnTo>
                  <a:pt x="258648" y="104932"/>
                </a:lnTo>
                <a:lnTo>
                  <a:pt x="258034" y="104420"/>
                </a:lnTo>
                <a:lnTo>
                  <a:pt x="257932" y="103193"/>
                </a:lnTo>
                <a:lnTo>
                  <a:pt x="257318" y="103193"/>
                </a:lnTo>
                <a:lnTo>
                  <a:pt x="257318" y="103091"/>
                </a:lnTo>
                <a:lnTo>
                  <a:pt x="257114" y="103091"/>
                </a:lnTo>
                <a:lnTo>
                  <a:pt x="256909" y="101148"/>
                </a:lnTo>
                <a:lnTo>
                  <a:pt x="254966" y="99614"/>
                </a:lnTo>
                <a:lnTo>
                  <a:pt x="254761" y="95318"/>
                </a:lnTo>
                <a:lnTo>
                  <a:pt x="254250" y="94807"/>
                </a:lnTo>
                <a:lnTo>
                  <a:pt x="253739" y="94909"/>
                </a:lnTo>
                <a:lnTo>
                  <a:pt x="252920" y="91227"/>
                </a:lnTo>
                <a:lnTo>
                  <a:pt x="252818" y="91125"/>
                </a:lnTo>
                <a:close/>
                <a:moveTo>
                  <a:pt x="272352" y="115466"/>
                </a:moveTo>
                <a:lnTo>
                  <a:pt x="272352" y="116591"/>
                </a:lnTo>
                <a:lnTo>
                  <a:pt x="272659" y="116386"/>
                </a:lnTo>
                <a:lnTo>
                  <a:pt x="272352" y="116693"/>
                </a:lnTo>
                <a:lnTo>
                  <a:pt x="272352" y="117511"/>
                </a:lnTo>
                <a:lnTo>
                  <a:pt x="272557" y="117000"/>
                </a:lnTo>
                <a:lnTo>
                  <a:pt x="272557" y="117307"/>
                </a:lnTo>
                <a:lnTo>
                  <a:pt x="272659" y="117205"/>
                </a:lnTo>
                <a:lnTo>
                  <a:pt x="272455" y="117716"/>
                </a:lnTo>
                <a:lnTo>
                  <a:pt x="272352" y="117614"/>
                </a:lnTo>
                <a:lnTo>
                  <a:pt x="272352" y="118125"/>
                </a:lnTo>
                <a:lnTo>
                  <a:pt x="272659" y="118227"/>
                </a:lnTo>
                <a:lnTo>
                  <a:pt x="272352" y="118330"/>
                </a:lnTo>
                <a:lnTo>
                  <a:pt x="272352" y="118227"/>
                </a:lnTo>
                <a:lnTo>
                  <a:pt x="270920" y="120170"/>
                </a:lnTo>
                <a:lnTo>
                  <a:pt x="270205" y="120477"/>
                </a:lnTo>
                <a:lnTo>
                  <a:pt x="270716" y="121398"/>
                </a:lnTo>
                <a:lnTo>
                  <a:pt x="269386" y="122523"/>
                </a:lnTo>
                <a:lnTo>
                  <a:pt x="269591" y="122420"/>
                </a:lnTo>
                <a:lnTo>
                  <a:pt x="269489" y="122625"/>
                </a:lnTo>
                <a:lnTo>
                  <a:pt x="270102" y="122625"/>
                </a:lnTo>
                <a:lnTo>
                  <a:pt x="275216" y="118739"/>
                </a:lnTo>
                <a:lnTo>
                  <a:pt x="274091" y="119148"/>
                </a:lnTo>
                <a:lnTo>
                  <a:pt x="273273" y="118739"/>
                </a:lnTo>
                <a:lnTo>
                  <a:pt x="273580" y="117818"/>
                </a:lnTo>
                <a:lnTo>
                  <a:pt x="273477" y="117818"/>
                </a:lnTo>
                <a:lnTo>
                  <a:pt x="273477" y="117614"/>
                </a:lnTo>
                <a:lnTo>
                  <a:pt x="273170" y="118330"/>
                </a:lnTo>
                <a:lnTo>
                  <a:pt x="272659" y="117920"/>
                </a:lnTo>
                <a:lnTo>
                  <a:pt x="273273" y="116284"/>
                </a:lnTo>
                <a:lnTo>
                  <a:pt x="273068" y="116386"/>
                </a:lnTo>
                <a:lnTo>
                  <a:pt x="272761" y="115875"/>
                </a:lnTo>
                <a:lnTo>
                  <a:pt x="272557" y="115977"/>
                </a:lnTo>
                <a:lnTo>
                  <a:pt x="272557" y="115977"/>
                </a:lnTo>
                <a:lnTo>
                  <a:pt x="272659" y="115466"/>
                </a:lnTo>
                <a:close/>
                <a:moveTo>
                  <a:pt x="246959" y="123166"/>
                </a:moveTo>
                <a:lnTo>
                  <a:pt x="246901" y="123224"/>
                </a:lnTo>
                <a:lnTo>
                  <a:pt x="246901" y="123224"/>
                </a:lnTo>
                <a:lnTo>
                  <a:pt x="246959" y="123166"/>
                </a:lnTo>
                <a:close/>
                <a:moveTo>
                  <a:pt x="246901" y="123224"/>
                </a:moveTo>
                <a:lnTo>
                  <a:pt x="246886" y="123239"/>
                </a:lnTo>
                <a:lnTo>
                  <a:pt x="246784" y="123443"/>
                </a:lnTo>
                <a:lnTo>
                  <a:pt x="246784" y="123443"/>
                </a:lnTo>
                <a:lnTo>
                  <a:pt x="246901" y="123224"/>
                </a:lnTo>
                <a:close/>
                <a:moveTo>
                  <a:pt x="244841" y="121807"/>
                </a:moveTo>
                <a:lnTo>
                  <a:pt x="244330" y="123341"/>
                </a:lnTo>
                <a:lnTo>
                  <a:pt x="244432" y="123341"/>
                </a:lnTo>
                <a:lnTo>
                  <a:pt x="244330" y="123648"/>
                </a:lnTo>
                <a:lnTo>
                  <a:pt x="244227" y="123443"/>
                </a:lnTo>
                <a:lnTo>
                  <a:pt x="244330" y="124466"/>
                </a:lnTo>
                <a:lnTo>
                  <a:pt x="244023" y="124670"/>
                </a:lnTo>
                <a:lnTo>
                  <a:pt x="244739" y="124670"/>
                </a:lnTo>
                <a:lnTo>
                  <a:pt x="245659" y="123955"/>
                </a:lnTo>
                <a:lnTo>
                  <a:pt x="245557" y="124159"/>
                </a:lnTo>
                <a:lnTo>
                  <a:pt x="245557" y="124159"/>
                </a:lnTo>
                <a:lnTo>
                  <a:pt x="245966" y="124057"/>
                </a:lnTo>
                <a:lnTo>
                  <a:pt x="245761" y="124364"/>
                </a:lnTo>
                <a:lnTo>
                  <a:pt x="246901" y="123224"/>
                </a:lnTo>
                <a:lnTo>
                  <a:pt x="247602" y="121909"/>
                </a:lnTo>
                <a:lnTo>
                  <a:pt x="246375" y="122318"/>
                </a:lnTo>
                <a:lnTo>
                  <a:pt x="244841" y="121807"/>
                </a:lnTo>
                <a:close/>
                <a:moveTo>
                  <a:pt x="265623" y="124957"/>
                </a:moveTo>
                <a:lnTo>
                  <a:pt x="265500" y="124977"/>
                </a:lnTo>
                <a:lnTo>
                  <a:pt x="265705" y="124977"/>
                </a:lnTo>
                <a:lnTo>
                  <a:pt x="265623" y="124957"/>
                </a:lnTo>
                <a:close/>
                <a:moveTo>
                  <a:pt x="268568" y="121705"/>
                </a:moveTo>
                <a:lnTo>
                  <a:pt x="265091" y="124057"/>
                </a:lnTo>
                <a:lnTo>
                  <a:pt x="265193" y="123852"/>
                </a:lnTo>
                <a:lnTo>
                  <a:pt x="265193" y="123852"/>
                </a:lnTo>
                <a:lnTo>
                  <a:pt x="264784" y="124159"/>
                </a:lnTo>
                <a:lnTo>
                  <a:pt x="264580" y="124261"/>
                </a:lnTo>
                <a:lnTo>
                  <a:pt x="264375" y="124261"/>
                </a:lnTo>
                <a:lnTo>
                  <a:pt x="264375" y="124364"/>
                </a:lnTo>
                <a:lnTo>
                  <a:pt x="260489" y="126102"/>
                </a:lnTo>
                <a:lnTo>
                  <a:pt x="260489" y="126102"/>
                </a:lnTo>
                <a:lnTo>
                  <a:pt x="260591" y="126000"/>
                </a:lnTo>
                <a:lnTo>
                  <a:pt x="259466" y="126818"/>
                </a:lnTo>
                <a:lnTo>
                  <a:pt x="259670" y="126818"/>
                </a:lnTo>
                <a:lnTo>
                  <a:pt x="259364" y="126920"/>
                </a:lnTo>
                <a:lnTo>
                  <a:pt x="259568" y="126920"/>
                </a:lnTo>
                <a:lnTo>
                  <a:pt x="259063" y="127173"/>
                </a:lnTo>
                <a:lnTo>
                  <a:pt x="259063" y="127173"/>
                </a:lnTo>
                <a:lnTo>
                  <a:pt x="259159" y="127125"/>
                </a:lnTo>
                <a:lnTo>
                  <a:pt x="258955" y="127330"/>
                </a:lnTo>
                <a:lnTo>
                  <a:pt x="259261" y="127227"/>
                </a:lnTo>
                <a:lnTo>
                  <a:pt x="258955" y="127432"/>
                </a:lnTo>
                <a:lnTo>
                  <a:pt x="259670" y="127636"/>
                </a:lnTo>
                <a:lnTo>
                  <a:pt x="259875" y="127841"/>
                </a:lnTo>
                <a:lnTo>
                  <a:pt x="265295" y="124875"/>
                </a:lnTo>
                <a:lnTo>
                  <a:pt x="265623" y="124957"/>
                </a:lnTo>
                <a:lnTo>
                  <a:pt x="265623" y="124957"/>
                </a:lnTo>
                <a:lnTo>
                  <a:pt x="266114" y="124875"/>
                </a:lnTo>
                <a:lnTo>
                  <a:pt x="266011" y="124670"/>
                </a:lnTo>
                <a:lnTo>
                  <a:pt x="265909" y="124670"/>
                </a:lnTo>
                <a:lnTo>
                  <a:pt x="269284" y="122318"/>
                </a:lnTo>
                <a:lnTo>
                  <a:pt x="268875" y="122420"/>
                </a:lnTo>
                <a:lnTo>
                  <a:pt x="268875" y="122420"/>
                </a:lnTo>
                <a:lnTo>
                  <a:pt x="269080" y="122318"/>
                </a:lnTo>
                <a:lnTo>
                  <a:pt x="269284" y="122216"/>
                </a:lnTo>
                <a:lnTo>
                  <a:pt x="269284" y="122216"/>
                </a:lnTo>
                <a:lnTo>
                  <a:pt x="268670" y="122420"/>
                </a:lnTo>
                <a:lnTo>
                  <a:pt x="269080" y="122114"/>
                </a:lnTo>
                <a:lnTo>
                  <a:pt x="268159" y="122420"/>
                </a:lnTo>
                <a:lnTo>
                  <a:pt x="268261" y="122011"/>
                </a:lnTo>
                <a:lnTo>
                  <a:pt x="268568" y="121705"/>
                </a:lnTo>
                <a:close/>
                <a:moveTo>
                  <a:pt x="76909" y="132648"/>
                </a:moveTo>
                <a:lnTo>
                  <a:pt x="77216" y="132852"/>
                </a:lnTo>
                <a:lnTo>
                  <a:pt x="77011" y="132955"/>
                </a:lnTo>
                <a:lnTo>
                  <a:pt x="77216" y="133057"/>
                </a:lnTo>
                <a:lnTo>
                  <a:pt x="76807" y="133261"/>
                </a:lnTo>
                <a:lnTo>
                  <a:pt x="77625" y="133057"/>
                </a:lnTo>
                <a:lnTo>
                  <a:pt x="77830" y="132750"/>
                </a:lnTo>
                <a:lnTo>
                  <a:pt x="76909" y="132648"/>
                </a:lnTo>
                <a:close/>
                <a:moveTo>
                  <a:pt x="78136" y="132545"/>
                </a:moveTo>
                <a:lnTo>
                  <a:pt x="78136" y="133261"/>
                </a:lnTo>
                <a:lnTo>
                  <a:pt x="78648" y="133364"/>
                </a:lnTo>
                <a:lnTo>
                  <a:pt x="78545" y="133159"/>
                </a:lnTo>
                <a:lnTo>
                  <a:pt x="78852" y="133057"/>
                </a:lnTo>
                <a:lnTo>
                  <a:pt x="78955" y="132852"/>
                </a:lnTo>
                <a:lnTo>
                  <a:pt x="79057" y="132750"/>
                </a:lnTo>
                <a:lnTo>
                  <a:pt x="78750" y="132852"/>
                </a:lnTo>
                <a:lnTo>
                  <a:pt x="78443" y="132648"/>
                </a:lnTo>
                <a:lnTo>
                  <a:pt x="78545" y="132648"/>
                </a:lnTo>
                <a:lnTo>
                  <a:pt x="78136" y="132545"/>
                </a:lnTo>
                <a:close/>
                <a:moveTo>
                  <a:pt x="78136" y="133261"/>
                </a:moveTo>
                <a:lnTo>
                  <a:pt x="78136" y="133568"/>
                </a:lnTo>
                <a:lnTo>
                  <a:pt x="78341" y="133364"/>
                </a:lnTo>
                <a:lnTo>
                  <a:pt x="78136" y="133261"/>
                </a:lnTo>
                <a:close/>
                <a:moveTo>
                  <a:pt x="68830" y="133875"/>
                </a:moveTo>
                <a:lnTo>
                  <a:pt x="67970" y="133970"/>
                </a:lnTo>
                <a:lnTo>
                  <a:pt x="67970" y="133970"/>
                </a:lnTo>
                <a:lnTo>
                  <a:pt x="68114" y="133875"/>
                </a:lnTo>
                <a:close/>
                <a:moveTo>
                  <a:pt x="63920" y="8386"/>
                </a:moveTo>
                <a:lnTo>
                  <a:pt x="62795" y="8795"/>
                </a:lnTo>
                <a:lnTo>
                  <a:pt x="63000" y="8795"/>
                </a:lnTo>
                <a:lnTo>
                  <a:pt x="62182" y="9000"/>
                </a:lnTo>
                <a:lnTo>
                  <a:pt x="61568" y="10330"/>
                </a:lnTo>
                <a:lnTo>
                  <a:pt x="62693" y="10534"/>
                </a:lnTo>
                <a:lnTo>
                  <a:pt x="62693" y="10636"/>
                </a:lnTo>
                <a:lnTo>
                  <a:pt x="62386" y="10739"/>
                </a:lnTo>
                <a:lnTo>
                  <a:pt x="62591" y="10636"/>
                </a:lnTo>
                <a:lnTo>
                  <a:pt x="61977" y="10841"/>
                </a:lnTo>
                <a:lnTo>
                  <a:pt x="62080" y="10841"/>
                </a:lnTo>
                <a:lnTo>
                  <a:pt x="61568" y="11148"/>
                </a:lnTo>
                <a:lnTo>
                  <a:pt x="62182" y="11250"/>
                </a:lnTo>
                <a:lnTo>
                  <a:pt x="60136" y="12068"/>
                </a:lnTo>
                <a:lnTo>
                  <a:pt x="59727" y="12784"/>
                </a:lnTo>
                <a:lnTo>
                  <a:pt x="59216" y="12784"/>
                </a:lnTo>
                <a:lnTo>
                  <a:pt x="59216" y="13091"/>
                </a:lnTo>
                <a:lnTo>
                  <a:pt x="59114" y="12682"/>
                </a:lnTo>
                <a:lnTo>
                  <a:pt x="59420" y="12682"/>
                </a:lnTo>
                <a:lnTo>
                  <a:pt x="59727" y="12477"/>
                </a:lnTo>
                <a:lnTo>
                  <a:pt x="59420" y="12477"/>
                </a:lnTo>
                <a:lnTo>
                  <a:pt x="60239" y="11557"/>
                </a:lnTo>
                <a:lnTo>
                  <a:pt x="59523" y="11761"/>
                </a:lnTo>
                <a:lnTo>
                  <a:pt x="59523" y="11761"/>
                </a:lnTo>
                <a:lnTo>
                  <a:pt x="59932" y="11557"/>
                </a:lnTo>
                <a:lnTo>
                  <a:pt x="59523" y="11557"/>
                </a:lnTo>
                <a:lnTo>
                  <a:pt x="59420" y="11352"/>
                </a:lnTo>
                <a:lnTo>
                  <a:pt x="58602" y="11455"/>
                </a:lnTo>
                <a:lnTo>
                  <a:pt x="58500" y="11864"/>
                </a:lnTo>
                <a:lnTo>
                  <a:pt x="59114" y="11966"/>
                </a:lnTo>
                <a:lnTo>
                  <a:pt x="58500" y="12068"/>
                </a:lnTo>
                <a:lnTo>
                  <a:pt x="58295" y="11761"/>
                </a:lnTo>
                <a:lnTo>
                  <a:pt x="58295" y="11966"/>
                </a:lnTo>
                <a:lnTo>
                  <a:pt x="54307" y="11557"/>
                </a:lnTo>
                <a:lnTo>
                  <a:pt x="53795" y="11045"/>
                </a:lnTo>
                <a:lnTo>
                  <a:pt x="51750" y="11557"/>
                </a:lnTo>
                <a:lnTo>
                  <a:pt x="54000" y="11250"/>
                </a:lnTo>
                <a:lnTo>
                  <a:pt x="54000" y="11250"/>
                </a:lnTo>
                <a:lnTo>
                  <a:pt x="52057" y="11966"/>
                </a:lnTo>
                <a:lnTo>
                  <a:pt x="51239" y="13193"/>
                </a:lnTo>
                <a:lnTo>
                  <a:pt x="50932" y="12068"/>
                </a:lnTo>
                <a:lnTo>
                  <a:pt x="50727" y="11966"/>
                </a:lnTo>
                <a:lnTo>
                  <a:pt x="50625" y="11864"/>
                </a:lnTo>
                <a:lnTo>
                  <a:pt x="46943" y="11864"/>
                </a:lnTo>
                <a:lnTo>
                  <a:pt x="48375" y="11455"/>
                </a:lnTo>
                <a:lnTo>
                  <a:pt x="42341" y="10636"/>
                </a:lnTo>
                <a:lnTo>
                  <a:pt x="42852" y="10330"/>
                </a:lnTo>
                <a:lnTo>
                  <a:pt x="43057" y="9920"/>
                </a:lnTo>
                <a:lnTo>
                  <a:pt x="42545" y="10023"/>
                </a:lnTo>
                <a:lnTo>
                  <a:pt x="42750" y="10125"/>
                </a:lnTo>
                <a:lnTo>
                  <a:pt x="41420" y="10636"/>
                </a:lnTo>
                <a:lnTo>
                  <a:pt x="41420" y="9920"/>
                </a:lnTo>
                <a:lnTo>
                  <a:pt x="40909" y="9716"/>
                </a:lnTo>
                <a:lnTo>
                  <a:pt x="40909" y="9716"/>
                </a:lnTo>
                <a:lnTo>
                  <a:pt x="41011" y="9818"/>
                </a:lnTo>
                <a:lnTo>
                  <a:pt x="41114" y="9818"/>
                </a:lnTo>
                <a:lnTo>
                  <a:pt x="39580" y="10330"/>
                </a:lnTo>
                <a:lnTo>
                  <a:pt x="39989" y="10125"/>
                </a:lnTo>
                <a:lnTo>
                  <a:pt x="37841" y="10739"/>
                </a:lnTo>
                <a:lnTo>
                  <a:pt x="38045" y="10534"/>
                </a:lnTo>
                <a:lnTo>
                  <a:pt x="37739" y="10636"/>
                </a:lnTo>
                <a:lnTo>
                  <a:pt x="37841" y="10636"/>
                </a:lnTo>
                <a:lnTo>
                  <a:pt x="36409" y="11045"/>
                </a:lnTo>
                <a:lnTo>
                  <a:pt x="36102" y="11045"/>
                </a:lnTo>
                <a:lnTo>
                  <a:pt x="35898" y="11148"/>
                </a:lnTo>
                <a:lnTo>
                  <a:pt x="35898" y="11045"/>
                </a:lnTo>
                <a:lnTo>
                  <a:pt x="36102" y="11045"/>
                </a:lnTo>
                <a:lnTo>
                  <a:pt x="39682" y="9920"/>
                </a:lnTo>
                <a:lnTo>
                  <a:pt x="37330" y="10330"/>
                </a:lnTo>
                <a:lnTo>
                  <a:pt x="37432" y="10330"/>
                </a:lnTo>
                <a:lnTo>
                  <a:pt x="35795" y="10739"/>
                </a:lnTo>
                <a:lnTo>
                  <a:pt x="36307" y="10534"/>
                </a:lnTo>
                <a:lnTo>
                  <a:pt x="34466" y="10841"/>
                </a:lnTo>
                <a:lnTo>
                  <a:pt x="34670" y="10943"/>
                </a:lnTo>
                <a:lnTo>
                  <a:pt x="34364" y="11045"/>
                </a:lnTo>
                <a:lnTo>
                  <a:pt x="34568" y="11148"/>
                </a:lnTo>
                <a:lnTo>
                  <a:pt x="25466" y="9716"/>
                </a:lnTo>
                <a:lnTo>
                  <a:pt x="25773" y="9614"/>
                </a:lnTo>
                <a:lnTo>
                  <a:pt x="25466" y="9614"/>
                </a:lnTo>
                <a:lnTo>
                  <a:pt x="25466" y="9511"/>
                </a:lnTo>
                <a:lnTo>
                  <a:pt x="25364" y="9511"/>
                </a:lnTo>
                <a:lnTo>
                  <a:pt x="25773" y="9409"/>
                </a:lnTo>
                <a:lnTo>
                  <a:pt x="24239" y="9307"/>
                </a:lnTo>
                <a:lnTo>
                  <a:pt x="24341" y="9205"/>
                </a:lnTo>
                <a:lnTo>
                  <a:pt x="23318" y="9409"/>
                </a:lnTo>
                <a:lnTo>
                  <a:pt x="23318" y="9307"/>
                </a:lnTo>
                <a:lnTo>
                  <a:pt x="24034" y="9102"/>
                </a:lnTo>
                <a:lnTo>
                  <a:pt x="23625" y="9000"/>
                </a:lnTo>
                <a:lnTo>
                  <a:pt x="23727" y="8898"/>
                </a:lnTo>
                <a:lnTo>
                  <a:pt x="23727" y="8898"/>
                </a:lnTo>
                <a:lnTo>
                  <a:pt x="21068" y="9409"/>
                </a:lnTo>
                <a:lnTo>
                  <a:pt x="21068" y="9409"/>
                </a:lnTo>
                <a:lnTo>
                  <a:pt x="21273" y="9307"/>
                </a:lnTo>
                <a:lnTo>
                  <a:pt x="20455" y="9511"/>
                </a:lnTo>
                <a:lnTo>
                  <a:pt x="20761" y="9614"/>
                </a:lnTo>
                <a:lnTo>
                  <a:pt x="20148" y="9818"/>
                </a:lnTo>
                <a:lnTo>
                  <a:pt x="20045" y="9818"/>
                </a:lnTo>
                <a:lnTo>
                  <a:pt x="20455" y="9614"/>
                </a:lnTo>
                <a:lnTo>
                  <a:pt x="18637" y="9901"/>
                </a:lnTo>
                <a:lnTo>
                  <a:pt x="18637" y="9901"/>
                </a:lnTo>
                <a:lnTo>
                  <a:pt x="13295" y="11455"/>
                </a:lnTo>
                <a:lnTo>
                  <a:pt x="13398" y="11455"/>
                </a:lnTo>
                <a:lnTo>
                  <a:pt x="13193" y="11557"/>
                </a:lnTo>
                <a:lnTo>
                  <a:pt x="14011" y="12273"/>
                </a:lnTo>
                <a:lnTo>
                  <a:pt x="13909" y="12682"/>
                </a:lnTo>
                <a:lnTo>
                  <a:pt x="14625" y="12580"/>
                </a:lnTo>
                <a:lnTo>
                  <a:pt x="14625" y="12580"/>
                </a:lnTo>
                <a:lnTo>
                  <a:pt x="14523" y="12682"/>
                </a:lnTo>
                <a:lnTo>
                  <a:pt x="14932" y="12682"/>
                </a:lnTo>
                <a:lnTo>
                  <a:pt x="14523" y="12989"/>
                </a:lnTo>
                <a:lnTo>
                  <a:pt x="15341" y="13091"/>
                </a:lnTo>
                <a:lnTo>
                  <a:pt x="14727" y="13193"/>
                </a:lnTo>
                <a:lnTo>
                  <a:pt x="14523" y="12989"/>
                </a:lnTo>
                <a:lnTo>
                  <a:pt x="14420" y="12886"/>
                </a:lnTo>
                <a:lnTo>
                  <a:pt x="14420" y="12784"/>
                </a:lnTo>
                <a:lnTo>
                  <a:pt x="14114" y="12989"/>
                </a:lnTo>
                <a:lnTo>
                  <a:pt x="14114" y="13295"/>
                </a:lnTo>
                <a:lnTo>
                  <a:pt x="14523" y="13295"/>
                </a:lnTo>
                <a:lnTo>
                  <a:pt x="14420" y="13398"/>
                </a:lnTo>
                <a:lnTo>
                  <a:pt x="12375" y="13398"/>
                </a:lnTo>
                <a:lnTo>
                  <a:pt x="12886" y="13091"/>
                </a:lnTo>
                <a:lnTo>
                  <a:pt x="11250" y="13398"/>
                </a:lnTo>
                <a:lnTo>
                  <a:pt x="11352" y="13398"/>
                </a:lnTo>
                <a:lnTo>
                  <a:pt x="9205" y="13909"/>
                </a:lnTo>
                <a:lnTo>
                  <a:pt x="9818" y="14216"/>
                </a:lnTo>
                <a:lnTo>
                  <a:pt x="9102" y="14318"/>
                </a:lnTo>
                <a:lnTo>
                  <a:pt x="9205" y="14523"/>
                </a:lnTo>
                <a:lnTo>
                  <a:pt x="9102" y="14932"/>
                </a:lnTo>
                <a:lnTo>
                  <a:pt x="11045" y="14932"/>
                </a:lnTo>
                <a:lnTo>
                  <a:pt x="11045" y="15034"/>
                </a:lnTo>
                <a:lnTo>
                  <a:pt x="12580" y="14625"/>
                </a:lnTo>
                <a:lnTo>
                  <a:pt x="12784" y="14830"/>
                </a:lnTo>
                <a:lnTo>
                  <a:pt x="12068" y="15034"/>
                </a:lnTo>
                <a:lnTo>
                  <a:pt x="11659" y="15648"/>
                </a:lnTo>
                <a:lnTo>
                  <a:pt x="10534" y="15852"/>
                </a:lnTo>
                <a:lnTo>
                  <a:pt x="8795" y="16261"/>
                </a:lnTo>
                <a:lnTo>
                  <a:pt x="8489" y="16159"/>
                </a:lnTo>
                <a:lnTo>
                  <a:pt x="7745" y="16624"/>
                </a:lnTo>
                <a:lnTo>
                  <a:pt x="7745" y="16624"/>
                </a:lnTo>
                <a:lnTo>
                  <a:pt x="5727" y="17489"/>
                </a:lnTo>
                <a:lnTo>
                  <a:pt x="5830" y="17489"/>
                </a:lnTo>
                <a:lnTo>
                  <a:pt x="5420" y="17693"/>
                </a:lnTo>
                <a:lnTo>
                  <a:pt x="5625" y="17693"/>
                </a:lnTo>
                <a:lnTo>
                  <a:pt x="5318" y="17898"/>
                </a:lnTo>
                <a:lnTo>
                  <a:pt x="5420" y="17898"/>
                </a:lnTo>
                <a:lnTo>
                  <a:pt x="5318" y="18102"/>
                </a:lnTo>
                <a:lnTo>
                  <a:pt x="5318" y="18102"/>
                </a:lnTo>
                <a:lnTo>
                  <a:pt x="5727" y="17898"/>
                </a:lnTo>
                <a:lnTo>
                  <a:pt x="5625" y="18000"/>
                </a:lnTo>
                <a:lnTo>
                  <a:pt x="5727" y="18000"/>
                </a:lnTo>
                <a:lnTo>
                  <a:pt x="5625" y="18102"/>
                </a:lnTo>
                <a:lnTo>
                  <a:pt x="5830" y="18102"/>
                </a:lnTo>
                <a:lnTo>
                  <a:pt x="5420" y="18205"/>
                </a:lnTo>
                <a:lnTo>
                  <a:pt x="6545" y="18307"/>
                </a:lnTo>
                <a:lnTo>
                  <a:pt x="6239" y="18307"/>
                </a:lnTo>
                <a:lnTo>
                  <a:pt x="6443" y="18409"/>
                </a:lnTo>
                <a:lnTo>
                  <a:pt x="6034" y="18614"/>
                </a:lnTo>
                <a:lnTo>
                  <a:pt x="6034" y="18614"/>
                </a:lnTo>
                <a:lnTo>
                  <a:pt x="6136" y="18409"/>
                </a:lnTo>
                <a:lnTo>
                  <a:pt x="5625" y="18511"/>
                </a:lnTo>
                <a:lnTo>
                  <a:pt x="5625" y="18307"/>
                </a:lnTo>
                <a:lnTo>
                  <a:pt x="4807" y="18614"/>
                </a:lnTo>
                <a:lnTo>
                  <a:pt x="5011" y="18614"/>
                </a:lnTo>
                <a:lnTo>
                  <a:pt x="5011" y="19227"/>
                </a:lnTo>
                <a:lnTo>
                  <a:pt x="7466" y="18511"/>
                </a:lnTo>
                <a:lnTo>
                  <a:pt x="7466" y="18511"/>
                </a:lnTo>
                <a:lnTo>
                  <a:pt x="5727" y="19943"/>
                </a:lnTo>
                <a:lnTo>
                  <a:pt x="5932" y="19943"/>
                </a:lnTo>
                <a:lnTo>
                  <a:pt x="5011" y="20352"/>
                </a:lnTo>
                <a:lnTo>
                  <a:pt x="6750" y="20045"/>
                </a:lnTo>
                <a:lnTo>
                  <a:pt x="7159" y="20352"/>
                </a:lnTo>
                <a:lnTo>
                  <a:pt x="8386" y="20045"/>
                </a:lnTo>
                <a:lnTo>
                  <a:pt x="8386" y="20045"/>
                </a:lnTo>
                <a:lnTo>
                  <a:pt x="7875" y="20352"/>
                </a:lnTo>
                <a:lnTo>
                  <a:pt x="7875" y="20352"/>
                </a:lnTo>
                <a:lnTo>
                  <a:pt x="9511" y="19943"/>
                </a:lnTo>
                <a:lnTo>
                  <a:pt x="8080" y="20761"/>
                </a:lnTo>
                <a:lnTo>
                  <a:pt x="8182" y="20864"/>
                </a:lnTo>
                <a:lnTo>
                  <a:pt x="5523" y="22193"/>
                </a:lnTo>
                <a:lnTo>
                  <a:pt x="5523" y="22091"/>
                </a:lnTo>
                <a:lnTo>
                  <a:pt x="3375" y="22909"/>
                </a:lnTo>
                <a:lnTo>
                  <a:pt x="3375" y="23114"/>
                </a:lnTo>
                <a:lnTo>
                  <a:pt x="3170" y="23011"/>
                </a:lnTo>
                <a:lnTo>
                  <a:pt x="2966" y="23114"/>
                </a:lnTo>
                <a:lnTo>
                  <a:pt x="2966" y="23114"/>
                </a:lnTo>
                <a:lnTo>
                  <a:pt x="3170" y="22909"/>
                </a:lnTo>
                <a:lnTo>
                  <a:pt x="2864" y="23011"/>
                </a:lnTo>
                <a:lnTo>
                  <a:pt x="2864" y="23011"/>
                </a:lnTo>
                <a:lnTo>
                  <a:pt x="2966" y="22909"/>
                </a:lnTo>
                <a:lnTo>
                  <a:pt x="1120" y="23634"/>
                </a:lnTo>
                <a:lnTo>
                  <a:pt x="1120" y="23634"/>
                </a:lnTo>
                <a:lnTo>
                  <a:pt x="1023" y="23830"/>
                </a:lnTo>
                <a:lnTo>
                  <a:pt x="2276" y="23472"/>
                </a:lnTo>
                <a:lnTo>
                  <a:pt x="2276" y="23472"/>
                </a:lnTo>
                <a:lnTo>
                  <a:pt x="3886" y="23114"/>
                </a:lnTo>
                <a:lnTo>
                  <a:pt x="3682" y="23318"/>
                </a:lnTo>
                <a:lnTo>
                  <a:pt x="5069" y="22823"/>
                </a:lnTo>
                <a:lnTo>
                  <a:pt x="5069" y="22823"/>
                </a:lnTo>
                <a:lnTo>
                  <a:pt x="5216" y="22602"/>
                </a:lnTo>
                <a:lnTo>
                  <a:pt x="5932" y="22398"/>
                </a:lnTo>
                <a:lnTo>
                  <a:pt x="5830" y="22398"/>
                </a:lnTo>
                <a:lnTo>
                  <a:pt x="10534" y="20761"/>
                </a:lnTo>
                <a:lnTo>
                  <a:pt x="10432" y="20761"/>
                </a:lnTo>
                <a:lnTo>
                  <a:pt x="11352" y="20352"/>
                </a:lnTo>
                <a:lnTo>
                  <a:pt x="11455" y="19943"/>
                </a:lnTo>
                <a:lnTo>
                  <a:pt x="12580" y="19330"/>
                </a:lnTo>
                <a:lnTo>
                  <a:pt x="12580" y="19432"/>
                </a:lnTo>
                <a:lnTo>
                  <a:pt x="12886" y="19330"/>
                </a:lnTo>
                <a:lnTo>
                  <a:pt x="12886" y="19227"/>
                </a:lnTo>
                <a:lnTo>
                  <a:pt x="17386" y="17693"/>
                </a:lnTo>
                <a:lnTo>
                  <a:pt x="16568" y="18102"/>
                </a:lnTo>
                <a:lnTo>
                  <a:pt x="16875" y="18205"/>
                </a:lnTo>
                <a:lnTo>
                  <a:pt x="16875" y="18307"/>
                </a:lnTo>
                <a:lnTo>
                  <a:pt x="14011" y="19125"/>
                </a:lnTo>
                <a:lnTo>
                  <a:pt x="14318" y="19330"/>
                </a:lnTo>
                <a:lnTo>
                  <a:pt x="13193" y="19841"/>
                </a:lnTo>
                <a:lnTo>
                  <a:pt x="15443" y="19227"/>
                </a:lnTo>
                <a:lnTo>
                  <a:pt x="15443" y="19227"/>
                </a:lnTo>
                <a:lnTo>
                  <a:pt x="15341" y="19330"/>
                </a:lnTo>
                <a:lnTo>
                  <a:pt x="15852" y="19023"/>
                </a:lnTo>
                <a:lnTo>
                  <a:pt x="15852" y="19125"/>
                </a:lnTo>
                <a:lnTo>
                  <a:pt x="17284" y="18614"/>
                </a:lnTo>
                <a:lnTo>
                  <a:pt x="16875" y="18614"/>
                </a:lnTo>
                <a:lnTo>
                  <a:pt x="17284" y="18409"/>
                </a:lnTo>
                <a:lnTo>
                  <a:pt x="17182" y="18409"/>
                </a:lnTo>
                <a:lnTo>
                  <a:pt x="17554" y="18186"/>
                </a:lnTo>
                <a:lnTo>
                  <a:pt x="17554" y="18186"/>
                </a:lnTo>
                <a:lnTo>
                  <a:pt x="18205" y="18000"/>
                </a:lnTo>
                <a:lnTo>
                  <a:pt x="18205" y="18000"/>
                </a:lnTo>
                <a:lnTo>
                  <a:pt x="17795" y="18307"/>
                </a:lnTo>
                <a:lnTo>
                  <a:pt x="19125" y="18102"/>
                </a:lnTo>
                <a:lnTo>
                  <a:pt x="18614" y="18409"/>
                </a:lnTo>
                <a:lnTo>
                  <a:pt x="18818" y="18409"/>
                </a:lnTo>
                <a:lnTo>
                  <a:pt x="18818" y="18511"/>
                </a:lnTo>
                <a:lnTo>
                  <a:pt x="19125" y="18511"/>
                </a:lnTo>
                <a:lnTo>
                  <a:pt x="18818" y="18716"/>
                </a:lnTo>
                <a:lnTo>
                  <a:pt x="19227" y="18716"/>
                </a:lnTo>
                <a:lnTo>
                  <a:pt x="19841" y="18511"/>
                </a:lnTo>
                <a:lnTo>
                  <a:pt x="19432" y="18920"/>
                </a:lnTo>
                <a:lnTo>
                  <a:pt x="19636" y="19125"/>
                </a:lnTo>
                <a:lnTo>
                  <a:pt x="21682" y="19023"/>
                </a:lnTo>
                <a:lnTo>
                  <a:pt x="21682" y="19023"/>
                </a:lnTo>
                <a:lnTo>
                  <a:pt x="21477" y="19227"/>
                </a:lnTo>
                <a:lnTo>
                  <a:pt x="23216" y="19227"/>
                </a:lnTo>
                <a:lnTo>
                  <a:pt x="22295" y="19534"/>
                </a:lnTo>
                <a:lnTo>
                  <a:pt x="22909" y="19943"/>
                </a:lnTo>
                <a:lnTo>
                  <a:pt x="22807" y="19943"/>
                </a:lnTo>
                <a:lnTo>
                  <a:pt x="23216" y="20659"/>
                </a:lnTo>
                <a:lnTo>
                  <a:pt x="23830" y="20659"/>
                </a:lnTo>
                <a:lnTo>
                  <a:pt x="23830" y="20455"/>
                </a:lnTo>
                <a:lnTo>
                  <a:pt x="24034" y="20352"/>
                </a:lnTo>
                <a:lnTo>
                  <a:pt x="23625" y="20148"/>
                </a:lnTo>
                <a:lnTo>
                  <a:pt x="24545" y="20045"/>
                </a:lnTo>
                <a:lnTo>
                  <a:pt x="24443" y="20148"/>
                </a:lnTo>
                <a:lnTo>
                  <a:pt x="24648" y="20148"/>
                </a:lnTo>
                <a:lnTo>
                  <a:pt x="24136" y="20659"/>
                </a:lnTo>
                <a:lnTo>
                  <a:pt x="24545" y="20761"/>
                </a:lnTo>
                <a:lnTo>
                  <a:pt x="25466" y="19636"/>
                </a:lnTo>
                <a:lnTo>
                  <a:pt x="24955" y="20557"/>
                </a:lnTo>
                <a:lnTo>
                  <a:pt x="25159" y="20761"/>
                </a:lnTo>
                <a:lnTo>
                  <a:pt x="25670" y="20557"/>
                </a:lnTo>
                <a:lnTo>
                  <a:pt x="25159" y="20966"/>
                </a:lnTo>
                <a:lnTo>
                  <a:pt x="25568" y="21170"/>
                </a:lnTo>
                <a:lnTo>
                  <a:pt x="24750" y="21784"/>
                </a:lnTo>
                <a:lnTo>
                  <a:pt x="25159" y="21886"/>
                </a:lnTo>
                <a:lnTo>
                  <a:pt x="25159" y="22193"/>
                </a:lnTo>
                <a:lnTo>
                  <a:pt x="25057" y="22295"/>
                </a:lnTo>
                <a:lnTo>
                  <a:pt x="25364" y="22705"/>
                </a:lnTo>
                <a:lnTo>
                  <a:pt x="24648" y="23114"/>
                </a:lnTo>
                <a:lnTo>
                  <a:pt x="24545" y="23420"/>
                </a:lnTo>
                <a:lnTo>
                  <a:pt x="25670" y="22807"/>
                </a:lnTo>
                <a:lnTo>
                  <a:pt x="24750" y="24136"/>
                </a:lnTo>
                <a:lnTo>
                  <a:pt x="26284" y="23011"/>
                </a:lnTo>
                <a:lnTo>
                  <a:pt x="26284" y="23011"/>
                </a:lnTo>
                <a:lnTo>
                  <a:pt x="25568" y="23830"/>
                </a:lnTo>
                <a:lnTo>
                  <a:pt x="25568" y="23830"/>
                </a:lnTo>
                <a:lnTo>
                  <a:pt x="26182" y="23318"/>
                </a:lnTo>
                <a:lnTo>
                  <a:pt x="26182" y="23495"/>
                </a:lnTo>
                <a:lnTo>
                  <a:pt x="26182" y="23495"/>
                </a:lnTo>
                <a:lnTo>
                  <a:pt x="24750" y="24545"/>
                </a:lnTo>
                <a:lnTo>
                  <a:pt x="25159" y="24648"/>
                </a:lnTo>
                <a:lnTo>
                  <a:pt x="24443" y="25364"/>
                </a:lnTo>
                <a:lnTo>
                  <a:pt x="24443" y="25568"/>
                </a:lnTo>
                <a:lnTo>
                  <a:pt x="25261" y="25261"/>
                </a:lnTo>
                <a:lnTo>
                  <a:pt x="25364" y="25159"/>
                </a:lnTo>
                <a:lnTo>
                  <a:pt x="25773" y="25057"/>
                </a:lnTo>
                <a:lnTo>
                  <a:pt x="25364" y="25261"/>
                </a:lnTo>
                <a:lnTo>
                  <a:pt x="25773" y="25568"/>
                </a:lnTo>
                <a:lnTo>
                  <a:pt x="25261" y="25261"/>
                </a:lnTo>
                <a:lnTo>
                  <a:pt x="24955" y="25466"/>
                </a:lnTo>
                <a:lnTo>
                  <a:pt x="25364" y="25977"/>
                </a:lnTo>
                <a:lnTo>
                  <a:pt x="24750" y="26489"/>
                </a:lnTo>
                <a:lnTo>
                  <a:pt x="24750" y="26489"/>
                </a:lnTo>
                <a:lnTo>
                  <a:pt x="25159" y="26284"/>
                </a:lnTo>
                <a:lnTo>
                  <a:pt x="24545" y="26693"/>
                </a:lnTo>
                <a:lnTo>
                  <a:pt x="24443" y="27000"/>
                </a:lnTo>
                <a:lnTo>
                  <a:pt x="26080" y="25977"/>
                </a:lnTo>
                <a:lnTo>
                  <a:pt x="25670" y="26386"/>
                </a:lnTo>
                <a:lnTo>
                  <a:pt x="25773" y="26795"/>
                </a:lnTo>
                <a:lnTo>
                  <a:pt x="25568" y="26489"/>
                </a:lnTo>
                <a:lnTo>
                  <a:pt x="24852" y="26795"/>
                </a:lnTo>
                <a:lnTo>
                  <a:pt x="24955" y="26795"/>
                </a:lnTo>
                <a:lnTo>
                  <a:pt x="24545" y="27307"/>
                </a:lnTo>
                <a:lnTo>
                  <a:pt x="25466" y="27102"/>
                </a:lnTo>
                <a:lnTo>
                  <a:pt x="24341" y="27614"/>
                </a:lnTo>
                <a:lnTo>
                  <a:pt x="25159" y="27818"/>
                </a:lnTo>
                <a:lnTo>
                  <a:pt x="25057" y="27920"/>
                </a:lnTo>
                <a:lnTo>
                  <a:pt x="25159" y="28023"/>
                </a:lnTo>
                <a:lnTo>
                  <a:pt x="24852" y="28125"/>
                </a:lnTo>
                <a:lnTo>
                  <a:pt x="25364" y="28125"/>
                </a:lnTo>
                <a:lnTo>
                  <a:pt x="24852" y="28227"/>
                </a:lnTo>
                <a:lnTo>
                  <a:pt x="25977" y="28227"/>
                </a:lnTo>
                <a:lnTo>
                  <a:pt x="26284" y="27920"/>
                </a:lnTo>
                <a:lnTo>
                  <a:pt x="25773" y="28841"/>
                </a:lnTo>
                <a:lnTo>
                  <a:pt x="26591" y="28636"/>
                </a:lnTo>
                <a:lnTo>
                  <a:pt x="26489" y="29148"/>
                </a:lnTo>
                <a:lnTo>
                  <a:pt x="26182" y="29352"/>
                </a:lnTo>
                <a:lnTo>
                  <a:pt x="26182" y="29352"/>
                </a:lnTo>
                <a:lnTo>
                  <a:pt x="26795" y="29148"/>
                </a:lnTo>
                <a:lnTo>
                  <a:pt x="26489" y="29455"/>
                </a:lnTo>
                <a:lnTo>
                  <a:pt x="26898" y="29455"/>
                </a:lnTo>
                <a:lnTo>
                  <a:pt x="26489" y="29659"/>
                </a:lnTo>
                <a:lnTo>
                  <a:pt x="26489" y="29864"/>
                </a:lnTo>
                <a:lnTo>
                  <a:pt x="26591" y="30068"/>
                </a:lnTo>
                <a:lnTo>
                  <a:pt x="26693" y="30068"/>
                </a:lnTo>
                <a:lnTo>
                  <a:pt x="26386" y="30375"/>
                </a:lnTo>
                <a:lnTo>
                  <a:pt x="26386" y="30682"/>
                </a:lnTo>
                <a:lnTo>
                  <a:pt x="26489" y="30682"/>
                </a:lnTo>
                <a:lnTo>
                  <a:pt x="26386" y="30784"/>
                </a:lnTo>
                <a:lnTo>
                  <a:pt x="26386" y="30682"/>
                </a:lnTo>
                <a:lnTo>
                  <a:pt x="26080" y="31295"/>
                </a:lnTo>
                <a:lnTo>
                  <a:pt x="25670" y="31500"/>
                </a:lnTo>
                <a:lnTo>
                  <a:pt x="25568" y="31602"/>
                </a:lnTo>
                <a:lnTo>
                  <a:pt x="25568" y="31500"/>
                </a:lnTo>
                <a:lnTo>
                  <a:pt x="25670" y="31500"/>
                </a:lnTo>
                <a:lnTo>
                  <a:pt x="26182" y="30886"/>
                </a:lnTo>
                <a:lnTo>
                  <a:pt x="26182" y="30886"/>
                </a:lnTo>
                <a:lnTo>
                  <a:pt x="25466" y="31398"/>
                </a:lnTo>
                <a:lnTo>
                  <a:pt x="25875" y="30989"/>
                </a:lnTo>
                <a:lnTo>
                  <a:pt x="25875" y="31091"/>
                </a:lnTo>
                <a:lnTo>
                  <a:pt x="26182" y="30682"/>
                </a:lnTo>
                <a:lnTo>
                  <a:pt x="24852" y="30477"/>
                </a:lnTo>
                <a:lnTo>
                  <a:pt x="24341" y="31909"/>
                </a:lnTo>
                <a:lnTo>
                  <a:pt x="24545" y="31909"/>
                </a:lnTo>
                <a:lnTo>
                  <a:pt x="24136" y="32420"/>
                </a:lnTo>
                <a:lnTo>
                  <a:pt x="24136" y="32216"/>
                </a:lnTo>
                <a:lnTo>
                  <a:pt x="23932" y="32523"/>
                </a:lnTo>
                <a:lnTo>
                  <a:pt x="24545" y="32727"/>
                </a:lnTo>
                <a:lnTo>
                  <a:pt x="24034" y="32625"/>
                </a:lnTo>
                <a:lnTo>
                  <a:pt x="21989" y="35489"/>
                </a:lnTo>
                <a:lnTo>
                  <a:pt x="22091" y="35489"/>
                </a:lnTo>
                <a:lnTo>
                  <a:pt x="20557" y="38250"/>
                </a:lnTo>
                <a:lnTo>
                  <a:pt x="20557" y="38148"/>
                </a:lnTo>
                <a:lnTo>
                  <a:pt x="20250" y="38659"/>
                </a:lnTo>
                <a:lnTo>
                  <a:pt x="20348" y="40709"/>
                </a:lnTo>
                <a:lnTo>
                  <a:pt x="20348" y="40709"/>
                </a:lnTo>
                <a:lnTo>
                  <a:pt x="20148" y="40909"/>
                </a:lnTo>
                <a:lnTo>
                  <a:pt x="20455" y="41011"/>
                </a:lnTo>
                <a:lnTo>
                  <a:pt x="20761" y="40807"/>
                </a:lnTo>
                <a:lnTo>
                  <a:pt x="21477" y="40807"/>
                </a:lnTo>
                <a:lnTo>
                  <a:pt x="20761" y="40909"/>
                </a:lnTo>
                <a:lnTo>
                  <a:pt x="20761" y="41420"/>
                </a:lnTo>
                <a:lnTo>
                  <a:pt x="20557" y="41114"/>
                </a:lnTo>
                <a:lnTo>
                  <a:pt x="20352" y="41727"/>
                </a:lnTo>
                <a:lnTo>
                  <a:pt x="20557" y="42341"/>
                </a:lnTo>
                <a:lnTo>
                  <a:pt x="20352" y="42648"/>
                </a:lnTo>
                <a:lnTo>
                  <a:pt x="20864" y="43875"/>
                </a:lnTo>
                <a:lnTo>
                  <a:pt x="20761" y="44284"/>
                </a:lnTo>
                <a:lnTo>
                  <a:pt x="21068" y="44591"/>
                </a:lnTo>
                <a:lnTo>
                  <a:pt x="21477" y="44693"/>
                </a:lnTo>
                <a:lnTo>
                  <a:pt x="23011" y="47250"/>
                </a:lnTo>
                <a:lnTo>
                  <a:pt x="22909" y="47455"/>
                </a:lnTo>
                <a:lnTo>
                  <a:pt x="23216" y="49295"/>
                </a:lnTo>
                <a:lnTo>
                  <a:pt x="23932" y="50114"/>
                </a:lnTo>
                <a:lnTo>
                  <a:pt x="23932" y="51341"/>
                </a:lnTo>
                <a:lnTo>
                  <a:pt x="24034" y="51341"/>
                </a:lnTo>
                <a:lnTo>
                  <a:pt x="24034" y="51545"/>
                </a:lnTo>
                <a:lnTo>
                  <a:pt x="23830" y="51341"/>
                </a:lnTo>
                <a:lnTo>
                  <a:pt x="23216" y="51443"/>
                </a:lnTo>
                <a:lnTo>
                  <a:pt x="23830" y="52159"/>
                </a:lnTo>
                <a:lnTo>
                  <a:pt x="24648" y="52364"/>
                </a:lnTo>
                <a:lnTo>
                  <a:pt x="25261" y="54818"/>
                </a:lnTo>
                <a:lnTo>
                  <a:pt x="26795" y="56455"/>
                </a:lnTo>
                <a:lnTo>
                  <a:pt x="26898" y="55432"/>
                </a:lnTo>
                <a:lnTo>
                  <a:pt x="26386" y="55227"/>
                </a:lnTo>
                <a:lnTo>
                  <a:pt x="25773" y="52364"/>
                </a:lnTo>
                <a:lnTo>
                  <a:pt x="25773" y="52670"/>
                </a:lnTo>
                <a:lnTo>
                  <a:pt x="25261" y="50830"/>
                </a:lnTo>
                <a:lnTo>
                  <a:pt x="25057" y="50727"/>
                </a:lnTo>
                <a:lnTo>
                  <a:pt x="24341" y="48068"/>
                </a:lnTo>
                <a:lnTo>
                  <a:pt x="24545" y="47250"/>
                </a:lnTo>
                <a:lnTo>
                  <a:pt x="25159" y="47659"/>
                </a:lnTo>
                <a:lnTo>
                  <a:pt x="25364" y="47557"/>
                </a:lnTo>
                <a:lnTo>
                  <a:pt x="25466" y="47761"/>
                </a:lnTo>
                <a:lnTo>
                  <a:pt x="25875" y="47966"/>
                </a:lnTo>
                <a:lnTo>
                  <a:pt x="26591" y="51034"/>
                </a:lnTo>
                <a:lnTo>
                  <a:pt x="27205" y="51341"/>
                </a:lnTo>
                <a:lnTo>
                  <a:pt x="27000" y="51852"/>
                </a:lnTo>
                <a:lnTo>
                  <a:pt x="28023" y="53080"/>
                </a:lnTo>
                <a:lnTo>
                  <a:pt x="27920" y="52977"/>
                </a:lnTo>
                <a:lnTo>
                  <a:pt x="28125" y="53591"/>
                </a:lnTo>
                <a:lnTo>
                  <a:pt x="27920" y="53795"/>
                </a:lnTo>
                <a:lnTo>
                  <a:pt x="28636" y="54307"/>
                </a:lnTo>
                <a:lnTo>
                  <a:pt x="28432" y="54205"/>
                </a:lnTo>
                <a:lnTo>
                  <a:pt x="29045" y="54920"/>
                </a:lnTo>
                <a:lnTo>
                  <a:pt x="28841" y="54920"/>
                </a:lnTo>
                <a:lnTo>
                  <a:pt x="29761" y="56148"/>
                </a:lnTo>
                <a:lnTo>
                  <a:pt x="30477" y="58091"/>
                </a:lnTo>
                <a:lnTo>
                  <a:pt x="29966" y="59216"/>
                </a:lnTo>
                <a:lnTo>
                  <a:pt x="37534" y="63920"/>
                </a:lnTo>
                <a:lnTo>
                  <a:pt x="39068" y="63307"/>
                </a:lnTo>
                <a:lnTo>
                  <a:pt x="39170" y="63307"/>
                </a:lnTo>
                <a:lnTo>
                  <a:pt x="39784" y="63614"/>
                </a:lnTo>
                <a:lnTo>
                  <a:pt x="39784" y="63614"/>
                </a:lnTo>
                <a:lnTo>
                  <a:pt x="39375" y="63307"/>
                </a:lnTo>
                <a:lnTo>
                  <a:pt x="39375" y="63307"/>
                </a:lnTo>
                <a:lnTo>
                  <a:pt x="44284" y="66375"/>
                </a:lnTo>
                <a:lnTo>
                  <a:pt x="45000" y="66273"/>
                </a:lnTo>
                <a:lnTo>
                  <a:pt x="45409" y="66682"/>
                </a:lnTo>
                <a:lnTo>
                  <a:pt x="45307" y="66989"/>
                </a:lnTo>
                <a:lnTo>
                  <a:pt x="46534" y="68830"/>
                </a:lnTo>
                <a:lnTo>
                  <a:pt x="46534" y="69443"/>
                </a:lnTo>
                <a:lnTo>
                  <a:pt x="47148" y="70159"/>
                </a:lnTo>
                <a:lnTo>
                  <a:pt x="47352" y="69852"/>
                </a:lnTo>
                <a:lnTo>
                  <a:pt x="47045" y="69443"/>
                </a:lnTo>
                <a:lnTo>
                  <a:pt x="47045" y="69443"/>
                </a:lnTo>
                <a:lnTo>
                  <a:pt x="48784" y="71386"/>
                </a:lnTo>
                <a:lnTo>
                  <a:pt x="48784" y="71386"/>
                </a:lnTo>
                <a:lnTo>
                  <a:pt x="48580" y="71080"/>
                </a:lnTo>
                <a:lnTo>
                  <a:pt x="49091" y="71693"/>
                </a:lnTo>
                <a:lnTo>
                  <a:pt x="49705" y="71489"/>
                </a:lnTo>
                <a:lnTo>
                  <a:pt x="50625" y="72205"/>
                </a:lnTo>
                <a:lnTo>
                  <a:pt x="50727" y="71898"/>
                </a:lnTo>
                <a:lnTo>
                  <a:pt x="51136" y="72614"/>
                </a:lnTo>
                <a:lnTo>
                  <a:pt x="51648" y="72307"/>
                </a:lnTo>
                <a:lnTo>
                  <a:pt x="51341" y="71693"/>
                </a:lnTo>
                <a:lnTo>
                  <a:pt x="52670" y="70773"/>
                </a:lnTo>
                <a:lnTo>
                  <a:pt x="53182" y="71489"/>
                </a:lnTo>
                <a:lnTo>
                  <a:pt x="53182" y="71284"/>
                </a:lnTo>
                <a:lnTo>
                  <a:pt x="53386" y="71386"/>
                </a:lnTo>
                <a:lnTo>
                  <a:pt x="53489" y="71284"/>
                </a:lnTo>
                <a:lnTo>
                  <a:pt x="53693" y="71693"/>
                </a:lnTo>
                <a:lnTo>
                  <a:pt x="53386" y="71386"/>
                </a:lnTo>
                <a:lnTo>
                  <a:pt x="53182" y="71795"/>
                </a:lnTo>
                <a:lnTo>
                  <a:pt x="53795" y="75682"/>
                </a:lnTo>
                <a:lnTo>
                  <a:pt x="53898" y="75682"/>
                </a:lnTo>
                <a:lnTo>
                  <a:pt x="53898" y="75989"/>
                </a:lnTo>
                <a:lnTo>
                  <a:pt x="54000" y="75886"/>
                </a:lnTo>
                <a:lnTo>
                  <a:pt x="54205" y="75989"/>
                </a:lnTo>
                <a:lnTo>
                  <a:pt x="53489" y="77216"/>
                </a:lnTo>
                <a:lnTo>
                  <a:pt x="52977" y="77523"/>
                </a:lnTo>
                <a:lnTo>
                  <a:pt x="52773" y="78239"/>
                </a:lnTo>
                <a:lnTo>
                  <a:pt x="52364" y="78341"/>
                </a:lnTo>
                <a:lnTo>
                  <a:pt x="52568" y="78750"/>
                </a:lnTo>
                <a:lnTo>
                  <a:pt x="51648" y="79159"/>
                </a:lnTo>
                <a:lnTo>
                  <a:pt x="51239" y="80693"/>
                </a:lnTo>
                <a:lnTo>
                  <a:pt x="51034" y="80591"/>
                </a:lnTo>
                <a:lnTo>
                  <a:pt x="50727" y="81307"/>
                </a:lnTo>
                <a:lnTo>
                  <a:pt x="50727" y="82227"/>
                </a:lnTo>
                <a:lnTo>
                  <a:pt x="51034" y="82739"/>
                </a:lnTo>
                <a:lnTo>
                  <a:pt x="51545" y="82432"/>
                </a:lnTo>
                <a:lnTo>
                  <a:pt x="51648" y="82125"/>
                </a:lnTo>
                <a:lnTo>
                  <a:pt x="51750" y="82841"/>
                </a:lnTo>
                <a:lnTo>
                  <a:pt x="50318" y="84886"/>
                </a:lnTo>
                <a:lnTo>
                  <a:pt x="50830" y="85909"/>
                </a:lnTo>
                <a:lnTo>
                  <a:pt x="50625" y="86011"/>
                </a:lnTo>
                <a:lnTo>
                  <a:pt x="60852" y="98693"/>
                </a:lnTo>
                <a:lnTo>
                  <a:pt x="61977" y="118125"/>
                </a:lnTo>
                <a:lnTo>
                  <a:pt x="61670" y="118330"/>
                </a:lnTo>
                <a:lnTo>
                  <a:pt x="63102" y="122932"/>
                </a:lnTo>
                <a:lnTo>
                  <a:pt x="64125" y="122625"/>
                </a:lnTo>
                <a:lnTo>
                  <a:pt x="63818" y="123136"/>
                </a:lnTo>
                <a:lnTo>
                  <a:pt x="64125" y="123136"/>
                </a:lnTo>
                <a:lnTo>
                  <a:pt x="64330" y="123648"/>
                </a:lnTo>
                <a:lnTo>
                  <a:pt x="64023" y="123648"/>
                </a:lnTo>
                <a:lnTo>
                  <a:pt x="64227" y="125284"/>
                </a:lnTo>
                <a:lnTo>
                  <a:pt x="64636" y="125489"/>
                </a:lnTo>
                <a:lnTo>
                  <a:pt x="64534" y="126511"/>
                </a:lnTo>
                <a:lnTo>
                  <a:pt x="64943" y="126716"/>
                </a:lnTo>
                <a:lnTo>
                  <a:pt x="64330" y="126716"/>
                </a:lnTo>
                <a:lnTo>
                  <a:pt x="64636" y="127432"/>
                </a:lnTo>
                <a:lnTo>
                  <a:pt x="64534" y="127739"/>
                </a:lnTo>
                <a:lnTo>
                  <a:pt x="64330" y="127023"/>
                </a:lnTo>
                <a:lnTo>
                  <a:pt x="64023" y="127432"/>
                </a:lnTo>
                <a:lnTo>
                  <a:pt x="64023" y="127432"/>
                </a:lnTo>
                <a:lnTo>
                  <a:pt x="64227" y="127023"/>
                </a:lnTo>
                <a:lnTo>
                  <a:pt x="64023" y="126614"/>
                </a:lnTo>
                <a:lnTo>
                  <a:pt x="64023" y="127023"/>
                </a:lnTo>
                <a:lnTo>
                  <a:pt x="63409" y="127125"/>
                </a:lnTo>
                <a:lnTo>
                  <a:pt x="63614" y="127432"/>
                </a:lnTo>
                <a:lnTo>
                  <a:pt x="63205" y="127943"/>
                </a:lnTo>
                <a:lnTo>
                  <a:pt x="63205" y="127943"/>
                </a:lnTo>
                <a:lnTo>
                  <a:pt x="63716" y="127739"/>
                </a:lnTo>
                <a:lnTo>
                  <a:pt x="64227" y="128148"/>
                </a:lnTo>
                <a:lnTo>
                  <a:pt x="64227" y="128045"/>
                </a:lnTo>
                <a:lnTo>
                  <a:pt x="64534" y="128250"/>
                </a:lnTo>
                <a:lnTo>
                  <a:pt x="64534" y="128455"/>
                </a:lnTo>
                <a:lnTo>
                  <a:pt x="64432" y="128659"/>
                </a:lnTo>
                <a:lnTo>
                  <a:pt x="64636" y="129068"/>
                </a:lnTo>
                <a:lnTo>
                  <a:pt x="65148" y="128864"/>
                </a:lnTo>
                <a:lnTo>
                  <a:pt x="65557" y="129477"/>
                </a:lnTo>
                <a:lnTo>
                  <a:pt x="64534" y="129273"/>
                </a:lnTo>
                <a:lnTo>
                  <a:pt x="65148" y="129682"/>
                </a:lnTo>
                <a:lnTo>
                  <a:pt x="65455" y="130705"/>
                </a:lnTo>
                <a:lnTo>
                  <a:pt x="65352" y="130295"/>
                </a:lnTo>
                <a:lnTo>
                  <a:pt x="65455" y="130295"/>
                </a:lnTo>
                <a:lnTo>
                  <a:pt x="65864" y="131216"/>
                </a:lnTo>
                <a:lnTo>
                  <a:pt x="65352" y="131420"/>
                </a:lnTo>
                <a:lnTo>
                  <a:pt x="66068" y="131727"/>
                </a:lnTo>
                <a:lnTo>
                  <a:pt x="65864" y="131727"/>
                </a:lnTo>
                <a:lnTo>
                  <a:pt x="66170" y="132034"/>
                </a:lnTo>
                <a:lnTo>
                  <a:pt x="66273" y="131727"/>
                </a:lnTo>
                <a:lnTo>
                  <a:pt x="66375" y="131932"/>
                </a:lnTo>
                <a:lnTo>
                  <a:pt x="66375" y="132239"/>
                </a:lnTo>
                <a:lnTo>
                  <a:pt x="66170" y="132034"/>
                </a:lnTo>
                <a:lnTo>
                  <a:pt x="65557" y="131625"/>
                </a:lnTo>
                <a:lnTo>
                  <a:pt x="65250" y="131932"/>
                </a:lnTo>
                <a:lnTo>
                  <a:pt x="67193" y="133261"/>
                </a:lnTo>
                <a:lnTo>
                  <a:pt x="67398" y="133159"/>
                </a:lnTo>
                <a:lnTo>
                  <a:pt x="67091" y="132750"/>
                </a:lnTo>
                <a:lnTo>
                  <a:pt x="67705" y="133057"/>
                </a:lnTo>
                <a:lnTo>
                  <a:pt x="67398" y="133159"/>
                </a:lnTo>
                <a:lnTo>
                  <a:pt x="67500" y="133261"/>
                </a:lnTo>
                <a:lnTo>
                  <a:pt x="67602" y="133159"/>
                </a:lnTo>
                <a:lnTo>
                  <a:pt x="67807" y="133568"/>
                </a:lnTo>
                <a:lnTo>
                  <a:pt x="67807" y="133568"/>
                </a:lnTo>
                <a:lnTo>
                  <a:pt x="67500" y="133261"/>
                </a:lnTo>
                <a:lnTo>
                  <a:pt x="67295" y="133364"/>
                </a:lnTo>
                <a:lnTo>
                  <a:pt x="66477" y="133364"/>
                </a:lnTo>
                <a:lnTo>
                  <a:pt x="66886" y="133773"/>
                </a:lnTo>
                <a:lnTo>
                  <a:pt x="67500" y="133670"/>
                </a:lnTo>
                <a:lnTo>
                  <a:pt x="67295" y="134080"/>
                </a:lnTo>
                <a:lnTo>
                  <a:pt x="67705" y="134284"/>
                </a:lnTo>
                <a:lnTo>
                  <a:pt x="67807" y="134080"/>
                </a:lnTo>
                <a:lnTo>
                  <a:pt x="67926" y="134000"/>
                </a:lnTo>
                <a:lnTo>
                  <a:pt x="67926" y="134000"/>
                </a:lnTo>
                <a:lnTo>
                  <a:pt x="68420" y="134693"/>
                </a:lnTo>
                <a:lnTo>
                  <a:pt x="69136" y="133977"/>
                </a:lnTo>
                <a:lnTo>
                  <a:pt x="69136" y="134284"/>
                </a:lnTo>
                <a:lnTo>
                  <a:pt x="68932" y="134489"/>
                </a:lnTo>
                <a:lnTo>
                  <a:pt x="68932" y="134693"/>
                </a:lnTo>
                <a:lnTo>
                  <a:pt x="68727" y="134795"/>
                </a:lnTo>
                <a:lnTo>
                  <a:pt x="69750" y="134795"/>
                </a:lnTo>
                <a:lnTo>
                  <a:pt x="69545" y="134182"/>
                </a:lnTo>
                <a:lnTo>
                  <a:pt x="69767" y="133988"/>
                </a:lnTo>
                <a:lnTo>
                  <a:pt x="69767" y="133988"/>
                </a:lnTo>
                <a:lnTo>
                  <a:pt x="70057" y="134182"/>
                </a:lnTo>
                <a:lnTo>
                  <a:pt x="69852" y="134284"/>
                </a:lnTo>
                <a:lnTo>
                  <a:pt x="70568" y="134591"/>
                </a:lnTo>
                <a:lnTo>
                  <a:pt x="70364" y="135000"/>
                </a:lnTo>
                <a:lnTo>
                  <a:pt x="71489" y="135614"/>
                </a:lnTo>
                <a:lnTo>
                  <a:pt x="71386" y="135716"/>
                </a:lnTo>
                <a:lnTo>
                  <a:pt x="70159" y="135205"/>
                </a:lnTo>
                <a:lnTo>
                  <a:pt x="70364" y="135205"/>
                </a:lnTo>
                <a:lnTo>
                  <a:pt x="70057" y="135000"/>
                </a:lnTo>
                <a:lnTo>
                  <a:pt x="69955" y="135102"/>
                </a:lnTo>
                <a:lnTo>
                  <a:pt x="70568" y="135716"/>
                </a:lnTo>
                <a:lnTo>
                  <a:pt x="70057" y="135511"/>
                </a:lnTo>
                <a:lnTo>
                  <a:pt x="69443" y="135716"/>
                </a:lnTo>
                <a:lnTo>
                  <a:pt x="69545" y="135818"/>
                </a:lnTo>
                <a:lnTo>
                  <a:pt x="73943" y="136125"/>
                </a:lnTo>
                <a:lnTo>
                  <a:pt x="74557" y="135818"/>
                </a:lnTo>
                <a:lnTo>
                  <a:pt x="71489" y="134489"/>
                </a:lnTo>
                <a:lnTo>
                  <a:pt x="71591" y="134284"/>
                </a:lnTo>
                <a:lnTo>
                  <a:pt x="71080" y="133875"/>
                </a:lnTo>
                <a:lnTo>
                  <a:pt x="69782" y="133975"/>
                </a:lnTo>
                <a:lnTo>
                  <a:pt x="69782" y="133975"/>
                </a:lnTo>
                <a:lnTo>
                  <a:pt x="70364" y="133466"/>
                </a:lnTo>
                <a:lnTo>
                  <a:pt x="71080" y="133568"/>
                </a:lnTo>
                <a:lnTo>
                  <a:pt x="71080" y="133568"/>
                </a:lnTo>
                <a:lnTo>
                  <a:pt x="70057" y="132852"/>
                </a:lnTo>
                <a:lnTo>
                  <a:pt x="70364" y="132750"/>
                </a:lnTo>
                <a:lnTo>
                  <a:pt x="69852" y="132341"/>
                </a:lnTo>
                <a:lnTo>
                  <a:pt x="70159" y="131318"/>
                </a:lnTo>
                <a:lnTo>
                  <a:pt x="69750" y="131216"/>
                </a:lnTo>
                <a:lnTo>
                  <a:pt x="69955" y="131216"/>
                </a:lnTo>
                <a:lnTo>
                  <a:pt x="69955" y="131011"/>
                </a:lnTo>
                <a:lnTo>
                  <a:pt x="70670" y="131216"/>
                </a:lnTo>
                <a:lnTo>
                  <a:pt x="70670" y="131216"/>
                </a:lnTo>
                <a:lnTo>
                  <a:pt x="70466" y="130500"/>
                </a:lnTo>
                <a:lnTo>
                  <a:pt x="71591" y="129170"/>
                </a:lnTo>
                <a:lnTo>
                  <a:pt x="71182" y="129068"/>
                </a:lnTo>
                <a:lnTo>
                  <a:pt x="71284" y="128455"/>
                </a:lnTo>
                <a:lnTo>
                  <a:pt x="69443" y="127330"/>
                </a:lnTo>
                <a:lnTo>
                  <a:pt x="69852" y="126409"/>
                </a:lnTo>
                <a:lnTo>
                  <a:pt x="70159" y="126205"/>
                </a:lnTo>
                <a:lnTo>
                  <a:pt x="70670" y="126205"/>
                </a:lnTo>
                <a:lnTo>
                  <a:pt x="70568" y="124670"/>
                </a:lnTo>
                <a:lnTo>
                  <a:pt x="71182" y="124159"/>
                </a:lnTo>
                <a:lnTo>
                  <a:pt x="70568" y="123852"/>
                </a:lnTo>
                <a:lnTo>
                  <a:pt x="70977" y="123750"/>
                </a:lnTo>
                <a:lnTo>
                  <a:pt x="71284" y="124057"/>
                </a:lnTo>
                <a:lnTo>
                  <a:pt x="71284" y="124057"/>
                </a:lnTo>
                <a:lnTo>
                  <a:pt x="70977" y="123443"/>
                </a:lnTo>
                <a:lnTo>
                  <a:pt x="70773" y="123545"/>
                </a:lnTo>
                <a:lnTo>
                  <a:pt x="70364" y="123239"/>
                </a:lnTo>
                <a:lnTo>
                  <a:pt x="69955" y="122318"/>
                </a:lnTo>
                <a:lnTo>
                  <a:pt x="70057" y="122011"/>
                </a:lnTo>
                <a:lnTo>
                  <a:pt x="71182" y="122318"/>
                </a:lnTo>
                <a:lnTo>
                  <a:pt x="72205" y="122011"/>
                </a:lnTo>
                <a:lnTo>
                  <a:pt x="72000" y="121193"/>
                </a:lnTo>
                <a:lnTo>
                  <a:pt x="72102" y="120886"/>
                </a:lnTo>
                <a:lnTo>
                  <a:pt x="71898" y="120580"/>
                </a:lnTo>
                <a:lnTo>
                  <a:pt x="72000" y="120580"/>
                </a:lnTo>
                <a:lnTo>
                  <a:pt x="71693" y="120170"/>
                </a:lnTo>
                <a:lnTo>
                  <a:pt x="75477" y="119250"/>
                </a:lnTo>
                <a:lnTo>
                  <a:pt x="75886" y="117716"/>
                </a:lnTo>
                <a:lnTo>
                  <a:pt x="73739" y="114545"/>
                </a:lnTo>
                <a:lnTo>
                  <a:pt x="73739" y="114034"/>
                </a:lnTo>
                <a:lnTo>
                  <a:pt x="73943" y="114034"/>
                </a:lnTo>
                <a:lnTo>
                  <a:pt x="73841" y="113420"/>
                </a:lnTo>
                <a:lnTo>
                  <a:pt x="74045" y="113932"/>
                </a:lnTo>
                <a:lnTo>
                  <a:pt x="73841" y="114341"/>
                </a:lnTo>
                <a:lnTo>
                  <a:pt x="74557" y="115466"/>
                </a:lnTo>
                <a:lnTo>
                  <a:pt x="77216" y="115875"/>
                </a:lnTo>
                <a:lnTo>
                  <a:pt x="79466" y="111580"/>
                </a:lnTo>
                <a:lnTo>
                  <a:pt x="79568" y="111682"/>
                </a:lnTo>
                <a:lnTo>
                  <a:pt x="79568" y="111273"/>
                </a:lnTo>
                <a:lnTo>
                  <a:pt x="79466" y="110966"/>
                </a:lnTo>
                <a:lnTo>
                  <a:pt x="79773" y="111273"/>
                </a:lnTo>
                <a:lnTo>
                  <a:pt x="79875" y="111273"/>
                </a:lnTo>
                <a:lnTo>
                  <a:pt x="79364" y="112500"/>
                </a:lnTo>
                <a:lnTo>
                  <a:pt x="79773" y="112193"/>
                </a:lnTo>
                <a:lnTo>
                  <a:pt x="80080" y="111170"/>
                </a:lnTo>
                <a:lnTo>
                  <a:pt x="79875" y="111273"/>
                </a:lnTo>
                <a:lnTo>
                  <a:pt x="79875" y="111273"/>
                </a:lnTo>
                <a:lnTo>
                  <a:pt x="81409" y="107898"/>
                </a:lnTo>
                <a:lnTo>
                  <a:pt x="81102" y="106159"/>
                </a:lnTo>
                <a:lnTo>
                  <a:pt x="81614" y="106057"/>
                </a:lnTo>
                <a:lnTo>
                  <a:pt x="81511" y="106159"/>
                </a:lnTo>
                <a:lnTo>
                  <a:pt x="85398" y="103705"/>
                </a:lnTo>
                <a:lnTo>
                  <a:pt x="85807" y="103602"/>
                </a:lnTo>
                <a:lnTo>
                  <a:pt x="85909" y="103398"/>
                </a:lnTo>
                <a:lnTo>
                  <a:pt x="86114" y="103705"/>
                </a:lnTo>
                <a:lnTo>
                  <a:pt x="86830" y="103602"/>
                </a:lnTo>
                <a:lnTo>
                  <a:pt x="86932" y="103091"/>
                </a:lnTo>
                <a:lnTo>
                  <a:pt x="87750" y="102580"/>
                </a:lnTo>
                <a:lnTo>
                  <a:pt x="89080" y="94398"/>
                </a:lnTo>
                <a:lnTo>
                  <a:pt x="89080" y="93170"/>
                </a:lnTo>
                <a:lnTo>
                  <a:pt x="89284" y="93068"/>
                </a:lnTo>
                <a:lnTo>
                  <a:pt x="89489" y="93375"/>
                </a:lnTo>
                <a:lnTo>
                  <a:pt x="90409" y="91534"/>
                </a:lnTo>
                <a:lnTo>
                  <a:pt x="90409" y="91739"/>
                </a:lnTo>
                <a:lnTo>
                  <a:pt x="92557" y="87136"/>
                </a:lnTo>
                <a:lnTo>
                  <a:pt x="91943" y="85398"/>
                </a:lnTo>
                <a:lnTo>
                  <a:pt x="84273" y="82739"/>
                </a:lnTo>
                <a:lnTo>
                  <a:pt x="84068" y="82943"/>
                </a:lnTo>
                <a:lnTo>
                  <a:pt x="83966" y="82534"/>
                </a:lnTo>
                <a:lnTo>
                  <a:pt x="83557" y="83352"/>
                </a:lnTo>
                <a:lnTo>
                  <a:pt x="83557" y="83352"/>
                </a:lnTo>
                <a:lnTo>
                  <a:pt x="83659" y="82636"/>
                </a:lnTo>
                <a:lnTo>
                  <a:pt x="83557" y="82330"/>
                </a:lnTo>
                <a:lnTo>
                  <a:pt x="83557" y="81818"/>
                </a:lnTo>
                <a:lnTo>
                  <a:pt x="80591" y="80795"/>
                </a:lnTo>
                <a:lnTo>
                  <a:pt x="79057" y="82739"/>
                </a:lnTo>
                <a:lnTo>
                  <a:pt x="79364" y="81818"/>
                </a:lnTo>
                <a:lnTo>
                  <a:pt x="78341" y="82125"/>
                </a:lnTo>
                <a:lnTo>
                  <a:pt x="77932" y="81307"/>
                </a:lnTo>
                <a:lnTo>
                  <a:pt x="77625" y="81205"/>
                </a:lnTo>
                <a:lnTo>
                  <a:pt x="77011" y="81614"/>
                </a:lnTo>
                <a:lnTo>
                  <a:pt x="76295" y="81614"/>
                </a:lnTo>
                <a:lnTo>
                  <a:pt x="78852" y="78750"/>
                </a:lnTo>
                <a:lnTo>
                  <a:pt x="77216" y="75375"/>
                </a:lnTo>
                <a:lnTo>
                  <a:pt x="77011" y="75580"/>
                </a:lnTo>
                <a:lnTo>
                  <a:pt x="76807" y="75068"/>
                </a:lnTo>
                <a:lnTo>
                  <a:pt x="76705" y="75170"/>
                </a:lnTo>
                <a:lnTo>
                  <a:pt x="75273" y="74148"/>
                </a:lnTo>
                <a:lnTo>
                  <a:pt x="75068" y="74557"/>
                </a:lnTo>
                <a:lnTo>
                  <a:pt x="74455" y="73841"/>
                </a:lnTo>
                <a:lnTo>
                  <a:pt x="73432" y="74148"/>
                </a:lnTo>
                <a:lnTo>
                  <a:pt x="72614" y="73943"/>
                </a:lnTo>
                <a:lnTo>
                  <a:pt x="72307" y="74352"/>
                </a:lnTo>
                <a:lnTo>
                  <a:pt x="72307" y="73739"/>
                </a:lnTo>
                <a:lnTo>
                  <a:pt x="71284" y="72920"/>
                </a:lnTo>
                <a:lnTo>
                  <a:pt x="70977" y="73432"/>
                </a:lnTo>
                <a:lnTo>
                  <a:pt x="70977" y="73432"/>
                </a:lnTo>
                <a:lnTo>
                  <a:pt x="71080" y="72307"/>
                </a:lnTo>
                <a:lnTo>
                  <a:pt x="69852" y="71284"/>
                </a:lnTo>
                <a:lnTo>
                  <a:pt x="68420" y="71182"/>
                </a:lnTo>
                <a:lnTo>
                  <a:pt x="68830" y="70875"/>
                </a:lnTo>
                <a:lnTo>
                  <a:pt x="69034" y="70568"/>
                </a:lnTo>
                <a:lnTo>
                  <a:pt x="68932" y="70159"/>
                </a:lnTo>
                <a:lnTo>
                  <a:pt x="68420" y="69852"/>
                </a:lnTo>
                <a:lnTo>
                  <a:pt x="68318" y="69955"/>
                </a:lnTo>
                <a:lnTo>
                  <a:pt x="68318" y="70159"/>
                </a:lnTo>
                <a:lnTo>
                  <a:pt x="67909" y="69852"/>
                </a:lnTo>
                <a:lnTo>
                  <a:pt x="67807" y="69955"/>
                </a:lnTo>
                <a:lnTo>
                  <a:pt x="67602" y="69545"/>
                </a:lnTo>
                <a:lnTo>
                  <a:pt x="67398" y="69648"/>
                </a:lnTo>
                <a:lnTo>
                  <a:pt x="67295" y="69239"/>
                </a:lnTo>
                <a:lnTo>
                  <a:pt x="68216" y="69034"/>
                </a:lnTo>
                <a:lnTo>
                  <a:pt x="66068" y="69136"/>
                </a:lnTo>
                <a:lnTo>
                  <a:pt x="66068" y="69239"/>
                </a:lnTo>
                <a:lnTo>
                  <a:pt x="66580" y="69239"/>
                </a:lnTo>
                <a:lnTo>
                  <a:pt x="65045" y="69648"/>
                </a:lnTo>
                <a:lnTo>
                  <a:pt x="64636" y="69443"/>
                </a:lnTo>
                <a:lnTo>
                  <a:pt x="64432" y="69136"/>
                </a:lnTo>
                <a:lnTo>
                  <a:pt x="62489" y="69136"/>
                </a:lnTo>
                <a:lnTo>
                  <a:pt x="62284" y="68523"/>
                </a:lnTo>
                <a:lnTo>
                  <a:pt x="61466" y="68216"/>
                </a:lnTo>
                <a:lnTo>
                  <a:pt x="61159" y="67705"/>
                </a:lnTo>
                <a:lnTo>
                  <a:pt x="60750" y="67705"/>
                </a:lnTo>
                <a:lnTo>
                  <a:pt x="61159" y="68114"/>
                </a:lnTo>
                <a:lnTo>
                  <a:pt x="59727" y="68727"/>
                </a:lnTo>
                <a:lnTo>
                  <a:pt x="59523" y="69239"/>
                </a:lnTo>
                <a:lnTo>
                  <a:pt x="59932" y="70057"/>
                </a:lnTo>
                <a:lnTo>
                  <a:pt x="59625" y="70670"/>
                </a:lnTo>
                <a:lnTo>
                  <a:pt x="59216" y="70364"/>
                </a:lnTo>
                <a:lnTo>
                  <a:pt x="59114" y="69648"/>
                </a:lnTo>
                <a:lnTo>
                  <a:pt x="59420" y="69239"/>
                </a:lnTo>
                <a:lnTo>
                  <a:pt x="59318" y="68727"/>
                </a:lnTo>
                <a:lnTo>
                  <a:pt x="59420" y="68727"/>
                </a:lnTo>
                <a:lnTo>
                  <a:pt x="59216" y="68114"/>
                </a:lnTo>
                <a:lnTo>
                  <a:pt x="59830" y="67807"/>
                </a:lnTo>
                <a:lnTo>
                  <a:pt x="59625" y="67295"/>
                </a:lnTo>
                <a:lnTo>
                  <a:pt x="56966" y="68932"/>
                </a:lnTo>
                <a:lnTo>
                  <a:pt x="56966" y="68727"/>
                </a:lnTo>
                <a:lnTo>
                  <a:pt x="56557" y="68625"/>
                </a:lnTo>
                <a:lnTo>
                  <a:pt x="55739" y="69648"/>
                </a:lnTo>
                <a:lnTo>
                  <a:pt x="55841" y="69545"/>
                </a:lnTo>
                <a:lnTo>
                  <a:pt x="55534" y="70364"/>
                </a:lnTo>
                <a:lnTo>
                  <a:pt x="54614" y="71182"/>
                </a:lnTo>
                <a:lnTo>
                  <a:pt x="54511" y="71898"/>
                </a:lnTo>
                <a:lnTo>
                  <a:pt x="52977" y="70364"/>
                </a:lnTo>
                <a:lnTo>
                  <a:pt x="52057" y="70261"/>
                </a:lnTo>
                <a:lnTo>
                  <a:pt x="51034" y="70875"/>
                </a:lnTo>
                <a:lnTo>
                  <a:pt x="50011" y="70670"/>
                </a:lnTo>
                <a:lnTo>
                  <a:pt x="50011" y="70670"/>
                </a:lnTo>
                <a:lnTo>
                  <a:pt x="50114" y="70875"/>
                </a:lnTo>
                <a:lnTo>
                  <a:pt x="48375" y="68420"/>
                </a:lnTo>
                <a:lnTo>
                  <a:pt x="48580" y="67602"/>
                </a:lnTo>
                <a:lnTo>
                  <a:pt x="48682" y="67705"/>
                </a:lnTo>
                <a:lnTo>
                  <a:pt x="48784" y="66989"/>
                </a:lnTo>
                <a:lnTo>
                  <a:pt x="48784" y="67193"/>
                </a:lnTo>
                <a:lnTo>
                  <a:pt x="49193" y="64739"/>
                </a:lnTo>
                <a:lnTo>
                  <a:pt x="48989" y="64330"/>
                </a:lnTo>
                <a:lnTo>
                  <a:pt x="48580" y="64125"/>
                </a:lnTo>
                <a:lnTo>
                  <a:pt x="48886" y="64227"/>
                </a:lnTo>
                <a:lnTo>
                  <a:pt x="48273" y="63716"/>
                </a:lnTo>
                <a:lnTo>
                  <a:pt x="44284" y="63614"/>
                </a:lnTo>
                <a:lnTo>
                  <a:pt x="45000" y="62795"/>
                </a:lnTo>
                <a:lnTo>
                  <a:pt x="45102" y="61159"/>
                </a:lnTo>
                <a:lnTo>
                  <a:pt x="45409" y="60648"/>
                </a:lnTo>
                <a:lnTo>
                  <a:pt x="45511" y="61261"/>
                </a:lnTo>
                <a:lnTo>
                  <a:pt x="46023" y="60136"/>
                </a:lnTo>
                <a:lnTo>
                  <a:pt x="45818" y="60239"/>
                </a:lnTo>
                <a:lnTo>
                  <a:pt x="46125" y="59932"/>
                </a:lnTo>
                <a:lnTo>
                  <a:pt x="46125" y="59625"/>
                </a:lnTo>
                <a:lnTo>
                  <a:pt x="46534" y="58807"/>
                </a:lnTo>
                <a:lnTo>
                  <a:pt x="46432" y="57989"/>
                </a:lnTo>
                <a:lnTo>
                  <a:pt x="43875" y="58295"/>
                </a:lnTo>
                <a:lnTo>
                  <a:pt x="42955" y="60239"/>
                </a:lnTo>
                <a:lnTo>
                  <a:pt x="42341" y="60648"/>
                </a:lnTo>
                <a:lnTo>
                  <a:pt x="42545" y="60648"/>
                </a:lnTo>
                <a:lnTo>
                  <a:pt x="42443" y="60955"/>
                </a:lnTo>
                <a:lnTo>
                  <a:pt x="39477" y="61261"/>
                </a:lnTo>
                <a:lnTo>
                  <a:pt x="38557" y="60750"/>
                </a:lnTo>
                <a:lnTo>
                  <a:pt x="38557" y="60750"/>
                </a:lnTo>
                <a:lnTo>
                  <a:pt x="38659" y="60852"/>
                </a:lnTo>
                <a:lnTo>
                  <a:pt x="38659" y="60852"/>
                </a:lnTo>
                <a:lnTo>
                  <a:pt x="38352" y="60648"/>
                </a:lnTo>
                <a:lnTo>
                  <a:pt x="38352" y="60648"/>
                </a:lnTo>
                <a:lnTo>
                  <a:pt x="38557" y="60750"/>
                </a:lnTo>
                <a:lnTo>
                  <a:pt x="37432" y="57989"/>
                </a:lnTo>
                <a:lnTo>
                  <a:pt x="37432" y="58193"/>
                </a:lnTo>
                <a:lnTo>
                  <a:pt x="37227" y="57375"/>
                </a:lnTo>
                <a:lnTo>
                  <a:pt x="37432" y="57989"/>
                </a:lnTo>
                <a:lnTo>
                  <a:pt x="38455" y="52159"/>
                </a:lnTo>
                <a:lnTo>
                  <a:pt x="38250" y="51750"/>
                </a:lnTo>
                <a:lnTo>
                  <a:pt x="38761" y="51545"/>
                </a:lnTo>
                <a:lnTo>
                  <a:pt x="38761" y="51341"/>
                </a:lnTo>
                <a:lnTo>
                  <a:pt x="39068" y="51136"/>
                </a:lnTo>
                <a:lnTo>
                  <a:pt x="38966" y="51136"/>
                </a:lnTo>
                <a:lnTo>
                  <a:pt x="39170" y="51034"/>
                </a:lnTo>
                <a:lnTo>
                  <a:pt x="39375" y="50830"/>
                </a:lnTo>
                <a:lnTo>
                  <a:pt x="39682" y="50727"/>
                </a:lnTo>
                <a:lnTo>
                  <a:pt x="39580" y="50523"/>
                </a:lnTo>
                <a:lnTo>
                  <a:pt x="40091" y="50625"/>
                </a:lnTo>
                <a:lnTo>
                  <a:pt x="41216" y="49909"/>
                </a:lnTo>
                <a:lnTo>
                  <a:pt x="41216" y="49705"/>
                </a:lnTo>
                <a:lnTo>
                  <a:pt x="41420" y="49398"/>
                </a:lnTo>
                <a:lnTo>
                  <a:pt x="41420" y="49602"/>
                </a:lnTo>
                <a:lnTo>
                  <a:pt x="41625" y="49602"/>
                </a:lnTo>
                <a:lnTo>
                  <a:pt x="41318" y="49807"/>
                </a:lnTo>
                <a:lnTo>
                  <a:pt x="42341" y="49193"/>
                </a:lnTo>
                <a:lnTo>
                  <a:pt x="43773" y="49602"/>
                </a:lnTo>
                <a:lnTo>
                  <a:pt x="43977" y="49398"/>
                </a:lnTo>
                <a:lnTo>
                  <a:pt x="44489" y="49602"/>
                </a:lnTo>
                <a:lnTo>
                  <a:pt x="44489" y="49909"/>
                </a:lnTo>
                <a:lnTo>
                  <a:pt x="44386" y="49909"/>
                </a:lnTo>
                <a:lnTo>
                  <a:pt x="45205" y="50114"/>
                </a:lnTo>
                <a:lnTo>
                  <a:pt x="45409" y="49705"/>
                </a:lnTo>
                <a:lnTo>
                  <a:pt x="45920" y="50216"/>
                </a:lnTo>
                <a:lnTo>
                  <a:pt x="46125" y="50216"/>
                </a:lnTo>
                <a:lnTo>
                  <a:pt x="45818" y="49705"/>
                </a:lnTo>
                <a:lnTo>
                  <a:pt x="46227" y="49091"/>
                </a:lnTo>
                <a:lnTo>
                  <a:pt x="46227" y="49091"/>
                </a:lnTo>
                <a:lnTo>
                  <a:pt x="45920" y="49295"/>
                </a:lnTo>
                <a:lnTo>
                  <a:pt x="46023" y="48989"/>
                </a:lnTo>
                <a:lnTo>
                  <a:pt x="45307" y="49091"/>
                </a:lnTo>
                <a:lnTo>
                  <a:pt x="47557" y="48477"/>
                </a:lnTo>
                <a:lnTo>
                  <a:pt x="47557" y="48477"/>
                </a:lnTo>
                <a:lnTo>
                  <a:pt x="47455" y="48989"/>
                </a:lnTo>
                <a:lnTo>
                  <a:pt x="47966" y="48784"/>
                </a:lnTo>
                <a:lnTo>
                  <a:pt x="47966" y="48886"/>
                </a:lnTo>
                <a:lnTo>
                  <a:pt x="48477" y="48580"/>
                </a:lnTo>
                <a:lnTo>
                  <a:pt x="48477" y="48580"/>
                </a:lnTo>
                <a:lnTo>
                  <a:pt x="48170" y="48886"/>
                </a:lnTo>
                <a:lnTo>
                  <a:pt x="48886" y="48784"/>
                </a:lnTo>
                <a:lnTo>
                  <a:pt x="49602" y="48886"/>
                </a:lnTo>
                <a:lnTo>
                  <a:pt x="49500" y="49091"/>
                </a:lnTo>
                <a:lnTo>
                  <a:pt x="49655" y="49401"/>
                </a:lnTo>
                <a:lnTo>
                  <a:pt x="49655" y="49401"/>
                </a:lnTo>
                <a:lnTo>
                  <a:pt x="51239" y="49500"/>
                </a:lnTo>
                <a:lnTo>
                  <a:pt x="51750" y="50216"/>
                </a:lnTo>
                <a:lnTo>
                  <a:pt x="51443" y="51545"/>
                </a:lnTo>
                <a:lnTo>
                  <a:pt x="51648" y="51239"/>
                </a:lnTo>
                <a:lnTo>
                  <a:pt x="51852" y="51341"/>
                </a:lnTo>
                <a:lnTo>
                  <a:pt x="51443" y="51750"/>
                </a:lnTo>
                <a:lnTo>
                  <a:pt x="52670" y="54102"/>
                </a:lnTo>
                <a:lnTo>
                  <a:pt x="52875" y="54102"/>
                </a:lnTo>
                <a:lnTo>
                  <a:pt x="53485" y="53390"/>
                </a:lnTo>
                <a:lnTo>
                  <a:pt x="53485" y="53390"/>
                </a:lnTo>
                <a:lnTo>
                  <a:pt x="53403" y="50915"/>
                </a:lnTo>
                <a:lnTo>
                  <a:pt x="53591" y="50727"/>
                </a:lnTo>
                <a:lnTo>
                  <a:pt x="53489" y="47761"/>
                </a:lnTo>
                <a:lnTo>
                  <a:pt x="53693" y="47659"/>
                </a:lnTo>
                <a:lnTo>
                  <a:pt x="54307" y="46636"/>
                </a:lnTo>
                <a:lnTo>
                  <a:pt x="54307" y="46841"/>
                </a:lnTo>
                <a:lnTo>
                  <a:pt x="54409" y="46739"/>
                </a:lnTo>
                <a:lnTo>
                  <a:pt x="54409" y="46636"/>
                </a:lnTo>
                <a:lnTo>
                  <a:pt x="55841" y="45716"/>
                </a:lnTo>
                <a:lnTo>
                  <a:pt x="55841" y="45818"/>
                </a:lnTo>
                <a:lnTo>
                  <a:pt x="57170" y="44898"/>
                </a:lnTo>
                <a:lnTo>
                  <a:pt x="57170" y="45102"/>
                </a:lnTo>
                <a:lnTo>
                  <a:pt x="57784" y="44284"/>
                </a:lnTo>
                <a:lnTo>
                  <a:pt x="58705" y="44080"/>
                </a:lnTo>
                <a:lnTo>
                  <a:pt x="58193" y="43875"/>
                </a:lnTo>
                <a:lnTo>
                  <a:pt x="58602" y="43875"/>
                </a:lnTo>
                <a:lnTo>
                  <a:pt x="58295" y="43466"/>
                </a:lnTo>
                <a:lnTo>
                  <a:pt x="59420" y="43364"/>
                </a:lnTo>
                <a:lnTo>
                  <a:pt x="59523" y="43057"/>
                </a:lnTo>
                <a:lnTo>
                  <a:pt x="59523" y="43057"/>
                </a:lnTo>
                <a:lnTo>
                  <a:pt x="59216" y="43364"/>
                </a:lnTo>
                <a:lnTo>
                  <a:pt x="58705" y="43057"/>
                </a:lnTo>
                <a:lnTo>
                  <a:pt x="58807" y="42750"/>
                </a:lnTo>
                <a:lnTo>
                  <a:pt x="59216" y="42852"/>
                </a:lnTo>
                <a:lnTo>
                  <a:pt x="59318" y="42750"/>
                </a:lnTo>
                <a:lnTo>
                  <a:pt x="59523" y="42852"/>
                </a:lnTo>
                <a:lnTo>
                  <a:pt x="59523" y="42545"/>
                </a:lnTo>
                <a:lnTo>
                  <a:pt x="59420" y="42034"/>
                </a:lnTo>
                <a:lnTo>
                  <a:pt x="59216" y="41932"/>
                </a:lnTo>
                <a:lnTo>
                  <a:pt x="58705" y="41625"/>
                </a:lnTo>
                <a:lnTo>
                  <a:pt x="59114" y="41727"/>
                </a:lnTo>
                <a:lnTo>
                  <a:pt x="59216" y="41932"/>
                </a:lnTo>
                <a:lnTo>
                  <a:pt x="59216" y="41932"/>
                </a:lnTo>
                <a:lnTo>
                  <a:pt x="59114" y="41420"/>
                </a:lnTo>
                <a:lnTo>
                  <a:pt x="59420" y="41420"/>
                </a:lnTo>
                <a:lnTo>
                  <a:pt x="59523" y="41318"/>
                </a:lnTo>
                <a:lnTo>
                  <a:pt x="59011" y="40705"/>
                </a:lnTo>
                <a:lnTo>
                  <a:pt x="59523" y="41216"/>
                </a:lnTo>
                <a:lnTo>
                  <a:pt x="59523" y="40807"/>
                </a:lnTo>
                <a:lnTo>
                  <a:pt x="58909" y="40500"/>
                </a:lnTo>
                <a:lnTo>
                  <a:pt x="59318" y="39989"/>
                </a:lnTo>
                <a:lnTo>
                  <a:pt x="59011" y="40500"/>
                </a:lnTo>
                <a:lnTo>
                  <a:pt x="59216" y="40398"/>
                </a:lnTo>
                <a:lnTo>
                  <a:pt x="59216" y="40602"/>
                </a:lnTo>
                <a:lnTo>
                  <a:pt x="59318" y="40500"/>
                </a:lnTo>
                <a:lnTo>
                  <a:pt x="59625" y="40807"/>
                </a:lnTo>
                <a:lnTo>
                  <a:pt x="59523" y="40295"/>
                </a:lnTo>
                <a:lnTo>
                  <a:pt x="59727" y="40500"/>
                </a:lnTo>
                <a:lnTo>
                  <a:pt x="59830" y="39580"/>
                </a:lnTo>
                <a:lnTo>
                  <a:pt x="60034" y="39477"/>
                </a:lnTo>
                <a:lnTo>
                  <a:pt x="60034" y="39580"/>
                </a:lnTo>
                <a:lnTo>
                  <a:pt x="60136" y="39375"/>
                </a:lnTo>
                <a:lnTo>
                  <a:pt x="60136" y="39477"/>
                </a:lnTo>
                <a:lnTo>
                  <a:pt x="60443" y="39273"/>
                </a:lnTo>
                <a:lnTo>
                  <a:pt x="60443" y="39375"/>
                </a:lnTo>
                <a:lnTo>
                  <a:pt x="60341" y="39477"/>
                </a:lnTo>
                <a:lnTo>
                  <a:pt x="60443" y="39477"/>
                </a:lnTo>
                <a:lnTo>
                  <a:pt x="60034" y="39784"/>
                </a:lnTo>
                <a:lnTo>
                  <a:pt x="60136" y="39784"/>
                </a:lnTo>
                <a:lnTo>
                  <a:pt x="59830" y="40193"/>
                </a:lnTo>
                <a:lnTo>
                  <a:pt x="60136" y="40295"/>
                </a:lnTo>
                <a:lnTo>
                  <a:pt x="60136" y="40500"/>
                </a:lnTo>
                <a:lnTo>
                  <a:pt x="60034" y="40705"/>
                </a:lnTo>
                <a:lnTo>
                  <a:pt x="60034" y="40909"/>
                </a:lnTo>
                <a:lnTo>
                  <a:pt x="60136" y="40909"/>
                </a:lnTo>
                <a:lnTo>
                  <a:pt x="59727" y="41830"/>
                </a:lnTo>
                <a:lnTo>
                  <a:pt x="60750" y="40500"/>
                </a:lnTo>
                <a:lnTo>
                  <a:pt x="60750" y="39375"/>
                </a:lnTo>
                <a:lnTo>
                  <a:pt x="61057" y="39886"/>
                </a:lnTo>
                <a:lnTo>
                  <a:pt x="62182" y="38864"/>
                </a:lnTo>
                <a:lnTo>
                  <a:pt x="62386" y="38455"/>
                </a:lnTo>
                <a:lnTo>
                  <a:pt x="62284" y="38250"/>
                </a:lnTo>
                <a:lnTo>
                  <a:pt x="62591" y="37636"/>
                </a:lnTo>
                <a:lnTo>
                  <a:pt x="62489" y="38148"/>
                </a:lnTo>
                <a:lnTo>
                  <a:pt x="64943" y="37125"/>
                </a:lnTo>
                <a:lnTo>
                  <a:pt x="65045" y="37227"/>
                </a:lnTo>
                <a:lnTo>
                  <a:pt x="65148" y="37125"/>
                </a:lnTo>
                <a:lnTo>
                  <a:pt x="65148" y="37125"/>
                </a:lnTo>
                <a:lnTo>
                  <a:pt x="65045" y="37432"/>
                </a:lnTo>
                <a:lnTo>
                  <a:pt x="65557" y="37227"/>
                </a:lnTo>
                <a:lnTo>
                  <a:pt x="65557" y="37227"/>
                </a:lnTo>
                <a:lnTo>
                  <a:pt x="65455" y="37330"/>
                </a:lnTo>
                <a:lnTo>
                  <a:pt x="66068" y="37227"/>
                </a:lnTo>
                <a:lnTo>
                  <a:pt x="65966" y="36818"/>
                </a:lnTo>
                <a:lnTo>
                  <a:pt x="65761" y="37125"/>
                </a:lnTo>
                <a:lnTo>
                  <a:pt x="65455" y="36614"/>
                </a:lnTo>
                <a:lnTo>
                  <a:pt x="66784" y="35080"/>
                </a:lnTo>
                <a:lnTo>
                  <a:pt x="66886" y="35182"/>
                </a:lnTo>
                <a:lnTo>
                  <a:pt x="66989" y="34977"/>
                </a:lnTo>
                <a:lnTo>
                  <a:pt x="66989" y="35080"/>
                </a:lnTo>
                <a:lnTo>
                  <a:pt x="67091" y="34875"/>
                </a:lnTo>
                <a:lnTo>
                  <a:pt x="67091" y="35080"/>
                </a:lnTo>
                <a:lnTo>
                  <a:pt x="67193" y="34977"/>
                </a:lnTo>
                <a:lnTo>
                  <a:pt x="68011" y="34364"/>
                </a:lnTo>
                <a:lnTo>
                  <a:pt x="68011" y="34466"/>
                </a:lnTo>
                <a:lnTo>
                  <a:pt x="67909" y="34568"/>
                </a:lnTo>
                <a:lnTo>
                  <a:pt x="68114" y="34670"/>
                </a:lnTo>
                <a:lnTo>
                  <a:pt x="68216" y="34364"/>
                </a:lnTo>
                <a:lnTo>
                  <a:pt x="68523" y="34568"/>
                </a:lnTo>
                <a:lnTo>
                  <a:pt x="69136" y="34261"/>
                </a:lnTo>
                <a:lnTo>
                  <a:pt x="69545" y="33648"/>
                </a:lnTo>
                <a:lnTo>
                  <a:pt x="70568" y="33443"/>
                </a:lnTo>
                <a:lnTo>
                  <a:pt x="70466" y="33545"/>
                </a:lnTo>
                <a:lnTo>
                  <a:pt x="71795" y="32932"/>
                </a:lnTo>
                <a:lnTo>
                  <a:pt x="72102" y="33034"/>
                </a:lnTo>
                <a:lnTo>
                  <a:pt x="71386" y="33443"/>
                </a:lnTo>
                <a:lnTo>
                  <a:pt x="72716" y="33443"/>
                </a:lnTo>
                <a:lnTo>
                  <a:pt x="71898" y="33852"/>
                </a:lnTo>
                <a:lnTo>
                  <a:pt x="71898" y="33545"/>
                </a:lnTo>
                <a:lnTo>
                  <a:pt x="71795" y="33545"/>
                </a:lnTo>
                <a:lnTo>
                  <a:pt x="70568" y="34261"/>
                </a:lnTo>
                <a:lnTo>
                  <a:pt x="70568" y="34261"/>
                </a:lnTo>
                <a:lnTo>
                  <a:pt x="70364" y="34364"/>
                </a:lnTo>
                <a:lnTo>
                  <a:pt x="69955" y="35182"/>
                </a:lnTo>
                <a:lnTo>
                  <a:pt x="70261" y="35386"/>
                </a:lnTo>
                <a:lnTo>
                  <a:pt x="71795" y="34364"/>
                </a:lnTo>
                <a:lnTo>
                  <a:pt x="71795" y="34466"/>
                </a:lnTo>
                <a:lnTo>
                  <a:pt x="71898" y="34261"/>
                </a:lnTo>
                <a:lnTo>
                  <a:pt x="74250" y="33648"/>
                </a:lnTo>
                <a:lnTo>
                  <a:pt x="74250" y="33443"/>
                </a:lnTo>
                <a:lnTo>
                  <a:pt x="74250" y="33136"/>
                </a:lnTo>
                <a:lnTo>
                  <a:pt x="73943" y="32932"/>
                </a:lnTo>
                <a:lnTo>
                  <a:pt x="73227" y="33239"/>
                </a:lnTo>
                <a:lnTo>
                  <a:pt x="73330" y="33136"/>
                </a:lnTo>
                <a:lnTo>
                  <a:pt x="72307" y="32830"/>
                </a:lnTo>
                <a:lnTo>
                  <a:pt x="72511" y="32727"/>
                </a:lnTo>
                <a:lnTo>
                  <a:pt x="72000" y="32420"/>
                </a:lnTo>
                <a:lnTo>
                  <a:pt x="72000" y="31807"/>
                </a:lnTo>
                <a:lnTo>
                  <a:pt x="71693" y="31705"/>
                </a:lnTo>
                <a:lnTo>
                  <a:pt x="72409" y="31091"/>
                </a:lnTo>
                <a:lnTo>
                  <a:pt x="72146" y="31003"/>
                </a:lnTo>
                <a:lnTo>
                  <a:pt x="72146" y="31003"/>
                </a:lnTo>
                <a:lnTo>
                  <a:pt x="71795" y="31091"/>
                </a:lnTo>
                <a:lnTo>
                  <a:pt x="70875" y="30784"/>
                </a:lnTo>
                <a:lnTo>
                  <a:pt x="72102" y="30784"/>
                </a:lnTo>
                <a:lnTo>
                  <a:pt x="72818" y="29966"/>
                </a:lnTo>
                <a:lnTo>
                  <a:pt x="70568" y="29966"/>
                </a:lnTo>
                <a:lnTo>
                  <a:pt x="63307" y="33852"/>
                </a:lnTo>
                <a:lnTo>
                  <a:pt x="63307" y="33852"/>
                </a:lnTo>
                <a:lnTo>
                  <a:pt x="68114" y="31091"/>
                </a:lnTo>
                <a:lnTo>
                  <a:pt x="67602" y="30375"/>
                </a:lnTo>
                <a:lnTo>
                  <a:pt x="79977" y="27205"/>
                </a:lnTo>
                <a:lnTo>
                  <a:pt x="80795" y="26489"/>
                </a:lnTo>
                <a:lnTo>
                  <a:pt x="80591" y="26284"/>
                </a:lnTo>
                <a:lnTo>
                  <a:pt x="81000" y="26080"/>
                </a:lnTo>
                <a:lnTo>
                  <a:pt x="81205" y="25466"/>
                </a:lnTo>
                <a:lnTo>
                  <a:pt x="80898" y="25159"/>
                </a:lnTo>
                <a:lnTo>
                  <a:pt x="80080" y="25364"/>
                </a:lnTo>
                <a:lnTo>
                  <a:pt x="79977" y="25261"/>
                </a:lnTo>
                <a:lnTo>
                  <a:pt x="80386" y="24852"/>
                </a:lnTo>
                <a:lnTo>
                  <a:pt x="79875" y="24750"/>
                </a:lnTo>
                <a:lnTo>
                  <a:pt x="77727" y="25568"/>
                </a:lnTo>
                <a:lnTo>
                  <a:pt x="78034" y="25364"/>
                </a:lnTo>
                <a:lnTo>
                  <a:pt x="77830" y="25261"/>
                </a:lnTo>
                <a:lnTo>
                  <a:pt x="80182" y="24545"/>
                </a:lnTo>
                <a:lnTo>
                  <a:pt x="80182" y="24034"/>
                </a:lnTo>
                <a:lnTo>
                  <a:pt x="79773" y="24136"/>
                </a:lnTo>
                <a:lnTo>
                  <a:pt x="79261" y="23727"/>
                </a:lnTo>
                <a:lnTo>
                  <a:pt x="78648" y="24034"/>
                </a:lnTo>
                <a:lnTo>
                  <a:pt x="79159" y="23727"/>
                </a:lnTo>
                <a:lnTo>
                  <a:pt x="78852" y="23625"/>
                </a:lnTo>
                <a:lnTo>
                  <a:pt x="78239" y="23830"/>
                </a:lnTo>
                <a:lnTo>
                  <a:pt x="78648" y="23523"/>
                </a:lnTo>
                <a:lnTo>
                  <a:pt x="78648" y="23114"/>
                </a:lnTo>
                <a:lnTo>
                  <a:pt x="78545" y="23216"/>
                </a:lnTo>
                <a:lnTo>
                  <a:pt x="78443" y="23011"/>
                </a:lnTo>
                <a:lnTo>
                  <a:pt x="77932" y="22909"/>
                </a:lnTo>
                <a:lnTo>
                  <a:pt x="78136" y="22705"/>
                </a:lnTo>
                <a:lnTo>
                  <a:pt x="77830" y="22705"/>
                </a:lnTo>
                <a:lnTo>
                  <a:pt x="78136" y="22602"/>
                </a:lnTo>
                <a:lnTo>
                  <a:pt x="77727" y="22500"/>
                </a:lnTo>
                <a:lnTo>
                  <a:pt x="77932" y="22398"/>
                </a:lnTo>
                <a:lnTo>
                  <a:pt x="77523" y="22193"/>
                </a:lnTo>
                <a:lnTo>
                  <a:pt x="78341" y="22091"/>
                </a:lnTo>
                <a:lnTo>
                  <a:pt x="77727" y="21477"/>
                </a:lnTo>
                <a:lnTo>
                  <a:pt x="78341" y="21170"/>
                </a:lnTo>
                <a:lnTo>
                  <a:pt x="78034" y="20864"/>
                </a:lnTo>
                <a:lnTo>
                  <a:pt x="77420" y="20966"/>
                </a:lnTo>
                <a:lnTo>
                  <a:pt x="77420" y="20966"/>
                </a:lnTo>
                <a:lnTo>
                  <a:pt x="78136" y="20557"/>
                </a:lnTo>
                <a:lnTo>
                  <a:pt x="77318" y="20659"/>
                </a:lnTo>
                <a:lnTo>
                  <a:pt x="77318" y="20659"/>
                </a:lnTo>
                <a:lnTo>
                  <a:pt x="77932" y="20455"/>
                </a:lnTo>
                <a:lnTo>
                  <a:pt x="77727" y="20148"/>
                </a:lnTo>
                <a:lnTo>
                  <a:pt x="77932" y="20045"/>
                </a:lnTo>
                <a:lnTo>
                  <a:pt x="77318" y="20045"/>
                </a:lnTo>
                <a:lnTo>
                  <a:pt x="77727" y="19943"/>
                </a:lnTo>
                <a:lnTo>
                  <a:pt x="77523" y="19636"/>
                </a:lnTo>
                <a:lnTo>
                  <a:pt x="77727" y="19534"/>
                </a:lnTo>
                <a:lnTo>
                  <a:pt x="77625" y="19330"/>
                </a:lnTo>
                <a:lnTo>
                  <a:pt x="77420" y="19330"/>
                </a:lnTo>
                <a:lnTo>
                  <a:pt x="77216" y="19125"/>
                </a:lnTo>
                <a:lnTo>
                  <a:pt x="77216" y="18818"/>
                </a:lnTo>
                <a:lnTo>
                  <a:pt x="76705" y="19739"/>
                </a:lnTo>
                <a:lnTo>
                  <a:pt x="76398" y="19739"/>
                </a:lnTo>
                <a:lnTo>
                  <a:pt x="76295" y="20045"/>
                </a:lnTo>
                <a:lnTo>
                  <a:pt x="75580" y="20557"/>
                </a:lnTo>
                <a:lnTo>
                  <a:pt x="75477" y="20250"/>
                </a:lnTo>
                <a:lnTo>
                  <a:pt x="74148" y="21068"/>
                </a:lnTo>
                <a:lnTo>
                  <a:pt x="74250" y="20659"/>
                </a:lnTo>
                <a:lnTo>
                  <a:pt x="73943" y="20864"/>
                </a:lnTo>
                <a:lnTo>
                  <a:pt x="73841" y="20761"/>
                </a:lnTo>
                <a:lnTo>
                  <a:pt x="73739" y="20761"/>
                </a:lnTo>
                <a:lnTo>
                  <a:pt x="73943" y="20250"/>
                </a:lnTo>
                <a:lnTo>
                  <a:pt x="72716" y="20250"/>
                </a:lnTo>
                <a:lnTo>
                  <a:pt x="73534" y="19739"/>
                </a:lnTo>
                <a:lnTo>
                  <a:pt x="73330" y="19739"/>
                </a:lnTo>
                <a:lnTo>
                  <a:pt x="73534" y="19330"/>
                </a:lnTo>
                <a:lnTo>
                  <a:pt x="72920" y="19125"/>
                </a:lnTo>
                <a:lnTo>
                  <a:pt x="73636" y="19023"/>
                </a:lnTo>
                <a:lnTo>
                  <a:pt x="74148" y="18102"/>
                </a:lnTo>
                <a:lnTo>
                  <a:pt x="74148" y="18102"/>
                </a:lnTo>
                <a:lnTo>
                  <a:pt x="73841" y="18307"/>
                </a:lnTo>
                <a:lnTo>
                  <a:pt x="72716" y="17795"/>
                </a:lnTo>
                <a:lnTo>
                  <a:pt x="73023" y="17591"/>
                </a:lnTo>
                <a:lnTo>
                  <a:pt x="72511" y="17591"/>
                </a:lnTo>
                <a:lnTo>
                  <a:pt x="72000" y="16875"/>
                </a:lnTo>
                <a:lnTo>
                  <a:pt x="70364" y="17080"/>
                </a:lnTo>
                <a:lnTo>
                  <a:pt x="70466" y="16977"/>
                </a:lnTo>
                <a:lnTo>
                  <a:pt x="68932" y="16875"/>
                </a:lnTo>
                <a:lnTo>
                  <a:pt x="68727" y="17693"/>
                </a:lnTo>
                <a:lnTo>
                  <a:pt x="67909" y="18307"/>
                </a:lnTo>
                <a:lnTo>
                  <a:pt x="68318" y="18307"/>
                </a:lnTo>
                <a:lnTo>
                  <a:pt x="67909" y="19023"/>
                </a:lnTo>
                <a:lnTo>
                  <a:pt x="68114" y="19125"/>
                </a:lnTo>
                <a:lnTo>
                  <a:pt x="66580" y="20250"/>
                </a:lnTo>
                <a:lnTo>
                  <a:pt x="67193" y="21784"/>
                </a:lnTo>
                <a:lnTo>
                  <a:pt x="63511" y="24239"/>
                </a:lnTo>
                <a:lnTo>
                  <a:pt x="63716" y="24750"/>
                </a:lnTo>
                <a:lnTo>
                  <a:pt x="63614" y="24750"/>
                </a:lnTo>
                <a:lnTo>
                  <a:pt x="63716" y="25057"/>
                </a:lnTo>
                <a:lnTo>
                  <a:pt x="63307" y="26591"/>
                </a:lnTo>
                <a:lnTo>
                  <a:pt x="62693" y="27000"/>
                </a:lnTo>
                <a:lnTo>
                  <a:pt x="62795" y="27307"/>
                </a:lnTo>
                <a:lnTo>
                  <a:pt x="62489" y="27614"/>
                </a:lnTo>
                <a:lnTo>
                  <a:pt x="62386" y="27205"/>
                </a:lnTo>
                <a:lnTo>
                  <a:pt x="61977" y="27511"/>
                </a:lnTo>
                <a:lnTo>
                  <a:pt x="61977" y="28023"/>
                </a:lnTo>
                <a:lnTo>
                  <a:pt x="60955" y="27716"/>
                </a:lnTo>
                <a:lnTo>
                  <a:pt x="61364" y="27000"/>
                </a:lnTo>
                <a:lnTo>
                  <a:pt x="60648" y="26591"/>
                </a:lnTo>
                <a:lnTo>
                  <a:pt x="61466" y="24341"/>
                </a:lnTo>
                <a:lnTo>
                  <a:pt x="60852" y="23625"/>
                </a:lnTo>
                <a:lnTo>
                  <a:pt x="59420" y="23830"/>
                </a:lnTo>
                <a:lnTo>
                  <a:pt x="59216" y="23216"/>
                </a:lnTo>
                <a:lnTo>
                  <a:pt x="57682" y="22091"/>
                </a:lnTo>
                <a:lnTo>
                  <a:pt x="55227" y="21989"/>
                </a:lnTo>
                <a:lnTo>
                  <a:pt x="55330" y="21886"/>
                </a:lnTo>
                <a:lnTo>
                  <a:pt x="54920" y="22091"/>
                </a:lnTo>
                <a:lnTo>
                  <a:pt x="55636" y="20761"/>
                </a:lnTo>
                <a:lnTo>
                  <a:pt x="55534" y="20250"/>
                </a:lnTo>
                <a:lnTo>
                  <a:pt x="54614" y="20761"/>
                </a:lnTo>
                <a:lnTo>
                  <a:pt x="54920" y="20352"/>
                </a:lnTo>
                <a:lnTo>
                  <a:pt x="54716" y="20045"/>
                </a:lnTo>
                <a:lnTo>
                  <a:pt x="57580" y="17489"/>
                </a:lnTo>
                <a:lnTo>
                  <a:pt x="57580" y="17284"/>
                </a:lnTo>
                <a:lnTo>
                  <a:pt x="58091" y="16875"/>
                </a:lnTo>
                <a:lnTo>
                  <a:pt x="58398" y="17080"/>
                </a:lnTo>
                <a:lnTo>
                  <a:pt x="58398" y="16875"/>
                </a:lnTo>
                <a:lnTo>
                  <a:pt x="59114" y="16670"/>
                </a:lnTo>
                <a:lnTo>
                  <a:pt x="59216" y="16466"/>
                </a:lnTo>
                <a:lnTo>
                  <a:pt x="60136" y="16364"/>
                </a:lnTo>
                <a:lnTo>
                  <a:pt x="60239" y="15852"/>
                </a:lnTo>
                <a:lnTo>
                  <a:pt x="59830" y="15648"/>
                </a:lnTo>
                <a:lnTo>
                  <a:pt x="59420" y="15852"/>
                </a:lnTo>
                <a:lnTo>
                  <a:pt x="59727" y="15648"/>
                </a:lnTo>
                <a:lnTo>
                  <a:pt x="59011" y="15443"/>
                </a:lnTo>
                <a:lnTo>
                  <a:pt x="58909" y="15239"/>
                </a:lnTo>
                <a:lnTo>
                  <a:pt x="59932" y="15545"/>
                </a:lnTo>
                <a:lnTo>
                  <a:pt x="59932" y="15648"/>
                </a:lnTo>
                <a:lnTo>
                  <a:pt x="64227" y="14318"/>
                </a:lnTo>
                <a:lnTo>
                  <a:pt x="61670" y="13602"/>
                </a:lnTo>
                <a:lnTo>
                  <a:pt x="62693" y="13705"/>
                </a:lnTo>
                <a:lnTo>
                  <a:pt x="64330" y="14114"/>
                </a:lnTo>
                <a:lnTo>
                  <a:pt x="65455" y="13602"/>
                </a:lnTo>
                <a:lnTo>
                  <a:pt x="65250" y="13193"/>
                </a:lnTo>
                <a:lnTo>
                  <a:pt x="66170" y="13091"/>
                </a:lnTo>
                <a:lnTo>
                  <a:pt x="66375" y="13398"/>
                </a:lnTo>
                <a:lnTo>
                  <a:pt x="66784" y="13295"/>
                </a:lnTo>
                <a:lnTo>
                  <a:pt x="67091" y="13091"/>
                </a:lnTo>
                <a:lnTo>
                  <a:pt x="66580" y="12784"/>
                </a:lnTo>
                <a:lnTo>
                  <a:pt x="66580" y="12784"/>
                </a:lnTo>
                <a:lnTo>
                  <a:pt x="67091" y="12886"/>
                </a:lnTo>
                <a:lnTo>
                  <a:pt x="67398" y="13295"/>
                </a:lnTo>
                <a:lnTo>
                  <a:pt x="69545" y="12273"/>
                </a:lnTo>
                <a:lnTo>
                  <a:pt x="69443" y="11659"/>
                </a:lnTo>
                <a:lnTo>
                  <a:pt x="69955" y="11045"/>
                </a:lnTo>
                <a:lnTo>
                  <a:pt x="70568" y="10841"/>
                </a:lnTo>
                <a:lnTo>
                  <a:pt x="69955" y="10739"/>
                </a:lnTo>
                <a:lnTo>
                  <a:pt x="69852" y="10534"/>
                </a:lnTo>
                <a:lnTo>
                  <a:pt x="70159" y="10432"/>
                </a:lnTo>
                <a:lnTo>
                  <a:pt x="68216" y="10227"/>
                </a:lnTo>
                <a:lnTo>
                  <a:pt x="67909" y="10739"/>
                </a:lnTo>
                <a:lnTo>
                  <a:pt x="68114" y="10943"/>
                </a:lnTo>
                <a:lnTo>
                  <a:pt x="67807" y="11045"/>
                </a:lnTo>
                <a:lnTo>
                  <a:pt x="68011" y="11148"/>
                </a:lnTo>
                <a:lnTo>
                  <a:pt x="65352" y="12580"/>
                </a:lnTo>
                <a:lnTo>
                  <a:pt x="65148" y="11761"/>
                </a:lnTo>
                <a:lnTo>
                  <a:pt x="65352" y="11557"/>
                </a:lnTo>
                <a:lnTo>
                  <a:pt x="65455" y="11557"/>
                </a:lnTo>
                <a:lnTo>
                  <a:pt x="65864" y="11045"/>
                </a:lnTo>
                <a:lnTo>
                  <a:pt x="64841" y="11045"/>
                </a:lnTo>
                <a:lnTo>
                  <a:pt x="64023" y="11557"/>
                </a:lnTo>
                <a:lnTo>
                  <a:pt x="64023" y="11557"/>
                </a:lnTo>
                <a:lnTo>
                  <a:pt x="64125" y="10739"/>
                </a:lnTo>
                <a:lnTo>
                  <a:pt x="64739" y="10534"/>
                </a:lnTo>
                <a:lnTo>
                  <a:pt x="64125" y="10534"/>
                </a:lnTo>
                <a:lnTo>
                  <a:pt x="64432" y="10432"/>
                </a:lnTo>
                <a:lnTo>
                  <a:pt x="63307" y="10330"/>
                </a:lnTo>
                <a:lnTo>
                  <a:pt x="64125" y="10023"/>
                </a:lnTo>
                <a:lnTo>
                  <a:pt x="63818" y="10023"/>
                </a:lnTo>
                <a:lnTo>
                  <a:pt x="64330" y="9920"/>
                </a:lnTo>
                <a:lnTo>
                  <a:pt x="64125" y="9409"/>
                </a:lnTo>
                <a:lnTo>
                  <a:pt x="64432" y="9000"/>
                </a:lnTo>
                <a:lnTo>
                  <a:pt x="64227" y="8591"/>
                </a:lnTo>
                <a:lnTo>
                  <a:pt x="63920" y="8386"/>
                </a:lnTo>
                <a:close/>
              </a:path>
            </a:pathLst>
          </a:custGeom>
          <a:solidFill>
            <a:srgbClr val="1155CC">
              <a:alpha val="49620"/>
            </a:srgbClr>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626" name="Shape 626"/>
          <p:cNvSpPr txBox="1">
            <a:spLocks noGrp="1"/>
          </p:cNvSpPr>
          <p:nvPr>
            <p:ph type="title" idx="4294967295"/>
          </p:nvPr>
        </p:nvSpPr>
        <p:spPr>
          <a:xfrm>
            <a:off x="343759" y="536266"/>
            <a:ext cx="8501109" cy="385010"/>
          </a:xfrm>
          <a:prstGeom prst="rect">
            <a:avLst/>
          </a:prstGeom>
        </p:spPr>
        <p:txBody>
          <a:bodyPr spcFirstLastPara="1" wrap="square" lIns="91425" tIns="91425" rIns="91425" bIns="91425" anchor="b" anchorCtr="0">
            <a:noAutofit/>
          </a:bodyPr>
          <a:lstStyle/>
          <a:p>
            <a:r>
              <a:rPr lang="tr-TR" sz="4000" dirty="0">
                <a:solidFill>
                  <a:srgbClr val="002060"/>
                </a:solidFill>
                <a:latin typeface="Sniglet" panose="020B0604020202020204" charset="0"/>
              </a:rPr>
              <a:t>Dünya 2023</a:t>
            </a:r>
            <a:endParaRPr sz="4000" dirty="0"/>
          </a:p>
        </p:txBody>
      </p:sp>
      <p:sp>
        <p:nvSpPr>
          <p:cNvPr id="634" name="Shape 634"/>
          <p:cNvSpPr txBox="1">
            <a:spLocks noGrp="1"/>
          </p:cNvSpPr>
          <p:nvPr>
            <p:ph type="sldNum" idx="12"/>
          </p:nvPr>
        </p:nvSpPr>
        <p:spPr>
          <a:xfrm>
            <a:off x="4297650" y="4853299"/>
            <a:ext cx="548700" cy="2901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fld id="{00000000-1234-1234-1234-123412341234}" type="slidenum">
              <a:rPr lang="en"/>
              <a:pPr marL="0" lvl="0" indent="0">
                <a:spcBef>
                  <a:spcPts val="0"/>
                </a:spcBef>
                <a:spcAft>
                  <a:spcPts val="0"/>
                </a:spcAft>
                <a:buNone/>
              </a:pPr>
              <a:t>18</a:t>
            </a:fld>
            <a:endParaRPr/>
          </a:p>
        </p:txBody>
      </p:sp>
      <p:sp>
        <p:nvSpPr>
          <p:cNvPr id="2" name="Metin kutusu 1"/>
          <p:cNvSpPr txBox="1"/>
          <p:nvPr/>
        </p:nvSpPr>
        <p:spPr>
          <a:xfrm>
            <a:off x="343759" y="921276"/>
            <a:ext cx="3499471" cy="3893374"/>
          </a:xfrm>
          <a:prstGeom prst="rect">
            <a:avLst/>
          </a:prstGeom>
          <a:noFill/>
        </p:spPr>
        <p:txBody>
          <a:bodyPr wrap="square" rtlCol="0">
            <a:spAutoFit/>
          </a:bodyPr>
          <a:lstStyle/>
          <a:p>
            <a:pPr marL="285750" indent="-285750">
              <a:buClr>
                <a:schemeClr val="accent4"/>
              </a:buClr>
              <a:buFont typeface="Wingdings" panose="05000000000000000000" pitchFamily="2" charset="2"/>
              <a:buChar char="v"/>
            </a:pPr>
            <a:r>
              <a:rPr lang="tr-TR" sz="1300" dirty="0">
                <a:solidFill>
                  <a:srgbClr val="002060"/>
                </a:solidFill>
                <a:latin typeface="Sniglet" panose="020B0604020202020204" charset="0"/>
              </a:rPr>
              <a:t>Yeni teknolojilerin ekonomiye entegrasyonu, ekonomik büyüme ve refah imkânları getirirken birçok çalışanın da işini kaybetmesi tehlikesini beraberinde getirecektir. </a:t>
            </a:r>
          </a:p>
          <a:p>
            <a:pPr>
              <a:buClr>
                <a:schemeClr val="accent4"/>
              </a:buClr>
            </a:pPr>
            <a:endParaRPr lang="tr-TR" sz="1300" dirty="0">
              <a:solidFill>
                <a:srgbClr val="002060"/>
              </a:solidFill>
              <a:latin typeface="Sniglet" panose="020B0604020202020204" charset="0"/>
            </a:endParaRPr>
          </a:p>
          <a:p>
            <a:pPr marL="285750" indent="-285750">
              <a:buClr>
                <a:schemeClr val="accent4"/>
              </a:buClr>
              <a:buFont typeface="Wingdings" panose="05000000000000000000" pitchFamily="2" charset="2"/>
              <a:buChar char="v"/>
            </a:pPr>
            <a:r>
              <a:rPr lang="tr-TR" sz="1300" dirty="0">
                <a:solidFill>
                  <a:srgbClr val="002060"/>
                </a:solidFill>
                <a:latin typeface="Sniglet" panose="020B0604020202020204" charset="0"/>
              </a:rPr>
              <a:t>İşler makineler tarafından devralınırken aslında insanlar tarafından yapılması gereken yeni işler (bu makinelerin tasarlanması, üretilmesi ve idamesi) ortaya çıkacaktır. </a:t>
            </a:r>
          </a:p>
          <a:p>
            <a:pPr>
              <a:buClr>
                <a:schemeClr val="accent4"/>
              </a:buClr>
            </a:pPr>
            <a:endParaRPr lang="tr-TR" sz="1300" dirty="0">
              <a:solidFill>
                <a:srgbClr val="002060"/>
              </a:solidFill>
              <a:latin typeface="Sniglet" panose="020B0604020202020204" charset="0"/>
            </a:endParaRPr>
          </a:p>
          <a:p>
            <a:pPr marL="285750" indent="-285750">
              <a:buClr>
                <a:schemeClr val="accent4"/>
              </a:buClr>
              <a:buFont typeface="Wingdings" panose="05000000000000000000" pitchFamily="2" charset="2"/>
              <a:buChar char="v"/>
            </a:pPr>
            <a:r>
              <a:rPr lang="tr-TR" sz="1300" dirty="0">
                <a:solidFill>
                  <a:srgbClr val="002060"/>
                </a:solidFill>
                <a:latin typeface="Sniglet" panose="020B0604020202020204" charset="0"/>
              </a:rPr>
              <a:t>Klasik istihdam (kadrolu, sürekli iş) yerini proje temelli istihdama (sınırlı süreli, ya da iş paketi temelli sözleşmeler) bırakacağından uygun iş yönetim becerilerine (proje tasarlama, proje yönetimi, pazarlama, gibi) ihtiyaç duyulacaktır. </a:t>
            </a:r>
            <a:endParaRPr lang="tr-TR" sz="1300" dirty="0">
              <a:latin typeface="Sniglet" panose="020B0604020202020204" charset="0"/>
            </a:endParaRPr>
          </a:p>
        </p:txBody>
      </p:sp>
      <p:pic>
        <p:nvPicPr>
          <p:cNvPr id="3" name="Resim 2"/>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5454464" y="3345243"/>
            <a:ext cx="2823264" cy="1508056"/>
          </a:xfrm>
          <a:prstGeom prst="rect">
            <a:avLst/>
          </a:prstGeom>
        </p:spPr>
      </p:pic>
    </p:spTree>
    <p:extLst>
      <p:ext uri="{BB962C8B-B14F-4D97-AF65-F5344CB8AC3E}">
        <p14:creationId xmlns="" xmlns:p14="http://schemas.microsoft.com/office/powerpoint/2010/main" val="1799368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24"/>
        <p:cNvGrpSpPr/>
        <p:nvPr/>
      </p:nvGrpSpPr>
      <p:grpSpPr>
        <a:xfrm>
          <a:off x="0" y="0"/>
          <a:ext cx="0" cy="0"/>
          <a:chOff x="0" y="0"/>
          <a:chExt cx="0" cy="0"/>
        </a:xfrm>
      </p:grpSpPr>
      <p:sp>
        <p:nvSpPr>
          <p:cNvPr id="625" name="Shape 625"/>
          <p:cNvSpPr/>
          <p:nvPr/>
        </p:nvSpPr>
        <p:spPr>
          <a:xfrm>
            <a:off x="3416968" y="137504"/>
            <a:ext cx="5727032" cy="3217588"/>
          </a:xfrm>
          <a:custGeom>
            <a:avLst/>
            <a:gdLst/>
            <a:ahLst/>
            <a:cxnLst/>
            <a:rect l="0" t="0" r="0" b="0"/>
            <a:pathLst>
              <a:path w="285750" h="136125" extrusionOk="0">
                <a:moveTo>
                  <a:pt x="74830" y="1313"/>
                </a:moveTo>
                <a:lnTo>
                  <a:pt x="74352" y="1330"/>
                </a:lnTo>
                <a:lnTo>
                  <a:pt x="74864" y="1330"/>
                </a:lnTo>
                <a:lnTo>
                  <a:pt x="74830" y="1313"/>
                </a:lnTo>
                <a:close/>
                <a:moveTo>
                  <a:pt x="77830" y="1739"/>
                </a:moveTo>
                <a:lnTo>
                  <a:pt x="77830" y="1739"/>
                </a:lnTo>
                <a:lnTo>
                  <a:pt x="77830" y="1739"/>
                </a:lnTo>
                <a:close/>
                <a:moveTo>
                  <a:pt x="176011" y="1432"/>
                </a:moveTo>
                <a:lnTo>
                  <a:pt x="176114" y="1636"/>
                </a:lnTo>
                <a:lnTo>
                  <a:pt x="175500" y="1841"/>
                </a:lnTo>
                <a:lnTo>
                  <a:pt x="175807" y="1943"/>
                </a:lnTo>
                <a:lnTo>
                  <a:pt x="178875" y="1943"/>
                </a:lnTo>
                <a:lnTo>
                  <a:pt x="178773" y="1636"/>
                </a:lnTo>
                <a:lnTo>
                  <a:pt x="176011" y="1432"/>
                </a:lnTo>
                <a:close/>
                <a:moveTo>
                  <a:pt x="135102" y="1841"/>
                </a:moveTo>
                <a:lnTo>
                  <a:pt x="134898" y="1943"/>
                </a:lnTo>
                <a:lnTo>
                  <a:pt x="135102" y="2045"/>
                </a:lnTo>
                <a:lnTo>
                  <a:pt x="134489" y="2045"/>
                </a:lnTo>
                <a:lnTo>
                  <a:pt x="134795" y="2148"/>
                </a:lnTo>
                <a:lnTo>
                  <a:pt x="134489" y="2148"/>
                </a:lnTo>
                <a:lnTo>
                  <a:pt x="135920" y="2352"/>
                </a:lnTo>
                <a:lnTo>
                  <a:pt x="135307" y="2455"/>
                </a:lnTo>
                <a:lnTo>
                  <a:pt x="137148" y="2557"/>
                </a:lnTo>
                <a:lnTo>
                  <a:pt x="137148" y="2659"/>
                </a:lnTo>
                <a:lnTo>
                  <a:pt x="139500" y="2148"/>
                </a:lnTo>
                <a:lnTo>
                  <a:pt x="137148" y="2045"/>
                </a:lnTo>
                <a:lnTo>
                  <a:pt x="137250" y="1841"/>
                </a:lnTo>
                <a:lnTo>
                  <a:pt x="136739" y="1841"/>
                </a:lnTo>
                <a:lnTo>
                  <a:pt x="136739" y="2045"/>
                </a:lnTo>
                <a:lnTo>
                  <a:pt x="135102" y="1841"/>
                </a:lnTo>
                <a:close/>
                <a:moveTo>
                  <a:pt x="178466" y="2045"/>
                </a:moveTo>
                <a:lnTo>
                  <a:pt x="177443" y="2148"/>
                </a:lnTo>
                <a:lnTo>
                  <a:pt x="177136" y="2455"/>
                </a:lnTo>
                <a:lnTo>
                  <a:pt x="181534" y="2864"/>
                </a:lnTo>
                <a:lnTo>
                  <a:pt x="181534" y="2864"/>
                </a:lnTo>
                <a:lnTo>
                  <a:pt x="180716" y="2659"/>
                </a:lnTo>
                <a:lnTo>
                  <a:pt x="181023" y="2659"/>
                </a:lnTo>
                <a:lnTo>
                  <a:pt x="180818" y="2250"/>
                </a:lnTo>
                <a:lnTo>
                  <a:pt x="178466" y="2045"/>
                </a:lnTo>
                <a:close/>
                <a:moveTo>
                  <a:pt x="75068" y="3170"/>
                </a:moveTo>
                <a:lnTo>
                  <a:pt x="74870" y="3225"/>
                </a:lnTo>
                <a:lnTo>
                  <a:pt x="75022" y="3201"/>
                </a:lnTo>
                <a:lnTo>
                  <a:pt x="75022" y="3201"/>
                </a:lnTo>
                <a:lnTo>
                  <a:pt x="75068" y="3170"/>
                </a:lnTo>
                <a:close/>
                <a:moveTo>
                  <a:pt x="72920" y="1227"/>
                </a:moveTo>
                <a:lnTo>
                  <a:pt x="72102" y="1330"/>
                </a:lnTo>
                <a:lnTo>
                  <a:pt x="72511" y="1330"/>
                </a:lnTo>
                <a:lnTo>
                  <a:pt x="70977" y="1534"/>
                </a:lnTo>
                <a:lnTo>
                  <a:pt x="71591" y="1739"/>
                </a:lnTo>
                <a:lnTo>
                  <a:pt x="70364" y="1739"/>
                </a:lnTo>
                <a:lnTo>
                  <a:pt x="70568" y="1841"/>
                </a:lnTo>
                <a:lnTo>
                  <a:pt x="70057" y="1943"/>
                </a:lnTo>
                <a:lnTo>
                  <a:pt x="71080" y="2045"/>
                </a:lnTo>
                <a:lnTo>
                  <a:pt x="69648" y="2045"/>
                </a:lnTo>
                <a:lnTo>
                  <a:pt x="69750" y="2352"/>
                </a:lnTo>
                <a:lnTo>
                  <a:pt x="70670" y="2352"/>
                </a:lnTo>
                <a:lnTo>
                  <a:pt x="69545" y="2557"/>
                </a:lnTo>
                <a:lnTo>
                  <a:pt x="70568" y="2557"/>
                </a:lnTo>
                <a:lnTo>
                  <a:pt x="70466" y="2659"/>
                </a:lnTo>
                <a:lnTo>
                  <a:pt x="72102" y="2557"/>
                </a:lnTo>
                <a:lnTo>
                  <a:pt x="70773" y="2761"/>
                </a:lnTo>
                <a:lnTo>
                  <a:pt x="70466" y="2966"/>
                </a:lnTo>
                <a:lnTo>
                  <a:pt x="70159" y="3068"/>
                </a:lnTo>
                <a:lnTo>
                  <a:pt x="70977" y="3170"/>
                </a:lnTo>
                <a:lnTo>
                  <a:pt x="70364" y="3273"/>
                </a:lnTo>
                <a:lnTo>
                  <a:pt x="72102" y="3477"/>
                </a:lnTo>
                <a:lnTo>
                  <a:pt x="72102" y="3170"/>
                </a:lnTo>
                <a:lnTo>
                  <a:pt x="72307" y="3273"/>
                </a:lnTo>
                <a:lnTo>
                  <a:pt x="73330" y="3170"/>
                </a:lnTo>
                <a:lnTo>
                  <a:pt x="73227" y="3068"/>
                </a:lnTo>
                <a:lnTo>
                  <a:pt x="73739" y="2864"/>
                </a:lnTo>
                <a:lnTo>
                  <a:pt x="73432" y="3068"/>
                </a:lnTo>
                <a:lnTo>
                  <a:pt x="75580" y="2557"/>
                </a:lnTo>
                <a:lnTo>
                  <a:pt x="74557" y="2455"/>
                </a:lnTo>
                <a:lnTo>
                  <a:pt x="74659" y="2045"/>
                </a:lnTo>
                <a:lnTo>
                  <a:pt x="74966" y="1841"/>
                </a:lnTo>
                <a:lnTo>
                  <a:pt x="74352" y="1943"/>
                </a:lnTo>
                <a:lnTo>
                  <a:pt x="74455" y="2045"/>
                </a:lnTo>
                <a:lnTo>
                  <a:pt x="73534" y="1739"/>
                </a:lnTo>
                <a:lnTo>
                  <a:pt x="73534" y="1636"/>
                </a:lnTo>
                <a:lnTo>
                  <a:pt x="72920" y="1227"/>
                </a:lnTo>
                <a:close/>
                <a:moveTo>
                  <a:pt x="74870" y="3225"/>
                </a:moveTo>
                <a:lnTo>
                  <a:pt x="73227" y="3477"/>
                </a:lnTo>
                <a:lnTo>
                  <a:pt x="74301" y="3380"/>
                </a:lnTo>
                <a:lnTo>
                  <a:pt x="74301" y="3380"/>
                </a:lnTo>
                <a:lnTo>
                  <a:pt x="74870" y="3225"/>
                </a:lnTo>
                <a:close/>
                <a:moveTo>
                  <a:pt x="74352" y="3375"/>
                </a:moveTo>
                <a:lnTo>
                  <a:pt x="74301" y="3380"/>
                </a:lnTo>
                <a:lnTo>
                  <a:pt x="74301" y="3380"/>
                </a:lnTo>
                <a:lnTo>
                  <a:pt x="73943" y="3477"/>
                </a:lnTo>
                <a:lnTo>
                  <a:pt x="74352" y="3375"/>
                </a:lnTo>
                <a:close/>
                <a:moveTo>
                  <a:pt x="182148" y="2557"/>
                </a:moveTo>
                <a:lnTo>
                  <a:pt x="182250" y="2966"/>
                </a:lnTo>
                <a:lnTo>
                  <a:pt x="182148" y="3170"/>
                </a:lnTo>
                <a:lnTo>
                  <a:pt x="182045" y="3580"/>
                </a:lnTo>
                <a:lnTo>
                  <a:pt x="185114" y="3170"/>
                </a:lnTo>
                <a:lnTo>
                  <a:pt x="183682" y="2761"/>
                </a:lnTo>
                <a:lnTo>
                  <a:pt x="183170" y="2864"/>
                </a:lnTo>
                <a:lnTo>
                  <a:pt x="182966" y="2761"/>
                </a:lnTo>
                <a:lnTo>
                  <a:pt x="183068" y="2659"/>
                </a:lnTo>
                <a:lnTo>
                  <a:pt x="182455" y="2557"/>
                </a:lnTo>
                <a:lnTo>
                  <a:pt x="182455" y="2557"/>
                </a:lnTo>
                <a:lnTo>
                  <a:pt x="182557" y="2659"/>
                </a:lnTo>
                <a:lnTo>
                  <a:pt x="182148" y="2557"/>
                </a:lnTo>
                <a:close/>
                <a:moveTo>
                  <a:pt x="64739" y="2557"/>
                </a:moveTo>
                <a:lnTo>
                  <a:pt x="63614" y="2864"/>
                </a:lnTo>
                <a:lnTo>
                  <a:pt x="64023" y="2864"/>
                </a:lnTo>
                <a:lnTo>
                  <a:pt x="63716" y="2966"/>
                </a:lnTo>
                <a:lnTo>
                  <a:pt x="63716" y="2966"/>
                </a:lnTo>
                <a:lnTo>
                  <a:pt x="64432" y="2864"/>
                </a:lnTo>
                <a:lnTo>
                  <a:pt x="64125" y="2966"/>
                </a:lnTo>
                <a:lnTo>
                  <a:pt x="64534" y="3068"/>
                </a:lnTo>
                <a:lnTo>
                  <a:pt x="64125" y="3068"/>
                </a:lnTo>
                <a:lnTo>
                  <a:pt x="64330" y="3170"/>
                </a:lnTo>
                <a:lnTo>
                  <a:pt x="63511" y="3375"/>
                </a:lnTo>
                <a:lnTo>
                  <a:pt x="65352" y="3477"/>
                </a:lnTo>
                <a:lnTo>
                  <a:pt x="65352" y="3580"/>
                </a:lnTo>
                <a:lnTo>
                  <a:pt x="66068" y="3682"/>
                </a:lnTo>
                <a:lnTo>
                  <a:pt x="66273" y="3375"/>
                </a:lnTo>
                <a:lnTo>
                  <a:pt x="66580" y="3170"/>
                </a:lnTo>
                <a:lnTo>
                  <a:pt x="65966" y="2966"/>
                </a:lnTo>
                <a:lnTo>
                  <a:pt x="66068" y="2864"/>
                </a:lnTo>
                <a:lnTo>
                  <a:pt x="65148" y="2966"/>
                </a:lnTo>
                <a:lnTo>
                  <a:pt x="65148" y="2864"/>
                </a:lnTo>
                <a:lnTo>
                  <a:pt x="64739" y="2557"/>
                </a:lnTo>
                <a:close/>
                <a:moveTo>
                  <a:pt x="67705" y="2966"/>
                </a:moveTo>
                <a:lnTo>
                  <a:pt x="67295" y="3273"/>
                </a:lnTo>
                <a:lnTo>
                  <a:pt x="67705" y="3477"/>
                </a:lnTo>
                <a:lnTo>
                  <a:pt x="67398" y="3682"/>
                </a:lnTo>
                <a:lnTo>
                  <a:pt x="69136" y="3273"/>
                </a:lnTo>
                <a:lnTo>
                  <a:pt x="67705" y="2966"/>
                </a:lnTo>
                <a:close/>
                <a:moveTo>
                  <a:pt x="136943" y="3170"/>
                </a:moveTo>
                <a:lnTo>
                  <a:pt x="135818" y="3273"/>
                </a:lnTo>
                <a:lnTo>
                  <a:pt x="136841" y="3682"/>
                </a:lnTo>
                <a:lnTo>
                  <a:pt x="136432" y="3886"/>
                </a:lnTo>
                <a:lnTo>
                  <a:pt x="137557" y="3886"/>
                </a:lnTo>
                <a:lnTo>
                  <a:pt x="137352" y="3989"/>
                </a:lnTo>
                <a:lnTo>
                  <a:pt x="137761" y="4091"/>
                </a:lnTo>
                <a:lnTo>
                  <a:pt x="138784" y="3784"/>
                </a:lnTo>
                <a:lnTo>
                  <a:pt x="137659" y="3477"/>
                </a:lnTo>
                <a:lnTo>
                  <a:pt x="137761" y="3477"/>
                </a:lnTo>
                <a:lnTo>
                  <a:pt x="137148" y="3375"/>
                </a:lnTo>
                <a:lnTo>
                  <a:pt x="136943" y="3170"/>
                </a:lnTo>
                <a:close/>
                <a:moveTo>
                  <a:pt x="131114" y="2250"/>
                </a:moveTo>
                <a:lnTo>
                  <a:pt x="131114" y="2352"/>
                </a:lnTo>
                <a:lnTo>
                  <a:pt x="130295" y="2352"/>
                </a:lnTo>
                <a:lnTo>
                  <a:pt x="131318" y="2864"/>
                </a:lnTo>
                <a:lnTo>
                  <a:pt x="130705" y="2864"/>
                </a:lnTo>
                <a:lnTo>
                  <a:pt x="131625" y="3375"/>
                </a:lnTo>
                <a:lnTo>
                  <a:pt x="132648" y="3273"/>
                </a:lnTo>
                <a:lnTo>
                  <a:pt x="132545" y="3170"/>
                </a:lnTo>
                <a:lnTo>
                  <a:pt x="132545" y="3068"/>
                </a:lnTo>
                <a:lnTo>
                  <a:pt x="132955" y="3068"/>
                </a:lnTo>
                <a:lnTo>
                  <a:pt x="133261" y="3273"/>
                </a:lnTo>
                <a:lnTo>
                  <a:pt x="133875" y="3068"/>
                </a:lnTo>
                <a:lnTo>
                  <a:pt x="133670" y="3170"/>
                </a:lnTo>
                <a:lnTo>
                  <a:pt x="134080" y="3273"/>
                </a:lnTo>
                <a:lnTo>
                  <a:pt x="132443" y="3580"/>
                </a:lnTo>
                <a:lnTo>
                  <a:pt x="132750" y="3784"/>
                </a:lnTo>
                <a:lnTo>
                  <a:pt x="134080" y="3784"/>
                </a:lnTo>
                <a:lnTo>
                  <a:pt x="132545" y="4091"/>
                </a:lnTo>
                <a:lnTo>
                  <a:pt x="134284" y="4602"/>
                </a:lnTo>
                <a:lnTo>
                  <a:pt x="134386" y="4398"/>
                </a:lnTo>
                <a:lnTo>
                  <a:pt x="134284" y="4295"/>
                </a:lnTo>
                <a:lnTo>
                  <a:pt x="134898" y="3886"/>
                </a:lnTo>
                <a:lnTo>
                  <a:pt x="134898" y="3580"/>
                </a:lnTo>
                <a:lnTo>
                  <a:pt x="135205" y="3477"/>
                </a:lnTo>
                <a:lnTo>
                  <a:pt x="135511" y="3170"/>
                </a:lnTo>
                <a:lnTo>
                  <a:pt x="136432" y="3068"/>
                </a:lnTo>
                <a:lnTo>
                  <a:pt x="135920" y="2864"/>
                </a:lnTo>
                <a:lnTo>
                  <a:pt x="136023" y="2761"/>
                </a:lnTo>
                <a:lnTo>
                  <a:pt x="134795" y="2659"/>
                </a:lnTo>
                <a:lnTo>
                  <a:pt x="134795" y="2455"/>
                </a:lnTo>
                <a:lnTo>
                  <a:pt x="134182" y="2557"/>
                </a:lnTo>
                <a:lnTo>
                  <a:pt x="134386" y="2352"/>
                </a:lnTo>
                <a:lnTo>
                  <a:pt x="133261" y="2250"/>
                </a:lnTo>
                <a:lnTo>
                  <a:pt x="133261" y="2250"/>
                </a:lnTo>
                <a:lnTo>
                  <a:pt x="133568" y="2864"/>
                </a:lnTo>
                <a:lnTo>
                  <a:pt x="133568" y="2864"/>
                </a:lnTo>
                <a:lnTo>
                  <a:pt x="132750" y="2455"/>
                </a:lnTo>
                <a:lnTo>
                  <a:pt x="131318" y="2455"/>
                </a:lnTo>
                <a:lnTo>
                  <a:pt x="131932" y="2250"/>
                </a:lnTo>
                <a:close/>
                <a:moveTo>
                  <a:pt x="66682" y="4398"/>
                </a:moveTo>
                <a:lnTo>
                  <a:pt x="66784" y="4500"/>
                </a:lnTo>
                <a:lnTo>
                  <a:pt x="66477" y="4500"/>
                </a:lnTo>
                <a:lnTo>
                  <a:pt x="67091" y="4705"/>
                </a:lnTo>
                <a:lnTo>
                  <a:pt x="66784" y="4705"/>
                </a:lnTo>
                <a:lnTo>
                  <a:pt x="68232" y="4795"/>
                </a:lnTo>
                <a:lnTo>
                  <a:pt x="68232" y="4795"/>
                </a:lnTo>
                <a:lnTo>
                  <a:pt x="68625" y="4500"/>
                </a:lnTo>
                <a:lnTo>
                  <a:pt x="66682" y="4398"/>
                </a:lnTo>
                <a:close/>
                <a:moveTo>
                  <a:pt x="68232" y="4795"/>
                </a:moveTo>
                <a:lnTo>
                  <a:pt x="68216" y="4807"/>
                </a:lnTo>
                <a:lnTo>
                  <a:pt x="68324" y="4801"/>
                </a:lnTo>
                <a:lnTo>
                  <a:pt x="68324" y="4801"/>
                </a:lnTo>
                <a:lnTo>
                  <a:pt x="68232" y="4795"/>
                </a:lnTo>
                <a:close/>
                <a:moveTo>
                  <a:pt x="71489" y="4500"/>
                </a:moveTo>
                <a:lnTo>
                  <a:pt x="70568" y="4705"/>
                </a:lnTo>
                <a:lnTo>
                  <a:pt x="71080" y="4807"/>
                </a:lnTo>
                <a:lnTo>
                  <a:pt x="71489" y="4500"/>
                </a:lnTo>
                <a:close/>
                <a:moveTo>
                  <a:pt x="81102" y="205"/>
                </a:moveTo>
                <a:lnTo>
                  <a:pt x="81614" y="409"/>
                </a:lnTo>
                <a:lnTo>
                  <a:pt x="80386" y="307"/>
                </a:lnTo>
                <a:lnTo>
                  <a:pt x="80489" y="409"/>
                </a:lnTo>
                <a:lnTo>
                  <a:pt x="79773" y="409"/>
                </a:lnTo>
                <a:lnTo>
                  <a:pt x="79977" y="511"/>
                </a:lnTo>
                <a:lnTo>
                  <a:pt x="79466" y="511"/>
                </a:lnTo>
                <a:lnTo>
                  <a:pt x="80693" y="920"/>
                </a:lnTo>
                <a:lnTo>
                  <a:pt x="80693" y="920"/>
                </a:lnTo>
                <a:lnTo>
                  <a:pt x="79159" y="716"/>
                </a:lnTo>
                <a:lnTo>
                  <a:pt x="77011" y="716"/>
                </a:lnTo>
                <a:lnTo>
                  <a:pt x="77727" y="818"/>
                </a:lnTo>
                <a:lnTo>
                  <a:pt x="73841" y="1023"/>
                </a:lnTo>
                <a:lnTo>
                  <a:pt x="73943" y="1125"/>
                </a:lnTo>
                <a:lnTo>
                  <a:pt x="74864" y="1023"/>
                </a:lnTo>
                <a:lnTo>
                  <a:pt x="74864" y="1023"/>
                </a:lnTo>
                <a:lnTo>
                  <a:pt x="74250" y="1125"/>
                </a:lnTo>
                <a:lnTo>
                  <a:pt x="75989" y="1125"/>
                </a:lnTo>
                <a:lnTo>
                  <a:pt x="74659" y="1227"/>
                </a:lnTo>
                <a:lnTo>
                  <a:pt x="74830" y="1313"/>
                </a:lnTo>
                <a:lnTo>
                  <a:pt x="74830" y="1313"/>
                </a:lnTo>
                <a:lnTo>
                  <a:pt x="77216" y="1227"/>
                </a:lnTo>
                <a:lnTo>
                  <a:pt x="74557" y="1534"/>
                </a:lnTo>
                <a:lnTo>
                  <a:pt x="74557" y="1534"/>
                </a:lnTo>
                <a:lnTo>
                  <a:pt x="78034" y="1330"/>
                </a:lnTo>
                <a:lnTo>
                  <a:pt x="75784" y="1739"/>
                </a:lnTo>
                <a:lnTo>
                  <a:pt x="75784" y="1739"/>
                </a:lnTo>
                <a:lnTo>
                  <a:pt x="78341" y="1636"/>
                </a:lnTo>
                <a:lnTo>
                  <a:pt x="78341" y="1636"/>
                </a:lnTo>
                <a:lnTo>
                  <a:pt x="77830" y="1739"/>
                </a:lnTo>
                <a:lnTo>
                  <a:pt x="81818" y="1125"/>
                </a:lnTo>
                <a:lnTo>
                  <a:pt x="81818" y="1125"/>
                </a:lnTo>
                <a:lnTo>
                  <a:pt x="80386" y="1534"/>
                </a:lnTo>
                <a:lnTo>
                  <a:pt x="81409" y="1534"/>
                </a:lnTo>
                <a:lnTo>
                  <a:pt x="77523" y="1943"/>
                </a:lnTo>
                <a:lnTo>
                  <a:pt x="78648" y="2352"/>
                </a:lnTo>
                <a:lnTo>
                  <a:pt x="78648" y="2352"/>
                </a:lnTo>
                <a:lnTo>
                  <a:pt x="75375" y="2045"/>
                </a:lnTo>
                <a:lnTo>
                  <a:pt x="75375" y="2352"/>
                </a:lnTo>
                <a:lnTo>
                  <a:pt x="76193" y="2761"/>
                </a:lnTo>
                <a:lnTo>
                  <a:pt x="75682" y="2761"/>
                </a:lnTo>
                <a:lnTo>
                  <a:pt x="77216" y="2864"/>
                </a:lnTo>
                <a:lnTo>
                  <a:pt x="75022" y="3201"/>
                </a:lnTo>
                <a:lnTo>
                  <a:pt x="75022" y="3201"/>
                </a:lnTo>
                <a:lnTo>
                  <a:pt x="74761" y="3375"/>
                </a:lnTo>
                <a:lnTo>
                  <a:pt x="75170" y="3477"/>
                </a:lnTo>
                <a:lnTo>
                  <a:pt x="74148" y="3682"/>
                </a:lnTo>
                <a:lnTo>
                  <a:pt x="74045" y="3886"/>
                </a:lnTo>
                <a:lnTo>
                  <a:pt x="75989" y="3580"/>
                </a:lnTo>
                <a:lnTo>
                  <a:pt x="73739" y="3989"/>
                </a:lnTo>
                <a:lnTo>
                  <a:pt x="73432" y="3682"/>
                </a:lnTo>
                <a:lnTo>
                  <a:pt x="72716" y="3682"/>
                </a:lnTo>
                <a:lnTo>
                  <a:pt x="72818" y="4193"/>
                </a:lnTo>
                <a:lnTo>
                  <a:pt x="71489" y="4500"/>
                </a:lnTo>
                <a:lnTo>
                  <a:pt x="71489" y="4500"/>
                </a:lnTo>
                <a:lnTo>
                  <a:pt x="71489" y="4500"/>
                </a:lnTo>
                <a:lnTo>
                  <a:pt x="71284" y="4807"/>
                </a:lnTo>
                <a:lnTo>
                  <a:pt x="71898" y="4705"/>
                </a:lnTo>
                <a:lnTo>
                  <a:pt x="71898" y="4807"/>
                </a:lnTo>
                <a:lnTo>
                  <a:pt x="75784" y="4807"/>
                </a:lnTo>
                <a:lnTo>
                  <a:pt x="75477" y="5011"/>
                </a:lnTo>
                <a:lnTo>
                  <a:pt x="75477" y="5011"/>
                </a:lnTo>
                <a:lnTo>
                  <a:pt x="77318" y="4705"/>
                </a:lnTo>
                <a:lnTo>
                  <a:pt x="77727" y="4398"/>
                </a:lnTo>
                <a:lnTo>
                  <a:pt x="77114" y="4398"/>
                </a:lnTo>
                <a:lnTo>
                  <a:pt x="77216" y="4193"/>
                </a:lnTo>
                <a:lnTo>
                  <a:pt x="75682" y="4091"/>
                </a:lnTo>
                <a:lnTo>
                  <a:pt x="76193" y="4091"/>
                </a:lnTo>
                <a:lnTo>
                  <a:pt x="76091" y="3989"/>
                </a:lnTo>
                <a:lnTo>
                  <a:pt x="78341" y="3886"/>
                </a:lnTo>
                <a:lnTo>
                  <a:pt x="78545" y="3580"/>
                </a:lnTo>
                <a:lnTo>
                  <a:pt x="80489" y="3375"/>
                </a:lnTo>
                <a:lnTo>
                  <a:pt x="79977" y="3170"/>
                </a:lnTo>
                <a:lnTo>
                  <a:pt x="81205" y="3068"/>
                </a:lnTo>
                <a:lnTo>
                  <a:pt x="79159" y="2761"/>
                </a:lnTo>
                <a:lnTo>
                  <a:pt x="81614" y="2659"/>
                </a:lnTo>
                <a:lnTo>
                  <a:pt x="80386" y="2455"/>
                </a:lnTo>
                <a:lnTo>
                  <a:pt x="82534" y="2352"/>
                </a:lnTo>
                <a:lnTo>
                  <a:pt x="81920" y="2250"/>
                </a:lnTo>
                <a:lnTo>
                  <a:pt x="83966" y="2250"/>
                </a:lnTo>
                <a:lnTo>
                  <a:pt x="83864" y="2148"/>
                </a:lnTo>
                <a:lnTo>
                  <a:pt x="84375" y="2045"/>
                </a:lnTo>
                <a:lnTo>
                  <a:pt x="83557" y="2045"/>
                </a:lnTo>
                <a:lnTo>
                  <a:pt x="84682" y="1943"/>
                </a:lnTo>
                <a:lnTo>
                  <a:pt x="84580" y="1739"/>
                </a:lnTo>
                <a:lnTo>
                  <a:pt x="88466" y="1125"/>
                </a:lnTo>
                <a:lnTo>
                  <a:pt x="86216" y="1330"/>
                </a:lnTo>
                <a:lnTo>
                  <a:pt x="90920" y="614"/>
                </a:lnTo>
                <a:lnTo>
                  <a:pt x="89898" y="511"/>
                </a:lnTo>
                <a:lnTo>
                  <a:pt x="90000" y="409"/>
                </a:lnTo>
                <a:lnTo>
                  <a:pt x="89795" y="409"/>
                </a:lnTo>
                <a:lnTo>
                  <a:pt x="89898" y="307"/>
                </a:lnTo>
                <a:lnTo>
                  <a:pt x="89898" y="307"/>
                </a:lnTo>
                <a:lnTo>
                  <a:pt x="87136" y="409"/>
                </a:lnTo>
                <a:lnTo>
                  <a:pt x="88466" y="205"/>
                </a:lnTo>
                <a:lnTo>
                  <a:pt x="84682" y="205"/>
                </a:lnTo>
                <a:lnTo>
                  <a:pt x="84989" y="409"/>
                </a:lnTo>
                <a:lnTo>
                  <a:pt x="82739" y="205"/>
                </a:lnTo>
                <a:lnTo>
                  <a:pt x="83352" y="409"/>
                </a:lnTo>
                <a:lnTo>
                  <a:pt x="83352" y="409"/>
                </a:lnTo>
                <a:lnTo>
                  <a:pt x="81102" y="205"/>
                </a:lnTo>
                <a:close/>
                <a:moveTo>
                  <a:pt x="62898" y="4909"/>
                </a:moveTo>
                <a:lnTo>
                  <a:pt x="63205" y="5011"/>
                </a:lnTo>
                <a:lnTo>
                  <a:pt x="63205" y="4909"/>
                </a:lnTo>
                <a:close/>
                <a:moveTo>
                  <a:pt x="55227" y="3989"/>
                </a:moveTo>
                <a:lnTo>
                  <a:pt x="55330" y="4091"/>
                </a:lnTo>
                <a:lnTo>
                  <a:pt x="50318" y="5011"/>
                </a:lnTo>
                <a:lnTo>
                  <a:pt x="50523" y="5011"/>
                </a:lnTo>
                <a:lnTo>
                  <a:pt x="50318" y="5216"/>
                </a:lnTo>
                <a:lnTo>
                  <a:pt x="50318" y="5216"/>
                </a:lnTo>
                <a:lnTo>
                  <a:pt x="51545" y="5011"/>
                </a:lnTo>
                <a:lnTo>
                  <a:pt x="51443" y="5318"/>
                </a:lnTo>
                <a:lnTo>
                  <a:pt x="54102" y="4500"/>
                </a:lnTo>
                <a:lnTo>
                  <a:pt x="53591" y="4909"/>
                </a:lnTo>
                <a:lnTo>
                  <a:pt x="53591" y="4909"/>
                </a:lnTo>
                <a:lnTo>
                  <a:pt x="56045" y="4091"/>
                </a:lnTo>
                <a:lnTo>
                  <a:pt x="55227" y="3989"/>
                </a:lnTo>
                <a:close/>
                <a:moveTo>
                  <a:pt x="65761" y="4705"/>
                </a:moveTo>
                <a:lnTo>
                  <a:pt x="63818" y="4807"/>
                </a:lnTo>
                <a:lnTo>
                  <a:pt x="64227" y="4909"/>
                </a:lnTo>
                <a:lnTo>
                  <a:pt x="63920" y="4909"/>
                </a:lnTo>
                <a:lnTo>
                  <a:pt x="64330" y="5011"/>
                </a:lnTo>
                <a:lnTo>
                  <a:pt x="64023" y="5216"/>
                </a:lnTo>
                <a:lnTo>
                  <a:pt x="63205" y="5011"/>
                </a:lnTo>
                <a:lnTo>
                  <a:pt x="62898" y="5114"/>
                </a:lnTo>
                <a:lnTo>
                  <a:pt x="63000" y="5114"/>
                </a:lnTo>
                <a:lnTo>
                  <a:pt x="63102" y="5318"/>
                </a:lnTo>
                <a:lnTo>
                  <a:pt x="63102" y="5318"/>
                </a:lnTo>
                <a:lnTo>
                  <a:pt x="62489" y="5216"/>
                </a:lnTo>
                <a:lnTo>
                  <a:pt x="61875" y="5420"/>
                </a:lnTo>
                <a:lnTo>
                  <a:pt x="64125" y="5420"/>
                </a:lnTo>
                <a:lnTo>
                  <a:pt x="62898" y="5625"/>
                </a:lnTo>
                <a:lnTo>
                  <a:pt x="63102" y="5727"/>
                </a:lnTo>
                <a:lnTo>
                  <a:pt x="63000" y="5932"/>
                </a:lnTo>
                <a:lnTo>
                  <a:pt x="63000" y="5932"/>
                </a:lnTo>
                <a:lnTo>
                  <a:pt x="65148" y="5420"/>
                </a:lnTo>
                <a:lnTo>
                  <a:pt x="64943" y="5318"/>
                </a:lnTo>
                <a:lnTo>
                  <a:pt x="65761" y="4705"/>
                </a:lnTo>
                <a:close/>
                <a:moveTo>
                  <a:pt x="209148" y="5011"/>
                </a:moveTo>
                <a:lnTo>
                  <a:pt x="209455" y="5420"/>
                </a:lnTo>
                <a:lnTo>
                  <a:pt x="207102" y="5216"/>
                </a:lnTo>
                <a:lnTo>
                  <a:pt x="207409" y="5318"/>
                </a:lnTo>
                <a:lnTo>
                  <a:pt x="207205" y="5318"/>
                </a:lnTo>
                <a:lnTo>
                  <a:pt x="207716" y="5625"/>
                </a:lnTo>
                <a:lnTo>
                  <a:pt x="207511" y="5625"/>
                </a:lnTo>
                <a:lnTo>
                  <a:pt x="211705" y="5932"/>
                </a:lnTo>
                <a:lnTo>
                  <a:pt x="210170" y="5420"/>
                </a:lnTo>
                <a:lnTo>
                  <a:pt x="210170" y="5420"/>
                </a:lnTo>
                <a:lnTo>
                  <a:pt x="212420" y="5727"/>
                </a:lnTo>
                <a:lnTo>
                  <a:pt x="212318" y="5523"/>
                </a:lnTo>
                <a:lnTo>
                  <a:pt x="209148" y="5011"/>
                </a:lnTo>
                <a:close/>
                <a:moveTo>
                  <a:pt x="65148" y="5932"/>
                </a:moveTo>
                <a:lnTo>
                  <a:pt x="65966" y="6239"/>
                </a:lnTo>
                <a:lnTo>
                  <a:pt x="66989" y="5932"/>
                </a:lnTo>
                <a:close/>
                <a:moveTo>
                  <a:pt x="59523" y="4500"/>
                </a:moveTo>
                <a:lnTo>
                  <a:pt x="58193" y="4807"/>
                </a:lnTo>
                <a:lnTo>
                  <a:pt x="58295" y="5011"/>
                </a:lnTo>
                <a:lnTo>
                  <a:pt x="57886" y="5216"/>
                </a:lnTo>
                <a:lnTo>
                  <a:pt x="58193" y="5420"/>
                </a:lnTo>
                <a:lnTo>
                  <a:pt x="56455" y="5216"/>
                </a:lnTo>
                <a:lnTo>
                  <a:pt x="56659" y="5216"/>
                </a:lnTo>
                <a:lnTo>
                  <a:pt x="55739" y="4909"/>
                </a:lnTo>
                <a:lnTo>
                  <a:pt x="55841" y="4807"/>
                </a:lnTo>
                <a:lnTo>
                  <a:pt x="54716" y="4909"/>
                </a:lnTo>
                <a:lnTo>
                  <a:pt x="55227" y="5011"/>
                </a:lnTo>
                <a:lnTo>
                  <a:pt x="53795" y="5216"/>
                </a:lnTo>
                <a:lnTo>
                  <a:pt x="54818" y="5216"/>
                </a:lnTo>
                <a:lnTo>
                  <a:pt x="53182" y="5420"/>
                </a:lnTo>
                <a:lnTo>
                  <a:pt x="54511" y="5318"/>
                </a:lnTo>
                <a:lnTo>
                  <a:pt x="52466" y="5727"/>
                </a:lnTo>
                <a:lnTo>
                  <a:pt x="53386" y="5932"/>
                </a:lnTo>
                <a:lnTo>
                  <a:pt x="53693" y="5830"/>
                </a:lnTo>
                <a:lnTo>
                  <a:pt x="53898" y="5932"/>
                </a:lnTo>
                <a:lnTo>
                  <a:pt x="54307" y="5830"/>
                </a:lnTo>
                <a:lnTo>
                  <a:pt x="54409" y="5727"/>
                </a:lnTo>
                <a:lnTo>
                  <a:pt x="55227" y="5625"/>
                </a:lnTo>
                <a:lnTo>
                  <a:pt x="54614" y="5830"/>
                </a:lnTo>
                <a:lnTo>
                  <a:pt x="56455" y="5727"/>
                </a:lnTo>
                <a:lnTo>
                  <a:pt x="56455" y="5727"/>
                </a:lnTo>
                <a:lnTo>
                  <a:pt x="54102" y="6136"/>
                </a:lnTo>
                <a:lnTo>
                  <a:pt x="54102" y="6341"/>
                </a:lnTo>
                <a:lnTo>
                  <a:pt x="57784" y="5932"/>
                </a:lnTo>
                <a:lnTo>
                  <a:pt x="57682" y="5932"/>
                </a:lnTo>
                <a:lnTo>
                  <a:pt x="59625" y="5727"/>
                </a:lnTo>
                <a:lnTo>
                  <a:pt x="60443" y="5114"/>
                </a:lnTo>
                <a:lnTo>
                  <a:pt x="58909" y="5318"/>
                </a:lnTo>
                <a:lnTo>
                  <a:pt x="59216" y="5114"/>
                </a:lnTo>
                <a:lnTo>
                  <a:pt x="58909" y="5114"/>
                </a:lnTo>
                <a:lnTo>
                  <a:pt x="59523" y="4500"/>
                </a:lnTo>
                <a:close/>
                <a:moveTo>
                  <a:pt x="70057" y="4705"/>
                </a:moveTo>
                <a:lnTo>
                  <a:pt x="68324" y="4801"/>
                </a:lnTo>
                <a:lnTo>
                  <a:pt x="68324" y="4801"/>
                </a:lnTo>
                <a:lnTo>
                  <a:pt x="68420" y="4807"/>
                </a:lnTo>
                <a:lnTo>
                  <a:pt x="68420" y="5318"/>
                </a:lnTo>
                <a:lnTo>
                  <a:pt x="67909" y="5625"/>
                </a:lnTo>
                <a:lnTo>
                  <a:pt x="67807" y="5830"/>
                </a:lnTo>
                <a:lnTo>
                  <a:pt x="68420" y="6034"/>
                </a:lnTo>
                <a:lnTo>
                  <a:pt x="68318" y="6136"/>
                </a:lnTo>
                <a:lnTo>
                  <a:pt x="69955" y="6136"/>
                </a:lnTo>
                <a:lnTo>
                  <a:pt x="69648" y="6341"/>
                </a:lnTo>
                <a:lnTo>
                  <a:pt x="75580" y="6034"/>
                </a:lnTo>
                <a:lnTo>
                  <a:pt x="75068" y="5932"/>
                </a:lnTo>
                <a:lnTo>
                  <a:pt x="75580" y="5523"/>
                </a:lnTo>
                <a:lnTo>
                  <a:pt x="74966" y="5420"/>
                </a:lnTo>
                <a:lnTo>
                  <a:pt x="75068" y="5318"/>
                </a:lnTo>
                <a:lnTo>
                  <a:pt x="71898" y="5523"/>
                </a:lnTo>
                <a:lnTo>
                  <a:pt x="72000" y="5625"/>
                </a:lnTo>
                <a:lnTo>
                  <a:pt x="70261" y="5420"/>
                </a:lnTo>
                <a:lnTo>
                  <a:pt x="70159" y="5523"/>
                </a:lnTo>
                <a:lnTo>
                  <a:pt x="69750" y="5523"/>
                </a:lnTo>
                <a:lnTo>
                  <a:pt x="70261" y="5318"/>
                </a:lnTo>
                <a:lnTo>
                  <a:pt x="69239" y="4909"/>
                </a:lnTo>
                <a:lnTo>
                  <a:pt x="70568" y="4909"/>
                </a:lnTo>
                <a:lnTo>
                  <a:pt x="69443" y="4807"/>
                </a:lnTo>
                <a:lnTo>
                  <a:pt x="70057" y="4705"/>
                </a:lnTo>
                <a:close/>
                <a:moveTo>
                  <a:pt x="165273" y="4705"/>
                </a:moveTo>
                <a:lnTo>
                  <a:pt x="160773" y="4909"/>
                </a:lnTo>
                <a:lnTo>
                  <a:pt x="160875" y="5011"/>
                </a:lnTo>
                <a:lnTo>
                  <a:pt x="160364" y="5114"/>
                </a:lnTo>
                <a:lnTo>
                  <a:pt x="159341" y="5420"/>
                </a:lnTo>
                <a:lnTo>
                  <a:pt x="158727" y="5625"/>
                </a:lnTo>
                <a:lnTo>
                  <a:pt x="158830" y="5727"/>
                </a:lnTo>
                <a:lnTo>
                  <a:pt x="158216" y="5830"/>
                </a:lnTo>
                <a:lnTo>
                  <a:pt x="158727" y="5932"/>
                </a:lnTo>
                <a:lnTo>
                  <a:pt x="158318" y="6239"/>
                </a:lnTo>
                <a:lnTo>
                  <a:pt x="158727" y="6341"/>
                </a:lnTo>
                <a:lnTo>
                  <a:pt x="158318" y="6443"/>
                </a:lnTo>
                <a:lnTo>
                  <a:pt x="158114" y="6648"/>
                </a:lnTo>
                <a:lnTo>
                  <a:pt x="157602" y="6955"/>
                </a:lnTo>
                <a:lnTo>
                  <a:pt x="158114" y="7261"/>
                </a:lnTo>
                <a:lnTo>
                  <a:pt x="160057" y="7057"/>
                </a:lnTo>
                <a:lnTo>
                  <a:pt x="159750" y="6852"/>
                </a:lnTo>
                <a:lnTo>
                  <a:pt x="160159" y="6341"/>
                </a:lnTo>
                <a:lnTo>
                  <a:pt x="160875" y="6239"/>
                </a:lnTo>
                <a:lnTo>
                  <a:pt x="160875" y="6136"/>
                </a:lnTo>
                <a:lnTo>
                  <a:pt x="161182" y="6034"/>
                </a:lnTo>
                <a:lnTo>
                  <a:pt x="160977" y="5932"/>
                </a:lnTo>
                <a:lnTo>
                  <a:pt x="165273" y="4705"/>
                </a:lnTo>
                <a:close/>
                <a:moveTo>
                  <a:pt x="212114" y="6852"/>
                </a:moveTo>
                <a:lnTo>
                  <a:pt x="211500" y="7261"/>
                </a:lnTo>
                <a:lnTo>
                  <a:pt x="214057" y="7364"/>
                </a:lnTo>
                <a:lnTo>
                  <a:pt x="212114" y="6852"/>
                </a:lnTo>
                <a:close/>
                <a:moveTo>
                  <a:pt x="177955" y="7159"/>
                </a:moveTo>
                <a:lnTo>
                  <a:pt x="178568" y="7466"/>
                </a:lnTo>
                <a:lnTo>
                  <a:pt x="177852" y="7261"/>
                </a:lnTo>
                <a:lnTo>
                  <a:pt x="177955" y="7159"/>
                </a:lnTo>
                <a:close/>
                <a:moveTo>
                  <a:pt x="58602" y="6955"/>
                </a:moveTo>
                <a:lnTo>
                  <a:pt x="57375" y="7159"/>
                </a:lnTo>
                <a:lnTo>
                  <a:pt x="57784" y="7568"/>
                </a:lnTo>
                <a:lnTo>
                  <a:pt x="58602" y="7261"/>
                </a:lnTo>
                <a:lnTo>
                  <a:pt x="58602" y="6955"/>
                </a:lnTo>
                <a:close/>
                <a:moveTo>
                  <a:pt x="108307" y="7568"/>
                </a:moveTo>
                <a:lnTo>
                  <a:pt x="108211" y="7587"/>
                </a:lnTo>
                <a:lnTo>
                  <a:pt x="108211" y="7587"/>
                </a:lnTo>
                <a:lnTo>
                  <a:pt x="108381" y="7603"/>
                </a:lnTo>
                <a:lnTo>
                  <a:pt x="108381" y="7603"/>
                </a:lnTo>
                <a:lnTo>
                  <a:pt x="108307" y="7568"/>
                </a:lnTo>
                <a:close/>
                <a:moveTo>
                  <a:pt x="73636" y="7159"/>
                </a:moveTo>
                <a:lnTo>
                  <a:pt x="74659" y="7670"/>
                </a:lnTo>
                <a:lnTo>
                  <a:pt x="76193" y="7670"/>
                </a:lnTo>
                <a:lnTo>
                  <a:pt x="76193" y="7466"/>
                </a:lnTo>
                <a:lnTo>
                  <a:pt x="75989" y="7261"/>
                </a:lnTo>
                <a:lnTo>
                  <a:pt x="73636" y="7159"/>
                </a:lnTo>
                <a:close/>
                <a:moveTo>
                  <a:pt x="108381" y="7603"/>
                </a:moveTo>
                <a:lnTo>
                  <a:pt x="109841" y="8284"/>
                </a:lnTo>
                <a:lnTo>
                  <a:pt x="110250" y="7773"/>
                </a:lnTo>
                <a:lnTo>
                  <a:pt x="108381" y="7603"/>
                </a:lnTo>
                <a:close/>
                <a:moveTo>
                  <a:pt x="68011" y="6852"/>
                </a:moveTo>
                <a:lnTo>
                  <a:pt x="64227" y="7364"/>
                </a:lnTo>
                <a:lnTo>
                  <a:pt x="63511" y="8386"/>
                </a:lnTo>
                <a:lnTo>
                  <a:pt x="63511" y="8386"/>
                </a:lnTo>
                <a:lnTo>
                  <a:pt x="64534" y="8182"/>
                </a:lnTo>
                <a:lnTo>
                  <a:pt x="64739" y="7773"/>
                </a:lnTo>
                <a:lnTo>
                  <a:pt x="65352" y="7773"/>
                </a:lnTo>
                <a:lnTo>
                  <a:pt x="68011" y="6852"/>
                </a:lnTo>
                <a:close/>
                <a:moveTo>
                  <a:pt x="216716" y="8182"/>
                </a:moveTo>
                <a:lnTo>
                  <a:pt x="217227" y="8489"/>
                </a:lnTo>
                <a:lnTo>
                  <a:pt x="217330" y="8182"/>
                </a:lnTo>
                <a:close/>
                <a:moveTo>
                  <a:pt x="62080" y="6852"/>
                </a:moveTo>
                <a:lnTo>
                  <a:pt x="60852" y="7159"/>
                </a:lnTo>
                <a:lnTo>
                  <a:pt x="61568" y="7364"/>
                </a:lnTo>
                <a:lnTo>
                  <a:pt x="61057" y="7466"/>
                </a:lnTo>
                <a:lnTo>
                  <a:pt x="61057" y="7568"/>
                </a:lnTo>
                <a:lnTo>
                  <a:pt x="60341" y="7773"/>
                </a:lnTo>
                <a:lnTo>
                  <a:pt x="60034" y="7466"/>
                </a:lnTo>
                <a:lnTo>
                  <a:pt x="59420" y="7773"/>
                </a:lnTo>
                <a:lnTo>
                  <a:pt x="59727" y="8182"/>
                </a:lnTo>
                <a:lnTo>
                  <a:pt x="60136" y="8284"/>
                </a:lnTo>
                <a:lnTo>
                  <a:pt x="60443" y="8898"/>
                </a:lnTo>
                <a:lnTo>
                  <a:pt x="61159" y="8898"/>
                </a:lnTo>
                <a:lnTo>
                  <a:pt x="61364" y="8489"/>
                </a:lnTo>
                <a:lnTo>
                  <a:pt x="62182" y="8591"/>
                </a:lnTo>
                <a:lnTo>
                  <a:pt x="63205" y="7773"/>
                </a:lnTo>
                <a:lnTo>
                  <a:pt x="62795" y="7875"/>
                </a:lnTo>
                <a:lnTo>
                  <a:pt x="62795" y="7670"/>
                </a:lnTo>
                <a:lnTo>
                  <a:pt x="62898" y="7670"/>
                </a:lnTo>
                <a:lnTo>
                  <a:pt x="62182" y="7568"/>
                </a:lnTo>
                <a:lnTo>
                  <a:pt x="63409" y="7261"/>
                </a:lnTo>
                <a:lnTo>
                  <a:pt x="63205" y="7159"/>
                </a:lnTo>
                <a:lnTo>
                  <a:pt x="63511" y="6852"/>
                </a:lnTo>
                <a:close/>
                <a:moveTo>
                  <a:pt x="47250" y="6443"/>
                </a:moveTo>
                <a:lnTo>
                  <a:pt x="47148" y="6852"/>
                </a:lnTo>
                <a:lnTo>
                  <a:pt x="43977" y="8386"/>
                </a:lnTo>
                <a:lnTo>
                  <a:pt x="44284" y="8386"/>
                </a:lnTo>
                <a:lnTo>
                  <a:pt x="44898" y="8693"/>
                </a:lnTo>
                <a:lnTo>
                  <a:pt x="44795" y="9102"/>
                </a:lnTo>
                <a:lnTo>
                  <a:pt x="44795" y="9102"/>
                </a:lnTo>
                <a:lnTo>
                  <a:pt x="51955" y="7159"/>
                </a:lnTo>
                <a:lnTo>
                  <a:pt x="51545" y="6545"/>
                </a:lnTo>
                <a:lnTo>
                  <a:pt x="50318" y="6750"/>
                </a:lnTo>
                <a:lnTo>
                  <a:pt x="50420" y="6545"/>
                </a:lnTo>
                <a:lnTo>
                  <a:pt x="50011" y="6648"/>
                </a:lnTo>
                <a:lnTo>
                  <a:pt x="50216" y="6545"/>
                </a:lnTo>
                <a:lnTo>
                  <a:pt x="47250" y="6443"/>
                </a:lnTo>
                <a:close/>
                <a:moveTo>
                  <a:pt x="158625" y="7261"/>
                </a:moveTo>
                <a:lnTo>
                  <a:pt x="157602" y="7875"/>
                </a:lnTo>
                <a:lnTo>
                  <a:pt x="157500" y="8182"/>
                </a:lnTo>
                <a:lnTo>
                  <a:pt x="156989" y="8284"/>
                </a:lnTo>
                <a:lnTo>
                  <a:pt x="159034" y="9102"/>
                </a:lnTo>
                <a:lnTo>
                  <a:pt x="158830" y="9102"/>
                </a:lnTo>
                <a:lnTo>
                  <a:pt x="158830" y="9205"/>
                </a:lnTo>
                <a:lnTo>
                  <a:pt x="158727" y="9205"/>
                </a:lnTo>
                <a:lnTo>
                  <a:pt x="158727" y="9307"/>
                </a:lnTo>
                <a:lnTo>
                  <a:pt x="158625" y="9307"/>
                </a:lnTo>
                <a:lnTo>
                  <a:pt x="160773" y="9614"/>
                </a:lnTo>
                <a:lnTo>
                  <a:pt x="160773" y="9614"/>
                </a:lnTo>
                <a:lnTo>
                  <a:pt x="160568" y="9511"/>
                </a:lnTo>
                <a:lnTo>
                  <a:pt x="161489" y="9511"/>
                </a:lnTo>
                <a:lnTo>
                  <a:pt x="159239" y="8080"/>
                </a:lnTo>
                <a:lnTo>
                  <a:pt x="159341" y="7773"/>
                </a:lnTo>
                <a:lnTo>
                  <a:pt x="159545" y="7670"/>
                </a:lnTo>
                <a:lnTo>
                  <a:pt x="159545" y="7466"/>
                </a:lnTo>
                <a:lnTo>
                  <a:pt x="158625" y="7261"/>
                </a:lnTo>
                <a:close/>
                <a:moveTo>
                  <a:pt x="18920" y="9818"/>
                </a:moveTo>
                <a:lnTo>
                  <a:pt x="18511" y="9920"/>
                </a:lnTo>
                <a:lnTo>
                  <a:pt x="18511" y="9920"/>
                </a:lnTo>
                <a:lnTo>
                  <a:pt x="18637" y="9901"/>
                </a:lnTo>
                <a:lnTo>
                  <a:pt x="18637" y="9901"/>
                </a:lnTo>
                <a:lnTo>
                  <a:pt x="18920" y="9818"/>
                </a:lnTo>
                <a:close/>
                <a:moveTo>
                  <a:pt x="137352" y="10125"/>
                </a:moveTo>
                <a:lnTo>
                  <a:pt x="137352" y="10125"/>
                </a:lnTo>
                <a:lnTo>
                  <a:pt x="137352" y="10125"/>
                </a:lnTo>
                <a:close/>
                <a:moveTo>
                  <a:pt x="88977" y="9818"/>
                </a:moveTo>
                <a:lnTo>
                  <a:pt x="88670" y="10125"/>
                </a:lnTo>
                <a:lnTo>
                  <a:pt x="88466" y="10125"/>
                </a:lnTo>
                <a:lnTo>
                  <a:pt x="88364" y="10432"/>
                </a:lnTo>
                <a:lnTo>
                  <a:pt x="88875" y="10534"/>
                </a:lnTo>
                <a:lnTo>
                  <a:pt x="88568" y="10636"/>
                </a:lnTo>
                <a:lnTo>
                  <a:pt x="89489" y="10636"/>
                </a:lnTo>
                <a:lnTo>
                  <a:pt x="90000" y="10227"/>
                </a:lnTo>
                <a:lnTo>
                  <a:pt x="88977" y="9818"/>
                </a:lnTo>
                <a:close/>
                <a:moveTo>
                  <a:pt x="52466" y="7261"/>
                </a:moveTo>
                <a:lnTo>
                  <a:pt x="48170" y="8591"/>
                </a:lnTo>
                <a:lnTo>
                  <a:pt x="48784" y="8693"/>
                </a:lnTo>
                <a:lnTo>
                  <a:pt x="48375" y="8898"/>
                </a:lnTo>
                <a:lnTo>
                  <a:pt x="50216" y="8795"/>
                </a:lnTo>
                <a:lnTo>
                  <a:pt x="50216" y="8795"/>
                </a:lnTo>
                <a:lnTo>
                  <a:pt x="49705" y="8898"/>
                </a:lnTo>
                <a:lnTo>
                  <a:pt x="49807" y="8898"/>
                </a:lnTo>
                <a:lnTo>
                  <a:pt x="47761" y="9307"/>
                </a:lnTo>
                <a:lnTo>
                  <a:pt x="51545" y="9818"/>
                </a:lnTo>
                <a:lnTo>
                  <a:pt x="48273" y="9920"/>
                </a:lnTo>
                <a:lnTo>
                  <a:pt x="47557" y="10534"/>
                </a:lnTo>
                <a:lnTo>
                  <a:pt x="49193" y="10739"/>
                </a:lnTo>
                <a:lnTo>
                  <a:pt x="48989" y="11352"/>
                </a:lnTo>
                <a:lnTo>
                  <a:pt x="54102" y="10534"/>
                </a:lnTo>
                <a:lnTo>
                  <a:pt x="54102" y="10739"/>
                </a:lnTo>
                <a:lnTo>
                  <a:pt x="54818" y="10841"/>
                </a:lnTo>
                <a:lnTo>
                  <a:pt x="54614" y="10943"/>
                </a:lnTo>
                <a:lnTo>
                  <a:pt x="56148" y="11045"/>
                </a:lnTo>
                <a:lnTo>
                  <a:pt x="57170" y="10534"/>
                </a:lnTo>
                <a:lnTo>
                  <a:pt x="56250" y="10739"/>
                </a:lnTo>
                <a:lnTo>
                  <a:pt x="56455" y="10534"/>
                </a:lnTo>
                <a:lnTo>
                  <a:pt x="56352" y="10432"/>
                </a:lnTo>
                <a:lnTo>
                  <a:pt x="58295" y="10023"/>
                </a:lnTo>
                <a:lnTo>
                  <a:pt x="57989" y="9920"/>
                </a:lnTo>
                <a:lnTo>
                  <a:pt x="57989" y="9818"/>
                </a:lnTo>
                <a:lnTo>
                  <a:pt x="56864" y="9409"/>
                </a:lnTo>
                <a:lnTo>
                  <a:pt x="57682" y="7670"/>
                </a:lnTo>
                <a:lnTo>
                  <a:pt x="56455" y="7364"/>
                </a:lnTo>
                <a:lnTo>
                  <a:pt x="55739" y="8489"/>
                </a:lnTo>
                <a:lnTo>
                  <a:pt x="55023" y="8693"/>
                </a:lnTo>
                <a:lnTo>
                  <a:pt x="55023" y="8693"/>
                </a:lnTo>
                <a:lnTo>
                  <a:pt x="55227" y="7875"/>
                </a:lnTo>
                <a:lnTo>
                  <a:pt x="54614" y="7773"/>
                </a:lnTo>
                <a:lnTo>
                  <a:pt x="53591" y="8080"/>
                </a:lnTo>
                <a:lnTo>
                  <a:pt x="53693" y="7977"/>
                </a:lnTo>
                <a:lnTo>
                  <a:pt x="53182" y="8080"/>
                </a:lnTo>
                <a:lnTo>
                  <a:pt x="53182" y="8080"/>
                </a:lnTo>
                <a:lnTo>
                  <a:pt x="53898" y="7773"/>
                </a:lnTo>
                <a:lnTo>
                  <a:pt x="51750" y="7875"/>
                </a:lnTo>
                <a:lnTo>
                  <a:pt x="52466" y="7261"/>
                </a:lnTo>
                <a:close/>
                <a:moveTo>
                  <a:pt x="60341" y="10330"/>
                </a:moveTo>
                <a:lnTo>
                  <a:pt x="58602" y="10841"/>
                </a:lnTo>
                <a:lnTo>
                  <a:pt x="59114" y="11148"/>
                </a:lnTo>
                <a:lnTo>
                  <a:pt x="60136" y="11352"/>
                </a:lnTo>
                <a:lnTo>
                  <a:pt x="61159" y="11045"/>
                </a:lnTo>
                <a:lnTo>
                  <a:pt x="60239" y="10432"/>
                </a:lnTo>
                <a:lnTo>
                  <a:pt x="60341" y="10330"/>
                </a:lnTo>
                <a:close/>
                <a:moveTo>
                  <a:pt x="175193" y="11250"/>
                </a:moveTo>
                <a:lnTo>
                  <a:pt x="176114" y="11557"/>
                </a:lnTo>
                <a:lnTo>
                  <a:pt x="176114" y="12068"/>
                </a:lnTo>
                <a:lnTo>
                  <a:pt x="177136" y="12170"/>
                </a:lnTo>
                <a:lnTo>
                  <a:pt x="177136" y="12170"/>
                </a:lnTo>
                <a:lnTo>
                  <a:pt x="176011" y="12068"/>
                </a:lnTo>
                <a:lnTo>
                  <a:pt x="175193" y="11250"/>
                </a:lnTo>
                <a:close/>
                <a:moveTo>
                  <a:pt x="73023" y="11557"/>
                </a:moveTo>
                <a:lnTo>
                  <a:pt x="72307" y="12375"/>
                </a:lnTo>
                <a:lnTo>
                  <a:pt x="73432" y="12375"/>
                </a:lnTo>
                <a:lnTo>
                  <a:pt x="74148" y="11659"/>
                </a:lnTo>
                <a:lnTo>
                  <a:pt x="73023" y="11557"/>
                </a:lnTo>
                <a:close/>
                <a:moveTo>
                  <a:pt x="108409" y="13295"/>
                </a:moveTo>
                <a:lnTo>
                  <a:pt x="108716" y="13398"/>
                </a:lnTo>
                <a:lnTo>
                  <a:pt x="108818" y="13398"/>
                </a:lnTo>
                <a:lnTo>
                  <a:pt x="108409" y="13295"/>
                </a:lnTo>
                <a:close/>
                <a:moveTo>
                  <a:pt x="9205" y="13807"/>
                </a:moveTo>
                <a:lnTo>
                  <a:pt x="9102" y="13909"/>
                </a:lnTo>
                <a:lnTo>
                  <a:pt x="9205" y="13909"/>
                </a:lnTo>
                <a:lnTo>
                  <a:pt x="9205" y="13807"/>
                </a:lnTo>
                <a:close/>
                <a:moveTo>
                  <a:pt x="5420" y="11045"/>
                </a:moveTo>
                <a:lnTo>
                  <a:pt x="0" y="14420"/>
                </a:lnTo>
                <a:lnTo>
                  <a:pt x="511" y="14318"/>
                </a:lnTo>
                <a:lnTo>
                  <a:pt x="1227" y="13909"/>
                </a:lnTo>
                <a:lnTo>
                  <a:pt x="1227" y="13705"/>
                </a:lnTo>
                <a:lnTo>
                  <a:pt x="1739" y="13398"/>
                </a:lnTo>
                <a:lnTo>
                  <a:pt x="1636" y="13500"/>
                </a:lnTo>
                <a:lnTo>
                  <a:pt x="2352" y="13295"/>
                </a:lnTo>
                <a:lnTo>
                  <a:pt x="2148" y="13398"/>
                </a:lnTo>
                <a:lnTo>
                  <a:pt x="2761" y="13193"/>
                </a:lnTo>
                <a:lnTo>
                  <a:pt x="2761" y="13193"/>
                </a:lnTo>
                <a:lnTo>
                  <a:pt x="1636" y="14011"/>
                </a:lnTo>
                <a:lnTo>
                  <a:pt x="3273" y="14114"/>
                </a:lnTo>
                <a:lnTo>
                  <a:pt x="3068" y="14625"/>
                </a:lnTo>
                <a:lnTo>
                  <a:pt x="3375" y="15034"/>
                </a:lnTo>
                <a:lnTo>
                  <a:pt x="3989" y="14932"/>
                </a:lnTo>
                <a:lnTo>
                  <a:pt x="3682" y="15136"/>
                </a:lnTo>
                <a:lnTo>
                  <a:pt x="4295" y="14932"/>
                </a:lnTo>
                <a:lnTo>
                  <a:pt x="4193" y="15034"/>
                </a:lnTo>
                <a:lnTo>
                  <a:pt x="4193" y="15034"/>
                </a:lnTo>
                <a:lnTo>
                  <a:pt x="4602" y="14727"/>
                </a:lnTo>
                <a:lnTo>
                  <a:pt x="4500" y="14625"/>
                </a:lnTo>
                <a:lnTo>
                  <a:pt x="5523" y="14318"/>
                </a:lnTo>
                <a:lnTo>
                  <a:pt x="5318" y="14318"/>
                </a:lnTo>
                <a:lnTo>
                  <a:pt x="5830" y="14114"/>
                </a:lnTo>
                <a:lnTo>
                  <a:pt x="5727" y="14114"/>
                </a:lnTo>
                <a:lnTo>
                  <a:pt x="5727" y="13909"/>
                </a:lnTo>
                <a:lnTo>
                  <a:pt x="6136" y="14011"/>
                </a:lnTo>
                <a:lnTo>
                  <a:pt x="6750" y="14011"/>
                </a:lnTo>
                <a:lnTo>
                  <a:pt x="6852" y="13807"/>
                </a:lnTo>
                <a:lnTo>
                  <a:pt x="7159" y="13909"/>
                </a:lnTo>
                <a:lnTo>
                  <a:pt x="8386" y="13500"/>
                </a:lnTo>
                <a:lnTo>
                  <a:pt x="8080" y="13398"/>
                </a:lnTo>
                <a:lnTo>
                  <a:pt x="7977" y="13398"/>
                </a:lnTo>
                <a:lnTo>
                  <a:pt x="8080" y="13193"/>
                </a:lnTo>
                <a:lnTo>
                  <a:pt x="8080" y="12886"/>
                </a:lnTo>
                <a:lnTo>
                  <a:pt x="7364" y="12682"/>
                </a:lnTo>
                <a:lnTo>
                  <a:pt x="7364" y="12682"/>
                </a:lnTo>
                <a:lnTo>
                  <a:pt x="7568" y="12784"/>
                </a:lnTo>
                <a:lnTo>
                  <a:pt x="6852" y="12886"/>
                </a:lnTo>
                <a:lnTo>
                  <a:pt x="7261" y="12682"/>
                </a:lnTo>
                <a:lnTo>
                  <a:pt x="6341" y="12682"/>
                </a:lnTo>
                <a:lnTo>
                  <a:pt x="6034" y="12989"/>
                </a:lnTo>
                <a:lnTo>
                  <a:pt x="6034" y="13193"/>
                </a:lnTo>
                <a:lnTo>
                  <a:pt x="5625" y="13398"/>
                </a:lnTo>
                <a:lnTo>
                  <a:pt x="5625" y="13398"/>
                </a:lnTo>
                <a:lnTo>
                  <a:pt x="5932" y="13193"/>
                </a:lnTo>
                <a:lnTo>
                  <a:pt x="5523" y="13295"/>
                </a:lnTo>
                <a:lnTo>
                  <a:pt x="5523" y="13091"/>
                </a:lnTo>
                <a:lnTo>
                  <a:pt x="6545" y="12375"/>
                </a:lnTo>
                <a:lnTo>
                  <a:pt x="6136" y="12375"/>
                </a:lnTo>
                <a:lnTo>
                  <a:pt x="6648" y="12068"/>
                </a:lnTo>
                <a:lnTo>
                  <a:pt x="5830" y="11659"/>
                </a:lnTo>
                <a:lnTo>
                  <a:pt x="5932" y="11557"/>
                </a:lnTo>
                <a:lnTo>
                  <a:pt x="5727" y="11352"/>
                </a:lnTo>
                <a:lnTo>
                  <a:pt x="5523" y="11557"/>
                </a:lnTo>
                <a:lnTo>
                  <a:pt x="5523" y="11352"/>
                </a:lnTo>
                <a:lnTo>
                  <a:pt x="5625" y="11250"/>
                </a:lnTo>
                <a:lnTo>
                  <a:pt x="5420" y="11045"/>
                </a:lnTo>
                <a:close/>
                <a:moveTo>
                  <a:pt x="113011" y="13193"/>
                </a:moveTo>
                <a:lnTo>
                  <a:pt x="112807" y="13398"/>
                </a:lnTo>
                <a:lnTo>
                  <a:pt x="112500" y="13398"/>
                </a:lnTo>
                <a:lnTo>
                  <a:pt x="112193" y="13602"/>
                </a:lnTo>
                <a:lnTo>
                  <a:pt x="111682" y="13500"/>
                </a:lnTo>
                <a:lnTo>
                  <a:pt x="111682" y="13500"/>
                </a:lnTo>
                <a:lnTo>
                  <a:pt x="111784" y="13807"/>
                </a:lnTo>
                <a:lnTo>
                  <a:pt x="111170" y="13500"/>
                </a:lnTo>
                <a:lnTo>
                  <a:pt x="110864" y="13500"/>
                </a:lnTo>
                <a:lnTo>
                  <a:pt x="110864" y="13807"/>
                </a:lnTo>
                <a:lnTo>
                  <a:pt x="110250" y="13602"/>
                </a:lnTo>
                <a:lnTo>
                  <a:pt x="110148" y="14011"/>
                </a:lnTo>
                <a:lnTo>
                  <a:pt x="109739" y="14011"/>
                </a:lnTo>
                <a:lnTo>
                  <a:pt x="109636" y="14216"/>
                </a:lnTo>
                <a:lnTo>
                  <a:pt x="109432" y="14114"/>
                </a:lnTo>
                <a:lnTo>
                  <a:pt x="109534" y="14011"/>
                </a:lnTo>
                <a:lnTo>
                  <a:pt x="109330" y="13807"/>
                </a:lnTo>
                <a:lnTo>
                  <a:pt x="109534" y="13602"/>
                </a:lnTo>
                <a:lnTo>
                  <a:pt x="108716" y="13398"/>
                </a:lnTo>
                <a:lnTo>
                  <a:pt x="108511" y="13398"/>
                </a:lnTo>
                <a:lnTo>
                  <a:pt x="108716" y="13705"/>
                </a:lnTo>
                <a:lnTo>
                  <a:pt x="108102" y="13500"/>
                </a:lnTo>
                <a:lnTo>
                  <a:pt x="108102" y="13500"/>
                </a:lnTo>
                <a:lnTo>
                  <a:pt x="108205" y="13602"/>
                </a:lnTo>
                <a:lnTo>
                  <a:pt x="108102" y="13705"/>
                </a:lnTo>
                <a:lnTo>
                  <a:pt x="107898" y="13705"/>
                </a:lnTo>
                <a:lnTo>
                  <a:pt x="108205" y="13807"/>
                </a:lnTo>
                <a:lnTo>
                  <a:pt x="107693" y="13807"/>
                </a:lnTo>
                <a:lnTo>
                  <a:pt x="107795" y="14011"/>
                </a:lnTo>
                <a:lnTo>
                  <a:pt x="107386" y="14011"/>
                </a:lnTo>
                <a:lnTo>
                  <a:pt x="109125" y="14114"/>
                </a:lnTo>
                <a:lnTo>
                  <a:pt x="108614" y="14318"/>
                </a:lnTo>
                <a:lnTo>
                  <a:pt x="109125" y="14318"/>
                </a:lnTo>
                <a:lnTo>
                  <a:pt x="109125" y="14420"/>
                </a:lnTo>
                <a:lnTo>
                  <a:pt x="107898" y="14523"/>
                </a:lnTo>
                <a:lnTo>
                  <a:pt x="107795" y="14727"/>
                </a:lnTo>
                <a:lnTo>
                  <a:pt x="109227" y="14830"/>
                </a:lnTo>
                <a:lnTo>
                  <a:pt x="108818" y="15136"/>
                </a:lnTo>
                <a:lnTo>
                  <a:pt x="109227" y="15034"/>
                </a:lnTo>
                <a:lnTo>
                  <a:pt x="108307" y="15341"/>
                </a:lnTo>
                <a:lnTo>
                  <a:pt x="108716" y="15545"/>
                </a:lnTo>
                <a:lnTo>
                  <a:pt x="109432" y="15443"/>
                </a:lnTo>
                <a:lnTo>
                  <a:pt x="111375" y="15852"/>
                </a:lnTo>
                <a:lnTo>
                  <a:pt x="114648" y="14625"/>
                </a:lnTo>
                <a:lnTo>
                  <a:pt x="114648" y="14216"/>
                </a:lnTo>
                <a:lnTo>
                  <a:pt x="114034" y="13807"/>
                </a:lnTo>
                <a:lnTo>
                  <a:pt x="113830" y="13500"/>
                </a:lnTo>
                <a:lnTo>
                  <a:pt x="114239" y="13295"/>
                </a:lnTo>
                <a:lnTo>
                  <a:pt x="113011" y="13193"/>
                </a:lnTo>
                <a:close/>
                <a:moveTo>
                  <a:pt x="65557" y="13705"/>
                </a:moveTo>
                <a:lnTo>
                  <a:pt x="63102" y="15750"/>
                </a:lnTo>
                <a:lnTo>
                  <a:pt x="63818" y="15750"/>
                </a:lnTo>
                <a:lnTo>
                  <a:pt x="64023" y="16159"/>
                </a:lnTo>
                <a:lnTo>
                  <a:pt x="66309" y="15364"/>
                </a:lnTo>
                <a:lnTo>
                  <a:pt x="66309" y="15364"/>
                </a:lnTo>
                <a:lnTo>
                  <a:pt x="67091" y="15852"/>
                </a:lnTo>
                <a:lnTo>
                  <a:pt x="68114" y="15545"/>
                </a:lnTo>
                <a:lnTo>
                  <a:pt x="67091" y="15443"/>
                </a:lnTo>
                <a:lnTo>
                  <a:pt x="67295" y="14830"/>
                </a:lnTo>
                <a:lnTo>
                  <a:pt x="65659" y="14011"/>
                </a:lnTo>
                <a:lnTo>
                  <a:pt x="65557" y="13705"/>
                </a:lnTo>
                <a:close/>
                <a:moveTo>
                  <a:pt x="128864" y="16773"/>
                </a:moveTo>
                <a:lnTo>
                  <a:pt x="128455" y="16875"/>
                </a:lnTo>
                <a:lnTo>
                  <a:pt x="128455" y="16875"/>
                </a:lnTo>
                <a:lnTo>
                  <a:pt x="128785" y="16804"/>
                </a:lnTo>
                <a:lnTo>
                  <a:pt x="128785" y="16804"/>
                </a:lnTo>
                <a:lnTo>
                  <a:pt x="128864" y="16773"/>
                </a:lnTo>
                <a:close/>
                <a:moveTo>
                  <a:pt x="73227" y="6955"/>
                </a:moveTo>
                <a:lnTo>
                  <a:pt x="70773" y="7364"/>
                </a:lnTo>
                <a:lnTo>
                  <a:pt x="71080" y="7670"/>
                </a:lnTo>
                <a:lnTo>
                  <a:pt x="70159" y="7773"/>
                </a:lnTo>
                <a:lnTo>
                  <a:pt x="70466" y="8080"/>
                </a:lnTo>
                <a:lnTo>
                  <a:pt x="70466" y="8386"/>
                </a:lnTo>
                <a:lnTo>
                  <a:pt x="69443" y="8386"/>
                </a:lnTo>
                <a:lnTo>
                  <a:pt x="69955" y="8693"/>
                </a:lnTo>
                <a:lnTo>
                  <a:pt x="69545" y="9205"/>
                </a:lnTo>
                <a:lnTo>
                  <a:pt x="68318" y="9205"/>
                </a:lnTo>
                <a:lnTo>
                  <a:pt x="69545" y="8898"/>
                </a:lnTo>
                <a:lnTo>
                  <a:pt x="69136" y="8489"/>
                </a:lnTo>
                <a:lnTo>
                  <a:pt x="69443" y="7773"/>
                </a:lnTo>
                <a:lnTo>
                  <a:pt x="71284" y="6955"/>
                </a:lnTo>
                <a:lnTo>
                  <a:pt x="71284" y="6955"/>
                </a:lnTo>
                <a:lnTo>
                  <a:pt x="67193" y="8284"/>
                </a:lnTo>
                <a:lnTo>
                  <a:pt x="66682" y="8898"/>
                </a:lnTo>
                <a:lnTo>
                  <a:pt x="67909" y="9205"/>
                </a:lnTo>
                <a:lnTo>
                  <a:pt x="66477" y="9205"/>
                </a:lnTo>
                <a:lnTo>
                  <a:pt x="68114" y="9716"/>
                </a:lnTo>
                <a:lnTo>
                  <a:pt x="67909" y="9920"/>
                </a:lnTo>
                <a:lnTo>
                  <a:pt x="70875" y="10125"/>
                </a:lnTo>
                <a:lnTo>
                  <a:pt x="70875" y="10023"/>
                </a:lnTo>
                <a:lnTo>
                  <a:pt x="72205" y="10227"/>
                </a:lnTo>
                <a:lnTo>
                  <a:pt x="72614" y="9716"/>
                </a:lnTo>
                <a:lnTo>
                  <a:pt x="73534" y="9920"/>
                </a:lnTo>
                <a:lnTo>
                  <a:pt x="73432" y="10227"/>
                </a:lnTo>
                <a:lnTo>
                  <a:pt x="73841" y="10330"/>
                </a:lnTo>
                <a:lnTo>
                  <a:pt x="73636" y="10432"/>
                </a:lnTo>
                <a:lnTo>
                  <a:pt x="74148" y="10330"/>
                </a:lnTo>
                <a:lnTo>
                  <a:pt x="74250" y="10739"/>
                </a:lnTo>
                <a:lnTo>
                  <a:pt x="73432" y="11148"/>
                </a:lnTo>
                <a:lnTo>
                  <a:pt x="74685" y="10969"/>
                </a:lnTo>
                <a:lnTo>
                  <a:pt x="74761" y="11045"/>
                </a:lnTo>
                <a:lnTo>
                  <a:pt x="74557" y="11148"/>
                </a:lnTo>
                <a:lnTo>
                  <a:pt x="75375" y="11557"/>
                </a:lnTo>
                <a:lnTo>
                  <a:pt x="75477" y="12273"/>
                </a:lnTo>
                <a:lnTo>
                  <a:pt x="73534" y="13398"/>
                </a:lnTo>
                <a:lnTo>
                  <a:pt x="73636" y="13807"/>
                </a:lnTo>
                <a:lnTo>
                  <a:pt x="72000" y="14216"/>
                </a:lnTo>
                <a:lnTo>
                  <a:pt x="72000" y="14318"/>
                </a:lnTo>
                <a:lnTo>
                  <a:pt x="72000" y="14420"/>
                </a:lnTo>
                <a:lnTo>
                  <a:pt x="71898" y="14625"/>
                </a:lnTo>
                <a:lnTo>
                  <a:pt x="72000" y="14318"/>
                </a:lnTo>
                <a:lnTo>
                  <a:pt x="71080" y="14114"/>
                </a:lnTo>
                <a:lnTo>
                  <a:pt x="70057" y="14727"/>
                </a:lnTo>
                <a:lnTo>
                  <a:pt x="70977" y="15136"/>
                </a:lnTo>
                <a:lnTo>
                  <a:pt x="72307" y="14727"/>
                </a:lnTo>
                <a:lnTo>
                  <a:pt x="72818" y="14830"/>
                </a:lnTo>
                <a:lnTo>
                  <a:pt x="72716" y="15034"/>
                </a:lnTo>
                <a:lnTo>
                  <a:pt x="72716" y="15034"/>
                </a:lnTo>
                <a:lnTo>
                  <a:pt x="73330" y="14830"/>
                </a:lnTo>
                <a:lnTo>
                  <a:pt x="73125" y="15034"/>
                </a:lnTo>
                <a:lnTo>
                  <a:pt x="73739" y="15545"/>
                </a:lnTo>
                <a:lnTo>
                  <a:pt x="73636" y="15648"/>
                </a:lnTo>
                <a:lnTo>
                  <a:pt x="74148" y="15750"/>
                </a:lnTo>
                <a:lnTo>
                  <a:pt x="73636" y="15955"/>
                </a:lnTo>
                <a:lnTo>
                  <a:pt x="74250" y="16261"/>
                </a:lnTo>
                <a:lnTo>
                  <a:pt x="74045" y="16364"/>
                </a:lnTo>
                <a:lnTo>
                  <a:pt x="76909" y="17386"/>
                </a:lnTo>
                <a:lnTo>
                  <a:pt x="77318" y="17080"/>
                </a:lnTo>
                <a:lnTo>
                  <a:pt x="76398" y="16364"/>
                </a:lnTo>
                <a:lnTo>
                  <a:pt x="76500" y="16261"/>
                </a:lnTo>
                <a:lnTo>
                  <a:pt x="75989" y="15648"/>
                </a:lnTo>
                <a:lnTo>
                  <a:pt x="76705" y="15648"/>
                </a:lnTo>
                <a:lnTo>
                  <a:pt x="78034" y="16568"/>
                </a:lnTo>
                <a:lnTo>
                  <a:pt x="78239" y="16364"/>
                </a:lnTo>
                <a:lnTo>
                  <a:pt x="78545" y="16364"/>
                </a:lnTo>
                <a:lnTo>
                  <a:pt x="78545" y="15648"/>
                </a:lnTo>
                <a:lnTo>
                  <a:pt x="78955" y="15955"/>
                </a:lnTo>
                <a:lnTo>
                  <a:pt x="78955" y="15443"/>
                </a:lnTo>
                <a:lnTo>
                  <a:pt x="79057" y="15341"/>
                </a:lnTo>
                <a:lnTo>
                  <a:pt x="78750" y="15341"/>
                </a:lnTo>
                <a:lnTo>
                  <a:pt x="78545" y="15136"/>
                </a:lnTo>
                <a:lnTo>
                  <a:pt x="78955" y="14932"/>
                </a:lnTo>
                <a:lnTo>
                  <a:pt x="78648" y="14932"/>
                </a:lnTo>
                <a:lnTo>
                  <a:pt x="78955" y="14830"/>
                </a:lnTo>
                <a:lnTo>
                  <a:pt x="78648" y="14625"/>
                </a:lnTo>
                <a:lnTo>
                  <a:pt x="78034" y="14625"/>
                </a:lnTo>
                <a:lnTo>
                  <a:pt x="77830" y="14216"/>
                </a:lnTo>
                <a:lnTo>
                  <a:pt x="78034" y="14114"/>
                </a:lnTo>
                <a:lnTo>
                  <a:pt x="77523" y="14011"/>
                </a:lnTo>
                <a:lnTo>
                  <a:pt x="77727" y="13807"/>
                </a:lnTo>
                <a:lnTo>
                  <a:pt x="77318" y="13398"/>
                </a:lnTo>
                <a:lnTo>
                  <a:pt x="78341" y="13602"/>
                </a:lnTo>
                <a:lnTo>
                  <a:pt x="78136" y="13193"/>
                </a:lnTo>
                <a:lnTo>
                  <a:pt x="78545" y="13091"/>
                </a:lnTo>
                <a:lnTo>
                  <a:pt x="79466" y="13398"/>
                </a:lnTo>
                <a:lnTo>
                  <a:pt x="79159" y="13602"/>
                </a:lnTo>
                <a:lnTo>
                  <a:pt x="79159" y="13602"/>
                </a:lnTo>
                <a:lnTo>
                  <a:pt x="80284" y="13295"/>
                </a:lnTo>
                <a:lnTo>
                  <a:pt x="79466" y="13909"/>
                </a:lnTo>
                <a:lnTo>
                  <a:pt x="79568" y="14318"/>
                </a:lnTo>
                <a:lnTo>
                  <a:pt x="79977" y="14114"/>
                </a:lnTo>
                <a:lnTo>
                  <a:pt x="80182" y="14420"/>
                </a:lnTo>
                <a:lnTo>
                  <a:pt x="80489" y="14420"/>
                </a:lnTo>
                <a:lnTo>
                  <a:pt x="80693" y="13909"/>
                </a:lnTo>
                <a:lnTo>
                  <a:pt x="80489" y="13909"/>
                </a:lnTo>
                <a:lnTo>
                  <a:pt x="81818" y="13602"/>
                </a:lnTo>
                <a:lnTo>
                  <a:pt x="81511" y="13398"/>
                </a:lnTo>
                <a:lnTo>
                  <a:pt x="81716" y="13295"/>
                </a:lnTo>
                <a:lnTo>
                  <a:pt x="81614" y="13193"/>
                </a:lnTo>
                <a:lnTo>
                  <a:pt x="82023" y="13295"/>
                </a:lnTo>
                <a:lnTo>
                  <a:pt x="82023" y="12989"/>
                </a:lnTo>
                <a:lnTo>
                  <a:pt x="82227" y="12989"/>
                </a:lnTo>
                <a:lnTo>
                  <a:pt x="82227" y="12682"/>
                </a:lnTo>
                <a:lnTo>
                  <a:pt x="81000" y="12886"/>
                </a:lnTo>
                <a:lnTo>
                  <a:pt x="81716" y="12477"/>
                </a:lnTo>
                <a:lnTo>
                  <a:pt x="80591" y="12375"/>
                </a:lnTo>
                <a:lnTo>
                  <a:pt x="81307" y="12170"/>
                </a:lnTo>
                <a:lnTo>
                  <a:pt x="80591" y="11966"/>
                </a:lnTo>
                <a:lnTo>
                  <a:pt x="80795" y="11864"/>
                </a:lnTo>
                <a:lnTo>
                  <a:pt x="80284" y="12068"/>
                </a:lnTo>
                <a:lnTo>
                  <a:pt x="80386" y="11864"/>
                </a:lnTo>
                <a:lnTo>
                  <a:pt x="80080" y="11864"/>
                </a:lnTo>
                <a:lnTo>
                  <a:pt x="80182" y="11761"/>
                </a:lnTo>
                <a:lnTo>
                  <a:pt x="79670" y="11966"/>
                </a:lnTo>
                <a:lnTo>
                  <a:pt x="80080" y="11557"/>
                </a:lnTo>
                <a:lnTo>
                  <a:pt x="79670" y="11761"/>
                </a:lnTo>
                <a:lnTo>
                  <a:pt x="79466" y="11761"/>
                </a:lnTo>
                <a:lnTo>
                  <a:pt x="79568" y="11557"/>
                </a:lnTo>
                <a:lnTo>
                  <a:pt x="79773" y="11455"/>
                </a:lnTo>
                <a:lnTo>
                  <a:pt x="79057" y="11352"/>
                </a:lnTo>
                <a:lnTo>
                  <a:pt x="78955" y="11148"/>
                </a:lnTo>
                <a:lnTo>
                  <a:pt x="78239" y="11045"/>
                </a:lnTo>
                <a:lnTo>
                  <a:pt x="79466" y="10943"/>
                </a:lnTo>
                <a:lnTo>
                  <a:pt x="78648" y="10841"/>
                </a:lnTo>
                <a:lnTo>
                  <a:pt x="80284" y="10739"/>
                </a:lnTo>
                <a:lnTo>
                  <a:pt x="78648" y="10534"/>
                </a:lnTo>
                <a:lnTo>
                  <a:pt x="80080" y="10330"/>
                </a:lnTo>
                <a:lnTo>
                  <a:pt x="79670" y="10023"/>
                </a:lnTo>
                <a:lnTo>
                  <a:pt x="79057" y="10125"/>
                </a:lnTo>
                <a:lnTo>
                  <a:pt x="79364" y="9920"/>
                </a:lnTo>
                <a:lnTo>
                  <a:pt x="78443" y="10023"/>
                </a:lnTo>
                <a:lnTo>
                  <a:pt x="79568" y="9716"/>
                </a:lnTo>
                <a:lnTo>
                  <a:pt x="79466" y="9409"/>
                </a:lnTo>
                <a:lnTo>
                  <a:pt x="78750" y="9409"/>
                </a:lnTo>
                <a:lnTo>
                  <a:pt x="77625" y="10023"/>
                </a:lnTo>
                <a:lnTo>
                  <a:pt x="77420" y="9716"/>
                </a:lnTo>
                <a:lnTo>
                  <a:pt x="78545" y="9205"/>
                </a:lnTo>
                <a:lnTo>
                  <a:pt x="77216" y="9409"/>
                </a:lnTo>
                <a:lnTo>
                  <a:pt x="77216" y="9409"/>
                </a:lnTo>
                <a:lnTo>
                  <a:pt x="78341" y="8898"/>
                </a:lnTo>
                <a:lnTo>
                  <a:pt x="76500" y="8898"/>
                </a:lnTo>
                <a:lnTo>
                  <a:pt x="77011" y="8591"/>
                </a:lnTo>
                <a:lnTo>
                  <a:pt x="75886" y="9000"/>
                </a:lnTo>
                <a:lnTo>
                  <a:pt x="76398" y="8693"/>
                </a:lnTo>
                <a:lnTo>
                  <a:pt x="76091" y="8693"/>
                </a:lnTo>
                <a:lnTo>
                  <a:pt x="76807" y="8386"/>
                </a:lnTo>
                <a:lnTo>
                  <a:pt x="76807" y="8386"/>
                </a:lnTo>
                <a:lnTo>
                  <a:pt x="75580" y="8591"/>
                </a:lnTo>
                <a:lnTo>
                  <a:pt x="75580" y="8591"/>
                </a:lnTo>
                <a:lnTo>
                  <a:pt x="76500" y="8182"/>
                </a:lnTo>
                <a:lnTo>
                  <a:pt x="74761" y="7875"/>
                </a:lnTo>
                <a:lnTo>
                  <a:pt x="74761" y="7875"/>
                </a:lnTo>
                <a:lnTo>
                  <a:pt x="74864" y="8182"/>
                </a:lnTo>
                <a:lnTo>
                  <a:pt x="74045" y="8489"/>
                </a:lnTo>
                <a:lnTo>
                  <a:pt x="73739" y="8080"/>
                </a:lnTo>
                <a:lnTo>
                  <a:pt x="72511" y="8489"/>
                </a:lnTo>
                <a:lnTo>
                  <a:pt x="72818" y="8284"/>
                </a:lnTo>
                <a:lnTo>
                  <a:pt x="72716" y="8182"/>
                </a:lnTo>
                <a:lnTo>
                  <a:pt x="73125" y="7977"/>
                </a:lnTo>
                <a:lnTo>
                  <a:pt x="72614" y="8182"/>
                </a:lnTo>
                <a:lnTo>
                  <a:pt x="73534" y="7773"/>
                </a:lnTo>
                <a:lnTo>
                  <a:pt x="73227" y="6955"/>
                </a:lnTo>
                <a:close/>
                <a:moveTo>
                  <a:pt x="103500" y="0"/>
                </a:moveTo>
                <a:lnTo>
                  <a:pt x="103807" y="102"/>
                </a:lnTo>
                <a:lnTo>
                  <a:pt x="99205" y="205"/>
                </a:lnTo>
                <a:lnTo>
                  <a:pt x="101864" y="307"/>
                </a:lnTo>
                <a:lnTo>
                  <a:pt x="99614" y="409"/>
                </a:lnTo>
                <a:lnTo>
                  <a:pt x="100125" y="511"/>
                </a:lnTo>
                <a:lnTo>
                  <a:pt x="99818" y="818"/>
                </a:lnTo>
                <a:lnTo>
                  <a:pt x="97057" y="511"/>
                </a:lnTo>
                <a:lnTo>
                  <a:pt x="97057" y="818"/>
                </a:lnTo>
                <a:lnTo>
                  <a:pt x="94705" y="1023"/>
                </a:lnTo>
                <a:lnTo>
                  <a:pt x="94705" y="614"/>
                </a:lnTo>
                <a:lnTo>
                  <a:pt x="91841" y="818"/>
                </a:lnTo>
                <a:lnTo>
                  <a:pt x="92966" y="1227"/>
                </a:lnTo>
                <a:lnTo>
                  <a:pt x="90716" y="920"/>
                </a:lnTo>
                <a:lnTo>
                  <a:pt x="86625" y="1841"/>
                </a:lnTo>
                <a:lnTo>
                  <a:pt x="86932" y="2148"/>
                </a:lnTo>
                <a:lnTo>
                  <a:pt x="87955" y="2045"/>
                </a:lnTo>
                <a:lnTo>
                  <a:pt x="87955" y="2045"/>
                </a:lnTo>
                <a:lnTo>
                  <a:pt x="81818" y="3477"/>
                </a:lnTo>
                <a:lnTo>
                  <a:pt x="83148" y="3682"/>
                </a:lnTo>
                <a:lnTo>
                  <a:pt x="82841" y="3784"/>
                </a:lnTo>
                <a:lnTo>
                  <a:pt x="85091" y="3989"/>
                </a:lnTo>
                <a:lnTo>
                  <a:pt x="82023" y="4295"/>
                </a:lnTo>
                <a:lnTo>
                  <a:pt x="82125" y="4398"/>
                </a:lnTo>
                <a:lnTo>
                  <a:pt x="82125" y="4500"/>
                </a:lnTo>
                <a:lnTo>
                  <a:pt x="83557" y="4602"/>
                </a:lnTo>
                <a:lnTo>
                  <a:pt x="82534" y="4807"/>
                </a:lnTo>
                <a:lnTo>
                  <a:pt x="88568" y="5318"/>
                </a:lnTo>
                <a:lnTo>
                  <a:pt x="88568" y="5625"/>
                </a:lnTo>
                <a:lnTo>
                  <a:pt x="89489" y="6341"/>
                </a:lnTo>
                <a:lnTo>
                  <a:pt x="88670" y="6648"/>
                </a:lnTo>
                <a:lnTo>
                  <a:pt x="89386" y="6750"/>
                </a:lnTo>
                <a:lnTo>
                  <a:pt x="89182" y="7057"/>
                </a:lnTo>
                <a:lnTo>
                  <a:pt x="89386" y="7466"/>
                </a:lnTo>
                <a:lnTo>
                  <a:pt x="89386" y="7568"/>
                </a:lnTo>
                <a:lnTo>
                  <a:pt x="89591" y="7773"/>
                </a:lnTo>
                <a:lnTo>
                  <a:pt x="88977" y="7977"/>
                </a:lnTo>
                <a:lnTo>
                  <a:pt x="89080" y="8080"/>
                </a:lnTo>
                <a:lnTo>
                  <a:pt x="88773" y="8182"/>
                </a:lnTo>
                <a:lnTo>
                  <a:pt x="88773" y="8182"/>
                </a:lnTo>
                <a:lnTo>
                  <a:pt x="89386" y="8080"/>
                </a:lnTo>
                <a:lnTo>
                  <a:pt x="88568" y="8795"/>
                </a:lnTo>
                <a:lnTo>
                  <a:pt x="90102" y="8489"/>
                </a:lnTo>
                <a:lnTo>
                  <a:pt x="90102" y="8591"/>
                </a:lnTo>
                <a:lnTo>
                  <a:pt x="90205" y="8591"/>
                </a:lnTo>
                <a:lnTo>
                  <a:pt x="90205" y="8693"/>
                </a:lnTo>
                <a:lnTo>
                  <a:pt x="91023" y="8693"/>
                </a:lnTo>
                <a:lnTo>
                  <a:pt x="90000" y="9102"/>
                </a:lnTo>
                <a:lnTo>
                  <a:pt x="91227" y="9205"/>
                </a:lnTo>
                <a:lnTo>
                  <a:pt x="90716" y="9205"/>
                </a:lnTo>
                <a:lnTo>
                  <a:pt x="91023" y="9409"/>
                </a:lnTo>
                <a:lnTo>
                  <a:pt x="91227" y="9716"/>
                </a:lnTo>
                <a:lnTo>
                  <a:pt x="88875" y="9614"/>
                </a:lnTo>
                <a:lnTo>
                  <a:pt x="91330" y="10125"/>
                </a:lnTo>
                <a:lnTo>
                  <a:pt x="90511" y="10739"/>
                </a:lnTo>
                <a:lnTo>
                  <a:pt x="91023" y="10739"/>
                </a:lnTo>
                <a:lnTo>
                  <a:pt x="90511" y="10841"/>
                </a:lnTo>
                <a:lnTo>
                  <a:pt x="90205" y="11148"/>
                </a:lnTo>
                <a:lnTo>
                  <a:pt x="90511" y="11148"/>
                </a:lnTo>
                <a:lnTo>
                  <a:pt x="88568" y="11557"/>
                </a:lnTo>
                <a:lnTo>
                  <a:pt x="90102" y="11455"/>
                </a:lnTo>
                <a:lnTo>
                  <a:pt x="88057" y="12170"/>
                </a:lnTo>
                <a:lnTo>
                  <a:pt x="90102" y="11966"/>
                </a:lnTo>
                <a:lnTo>
                  <a:pt x="89898" y="12068"/>
                </a:lnTo>
                <a:lnTo>
                  <a:pt x="90205" y="12273"/>
                </a:lnTo>
                <a:lnTo>
                  <a:pt x="88261" y="12273"/>
                </a:lnTo>
                <a:lnTo>
                  <a:pt x="87955" y="12784"/>
                </a:lnTo>
                <a:lnTo>
                  <a:pt x="88773" y="12784"/>
                </a:lnTo>
                <a:lnTo>
                  <a:pt x="87648" y="13500"/>
                </a:lnTo>
                <a:lnTo>
                  <a:pt x="89489" y="12784"/>
                </a:lnTo>
                <a:lnTo>
                  <a:pt x="89489" y="12784"/>
                </a:lnTo>
                <a:lnTo>
                  <a:pt x="87750" y="13602"/>
                </a:lnTo>
                <a:lnTo>
                  <a:pt x="87852" y="13602"/>
                </a:lnTo>
                <a:lnTo>
                  <a:pt x="87750" y="14011"/>
                </a:lnTo>
                <a:lnTo>
                  <a:pt x="89182" y="13807"/>
                </a:lnTo>
                <a:lnTo>
                  <a:pt x="88261" y="14114"/>
                </a:lnTo>
                <a:lnTo>
                  <a:pt x="88057" y="15239"/>
                </a:lnTo>
                <a:lnTo>
                  <a:pt x="88773" y="14727"/>
                </a:lnTo>
                <a:lnTo>
                  <a:pt x="89080" y="14318"/>
                </a:lnTo>
                <a:lnTo>
                  <a:pt x="89489" y="15034"/>
                </a:lnTo>
                <a:lnTo>
                  <a:pt x="88466" y="15034"/>
                </a:lnTo>
                <a:lnTo>
                  <a:pt x="88364" y="15341"/>
                </a:lnTo>
                <a:lnTo>
                  <a:pt x="89080" y="15136"/>
                </a:lnTo>
                <a:lnTo>
                  <a:pt x="88977" y="15239"/>
                </a:lnTo>
                <a:lnTo>
                  <a:pt x="89182" y="15239"/>
                </a:lnTo>
                <a:lnTo>
                  <a:pt x="88261" y="15443"/>
                </a:lnTo>
                <a:lnTo>
                  <a:pt x="88568" y="16466"/>
                </a:lnTo>
                <a:lnTo>
                  <a:pt x="89080" y="16261"/>
                </a:lnTo>
                <a:lnTo>
                  <a:pt x="88568" y="16773"/>
                </a:lnTo>
                <a:lnTo>
                  <a:pt x="89386" y="17182"/>
                </a:lnTo>
                <a:lnTo>
                  <a:pt x="88977" y="17591"/>
                </a:lnTo>
                <a:lnTo>
                  <a:pt x="89386" y="18205"/>
                </a:lnTo>
                <a:lnTo>
                  <a:pt x="89795" y="18205"/>
                </a:lnTo>
                <a:lnTo>
                  <a:pt x="89386" y="18409"/>
                </a:lnTo>
                <a:lnTo>
                  <a:pt x="89795" y="18409"/>
                </a:lnTo>
                <a:lnTo>
                  <a:pt x="89795" y="18307"/>
                </a:lnTo>
                <a:lnTo>
                  <a:pt x="91227" y="18000"/>
                </a:lnTo>
                <a:lnTo>
                  <a:pt x="91023" y="18614"/>
                </a:lnTo>
                <a:lnTo>
                  <a:pt x="91943" y="18511"/>
                </a:lnTo>
                <a:lnTo>
                  <a:pt x="91943" y="18511"/>
                </a:lnTo>
                <a:lnTo>
                  <a:pt x="91330" y="18920"/>
                </a:lnTo>
                <a:lnTo>
                  <a:pt x="91330" y="18920"/>
                </a:lnTo>
                <a:lnTo>
                  <a:pt x="92148" y="18818"/>
                </a:lnTo>
                <a:lnTo>
                  <a:pt x="92148" y="19227"/>
                </a:lnTo>
                <a:lnTo>
                  <a:pt x="92455" y="19227"/>
                </a:lnTo>
                <a:lnTo>
                  <a:pt x="92250" y="19125"/>
                </a:lnTo>
                <a:lnTo>
                  <a:pt x="92966" y="18920"/>
                </a:lnTo>
                <a:lnTo>
                  <a:pt x="92455" y="18614"/>
                </a:lnTo>
                <a:lnTo>
                  <a:pt x="93375" y="18409"/>
                </a:lnTo>
                <a:lnTo>
                  <a:pt x="93989" y="17591"/>
                </a:lnTo>
                <a:lnTo>
                  <a:pt x="93784" y="17489"/>
                </a:lnTo>
                <a:lnTo>
                  <a:pt x="94091" y="17386"/>
                </a:lnTo>
                <a:lnTo>
                  <a:pt x="94295" y="16670"/>
                </a:lnTo>
                <a:lnTo>
                  <a:pt x="93784" y="16568"/>
                </a:lnTo>
                <a:lnTo>
                  <a:pt x="94807" y="16364"/>
                </a:lnTo>
                <a:lnTo>
                  <a:pt x="94500" y="16159"/>
                </a:lnTo>
                <a:lnTo>
                  <a:pt x="95830" y="15648"/>
                </a:lnTo>
                <a:lnTo>
                  <a:pt x="95830" y="15239"/>
                </a:lnTo>
                <a:lnTo>
                  <a:pt x="95216" y="15136"/>
                </a:lnTo>
                <a:lnTo>
                  <a:pt x="96136" y="15034"/>
                </a:lnTo>
                <a:lnTo>
                  <a:pt x="95830" y="14625"/>
                </a:lnTo>
                <a:lnTo>
                  <a:pt x="96955" y="14216"/>
                </a:lnTo>
                <a:lnTo>
                  <a:pt x="96545" y="14011"/>
                </a:lnTo>
                <a:lnTo>
                  <a:pt x="98489" y="13398"/>
                </a:lnTo>
                <a:lnTo>
                  <a:pt x="98182" y="13295"/>
                </a:lnTo>
                <a:lnTo>
                  <a:pt x="98795" y="13295"/>
                </a:lnTo>
                <a:lnTo>
                  <a:pt x="98386" y="13909"/>
                </a:lnTo>
                <a:lnTo>
                  <a:pt x="99205" y="13602"/>
                </a:lnTo>
                <a:lnTo>
                  <a:pt x="99307" y="13705"/>
                </a:lnTo>
                <a:lnTo>
                  <a:pt x="102580" y="11659"/>
                </a:lnTo>
                <a:lnTo>
                  <a:pt x="102682" y="11455"/>
                </a:lnTo>
                <a:lnTo>
                  <a:pt x="109125" y="10227"/>
                </a:lnTo>
                <a:lnTo>
                  <a:pt x="109023" y="10227"/>
                </a:lnTo>
                <a:lnTo>
                  <a:pt x="109636" y="10023"/>
                </a:lnTo>
                <a:lnTo>
                  <a:pt x="106159" y="10023"/>
                </a:lnTo>
                <a:lnTo>
                  <a:pt x="106977" y="9716"/>
                </a:lnTo>
                <a:lnTo>
                  <a:pt x="105239" y="9716"/>
                </a:lnTo>
                <a:lnTo>
                  <a:pt x="105852" y="9205"/>
                </a:lnTo>
                <a:lnTo>
                  <a:pt x="107386" y="9205"/>
                </a:lnTo>
                <a:lnTo>
                  <a:pt x="106773" y="8693"/>
                </a:lnTo>
                <a:lnTo>
                  <a:pt x="108409" y="9102"/>
                </a:lnTo>
                <a:lnTo>
                  <a:pt x="109023" y="9716"/>
                </a:lnTo>
                <a:lnTo>
                  <a:pt x="109636" y="9307"/>
                </a:lnTo>
                <a:lnTo>
                  <a:pt x="109636" y="9716"/>
                </a:lnTo>
                <a:lnTo>
                  <a:pt x="110148" y="9307"/>
                </a:lnTo>
                <a:lnTo>
                  <a:pt x="110148" y="8795"/>
                </a:lnTo>
                <a:lnTo>
                  <a:pt x="109739" y="9000"/>
                </a:lnTo>
                <a:lnTo>
                  <a:pt x="110148" y="8591"/>
                </a:lnTo>
                <a:lnTo>
                  <a:pt x="108205" y="8080"/>
                </a:lnTo>
                <a:lnTo>
                  <a:pt x="108511" y="7977"/>
                </a:lnTo>
                <a:lnTo>
                  <a:pt x="108307" y="7670"/>
                </a:lnTo>
                <a:lnTo>
                  <a:pt x="107284" y="7773"/>
                </a:lnTo>
                <a:lnTo>
                  <a:pt x="107284" y="7773"/>
                </a:lnTo>
                <a:lnTo>
                  <a:pt x="108211" y="7587"/>
                </a:lnTo>
                <a:lnTo>
                  <a:pt x="108211" y="7587"/>
                </a:lnTo>
                <a:lnTo>
                  <a:pt x="106875" y="7466"/>
                </a:lnTo>
                <a:lnTo>
                  <a:pt x="107489" y="7364"/>
                </a:lnTo>
                <a:lnTo>
                  <a:pt x="107080" y="7159"/>
                </a:lnTo>
                <a:lnTo>
                  <a:pt x="108716" y="7159"/>
                </a:lnTo>
                <a:lnTo>
                  <a:pt x="108307" y="6852"/>
                </a:lnTo>
                <a:lnTo>
                  <a:pt x="111375" y="7159"/>
                </a:lnTo>
                <a:lnTo>
                  <a:pt x="111068" y="6750"/>
                </a:lnTo>
                <a:lnTo>
                  <a:pt x="110352" y="6750"/>
                </a:lnTo>
                <a:lnTo>
                  <a:pt x="110352" y="6545"/>
                </a:lnTo>
                <a:lnTo>
                  <a:pt x="110659" y="6239"/>
                </a:lnTo>
                <a:lnTo>
                  <a:pt x="110557" y="6545"/>
                </a:lnTo>
                <a:lnTo>
                  <a:pt x="112295" y="6443"/>
                </a:lnTo>
                <a:lnTo>
                  <a:pt x="111989" y="6034"/>
                </a:lnTo>
                <a:lnTo>
                  <a:pt x="111273" y="6239"/>
                </a:lnTo>
                <a:lnTo>
                  <a:pt x="111273" y="5830"/>
                </a:lnTo>
                <a:lnTo>
                  <a:pt x="110557" y="5830"/>
                </a:lnTo>
                <a:lnTo>
                  <a:pt x="111784" y="5727"/>
                </a:lnTo>
                <a:lnTo>
                  <a:pt x="112091" y="5830"/>
                </a:lnTo>
                <a:lnTo>
                  <a:pt x="112193" y="5011"/>
                </a:lnTo>
                <a:lnTo>
                  <a:pt x="111375" y="4909"/>
                </a:lnTo>
                <a:lnTo>
                  <a:pt x="111068" y="4705"/>
                </a:lnTo>
                <a:lnTo>
                  <a:pt x="110659" y="4602"/>
                </a:lnTo>
                <a:lnTo>
                  <a:pt x="113011" y="4500"/>
                </a:lnTo>
                <a:lnTo>
                  <a:pt x="113216" y="4091"/>
                </a:lnTo>
                <a:lnTo>
                  <a:pt x="111989" y="3886"/>
                </a:lnTo>
                <a:lnTo>
                  <a:pt x="112807" y="3886"/>
                </a:lnTo>
                <a:lnTo>
                  <a:pt x="111580" y="3784"/>
                </a:lnTo>
                <a:lnTo>
                  <a:pt x="112091" y="3170"/>
                </a:lnTo>
                <a:lnTo>
                  <a:pt x="111989" y="3068"/>
                </a:lnTo>
                <a:lnTo>
                  <a:pt x="113114" y="2557"/>
                </a:lnTo>
                <a:lnTo>
                  <a:pt x="112909" y="2352"/>
                </a:lnTo>
                <a:lnTo>
                  <a:pt x="113216" y="1943"/>
                </a:lnTo>
                <a:lnTo>
                  <a:pt x="115261" y="1841"/>
                </a:lnTo>
                <a:lnTo>
                  <a:pt x="114750" y="1739"/>
                </a:lnTo>
                <a:lnTo>
                  <a:pt x="116284" y="1534"/>
                </a:lnTo>
                <a:lnTo>
                  <a:pt x="116080" y="1432"/>
                </a:lnTo>
                <a:lnTo>
                  <a:pt x="117818" y="1125"/>
                </a:lnTo>
                <a:lnTo>
                  <a:pt x="111273" y="1636"/>
                </a:lnTo>
                <a:lnTo>
                  <a:pt x="111273" y="1636"/>
                </a:lnTo>
                <a:lnTo>
                  <a:pt x="112398" y="1125"/>
                </a:lnTo>
                <a:lnTo>
                  <a:pt x="107898" y="818"/>
                </a:lnTo>
                <a:lnTo>
                  <a:pt x="112500" y="409"/>
                </a:lnTo>
                <a:lnTo>
                  <a:pt x="106977" y="205"/>
                </a:lnTo>
                <a:lnTo>
                  <a:pt x="110352" y="0"/>
                </a:lnTo>
                <a:close/>
                <a:moveTo>
                  <a:pt x="5114" y="22807"/>
                </a:moveTo>
                <a:lnTo>
                  <a:pt x="5069" y="22823"/>
                </a:lnTo>
                <a:lnTo>
                  <a:pt x="5069" y="22823"/>
                </a:lnTo>
                <a:lnTo>
                  <a:pt x="5011" y="22909"/>
                </a:lnTo>
                <a:lnTo>
                  <a:pt x="5114" y="22807"/>
                </a:lnTo>
                <a:close/>
                <a:moveTo>
                  <a:pt x="133057" y="23011"/>
                </a:moveTo>
                <a:lnTo>
                  <a:pt x="132955" y="23216"/>
                </a:lnTo>
                <a:lnTo>
                  <a:pt x="132443" y="23216"/>
                </a:lnTo>
                <a:lnTo>
                  <a:pt x="132955" y="23727"/>
                </a:lnTo>
                <a:lnTo>
                  <a:pt x="133261" y="23727"/>
                </a:lnTo>
                <a:lnTo>
                  <a:pt x="133568" y="23216"/>
                </a:lnTo>
                <a:lnTo>
                  <a:pt x="133057" y="23011"/>
                </a:lnTo>
                <a:close/>
                <a:moveTo>
                  <a:pt x="1125" y="23625"/>
                </a:moveTo>
                <a:lnTo>
                  <a:pt x="102" y="24034"/>
                </a:lnTo>
                <a:lnTo>
                  <a:pt x="1120" y="23634"/>
                </a:lnTo>
                <a:lnTo>
                  <a:pt x="1120" y="23634"/>
                </a:lnTo>
                <a:lnTo>
                  <a:pt x="1125" y="23625"/>
                </a:lnTo>
                <a:close/>
                <a:moveTo>
                  <a:pt x="102" y="24034"/>
                </a:moveTo>
                <a:lnTo>
                  <a:pt x="102" y="24034"/>
                </a:lnTo>
                <a:lnTo>
                  <a:pt x="102" y="24034"/>
                </a:lnTo>
                <a:close/>
                <a:moveTo>
                  <a:pt x="138170" y="24136"/>
                </a:moveTo>
                <a:lnTo>
                  <a:pt x="138375" y="24239"/>
                </a:lnTo>
                <a:lnTo>
                  <a:pt x="138477" y="24239"/>
                </a:lnTo>
                <a:lnTo>
                  <a:pt x="138170" y="24136"/>
                </a:lnTo>
                <a:close/>
                <a:moveTo>
                  <a:pt x="118534" y="23523"/>
                </a:moveTo>
                <a:lnTo>
                  <a:pt x="118636" y="23625"/>
                </a:lnTo>
                <a:lnTo>
                  <a:pt x="118330" y="23932"/>
                </a:lnTo>
                <a:lnTo>
                  <a:pt x="118330" y="23727"/>
                </a:lnTo>
                <a:lnTo>
                  <a:pt x="117818" y="23830"/>
                </a:lnTo>
                <a:lnTo>
                  <a:pt x="117511" y="24239"/>
                </a:lnTo>
                <a:lnTo>
                  <a:pt x="117920" y="24239"/>
                </a:lnTo>
                <a:lnTo>
                  <a:pt x="117614" y="24648"/>
                </a:lnTo>
                <a:lnTo>
                  <a:pt x="116489" y="24750"/>
                </a:lnTo>
                <a:lnTo>
                  <a:pt x="116591" y="24852"/>
                </a:lnTo>
                <a:lnTo>
                  <a:pt x="116591" y="25057"/>
                </a:lnTo>
                <a:lnTo>
                  <a:pt x="116795" y="24955"/>
                </a:lnTo>
                <a:lnTo>
                  <a:pt x="116693" y="25261"/>
                </a:lnTo>
                <a:lnTo>
                  <a:pt x="116386" y="25364"/>
                </a:lnTo>
                <a:lnTo>
                  <a:pt x="116386" y="25466"/>
                </a:lnTo>
                <a:lnTo>
                  <a:pt x="116591" y="25466"/>
                </a:lnTo>
                <a:lnTo>
                  <a:pt x="116591" y="25568"/>
                </a:lnTo>
                <a:lnTo>
                  <a:pt x="117307" y="25670"/>
                </a:lnTo>
                <a:lnTo>
                  <a:pt x="116489" y="26284"/>
                </a:lnTo>
                <a:lnTo>
                  <a:pt x="116489" y="26284"/>
                </a:lnTo>
                <a:lnTo>
                  <a:pt x="117409" y="26182"/>
                </a:lnTo>
                <a:lnTo>
                  <a:pt x="116489" y="26489"/>
                </a:lnTo>
                <a:lnTo>
                  <a:pt x="116591" y="26591"/>
                </a:lnTo>
                <a:lnTo>
                  <a:pt x="116080" y="26693"/>
                </a:lnTo>
                <a:lnTo>
                  <a:pt x="116489" y="26693"/>
                </a:lnTo>
                <a:lnTo>
                  <a:pt x="116080" y="27000"/>
                </a:lnTo>
                <a:lnTo>
                  <a:pt x="116693" y="27000"/>
                </a:lnTo>
                <a:lnTo>
                  <a:pt x="116284" y="27205"/>
                </a:lnTo>
                <a:lnTo>
                  <a:pt x="116284" y="27205"/>
                </a:lnTo>
                <a:lnTo>
                  <a:pt x="116693" y="27102"/>
                </a:lnTo>
                <a:lnTo>
                  <a:pt x="116489" y="27307"/>
                </a:lnTo>
                <a:lnTo>
                  <a:pt x="119250" y="26591"/>
                </a:lnTo>
                <a:lnTo>
                  <a:pt x="119148" y="26489"/>
                </a:lnTo>
                <a:lnTo>
                  <a:pt x="119455" y="24852"/>
                </a:lnTo>
                <a:lnTo>
                  <a:pt x="119352" y="24750"/>
                </a:lnTo>
                <a:lnTo>
                  <a:pt x="119966" y="24545"/>
                </a:lnTo>
                <a:lnTo>
                  <a:pt x="119864" y="24341"/>
                </a:lnTo>
                <a:lnTo>
                  <a:pt x="119659" y="24239"/>
                </a:lnTo>
                <a:lnTo>
                  <a:pt x="119455" y="23727"/>
                </a:lnTo>
                <a:lnTo>
                  <a:pt x="118636" y="23830"/>
                </a:lnTo>
                <a:lnTo>
                  <a:pt x="118841" y="23625"/>
                </a:lnTo>
                <a:lnTo>
                  <a:pt x="118534" y="23523"/>
                </a:lnTo>
                <a:close/>
                <a:moveTo>
                  <a:pt x="121398" y="20455"/>
                </a:moveTo>
                <a:lnTo>
                  <a:pt x="120477" y="20761"/>
                </a:lnTo>
                <a:lnTo>
                  <a:pt x="119966" y="21682"/>
                </a:lnTo>
                <a:lnTo>
                  <a:pt x="119761" y="22091"/>
                </a:lnTo>
                <a:lnTo>
                  <a:pt x="119864" y="22091"/>
                </a:lnTo>
                <a:lnTo>
                  <a:pt x="119557" y="22295"/>
                </a:lnTo>
                <a:lnTo>
                  <a:pt x="120273" y="22193"/>
                </a:lnTo>
                <a:lnTo>
                  <a:pt x="119966" y="23523"/>
                </a:lnTo>
                <a:lnTo>
                  <a:pt x="120170" y="23011"/>
                </a:lnTo>
                <a:lnTo>
                  <a:pt x="120580" y="22807"/>
                </a:lnTo>
                <a:lnTo>
                  <a:pt x="120682" y="23011"/>
                </a:lnTo>
                <a:lnTo>
                  <a:pt x="120375" y="24239"/>
                </a:lnTo>
                <a:lnTo>
                  <a:pt x="121807" y="23932"/>
                </a:lnTo>
                <a:lnTo>
                  <a:pt x="122011" y="25568"/>
                </a:lnTo>
                <a:lnTo>
                  <a:pt x="120580" y="26080"/>
                </a:lnTo>
                <a:lnTo>
                  <a:pt x="120580" y="26080"/>
                </a:lnTo>
                <a:lnTo>
                  <a:pt x="120989" y="25977"/>
                </a:lnTo>
                <a:lnTo>
                  <a:pt x="121091" y="26284"/>
                </a:lnTo>
                <a:lnTo>
                  <a:pt x="120068" y="27000"/>
                </a:lnTo>
                <a:lnTo>
                  <a:pt x="120989" y="27205"/>
                </a:lnTo>
                <a:lnTo>
                  <a:pt x="120886" y="27307"/>
                </a:lnTo>
                <a:lnTo>
                  <a:pt x="121602" y="27409"/>
                </a:lnTo>
                <a:lnTo>
                  <a:pt x="122216" y="27102"/>
                </a:lnTo>
                <a:lnTo>
                  <a:pt x="121602" y="27614"/>
                </a:lnTo>
                <a:lnTo>
                  <a:pt x="120989" y="27614"/>
                </a:lnTo>
                <a:lnTo>
                  <a:pt x="119761" y="28739"/>
                </a:lnTo>
                <a:lnTo>
                  <a:pt x="120068" y="28841"/>
                </a:lnTo>
                <a:lnTo>
                  <a:pt x="120375" y="28534"/>
                </a:lnTo>
                <a:lnTo>
                  <a:pt x="121091" y="28534"/>
                </a:lnTo>
                <a:lnTo>
                  <a:pt x="121807" y="28125"/>
                </a:lnTo>
                <a:lnTo>
                  <a:pt x="122625" y="28227"/>
                </a:lnTo>
                <a:lnTo>
                  <a:pt x="122523" y="28125"/>
                </a:lnTo>
                <a:lnTo>
                  <a:pt x="123136" y="28023"/>
                </a:lnTo>
                <a:lnTo>
                  <a:pt x="123034" y="27920"/>
                </a:lnTo>
                <a:lnTo>
                  <a:pt x="124773" y="27920"/>
                </a:lnTo>
                <a:lnTo>
                  <a:pt x="125182" y="27409"/>
                </a:lnTo>
                <a:lnTo>
                  <a:pt x="124466" y="27409"/>
                </a:lnTo>
                <a:lnTo>
                  <a:pt x="125080" y="26898"/>
                </a:lnTo>
                <a:lnTo>
                  <a:pt x="125284" y="25977"/>
                </a:lnTo>
                <a:lnTo>
                  <a:pt x="124159" y="25977"/>
                </a:lnTo>
                <a:lnTo>
                  <a:pt x="123648" y="25159"/>
                </a:lnTo>
                <a:lnTo>
                  <a:pt x="124261" y="25261"/>
                </a:lnTo>
                <a:lnTo>
                  <a:pt x="124261" y="25261"/>
                </a:lnTo>
                <a:lnTo>
                  <a:pt x="124057" y="24750"/>
                </a:lnTo>
                <a:lnTo>
                  <a:pt x="123239" y="24239"/>
                </a:lnTo>
                <a:lnTo>
                  <a:pt x="122932" y="23420"/>
                </a:lnTo>
                <a:lnTo>
                  <a:pt x="121295" y="22807"/>
                </a:lnTo>
                <a:lnTo>
                  <a:pt x="122011" y="22705"/>
                </a:lnTo>
                <a:lnTo>
                  <a:pt x="121705" y="22602"/>
                </a:lnTo>
                <a:lnTo>
                  <a:pt x="122318" y="22295"/>
                </a:lnTo>
                <a:lnTo>
                  <a:pt x="122830" y="21580"/>
                </a:lnTo>
                <a:lnTo>
                  <a:pt x="121091" y="21375"/>
                </a:lnTo>
                <a:lnTo>
                  <a:pt x="121295" y="21170"/>
                </a:lnTo>
                <a:lnTo>
                  <a:pt x="121193" y="21170"/>
                </a:lnTo>
                <a:lnTo>
                  <a:pt x="121807" y="20659"/>
                </a:lnTo>
                <a:lnTo>
                  <a:pt x="121398" y="20455"/>
                </a:lnTo>
                <a:close/>
                <a:moveTo>
                  <a:pt x="23830" y="27920"/>
                </a:moveTo>
                <a:lnTo>
                  <a:pt x="23523" y="28330"/>
                </a:lnTo>
                <a:lnTo>
                  <a:pt x="24034" y="28227"/>
                </a:lnTo>
                <a:lnTo>
                  <a:pt x="23932" y="28432"/>
                </a:lnTo>
                <a:lnTo>
                  <a:pt x="23523" y="28534"/>
                </a:lnTo>
                <a:lnTo>
                  <a:pt x="23625" y="28534"/>
                </a:lnTo>
                <a:lnTo>
                  <a:pt x="23420" y="28739"/>
                </a:lnTo>
                <a:lnTo>
                  <a:pt x="23830" y="28739"/>
                </a:lnTo>
                <a:lnTo>
                  <a:pt x="23932" y="28636"/>
                </a:lnTo>
                <a:lnTo>
                  <a:pt x="24034" y="28943"/>
                </a:lnTo>
                <a:lnTo>
                  <a:pt x="24443" y="29148"/>
                </a:lnTo>
                <a:lnTo>
                  <a:pt x="24034" y="29455"/>
                </a:lnTo>
                <a:lnTo>
                  <a:pt x="24443" y="29455"/>
                </a:lnTo>
                <a:lnTo>
                  <a:pt x="24341" y="29557"/>
                </a:lnTo>
                <a:lnTo>
                  <a:pt x="24545" y="29659"/>
                </a:lnTo>
                <a:lnTo>
                  <a:pt x="24341" y="29761"/>
                </a:lnTo>
                <a:lnTo>
                  <a:pt x="25261" y="29557"/>
                </a:lnTo>
                <a:lnTo>
                  <a:pt x="25057" y="30273"/>
                </a:lnTo>
                <a:lnTo>
                  <a:pt x="25057" y="30273"/>
                </a:lnTo>
                <a:lnTo>
                  <a:pt x="25875" y="30170"/>
                </a:lnTo>
                <a:lnTo>
                  <a:pt x="25466" y="28534"/>
                </a:lnTo>
                <a:lnTo>
                  <a:pt x="23830" y="27920"/>
                </a:lnTo>
                <a:close/>
                <a:moveTo>
                  <a:pt x="25875" y="30170"/>
                </a:moveTo>
                <a:lnTo>
                  <a:pt x="25875" y="30273"/>
                </a:lnTo>
                <a:lnTo>
                  <a:pt x="25977" y="30170"/>
                </a:lnTo>
                <a:close/>
                <a:moveTo>
                  <a:pt x="72102" y="30989"/>
                </a:moveTo>
                <a:lnTo>
                  <a:pt x="72146" y="31003"/>
                </a:lnTo>
                <a:lnTo>
                  <a:pt x="72146" y="31003"/>
                </a:lnTo>
                <a:lnTo>
                  <a:pt x="72205" y="30989"/>
                </a:lnTo>
                <a:close/>
                <a:moveTo>
                  <a:pt x="25568" y="31398"/>
                </a:moveTo>
                <a:lnTo>
                  <a:pt x="25364" y="31500"/>
                </a:lnTo>
                <a:lnTo>
                  <a:pt x="25364" y="31500"/>
                </a:lnTo>
                <a:lnTo>
                  <a:pt x="25466" y="31398"/>
                </a:lnTo>
                <a:close/>
                <a:moveTo>
                  <a:pt x="80386" y="31500"/>
                </a:moveTo>
                <a:lnTo>
                  <a:pt x="80386" y="31500"/>
                </a:lnTo>
                <a:lnTo>
                  <a:pt x="80386" y="31500"/>
                </a:lnTo>
                <a:close/>
                <a:moveTo>
                  <a:pt x="80693" y="27307"/>
                </a:moveTo>
                <a:lnTo>
                  <a:pt x="80182" y="27409"/>
                </a:lnTo>
                <a:lnTo>
                  <a:pt x="78136" y="29864"/>
                </a:lnTo>
                <a:lnTo>
                  <a:pt x="77625" y="29966"/>
                </a:lnTo>
                <a:lnTo>
                  <a:pt x="77318" y="30170"/>
                </a:lnTo>
                <a:lnTo>
                  <a:pt x="77420" y="30068"/>
                </a:lnTo>
                <a:lnTo>
                  <a:pt x="77011" y="30273"/>
                </a:lnTo>
                <a:lnTo>
                  <a:pt x="77727" y="30273"/>
                </a:lnTo>
                <a:lnTo>
                  <a:pt x="76705" y="30989"/>
                </a:lnTo>
                <a:lnTo>
                  <a:pt x="79466" y="30989"/>
                </a:lnTo>
                <a:lnTo>
                  <a:pt x="79159" y="31295"/>
                </a:lnTo>
                <a:lnTo>
                  <a:pt x="80284" y="31193"/>
                </a:lnTo>
                <a:lnTo>
                  <a:pt x="79261" y="32011"/>
                </a:lnTo>
                <a:lnTo>
                  <a:pt x="80489" y="31295"/>
                </a:lnTo>
                <a:lnTo>
                  <a:pt x="80386" y="31500"/>
                </a:lnTo>
                <a:lnTo>
                  <a:pt x="80795" y="30989"/>
                </a:lnTo>
                <a:lnTo>
                  <a:pt x="81000" y="31398"/>
                </a:lnTo>
                <a:lnTo>
                  <a:pt x="80591" y="32011"/>
                </a:lnTo>
                <a:lnTo>
                  <a:pt x="81102" y="31705"/>
                </a:lnTo>
                <a:lnTo>
                  <a:pt x="81000" y="32216"/>
                </a:lnTo>
                <a:lnTo>
                  <a:pt x="81000" y="32216"/>
                </a:lnTo>
                <a:lnTo>
                  <a:pt x="81409" y="32114"/>
                </a:lnTo>
                <a:lnTo>
                  <a:pt x="81920" y="31091"/>
                </a:lnTo>
                <a:lnTo>
                  <a:pt x="81511" y="31398"/>
                </a:lnTo>
                <a:lnTo>
                  <a:pt x="81920" y="30682"/>
                </a:lnTo>
                <a:lnTo>
                  <a:pt x="81205" y="31193"/>
                </a:lnTo>
                <a:lnTo>
                  <a:pt x="81205" y="31193"/>
                </a:lnTo>
                <a:lnTo>
                  <a:pt x="81307" y="30784"/>
                </a:lnTo>
                <a:lnTo>
                  <a:pt x="81102" y="30784"/>
                </a:lnTo>
                <a:lnTo>
                  <a:pt x="81920" y="30170"/>
                </a:lnTo>
                <a:lnTo>
                  <a:pt x="81920" y="30170"/>
                </a:lnTo>
                <a:lnTo>
                  <a:pt x="81000" y="30477"/>
                </a:lnTo>
                <a:lnTo>
                  <a:pt x="81409" y="30170"/>
                </a:lnTo>
                <a:lnTo>
                  <a:pt x="81205" y="30068"/>
                </a:lnTo>
                <a:lnTo>
                  <a:pt x="81307" y="29966"/>
                </a:lnTo>
                <a:lnTo>
                  <a:pt x="81102" y="30068"/>
                </a:lnTo>
                <a:lnTo>
                  <a:pt x="81716" y="29557"/>
                </a:lnTo>
                <a:lnTo>
                  <a:pt x="81000" y="29455"/>
                </a:lnTo>
                <a:lnTo>
                  <a:pt x="81102" y="29250"/>
                </a:lnTo>
                <a:lnTo>
                  <a:pt x="80284" y="29761"/>
                </a:lnTo>
                <a:lnTo>
                  <a:pt x="80489" y="29250"/>
                </a:lnTo>
                <a:lnTo>
                  <a:pt x="80489" y="29250"/>
                </a:lnTo>
                <a:lnTo>
                  <a:pt x="80284" y="29455"/>
                </a:lnTo>
                <a:lnTo>
                  <a:pt x="80386" y="29352"/>
                </a:lnTo>
                <a:lnTo>
                  <a:pt x="79773" y="29352"/>
                </a:lnTo>
                <a:lnTo>
                  <a:pt x="79977" y="29148"/>
                </a:lnTo>
                <a:lnTo>
                  <a:pt x="79773" y="29250"/>
                </a:lnTo>
                <a:lnTo>
                  <a:pt x="80386" y="28841"/>
                </a:lnTo>
                <a:lnTo>
                  <a:pt x="79261" y="29250"/>
                </a:lnTo>
                <a:lnTo>
                  <a:pt x="80489" y="27716"/>
                </a:lnTo>
                <a:lnTo>
                  <a:pt x="80591" y="27511"/>
                </a:lnTo>
                <a:lnTo>
                  <a:pt x="80898" y="27307"/>
                </a:lnTo>
                <a:close/>
                <a:moveTo>
                  <a:pt x="239523" y="32216"/>
                </a:moveTo>
                <a:lnTo>
                  <a:pt x="240239" y="32830"/>
                </a:lnTo>
                <a:lnTo>
                  <a:pt x="239727" y="32318"/>
                </a:lnTo>
                <a:lnTo>
                  <a:pt x="239523" y="32216"/>
                </a:lnTo>
                <a:close/>
                <a:moveTo>
                  <a:pt x="232875" y="24443"/>
                </a:moveTo>
                <a:lnTo>
                  <a:pt x="232773" y="24648"/>
                </a:lnTo>
                <a:lnTo>
                  <a:pt x="233591" y="25159"/>
                </a:lnTo>
                <a:lnTo>
                  <a:pt x="233489" y="25261"/>
                </a:lnTo>
                <a:lnTo>
                  <a:pt x="233386" y="25364"/>
                </a:lnTo>
                <a:lnTo>
                  <a:pt x="234511" y="27102"/>
                </a:lnTo>
                <a:lnTo>
                  <a:pt x="239216" y="32932"/>
                </a:lnTo>
                <a:lnTo>
                  <a:pt x="239114" y="32114"/>
                </a:lnTo>
                <a:lnTo>
                  <a:pt x="239523" y="32216"/>
                </a:lnTo>
                <a:lnTo>
                  <a:pt x="239523" y="32216"/>
                </a:lnTo>
                <a:lnTo>
                  <a:pt x="238193" y="31091"/>
                </a:lnTo>
                <a:lnTo>
                  <a:pt x="237784" y="29557"/>
                </a:lnTo>
                <a:lnTo>
                  <a:pt x="239318" y="30170"/>
                </a:lnTo>
                <a:lnTo>
                  <a:pt x="232875" y="24443"/>
                </a:lnTo>
                <a:close/>
                <a:moveTo>
                  <a:pt x="244841" y="33341"/>
                </a:moveTo>
                <a:lnTo>
                  <a:pt x="244330" y="33443"/>
                </a:lnTo>
                <a:lnTo>
                  <a:pt x="244432" y="33648"/>
                </a:lnTo>
                <a:lnTo>
                  <a:pt x="244125" y="34364"/>
                </a:lnTo>
                <a:lnTo>
                  <a:pt x="244125" y="34466"/>
                </a:lnTo>
                <a:lnTo>
                  <a:pt x="244330" y="33955"/>
                </a:lnTo>
                <a:lnTo>
                  <a:pt x="245045" y="33545"/>
                </a:lnTo>
                <a:lnTo>
                  <a:pt x="244841" y="33341"/>
                </a:lnTo>
                <a:close/>
                <a:moveTo>
                  <a:pt x="243409" y="34466"/>
                </a:moveTo>
                <a:lnTo>
                  <a:pt x="243409" y="35080"/>
                </a:lnTo>
                <a:lnTo>
                  <a:pt x="243614" y="35284"/>
                </a:lnTo>
                <a:lnTo>
                  <a:pt x="243920" y="34466"/>
                </a:lnTo>
                <a:close/>
                <a:moveTo>
                  <a:pt x="54102" y="29864"/>
                </a:moveTo>
                <a:lnTo>
                  <a:pt x="56352" y="30886"/>
                </a:lnTo>
                <a:lnTo>
                  <a:pt x="56045" y="31193"/>
                </a:lnTo>
                <a:lnTo>
                  <a:pt x="56250" y="31602"/>
                </a:lnTo>
                <a:lnTo>
                  <a:pt x="56045" y="31807"/>
                </a:lnTo>
                <a:lnTo>
                  <a:pt x="56250" y="32011"/>
                </a:lnTo>
                <a:lnTo>
                  <a:pt x="56045" y="32114"/>
                </a:lnTo>
                <a:lnTo>
                  <a:pt x="56148" y="32114"/>
                </a:lnTo>
                <a:lnTo>
                  <a:pt x="55943" y="32318"/>
                </a:lnTo>
                <a:lnTo>
                  <a:pt x="58193" y="32727"/>
                </a:lnTo>
                <a:lnTo>
                  <a:pt x="58091" y="32830"/>
                </a:lnTo>
                <a:lnTo>
                  <a:pt x="58500" y="32830"/>
                </a:lnTo>
                <a:lnTo>
                  <a:pt x="58500" y="32932"/>
                </a:lnTo>
                <a:lnTo>
                  <a:pt x="58909" y="33239"/>
                </a:lnTo>
                <a:lnTo>
                  <a:pt x="59114" y="34057"/>
                </a:lnTo>
                <a:lnTo>
                  <a:pt x="59216" y="34057"/>
                </a:lnTo>
                <a:lnTo>
                  <a:pt x="59216" y="34159"/>
                </a:lnTo>
                <a:lnTo>
                  <a:pt x="59011" y="34057"/>
                </a:lnTo>
                <a:lnTo>
                  <a:pt x="58807" y="34364"/>
                </a:lnTo>
                <a:lnTo>
                  <a:pt x="58091" y="34261"/>
                </a:lnTo>
                <a:lnTo>
                  <a:pt x="57989" y="34159"/>
                </a:lnTo>
                <a:lnTo>
                  <a:pt x="58193" y="33955"/>
                </a:lnTo>
                <a:lnTo>
                  <a:pt x="58091" y="33955"/>
                </a:lnTo>
                <a:lnTo>
                  <a:pt x="58091" y="33648"/>
                </a:lnTo>
                <a:lnTo>
                  <a:pt x="57682" y="33648"/>
                </a:lnTo>
                <a:lnTo>
                  <a:pt x="56250" y="35898"/>
                </a:lnTo>
                <a:lnTo>
                  <a:pt x="56045" y="34875"/>
                </a:lnTo>
                <a:lnTo>
                  <a:pt x="55330" y="35182"/>
                </a:lnTo>
                <a:lnTo>
                  <a:pt x="55330" y="35182"/>
                </a:lnTo>
                <a:lnTo>
                  <a:pt x="56352" y="33750"/>
                </a:lnTo>
                <a:lnTo>
                  <a:pt x="56250" y="33443"/>
                </a:lnTo>
                <a:lnTo>
                  <a:pt x="55330" y="33136"/>
                </a:lnTo>
                <a:lnTo>
                  <a:pt x="54409" y="34159"/>
                </a:lnTo>
                <a:lnTo>
                  <a:pt x="54614" y="33648"/>
                </a:lnTo>
                <a:lnTo>
                  <a:pt x="52568" y="36818"/>
                </a:lnTo>
                <a:lnTo>
                  <a:pt x="51545" y="37125"/>
                </a:lnTo>
                <a:lnTo>
                  <a:pt x="52773" y="34364"/>
                </a:lnTo>
                <a:lnTo>
                  <a:pt x="52364" y="34364"/>
                </a:lnTo>
                <a:lnTo>
                  <a:pt x="53693" y="32932"/>
                </a:lnTo>
                <a:lnTo>
                  <a:pt x="53693" y="33136"/>
                </a:lnTo>
                <a:lnTo>
                  <a:pt x="54102" y="32932"/>
                </a:lnTo>
                <a:lnTo>
                  <a:pt x="53898" y="33239"/>
                </a:lnTo>
                <a:lnTo>
                  <a:pt x="53898" y="33239"/>
                </a:lnTo>
                <a:lnTo>
                  <a:pt x="55125" y="32727"/>
                </a:lnTo>
                <a:lnTo>
                  <a:pt x="55534" y="32932"/>
                </a:lnTo>
                <a:lnTo>
                  <a:pt x="55636" y="32830"/>
                </a:lnTo>
                <a:lnTo>
                  <a:pt x="56250" y="32830"/>
                </a:lnTo>
                <a:lnTo>
                  <a:pt x="55534" y="32318"/>
                </a:lnTo>
                <a:lnTo>
                  <a:pt x="55739" y="32114"/>
                </a:lnTo>
                <a:lnTo>
                  <a:pt x="53693" y="32318"/>
                </a:lnTo>
                <a:lnTo>
                  <a:pt x="53591" y="32011"/>
                </a:lnTo>
                <a:lnTo>
                  <a:pt x="52977" y="32011"/>
                </a:lnTo>
                <a:lnTo>
                  <a:pt x="52977" y="31602"/>
                </a:lnTo>
                <a:lnTo>
                  <a:pt x="50830" y="32216"/>
                </a:lnTo>
                <a:lnTo>
                  <a:pt x="50830" y="31909"/>
                </a:lnTo>
                <a:lnTo>
                  <a:pt x="50011" y="32011"/>
                </a:lnTo>
                <a:lnTo>
                  <a:pt x="53489" y="30273"/>
                </a:lnTo>
                <a:lnTo>
                  <a:pt x="53489" y="30273"/>
                </a:lnTo>
                <a:lnTo>
                  <a:pt x="53693" y="30068"/>
                </a:lnTo>
                <a:lnTo>
                  <a:pt x="53898" y="30068"/>
                </a:lnTo>
                <a:lnTo>
                  <a:pt x="53591" y="30375"/>
                </a:lnTo>
                <a:lnTo>
                  <a:pt x="54102" y="30068"/>
                </a:lnTo>
                <a:lnTo>
                  <a:pt x="54102" y="29864"/>
                </a:lnTo>
                <a:close/>
                <a:moveTo>
                  <a:pt x="131932" y="36000"/>
                </a:moveTo>
                <a:lnTo>
                  <a:pt x="131830" y="36205"/>
                </a:lnTo>
                <a:lnTo>
                  <a:pt x="131216" y="36511"/>
                </a:lnTo>
                <a:lnTo>
                  <a:pt x="131318" y="36614"/>
                </a:lnTo>
                <a:lnTo>
                  <a:pt x="131318" y="37023"/>
                </a:lnTo>
                <a:lnTo>
                  <a:pt x="131830" y="37432"/>
                </a:lnTo>
                <a:lnTo>
                  <a:pt x="131932" y="36000"/>
                </a:lnTo>
                <a:close/>
                <a:moveTo>
                  <a:pt x="239216" y="33443"/>
                </a:moveTo>
                <a:lnTo>
                  <a:pt x="240341" y="35693"/>
                </a:lnTo>
                <a:lnTo>
                  <a:pt x="239625" y="35591"/>
                </a:lnTo>
                <a:lnTo>
                  <a:pt x="239625" y="36205"/>
                </a:lnTo>
                <a:lnTo>
                  <a:pt x="240750" y="37432"/>
                </a:lnTo>
                <a:lnTo>
                  <a:pt x="240750" y="37125"/>
                </a:lnTo>
                <a:lnTo>
                  <a:pt x="241159" y="37125"/>
                </a:lnTo>
                <a:lnTo>
                  <a:pt x="240239" y="36614"/>
                </a:lnTo>
                <a:lnTo>
                  <a:pt x="240341" y="36307"/>
                </a:lnTo>
                <a:lnTo>
                  <a:pt x="240750" y="36511"/>
                </a:lnTo>
                <a:lnTo>
                  <a:pt x="241364" y="36409"/>
                </a:lnTo>
                <a:lnTo>
                  <a:pt x="242795" y="36920"/>
                </a:lnTo>
                <a:lnTo>
                  <a:pt x="242693" y="36409"/>
                </a:lnTo>
                <a:lnTo>
                  <a:pt x="244023" y="35489"/>
                </a:lnTo>
                <a:lnTo>
                  <a:pt x="243716" y="35591"/>
                </a:lnTo>
                <a:lnTo>
                  <a:pt x="243205" y="35284"/>
                </a:lnTo>
                <a:lnTo>
                  <a:pt x="242898" y="34568"/>
                </a:lnTo>
                <a:lnTo>
                  <a:pt x="242284" y="34875"/>
                </a:lnTo>
                <a:lnTo>
                  <a:pt x="239216" y="33443"/>
                </a:lnTo>
                <a:close/>
                <a:moveTo>
                  <a:pt x="143693" y="38659"/>
                </a:moveTo>
                <a:lnTo>
                  <a:pt x="144000" y="38864"/>
                </a:lnTo>
                <a:lnTo>
                  <a:pt x="143740" y="38678"/>
                </a:lnTo>
                <a:lnTo>
                  <a:pt x="143740" y="38678"/>
                </a:lnTo>
                <a:lnTo>
                  <a:pt x="143693" y="38659"/>
                </a:lnTo>
                <a:close/>
                <a:moveTo>
                  <a:pt x="155250" y="31602"/>
                </a:moveTo>
                <a:lnTo>
                  <a:pt x="155148" y="31705"/>
                </a:lnTo>
                <a:lnTo>
                  <a:pt x="155659" y="31705"/>
                </a:lnTo>
                <a:lnTo>
                  <a:pt x="155148" y="32011"/>
                </a:lnTo>
                <a:lnTo>
                  <a:pt x="155148" y="32216"/>
                </a:lnTo>
                <a:lnTo>
                  <a:pt x="154636" y="32216"/>
                </a:lnTo>
                <a:lnTo>
                  <a:pt x="155250" y="32727"/>
                </a:lnTo>
                <a:lnTo>
                  <a:pt x="154943" y="32932"/>
                </a:lnTo>
                <a:lnTo>
                  <a:pt x="154739" y="33341"/>
                </a:lnTo>
                <a:lnTo>
                  <a:pt x="154023" y="33443"/>
                </a:lnTo>
                <a:lnTo>
                  <a:pt x="154125" y="33545"/>
                </a:lnTo>
                <a:lnTo>
                  <a:pt x="153920" y="33648"/>
                </a:lnTo>
                <a:lnTo>
                  <a:pt x="158318" y="36205"/>
                </a:lnTo>
                <a:lnTo>
                  <a:pt x="158318" y="37636"/>
                </a:lnTo>
                <a:lnTo>
                  <a:pt x="148398" y="37636"/>
                </a:lnTo>
                <a:lnTo>
                  <a:pt x="149011" y="38148"/>
                </a:lnTo>
                <a:lnTo>
                  <a:pt x="148193" y="38352"/>
                </a:lnTo>
                <a:lnTo>
                  <a:pt x="148398" y="38455"/>
                </a:lnTo>
                <a:lnTo>
                  <a:pt x="147477" y="38557"/>
                </a:lnTo>
                <a:lnTo>
                  <a:pt x="147273" y="38455"/>
                </a:lnTo>
                <a:lnTo>
                  <a:pt x="147273" y="38455"/>
                </a:lnTo>
                <a:lnTo>
                  <a:pt x="147375" y="38557"/>
                </a:lnTo>
                <a:lnTo>
                  <a:pt x="146761" y="38455"/>
                </a:lnTo>
                <a:lnTo>
                  <a:pt x="146045" y="38864"/>
                </a:lnTo>
                <a:lnTo>
                  <a:pt x="146045" y="38864"/>
                </a:lnTo>
                <a:lnTo>
                  <a:pt x="147580" y="37841"/>
                </a:lnTo>
                <a:lnTo>
                  <a:pt x="148091" y="37943"/>
                </a:lnTo>
                <a:lnTo>
                  <a:pt x="148091" y="37943"/>
                </a:lnTo>
                <a:lnTo>
                  <a:pt x="146864" y="36409"/>
                </a:lnTo>
                <a:lnTo>
                  <a:pt x="147682" y="34364"/>
                </a:lnTo>
                <a:lnTo>
                  <a:pt x="147886" y="33955"/>
                </a:lnTo>
                <a:lnTo>
                  <a:pt x="147886" y="34159"/>
                </a:lnTo>
                <a:lnTo>
                  <a:pt x="148295" y="33545"/>
                </a:lnTo>
                <a:lnTo>
                  <a:pt x="148193" y="33239"/>
                </a:lnTo>
                <a:lnTo>
                  <a:pt x="149523" y="32011"/>
                </a:lnTo>
                <a:lnTo>
                  <a:pt x="149830" y="32114"/>
                </a:lnTo>
                <a:lnTo>
                  <a:pt x="149625" y="31602"/>
                </a:lnTo>
                <a:lnTo>
                  <a:pt x="150443" y="32216"/>
                </a:lnTo>
                <a:lnTo>
                  <a:pt x="149625" y="32318"/>
                </a:lnTo>
                <a:lnTo>
                  <a:pt x="150341" y="32727"/>
                </a:lnTo>
                <a:lnTo>
                  <a:pt x="151159" y="32727"/>
                </a:lnTo>
                <a:lnTo>
                  <a:pt x="151261" y="33034"/>
                </a:lnTo>
                <a:lnTo>
                  <a:pt x="150545" y="33443"/>
                </a:lnTo>
                <a:lnTo>
                  <a:pt x="151466" y="33852"/>
                </a:lnTo>
                <a:lnTo>
                  <a:pt x="151466" y="34364"/>
                </a:lnTo>
                <a:lnTo>
                  <a:pt x="152080" y="34364"/>
                </a:lnTo>
                <a:lnTo>
                  <a:pt x="153102" y="33750"/>
                </a:lnTo>
                <a:lnTo>
                  <a:pt x="153614" y="33852"/>
                </a:lnTo>
                <a:lnTo>
                  <a:pt x="153818" y="33443"/>
                </a:lnTo>
                <a:lnTo>
                  <a:pt x="152795" y="33443"/>
                </a:lnTo>
                <a:lnTo>
                  <a:pt x="152386" y="32830"/>
                </a:lnTo>
                <a:lnTo>
                  <a:pt x="152591" y="32420"/>
                </a:lnTo>
                <a:lnTo>
                  <a:pt x="152489" y="32727"/>
                </a:lnTo>
                <a:lnTo>
                  <a:pt x="152489" y="32727"/>
                </a:lnTo>
                <a:lnTo>
                  <a:pt x="155250" y="31602"/>
                </a:lnTo>
                <a:close/>
                <a:moveTo>
                  <a:pt x="144000" y="38864"/>
                </a:moveTo>
                <a:lnTo>
                  <a:pt x="144000" y="38864"/>
                </a:lnTo>
                <a:lnTo>
                  <a:pt x="144000" y="38864"/>
                </a:lnTo>
                <a:close/>
                <a:moveTo>
                  <a:pt x="144000" y="38864"/>
                </a:moveTo>
                <a:lnTo>
                  <a:pt x="144000" y="38864"/>
                </a:lnTo>
                <a:lnTo>
                  <a:pt x="144000" y="38864"/>
                </a:lnTo>
                <a:close/>
                <a:moveTo>
                  <a:pt x="131011" y="37943"/>
                </a:moveTo>
                <a:lnTo>
                  <a:pt x="131011" y="38250"/>
                </a:lnTo>
                <a:lnTo>
                  <a:pt x="131216" y="39580"/>
                </a:lnTo>
                <a:lnTo>
                  <a:pt x="132136" y="39682"/>
                </a:lnTo>
                <a:lnTo>
                  <a:pt x="132136" y="37943"/>
                </a:lnTo>
                <a:close/>
                <a:moveTo>
                  <a:pt x="165580" y="31807"/>
                </a:moveTo>
                <a:lnTo>
                  <a:pt x="166091" y="32011"/>
                </a:lnTo>
                <a:lnTo>
                  <a:pt x="166295" y="31909"/>
                </a:lnTo>
                <a:lnTo>
                  <a:pt x="166705" y="31909"/>
                </a:lnTo>
                <a:lnTo>
                  <a:pt x="167420" y="33545"/>
                </a:lnTo>
                <a:lnTo>
                  <a:pt x="165886" y="33545"/>
                </a:lnTo>
                <a:lnTo>
                  <a:pt x="166193" y="34364"/>
                </a:lnTo>
                <a:lnTo>
                  <a:pt x="165273" y="34568"/>
                </a:lnTo>
                <a:lnTo>
                  <a:pt x="165682" y="34670"/>
                </a:lnTo>
                <a:lnTo>
                  <a:pt x="166398" y="35693"/>
                </a:lnTo>
                <a:lnTo>
                  <a:pt x="166705" y="35795"/>
                </a:lnTo>
                <a:lnTo>
                  <a:pt x="166909" y="36000"/>
                </a:lnTo>
                <a:lnTo>
                  <a:pt x="167420" y="36102"/>
                </a:lnTo>
                <a:lnTo>
                  <a:pt x="168136" y="37739"/>
                </a:lnTo>
                <a:lnTo>
                  <a:pt x="168136" y="36818"/>
                </a:lnTo>
                <a:lnTo>
                  <a:pt x="169670" y="37841"/>
                </a:lnTo>
                <a:lnTo>
                  <a:pt x="169466" y="38250"/>
                </a:lnTo>
                <a:lnTo>
                  <a:pt x="168239" y="37841"/>
                </a:lnTo>
                <a:lnTo>
                  <a:pt x="168648" y="39068"/>
                </a:lnTo>
                <a:lnTo>
                  <a:pt x="168955" y="38864"/>
                </a:lnTo>
                <a:lnTo>
                  <a:pt x="169159" y="39273"/>
                </a:lnTo>
                <a:lnTo>
                  <a:pt x="168852" y="39273"/>
                </a:lnTo>
                <a:lnTo>
                  <a:pt x="168852" y="39580"/>
                </a:lnTo>
                <a:lnTo>
                  <a:pt x="169261" y="39682"/>
                </a:lnTo>
                <a:lnTo>
                  <a:pt x="169773" y="42034"/>
                </a:lnTo>
                <a:lnTo>
                  <a:pt x="169977" y="42034"/>
                </a:lnTo>
                <a:lnTo>
                  <a:pt x="169773" y="42136"/>
                </a:lnTo>
                <a:lnTo>
                  <a:pt x="169773" y="42034"/>
                </a:lnTo>
                <a:lnTo>
                  <a:pt x="167420" y="42136"/>
                </a:lnTo>
                <a:lnTo>
                  <a:pt x="165580" y="41114"/>
                </a:lnTo>
                <a:lnTo>
                  <a:pt x="165375" y="39682"/>
                </a:lnTo>
                <a:lnTo>
                  <a:pt x="165375" y="39682"/>
                </a:lnTo>
                <a:lnTo>
                  <a:pt x="165477" y="39886"/>
                </a:lnTo>
                <a:lnTo>
                  <a:pt x="166295" y="38659"/>
                </a:lnTo>
                <a:lnTo>
                  <a:pt x="163227" y="35693"/>
                </a:lnTo>
                <a:lnTo>
                  <a:pt x="163227" y="35080"/>
                </a:lnTo>
                <a:lnTo>
                  <a:pt x="163125" y="35386"/>
                </a:lnTo>
                <a:lnTo>
                  <a:pt x="162307" y="34261"/>
                </a:lnTo>
                <a:lnTo>
                  <a:pt x="162409" y="34057"/>
                </a:lnTo>
                <a:lnTo>
                  <a:pt x="162511" y="34057"/>
                </a:lnTo>
                <a:lnTo>
                  <a:pt x="162614" y="33136"/>
                </a:lnTo>
                <a:lnTo>
                  <a:pt x="162818" y="33239"/>
                </a:lnTo>
                <a:lnTo>
                  <a:pt x="163636" y="32932"/>
                </a:lnTo>
                <a:lnTo>
                  <a:pt x="163534" y="32727"/>
                </a:lnTo>
                <a:lnTo>
                  <a:pt x="163943" y="32523"/>
                </a:lnTo>
                <a:lnTo>
                  <a:pt x="164045" y="32420"/>
                </a:lnTo>
                <a:lnTo>
                  <a:pt x="163943" y="32318"/>
                </a:lnTo>
                <a:lnTo>
                  <a:pt x="165580" y="31807"/>
                </a:lnTo>
                <a:close/>
                <a:moveTo>
                  <a:pt x="137352" y="40602"/>
                </a:moveTo>
                <a:lnTo>
                  <a:pt x="135511" y="40807"/>
                </a:lnTo>
                <a:lnTo>
                  <a:pt x="134898" y="40705"/>
                </a:lnTo>
                <a:lnTo>
                  <a:pt x="137045" y="42239"/>
                </a:lnTo>
                <a:lnTo>
                  <a:pt x="137148" y="41932"/>
                </a:lnTo>
                <a:lnTo>
                  <a:pt x="137045" y="41625"/>
                </a:lnTo>
                <a:lnTo>
                  <a:pt x="137352" y="40602"/>
                </a:lnTo>
                <a:close/>
                <a:moveTo>
                  <a:pt x="146659" y="43670"/>
                </a:moveTo>
                <a:lnTo>
                  <a:pt x="146148" y="43875"/>
                </a:lnTo>
                <a:lnTo>
                  <a:pt x="146250" y="43875"/>
                </a:lnTo>
                <a:lnTo>
                  <a:pt x="146659" y="43670"/>
                </a:lnTo>
                <a:close/>
                <a:moveTo>
                  <a:pt x="144409" y="43364"/>
                </a:moveTo>
                <a:lnTo>
                  <a:pt x="144307" y="43466"/>
                </a:lnTo>
                <a:lnTo>
                  <a:pt x="144307" y="43773"/>
                </a:lnTo>
                <a:lnTo>
                  <a:pt x="145330" y="44080"/>
                </a:lnTo>
                <a:lnTo>
                  <a:pt x="146148" y="43875"/>
                </a:lnTo>
                <a:lnTo>
                  <a:pt x="146045" y="43670"/>
                </a:lnTo>
                <a:lnTo>
                  <a:pt x="144716" y="43568"/>
                </a:lnTo>
                <a:lnTo>
                  <a:pt x="144818" y="43466"/>
                </a:lnTo>
                <a:lnTo>
                  <a:pt x="144409" y="43364"/>
                </a:lnTo>
                <a:close/>
                <a:moveTo>
                  <a:pt x="153614" y="43364"/>
                </a:moveTo>
                <a:lnTo>
                  <a:pt x="151773" y="43977"/>
                </a:lnTo>
                <a:lnTo>
                  <a:pt x="152489" y="44489"/>
                </a:lnTo>
                <a:lnTo>
                  <a:pt x="153307" y="44080"/>
                </a:lnTo>
                <a:lnTo>
                  <a:pt x="153614" y="43466"/>
                </a:lnTo>
                <a:lnTo>
                  <a:pt x="153614" y="43364"/>
                </a:lnTo>
                <a:close/>
                <a:moveTo>
                  <a:pt x="241568" y="37534"/>
                </a:moveTo>
                <a:lnTo>
                  <a:pt x="241261" y="37636"/>
                </a:lnTo>
                <a:lnTo>
                  <a:pt x="241670" y="37739"/>
                </a:lnTo>
                <a:lnTo>
                  <a:pt x="241466" y="38045"/>
                </a:lnTo>
                <a:lnTo>
                  <a:pt x="240955" y="37636"/>
                </a:lnTo>
                <a:lnTo>
                  <a:pt x="241057" y="37943"/>
                </a:lnTo>
                <a:lnTo>
                  <a:pt x="240955" y="38148"/>
                </a:lnTo>
                <a:lnTo>
                  <a:pt x="241261" y="38864"/>
                </a:lnTo>
                <a:lnTo>
                  <a:pt x="241159" y="38864"/>
                </a:lnTo>
                <a:lnTo>
                  <a:pt x="241875" y="40807"/>
                </a:lnTo>
                <a:lnTo>
                  <a:pt x="241670" y="41114"/>
                </a:lnTo>
                <a:lnTo>
                  <a:pt x="241466" y="41727"/>
                </a:lnTo>
                <a:lnTo>
                  <a:pt x="240955" y="42136"/>
                </a:lnTo>
                <a:lnTo>
                  <a:pt x="240443" y="41932"/>
                </a:lnTo>
                <a:lnTo>
                  <a:pt x="240545" y="41420"/>
                </a:lnTo>
                <a:lnTo>
                  <a:pt x="240545" y="41420"/>
                </a:lnTo>
                <a:lnTo>
                  <a:pt x="240136" y="41727"/>
                </a:lnTo>
                <a:lnTo>
                  <a:pt x="240341" y="43261"/>
                </a:lnTo>
                <a:lnTo>
                  <a:pt x="239727" y="43466"/>
                </a:lnTo>
                <a:lnTo>
                  <a:pt x="239420" y="43364"/>
                </a:lnTo>
                <a:lnTo>
                  <a:pt x="237477" y="43977"/>
                </a:lnTo>
                <a:lnTo>
                  <a:pt x="236761" y="45102"/>
                </a:lnTo>
                <a:lnTo>
                  <a:pt x="237886" y="45205"/>
                </a:lnTo>
                <a:lnTo>
                  <a:pt x="237784" y="44795"/>
                </a:lnTo>
                <a:lnTo>
                  <a:pt x="240341" y="44489"/>
                </a:lnTo>
                <a:lnTo>
                  <a:pt x="240239" y="44795"/>
                </a:lnTo>
                <a:lnTo>
                  <a:pt x="240955" y="45614"/>
                </a:lnTo>
                <a:lnTo>
                  <a:pt x="241670" y="44795"/>
                </a:lnTo>
                <a:lnTo>
                  <a:pt x="241261" y="44080"/>
                </a:lnTo>
                <a:lnTo>
                  <a:pt x="241568" y="44386"/>
                </a:lnTo>
                <a:lnTo>
                  <a:pt x="241568" y="44182"/>
                </a:lnTo>
                <a:lnTo>
                  <a:pt x="241670" y="44489"/>
                </a:lnTo>
                <a:lnTo>
                  <a:pt x="242693" y="44489"/>
                </a:lnTo>
                <a:lnTo>
                  <a:pt x="243102" y="43977"/>
                </a:lnTo>
                <a:lnTo>
                  <a:pt x="243307" y="43977"/>
                </a:lnTo>
                <a:lnTo>
                  <a:pt x="243409" y="43773"/>
                </a:lnTo>
                <a:lnTo>
                  <a:pt x="243614" y="43773"/>
                </a:lnTo>
                <a:lnTo>
                  <a:pt x="243511" y="43364"/>
                </a:lnTo>
                <a:lnTo>
                  <a:pt x="243818" y="43466"/>
                </a:lnTo>
                <a:lnTo>
                  <a:pt x="243818" y="43773"/>
                </a:lnTo>
                <a:lnTo>
                  <a:pt x="244023" y="44182"/>
                </a:lnTo>
                <a:lnTo>
                  <a:pt x="244432" y="43261"/>
                </a:lnTo>
                <a:lnTo>
                  <a:pt x="244023" y="42852"/>
                </a:lnTo>
                <a:lnTo>
                  <a:pt x="243205" y="40602"/>
                </a:lnTo>
                <a:lnTo>
                  <a:pt x="243511" y="40500"/>
                </a:lnTo>
                <a:lnTo>
                  <a:pt x="243409" y="39886"/>
                </a:lnTo>
                <a:lnTo>
                  <a:pt x="243409" y="39784"/>
                </a:lnTo>
                <a:lnTo>
                  <a:pt x="241568" y="37534"/>
                </a:lnTo>
                <a:close/>
                <a:moveTo>
                  <a:pt x="238909" y="44795"/>
                </a:moveTo>
                <a:lnTo>
                  <a:pt x="238807" y="45102"/>
                </a:lnTo>
                <a:lnTo>
                  <a:pt x="238398" y="45000"/>
                </a:lnTo>
                <a:lnTo>
                  <a:pt x="238295" y="45307"/>
                </a:lnTo>
                <a:lnTo>
                  <a:pt x="237989" y="45716"/>
                </a:lnTo>
                <a:lnTo>
                  <a:pt x="238398" y="45920"/>
                </a:lnTo>
                <a:lnTo>
                  <a:pt x="238705" y="46330"/>
                </a:lnTo>
                <a:lnTo>
                  <a:pt x="239523" y="45614"/>
                </a:lnTo>
                <a:lnTo>
                  <a:pt x="239830" y="45818"/>
                </a:lnTo>
                <a:lnTo>
                  <a:pt x="240034" y="45307"/>
                </a:lnTo>
                <a:lnTo>
                  <a:pt x="239625" y="44795"/>
                </a:lnTo>
                <a:close/>
                <a:moveTo>
                  <a:pt x="151875" y="47659"/>
                </a:moveTo>
                <a:lnTo>
                  <a:pt x="151773" y="47761"/>
                </a:lnTo>
                <a:lnTo>
                  <a:pt x="152080" y="47864"/>
                </a:lnTo>
                <a:lnTo>
                  <a:pt x="151875" y="47659"/>
                </a:lnTo>
                <a:close/>
                <a:moveTo>
                  <a:pt x="236455" y="45307"/>
                </a:moveTo>
                <a:lnTo>
                  <a:pt x="236045" y="45614"/>
                </a:lnTo>
                <a:lnTo>
                  <a:pt x="236045" y="45818"/>
                </a:lnTo>
                <a:lnTo>
                  <a:pt x="235943" y="45716"/>
                </a:lnTo>
                <a:lnTo>
                  <a:pt x="236352" y="46227"/>
                </a:lnTo>
                <a:lnTo>
                  <a:pt x="236045" y="46023"/>
                </a:lnTo>
                <a:lnTo>
                  <a:pt x="236352" y="46534"/>
                </a:lnTo>
                <a:lnTo>
                  <a:pt x="236659" y="46227"/>
                </a:lnTo>
                <a:lnTo>
                  <a:pt x="236455" y="46023"/>
                </a:lnTo>
                <a:lnTo>
                  <a:pt x="236659" y="46125"/>
                </a:lnTo>
                <a:lnTo>
                  <a:pt x="236966" y="46534"/>
                </a:lnTo>
                <a:lnTo>
                  <a:pt x="237068" y="47761"/>
                </a:lnTo>
                <a:lnTo>
                  <a:pt x="237580" y="47966"/>
                </a:lnTo>
                <a:lnTo>
                  <a:pt x="237580" y="47455"/>
                </a:lnTo>
                <a:lnTo>
                  <a:pt x="237784" y="48170"/>
                </a:lnTo>
                <a:lnTo>
                  <a:pt x="237886" y="47966"/>
                </a:lnTo>
                <a:lnTo>
                  <a:pt x="237886" y="47761"/>
                </a:lnTo>
                <a:lnTo>
                  <a:pt x="238193" y="47761"/>
                </a:lnTo>
                <a:lnTo>
                  <a:pt x="237886" y="45818"/>
                </a:lnTo>
                <a:lnTo>
                  <a:pt x="237580" y="45818"/>
                </a:lnTo>
                <a:lnTo>
                  <a:pt x="237477" y="45409"/>
                </a:lnTo>
                <a:lnTo>
                  <a:pt x="237273" y="45511"/>
                </a:lnTo>
                <a:lnTo>
                  <a:pt x="236864" y="45307"/>
                </a:lnTo>
                <a:close/>
                <a:moveTo>
                  <a:pt x="49602" y="49398"/>
                </a:moveTo>
                <a:lnTo>
                  <a:pt x="49705" y="49500"/>
                </a:lnTo>
                <a:lnTo>
                  <a:pt x="49655" y="49401"/>
                </a:lnTo>
                <a:lnTo>
                  <a:pt x="49655" y="49401"/>
                </a:lnTo>
                <a:lnTo>
                  <a:pt x="49602" y="49398"/>
                </a:lnTo>
                <a:close/>
                <a:moveTo>
                  <a:pt x="53489" y="53386"/>
                </a:moveTo>
                <a:lnTo>
                  <a:pt x="53485" y="53390"/>
                </a:lnTo>
                <a:lnTo>
                  <a:pt x="53485" y="53390"/>
                </a:lnTo>
                <a:lnTo>
                  <a:pt x="53489" y="53489"/>
                </a:lnTo>
                <a:lnTo>
                  <a:pt x="53489" y="53386"/>
                </a:lnTo>
                <a:close/>
                <a:moveTo>
                  <a:pt x="231648" y="54102"/>
                </a:moveTo>
                <a:lnTo>
                  <a:pt x="231239" y="54205"/>
                </a:lnTo>
                <a:lnTo>
                  <a:pt x="230625" y="55739"/>
                </a:lnTo>
                <a:lnTo>
                  <a:pt x="231648" y="57477"/>
                </a:lnTo>
                <a:lnTo>
                  <a:pt x="231852" y="54511"/>
                </a:lnTo>
                <a:lnTo>
                  <a:pt x="231648" y="54102"/>
                </a:lnTo>
                <a:close/>
                <a:moveTo>
                  <a:pt x="46432" y="57886"/>
                </a:moveTo>
                <a:lnTo>
                  <a:pt x="46432" y="57989"/>
                </a:lnTo>
                <a:lnTo>
                  <a:pt x="46636" y="57886"/>
                </a:lnTo>
                <a:close/>
                <a:moveTo>
                  <a:pt x="176216" y="59114"/>
                </a:moveTo>
                <a:lnTo>
                  <a:pt x="176216" y="59114"/>
                </a:lnTo>
                <a:lnTo>
                  <a:pt x="176216" y="59114"/>
                </a:lnTo>
                <a:close/>
                <a:moveTo>
                  <a:pt x="52057" y="56250"/>
                </a:moveTo>
                <a:lnTo>
                  <a:pt x="49193" y="57170"/>
                </a:lnTo>
                <a:lnTo>
                  <a:pt x="49091" y="57375"/>
                </a:lnTo>
                <a:lnTo>
                  <a:pt x="48682" y="57580"/>
                </a:lnTo>
                <a:lnTo>
                  <a:pt x="48989" y="57477"/>
                </a:lnTo>
                <a:lnTo>
                  <a:pt x="48989" y="57682"/>
                </a:lnTo>
                <a:lnTo>
                  <a:pt x="51443" y="56761"/>
                </a:lnTo>
                <a:lnTo>
                  <a:pt x="51443" y="56761"/>
                </a:lnTo>
                <a:lnTo>
                  <a:pt x="51239" y="56966"/>
                </a:lnTo>
                <a:lnTo>
                  <a:pt x="54205" y="57886"/>
                </a:lnTo>
                <a:lnTo>
                  <a:pt x="54307" y="58500"/>
                </a:lnTo>
                <a:lnTo>
                  <a:pt x="55330" y="58807"/>
                </a:lnTo>
                <a:lnTo>
                  <a:pt x="54818" y="59625"/>
                </a:lnTo>
                <a:lnTo>
                  <a:pt x="54818" y="59625"/>
                </a:lnTo>
                <a:lnTo>
                  <a:pt x="57068" y="59420"/>
                </a:lnTo>
                <a:lnTo>
                  <a:pt x="57170" y="59523"/>
                </a:lnTo>
                <a:lnTo>
                  <a:pt x="57886" y="59420"/>
                </a:lnTo>
                <a:lnTo>
                  <a:pt x="57886" y="59114"/>
                </a:lnTo>
                <a:lnTo>
                  <a:pt x="55739" y="58091"/>
                </a:lnTo>
                <a:lnTo>
                  <a:pt x="55534" y="57886"/>
                </a:lnTo>
                <a:lnTo>
                  <a:pt x="55330" y="57784"/>
                </a:lnTo>
                <a:lnTo>
                  <a:pt x="55534" y="57784"/>
                </a:lnTo>
                <a:lnTo>
                  <a:pt x="55125" y="57580"/>
                </a:lnTo>
                <a:lnTo>
                  <a:pt x="55227" y="57682"/>
                </a:lnTo>
                <a:lnTo>
                  <a:pt x="52057" y="56250"/>
                </a:lnTo>
                <a:close/>
                <a:moveTo>
                  <a:pt x="207307" y="59625"/>
                </a:moveTo>
                <a:lnTo>
                  <a:pt x="207307" y="59625"/>
                </a:lnTo>
                <a:lnTo>
                  <a:pt x="207307" y="59625"/>
                </a:lnTo>
                <a:close/>
                <a:moveTo>
                  <a:pt x="222648" y="59420"/>
                </a:moveTo>
                <a:lnTo>
                  <a:pt x="222648" y="59523"/>
                </a:lnTo>
                <a:lnTo>
                  <a:pt x="221625" y="59727"/>
                </a:lnTo>
                <a:lnTo>
                  <a:pt x="221727" y="59727"/>
                </a:lnTo>
                <a:lnTo>
                  <a:pt x="221216" y="60341"/>
                </a:lnTo>
                <a:lnTo>
                  <a:pt x="221727" y="61159"/>
                </a:lnTo>
                <a:lnTo>
                  <a:pt x="222750" y="60852"/>
                </a:lnTo>
                <a:lnTo>
                  <a:pt x="223159" y="59932"/>
                </a:lnTo>
                <a:lnTo>
                  <a:pt x="222648" y="59420"/>
                </a:lnTo>
                <a:close/>
                <a:moveTo>
                  <a:pt x="54511" y="60955"/>
                </a:moveTo>
                <a:lnTo>
                  <a:pt x="54205" y="61057"/>
                </a:lnTo>
                <a:lnTo>
                  <a:pt x="54614" y="61670"/>
                </a:lnTo>
                <a:lnTo>
                  <a:pt x="55023" y="61773"/>
                </a:lnTo>
                <a:lnTo>
                  <a:pt x="55534" y="61568"/>
                </a:lnTo>
                <a:lnTo>
                  <a:pt x="55943" y="61568"/>
                </a:lnTo>
                <a:lnTo>
                  <a:pt x="54511" y="60955"/>
                </a:lnTo>
                <a:close/>
                <a:moveTo>
                  <a:pt x="58602" y="59727"/>
                </a:moveTo>
                <a:lnTo>
                  <a:pt x="59114" y="60034"/>
                </a:lnTo>
                <a:lnTo>
                  <a:pt x="59114" y="60443"/>
                </a:lnTo>
                <a:lnTo>
                  <a:pt x="59420" y="60955"/>
                </a:lnTo>
                <a:lnTo>
                  <a:pt x="59114" y="61057"/>
                </a:lnTo>
                <a:lnTo>
                  <a:pt x="57784" y="60852"/>
                </a:lnTo>
                <a:lnTo>
                  <a:pt x="57580" y="61159"/>
                </a:lnTo>
                <a:lnTo>
                  <a:pt x="57989" y="61466"/>
                </a:lnTo>
                <a:lnTo>
                  <a:pt x="59420" y="61261"/>
                </a:lnTo>
                <a:lnTo>
                  <a:pt x="59932" y="61568"/>
                </a:lnTo>
                <a:lnTo>
                  <a:pt x="60239" y="61875"/>
                </a:lnTo>
                <a:lnTo>
                  <a:pt x="60545" y="61261"/>
                </a:lnTo>
                <a:lnTo>
                  <a:pt x="62693" y="61261"/>
                </a:lnTo>
                <a:lnTo>
                  <a:pt x="63000" y="60750"/>
                </a:lnTo>
                <a:lnTo>
                  <a:pt x="61977" y="60341"/>
                </a:lnTo>
                <a:lnTo>
                  <a:pt x="62284" y="60239"/>
                </a:lnTo>
                <a:lnTo>
                  <a:pt x="58602" y="59727"/>
                </a:lnTo>
                <a:close/>
                <a:moveTo>
                  <a:pt x="208739" y="63614"/>
                </a:moveTo>
                <a:lnTo>
                  <a:pt x="208739" y="63614"/>
                </a:lnTo>
                <a:lnTo>
                  <a:pt x="208739" y="63614"/>
                </a:lnTo>
                <a:close/>
                <a:moveTo>
                  <a:pt x="48989" y="64227"/>
                </a:moveTo>
                <a:lnTo>
                  <a:pt x="48989" y="64330"/>
                </a:lnTo>
                <a:lnTo>
                  <a:pt x="49091" y="64432"/>
                </a:lnTo>
                <a:lnTo>
                  <a:pt x="49091" y="64432"/>
                </a:lnTo>
                <a:lnTo>
                  <a:pt x="48989" y="64227"/>
                </a:lnTo>
                <a:close/>
                <a:moveTo>
                  <a:pt x="44182" y="66375"/>
                </a:moveTo>
                <a:lnTo>
                  <a:pt x="44386" y="66477"/>
                </a:lnTo>
                <a:lnTo>
                  <a:pt x="44386" y="66477"/>
                </a:lnTo>
                <a:lnTo>
                  <a:pt x="44284" y="66375"/>
                </a:lnTo>
                <a:close/>
                <a:moveTo>
                  <a:pt x="232261" y="60955"/>
                </a:moveTo>
                <a:lnTo>
                  <a:pt x="231955" y="61670"/>
                </a:lnTo>
                <a:lnTo>
                  <a:pt x="232159" y="63511"/>
                </a:lnTo>
                <a:lnTo>
                  <a:pt x="231648" y="63307"/>
                </a:lnTo>
                <a:lnTo>
                  <a:pt x="232364" y="64943"/>
                </a:lnTo>
                <a:lnTo>
                  <a:pt x="232568" y="64739"/>
                </a:lnTo>
                <a:lnTo>
                  <a:pt x="232977" y="65148"/>
                </a:lnTo>
                <a:lnTo>
                  <a:pt x="232773" y="65864"/>
                </a:lnTo>
                <a:lnTo>
                  <a:pt x="233591" y="65966"/>
                </a:lnTo>
                <a:lnTo>
                  <a:pt x="233795" y="65659"/>
                </a:lnTo>
                <a:lnTo>
                  <a:pt x="234716" y="66375"/>
                </a:lnTo>
                <a:lnTo>
                  <a:pt x="234409" y="65761"/>
                </a:lnTo>
                <a:lnTo>
                  <a:pt x="236045" y="67091"/>
                </a:lnTo>
                <a:lnTo>
                  <a:pt x="235432" y="65966"/>
                </a:lnTo>
                <a:lnTo>
                  <a:pt x="235739" y="65864"/>
                </a:lnTo>
                <a:lnTo>
                  <a:pt x="235125" y="65659"/>
                </a:lnTo>
                <a:lnTo>
                  <a:pt x="235125" y="65864"/>
                </a:lnTo>
                <a:lnTo>
                  <a:pt x="234511" y="65352"/>
                </a:lnTo>
                <a:lnTo>
                  <a:pt x="234205" y="65455"/>
                </a:lnTo>
                <a:lnTo>
                  <a:pt x="234307" y="65659"/>
                </a:lnTo>
                <a:lnTo>
                  <a:pt x="233284" y="64330"/>
                </a:lnTo>
                <a:lnTo>
                  <a:pt x="233489" y="63511"/>
                </a:lnTo>
                <a:lnTo>
                  <a:pt x="233795" y="63205"/>
                </a:lnTo>
                <a:lnTo>
                  <a:pt x="233591" y="61159"/>
                </a:lnTo>
                <a:lnTo>
                  <a:pt x="233284" y="61261"/>
                </a:lnTo>
                <a:lnTo>
                  <a:pt x="232261" y="60955"/>
                </a:lnTo>
                <a:close/>
                <a:moveTo>
                  <a:pt x="236045" y="67091"/>
                </a:moveTo>
                <a:lnTo>
                  <a:pt x="236045" y="67091"/>
                </a:lnTo>
                <a:lnTo>
                  <a:pt x="236045" y="67091"/>
                </a:lnTo>
                <a:close/>
                <a:moveTo>
                  <a:pt x="232670" y="66170"/>
                </a:moveTo>
                <a:lnTo>
                  <a:pt x="233693" y="67398"/>
                </a:lnTo>
                <a:lnTo>
                  <a:pt x="233693" y="66580"/>
                </a:lnTo>
                <a:lnTo>
                  <a:pt x="233080" y="66170"/>
                </a:lnTo>
                <a:close/>
                <a:moveTo>
                  <a:pt x="222750" y="67705"/>
                </a:moveTo>
                <a:lnTo>
                  <a:pt x="222750" y="67705"/>
                </a:lnTo>
                <a:lnTo>
                  <a:pt x="222750" y="67705"/>
                </a:lnTo>
                <a:close/>
                <a:moveTo>
                  <a:pt x="222750" y="67705"/>
                </a:moveTo>
                <a:lnTo>
                  <a:pt x="222737" y="67743"/>
                </a:lnTo>
                <a:lnTo>
                  <a:pt x="222750" y="67807"/>
                </a:lnTo>
                <a:lnTo>
                  <a:pt x="222750" y="67705"/>
                </a:lnTo>
                <a:close/>
                <a:moveTo>
                  <a:pt x="235330" y="67091"/>
                </a:moveTo>
                <a:lnTo>
                  <a:pt x="235330" y="67807"/>
                </a:lnTo>
                <a:lnTo>
                  <a:pt x="235739" y="67602"/>
                </a:lnTo>
                <a:lnTo>
                  <a:pt x="236148" y="67909"/>
                </a:lnTo>
                <a:lnTo>
                  <a:pt x="235534" y="67193"/>
                </a:lnTo>
                <a:lnTo>
                  <a:pt x="235330" y="67091"/>
                </a:lnTo>
                <a:close/>
                <a:moveTo>
                  <a:pt x="236250" y="67091"/>
                </a:moveTo>
                <a:lnTo>
                  <a:pt x="237068" y="68420"/>
                </a:lnTo>
                <a:lnTo>
                  <a:pt x="237682" y="68625"/>
                </a:lnTo>
                <a:lnTo>
                  <a:pt x="237784" y="68625"/>
                </a:lnTo>
                <a:lnTo>
                  <a:pt x="237170" y="67295"/>
                </a:lnTo>
                <a:lnTo>
                  <a:pt x="236250" y="67091"/>
                </a:lnTo>
                <a:close/>
                <a:moveTo>
                  <a:pt x="234307" y="67807"/>
                </a:moveTo>
                <a:lnTo>
                  <a:pt x="234205" y="67909"/>
                </a:lnTo>
                <a:lnTo>
                  <a:pt x="234409" y="68011"/>
                </a:lnTo>
                <a:lnTo>
                  <a:pt x="234409" y="69341"/>
                </a:lnTo>
                <a:lnTo>
                  <a:pt x="235330" y="68420"/>
                </a:lnTo>
                <a:lnTo>
                  <a:pt x="234307" y="67807"/>
                </a:lnTo>
                <a:close/>
                <a:moveTo>
                  <a:pt x="236455" y="68216"/>
                </a:moveTo>
                <a:lnTo>
                  <a:pt x="236557" y="68625"/>
                </a:lnTo>
                <a:lnTo>
                  <a:pt x="236864" y="68932"/>
                </a:lnTo>
                <a:lnTo>
                  <a:pt x="237170" y="69750"/>
                </a:lnTo>
                <a:lnTo>
                  <a:pt x="237170" y="69341"/>
                </a:lnTo>
                <a:lnTo>
                  <a:pt x="237273" y="69545"/>
                </a:lnTo>
                <a:lnTo>
                  <a:pt x="237273" y="69443"/>
                </a:lnTo>
                <a:lnTo>
                  <a:pt x="237273" y="69136"/>
                </a:lnTo>
                <a:lnTo>
                  <a:pt x="237170" y="68932"/>
                </a:lnTo>
                <a:lnTo>
                  <a:pt x="236966" y="68318"/>
                </a:lnTo>
                <a:lnTo>
                  <a:pt x="236761" y="68420"/>
                </a:lnTo>
                <a:lnTo>
                  <a:pt x="236455" y="68216"/>
                </a:lnTo>
                <a:close/>
                <a:moveTo>
                  <a:pt x="193091" y="69852"/>
                </a:moveTo>
                <a:lnTo>
                  <a:pt x="193295" y="70261"/>
                </a:lnTo>
                <a:lnTo>
                  <a:pt x="193160" y="69965"/>
                </a:lnTo>
                <a:lnTo>
                  <a:pt x="193091" y="69852"/>
                </a:lnTo>
                <a:close/>
                <a:moveTo>
                  <a:pt x="235636" y="68830"/>
                </a:moveTo>
                <a:lnTo>
                  <a:pt x="235227" y="69034"/>
                </a:lnTo>
                <a:lnTo>
                  <a:pt x="235125" y="69239"/>
                </a:lnTo>
                <a:lnTo>
                  <a:pt x="235227" y="69648"/>
                </a:lnTo>
                <a:lnTo>
                  <a:pt x="234818" y="69955"/>
                </a:lnTo>
                <a:lnTo>
                  <a:pt x="235636" y="70670"/>
                </a:lnTo>
                <a:lnTo>
                  <a:pt x="235636" y="68830"/>
                </a:lnTo>
                <a:close/>
                <a:moveTo>
                  <a:pt x="232057" y="68420"/>
                </a:moveTo>
                <a:lnTo>
                  <a:pt x="230318" y="71284"/>
                </a:lnTo>
                <a:lnTo>
                  <a:pt x="230318" y="71386"/>
                </a:lnTo>
                <a:lnTo>
                  <a:pt x="232261" y="69341"/>
                </a:lnTo>
                <a:lnTo>
                  <a:pt x="232057" y="68420"/>
                </a:lnTo>
                <a:close/>
                <a:moveTo>
                  <a:pt x="196568" y="70159"/>
                </a:moveTo>
                <a:lnTo>
                  <a:pt x="196364" y="71795"/>
                </a:lnTo>
                <a:lnTo>
                  <a:pt x="196364" y="72000"/>
                </a:lnTo>
                <a:lnTo>
                  <a:pt x="197591" y="73739"/>
                </a:lnTo>
                <a:lnTo>
                  <a:pt x="198102" y="72102"/>
                </a:lnTo>
                <a:lnTo>
                  <a:pt x="196875" y="70261"/>
                </a:lnTo>
                <a:lnTo>
                  <a:pt x="196568" y="70159"/>
                </a:lnTo>
                <a:close/>
                <a:moveTo>
                  <a:pt x="237580" y="70261"/>
                </a:moveTo>
                <a:lnTo>
                  <a:pt x="237580" y="70773"/>
                </a:lnTo>
                <a:lnTo>
                  <a:pt x="237068" y="70977"/>
                </a:lnTo>
                <a:lnTo>
                  <a:pt x="237068" y="71182"/>
                </a:lnTo>
                <a:lnTo>
                  <a:pt x="236761" y="71182"/>
                </a:lnTo>
                <a:lnTo>
                  <a:pt x="236659" y="71591"/>
                </a:lnTo>
                <a:lnTo>
                  <a:pt x="236250" y="71795"/>
                </a:lnTo>
                <a:lnTo>
                  <a:pt x="236148" y="71182"/>
                </a:lnTo>
                <a:lnTo>
                  <a:pt x="235739" y="71284"/>
                </a:lnTo>
                <a:lnTo>
                  <a:pt x="235432" y="71693"/>
                </a:lnTo>
                <a:lnTo>
                  <a:pt x="234818" y="71898"/>
                </a:lnTo>
                <a:lnTo>
                  <a:pt x="234818" y="72818"/>
                </a:lnTo>
                <a:lnTo>
                  <a:pt x="235227" y="72000"/>
                </a:lnTo>
                <a:lnTo>
                  <a:pt x="235636" y="72102"/>
                </a:lnTo>
                <a:lnTo>
                  <a:pt x="235943" y="72409"/>
                </a:lnTo>
                <a:lnTo>
                  <a:pt x="236045" y="72000"/>
                </a:lnTo>
                <a:lnTo>
                  <a:pt x="236455" y="72205"/>
                </a:lnTo>
                <a:lnTo>
                  <a:pt x="236557" y="73125"/>
                </a:lnTo>
                <a:lnTo>
                  <a:pt x="237580" y="73943"/>
                </a:lnTo>
                <a:lnTo>
                  <a:pt x="237682" y="73841"/>
                </a:lnTo>
                <a:lnTo>
                  <a:pt x="237682" y="74045"/>
                </a:lnTo>
                <a:lnTo>
                  <a:pt x="238091" y="73841"/>
                </a:lnTo>
                <a:lnTo>
                  <a:pt x="237784" y="73227"/>
                </a:lnTo>
                <a:lnTo>
                  <a:pt x="237989" y="72614"/>
                </a:lnTo>
                <a:lnTo>
                  <a:pt x="238295" y="72818"/>
                </a:lnTo>
                <a:lnTo>
                  <a:pt x="238500" y="73534"/>
                </a:lnTo>
                <a:lnTo>
                  <a:pt x="238500" y="73023"/>
                </a:lnTo>
                <a:lnTo>
                  <a:pt x="238807" y="72614"/>
                </a:lnTo>
                <a:lnTo>
                  <a:pt x="238500" y="71284"/>
                </a:lnTo>
                <a:lnTo>
                  <a:pt x="238398" y="71182"/>
                </a:lnTo>
                <a:lnTo>
                  <a:pt x="238500" y="70977"/>
                </a:lnTo>
                <a:lnTo>
                  <a:pt x="238295" y="70466"/>
                </a:lnTo>
                <a:lnTo>
                  <a:pt x="237580" y="70261"/>
                </a:lnTo>
                <a:close/>
                <a:moveTo>
                  <a:pt x="240443" y="77727"/>
                </a:moveTo>
                <a:lnTo>
                  <a:pt x="240034" y="78545"/>
                </a:lnTo>
                <a:lnTo>
                  <a:pt x="240136" y="80284"/>
                </a:lnTo>
                <a:lnTo>
                  <a:pt x="240852" y="81000"/>
                </a:lnTo>
                <a:lnTo>
                  <a:pt x="240341" y="79568"/>
                </a:lnTo>
                <a:lnTo>
                  <a:pt x="241261" y="79773"/>
                </a:lnTo>
                <a:lnTo>
                  <a:pt x="240750" y="79057"/>
                </a:lnTo>
                <a:lnTo>
                  <a:pt x="241057" y="78852"/>
                </a:lnTo>
                <a:lnTo>
                  <a:pt x="241057" y="78545"/>
                </a:lnTo>
                <a:lnTo>
                  <a:pt x="240136" y="78955"/>
                </a:lnTo>
                <a:lnTo>
                  <a:pt x="240443" y="78648"/>
                </a:lnTo>
                <a:lnTo>
                  <a:pt x="240443" y="78341"/>
                </a:lnTo>
                <a:lnTo>
                  <a:pt x="240341" y="78136"/>
                </a:lnTo>
                <a:lnTo>
                  <a:pt x="240443" y="77727"/>
                </a:lnTo>
                <a:close/>
                <a:moveTo>
                  <a:pt x="79875" y="80284"/>
                </a:moveTo>
                <a:lnTo>
                  <a:pt x="78136" y="80591"/>
                </a:lnTo>
                <a:lnTo>
                  <a:pt x="78136" y="81511"/>
                </a:lnTo>
                <a:lnTo>
                  <a:pt x="78443" y="81818"/>
                </a:lnTo>
                <a:lnTo>
                  <a:pt x="79466" y="81511"/>
                </a:lnTo>
                <a:lnTo>
                  <a:pt x="80080" y="80693"/>
                </a:lnTo>
                <a:lnTo>
                  <a:pt x="79875" y="80284"/>
                </a:lnTo>
                <a:close/>
                <a:moveTo>
                  <a:pt x="261102" y="82636"/>
                </a:moveTo>
                <a:lnTo>
                  <a:pt x="261000" y="82841"/>
                </a:lnTo>
                <a:lnTo>
                  <a:pt x="261205" y="82943"/>
                </a:lnTo>
                <a:lnTo>
                  <a:pt x="261307" y="82943"/>
                </a:lnTo>
                <a:lnTo>
                  <a:pt x="261102" y="82636"/>
                </a:lnTo>
                <a:close/>
                <a:moveTo>
                  <a:pt x="220500" y="81818"/>
                </a:moveTo>
                <a:lnTo>
                  <a:pt x="219784" y="81920"/>
                </a:lnTo>
                <a:lnTo>
                  <a:pt x="219886" y="82227"/>
                </a:lnTo>
                <a:lnTo>
                  <a:pt x="220295" y="82534"/>
                </a:lnTo>
                <a:lnTo>
                  <a:pt x="220295" y="82841"/>
                </a:lnTo>
                <a:lnTo>
                  <a:pt x="221011" y="83148"/>
                </a:lnTo>
                <a:lnTo>
                  <a:pt x="221114" y="82636"/>
                </a:lnTo>
                <a:lnTo>
                  <a:pt x="220500" y="81818"/>
                </a:lnTo>
                <a:close/>
                <a:moveTo>
                  <a:pt x="222034" y="82636"/>
                </a:moveTo>
                <a:lnTo>
                  <a:pt x="221830" y="83045"/>
                </a:lnTo>
                <a:lnTo>
                  <a:pt x="221830" y="83352"/>
                </a:lnTo>
                <a:lnTo>
                  <a:pt x="222341" y="83148"/>
                </a:lnTo>
                <a:lnTo>
                  <a:pt x="222034" y="82636"/>
                </a:lnTo>
                <a:close/>
                <a:moveTo>
                  <a:pt x="240443" y="83352"/>
                </a:moveTo>
                <a:lnTo>
                  <a:pt x="240239" y="83659"/>
                </a:lnTo>
                <a:lnTo>
                  <a:pt x="240239" y="83659"/>
                </a:lnTo>
                <a:lnTo>
                  <a:pt x="240545" y="83352"/>
                </a:lnTo>
                <a:close/>
                <a:moveTo>
                  <a:pt x="240852" y="82943"/>
                </a:moveTo>
                <a:lnTo>
                  <a:pt x="240545" y="83352"/>
                </a:lnTo>
                <a:lnTo>
                  <a:pt x="240750" y="83557"/>
                </a:lnTo>
                <a:lnTo>
                  <a:pt x="241261" y="83455"/>
                </a:lnTo>
                <a:lnTo>
                  <a:pt x="241670" y="83557"/>
                </a:lnTo>
                <a:lnTo>
                  <a:pt x="241977" y="83455"/>
                </a:lnTo>
                <a:lnTo>
                  <a:pt x="242898" y="83966"/>
                </a:lnTo>
                <a:lnTo>
                  <a:pt x="241568" y="82943"/>
                </a:lnTo>
                <a:close/>
                <a:moveTo>
                  <a:pt x="230011" y="72818"/>
                </a:moveTo>
                <a:lnTo>
                  <a:pt x="228989" y="74250"/>
                </a:lnTo>
                <a:lnTo>
                  <a:pt x="228989" y="74761"/>
                </a:lnTo>
                <a:lnTo>
                  <a:pt x="228477" y="74966"/>
                </a:lnTo>
                <a:lnTo>
                  <a:pt x="228477" y="74864"/>
                </a:lnTo>
                <a:lnTo>
                  <a:pt x="227557" y="75375"/>
                </a:lnTo>
                <a:lnTo>
                  <a:pt x="227045" y="76398"/>
                </a:lnTo>
                <a:lnTo>
                  <a:pt x="225409" y="77216"/>
                </a:lnTo>
                <a:lnTo>
                  <a:pt x="225307" y="77420"/>
                </a:lnTo>
                <a:lnTo>
                  <a:pt x="225205" y="77523"/>
                </a:lnTo>
                <a:lnTo>
                  <a:pt x="225205" y="78648"/>
                </a:lnTo>
                <a:lnTo>
                  <a:pt x="223670" y="77932"/>
                </a:lnTo>
                <a:lnTo>
                  <a:pt x="223159" y="78750"/>
                </a:lnTo>
                <a:lnTo>
                  <a:pt x="223261" y="78750"/>
                </a:lnTo>
                <a:lnTo>
                  <a:pt x="224182" y="83045"/>
                </a:lnTo>
                <a:lnTo>
                  <a:pt x="225511" y="83045"/>
                </a:lnTo>
                <a:lnTo>
                  <a:pt x="225818" y="83659"/>
                </a:lnTo>
                <a:lnTo>
                  <a:pt x="226023" y="83455"/>
                </a:lnTo>
                <a:lnTo>
                  <a:pt x="226330" y="83557"/>
                </a:lnTo>
                <a:lnTo>
                  <a:pt x="226739" y="83045"/>
                </a:lnTo>
                <a:lnTo>
                  <a:pt x="227352" y="83557"/>
                </a:lnTo>
                <a:lnTo>
                  <a:pt x="227966" y="83352"/>
                </a:lnTo>
                <a:lnTo>
                  <a:pt x="228068" y="83557"/>
                </a:lnTo>
                <a:lnTo>
                  <a:pt x="228375" y="84273"/>
                </a:lnTo>
                <a:lnTo>
                  <a:pt x="229398" y="83659"/>
                </a:lnTo>
                <a:lnTo>
                  <a:pt x="229705" y="83250"/>
                </a:lnTo>
                <a:lnTo>
                  <a:pt x="229602" y="83045"/>
                </a:lnTo>
                <a:lnTo>
                  <a:pt x="229807" y="82739"/>
                </a:lnTo>
                <a:lnTo>
                  <a:pt x="229705" y="81920"/>
                </a:lnTo>
                <a:lnTo>
                  <a:pt x="230216" y="81102"/>
                </a:lnTo>
                <a:lnTo>
                  <a:pt x="230523" y="81102"/>
                </a:lnTo>
                <a:lnTo>
                  <a:pt x="231239" y="78955"/>
                </a:lnTo>
                <a:lnTo>
                  <a:pt x="231852" y="79159"/>
                </a:lnTo>
                <a:lnTo>
                  <a:pt x="232159" y="79159"/>
                </a:lnTo>
                <a:lnTo>
                  <a:pt x="232057" y="78955"/>
                </a:lnTo>
                <a:lnTo>
                  <a:pt x="231136" y="77932"/>
                </a:lnTo>
                <a:lnTo>
                  <a:pt x="231034" y="77114"/>
                </a:lnTo>
                <a:lnTo>
                  <a:pt x="230932" y="77011"/>
                </a:lnTo>
                <a:lnTo>
                  <a:pt x="230420" y="76295"/>
                </a:lnTo>
                <a:lnTo>
                  <a:pt x="230830" y="76193"/>
                </a:lnTo>
                <a:lnTo>
                  <a:pt x="230932" y="76091"/>
                </a:lnTo>
                <a:lnTo>
                  <a:pt x="230932" y="75580"/>
                </a:lnTo>
                <a:lnTo>
                  <a:pt x="231750" y="75580"/>
                </a:lnTo>
                <a:lnTo>
                  <a:pt x="231443" y="74864"/>
                </a:lnTo>
                <a:lnTo>
                  <a:pt x="232261" y="74761"/>
                </a:lnTo>
                <a:lnTo>
                  <a:pt x="231136" y="73841"/>
                </a:lnTo>
                <a:lnTo>
                  <a:pt x="230727" y="73943"/>
                </a:lnTo>
                <a:lnTo>
                  <a:pt x="230420" y="72920"/>
                </a:lnTo>
                <a:lnTo>
                  <a:pt x="230011" y="73227"/>
                </a:lnTo>
                <a:lnTo>
                  <a:pt x="230011" y="72818"/>
                </a:lnTo>
                <a:close/>
                <a:moveTo>
                  <a:pt x="261307" y="82943"/>
                </a:moveTo>
                <a:lnTo>
                  <a:pt x="262841" y="84989"/>
                </a:lnTo>
                <a:lnTo>
                  <a:pt x="262330" y="83761"/>
                </a:lnTo>
                <a:lnTo>
                  <a:pt x="261307" y="82943"/>
                </a:lnTo>
                <a:close/>
                <a:moveTo>
                  <a:pt x="237682" y="78239"/>
                </a:moveTo>
                <a:lnTo>
                  <a:pt x="237170" y="78852"/>
                </a:lnTo>
                <a:lnTo>
                  <a:pt x="234614" y="78955"/>
                </a:lnTo>
                <a:lnTo>
                  <a:pt x="234409" y="78750"/>
                </a:lnTo>
                <a:lnTo>
                  <a:pt x="233489" y="79057"/>
                </a:lnTo>
                <a:lnTo>
                  <a:pt x="232977" y="79875"/>
                </a:lnTo>
                <a:lnTo>
                  <a:pt x="232977" y="80080"/>
                </a:lnTo>
                <a:lnTo>
                  <a:pt x="232875" y="80182"/>
                </a:lnTo>
                <a:lnTo>
                  <a:pt x="232977" y="80898"/>
                </a:lnTo>
                <a:lnTo>
                  <a:pt x="232875" y="80693"/>
                </a:lnTo>
                <a:lnTo>
                  <a:pt x="232057" y="83455"/>
                </a:lnTo>
                <a:lnTo>
                  <a:pt x="232364" y="83659"/>
                </a:lnTo>
                <a:lnTo>
                  <a:pt x="232568" y="83864"/>
                </a:lnTo>
                <a:lnTo>
                  <a:pt x="232670" y="85909"/>
                </a:lnTo>
                <a:lnTo>
                  <a:pt x="233386" y="85807"/>
                </a:lnTo>
                <a:lnTo>
                  <a:pt x="233591" y="82841"/>
                </a:lnTo>
                <a:lnTo>
                  <a:pt x="234409" y="84784"/>
                </a:lnTo>
                <a:lnTo>
                  <a:pt x="235636" y="84375"/>
                </a:lnTo>
                <a:lnTo>
                  <a:pt x="235125" y="83761"/>
                </a:lnTo>
                <a:lnTo>
                  <a:pt x="235227" y="83148"/>
                </a:lnTo>
                <a:lnTo>
                  <a:pt x="234409" y="82023"/>
                </a:lnTo>
                <a:lnTo>
                  <a:pt x="234614" y="82023"/>
                </a:lnTo>
                <a:lnTo>
                  <a:pt x="235739" y="81000"/>
                </a:lnTo>
                <a:lnTo>
                  <a:pt x="236148" y="81102"/>
                </a:lnTo>
                <a:lnTo>
                  <a:pt x="235739" y="80693"/>
                </a:lnTo>
                <a:lnTo>
                  <a:pt x="235739" y="80795"/>
                </a:lnTo>
                <a:lnTo>
                  <a:pt x="233591" y="81205"/>
                </a:lnTo>
                <a:lnTo>
                  <a:pt x="233284" y="80693"/>
                </a:lnTo>
                <a:lnTo>
                  <a:pt x="233182" y="80182"/>
                </a:lnTo>
                <a:lnTo>
                  <a:pt x="235943" y="79568"/>
                </a:lnTo>
                <a:lnTo>
                  <a:pt x="236455" y="79773"/>
                </a:lnTo>
                <a:lnTo>
                  <a:pt x="236966" y="79670"/>
                </a:lnTo>
                <a:lnTo>
                  <a:pt x="237580" y="79057"/>
                </a:lnTo>
                <a:lnTo>
                  <a:pt x="237682" y="78239"/>
                </a:lnTo>
                <a:close/>
                <a:moveTo>
                  <a:pt x="210580" y="74659"/>
                </a:moveTo>
                <a:lnTo>
                  <a:pt x="219068" y="86114"/>
                </a:lnTo>
                <a:lnTo>
                  <a:pt x="219068" y="85705"/>
                </a:lnTo>
                <a:lnTo>
                  <a:pt x="219989" y="86011"/>
                </a:lnTo>
                <a:lnTo>
                  <a:pt x="220398" y="83250"/>
                </a:lnTo>
                <a:lnTo>
                  <a:pt x="219273" y="82636"/>
                </a:lnTo>
                <a:lnTo>
                  <a:pt x="218966" y="81102"/>
                </a:lnTo>
                <a:lnTo>
                  <a:pt x="218352" y="80898"/>
                </a:lnTo>
                <a:lnTo>
                  <a:pt x="218148" y="80489"/>
                </a:lnTo>
                <a:lnTo>
                  <a:pt x="218455" y="79977"/>
                </a:lnTo>
                <a:lnTo>
                  <a:pt x="218045" y="79466"/>
                </a:lnTo>
                <a:lnTo>
                  <a:pt x="217330" y="79773"/>
                </a:lnTo>
                <a:lnTo>
                  <a:pt x="217739" y="79568"/>
                </a:lnTo>
                <a:lnTo>
                  <a:pt x="216102" y="77830"/>
                </a:lnTo>
                <a:lnTo>
                  <a:pt x="215795" y="78034"/>
                </a:lnTo>
                <a:lnTo>
                  <a:pt x="212625" y="74659"/>
                </a:lnTo>
                <a:close/>
                <a:moveTo>
                  <a:pt x="246170" y="85602"/>
                </a:moveTo>
                <a:lnTo>
                  <a:pt x="245864" y="85909"/>
                </a:lnTo>
                <a:lnTo>
                  <a:pt x="245761" y="86216"/>
                </a:lnTo>
                <a:lnTo>
                  <a:pt x="246273" y="86523"/>
                </a:lnTo>
                <a:lnTo>
                  <a:pt x="246375" y="86011"/>
                </a:lnTo>
                <a:lnTo>
                  <a:pt x="246170" y="85602"/>
                </a:lnTo>
                <a:close/>
                <a:moveTo>
                  <a:pt x="261818" y="84375"/>
                </a:moveTo>
                <a:lnTo>
                  <a:pt x="261716" y="84886"/>
                </a:lnTo>
                <a:lnTo>
                  <a:pt x="260693" y="85705"/>
                </a:lnTo>
                <a:lnTo>
                  <a:pt x="260386" y="85705"/>
                </a:lnTo>
                <a:lnTo>
                  <a:pt x="260284" y="85193"/>
                </a:lnTo>
                <a:lnTo>
                  <a:pt x="260080" y="85705"/>
                </a:lnTo>
                <a:lnTo>
                  <a:pt x="258648" y="85909"/>
                </a:lnTo>
                <a:lnTo>
                  <a:pt x="259773" y="86523"/>
                </a:lnTo>
                <a:lnTo>
                  <a:pt x="262125" y="85500"/>
                </a:lnTo>
                <a:lnTo>
                  <a:pt x="262023" y="85295"/>
                </a:lnTo>
                <a:lnTo>
                  <a:pt x="262227" y="85193"/>
                </a:lnTo>
                <a:lnTo>
                  <a:pt x="262432" y="84477"/>
                </a:lnTo>
                <a:lnTo>
                  <a:pt x="261818" y="84375"/>
                </a:lnTo>
                <a:close/>
                <a:moveTo>
                  <a:pt x="249239" y="87852"/>
                </a:moveTo>
                <a:lnTo>
                  <a:pt x="248727" y="88670"/>
                </a:lnTo>
                <a:lnTo>
                  <a:pt x="249648" y="88466"/>
                </a:lnTo>
                <a:lnTo>
                  <a:pt x="249239" y="87852"/>
                </a:lnTo>
                <a:close/>
                <a:moveTo>
                  <a:pt x="220500" y="86216"/>
                </a:moveTo>
                <a:lnTo>
                  <a:pt x="219682" y="86932"/>
                </a:lnTo>
                <a:lnTo>
                  <a:pt x="219784" y="87136"/>
                </a:lnTo>
                <a:lnTo>
                  <a:pt x="227250" y="88875"/>
                </a:lnTo>
                <a:lnTo>
                  <a:pt x="227761" y="88977"/>
                </a:lnTo>
                <a:lnTo>
                  <a:pt x="227761" y="88057"/>
                </a:lnTo>
                <a:lnTo>
                  <a:pt x="226330" y="87648"/>
                </a:lnTo>
                <a:lnTo>
                  <a:pt x="226125" y="87136"/>
                </a:lnTo>
                <a:lnTo>
                  <a:pt x="224591" y="86727"/>
                </a:lnTo>
                <a:lnTo>
                  <a:pt x="224284" y="87136"/>
                </a:lnTo>
                <a:lnTo>
                  <a:pt x="222648" y="87034"/>
                </a:lnTo>
                <a:lnTo>
                  <a:pt x="222239" y="86523"/>
                </a:lnTo>
                <a:lnTo>
                  <a:pt x="220500" y="86216"/>
                </a:lnTo>
                <a:close/>
                <a:moveTo>
                  <a:pt x="227761" y="88364"/>
                </a:moveTo>
                <a:lnTo>
                  <a:pt x="228273" y="89080"/>
                </a:lnTo>
                <a:lnTo>
                  <a:pt x="228886" y="88670"/>
                </a:lnTo>
                <a:lnTo>
                  <a:pt x="228375" y="88364"/>
                </a:lnTo>
                <a:close/>
                <a:moveTo>
                  <a:pt x="229398" y="88568"/>
                </a:moveTo>
                <a:lnTo>
                  <a:pt x="228989" y="88977"/>
                </a:lnTo>
                <a:lnTo>
                  <a:pt x="229705" y="89182"/>
                </a:lnTo>
                <a:lnTo>
                  <a:pt x="229807" y="88670"/>
                </a:lnTo>
                <a:lnTo>
                  <a:pt x="229398" y="88568"/>
                </a:lnTo>
                <a:close/>
                <a:moveTo>
                  <a:pt x="235432" y="88466"/>
                </a:moveTo>
                <a:lnTo>
                  <a:pt x="234920" y="88875"/>
                </a:lnTo>
                <a:lnTo>
                  <a:pt x="233182" y="88568"/>
                </a:lnTo>
                <a:lnTo>
                  <a:pt x="232670" y="88670"/>
                </a:lnTo>
                <a:lnTo>
                  <a:pt x="232670" y="89182"/>
                </a:lnTo>
                <a:lnTo>
                  <a:pt x="234716" y="88977"/>
                </a:lnTo>
                <a:lnTo>
                  <a:pt x="235330" y="88773"/>
                </a:lnTo>
                <a:lnTo>
                  <a:pt x="235534" y="88466"/>
                </a:lnTo>
                <a:close/>
                <a:moveTo>
                  <a:pt x="230932" y="88364"/>
                </a:moveTo>
                <a:lnTo>
                  <a:pt x="230727" y="88568"/>
                </a:lnTo>
                <a:lnTo>
                  <a:pt x="231034" y="88977"/>
                </a:lnTo>
                <a:lnTo>
                  <a:pt x="231034" y="88977"/>
                </a:lnTo>
                <a:lnTo>
                  <a:pt x="230420" y="88670"/>
                </a:lnTo>
                <a:lnTo>
                  <a:pt x="230011" y="89386"/>
                </a:lnTo>
                <a:lnTo>
                  <a:pt x="231341" y="88977"/>
                </a:lnTo>
                <a:lnTo>
                  <a:pt x="231750" y="89080"/>
                </a:lnTo>
                <a:lnTo>
                  <a:pt x="231648" y="88977"/>
                </a:lnTo>
                <a:lnTo>
                  <a:pt x="231750" y="88977"/>
                </a:lnTo>
                <a:lnTo>
                  <a:pt x="231648" y="88670"/>
                </a:lnTo>
                <a:lnTo>
                  <a:pt x="231239" y="88568"/>
                </a:lnTo>
                <a:lnTo>
                  <a:pt x="230932" y="88364"/>
                </a:lnTo>
                <a:close/>
                <a:moveTo>
                  <a:pt x="232670" y="89591"/>
                </a:moveTo>
                <a:lnTo>
                  <a:pt x="231750" y="89898"/>
                </a:lnTo>
                <a:lnTo>
                  <a:pt x="232670" y="90409"/>
                </a:lnTo>
                <a:lnTo>
                  <a:pt x="233284" y="90205"/>
                </a:lnTo>
                <a:lnTo>
                  <a:pt x="232670" y="89591"/>
                </a:lnTo>
                <a:close/>
                <a:moveTo>
                  <a:pt x="239420" y="88670"/>
                </a:moveTo>
                <a:lnTo>
                  <a:pt x="237989" y="88773"/>
                </a:lnTo>
                <a:lnTo>
                  <a:pt x="235943" y="90102"/>
                </a:lnTo>
                <a:lnTo>
                  <a:pt x="235943" y="90511"/>
                </a:lnTo>
                <a:lnTo>
                  <a:pt x="237068" y="90102"/>
                </a:lnTo>
                <a:lnTo>
                  <a:pt x="239420" y="88670"/>
                </a:lnTo>
                <a:close/>
                <a:moveTo>
                  <a:pt x="244636" y="80386"/>
                </a:moveTo>
                <a:lnTo>
                  <a:pt x="243205" y="81409"/>
                </a:lnTo>
                <a:lnTo>
                  <a:pt x="243920" y="81614"/>
                </a:lnTo>
                <a:lnTo>
                  <a:pt x="244125" y="82125"/>
                </a:lnTo>
                <a:lnTo>
                  <a:pt x="244432" y="82330"/>
                </a:lnTo>
                <a:lnTo>
                  <a:pt x="245761" y="82227"/>
                </a:lnTo>
                <a:lnTo>
                  <a:pt x="245557" y="82739"/>
                </a:lnTo>
                <a:lnTo>
                  <a:pt x="244023" y="82943"/>
                </a:lnTo>
                <a:lnTo>
                  <a:pt x="244534" y="83250"/>
                </a:lnTo>
                <a:lnTo>
                  <a:pt x="244739" y="84068"/>
                </a:lnTo>
                <a:lnTo>
                  <a:pt x="245659" y="83148"/>
                </a:lnTo>
                <a:lnTo>
                  <a:pt x="245761" y="83966"/>
                </a:lnTo>
                <a:lnTo>
                  <a:pt x="246580" y="84068"/>
                </a:lnTo>
                <a:lnTo>
                  <a:pt x="246784" y="84580"/>
                </a:lnTo>
                <a:lnTo>
                  <a:pt x="249648" y="85909"/>
                </a:lnTo>
                <a:lnTo>
                  <a:pt x="249443" y="86011"/>
                </a:lnTo>
                <a:lnTo>
                  <a:pt x="249648" y="86011"/>
                </a:lnTo>
                <a:lnTo>
                  <a:pt x="250261" y="87443"/>
                </a:lnTo>
                <a:lnTo>
                  <a:pt x="249852" y="87545"/>
                </a:lnTo>
                <a:lnTo>
                  <a:pt x="250057" y="88057"/>
                </a:lnTo>
                <a:lnTo>
                  <a:pt x="249852" y="88466"/>
                </a:lnTo>
                <a:lnTo>
                  <a:pt x="251080" y="88159"/>
                </a:lnTo>
                <a:lnTo>
                  <a:pt x="251080" y="88670"/>
                </a:lnTo>
                <a:lnTo>
                  <a:pt x="251693" y="89386"/>
                </a:lnTo>
                <a:lnTo>
                  <a:pt x="253534" y="89386"/>
                </a:lnTo>
                <a:lnTo>
                  <a:pt x="253841" y="88977"/>
                </a:lnTo>
                <a:lnTo>
                  <a:pt x="252920" y="88466"/>
                </a:lnTo>
                <a:lnTo>
                  <a:pt x="254455" y="88261"/>
                </a:lnTo>
                <a:lnTo>
                  <a:pt x="254455" y="88159"/>
                </a:lnTo>
                <a:lnTo>
                  <a:pt x="254557" y="88159"/>
                </a:lnTo>
                <a:lnTo>
                  <a:pt x="254250" y="87750"/>
                </a:lnTo>
                <a:lnTo>
                  <a:pt x="254864" y="87955"/>
                </a:lnTo>
                <a:lnTo>
                  <a:pt x="255375" y="87852"/>
                </a:lnTo>
                <a:lnTo>
                  <a:pt x="257625" y="90307"/>
                </a:lnTo>
                <a:lnTo>
                  <a:pt x="260080" y="91023"/>
                </a:lnTo>
                <a:lnTo>
                  <a:pt x="260080" y="90716"/>
                </a:lnTo>
                <a:lnTo>
                  <a:pt x="260489" y="90614"/>
                </a:lnTo>
                <a:lnTo>
                  <a:pt x="259670" y="90307"/>
                </a:lnTo>
                <a:lnTo>
                  <a:pt x="259670" y="90102"/>
                </a:lnTo>
                <a:lnTo>
                  <a:pt x="259159" y="89386"/>
                </a:lnTo>
                <a:lnTo>
                  <a:pt x="258648" y="89386"/>
                </a:lnTo>
                <a:lnTo>
                  <a:pt x="257318" y="87034"/>
                </a:lnTo>
                <a:lnTo>
                  <a:pt x="258136" y="86932"/>
                </a:lnTo>
                <a:lnTo>
                  <a:pt x="256500" y="85705"/>
                </a:lnTo>
                <a:lnTo>
                  <a:pt x="256398" y="84989"/>
                </a:lnTo>
                <a:lnTo>
                  <a:pt x="251898" y="82636"/>
                </a:lnTo>
                <a:lnTo>
                  <a:pt x="249545" y="81716"/>
                </a:lnTo>
                <a:lnTo>
                  <a:pt x="248727" y="81920"/>
                </a:lnTo>
                <a:lnTo>
                  <a:pt x="248727" y="82125"/>
                </a:lnTo>
                <a:lnTo>
                  <a:pt x="246989" y="83455"/>
                </a:lnTo>
                <a:lnTo>
                  <a:pt x="246375" y="82636"/>
                </a:lnTo>
                <a:lnTo>
                  <a:pt x="246273" y="82943"/>
                </a:lnTo>
                <a:lnTo>
                  <a:pt x="245864" y="80795"/>
                </a:lnTo>
                <a:lnTo>
                  <a:pt x="244636" y="80386"/>
                </a:lnTo>
                <a:close/>
                <a:moveTo>
                  <a:pt x="242693" y="91534"/>
                </a:moveTo>
                <a:lnTo>
                  <a:pt x="241977" y="91636"/>
                </a:lnTo>
                <a:lnTo>
                  <a:pt x="241977" y="91841"/>
                </a:lnTo>
                <a:lnTo>
                  <a:pt x="242386" y="92352"/>
                </a:lnTo>
                <a:lnTo>
                  <a:pt x="242693" y="91534"/>
                </a:lnTo>
                <a:close/>
                <a:moveTo>
                  <a:pt x="285750" y="96648"/>
                </a:moveTo>
                <a:lnTo>
                  <a:pt x="285545" y="96750"/>
                </a:lnTo>
                <a:lnTo>
                  <a:pt x="284420" y="97159"/>
                </a:lnTo>
                <a:lnTo>
                  <a:pt x="284216" y="97261"/>
                </a:lnTo>
                <a:lnTo>
                  <a:pt x="285239" y="97261"/>
                </a:lnTo>
                <a:lnTo>
                  <a:pt x="285750" y="96648"/>
                </a:lnTo>
                <a:close/>
                <a:moveTo>
                  <a:pt x="285648" y="97057"/>
                </a:moveTo>
                <a:lnTo>
                  <a:pt x="285239" y="97261"/>
                </a:lnTo>
                <a:lnTo>
                  <a:pt x="285545" y="97261"/>
                </a:lnTo>
                <a:lnTo>
                  <a:pt x="285648" y="97057"/>
                </a:lnTo>
                <a:close/>
                <a:moveTo>
                  <a:pt x="284011" y="98080"/>
                </a:moveTo>
                <a:lnTo>
                  <a:pt x="282886" y="98591"/>
                </a:lnTo>
                <a:lnTo>
                  <a:pt x="283807" y="98693"/>
                </a:lnTo>
                <a:lnTo>
                  <a:pt x="284114" y="98386"/>
                </a:lnTo>
                <a:lnTo>
                  <a:pt x="284011" y="98080"/>
                </a:lnTo>
                <a:close/>
                <a:moveTo>
                  <a:pt x="168852" y="92761"/>
                </a:moveTo>
                <a:lnTo>
                  <a:pt x="168136" y="92864"/>
                </a:lnTo>
                <a:lnTo>
                  <a:pt x="168136" y="93682"/>
                </a:lnTo>
                <a:lnTo>
                  <a:pt x="167318" y="94295"/>
                </a:lnTo>
                <a:lnTo>
                  <a:pt x="167318" y="95114"/>
                </a:lnTo>
                <a:lnTo>
                  <a:pt x="166807" y="95420"/>
                </a:lnTo>
                <a:lnTo>
                  <a:pt x="166705" y="95318"/>
                </a:lnTo>
                <a:lnTo>
                  <a:pt x="165886" y="96341"/>
                </a:lnTo>
                <a:lnTo>
                  <a:pt x="165375" y="96239"/>
                </a:lnTo>
                <a:lnTo>
                  <a:pt x="164966" y="96443"/>
                </a:lnTo>
                <a:lnTo>
                  <a:pt x="164761" y="96443"/>
                </a:lnTo>
                <a:lnTo>
                  <a:pt x="164045" y="96955"/>
                </a:lnTo>
                <a:lnTo>
                  <a:pt x="163330" y="105955"/>
                </a:lnTo>
                <a:lnTo>
                  <a:pt x="163943" y="106261"/>
                </a:lnTo>
                <a:lnTo>
                  <a:pt x="165477" y="105852"/>
                </a:lnTo>
                <a:lnTo>
                  <a:pt x="168750" y="96034"/>
                </a:lnTo>
                <a:lnTo>
                  <a:pt x="169159" y="96341"/>
                </a:lnTo>
                <a:lnTo>
                  <a:pt x="169364" y="96136"/>
                </a:lnTo>
                <a:lnTo>
                  <a:pt x="168852" y="92761"/>
                </a:lnTo>
                <a:close/>
                <a:moveTo>
                  <a:pt x="79364" y="112500"/>
                </a:moveTo>
                <a:lnTo>
                  <a:pt x="79057" y="112807"/>
                </a:lnTo>
                <a:lnTo>
                  <a:pt x="79057" y="113011"/>
                </a:lnTo>
                <a:lnTo>
                  <a:pt x="79364" y="112500"/>
                </a:lnTo>
                <a:close/>
                <a:moveTo>
                  <a:pt x="185114" y="3784"/>
                </a:moveTo>
                <a:lnTo>
                  <a:pt x="184091" y="4398"/>
                </a:lnTo>
                <a:lnTo>
                  <a:pt x="184909" y="4705"/>
                </a:lnTo>
                <a:lnTo>
                  <a:pt x="183273" y="4705"/>
                </a:lnTo>
                <a:lnTo>
                  <a:pt x="183989" y="5011"/>
                </a:lnTo>
                <a:lnTo>
                  <a:pt x="184193" y="5318"/>
                </a:lnTo>
                <a:lnTo>
                  <a:pt x="184193" y="5318"/>
                </a:lnTo>
                <a:lnTo>
                  <a:pt x="183784" y="5011"/>
                </a:lnTo>
                <a:lnTo>
                  <a:pt x="180102" y="5114"/>
                </a:lnTo>
                <a:lnTo>
                  <a:pt x="180920" y="5216"/>
                </a:lnTo>
                <a:lnTo>
                  <a:pt x="177341" y="5727"/>
                </a:lnTo>
                <a:lnTo>
                  <a:pt x="177545" y="5932"/>
                </a:lnTo>
                <a:lnTo>
                  <a:pt x="177341" y="6239"/>
                </a:lnTo>
                <a:lnTo>
                  <a:pt x="176830" y="6136"/>
                </a:lnTo>
                <a:lnTo>
                  <a:pt x="177955" y="6443"/>
                </a:lnTo>
                <a:lnTo>
                  <a:pt x="177239" y="6443"/>
                </a:lnTo>
                <a:lnTo>
                  <a:pt x="178568" y="6852"/>
                </a:lnTo>
                <a:lnTo>
                  <a:pt x="178057" y="7057"/>
                </a:lnTo>
                <a:lnTo>
                  <a:pt x="178261" y="6852"/>
                </a:lnTo>
                <a:lnTo>
                  <a:pt x="178261" y="6852"/>
                </a:lnTo>
                <a:lnTo>
                  <a:pt x="174477" y="7057"/>
                </a:lnTo>
                <a:lnTo>
                  <a:pt x="174682" y="7466"/>
                </a:lnTo>
                <a:lnTo>
                  <a:pt x="174989" y="7568"/>
                </a:lnTo>
                <a:lnTo>
                  <a:pt x="175091" y="7773"/>
                </a:lnTo>
                <a:lnTo>
                  <a:pt x="177648" y="8795"/>
                </a:lnTo>
                <a:lnTo>
                  <a:pt x="177852" y="9205"/>
                </a:lnTo>
                <a:lnTo>
                  <a:pt x="178261" y="9511"/>
                </a:lnTo>
                <a:lnTo>
                  <a:pt x="178169" y="9789"/>
                </a:lnTo>
                <a:lnTo>
                  <a:pt x="177852" y="9409"/>
                </a:lnTo>
                <a:lnTo>
                  <a:pt x="177545" y="9716"/>
                </a:lnTo>
                <a:lnTo>
                  <a:pt x="177034" y="8591"/>
                </a:lnTo>
                <a:lnTo>
                  <a:pt x="173352" y="8182"/>
                </a:lnTo>
                <a:lnTo>
                  <a:pt x="173352" y="8182"/>
                </a:lnTo>
                <a:lnTo>
                  <a:pt x="173966" y="8489"/>
                </a:lnTo>
                <a:lnTo>
                  <a:pt x="172636" y="8489"/>
                </a:lnTo>
                <a:lnTo>
                  <a:pt x="175193" y="9205"/>
                </a:lnTo>
                <a:lnTo>
                  <a:pt x="175193" y="9205"/>
                </a:lnTo>
                <a:lnTo>
                  <a:pt x="172432" y="8898"/>
                </a:lnTo>
                <a:lnTo>
                  <a:pt x="172432" y="8693"/>
                </a:lnTo>
                <a:lnTo>
                  <a:pt x="172227" y="8591"/>
                </a:lnTo>
                <a:lnTo>
                  <a:pt x="172227" y="8182"/>
                </a:lnTo>
                <a:lnTo>
                  <a:pt x="171307" y="7670"/>
                </a:lnTo>
                <a:lnTo>
                  <a:pt x="171307" y="7670"/>
                </a:lnTo>
                <a:lnTo>
                  <a:pt x="171716" y="8284"/>
                </a:lnTo>
                <a:lnTo>
                  <a:pt x="171102" y="8898"/>
                </a:lnTo>
                <a:lnTo>
                  <a:pt x="172227" y="9511"/>
                </a:lnTo>
                <a:lnTo>
                  <a:pt x="172330" y="10330"/>
                </a:lnTo>
                <a:lnTo>
                  <a:pt x="174886" y="11148"/>
                </a:lnTo>
                <a:lnTo>
                  <a:pt x="173966" y="11045"/>
                </a:lnTo>
                <a:lnTo>
                  <a:pt x="174170" y="12068"/>
                </a:lnTo>
                <a:lnTo>
                  <a:pt x="173966" y="12375"/>
                </a:lnTo>
                <a:lnTo>
                  <a:pt x="173966" y="12580"/>
                </a:lnTo>
                <a:lnTo>
                  <a:pt x="173250" y="13398"/>
                </a:lnTo>
                <a:lnTo>
                  <a:pt x="170898" y="12886"/>
                </a:lnTo>
                <a:lnTo>
                  <a:pt x="172023" y="12886"/>
                </a:lnTo>
                <a:lnTo>
                  <a:pt x="172125" y="13091"/>
                </a:lnTo>
                <a:lnTo>
                  <a:pt x="172636" y="12989"/>
                </a:lnTo>
                <a:lnTo>
                  <a:pt x="172330" y="12784"/>
                </a:lnTo>
                <a:lnTo>
                  <a:pt x="173045" y="11761"/>
                </a:lnTo>
                <a:lnTo>
                  <a:pt x="173045" y="11352"/>
                </a:lnTo>
                <a:lnTo>
                  <a:pt x="172330" y="11045"/>
                </a:lnTo>
                <a:lnTo>
                  <a:pt x="171307" y="9920"/>
                </a:lnTo>
                <a:lnTo>
                  <a:pt x="171307" y="9716"/>
                </a:lnTo>
                <a:lnTo>
                  <a:pt x="171102" y="9307"/>
                </a:lnTo>
                <a:lnTo>
                  <a:pt x="170284" y="8898"/>
                </a:lnTo>
                <a:lnTo>
                  <a:pt x="170182" y="7875"/>
                </a:lnTo>
                <a:lnTo>
                  <a:pt x="168545" y="7670"/>
                </a:lnTo>
                <a:lnTo>
                  <a:pt x="167727" y="8080"/>
                </a:lnTo>
                <a:lnTo>
                  <a:pt x="167625" y="8795"/>
                </a:lnTo>
                <a:lnTo>
                  <a:pt x="167114" y="9205"/>
                </a:lnTo>
                <a:lnTo>
                  <a:pt x="167727" y="9409"/>
                </a:lnTo>
                <a:lnTo>
                  <a:pt x="168034" y="10432"/>
                </a:lnTo>
                <a:lnTo>
                  <a:pt x="169875" y="10943"/>
                </a:lnTo>
                <a:lnTo>
                  <a:pt x="169568" y="11557"/>
                </a:lnTo>
                <a:lnTo>
                  <a:pt x="164148" y="10227"/>
                </a:lnTo>
                <a:lnTo>
                  <a:pt x="163636" y="10432"/>
                </a:lnTo>
                <a:lnTo>
                  <a:pt x="164352" y="10841"/>
                </a:lnTo>
                <a:lnTo>
                  <a:pt x="163841" y="11250"/>
                </a:lnTo>
                <a:lnTo>
                  <a:pt x="159648" y="11557"/>
                </a:lnTo>
                <a:lnTo>
                  <a:pt x="159648" y="11557"/>
                </a:lnTo>
                <a:lnTo>
                  <a:pt x="159955" y="11455"/>
                </a:lnTo>
                <a:lnTo>
                  <a:pt x="159852" y="11045"/>
                </a:lnTo>
                <a:lnTo>
                  <a:pt x="159750" y="11045"/>
                </a:lnTo>
                <a:lnTo>
                  <a:pt x="158830" y="11250"/>
                </a:lnTo>
                <a:lnTo>
                  <a:pt x="159136" y="11352"/>
                </a:lnTo>
                <a:lnTo>
                  <a:pt x="158830" y="11455"/>
                </a:lnTo>
                <a:lnTo>
                  <a:pt x="158625" y="11352"/>
                </a:lnTo>
                <a:lnTo>
                  <a:pt x="156682" y="11966"/>
                </a:lnTo>
                <a:lnTo>
                  <a:pt x="156886" y="12068"/>
                </a:lnTo>
                <a:lnTo>
                  <a:pt x="155250" y="12886"/>
                </a:lnTo>
                <a:lnTo>
                  <a:pt x="154330" y="12273"/>
                </a:lnTo>
                <a:lnTo>
                  <a:pt x="155352" y="11966"/>
                </a:lnTo>
                <a:lnTo>
                  <a:pt x="152898" y="11250"/>
                </a:lnTo>
                <a:lnTo>
                  <a:pt x="153614" y="11659"/>
                </a:lnTo>
                <a:lnTo>
                  <a:pt x="153614" y="12375"/>
                </a:lnTo>
                <a:lnTo>
                  <a:pt x="154227" y="12784"/>
                </a:lnTo>
                <a:lnTo>
                  <a:pt x="154227" y="13602"/>
                </a:lnTo>
                <a:lnTo>
                  <a:pt x="152795" y="13193"/>
                </a:lnTo>
                <a:lnTo>
                  <a:pt x="151466" y="14011"/>
                </a:lnTo>
                <a:lnTo>
                  <a:pt x="152080" y="14727"/>
                </a:lnTo>
                <a:lnTo>
                  <a:pt x="151568" y="14932"/>
                </a:lnTo>
                <a:lnTo>
                  <a:pt x="149625" y="14318"/>
                </a:lnTo>
                <a:lnTo>
                  <a:pt x="149420" y="14523"/>
                </a:lnTo>
                <a:lnTo>
                  <a:pt x="150545" y="15239"/>
                </a:lnTo>
                <a:lnTo>
                  <a:pt x="150341" y="15545"/>
                </a:lnTo>
                <a:lnTo>
                  <a:pt x="146864" y="13295"/>
                </a:lnTo>
                <a:lnTo>
                  <a:pt x="147068" y="13193"/>
                </a:lnTo>
                <a:lnTo>
                  <a:pt x="145636" y="12580"/>
                </a:lnTo>
                <a:lnTo>
                  <a:pt x="151057" y="13398"/>
                </a:lnTo>
                <a:lnTo>
                  <a:pt x="151977" y="12886"/>
                </a:lnTo>
                <a:lnTo>
                  <a:pt x="151875" y="12375"/>
                </a:lnTo>
                <a:lnTo>
                  <a:pt x="150648" y="11659"/>
                </a:lnTo>
                <a:lnTo>
                  <a:pt x="150750" y="11761"/>
                </a:lnTo>
                <a:lnTo>
                  <a:pt x="150750" y="11761"/>
                </a:lnTo>
                <a:lnTo>
                  <a:pt x="146455" y="10636"/>
                </a:lnTo>
                <a:lnTo>
                  <a:pt x="146045" y="10841"/>
                </a:lnTo>
                <a:lnTo>
                  <a:pt x="145841" y="10636"/>
                </a:lnTo>
                <a:lnTo>
                  <a:pt x="145841" y="10534"/>
                </a:lnTo>
                <a:lnTo>
                  <a:pt x="145227" y="10432"/>
                </a:lnTo>
                <a:lnTo>
                  <a:pt x="145739" y="10330"/>
                </a:lnTo>
                <a:lnTo>
                  <a:pt x="145023" y="10125"/>
                </a:lnTo>
                <a:lnTo>
                  <a:pt x="145023" y="10125"/>
                </a:lnTo>
                <a:lnTo>
                  <a:pt x="145125" y="10227"/>
                </a:lnTo>
                <a:lnTo>
                  <a:pt x="143591" y="10330"/>
                </a:lnTo>
                <a:lnTo>
                  <a:pt x="143489" y="10125"/>
                </a:lnTo>
                <a:lnTo>
                  <a:pt x="142875" y="9920"/>
                </a:lnTo>
                <a:lnTo>
                  <a:pt x="144102" y="9920"/>
                </a:lnTo>
                <a:lnTo>
                  <a:pt x="143080" y="9409"/>
                </a:lnTo>
                <a:lnTo>
                  <a:pt x="142466" y="9920"/>
                </a:lnTo>
                <a:lnTo>
                  <a:pt x="141955" y="9409"/>
                </a:lnTo>
                <a:lnTo>
                  <a:pt x="141443" y="9716"/>
                </a:lnTo>
                <a:lnTo>
                  <a:pt x="141341" y="9511"/>
                </a:lnTo>
                <a:lnTo>
                  <a:pt x="141136" y="9409"/>
                </a:lnTo>
                <a:lnTo>
                  <a:pt x="140727" y="9920"/>
                </a:lnTo>
                <a:lnTo>
                  <a:pt x="140830" y="9409"/>
                </a:lnTo>
                <a:lnTo>
                  <a:pt x="140318" y="9307"/>
                </a:lnTo>
                <a:lnTo>
                  <a:pt x="139398" y="10023"/>
                </a:lnTo>
                <a:lnTo>
                  <a:pt x="138886" y="9716"/>
                </a:lnTo>
                <a:lnTo>
                  <a:pt x="138068" y="9920"/>
                </a:lnTo>
                <a:lnTo>
                  <a:pt x="138477" y="10227"/>
                </a:lnTo>
                <a:lnTo>
                  <a:pt x="137864" y="10125"/>
                </a:lnTo>
                <a:lnTo>
                  <a:pt x="137557" y="10330"/>
                </a:lnTo>
                <a:lnTo>
                  <a:pt x="137761" y="10534"/>
                </a:lnTo>
                <a:lnTo>
                  <a:pt x="137352" y="10636"/>
                </a:lnTo>
                <a:lnTo>
                  <a:pt x="137352" y="10125"/>
                </a:lnTo>
                <a:lnTo>
                  <a:pt x="137045" y="10534"/>
                </a:lnTo>
                <a:lnTo>
                  <a:pt x="136330" y="10534"/>
                </a:lnTo>
                <a:lnTo>
                  <a:pt x="136636" y="10636"/>
                </a:lnTo>
                <a:lnTo>
                  <a:pt x="136125" y="10636"/>
                </a:lnTo>
                <a:lnTo>
                  <a:pt x="136125" y="10841"/>
                </a:lnTo>
                <a:lnTo>
                  <a:pt x="135818" y="10841"/>
                </a:lnTo>
                <a:lnTo>
                  <a:pt x="135716" y="11045"/>
                </a:lnTo>
                <a:lnTo>
                  <a:pt x="135102" y="11352"/>
                </a:lnTo>
                <a:lnTo>
                  <a:pt x="135818" y="11455"/>
                </a:lnTo>
                <a:lnTo>
                  <a:pt x="135307" y="11455"/>
                </a:lnTo>
                <a:lnTo>
                  <a:pt x="135102" y="11761"/>
                </a:lnTo>
                <a:lnTo>
                  <a:pt x="135102" y="11966"/>
                </a:lnTo>
                <a:lnTo>
                  <a:pt x="134795" y="11659"/>
                </a:lnTo>
                <a:lnTo>
                  <a:pt x="134386" y="11761"/>
                </a:lnTo>
                <a:lnTo>
                  <a:pt x="134591" y="11864"/>
                </a:lnTo>
                <a:lnTo>
                  <a:pt x="134080" y="12068"/>
                </a:lnTo>
                <a:lnTo>
                  <a:pt x="134386" y="12068"/>
                </a:lnTo>
                <a:lnTo>
                  <a:pt x="134693" y="12273"/>
                </a:lnTo>
                <a:lnTo>
                  <a:pt x="134693" y="12375"/>
                </a:lnTo>
                <a:lnTo>
                  <a:pt x="133875" y="12477"/>
                </a:lnTo>
                <a:lnTo>
                  <a:pt x="134591" y="12477"/>
                </a:lnTo>
                <a:lnTo>
                  <a:pt x="133364" y="12784"/>
                </a:lnTo>
                <a:lnTo>
                  <a:pt x="133568" y="12886"/>
                </a:lnTo>
                <a:lnTo>
                  <a:pt x="133057" y="13091"/>
                </a:lnTo>
                <a:lnTo>
                  <a:pt x="133670" y="13295"/>
                </a:lnTo>
                <a:lnTo>
                  <a:pt x="132852" y="13500"/>
                </a:lnTo>
                <a:lnTo>
                  <a:pt x="133057" y="13602"/>
                </a:lnTo>
                <a:lnTo>
                  <a:pt x="133057" y="14216"/>
                </a:lnTo>
                <a:lnTo>
                  <a:pt x="132750" y="14420"/>
                </a:lnTo>
                <a:lnTo>
                  <a:pt x="132545" y="14318"/>
                </a:lnTo>
                <a:lnTo>
                  <a:pt x="131932" y="14727"/>
                </a:lnTo>
                <a:lnTo>
                  <a:pt x="132239" y="14625"/>
                </a:lnTo>
                <a:lnTo>
                  <a:pt x="130909" y="15750"/>
                </a:lnTo>
                <a:lnTo>
                  <a:pt x="131114" y="15852"/>
                </a:lnTo>
                <a:lnTo>
                  <a:pt x="131830" y="15545"/>
                </a:lnTo>
                <a:lnTo>
                  <a:pt x="131727" y="15443"/>
                </a:lnTo>
                <a:lnTo>
                  <a:pt x="132136" y="15443"/>
                </a:lnTo>
                <a:lnTo>
                  <a:pt x="131932" y="15545"/>
                </a:lnTo>
                <a:lnTo>
                  <a:pt x="132136" y="15545"/>
                </a:lnTo>
                <a:lnTo>
                  <a:pt x="131727" y="15852"/>
                </a:lnTo>
                <a:lnTo>
                  <a:pt x="130091" y="15955"/>
                </a:lnTo>
                <a:lnTo>
                  <a:pt x="129886" y="16057"/>
                </a:lnTo>
                <a:lnTo>
                  <a:pt x="130193" y="16466"/>
                </a:lnTo>
                <a:lnTo>
                  <a:pt x="128864" y="16568"/>
                </a:lnTo>
                <a:lnTo>
                  <a:pt x="129886" y="16568"/>
                </a:lnTo>
                <a:lnTo>
                  <a:pt x="128785" y="16804"/>
                </a:lnTo>
                <a:lnTo>
                  <a:pt x="128785" y="16804"/>
                </a:lnTo>
                <a:lnTo>
                  <a:pt x="127841" y="17182"/>
                </a:lnTo>
                <a:lnTo>
                  <a:pt x="128966" y="17386"/>
                </a:lnTo>
                <a:lnTo>
                  <a:pt x="127739" y="17386"/>
                </a:lnTo>
                <a:lnTo>
                  <a:pt x="128045" y="18102"/>
                </a:lnTo>
                <a:lnTo>
                  <a:pt x="129477" y="17795"/>
                </a:lnTo>
                <a:lnTo>
                  <a:pt x="129580" y="18000"/>
                </a:lnTo>
                <a:lnTo>
                  <a:pt x="129273" y="18205"/>
                </a:lnTo>
                <a:lnTo>
                  <a:pt x="127739" y="18307"/>
                </a:lnTo>
                <a:lnTo>
                  <a:pt x="128250" y="18511"/>
                </a:lnTo>
                <a:lnTo>
                  <a:pt x="127943" y="18818"/>
                </a:lnTo>
                <a:lnTo>
                  <a:pt x="128250" y="19023"/>
                </a:lnTo>
                <a:lnTo>
                  <a:pt x="127943" y="19227"/>
                </a:lnTo>
                <a:lnTo>
                  <a:pt x="128045" y="19330"/>
                </a:lnTo>
                <a:lnTo>
                  <a:pt x="129170" y="18614"/>
                </a:lnTo>
                <a:lnTo>
                  <a:pt x="128864" y="19023"/>
                </a:lnTo>
                <a:lnTo>
                  <a:pt x="128557" y="19023"/>
                </a:lnTo>
                <a:lnTo>
                  <a:pt x="128659" y="19330"/>
                </a:lnTo>
                <a:lnTo>
                  <a:pt x="127943" y="19841"/>
                </a:lnTo>
                <a:lnTo>
                  <a:pt x="128864" y="19534"/>
                </a:lnTo>
                <a:lnTo>
                  <a:pt x="128557" y="19841"/>
                </a:lnTo>
                <a:lnTo>
                  <a:pt x="128864" y="20045"/>
                </a:lnTo>
                <a:lnTo>
                  <a:pt x="128250" y="20352"/>
                </a:lnTo>
                <a:lnTo>
                  <a:pt x="129068" y="20761"/>
                </a:lnTo>
                <a:lnTo>
                  <a:pt x="128966" y="20864"/>
                </a:lnTo>
                <a:lnTo>
                  <a:pt x="131011" y="20148"/>
                </a:lnTo>
                <a:lnTo>
                  <a:pt x="131114" y="19943"/>
                </a:lnTo>
                <a:lnTo>
                  <a:pt x="131727" y="19841"/>
                </a:lnTo>
                <a:lnTo>
                  <a:pt x="131727" y="19534"/>
                </a:lnTo>
                <a:lnTo>
                  <a:pt x="131830" y="19330"/>
                </a:lnTo>
                <a:lnTo>
                  <a:pt x="132034" y="19841"/>
                </a:lnTo>
                <a:lnTo>
                  <a:pt x="132443" y="20045"/>
                </a:lnTo>
                <a:lnTo>
                  <a:pt x="132443" y="20659"/>
                </a:lnTo>
                <a:lnTo>
                  <a:pt x="133670" y="22295"/>
                </a:lnTo>
                <a:lnTo>
                  <a:pt x="133670" y="22500"/>
                </a:lnTo>
                <a:lnTo>
                  <a:pt x="133773" y="22705"/>
                </a:lnTo>
                <a:lnTo>
                  <a:pt x="133466" y="22705"/>
                </a:lnTo>
                <a:lnTo>
                  <a:pt x="133875" y="23523"/>
                </a:lnTo>
                <a:lnTo>
                  <a:pt x="135000" y="23318"/>
                </a:lnTo>
                <a:lnTo>
                  <a:pt x="135205" y="22909"/>
                </a:lnTo>
                <a:lnTo>
                  <a:pt x="136023" y="22807"/>
                </a:lnTo>
                <a:lnTo>
                  <a:pt x="136432" y="20557"/>
                </a:lnTo>
                <a:lnTo>
                  <a:pt x="136636" y="20557"/>
                </a:lnTo>
                <a:lnTo>
                  <a:pt x="136023" y="20455"/>
                </a:lnTo>
                <a:lnTo>
                  <a:pt x="137761" y="19739"/>
                </a:lnTo>
                <a:lnTo>
                  <a:pt x="137250" y="19739"/>
                </a:lnTo>
                <a:lnTo>
                  <a:pt x="137966" y="19227"/>
                </a:lnTo>
                <a:lnTo>
                  <a:pt x="136636" y="18307"/>
                </a:lnTo>
                <a:lnTo>
                  <a:pt x="136432" y="17489"/>
                </a:lnTo>
                <a:lnTo>
                  <a:pt x="136636" y="17591"/>
                </a:lnTo>
                <a:lnTo>
                  <a:pt x="136636" y="17080"/>
                </a:lnTo>
                <a:lnTo>
                  <a:pt x="136432" y="16773"/>
                </a:lnTo>
                <a:lnTo>
                  <a:pt x="136943" y="16670"/>
                </a:lnTo>
                <a:lnTo>
                  <a:pt x="136841" y="16670"/>
                </a:lnTo>
                <a:lnTo>
                  <a:pt x="136739" y="16466"/>
                </a:lnTo>
                <a:lnTo>
                  <a:pt x="137148" y="16364"/>
                </a:lnTo>
                <a:lnTo>
                  <a:pt x="137045" y="16364"/>
                </a:lnTo>
                <a:lnTo>
                  <a:pt x="137455" y="16159"/>
                </a:lnTo>
                <a:lnTo>
                  <a:pt x="137352" y="16057"/>
                </a:lnTo>
                <a:lnTo>
                  <a:pt x="137864" y="15955"/>
                </a:lnTo>
                <a:lnTo>
                  <a:pt x="137864" y="15852"/>
                </a:lnTo>
                <a:lnTo>
                  <a:pt x="139091" y="15034"/>
                </a:lnTo>
                <a:lnTo>
                  <a:pt x="138784" y="14625"/>
                </a:lnTo>
                <a:lnTo>
                  <a:pt x="138886" y="14216"/>
                </a:lnTo>
                <a:lnTo>
                  <a:pt x="138989" y="14216"/>
                </a:lnTo>
                <a:lnTo>
                  <a:pt x="139193" y="14011"/>
                </a:lnTo>
                <a:lnTo>
                  <a:pt x="139398" y="14011"/>
                </a:lnTo>
                <a:lnTo>
                  <a:pt x="139295" y="13909"/>
                </a:lnTo>
                <a:lnTo>
                  <a:pt x="141034" y="13705"/>
                </a:lnTo>
                <a:lnTo>
                  <a:pt x="141545" y="14011"/>
                </a:lnTo>
                <a:lnTo>
                  <a:pt x="141648" y="14625"/>
                </a:lnTo>
                <a:lnTo>
                  <a:pt x="139807" y="15852"/>
                </a:lnTo>
                <a:lnTo>
                  <a:pt x="139807" y="15955"/>
                </a:lnTo>
                <a:lnTo>
                  <a:pt x="139295" y="16159"/>
                </a:lnTo>
                <a:lnTo>
                  <a:pt x="139602" y="18511"/>
                </a:lnTo>
                <a:lnTo>
                  <a:pt x="140523" y="18716"/>
                </a:lnTo>
                <a:lnTo>
                  <a:pt x="140523" y="18920"/>
                </a:lnTo>
                <a:lnTo>
                  <a:pt x="140727" y="18920"/>
                </a:lnTo>
                <a:lnTo>
                  <a:pt x="140830" y="19330"/>
                </a:lnTo>
                <a:lnTo>
                  <a:pt x="142977" y="18818"/>
                </a:lnTo>
                <a:lnTo>
                  <a:pt x="142875" y="18716"/>
                </a:lnTo>
                <a:lnTo>
                  <a:pt x="143386" y="18511"/>
                </a:lnTo>
                <a:lnTo>
                  <a:pt x="143284" y="18716"/>
                </a:lnTo>
                <a:lnTo>
                  <a:pt x="144731" y="18619"/>
                </a:lnTo>
                <a:lnTo>
                  <a:pt x="144731" y="18619"/>
                </a:lnTo>
                <a:lnTo>
                  <a:pt x="146045" y="19125"/>
                </a:lnTo>
                <a:lnTo>
                  <a:pt x="144920" y="19227"/>
                </a:lnTo>
                <a:lnTo>
                  <a:pt x="144818" y="19432"/>
                </a:lnTo>
                <a:lnTo>
                  <a:pt x="144614" y="19330"/>
                </a:lnTo>
                <a:lnTo>
                  <a:pt x="144511" y="19636"/>
                </a:lnTo>
                <a:lnTo>
                  <a:pt x="141750" y="19739"/>
                </a:lnTo>
                <a:lnTo>
                  <a:pt x="141341" y="20045"/>
                </a:lnTo>
                <a:lnTo>
                  <a:pt x="142261" y="20864"/>
                </a:lnTo>
                <a:lnTo>
                  <a:pt x="142261" y="21784"/>
                </a:lnTo>
                <a:lnTo>
                  <a:pt x="140318" y="21375"/>
                </a:lnTo>
                <a:lnTo>
                  <a:pt x="139909" y="22398"/>
                </a:lnTo>
                <a:lnTo>
                  <a:pt x="140011" y="23318"/>
                </a:lnTo>
                <a:lnTo>
                  <a:pt x="140114" y="23932"/>
                </a:lnTo>
                <a:lnTo>
                  <a:pt x="139807" y="23932"/>
                </a:lnTo>
                <a:lnTo>
                  <a:pt x="140011" y="23318"/>
                </a:lnTo>
                <a:lnTo>
                  <a:pt x="138886" y="24545"/>
                </a:lnTo>
                <a:lnTo>
                  <a:pt x="138375" y="24239"/>
                </a:lnTo>
                <a:lnTo>
                  <a:pt x="134693" y="24750"/>
                </a:lnTo>
                <a:lnTo>
                  <a:pt x="135307" y="25261"/>
                </a:lnTo>
                <a:lnTo>
                  <a:pt x="134795" y="25057"/>
                </a:lnTo>
                <a:lnTo>
                  <a:pt x="134693" y="24750"/>
                </a:lnTo>
                <a:lnTo>
                  <a:pt x="133773" y="24443"/>
                </a:lnTo>
                <a:lnTo>
                  <a:pt x="132852" y="24955"/>
                </a:lnTo>
                <a:lnTo>
                  <a:pt x="131625" y="24443"/>
                </a:lnTo>
                <a:lnTo>
                  <a:pt x="131625" y="24136"/>
                </a:lnTo>
                <a:lnTo>
                  <a:pt x="131318" y="23830"/>
                </a:lnTo>
                <a:lnTo>
                  <a:pt x="131420" y="23420"/>
                </a:lnTo>
                <a:lnTo>
                  <a:pt x="131727" y="23216"/>
                </a:lnTo>
                <a:lnTo>
                  <a:pt x="131625" y="23114"/>
                </a:lnTo>
                <a:lnTo>
                  <a:pt x="132341" y="22500"/>
                </a:lnTo>
                <a:lnTo>
                  <a:pt x="131932" y="22398"/>
                </a:lnTo>
                <a:lnTo>
                  <a:pt x="132034" y="21273"/>
                </a:lnTo>
                <a:lnTo>
                  <a:pt x="132034" y="21273"/>
                </a:lnTo>
                <a:lnTo>
                  <a:pt x="130602" y="21886"/>
                </a:lnTo>
                <a:lnTo>
                  <a:pt x="130602" y="22193"/>
                </a:lnTo>
                <a:lnTo>
                  <a:pt x="131011" y="22295"/>
                </a:lnTo>
                <a:lnTo>
                  <a:pt x="130705" y="22398"/>
                </a:lnTo>
                <a:lnTo>
                  <a:pt x="130295" y="22398"/>
                </a:lnTo>
                <a:lnTo>
                  <a:pt x="130295" y="23318"/>
                </a:lnTo>
                <a:lnTo>
                  <a:pt x="130909" y="24341"/>
                </a:lnTo>
                <a:lnTo>
                  <a:pt x="130807" y="24545"/>
                </a:lnTo>
                <a:lnTo>
                  <a:pt x="131625" y="25261"/>
                </a:lnTo>
                <a:lnTo>
                  <a:pt x="131011" y="25057"/>
                </a:lnTo>
                <a:lnTo>
                  <a:pt x="130705" y="25466"/>
                </a:lnTo>
                <a:lnTo>
                  <a:pt x="128864" y="25466"/>
                </a:lnTo>
                <a:lnTo>
                  <a:pt x="127739" y="26080"/>
                </a:lnTo>
                <a:lnTo>
                  <a:pt x="127432" y="27205"/>
                </a:lnTo>
                <a:lnTo>
                  <a:pt x="127227" y="27205"/>
                </a:lnTo>
                <a:lnTo>
                  <a:pt x="127534" y="27409"/>
                </a:lnTo>
                <a:lnTo>
                  <a:pt x="127534" y="27409"/>
                </a:lnTo>
                <a:lnTo>
                  <a:pt x="126818" y="27307"/>
                </a:lnTo>
                <a:lnTo>
                  <a:pt x="126818" y="27307"/>
                </a:lnTo>
                <a:lnTo>
                  <a:pt x="127432" y="27409"/>
                </a:lnTo>
                <a:lnTo>
                  <a:pt x="125386" y="28023"/>
                </a:lnTo>
                <a:lnTo>
                  <a:pt x="124977" y="28841"/>
                </a:lnTo>
                <a:lnTo>
                  <a:pt x="124261" y="29148"/>
                </a:lnTo>
                <a:lnTo>
                  <a:pt x="124466" y="29352"/>
                </a:lnTo>
                <a:lnTo>
                  <a:pt x="123239" y="29455"/>
                </a:lnTo>
                <a:lnTo>
                  <a:pt x="123136" y="29148"/>
                </a:lnTo>
                <a:lnTo>
                  <a:pt x="122727" y="29352"/>
                </a:lnTo>
                <a:lnTo>
                  <a:pt x="123034" y="30170"/>
                </a:lnTo>
                <a:lnTo>
                  <a:pt x="120375" y="30375"/>
                </a:lnTo>
                <a:lnTo>
                  <a:pt x="120784" y="30477"/>
                </a:lnTo>
                <a:lnTo>
                  <a:pt x="120477" y="30580"/>
                </a:lnTo>
                <a:lnTo>
                  <a:pt x="120682" y="30682"/>
                </a:lnTo>
                <a:lnTo>
                  <a:pt x="120375" y="30784"/>
                </a:lnTo>
                <a:lnTo>
                  <a:pt x="122011" y="31193"/>
                </a:lnTo>
                <a:lnTo>
                  <a:pt x="121909" y="31295"/>
                </a:lnTo>
                <a:lnTo>
                  <a:pt x="122114" y="31295"/>
                </a:lnTo>
                <a:lnTo>
                  <a:pt x="122114" y="31398"/>
                </a:lnTo>
                <a:lnTo>
                  <a:pt x="122727" y="31602"/>
                </a:lnTo>
                <a:lnTo>
                  <a:pt x="122420" y="31705"/>
                </a:lnTo>
                <a:lnTo>
                  <a:pt x="122523" y="32114"/>
                </a:lnTo>
                <a:lnTo>
                  <a:pt x="123239" y="32523"/>
                </a:lnTo>
                <a:lnTo>
                  <a:pt x="123341" y="33136"/>
                </a:lnTo>
                <a:lnTo>
                  <a:pt x="123136" y="33034"/>
                </a:lnTo>
                <a:lnTo>
                  <a:pt x="123750" y="33852"/>
                </a:lnTo>
                <a:lnTo>
                  <a:pt x="123750" y="33852"/>
                </a:lnTo>
                <a:lnTo>
                  <a:pt x="123239" y="33341"/>
                </a:lnTo>
                <a:lnTo>
                  <a:pt x="123136" y="34261"/>
                </a:lnTo>
                <a:lnTo>
                  <a:pt x="123239" y="34159"/>
                </a:lnTo>
                <a:lnTo>
                  <a:pt x="123239" y="34261"/>
                </a:lnTo>
                <a:lnTo>
                  <a:pt x="122830" y="35386"/>
                </a:lnTo>
                <a:lnTo>
                  <a:pt x="117409" y="35284"/>
                </a:lnTo>
                <a:lnTo>
                  <a:pt x="117307" y="35489"/>
                </a:lnTo>
                <a:lnTo>
                  <a:pt x="116898" y="35591"/>
                </a:lnTo>
                <a:lnTo>
                  <a:pt x="116693" y="36307"/>
                </a:lnTo>
                <a:lnTo>
                  <a:pt x="116898" y="36307"/>
                </a:lnTo>
                <a:lnTo>
                  <a:pt x="116898" y="36614"/>
                </a:lnTo>
                <a:lnTo>
                  <a:pt x="117000" y="36614"/>
                </a:lnTo>
                <a:lnTo>
                  <a:pt x="116182" y="40091"/>
                </a:lnTo>
                <a:lnTo>
                  <a:pt x="116795" y="39784"/>
                </a:lnTo>
                <a:lnTo>
                  <a:pt x="116386" y="40295"/>
                </a:lnTo>
                <a:lnTo>
                  <a:pt x="116687" y="40446"/>
                </a:lnTo>
                <a:lnTo>
                  <a:pt x="116687" y="40446"/>
                </a:lnTo>
                <a:lnTo>
                  <a:pt x="116489" y="41932"/>
                </a:lnTo>
                <a:lnTo>
                  <a:pt x="118330" y="41625"/>
                </a:lnTo>
                <a:lnTo>
                  <a:pt x="118739" y="42136"/>
                </a:lnTo>
                <a:lnTo>
                  <a:pt x="118841" y="42034"/>
                </a:lnTo>
                <a:lnTo>
                  <a:pt x="119455" y="42955"/>
                </a:lnTo>
                <a:lnTo>
                  <a:pt x="122420" y="42034"/>
                </a:lnTo>
                <a:lnTo>
                  <a:pt x="122727" y="41625"/>
                </a:lnTo>
                <a:lnTo>
                  <a:pt x="123545" y="41318"/>
                </a:lnTo>
                <a:lnTo>
                  <a:pt x="123852" y="40500"/>
                </a:lnTo>
                <a:lnTo>
                  <a:pt x="124261" y="40193"/>
                </a:lnTo>
                <a:lnTo>
                  <a:pt x="123955" y="39784"/>
                </a:lnTo>
                <a:lnTo>
                  <a:pt x="124773" y="38045"/>
                </a:lnTo>
                <a:lnTo>
                  <a:pt x="126818" y="36920"/>
                </a:lnTo>
                <a:lnTo>
                  <a:pt x="126818" y="35693"/>
                </a:lnTo>
                <a:lnTo>
                  <a:pt x="129682" y="35591"/>
                </a:lnTo>
                <a:lnTo>
                  <a:pt x="131318" y="34466"/>
                </a:lnTo>
                <a:lnTo>
                  <a:pt x="136943" y="38864"/>
                </a:lnTo>
                <a:lnTo>
                  <a:pt x="137250" y="38864"/>
                </a:lnTo>
                <a:lnTo>
                  <a:pt x="137761" y="40091"/>
                </a:lnTo>
                <a:lnTo>
                  <a:pt x="137557" y="40193"/>
                </a:lnTo>
                <a:lnTo>
                  <a:pt x="137352" y="40807"/>
                </a:lnTo>
                <a:lnTo>
                  <a:pt x="137761" y="41011"/>
                </a:lnTo>
                <a:lnTo>
                  <a:pt x="138170" y="39989"/>
                </a:lnTo>
                <a:lnTo>
                  <a:pt x="138580" y="39886"/>
                </a:lnTo>
                <a:lnTo>
                  <a:pt x="138477" y="39375"/>
                </a:lnTo>
                <a:lnTo>
                  <a:pt x="138068" y="39170"/>
                </a:lnTo>
                <a:lnTo>
                  <a:pt x="138375" y="38455"/>
                </a:lnTo>
                <a:lnTo>
                  <a:pt x="139602" y="38966"/>
                </a:lnTo>
                <a:lnTo>
                  <a:pt x="137455" y="37432"/>
                </a:lnTo>
                <a:lnTo>
                  <a:pt x="137557" y="37023"/>
                </a:lnTo>
                <a:lnTo>
                  <a:pt x="136432" y="36818"/>
                </a:lnTo>
                <a:lnTo>
                  <a:pt x="134182" y="34057"/>
                </a:lnTo>
                <a:lnTo>
                  <a:pt x="134284" y="33341"/>
                </a:lnTo>
                <a:lnTo>
                  <a:pt x="135307" y="33239"/>
                </a:lnTo>
                <a:lnTo>
                  <a:pt x="135205" y="33750"/>
                </a:lnTo>
                <a:lnTo>
                  <a:pt x="135716" y="33750"/>
                </a:lnTo>
                <a:lnTo>
                  <a:pt x="135818" y="33545"/>
                </a:lnTo>
                <a:lnTo>
                  <a:pt x="136841" y="34670"/>
                </a:lnTo>
                <a:lnTo>
                  <a:pt x="136534" y="34670"/>
                </a:lnTo>
                <a:lnTo>
                  <a:pt x="138784" y="36102"/>
                </a:lnTo>
                <a:lnTo>
                  <a:pt x="138170" y="35898"/>
                </a:lnTo>
                <a:lnTo>
                  <a:pt x="140420" y="37330"/>
                </a:lnTo>
                <a:lnTo>
                  <a:pt x="140420" y="38557"/>
                </a:lnTo>
                <a:lnTo>
                  <a:pt x="140318" y="38557"/>
                </a:lnTo>
                <a:lnTo>
                  <a:pt x="141955" y="39989"/>
                </a:lnTo>
                <a:lnTo>
                  <a:pt x="141648" y="39989"/>
                </a:lnTo>
                <a:lnTo>
                  <a:pt x="141955" y="40398"/>
                </a:lnTo>
                <a:lnTo>
                  <a:pt x="143080" y="40500"/>
                </a:lnTo>
                <a:lnTo>
                  <a:pt x="143489" y="40807"/>
                </a:lnTo>
                <a:lnTo>
                  <a:pt x="143489" y="40909"/>
                </a:lnTo>
                <a:lnTo>
                  <a:pt x="142159" y="40909"/>
                </a:lnTo>
                <a:lnTo>
                  <a:pt x="142773" y="42239"/>
                </a:lnTo>
                <a:lnTo>
                  <a:pt x="143284" y="42545"/>
                </a:lnTo>
                <a:lnTo>
                  <a:pt x="143898" y="42545"/>
                </a:lnTo>
                <a:lnTo>
                  <a:pt x="143489" y="41318"/>
                </a:lnTo>
                <a:lnTo>
                  <a:pt x="144102" y="41523"/>
                </a:lnTo>
                <a:lnTo>
                  <a:pt x="144102" y="41523"/>
                </a:lnTo>
                <a:lnTo>
                  <a:pt x="143591" y="41011"/>
                </a:lnTo>
                <a:lnTo>
                  <a:pt x="144205" y="41011"/>
                </a:lnTo>
                <a:lnTo>
                  <a:pt x="144409" y="40807"/>
                </a:lnTo>
                <a:lnTo>
                  <a:pt x="143182" y="39989"/>
                </a:lnTo>
                <a:lnTo>
                  <a:pt x="143591" y="39784"/>
                </a:lnTo>
                <a:lnTo>
                  <a:pt x="143386" y="39682"/>
                </a:lnTo>
                <a:lnTo>
                  <a:pt x="143591" y="39580"/>
                </a:lnTo>
                <a:lnTo>
                  <a:pt x="143693" y="39784"/>
                </a:lnTo>
                <a:lnTo>
                  <a:pt x="143591" y="39477"/>
                </a:lnTo>
                <a:lnTo>
                  <a:pt x="143080" y="38761"/>
                </a:lnTo>
                <a:lnTo>
                  <a:pt x="143284" y="38352"/>
                </a:lnTo>
                <a:lnTo>
                  <a:pt x="143740" y="38678"/>
                </a:lnTo>
                <a:lnTo>
                  <a:pt x="143740" y="38678"/>
                </a:lnTo>
                <a:lnTo>
                  <a:pt x="144205" y="38864"/>
                </a:lnTo>
                <a:lnTo>
                  <a:pt x="144102" y="38557"/>
                </a:lnTo>
                <a:lnTo>
                  <a:pt x="144511" y="38761"/>
                </a:lnTo>
                <a:lnTo>
                  <a:pt x="144000" y="38250"/>
                </a:lnTo>
                <a:lnTo>
                  <a:pt x="145636" y="38045"/>
                </a:lnTo>
                <a:lnTo>
                  <a:pt x="145943" y="38250"/>
                </a:lnTo>
                <a:lnTo>
                  <a:pt x="146557" y="38250"/>
                </a:lnTo>
                <a:lnTo>
                  <a:pt x="146045" y="38864"/>
                </a:lnTo>
                <a:lnTo>
                  <a:pt x="146864" y="39989"/>
                </a:lnTo>
                <a:lnTo>
                  <a:pt x="146761" y="40295"/>
                </a:lnTo>
                <a:lnTo>
                  <a:pt x="147068" y="40398"/>
                </a:lnTo>
                <a:lnTo>
                  <a:pt x="146659" y="40602"/>
                </a:lnTo>
                <a:lnTo>
                  <a:pt x="146455" y="40295"/>
                </a:lnTo>
                <a:lnTo>
                  <a:pt x="146352" y="40705"/>
                </a:lnTo>
                <a:lnTo>
                  <a:pt x="146864" y="40807"/>
                </a:lnTo>
                <a:lnTo>
                  <a:pt x="147477" y="41727"/>
                </a:lnTo>
                <a:lnTo>
                  <a:pt x="147375" y="41830"/>
                </a:lnTo>
                <a:lnTo>
                  <a:pt x="147273" y="41932"/>
                </a:lnTo>
                <a:lnTo>
                  <a:pt x="148091" y="41932"/>
                </a:lnTo>
                <a:lnTo>
                  <a:pt x="147477" y="42239"/>
                </a:lnTo>
                <a:lnTo>
                  <a:pt x="147989" y="42239"/>
                </a:lnTo>
                <a:lnTo>
                  <a:pt x="147989" y="42341"/>
                </a:lnTo>
                <a:lnTo>
                  <a:pt x="148602" y="42239"/>
                </a:lnTo>
                <a:lnTo>
                  <a:pt x="149523" y="42852"/>
                </a:lnTo>
                <a:lnTo>
                  <a:pt x="150136" y="42648"/>
                </a:lnTo>
                <a:lnTo>
                  <a:pt x="150341" y="42136"/>
                </a:lnTo>
                <a:lnTo>
                  <a:pt x="152080" y="42955"/>
                </a:lnTo>
                <a:lnTo>
                  <a:pt x="152898" y="42852"/>
                </a:lnTo>
                <a:lnTo>
                  <a:pt x="153511" y="42239"/>
                </a:lnTo>
                <a:lnTo>
                  <a:pt x="154227" y="42443"/>
                </a:lnTo>
                <a:lnTo>
                  <a:pt x="154636" y="42136"/>
                </a:lnTo>
                <a:lnTo>
                  <a:pt x="154023" y="47659"/>
                </a:lnTo>
                <a:lnTo>
                  <a:pt x="152489" y="48068"/>
                </a:lnTo>
                <a:lnTo>
                  <a:pt x="152080" y="47864"/>
                </a:lnTo>
                <a:lnTo>
                  <a:pt x="151773" y="47864"/>
                </a:lnTo>
                <a:lnTo>
                  <a:pt x="151773" y="47761"/>
                </a:lnTo>
                <a:lnTo>
                  <a:pt x="151261" y="47557"/>
                </a:lnTo>
                <a:lnTo>
                  <a:pt x="150648" y="47761"/>
                </a:lnTo>
                <a:lnTo>
                  <a:pt x="150955" y="47557"/>
                </a:lnTo>
                <a:lnTo>
                  <a:pt x="150955" y="47557"/>
                </a:lnTo>
                <a:lnTo>
                  <a:pt x="149114" y="48170"/>
                </a:lnTo>
                <a:lnTo>
                  <a:pt x="146148" y="47659"/>
                </a:lnTo>
                <a:lnTo>
                  <a:pt x="145739" y="47148"/>
                </a:lnTo>
                <a:lnTo>
                  <a:pt x="144102" y="46739"/>
                </a:lnTo>
                <a:lnTo>
                  <a:pt x="144000" y="46432"/>
                </a:lnTo>
                <a:lnTo>
                  <a:pt x="143489" y="46227"/>
                </a:lnTo>
                <a:lnTo>
                  <a:pt x="141955" y="46534"/>
                </a:lnTo>
                <a:lnTo>
                  <a:pt x="141443" y="47250"/>
                </a:lnTo>
                <a:lnTo>
                  <a:pt x="141648" y="48170"/>
                </a:lnTo>
                <a:lnTo>
                  <a:pt x="140114" y="48580"/>
                </a:lnTo>
                <a:lnTo>
                  <a:pt x="133773" y="45818"/>
                </a:lnTo>
                <a:lnTo>
                  <a:pt x="133875" y="45818"/>
                </a:lnTo>
                <a:lnTo>
                  <a:pt x="132750" y="44898"/>
                </a:lnTo>
                <a:lnTo>
                  <a:pt x="133568" y="43670"/>
                </a:lnTo>
                <a:lnTo>
                  <a:pt x="133159" y="43057"/>
                </a:lnTo>
                <a:lnTo>
                  <a:pt x="133466" y="41932"/>
                </a:lnTo>
                <a:lnTo>
                  <a:pt x="132852" y="42136"/>
                </a:lnTo>
                <a:lnTo>
                  <a:pt x="132852" y="41830"/>
                </a:lnTo>
                <a:lnTo>
                  <a:pt x="132545" y="41727"/>
                </a:lnTo>
                <a:lnTo>
                  <a:pt x="132545" y="41625"/>
                </a:lnTo>
                <a:lnTo>
                  <a:pt x="130807" y="42136"/>
                </a:lnTo>
                <a:lnTo>
                  <a:pt x="130295" y="41830"/>
                </a:lnTo>
                <a:lnTo>
                  <a:pt x="122318" y="43977"/>
                </a:lnTo>
                <a:lnTo>
                  <a:pt x="121602" y="43670"/>
                </a:lnTo>
                <a:lnTo>
                  <a:pt x="120477" y="43875"/>
                </a:lnTo>
                <a:lnTo>
                  <a:pt x="119659" y="43057"/>
                </a:lnTo>
                <a:lnTo>
                  <a:pt x="115568" y="48477"/>
                </a:lnTo>
                <a:lnTo>
                  <a:pt x="115773" y="48784"/>
                </a:lnTo>
                <a:lnTo>
                  <a:pt x="114034" y="50932"/>
                </a:lnTo>
                <a:lnTo>
                  <a:pt x="112909" y="51239"/>
                </a:lnTo>
                <a:lnTo>
                  <a:pt x="109943" y="55739"/>
                </a:lnTo>
                <a:lnTo>
                  <a:pt x="109943" y="55739"/>
                </a:lnTo>
                <a:lnTo>
                  <a:pt x="110148" y="55534"/>
                </a:lnTo>
                <a:lnTo>
                  <a:pt x="110148" y="55534"/>
                </a:lnTo>
                <a:lnTo>
                  <a:pt x="108920" y="58602"/>
                </a:lnTo>
                <a:lnTo>
                  <a:pt x="109432" y="58807"/>
                </a:lnTo>
                <a:lnTo>
                  <a:pt x="109432" y="60034"/>
                </a:lnTo>
                <a:lnTo>
                  <a:pt x="109636" y="59932"/>
                </a:lnTo>
                <a:lnTo>
                  <a:pt x="109330" y="63716"/>
                </a:lnTo>
                <a:lnTo>
                  <a:pt x="108409" y="64841"/>
                </a:lnTo>
                <a:lnTo>
                  <a:pt x="109023" y="65659"/>
                </a:lnTo>
                <a:lnTo>
                  <a:pt x="109227" y="65557"/>
                </a:lnTo>
                <a:lnTo>
                  <a:pt x="109227" y="66170"/>
                </a:lnTo>
                <a:lnTo>
                  <a:pt x="110250" y="66170"/>
                </a:lnTo>
                <a:lnTo>
                  <a:pt x="109330" y="66375"/>
                </a:lnTo>
                <a:lnTo>
                  <a:pt x="109227" y="66273"/>
                </a:lnTo>
                <a:lnTo>
                  <a:pt x="109023" y="67091"/>
                </a:lnTo>
                <a:lnTo>
                  <a:pt x="109023" y="67091"/>
                </a:lnTo>
                <a:lnTo>
                  <a:pt x="109227" y="66989"/>
                </a:lnTo>
                <a:lnTo>
                  <a:pt x="109739" y="67909"/>
                </a:lnTo>
                <a:lnTo>
                  <a:pt x="110557" y="67705"/>
                </a:lnTo>
                <a:lnTo>
                  <a:pt x="110557" y="67705"/>
                </a:lnTo>
                <a:lnTo>
                  <a:pt x="110148" y="67909"/>
                </a:lnTo>
                <a:lnTo>
                  <a:pt x="110557" y="68114"/>
                </a:lnTo>
                <a:lnTo>
                  <a:pt x="110148" y="68318"/>
                </a:lnTo>
                <a:lnTo>
                  <a:pt x="110250" y="68318"/>
                </a:lnTo>
                <a:lnTo>
                  <a:pt x="110455" y="68523"/>
                </a:lnTo>
                <a:lnTo>
                  <a:pt x="110352" y="68727"/>
                </a:lnTo>
                <a:lnTo>
                  <a:pt x="110557" y="68625"/>
                </a:lnTo>
                <a:lnTo>
                  <a:pt x="110659" y="68932"/>
                </a:lnTo>
                <a:lnTo>
                  <a:pt x="110864" y="69034"/>
                </a:lnTo>
                <a:lnTo>
                  <a:pt x="110966" y="68932"/>
                </a:lnTo>
                <a:lnTo>
                  <a:pt x="111375" y="69648"/>
                </a:lnTo>
                <a:lnTo>
                  <a:pt x="111784" y="69852"/>
                </a:lnTo>
                <a:lnTo>
                  <a:pt x="111784" y="70261"/>
                </a:lnTo>
                <a:lnTo>
                  <a:pt x="112295" y="70875"/>
                </a:lnTo>
                <a:lnTo>
                  <a:pt x="112193" y="71182"/>
                </a:lnTo>
                <a:lnTo>
                  <a:pt x="112500" y="71182"/>
                </a:lnTo>
                <a:lnTo>
                  <a:pt x="112193" y="71284"/>
                </a:lnTo>
                <a:lnTo>
                  <a:pt x="117511" y="75477"/>
                </a:lnTo>
                <a:lnTo>
                  <a:pt x="119557" y="74761"/>
                </a:lnTo>
                <a:lnTo>
                  <a:pt x="119250" y="74761"/>
                </a:lnTo>
                <a:lnTo>
                  <a:pt x="120477" y="74659"/>
                </a:lnTo>
                <a:lnTo>
                  <a:pt x="119966" y="74659"/>
                </a:lnTo>
                <a:lnTo>
                  <a:pt x="121295" y="74557"/>
                </a:lnTo>
                <a:lnTo>
                  <a:pt x="121398" y="74761"/>
                </a:lnTo>
                <a:lnTo>
                  <a:pt x="127534" y="73227"/>
                </a:lnTo>
                <a:lnTo>
                  <a:pt x="127330" y="73432"/>
                </a:lnTo>
                <a:lnTo>
                  <a:pt x="129170" y="74455"/>
                </a:lnTo>
                <a:lnTo>
                  <a:pt x="129170" y="74761"/>
                </a:lnTo>
                <a:lnTo>
                  <a:pt x="129068" y="74761"/>
                </a:lnTo>
                <a:lnTo>
                  <a:pt x="129886" y="75477"/>
                </a:lnTo>
                <a:lnTo>
                  <a:pt x="130091" y="75477"/>
                </a:lnTo>
                <a:lnTo>
                  <a:pt x="130398" y="75580"/>
                </a:lnTo>
                <a:lnTo>
                  <a:pt x="130295" y="75170"/>
                </a:lnTo>
                <a:lnTo>
                  <a:pt x="130398" y="75477"/>
                </a:lnTo>
                <a:lnTo>
                  <a:pt x="130602" y="75170"/>
                </a:lnTo>
                <a:lnTo>
                  <a:pt x="131420" y="75375"/>
                </a:lnTo>
                <a:lnTo>
                  <a:pt x="131625" y="74966"/>
                </a:lnTo>
                <a:lnTo>
                  <a:pt x="132341" y="75784"/>
                </a:lnTo>
                <a:lnTo>
                  <a:pt x="132955" y="75886"/>
                </a:lnTo>
                <a:lnTo>
                  <a:pt x="132852" y="79466"/>
                </a:lnTo>
                <a:lnTo>
                  <a:pt x="132648" y="79568"/>
                </a:lnTo>
                <a:lnTo>
                  <a:pt x="133261" y="79875"/>
                </a:lnTo>
                <a:lnTo>
                  <a:pt x="133057" y="79977"/>
                </a:lnTo>
                <a:lnTo>
                  <a:pt x="132648" y="79670"/>
                </a:lnTo>
                <a:lnTo>
                  <a:pt x="132443" y="80591"/>
                </a:lnTo>
                <a:lnTo>
                  <a:pt x="132034" y="80693"/>
                </a:lnTo>
                <a:lnTo>
                  <a:pt x="132852" y="81716"/>
                </a:lnTo>
                <a:lnTo>
                  <a:pt x="132852" y="81716"/>
                </a:lnTo>
                <a:lnTo>
                  <a:pt x="132341" y="81409"/>
                </a:lnTo>
                <a:lnTo>
                  <a:pt x="132750" y="82023"/>
                </a:lnTo>
                <a:lnTo>
                  <a:pt x="132648" y="82023"/>
                </a:lnTo>
                <a:lnTo>
                  <a:pt x="133261" y="82636"/>
                </a:lnTo>
                <a:lnTo>
                  <a:pt x="132955" y="82534"/>
                </a:lnTo>
                <a:lnTo>
                  <a:pt x="135205" y="85909"/>
                </a:lnTo>
                <a:lnTo>
                  <a:pt x="136023" y="86114"/>
                </a:lnTo>
                <a:lnTo>
                  <a:pt x="135307" y="86318"/>
                </a:lnTo>
                <a:lnTo>
                  <a:pt x="135920" y="89284"/>
                </a:lnTo>
                <a:lnTo>
                  <a:pt x="136023" y="89182"/>
                </a:lnTo>
                <a:lnTo>
                  <a:pt x="136432" y="92557"/>
                </a:lnTo>
                <a:lnTo>
                  <a:pt x="134795" y="96648"/>
                </a:lnTo>
                <a:lnTo>
                  <a:pt x="137045" y="103602"/>
                </a:lnTo>
                <a:lnTo>
                  <a:pt x="136943" y="103602"/>
                </a:lnTo>
                <a:lnTo>
                  <a:pt x="140011" y="115364"/>
                </a:lnTo>
                <a:lnTo>
                  <a:pt x="146148" y="114955"/>
                </a:lnTo>
                <a:lnTo>
                  <a:pt x="146557" y="114648"/>
                </a:lnTo>
                <a:lnTo>
                  <a:pt x="147068" y="114648"/>
                </a:lnTo>
                <a:lnTo>
                  <a:pt x="152693" y="109125"/>
                </a:lnTo>
                <a:lnTo>
                  <a:pt x="153205" y="106977"/>
                </a:lnTo>
                <a:lnTo>
                  <a:pt x="153102" y="107080"/>
                </a:lnTo>
                <a:lnTo>
                  <a:pt x="153205" y="106875"/>
                </a:lnTo>
                <a:lnTo>
                  <a:pt x="153205" y="106977"/>
                </a:lnTo>
                <a:lnTo>
                  <a:pt x="155659" y="104523"/>
                </a:lnTo>
                <a:lnTo>
                  <a:pt x="155659" y="102784"/>
                </a:lnTo>
                <a:lnTo>
                  <a:pt x="155557" y="103091"/>
                </a:lnTo>
                <a:lnTo>
                  <a:pt x="155045" y="100330"/>
                </a:lnTo>
                <a:lnTo>
                  <a:pt x="160670" y="95932"/>
                </a:lnTo>
                <a:lnTo>
                  <a:pt x="160875" y="91125"/>
                </a:lnTo>
                <a:lnTo>
                  <a:pt x="160057" y="90307"/>
                </a:lnTo>
                <a:lnTo>
                  <a:pt x="159955" y="87136"/>
                </a:lnTo>
                <a:lnTo>
                  <a:pt x="159341" y="86523"/>
                </a:lnTo>
                <a:lnTo>
                  <a:pt x="161284" y="82125"/>
                </a:lnTo>
                <a:lnTo>
                  <a:pt x="161693" y="82023"/>
                </a:lnTo>
                <a:lnTo>
                  <a:pt x="170591" y="69341"/>
                </a:lnTo>
                <a:lnTo>
                  <a:pt x="170386" y="69136"/>
                </a:lnTo>
                <a:lnTo>
                  <a:pt x="170284" y="69341"/>
                </a:lnTo>
                <a:lnTo>
                  <a:pt x="170182" y="67807"/>
                </a:lnTo>
                <a:lnTo>
                  <a:pt x="164557" y="69341"/>
                </a:lnTo>
                <a:lnTo>
                  <a:pt x="162511" y="68114"/>
                </a:lnTo>
                <a:lnTo>
                  <a:pt x="163330" y="67602"/>
                </a:lnTo>
                <a:lnTo>
                  <a:pt x="162920" y="66784"/>
                </a:lnTo>
                <a:lnTo>
                  <a:pt x="162920" y="66886"/>
                </a:lnTo>
                <a:lnTo>
                  <a:pt x="159955" y="64125"/>
                </a:lnTo>
                <a:lnTo>
                  <a:pt x="159955" y="64534"/>
                </a:lnTo>
                <a:lnTo>
                  <a:pt x="157193" y="58295"/>
                </a:lnTo>
                <a:lnTo>
                  <a:pt x="157193" y="58295"/>
                </a:lnTo>
                <a:lnTo>
                  <a:pt x="157295" y="58398"/>
                </a:lnTo>
                <a:lnTo>
                  <a:pt x="156375" y="56761"/>
                </a:lnTo>
                <a:lnTo>
                  <a:pt x="155966" y="56557"/>
                </a:lnTo>
                <a:lnTo>
                  <a:pt x="155659" y="56148"/>
                </a:lnTo>
                <a:lnTo>
                  <a:pt x="155864" y="55432"/>
                </a:lnTo>
                <a:lnTo>
                  <a:pt x="152591" y="49193"/>
                </a:lnTo>
                <a:lnTo>
                  <a:pt x="152591" y="49193"/>
                </a:lnTo>
                <a:lnTo>
                  <a:pt x="153716" y="51136"/>
                </a:lnTo>
                <a:lnTo>
                  <a:pt x="154330" y="50830"/>
                </a:lnTo>
                <a:lnTo>
                  <a:pt x="154739" y="49602"/>
                </a:lnTo>
                <a:lnTo>
                  <a:pt x="154534" y="51136"/>
                </a:lnTo>
                <a:lnTo>
                  <a:pt x="158727" y="56557"/>
                </a:lnTo>
                <a:lnTo>
                  <a:pt x="158625" y="56557"/>
                </a:lnTo>
                <a:lnTo>
                  <a:pt x="162614" y="64330"/>
                </a:lnTo>
                <a:lnTo>
                  <a:pt x="162511" y="64227"/>
                </a:lnTo>
                <a:lnTo>
                  <a:pt x="162511" y="64227"/>
                </a:lnTo>
                <a:lnTo>
                  <a:pt x="163330" y="66989"/>
                </a:lnTo>
                <a:lnTo>
                  <a:pt x="171102" y="63818"/>
                </a:lnTo>
                <a:lnTo>
                  <a:pt x="171102" y="63409"/>
                </a:lnTo>
                <a:lnTo>
                  <a:pt x="173557" y="62489"/>
                </a:lnTo>
                <a:lnTo>
                  <a:pt x="173659" y="61977"/>
                </a:lnTo>
                <a:lnTo>
                  <a:pt x="174580" y="61568"/>
                </a:lnTo>
                <a:lnTo>
                  <a:pt x="174989" y="60750"/>
                </a:lnTo>
                <a:lnTo>
                  <a:pt x="175807" y="60443"/>
                </a:lnTo>
                <a:lnTo>
                  <a:pt x="175705" y="59625"/>
                </a:lnTo>
                <a:lnTo>
                  <a:pt x="176114" y="58807"/>
                </a:lnTo>
                <a:lnTo>
                  <a:pt x="176216" y="59114"/>
                </a:lnTo>
                <a:lnTo>
                  <a:pt x="177341" y="57170"/>
                </a:lnTo>
                <a:lnTo>
                  <a:pt x="174273" y="54920"/>
                </a:lnTo>
                <a:lnTo>
                  <a:pt x="173864" y="52977"/>
                </a:lnTo>
                <a:lnTo>
                  <a:pt x="172330" y="55023"/>
                </a:lnTo>
                <a:lnTo>
                  <a:pt x="170080" y="55330"/>
                </a:lnTo>
                <a:lnTo>
                  <a:pt x="169875" y="55023"/>
                </a:lnTo>
                <a:lnTo>
                  <a:pt x="169568" y="55023"/>
                </a:lnTo>
                <a:lnTo>
                  <a:pt x="169670" y="54818"/>
                </a:lnTo>
                <a:lnTo>
                  <a:pt x="169466" y="54716"/>
                </a:lnTo>
                <a:lnTo>
                  <a:pt x="169670" y="54000"/>
                </a:lnTo>
                <a:lnTo>
                  <a:pt x="169466" y="53284"/>
                </a:lnTo>
                <a:lnTo>
                  <a:pt x="169057" y="53795"/>
                </a:lnTo>
                <a:lnTo>
                  <a:pt x="169057" y="54511"/>
                </a:lnTo>
                <a:lnTo>
                  <a:pt x="168239" y="53182"/>
                </a:lnTo>
                <a:lnTo>
                  <a:pt x="168341" y="53182"/>
                </a:lnTo>
                <a:lnTo>
                  <a:pt x="168239" y="52568"/>
                </a:lnTo>
                <a:lnTo>
                  <a:pt x="168341" y="52568"/>
                </a:lnTo>
                <a:lnTo>
                  <a:pt x="165886" y="49807"/>
                </a:lnTo>
                <a:lnTo>
                  <a:pt x="166193" y="49602"/>
                </a:lnTo>
                <a:lnTo>
                  <a:pt x="165989" y="49193"/>
                </a:lnTo>
                <a:lnTo>
                  <a:pt x="166398" y="49295"/>
                </a:lnTo>
                <a:lnTo>
                  <a:pt x="166807" y="48682"/>
                </a:lnTo>
                <a:lnTo>
                  <a:pt x="166807" y="48784"/>
                </a:lnTo>
                <a:lnTo>
                  <a:pt x="171409" y="52568"/>
                </a:lnTo>
                <a:lnTo>
                  <a:pt x="172943" y="52466"/>
                </a:lnTo>
                <a:lnTo>
                  <a:pt x="173557" y="52057"/>
                </a:lnTo>
                <a:lnTo>
                  <a:pt x="174273" y="52364"/>
                </a:lnTo>
                <a:lnTo>
                  <a:pt x="174580" y="53182"/>
                </a:lnTo>
                <a:lnTo>
                  <a:pt x="177545" y="54000"/>
                </a:lnTo>
                <a:lnTo>
                  <a:pt x="177648" y="53898"/>
                </a:lnTo>
                <a:lnTo>
                  <a:pt x="177750" y="54000"/>
                </a:lnTo>
                <a:lnTo>
                  <a:pt x="182761" y="53898"/>
                </a:lnTo>
                <a:lnTo>
                  <a:pt x="182557" y="53795"/>
                </a:lnTo>
                <a:lnTo>
                  <a:pt x="182557" y="53795"/>
                </a:lnTo>
                <a:lnTo>
                  <a:pt x="182864" y="53898"/>
                </a:lnTo>
                <a:lnTo>
                  <a:pt x="182966" y="53898"/>
                </a:lnTo>
                <a:lnTo>
                  <a:pt x="184091" y="55432"/>
                </a:lnTo>
                <a:lnTo>
                  <a:pt x="184500" y="55636"/>
                </a:lnTo>
                <a:lnTo>
                  <a:pt x="184500" y="55534"/>
                </a:lnTo>
                <a:lnTo>
                  <a:pt x="185114" y="55534"/>
                </a:lnTo>
                <a:lnTo>
                  <a:pt x="184909" y="56045"/>
                </a:lnTo>
                <a:lnTo>
                  <a:pt x="185727" y="56557"/>
                </a:lnTo>
                <a:lnTo>
                  <a:pt x="186750" y="56250"/>
                </a:lnTo>
                <a:lnTo>
                  <a:pt x="185727" y="57068"/>
                </a:lnTo>
                <a:lnTo>
                  <a:pt x="185420" y="57068"/>
                </a:lnTo>
                <a:lnTo>
                  <a:pt x="187568" y="58602"/>
                </a:lnTo>
                <a:lnTo>
                  <a:pt x="188386" y="58193"/>
                </a:lnTo>
                <a:lnTo>
                  <a:pt x="188284" y="57170"/>
                </a:lnTo>
                <a:lnTo>
                  <a:pt x="188898" y="57170"/>
                </a:lnTo>
                <a:lnTo>
                  <a:pt x="188693" y="57682"/>
                </a:lnTo>
                <a:lnTo>
                  <a:pt x="189205" y="57682"/>
                </a:lnTo>
                <a:lnTo>
                  <a:pt x="188795" y="57989"/>
                </a:lnTo>
                <a:lnTo>
                  <a:pt x="188898" y="57989"/>
                </a:lnTo>
                <a:lnTo>
                  <a:pt x="189307" y="60239"/>
                </a:lnTo>
                <a:lnTo>
                  <a:pt x="189205" y="60239"/>
                </a:lnTo>
                <a:lnTo>
                  <a:pt x="189205" y="60545"/>
                </a:lnTo>
                <a:lnTo>
                  <a:pt x="189307" y="60341"/>
                </a:lnTo>
                <a:lnTo>
                  <a:pt x="190636" y="64227"/>
                </a:lnTo>
                <a:lnTo>
                  <a:pt x="190534" y="64227"/>
                </a:lnTo>
                <a:lnTo>
                  <a:pt x="193160" y="69965"/>
                </a:lnTo>
                <a:lnTo>
                  <a:pt x="194216" y="71693"/>
                </a:lnTo>
                <a:lnTo>
                  <a:pt x="195955" y="70568"/>
                </a:lnTo>
                <a:lnTo>
                  <a:pt x="195545" y="70261"/>
                </a:lnTo>
                <a:lnTo>
                  <a:pt x="195852" y="69443"/>
                </a:lnTo>
                <a:lnTo>
                  <a:pt x="196364" y="69239"/>
                </a:lnTo>
                <a:lnTo>
                  <a:pt x="196568" y="66375"/>
                </a:lnTo>
                <a:lnTo>
                  <a:pt x="196466" y="66170"/>
                </a:lnTo>
                <a:lnTo>
                  <a:pt x="196261" y="63920"/>
                </a:lnTo>
                <a:lnTo>
                  <a:pt x="196875" y="63818"/>
                </a:lnTo>
                <a:lnTo>
                  <a:pt x="200455" y="59830"/>
                </a:lnTo>
                <a:lnTo>
                  <a:pt x="200250" y="59932"/>
                </a:lnTo>
                <a:lnTo>
                  <a:pt x="200250" y="59932"/>
                </a:lnTo>
                <a:lnTo>
                  <a:pt x="201580" y="58705"/>
                </a:lnTo>
                <a:lnTo>
                  <a:pt x="201477" y="58091"/>
                </a:lnTo>
                <a:lnTo>
                  <a:pt x="202398" y="57580"/>
                </a:lnTo>
                <a:lnTo>
                  <a:pt x="202295" y="57068"/>
                </a:lnTo>
                <a:lnTo>
                  <a:pt x="202500" y="57580"/>
                </a:lnTo>
                <a:lnTo>
                  <a:pt x="202705" y="57682"/>
                </a:lnTo>
                <a:lnTo>
                  <a:pt x="202909" y="57273"/>
                </a:lnTo>
                <a:lnTo>
                  <a:pt x="203114" y="57886"/>
                </a:lnTo>
                <a:lnTo>
                  <a:pt x="203216" y="57682"/>
                </a:lnTo>
                <a:lnTo>
                  <a:pt x="203420" y="57784"/>
                </a:lnTo>
                <a:lnTo>
                  <a:pt x="203420" y="57784"/>
                </a:lnTo>
                <a:lnTo>
                  <a:pt x="203216" y="57477"/>
                </a:lnTo>
                <a:lnTo>
                  <a:pt x="203318" y="57273"/>
                </a:lnTo>
                <a:lnTo>
                  <a:pt x="203625" y="57682"/>
                </a:lnTo>
                <a:lnTo>
                  <a:pt x="203625" y="57170"/>
                </a:lnTo>
                <a:lnTo>
                  <a:pt x="203830" y="57682"/>
                </a:lnTo>
                <a:lnTo>
                  <a:pt x="204136" y="56966"/>
                </a:lnTo>
                <a:lnTo>
                  <a:pt x="204136" y="57375"/>
                </a:lnTo>
                <a:lnTo>
                  <a:pt x="204341" y="57273"/>
                </a:lnTo>
                <a:lnTo>
                  <a:pt x="204341" y="57580"/>
                </a:lnTo>
                <a:lnTo>
                  <a:pt x="204648" y="57170"/>
                </a:lnTo>
                <a:lnTo>
                  <a:pt x="204545" y="56250"/>
                </a:lnTo>
                <a:lnTo>
                  <a:pt x="204239" y="55943"/>
                </a:lnTo>
                <a:lnTo>
                  <a:pt x="204443" y="55943"/>
                </a:lnTo>
                <a:lnTo>
                  <a:pt x="204443" y="55739"/>
                </a:lnTo>
                <a:lnTo>
                  <a:pt x="205773" y="57068"/>
                </a:lnTo>
                <a:lnTo>
                  <a:pt x="206795" y="59216"/>
                </a:lnTo>
                <a:lnTo>
                  <a:pt x="206795" y="58909"/>
                </a:lnTo>
                <a:lnTo>
                  <a:pt x="207102" y="59011"/>
                </a:lnTo>
                <a:lnTo>
                  <a:pt x="207307" y="59625"/>
                </a:lnTo>
                <a:lnTo>
                  <a:pt x="207307" y="59420"/>
                </a:lnTo>
                <a:lnTo>
                  <a:pt x="207818" y="59523"/>
                </a:lnTo>
                <a:lnTo>
                  <a:pt x="208125" y="60136"/>
                </a:lnTo>
                <a:lnTo>
                  <a:pt x="207716" y="60136"/>
                </a:lnTo>
                <a:lnTo>
                  <a:pt x="208125" y="60648"/>
                </a:lnTo>
                <a:lnTo>
                  <a:pt x="208125" y="60239"/>
                </a:lnTo>
                <a:lnTo>
                  <a:pt x="208432" y="60750"/>
                </a:lnTo>
                <a:lnTo>
                  <a:pt x="208330" y="60750"/>
                </a:lnTo>
                <a:lnTo>
                  <a:pt x="208739" y="63614"/>
                </a:lnTo>
                <a:lnTo>
                  <a:pt x="209148" y="63102"/>
                </a:lnTo>
                <a:lnTo>
                  <a:pt x="209148" y="63716"/>
                </a:lnTo>
                <a:lnTo>
                  <a:pt x="209352" y="63409"/>
                </a:lnTo>
                <a:lnTo>
                  <a:pt x="210170" y="63409"/>
                </a:lnTo>
                <a:lnTo>
                  <a:pt x="210477" y="63205"/>
                </a:lnTo>
                <a:lnTo>
                  <a:pt x="210477" y="62795"/>
                </a:lnTo>
                <a:lnTo>
                  <a:pt x="210886" y="62898"/>
                </a:lnTo>
                <a:lnTo>
                  <a:pt x="210989" y="62182"/>
                </a:lnTo>
                <a:lnTo>
                  <a:pt x="211807" y="63000"/>
                </a:lnTo>
                <a:lnTo>
                  <a:pt x="212318" y="64943"/>
                </a:lnTo>
                <a:lnTo>
                  <a:pt x="212216" y="64943"/>
                </a:lnTo>
                <a:lnTo>
                  <a:pt x="212523" y="65966"/>
                </a:lnTo>
                <a:lnTo>
                  <a:pt x="212625" y="65659"/>
                </a:lnTo>
                <a:lnTo>
                  <a:pt x="213239" y="69750"/>
                </a:lnTo>
                <a:lnTo>
                  <a:pt x="213341" y="69545"/>
                </a:lnTo>
                <a:lnTo>
                  <a:pt x="213136" y="71386"/>
                </a:lnTo>
                <a:lnTo>
                  <a:pt x="218045" y="78545"/>
                </a:lnTo>
                <a:lnTo>
                  <a:pt x="218455" y="78545"/>
                </a:lnTo>
                <a:lnTo>
                  <a:pt x="218557" y="78341"/>
                </a:lnTo>
                <a:lnTo>
                  <a:pt x="218864" y="78341"/>
                </a:lnTo>
                <a:lnTo>
                  <a:pt x="217739" y="74659"/>
                </a:lnTo>
                <a:lnTo>
                  <a:pt x="215182" y="72307"/>
                </a:lnTo>
                <a:lnTo>
                  <a:pt x="215284" y="72614"/>
                </a:lnTo>
                <a:lnTo>
                  <a:pt x="214875" y="72102"/>
                </a:lnTo>
                <a:lnTo>
                  <a:pt x="215182" y="72307"/>
                </a:lnTo>
                <a:lnTo>
                  <a:pt x="214875" y="71284"/>
                </a:lnTo>
                <a:lnTo>
                  <a:pt x="214773" y="71386"/>
                </a:lnTo>
                <a:lnTo>
                  <a:pt x="213852" y="69852"/>
                </a:lnTo>
                <a:lnTo>
                  <a:pt x="214364" y="66580"/>
                </a:lnTo>
                <a:lnTo>
                  <a:pt x="214261" y="66375"/>
                </a:lnTo>
                <a:lnTo>
                  <a:pt x="215080" y="66273"/>
                </a:lnTo>
                <a:lnTo>
                  <a:pt x="215080" y="66784"/>
                </a:lnTo>
                <a:lnTo>
                  <a:pt x="216409" y="67398"/>
                </a:lnTo>
                <a:lnTo>
                  <a:pt x="216409" y="67295"/>
                </a:lnTo>
                <a:lnTo>
                  <a:pt x="216716" y="67602"/>
                </a:lnTo>
                <a:lnTo>
                  <a:pt x="216716" y="67500"/>
                </a:lnTo>
                <a:lnTo>
                  <a:pt x="217023" y="68011"/>
                </a:lnTo>
                <a:lnTo>
                  <a:pt x="217125" y="67909"/>
                </a:lnTo>
                <a:lnTo>
                  <a:pt x="217330" y="68625"/>
                </a:lnTo>
                <a:lnTo>
                  <a:pt x="217636" y="68625"/>
                </a:lnTo>
                <a:lnTo>
                  <a:pt x="217739" y="69034"/>
                </a:lnTo>
                <a:lnTo>
                  <a:pt x="219068" y="69648"/>
                </a:lnTo>
                <a:lnTo>
                  <a:pt x="218966" y="71182"/>
                </a:lnTo>
                <a:lnTo>
                  <a:pt x="218966" y="71182"/>
                </a:lnTo>
                <a:lnTo>
                  <a:pt x="219886" y="70568"/>
                </a:lnTo>
                <a:lnTo>
                  <a:pt x="219886" y="69750"/>
                </a:lnTo>
                <a:lnTo>
                  <a:pt x="220500" y="70159"/>
                </a:lnTo>
                <a:lnTo>
                  <a:pt x="220091" y="69545"/>
                </a:lnTo>
                <a:lnTo>
                  <a:pt x="220602" y="69852"/>
                </a:lnTo>
                <a:lnTo>
                  <a:pt x="220398" y="69443"/>
                </a:lnTo>
                <a:lnTo>
                  <a:pt x="222545" y="68318"/>
                </a:lnTo>
                <a:lnTo>
                  <a:pt x="222737" y="67743"/>
                </a:lnTo>
                <a:lnTo>
                  <a:pt x="222648" y="67295"/>
                </a:lnTo>
                <a:lnTo>
                  <a:pt x="222750" y="67295"/>
                </a:lnTo>
                <a:lnTo>
                  <a:pt x="222750" y="66886"/>
                </a:lnTo>
                <a:lnTo>
                  <a:pt x="222852" y="67091"/>
                </a:lnTo>
                <a:lnTo>
                  <a:pt x="222545" y="65864"/>
                </a:lnTo>
                <a:lnTo>
                  <a:pt x="219375" y="61773"/>
                </a:lnTo>
                <a:lnTo>
                  <a:pt x="219477" y="61773"/>
                </a:lnTo>
                <a:lnTo>
                  <a:pt x="218659" y="60239"/>
                </a:lnTo>
                <a:lnTo>
                  <a:pt x="219170" y="58398"/>
                </a:lnTo>
                <a:lnTo>
                  <a:pt x="219682" y="58500"/>
                </a:lnTo>
                <a:lnTo>
                  <a:pt x="220602" y="57477"/>
                </a:lnTo>
                <a:lnTo>
                  <a:pt x="221216" y="57989"/>
                </a:lnTo>
                <a:lnTo>
                  <a:pt x="221625" y="57682"/>
                </a:lnTo>
                <a:lnTo>
                  <a:pt x="221830" y="57886"/>
                </a:lnTo>
                <a:lnTo>
                  <a:pt x="221830" y="58500"/>
                </a:lnTo>
                <a:lnTo>
                  <a:pt x="222239" y="59011"/>
                </a:lnTo>
                <a:lnTo>
                  <a:pt x="222136" y="59011"/>
                </a:lnTo>
                <a:lnTo>
                  <a:pt x="222545" y="59114"/>
                </a:lnTo>
                <a:lnTo>
                  <a:pt x="222239" y="58500"/>
                </a:lnTo>
                <a:lnTo>
                  <a:pt x="222443" y="58091"/>
                </a:lnTo>
                <a:lnTo>
                  <a:pt x="224080" y="57477"/>
                </a:lnTo>
                <a:lnTo>
                  <a:pt x="224591" y="57477"/>
                </a:lnTo>
                <a:lnTo>
                  <a:pt x="224693" y="57170"/>
                </a:lnTo>
                <a:lnTo>
                  <a:pt x="225102" y="57068"/>
                </a:lnTo>
                <a:lnTo>
                  <a:pt x="224795" y="56455"/>
                </a:lnTo>
                <a:lnTo>
                  <a:pt x="225000" y="56250"/>
                </a:lnTo>
                <a:lnTo>
                  <a:pt x="225716" y="57068"/>
                </a:lnTo>
                <a:lnTo>
                  <a:pt x="226023" y="56659"/>
                </a:lnTo>
                <a:lnTo>
                  <a:pt x="226125" y="56761"/>
                </a:lnTo>
                <a:lnTo>
                  <a:pt x="226534" y="56659"/>
                </a:lnTo>
                <a:lnTo>
                  <a:pt x="226739" y="56659"/>
                </a:lnTo>
                <a:lnTo>
                  <a:pt x="226739" y="56557"/>
                </a:lnTo>
                <a:lnTo>
                  <a:pt x="227352" y="56455"/>
                </a:lnTo>
                <a:lnTo>
                  <a:pt x="227761" y="55739"/>
                </a:lnTo>
                <a:lnTo>
                  <a:pt x="228170" y="55739"/>
                </a:lnTo>
                <a:lnTo>
                  <a:pt x="228375" y="55534"/>
                </a:lnTo>
                <a:lnTo>
                  <a:pt x="228477" y="54920"/>
                </a:lnTo>
                <a:lnTo>
                  <a:pt x="229807" y="54000"/>
                </a:lnTo>
                <a:lnTo>
                  <a:pt x="229705" y="53386"/>
                </a:lnTo>
                <a:lnTo>
                  <a:pt x="229193" y="53182"/>
                </a:lnTo>
                <a:lnTo>
                  <a:pt x="229807" y="52977"/>
                </a:lnTo>
                <a:lnTo>
                  <a:pt x="229398" y="52466"/>
                </a:lnTo>
                <a:lnTo>
                  <a:pt x="229602" y="52466"/>
                </a:lnTo>
                <a:lnTo>
                  <a:pt x="229807" y="52670"/>
                </a:lnTo>
                <a:lnTo>
                  <a:pt x="230318" y="50932"/>
                </a:lnTo>
                <a:lnTo>
                  <a:pt x="230727" y="50932"/>
                </a:lnTo>
                <a:lnTo>
                  <a:pt x="230523" y="50318"/>
                </a:lnTo>
                <a:lnTo>
                  <a:pt x="230625" y="50318"/>
                </a:lnTo>
                <a:lnTo>
                  <a:pt x="230318" y="50114"/>
                </a:lnTo>
                <a:lnTo>
                  <a:pt x="230727" y="50114"/>
                </a:lnTo>
                <a:lnTo>
                  <a:pt x="230625" y="49602"/>
                </a:lnTo>
                <a:lnTo>
                  <a:pt x="230318" y="49705"/>
                </a:lnTo>
                <a:lnTo>
                  <a:pt x="230625" y="49295"/>
                </a:lnTo>
                <a:lnTo>
                  <a:pt x="229807" y="48886"/>
                </a:lnTo>
                <a:lnTo>
                  <a:pt x="229295" y="49091"/>
                </a:lnTo>
                <a:lnTo>
                  <a:pt x="228886" y="48989"/>
                </a:lnTo>
                <a:lnTo>
                  <a:pt x="230011" y="48273"/>
                </a:lnTo>
                <a:lnTo>
                  <a:pt x="229909" y="47966"/>
                </a:lnTo>
                <a:lnTo>
                  <a:pt x="228682" y="47148"/>
                </a:lnTo>
                <a:lnTo>
                  <a:pt x="228170" y="47250"/>
                </a:lnTo>
                <a:lnTo>
                  <a:pt x="228477" y="47045"/>
                </a:lnTo>
                <a:lnTo>
                  <a:pt x="229807" y="47455"/>
                </a:lnTo>
                <a:lnTo>
                  <a:pt x="226227" y="44080"/>
                </a:lnTo>
                <a:lnTo>
                  <a:pt x="226739" y="43057"/>
                </a:lnTo>
                <a:lnTo>
                  <a:pt x="226534" y="42750"/>
                </a:lnTo>
                <a:lnTo>
                  <a:pt x="226534" y="42750"/>
                </a:lnTo>
                <a:lnTo>
                  <a:pt x="226739" y="42955"/>
                </a:lnTo>
                <a:lnTo>
                  <a:pt x="227045" y="42545"/>
                </a:lnTo>
                <a:lnTo>
                  <a:pt x="226943" y="42341"/>
                </a:lnTo>
                <a:lnTo>
                  <a:pt x="228170" y="41932"/>
                </a:lnTo>
                <a:lnTo>
                  <a:pt x="228170" y="41523"/>
                </a:lnTo>
                <a:lnTo>
                  <a:pt x="225920" y="41216"/>
                </a:lnTo>
                <a:lnTo>
                  <a:pt x="225511" y="41830"/>
                </a:lnTo>
                <a:lnTo>
                  <a:pt x="225000" y="41625"/>
                </a:lnTo>
                <a:lnTo>
                  <a:pt x="224898" y="41216"/>
                </a:lnTo>
                <a:lnTo>
                  <a:pt x="223159" y="39989"/>
                </a:lnTo>
                <a:lnTo>
                  <a:pt x="224182" y="39580"/>
                </a:lnTo>
                <a:lnTo>
                  <a:pt x="224284" y="38966"/>
                </a:lnTo>
                <a:lnTo>
                  <a:pt x="224898" y="38659"/>
                </a:lnTo>
                <a:lnTo>
                  <a:pt x="225000" y="38250"/>
                </a:lnTo>
                <a:lnTo>
                  <a:pt x="225614" y="37943"/>
                </a:lnTo>
                <a:lnTo>
                  <a:pt x="226227" y="38557"/>
                </a:lnTo>
                <a:lnTo>
                  <a:pt x="226023" y="39477"/>
                </a:lnTo>
                <a:lnTo>
                  <a:pt x="226432" y="39477"/>
                </a:lnTo>
                <a:lnTo>
                  <a:pt x="226432" y="39784"/>
                </a:lnTo>
                <a:lnTo>
                  <a:pt x="226125" y="39989"/>
                </a:lnTo>
                <a:lnTo>
                  <a:pt x="226534" y="39989"/>
                </a:lnTo>
                <a:lnTo>
                  <a:pt x="226636" y="39886"/>
                </a:lnTo>
                <a:lnTo>
                  <a:pt x="228273" y="38864"/>
                </a:lnTo>
                <a:lnTo>
                  <a:pt x="228682" y="39273"/>
                </a:lnTo>
                <a:lnTo>
                  <a:pt x="228784" y="39068"/>
                </a:lnTo>
                <a:lnTo>
                  <a:pt x="229500" y="39580"/>
                </a:lnTo>
                <a:lnTo>
                  <a:pt x="229602" y="40091"/>
                </a:lnTo>
                <a:lnTo>
                  <a:pt x="229909" y="40193"/>
                </a:lnTo>
                <a:lnTo>
                  <a:pt x="229500" y="40807"/>
                </a:lnTo>
                <a:lnTo>
                  <a:pt x="230011" y="40807"/>
                </a:lnTo>
                <a:lnTo>
                  <a:pt x="229807" y="41011"/>
                </a:lnTo>
                <a:lnTo>
                  <a:pt x="230114" y="41114"/>
                </a:lnTo>
                <a:lnTo>
                  <a:pt x="230216" y="41216"/>
                </a:lnTo>
                <a:lnTo>
                  <a:pt x="230420" y="41114"/>
                </a:lnTo>
                <a:lnTo>
                  <a:pt x="230523" y="40909"/>
                </a:lnTo>
                <a:lnTo>
                  <a:pt x="231955" y="42136"/>
                </a:lnTo>
                <a:lnTo>
                  <a:pt x="231341" y="42136"/>
                </a:lnTo>
                <a:lnTo>
                  <a:pt x="232670" y="44182"/>
                </a:lnTo>
                <a:lnTo>
                  <a:pt x="232568" y="44284"/>
                </a:lnTo>
                <a:lnTo>
                  <a:pt x="232670" y="44386"/>
                </a:lnTo>
                <a:lnTo>
                  <a:pt x="232466" y="44386"/>
                </a:lnTo>
                <a:lnTo>
                  <a:pt x="232875" y="44795"/>
                </a:lnTo>
                <a:lnTo>
                  <a:pt x="233080" y="44591"/>
                </a:lnTo>
                <a:lnTo>
                  <a:pt x="233182" y="44284"/>
                </a:lnTo>
                <a:lnTo>
                  <a:pt x="233489" y="44489"/>
                </a:lnTo>
                <a:lnTo>
                  <a:pt x="233386" y="44284"/>
                </a:lnTo>
                <a:lnTo>
                  <a:pt x="233591" y="44284"/>
                </a:lnTo>
                <a:lnTo>
                  <a:pt x="233693" y="44080"/>
                </a:lnTo>
                <a:lnTo>
                  <a:pt x="234205" y="44182"/>
                </a:lnTo>
                <a:lnTo>
                  <a:pt x="234614" y="43875"/>
                </a:lnTo>
                <a:lnTo>
                  <a:pt x="234614" y="42955"/>
                </a:lnTo>
                <a:lnTo>
                  <a:pt x="231034" y="39170"/>
                </a:lnTo>
                <a:lnTo>
                  <a:pt x="232261" y="38045"/>
                </a:lnTo>
                <a:lnTo>
                  <a:pt x="232057" y="36205"/>
                </a:lnTo>
                <a:lnTo>
                  <a:pt x="232057" y="36205"/>
                </a:lnTo>
                <a:lnTo>
                  <a:pt x="232364" y="36307"/>
                </a:lnTo>
                <a:lnTo>
                  <a:pt x="232670" y="35591"/>
                </a:lnTo>
                <a:lnTo>
                  <a:pt x="232977" y="35591"/>
                </a:lnTo>
                <a:lnTo>
                  <a:pt x="234102" y="36102"/>
                </a:lnTo>
                <a:lnTo>
                  <a:pt x="235739" y="30273"/>
                </a:lnTo>
                <a:lnTo>
                  <a:pt x="232670" y="25773"/>
                </a:lnTo>
                <a:lnTo>
                  <a:pt x="232670" y="25466"/>
                </a:lnTo>
                <a:lnTo>
                  <a:pt x="229909" y="24545"/>
                </a:lnTo>
                <a:lnTo>
                  <a:pt x="230420" y="25159"/>
                </a:lnTo>
                <a:lnTo>
                  <a:pt x="230318" y="25364"/>
                </a:lnTo>
                <a:lnTo>
                  <a:pt x="230114" y="24955"/>
                </a:lnTo>
                <a:lnTo>
                  <a:pt x="230114" y="25159"/>
                </a:lnTo>
                <a:lnTo>
                  <a:pt x="229500" y="25261"/>
                </a:lnTo>
                <a:lnTo>
                  <a:pt x="229602" y="24955"/>
                </a:lnTo>
                <a:lnTo>
                  <a:pt x="228886" y="24648"/>
                </a:lnTo>
                <a:lnTo>
                  <a:pt x="229193" y="25057"/>
                </a:lnTo>
                <a:lnTo>
                  <a:pt x="226841" y="23830"/>
                </a:lnTo>
                <a:lnTo>
                  <a:pt x="228068" y="21068"/>
                </a:lnTo>
                <a:lnTo>
                  <a:pt x="227864" y="20761"/>
                </a:lnTo>
                <a:lnTo>
                  <a:pt x="228170" y="20455"/>
                </a:lnTo>
                <a:lnTo>
                  <a:pt x="228170" y="20045"/>
                </a:lnTo>
                <a:lnTo>
                  <a:pt x="231034" y="19841"/>
                </a:lnTo>
                <a:lnTo>
                  <a:pt x="231034" y="19636"/>
                </a:lnTo>
                <a:lnTo>
                  <a:pt x="232875" y="19841"/>
                </a:lnTo>
                <a:lnTo>
                  <a:pt x="232568" y="19534"/>
                </a:lnTo>
                <a:lnTo>
                  <a:pt x="232875" y="19636"/>
                </a:lnTo>
                <a:lnTo>
                  <a:pt x="232670" y="19432"/>
                </a:lnTo>
                <a:lnTo>
                  <a:pt x="233898" y="19534"/>
                </a:lnTo>
                <a:lnTo>
                  <a:pt x="233795" y="19636"/>
                </a:lnTo>
                <a:lnTo>
                  <a:pt x="235432" y="19841"/>
                </a:lnTo>
                <a:lnTo>
                  <a:pt x="234716" y="19943"/>
                </a:lnTo>
                <a:lnTo>
                  <a:pt x="236250" y="19943"/>
                </a:lnTo>
                <a:lnTo>
                  <a:pt x="236250" y="19841"/>
                </a:lnTo>
                <a:lnTo>
                  <a:pt x="236966" y="19943"/>
                </a:lnTo>
                <a:lnTo>
                  <a:pt x="237068" y="19841"/>
                </a:lnTo>
                <a:lnTo>
                  <a:pt x="237580" y="19841"/>
                </a:lnTo>
                <a:lnTo>
                  <a:pt x="236557" y="19636"/>
                </a:lnTo>
                <a:lnTo>
                  <a:pt x="236148" y="18818"/>
                </a:lnTo>
                <a:lnTo>
                  <a:pt x="236352" y="17489"/>
                </a:lnTo>
                <a:lnTo>
                  <a:pt x="238602" y="17693"/>
                </a:lnTo>
                <a:lnTo>
                  <a:pt x="239011" y="18205"/>
                </a:lnTo>
                <a:lnTo>
                  <a:pt x="239216" y="18102"/>
                </a:lnTo>
                <a:lnTo>
                  <a:pt x="239625" y="18511"/>
                </a:lnTo>
                <a:lnTo>
                  <a:pt x="239932" y="18409"/>
                </a:lnTo>
                <a:lnTo>
                  <a:pt x="240341" y="17591"/>
                </a:lnTo>
                <a:lnTo>
                  <a:pt x="240239" y="17489"/>
                </a:lnTo>
                <a:lnTo>
                  <a:pt x="240648" y="17693"/>
                </a:lnTo>
                <a:lnTo>
                  <a:pt x="239727" y="16773"/>
                </a:lnTo>
                <a:lnTo>
                  <a:pt x="241364" y="16875"/>
                </a:lnTo>
                <a:lnTo>
                  <a:pt x="240648" y="16875"/>
                </a:lnTo>
                <a:lnTo>
                  <a:pt x="241875" y="18307"/>
                </a:lnTo>
                <a:lnTo>
                  <a:pt x="241261" y="18614"/>
                </a:lnTo>
                <a:lnTo>
                  <a:pt x="241261" y="19432"/>
                </a:lnTo>
                <a:lnTo>
                  <a:pt x="241159" y="19534"/>
                </a:lnTo>
                <a:lnTo>
                  <a:pt x="241057" y="20966"/>
                </a:lnTo>
                <a:lnTo>
                  <a:pt x="240648" y="20966"/>
                </a:lnTo>
                <a:lnTo>
                  <a:pt x="240750" y="21170"/>
                </a:lnTo>
                <a:lnTo>
                  <a:pt x="240443" y="21273"/>
                </a:lnTo>
                <a:lnTo>
                  <a:pt x="240852" y="21784"/>
                </a:lnTo>
                <a:lnTo>
                  <a:pt x="240852" y="22398"/>
                </a:lnTo>
                <a:lnTo>
                  <a:pt x="246784" y="27716"/>
                </a:lnTo>
                <a:lnTo>
                  <a:pt x="247091" y="26898"/>
                </a:lnTo>
                <a:lnTo>
                  <a:pt x="246273" y="25773"/>
                </a:lnTo>
                <a:lnTo>
                  <a:pt x="246273" y="25773"/>
                </a:lnTo>
                <a:lnTo>
                  <a:pt x="246580" y="25977"/>
                </a:lnTo>
                <a:lnTo>
                  <a:pt x="247398" y="25773"/>
                </a:lnTo>
                <a:lnTo>
                  <a:pt x="246477" y="24852"/>
                </a:lnTo>
                <a:lnTo>
                  <a:pt x="246580" y="24341"/>
                </a:lnTo>
                <a:lnTo>
                  <a:pt x="247193" y="24341"/>
                </a:lnTo>
                <a:lnTo>
                  <a:pt x="246068" y="22705"/>
                </a:lnTo>
                <a:lnTo>
                  <a:pt x="246170" y="22398"/>
                </a:lnTo>
                <a:lnTo>
                  <a:pt x="246375" y="22807"/>
                </a:lnTo>
                <a:lnTo>
                  <a:pt x="246784" y="22705"/>
                </a:lnTo>
                <a:lnTo>
                  <a:pt x="245045" y="21170"/>
                </a:lnTo>
                <a:lnTo>
                  <a:pt x="244330" y="21068"/>
                </a:lnTo>
                <a:lnTo>
                  <a:pt x="244432" y="21273"/>
                </a:lnTo>
                <a:lnTo>
                  <a:pt x="243614" y="20761"/>
                </a:lnTo>
                <a:lnTo>
                  <a:pt x="243307" y="19943"/>
                </a:lnTo>
                <a:lnTo>
                  <a:pt x="243409" y="19943"/>
                </a:lnTo>
                <a:lnTo>
                  <a:pt x="242898" y="19227"/>
                </a:lnTo>
                <a:lnTo>
                  <a:pt x="244023" y="19227"/>
                </a:lnTo>
                <a:lnTo>
                  <a:pt x="243818" y="19023"/>
                </a:lnTo>
                <a:lnTo>
                  <a:pt x="244330" y="18716"/>
                </a:lnTo>
                <a:lnTo>
                  <a:pt x="244943" y="19227"/>
                </a:lnTo>
                <a:lnTo>
                  <a:pt x="244943" y="18920"/>
                </a:lnTo>
                <a:lnTo>
                  <a:pt x="245250" y="18716"/>
                </a:lnTo>
                <a:lnTo>
                  <a:pt x="247807" y="19125"/>
                </a:lnTo>
                <a:lnTo>
                  <a:pt x="247398" y="18716"/>
                </a:lnTo>
                <a:lnTo>
                  <a:pt x="247909" y="18102"/>
                </a:lnTo>
                <a:lnTo>
                  <a:pt x="247807" y="18000"/>
                </a:lnTo>
                <a:lnTo>
                  <a:pt x="247909" y="17898"/>
                </a:lnTo>
                <a:lnTo>
                  <a:pt x="248011" y="17898"/>
                </a:lnTo>
                <a:lnTo>
                  <a:pt x="247807" y="17693"/>
                </a:lnTo>
                <a:lnTo>
                  <a:pt x="248011" y="17795"/>
                </a:lnTo>
                <a:lnTo>
                  <a:pt x="248011" y="17489"/>
                </a:lnTo>
                <a:lnTo>
                  <a:pt x="249545" y="16773"/>
                </a:lnTo>
                <a:lnTo>
                  <a:pt x="249136" y="16568"/>
                </a:lnTo>
                <a:lnTo>
                  <a:pt x="251182" y="16977"/>
                </a:lnTo>
                <a:lnTo>
                  <a:pt x="251080" y="16670"/>
                </a:lnTo>
                <a:lnTo>
                  <a:pt x="249443" y="15852"/>
                </a:lnTo>
                <a:lnTo>
                  <a:pt x="249443" y="15852"/>
                </a:lnTo>
                <a:lnTo>
                  <a:pt x="249545" y="15955"/>
                </a:lnTo>
                <a:lnTo>
                  <a:pt x="249545" y="15955"/>
                </a:lnTo>
                <a:lnTo>
                  <a:pt x="249136" y="15750"/>
                </a:lnTo>
                <a:lnTo>
                  <a:pt x="249239" y="15750"/>
                </a:lnTo>
                <a:lnTo>
                  <a:pt x="248011" y="15034"/>
                </a:lnTo>
                <a:lnTo>
                  <a:pt x="248114" y="15239"/>
                </a:lnTo>
                <a:lnTo>
                  <a:pt x="245045" y="14830"/>
                </a:lnTo>
                <a:lnTo>
                  <a:pt x="246682" y="14625"/>
                </a:lnTo>
                <a:lnTo>
                  <a:pt x="245761" y="14420"/>
                </a:lnTo>
                <a:lnTo>
                  <a:pt x="248318" y="14420"/>
                </a:lnTo>
                <a:lnTo>
                  <a:pt x="237375" y="10125"/>
                </a:lnTo>
                <a:lnTo>
                  <a:pt x="237477" y="10227"/>
                </a:lnTo>
                <a:lnTo>
                  <a:pt x="235330" y="10023"/>
                </a:lnTo>
                <a:lnTo>
                  <a:pt x="236864" y="11148"/>
                </a:lnTo>
                <a:lnTo>
                  <a:pt x="236864" y="11148"/>
                </a:lnTo>
                <a:lnTo>
                  <a:pt x="234000" y="10330"/>
                </a:lnTo>
                <a:lnTo>
                  <a:pt x="233795" y="10432"/>
                </a:lnTo>
                <a:lnTo>
                  <a:pt x="230523" y="10432"/>
                </a:lnTo>
                <a:lnTo>
                  <a:pt x="231136" y="11352"/>
                </a:lnTo>
                <a:lnTo>
                  <a:pt x="231136" y="11352"/>
                </a:lnTo>
                <a:lnTo>
                  <a:pt x="222034" y="9205"/>
                </a:lnTo>
                <a:lnTo>
                  <a:pt x="222239" y="9205"/>
                </a:lnTo>
                <a:lnTo>
                  <a:pt x="219375" y="8591"/>
                </a:lnTo>
                <a:lnTo>
                  <a:pt x="219886" y="8489"/>
                </a:lnTo>
                <a:lnTo>
                  <a:pt x="217636" y="8080"/>
                </a:lnTo>
                <a:lnTo>
                  <a:pt x="217330" y="8591"/>
                </a:lnTo>
                <a:lnTo>
                  <a:pt x="216614" y="8489"/>
                </a:lnTo>
                <a:lnTo>
                  <a:pt x="217023" y="8489"/>
                </a:lnTo>
                <a:lnTo>
                  <a:pt x="216716" y="8182"/>
                </a:lnTo>
                <a:lnTo>
                  <a:pt x="215693" y="8182"/>
                </a:lnTo>
                <a:lnTo>
                  <a:pt x="216920" y="8080"/>
                </a:lnTo>
                <a:lnTo>
                  <a:pt x="212727" y="7670"/>
                </a:lnTo>
                <a:lnTo>
                  <a:pt x="213341" y="7875"/>
                </a:lnTo>
                <a:lnTo>
                  <a:pt x="212420" y="8080"/>
                </a:lnTo>
                <a:lnTo>
                  <a:pt x="213239" y="8182"/>
                </a:lnTo>
                <a:lnTo>
                  <a:pt x="213034" y="8284"/>
                </a:lnTo>
                <a:lnTo>
                  <a:pt x="212932" y="8386"/>
                </a:lnTo>
                <a:lnTo>
                  <a:pt x="213852" y="8795"/>
                </a:lnTo>
                <a:lnTo>
                  <a:pt x="212830" y="8795"/>
                </a:lnTo>
                <a:lnTo>
                  <a:pt x="213034" y="9000"/>
                </a:lnTo>
                <a:lnTo>
                  <a:pt x="212830" y="9000"/>
                </a:lnTo>
                <a:lnTo>
                  <a:pt x="213034" y="9102"/>
                </a:lnTo>
                <a:lnTo>
                  <a:pt x="210886" y="8693"/>
                </a:lnTo>
                <a:lnTo>
                  <a:pt x="210580" y="8898"/>
                </a:lnTo>
                <a:lnTo>
                  <a:pt x="208739" y="8591"/>
                </a:lnTo>
                <a:lnTo>
                  <a:pt x="209045" y="9000"/>
                </a:lnTo>
                <a:lnTo>
                  <a:pt x="209045" y="9409"/>
                </a:lnTo>
                <a:lnTo>
                  <a:pt x="208534" y="9307"/>
                </a:lnTo>
                <a:lnTo>
                  <a:pt x="206591" y="8693"/>
                </a:lnTo>
                <a:lnTo>
                  <a:pt x="206898" y="8591"/>
                </a:lnTo>
                <a:lnTo>
                  <a:pt x="205057" y="8080"/>
                </a:lnTo>
                <a:lnTo>
                  <a:pt x="206386" y="8284"/>
                </a:lnTo>
                <a:lnTo>
                  <a:pt x="205364" y="7977"/>
                </a:lnTo>
                <a:lnTo>
                  <a:pt x="205773" y="7773"/>
                </a:lnTo>
                <a:lnTo>
                  <a:pt x="201068" y="7057"/>
                </a:lnTo>
                <a:lnTo>
                  <a:pt x="201682" y="7364"/>
                </a:lnTo>
                <a:lnTo>
                  <a:pt x="201170" y="7568"/>
                </a:lnTo>
                <a:lnTo>
                  <a:pt x="201477" y="7670"/>
                </a:lnTo>
                <a:lnTo>
                  <a:pt x="198205" y="7159"/>
                </a:lnTo>
                <a:lnTo>
                  <a:pt x="195034" y="7159"/>
                </a:lnTo>
                <a:lnTo>
                  <a:pt x="195443" y="7261"/>
                </a:lnTo>
                <a:lnTo>
                  <a:pt x="195545" y="7568"/>
                </a:lnTo>
                <a:lnTo>
                  <a:pt x="195955" y="7875"/>
                </a:lnTo>
                <a:lnTo>
                  <a:pt x="195545" y="7670"/>
                </a:lnTo>
                <a:lnTo>
                  <a:pt x="195545" y="7568"/>
                </a:lnTo>
                <a:lnTo>
                  <a:pt x="194830" y="7159"/>
                </a:lnTo>
                <a:lnTo>
                  <a:pt x="194830" y="6955"/>
                </a:lnTo>
                <a:lnTo>
                  <a:pt x="194216" y="6750"/>
                </a:lnTo>
                <a:lnTo>
                  <a:pt x="194011" y="6955"/>
                </a:lnTo>
                <a:lnTo>
                  <a:pt x="193193" y="6750"/>
                </a:lnTo>
                <a:lnTo>
                  <a:pt x="193295" y="6750"/>
                </a:lnTo>
                <a:lnTo>
                  <a:pt x="192989" y="6648"/>
                </a:lnTo>
                <a:lnTo>
                  <a:pt x="193091" y="6750"/>
                </a:lnTo>
                <a:lnTo>
                  <a:pt x="192375" y="6955"/>
                </a:lnTo>
                <a:lnTo>
                  <a:pt x="193193" y="6955"/>
                </a:lnTo>
                <a:lnTo>
                  <a:pt x="190432" y="7773"/>
                </a:lnTo>
                <a:lnTo>
                  <a:pt x="191966" y="6648"/>
                </a:lnTo>
                <a:lnTo>
                  <a:pt x="191966" y="6443"/>
                </a:lnTo>
                <a:lnTo>
                  <a:pt x="193193" y="5830"/>
                </a:lnTo>
                <a:lnTo>
                  <a:pt x="192068" y="5216"/>
                </a:lnTo>
                <a:lnTo>
                  <a:pt x="192068" y="5216"/>
                </a:lnTo>
                <a:lnTo>
                  <a:pt x="192989" y="5523"/>
                </a:lnTo>
                <a:lnTo>
                  <a:pt x="191966" y="4909"/>
                </a:lnTo>
                <a:lnTo>
                  <a:pt x="191966" y="5114"/>
                </a:lnTo>
                <a:lnTo>
                  <a:pt x="188489" y="4602"/>
                </a:lnTo>
                <a:lnTo>
                  <a:pt x="188489" y="4602"/>
                </a:lnTo>
                <a:lnTo>
                  <a:pt x="188591" y="4705"/>
                </a:lnTo>
                <a:lnTo>
                  <a:pt x="187670" y="4705"/>
                </a:lnTo>
                <a:lnTo>
                  <a:pt x="187977" y="4398"/>
                </a:lnTo>
                <a:lnTo>
                  <a:pt x="185830" y="4295"/>
                </a:lnTo>
                <a:lnTo>
                  <a:pt x="186648" y="4091"/>
                </a:lnTo>
                <a:lnTo>
                  <a:pt x="185114" y="3784"/>
                </a:lnTo>
                <a:close/>
                <a:moveTo>
                  <a:pt x="252818" y="91125"/>
                </a:moveTo>
                <a:lnTo>
                  <a:pt x="252307" y="92455"/>
                </a:lnTo>
                <a:lnTo>
                  <a:pt x="252205" y="92352"/>
                </a:lnTo>
                <a:lnTo>
                  <a:pt x="252000" y="92966"/>
                </a:lnTo>
                <a:lnTo>
                  <a:pt x="252102" y="93170"/>
                </a:lnTo>
                <a:lnTo>
                  <a:pt x="250364" y="97875"/>
                </a:lnTo>
                <a:lnTo>
                  <a:pt x="249341" y="98080"/>
                </a:lnTo>
                <a:lnTo>
                  <a:pt x="246375" y="95727"/>
                </a:lnTo>
                <a:lnTo>
                  <a:pt x="246170" y="95011"/>
                </a:lnTo>
                <a:lnTo>
                  <a:pt x="246886" y="93580"/>
                </a:lnTo>
                <a:lnTo>
                  <a:pt x="247091" y="93682"/>
                </a:lnTo>
                <a:lnTo>
                  <a:pt x="247705" y="92761"/>
                </a:lnTo>
                <a:lnTo>
                  <a:pt x="247193" y="92455"/>
                </a:lnTo>
                <a:lnTo>
                  <a:pt x="247091" y="92864"/>
                </a:lnTo>
                <a:lnTo>
                  <a:pt x="246784" y="92352"/>
                </a:lnTo>
                <a:lnTo>
                  <a:pt x="246886" y="92148"/>
                </a:lnTo>
                <a:lnTo>
                  <a:pt x="246886" y="92148"/>
                </a:lnTo>
                <a:lnTo>
                  <a:pt x="246170" y="92557"/>
                </a:lnTo>
                <a:lnTo>
                  <a:pt x="244227" y="91841"/>
                </a:lnTo>
                <a:lnTo>
                  <a:pt x="244023" y="91841"/>
                </a:lnTo>
                <a:lnTo>
                  <a:pt x="243716" y="91534"/>
                </a:lnTo>
                <a:lnTo>
                  <a:pt x="243307" y="91534"/>
                </a:lnTo>
                <a:lnTo>
                  <a:pt x="243818" y="91841"/>
                </a:lnTo>
                <a:lnTo>
                  <a:pt x="243920" y="92455"/>
                </a:lnTo>
                <a:lnTo>
                  <a:pt x="243614" y="92659"/>
                </a:lnTo>
                <a:lnTo>
                  <a:pt x="242591" y="92455"/>
                </a:lnTo>
                <a:lnTo>
                  <a:pt x="242182" y="92966"/>
                </a:lnTo>
                <a:lnTo>
                  <a:pt x="241977" y="92864"/>
                </a:lnTo>
                <a:lnTo>
                  <a:pt x="241977" y="93068"/>
                </a:lnTo>
                <a:lnTo>
                  <a:pt x="241773" y="93068"/>
                </a:lnTo>
                <a:lnTo>
                  <a:pt x="241466" y="93375"/>
                </a:lnTo>
                <a:lnTo>
                  <a:pt x="241466" y="93784"/>
                </a:lnTo>
                <a:lnTo>
                  <a:pt x="241159" y="93989"/>
                </a:lnTo>
                <a:lnTo>
                  <a:pt x="240852" y="95011"/>
                </a:lnTo>
                <a:lnTo>
                  <a:pt x="240955" y="95318"/>
                </a:lnTo>
                <a:lnTo>
                  <a:pt x="240750" y="95625"/>
                </a:lnTo>
                <a:lnTo>
                  <a:pt x="239420" y="95727"/>
                </a:lnTo>
                <a:lnTo>
                  <a:pt x="239318" y="95727"/>
                </a:lnTo>
                <a:lnTo>
                  <a:pt x="239318" y="95011"/>
                </a:lnTo>
                <a:lnTo>
                  <a:pt x="238500" y="94193"/>
                </a:lnTo>
                <a:lnTo>
                  <a:pt x="238295" y="94500"/>
                </a:lnTo>
                <a:lnTo>
                  <a:pt x="237784" y="94602"/>
                </a:lnTo>
                <a:lnTo>
                  <a:pt x="237375" y="95114"/>
                </a:lnTo>
                <a:lnTo>
                  <a:pt x="237273" y="95011"/>
                </a:lnTo>
                <a:lnTo>
                  <a:pt x="237273" y="94705"/>
                </a:lnTo>
                <a:lnTo>
                  <a:pt x="236557" y="95932"/>
                </a:lnTo>
                <a:lnTo>
                  <a:pt x="236250" y="95727"/>
                </a:lnTo>
                <a:lnTo>
                  <a:pt x="235943" y="96443"/>
                </a:lnTo>
                <a:lnTo>
                  <a:pt x="236148" y="96341"/>
                </a:lnTo>
                <a:lnTo>
                  <a:pt x="236045" y="96545"/>
                </a:lnTo>
                <a:lnTo>
                  <a:pt x="235841" y="96648"/>
                </a:lnTo>
                <a:lnTo>
                  <a:pt x="236148" y="96955"/>
                </a:lnTo>
                <a:lnTo>
                  <a:pt x="235023" y="97057"/>
                </a:lnTo>
                <a:lnTo>
                  <a:pt x="235125" y="97670"/>
                </a:lnTo>
                <a:lnTo>
                  <a:pt x="234818" y="98080"/>
                </a:lnTo>
                <a:lnTo>
                  <a:pt x="234614" y="97364"/>
                </a:lnTo>
                <a:lnTo>
                  <a:pt x="234307" y="97159"/>
                </a:lnTo>
                <a:lnTo>
                  <a:pt x="233795" y="97568"/>
                </a:lnTo>
                <a:lnTo>
                  <a:pt x="233489" y="98795"/>
                </a:lnTo>
                <a:lnTo>
                  <a:pt x="225511" y="103193"/>
                </a:lnTo>
                <a:lnTo>
                  <a:pt x="225614" y="102477"/>
                </a:lnTo>
                <a:lnTo>
                  <a:pt x="224591" y="105034"/>
                </a:lnTo>
                <a:lnTo>
                  <a:pt x="224795" y="106466"/>
                </a:lnTo>
                <a:lnTo>
                  <a:pt x="224386" y="106977"/>
                </a:lnTo>
                <a:lnTo>
                  <a:pt x="224386" y="107386"/>
                </a:lnTo>
                <a:lnTo>
                  <a:pt x="224080" y="106875"/>
                </a:lnTo>
                <a:lnTo>
                  <a:pt x="223977" y="106977"/>
                </a:lnTo>
                <a:lnTo>
                  <a:pt x="223875" y="106977"/>
                </a:lnTo>
                <a:lnTo>
                  <a:pt x="224284" y="113318"/>
                </a:lnTo>
                <a:lnTo>
                  <a:pt x="222955" y="115261"/>
                </a:lnTo>
                <a:lnTo>
                  <a:pt x="223159" y="115364"/>
                </a:lnTo>
                <a:lnTo>
                  <a:pt x="223568" y="115773"/>
                </a:lnTo>
                <a:lnTo>
                  <a:pt x="228989" y="114852"/>
                </a:lnTo>
                <a:lnTo>
                  <a:pt x="229193" y="114955"/>
                </a:lnTo>
                <a:lnTo>
                  <a:pt x="237068" y="112500"/>
                </a:lnTo>
                <a:lnTo>
                  <a:pt x="239932" y="113216"/>
                </a:lnTo>
                <a:lnTo>
                  <a:pt x="240136" y="113523"/>
                </a:lnTo>
                <a:lnTo>
                  <a:pt x="240034" y="113727"/>
                </a:lnTo>
                <a:lnTo>
                  <a:pt x="240341" y="115364"/>
                </a:lnTo>
                <a:lnTo>
                  <a:pt x="240034" y="115568"/>
                </a:lnTo>
                <a:lnTo>
                  <a:pt x="240341" y="115977"/>
                </a:lnTo>
                <a:lnTo>
                  <a:pt x="240648" y="115977"/>
                </a:lnTo>
                <a:lnTo>
                  <a:pt x="240648" y="115670"/>
                </a:lnTo>
                <a:lnTo>
                  <a:pt x="243205" y="113523"/>
                </a:lnTo>
                <a:lnTo>
                  <a:pt x="241261" y="116284"/>
                </a:lnTo>
                <a:lnTo>
                  <a:pt x="242795" y="115159"/>
                </a:lnTo>
                <a:lnTo>
                  <a:pt x="242795" y="115977"/>
                </a:lnTo>
                <a:lnTo>
                  <a:pt x="242182" y="116693"/>
                </a:lnTo>
                <a:lnTo>
                  <a:pt x="242182" y="116693"/>
                </a:lnTo>
                <a:lnTo>
                  <a:pt x="242898" y="116489"/>
                </a:lnTo>
                <a:lnTo>
                  <a:pt x="243000" y="116591"/>
                </a:lnTo>
                <a:lnTo>
                  <a:pt x="243102" y="116591"/>
                </a:lnTo>
                <a:lnTo>
                  <a:pt x="243102" y="116693"/>
                </a:lnTo>
                <a:lnTo>
                  <a:pt x="243000" y="116591"/>
                </a:lnTo>
                <a:lnTo>
                  <a:pt x="242898" y="116591"/>
                </a:lnTo>
                <a:lnTo>
                  <a:pt x="243000" y="119148"/>
                </a:lnTo>
                <a:lnTo>
                  <a:pt x="244739" y="119864"/>
                </a:lnTo>
                <a:lnTo>
                  <a:pt x="246273" y="119352"/>
                </a:lnTo>
                <a:lnTo>
                  <a:pt x="246170" y="119352"/>
                </a:lnTo>
                <a:lnTo>
                  <a:pt x="246784" y="119148"/>
                </a:lnTo>
                <a:lnTo>
                  <a:pt x="246784" y="119148"/>
                </a:lnTo>
                <a:lnTo>
                  <a:pt x="246273" y="119557"/>
                </a:lnTo>
                <a:lnTo>
                  <a:pt x="246989" y="119557"/>
                </a:lnTo>
                <a:lnTo>
                  <a:pt x="246784" y="119761"/>
                </a:lnTo>
                <a:lnTo>
                  <a:pt x="247193" y="120375"/>
                </a:lnTo>
                <a:lnTo>
                  <a:pt x="247500" y="120068"/>
                </a:lnTo>
                <a:lnTo>
                  <a:pt x="247295" y="120068"/>
                </a:lnTo>
                <a:lnTo>
                  <a:pt x="254148" y="115057"/>
                </a:lnTo>
                <a:lnTo>
                  <a:pt x="254045" y="114955"/>
                </a:lnTo>
                <a:lnTo>
                  <a:pt x="258648" y="109432"/>
                </a:lnTo>
                <a:lnTo>
                  <a:pt x="259261" y="106773"/>
                </a:lnTo>
                <a:lnTo>
                  <a:pt x="258648" y="104932"/>
                </a:lnTo>
                <a:lnTo>
                  <a:pt x="258034" y="104420"/>
                </a:lnTo>
                <a:lnTo>
                  <a:pt x="257932" y="103193"/>
                </a:lnTo>
                <a:lnTo>
                  <a:pt x="257318" y="103193"/>
                </a:lnTo>
                <a:lnTo>
                  <a:pt x="257318" y="103091"/>
                </a:lnTo>
                <a:lnTo>
                  <a:pt x="257114" y="103091"/>
                </a:lnTo>
                <a:lnTo>
                  <a:pt x="256909" y="101148"/>
                </a:lnTo>
                <a:lnTo>
                  <a:pt x="254966" y="99614"/>
                </a:lnTo>
                <a:lnTo>
                  <a:pt x="254761" y="95318"/>
                </a:lnTo>
                <a:lnTo>
                  <a:pt x="254250" y="94807"/>
                </a:lnTo>
                <a:lnTo>
                  <a:pt x="253739" y="94909"/>
                </a:lnTo>
                <a:lnTo>
                  <a:pt x="252920" y="91227"/>
                </a:lnTo>
                <a:lnTo>
                  <a:pt x="252818" y="91125"/>
                </a:lnTo>
                <a:close/>
                <a:moveTo>
                  <a:pt x="272352" y="115466"/>
                </a:moveTo>
                <a:lnTo>
                  <a:pt x="272352" y="116591"/>
                </a:lnTo>
                <a:lnTo>
                  <a:pt x="272659" y="116386"/>
                </a:lnTo>
                <a:lnTo>
                  <a:pt x="272352" y="116693"/>
                </a:lnTo>
                <a:lnTo>
                  <a:pt x="272352" y="117511"/>
                </a:lnTo>
                <a:lnTo>
                  <a:pt x="272557" y="117000"/>
                </a:lnTo>
                <a:lnTo>
                  <a:pt x="272557" y="117307"/>
                </a:lnTo>
                <a:lnTo>
                  <a:pt x="272659" y="117205"/>
                </a:lnTo>
                <a:lnTo>
                  <a:pt x="272455" y="117716"/>
                </a:lnTo>
                <a:lnTo>
                  <a:pt x="272352" y="117614"/>
                </a:lnTo>
                <a:lnTo>
                  <a:pt x="272352" y="118125"/>
                </a:lnTo>
                <a:lnTo>
                  <a:pt x="272659" y="118227"/>
                </a:lnTo>
                <a:lnTo>
                  <a:pt x="272352" y="118330"/>
                </a:lnTo>
                <a:lnTo>
                  <a:pt x="272352" y="118227"/>
                </a:lnTo>
                <a:lnTo>
                  <a:pt x="270920" y="120170"/>
                </a:lnTo>
                <a:lnTo>
                  <a:pt x="270205" y="120477"/>
                </a:lnTo>
                <a:lnTo>
                  <a:pt x="270716" y="121398"/>
                </a:lnTo>
                <a:lnTo>
                  <a:pt x="269386" y="122523"/>
                </a:lnTo>
                <a:lnTo>
                  <a:pt x="269591" y="122420"/>
                </a:lnTo>
                <a:lnTo>
                  <a:pt x="269489" y="122625"/>
                </a:lnTo>
                <a:lnTo>
                  <a:pt x="270102" y="122625"/>
                </a:lnTo>
                <a:lnTo>
                  <a:pt x="275216" y="118739"/>
                </a:lnTo>
                <a:lnTo>
                  <a:pt x="274091" y="119148"/>
                </a:lnTo>
                <a:lnTo>
                  <a:pt x="273273" y="118739"/>
                </a:lnTo>
                <a:lnTo>
                  <a:pt x="273580" y="117818"/>
                </a:lnTo>
                <a:lnTo>
                  <a:pt x="273477" y="117818"/>
                </a:lnTo>
                <a:lnTo>
                  <a:pt x="273477" y="117614"/>
                </a:lnTo>
                <a:lnTo>
                  <a:pt x="273170" y="118330"/>
                </a:lnTo>
                <a:lnTo>
                  <a:pt x="272659" y="117920"/>
                </a:lnTo>
                <a:lnTo>
                  <a:pt x="273273" y="116284"/>
                </a:lnTo>
                <a:lnTo>
                  <a:pt x="273068" y="116386"/>
                </a:lnTo>
                <a:lnTo>
                  <a:pt x="272761" y="115875"/>
                </a:lnTo>
                <a:lnTo>
                  <a:pt x="272557" y="115977"/>
                </a:lnTo>
                <a:lnTo>
                  <a:pt x="272557" y="115977"/>
                </a:lnTo>
                <a:lnTo>
                  <a:pt x="272659" y="115466"/>
                </a:lnTo>
                <a:close/>
                <a:moveTo>
                  <a:pt x="246959" y="123166"/>
                </a:moveTo>
                <a:lnTo>
                  <a:pt x="246901" y="123224"/>
                </a:lnTo>
                <a:lnTo>
                  <a:pt x="246901" y="123224"/>
                </a:lnTo>
                <a:lnTo>
                  <a:pt x="246959" y="123166"/>
                </a:lnTo>
                <a:close/>
                <a:moveTo>
                  <a:pt x="246901" y="123224"/>
                </a:moveTo>
                <a:lnTo>
                  <a:pt x="246886" y="123239"/>
                </a:lnTo>
                <a:lnTo>
                  <a:pt x="246784" y="123443"/>
                </a:lnTo>
                <a:lnTo>
                  <a:pt x="246784" y="123443"/>
                </a:lnTo>
                <a:lnTo>
                  <a:pt x="246901" y="123224"/>
                </a:lnTo>
                <a:close/>
                <a:moveTo>
                  <a:pt x="244841" y="121807"/>
                </a:moveTo>
                <a:lnTo>
                  <a:pt x="244330" y="123341"/>
                </a:lnTo>
                <a:lnTo>
                  <a:pt x="244432" y="123341"/>
                </a:lnTo>
                <a:lnTo>
                  <a:pt x="244330" y="123648"/>
                </a:lnTo>
                <a:lnTo>
                  <a:pt x="244227" y="123443"/>
                </a:lnTo>
                <a:lnTo>
                  <a:pt x="244330" y="124466"/>
                </a:lnTo>
                <a:lnTo>
                  <a:pt x="244023" y="124670"/>
                </a:lnTo>
                <a:lnTo>
                  <a:pt x="244739" y="124670"/>
                </a:lnTo>
                <a:lnTo>
                  <a:pt x="245659" y="123955"/>
                </a:lnTo>
                <a:lnTo>
                  <a:pt x="245557" y="124159"/>
                </a:lnTo>
                <a:lnTo>
                  <a:pt x="245557" y="124159"/>
                </a:lnTo>
                <a:lnTo>
                  <a:pt x="245966" y="124057"/>
                </a:lnTo>
                <a:lnTo>
                  <a:pt x="245761" y="124364"/>
                </a:lnTo>
                <a:lnTo>
                  <a:pt x="246901" y="123224"/>
                </a:lnTo>
                <a:lnTo>
                  <a:pt x="247602" y="121909"/>
                </a:lnTo>
                <a:lnTo>
                  <a:pt x="246375" y="122318"/>
                </a:lnTo>
                <a:lnTo>
                  <a:pt x="244841" y="121807"/>
                </a:lnTo>
                <a:close/>
                <a:moveTo>
                  <a:pt x="265623" y="124957"/>
                </a:moveTo>
                <a:lnTo>
                  <a:pt x="265500" y="124977"/>
                </a:lnTo>
                <a:lnTo>
                  <a:pt x="265705" y="124977"/>
                </a:lnTo>
                <a:lnTo>
                  <a:pt x="265623" y="124957"/>
                </a:lnTo>
                <a:close/>
                <a:moveTo>
                  <a:pt x="268568" y="121705"/>
                </a:moveTo>
                <a:lnTo>
                  <a:pt x="265091" y="124057"/>
                </a:lnTo>
                <a:lnTo>
                  <a:pt x="265193" y="123852"/>
                </a:lnTo>
                <a:lnTo>
                  <a:pt x="265193" y="123852"/>
                </a:lnTo>
                <a:lnTo>
                  <a:pt x="264784" y="124159"/>
                </a:lnTo>
                <a:lnTo>
                  <a:pt x="264580" y="124261"/>
                </a:lnTo>
                <a:lnTo>
                  <a:pt x="264375" y="124261"/>
                </a:lnTo>
                <a:lnTo>
                  <a:pt x="264375" y="124364"/>
                </a:lnTo>
                <a:lnTo>
                  <a:pt x="260489" y="126102"/>
                </a:lnTo>
                <a:lnTo>
                  <a:pt x="260489" y="126102"/>
                </a:lnTo>
                <a:lnTo>
                  <a:pt x="260591" y="126000"/>
                </a:lnTo>
                <a:lnTo>
                  <a:pt x="259466" y="126818"/>
                </a:lnTo>
                <a:lnTo>
                  <a:pt x="259670" y="126818"/>
                </a:lnTo>
                <a:lnTo>
                  <a:pt x="259364" y="126920"/>
                </a:lnTo>
                <a:lnTo>
                  <a:pt x="259568" y="126920"/>
                </a:lnTo>
                <a:lnTo>
                  <a:pt x="259063" y="127173"/>
                </a:lnTo>
                <a:lnTo>
                  <a:pt x="259063" y="127173"/>
                </a:lnTo>
                <a:lnTo>
                  <a:pt x="259159" y="127125"/>
                </a:lnTo>
                <a:lnTo>
                  <a:pt x="258955" y="127330"/>
                </a:lnTo>
                <a:lnTo>
                  <a:pt x="259261" y="127227"/>
                </a:lnTo>
                <a:lnTo>
                  <a:pt x="258955" y="127432"/>
                </a:lnTo>
                <a:lnTo>
                  <a:pt x="259670" y="127636"/>
                </a:lnTo>
                <a:lnTo>
                  <a:pt x="259875" y="127841"/>
                </a:lnTo>
                <a:lnTo>
                  <a:pt x="265295" y="124875"/>
                </a:lnTo>
                <a:lnTo>
                  <a:pt x="265623" y="124957"/>
                </a:lnTo>
                <a:lnTo>
                  <a:pt x="265623" y="124957"/>
                </a:lnTo>
                <a:lnTo>
                  <a:pt x="266114" y="124875"/>
                </a:lnTo>
                <a:lnTo>
                  <a:pt x="266011" y="124670"/>
                </a:lnTo>
                <a:lnTo>
                  <a:pt x="265909" y="124670"/>
                </a:lnTo>
                <a:lnTo>
                  <a:pt x="269284" y="122318"/>
                </a:lnTo>
                <a:lnTo>
                  <a:pt x="268875" y="122420"/>
                </a:lnTo>
                <a:lnTo>
                  <a:pt x="268875" y="122420"/>
                </a:lnTo>
                <a:lnTo>
                  <a:pt x="269080" y="122318"/>
                </a:lnTo>
                <a:lnTo>
                  <a:pt x="269284" y="122216"/>
                </a:lnTo>
                <a:lnTo>
                  <a:pt x="269284" y="122216"/>
                </a:lnTo>
                <a:lnTo>
                  <a:pt x="268670" y="122420"/>
                </a:lnTo>
                <a:lnTo>
                  <a:pt x="269080" y="122114"/>
                </a:lnTo>
                <a:lnTo>
                  <a:pt x="268159" y="122420"/>
                </a:lnTo>
                <a:lnTo>
                  <a:pt x="268261" y="122011"/>
                </a:lnTo>
                <a:lnTo>
                  <a:pt x="268568" y="121705"/>
                </a:lnTo>
                <a:close/>
                <a:moveTo>
                  <a:pt x="76909" y="132648"/>
                </a:moveTo>
                <a:lnTo>
                  <a:pt x="77216" y="132852"/>
                </a:lnTo>
                <a:lnTo>
                  <a:pt x="77011" y="132955"/>
                </a:lnTo>
                <a:lnTo>
                  <a:pt x="77216" y="133057"/>
                </a:lnTo>
                <a:lnTo>
                  <a:pt x="76807" y="133261"/>
                </a:lnTo>
                <a:lnTo>
                  <a:pt x="77625" y="133057"/>
                </a:lnTo>
                <a:lnTo>
                  <a:pt x="77830" y="132750"/>
                </a:lnTo>
                <a:lnTo>
                  <a:pt x="76909" y="132648"/>
                </a:lnTo>
                <a:close/>
                <a:moveTo>
                  <a:pt x="78136" y="132545"/>
                </a:moveTo>
                <a:lnTo>
                  <a:pt x="78136" y="133261"/>
                </a:lnTo>
                <a:lnTo>
                  <a:pt x="78648" y="133364"/>
                </a:lnTo>
                <a:lnTo>
                  <a:pt x="78545" y="133159"/>
                </a:lnTo>
                <a:lnTo>
                  <a:pt x="78852" y="133057"/>
                </a:lnTo>
                <a:lnTo>
                  <a:pt x="78955" y="132852"/>
                </a:lnTo>
                <a:lnTo>
                  <a:pt x="79057" y="132750"/>
                </a:lnTo>
                <a:lnTo>
                  <a:pt x="78750" y="132852"/>
                </a:lnTo>
                <a:lnTo>
                  <a:pt x="78443" y="132648"/>
                </a:lnTo>
                <a:lnTo>
                  <a:pt x="78545" y="132648"/>
                </a:lnTo>
                <a:lnTo>
                  <a:pt x="78136" y="132545"/>
                </a:lnTo>
                <a:close/>
                <a:moveTo>
                  <a:pt x="78136" y="133261"/>
                </a:moveTo>
                <a:lnTo>
                  <a:pt x="78136" y="133568"/>
                </a:lnTo>
                <a:lnTo>
                  <a:pt x="78341" y="133364"/>
                </a:lnTo>
                <a:lnTo>
                  <a:pt x="78136" y="133261"/>
                </a:lnTo>
                <a:close/>
                <a:moveTo>
                  <a:pt x="68830" y="133875"/>
                </a:moveTo>
                <a:lnTo>
                  <a:pt x="67970" y="133970"/>
                </a:lnTo>
                <a:lnTo>
                  <a:pt x="67970" y="133970"/>
                </a:lnTo>
                <a:lnTo>
                  <a:pt x="68114" y="133875"/>
                </a:lnTo>
                <a:close/>
                <a:moveTo>
                  <a:pt x="63920" y="8386"/>
                </a:moveTo>
                <a:lnTo>
                  <a:pt x="62795" y="8795"/>
                </a:lnTo>
                <a:lnTo>
                  <a:pt x="63000" y="8795"/>
                </a:lnTo>
                <a:lnTo>
                  <a:pt x="62182" y="9000"/>
                </a:lnTo>
                <a:lnTo>
                  <a:pt x="61568" y="10330"/>
                </a:lnTo>
                <a:lnTo>
                  <a:pt x="62693" y="10534"/>
                </a:lnTo>
                <a:lnTo>
                  <a:pt x="62693" y="10636"/>
                </a:lnTo>
                <a:lnTo>
                  <a:pt x="62386" y="10739"/>
                </a:lnTo>
                <a:lnTo>
                  <a:pt x="62591" y="10636"/>
                </a:lnTo>
                <a:lnTo>
                  <a:pt x="61977" y="10841"/>
                </a:lnTo>
                <a:lnTo>
                  <a:pt x="62080" y="10841"/>
                </a:lnTo>
                <a:lnTo>
                  <a:pt x="61568" y="11148"/>
                </a:lnTo>
                <a:lnTo>
                  <a:pt x="62182" y="11250"/>
                </a:lnTo>
                <a:lnTo>
                  <a:pt x="60136" y="12068"/>
                </a:lnTo>
                <a:lnTo>
                  <a:pt x="59727" y="12784"/>
                </a:lnTo>
                <a:lnTo>
                  <a:pt x="59216" y="12784"/>
                </a:lnTo>
                <a:lnTo>
                  <a:pt x="59216" y="13091"/>
                </a:lnTo>
                <a:lnTo>
                  <a:pt x="59114" y="12682"/>
                </a:lnTo>
                <a:lnTo>
                  <a:pt x="59420" y="12682"/>
                </a:lnTo>
                <a:lnTo>
                  <a:pt x="59727" y="12477"/>
                </a:lnTo>
                <a:lnTo>
                  <a:pt x="59420" y="12477"/>
                </a:lnTo>
                <a:lnTo>
                  <a:pt x="60239" y="11557"/>
                </a:lnTo>
                <a:lnTo>
                  <a:pt x="59523" y="11761"/>
                </a:lnTo>
                <a:lnTo>
                  <a:pt x="59523" y="11761"/>
                </a:lnTo>
                <a:lnTo>
                  <a:pt x="59932" y="11557"/>
                </a:lnTo>
                <a:lnTo>
                  <a:pt x="59523" y="11557"/>
                </a:lnTo>
                <a:lnTo>
                  <a:pt x="59420" y="11352"/>
                </a:lnTo>
                <a:lnTo>
                  <a:pt x="58602" y="11455"/>
                </a:lnTo>
                <a:lnTo>
                  <a:pt x="58500" y="11864"/>
                </a:lnTo>
                <a:lnTo>
                  <a:pt x="59114" y="11966"/>
                </a:lnTo>
                <a:lnTo>
                  <a:pt x="58500" y="12068"/>
                </a:lnTo>
                <a:lnTo>
                  <a:pt x="58295" y="11761"/>
                </a:lnTo>
                <a:lnTo>
                  <a:pt x="58295" y="11966"/>
                </a:lnTo>
                <a:lnTo>
                  <a:pt x="54307" y="11557"/>
                </a:lnTo>
                <a:lnTo>
                  <a:pt x="53795" y="11045"/>
                </a:lnTo>
                <a:lnTo>
                  <a:pt x="51750" y="11557"/>
                </a:lnTo>
                <a:lnTo>
                  <a:pt x="54000" y="11250"/>
                </a:lnTo>
                <a:lnTo>
                  <a:pt x="54000" y="11250"/>
                </a:lnTo>
                <a:lnTo>
                  <a:pt x="52057" y="11966"/>
                </a:lnTo>
                <a:lnTo>
                  <a:pt x="51239" y="13193"/>
                </a:lnTo>
                <a:lnTo>
                  <a:pt x="50932" y="12068"/>
                </a:lnTo>
                <a:lnTo>
                  <a:pt x="50727" y="11966"/>
                </a:lnTo>
                <a:lnTo>
                  <a:pt x="50625" y="11864"/>
                </a:lnTo>
                <a:lnTo>
                  <a:pt x="46943" y="11864"/>
                </a:lnTo>
                <a:lnTo>
                  <a:pt x="48375" y="11455"/>
                </a:lnTo>
                <a:lnTo>
                  <a:pt x="42341" y="10636"/>
                </a:lnTo>
                <a:lnTo>
                  <a:pt x="42852" y="10330"/>
                </a:lnTo>
                <a:lnTo>
                  <a:pt x="43057" y="9920"/>
                </a:lnTo>
                <a:lnTo>
                  <a:pt x="42545" y="10023"/>
                </a:lnTo>
                <a:lnTo>
                  <a:pt x="42750" y="10125"/>
                </a:lnTo>
                <a:lnTo>
                  <a:pt x="41420" y="10636"/>
                </a:lnTo>
                <a:lnTo>
                  <a:pt x="41420" y="9920"/>
                </a:lnTo>
                <a:lnTo>
                  <a:pt x="40909" y="9716"/>
                </a:lnTo>
                <a:lnTo>
                  <a:pt x="40909" y="9716"/>
                </a:lnTo>
                <a:lnTo>
                  <a:pt x="41011" y="9818"/>
                </a:lnTo>
                <a:lnTo>
                  <a:pt x="41114" y="9818"/>
                </a:lnTo>
                <a:lnTo>
                  <a:pt x="39580" y="10330"/>
                </a:lnTo>
                <a:lnTo>
                  <a:pt x="39989" y="10125"/>
                </a:lnTo>
                <a:lnTo>
                  <a:pt x="37841" y="10739"/>
                </a:lnTo>
                <a:lnTo>
                  <a:pt x="38045" y="10534"/>
                </a:lnTo>
                <a:lnTo>
                  <a:pt x="37739" y="10636"/>
                </a:lnTo>
                <a:lnTo>
                  <a:pt x="37841" y="10636"/>
                </a:lnTo>
                <a:lnTo>
                  <a:pt x="36409" y="11045"/>
                </a:lnTo>
                <a:lnTo>
                  <a:pt x="36102" y="11045"/>
                </a:lnTo>
                <a:lnTo>
                  <a:pt x="35898" y="11148"/>
                </a:lnTo>
                <a:lnTo>
                  <a:pt x="35898" y="11045"/>
                </a:lnTo>
                <a:lnTo>
                  <a:pt x="36102" y="11045"/>
                </a:lnTo>
                <a:lnTo>
                  <a:pt x="39682" y="9920"/>
                </a:lnTo>
                <a:lnTo>
                  <a:pt x="37330" y="10330"/>
                </a:lnTo>
                <a:lnTo>
                  <a:pt x="37432" y="10330"/>
                </a:lnTo>
                <a:lnTo>
                  <a:pt x="35795" y="10739"/>
                </a:lnTo>
                <a:lnTo>
                  <a:pt x="36307" y="10534"/>
                </a:lnTo>
                <a:lnTo>
                  <a:pt x="34466" y="10841"/>
                </a:lnTo>
                <a:lnTo>
                  <a:pt x="34670" y="10943"/>
                </a:lnTo>
                <a:lnTo>
                  <a:pt x="34364" y="11045"/>
                </a:lnTo>
                <a:lnTo>
                  <a:pt x="34568" y="11148"/>
                </a:lnTo>
                <a:lnTo>
                  <a:pt x="25466" y="9716"/>
                </a:lnTo>
                <a:lnTo>
                  <a:pt x="25773" y="9614"/>
                </a:lnTo>
                <a:lnTo>
                  <a:pt x="25466" y="9614"/>
                </a:lnTo>
                <a:lnTo>
                  <a:pt x="25466" y="9511"/>
                </a:lnTo>
                <a:lnTo>
                  <a:pt x="25364" y="9511"/>
                </a:lnTo>
                <a:lnTo>
                  <a:pt x="25773" y="9409"/>
                </a:lnTo>
                <a:lnTo>
                  <a:pt x="24239" y="9307"/>
                </a:lnTo>
                <a:lnTo>
                  <a:pt x="24341" y="9205"/>
                </a:lnTo>
                <a:lnTo>
                  <a:pt x="23318" y="9409"/>
                </a:lnTo>
                <a:lnTo>
                  <a:pt x="23318" y="9307"/>
                </a:lnTo>
                <a:lnTo>
                  <a:pt x="24034" y="9102"/>
                </a:lnTo>
                <a:lnTo>
                  <a:pt x="23625" y="9000"/>
                </a:lnTo>
                <a:lnTo>
                  <a:pt x="23727" y="8898"/>
                </a:lnTo>
                <a:lnTo>
                  <a:pt x="23727" y="8898"/>
                </a:lnTo>
                <a:lnTo>
                  <a:pt x="21068" y="9409"/>
                </a:lnTo>
                <a:lnTo>
                  <a:pt x="21068" y="9409"/>
                </a:lnTo>
                <a:lnTo>
                  <a:pt x="21273" y="9307"/>
                </a:lnTo>
                <a:lnTo>
                  <a:pt x="20455" y="9511"/>
                </a:lnTo>
                <a:lnTo>
                  <a:pt x="20761" y="9614"/>
                </a:lnTo>
                <a:lnTo>
                  <a:pt x="20148" y="9818"/>
                </a:lnTo>
                <a:lnTo>
                  <a:pt x="20045" y="9818"/>
                </a:lnTo>
                <a:lnTo>
                  <a:pt x="20455" y="9614"/>
                </a:lnTo>
                <a:lnTo>
                  <a:pt x="18637" y="9901"/>
                </a:lnTo>
                <a:lnTo>
                  <a:pt x="18637" y="9901"/>
                </a:lnTo>
                <a:lnTo>
                  <a:pt x="13295" y="11455"/>
                </a:lnTo>
                <a:lnTo>
                  <a:pt x="13398" y="11455"/>
                </a:lnTo>
                <a:lnTo>
                  <a:pt x="13193" y="11557"/>
                </a:lnTo>
                <a:lnTo>
                  <a:pt x="14011" y="12273"/>
                </a:lnTo>
                <a:lnTo>
                  <a:pt x="13909" y="12682"/>
                </a:lnTo>
                <a:lnTo>
                  <a:pt x="14625" y="12580"/>
                </a:lnTo>
                <a:lnTo>
                  <a:pt x="14625" y="12580"/>
                </a:lnTo>
                <a:lnTo>
                  <a:pt x="14523" y="12682"/>
                </a:lnTo>
                <a:lnTo>
                  <a:pt x="14932" y="12682"/>
                </a:lnTo>
                <a:lnTo>
                  <a:pt x="14523" y="12989"/>
                </a:lnTo>
                <a:lnTo>
                  <a:pt x="15341" y="13091"/>
                </a:lnTo>
                <a:lnTo>
                  <a:pt x="14727" y="13193"/>
                </a:lnTo>
                <a:lnTo>
                  <a:pt x="14523" y="12989"/>
                </a:lnTo>
                <a:lnTo>
                  <a:pt x="14420" y="12886"/>
                </a:lnTo>
                <a:lnTo>
                  <a:pt x="14420" y="12784"/>
                </a:lnTo>
                <a:lnTo>
                  <a:pt x="14114" y="12989"/>
                </a:lnTo>
                <a:lnTo>
                  <a:pt x="14114" y="13295"/>
                </a:lnTo>
                <a:lnTo>
                  <a:pt x="14523" y="13295"/>
                </a:lnTo>
                <a:lnTo>
                  <a:pt x="14420" y="13398"/>
                </a:lnTo>
                <a:lnTo>
                  <a:pt x="12375" y="13398"/>
                </a:lnTo>
                <a:lnTo>
                  <a:pt x="12886" y="13091"/>
                </a:lnTo>
                <a:lnTo>
                  <a:pt x="11250" y="13398"/>
                </a:lnTo>
                <a:lnTo>
                  <a:pt x="11352" y="13398"/>
                </a:lnTo>
                <a:lnTo>
                  <a:pt x="9205" y="13909"/>
                </a:lnTo>
                <a:lnTo>
                  <a:pt x="9818" y="14216"/>
                </a:lnTo>
                <a:lnTo>
                  <a:pt x="9102" y="14318"/>
                </a:lnTo>
                <a:lnTo>
                  <a:pt x="9205" y="14523"/>
                </a:lnTo>
                <a:lnTo>
                  <a:pt x="9102" y="14932"/>
                </a:lnTo>
                <a:lnTo>
                  <a:pt x="11045" y="14932"/>
                </a:lnTo>
                <a:lnTo>
                  <a:pt x="11045" y="15034"/>
                </a:lnTo>
                <a:lnTo>
                  <a:pt x="12580" y="14625"/>
                </a:lnTo>
                <a:lnTo>
                  <a:pt x="12784" y="14830"/>
                </a:lnTo>
                <a:lnTo>
                  <a:pt x="12068" y="15034"/>
                </a:lnTo>
                <a:lnTo>
                  <a:pt x="11659" y="15648"/>
                </a:lnTo>
                <a:lnTo>
                  <a:pt x="10534" y="15852"/>
                </a:lnTo>
                <a:lnTo>
                  <a:pt x="8795" y="16261"/>
                </a:lnTo>
                <a:lnTo>
                  <a:pt x="8489" y="16159"/>
                </a:lnTo>
                <a:lnTo>
                  <a:pt x="7745" y="16624"/>
                </a:lnTo>
                <a:lnTo>
                  <a:pt x="7745" y="16624"/>
                </a:lnTo>
                <a:lnTo>
                  <a:pt x="5727" y="17489"/>
                </a:lnTo>
                <a:lnTo>
                  <a:pt x="5830" y="17489"/>
                </a:lnTo>
                <a:lnTo>
                  <a:pt x="5420" y="17693"/>
                </a:lnTo>
                <a:lnTo>
                  <a:pt x="5625" y="17693"/>
                </a:lnTo>
                <a:lnTo>
                  <a:pt x="5318" y="17898"/>
                </a:lnTo>
                <a:lnTo>
                  <a:pt x="5420" y="17898"/>
                </a:lnTo>
                <a:lnTo>
                  <a:pt x="5318" y="18102"/>
                </a:lnTo>
                <a:lnTo>
                  <a:pt x="5318" y="18102"/>
                </a:lnTo>
                <a:lnTo>
                  <a:pt x="5727" y="17898"/>
                </a:lnTo>
                <a:lnTo>
                  <a:pt x="5625" y="18000"/>
                </a:lnTo>
                <a:lnTo>
                  <a:pt x="5727" y="18000"/>
                </a:lnTo>
                <a:lnTo>
                  <a:pt x="5625" y="18102"/>
                </a:lnTo>
                <a:lnTo>
                  <a:pt x="5830" y="18102"/>
                </a:lnTo>
                <a:lnTo>
                  <a:pt x="5420" y="18205"/>
                </a:lnTo>
                <a:lnTo>
                  <a:pt x="6545" y="18307"/>
                </a:lnTo>
                <a:lnTo>
                  <a:pt x="6239" y="18307"/>
                </a:lnTo>
                <a:lnTo>
                  <a:pt x="6443" y="18409"/>
                </a:lnTo>
                <a:lnTo>
                  <a:pt x="6034" y="18614"/>
                </a:lnTo>
                <a:lnTo>
                  <a:pt x="6034" y="18614"/>
                </a:lnTo>
                <a:lnTo>
                  <a:pt x="6136" y="18409"/>
                </a:lnTo>
                <a:lnTo>
                  <a:pt x="5625" y="18511"/>
                </a:lnTo>
                <a:lnTo>
                  <a:pt x="5625" y="18307"/>
                </a:lnTo>
                <a:lnTo>
                  <a:pt x="4807" y="18614"/>
                </a:lnTo>
                <a:lnTo>
                  <a:pt x="5011" y="18614"/>
                </a:lnTo>
                <a:lnTo>
                  <a:pt x="5011" y="19227"/>
                </a:lnTo>
                <a:lnTo>
                  <a:pt x="7466" y="18511"/>
                </a:lnTo>
                <a:lnTo>
                  <a:pt x="7466" y="18511"/>
                </a:lnTo>
                <a:lnTo>
                  <a:pt x="5727" y="19943"/>
                </a:lnTo>
                <a:lnTo>
                  <a:pt x="5932" y="19943"/>
                </a:lnTo>
                <a:lnTo>
                  <a:pt x="5011" y="20352"/>
                </a:lnTo>
                <a:lnTo>
                  <a:pt x="6750" y="20045"/>
                </a:lnTo>
                <a:lnTo>
                  <a:pt x="7159" y="20352"/>
                </a:lnTo>
                <a:lnTo>
                  <a:pt x="8386" y="20045"/>
                </a:lnTo>
                <a:lnTo>
                  <a:pt x="8386" y="20045"/>
                </a:lnTo>
                <a:lnTo>
                  <a:pt x="7875" y="20352"/>
                </a:lnTo>
                <a:lnTo>
                  <a:pt x="7875" y="20352"/>
                </a:lnTo>
                <a:lnTo>
                  <a:pt x="9511" y="19943"/>
                </a:lnTo>
                <a:lnTo>
                  <a:pt x="8080" y="20761"/>
                </a:lnTo>
                <a:lnTo>
                  <a:pt x="8182" y="20864"/>
                </a:lnTo>
                <a:lnTo>
                  <a:pt x="5523" y="22193"/>
                </a:lnTo>
                <a:lnTo>
                  <a:pt x="5523" y="22091"/>
                </a:lnTo>
                <a:lnTo>
                  <a:pt x="3375" y="22909"/>
                </a:lnTo>
                <a:lnTo>
                  <a:pt x="3375" y="23114"/>
                </a:lnTo>
                <a:lnTo>
                  <a:pt x="3170" y="23011"/>
                </a:lnTo>
                <a:lnTo>
                  <a:pt x="2966" y="23114"/>
                </a:lnTo>
                <a:lnTo>
                  <a:pt x="2966" y="23114"/>
                </a:lnTo>
                <a:lnTo>
                  <a:pt x="3170" y="22909"/>
                </a:lnTo>
                <a:lnTo>
                  <a:pt x="2864" y="23011"/>
                </a:lnTo>
                <a:lnTo>
                  <a:pt x="2864" y="23011"/>
                </a:lnTo>
                <a:lnTo>
                  <a:pt x="2966" y="22909"/>
                </a:lnTo>
                <a:lnTo>
                  <a:pt x="1120" y="23634"/>
                </a:lnTo>
                <a:lnTo>
                  <a:pt x="1120" y="23634"/>
                </a:lnTo>
                <a:lnTo>
                  <a:pt x="1023" y="23830"/>
                </a:lnTo>
                <a:lnTo>
                  <a:pt x="2276" y="23472"/>
                </a:lnTo>
                <a:lnTo>
                  <a:pt x="2276" y="23472"/>
                </a:lnTo>
                <a:lnTo>
                  <a:pt x="3886" y="23114"/>
                </a:lnTo>
                <a:lnTo>
                  <a:pt x="3682" y="23318"/>
                </a:lnTo>
                <a:lnTo>
                  <a:pt x="5069" y="22823"/>
                </a:lnTo>
                <a:lnTo>
                  <a:pt x="5069" y="22823"/>
                </a:lnTo>
                <a:lnTo>
                  <a:pt x="5216" y="22602"/>
                </a:lnTo>
                <a:lnTo>
                  <a:pt x="5932" y="22398"/>
                </a:lnTo>
                <a:lnTo>
                  <a:pt x="5830" y="22398"/>
                </a:lnTo>
                <a:lnTo>
                  <a:pt x="10534" y="20761"/>
                </a:lnTo>
                <a:lnTo>
                  <a:pt x="10432" y="20761"/>
                </a:lnTo>
                <a:lnTo>
                  <a:pt x="11352" y="20352"/>
                </a:lnTo>
                <a:lnTo>
                  <a:pt x="11455" y="19943"/>
                </a:lnTo>
                <a:lnTo>
                  <a:pt x="12580" y="19330"/>
                </a:lnTo>
                <a:lnTo>
                  <a:pt x="12580" y="19432"/>
                </a:lnTo>
                <a:lnTo>
                  <a:pt x="12886" y="19330"/>
                </a:lnTo>
                <a:lnTo>
                  <a:pt x="12886" y="19227"/>
                </a:lnTo>
                <a:lnTo>
                  <a:pt x="17386" y="17693"/>
                </a:lnTo>
                <a:lnTo>
                  <a:pt x="16568" y="18102"/>
                </a:lnTo>
                <a:lnTo>
                  <a:pt x="16875" y="18205"/>
                </a:lnTo>
                <a:lnTo>
                  <a:pt x="16875" y="18307"/>
                </a:lnTo>
                <a:lnTo>
                  <a:pt x="14011" y="19125"/>
                </a:lnTo>
                <a:lnTo>
                  <a:pt x="14318" y="19330"/>
                </a:lnTo>
                <a:lnTo>
                  <a:pt x="13193" y="19841"/>
                </a:lnTo>
                <a:lnTo>
                  <a:pt x="15443" y="19227"/>
                </a:lnTo>
                <a:lnTo>
                  <a:pt x="15443" y="19227"/>
                </a:lnTo>
                <a:lnTo>
                  <a:pt x="15341" y="19330"/>
                </a:lnTo>
                <a:lnTo>
                  <a:pt x="15852" y="19023"/>
                </a:lnTo>
                <a:lnTo>
                  <a:pt x="15852" y="19125"/>
                </a:lnTo>
                <a:lnTo>
                  <a:pt x="17284" y="18614"/>
                </a:lnTo>
                <a:lnTo>
                  <a:pt x="16875" y="18614"/>
                </a:lnTo>
                <a:lnTo>
                  <a:pt x="17284" y="18409"/>
                </a:lnTo>
                <a:lnTo>
                  <a:pt x="17182" y="18409"/>
                </a:lnTo>
                <a:lnTo>
                  <a:pt x="17554" y="18186"/>
                </a:lnTo>
                <a:lnTo>
                  <a:pt x="17554" y="18186"/>
                </a:lnTo>
                <a:lnTo>
                  <a:pt x="18205" y="18000"/>
                </a:lnTo>
                <a:lnTo>
                  <a:pt x="18205" y="18000"/>
                </a:lnTo>
                <a:lnTo>
                  <a:pt x="17795" y="18307"/>
                </a:lnTo>
                <a:lnTo>
                  <a:pt x="19125" y="18102"/>
                </a:lnTo>
                <a:lnTo>
                  <a:pt x="18614" y="18409"/>
                </a:lnTo>
                <a:lnTo>
                  <a:pt x="18818" y="18409"/>
                </a:lnTo>
                <a:lnTo>
                  <a:pt x="18818" y="18511"/>
                </a:lnTo>
                <a:lnTo>
                  <a:pt x="19125" y="18511"/>
                </a:lnTo>
                <a:lnTo>
                  <a:pt x="18818" y="18716"/>
                </a:lnTo>
                <a:lnTo>
                  <a:pt x="19227" y="18716"/>
                </a:lnTo>
                <a:lnTo>
                  <a:pt x="19841" y="18511"/>
                </a:lnTo>
                <a:lnTo>
                  <a:pt x="19432" y="18920"/>
                </a:lnTo>
                <a:lnTo>
                  <a:pt x="19636" y="19125"/>
                </a:lnTo>
                <a:lnTo>
                  <a:pt x="21682" y="19023"/>
                </a:lnTo>
                <a:lnTo>
                  <a:pt x="21682" y="19023"/>
                </a:lnTo>
                <a:lnTo>
                  <a:pt x="21477" y="19227"/>
                </a:lnTo>
                <a:lnTo>
                  <a:pt x="23216" y="19227"/>
                </a:lnTo>
                <a:lnTo>
                  <a:pt x="22295" y="19534"/>
                </a:lnTo>
                <a:lnTo>
                  <a:pt x="22909" y="19943"/>
                </a:lnTo>
                <a:lnTo>
                  <a:pt x="22807" y="19943"/>
                </a:lnTo>
                <a:lnTo>
                  <a:pt x="23216" y="20659"/>
                </a:lnTo>
                <a:lnTo>
                  <a:pt x="23830" y="20659"/>
                </a:lnTo>
                <a:lnTo>
                  <a:pt x="23830" y="20455"/>
                </a:lnTo>
                <a:lnTo>
                  <a:pt x="24034" y="20352"/>
                </a:lnTo>
                <a:lnTo>
                  <a:pt x="23625" y="20148"/>
                </a:lnTo>
                <a:lnTo>
                  <a:pt x="24545" y="20045"/>
                </a:lnTo>
                <a:lnTo>
                  <a:pt x="24443" y="20148"/>
                </a:lnTo>
                <a:lnTo>
                  <a:pt x="24648" y="20148"/>
                </a:lnTo>
                <a:lnTo>
                  <a:pt x="24136" y="20659"/>
                </a:lnTo>
                <a:lnTo>
                  <a:pt x="24545" y="20761"/>
                </a:lnTo>
                <a:lnTo>
                  <a:pt x="25466" y="19636"/>
                </a:lnTo>
                <a:lnTo>
                  <a:pt x="24955" y="20557"/>
                </a:lnTo>
                <a:lnTo>
                  <a:pt x="25159" y="20761"/>
                </a:lnTo>
                <a:lnTo>
                  <a:pt x="25670" y="20557"/>
                </a:lnTo>
                <a:lnTo>
                  <a:pt x="25159" y="20966"/>
                </a:lnTo>
                <a:lnTo>
                  <a:pt x="25568" y="21170"/>
                </a:lnTo>
                <a:lnTo>
                  <a:pt x="24750" y="21784"/>
                </a:lnTo>
                <a:lnTo>
                  <a:pt x="25159" y="21886"/>
                </a:lnTo>
                <a:lnTo>
                  <a:pt x="25159" y="22193"/>
                </a:lnTo>
                <a:lnTo>
                  <a:pt x="25057" y="22295"/>
                </a:lnTo>
                <a:lnTo>
                  <a:pt x="25364" y="22705"/>
                </a:lnTo>
                <a:lnTo>
                  <a:pt x="24648" y="23114"/>
                </a:lnTo>
                <a:lnTo>
                  <a:pt x="24545" y="23420"/>
                </a:lnTo>
                <a:lnTo>
                  <a:pt x="25670" y="22807"/>
                </a:lnTo>
                <a:lnTo>
                  <a:pt x="24750" y="24136"/>
                </a:lnTo>
                <a:lnTo>
                  <a:pt x="26284" y="23011"/>
                </a:lnTo>
                <a:lnTo>
                  <a:pt x="26284" y="23011"/>
                </a:lnTo>
                <a:lnTo>
                  <a:pt x="25568" y="23830"/>
                </a:lnTo>
                <a:lnTo>
                  <a:pt x="25568" y="23830"/>
                </a:lnTo>
                <a:lnTo>
                  <a:pt x="26182" y="23318"/>
                </a:lnTo>
                <a:lnTo>
                  <a:pt x="26182" y="23495"/>
                </a:lnTo>
                <a:lnTo>
                  <a:pt x="26182" y="23495"/>
                </a:lnTo>
                <a:lnTo>
                  <a:pt x="24750" y="24545"/>
                </a:lnTo>
                <a:lnTo>
                  <a:pt x="25159" y="24648"/>
                </a:lnTo>
                <a:lnTo>
                  <a:pt x="24443" y="25364"/>
                </a:lnTo>
                <a:lnTo>
                  <a:pt x="24443" y="25568"/>
                </a:lnTo>
                <a:lnTo>
                  <a:pt x="25261" y="25261"/>
                </a:lnTo>
                <a:lnTo>
                  <a:pt x="25364" y="25159"/>
                </a:lnTo>
                <a:lnTo>
                  <a:pt x="25773" y="25057"/>
                </a:lnTo>
                <a:lnTo>
                  <a:pt x="25364" y="25261"/>
                </a:lnTo>
                <a:lnTo>
                  <a:pt x="25773" y="25568"/>
                </a:lnTo>
                <a:lnTo>
                  <a:pt x="25261" y="25261"/>
                </a:lnTo>
                <a:lnTo>
                  <a:pt x="24955" y="25466"/>
                </a:lnTo>
                <a:lnTo>
                  <a:pt x="25364" y="25977"/>
                </a:lnTo>
                <a:lnTo>
                  <a:pt x="24750" y="26489"/>
                </a:lnTo>
                <a:lnTo>
                  <a:pt x="24750" y="26489"/>
                </a:lnTo>
                <a:lnTo>
                  <a:pt x="25159" y="26284"/>
                </a:lnTo>
                <a:lnTo>
                  <a:pt x="24545" y="26693"/>
                </a:lnTo>
                <a:lnTo>
                  <a:pt x="24443" y="27000"/>
                </a:lnTo>
                <a:lnTo>
                  <a:pt x="26080" y="25977"/>
                </a:lnTo>
                <a:lnTo>
                  <a:pt x="25670" y="26386"/>
                </a:lnTo>
                <a:lnTo>
                  <a:pt x="25773" y="26795"/>
                </a:lnTo>
                <a:lnTo>
                  <a:pt x="25568" y="26489"/>
                </a:lnTo>
                <a:lnTo>
                  <a:pt x="24852" y="26795"/>
                </a:lnTo>
                <a:lnTo>
                  <a:pt x="24955" y="26795"/>
                </a:lnTo>
                <a:lnTo>
                  <a:pt x="24545" y="27307"/>
                </a:lnTo>
                <a:lnTo>
                  <a:pt x="25466" y="27102"/>
                </a:lnTo>
                <a:lnTo>
                  <a:pt x="24341" y="27614"/>
                </a:lnTo>
                <a:lnTo>
                  <a:pt x="25159" y="27818"/>
                </a:lnTo>
                <a:lnTo>
                  <a:pt x="25057" y="27920"/>
                </a:lnTo>
                <a:lnTo>
                  <a:pt x="25159" y="28023"/>
                </a:lnTo>
                <a:lnTo>
                  <a:pt x="24852" y="28125"/>
                </a:lnTo>
                <a:lnTo>
                  <a:pt x="25364" y="28125"/>
                </a:lnTo>
                <a:lnTo>
                  <a:pt x="24852" y="28227"/>
                </a:lnTo>
                <a:lnTo>
                  <a:pt x="25977" y="28227"/>
                </a:lnTo>
                <a:lnTo>
                  <a:pt x="26284" y="27920"/>
                </a:lnTo>
                <a:lnTo>
                  <a:pt x="25773" y="28841"/>
                </a:lnTo>
                <a:lnTo>
                  <a:pt x="26591" y="28636"/>
                </a:lnTo>
                <a:lnTo>
                  <a:pt x="26489" y="29148"/>
                </a:lnTo>
                <a:lnTo>
                  <a:pt x="26182" y="29352"/>
                </a:lnTo>
                <a:lnTo>
                  <a:pt x="26182" y="29352"/>
                </a:lnTo>
                <a:lnTo>
                  <a:pt x="26795" y="29148"/>
                </a:lnTo>
                <a:lnTo>
                  <a:pt x="26489" y="29455"/>
                </a:lnTo>
                <a:lnTo>
                  <a:pt x="26898" y="29455"/>
                </a:lnTo>
                <a:lnTo>
                  <a:pt x="26489" y="29659"/>
                </a:lnTo>
                <a:lnTo>
                  <a:pt x="26489" y="29864"/>
                </a:lnTo>
                <a:lnTo>
                  <a:pt x="26591" y="30068"/>
                </a:lnTo>
                <a:lnTo>
                  <a:pt x="26693" y="30068"/>
                </a:lnTo>
                <a:lnTo>
                  <a:pt x="26386" y="30375"/>
                </a:lnTo>
                <a:lnTo>
                  <a:pt x="26386" y="30682"/>
                </a:lnTo>
                <a:lnTo>
                  <a:pt x="26489" y="30682"/>
                </a:lnTo>
                <a:lnTo>
                  <a:pt x="26386" y="30784"/>
                </a:lnTo>
                <a:lnTo>
                  <a:pt x="26386" y="30682"/>
                </a:lnTo>
                <a:lnTo>
                  <a:pt x="26080" y="31295"/>
                </a:lnTo>
                <a:lnTo>
                  <a:pt x="25670" y="31500"/>
                </a:lnTo>
                <a:lnTo>
                  <a:pt x="25568" y="31602"/>
                </a:lnTo>
                <a:lnTo>
                  <a:pt x="25568" y="31500"/>
                </a:lnTo>
                <a:lnTo>
                  <a:pt x="25670" y="31500"/>
                </a:lnTo>
                <a:lnTo>
                  <a:pt x="26182" y="30886"/>
                </a:lnTo>
                <a:lnTo>
                  <a:pt x="26182" y="30886"/>
                </a:lnTo>
                <a:lnTo>
                  <a:pt x="25466" y="31398"/>
                </a:lnTo>
                <a:lnTo>
                  <a:pt x="25875" y="30989"/>
                </a:lnTo>
                <a:lnTo>
                  <a:pt x="25875" y="31091"/>
                </a:lnTo>
                <a:lnTo>
                  <a:pt x="26182" y="30682"/>
                </a:lnTo>
                <a:lnTo>
                  <a:pt x="24852" y="30477"/>
                </a:lnTo>
                <a:lnTo>
                  <a:pt x="24341" y="31909"/>
                </a:lnTo>
                <a:lnTo>
                  <a:pt x="24545" y="31909"/>
                </a:lnTo>
                <a:lnTo>
                  <a:pt x="24136" y="32420"/>
                </a:lnTo>
                <a:lnTo>
                  <a:pt x="24136" y="32216"/>
                </a:lnTo>
                <a:lnTo>
                  <a:pt x="23932" y="32523"/>
                </a:lnTo>
                <a:lnTo>
                  <a:pt x="24545" y="32727"/>
                </a:lnTo>
                <a:lnTo>
                  <a:pt x="24034" y="32625"/>
                </a:lnTo>
                <a:lnTo>
                  <a:pt x="21989" y="35489"/>
                </a:lnTo>
                <a:lnTo>
                  <a:pt x="22091" y="35489"/>
                </a:lnTo>
                <a:lnTo>
                  <a:pt x="20557" y="38250"/>
                </a:lnTo>
                <a:lnTo>
                  <a:pt x="20557" y="38148"/>
                </a:lnTo>
                <a:lnTo>
                  <a:pt x="20250" y="38659"/>
                </a:lnTo>
                <a:lnTo>
                  <a:pt x="20348" y="40709"/>
                </a:lnTo>
                <a:lnTo>
                  <a:pt x="20348" y="40709"/>
                </a:lnTo>
                <a:lnTo>
                  <a:pt x="20148" y="40909"/>
                </a:lnTo>
                <a:lnTo>
                  <a:pt x="20455" y="41011"/>
                </a:lnTo>
                <a:lnTo>
                  <a:pt x="20761" y="40807"/>
                </a:lnTo>
                <a:lnTo>
                  <a:pt x="21477" y="40807"/>
                </a:lnTo>
                <a:lnTo>
                  <a:pt x="20761" y="40909"/>
                </a:lnTo>
                <a:lnTo>
                  <a:pt x="20761" y="41420"/>
                </a:lnTo>
                <a:lnTo>
                  <a:pt x="20557" y="41114"/>
                </a:lnTo>
                <a:lnTo>
                  <a:pt x="20352" y="41727"/>
                </a:lnTo>
                <a:lnTo>
                  <a:pt x="20557" y="42341"/>
                </a:lnTo>
                <a:lnTo>
                  <a:pt x="20352" y="42648"/>
                </a:lnTo>
                <a:lnTo>
                  <a:pt x="20864" y="43875"/>
                </a:lnTo>
                <a:lnTo>
                  <a:pt x="20761" y="44284"/>
                </a:lnTo>
                <a:lnTo>
                  <a:pt x="21068" y="44591"/>
                </a:lnTo>
                <a:lnTo>
                  <a:pt x="21477" y="44693"/>
                </a:lnTo>
                <a:lnTo>
                  <a:pt x="23011" y="47250"/>
                </a:lnTo>
                <a:lnTo>
                  <a:pt x="22909" y="47455"/>
                </a:lnTo>
                <a:lnTo>
                  <a:pt x="23216" y="49295"/>
                </a:lnTo>
                <a:lnTo>
                  <a:pt x="23932" y="50114"/>
                </a:lnTo>
                <a:lnTo>
                  <a:pt x="23932" y="51341"/>
                </a:lnTo>
                <a:lnTo>
                  <a:pt x="24034" y="51341"/>
                </a:lnTo>
                <a:lnTo>
                  <a:pt x="24034" y="51545"/>
                </a:lnTo>
                <a:lnTo>
                  <a:pt x="23830" y="51341"/>
                </a:lnTo>
                <a:lnTo>
                  <a:pt x="23216" y="51443"/>
                </a:lnTo>
                <a:lnTo>
                  <a:pt x="23830" y="52159"/>
                </a:lnTo>
                <a:lnTo>
                  <a:pt x="24648" y="52364"/>
                </a:lnTo>
                <a:lnTo>
                  <a:pt x="25261" y="54818"/>
                </a:lnTo>
                <a:lnTo>
                  <a:pt x="26795" y="56455"/>
                </a:lnTo>
                <a:lnTo>
                  <a:pt x="26898" y="55432"/>
                </a:lnTo>
                <a:lnTo>
                  <a:pt x="26386" y="55227"/>
                </a:lnTo>
                <a:lnTo>
                  <a:pt x="25773" y="52364"/>
                </a:lnTo>
                <a:lnTo>
                  <a:pt x="25773" y="52670"/>
                </a:lnTo>
                <a:lnTo>
                  <a:pt x="25261" y="50830"/>
                </a:lnTo>
                <a:lnTo>
                  <a:pt x="25057" y="50727"/>
                </a:lnTo>
                <a:lnTo>
                  <a:pt x="24341" y="48068"/>
                </a:lnTo>
                <a:lnTo>
                  <a:pt x="24545" y="47250"/>
                </a:lnTo>
                <a:lnTo>
                  <a:pt x="25159" y="47659"/>
                </a:lnTo>
                <a:lnTo>
                  <a:pt x="25364" y="47557"/>
                </a:lnTo>
                <a:lnTo>
                  <a:pt x="25466" y="47761"/>
                </a:lnTo>
                <a:lnTo>
                  <a:pt x="25875" y="47966"/>
                </a:lnTo>
                <a:lnTo>
                  <a:pt x="26591" y="51034"/>
                </a:lnTo>
                <a:lnTo>
                  <a:pt x="27205" y="51341"/>
                </a:lnTo>
                <a:lnTo>
                  <a:pt x="27000" y="51852"/>
                </a:lnTo>
                <a:lnTo>
                  <a:pt x="28023" y="53080"/>
                </a:lnTo>
                <a:lnTo>
                  <a:pt x="27920" y="52977"/>
                </a:lnTo>
                <a:lnTo>
                  <a:pt x="28125" y="53591"/>
                </a:lnTo>
                <a:lnTo>
                  <a:pt x="27920" y="53795"/>
                </a:lnTo>
                <a:lnTo>
                  <a:pt x="28636" y="54307"/>
                </a:lnTo>
                <a:lnTo>
                  <a:pt x="28432" y="54205"/>
                </a:lnTo>
                <a:lnTo>
                  <a:pt x="29045" y="54920"/>
                </a:lnTo>
                <a:lnTo>
                  <a:pt x="28841" y="54920"/>
                </a:lnTo>
                <a:lnTo>
                  <a:pt x="29761" y="56148"/>
                </a:lnTo>
                <a:lnTo>
                  <a:pt x="30477" y="58091"/>
                </a:lnTo>
                <a:lnTo>
                  <a:pt x="29966" y="59216"/>
                </a:lnTo>
                <a:lnTo>
                  <a:pt x="37534" y="63920"/>
                </a:lnTo>
                <a:lnTo>
                  <a:pt x="39068" y="63307"/>
                </a:lnTo>
                <a:lnTo>
                  <a:pt x="39170" y="63307"/>
                </a:lnTo>
                <a:lnTo>
                  <a:pt x="39784" y="63614"/>
                </a:lnTo>
                <a:lnTo>
                  <a:pt x="39784" y="63614"/>
                </a:lnTo>
                <a:lnTo>
                  <a:pt x="39375" y="63307"/>
                </a:lnTo>
                <a:lnTo>
                  <a:pt x="39375" y="63307"/>
                </a:lnTo>
                <a:lnTo>
                  <a:pt x="44284" y="66375"/>
                </a:lnTo>
                <a:lnTo>
                  <a:pt x="45000" y="66273"/>
                </a:lnTo>
                <a:lnTo>
                  <a:pt x="45409" y="66682"/>
                </a:lnTo>
                <a:lnTo>
                  <a:pt x="45307" y="66989"/>
                </a:lnTo>
                <a:lnTo>
                  <a:pt x="46534" y="68830"/>
                </a:lnTo>
                <a:lnTo>
                  <a:pt x="46534" y="69443"/>
                </a:lnTo>
                <a:lnTo>
                  <a:pt x="47148" y="70159"/>
                </a:lnTo>
                <a:lnTo>
                  <a:pt x="47352" y="69852"/>
                </a:lnTo>
                <a:lnTo>
                  <a:pt x="47045" y="69443"/>
                </a:lnTo>
                <a:lnTo>
                  <a:pt x="47045" y="69443"/>
                </a:lnTo>
                <a:lnTo>
                  <a:pt x="48784" y="71386"/>
                </a:lnTo>
                <a:lnTo>
                  <a:pt x="48784" y="71386"/>
                </a:lnTo>
                <a:lnTo>
                  <a:pt x="48580" y="71080"/>
                </a:lnTo>
                <a:lnTo>
                  <a:pt x="49091" y="71693"/>
                </a:lnTo>
                <a:lnTo>
                  <a:pt x="49705" y="71489"/>
                </a:lnTo>
                <a:lnTo>
                  <a:pt x="50625" y="72205"/>
                </a:lnTo>
                <a:lnTo>
                  <a:pt x="50727" y="71898"/>
                </a:lnTo>
                <a:lnTo>
                  <a:pt x="51136" y="72614"/>
                </a:lnTo>
                <a:lnTo>
                  <a:pt x="51648" y="72307"/>
                </a:lnTo>
                <a:lnTo>
                  <a:pt x="51341" y="71693"/>
                </a:lnTo>
                <a:lnTo>
                  <a:pt x="52670" y="70773"/>
                </a:lnTo>
                <a:lnTo>
                  <a:pt x="53182" y="71489"/>
                </a:lnTo>
                <a:lnTo>
                  <a:pt x="53182" y="71284"/>
                </a:lnTo>
                <a:lnTo>
                  <a:pt x="53386" y="71386"/>
                </a:lnTo>
                <a:lnTo>
                  <a:pt x="53489" y="71284"/>
                </a:lnTo>
                <a:lnTo>
                  <a:pt x="53693" y="71693"/>
                </a:lnTo>
                <a:lnTo>
                  <a:pt x="53386" y="71386"/>
                </a:lnTo>
                <a:lnTo>
                  <a:pt x="53182" y="71795"/>
                </a:lnTo>
                <a:lnTo>
                  <a:pt x="53795" y="75682"/>
                </a:lnTo>
                <a:lnTo>
                  <a:pt x="53898" y="75682"/>
                </a:lnTo>
                <a:lnTo>
                  <a:pt x="53898" y="75989"/>
                </a:lnTo>
                <a:lnTo>
                  <a:pt x="54000" y="75886"/>
                </a:lnTo>
                <a:lnTo>
                  <a:pt x="54205" y="75989"/>
                </a:lnTo>
                <a:lnTo>
                  <a:pt x="53489" y="77216"/>
                </a:lnTo>
                <a:lnTo>
                  <a:pt x="52977" y="77523"/>
                </a:lnTo>
                <a:lnTo>
                  <a:pt x="52773" y="78239"/>
                </a:lnTo>
                <a:lnTo>
                  <a:pt x="52364" y="78341"/>
                </a:lnTo>
                <a:lnTo>
                  <a:pt x="52568" y="78750"/>
                </a:lnTo>
                <a:lnTo>
                  <a:pt x="51648" y="79159"/>
                </a:lnTo>
                <a:lnTo>
                  <a:pt x="51239" y="80693"/>
                </a:lnTo>
                <a:lnTo>
                  <a:pt x="51034" y="80591"/>
                </a:lnTo>
                <a:lnTo>
                  <a:pt x="50727" y="81307"/>
                </a:lnTo>
                <a:lnTo>
                  <a:pt x="50727" y="82227"/>
                </a:lnTo>
                <a:lnTo>
                  <a:pt x="51034" y="82739"/>
                </a:lnTo>
                <a:lnTo>
                  <a:pt x="51545" y="82432"/>
                </a:lnTo>
                <a:lnTo>
                  <a:pt x="51648" y="82125"/>
                </a:lnTo>
                <a:lnTo>
                  <a:pt x="51750" y="82841"/>
                </a:lnTo>
                <a:lnTo>
                  <a:pt x="50318" y="84886"/>
                </a:lnTo>
                <a:lnTo>
                  <a:pt x="50830" y="85909"/>
                </a:lnTo>
                <a:lnTo>
                  <a:pt x="50625" y="86011"/>
                </a:lnTo>
                <a:lnTo>
                  <a:pt x="60852" y="98693"/>
                </a:lnTo>
                <a:lnTo>
                  <a:pt x="61977" y="118125"/>
                </a:lnTo>
                <a:lnTo>
                  <a:pt x="61670" y="118330"/>
                </a:lnTo>
                <a:lnTo>
                  <a:pt x="63102" y="122932"/>
                </a:lnTo>
                <a:lnTo>
                  <a:pt x="64125" y="122625"/>
                </a:lnTo>
                <a:lnTo>
                  <a:pt x="63818" y="123136"/>
                </a:lnTo>
                <a:lnTo>
                  <a:pt x="64125" y="123136"/>
                </a:lnTo>
                <a:lnTo>
                  <a:pt x="64330" y="123648"/>
                </a:lnTo>
                <a:lnTo>
                  <a:pt x="64023" y="123648"/>
                </a:lnTo>
                <a:lnTo>
                  <a:pt x="64227" y="125284"/>
                </a:lnTo>
                <a:lnTo>
                  <a:pt x="64636" y="125489"/>
                </a:lnTo>
                <a:lnTo>
                  <a:pt x="64534" y="126511"/>
                </a:lnTo>
                <a:lnTo>
                  <a:pt x="64943" y="126716"/>
                </a:lnTo>
                <a:lnTo>
                  <a:pt x="64330" y="126716"/>
                </a:lnTo>
                <a:lnTo>
                  <a:pt x="64636" y="127432"/>
                </a:lnTo>
                <a:lnTo>
                  <a:pt x="64534" y="127739"/>
                </a:lnTo>
                <a:lnTo>
                  <a:pt x="64330" y="127023"/>
                </a:lnTo>
                <a:lnTo>
                  <a:pt x="64023" y="127432"/>
                </a:lnTo>
                <a:lnTo>
                  <a:pt x="64023" y="127432"/>
                </a:lnTo>
                <a:lnTo>
                  <a:pt x="64227" y="127023"/>
                </a:lnTo>
                <a:lnTo>
                  <a:pt x="64023" y="126614"/>
                </a:lnTo>
                <a:lnTo>
                  <a:pt x="64023" y="127023"/>
                </a:lnTo>
                <a:lnTo>
                  <a:pt x="63409" y="127125"/>
                </a:lnTo>
                <a:lnTo>
                  <a:pt x="63614" y="127432"/>
                </a:lnTo>
                <a:lnTo>
                  <a:pt x="63205" y="127943"/>
                </a:lnTo>
                <a:lnTo>
                  <a:pt x="63205" y="127943"/>
                </a:lnTo>
                <a:lnTo>
                  <a:pt x="63716" y="127739"/>
                </a:lnTo>
                <a:lnTo>
                  <a:pt x="64227" y="128148"/>
                </a:lnTo>
                <a:lnTo>
                  <a:pt x="64227" y="128045"/>
                </a:lnTo>
                <a:lnTo>
                  <a:pt x="64534" y="128250"/>
                </a:lnTo>
                <a:lnTo>
                  <a:pt x="64534" y="128455"/>
                </a:lnTo>
                <a:lnTo>
                  <a:pt x="64432" y="128659"/>
                </a:lnTo>
                <a:lnTo>
                  <a:pt x="64636" y="129068"/>
                </a:lnTo>
                <a:lnTo>
                  <a:pt x="65148" y="128864"/>
                </a:lnTo>
                <a:lnTo>
                  <a:pt x="65557" y="129477"/>
                </a:lnTo>
                <a:lnTo>
                  <a:pt x="64534" y="129273"/>
                </a:lnTo>
                <a:lnTo>
                  <a:pt x="65148" y="129682"/>
                </a:lnTo>
                <a:lnTo>
                  <a:pt x="65455" y="130705"/>
                </a:lnTo>
                <a:lnTo>
                  <a:pt x="65352" y="130295"/>
                </a:lnTo>
                <a:lnTo>
                  <a:pt x="65455" y="130295"/>
                </a:lnTo>
                <a:lnTo>
                  <a:pt x="65864" y="131216"/>
                </a:lnTo>
                <a:lnTo>
                  <a:pt x="65352" y="131420"/>
                </a:lnTo>
                <a:lnTo>
                  <a:pt x="66068" y="131727"/>
                </a:lnTo>
                <a:lnTo>
                  <a:pt x="65864" y="131727"/>
                </a:lnTo>
                <a:lnTo>
                  <a:pt x="66170" y="132034"/>
                </a:lnTo>
                <a:lnTo>
                  <a:pt x="66273" y="131727"/>
                </a:lnTo>
                <a:lnTo>
                  <a:pt x="66375" y="131932"/>
                </a:lnTo>
                <a:lnTo>
                  <a:pt x="66375" y="132239"/>
                </a:lnTo>
                <a:lnTo>
                  <a:pt x="66170" y="132034"/>
                </a:lnTo>
                <a:lnTo>
                  <a:pt x="65557" y="131625"/>
                </a:lnTo>
                <a:lnTo>
                  <a:pt x="65250" y="131932"/>
                </a:lnTo>
                <a:lnTo>
                  <a:pt x="67193" y="133261"/>
                </a:lnTo>
                <a:lnTo>
                  <a:pt x="67398" y="133159"/>
                </a:lnTo>
                <a:lnTo>
                  <a:pt x="67091" y="132750"/>
                </a:lnTo>
                <a:lnTo>
                  <a:pt x="67705" y="133057"/>
                </a:lnTo>
                <a:lnTo>
                  <a:pt x="67398" y="133159"/>
                </a:lnTo>
                <a:lnTo>
                  <a:pt x="67500" y="133261"/>
                </a:lnTo>
                <a:lnTo>
                  <a:pt x="67602" y="133159"/>
                </a:lnTo>
                <a:lnTo>
                  <a:pt x="67807" y="133568"/>
                </a:lnTo>
                <a:lnTo>
                  <a:pt x="67807" y="133568"/>
                </a:lnTo>
                <a:lnTo>
                  <a:pt x="67500" y="133261"/>
                </a:lnTo>
                <a:lnTo>
                  <a:pt x="67295" y="133364"/>
                </a:lnTo>
                <a:lnTo>
                  <a:pt x="66477" y="133364"/>
                </a:lnTo>
                <a:lnTo>
                  <a:pt x="66886" y="133773"/>
                </a:lnTo>
                <a:lnTo>
                  <a:pt x="67500" y="133670"/>
                </a:lnTo>
                <a:lnTo>
                  <a:pt x="67295" y="134080"/>
                </a:lnTo>
                <a:lnTo>
                  <a:pt x="67705" y="134284"/>
                </a:lnTo>
                <a:lnTo>
                  <a:pt x="67807" y="134080"/>
                </a:lnTo>
                <a:lnTo>
                  <a:pt x="67926" y="134000"/>
                </a:lnTo>
                <a:lnTo>
                  <a:pt x="67926" y="134000"/>
                </a:lnTo>
                <a:lnTo>
                  <a:pt x="68420" y="134693"/>
                </a:lnTo>
                <a:lnTo>
                  <a:pt x="69136" y="133977"/>
                </a:lnTo>
                <a:lnTo>
                  <a:pt x="69136" y="134284"/>
                </a:lnTo>
                <a:lnTo>
                  <a:pt x="68932" y="134489"/>
                </a:lnTo>
                <a:lnTo>
                  <a:pt x="68932" y="134693"/>
                </a:lnTo>
                <a:lnTo>
                  <a:pt x="68727" y="134795"/>
                </a:lnTo>
                <a:lnTo>
                  <a:pt x="69750" y="134795"/>
                </a:lnTo>
                <a:lnTo>
                  <a:pt x="69545" y="134182"/>
                </a:lnTo>
                <a:lnTo>
                  <a:pt x="69767" y="133988"/>
                </a:lnTo>
                <a:lnTo>
                  <a:pt x="69767" y="133988"/>
                </a:lnTo>
                <a:lnTo>
                  <a:pt x="70057" y="134182"/>
                </a:lnTo>
                <a:lnTo>
                  <a:pt x="69852" y="134284"/>
                </a:lnTo>
                <a:lnTo>
                  <a:pt x="70568" y="134591"/>
                </a:lnTo>
                <a:lnTo>
                  <a:pt x="70364" y="135000"/>
                </a:lnTo>
                <a:lnTo>
                  <a:pt x="71489" y="135614"/>
                </a:lnTo>
                <a:lnTo>
                  <a:pt x="71386" y="135716"/>
                </a:lnTo>
                <a:lnTo>
                  <a:pt x="70159" y="135205"/>
                </a:lnTo>
                <a:lnTo>
                  <a:pt x="70364" y="135205"/>
                </a:lnTo>
                <a:lnTo>
                  <a:pt x="70057" y="135000"/>
                </a:lnTo>
                <a:lnTo>
                  <a:pt x="69955" y="135102"/>
                </a:lnTo>
                <a:lnTo>
                  <a:pt x="70568" y="135716"/>
                </a:lnTo>
                <a:lnTo>
                  <a:pt x="70057" y="135511"/>
                </a:lnTo>
                <a:lnTo>
                  <a:pt x="69443" y="135716"/>
                </a:lnTo>
                <a:lnTo>
                  <a:pt x="69545" y="135818"/>
                </a:lnTo>
                <a:lnTo>
                  <a:pt x="73943" y="136125"/>
                </a:lnTo>
                <a:lnTo>
                  <a:pt x="74557" y="135818"/>
                </a:lnTo>
                <a:lnTo>
                  <a:pt x="71489" y="134489"/>
                </a:lnTo>
                <a:lnTo>
                  <a:pt x="71591" y="134284"/>
                </a:lnTo>
                <a:lnTo>
                  <a:pt x="71080" y="133875"/>
                </a:lnTo>
                <a:lnTo>
                  <a:pt x="69782" y="133975"/>
                </a:lnTo>
                <a:lnTo>
                  <a:pt x="69782" y="133975"/>
                </a:lnTo>
                <a:lnTo>
                  <a:pt x="70364" y="133466"/>
                </a:lnTo>
                <a:lnTo>
                  <a:pt x="71080" y="133568"/>
                </a:lnTo>
                <a:lnTo>
                  <a:pt x="71080" y="133568"/>
                </a:lnTo>
                <a:lnTo>
                  <a:pt x="70057" y="132852"/>
                </a:lnTo>
                <a:lnTo>
                  <a:pt x="70364" y="132750"/>
                </a:lnTo>
                <a:lnTo>
                  <a:pt x="69852" y="132341"/>
                </a:lnTo>
                <a:lnTo>
                  <a:pt x="70159" y="131318"/>
                </a:lnTo>
                <a:lnTo>
                  <a:pt x="69750" y="131216"/>
                </a:lnTo>
                <a:lnTo>
                  <a:pt x="69955" y="131216"/>
                </a:lnTo>
                <a:lnTo>
                  <a:pt x="69955" y="131011"/>
                </a:lnTo>
                <a:lnTo>
                  <a:pt x="70670" y="131216"/>
                </a:lnTo>
                <a:lnTo>
                  <a:pt x="70670" y="131216"/>
                </a:lnTo>
                <a:lnTo>
                  <a:pt x="70466" y="130500"/>
                </a:lnTo>
                <a:lnTo>
                  <a:pt x="71591" y="129170"/>
                </a:lnTo>
                <a:lnTo>
                  <a:pt x="71182" y="129068"/>
                </a:lnTo>
                <a:lnTo>
                  <a:pt x="71284" y="128455"/>
                </a:lnTo>
                <a:lnTo>
                  <a:pt x="69443" y="127330"/>
                </a:lnTo>
                <a:lnTo>
                  <a:pt x="69852" y="126409"/>
                </a:lnTo>
                <a:lnTo>
                  <a:pt x="70159" y="126205"/>
                </a:lnTo>
                <a:lnTo>
                  <a:pt x="70670" y="126205"/>
                </a:lnTo>
                <a:lnTo>
                  <a:pt x="70568" y="124670"/>
                </a:lnTo>
                <a:lnTo>
                  <a:pt x="71182" y="124159"/>
                </a:lnTo>
                <a:lnTo>
                  <a:pt x="70568" y="123852"/>
                </a:lnTo>
                <a:lnTo>
                  <a:pt x="70977" y="123750"/>
                </a:lnTo>
                <a:lnTo>
                  <a:pt x="71284" y="124057"/>
                </a:lnTo>
                <a:lnTo>
                  <a:pt x="71284" y="124057"/>
                </a:lnTo>
                <a:lnTo>
                  <a:pt x="70977" y="123443"/>
                </a:lnTo>
                <a:lnTo>
                  <a:pt x="70773" y="123545"/>
                </a:lnTo>
                <a:lnTo>
                  <a:pt x="70364" y="123239"/>
                </a:lnTo>
                <a:lnTo>
                  <a:pt x="69955" y="122318"/>
                </a:lnTo>
                <a:lnTo>
                  <a:pt x="70057" y="122011"/>
                </a:lnTo>
                <a:lnTo>
                  <a:pt x="71182" y="122318"/>
                </a:lnTo>
                <a:lnTo>
                  <a:pt x="72205" y="122011"/>
                </a:lnTo>
                <a:lnTo>
                  <a:pt x="72000" y="121193"/>
                </a:lnTo>
                <a:lnTo>
                  <a:pt x="72102" y="120886"/>
                </a:lnTo>
                <a:lnTo>
                  <a:pt x="71898" y="120580"/>
                </a:lnTo>
                <a:lnTo>
                  <a:pt x="72000" y="120580"/>
                </a:lnTo>
                <a:lnTo>
                  <a:pt x="71693" y="120170"/>
                </a:lnTo>
                <a:lnTo>
                  <a:pt x="75477" y="119250"/>
                </a:lnTo>
                <a:lnTo>
                  <a:pt x="75886" y="117716"/>
                </a:lnTo>
                <a:lnTo>
                  <a:pt x="73739" y="114545"/>
                </a:lnTo>
                <a:lnTo>
                  <a:pt x="73739" y="114034"/>
                </a:lnTo>
                <a:lnTo>
                  <a:pt x="73943" y="114034"/>
                </a:lnTo>
                <a:lnTo>
                  <a:pt x="73841" y="113420"/>
                </a:lnTo>
                <a:lnTo>
                  <a:pt x="74045" y="113932"/>
                </a:lnTo>
                <a:lnTo>
                  <a:pt x="73841" y="114341"/>
                </a:lnTo>
                <a:lnTo>
                  <a:pt x="74557" y="115466"/>
                </a:lnTo>
                <a:lnTo>
                  <a:pt x="77216" y="115875"/>
                </a:lnTo>
                <a:lnTo>
                  <a:pt x="79466" y="111580"/>
                </a:lnTo>
                <a:lnTo>
                  <a:pt x="79568" y="111682"/>
                </a:lnTo>
                <a:lnTo>
                  <a:pt x="79568" y="111273"/>
                </a:lnTo>
                <a:lnTo>
                  <a:pt x="79466" y="110966"/>
                </a:lnTo>
                <a:lnTo>
                  <a:pt x="79773" y="111273"/>
                </a:lnTo>
                <a:lnTo>
                  <a:pt x="79875" y="111273"/>
                </a:lnTo>
                <a:lnTo>
                  <a:pt x="79364" y="112500"/>
                </a:lnTo>
                <a:lnTo>
                  <a:pt x="79773" y="112193"/>
                </a:lnTo>
                <a:lnTo>
                  <a:pt x="80080" y="111170"/>
                </a:lnTo>
                <a:lnTo>
                  <a:pt x="79875" y="111273"/>
                </a:lnTo>
                <a:lnTo>
                  <a:pt x="79875" y="111273"/>
                </a:lnTo>
                <a:lnTo>
                  <a:pt x="81409" y="107898"/>
                </a:lnTo>
                <a:lnTo>
                  <a:pt x="81102" y="106159"/>
                </a:lnTo>
                <a:lnTo>
                  <a:pt x="81614" y="106057"/>
                </a:lnTo>
                <a:lnTo>
                  <a:pt x="81511" y="106159"/>
                </a:lnTo>
                <a:lnTo>
                  <a:pt x="85398" y="103705"/>
                </a:lnTo>
                <a:lnTo>
                  <a:pt x="85807" y="103602"/>
                </a:lnTo>
                <a:lnTo>
                  <a:pt x="85909" y="103398"/>
                </a:lnTo>
                <a:lnTo>
                  <a:pt x="86114" y="103705"/>
                </a:lnTo>
                <a:lnTo>
                  <a:pt x="86830" y="103602"/>
                </a:lnTo>
                <a:lnTo>
                  <a:pt x="86932" y="103091"/>
                </a:lnTo>
                <a:lnTo>
                  <a:pt x="87750" y="102580"/>
                </a:lnTo>
                <a:lnTo>
                  <a:pt x="89080" y="94398"/>
                </a:lnTo>
                <a:lnTo>
                  <a:pt x="89080" y="93170"/>
                </a:lnTo>
                <a:lnTo>
                  <a:pt x="89284" y="93068"/>
                </a:lnTo>
                <a:lnTo>
                  <a:pt x="89489" y="93375"/>
                </a:lnTo>
                <a:lnTo>
                  <a:pt x="90409" y="91534"/>
                </a:lnTo>
                <a:lnTo>
                  <a:pt x="90409" y="91739"/>
                </a:lnTo>
                <a:lnTo>
                  <a:pt x="92557" y="87136"/>
                </a:lnTo>
                <a:lnTo>
                  <a:pt x="91943" y="85398"/>
                </a:lnTo>
                <a:lnTo>
                  <a:pt x="84273" y="82739"/>
                </a:lnTo>
                <a:lnTo>
                  <a:pt x="84068" y="82943"/>
                </a:lnTo>
                <a:lnTo>
                  <a:pt x="83966" y="82534"/>
                </a:lnTo>
                <a:lnTo>
                  <a:pt x="83557" y="83352"/>
                </a:lnTo>
                <a:lnTo>
                  <a:pt x="83557" y="83352"/>
                </a:lnTo>
                <a:lnTo>
                  <a:pt x="83659" y="82636"/>
                </a:lnTo>
                <a:lnTo>
                  <a:pt x="83557" y="82330"/>
                </a:lnTo>
                <a:lnTo>
                  <a:pt x="83557" y="81818"/>
                </a:lnTo>
                <a:lnTo>
                  <a:pt x="80591" y="80795"/>
                </a:lnTo>
                <a:lnTo>
                  <a:pt x="79057" y="82739"/>
                </a:lnTo>
                <a:lnTo>
                  <a:pt x="79364" y="81818"/>
                </a:lnTo>
                <a:lnTo>
                  <a:pt x="78341" y="82125"/>
                </a:lnTo>
                <a:lnTo>
                  <a:pt x="77932" y="81307"/>
                </a:lnTo>
                <a:lnTo>
                  <a:pt x="77625" y="81205"/>
                </a:lnTo>
                <a:lnTo>
                  <a:pt x="77011" y="81614"/>
                </a:lnTo>
                <a:lnTo>
                  <a:pt x="76295" y="81614"/>
                </a:lnTo>
                <a:lnTo>
                  <a:pt x="78852" y="78750"/>
                </a:lnTo>
                <a:lnTo>
                  <a:pt x="77216" y="75375"/>
                </a:lnTo>
                <a:lnTo>
                  <a:pt x="77011" y="75580"/>
                </a:lnTo>
                <a:lnTo>
                  <a:pt x="76807" y="75068"/>
                </a:lnTo>
                <a:lnTo>
                  <a:pt x="76705" y="75170"/>
                </a:lnTo>
                <a:lnTo>
                  <a:pt x="75273" y="74148"/>
                </a:lnTo>
                <a:lnTo>
                  <a:pt x="75068" y="74557"/>
                </a:lnTo>
                <a:lnTo>
                  <a:pt x="74455" y="73841"/>
                </a:lnTo>
                <a:lnTo>
                  <a:pt x="73432" y="74148"/>
                </a:lnTo>
                <a:lnTo>
                  <a:pt x="72614" y="73943"/>
                </a:lnTo>
                <a:lnTo>
                  <a:pt x="72307" y="74352"/>
                </a:lnTo>
                <a:lnTo>
                  <a:pt x="72307" y="73739"/>
                </a:lnTo>
                <a:lnTo>
                  <a:pt x="71284" y="72920"/>
                </a:lnTo>
                <a:lnTo>
                  <a:pt x="70977" y="73432"/>
                </a:lnTo>
                <a:lnTo>
                  <a:pt x="70977" y="73432"/>
                </a:lnTo>
                <a:lnTo>
                  <a:pt x="71080" y="72307"/>
                </a:lnTo>
                <a:lnTo>
                  <a:pt x="69852" y="71284"/>
                </a:lnTo>
                <a:lnTo>
                  <a:pt x="68420" y="71182"/>
                </a:lnTo>
                <a:lnTo>
                  <a:pt x="68830" y="70875"/>
                </a:lnTo>
                <a:lnTo>
                  <a:pt x="69034" y="70568"/>
                </a:lnTo>
                <a:lnTo>
                  <a:pt x="68932" y="70159"/>
                </a:lnTo>
                <a:lnTo>
                  <a:pt x="68420" y="69852"/>
                </a:lnTo>
                <a:lnTo>
                  <a:pt x="68318" y="69955"/>
                </a:lnTo>
                <a:lnTo>
                  <a:pt x="68318" y="70159"/>
                </a:lnTo>
                <a:lnTo>
                  <a:pt x="67909" y="69852"/>
                </a:lnTo>
                <a:lnTo>
                  <a:pt x="67807" y="69955"/>
                </a:lnTo>
                <a:lnTo>
                  <a:pt x="67602" y="69545"/>
                </a:lnTo>
                <a:lnTo>
                  <a:pt x="67398" y="69648"/>
                </a:lnTo>
                <a:lnTo>
                  <a:pt x="67295" y="69239"/>
                </a:lnTo>
                <a:lnTo>
                  <a:pt x="68216" y="69034"/>
                </a:lnTo>
                <a:lnTo>
                  <a:pt x="66068" y="69136"/>
                </a:lnTo>
                <a:lnTo>
                  <a:pt x="66068" y="69239"/>
                </a:lnTo>
                <a:lnTo>
                  <a:pt x="66580" y="69239"/>
                </a:lnTo>
                <a:lnTo>
                  <a:pt x="65045" y="69648"/>
                </a:lnTo>
                <a:lnTo>
                  <a:pt x="64636" y="69443"/>
                </a:lnTo>
                <a:lnTo>
                  <a:pt x="64432" y="69136"/>
                </a:lnTo>
                <a:lnTo>
                  <a:pt x="62489" y="69136"/>
                </a:lnTo>
                <a:lnTo>
                  <a:pt x="62284" y="68523"/>
                </a:lnTo>
                <a:lnTo>
                  <a:pt x="61466" y="68216"/>
                </a:lnTo>
                <a:lnTo>
                  <a:pt x="61159" y="67705"/>
                </a:lnTo>
                <a:lnTo>
                  <a:pt x="60750" y="67705"/>
                </a:lnTo>
                <a:lnTo>
                  <a:pt x="61159" y="68114"/>
                </a:lnTo>
                <a:lnTo>
                  <a:pt x="59727" y="68727"/>
                </a:lnTo>
                <a:lnTo>
                  <a:pt x="59523" y="69239"/>
                </a:lnTo>
                <a:lnTo>
                  <a:pt x="59932" y="70057"/>
                </a:lnTo>
                <a:lnTo>
                  <a:pt x="59625" y="70670"/>
                </a:lnTo>
                <a:lnTo>
                  <a:pt x="59216" y="70364"/>
                </a:lnTo>
                <a:lnTo>
                  <a:pt x="59114" y="69648"/>
                </a:lnTo>
                <a:lnTo>
                  <a:pt x="59420" y="69239"/>
                </a:lnTo>
                <a:lnTo>
                  <a:pt x="59318" y="68727"/>
                </a:lnTo>
                <a:lnTo>
                  <a:pt x="59420" y="68727"/>
                </a:lnTo>
                <a:lnTo>
                  <a:pt x="59216" y="68114"/>
                </a:lnTo>
                <a:lnTo>
                  <a:pt x="59830" y="67807"/>
                </a:lnTo>
                <a:lnTo>
                  <a:pt x="59625" y="67295"/>
                </a:lnTo>
                <a:lnTo>
                  <a:pt x="56966" y="68932"/>
                </a:lnTo>
                <a:lnTo>
                  <a:pt x="56966" y="68727"/>
                </a:lnTo>
                <a:lnTo>
                  <a:pt x="56557" y="68625"/>
                </a:lnTo>
                <a:lnTo>
                  <a:pt x="55739" y="69648"/>
                </a:lnTo>
                <a:lnTo>
                  <a:pt x="55841" y="69545"/>
                </a:lnTo>
                <a:lnTo>
                  <a:pt x="55534" y="70364"/>
                </a:lnTo>
                <a:lnTo>
                  <a:pt x="54614" y="71182"/>
                </a:lnTo>
                <a:lnTo>
                  <a:pt x="54511" y="71898"/>
                </a:lnTo>
                <a:lnTo>
                  <a:pt x="52977" y="70364"/>
                </a:lnTo>
                <a:lnTo>
                  <a:pt x="52057" y="70261"/>
                </a:lnTo>
                <a:lnTo>
                  <a:pt x="51034" y="70875"/>
                </a:lnTo>
                <a:lnTo>
                  <a:pt x="50011" y="70670"/>
                </a:lnTo>
                <a:lnTo>
                  <a:pt x="50011" y="70670"/>
                </a:lnTo>
                <a:lnTo>
                  <a:pt x="50114" y="70875"/>
                </a:lnTo>
                <a:lnTo>
                  <a:pt x="48375" y="68420"/>
                </a:lnTo>
                <a:lnTo>
                  <a:pt x="48580" y="67602"/>
                </a:lnTo>
                <a:lnTo>
                  <a:pt x="48682" y="67705"/>
                </a:lnTo>
                <a:lnTo>
                  <a:pt x="48784" y="66989"/>
                </a:lnTo>
                <a:lnTo>
                  <a:pt x="48784" y="67193"/>
                </a:lnTo>
                <a:lnTo>
                  <a:pt x="49193" y="64739"/>
                </a:lnTo>
                <a:lnTo>
                  <a:pt x="48989" y="64330"/>
                </a:lnTo>
                <a:lnTo>
                  <a:pt x="48580" y="64125"/>
                </a:lnTo>
                <a:lnTo>
                  <a:pt x="48886" y="64227"/>
                </a:lnTo>
                <a:lnTo>
                  <a:pt x="48273" y="63716"/>
                </a:lnTo>
                <a:lnTo>
                  <a:pt x="44284" y="63614"/>
                </a:lnTo>
                <a:lnTo>
                  <a:pt x="45000" y="62795"/>
                </a:lnTo>
                <a:lnTo>
                  <a:pt x="45102" y="61159"/>
                </a:lnTo>
                <a:lnTo>
                  <a:pt x="45409" y="60648"/>
                </a:lnTo>
                <a:lnTo>
                  <a:pt x="45511" y="61261"/>
                </a:lnTo>
                <a:lnTo>
                  <a:pt x="46023" y="60136"/>
                </a:lnTo>
                <a:lnTo>
                  <a:pt x="45818" y="60239"/>
                </a:lnTo>
                <a:lnTo>
                  <a:pt x="46125" y="59932"/>
                </a:lnTo>
                <a:lnTo>
                  <a:pt x="46125" y="59625"/>
                </a:lnTo>
                <a:lnTo>
                  <a:pt x="46534" y="58807"/>
                </a:lnTo>
                <a:lnTo>
                  <a:pt x="46432" y="57989"/>
                </a:lnTo>
                <a:lnTo>
                  <a:pt x="43875" y="58295"/>
                </a:lnTo>
                <a:lnTo>
                  <a:pt x="42955" y="60239"/>
                </a:lnTo>
                <a:lnTo>
                  <a:pt x="42341" y="60648"/>
                </a:lnTo>
                <a:lnTo>
                  <a:pt x="42545" y="60648"/>
                </a:lnTo>
                <a:lnTo>
                  <a:pt x="42443" y="60955"/>
                </a:lnTo>
                <a:lnTo>
                  <a:pt x="39477" y="61261"/>
                </a:lnTo>
                <a:lnTo>
                  <a:pt x="38557" y="60750"/>
                </a:lnTo>
                <a:lnTo>
                  <a:pt x="38557" y="60750"/>
                </a:lnTo>
                <a:lnTo>
                  <a:pt x="38659" y="60852"/>
                </a:lnTo>
                <a:lnTo>
                  <a:pt x="38659" y="60852"/>
                </a:lnTo>
                <a:lnTo>
                  <a:pt x="38352" y="60648"/>
                </a:lnTo>
                <a:lnTo>
                  <a:pt x="38352" y="60648"/>
                </a:lnTo>
                <a:lnTo>
                  <a:pt x="38557" y="60750"/>
                </a:lnTo>
                <a:lnTo>
                  <a:pt x="37432" y="57989"/>
                </a:lnTo>
                <a:lnTo>
                  <a:pt x="37432" y="58193"/>
                </a:lnTo>
                <a:lnTo>
                  <a:pt x="37227" y="57375"/>
                </a:lnTo>
                <a:lnTo>
                  <a:pt x="37432" y="57989"/>
                </a:lnTo>
                <a:lnTo>
                  <a:pt x="38455" y="52159"/>
                </a:lnTo>
                <a:lnTo>
                  <a:pt x="38250" y="51750"/>
                </a:lnTo>
                <a:lnTo>
                  <a:pt x="38761" y="51545"/>
                </a:lnTo>
                <a:lnTo>
                  <a:pt x="38761" y="51341"/>
                </a:lnTo>
                <a:lnTo>
                  <a:pt x="39068" y="51136"/>
                </a:lnTo>
                <a:lnTo>
                  <a:pt x="38966" y="51136"/>
                </a:lnTo>
                <a:lnTo>
                  <a:pt x="39170" y="51034"/>
                </a:lnTo>
                <a:lnTo>
                  <a:pt x="39375" y="50830"/>
                </a:lnTo>
                <a:lnTo>
                  <a:pt x="39682" y="50727"/>
                </a:lnTo>
                <a:lnTo>
                  <a:pt x="39580" y="50523"/>
                </a:lnTo>
                <a:lnTo>
                  <a:pt x="40091" y="50625"/>
                </a:lnTo>
                <a:lnTo>
                  <a:pt x="41216" y="49909"/>
                </a:lnTo>
                <a:lnTo>
                  <a:pt x="41216" y="49705"/>
                </a:lnTo>
                <a:lnTo>
                  <a:pt x="41420" y="49398"/>
                </a:lnTo>
                <a:lnTo>
                  <a:pt x="41420" y="49602"/>
                </a:lnTo>
                <a:lnTo>
                  <a:pt x="41625" y="49602"/>
                </a:lnTo>
                <a:lnTo>
                  <a:pt x="41318" y="49807"/>
                </a:lnTo>
                <a:lnTo>
                  <a:pt x="42341" y="49193"/>
                </a:lnTo>
                <a:lnTo>
                  <a:pt x="43773" y="49602"/>
                </a:lnTo>
                <a:lnTo>
                  <a:pt x="43977" y="49398"/>
                </a:lnTo>
                <a:lnTo>
                  <a:pt x="44489" y="49602"/>
                </a:lnTo>
                <a:lnTo>
                  <a:pt x="44489" y="49909"/>
                </a:lnTo>
                <a:lnTo>
                  <a:pt x="44386" y="49909"/>
                </a:lnTo>
                <a:lnTo>
                  <a:pt x="45205" y="50114"/>
                </a:lnTo>
                <a:lnTo>
                  <a:pt x="45409" y="49705"/>
                </a:lnTo>
                <a:lnTo>
                  <a:pt x="45920" y="50216"/>
                </a:lnTo>
                <a:lnTo>
                  <a:pt x="46125" y="50216"/>
                </a:lnTo>
                <a:lnTo>
                  <a:pt x="45818" y="49705"/>
                </a:lnTo>
                <a:lnTo>
                  <a:pt x="46227" y="49091"/>
                </a:lnTo>
                <a:lnTo>
                  <a:pt x="46227" y="49091"/>
                </a:lnTo>
                <a:lnTo>
                  <a:pt x="45920" y="49295"/>
                </a:lnTo>
                <a:lnTo>
                  <a:pt x="46023" y="48989"/>
                </a:lnTo>
                <a:lnTo>
                  <a:pt x="45307" y="49091"/>
                </a:lnTo>
                <a:lnTo>
                  <a:pt x="47557" y="48477"/>
                </a:lnTo>
                <a:lnTo>
                  <a:pt x="47557" y="48477"/>
                </a:lnTo>
                <a:lnTo>
                  <a:pt x="47455" y="48989"/>
                </a:lnTo>
                <a:lnTo>
                  <a:pt x="47966" y="48784"/>
                </a:lnTo>
                <a:lnTo>
                  <a:pt x="47966" y="48886"/>
                </a:lnTo>
                <a:lnTo>
                  <a:pt x="48477" y="48580"/>
                </a:lnTo>
                <a:lnTo>
                  <a:pt x="48477" y="48580"/>
                </a:lnTo>
                <a:lnTo>
                  <a:pt x="48170" y="48886"/>
                </a:lnTo>
                <a:lnTo>
                  <a:pt x="48886" y="48784"/>
                </a:lnTo>
                <a:lnTo>
                  <a:pt x="49602" y="48886"/>
                </a:lnTo>
                <a:lnTo>
                  <a:pt x="49500" y="49091"/>
                </a:lnTo>
                <a:lnTo>
                  <a:pt x="49655" y="49401"/>
                </a:lnTo>
                <a:lnTo>
                  <a:pt x="49655" y="49401"/>
                </a:lnTo>
                <a:lnTo>
                  <a:pt x="51239" y="49500"/>
                </a:lnTo>
                <a:lnTo>
                  <a:pt x="51750" y="50216"/>
                </a:lnTo>
                <a:lnTo>
                  <a:pt x="51443" y="51545"/>
                </a:lnTo>
                <a:lnTo>
                  <a:pt x="51648" y="51239"/>
                </a:lnTo>
                <a:lnTo>
                  <a:pt x="51852" y="51341"/>
                </a:lnTo>
                <a:lnTo>
                  <a:pt x="51443" y="51750"/>
                </a:lnTo>
                <a:lnTo>
                  <a:pt x="52670" y="54102"/>
                </a:lnTo>
                <a:lnTo>
                  <a:pt x="52875" y="54102"/>
                </a:lnTo>
                <a:lnTo>
                  <a:pt x="53485" y="53390"/>
                </a:lnTo>
                <a:lnTo>
                  <a:pt x="53485" y="53390"/>
                </a:lnTo>
                <a:lnTo>
                  <a:pt x="53403" y="50915"/>
                </a:lnTo>
                <a:lnTo>
                  <a:pt x="53591" y="50727"/>
                </a:lnTo>
                <a:lnTo>
                  <a:pt x="53489" y="47761"/>
                </a:lnTo>
                <a:lnTo>
                  <a:pt x="53693" y="47659"/>
                </a:lnTo>
                <a:lnTo>
                  <a:pt x="54307" y="46636"/>
                </a:lnTo>
                <a:lnTo>
                  <a:pt x="54307" y="46841"/>
                </a:lnTo>
                <a:lnTo>
                  <a:pt x="54409" y="46739"/>
                </a:lnTo>
                <a:lnTo>
                  <a:pt x="54409" y="46636"/>
                </a:lnTo>
                <a:lnTo>
                  <a:pt x="55841" y="45716"/>
                </a:lnTo>
                <a:lnTo>
                  <a:pt x="55841" y="45818"/>
                </a:lnTo>
                <a:lnTo>
                  <a:pt x="57170" y="44898"/>
                </a:lnTo>
                <a:lnTo>
                  <a:pt x="57170" y="45102"/>
                </a:lnTo>
                <a:lnTo>
                  <a:pt x="57784" y="44284"/>
                </a:lnTo>
                <a:lnTo>
                  <a:pt x="58705" y="44080"/>
                </a:lnTo>
                <a:lnTo>
                  <a:pt x="58193" y="43875"/>
                </a:lnTo>
                <a:lnTo>
                  <a:pt x="58602" y="43875"/>
                </a:lnTo>
                <a:lnTo>
                  <a:pt x="58295" y="43466"/>
                </a:lnTo>
                <a:lnTo>
                  <a:pt x="59420" y="43364"/>
                </a:lnTo>
                <a:lnTo>
                  <a:pt x="59523" y="43057"/>
                </a:lnTo>
                <a:lnTo>
                  <a:pt x="59523" y="43057"/>
                </a:lnTo>
                <a:lnTo>
                  <a:pt x="59216" y="43364"/>
                </a:lnTo>
                <a:lnTo>
                  <a:pt x="58705" y="43057"/>
                </a:lnTo>
                <a:lnTo>
                  <a:pt x="58807" y="42750"/>
                </a:lnTo>
                <a:lnTo>
                  <a:pt x="59216" y="42852"/>
                </a:lnTo>
                <a:lnTo>
                  <a:pt x="59318" y="42750"/>
                </a:lnTo>
                <a:lnTo>
                  <a:pt x="59523" y="42852"/>
                </a:lnTo>
                <a:lnTo>
                  <a:pt x="59523" y="42545"/>
                </a:lnTo>
                <a:lnTo>
                  <a:pt x="59420" y="42034"/>
                </a:lnTo>
                <a:lnTo>
                  <a:pt x="59216" y="41932"/>
                </a:lnTo>
                <a:lnTo>
                  <a:pt x="58705" y="41625"/>
                </a:lnTo>
                <a:lnTo>
                  <a:pt x="59114" y="41727"/>
                </a:lnTo>
                <a:lnTo>
                  <a:pt x="59216" y="41932"/>
                </a:lnTo>
                <a:lnTo>
                  <a:pt x="59216" y="41932"/>
                </a:lnTo>
                <a:lnTo>
                  <a:pt x="59114" y="41420"/>
                </a:lnTo>
                <a:lnTo>
                  <a:pt x="59420" y="41420"/>
                </a:lnTo>
                <a:lnTo>
                  <a:pt x="59523" y="41318"/>
                </a:lnTo>
                <a:lnTo>
                  <a:pt x="59011" y="40705"/>
                </a:lnTo>
                <a:lnTo>
                  <a:pt x="59523" y="41216"/>
                </a:lnTo>
                <a:lnTo>
                  <a:pt x="59523" y="40807"/>
                </a:lnTo>
                <a:lnTo>
                  <a:pt x="58909" y="40500"/>
                </a:lnTo>
                <a:lnTo>
                  <a:pt x="59318" y="39989"/>
                </a:lnTo>
                <a:lnTo>
                  <a:pt x="59011" y="40500"/>
                </a:lnTo>
                <a:lnTo>
                  <a:pt x="59216" y="40398"/>
                </a:lnTo>
                <a:lnTo>
                  <a:pt x="59216" y="40602"/>
                </a:lnTo>
                <a:lnTo>
                  <a:pt x="59318" y="40500"/>
                </a:lnTo>
                <a:lnTo>
                  <a:pt x="59625" y="40807"/>
                </a:lnTo>
                <a:lnTo>
                  <a:pt x="59523" y="40295"/>
                </a:lnTo>
                <a:lnTo>
                  <a:pt x="59727" y="40500"/>
                </a:lnTo>
                <a:lnTo>
                  <a:pt x="59830" y="39580"/>
                </a:lnTo>
                <a:lnTo>
                  <a:pt x="60034" y="39477"/>
                </a:lnTo>
                <a:lnTo>
                  <a:pt x="60034" y="39580"/>
                </a:lnTo>
                <a:lnTo>
                  <a:pt x="60136" y="39375"/>
                </a:lnTo>
                <a:lnTo>
                  <a:pt x="60136" y="39477"/>
                </a:lnTo>
                <a:lnTo>
                  <a:pt x="60443" y="39273"/>
                </a:lnTo>
                <a:lnTo>
                  <a:pt x="60443" y="39375"/>
                </a:lnTo>
                <a:lnTo>
                  <a:pt x="60341" y="39477"/>
                </a:lnTo>
                <a:lnTo>
                  <a:pt x="60443" y="39477"/>
                </a:lnTo>
                <a:lnTo>
                  <a:pt x="60034" y="39784"/>
                </a:lnTo>
                <a:lnTo>
                  <a:pt x="60136" y="39784"/>
                </a:lnTo>
                <a:lnTo>
                  <a:pt x="59830" y="40193"/>
                </a:lnTo>
                <a:lnTo>
                  <a:pt x="60136" y="40295"/>
                </a:lnTo>
                <a:lnTo>
                  <a:pt x="60136" y="40500"/>
                </a:lnTo>
                <a:lnTo>
                  <a:pt x="60034" y="40705"/>
                </a:lnTo>
                <a:lnTo>
                  <a:pt x="60034" y="40909"/>
                </a:lnTo>
                <a:lnTo>
                  <a:pt x="60136" y="40909"/>
                </a:lnTo>
                <a:lnTo>
                  <a:pt x="59727" y="41830"/>
                </a:lnTo>
                <a:lnTo>
                  <a:pt x="60750" y="40500"/>
                </a:lnTo>
                <a:lnTo>
                  <a:pt x="60750" y="39375"/>
                </a:lnTo>
                <a:lnTo>
                  <a:pt x="61057" y="39886"/>
                </a:lnTo>
                <a:lnTo>
                  <a:pt x="62182" y="38864"/>
                </a:lnTo>
                <a:lnTo>
                  <a:pt x="62386" y="38455"/>
                </a:lnTo>
                <a:lnTo>
                  <a:pt x="62284" y="38250"/>
                </a:lnTo>
                <a:lnTo>
                  <a:pt x="62591" y="37636"/>
                </a:lnTo>
                <a:lnTo>
                  <a:pt x="62489" y="38148"/>
                </a:lnTo>
                <a:lnTo>
                  <a:pt x="64943" y="37125"/>
                </a:lnTo>
                <a:lnTo>
                  <a:pt x="65045" y="37227"/>
                </a:lnTo>
                <a:lnTo>
                  <a:pt x="65148" y="37125"/>
                </a:lnTo>
                <a:lnTo>
                  <a:pt x="65148" y="37125"/>
                </a:lnTo>
                <a:lnTo>
                  <a:pt x="65045" y="37432"/>
                </a:lnTo>
                <a:lnTo>
                  <a:pt x="65557" y="37227"/>
                </a:lnTo>
                <a:lnTo>
                  <a:pt x="65557" y="37227"/>
                </a:lnTo>
                <a:lnTo>
                  <a:pt x="65455" y="37330"/>
                </a:lnTo>
                <a:lnTo>
                  <a:pt x="66068" y="37227"/>
                </a:lnTo>
                <a:lnTo>
                  <a:pt x="65966" y="36818"/>
                </a:lnTo>
                <a:lnTo>
                  <a:pt x="65761" y="37125"/>
                </a:lnTo>
                <a:lnTo>
                  <a:pt x="65455" y="36614"/>
                </a:lnTo>
                <a:lnTo>
                  <a:pt x="66784" y="35080"/>
                </a:lnTo>
                <a:lnTo>
                  <a:pt x="66886" y="35182"/>
                </a:lnTo>
                <a:lnTo>
                  <a:pt x="66989" y="34977"/>
                </a:lnTo>
                <a:lnTo>
                  <a:pt x="66989" y="35080"/>
                </a:lnTo>
                <a:lnTo>
                  <a:pt x="67091" y="34875"/>
                </a:lnTo>
                <a:lnTo>
                  <a:pt x="67091" y="35080"/>
                </a:lnTo>
                <a:lnTo>
                  <a:pt x="67193" y="34977"/>
                </a:lnTo>
                <a:lnTo>
                  <a:pt x="68011" y="34364"/>
                </a:lnTo>
                <a:lnTo>
                  <a:pt x="68011" y="34466"/>
                </a:lnTo>
                <a:lnTo>
                  <a:pt x="67909" y="34568"/>
                </a:lnTo>
                <a:lnTo>
                  <a:pt x="68114" y="34670"/>
                </a:lnTo>
                <a:lnTo>
                  <a:pt x="68216" y="34364"/>
                </a:lnTo>
                <a:lnTo>
                  <a:pt x="68523" y="34568"/>
                </a:lnTo>
                <a:lnTo>
                  <a:pt x="69136" y="34261"/>
                </a:lnTo>
                <a:lnTo>
                  <a:pt x="69545" y="33648"/>
                </a:lnTo>
                <a:lnTo>
                  <a:pt x="70568" y="33443"/>
                </a:lnTo>
                <a:lnTo>
                  <a:pt x="70466" y="33545"/>
                </a:lnTo>
                <a:lnTo>
                  <a:pt x="71795" y="32932"/>
                </a:lnTo>
                <a:lnTo>
                  <a:pt x="72102" y="33034"/>
                </a:lnTo>
                <a:lnTo>
                  <a:pt x="71386" y="33443"/>
                </a:lnTo>
                <a:lnTo>
                  <a:pt x="72716" y="33443"/>
                </a:lnTo>
                <a:lnTo>
                  <a:pt x="71898" y="33852"/>
                </a:lnTo>
                <a:lnTo>
                  <a:pt x="71898" y="33545"/>
                </a:lnTo>
                <a:lnTo>
                  <a:pt x="71795" y="33545"/>
                </a:lnTo>
                <a:lnTo>
                  <a:pt x="70568" y="34261"/>
                </a:lnTo>
                <a:lnTo>
                  <a:pt x="70568" y="34261"/>
                </a:lnTo>
                <a:lnTo>
                  <a:pt x="70364" y="34364"/>
                </a:lnTo>
                <a:lnTo>
                  <a:pt x="69955" y="35182"/>
                </a:lnTo>
                <a:lnTo>
                  <a:pt x="70261" y="35386"/>
                </a:lnTo>
                <a:lnTo>
                  <a:pt x="71795" y="34364"/>
                </a:lnTo>
                <a:lnTo>
                  <a:pt x="71795" y="34466"/>
                </a:lnTo>
                <a:lnTo>
                  <a:pt x="71898" y="34261"/>
                </a:lnTo>
                <a:lnTo>
                  <a:pt x="74250" y="33648"/>
                </a:lnTo>
                <a:lnTo>
                  <a:pt x="74250" y="33443"/>
                </a:lnTo>
                <a:lnTo>
                  <a:pt x="74250" y="33136"/>
                </a:lnTo>
                <a:lnTo>
                  <a:pt x="73943" y="32932"/>
                </a:lnTo>
                <a:lnTo>
                  <a:pt x="73227" y="33239"/>
                </a:lnTo>
                <a:lnTo>
                  <a:pt x="73330" y="33136"/>
                </a:lnTo>
                <a:lnTo>
                  <a:pt x="72307" y="32830"/>
                </a:lnTo>
                <a:lnTo>
                  <a:pt x="72511" y="32727"/>
                </a:lnTo>
                <a:lnTo>
                  <a:pt x="72000" y="32420"/>
                </a:lnTo>
                <a:lnTo>
                  <a:pt x="72000" y="31807"/>
                </a:lnTo>
                <a:lnTo>
                  <a:pt x="71693" y="31705"/>
                </a:lnTo>
                <a:lnTo>
                  <a:pt x="72409" y="31091"/>
                </a:lnTo>
                <a:lnTo>
                  <a:pt x="72146" y="31003"/>
                </a:lnTo>
                <a:lnTo>
                  <a:pt x="72146" y="31003"/>
                </a:lnTo>
                <a:lnTo>
                  <a:pt x="71795" y="31091"/>
                </a:lnTo>
                <a:lnTo>
                  <a:pt x="70875" y="30784"/>
                </a:lnTo>
                <a:lnTo>
                  <a:pt x="72102" y="30784"/>
                </a:lnTo>
                <a:lnTo>
                  <a:pt x="72818" y="29966"/>
                </a:lnTo>
                <a:lnTo>
                  <a:pt x="70568" y="29966"/>
                </a:lnTo>
                <a:lnTo>
                  <a:pt x="63307" y="33852"/>
                </a:lnTo>
                <a:lnTo>
                  <a:pt x="63307" y="33852"/>
                </a:lnTo>
                <a:lnTo>
                  <a:pt x="68114" y="31091"/>
                </a:lnTo>
                <a:lnTo>
                  <a:pt x="67602" y="30375"/>
                </a:lnTo>
                <a:lnTo>
                  <a:pt x="79977" y="27205"/>
                </a:lnTo>
                <a:lnTo>
                  <a:pt x="80795" y="26489"/>
                </a:lnTo>
                <a:lnTo>
                  <a:pt x="80591" y="26284"/>
                </a:lnTo>
                <a:lnTo>
                  <a:pt x="81000" y="26080"/>
                </a:lnTo>
                <a:lnTo>
                  <a:pt x="81205" y="25466"/>
                </a:lnTo>
                <a:lnTo>
                  <a:pt x="80898" y="25159"/>
                </a:lnTo>
                <a:lnTo>
                  <a:pt x="80080" y="25364"/>
                </a:lnTo>
                <a:lnTo>
                  <a:pt x="79977" y="25261"/>
                </a:lnTo>
                <a:lnTo>
                  <a:pt x="80386" y="24852"/>
                </a:lnTo>
                <a:lnTo>
                  <a:pt x="79875" y="24750"/>
                </a:lnTo>
                <a:lnTo>
                  <a:pt x="77727" y="25568"/>
                </a:lnTo>
                <a:lnTo>
                  <a:pt x="78034" y="25364"/>
                </a:lnTo>
                <a:lnTo>
                  <a:pt x="77830" y="25261"/>
                </a:lnTo>
                <a:lnTo>
                  <a:pt x="80182" y="24545"/>
                </a:lnTo>
                <a:lnTo>
                  <a:pt x="80182" y="24034"/>
                </a:lnTo>
                <a:lnTo>
                  <a:pt x="79773" y="24136"/>
                </a:lnTo>
                <a:lnTo>
                  <a:pt x="79261" y="23727"/>
                </a:lnTo>
                <a:lnTo>
                  <a:pt x="78648" y="24034"/>
                </a:lnTo>
                <a:lnTo>
                  <a:pt x="79159" y="23727"/>
                </a:lnTo>
                <a:lnTo>
                  <a:pt x="78852" y="23625"/>
                </a:lnTo>
                <a:lnTo>
                  <a:pt x="78239" y="23830"/>
                </a:lnTo>
                <a:lnTo>
                  <a:pt x="78648" y="23523"/>
                </a:lnTo>
                <a:lnTo>
                  <a:pt x="78648" y="23114"/>
                </a:lnTo>
                <a:lnTo>
                  <a:pt x="78545" y="23216"/>
                </a:lnTo>
                <a:lnTo>
                  <a:pt x="78443" y="23011"/>
                </a:lnTo>
                <a:lnTo>
                  <a:pt x="77932" y="22909"/>
                </a:lnTo>
                <a:lnTo>
                  <a:pt x="78136" y="22705"/>
                </a:lnTo>
                <a:lnTo>
                  <a:pt x="77830" y="22705"/>
                </a:lnTo>
                <a:lnTo>
                  <a:pt x="78136" y="22602"/>
                </a:lnTo>
                <a:lnTo>
                  <a:pt x="77727" y="22500"/>
                </a:lnTo>
                <a:lnTo>
                  <a:pt x="77932" y="22398"/>
                </a:lnTo>
                <a:lnTo>
                  <a:pt x="77523" y="22193"/>
                </a:lnTo>
                <a:lnTo>
                  <a:pt x="78341" y="22091"/>
                </a:lnTo>
                <a:lnTo>
                  <a:pt x="77727" y="21477"/>
                </a:lnTo>
                <a:lnTo>
                  <a:pt x="78341" y="21170"/>
                </a:lnTo>
                <a:lnTo>
                  <a:pt x="78034" y="20864"/>
                </a:lnTo>
                <a:lnTo>
                  <a:pt x="77420" y="20966"/>
                </a:lnTo>
                <a:lnTo>
                  <a:pt x="77420" y="20966"/>
                </a:lnTo>
                <a:lnTo>
                  <a:pt x="78136" y="20557"/>
                </a:lnTo>
                <a:lnTo>
                  <a:pt x="77318" y="20659"/>
                </a:lnTo>
                <a:lnTo>
                  <a:pt x="77318" y="20659"/>
                </a:lnTo>
                <a:lnTo>
                  <a:pt x="77932" y="20455"/>
                </a:lnTo>
                <a:lnTo>
                  <a:pt x="77727" y="20148"/>
                </a:lnTo>
                <a:lnTo>
                  <a:pt x="77932" y="20045"/>
                </a:lnTo>
                <a:lnTo>
                  <a:pt x="77318" y="20045"/>
                </a:lnTo>
                <a:lnTo>
                  <a:pt x="77727" y="19943"/>
                </a:lnTo>
                <a:lnTo>
                  <a:pt x="77523" y="19636"/>
                </a:lnTo>
                <a:lnTo>
                  <a:pt x="77727" y="19534"/>
                </a:lnTo>
                <a:lnTo>
                  <a:pt x="77625" y="19330"/>
                </a:lnTo>
                <a:lnTo>
                  <a:pt x="77420" y="19330"/>
                </a:lnTo>
                <a:lnTo>
                  <a:pt x="77216" y="19125"/>
                </a:lnTo>
                <a:lnTo>
                  <a:pt x="77216" y="18818"/>
                </a:lnTo>
                <a:lnTo>
                  <a:pt x="76705" y="19739"/>
                </a:lnTo>
                <a:lnTo>
                  <a:pt x="76398" y="19739"/>
                </a:lnTo>
                <a:lnTo>
                  <a:pt x="76295" y="20045"/>
                </a:lnTo>
                <a:lnTo>
                  <a:pt x="75580" y="20557"/>
                </a:lnTo>
                <a:lnTo>
                  <a:pt x="75477" y="20250"/>
                </a:lnTo>
                <a:lnTo>
                  <a:pt x="74148" y="21068"/>
                </a:lnTo>
                <a:lnTo>
                  <a:pt x="74250" y="20659"/>
                </a:lnTo>
                <a:lnTo>
                  <a:pt x="73943" y="20864"/>
                </a:lnTo>
                <a:lnTo>
                  <a:pt x="73841" y="20761"/>
                </a:lnTo>
                <a:lnTo>
                  <a:pt x="73739" y="20761"/>
                </a:lnTo>
                <a:lnTo>
                  <a:pt x="73943" y="20250"/>
                </a:lnTo>
                <a:lnTo>
                  <a:pt x="72716" y="20250"/>
                </a:lnTo>
                <a:lnTo>
                  <a:pt x="73534" y="19739"/>
                </a:lnTo>
                <a:lnTo>
                  <a:pt x="73330" y="19739"/>
                </a:lnTo>
                <a:lnTo>
                  <a:pt x="73534" y="19330"/>
                </a:lnTo>
                <a:lnTo>
                  <a:pt x="72920" y="19125"/>
                </a:lnTo>
                <a:lnTo>
                  <a:pt x="73636" y="19023"/>
                </a:lnTo>
                <a:lnTo>
                  <a:pt x="74148" y="18102"/>
                </a:lnTo>
                <a:lnTo>
                  <a:pt x="74148" y="18102"/>
                </a:lnTo>
                <a:lnTo>
                  <a:pt x="73841" y="18307"/>
                </a:lnTo>
                <a:lnTo>
                  <a:pt x="72716" y="17795"/>
                </a:lnTo>
                <a:lnTo>
                  <a:pt x="73023" y="17591"/>
                </a:lnTo>
                <a:lnTo>
                  <a:pt x="72511" y="17591"/>
                </a:lnTo>
                <a:lnTo>
                  <a:pt x="72000" y="16875"/>
                </a:lnTo>
                <a:lnTo>
                  <a:pt x="70364" y="17080"/>
                </a:lnTo>
                <a:lnTo>
                  <a:pt x="70466" y="16977"/>
                </a:lnTo>
                <a:lnTo>
                  <a:pt x="68932" y="16875"/>
                </a:lnTo>
                <a:lnTo>
                  <a:pt x="68727" y="17693"/>
                </a:lnTo>
                <a:lnTo>
                  <a:pt x="67909" y="18307"/>
                </a:lnTo>
                <a:lnTo>
                  <a:pt x="68318" y="18307"/>
                </a:lnTo>
                <a:lnTo>
                  <a:pt x="67909" y="19023"/>
                </a:lnTo>
                <a:lnTo>
                  <a:pt x="68114" y="19125"/>
                </a:lnTo>
                <a:lnTo>
                  <a:pt x="66580" y="20250"/>
                </a:lnTo>
                <a:lnTo>
                  <a:pt x="67193" y="21784"/>
                </a:lnTo>
                <a:lnTo>
                  <a:pt x="63511" y="24239"/>
                </a:lnTo>
                <a:lnTo>
                  <a:pt x="63716" y="24750"/>
                </a:lnTo>
                <a:lnTo>
                  <a:pt x="63614" y="24750"/>
                </a:lnTo>
                <a:lnTo>
                  <a:pt x="63716" y="25057"/>
                </a:lnTo>
                <a:lnTo>
                  <a:pt x="63307" y="26591"/>
                </a:lnTo>
                <a:lnTo>
                  <a:pt x="62693" y="27000"/>
                </a:lnTo>
                <a:lnTo>
                  <a:pt x="62795" y="27307"/>
                </a:lnTo>
                <a:lnTo>
                  <a:pt x="62489" y="27614"/>
                </a:lnTo>
                <a:lnTo>
                  <a:pt x="62386" y="27205"/>
                </a:lnTo>
                <a:lnTo>
                  <a:pt x="61977" y="27511"/>
                </a:lnTo>
                <a:lnTo>
                  <a:pt x="61977" y="28023"/>
                </a:lnTo>
                <a:lnTo>
                  <a:pt x="60955" y="27716"/>
                </a:lnTo>
                <a:lnTo>
                  <a:pt x="61364" y="27000"/>
                </a:lnTo>
                <a:lnTo>
                  <a:pt x="60648" y="26591"/>
                </a:lnTo>
                <a:lnTo>
                  <a:pt x="61466" y="24341"/>
                </a:lnTo>
                <a:lnTo>
                  <a:pt x="60852" y="23625"/>
                </a:lnTo>
                <a:lnTo>
                  <a:pt x="59420" y="23830"/>
                </a:lnTo>
                <a:lnTo>
                  <a:pt x="59216" y="23216"/>
                </a:lnTo>
                <a:lnTo>
                  <a:pt x="57682" y="22091"/>
                </a:lnTo>
                <a:lnTo>
                  <a:pt x="55227" y="21989"/>
                </a:lnTo>
                <a:lnTo>
                  <a:pt x="55330" y="21886"/>
                </a:lnTo>
                <a:lnTo>
                  <a:pt x="54920" y="22091"/>
                </a:lnTo>
                <a:lnTo>
                  <a:pt x="55636" y="20761"/>
                </a:lnTo>
                <a:lnTo>
                  <a:pt x="55534" y="20250"/>
                </a:lnTo>
                <a:lnTo>
                  <a:pt x="54614" y="20761"/>
                </a:lnTo>
                <a:lnTo>
                  <a:pt x="54920" y="20352"/>
                </a:lnTo>
                <a:lnTo>
                  <a:pt x="54716" y="20045"/>
                </a:lnTo>
                <a:lnTo>
                  <a:pt x="57580" y="17489"/>
                </a:lnTo>
                <a:lnTo>
                  <a:pt x="57580" y="17284"/>
                </a:lnTo>
                <a:lnTo>
                  <a:pt x="58091" y="16875"/>
                </a:lnTo>
                <a:lnTo>
                  <a:pt x="58398" y="17080"/>
                </a:lnTo>
                <a:lnTo>
                  <a:pt x="58398" y="16875"/>
                </a:lnTo>
                <a:lnTo>
                  <a:pt x="59114" y="16670"/>
                </a:lnTo>
                <a:lnTo>
                  <a:pt x="59216" y="16466"/>
                </a:lnTo>
                <a:lnTo>
                  <a:pt x="60136" y="16364"/>
                </a:lnTo>
                <a:lnTo>
                  <a:pt x="60239" y="15852"/>
                </a:lnTo>
                <a:lnTo>
                  <a:pt x="59830" y="15648"/>
                </a:lnTo>
                <a:lnTo>
                  <a:pt x="59420" y="15852"/>
                </a:lnTo>
                <a:lnTo>
                  <a:pt x="59727" y="15648"/>
                </a:lnTo>
                <a:lnTo>
                  <a:pt x="59011" y="15443"/>
                </a:lnTo>
                <a:lnTo>
                  <a:pt x="58909" y="15239"/>
                </a:lnTo>
                <a:lnTo>
                  <a:pt x="59932" y="15545"/>
                </a:lnTo>
                <a:lnTo>
                  <a:pt x="59932" y="15648"/>
                </a:lnTo>
                <a:lnTo>
                  <a:pt x="64227" y="14318"/>
                </a:lnTo>
                <a:lnTo>
                  <a:pt x="61670" y="13602"/>
                </a:lnTo>
                <a:lnTo>
                  <a:pt x="62693" y="13705"/>
                </a:lnTo>
                <a:lnTo>
                  <a:pt x="64330" y="14114"/>
                </a:lnTo>
                <a:lnTo>
                  <a:pt x="65455" y="13602"/>
                </a:lnTo>
                <a:lnTo>
                  <a:pt x="65250" y="13193"/>
                </a:lnTo>
                <a:lnTo>
                  <a:pt x="66170" y="13091"/>
                </a:lnTo>
                <a:lnTo>
                  <a:pt x="66375" y="13398"/>
                </a:lnTo>
                <a:lnTo>
                  <a:pt x="66784" y="13295"/>
                </a:lnTo>
                <a:lnTo>
                  <a:pt x="67091" y="13091"/>
                </a:lnTo>
                <a:lnTo>
                  <a:pt x="66580" y="12784"/>
                </a:lnTo>
                <a:lnTo>
                  <a:pt x="66580" y="12784"/>
                </a:lnTo>
                <a:lnTo>
                  <a:pt x="67091" y="12886"/>
                </a:lnTo>
                <a:lnTo>
                  <a:pt x="67398" y="13295"/>
                </a:lnTo>
                <a:lnTo>
                  <a:pt x="69545" y="12273"/>
                </a:lnTo>
                <a:lnTo>
                  <a:pt x="69443" y="11659"/>
                </a:lnTo>
                <a:lnTo>
                  <a:pt x="69955" y="11045"/>
                </a:lnTo>
                <a:lnTo>
                  <a:pt x="70568" y="10841"/>
                </a:lnTo>
                <a:lnTo>
                  <a:pt x="69955" y="10739"/>
                </a:lnTo>
                <a:lnTo>
                  <a:pt x="69852" y="10534"/>
                </a:lnTo>
                <a:lnTo>
                  <a:pt x="70159" y="10432"/>
                </a:lnTo>
                <a:lnTo>
                  <a:pt x="68216" y="10227"/>
                </a:lnTo>
                <a:lnTo>
                  <a:pt x="67909" y="10739"/>
                </a:lnTo>
                <a:lnTo>
                  <a:pt x="68114" y="10943"/>
                </a:lnTo>
                <a:lnTo>
                  <a:pt x="67807" y="11045"/>
                </a:lnTo>
                <a:lnTo>
                  <a:pt x="68011" y="11148"/>
                </a:lnTo>
                <a:lnTo>
                  <a:pt x="65352" y="12580"/>
                </a:lnTo>
                <a:lnTo>
                  <a:pt x="65148" y="11761"/>
                </a:lnTo>
                <a:lnTo>
                  <a:pt x="65352" y="11557"/>
                </a:lnTo>
                <a:lnTo>
                  <a:pt x="65455" y="11557"/>
                </a:lnTo>
                <a:lnTo>
                  <a:pt x="65864" y="11045"/>
                </a:lnTo>
                <a:lnTo>
                  <a:pt x="64841" y="11045"/>
                </a:lnTo>
                <a:lnTo>
                  <a:pt x="64023" y="11557"/>
                </a:lnTo>
                <a:lnTo>
                  <a:pt x="64023" y="11557"/>
                </a:lnTo>
                <a:lnTo>
                  <a:pt x="64125" y="10739"/>
                </a:lnTo>
                <a:lnTo>
                  <a:pt x="64739" y="10534"/>
                </a:lnTo>
                <a:lnTo>
                  <a:pt x="64125" y="10534"/>
                </a:lnTo>
                <a:lnTo>
                  <a:pt x="64432" y="10432"/>
                </a:lnTo>
                <a:lnTo>
                  <a:pt x="63307" y="10330"/>
                </a:lnTo>
                <a:lnTo>
                  <a:pt x="64125" y="10023"/>
                </a:lnTo>
                <a:lnTo>
                  <a:pt x="63818" y="10023"/>
                </a:lnTo>
                <a:lnTo>
                  <a:pt x="64330" y="9920"/>
                </a:lnTo>
                <a:lnTo>
                  <a:pt x="64125" y="9409"/>
                </a:lnTo>
                <a:lnTo>
                  <a:pt x="64432" y="9000"/>
                </a:lnTo>
                <a:lnTo>
                  <a:pt x="64227" y="8591"/>
                </a:lnTo>
                <a:lnTo>
                  <a:pt x="63920" y="8386"/>
                </a:lnTo>
                <a:close/>
              </a:path>
            </a:pathLst>
          </a:custGeom>
          <a:solidFill>
            <a:srgbClr val="1155CC">
              <a:alpha val="49620"/>
            </a:srgbClr>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626" name="Shape 626"/>
          <p:cNvSpPr txBox="1">
            <a:spLocks noGrp="1"/>
          </p:cNvSpPr>
          <p:nvPr>
            <p:ph type="title" idx="4294967295"/>
          </p:nvPr>
        </p:nvSpPr>
        <p:spPr>
          <a:xfrm>
            <a:off x="255956" y="371263"/>
            <a:ext cx="8501109" cy="385010"/>
          </a:xfrm>
          <a:prstGeom prst="rect">
            <a:avLst/>
          </a:prstGeom>
        </p:spPr>
        <p:txBody>
          <a:bodyPr spcFirstLastPara="1" wrap="square" lIns="91425" tIns="91425" rIns="91425" bIns="91425" anchor="b" anchorCtr="0">
            <a:noAutofit/>
          </a:bodyPr>
          <a:lstStyle/>
          <a:p>
            <a:r>
              <a:rPr lang="tr-TR" sz="4000" dirty="0">
                <a:solidFill>
                  <a:srgbClr val="002060"/>
                </a:solidFill>
                <a:latin typeface="Sniglet" panose="020B0604020202020204" charset="0"/>
              </a:rPr>
              <a:t>Dünya 2023</a:t>
            </a:r>
            <a:endParaRPr sz="4000" dirty="0"/>
          </a:p>
        </p:txBody>
      </p:sp>
      <p:sp>
        <p:nvSpPr>
          <p:cNvPr id="634" name="Shape 634"/>
          <p:cNvSpPr txBox="1">
            <a:spLocks noGrp="1"/>
          </p:cNvSpPr>
          <p:nvPr>
            <p:ph type="sldNum" idx="12"/>
          </p:nvPr>
        </p:nvSpPr>
        <p:spPr>
          <a:xfrm>
            <a:off x="4297650" y="4853299"/>
            <a:ext cx="548700" cy="2901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fld id="{00000000-1234-1234-1234-123412341234}" type="slidenum">
              <a:rPr lang="en"/>
              <a:pPr marL="0" lvl="0" indent="0">
                <a:spcBef>
                  <a:spcPts val="0"/>
                </a:spcBef>
                <a:spcAft>
                  <a:spcPts val="0"/>
                </a:spcAft>
                <a:buNone/>
              </a:pPr>
              <a:t>19</a:t>
            </a:fld>
            <a:endParaRPr/>
          </a:p>
        </p:txBody>
      </p:sp>
      <p:sp>
        <p:nvSpPr>
          <p:cNvPr id="2" name="Metin kutusu 1"/>
          <p:cNvSpPr txBox="1"/>
          <p:nvPr/>
        </p:nvSpPr>
        <p:spPr>
          <a:xfrm>
            <a:off x="255956" y="756273"/>
            <a:ext cx="3499471" cy="4555093"/>
          </a:xfrm>
          <a:prstGeom prst="rect">
            <a:avLst/>
          </a:prstGeom>
          <a:noFill/>
        </p:spPr>
        <p:txBody>
          <a:bodyPr wrap="square" rtlCol="0">
            <a:spAutoFit/>
          </a:bodyPr>
          <a:lstStyle/>
          <a:p>
            <a:pPr>
              <a:buClr>
                <a:schemeClr val="accent4"/>
              </a:buClr>
            </a:pPr>
            <a:r>
              <a:rPr lang="tr-TR" dirty="0">
                <a:solidFill>
                  <a:schemeClr val="accent1"/>
                </a:solidFill>
                <a:latin typeface="Sniglet" panose="020B0604020202020204" charset="0"/>
              </a:rPr>
              <a:t>Ülkemiz, 2023 yılına yüksek gelirli bir ülke olarak girebilecek midir? </a:t>
            </a:r>
          </a:p>
          <a:p>
            <a:pPr>
              <a:buClr>
                <a:schemeClr val="accent4"/>
              </a:buClr>
            </a:pPr>
            <a:endParaRPr lang="tr-TR" dirty="0">
              <a:solidFill>
                <a:srgbClr val="002060"/>
              </a:solidFill>
              <a:latin typeface="Sniglet" panose="020B0604020202020204" charset="0"/>
            </a:endParaRPr>
          </a:p>
          <a:p>
            <a:pPr marL="285750" indent="-285750">
              <a:buClr>
                <a:schemeClr val="accent4"/>
              </a:buClr>
              <a:buFont typeface="Wingdings" panose="05000000000000000000" pitchFamily="2" charset="2"/>
              <a:buChar char="v"/>
            </a:pPr>
            <a:r>
              <a:rPr lang="tr-TR" sz="1300" dirty="0">
                <a:solidFill>
                  <a:srgbClr val="002060"/>
                </a:solidFill>
                <a:latin typeface="Sniglet" panose="020B0604020202020204" charset="0"/>
              </a:rPr>
              <a:t>Ülkemizin orta gelir tuzağından çıkabilmesi için eğitim sisteminde köklü değişikliklere gitmesi gerekmektedir. Üretken bir ekonominin olmazsa olmazı ise nitelikli iş gücüdür.</a:t>
            </a:r>
          </a:p>
          <a:p>
            <a:pPr>
              <a:buClr>
                <a:schemeClr val="accent4"/>
              </a:buClr>
            </a:pPr>
            <a:endParaRPr lang="tr-TR" sz="1300" dirty="0">
              <a:solidFill>
                <a:srgbClr val="002060"/>
              </a:solidFill>
              <a:latin typeface="Sniglet" panose="020B0604020202020204" charset="0"/>
            </a:endParaRPr>
          </a:p>
          <a:p>
            <a:pPr marL="285750" indent="-285750">
              <a:buClr>
                <a:schemeClr val="accent4"/>
              </a:buClr>
              <a:buFont typeface="Wingdings" panose="05000000000000000000" pitchFamily="2" charset="2"/>
              <a:buChar char="v"/>
            </a:pPr>
            <a:r>
              <a:rPr lang="tr-TR" sz="1300" dirty="0">
                <a:solidFill>
                  <a:srgbClr val="002060"/>
                </a:solidFill>
                <a:latin typeface="Sniglet" panose="020B0604020202020204" charset="0"/>
              </a:rPr>
              <a:t> Elemanların bilimsel teknik eğitim ve beceriye sahip olmalarının yanından, yaratıcı olabilmeleri ve işbirliği yapabilmek için becerilere sahip olmaları da gerekecektir. </a:t>
            </a:r>
          </a:p>
          <a:p>
            <a:pPr>
              <a:buClr>
                <a:schemeClr val="accent4"/>
              </a:buClr>
            </a:pPr>
            <a:endParaRPr lang="tr-TR" sz="1300" dirty="0">
              <a:solidFill>
                <a:srgbClr val="002060"/>
              </a:solidFill>
              <a:latin typeface="Sniglet" panose="020B0604020202020204" charset="0"/>
            </a:endParaRPr>
          </a:p>
          <a:p>
            <a:pPr marL="285750" indent="-285750">
              <a:buClr>
                <a:schemeClr val="accent4"/>
              </a:buClr>
              <a:buFont typeface="Wingdings" panose="05000000000000000000" pitchFamily="2" charset="2"/>
              <a:buChar char="v"/>
            </a:pPr>
            <a:r>
              <a:rPr lang="tr-TR" sz="1300" dirty="0">
                <a:solidFill>
                  <a:srgbClr val="002060"/>
                </a:solidFill>
                <a:latin typeface="Sniglet" panose="020B0604020202020204" charset="0"/>
              </a:rPr>
              <a:t>Hemen hemen tüm mesleklerde teknoloji kullanımı ve iş yoğunluğu artacak bu hızlı değişimlere ve yoğunluğa ayak uydurabilmek ve baskı altında ayakta kalabilmek için duygusal ve kişisel sağlamlık gerekecektir. </a:t>
            </a:r>
          </a:p>
          <a:p>
            <a:pPr>
              <a:buClr>
                <a:schemeClr val="accent4"/>
              </a:buClr>
            </a:pPr>
            <a:endParaRPr lang="tr-TR" dirty="0"/>
          </a:p>
        </p:txBody>
      </p:sp>
      <p:sp>
        <p:nvSpPr>
          <p:cNvPr id="7" name="Shape 794"/>
          <p:cNvSpPr/>
          <p:nvPr/>
        </p:nvSpPr>
        <p:spPr>
          <a:xfrm>
            <a:off x="6421820" y="960100"/>
            <a:ext cx="161174" cy="189194"/>
          </a:xfrm>
          <a:custGeom>
            <a:avLst/>
            <a:gdLst/>
            <a:ahLst/>
            <a:cxnLst/>
            <a:rect l="0" t="0" r="0" b="0"/>
            <a:pathLst>
              <a:path w="17204" h="15890" extrusionOk="0">
                <a:moveTo>
                  <a:pt x="1241" y="6108"/>
                </a:moveTo>
                <a:lnTo>
                  <a:pt x="1022" y="6376"/>
                </a:lnTo>
                <a:lnTo>
                  <a:pt x="852" y="6644"/>
                </a:lnTo>
                <a:lnTo>
                  <a:pt x="755" y="6765"/>
                </a:lnTo>
                <a:lnTo>
                  <a:pt x="730" y="6425"/>
                </a:lnTo>
                <a:lnTo>
                  <a:pt x="682" y="6108"/>
                </a:lnTo>
                <a:close/>
                <a:moveTo>
                  <a:pt x="3188" y="6181"/>
                </a:moveTo>
                <a:lnTo>
                  <a:pt x="3918" y="6206"/>
                </a:lnTo>
                <a:lnTo>
                  <a:pt x="3772" y="6327"/>
                </a:lnTo>
                <a:lnTo>
                  <a:pt x="3626" y="6498"/>
                </a:lnTo>
                <a:lnTo>
                  <a:pt x="3382" y="6814"/>
                </a:lnTo>
                <a:lnTo>
                  <a:pt x="3236" y="7009"/>
                </a:lnTo>
                <a:lnTo>
                  <a:pt x="3115" y="6936"/>
                </a:lnTo>
                <a:lnTo>
                  <a:pt x="2969" y="6911"/>
                </a:lnTo>
                <a:lnTo>
                  <a:pt x="2896" y="6887"/>
                </a:lnTo>
                <a:lnTo>
                  <a:pt x="2798" y="6863"/>
                </a:lnTo>
                <a:lnTo>
                  <a:pt x="2725" y="6863"/>
                </a:lnTo>
                <a:lnTo>
                  <a:pt x="2969" y="6546"/>
                </a:lnTo>
                <a:lnTo>
                  <a:pt x="3188" y="6230"/>
                </a:lnTo>
                <a:lnTo>
                  <a:pt x="3188" y="6181"/>
                </a:lnTo>
                <a:close/>
                <a:moveTo>
                  <a:pt x="4112" y="6206"/>
                </a:moveTo>
                <a:lnTo>
                  <a:pt x="4064" y="6376"/>
                </a:lnTo>
                <a:lnTo>
                  <a:pt x="4039" y="6546"/>
                </a:lnTo>
                <a:lnTo>
                  <a:pt x="4039" y="6863"/>
                </a:lnTo>
                <a:lnTo>
                  <a:pt x="3991" y="7398"/>
                </a:lnTo>
                <a:lnTo>
                  <a:pt x="3796" y="7617"/>
                </a:lnTo>
                <a:lnTo>
                  <a:pt x="3626" y="7860"/>
                </a:lnTo>
                <a:lnTo>
                  <a:pt x="3650" y="7714"/>
                </a:lnTo>
                <a:lnTo>
                  <a:pt x="3650" y="7568"/>
                </a:lnTo>
                <a:lnTo>
                  <a:pt x="3626" y="7447"/>
                </a:lnTo>
                <a:lnTo>
                  <a:pt x="3577" y="7325"/>
                </a:lnTo>
                <a:lnTo>
                  <a:pt x="3504" y="7203"/>
                </a:lnTo>
                <a:lnTo>
                  <a:pt x="3820" y="6717"/>
                </a:lnTo>
                <a:lnTo>
                  <a:pt x="3966" y="6473"/>
                </a:lnTo>
                <a:lnTo>
                  <a:pt x="4088" y="6206"/>
                </a:lnTo>
                <a:close/>
                <a:moveTo>
                  <a:pt x="2701" y="7301"/>
                </a:moveTo>
                <a:lnTo>
                  <a:pt x="2750" y="7325"/>
                </a:lnTo>
                <a:lnTo>
                  <a:pt x="2823" y="7325"/>
                </a:lnTo>
                <a:lnTo>
                  <a:pt x="2969" y="7374"/>
                </a:lnTo>
                <a:lnTo>
                  <a:pt x="3090" y="7447"/>
                </a:lnTo>
                <a:lnTo>
                  <a:pt x="3163" y="7568"/>
                </a:lnTo>
                <a:lnTo>
                  <a:pt x="3188" y="7690"/>
                </a:lnTo>
                <a:lnTo>
                  <a:pt x="3188" y="7836"/>
                </a:lnTo>
                <a:lnTo>
                  <a:pt x="3139" y="7982"/>
                </a:lnTo>
                <a:lnTo>
                  <a:pt x="3042" y="8104"/>
                </a:lnTo>
                <a:lnTo>
                  <a:pt x="2920" y="8201"/>
                </a:lnTo>
                <a:lnTo>
                  <a:pt x="2847" y="8225"/>
                </a:lnTo>
                <a:lnTo>
                  <a:pt x="2774" y="8250"/>
                </a:lnTo>
                <a:lnTo>
                  <a:pt x="2677" y="8225"/>
                </a:lnTo>
                <a:lnTo>
                  <a:pt x="2604" y="8201"/>
                </a:lnTo>
                <a:lnTo>
                  <a:pt x="2531" y="8152"/>
                </a:lnTo>
                <a:lnTo>
                  <a:pt x="2482" y="8079"/>
                </a:lnTo>
                <a:lnTo>
                  <a:pt x="2433" y="8031"/>
                </a:lnTo>
                <a:lnTo>
                  <a:pt x="2409" y="7958"/>
                </a:lnTo>
                <a:lnTo>
                  <a:pt x="2385" y="7836"/>
                </a:lnTo>
                <a:lnTo>
                  <a:pt x="2385" y="7714"/>
                </a:lnTo>
                <a:lnTo>
                  <a:pt x="2433" y="7593"/>
                </a:lnTo>
                <a:lnTo>
                  <a:pt x="2482" y="7495"/>
                </a:lnTo>
                <a:lnTo>
                  <a:pt x="2579" y="7374"/>
                </a:lnTo>
                <a:lnTo>
                  <a:pt x="2701" y="7301"/>
                </a:lnTo>
                <a:close/>
                <a:moveTo>
                  <a:pt x="1582" y="6133"/>
                </a:moveTo>
                <a:lnTo>
                  <a:pt x="1898" y="6157"/>
                </a:lnTo>
                <a:lnTo>
                  <a:pt x="2239" y="6157"/>
                </a:lnTo>
                <a:lnTo>
                  <a:pt x="3042" y="6181"/>
                </a:lnTo>
                <a:lnTo>
                  <a:pt x="2823" y="6303"/>
                </a:lnTo>
                <a:lnTo>
                  <a:pt x="2628" y="6473"/>
                </a:lnTo>
                <a:lnTo>
                  <a:pt x="2458" y="6692"/>
                </a:lnTo>
                <a:lnTo>
                  <a:pt x="2287" y="6911"/>
                </a:lnTo>
                <a:lnTo>
                  <a:pt x="1995" y="7398"/>
                </a:lnTo>
                <a:lnTo>
                  <a:pt x="1728" y="7836"/>
                </a:lnTo>
                <a:lnTo>
                  <a:pt x="1485" y="8225"/>
                </a:lnTo>
                <a:lnTo>
                  <a:pt x="1193" y="8639"/>
                </a:lnTo>
                <a:lnTo>
                  <a:pt x="925" y="9053"/>
                </a:lnTo>
                <a:lnTo>
                  <a:pt x="657" y="9466"/>
                </a:lnTo>
                <a:lnTo>
                  <a:pt x="633" y="8639"/>
                </a:lnTo>
                <a:lnTo>
                  <a:pt x="755" y="8566"/>
                </a:lnTo>
                <a:lnTo>
                  <a:pt x="852" y="8469"/>
                </a:lnTo>
                <a:lnTo>
                  <a:pt x="1047" y="8225"/>
                </a:lnTo>
                <a:lnTo>
                  <a:pt x="1193" y="7982"/>
                </a:lnTo>
                <a:lnTo>
                  <a:pt x="1314" y="7714"/>
                </a:lnTo>
                <a:lnTo>
                  <a:pt x="1436" y="7544"/>
                </a:lnTo>
                <a:lnTo>
                  <a:pt x="1582" y="7349"/>
                </a:lnTo>
                <a:lnTo>
                  <a:pt x="1874" y="6984"/>
                </a:lnTo>
                <a:lnTo>
                  <a:pt x="1995" y="6790"/>
                </a:lnTo>
                <a:lnTo>
                  <a:pt x="2141" y="6619"/>
                </a:lnTo>
                <a:lnTo>
                  <a:pt x="2239" y="6425"/>
                </a:lnTo>
                <a:lnTo>
                  <a:pt x="2312" y="6206"/>
                </a:lnTo>
                <a:lnTo>
                  <a:pt x="2312" y="6181"/>
                </a:lnTo>
                <a:lnTo>
                  <a:pt x="2287" y="6181"/>
                </a:lnTo>
                <a:lnTo>
                  <a:pt x="2117" y="6279"/>
                </a:lnTo>
                <a:lnTo>
                  <a:pt x="1971" y="6400"/>
                </a:lnTo>
                <a:lnTo>
                  <a:pt x="1825" y="6546"/>
                </a:lnTo>
                <a:lnTo>
                  <a:pt x="1703" y="6692"/>
                </a:lnTo>
                <a:lnTo>
                  <a:pt x="1460" y="7009"/>
                </a:lnTo>
                <a:lnTo>
                  <a:pt x="1217" y="7325"/>
                </a:lnTo>
                <a:lnTo>
                  <a:pt x="925" y="7714"/>
                </a:lnTo>
                <a:lnTo>
                  <a:pt x="657" y="8152"/>
                </a:lnTo>
                <a:lnTo>
                  <a:pt x="657" y="8128"/>
                </a:lnTo>
                <a:lnTo>
                  <a:pt x="730" y="7398"/>
                </a:lnTo>
                <a:lnTo>
                  <a:pt x="828" y="7276"/>
                </a:lnTo>
                <a:lnTo>
                  <a:pt x="901" y="7130"/>
                </a:lnTo>
                <a:lnTo>
                  <a:pt x="1047" y="6887"/>
                </a:lnTo>
                <a:lnTo>
                  <a:pt x="1339" y="6522"/>
                </a:lnTo>
                <a:lnTo>
                  <a:pt x="1460" y="6327"/>
                </a:lnTo>
                <a:lnTo>
                  <a:pt x="1582" y="6133"/>
                </a:lnTo>
                <a:close/>
                <a:moveTo>
                  <a:pt x="1971" y="7982"/>
                </a:moveTo>
                <a:lnTo>
                  <a:pt x="1995" y="8104"/>
                </a:lnTo>
                <a:lnTo>
                  <a:pt x="2044" y="8225"/>
                </a:lnTo>
                <a:lnTo>
                  <a:pt x="2117" y="8323"/>
                </a:lnTo>
                <a:lnTo>
                  <a:pt x="2190" y="8396"/>
                </a:lnTo>
                <a:lnTo>
                  <a:pt x="1533" y="9369"/>
                </a:lnTo>
                <a:lnTo>
                  <a:pt x="682" y="10658"/>
                </a:lnTo>
                <a:lnTo>
                  <a:pt x="682" y="10512"/>
                </a:lnTo>
                <a:lnTo>
                  <a:pt x="657" y="10123"/>
                </a:lnTo>
                <a:lnTo>
                  <a:pt x="1241" y="9150"/>
                </a:lnTo>
                <a:lnTo>
                  <a:pt x="1849" y="8201"/>
                </a:lnTo>
                <a:lnTo>
                  <a:pt x="1971" y="7982"/>
                </a:lnTo>
                <a:close/>
                <a:moveTo>
                  <a:pt x="3188" y="8566"/>
                </a:moveTo>
                <a:lnTo>
                  <a:pt x="2312" y="9928"/>
                </a:lnTo>
                <a:lnTo>
                  <a:pt x="1436" y="11242"/>
                </a:lnTo>
                <a:lnTo>
                  <a:pt x="1047" y="11753"/>
                </a:lnTo>
                <a:lnTo>
                  <a:pt x="828" y="11997"/>
                </a:lnTo>
                <a:lnTo>
                  <a:pt x="657" y="12264"/>
                </a:lnTo>
                <a:lnTo>
                  <a:pt x="657" y="11242"/>
                </a:lnTo>
                <a:lnTo>
                  <a:pt x="974" y="10780"/>
                </a:lnTo>
                <a:lnTo>
                  <a:pt x="1922" y="9369"/>
                </a:lnTo>
                <a:lnTo>
                  <a:pt x="2458" y="8590"/>
                </a:lnTo>
                <a:lnTo>
                  <a:pt x="2579" y="8639"/>
                </a:lnTo>
                <a:lnTo>
                  <a:pt x="2725" y="8663"/>
                </a:lnTo>
                <a:lnTo>
                  <a:pt x="2871" y="8663"/>
                </a:lnTo>
                <a:lnTo>
                  <a:pt x="2993" y="8639"/>
                </a:lnTo>
                <a:lnTo>
                  <a:pt x="3090" y="8615"/>
                </a:lnTo>
                <a:lnTo>
                  <a:pt x="3188" y="8566"/>
                </a:lnTo>
                <a:close/>
                <a:moveTo>
                  <a:pt x="3991" y="7787"/>
                </a:moveTo>
                <a:lnTo>
                  <a:pt x="3991" y="8834"/>
                </a:lnTo>
                <a:lnTo>
                  <a:pt x="3820" y="8980"/>
                </a:lnTo>
                <a:lnTo>
                  <a:pt x="3650" y="9174"/>
                </a:lnTo>
                <a:lnTo>
                  <a:pt x="3358" y="9588"/>
                </a:lnTo>
                <a:lnTo>
                  <a:pt x="2823" y="10342"/>
                </a:lnTo>
                <a:lnTo>
                  <a:pt x="2555" y="10707"/>
                </a:lnTo>
                <a:lnTo>
                  <a:pt x="2287" y="11096"/>
                </a:lnTo>
                <a:lnTo>
                  <a:pt x="1436" y="12143"/>
                </a:lnTo>
                <a:lnTo>
                  <a:pt x="1022" y="12654"/>
                </a:lnTo>
                <a:lnTo>
                  <a:pt x="633" y="13189"/>
                </a:lnTo>
                <a:lnTo>
                  <a:pt x="633" y="12946"/>
                </a:lnTo>
                <a:lnTo>
                  <a:pt x="633" y="12775"/>
                </a:lnTo>
                <a:lnTo>
                  <a:pt x="755" y="12654"/>
                </a:lnTo>
                <a:lnTo>
                  <a:pt x="876" y="12532"/>
                </a:lnTo>
                <a:lnTo>
                  <a:pt x="1120" y="12264"/>
                </a:lnTo>
                <a:lnTo>
                  <a:pt x="1509" y="11680"/>
                </a:lnTo>
                <a:lnTo>
                  <a:pt x="2020" y="10975"/>
                </a:lnTo>
                <a:lnTo>
                  <a:pt x="2506" y="10245"/>
                </a:lnTo>
                <a:lnTo>
                  <a:pt x="2993" y="9490"/>
                </a:lnTo>
                <a:lnTo>
                  <a:pt x="3455" y="8736"/>
                </a:lnTo>
                <a:lnTo>
                  <a:pt x="3723" y="8274"/>
                </a:lnTo>
                <a:lnTo>
                  <a:pt x="3869" y="8031"/>
                </a:lnTo>
                <a:lnTo>
                  <a:pt x="3991" y="7787"/>
                </a:lnTo>
                <a:close/>
                <a:moveTo>
                  <a:pt x="4039" y="14065"/>
                </a:moveTo>
                <a:lnTo>
                  <a:pt x="4039" y="14430"/>
                </a:lnTo>
                <a:lnTo>
                  <a:pt x="3820" y="14430"/>
                </a:lnTo>
                <a:lnTo>
                  <a:pt x="4015" y="14089"/>
                </a:lnTo>
                <a:lnTo>
                  <a:pt x="4039" y="14065"/>
                </a:lnTo>
                <a:close/>
                <a:moveTo>
                  <a:pt x="4039" y="12921"/>
                </a:moveTo>
                <a:lnTo>
                  <a:pt x="4039" y="13140"/>
                </a:lnTo>
                <a:lnTo>
                  <a:pt x="4039" y="13554"/>
                </a:lnTo>
                <a:lnTo>
                  <a:pt x="3918" y="13724"/>
                </a:lnTo>
                <a:lnTo>
                  <a:pt x="3820" y="13870"/>
                </a:lnTo>
                <a:lnTo>
                  <a:pt x="3577" y="14235"/>
                </a:lnTo>
                <a:lnTo>
                  <a:pt x="3431" y="14454"/>
                </a:lnTo>
                <a:lnTo>
                  <a:pt x="2993" y="14454"/>
                </a:lnTo>
                <a:lnTo>
                  <a:pt x="3431" y="13797"/>
                </a:lnTo>
                <a:lnTo>
                  <a:pt x="3747" y="13359"/>
                </a:lnTo>
                <a:lnTo>
                  <a:pt x="4039" y="12921"/>
                </a:lnTo>
                <a:close/>
                <a:moveTo>
                  <a:pt x="4039" y="11826"/>
                </a:moveTo>
                <a:lnTo>
                  <a:pt x="4039" y="12483"/>
                </a:lnTo>
                <a:lnTo>
                  <a:pt x="3845" y="12678"/>
                </a:lnTo>
                <a:lnTo>
                  <a:pt x="3650" y="12873"/>
                </a:lnTo>
                <a:lnTo>
                  <a:pt x="3334" y="13311"/>
                </a:lnTo>
                <a:lnTo>
                  <a:pt x="2896" y="13895"/>
                </a:lnTo>
                <a:lnTo>
                  <a:pt x="2677" y="14187"/>
                </a:lnTo>
                <a:lnTo>
                  <a:pt x="2482" y="14503"/>
                </a:lnTo>
                <a:lnTo>
                  <a:pt x="2312" y="14503"/>
                </a:lnTo>
                <a:lnTo>
                  <a:pt x="2433" y="14333"/>
                </a:lnTo>
                <a:lnTo>
                  <a:pt x="2555" y="14162"/>
                </a:lnTo>
                <a:lnTo>
                  <a:pt x="2871" y="13651"/>
                </a:lnTo>
                <a:lnTo>
                  <a:pt x="3188" y="13116"/>
                </a:lnTo>
                <a:lnTo>
                  <a:pt x="3504" y="12581"/>
                </a:lnTo>
                <a:lnTo>
                  <a:pt x="3845" y="12070"/>
                </a:lnTo>
                <a:lnTo>
                  <a:pt x="4039" y="11826"/>
                </a:lnTo>
                <a:close/>
                <a:moveTo>
                  <a:pt x="4015" y="10391"/>
                </a:moveTo>
                <a:lnTo>
                  <a:pt x="4015" y="11218"/>
                </a:lnTo>
                <a:lnTo>
                  <a:pt x="4039" y="11364"/>
                </a:lnTo>
                <a:lnTo>
                  <a:pt x="3869" y="11486"/>
                </a:lnTo>
                <a:lnTo>
                  <a:pt x="3723" y="11656"/>
                </a:lnTo>
                <a:lnTo>
                  <a:pt x="3577" y="11826"/>
                </a:lnTo>
                <a:lnTo>
                  <a:pt x="3455" y="12021"/>
                </a:lnTo>
                <a:lnTo>
                  <a:pt x="3236" y="12386"/>
                </a:lnTo>
                <a:lnTo>
                  <a:pt x="3042" y="12702"/>
                </a:lnTo>
                <a:lnTo>
                  <a:pt x="2725" y="13238"/>
                </a:lnTo>
                <a:lnTo>
                  <a:pt x="2409" y="13773"/>
                </a:lnTo>
                <a:lnTo>
                  <a:pt x="2263" y="13968"/>
                </a:lnTo>
                <a:lnTo>
                  <a:pt x="2117" y="14138"/>
                </a:lnTo>
                <a:lnTo>
                  <a:pt x="1971" y="14333"/>
                </a:lnTo>
                <a:lnTo>
                  <a:pt x="1849" y="14527"/>
                </a:lnTo>
                <a:lnTo>
                  <a:pt x="1047" y="14600"/>
                </a:lnTo>
                <a:lnTo>
                  <a:pt x="1460" y="14089"/>
                </a:lnTo>
                <a:lnTo>
                  <a:pt x="1825" y="13554"/>
                </a:lnTo>
                <a:lnTo>
                  <a:pt x="2214" y="13019"/>
                </a:lnTo>
                <a:lnTo>
                  <a:pt x="2604" y="12508"/>
                </a:lnTo>
                <a:lnTo>
                  <a:pt x="2823" y="12240"/>
                </a:lnTo>
                <a:lnTo>
                  <a:pt x="3017" y="11972"/>
                </a:lnTo>
                <a:lnTo>
                  <a:pt x="3382" y="11388"/>
                </a:lnTo>
                <a:lnTo>
                  <a:pt x="3723" y="10902"/>
                </a:lnTo>
                <a:lnTo>
                  <a:pt x="3869" y="10634"/>
                </a:lnTo>
                <a:lnTo>
                  <a:pt x="4015" y="10391"/>
                </a:lnTo>
                <a:close/>
                <a:moveTo>
                  <a:pt x="4015" y="9271"/>
                </a:moveTo>
                <a:lnTo>
                  <a:pt x="4015" y="10147"/>
                </a:lnTo>
                <a:lnTo>
                  <a:pt x="3893" y="10220"/>
                </a:lnTo>
                <a:lnTo>
                  <a:pt x="3796" y="10318"/>
                </a:lnTo>
                <a:lnTo>
                  <a:pt x="3626" y="10512"/>
                </a:lnTo>
                <a:lnTo>
                  <a:pt x="3455" y="10731"/>
                </a:lnTo>
                <a:lnTo>
                  <a:pt x="3285" y="10975"/>
                </a:lnTo>
                <a:lnTo>
                  <a:pt x="2847" y="11632"/>
                </a:lnTo>
                <a:lnTo>
                  <a:pt x="2628" y="11972"/>
                </a:lnTo>
                <a:lnTo>
                  <a:pt x="2385" y="12289"/>
                </a:lnTo>
                <a:lnTo>
                  <a:pt x="1947" y="12873"/>
                </a:lnTo>
                <a:lnTo>
                  <a:pt x="1509" y="13481"/>
                </a:lnTo>
                <a:lnTo>
                  <a:pt x="1071" y="14065"/>
                </a:lnTo>
                <a:lnTo>
                  <a:pt x="828" y="14333"/>
                </a:lnTo>
                <a:lnTo>
                  <a:pt x="584" y="14625"/>
                </a:lnTo>
                <a:lnTo>
                  <a:pt x="609" y="14430"/>
                </a:lnTo>
                <a:lnTo>
                  <a:pt x="609" y="14235"/>
                </a:lnTo>
                <a:lnTo>
                  <a:pt x="609" y="13895"/>
                </a:lnTo>
                <a:lnTo>
                  <a:pt x="1120" y="13213"/>
                </a:lnTo>
                <a:lnTo>
                  <a:pt x="1631" y="12556"/>
                </a:lnTo>
                <a:lnTo>
                  <a:pt x="2677" y="11242"/>
                </a:lnTo>
                <a:lnTo>
                  <a:pt x="3090" y="10658"/>
                </a:lnTo>
                <a:lnTo>
                  <a:pt x="3480" y="10050"/>
                </a:lnTo>
                <a:lnTo>
                  <a:pt x="3747" y="9661"/>
                </a:lnTo>
                <a:lnTo>
                  <a:pt x="4015" y="9271"/>
                </a:lnTo>
                <a:close/>
                <a:moveTo>
                  <a:pt x="10341" y="488"/>
                </a:moveTo>
                <a:lnTo>
                  <a:pt x="10536" y="512"/>
                </a:lnTo>
                <a:lnTo>
                  <a:pt x="10755" y="536"/>
                </a:lnTo>
                <a:lnTo>
                  <a:pt x="10950" y="585"/>
                </a:lnTo>
                <a:lnTo>
                  <a:pt x="11071" y="609"/>
                </a:lnTo>
                <a:lnTo>
                  <a:pt x="11169" y="658"/>
                </a:lnTo>
                <a:lnTo>
                  <a:pt x="11266" y="731"/>
                </a:lnTo>
                <a:lnTo>
                  <a:pt x="11339" y="828"/>
                </a:lnTo>
                <a:lnTo>
                  <a:pt x="11485" y="999"/>
                </a:lnTo>
                <a:lnTo>
                  <a:pt x="11582" y="1217"/>
                </a:lnTo>
                <a:lnTo>
                  <a:pt x="11655" y="1436"/>
                </a:lnTo>
                <a:lnTo>
                  <a:pt x="11704" y="1680"/>
                </a:lnTo>
                <a:lnTo>
                  <a:pt x="11728" y="1923"/>
                </a:lnTo>
                <a:lnTo>
                  <a:pt x="11728" y="2385"/>
                </a:lnTo>
                <a:lnTo>
                  <a:pt x="11680" y="2848"/>
                </a:lnTo>
                <a:lnTo>
                  <a:pt x="11582" y="3310"/>
                </a:lnTo>
                <a:lnTo>
                  <a:pt x="11461" y="3772"/>
                </a:lnTo>
                <a:lnTo>
                  <a:pt x="11315" y="4210"/>
                </a:lnTo>
                <a:lnTo>
                  <a:pt x="10974" y="5111"/>
                </a:lnTo>
                <a:lnTo>
                  <a:pt x="10804" y="5549"/>
                </a:lnTo>
                <a:lnTo>
                  <a:pt x="10658" y="5987"/>
                </a:lnTo>
                <a:lnTo>
                  <a:pt x="10658" y="6084"/>
                </a:lnTo>
                <a:lnTo>
                  <a:pt x="10658" y="6181"/>
                </a:lnTo>
                <a:lnTo>
                  <a:pt x="10731" y="6254"/>
                </a:lnTo>
                <a:lnTo>
                  <a:pt x="10779" y="6303"/>
                </a:lnTo>
                <a:lnTo>
                  <a:pt x="10877" y="6327"/>
                </a:lnTo>
                <a:lnTo>
                  <a:pt x="10950" y="6327"/>
                </a:lnTo>
                <a:lnTo>
                  <a:pt x="11047" y="6303"/>
                </a:lnTo>
                <a:lnTo>
                  <a:pt x="11120" y="6279"/>
                </a:lnTo>
                <a:lnTo>
                  <a:pt x="11388" y="6303"/>
                </a:lnTo>
                <a:lnTo>
                  <a:pt x="11655" y="6327"/>
                </a:lnTo>
                <a:lnTo>
                  <a:pt x="12215" y="6352"/>
                </a:lnTo>
                <a:lnTo>
                  <a:pt x="12775" y="6327"/>
                </a:lnTo>
                <a:lnTo>
                  <a:pt x="13310" y="6327"/>
                </a:lnTo>
                <a:lnTo>
                  <a:pt x="13748" y="6352"/>
                </a:lnTo>
                <a:lnTo>
                  <a:pt x="14210" y="6425"/>
                </a:lnTo>
                <a:lnTo>
                  <a:pt x="14673" y="6498"/>
                </a:lnTo>
                <a:lnTo>
                  <a:pt x="15111" y="6595"/>
                </a:lnTo>
                <a:lnTo>
                  <a:pt x="15476" y="6668"/>
                </a:lnTo>
                <a:lnTo>
                  <a:pt x="15841" y="6790"/>
                </a:lnTo>
                <a:lnTo>
                  <a:pt x="16011" y="6887"/>
                </a:lnTo>
                <a:lnTo>
                  <a:pt x="16157" y="6960"/>
                </a:lnTo>
                <a:lnTo>
                  <a:pt x="16327" y="7082"/>
                </a:lnTo>
                <a:lnTo>
                  <a:pt x="16449" y="7203"/>
                </a:lnTo>
                <a:lnTo>
                  <a:pt x="16546" y="7301"/>
                </a:lnTo>
                <a:lnTo>
                  <a:pt x="16619" y="7398"/>
                </a:lnTo>
                <a:lnTo>
                  <a:pt x="16644" y="7520"/>
                </a:lnTo>
                <a:lnTo>
                  <a:pt x="16668" y="7641"/>
                </a:lnTo>
                <a:lnTo>
                  <a:pt x="16692" y="7763"/>
                </a:lnTo>
                <a:lnTo>
                  <a:pt x="16668" y="7885"/>
                </a:lnTo>
                <a:lnTo>
                  <a:pt x="16644" y="8031"/>
                </a:lnTo>
                <a:lnTo>
                  <a:pt x="16595" y="8152"/>
                </a:lnTo>
                <a:lnTo>
                  <a:pt x="16473" y="8371"/>
                </a:lnTo>
                <a:lnTo>
                  <a:pt x="16303" y="8566"/>
                </a:lnTo>
                <a:lnTo>
                  <a:pt x="16206" y="8663"/>
                </a:lnTo>
                <a:lnTo>
                  <a:pt x="16108" y="8736"/>
                </a:lnTo>
                <a:lnTo>
                  <a:pt x="15987" y="8785"/>
                </a:lnTo>
                <a:lnTo>
                  <a:pt x="15889" y="8834"/>
                </a:lnTo>
                <a:lnTo>
                  <a:pt x="15792" y="8882"/>
                </a:lnTo>
                <a:lnTo>
                  <a:pt x="15719" y="8955"/>
                </a:lnTo>
                <a:lnTo>
                  <a:pt x="15695" y="9053"/>
                </a:lnTo>
                <a:lnTo>
                  <a:pt x="15719" y="9150"/>
                </a:lnTo>
                <a:lnTo>
                  <a:pt x="15743" y="9247"/>
                </a:lnTo>
                <a:lnTo>
                  <a:pt x="15816" y="9296"/>
                </a:lnTo>
                <a:lnTo>
                  <a:pt x="15914" y="9344"/>
                </a:lnTo>
                <a:lnTo>
                  <a:pt x="16035" y="9344"/>
                </a:lnTo>
                <a:lnTo>
                  <a:pt x="16157" y="9296"/>
                </a:lnTo>
                <a:lnTo>
                  <a:pt x="16279" y="9393"/>
                </a:lnTo>
                <a:lnTo>
                  <a:pt x="16376" y="9490"/>
                </a:lnTo>
                <a:lnTo>
                  <a:pt x="16425" y="9636"/>
                </a:lnTo>
                <a:lnTo>
                  <a:pt x="16473" y="9782"/>
                </a:lnTo>
                <a:lnTo>
                  <a:pt x="16473" y="9953"/>
                </a:lnTo>
                <a:lnTo>
                  <a:pt x="16449" y="10123"/>
                </a:lnTo>
                <a:lnTo>
                  <a:pt x="16376" y="10415"/>
                </a:lnTo>
                <a:lnTo>
                  <a:pt x="16303" y="10610"/>
                </a:lnTo>
                <a:lnTo>
                  <a:pt x="16206" y="10756"/>
                </a:lnTo>
                <a:lnTo>
                  <a:pt x="16084" y="10902"/>
                </a:lnTo>
                <a:lnTo>
                  <a:pt x="15938" y="11023"/>
                </a:lnTo>
                <a:lnTo>
                  <a:pt x="15743" y="11145"/>
                </a:lnTo>
                <a:lnTo>
                  <a:pt x="15670" y="11194"/>
                </a:lnTo>
                <a:lnTo>
                  <a:pt x="15622" y="11315"/>
                </a:lnTo>
                <a:lnTo>
                  <a:pt x="15622" y="11388"/>
                </a:lnTo>
                <a:lnTo>
                  <a:pt x="15646" y="11437"/>
                </a:lnTo>
                <a:lnTo>
                  <a:pt x="15670" y="11486"/>
                </a:lnTo>
                <a:lnTo>
                  <a:pt x="15719" y="11510"/>
                </a:lnTo>
                <a:lnTo>
                  <a:pt x="15792" y="11559"/>
                </a:lnTo>
                <a:lnTo>
                  <a:pt x="15889" y="11583"/>
                </a:lnTo>
                <a:lnTo>
                  <a:pt x="15962" y="11753"/>
                </a:lnTo>
                <a:lnTo>
                  <a:pt x="15987" y="11924"/>
                </a:lnTo>
                <a:lnTo>
                  <a:pt x="16011" y="12070"/>
                </a:lnTo>
                <a:lnTo>
                  <a:pt x="15987" y="12410"/>
                </a:lnTo>
                <a:lnTo>
                  <a:pt x="15962" y="12678"/>
                </a:lnTo>
                <a:lnTo>
                  <a:pt x="15914" y="12824"/>
                </a:lnTo>
                <a:lnTo>
                  <a:pt x="15865" y="12994"/>
                </a:lnTo>
                <a:lnTo>
                  <a:pt x="15792" y="13140"/>
                </a:lnTo>
                <a:lnTo>
                  <a:pt x="15719" y="13262"/>
                </a:lnTo>
                <a:lnTo>
                  <a:pt x="15622" y="13335"/>
                </a:lnTo>
                <a:lnTo>
                  <a:pt x="15549" y="13359"/>
                </a:lnTo>
                <a:lnTo>
                  <a:pt x="15500" y="13359"/>
                </a:lnTo>
                <a:lnTo>
                  <a:pt x="15403" y="13384"/>
                </a:lnTo>
                <a:lnTo>
                  <a:pt x="15330" y="13432"/>
                </a:lnTo>
                <a:lnTo>
                  <a:pt x="15281" y="13505"/>
                </a:lnTo>
                <a:lnTo>
                  <a:pt x="15257" y="13578"/>
                </a:lnTo>
                <a:lnTo>
                  <a:pt x="15257" y="13676"/>
                </a:lnTo>
                <a:lnTo>
                  <a:pt x="15281" y="13749"/>
                </a:lnTo>
                <a:lnTo>
                  <a:pt x="15354" y="13797"/>
                </a:lnTo>
                <a:lnTo>
                  <a:pt x="15427" y="13846"/>
                </a:lnTo>
                <a:lnTo>
                  <a:pt x="15524" y="13846"/>
                </a:lnTo>
                <a:lnTo>
                  <a:pt x="15573" y="14089"/>
                </a:lnTo>
                <a:lnTo>
                  <a:pt x="15622" y="14357"/>
                </a:lnTo>
                <a:lnTo>
                  <a:pt x="15622" y="14479"/>
                </a:lnTo>
                <a:lnTo>
                  <a:pt x="15622" y="14600"/>
                </a:lnTo>
                <a:lnTo>
                  <a:pt x="15597" y="14722"/>
                </a:lnTo>
                <a:lnTo>
                  <a:pt x="15549" y="14868"/>
                </a:lnTo>
                <a:lnTo>
                  <a:pt x="15476" y="14965"/>
                </a:lnTo>
                <a:lnTo>
                  <a:pt x="15403" y="15063"/>
                </a:lnTo>
                <a:lnTo>
                  <a:pt x="15305" y="15136"/>
                </a:lnTo>
                <a:lnTo>
                  <a:pt x="15208" y="15184"/>
                </a:lnTo>
                <a:lnTo>
                  <a:pt x="15208" y="15184"/>
                </a:lnTo>
                <a:lnTo>
                  <a:pt x="15257" y="14917"/>
                </a:lnTo>
                <a:lnTo>
                  <a:pt x="15330" y="14625"/>
                </a:lnTo>
                <a:lnTo>
                  <a:pt x="15330" y="14600"/>
                </a:lnTo>
                <a:lnTo>
                  <a:pt x="15330" y="14552"/>
                </a:lnTo>
                <a:lnTo>
                  <a:pt x="15281" y="14527"/>
                </a:lnTo>
                <a:lnTo>
                  <a:pt x="15208" y="14503"/>
                </a:lnTo>
                <a:lnTo>
                  <a:pt x="15184" y="14527"/>
                </a:lnTo>
                <a:lnTo>
                  <a:pt x="15159" y="14552"/>
                </a:lnTo>
                <a:lnTo>
                  <a:pt x="15013" y="14917"/>
                </a:lnTo>
                <a:lnTo>
                  <a:pt x="14965" y="15087"/>
                </a:lnTo>
                <a:lnTo>
                  <a:pt x="14965" y="15282"/>
                </a:lnTo>
                <a:lnTo>
                  <a:pt x="14648" y="15355"/>
                </a:lnTo>
                <a:lnTo>
                  <a:pt x="14721" y="15038"/>
                </a:lnTo>
                <a:lnTo>
                  <a:pt x="14819" y="14673"/>
                </a:lnTo>
                <a:lnTo>
                  <a:pt x="14867" y="14308"/>
                </a:lnTo>
                <a:lnTo>
                  <a:pt x="14867" y="14284"/>
                </a:lnTo>
                <a:lnTo>
                  <a:pt x="14843" y="14235"/>
                </a:lnTo>
                <a:lnTo>
                  <a:pt x="14794" y="14211"/>
                </a:lnTo>
                <a:lnTo>
                  <a:pt x="14721" y="14235"/>
                </a:lnTo>
                <a:lnTo>
                  <a:pt x="14673" y="14260"/>
                </a:lnTo>
                <a:lnTo>
                  <a:pt x="14673" y="14284"/>
                </a:lnTo>
                <a:lnTo>
                  <a:pt x="14551" y="14625"/>
                </a:lnTo>
                <a:lnTo>
                  <a:pt x="14454" y="14965"/>
                </a:lnTo>
                <a:lnTo>
                  <a:pt x="14356" y="15184"/>
                </a:lnTo>
                <a:lnTo>
                  <a:pt x="14332" y="15306"/>
                </a:lnTo>
                <a:lnTo>
                  <a:pt x="14332" y="15403"/>
                </a:lnTo>
                <a:lnTo>
                  <a:pt x="14064" y="15428"/>
                </a:lnTo>
                <a:lnTo>
                  <a:pt x="14064" y="15428"/>
                </a:lnTo>
                <a:lnTo>
                  <a:pt x="14089" y="15379"/>
                </a:lnTo>
                <a:lnTo>
                  <a:pt x="14089" y="15330"/>
                </a:lnTo>
                <a:lnTo>
                  <a:pt x="14113" y="15063"/>
                </a:lnTo>
                <a:lnTo>
                  <a:pt x="14162" y="14771"/>
                </a:lnTo>
                <a:lnTo>
                  <a:pt x="14235" y="14503"/>
                </a:lnTo>
                <a:lnTo>
                  <a:pt x="14356" y="14260"/>
                </a:lnTo>
                <a:lnTo>
                  <a:pt x="14356" y="14211"/>
                </a:lnTo>
                <a:lnTo>
                  <a:pt x="14332" y="14162"/>
                </a:lnTo>
                <a:lnTo>
                  <a:pt x="14283" y="14138"/>
                </a:lnTo>
                <a:lnTo>
                  <a:pt x="14235" y="14162"/>
                </a:lnTo>
                <a:lnTo>
                  <a:pt x="14064" y="14430"/>
                </a:lnTo>
                <a:lnTo>
                  <a:pt x="13918" y="14722"/>
                </a:lnTo>
                <a:lnTo>
                  <a:pt x="13845" y="14868"/>
                </a:lnTo>
                <a:lnTo>
                  <a:pt x="13821" y="15014"/>
                </a:lnTo>
                <a:lnTo>
                  <a:pt x="13797" y="15160"/>
                </a:lnTo>
                <a:lnTo>
                  <a:pt x="13797" y="15330"/>
                </a:lnTo>
                <a:lnTo>
                  <a:pt x="13821" y="15379"/>
                </a:lnTo>
                <a:lnTo>
                  <a:pt x="13845" y="15428"/>
                </a:lnTo>
                <a:lnTo>
                  <a:pt x="13383" y="15428"/>
                </a:lnTo>
                <a:lnTo>
                  <a:pt x="13432" y="15209"/>
                </a:lnTo>
                <a:lnTo>
                  <a:pt x="13456" y="14990"/>
                </a:lnTo>
                <a:lnTo>
                  <a:pt x="13505" y="14771"/>
                </a:lnTo>
                <a:lnTo>
                  <a:pt x="13578" y="14552"/>
                </a:lnTo>
                <a:lnTo>
                  <a:pt x="13748" y="14114"/>
                </a:lnTo>
                <a:lnTo>
                  <a:pt x="13748" y="14089"/>
                </a:lnTo>
                <a:lnTo>
                  <a:pt x="13748" y="14065"/>
                </a:lnTo>
                <a:lnTo>
                  <a:pt x="13699" y="14016"/>
                </a:lnTo>
                <a:lnTo>
                  <a:pt x="13651" y="14016"/>
                </a:lnTo>
                <a:lnTo>
                  <a:pt x="13602" y="14065"/>
                </a:lnTo>
                <a:lnTo>
                  <a:pt x="13456" y="14260"/>
                </a:lnTo>
                <a:lnTo>
                  <a:pt x="13334" y="14454"/>
                </a:lnTo>
                <a:lnTo>
                  <a:pt x="13237" y="14673"/>
                </a:lnTo>
                <a:lnTo>
                  <a:pt x="13140" y="14917"/>
                </a:lnTo>
                <a:lnTo>
                  <a:pt x="13067" y="15136"/>
                </a:lnTo>
                <a:lnTo>
                  <a:pt x="13042" y="15282"/>
                </a:lnTo>
                <a:lnTo>
                  <a:pt x="13042" y="15403"/>
                </a:lnTo>
                <a:lnTo>
                  <a:pt x="12556" y="15330"/>
                </a:lnTo>
                <a:lnTo>
                  <a:pt x="12604" y="15038"/>
                </a:lnTo>
                <a:lnTo>
                  <a:pt x="12677" y="14746"/>
                </a:lnTo>
                <a:lnTo>
                  <a:pt x="12775" y="14479"/>
                </a:lnTo>
                <a:lnTo>
                  <a:pt x="12921" y="14211"/>
                </a:lnTo>
                <a:lnTo>
                  <a:pt x="12921" y="14162"/>
                </a:lnTo>
                <a:lnTo>
                  <a:pt x="12896" y="14114"/>
                </a:lnTo>
                <a:lnTo>
                  <a:pt x="12799" y="14114"/>
                </a:lnTo>
                <a:lnTo>
                  <a:pt x="12702" y="14235"/>
                </a:lnTo>
                <a:lnTo>
                  <a:pt x="12604" y="14357"/>
                </a:lnTo>
                <a:lnTo>
                  <a:pt x="12507" y="14479"/>
                </a:lnTo>
                <a:lnTo>
                  <a:pt x="12410" y="14649"/>
                </a:lnTo>
                <a:lnTo>
                  <a:pt x="12337" y="14795"/>
                </a:lnTo>
                <a:lnTo>
                  <a:pt x="12288" y="14965"/>
                </a:lnTo>
                <a:lnTo>
                  <a:pt x="12239" y="15136"/>
                </a:lnTo>
                <a:lnTo>
                  <a:pt x="12239" y="15282"/>
                </a:lnTo>
                <a:lnTo>
                  <a:pt x="11801" y="15233"/>
                </a:lnTo>
                <a:lnTo>
                  <a:pt x="11753" y="15209"/>
                </a:lnTo>
                <a:lnTo>
                  <a:pt x="11874" y="14941"/>
                </a:lnTo>
                <a:lnTo>
                  <a:pt x="11947" y="14673"/>
                </a:lnTo>
                <a:lnTo>
                  <a:pt x="12118" y="14114"/>
                </a:lnTo>
                <a:lnTo>
                  <a:pt x="12118" y="14089"/>
                </a:lnTo>
                <a:lnTo>
                  <a:pt x="12118" y="14065"/>
                </a:lnTo>
                <a:lnTo>
                  <a:pt x="12093" y="14065"/>
                </a:lnTo>
                <a:lnTo>
                  <a:pt x="12069" y="14089"/>
                </a:lnTo>
                <a:lnTo>
                  <a:pt x="11874" y="14357"/>
                </a:lnTo>
                <a:lnTo>
                  <a:pt x="11680" y="14600"/>
                </a:lnTo>
                <a:lnTo>
                  <a:pt x="11509" y="14868"/>
                </a:lnTo>
                <a:lnTo>
                  <a:pt x="11363" y="15136"/>
                </a:lnTo>
                <a:lnTo>
                  <a:pt x="11363" y="15160"/>
                </a:lnTo>
                <a:lnTo>
                  <a:pt x="10974" y="15087"/>
                </a:lnTo>
                <a:lnTo>
                  <a:pt x="11096" y="14990"/>
                </a:lnTo>
                <a:lnTo>
                  <a:pt x="11169" y="14868"/>
                </a:lnTo>
                <a:lnTo>
                  <a:pt x="11290" y="14600"/>
                </a:lnTo>
                <a:lnTo>
                  <a:pt x="11655" y="13870"/>
                </a:lnTo>
                <a:lnTo>
                  <a:pt x="11680" y="13846"/>
                </a:lnTo>
                <a:lnTo>
                  <a:pt x="11680" y="13822"/>
                </a:lnTo>
                <a:lnTo>
                  <a:pt x="11631" y="13773"/>
                </a:lnTo>
                <a:lnTo>
                  <a:pt x="11558" y="13773"/>
                </a:lnTo>
                <a:lnTo>
                  <a:pt x="11534" y="13797"/>
                </a:lnTo>
                <a:lnTo>
                  <a:pt x="11144" y="14406"/>
                </a:lnTo>
                <a:lnTo>
                  <a:pt x="10974" y="14722"/>
                </a:lnTo>
                <a:lnTo>
                  <a:pt x="10901" y="14868"/>
                </a:lnTo>
                <a:lnTo>
                  <a:pt x="10877" y="14941"/>
                </a:lnTo>
                <a:lnTo>
                  <a:pt x="10877" y="15038"/>
                </a:lnTo>
                <a:lnTo>
                  <a:pt x="10901" y="15063"/>
                </a:lnTo>
                <a:lnTo>
                  <a:pt x="10341" y="14941"/>
                </a:lnTo>
                <a:lnTo>
                  <a:pt x="10487" y="14625"/>
                </a:lnTo>
                <a:lnTo>
                  <a:pt x="10633" y="14333"/>
                </a:lnTo>
                <a:lnTo>
                  <a:pt x="10804" y="14041"/>
                </a:lnTo>
                <a:lnTo>
                  <a:pt x="10998" y="13773"/>
                </a:lnTo>
                <a:lnTo>
                  <a:pt x="11023" y="13724"/>
                </a:lnTo>
                <a:lnTo>
                  <a:pt x="10998" y="13700"/>
                </a:lnTo>
                <a:lnTo>
                  <a:pt x="10950" y="13676"/>
                </a:lnTo>
                <a:lnTo>
                  <a:pt x="10901" y="13700"/>
                </a:lnTo>
                <a:lnTo>
                  <a:pt x="10658" y="13943"/>
                </a:lnTo>
                <a:lnTo>
                  <a:pt x="10414" y="14211"/>
                </a:lnTo>
                <a:lnTo>
                  <a:pt x="10317" y="14357"/>
                </a:lnTo>
                <a:lnTo>
                  <a:pt x="10220" y="14503"/>
                </a:lnTo>
                <a:lnTo>
                  <a:pt x="10147" y="14673"/>
                </a:lnTo>
                <a:lnTo>
                  <a:pt x="10098" y="14844"/>
                </a:lnTo>
                <a:lnTo>
                  <a:pt x="10098" y="14892"/>
                </a:lnTo>
                <a:lnTo>
                  <a:pt x="9709" y="14771"/>
                </a:lnTo>
                <a:lnTo>
                  <a:pt x="9757" y="14576"/>
                </a:lnTo>
                <a:lnTo>
                  <a:pt x="9830" y="14381"/>
                </a:lnTo>
                <a:lnTo>
                  <a:pt x="10001" y="13968"/>
                </a:lnTo>
                <a:lnTo>
                  <a:pt x="10147" y="13530"/>
                </a:lnTo>
                <a:lnTo>
                  <a:pt x="10147" y="13505"/>
                </a:lnTo>
                <a:lnTo>
                  <a:pt x="10122" y="13530"/>
                </a:lnTo>
                <a:lnTo>
                  <a:pt x="9879" y="13919"/>
                </a:lnTo>
                <a:lnTo>
                  <a:pt x="9636" y="14308"/>
                </a:lnTo>
                <a:lnTo>
                  <a:pt x="9539" y="14503"/>
                </a:lnTo>
                <a:lnTo>
                  <a:pt x="9466" y="14698"/>
                </a:lnTo>
                <a:lnTo>
                  <a:pt x="8906" y="14527"/>
                </a:lnTo>
                <a:lnTo>
                  <a:pt x="8979" y="14430"/>
                </a:lnTo>
                <a:lnTo>
                  <a:pt x="9028" y="14308"/>
                </a:lnTo>
                <a:lnTo>
                  <a:pt x="9149" y="14089"/>
                </a:lnTo>
                <a:lnTo>
                  <a:pt x="9344" y="13724"/>
                </a:lnTo>
                <a:lnTo>
                  <a:pt x="9417" y="13554"/>
                </a:lnTo>
                <a:lnTo>
                  <a:pt x="9490" y="13359"/>
                </a:lnTo>
                <a:lnTo>
                  <a:pt x="9490" y="13311"/>
                </a:lnTo>
                <a:lnTo>
                  <a:pt x="9441" y="13286"/>
                </a:lnTo>
                <a:lnTo>
                  <a:pt x="9393" y="13262"/>
                </a:lnTo>
                <a:lnTo>
                  <a:pt x="9368" y="13311"/>
                </a:lnTo>
                <a:lnTo>
                  <a:pt x="9247" y="13481"/>
                </a:lnTo>
                <a:lnTo>
                  <a:pt x="9149" y="13627"/>
                </a:lnTo>
                <a:lnTo>
                  <a:pt x="8906" y="13943"/>
                </a:lnTo>
                <a:lnTo>
                  <a:pt x="8736" y="14162"/>
                </a:lnTo>
                <a:lnTo>
                  <a:pt x="8663" y="14284"/>
                </a:lnTo>
                <a:lnTo>
                  <a:pt x="8638" y="14430"/>
                </a:lnTo>
                <a:lnTo>
                  <a:pt x="8419" y="14333"/>
                </a:lnTo>
                <a:lnTo>
                  <a:pt x="8492" y="14065"/>
                </a:lnTo>
                <a:lnTo>
                  <a:pt x="8541" y="13846"/>
                </a:lnTo>
                <a:lnTo>
                  <a:pt x="8711" y="13384"/>
                </a:lnTo>
                <a:lnTo>
                  <a:pt x="8833" y="13165"/>
                </a:lnTo>
                <a:lnTo>
                  <a:pt x="8955" y="12946"/>
                </a:lnTo>
                <a:lnTo>
                  <a:pt x="8955" y="12897"/>
                </a:lnTo>
                <a:lnTo>
                  <a:pt x="8930" y="12848"/>
                </a:lnTo>
                <a:lnTo>
                  <a:pt x="8882" y="12848"/>
                </a:lnTo>
                <a:lnTo>
                  <a:pt x="8833" y="12873"/>
                </a:lnTo>
                <a:lnTo>
                  <a:pt x="8687" y="13092"/>
                </a:lnTo>
                <a:lnTo>
                  <a:pt x="8565" y="13286"/>
                </a:lnTo>
                <a:lnTo>
                  <a:pt x="8444" y="13505"/>
                </a:lnTo>
                <a:lnTo>
                  <a:pt x="8322" y="13749"/>
                </a:lnTo>
                <a:lnTo>
                  <a:pt x="8225" y="13968"/>
                </a:lnTo>
                <a:lnTo>
                  <a:pt x="8176" y="14089"/>
                </a:lnTo>
                <a:lnTo>
                  <a:pt x="8152" y="14211"/>
                </a:lnTo>
                <a:lnTo>
                  <a:pt x="7762" y="14041"/>
                </a:lnTo>
                <a:lnTo>
                  <a:pt x="7908" y="13627"/>
                </a:lnTo>
                <a:lnTo>
                  <a:pt x="8103" y="13213"/>
                </a:lnTo>
                <a:lnTo>
                  <a:pt x="8322" y="12800"/>
                </a:lnTo>
                <a:lnTo>
                  <a:pt x="8322" y="12751"/>
                </a:lnTo>
                <a:lnTo>
                  <a:pt x="8298" y="12727"/>
                </a:lnTo>
                <a:lnTo>
                  <a:pt x="8249" y="12727"/>
                </a:lnTo>
                <a:lnTo>
                  <a:pt x="7908" y="13140"/>
                </a:lnTo>
                <a:lnTo>
                  <a:pt x="7762" y="13335"/>
                </a:lnTo>
                <a:lnTo>
                  <a:pt x="7616" y="13578"/>
                </a:lnTo>
                <a:lnTo>
                  <a:pt x="7543" y="13700"/>
                </a:lnTo>
                <a:lnTo>
                  <a:pt x="7470" y="13870"/>
                </a:lnTo>
                <a:lnTo>
                  <a:pt x="7130" y="13700"/>
                </a:lnTo>
                <a:lnTo>
                  <a:pt x="7154" y="13554"/>
                </a:lnTo>
                <a:lnTo>
                  <a:pt x="7178" y="13408"/>
                </a:lnTo>
                <a:lnTo>
                  <a:pt x="7300" y="13165"/>
                </a:lnTo>
                <a:lnTo>
                  <a:pt x="7495" y="12751"/>
                </a:lnTo>
                <a:lnTo>
                  <a:pt x="7689" y="12313"/>
                </a:lnTo>
                <a:lnTo>
                  <a:pt x="7689" y="12289"/>
                </a:lnTo>
                <a:lnTo>
                  <a:pt x="7665" y="12264"/>
                </a:lnTo>
                <a:lnTo>
                  <a:pt x="7641" y="12264"/>
                </a:lnTo>
                <a:lnTo>
                  <a:pt x="7616" y="12289"/>
                </a:lnTo>
                <a:lnTo>
                  <a:pt x="7397" y="12581"/>
                </a:lnTo>
                <a:lnTo>
                  <a:pt x="7178" y="12873"/>
                </a:lnTo>
                <a:lnTo>
                  <a:pt x="7081" y="13043"/>
                </a:lnTo>
                <a:lnTo>
                  <a:pt x="7008" y="13189"/>
                </a:lnTo>
                <a:lnTo>
                  <a:pt x="6935" y="13359"/>
                </a:lnTo>
                <a:lnTo>
                  <a:pt x="6886" y="13530"/>
                </a:lnTo>
                <a:lnTo>
                  <a:pt x="6570" y="13335"/>
                </a:lnTo>
                <a:lnTo>
                  <a:pt x="6692" y="13043"/>
                </a:lnTo>
                <a:lnTo>
                  <a:pt x="6813" y="12751"/>
                </a:lnTo>
                <a:lnTo>
                  <a:pt x="7105" y="12216"/>
                </a:lnTo>
                <a:lnTo>
                  <a:pt x="7130" y="12191"/>
                </a:lnTo>
                <a:lnTo>
                  <a:pt x="7105" y="12167"/>
                </a:lnTo>
                <a:lnTo>
                  <a:pt x="7057" y="12167"/>
                </a:lnTo>
                <a:lnTo>
                  <a:pt x="6838" y="12386"/>
                </a:lnTo>
                <a:lnTo>
                  <a:pt x="6619" y="12629"/>
                </a:lnTo>
                <a:lnTo>
                  <a:pt x="6448" y="12897"/>
                </a:lnTo>
                <a:lnTo>
                  <a:pt x="6327" y="13165"/>
                </a:lnTo>
                <a:lnTo>
                  <a:pt x="6254" y="13165"/>
                </a:lnTo>
                <a:lnTo>
                  <a:pt x="6181" y="13189"/>
                </a:lnTo>
                <a:lnTo>
                  <a:pt x="6132" y="13238"/>
                </a:lnTo>
                <a:lnTo>
                  <a:pt x="6083" y="13286"/>
                </a:lnTo>
                <a:lnTo>
                  <a:pt x="5937" y="13238"/>
                </a:lnTo>
                <a:lnTo>
                  <a:pt x="5791" y="13213"/>
                </a:lnTo>
                <a:lnTo>
                  <a:pt x="5816" y="13140"/>
                </a:lnTo>
                <a:lnTo>
                  <a:pt x="6059" y="12654"/>
                </a:lnTo>
                <a:lnTo>
                  <a:pt x="6254" y="12264"/>
                </a:lnTo>
                <a:lnTo>
                  <a:pt x="6351" y="12045"/>
                </a:lnTo>
                <a:lnTo>
                  <a:pt x="6424" y="11851"/>
                </a:lnTo>
                <a:lnTo>
                  <a:pt x="6424" y="11826"/>
                </a:lnTo>
                <a:lnTo>
                  <a:pt x="6400" y="11802"/>
                </a:lnTo>
                <a:lnTo>
                  <a:pt x="6375" y="11802"/>
                </a:lnTo>
                <a:lnTo>
                  <a:pt x="6351" y="11826"/>
                </a:lnTo>
                <a:lnTo>
                  <a:pt x="6108" y="12143"/>
                </a:lnTo>
                <a:lnTo>
                  <a:pt x="5864" y="12459"/>
                </a:lnTo>
                <a:lnTo>
                  <a:pt x="5743" y="12654"/>
                </a:lnTo>
                <a:lnTo>
                  <a:pt x="5621" y="12824"/>
                </a:lnTo>
                <a:lnTo>
                  <a:pt x="5548" y="13019"/>
                </a:lnTo>
                <a:lnTo>
                  <a:pt x="5475" y="13213"/>
                </a:lnTo>
                <a:lnTo>
                  <a:pt x="5451" y="13213"/>
                </a:lnTo>
                <a:lnTo>
                  <a:pt x="5183" y="13189"/>
                </a:lnTo>
                <a:lnTo>
                  <a:pt x="4891" y="13213"/>
                </a:lnTo>
                <a:lnTo>
                  <a:pt x="5037" y="12921"/>
                </a:lnTo>
                <a:lnTo>
                  <a:pt x="5353" y="12410"/>
                </a:lnTo>
                <a:lnTo>
                  <a:pt x="5451" y="12240"/>
                </a:lnTo>
                <a:lnTo>
                  <a:pt x="5524" y="12070"/>
                </a:lnTo>
                <a:lnTo>
                  <a:pt x="5548" y="11972"/>
                </a:lnTo>
                <a:lnTo>
                  <a:pt x="5548" y="11899"/>
                </a:lnTo>
                <a:lnTo>
                  <a:pt x="5524" y="11802"/>
                </a:lnTo>
                <a:lnTo>
                  <a:pt x="5475" y="11729"/>
                </a:lnTo>
                <a:lnTo>
                  <a:pt x="5451" y="11729"/>
                </a:lnTo>
                <a:lnTo>
                  <a:pt x="5451" y="11753"/>
                </a:lnTo>
                <a:lnTo>
                  <a:pt x="5426" y="11802"/>
                </a:lnTo>
                <a:lnTo>
                  <a:pt x="5378" y="11875"/>
                </a:lnTo>
                <a:lnTo>
                  <a:pt x="5280" y="11997"/>
                </a:lnTo>
                <a:lnTo>
                  <a:pt x="4988" y="12435"/>
                </a:lnTo>
                <a:lnTo>
                  <a:pt x="4745" y="12800"/>
                </a:lnTo>
                <a:lnTo>
                  <a:pt x="4623" y="13019"/>
                </a:lnTo>
                <a:lnTo>
                  <a:pt x="4599" y="13140"/>
                </a:lnTo>
                <a:lnTo>
                  <a:pt x="4599" y="13238"/>
                </a:lnTo>
                <a:lnTo>
                  <a:pt x="4599" y="13262"/>
                </a:lnTo>
                <a:lnTo>
                  <a:pt x="4575" y="13262"/>
                </a:lnTo>
                <a:lnTo>
                  <a:pt x="4550" y="11802"/>
                </a:lnTo>
                <a:lnTo>
                  <a:pt x="4550" y="10537"/>
                </a:lnTo>
                <a:lnTo>
                  <a:pt x="4526" y="9271"/>
                </a:lnTo>
                <a:lnTo>
                  <a:pt x="4477" y="8396"/>
                </a:lnTo>
                <a:lnTo>
                  <a:pt x="4477" y="7520"/>
                </a:lnTo>
                <a:lnTo>
                  <a:pt x="4453" y="7130"/>
                </a:lnTo>
                <a:lnTo>
                  <a:pt x="4453" y="6863"/>
                </a:lnTo>
                <a:lnTo>
                  <a:pt x="4453" y="6595"/>
                </a:lnTo>
                <a:lnTo>
                  <a:pt x="4648" y="6619"/>
                </a:lnTo>
                <a:lnTo>
                  <a:pt x="4818" y="6619"/>
                </a:lnTo>
                <a:lnTo>
                  <a:pt x="5183" y="6595"/>
                </a:lnTo>
                <a:lnTo>
                  <a:pt x="5791" y="6595"/>
                </a:lnTo>
                <a:lnTo>
                  <a:pt x="6010" y="6571"/>
                </a:lnTo>
                <a:lnTo>
                  <a:pt x="6108" y="6522"/>
                </a:lnTo>
                <a:lnTo>
                  <a:pt x="6156" y="6449"/>
                </a:lnTo>
                <a:lnTo>
                  <a:pt x="6546" y="6230"/>
                </a:lnTo>
                <a:lnTo>
                  <a:pt x="6935" y="5962"/>
                </a:lnTo>
                <a:lnTo>
                  <a:pt x="7300" y="5646"/>
                </a:lnTo>
                <a:lnTo>
                  <a:pt x="7665" y="5330"/>
                </a:lnTo>
                <a:lnTo>
                  <a:pt x="8006" y="4989"/>
                </a:lnTo>
                <a:lnTo>
                  <a:pt x="8322" y="4648"/>
                </a:lnTo>
                <a:lnTo>
                  <a:pt x="8930" y="3943"/>
                </a:lnTo>
                <a:lnTo>
                  <a:pt x="9003" y="3870"/>
                </a:lnTo>
                <a:lnTo>
                  <a:pt x="9003" y="3797"/>
                </a:lnTo>
                <a:lnTo>
                  <a:pt x="9003" y="3699"/>
                </a:lnTo>
                <a:lnTo>
                  <a:pt x="8979" y="3626"/>
                </a:lnTo>
                <a:lnTo>
                  <a:pt x="9125" y="3456"/>
                </a:lnTo>
                <a:lnTo>
                  <a:pt x="9247" y="3286"/>
                </a:lnTo>
                <a:lnTo>
                  <a:pt x="9514" y="2872"/>
                </a:lnTo>
                <a:lnTo>
                  <a:pt x="9709" y="2434"/>
                </a:lnTo>
                <a:lnTo>
                  <a:pt x="9855" y="2020"/>
                </a:lnTo>
                <a:lnTo>
                  <a:pt x="10074" y="1266"/>
                </a:lnTo>
                <a:lnTo>
                  <a:pt x="10195" y="877"/>
                </a:lnTo>
                <a:lnTo>
                  <a:pt x="10341" y="512"/>
                </a:lnTo>
                <a:lnTo>
                  <a:pt x="10341" y="488"/>
                </a:lnTo>
                <a:close/>
                <a:moveTo>
                  <a:pt x="10536" y="1"/>
                </a:moveTo>
                <a:lnTo>
                  <a:pt x="10366" y="25"/>
                </a:lnTo>
                <a:lnTo>
                  <a:pt x="10195" y="74"/>
                </a:lnTo>
                <a:lnTo>
                  <a:pt x="10049" y="171"/>
                </a:lnTo>
                <a:lnTo>
                  <a:pt x="10025" y="196"/>
                </a:lnTo>
                <a:lnTo>
                  <a:pt x="9952" y="244"/>
                </a:lnTo>
                <a:lnTo>
                  <a:pt x="9903" y="293"/>
                </a:lnTo>
                <a:lnTo>
                  <a:pt x="9782" y="415"/>
                </a:lnTo>
                <a:lnTo>
                  <a:pt x="9709" y="585"/>
                </a:lnTo>
                <a:lnTo>
                  <a:pt x="9636" y="780"/>
                </a:lnTo>
                <a:lnTo>
                  <a:pt x="9539" y="1169"/>
                </a:lnTo>
                <a:lnTo>
                  <a:pt x="9466" y="1509"/>
                </a:lnTo>
                <a:lnTo>
                  <a:pt x="9320" y="1972"/>
                </a:lnTo>
                <a:lnTo>
                  <a:pt x="9247" y="2215"/>
                </a:lnTo>
                <a:lnTo>
                  <a:pt x="9149" y="2458"/>
                </a:lnTo>
                <a:lnTo>
                  <a:pt x="9003" y="2726"/>
                </a:lnTo>
                <a:lnTo>
                  <a:pt x="8833" y="2994"/>
                </a:lnTo>
                <a:lnTo>
                  <a:pt x="8663" y="3286"/>
                </a:lnTo>
                <a:lnTo>
                  <a:pt x="8614" y="3407"/>
                </a:lnTo>
                <a:lnTo>
                  <a:pt x="8565" y="3578"/>
                </a:lnTo>
                <a:lnTo>
                  <a:pt x="7324" y="4867"/>
                </a:lnTo>
                <a:lnTo>
                  <a:pt x="6692" y="5500"/>
                </a:lnTo>
                <a:lnTo>
                  <a:pt x="6035" y="6108"/>
                </a:lnTo>
                <a:lnTo>
                  <a:pt x="5937" y="6084"/>
                </a:lnTo>
                <a:lnTo>
                  <a:pt x="5524" y="6084"/>
                </a:lnTo>
                <a:lnTo>
                  <a:pt x="5110" y="6133"/>
                </a:lnTo>
                <a:lnTo>
                  <a:pt x="4867" y="6133"/>
                </a:lnTo>
                <a:lnTo>
                  <a:pt x="4599" y="6157"/>
                </a:lnTo>
                <a:lnTo>
                  <a:pt x="4599" y="6157"/>
                </a:lnTo>
                <a:lnTo>
                  <a:pt x="4623" y="6133"/>
                </a:lnTo>
                <a:lnTo>
                  <a:pt x="4623" y="6084"/>
                </a:lnTo>
                <a:lnTo>
                  <a:pt x="4599" y="5987"/>
                </a:lnTo>
                <a:lnTo>
                  <a:pt x="4526" y="5914"/>
                </a:lnTo>
                <a:lnTo>
                  <a:pt x="4453" y="5889"/>
                </a:lnTo>
                <a:lnTo>
                  <a:pt x="4404" y="5816"/>
                </a:lnTo>
                <a:lnTo>
                  <a:pt x="4331" y="5768"/>
                </a:lnTo>
                <a:lnTo>
                  <a:pt x="4112" y="5670"/>
                </a:lnTo>
                <a:lnTo>
                  <a:pt x="3869" y="5622"/>
                </a:lnTo>
                <a:lnTo>
                  <a:pt x="3626" y="5597"/>
                </a:lnTo>
                <a:lnTo>
                  <a:pt x="2871" y="5597"/>
                </a:lnTo>
                <a:lnTo>
                  <a:pt x="2385" y="5646"/>
                </a:lnTo>
                <a:lnTo>
                  <a:pt x="2166" y="5646"/>
                </a:lnTo>
                <a:lnTo>
                  <a:pt x="1922" y="5622"/>
                </a:lnTo>
                <a:lnTo>
                  <a:pt x="1412" y="5597"/>
                </a:lnTo>
                <a:lnTo>
                  <a:pt x="1144" y="5597"/>
                </a:lnTo>
                <a:lnTo>
                  <a:pt x="901" y="5622"/>
                </a:lnTo>
                <a:lnTo>
                  <a:pt x="682" y="5670"/>
                </a:lnTo>
                <a:lnTo>
                  <a:pt x="463" y="5792"/>
                </a:lnTo>
                <a:lnTo>
                  <a:pt x="365" y="5792"/>
                </a:lnTo>
                <a:lnTo>
                  <a:pt x="317" y="5841"/>
                </a:lnTo>
                <a:lnTo>
                  <a:pt x="292" y="5889"/>
                </a:lnTo>
                <a:lnTo>
                  <a:pt x="244" y="6133"/>
                </a:lnTo>
                <a:lnTo>
                  <a:pt x="219" y="6400"/>
                </a:lnTo>
                <a:lnTo>
                  <a:pt x="219" y="6911"/>
                </a:lnTo>
                <a:lnTo>
                  <a:pt x="195" y="7422"/>
                </a:lnTo>
                <a:lnTo>
                  <a:pt x="171" y="7933"/>
                </a:lnTo>
                <a:lnTo>
                  <a:pt x="146" y="8493"/>
                </a:lnTo>
                <a:lnTo>
                  <a:pt x="146" y="9028"/>
                </a:lnTo>
                <a:lnTo>
                  <a:pt x="146" y="10123"/>
                </a:lnTo>
                <a:lnTo>
                  <a:pt x="171" y="10707"/>
                </a:lnTo>
                <a:lnTo>
                  <a:pt x="171" y="11267"/>
                </a:lnTo>
                <a:lnTo>
                  <a:pt x="122" y="12386"/>
                </a:lnTo>
                <a:lnTo>
                  <a:pt x="98" y="13530"/>
                </a:lnTo>
                <a:lnTo>
                  <a:pt x="98" y="14162"/>
                </a:lnTo>
                <a:lnTo>
                  <a:pt x="73" y="14479"/>
                </a:lnTo>
                <a:lnTo>
                  <a:pt x="25" y="14795"/>
                </a:lnTo>
                <a:lnTo>
                  <a:pt x="0" y="14868"/>
                </a:lnTo>
                <a:lnTo>
                  <a:pt x="25" y="14965"/>
                </a:lnTo>
                <a:lnTo>
                  <a:pt x="73" y="15014"/>
                </a:lnTo>
                <a:lnTo>
                  <a:pt x="122" y="15063"/>
                </a:lnTo>
                <a:lnTo>
                  <a:pt x="195" y="15087"/>
                </a:lnTo>
                <a:lnTo>
                  <a:pt x="268" y="15111"/>
                </a:lnTo>
                <a:lnTo>
                  <a:pt x="341" y="15087"/>
                </a:lnTo>
                <a:lnTo>
                  <a:pt x="414" y="15038"/>
                </a:lnTo>
                <a:lnTo>
                  <a:pt x="463" y="15087"/>
                </a:lnTo>
                <a:lnTo>
                  <a:pt x="536" y="15111"/>
                </a:lnTo>
                <a:lnTo>
                  <a:pt x="998" y="15136"/>
                </a:lnTo>
                <a:lnTo>
                  <a:pt x="1460" y="15136"/>
                </a:lnTo>
                <a:lnTo>
                  <a:pt x="1922" y="15111"/>
                </a:lnTo>
                <a:lnTo>
                  <a:pt x="2385" y="15087"/>
                </a:lnTo>
                <a:lnTo>
                  <a:pt x="2482" y="15087"/>
                </a:lnTo>
                <a:lnTo>
                  <a:pt x="3309" y="15014"/>
                </a:lnTo>
                <a:lnTo>
                  <a:pt x="3723" y="14990"/>
                </a:lnTo>
                <a:lnTo>
                  <a:pt x="4112" y="14965"/>
                </a:lnTo>
                <a:lnTo>
                  <a:pt x="4137" y="14965"/>
                </a:lnTo>
                <a:lnTo>
                  <a:pt x="4185" y="14990"/>
                </a:lnTo>
                <a:lnTo>
                  <a:pt x="4234" y="15014"/>
                </a:lnTo>
                <a:lnTo>
                  <a:pt x="4356" y="15014"/>
                </a:lnTo>
                <a:lnTo>
                  <a:pt x="4453" y="14941"/>
                </a:lnTo>
                <a:lnTo>
                  <a:pt x="4502" y="14917"/>
                </a:lnTo>
                <a:lnTo>
                  <a:pt x="4526" y="14868"/>
                </a:lnTo>
                <a:lnTo>
                  <a:pt x="4575" y="14746"/>
                </a:lnTo>
                <a:lnTo>
                  <a:pt x="4599" y="14600"/>
                </a:lnTo>
                <a:lnTo>
                  <a:pt x="4599" y="14333"/>
                </a:lnTo>
                <a:lnTo>
                  <a:pt x="4599" y="14065"/>
                </a:lnTo>
                <a:lnTo>
                  <a:pt x="4575" y="13797"/>
                </a:lnTo>
                <a:lnTo>
                  <a:pt x="4599" y="13773"/>
                </a:lnTo>
                <a:lnTo>
                  <a:pt x="5037" y="13724"/>
                </a:lnTo>
                <a:lnTo>
                  <a:pt x="5451" y="13676"/>
                </a:lnTo>
                <a:lnTo>
                  <a:pt x="5791" y="13700"/>
                </a:lnTo>
                <a:lnTo>
                  <a:pt x="5986" y="13676"/>
                </a:lnTo>
                <a:lnTo>
                  <a:pt x="6132" y="13627"/>
                </a:lnTo>
                <a:lnTo>
                  <a:pt x="6156" y="13651"/>
                </a:lnTo>
                <a:lnTo>
                  <a:pt x="6521" y="13895"/>
                </a:lnTo>
                <a:lnTo>
                  <a:pt x="6886" y="14138"/>
                </a:lnTo>
                <a:lnTo>
                  <a:pt x="7276" y="14357"/>
                </a:lnTo>
                <a:lnTo>
                  <a:pt x="7665" y="14552"/>
                </a:lnTo>
                <a:lnTo>
                  <a:pt x="8054" y="14722"/>
                </a:lnTo>
                <a:lnTo>
                  <a:pt x="8444" y="14892"/>
                </a:lnTo>
                <a:lnTo>
                  <a:pt x="8833" y="15038"/>
                </a:lnTo>
                <a:lnTo>
                  <a:pt x="9247" y="15160"/>
                </a:lnTo>
                <a:lnTo>
                  <a:pt x="10074" y="15403"/>
                </a:lnTo>
                <a:lnTo>
                  <a:pt x="10925" y="15574"/>
                </a:lnTo>
                <a:lnTo>
                  <a:pt x="11777" y="15695"/>
                </a:lnTo>
                <a:lnTo>
                  <a:pt x="12653" y="15817"/>
                </a:lnTo>
                <a:lnTo>
                  <a:pt x="13310" y="15866"/>
                </a:lnTo>
                <a:lnTo>
                  <a:pt x="13651" y="15890"/>
                </a:lnTo>
                <a:lnTo>
                  <a:pt x="14016" y="15866"/>
                </a:lnTo>
                <a:lnTo>
                  <a:pt x="14356" y="15866"/>
                </a:lnTo>
                <a:lnTo>
                  <a:pt x="14697" y="15793"/>
                </a:lnTo>
                <a:lnTo>
                  <a:pt x="15013" y="15720"/>
                </a:lnTo>
                <a:lnTo>
                  <a:pt x="15330" y="15598"/>
                </a:lnTo>
                <a:lnTo>
                  <a:pt x="15476" y="15525"/>
                </a:lnTo>
                <a:lnTo>
                  <a:pt x="15597" y="15452"/>
                </a:lnTo>
                <a:lnTo>
                  <a:pt x="15719" y="15355"/>
                </a:lnTo>
                <a:lnTo>
                  <a:pt x="15792" y="15257"/>
                </a:lnTo>
                <a:lnTo>
                  <a:pt x="15865" y="15160"/>
                </a:lnTo>
                <a:lnTo>
                  <a:pt x="15914" y="15038"/>
                </a:lnTo>
                <a:lnTo>
                  <a:pt x="15962" y="14941"/>
                </a:lnTo>
                <a:lnTo>
                  <a:pt x="15987" y="14819"/>
                </a:lnTo>
                <a:lnTo>
                  <a:pt x="16011" y="14552"/>
                </a:lnTo>
                <a:lnTo>
                  <a:pt x="15987" y="14284"/>
                </a:lnTo>
                <a:lnTo>
                  <a:pt x="15938" y="14016"/>
                </a:lnTo>
                <a:lnTo>
                  <a:pt x="15865" y="13749"/>
                </a:lnTo>
                <a:lnTo>
                  <a:pt x="15987" y="13651"/>
                </a:lnTo>
                <a:lnTo>
                  <a:pt x="16084" y="13530"/>
                </a:lnTo>
                <a:lnTo>
                  <a:pt x="16181" y="13408"/>
                </a:lnTo>
                <a:lnTo>
                  <a:pt x="16254" y="13262"/>
                </a:lnTo>
                <a:lnTo>
                  <a:pt x="16376" y="12946"/>
                </a:lnTo>
                <a:lnTo>
                  <a:pt x="16425" y="12654"/>
                </a:lnTo>
                <a:lnTo>
                  <a:pt x="16449" y="12410"/>
                </a:lnTo>
                <a:lnTo>
                  <a:pt x="16449" y="12070"/>
                </a:lnTo>
                <a:lnTo>
                  <a:pt x="16425" y="11875"/>
                </a:lnTo>
                <a:lnTo>
                  <a:pt x="16400" y="11680"/>
                </a:lnTo>
                <a:lnTo>
                  <a:pt x="16352" y="11534"/>
                </a:lnTo>
                <a:lnTo>
                  <a:pt x="16279" y="11388"/>
                </a:lnTo>
                <a:lnTo>
                  <a:pt x="16425" y="11267"/>
                </a:lnTo>
                <a:lnTo>
                  <a:pt x="16546" y="11096"/>
                </a:lnTo>
                <a:lnTo>
                  <a:pt x="16668" y="10926"/>
                </a:lnTo>
                <a:lnTo>
                  <a:pt x="16765" y="10756"/>
                </a:lnTo>
                <a:lnTo>
                  <a:pt x="16838" y="10561"/>
                </a:lnTo>
                <a:lnTo>
                  <a:pt x="16887" y="10342"/>
                </a:lnTo>
                <a:lnTo>
                  <a:pt x="16911" y="10147"/>
                </a:lnTo>
                <a:lnTo>
                  <a:pt x="16936" y="9953"/>
                </a:lnTo>
                <a:lnTo>
                  <a:pt x="16911" y="9758"/>
                </a:lnTo>
                <a:lnTo>
                  <a:pt x="16838" y="9515"/>
                </a:lnTo>
                <a:lnTo>
                  <a:pt x="16717" y="9271"/>
                </a:lnTo>
                <a:lnTo>
                  <a:pt x="16571" y="9053"/>
                </a:lnTo>
                <a:lnTo>
                  <a:pt x="16717" y="8931"/>
                </a:lnTo>
                <a:lnTo>
                  <a:pt x="16838" y="8785"/>
                </a:lnTo>
                <a:lnTo>
                  <a:pt x="16936" y="8615"/>
                </a:lnTo>
                <a:lnTo>
                  <a:pt x="17033" y="8444"/>
                </a:lnTo>
                <a:lnTo>
                  <a:pt x="17106" y="8274"/>
                </a:lnTo>
                <a:lnTo>
                  <a:pt x="17155" y="8079"/>
                </a:lnTo>
                <a:lnTo>
                  <a:pt x="17179" y="7885"/>
                </a:lnTo>
                <a:lnTo>
                  <a:pt x="17203" y="7690"/>
                </a:lnTo>
                <a:lnTo>
                  <a:pt x="17179" y="7447"/>
                </a:lnTo>
                <a:lnTo>
                  <a:pt x="17106" y="7252"/>
                </a:lnTo>
                <a:lnTo>
                  <a:pt x="17009" y="7057"/>
                </a:lnTo>
                <a:lnTo>
                  <a:pt x="16887" y="6887"/>
                </a:lnTo>
                <a:lnTo>
                  <a:pt x="16717" y="6741"/>
                </a:lnTo>
                <a:lnTo>
                  <a:pt x="16546" y="6619"/>
                </a:lnTo>
                <a:lnTo>
                  <a:pt x="16352" y="6498"/>
                </a:lnTo>
                <a:lnTo>
                  <a:pt x="16157" y="6400"/>
                </a:lnTo>
                <a:lnTo>
                  <a:pt x="15938" y="6303"/>
                </a:lnTo>
                <a:lnTo>
                  <a:pt x="15719" y="6206"/>
                </a:lnTo>
                <a:lnTo>
                  <a:pt x="15232" y="6084"/>
                </a:lnTo>
                <a:lnTo>
                  <a:pt x="14746" y="5987"/>
                </a:lnTo>
                <a:lnTo>
                  <a:pt x="14259" y="5938"/>
                </a:lnTo>
                <a:lnTo>
                  <a:pt x="13845" y="5889"/>
                </a:lnTo>
                <a:lnTo>
                  <a:pt x="13432" y="5865"/>
                </a:lnTo>
                <a:lnTo>
                  <a:pt x="12604" y="5841"/>
                </a:lnTo>
                <a:lnTo>
                  <a:pt x="11607" y="5841"/>
                </a:lnTo>
                <a:lnTo>
                  <a:pt x="11266" y="5865"/>
                </a:lnTo>
                <a:lnTo>
                  <a:pt x="11461" y="5354"/>
                </a:lnTo>
                <a:lnTo>
                  <a:pt x="11655" y="4843"/>
                </a:lnTo>
                <a:lnTo>
                  <a:pt x="11826" y="4308"/>
                </a:lnTo>
                <a:lnTo>
                  <a:pt x="11996" y="3797"/>
                </a:lnTo>
                <a:lnTo>
                  <a:pt x="12142" y="3261"/>
                </a:lnTo>
                <a:lnTo>
                  <a:pt x="12239" y="2726"/>
                </a:lnTo>
                <a:lnTo>
                  <a:pt x="12264" y="2458"/>
                </a:lnTo>
                <a:lnTo>
                  <a:pt x="12264" y="2191"/>
                </a:lnTo>
                <a:lnTo>
                  <a:pt x="12239" y="1899"/>
                </a:lnTo>
                <a:lnTo>
                  <a:pt x="12215" y="1631"/>
                </a:lnTo>
                <a:lnTo>
                  <a:pt x="12166" y="1412"/>
                </a:lnTo>
                <a:lnTo>
                  <a:pt x="12118" y="1217"/>
                </a:lnTo>
                <a:lnTo>
                  <a:pt x="12045" y="1023"/>
                </a:lnTo>
                <a:lnTo>
                  <a:pt x="11972" y="853"/>
                </a:lnTo>
                <a:lnTo>
                  <a:pt x="11850" y="682"/>
                </a:lnTo>
                <a:lnTo>
                  <a:pt x="11728" y="512"/>
                </a:lnTo>
                <a:lnTo>
                  <a:pt x="11582" y="366"/>
                </a:lnTo>
                <a:lnTo>
                  <a:pt x="11412" y="220"/>
                </a:lnTo>
                <a:lnTo>
                  <a:pt x="11266" y="147"/>
                </a:lnTo>
                <a:lnTo>
                  <a:pt x="11120" y="74"/>
                </a:lnTo>
                <a:lnTo>
                  <a:pt x="10925" y="25"/>
                </a:lnTo>
                <a:lnTo>
                  <a:pt x="10731" y="1"/>
                </a:lnTo>
                <a:close/>
              </a:path>
            </a:pathLst>
          </a:custGeom>
          <a:solidFill>
            <a:srgbClr val="6D9EEB"/>
          </a:solidFill>
          <a:ln>
            <a:solidFill>
              <a:srgbClr val="C00000"/>
            </a:solidFill>
          </a:ln>
        </p:spPr>
        <p:txBody>
          <a:bodyPr spcFirstLastPara="1" wrap="square" lIns="91425" tIns="91425" rIns="91425" bIns="91425" anchor="ctr" anchorCtr="0">
            <a:noAutofit/>
          </a:bodyPr>
          <a:lstStyle/>
          <a:p>
            <a:pPr marL="0" lvl="0" indent="0">
              <a:spcBef>
                <a:spcPts val="0"/>
              </a:spcBef>
              <a:spcAft>
                <a:spcPts val="0"/>
              </a:spcAft>
              <a:buNone/>
            </a:pPr>
            <a:endParaRPr>
              <a:solidFill>
                <a:srgbClr val="6D9EEB"/>
              </a:solidFill>
            </a:endParaRPr>
          </a:p>
        </p:txBody>
      </p:sp>
      <p:pic>
        <p:nvPicPr>
          <p:cNvPr id="3074" name="Picture 2" descr="zeki Ã¶Ärenciler ile ilgili gÃ¶rsel sonucu"/>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5017264" y="2938305"/>
            <a:ext cx="2809111" cy="1631097"/>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6833538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24"/>
        <p:cNvGrpSpPr/>
        <p:nvPr/>
      </p:nvGrpSpPr>
      <p:grpSpPr>
        <a:xfrm>
          <a:off x="0" y="0"/>
          <a:ext cx="0" cy="0"/>
          <a:chOff x="0" y="0"/>
          <a:chExt cx="0" cy="0"/>
        </a:xfrm>
      </p:grpSpPr>
      <p:sp>
        <p:nvSpPr>
          <p:cNvPr id="525" name="Shape 525"/>
          <p:cNvSpPr txBox="1">
            <a:spLocks noGrp="1"/>
          </p:cNvSpPr>
          <p:nvPr>
            <p:ph type="ctrTitle"/>
          </p:nvPr>
        </p:nvSpPr>
        <p:spPr>
          <a:xfrm>
            <a:off x="3248527" y="643545"/>
            <a:ext cx="4530749" cy="1159800"/>
          </a:xfrm>
          <a:prstGeom prst="rect">
            <a:avLst/>
          </a:prstGeom>
        </p:spPr>
        <p:txBody>
          <a:bodyPr spcFirstLastPara="1" wrap="square" lIns="91425" tIns="91425" rIns="91425" bIns="91425" anchor="ctr" anchorCtr="0">
            <a:noAutofit/>
          </a:bodyPr>
          <a:lstStyle/>
          <a:p>
            <a:pPr lvl="0" algn="ctr"/>
            <a:r>
              <a:rPr lang="tr-TR" sz="6000" dirty="0"/>
              <a:t>STEM </a:t>
            </a:r>
            <a:br>
              <a:rPr lang="tr-TR" sz="6000" dirty="0"/>
            </a:br>
            <a:r>
              <a:rPr lang="tr-TR" sz="6000" dirty="0"/>
              <a:t>EĞİTİMİ</a:t>
            </a:r>
            <a:endParaRPr sz="6000" dirty="0"/>
          </a:p>
        </p:txBody>
      </p:sp>
      <p:pic>
        <p:nvPicPr>
          <p:cNvPr id="4" name="Resim 3"/>
          <p:cNvPicPr>
            <a:picLocks noChangeAspect="1"/>
          </p:cNvPicPr>
          <p:nvPr/>
        </p:nvPicPr>
        <p:blipFill>
          <a:blip r:embed="rId3"/>
          <a:stretch>
            <a:fillRect/>
          </a:stretch>
        </p:blipFill>
        <p:spPr>
          <a:xfrm>
            <a:off x="0" y="-48125"/>
            <a:ext cx="3540722" cy="5191626"/>
          </a:xfrm>
          <a:prstGeom prst="rect">
            <a:avLst/>
          </a:prstGeom>
        </p:spPr>
      </p:pic>
      <p:sp>
        <p:nvSpPr>
          <p:cNvPr id="5" name="Alt Başlık 2"/>
          <p:cNvSpPr txBox="1">
            <a:spLocks/>
          </p:cNvSpPr>
          <p:nvPr/>
        </p:nvSpPr>
        <p:spPr>
          <a:xfrm>
            <a:off x="6022665" y="2194770"/>
            <a:ext cx="3045707" cy="873683"/>
          </a:xfrm>
          <a:prstGeom prst="rect">
            <a:avLst/>
          </a:prstGeom>
        </p:spPr>
        <p:txBody>
          <a:bodyPr>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tr-TR" dirty="0">
                <a:solidFill>
                  <a:srgbClr val="002060"/>
                </a:solidFill>
                <a:latin typeface="Sniglet" panose="020B0604020202020204" charset="0"/>
              </a:rPr>
              <a:t>Dr. Tunç Erdal Akdur</a:t>
            </a:r>
          </a:p>
          <a:p>
            <a:r>
              <a:rPr lang="tr-TR" dirty="0">
                <a:solidFill>
                  <a:srgbClr val="002060"/>
                </a:solidFill>
                <a:latin typeface="Sniglet" panose="020B0604020202020204" charset="0"/>
              </a:rPr>
              <a:t>MEB YENİLİK VE EĞİTİM TEKNOLOJİLERİ GENEL MÜDÜRLÜĞÜ</a:t>
            </a:r>
          </a:p>
        </p:txBody>
      </p:sp>
      <p:pic>
        <p:nvPicPr>
          <p:cNvPr id="7" name="Resim 6"/>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7487080" y="0"/>
            <a:ext cx="1656920" cy="880239"/>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722"/>
        <p:cNvGrpSpPr/>
        <p:nvPr/>
      </p:nvGrpSpPr>
      <p:grpSpPr>
        <a:xfrm>
          <a:off x="0" y="0"/>
          <a:ext cx="0" cy="0"/>
          <a:chOff x="0" y="0"/>
          <a:chExt cx="0" cy="0"/>
        </a:xfrm>
      </p:grpSpPr>
      <p:sp>
        <p:nvSpPr>
          <p:cNvPr id="725" name="Shape 725"/>
          <p:cNvSpPr txBox="1">
            <a:spLocks noGrp="1"/>
          </p:cNvSpPr>
          <p:nvPr>
            <p:ph type="title"/>
          </p:nvPr>
        </p:nvSpPr>
        <p:spPr>
          <a:xfrm>
            <a:off x="414200" y="792645"/>
            <a:ext cx="6140400" cy="857400"/>
          </a:xfrm>
          <a:prstGeom prst="rect">
            <a:avLst/>
          </a:prstGeom>
        </p:spPr>
        <p:txBody>
          <a:bodyPr spcFirstLastPara="1" wrap="square" lIns="91425" tIns="91425" rIns="91425" bIns="91425" anchor="b" anchorCtr="0">
            <a:noAutofit/>
          </a:bodyPr>
          <a:lstStyle/>
          <a:p>
            <a:r>
              <a:rPr lang="tr-TR" sz="3200" dirty="0">
                <a:solidFill>
                  <a:srgbClr val="002060"/>
                </a:solidFill>
                <a:latin typeface="Sniglet" panose="020B0604020202020204" charset="0"/>
              </a:rPr>
              <a:t>STEM Eğitimi için Okullarda </a:t>
            </a:r>
            <a:r>
              <a:rPr lang="tr-TR" sz="3200" noProof="1">
                <a:solidFill>
                  <a:srgbClr val="002060"/>
                </a:solidFill>
                <a:latin typeface="Sniglet" panose="020B0604020202020204" charset="0"/>
              </a:rPr>
              <a:t>Future Classroom Lab</a:t>
            </a:r>
            <a:r>
              <a:rPr lang="tr-TR" sz="3600" dirty="0">
                <a:solidFill>
                  <a:srgbClr val="002060"/>
                </a:solidFill>
                <a:latin typeface="Sniglet" panose="020B0604020202020204" charset="0"/>
              </a:rPr>
              <a:t/>
            </a:r>
            <a:br>
              <a:rPr lang="tr-TR" sz="3600" dirty="0">
                <a:solidFill>
                  <a:srgbClr val="002060"/>
                </a:solidFill>
                <a:latin typeface="Sniglet" panose="020B0604020202020204" charset="0"/>
              </a:rPr>
            </a:br>
            <a:endParaRPr sz="3600" dirty="0"/>
          </a:p>
        </p:txBody>
      </p:sp>
      <p:sp>
        <p:nvSpPr>
          <p:cNvPr id="727" name="Shape 727"/>
          <p:cNvSpPr txBox="1">
            <a:spLocks noGrp="1"/>
          </p:cNvSpPr>
          <p:nvPr>
            <p:ph type="sldNum" idx="12"/>
          </p:nvPr>
        </p:nvSpPr>
        <p:spPr>
          <a:xfrm>
            <a:off x="90619" y="4722737"/>
            <a:ext cx="548700" cy="3936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fld id="{00000000-1234-1234-1234-123412341234}" type="slidenum">
              <a:rPr lang="en"/>
              <a:pPr marL="0" lvl="0" indent="0">
                <a:spcBef>
                  <a:spcPts val="0"/>
                </a:spcBef>
                <a:spcAft>
                  <a:spcPts val="0"/>
                </a:spcAft>
                <a:buNone/>
              </a:pPr>
              <a:t>20</a:t>
            </a:fld>
            <a:endParaRPr/>
          </a:p>
        </p:txBody>
      </p:sp>
      <p:pic>
        <p:nvPicPr>
          <p:cNvPr id="5" name="Resim 4"/>
          <p:cNvPicPr>
            <a:picLocks noChangeAspect="1"/>
          </p:cNvPicPr>
          <p:nvPr/>
        </p:nvPicPr>
        <p:blipFill>
          <a:blip r:embed="rId3"/>
          <a:stretch>
            <a:fillRect/>
          </a:stretch>
        </p:blipFill>
        <p:spPr>
          <a:xfrm>
            <a:off x="1028333" y="1511105"/>
            <a:ext cx="5644501" cy="3039793"/>
          </a:xfrm>
          <a:prstGeom prst="rect">
            <a:avLst/>
          </a:prstGeom>
        </p:spPr>
      </p:pic>
    </p:spTree>
    <p:extLst>
      <p:ext uri="{BB962C8B-B14F-4D97-AF65-F5344CB8AC3E}">
        <p14:creationId xmlns="" xmlns:p14="http://schemas.microsoft.com/office/powerpoint/2010/main" val="27853304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722"/>
        <p:cNvGrpSpPr/>
        <p:nvPr/>
      </p:nvGrpSpPr>
      <p:grpSpPr>
        <a:xfrm>
          <a:off x="0" y="0"/>
          <a:ext cx="0" cy="0"/>
          <a:chOff x="0" y="0"/>
          <a:chExt cx="0" cy="0"/>
        </a:xfrm>
      </p:grpSpPr>
      <p:sp>
        <p:nvSpPr>
          <p:cNvPr id="725" name="Shape 725"/>
          <p:cNvSpPr txBox="1">
            <a:spLocks noGrp="1"/>
          </p:cNvSpPr>
          <p:nvPr>
            <p:ph type="title"/>
          </p:nvPr>
        </p:nvSpPr>
        <p:spPr>
          <a:xfrm>
            <a:off x="747925" y="225025"/>
            <a:ext cx="6140400" cy="857400"/>
          </a:xfrm>
          <a:prstGeom prst="rect">
            <a:avLst/>
          </a:prstGeom>
        </p:spPr>
        <p:txBody>
          <a:bodyPr spcFirstLastPara="1" wrap="square" lIns="91425" tIns="91425" rIns="91425" bIns="91425" anchor="b" anchorCtr="0">
            <a:noAutofit/>
          </a:bodyPr>
          <a:lstStyle/>
          <a:p>
            <a:pPr marL="0" lvl="0" indent="0">
              <a:spcBef>
                <a:spcPts val="0"/>
              </a:spcBef>
              <a:spcAft>
                <a:spcPts val="0"/>
              </a:spcAft>
              <a:buNone/>
            </a:pPr>
            <a:r>
              <a:rPr lang="tr-TR" sz="2400" dirty="0"/>
              <a:t>1. Geliştirme Alanı</a:t>
            </a:r>
            <a:endParaRPr sz="2400" dirty="0"/>
          </a:p>
        </p:txBody>
      </p:sp>
      <p:sp>
        <p:nvSpPr>
          <p:cNvPr id="727" name="Shape 727"/>
          <p:cNvSpPr txBox="1">
            <a:spLocks noGrp="1"/>
          </p:cNvSpPr>
          <p:nvPr>
            <p:ph type="sldNum" idx="12"/>
          </p:nvPr>
        </p:nvSpPr>
        <p:spPr>
          <a:xfrm>
            <a:off x="90619" y="4722737"/>
            <a:ext cx="548700" cy="3936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fld id="{00000000-1234-1234-1234-123412341234}" type="slidenum">
              <a:rPr lang="en"/>
              <a:pPr marL="0" lvl="0" indent="0">
                <a:spcBef>
                  <a:spcPts val="0"/>
                </a:spcBef>
                <a:spcAft>
                  <a:spcPts val="0"/>
                </a:spcAft>
                <a:buNone/>
              </a:pPr>
              <a:t>21</a:t>
            </a:fld>
            <a:endParaRPr/>
          </a:p>
        </p:txBody>
      </p:sp>
      <p:graphicFrame>
        <p:nvGraphicFramePr>
          <p:cNvPr id="2" name="Diyagram 1"/>
          <p:cNvGraphicFramePr/>
          <p:nvPr>
            <p:extLst>
              <p:ext uri="{D42A27DB-BD31-4B8C-83A1-F6EECF244321}">
                <p14:modId xmlns="" xmlns:p14="http://schemas.microsoft.com/office/powerpoint/2010/main" val="275952747"/>
              </p:ext>
            </p:extLst>
          </p:nvPr>
        </p:nvGraphicFramePr>
        <p:xfrm>
          <a:off x="1255867" y="1082425"/>
          <a:ext cx="4904301" cy="399787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Shape 786"/>
          <p:cNvSpPr/>
          <p:nvPr/>
        </p:nvSpPr>
        <p:spPr>
          <a:xfrm>
            <a:off x="202761" y="660600"/>
            <a:ext cx="324416" cy="354204"/>
          </a:xfrm>
          <a:custGeom>
            <a:avLst/>
            <a:gdLst/>
            <a:ahLst/>
            <a:cxnLst/>
            <a:rect l="0" t="0" r="0" b="0"/>
            <a:pathLst>
              <a:path w="14844" h="16207" extrusionOk="0">
                <a:moveTo>
                  <a:pt x="7836" y="2337"/>
                </a:moveTo>
                <a:lnTo>
                  <a:pt x="7519" y="2385"/>
                </a:lnTo>
                <a:lnTo>
                  <a:pt x="7081" y="2410"/>
                </a:lnTo>
                <a:lnTo>
                  <a:pt x="6619" y="2434"/>
                </a:lnTo>
                <a:lnTo>
                  <a:pt x="6327" y="2434"/>
                </a:lnTo>
                <a:lnTo>
                  <a:pt x="6181" y="2458"/>
                </a:lnTo>
                <a:lnTo>
                  <a:pt x="6035" y="2507"/>
                </a:lnTo>
                <a:lnTo>
                  <a:pt x="5986" y="2556"/>
                </a:lnTo>
                <a:lnTo>
                  <a:pt x="5962" y="2604"/>
                </a:lnTo>
                <a:lnTo>
                  <a:pt x="5962" y="2653"/>
                </a:lnTo>
                <a:lnTo>
                  <a:pt x="5962" y="2726"/>
                </a:lnTo>
                <a:lnTo>
                  <a:pt x="6059" y="2848"/>
                </a:lnTo>
                <a:lnTo>
                  <a:pt x="6181" y="2921"/>
                </a:lnTo>
                <a:lnTo>
                  <a:pt x="6303" y="2969"/>
                </a:lnTo>
                <a:lnTo>
                  <a:pt x="6449" y="3018"/>
                </a:lnTo>
                <a:lnTo>
                  <a:pt x="7057" y="3018"/>
                </a:lnTo>
                <a:lnTo>
                  <a:pt x="7519" y="2994"/>
                </a:lnTo>
                <a:lnTo>
                  <a:pt x="7957" y="2945"/>
                </a:lnTo>
                <a:lnTo>
                  <a:pt x="8152" y="2945"/>
                </a:lnTo>
                <a:lnTo>
                  <a:pt x="8347" y="2969"/>
                </a:lnTo>
                <a:lnTo>
                  <a:pt x="8833" y="2969"/>
                </a:lnTo>
                <a:lnTo>
                  <a:pt x="8906" y="2921"/>
                </a:lnTo>
                <a:lnTo>
                  <a:pt x="8955" y="2848"/>
                </a:lnTo>
                <a:lnTo>
                  <a:pt x="8979" y="2775"/>
                </a:lnTo>
                <a:lnTo>
                  <a:pt x="9003" y="2702"/>
                </a:lnTo>
                <a:lnTo>
                  <a:pt x="8979" y="2629"/>
                </a:lnTo>
                <a:lnTo>
                  <a:pt x="8930" y="2556"/>
                </a:lnTo>
                <a:lnTo>
                  <a:pt x="8857" y="2483"/>
                </a:lnTo>
                <a:lnTo>
                  <a:pt x="8711" y="2410"/>
                </a:lnTo>
                <a:lnTo>
                  <a:pt x="8566" y="2361"/>
                </a:lnTo>
                <a:lnTo>
                  <a:pt x="8395" y="2337"/>
                </a:lnTo>
                <a:close/>
                <a:moveTo>
                  <a:pt x="7130" y="5768"/>
                </a:moveTo>
                <a:lnTo>
                  <a:pt x="7154" y="5792"/>
                </a:lnTo>
                <a:lnTo>
                  <a:pt x="7179" y="5816"/>
                </a:lnTo>
                <a:lnTo>
                  <a:pt x="7203" y="5841"/>
                </a:lnTo>
                <a:lnTo>
                  <a:pt x="7227" y="5889"/>
                </a:lnTo>
                <a:lnTo>
                  <a:pt x="7227" y="5987"/>
                </a:lnTo>
                <a:lnTo>
                  <a:pt x="7203" y="6084"/>
                </a:lnTo>
                <a:lnTo>
                  <a:pt x="7179" y="6157"/>
                </a:lnTo>
                <a:lnTo>
                  <a:pt x="7106" y="6206"/>
                </a:lnTo>
                <a:lnTo>
                  <a:pt x="6960" y="6254"/>
                </a:lnTo>
                <a:lnTo>
                  <a:pt x="6814" y="6230"/>
                </a:lnTo>
                <a:lnTo>
                  <a:pt x="6741" y="6206"/>
                </a:lnTo>
                <a:lnTo>
                  <a:pt x="6692" y="6157"/>
                </a:lnTo>
                <a:lnTo>
                  <a:pt x="6668" y="6084"/>
                </a:lnTo>
                <a:lnTo>
                  <a:pt x="6643" y="6011"/>
                </a:lnTo>
                <a:lnTo>
                  <a:pt x="6668" y="5938"/>
                </a:lnTo>
                <a:lnTo>
                  <a:pt x="6692" y="5865"/>
                </a:lnTo>
                <a:lnTo>
                  <a:pt x="6741" y="5816"/>
                </a:lnTo>
                <a:lnTo>
                  <a:pt x="6789" y="5768"/>
                </a:lnTo>
                <a:lnTo>
                  <a:pt x="6838" y="5816"/>
                </a:lnTo>
                <a:lnTo>
                  <a:pt x="6911" y="5841"/>
                </a:lnTo>
                <a:lnTo>
                  <a:pt x="7008" y="5816"/>
                </a:lnTo>
                <a:lnTo>
                  <a:pt x="7081" y="5816"/>
                </a:lnTo>
                <a:lnTo>
                  <a:pt x="7130" y="5768"/>
                </a:lnTo>
                <a:close/>
                <a:moveTo>
                  <a:pt x="6911" y="5232"/>
                </a:moveTo>
                <a:lnTo>
                  <a:pt x="6741" y="5257"/>
                </a:lnTo>
                <a:lnTo>
                  <a:pt x="6595" y="5305"/>
                </a:lnTo>
                <a:lnTo>
                  <a:pt x="6473" y="5427"/>
                </a:lnTo>
                <a:lnTo>
                  <a:pt x="6351" y="5549"/>
                </a:lnTo>
                <a:lnTo>
                  <a:pt x="6254" y="5695"/>
                </a:lnTo>
                <a:lnTo>
                  <a:pt x="6181" y="5865"/>
                </a:lnTo>
                <a:lnTo>
                  <a:pt x="6157" y="6011"/>
                </a:lnTo>
                <a:lnTo>
                  <a:pt x="6157" y="6108"/>
                </a:lnTo>
                <a:lnTo>
                  <a:pt x="6157" y="6206"/>
                </a:lnTo>
                <a:lnTo>
                  <a:pt x="6181" y="6303"/>
                </a:lnTo>
                <a:lnTo>
                  <a:pt x="6230" y="6376"/>
                </a:lnTo>
                <a:lnTo>
                  <a:pt x="6351" y="6522"/>
                </a:lnTo>
                <a:lnTo>
                  <a:pt x="6497" y="6644"/>
                </a:lnTo>
                <a:lnTo>
                  <a:pt x="6668" y="6717"/>
                </a:lnTo>
                <a:lnTo>
                  <a:pt x="6862" y="6741"/>
                </a:lnTo>
                <a:lnTo>
                  <a:pt x="7057" y="6741"/>
                </a:lnTo>
                <a:lnTo>
                  <a:pt x="7252" y="6692"/>
                </a:lnTo>
                <a:lnTo>
                  <a:pt x="7373" y="6644"/>
                </a:lnTo>
                <a:lnTo>
                  <a:pt x="7495" y="6546"/>
                </a:lnTo>
                <a:lnTo>
                  <a:pt x="7592" y="6449"/>
                </a:lnTo>
                <a:lnTo>
                  <a:pt x="7665" y="6327"/>
                </a:lnTo>
                <a:lnTo>
                  <a:pt x="7714" y="6181"/>
                </a:lnTo>
                <a:lnTo>
                  <a:pt x="7738" y="6035"/>
                </a:lnTo>
                <a:lnTo>
                  <a:pt x="7738" y="5889"/>
                </a:lnTo>
                <a:lnTo>
                  <a:pt x="7714" y="5743"/>
                </a:lnTo>
                <a:lnTo>
                  <a:pt x="7665" y="5622"/>
                </a:lnTo>
                <a:lnTo>
                  <a:pt x="7617" y="5524"/>
                </a:lnTo>
                <a:lnTo>
                  <a:pt x="7544" y="5451"/>
                </a:lnTo>
                <a:lnTo>
                  <a:pt x="7471" y="5378"/>
                </a:lnTo>
                <a:lnTo>
                  <a:pt x="7373" y="5330"/>
                </a:lnTo>
                <a:lnTo>
                  <a:pt x="7276" y="5281"/>
                </a:lnTo>
                <a:lnTo>
                  <a:pt x="7081" y="5281"/>
                </a:lnTo>
                <a:lnTo>
                  <a:pt x="6984" y="5257"/>
                </a:lnTo>
                <a:lnTo>
                  <a:pt x="6911" y="5232"/>
                </a:lnTo>
                <a:close/>
                <a:moveTo>
                  <a:pt x="7982" y="7276"/>
                </a:moveTo>
                <a:lnTo>
                  <a:pt x="7884" y="7301"/>
                </a:lnTo>
                <a:lnTo>
                  <a:pt x="7787" y="7325"/>
                </a:lnTo>
                <a:lnTo>
                  <a:pt x="7738" y="7374"/>
                </a:lnTo>
                <a:lnTo>
                  <a:pt x="7617" y="7495"/>
                </a:lnTo>
                <a:lnTo>
                  <a:pt x="7568" y="7617"/>
                </a:lnTo>
                <a:lnTo>
                  <a:pt x="7544" y="7739"/>
                </a:lnTo>
                <a:lnTo>
                  <a:pt x="7568" y="7885"/>
                </a:lnTo>
                <a:lnTo>
                  <a:pt x="7617" y="8006"/>
                </a:lnTo>
                <a:lnTo>
                  <a:pt x="7665" y="8104"/>
                </a:lnTo>
                <a:lnTo>
                  <a:pt x="7714" y="8177"/>
                </a:lnTo>
                <a:lnTo>
                  <a:pt x="7860" y="8250"/>
                </a:lnTo>
                <a:lnTo>
                  <a:pt x="8030" y="8298"/>
                </a:lnTo>
                <a:lnTo>
                  <a:pt x="8103" y="8298"/>
                </a:lnTo>
                <a:lnTo>
                  <a:pt x="8176" y="8274"/>
                </a:lnTo>
                <a:lnTo>
                  <a:pt x="8298" y="8225"/>
                </a:lnTo>
                <a:lnTo>
                  <a:pt x="8444" y="8104"/>
                </a:lnTo>
                <a:lnTo>
                  <a:pt x="8566" y="7958"/>
                </a:lnTo>
                <a:lnTo>
                  <a:pt x="8590" y="7885"/>
                </a:lnTo>
                <a:lnTo>
                  <a:pt x="8590" y="7812"/>
                </a:lnTo>
                <a:lnTo>
                  <a:pt x="8590" y="7739"/>
                </a:lnTo>
                <a:lnTo>
                  <a:pt x="8566" y="7666"/>
                </a:lnTo>
                <a:lnTo>
                  <a:pt x="8468" y="7520"/>
                </a:lnTo>
                <a:lnTo>
                  <a:pt x="8347" y="7422"/>
                </a:lnTo>
                <a:lnTo>
                  <a:pt x="8225" y="7398"/>
                </a:lnTo>
                <a:lnTo>
                  <a:pt x="8152" y="7325"/>
                </a:lnTo>
                <a:lnTo>
                  <a:pt x="8079" y="7301"/>
                </a:lnTo>
                <a:lnTo>
                  <a:pt x="7982" y="7276"/>
                </a:lnTo>
                <a:close/>
                <a:moveTo>
                  <a:pt x="5889" y="488"/>
                </a:moveTo>
                <a:lnTo>
                  <a:pt x="6205" y="512"/>
                </a:lnTo>
                <a:lnTo>
                  <a:pt x="6716" y="561"/>
                </a:lnTo>
                <a:lnTo>
                  <a:pt x="7373" y="609"/>
                </a:lnTo>
                <a:lnTo>
                  <a:pt x="8055" y="634"/>
                </a:lnTo>
                <a:lnTo>
                  <a:pt x="8736" y="634"/>
                </a:lnTo>
                <a:lnTo>
                  <a:pt x="9393" y="682"/>
                </a:lnTo>
                <a:lnTo>
                  <a:pt x="9587" y="707"/>
                </a:lnTo>
                <a:lnTo>
                  <a:pt x="9782" y="731"/>
                </a:lnTo>
                <a:lnTo>
                  <a:pt x="10001" y="804"/>
                </a:lnTo>
                <a:lnTo>
                  <a:pt x="10196" y="877"/>
                </a:lnTo>
                <a:lnTo>
                  <a:pt x="10366" y="974"/>
                </a:lnTo>
                <a:lnTo>
                  <a:pt x="10439" y="1047"/>
                </a:lnTo>
                <a:lnTo>
                  <a:pt x="10512" y="1120"/>
                </a:lnTo>
                <a:lnTo>
                  <a:pt x="10536" y="1193"/>
                </a:lnTo>
                <a:lnTo>
                  <a:pt x="10585" y="1291"/>
                </a:lnTo>
                <a:lnTo>
                  <a:pt x="10585" y="1388"/>
                </a:lnTo>
                <a:lnTo>
                  <a:pt x="10585" y="1485"/>
                </a:lnTo>
                <a:lnTo>
                  <a:pt x="10536" y="1631"/>
                </a:lnTo>
                <a:lnTo>
                  <a:pt x="10439" y="1777"/>
                </a:lnTo>
                <a:lnTo>
                  <a:pt x="10317" y="1923"/>
                </a:lnTo>
                <a:lnTo>
                  <a:pt x="10196" y="2045"/>
                </a:lnTo>
                <a:lnTo>
                  <a:pt x="9904" y="2288"/>
                </a:lnTo>
                <a:lnTo>
                  <a:pt x="9660" y="2507"/>
                </a:lnTo>
                <a:lnTo>
                  <a:pt x="9587" y="2604"/>
                </a:lnTo>
                <a:lnTo>
                  <a:pt x="9587" y="2677"/>
                </a:lnTo>
                <a:lnTo>
                  <a:pt x="9587" y="2775"/>
                </a:lnTo>
                <a:lnTo>
                  <a:pt x="9636" y="2848"/>
                </a:lnTo>
                <a:lnTo>
                  <a:pt x="9587" y="3091"/>
                </a:lnTo>
                <a:lnTo>
                  <a:pt x="9563" y="3334"/>
                </a:lnTo>
                <a:lnTo>
                  <a:pt x="9563" y="3845"/>
                </a:lnTo>
                <a:lnTo>
                  <a:pt x="9587" y="4381"/>
                </a:lnTo>
                <a:lnTo>
                  <a:pt x="9612" y="4867"/>
                </a:lnTo>
                <a:lnTo>
                  <a:pt x="9612" y="5816"/>
                </a:lnTo>
                <a:lnTo>
                  <a:pt x="9612" y="6060"/>
                </a:lnTo>
                <a:lnTo>
                  <a:pt x="9563" y="6303"/>
                </a:lnTo>
                <a:lnTo>
                  <a:pt x="9563" y="6546"/>
                </a:lnTo>
                <a:lnTo>
                  <a:pt x="9587" y="6765"/>
                </a:lnTo>
                <a:lnTo>
                  <a:pt x="9612" y="6838"/>
                </a:lnTo>
                <a:lnTo>
                  <a:pt x="9660" y="6887"/>
                </a:lnTo>
                <a:lnTo>
                  <a:pt x="9660" y="6936"/>
                </a:lnTo>
                <a:lnTo>
                  <a:pt x="9685" y="6984"/>
                </a:lnTo>
                <a:lnTo>
                  <a:pt x="10269" y="7787"/>
                </a:lnTo>
                <a:lnTo>
                  <a:pt x="10828" y="8639"/>
                </a:lnTo>
                <a:lnTo>
                  <a:pt x="10512" y="8615"/>
                </a:lnTo>
                <a:lnTo>
                  <a:pt x="10171" y="8639"/>
                </a:lnTo>
                <a:lnTo>
                  <a:pt x="9514" y="8663"/>
                </a:lnTo>
                <a:lnTo>
                  <a:pt x="8395" y="8688"/>
                </a:lnTo>
                <a:lnTo>
                  <a:pt x="7300" y="8712"/>
                </a:lnTo>
                <a:lnTo>
                  <a:pt x="6765" y="8736"/>
                </a:lnTo>
                <a:lnTo>
                  <a:pt x="6254" y="8736"/>
                </a:lnTo>
                <a:lnTo>
                  <a:pt x="5208" y="8712"/>
                </a:lnTo>
                <a:lnTo>
                  <a:pt x="4599" y="8712"/>
                </a:lnTo>
                <a:lnTo>
                  <a:pt x="4283" y="8736"/>
                </a:lnTo>
                <a:lnTo>
                  <a:pt x="4137" y="8761"/>
                </a:lnTo>
                <a:lnTo>
                  <a:pt x="3991" y="8809"/>
                </a:lnTo>
                <a:lnTo>
                  <a:pt x="4599" y="8006"/>
                </a:lnTo>
                <a:lnTo>
                  <a:pt x="4940" y="7520"/>
                </a:lnTo>
                <a:lnTo>
                  <a:pt x="5135" y="7276"/>
                </a:lnTo>
                <a:lnTo>
                  <a:pt x="5305" y="7082"/>
                </a:lnTo>
                <a:lnTo>
                  <a:pt x="5354" y="7009"/>
                </a:lnTo>
                <a:lnTo>
                  <a:pt x="5378" y="6911"/>
                </a:lnTo>
                <a:lnTo>
                  <a:pt x="5354" y="6838"/>
                </a:lnTo>
                <a:lnTo>
                  <a:pt x="5329" y="6741"/>
                </a:lnTo>
                <a:lnTo>
                  <a:pt x="5329" y="6717"/>
                </a:lnTo>
                <a:lnTo>
                  <a:pt x="5354" y="6084"/>
                </a:lnTo>
                <a:lnTo>
                  <a:pt x="5354" y="5451"/>
                </a:lnTo>
                <a:lnTo>
                  <a:pt x="5354" y="4794"/>
                </a:lnTo>
                <a:lnTo>
                  <a:pt x="5378" y="4162"/>
                </a:lnTo>
                <a:lnTo>
                  <a:pt x="5402" y="3821"/>
                </a:lnTo>
                <a:lnTo>
                  <a:pt x="5427" y="3432"/>
                </a:lnTo>
                <a:lnTo>
                  <a:pt x="5402" y="3237"/>
                </a:lnTo>
                <a:lnTo>
                  <a:pt x="5378" y="3042"/>
                </a:lnTo>
                <a:lnTo>
                  <a:pt x="5329" y="2872"/>
                </a:lnTo>
                <a:lnTo>
                  <a:pt x="5256" y="2726"/>
                </a:lnTo>
                <a:lnTo>
                  <a:pt x="5256" y="2653"/>
                </a:lnTo>
                <a:lnTo>
                  <a:pt x="5256" y="2604"/>
                </a:lnTo>
                <a:lnTo>
                  <a:pt x="5232" y="2556"/>
                </a:lnTo>
                <a:lnTo>
                  <a:pt x="5183" y="2507"/>
                </a:lnTo>
                <a:lnTo>
                  <a:pt x="4989" y="2385"/>
                </a:lnTo>
                <a:lnTo>
                  <a:pt x="4794" y="2215"/>
                </a:lnTo>
                <a:lnTo>
                  <a:pt x="4648" y="1996"/>
                </a:lnTo>
                <a:lnTo>
                  <a:pt x="4502" y="1777"/>
                </a:lnTo>
                <a:lnTo>
                  <a:pt x="4405" y="1534"/>
                </a:lnTo>
                <a:lnTo>
                  <a:pt x="4380" y="1412"/>
                </a:lnTo>
                <a:lnTo>
                  <a:pt x="4380" y="1291"/>
                </a:lnTo>
                <a:lnTo>
                  <a:pt x="4380" y="1169"/>
                </a:lnTo>
                <a:lnTo>
                  <a:pt x="4429" y="1047"/>
                </a:lnTo>
                <a:lnTo>
                  <a:pt x="4478" y="926"/>
                </a:lnTo>
                <a:lnTo>
                  <a:pt x="4551" y="828"/>
                </a:lnTo>
                <a:lnTo>
                  <a:pt x="4624" y="755"/>
                </a:lnTo>
                <a:lnTo>
                  <a:pt x="4721" y="682"/>
                </a:lnTo>
                <a:lnTo>
                  <a:pt x="4843" y="609"/>
                </a:lnTo>
                <a:lnTo>
                  <a:pt x="4989" y="561"/>
                </a:lnTo>
                <a:lnTo>
                  <a:pt x="5256" y="512"/>
                </a:lnTo>
                <a:lnTo>
                  <a:pt x="5573" y="488"/>
                </a:lnTo>
                <a:close/>
                <a:moveTo>
                  <a:pt x="7446" y="9199"/>
                </a:moveTo>
                <a:lnTo>
                  <a:pt x="7106" y="9612"/>
                </a:lnTo>
                <a:lnTo>
                  <a:pt x="7033" y="9588"/>
                </a:lnTo>
                <a:lnTo>
                  <a:pt x="6960" y="9563"/>
                </a:lnTo>
                <a:lnTo>
                  <a:pt x="6789" y="9563"/>
                </a:lnTo>
                <a:lnTo>
                  <a:pt x="6595" y="9588"/>
                </a:lnTo>
                <a:lnTo>
                  <a:pt x="6424" y="9636"/>
                </a:lnTo>
                <a:lnTo>
                  <a:pt x="6595" y="9466"/>
                </a:lnTo>
                <a:lnTo>
                  <a:pt x="6643" y="9369"/>
                </a:lnTo>
                <a:lnTo>
                  <a:pt x="6692" y="9272"/>
                </a:lnTo>
                <a:lnTo>
                  <a:pt x="6692" y="9223"/>
                </a:lnTo>
                <a:lnTo>
                  <a:pt x="7300" y="9199"/>
                </a:lnTo>
                <a:close/>
                <a:moveTo>
                  <a:pt x="8566" y="9174"/>
                </a:moveTo>
                <a:lnTo>
                  <a:pt x="8347" y="9418"/>
                </a:lnTo>
                <a:lnTo>
                  <a:pt x="8176" y="9661"/>
                </a:lnTo>
                <a:lnTo>
                  <a:pt x="7860" y="10196"/>
                </a:lnTo>
                <a:lnTo>
                  <a:pt x="7836" y="10147"/>
                </a:lnTo>
                <a:lnTo>
                  <a:pt x="7787" y="10050"/>
                </a:lnTo>
                <a:lnTo>
                  <a:pt x="7714" y="9953"/>
                </a:lnTo>
                <a:lnTo>
                  <a:pt x="7617" y="9855"/>
                </a:lnTo>
                <a:lnTo>
                  <a:pt x="7519" y="9782"/>
                </a:lnTo>
                <a:lnTo>
                  <a:pt x="7982" y="9223"/>
                </a:lnTo>
                <a:lnTo>
                  <a:pt x="8030" y="9174"/>
                </a:lnTo>
                <a:close/>
                <a:moveTo>
                  <a:pt x="6765" y="10099"/>
                </a:moveTo>
                <a:lnTo>
                  <a:pt x="6935" y="10172"/>
                </a:lnTo>
                <a:lnTo>
                  <a:pt x="7081" y="10220"/>
                </a:lnTo>
                <a:lnTo>
                  <a:pt x="7227" y="10293"/>
                </a:lnTo>
                <a:lnTo>
                  <a:pt x="7276" y="10366"/>
                </a:lnTo>
                <a:lnTo>
                  <a:pt x="7325" y="10439"/>
                </a:lnTo>
                <a:lnTo>
                  <a:pt x="7373" y="10610"/>
                </a:lnTo>
                <a:lnTo>
                  <a:pt x="7398" y="10780"/>
                </a:lnTo>
                <a:lnTo>
                  <a:pt x="7373" y="10950"/>
                </a:lnTo>
                <a:lnTo>
                  <a:pt x="7325" y="11121"/>
                </a:lnTo>
                <a:lnTo>
                  <a:pt x="7300" y="11242"/>
                </a:lnTo>
                <a:lnTo>
                  <a:pt x="7227" y="11340"/>
                </a:lnTo>
                <a:lnTo>
                  <a:pt x="7154" y="11413"/>
                </a:lnTo>
                <a:lnTo>
                  <a:pt x="7081" y="11510"/>
                </a:lnTo>
                <a:lnTo>
                  <a:pt x="6984" y="11559"/>
                </a:lnTo>
                <a:lnTo>
                  <a:pt x="6887" y="11607"/>
                </a:lnTo>
                <a:lnTo>
                  <a:pt x="6692" y="11680"/>
                </a:lnTo>
                <a:lnTo>
                  <a:pt x="6351" y="11680"/>
                </a:lnTo>
                <a:lnTo>
                  <a:pt x="6254" y="11632"/>
                </a:lnTo>
                <a:lnTo>
                  <a:pt x="6157" y="11607"/>
                </a:lnTo>
                <a:lnTo>
                  <a:pt x="6059" y="11534"/>
                </a:lnTo>
                <a:lnTo>
                  <a:pt x="5986" y="11461"/>
                </a:lnTo>
                <a:lnTo>
                  <a:pt x="5913" y="11364"/>
                </a:lnTo>
                <a:lnTo>
                  <a:pt x="5840" y="11218"/>
                </a:lnTo>
                <a:lnTo>
                  <a:pt x="5816" y="11096"/>
                </a:lnTo>
                <a:lnTo>
                  <a:pt x="5816" y="10950"/>
                </a:lnTo>
                <a:lnTo>
                  <a:pt x="5840" y="10829"/>
                </a:lnTo>
                <a:lnTo>
                  <a:pt x="5889" y="10683"/>
                </a:lnTo>
                <a:lnTo>
                  <a:pt x="5986" y="10585"/>
                </a:lnTo>
                <a:lnTo>
                  <a:pt x="6084" y="10464"/>
                </a:lnTo>
                <a:lnTo>
                  <a:pt x="6181" y="10366"/>
                </a:lnTo>
                <a:lnTo>
                  <a:pt x="6424" y="10220"/>
                </a:lnTo>
                <a:lnTo>
                  <a:pt x="6668" y="10123"/>
                </a:lnTo>
                <a:lnTo>
                  <a:pt x="6741" y="10099"/>
                </a:lnTo>
                <a:close/>
                <a:moveTo>
                  <a:pt x="10926" y="9174"/>
                </a:moveTo>
                <a:lnTo>
                  <a:pt x="10707" y="9539"/>
                </a:lnTo>
                <a:lnTo>
                  <a:pt x="10536" y="9855"/>
                </a:lnTo>
                <a:lnTo>
                  <a:pt x="10244" y="10366"/>
                </a:lnTo>
                <a:lnTo>
                  <a:pt x="9977" y="10877"/>
                </a:lnTo>
                <a:lnTo>
                  <a:pt x="9685" y="11388"/>
                </a:lnTo>
                <a:lnTo>
                  <a:pt x="9393" y="11899"/>
                </a:lnTo>
                <a:lnTo>
                  <a:pt x="9271" y="12118"/>
                </a:lnTo>
                <a:lnTo>
                  <a:pt x="9174" y="12021"/>
                </a:lnTo>
                <a:lnTo>
                  <a:pt x="9101" y="11948"/>
                </a:lnTo>
                <a:lnTo>
                  <a:pt x="8979" y="11899"/>
                </a:lnTo>
                <a:lnTo>
                  <a:pt x="8882" y="11875"/>
                </a:lnTo>
                <a:lnTo>
                  <a:pt x="8760" y="11851"/>
                </a:lnTo>
                <a:lnTo>
                  <a:pt x="8639" y="11851"/>
                </a:lnTo>
                <a:lnTo>
                  <a:pt x="8517" y="11875"/>
                </a:lnTo>
                <a:lnTo>
                  <a:pt x="8420" y="11924"/>
                </a:lnTo>
                <a:lnTo>
                  <a:pt x="8420" y="11924"/>
                </a:lnTo>
                <a:lnTo>
                  <a:pt x="8857" y="11218"/>
                </a:lnTo>
                <a:lnTo>
                  <a:pt x="9320" y="10512"/>
                </a:lnTo>
                <a:lnTo>
                  <a:pt x="9806" y="9831"/>
                </a:lnTo>
                <a:lnTo>
                  <a:pt x="10050" y="9515"/>
                </a:lnTo>
                <a:lnTo>
                  <a:pt x="10317" y="9199"/>
                </a:lnTo>
                <a:lnTo>
                  <a:pt x="10634" y="9199"/>
                </a:lnTo>
                <a:lnTo>
                  <a:pt x="10926" y="9174"/>
                </a:lnTo>
                <a:close/>
                <a:moveTo>
                  <a:pt x="8809" y="12386"/>
                </a:moveTo>
                <a:lnTo>
                  <a:pt x="8833" y="12410"/>
                </a:lnTo>
                <a:lnTo>
                  <a:pt x="8857" y="12459"/>
                </a:lnTo>
                <a:lnTo>
                  <a:pt x="8882" y="12508"/>
                </a:lnTo>
                <a:lnTo>
                  <a:pt x="8882" y="12581"/>
                </a:lnTo>
                <a:lnTo>
                  <a:pt x="8906" y="12654"/>
                </a:lnTo>
                <a:lnTo>
                  <a:pt x="8906" y="12751"/>
                </a:lnTo>
                <a:lnTo>
                  <a:pt x="8882" y="12800"/>
                </a:lnTo>
                <a:lnTo>
                  <a:pt x="8857" y="12897"/>
                </a:lnTo>
                <a:lnTo>
                  <a:pt x="8857" y="12970"/>
                </a:lnTo>
                <a:lnTo>
                  <a:pt x="8809" y="13043"/>
                </a:lnTo>
                <a:lnTo>
                  <a:pt x="8784" y="13092"/>
                </a:lnTo>
                <a:lnTo>
                  <a:pt x="8736" y="13116"/>
                </a:lnTo>
                <a:lnTo>
                  <a:pt x="8711" y="13140"/>
                </a:lnTo>
                <a:lnTo>
                  <a:pt x="8687" y="13140"/>
                </a:lnTo>
                <a:lnTo>
                  <a:pt x="8614" y="13116"/>
                </a:lnTo>
                <a:lnTo>
                  <a:pt x="8517" y="13067"/>
                </a:lnTo>
                <a:lnTo>
                  <a:pt x="8444" y="12970"/>
                </a:lnTo>
                <a:lnTo>
                  <a:pt x="8395" y="12873"/>
                </a:lnTo>
                <a:lnTo>
                  <a:pt x="8395" y="12751"/>
                </a:lnTo>
                <a:lnTo>
                  <a:pt x="8420" y="12629"/>
                </a:lnTo>
                <a:lnTo>
                  <a:pt x="8444" y="12508"/>
                </a:lnTo>
                <a:lnTo>
                  <a:pt x="8614" y="12410"/>
                </a:lnTo>
                <a:lnTo>
                  <a:pt x="8760" y="12386"/>
                </a:lnTo>
                <a:close/>
                <a:moveTo>
                  <a:pt x="7884" y="12702"/>
                </a:moveTo>
                <a:lnTo>
                  <a:pt x="7884" y="12897"/>
                </a:lnTo>
                <a:lnTo>
                  <a:pt x="7909" y="13067"/>
                </a:lnTo>
                <a:lnTo>
                  <a:pt x="7957" y="13189"/>
                </a:lnTo>
                <a:lnTo>
                  <a:pt x="8030" y="13311"/>
                </a:lnTo>
                <a:lnTo>
                  <a:pt x="8128" y="13408"/>
                </a:lnTo>
                <a:lnTo>
                  <a:pt x="8225" y="13481"/>
                </a:lnTo>
                <a:lnTo>
                  <a:pt x="7811" y="13968"/>
                </a:lnTo>
                <a:lnTo>
                  <a:pt x="7568" y="14260"/>
                </a:lnTo>
                <a:lnTo>
                  <a:pt x="7568" y="14065"/>
                </a:lnTo>
                <a:lnTo>
                  <a:pt x="7568" y="13895"/>
                </a:lnTo>
                <a:lnTo>
                  <a:pt x="7544" y="13773"/>
                </a:lnTo>
                <a:lnTo>
                  <a:pt x="7495" y="13676"/>
                </a:lnTo>
                <a:lnTo>
                  <a:pt x="7422" y="13578"/>
                </a:lnTo>
                <a:lnTo>
                  <a:pt x="7349" y="13481"/>
                </a:lnTo>
                <a:lnTo>
                  <a:pt x="7763" y="12873"/>
                </a:lnTo>
                <a:lnTo>
                  <a:pt x="7884" y="12702"/>
                </a:lnTo>
                <a:close/>
                <a:moveTo>
                  <a:pt x="3699" y="9174"/>
                </a:moveTo>
                <a:lnTo>
                  <a:pt x="3869" y="9199"/>
                </a:lnTo>
                <a:lnTo>
                  <a:pt x="4015" y="9223"/>
                </a:lnTo>
                <a:lnTo>
                  <a:pt x="4307" y="9199"/>
                </a:lnTo>
                <a:lnTo>
                  <a:pt x="3310" y="10683"/>
                </a:lnTo>
                <a:lnTo>
                  <a:pt x="2774" y="11437"/>
                </a:lnTo>
                <a:lnTo>
                  <a:pt x="2239" y="12143"/>
                </a:lnTo>
                <a:lnTo>
                  <a:pt x="1996" y="12459"/>
                </a:lnTo>
                <a:lnTo>
                  <a:pt x="1752" y="12775"/>
                </a:lnTo>
                <a:lnTo>
                  <a:pt x="1241" y="13384"/>
                </a:lnTo>
                <a:lnTo>
                  <a:pt x="1071" y="13627"/>
                </a:lnTo>
                <a:lnTo>
                  <a:pt x="876" y="13870"/>
                </a:lnTo>
                <a:lnTo>
                  <a:pt x="731" y="14138"/>
                </a:lnTo>
                <a:lnTo>
                  <a:pt x="682" y="14284"/>
                </a:lnTo>
                <a:lnTo>
                  <a:pt x="633" y="14406"/>
                </a:lnTo>
                <a:lnTo>
                  <a:pt x="585" y="14284"/>
                </a:lnTo>
                <a:lnTo>
                  <a:pt x="536" y="14065"/>
                </a:lnTo>
                <a:lnTo>
                  <a:pt x="512" y="13870"/>
                </a:lnTo>
                <a:lnTo>
                  <a:pt x="560" y="13676"/>
                </a:lnTo>
                <a:lnTo>
                  <a:pt x="633" y="13481"/>
                </a:lnTo>
                <a:lnTo>
                  <a:pt x="706" y="13311"/>
                </a:lnTo>
                <a:lnTo>
                  <a:pt x="779" y="13165"/>
                </a:lnTo>
                <a:lnTo>
                  <a:pt x="779" y="13116"/>
                </a:lnTo>
                <a:lnTo>
                  <a:pt x="949" y="12994"/>
                </a:lnTo>
                <a:lnTo>
                  <a:pt x="1120" y="12848"/>
                </a:lnTo>
                <a:lnTo>
                  <a:pt x="1266" y="12678"/>
                </a:lnTo>
                <a:lnTo>
                  <a:pt x="1412" y="12508"/>
                </a:lnTo>
                <a:lnTo>
                  <a:pt x="1679" y="12118"/>
                </a:lnTo>
                <a:lnTo>
                  <a:pt x="1923" y="11778"/>
                </a:lnTo>
                <a:lnTo>
                  <a:pt x="2288" y="11291"/>
                </a:lnTo>
                <a:lnTo>
                  <a:pt x="2604" y="10780"/>
                </a:lnTo>
                <a:lnTo>
                  <a:pt x="3285" y="9758"/>
                </a:lnTo>
                <a:lnTo>
                  <a:pt x="3699" y="9174"/>
                </a:lnTo>
                <a:close/>
                <a:moveTo>
                  <a:pt x="6984" y="13797"/>
                </a:moveTo>
                <a:lnTo>
                  <a:pt x="7057" y="13846"/>
                </a:lnTo>
                <a:lnTo>
                  <a:pt x="7106" y="13968"/>
                </a:lnTo>
                <a:lnTo>
                  <a:pt x="7130" y="14089"/>
                </a:lnTo>
                <a:lnTo>
                  <a:pt x="7106" y="14211"/>
                </a:lnTo>
                <a:lnTo>
                  <a:pt x="7057" y="14308"/>
                </a:lnTo>
                <a:lnTo>
                  <a:pt x="6984" y="14406"/>
                </a:lnTo>
                <a:lnTo>
                  <a:pt x="6935" y="14430"/>
                </a:lnTo>
                <a:lnTo>
                  <a:pt x="6862" y="14430"/>
                </a:lnTo>
                <a:lnTo>
                  <a:pt x="6692" y="14406"/>
                </a:lnTo>
                <a:lnTo>
                  <a:pt x="6619" y="14381"/>
                </a:lnTo>
                <a:lnTo>
                  <a:pt x="6570" y="14333"/>
                </a:lnTo>
                <a:lnTo>
                  <a:pt x="6546" y="14284"/>
                </a:lnTo>
                <a:lnTo>
                  <a:pt x="6522" y="14211"/>
                </a:lnTo>
                <a:lnTo>
                  <a:pt x="6546" y="14138"/>
                </a:lnTo>
                <a:lnTo>
                  <a:pt x="6595" y="14065"/>
                </a:lnTo>
                <a:lnTo>
                  <a:pt x="6692" y="13919"/>
                </a:lnTo>
                <a:lnTo>
                  <a:pt x="6741" y="13895"/>
                </a:lnTo>
                <a:lnTo>
                  <a:pt x="6814" y="13870"/>
                </a:lnTo>
                <a:lnTo>
                  <a:pt x="6935" y="13846"/>
                </a:lnTo>
                <a:lnTo>
                  <a:pt x="6984" y="13797"/>
                </a:lnTo>
                <a:close/>
                <a:moveTo>
                  <a:pt x="4770" y="9174"/>
                </a:moveTo>
                <a:lnTo>
                  <a:pt x="5281" y="9199"/>
                </a:lnTo>
                <a:lnTo>
                  <a:pt x="5110" y="9393"/>
                </a:lnTo>
                <a:lnTo>
                  <a:pt x="4989" y="9636"/>
                </a:lnTo>
                <a:lnTo>
                  <a:pt x="4745" y="10099"/>
                </a:lnTo>
                <a:lnTo>
                  <a:pt x="4478" y="10561"/>
                </a:lnTo>
                <a:lnTo>
                  <a:pt x="4186" y="11023"/>
                </a:lnTo>
                <a:lnTo>
                  <a:pt x="3869" y="11437"/>
                </a:lnTo>
                <a:lnTo>
                  <a:pt x="3529" y="11851"/>
                </a:lnTo>
                <a:lnTo>
                  <a:pt x="2823" y="12678"/>
                </a:lnTo>
                <a:lnTo>
                  <a:pt x="2117" y="13505"/>
                </a:lnTo>
                <a:lnTo>
                  <a:pt x="1777" y="13846"/>
                </a:lnTo>
                <a:lnTo>
                  <a:pt x="1460" y="14235"/>
                </a:lnTo>
                <a:lnTo>
                  <a:pt x="1144" y="14600"/>
                </a:lnTo>
                <a:lnTo>
                  <a:pt x="998" y="14795"/>
                </a:lnTo>
                <a:lnTo>
                  <a:pt x="876" y="15014"/>
                </a:lnTo>
                <a:lnTo>
                  <a:pt x="779" y="14819"/>
                </a:lnTo>
                <a:lnTo>
                  <a:pt x="706" y="14600"/>
                </a:lnTo>
                <a:lnTo>
                  <a:pt x="925" y="14333"/>
                </a:lnTo>
                <a:lnTo>
                  <a:pt x="1144" y="14041"/>
                </a:lnTo>
                <a:lnTo>
                  <a:pt x="1363" y="13749"/>
                </a:lnTo>
                <a:lnTo>
                  <a:pt x="1582" y="13457"/>
                </a:lnTo>
                <a:lnTo>
                  <a:pt x="2069" y="12897"/>
                </a:lnTo>
                <a:lnTo>
                  <a:pt x="2555" y="12337"/>
                </a:lnTo>
                <a:lnTo>
                  <a:pt x="3091" y="11607"/>
                </a:lnTo>
                <a:lnTo>
                  <a:pt x="3626" y="10853"/>
                </a:lnTo>
                <a:lnTo>
                  <a:pt x="4648" y="9345"/>
                </a:lnTo>
                <a:lnTo>
                  <a:pt x="4697" y="9296"/>
                </a:lnTo>
                <a:lnTo>
                  <a:pt x="4697" y="9272"/>
                </a:lnTo>
                <a:lnTo>
                  <a:pt x="4745" y="9199"/>
                </a:lnTo>
                <a:lnTo>
                  <a:pt x="4770" y="9174"/>
                </a:lnTo>
                <a:close/>
                <a:moveTo>
                  <a:pt x="12094" y="10634"/>
                </a:moveTo>
                <a:lnTo>
                  <a:pt x="12386" y="11072"/>
                </a:lnTo>
                <a:lnTo>
                  <a:pt x="11923" y="11632"/>
                </a:lnTo>
                <a:lnTo>
                  <a:pt x="11461" y="12216"/>
                </a:lnTo>
                <a:lnTo>
                  <a:pt x="10585" y="13359"/>
                </a:lnTo>
                <a:lnTo>
                  <a:pt x="9685" y="14503"/>
                </a:lnTo>
                <a:lnTo>
                  <a:pt x="9295" y="14990"/>
                </a:lnTo>
                <a:lnTo>
                  <a:pt x="9125" y="15257"/>
                </a:lnTo>
                <a:lnTo>
                  <a:pt x="8979" y="15525"/>
                </a:lnTo>
                <a:lnTo>
                  <a:pt x="8152" y="15525"/>
                </a:lnTo>
                <a:lnTo>
                  <a:pt x="8322" y="15379"/>
                </a:lnTo>
                <a:lnTo>
                  <a:pt x="8468" y="15184"/>
                </a:lnTo>
                <a:lnTo>
                  <a:pt x="8736" y="14819"/>
                </a:lnTo>
                <a:lnTo>
                  <a:pt x="9295" y="14065"/>
                </a:lnTo>
                <a:lnTo>
                  <a:pt x="9855" y="13311"/>
                </a:lnTo>
                <a:lnTo>
                  <a:pt x="10098" y="12946"/>
                </a:lnTo>
                <a:lnTo>
                  <a:pt x="10366" y="12605"/>
                </a:lnTo>
                <a:lnTo>
                  <a:pt x="10926" y="11924"/>
                </a:lnTo>
                <a:lnTo>
                  <a:pt x="12094" y="10634"/>
                </a:lnTo>
                <a:close/>
                <a:moveTo>
                  <a:pt x="11364" y="9466"/>
                </a:moveTo>
                <a:lnTo>
                  <a:pt x="11850" y="10220"/>
                </a:lnTo>
                <a:lnTo>
                  <a:pt x="10707" y="11486"/>
                </a:lnTo>
                <a:lnTo>
                  <a:pt x="10171" y="12118"/>
                </a:lnTo>
                <a:lnTo>
                  <a:pt x="9660" y="12800"/>
                </a:lnTo>
                <a:lnTo>
                  <a:pt x="9174" y="13505"/>
                </a:lnTo>
                <a:lnTo>
                  <a:pt x="8711" y="14211"/>
                </a:lnTo>
                <a:lnTo>
                  <a:pt x="8468" y="14503"/>
                </a:lnTo>
                <a:lnTo>
                  <a:pt x="8201" y="14844"/>
                </a:lnTo>
                <a:lnTo>
                  <a:pt x="8079" y="15014"/>
                </a:lnTo>
                <a:lnTo>
                  <a:pt x="7957" y="15184"/>
                </a:lnTo>
                <a:lnTo>
                  <a:pt x="7860" y="15355"/>
                </a:lnTo>
                <a:lnTo>
                  <a:pt x="7811" y="15525"/>
                </a:lnTo>
                <a:lnTo>
                  <a:pt x="6838" y="15549"/>
                </a:lnTo>
                <a:lnTo>
                  <a:pt x="7130" y="15306"/>
                </a:lnTo>
                <a:lnTo>
                  <a:pt x="7422" y="15038"/>
                </a:lnTo>
                <a:lnTo>
                  <a:pt x="7884" y="14503"/>
                </a:lnTo>
                <a:lnTo>
                  <a:pt x="8274" y="14089"/>
                </a:lnTo>
                <a:lnTo>
                  <a:pt x="8639" y="13651"/>
                </a:lnTo>
                <a:lnTo>
                  <a:pt x="8784" y="13651"/>
                </a:lnTo>
                <a:lnTo>
                  <a:pt x="8906" y="13603"/>
                </a:lnTo>
                <a:lnTo>
                  <a:pt x="9028" y="13554"/>
                </a:lnTo>
                <a:lnTo>
                  <a:pt x="9149" y="13457"/>
                </a:lnTo>
                <a:lnTo>
                  <a:pt x="9271" y="13286"/>
                </a:lnTo>
                <a:lnTo>
                  <a:pt x="9368" y="13092"/>
                </a:lnTo>
                <a:lnTo>
                  <a:pt x="9417" y="12873"/>
                </a:lnTo>
                <a:lnTo>
                  <a:pt x="9441" y="12654"/>
                </a:lnTo>
                <a:lnTo>
                  <a:pt x="9514" y="12556"/>
                </a:lnTo>
                <a:lnTo>
                  <a:pt x="9709" y="12289"/>
                </a:lnTo>
                <a:lnTo>
                  <a:pt x="9855" y="12045"/>
                </a:lnTo>
                <a:lnTo>
                  <a:pt x="10171" y="11510"/>
                </a:lnTo>
                <a:lnTo>
                  <a:pt x="10439" y="10975"/>
                </a:lnTo>
                <a:lnTo>
                  <a:pt x="10731" y="10439"/>
                </a:lnTo>
                <a:lnTo>
                  <a:pt x="11047" y="9953"/>
                </a:lnTo>
                <a:lnTo>
                  <a:pt x="11364" y="9466"/>
                </a:lnTo>
                <a:close/>
                <a:moveTo>
                  <a:pt x="12605" y="11437"/>
                </a:moveTo>
                <a:lnTo>
                  <a:pt x="12945" y="11972"/>
                </a:lnTo>
                <a:lnTo>
                  <a:pt x="12678" y="12386"/>
                </a:lnTo>
                <a:lnTo>
                  <a:pt x="12361" y="12800"/>
                </a:lnTo>
                <a:lnTo>
                  <a:pt x="11753" y="13603"/>
                </a:lnTo>
                <a:lnTo>
                  <a:pt x="11583" y="13822"/>
                </a:lnTo>
                <a:lnTo>
                  <a:pt x="11388" y="14065"/>
                </a:lnTo>
                <a:lnTo>
                  <a:pt x="10950" y="14527"/>
                </a:lnTo>
                <a:lnTo>
                  <a:pt x="10755" y="14795"/>
                </a:lnTo>
                <a:lnTo>
                  <a:pt x="10585" y="15038"/>
                </a:lnTo>
                <a:lnTo>
                  <a:pt x="10439" y="15306"/>
                </a:lnTo>
                <a:lnTo>
                  <a:pt x="10317" y="15574"/>
                </a:lnTo>
                <a:lnTo>
                  <a:pt x="9368" y="15549"/>
                </a:lnTo>
                <a:lnTo>
                  <a:pt x="9539" y="15379"/>
                </a:lnTo>
                <a:lnTo>
                  <a:pt x="9685" y="15184"/>
                </a:lnTo>
                <a:lnTo>
                  <a:pt x="9977" y="14795"/>
                </a:lnTo>
                <a:lnTo>
                  <a:pt x="10999" y="13505"/>
                </a:lnTo>
                <a:lnTo>
                  <a:pt x="11802" y="12483"/>
                </a:lnTo>
                <a:lnTo>
                  <a:pt x="12605" y="11437"/>
                </a:lnTo>
                <a:close/>
                <a:moveTo>
                  <a:pt x="5865" y="9199"/>
                </a:moveTo>
                <a:lnTo>
                  <a:pt x="6230" y="9223"/>
                </a:lnTo>
                <a:lnTo>
                  <a:pt x="6084" y="9369"/>
                </a:lnTo>
                <a:lnTo>
                  <a:pt x="5962" y="9539"/>
                </a:lnTo>
                <a:lnTo>
                  <a:pt x="5767" y="9855"/>
                </a:lnTo>
                <a:lnTo>
                  <a:pt x="5548" y="10196"/>
                </a:lnTo>
                <a:lnTo>
                  <a:pt x="5451" y="10318"/>
                </a:lnTo>
                <a:lnTo>
                  <a:pt x="5378" y="10464"/>
                </a:lnTo>
                <a:lnTo>
                  <a:pt x="4891" y="11194"/>
                </a:lnTo>
                <a:lnTo>
                  <a:pt x="4380" y="11924"/>
                </a:lnTo>
                <a:lnTo>
                  <a:pt x="3991" y="12435"/>
                </a:lnTo>
                <a:lnTo>
                  <a:pt x="3577" y="12921"/>
                </a:lnTo>
                <a:lnTo>
                  <a:pt x="2750" y="13895"/>
                </a:lnTo>
                <a:lnTo>
                  <a:pt x="2409" y="14235"/>
                </a:lnTo>
                <a:lnTo>
                  <a:pt x="2069" y="14673"/>
                </a:lnTo>
                <a:lnTo>
                  <a:pt x="1898" y="14917"/>
                </a:lnTo>
                <a:lnTo>
                  <a:pt x="1752" y="15136"/>
                </a:lnTo>
                <a:lnTo>
                  <a:pt x="1655" y="15379"/>
                </a:lnTo>
                <a:lnTo>
                  <a:pt x="1631" y="15476"/>
                </a:lnTo>
                <a:lnTo>
                  <a:pt x="1631" y="15598"/>
                </a:lnTo>
                <a:lnTo>
                  <a:pt x="1363" y="15501"/>
                </a:lnTo>
                <a:lnTo>
                  <a:pt x="1266" y="15452"/>
                </a:lnTo>
                <a:lnTo>
                  <a:pt x="1193" y="15403"/>
                </a:lnTo>
                <a:lnTo>
                  <a:pt x="1047" y="15233"/>
                </a:lnTo>
                <a:lnTo>
                  <a:pt x="1217" y="15111"/>
                </a:lnTo>
                <a:lnTo>
                  <a:pt x="1387" y="14965"/>
                </a:lnTo>
                <a:lnTo>
                  <a:pt x="1704" y="14625"/>
                </a:lnTo>
                <a:lnTo>
                  <a:pt x="2263" y="13943"/>
                </a:lnTo>
                <a:lnTo>
                  <a:pt x="2993" y="13092"/>
                </a:lnTo>
                <a:lnTo>
                  <a:pt x="3723" y="12264"/>
                </a:lnTo>
                <a:lnTo>
                  <a:pt x="4040" y="11924"/>
                </a:lnTo>
                <a:lnTo>
                  <a:pt x="4332" y="11559"/>
                </a:lnTo>
                <a:lnTo>
                  <a:pt x="4599" y="11169"/>
                </a:lnTo>
                <a:lnTo>
                  <a:pt x="4867" y="10756"/>
                </a:lnTo>
                <a:lnTo>
                  <a:pt x="5086" y="10366"/>
                </a:lnTo>
                <a:lnTo>
                  <a:pt x="5281" y="9953"/>
                </a:lnTo>
                <a:lnTo>
                  <a:pt x="5402" y="9734"/>
                </a:lnTo>
                <a:lnTo>
                  <a:pt x="5524" y="9563"/>
                </a:lnTo>
                <a:lnTo>
                  <a:pt x="5670" y="9369"/>
                </a:lnTo>
                <a:lnTo>
                  <a:pt x="5840" y="9223"/>
                </a:lnTo>
                <a:lnTo>
                  <a:pt x="5865" y="9199"/>
                </a:lnTo>
                <a:close/>
                <a:moveTo>
                  <a:pt x="6351" y="14746"/>
                </a:moveTo>
                <a:lnTo>
                  <a:pt x="6497" y="14819"/>
                </a:lnTo>
                <a:lnTo>
                  <a:pt x="6643" y="14868"/>
                </a:lnTo>
                <a:lnTo>
                  <a:pt x="6814" y="14892"/>
                </a:lnTo>
                <a:lnTo>
                  <a:pt x="6984" y="14868"/>
                </a:lnTo>
                <a:lnTo>
                  <a:pt x="6911" y="14941"/>
                </a:lnTo>
                <a:lnTo>
                  <a:pt x="6619" y="15233"/>
                </a:lnTo>
                <a:lnTo>
                  <a:pt x="6497" y="15379"/>
                </a:lnTo>
                <a:lnTo>
                  <a:pt x="6376" y="15549"/>
                </a:lnTo>
                <a:lnTo>
                  <a:pt x="5475" y="15598"/>
                </a:lnTo>
                <a:lnTo>
                  <a:pt x="5719" y="15403"/>
                </a:lnTo>
                <a:lnTo>
                  <a:pt x="5938" y="15184"/>
                </a:lnTo>
                <a:lnTo>
                  <a:pt x="6351" y="14746"/>
                </a:lnTo>
                <a:close/>
                <a:moveTo>
                  <a:pt x="13164" y="12264"/>
                </a:moveTo>
                <a:lnTo>
                  <a:pt x="13432" y="12605"/>
                </a:lnTo>
                <a:lnTo>
                  <a:pt x="13189" y="12873"/>
                </a:lnTo>
                <a:lnTo>
                  <a:pt x="12994" y="13189"/>
                </a:lnTo>
                <a:lnTo>
                  <a:pt x="12629" y="13797"/>
                </a:lnTo>
                <a:lnTo>
                  <a:pt x="12361" y="14235"/>
                </a:lnTo>
                <a:lnTo>
                  <a:pt x="12069" y="14673"/>
                </a:lnTo>
                <a:lnTo>
                  <a:pt x="11777" y="15136"/>
                </a:lnTo>
                <a:lnTo>
                  <a:pt x="11656" y="15355"/>
                </a:lnTo>
                <a:lnTo>
                  <a:pt x="11534" y="15598"/>
                </a:lnTo>
                <a:lnTo>
                  <a:pt x="10828" y="15598"/>
                </a:lnTo>
                <a:lnTo>
                  <a:pt x="10609" y="15574"/>
                </a:lnTo>
                <a:lnTo>
                  <a:pt x="10901" y="15209"/>
                </a:lnTo>
                <a:lnTo>
                  <a:pt x="11169" y="14844"/>
                </a:lnTo>
                <a:lnTo>
                  <a:pt x="11558" y="14357"/>
                </a:lnTo>
                <a:lnTo>
                  <a:pt x="11923" y="13895"/>
                </a:lnTo>
                <a:lnTo>
                  <a:pt x="12556" y="13092"/>
                </a:lnTo>
                <a:lnTo>
                  <a:pt x="12872" y="12702"/>
                </a:lnTo>
                <a:lnTo>
                  <a:pt x="13164" y="12264"/>
                </a:lnTo>
                <a:close/>
                <a:moveTo>
                  <a:pt x="9344" y="9150"/>
                </a:moveTo>
                <a:lnTo>
                  <a:pt x="9782" y="9174"/>
                </a:lnTo>
                <a:lnTo>
                  <a:pt x="9490" y="9539"/>
                </a:lnTo>
                <a:lnTo>
                  <a:pt x="9222" y="9928"/>
                </a:lnTo>
                <a:lnTo>
                  <a:pt x="8711" y="10707"/>
                </a:lnTo>
                <a:lnTo>
                  <a:pt x="8201" y="11510"/>
                </a:lnTo>
                <a:lnTo>
                  <a:pt x="7957" y="11899"/>
                </a:lnTo>
                <a:lnTo>
                  <a:pt x="7690" y="12289"/>
                </a:lnTo>
                <a:lnTo>
                  <a:pt x="6935" y="13311"/>
                </a:lnTo>
                <a:lnTo>
                  <a:pt x="6789" y="13335"/>
                </a:lnTo>
                <a:lnTo>
                  <a:pt x="6668" y="13384"/>
                </a:lnTo>
                <a:lnTo>
                  <a:pt x="6595" y="13432"/>
                </a:lnTo>
                <a:lnTo>
                  <a:pt x="6570" y="13505"/>
                </a:lnTo>
                <a:lnTo>
                  <a:pt x="6473" y="13554"/>
                </a:lnTo>
                <a:lnTo>
                  <a:pt x="6351" y="13651"/>
                </a:lnTo>
                <a:lnTo>
                  <a:pt x="6230" y="13773"/>
                </a:lnTo>
                <a:lnTo>
                  <a:pt x="6157" y="13943"/>
                </a:lnTo>
                <a:lnTo>
                  <a:pt x="6108" y="14089"/>
                </a:lnTo>
                <a:lnTo>
                  <a:pt x="6084" y="14260"/>
                </a:lnTo>
                <a:lnTo>
                  <a:pt x="6108" y="14406"/>
                </a:lnTo>
                <a:lnTo>
                  <a:pt x="5548" y="14990"/>
                </a:lnTo>
                <a:lnTo>
                  <a:pt x="5281" y="15306"/>
                </a:lnTo>
                <a:lnTo>
                  <a:pt x="5037" y="15598"/>
                </a:lnTo>
                <a:lnTo>
                  <a:pt x="4697" y="15622"/>
                </a:lnTo>
                <a:lnTo>
                  <a:pt x="4113" y="15647"/>
                </a:lnTo>
                <a:lnTo>
                  <a:pt x="4356" y="15452"/>
                </a:lnTo>
                <a:lnTo>
                  <a:pt x="4575" y="15233"/>
                </a:lnTo>
                <a:lnTo>
                  <a:pt x="4770" y="15014"/>
                </a:lnTo>
                <a:lnTo>
                  <a:pt x="4940" y="14795"/>
                </a:lnTo>
                <a:lnTo>
                  <a:pt x="5256" y="14333"/>
                </a:lnTo>
                <a:lnTo>
                  <a:pt x="5548" y="13870"/>
                </a:lnTo>
                <a:lnTo>
                  <a:pt x="5840" y="13408"/>
                </a:lnTo>
                <a:lnTo>
                  <a:pt x="6132" y="12946"/>
                </a:lnTo>
                <a:lnTo>
                  <a:pt x="6400" y="12605"/>
                </a:lnTo>
                <a:lnTo>
                  <a:pt x="6692" y="12264"/>
                </a:lnTo>
                <a:lnTo>
                  <a:pt x="6887" y="12216"/>
                </a:lnTo>
                <a:lnTo>
                  <a:pt x="7057" y="12167"/>
                </a:lnTo>
                <a:lnTo>
                  <a:pt x="7227" y="12070"/>
                </a:lnTo>
                <a:lnTo>
                  <a:pt x="7398" y="11972"/>
                </a:lnTo>
                <a:lnTo>
                  <a:pt x="7544" y="11851"/>
                </a:lnTo>
                <a:lnTo>
                  <a:pt x="7665" y="11705"/>
                </a:lnTo>
                <a:lnTo>
                  <a:pt x="7787" y="11534"/>
                </a:lnTo>
                <a:lnTo>
                  <a:pt x="7884" y="11340"/>
                </a:lnTo>
                <a:lnTo>
                  <a:pt x="7933" y="11145"/>
                </a:lnTo>
                <a:lnTo>
                  <a:pt x="7982" y="10902"/>
                </a:lnTo>
                <a:lnTo>
                  <a:pt x="8249" y="10488"/>
                </a:lnTo>
                <a:lnTo>
                  <a:pt x="8493" y="10074"/>
                </a:lnTo>
                <a:lnTo>
                  <a:pt x="8760" y="9661"/>
                </a:lnTo>
                <a:lnTo>
                  <a:pt x="9052" y="9247"/>
                </a:lnTo>
                <a:lnTo>
                  <a:pt x="9101" y="9150"/>
                </a:lnTo>
                <a:close/>
                <a:moveTo>
                  <a:pt x="13700" y="12946"/>
                </a:moveTo>
                <a:lnTo>
                  <a:pt x="13797" y="13067"/>
                </a:lnTo>
                <a:lnTo>
                  <a:pt x="14065" y="13384"/>
                </a:lnTo>
                <a:lnTo>
                  <a:pt x="13967" y="13481"/>
                </a:lnTo>
                <a:lnTo>
                  <a:pt x="13870" y="13603"/>
                </a:lnTo>
                <a:lnTo>
                  <a:pt x="13724" y="13895"/>
                </a:lnTo>
                <a:lnTo>
                  <a:pt x="13578" y="14187"/>
                </a:lnTo>
                <a:lnTo>
                  <a:pt x="13432" y="14430"/>
                </a:lnTo>
                <a:lnTo>
                  <a:pt x="13213" y="14771"/>
                </a:lnTo>
                <a:lnTo>
                  <a:pt x="12970" y="15063"/>
                </a:lnTo>
                <a:lnTo>
                  <a:pt x="12483" y="15647"/>
                </a:lnTo>
                <a:lnTo>
                  <a:pt x="12240" y="15622"/>
                </a:lnTo>
                <a:lnTo>
                  <a:pt x="12021" y="15647"/>
                </a:lnTo>
                <a:lnTo>
                  <a:pt x="11923" y="15622"/>
                </a:lnTo>
                <a:lnTo>
                  <a:pt x="12045" y="15476"/>
                </a:lnTo>
                <a:lnTo>
                  <a:pt x="12191" y="15330"/>
                </a:lnTo>
                <a:lnTo>
                  <a:pt x="12410" y="14990"/>
                </a:lnTo>
                <a:lnTo>
                  <a:pt x="12824" y="14284"/>
                </a:lnTo>
                <a:lnTo>
                  <a:pt x="13335" y="13457"/>
                </a:lnTo>
                <a:lnTo>
                  <a:pt x="13700" y="12946"/>
                </a:lnTo>
                <a:close/>
                <a:moveTo>
                  <a:pt x="14284" y="13870"/>
                </a:moveTo>
                <a:lnTo>
                  <a:pt x="14284" y="14016"/>
                </a:lnTo>
                <a:lnTo>
                  <a:pt x="14284" y="14162"/>
                </a:lnTo>
                <a:lnTo>
                  <a:pt x="14259" y="14333"/>
                </a:lnTo>
                <a:lnTo>
                  <a:pt x="14186" y="14527"/>
                </a:lnTo>
                <a:lnTo>
                  <a:pt x="14065" y="14771"/>
                </a:lnTo>
                <a:lnTo>
                  <a:pt x="13919" y="15063"/>
                </a:lnTo>
                <a:lnTo>
                  <a:pt x="13724" y="15306"/>
                </a:lnTo>
                <a:lnTo>
                  <a:pt x="13627" y="15428"/>
                </a:lnTo>
                <a:lnTo>
                  <a:pt x="13529" y="15501"/>
                </a:lnTo>
                <a:lnTo>
                  <a:pt x="13408" y="15574"/>
                </a:lnTo>
                <a:lnTo>
                  <a:pt x="13286" y="15622"/>
                </a:lnTo>
                <a:lnTo>
                  <a:pt x="13164" y="15647"/>
                </a:lnTo>
                <a:lnTo>
                  <a:pt x="13018" y="15647"/>
                </a:lnTo>
                <a:lnTo>
                  <a:pt x="13189" y="15476"/>
                </a:lnTo>
                <a:lnTo>
                  <a:pt x="13359" y="15257"/>
                </a:lnTo>
                <a:lnTo>
                  <a:pt x="13651" y="14868"/>
                </a:lnTo>
                <a:lnTo>
                  <a:pt x="13967" y="14381"/>
                </a:lnTo>
                <a:lnTo>
                  <a:pt x="14138" y="14138"/>
                </a:lnTo>
                <a:lnTo>
                  <a:pt x="14284" y="13870"/>
                </a:lnTo>
                <a:close/>
                <a:moveTo>
                  <a:pt x="5865" y="12094"/>
                </a:moveTo>
                <a:lnTo>
                  <a:pt x="5986" y="12167"/>
                </a:lnTo>
                <a:lnTo>
                  <a:pt x="6108" y="12216"/>
                </a:lnTo>
                <a:lnTo>
                  <a:pt x="5962" y="12386"/>
                </a:lnTo>
                <a:lnTo>
                  <a:pt x="5670" y="12800"/>
                </a:lnTo>
                <a:lnTo>
                  <a:pt x="5402" y="13238"/>
                </a:lnTo>
                <a:lnTo>
                  <a:pt x="4867" y="14114"/>
                </a:lnTo>
                <a:lnTo>
                  <a:pt x="4526" y="14600"/>
                </a:lnTo>
                <a:lnTo>
                  <a:pt x="4356" y="14819"/>
                </a:lnTo>
                <a:lnTo>
                  <a:pt x="4161" y="15038"/>
                </a:lnTo>
                <a:lnTo>
                  <a:pt x="4015" y="15209"/>
                </a:lnTo>
                <a:lnTo>
                  <a:pt x="3845" y="15355"/>
                </a:lnTo>
                <a:lnTo>
                  <a:pt x="3675" y="15525"/>
                </a:lnTo>
                <a:lnTo>
                  <a:pt x="3529" y="15671"/>
                </a:lnTo>
                <a:lnTo>
                  <a:pt x="2847" y="15695"/>
                </a:lnTo>
                <a:lnTo>
                  <a:pt x="2847" y="15695"/>
                </a:lnTo>
                <a:lnTo>
                  <a:pt x="3018" y="15501"/>
                </a:lnTo>
                <a:lnTo>
                  <a:pt x="3796" y="14625"/>
                </a:lnTo>
                <a:lnTo>
                  <a:pt x="4575" y="13797"/>
                </a:lnTo>
                <a:lnTo>
                  <a:pt x="4940" y="13359"/>
                </a:lnTo>
                <a:lnTo>
                  <a:pt x="5281" y="12921"/>
                </a:lnTo>
                <a:lnTo>
                  <a:pt x="5865" y="12094"/>
                </a:lnTo>
                <a:close/>
                <a:moveTo>
                  <a:pt x="5281" y="11364"/>
                </a:moveTo>
                <a:lnTo>
                  <a:pt x="5378" y="11607"/>
                </a:lnTo>
                <a:lnTo>
                  <a:pt x="5451" y="11729"/>
                </a:lnTo>
                <a:lnTo>
                  <a:pt x="5548" y="11851"/>
                </a:lnTo>
                <a:lnTo>
                  <a:pt x="5232" y="12289"/>
                </a:lnTo>
                <a:lnTo>
                  <a:pt x="4867" y="12800"/>
                </a:lnTo>
                <a:lnTo>
                  <a:pt x="4478" y="13286"/>
                </a:lnTo>
                <a:lnTo>
                  <a:pt x="3650" y="14211"/>
                </a:lnTo>
                <a:lnTo>
                  <a:pt x="3334" y="14576"/>
                </a:lnTo>
                <a:lnTo>
                  <a:pt x="2993" y="14941"/>
                </a:lnTo>
                <a:lnTo>
                  <a:pt x="2750" y="15330"/>
                </a:lnTo>
                <a:lnTo>
                  <a:pt x="2507" y="15720"/>
                </a:lnTo>
                <a:lnTo>
                  <a:pt x="2166" y="15695"/>
                </a:lnTo>
                <a:lnTo>
                  <a:pt x="1825" y="15647"/>
                </a:lnTo>
                <a:lnTo>
                  <a:pt x="1947" y="15525"/>
                </a:lnTo>
                <a:lnTo>
                  <a:pt x="2044" y="15403"/>
                </a:lnTo>
                <a:lnTo>
                  <a:pt x="2239" y="15111"/>
                </a:lnTo>
                <a:lnTo>
                  <a:pt x="2604" y="14625"/>
                </a:lnTo>
                <a:lnTo>
                  <a:pt x="3018" y="14162"/>
                </a:lnTo>
                <a:lnTo>
                  <a:pt x="3748" y="13311"/>
                </a:lnTo>
                <a:lnTo>
                  <a:pt x="4113" y="12897"/>
                </a:lnTo>
                <a:lnTo>
                  <a:pt x="4478" y="12459"/>
                </a:lnTo>
                <a:lnTo>
                  <a:pt x="4867" y="11924"/>
                </a:lnTo>
                <a:lnTo>
                  <a:pt x="5281" y="11364"/>
                </a:lnTo>
                <a:close/>
                <a:moveTo>
                  <a:pt x="5500" y="1"/>
                </a:moveTo>
                <a:lnTo>
                  <a:pt x="5086" y="50"/>
                </a:lnTo>
                <a:lnTo>
                  <a:pt x="4916" y="98"/>
                </a:lnTo>
                <a:lnTo>
                  <a:pt x="4721" y="147"/>
                </a:lnTo>
                <a:lnTo>
                  <a:pt x="4551" y="220"/>
                </a:lnTo>
                <a:lnTo>
                  <a:pt x="4405" y="293"/>
                </a:lnTo>
                <a:lnTo>
                  <a:pt x="4259" y="415"/>
                </a:lnTo>
                <a:lnTo>
                  <a:pt x="4137" y="512"/>
                </a:lnTo>
                <a:lnTo>
                  <a:pt x="4040" y="658"/>
                </a:lnTo>
                <a:lnTo>
                  <a:pt x="3991" y="828"/>
                </a:lnTo>
                <a:lnTo>
                  <a:pt x="3942" y="1072"/>
                </a:lnTo>
                <a:lnTo>
                  <a:pt x="3942" y="1388"/>
                </a:lnTo>
                <a:lnTo>
                  <a:pt x="3967" y="1704"/>
                </a:lnTo>
                <a:lnTo>
                  <a:pt x="4064" y="2020"/>
                </a:lnTo>
                <a:lnTo>
                  <a:pt x="4210" y="2288"/>
                </a:lnTo>
                <a:lnTo>
                  <a:pt x="4283" y="2434"/>
                </a:lnTo>
                <a:lnTo>
                  <a:pt x="4380" y="2556"/>
                </a:lnTo>
                <a:lnTo>
                  <a:pt x="4502" y="2653"/>
                </a:lnTo>
                <a:lnTo>
                  <a:pt x="4599" y="2726"/>
                </a:lnTo>
                <a:lnTo>
                  <a:pt x="4745" y="2799"/>
                </a:lnTo>
                <a:lnTo>
                  <a:pt x="4867" y="2823"/>
                </a:lnTo>
                <a:lnTo>
                  <a:pt x="4891" y="3213"/>
                </a:lnTo>
                <a:lnTo>
                  <a:pt x="4891" y="3578"/>
                </a:lnTo>
                <a:lnTo>
                  <a:pt x="4843" y="4332"/>
                </a:lnTo>
                <a:lnTo>
                  <a:pt x="4843" y="4965"/>
                </a:lnTo>
                <a:lnTo>
                  <a:pt x="4843" y="5622"/>
                </a:lnTo>
                <a:lnTo>
                  <a:pt x="4843" y="5914"/>
                </a:lnTo>
                <a:lnTo>
                  <a:pt x="4818" y="6206"/>
                </a:lnTo>
                <a:lnTo>
                  <a:pt x="4794" y="6473"/>
                </a:lnTo>
                <a:lnTo>
                  <a:pt x="4818" y="6619"/>
                </a:lnTo>
                <a:lnTo>
                  <a:pt x="4843" y="6765"/>
                </a:lnTo>
                <a:lnTo>
                  <a:pt x="4697" y="6911"/>
                </a:lnTo>
                <a:lnTo>
                  <a:pt x="4551" y="7082"/>
                </a:lnTo>
                <a:lnTo>
                  <a:pt x="4332" y="7447"/>
                </a:lnTo>
                <a:lnTo>
                  <a:pt x="3723" y="8250"/>
                </a:lnTo>
                <a:lnTo>
                  <a:pt x="3115" y="9077"/>
                </a:lnTo>
                <a:lnTo>
                  <a:pt x="2434" y="10074"/>
                </a:lnTo>
                <a:lnTo>
                  <a:pt x="1728" y="11072"/>
                </a:lnTo>
                <a:lnTo>
                  <a:pt x="1047" y="12045"/>
                </a:lnTo>
                <a:lnTo>
                  <a:pt x="706" y="12483"/>
                </a:lnTo>
                <a:lnTo>
                  <a:pt x="560" y="12702"/>
                </a:lnTo>
                <a:lnTo>
                  <a:pt x="487" y="12824"/>
                </a:lnTo>
                <a:lnTo>
                  <a:pt x="463" y="12946"/>
                </a:lnTo>
                <a:lnTo>
                  <a:pt x="366" y="13043"/>
                </a:lnTo>
                <a:lnTo>
                  <a:pt x="293" y="13116"/>
                </a:lnTo>
                <a:lnTo>
                  <a:pt x="147" y="13335"/>
                </a:lnTo>
                <a:lnTo>
                  <a:pt x="74" y="13578"/>
                </a:lnTo>
                <a:lnTo>
                  <a:pt x="1" y="13773"/>
                </a:lnTo>
                <a:lnTo>
                  <a:pt x="1" y="13968"/>
                </a:lnTo>
                <a:lnTo>
                  <a:pt x="25" y="14138"/>
                </a:lnTo>
                <a:lnTo>
                  <a:pt x="49" y="14333"/>
                </a:lnTo>
                <a:lnTo>
                  <a:pt x="122" y="14503"/>
                </a:lnTo>
                <a:lnTo>
                  <a:pt x="268" y="14868"/>
                </a:lnTo>
                <a:lnTo>
                  <a:pt x="414" y="15184"/>
                </a:lnTo>
                <a:lnTo>
                  <a:pt x="512" y="15355"/>
                </a:lnTo>
                <a:lnTo>
                  <a:pt x="633" y="15501"/>
                </a:lnTo>
                <a:lnTo>
                  <a:pt x="755" y="15647"/>
                </a:lnTo>
                <a:lnTo>
                  <a:pt x="876" y="15744"/>
                </a:lnTo>
                <a:lnTo>
                  <a:pt x="998" y="15841"/>
                </a:lnTo>
                <a:lnTo>
                  <a:pt x="1144" y="15939"/>
                </a:lnTo>
                <a:lnTo>
                  <a:pt x="1290" y="15987"/>
                </a:lnTo>
                <a:lnTo>
                  <a:pt x="1460" y="16060"/>
                </a:lnTo>
                <a:lnTo>
                  <a:pt x="1777" y="16133"/>
                </a:lnTo>
                <a:lnTo>
                  <a:pt x="2117" y="16182"/>
                </a:lnTo>
                <a:lnTo>
                  <a:pt x="2482" y="16182"/>
                </a:lnTo>
                <a:lnTo>
                  <a:pt x="2847" y="16158"/>
                </a:lnTo>
                <a:lnTo>
                  <a:pt x="5208" y="16060"/>
                </a:lnTo>
                <a:lnTo>
                  <a:pt x="6400" y="16012"/>
                </a:lnTo>
                <a:lnTo>
                  <a:pt x="7568" y="15987"/>
                </a:lnTo>
                <a:lnTo>
                  <a:pt x="8711" y="15987"/>
                </a:lnTo>
                <a:lnTo>
                  <a:pt x="9879" y="16036"/>
                </a:lnTo>
                <a:lnTo>
                  <a:pt x="10828" y="16036"/>
                </a:lnTo>
                <a:lnTo>
                  <a:pt x="11339" y="16060"/>
                </a:lnTo>
                <a:lnTo>
                  <a:pt x="11826" y="16109"/>
                </a:lnTo>
                <a:lnTo>
                  <a:pt x="11850" y="16158"/>
                </a:lnTo>
                <a:lnTo>
                  <a:pt x="11899" y="16182"/>
                </a:lnTo>
                <a:lnTo>
                  <a:pt x="11972" y="16206"/>
                </a:lnTo>
                <a:lnTo>
                  <a:pt x="12045" y="16206"/>
                </a:lnTo>
                <a:lnTo>
                  <a:pt x="12459" y="16182"/>
                </a:lnTo>
                <a:lnTo>
                  <a:pt x="13067" y="16182"/>
                </a:lnTo>
                <a:lnTo>
                  <a:pt x="13262" y="16158"/>
                </a:lnTo>
                <a:lnTo>
                  <a:pt x="13456" y="16109"/>
                </a:lnTo>
                <a:lnTo>
                  <a:pt x="13651" y="16060"/>
                </a:lnTo>
                <a:lnTo>
                  <a:pt x="13773" y="15987"/>
                </a:lnTo>
                <a:lnTo>
                  <a:pt x="13870" y="15914"/>
                </a:lnTo>
                <a:lnTo>
                  <a:pt x="14065" y="15744"/>
                </a:lnTo>
                <a:lnTo>
                  <a:pt x="14211" y="15549"/>
                </a:lnTo>
                <a:lnTo>
                  <a:pt x="14357" y="15330"/>
                </a:lnTo>
                <a:lnTo>
                  <a:pt x="14527" y="14990"/>
                </a:lnTo>
                <a:lnTo>
                  <a:pt x="14697" y="14673"/>
                </a:lnTo>
                <a:lnTo>
                  <a:pt x="14770" y="14503"/>
                </a:lnTo>
                <a:lnTo>
                  <a:pt x="14795" y="14308"/>
                </a:lnTo>
                <a:lnTo>
                  <a:pt x="14843" y="14138"/>
                </a:lnTo>
                <a:lnTo>
                  <a:pt x="14843" y="13943"/>
                </a:lnTo>
                <a:lnTo>
                  <a:pt x="14819" y="13749"/>
                </a:lnTo>
                <a:lnTo>
                  <a:pt x="14770" y="13578"/>
                </a:lnTo>
                <a:lnTo>
                  <a:pt x="14697" y="13408"/>
                </a:lnTo>
                <a:lnTo>
                  <a:pt x="14624" y="13262"/>
                </a:lnTo>
                <a:lnTo>
                  <a:pt x="14405" y="12970"/>
                </a:lnTo>
                <a:lnTo>
                  <a:pt x="14162" y="12702"/>
                </a:lnTo>
                <a:lnTo>
                  <a:pt x="13773" y="12240"/>
                </a:lnTo>
                <a:lnTo>
                  <a:pt x="13408" y="11753"/>
                </a:lnTo>
                <a:lnTo>
                  <a:pt x="13408" y="11705"/>
                </a:lnTo>
                <a:lnTo>
                  <a:pt x="13359" y="11680"/>
                </a:lnTo>
                <a:lnTo>
                  <a:pt x="13018" y="11145"/>
                </a:lnTo>
                <a:lnTo>
                  <a:pt x="12702" y="10610"/>
                </a:lnTo>
                <a:lnTo>
                  <a:pt x="12410" y="10074"/>
                </a:lnTo>
                <a:lnTo>
                  <a:pt x="12094" y="9563"/>
                </a:lnTo>
                <a:lnTo>
                  <a:pt x="11534" y="8736"/>
                </a:lnTo>
                <a:lnTo>
                  <a:pt x="10974" y="7909"/>
                </a:lnTo>
                <a:lnTo>
                  <a:pt x="10755" y="7593"/>
                </a:lnTo>
                <a:lnTo>
                  <a:pt x="10536" y="7276"/>
                </a:lnTo>
                <a:lnTo>
                  <a:pt x="10415" y="7130"/>
                </a:lnTo>
                <a:lnTo>
                  <a:pt x="10293" y="6984"/>
                </a:lnTo>
                <a:lnTo>
                  <a:pt x="10147" y="6863"/>
                </a:lnTo>
                <a:lnTo>
                  <a:pt x="10001" y="6765"/>
                </a:lnTo>
                <a:lnTo>
                  <a:pt x="10074" y="6595"/>
                </a:lnTo>
                <a:lnTo>
                  <a:pt x="10123" y="6400"/>
                </a:lnTo>
                <a:lnTo>
                  <a:pt x="10147" y="6206"/>
                </a:lnTo>
                <a:lnTo>
                  <a:pt x="10171" y="5987"/>
                </a:lnTo>
                <a:lnTo>
                  <a:pt x="10171" y="5573"/>
                </a:lnTo>
                <a:lnTo>
                  <a:pt x="10147" y="5184"/>
                </a:lnTo>
                <a:lnTo>
                  <a:pt x="10147" y="4016"/>
                </a:lnTo>
                <a:lnTo>
                  <a:pt x="10147" y="3724"/>
                </a:lnTo>
                <a:lnTo>
                  <a:pt x="10123" y="3432"/>
                </a:lnTo>
                <a:lnTo>
                  <a:pt x="10074" y="3140"/>
                </a:lnTo>
                <a:lnTo>
                  <a:pt x="10025" y="2848"/>
                </a:lnTo>
                <a:lnTo>
                  <a:pt x="10317" y="2580"/>
                </a:lnTo>
                <a:lnTo>
                  <a:pt x="10609" y="2288"/>
                </a:lnTo>
                <a:lnTo>
                  <a:pt x="10755" y="2142"/>
                </a:lnTo>
                <a:lnTo>
                  <a:pt x="10877" y="1996"/>
                </a:lnTo>
                <a:lnTo>
                  <a:pt x="10974" y="1826"/>
                </a:lnTo>
                <a:lnTo>
                  <a:pt x="11072" y="1631"/>
                </a:lnTo>
                <a:lnTo>
                  <a:pt x="11096" y="1436"/>
                </a:lnTo>
                <a:lnTo>
                  <a:pt x="11096" y="1266"/>
                </a:lnTo>
                <a:lnTo>
                  <a:pt x="11047" y="1096"/>
                </a:lnTo>
                <a:lnTo>
                  <a:pt x="10974" y="950"/>
                </a:lnTo>
                <a:lnTo>
                  <a:pt x="10877" y="804"/>
                </a:lnTo>
                <a:lnTo>
                  <a:pt x="10755" y="682"/>
                </a:lnTo>
                <a:lnTo>
                  <a:pt x="10609" y="561"/>
                </a:lnTo>
                <a:lnTo>
                  <a:pt x="10463" y="463"/>
                </a:lnTo>
                <a:lnTo>
                  <a:pt x="10269" y="366"/>
                </a:lnTo>
                <a:lnTo>
                  <a:pt x="10074" y="293"/>
                </a:lnTo>
                <a:lnTo>
                  <a:pt x="9855" y="244"/>
                </a:lnTo>
                <a:lnTo>
                  <a:pt x="9636" y="196"/>
                </a:lnTo>
                <a:lnTo>
                  <a:pt x="9198" y="171"/>
                </a:lnTo>
                <a:lnTo>
                  <a:pt x="8784" y="147"/>
                </a:lnTo>
                <a:lnTo>
                  <a:pt x="7665" y="123"/>
                </a:lnTo>
                <a:lnTo>
                  <a:pt x="7106" y="98"/>
                </a:lnTo>
                <a:lnTo>
                  <a:pt x="6546" y="50"/>
                </a:lnTo>
                <a:lnTo>
                  <a:pt x="6230" y="1"/>
                </a:lnTo>
                <a:close/>
              </a:path>
            </a:pathLst>
          </a:custGeom>
          <a:solidFill>
            <a:srgbClr val="6D9EEB"/>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solidFill>
                <a:srgbClr val="6D9EEB"/>
              </a:solidFill>
            </a:endParaRPr>
          </a:p>
        </p:txBody>
      </p:sp>
    </p:spTree>
    <p:extLst>
      <p:ext uri="{BB962C8B-B14F-4D97-AF65-F5344CB8AC3E}">
        <p14:creationId xmlns="" xmlns:p14="http://schemas.microsoft.com/office/powerpoint/2010/main" val="33562101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722"/>
        <p:cNvGrpSpPr/>
        <p:nvPr/>
      </p:nvGrpSpPr>
      <p:grpSpPr>
        <a:xfrm>
          <a:off x="0" y="0"/>
          <a:ext cx="0" cy="0"/>
          <a:chOff x="0" y="0"/>
          <a:chExt cx="0" cy="0"/>
        </a:xfrm>
      </p:grpSpPr>
      <p:sp>
        <p:nvSpPr>
          <p:cNvPr id="725" name="Shape 725"/>
          <p:cNvSpPr txBox="1">
            <a:spLocks noGrp="1"/>
          </p:cNvSpPr>
          <p:nvPr>
            <p:ph type="title"/>
          </p:nvPr>
        </p:nvSpPr>
        <p:spPr>
          <a:xfrm>
            <a:off x="747925" y="225025"/>
            <a:ext cx="6140400" cy="857400"/>
          </a:xfrm>
          <a:prstGeom prst="rect">
            <a:avLst/>
          </a:prstGeom>
        </p:spPr>
        <p:txBody>
          <a:bodyPr spcFirstLastPara="1" wrap="square" lIns="91425" tIns="91425" rIns="91425" bIns="91425" anchor="b" anchorCtr="0">
            <a:noAutofit/>
          </a:bodyPr>
          <a:lstStyle/>
          <a:p>
            <a:pPr marL="0" lvl="0" indent="0">
              <a:spcBef>
                <a:spcPts val="0"/>
              </a:spcBef>
              <a:spcAft>
                <a:spcPts val="0"/>
              </a:spcAft>
              <a:buNone/>
            </a:pPr>
            <a:r>
              <a:rPr lang="tr-TR" sz="2400" dirty="0"/>
              <a:t>2. Etkileşim Alanı</a:t>
            </a:r>
            <a:endParaRPr sz="2400" dirty="0"/>
          </a:p>
        </p:txBody>
      </p:sp>
      <p:sp>
        <p:nvSpPr>
          <p:cNvPr id="727" name="Shape 727"/>
          <p:cNvSpPr txBox="1">
            <a:spLocks noGrp="1"/>
          </p:cNvSpPr>
          <p:nvPr>
            <p:ph type="sldNum" idx="12"/>
          </p:nvPr>
        </p:nvSpPr>
        <p:spPr>
          <a:xfrm>
            <a:off x="90619" y="4722737"/>
            <a:ext cx="548700" cy="3936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fld id="{00000000-1234-1234-1234-123412341234}" type="slidenum">
              <a:rPr lang="en"/>
              <a:pPr marL="0" lvl="0" indent="0">
                <a:spcBef>
                  <a:spcPts val="0"/>
                </a:spcBef>
                <a:spcAft>
                  <a:spcPts val="0"/>
                </a:spcAft>
                <a:buNone/>
              </a:pPr>
              <a:t>22</a:t>
            </a:fld>
            <a:endParaRPr/>
          </a:p>
        </p:txBody>
      </p:sp>
      <p:graphicFrame>
        <p:nvGraphicFramePr>
          <p:cNvPr id="2" name="Diyagram 1"/>
          <p:cNvGraphicFramePr/>
          <p:nvPr>
            <p:extLst>
              <p:ext uri="{D42A27DB-BD31-4B8C-83A1-F6EECF244321}">
                <p14:modId xmlns="" xmlns:p14="http://schemas.microsoft.com/office/powerpoint/2010/main" val="2441122487"/>
              </p:ext>
            </p:extLst>
          </p:nvPr>
        </p:nvGraphicFramePr>
        <p:xfrm>
          <a:off x="90619" y="1230659"/>
          <a:ext cx="7327709" cy="397385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Shape 798"/>
          <p:cNvSpPr/>
          <p:nvPr/>
        </p:nvSpPr>
        <p:spPr>
          <a:xfrm>
            <a:off x="354130" y="529163"/>
            <a:ext cx="360039" cy="460550"/>
          </a:xfrm>
          <a:custGeom>
            <a:avLst/>
            <a:gdLst/>
            <a:ahLst/>
            <a:cxnLst/>
            <a:rect l="0" t="0" r="0" b="0"/>
            <a:pathLst>
              <a:path w="16474" h="21073" extrusionOk="0">
                <a:moveTo>
                  <a:pt x="15330" y="779"/>
                </a:moveTo>
                <a:lnTo>
                  <a:pt x="15525" y="950"/>
                </a:lnTo>
                <a:lnTo>
                  <a:pt x="15671" y="1120"/>
                </a:lnTo>
                <a:lnTo>
                  <a:pt x="15428" y="1266"/>
                </a:lnTo>
                <a:lnTo>
                  <a:pt x="15209" y="1387"/>
                </a:lnTo>
                <a:lnTo>
                  <a:pt x="14917" y="1582"/>
                </a:lnTo>
                <a:lnTo>
                  <a:pt x="14625" y="1777"/>
                </a:lnTo>
                <a:lnTo>
                  <a:pt x="14187" y="1777"/>
                </a:lnTo>
                <a:lnTo>
                  <a:pt x="13773" y="1752"/>
                </a:lnTo>
                <a:lnTo>
                  <a:pt x="14235" y="1460"/>
                </a:lnTo>
                <a:lnTo>
                  <a:pt x="14819" y="1120"/>
                </a:lnTo>
                <a:lnTo>
                  <a:pt x="15038" y="1023"/>
                </a:lnTo>
                <a:lnTo>
                  <a:pt x="15160" y="974"/>
                </a:lnTo>
                <a:lnTo>
                  <a:pt x="15257" y="925"/>
                </a:lnTo>
                <a:lnTo>
                  <a:pt x="15330" y="852"/>
                </a:lnTo>
                <a:lnTo>
                  <a:pt x="15330" y="779"/>
                </a:lnTo>
                <a:close/>
                <a:moveTo>
                  <a:pt x="15817" y="1485"/>
                </a:moveTo>
                <a:lnTo>
                  <a:pt x="15890" y="1679"/>
                </a:lnTo>
                <a:lnTo>
                  <a:pt x="15914" y="1898"/>
                </a:lnTo>
                <a:lnTo>
                  <a:pt x="15744" y="1971"/>
                </a:lnTo>
                <a:lnTo>
                  <a:pt x="15574" y="2044"/>
                </a:lnTo>
                <a:lnTo>
                  <a:pt x="15257" y="2215"/>
                </a:lnTo>
                <a:lnTo>
                  <a:pt x="15111" y="2312"/>
                </a:lnTo>
                <a:lnTo>
                  <a:pt x="14941" y="2409"/>
                </a:lnTo>
                <a:lnTo>
                  <a:pt x="14941" y="2409"/>
                </a:lnTo>
                <a:lnTo>
                  <a:pt x="14965" y="2117"/>
                </a:lnTo>
                <a:lnTo>
                  <a:pt x="14990" y="1996"/>
                </a:lnTo>
                <a:lnTo>
                  <a:pt x="14990" y="1898"/>
                </a:lnTo>
                <a:lnTo>
                  <a:pt x="15209" y="1777"/>
                </a:lnTo>
                <a:lnTo>
                  <a:pt x="15525" y="1631"/>
                </a:lnTo>
                <a:lnTo>
                  <a:pt x="15817" y="1485"/>
                </a:lnTo>
                <a:close/>
                <a:moveTo>
                  <a:pt x="15963" y="2239"/>
                </a:moveTo>
                <a:lnTo>
                  <a:pt x="15963" y="2774"/>
                </a:lnTo>
                <a:lnTo>
                  <a:pt x="15914" y="2799"/>
                </a:lnTo>
                <a:lnTo>
                  <a:pt x="15695" y="2896"/>
                </a:lnTo>
                <a:lnTo>
                  <a:pt x="15476" y="2993"/>
                </a:lnTo>
                <a:lnTo>
                  <a:pt x="14917" y="3285"/>
                </a:lnTo>
                <a:lnTo>
                  <a:pt x="14941" y="2774"/>
                </a:lnTo>
                <a:lnTo>
                  <a:pt x="15233" y="2604"/>
                </a:lnTo>
                <a:lnTo>
                  <a:pt x="15525" y="2409"/>
                </a:lnTo>
                <a:lnTo>
                  <a:pt x="15744" y="2312"/>
                </a:lnTo>
                <a:lnTo>
                  <a:pt x="15963" y="2239"/>
                </a:lnTo>
                <a:close/>
                <a:moveTo>
                  <a:pt x="15939" y="3115"/>
                </a:moveTo>
                <a:lnTo>
                  <a:pt x="15914" y="3577"/>
                </a:lnTo>
                <a:lnTo>
                  <a:pt x="15647" y="3699"/>
                </a:lnTo>
                <a:lnTo>
                  <a:pt x="15403" y="3821"/>
                </a:lnTo>
                <a:lnTo>
                  <a:pt x="14917" y="4113"/>
                </a:lnTo>
                <a:lnTo>
                  <a:pt x="14917" y="3553"/>
                </a:lnTo>
                <a:lnTo>
                  <a:pt x="15087" y="3504"/>
                </a:lnTo>
                <a:lnTo>
                  <a:pt x="15233" y="3431"/>
                </a:lnTo>
                <a:lnTo>
                  <a:pt x="15549" y="3285"/>
                </a:lnTo>
                <a:lnTo>
                  <a:pt x="15744" y="3212"/>
                </a:lnTo>
                <a:lnTo>
                  <a:pt x="15939" y="3115"/>
                </a:lnTo>
                <a:close/>
                <a:moveTo>
                  <a:pt x="15866" y="3942"/>
                </a:moveTo>
                <a:lnTo>
                  <a:pt x="15841" y="4429"/>
                </a:lnTo>
                <a:lnTo>
                  <a:pt x="15574" y="4575"/>
                </a:lnTo>
                <a:lnTo>
                  <a:pt x="15330" y="4697"/>
                </a:lnTo>
                <a:lnTo>
                  <a:pt x="15136" y="4818"/>
                </a:lnTo>
                <a:lnTo>
                  <a:pt x="14965" y="4964"/>
                </a:lnTo>
                <a:lnTo>
                  <a:pt x="14892" y="5013"/>
                </a:lnTo>
                <a:lnTo>
                  <a:pt x="14917" y="4405"/>
                </a:lnTo>
                <a:lnTo>
                  <a:pt x="15160" y="4307"/>
                </a:lnTo>
                <a:lnTo>
                  <a:pt x="15403" y="4186"/>
                </a:lnTo>
                <a:lnTo>
                  <a:pt x="15647" y="4064"/>
                </a:lnTo>
                <a:lnTo>
                  <a:pt x="15866" y="3942"/>
                </a:lnTo>
                <a:close/>
                <a:moveTo>
                  <a:pt x="15841" y="4794"/>
                </a:moveTo>
                <a:lnTo>
                  <a:pt x="15841" y="5329"/>
                </a:lnTo>
                <a:lnTo>
                  <a:pt x="15525" y="5500"/>
                </a:lnTo>
                <a:lnTo>
                  <a:pt x="15209" y="5670"/>
                </a:lnTo>
                <a:lnTo>
                  <a:pt x="14892" y="5865"/>
                </a:lnTo>
                <a:lnTo>
                  <a:pt x="14892" y="5256"/>
                </a:lnTo>
                <a:lnTo>
                  <a:pt x="15038" y="5208"/>
                </a:lnTo>
                <a:lnTo>
                  <a:pt x="15403" y="5013"/>
                </a:lnTo>
                <a:lnTo>
                  <a:pt x="15622" y="4891"/>
                </a:lnTo>
                <a:lnTo>
                  <a:pt x="15841" y="4794"/>
                </a:lnTo>
                <a:close/>
                <a:moveTo>
                  <a:pt x="15841" y="5694"/>
                </a:moveTo>
                <a:lnTo>
                  <a:pt x="15841" y="6230"/>
                </a:lnTo>
                <a:lnTo>
                  <a:pt x="15598" y="6376"/>
                </a:lnTo>
                <a:lnTo>
                  <a:pt x="15379" y="6497"/>
                </a:lnTo>
                <a:lnTo>
                  <a:pt x="15136" y="6668"/>
                </a:lnTo>
                <a:lnTo>
                  <a:pt x="15014" y="6765"/>
                </a:lnTo>
                <a:lnTo>
                  <a:pt x="14892" y="6862"/>
                </a:lnTo>
                <a:lnTo>
                  <a:pt x="14892" y="6181"/>
                </a:lnTo>
                <a:lnTo>
                  <a:pt x="15087" y="6108"/>
                </a:lnTo>
                <a:lnTo>
                  <a:pt x="15282" y="6011"/>
                </a:lnTo>
                <a:lnTo>
                  <a:pt x="15841" y="5694"/>
                </a:lnTo>
                <a:close/>
                <a:moveTo>
                  <a:pt x="15817" y="6692"/>
                </a:moveTo>
                <a:lnTo>
                  <a:pt x="15817" y="7179"/>
                </a:lnTo>
                <a:lnTo>
                  <a:pt x="15282" y="7422"/>
                </a:lnTo>
                <a:lnTo>
                  <a:pt x="15087" y="7495"/>
                </a:lnTo>
                <a:lnTo>
                  <a:pt x="14892" y="7592"/>
                </a:lnTo>
                <a:lnTo>
                  <a:pt x="14892" y="7057"/>
                </a:lnTo>
                <a:lnTo>
                  <a:pt x="15038" y="7033"/>
                </a:lnTo>
                <a:lnTo>
                  <a:pt x="15184" y="6984"/>
                </a:lnTo>
                <a:lnTo>
                  <a:pt x="15476" y="6838"/>
                </a:lnTo>
                <a:lnTo>
                  <a:pt x="15817" y="6692"/>
                </a:lnTo>
                <a:close/>
                <a:moveTo>
                  <a:pt x="15817" y="7617"/>
                </a:moveTo>
                <a:lnTo>
                  <a:pt x="15817" y="8079"/>
                </a:lnTo>
                <a:lnTo>
                  <a:pt x="15355" y="8298"/>
                </a:lnTo>
                <a:lnTo>
                  <a:pt x="15136" y="8420"/>
                </a:lnTo>
                <a:lnTo>
                  <a:pt x="14917" y="8566"/>
                </a:lnTo>
                <a:lnTo>
                  <a:pt x="14892" y="7933"/>
                </a:lnTo>
                <a:lnTo>
                  <a:pt x="15111" y="7884"/>
                </a:lnTo>
                <a:lnTo>
                  <a:pt x="15330" y="7811"/>
                </a:lnTo>
                <a:lnTo>
                  <a:pt x="15817" y="7617"/>
                </a:lnTo>
                <a:close/>
                <a:moveTo>
                  <a:pt x="15817" y="8420"/>
                </a:moveTo>
                <a:lnTo>
                  <a:pt x="15817" y="8931"/>
                </a:lnTo>
                <a:lnTo>
                  <a:pt x="15720" y="8955"/>
                </a:lnTo>
                <a:lnTo>
                  <a:pt x="15598" y="9004"/>
                </a:lnTo>
                <a:lnTo>
                  <a:pt x="15452" y="9101"/>
                </a:lnTo>
                <a:lnTo>
                  <a:pt x="15184" y="9271"/>
                </a:lnTo>
                <a:lnTo>
                  <a:pt x="15038" y="9368"/>
                </a:lnTo>
                <a:lnTo>
                  <a:pt x="14917" y="9490"/>
                </a:lnTo>
                <a:lnTo>
                  <a:pt x="14917" y="8882"/>
                </a:lnTo>
                <a:lnTo>
                  <a:pt x="15160" y="8760"/>
                </a:lnTo>
                <a:lnTo>
                  <a:pt x="15817" y="8420"/>
                </a:lnTo>
                <a:close/>
                <a:moveTo>
                  <a:pt x="15817" y="9295"/>
                </a:moveTo>
                <a:lnTo>
                  <a:pt x="15817" y="9782"/>
                </a:lnTo>
                <a:lnTo>
                  <a:pt x="15574" y="9904"/>
                </a:lnTo>
                <a:lnTo>
                  <a:pt x="15355" y="10025"/>
                </a:lnTo>
                <a:lnTo>
                  <a:pt x="15136" y="10147"/>
                </a:lnTo>
                <a:lnTo>
                  <a:pt x="14917" y="10269"/>
                </a:lnTo>
                <a:lnTo>
                  <a:pt x="14917" y="9782"/>
                </a:lnTo>
                <a:lnTo>
                  <a:pt x="15111" y="9709"/>
                </a:lnTo>
                <a:lnTo>
                  <a:pt x="15282" y="9612"/>
                </a:lnTo>
                <a:lnTo>
                  <a:pt x="15622" y="9393"/>
                </a:lnTo>
                <a:lnTo>
                  <a:pt x="15817" y="9295"/>
                </a:lnTo>
                <a:close/>
                <a:moveTo>
                  <a:pt x="15817" y="10244"/>
                </a:moveTo>
                <a:lnTo>
                  <a:pt x="15817" y="10634"/>
                </a:lnTo>
                <a:lnTo>
                  <a:pt x="15574" y="10804"/>
                </a:lnTo>
                <a:lnTo>
                  <a:pt x="15403" y="10950"/>
                </a:lnTo>
                <a:lnTo>
                  <a:pt x="14941" y="11242"/>
                </a:lnTo>
                <a:lnTo>
                  <a:pt x="14917" y="10682"/>
                </a:lnTo>
                <a:lnTo>
                  <a:pt x="15087" y="10609"/>
                </a:lnTo>
                <a:lnTo>
                  <a:pt x="15257" y="10536"/>
                </a:lnTo>
                <a:lnTo>
                  <a:pt x="15549" y="10366"/>
                </a:lnTo>
                <a:lnTo>
                  <a:pt x="15817" y="10244"/>
                </a:lnTo>
                <a:close/>
                <a:moveTo>
                  <a:pt x="15817" y="11145"/>
                </a:moveTo>
                <a:lnTo>
                  <a:pt x="15817" y="11850"/>
                </a:lnTo>
                <a:lnTo>
                  <a:pt x="15622" y="11972"/>
                </a:lnTo>
                <a:lnTo>
                  <a:pt x="15501" y="12069"/>
                </a:lnTo>
                <a:lnTo>
                  <a:pt x="14965" y="12459"/>
                </a:lnTo>
                <a:lnTo>
                  <a:pt x="14941" y="11656"/>
                </a:lnTo>
                <a:lnTo>
                  <a:pt x="15111" y="11583"/>
                </a:lnTo>
                <a:lnTo>
                  <a:pt x="15282" y="11485"/>
                </a:lnTo>
                <a:lnTo>
                  <a:pt x="15598" y="11291"/>
                </a:lnTo>
                <a:lnTo>
                  <a:pt x="15817" y="11145"/>
                </a:lnTo>
                <a:close/>
                <a:moveTo>
                  <a:pt x="15817" y="12337"/>
                </a:moveTo>
                <a:lnTo>
                  <a:pt x="15817" y="13091"/>
                </a:lnTo>
                <a:lnTo>
                  <a:pt x="15549" y="13237"/>
                </a:lnTo>
                <a:lnTo>
                  <a:pt x="15282" y="13432"/>
                </a:lnTo>
                <a:lnTo>
                  <a:pt x="15136" y="13529"/>
                </a:lnTo>
                <a:lnTo>
                  <a:pt x="14965" y="13651"/>
                </a:lnTo>
                <a:lnTo>
                  <a:pt x="14965" y="12872"/>
                </a:lnTo>
                <a:lnTo>
                  <a:pt x="15136" y="12775"/>
                </a:lnTo>
                <a:lnTo>
                  <a:pt x="15282" y="12702"/>
                </a:lnTo>
                <a:lnTo>
                  <a:pt x="15574" y="12507"/>
                </a:lnTo>
                <a:lnTo>
                  <a:pt x="15817" y="12337"/>
                </a:lnTo>
                <a:close/>
                <a:moveTo>
                  <a:pt x="15817" y="13481"/>
                </a:moveTo>
                <a:lnTo>
                  <a:pt x="15841" y="13919"/>
                </a:lnTo>
                <a:lnTo>
                  <a:pt x="15452" y="14138"/>
                </a:lnTo>
                <a:lnTo>
                  <a:pt x="15087" y="14405"/>
                </a:lnTo>
                <a:lnTo>
                  <a:pt x="14990" y="14478"/>
                </a:lnTo>
                <a:lnTo>
                  <a:pt x="14965" y="13992"/>
                </a:lnTo>
                <a:lnTo>
                  <a:pt x="15209" y="13870"/>
                </a:lnTo>
                <a:lnTo>
                  <a:pt x="15403" y="13748"/>
                </a:lnTo>
                <a:lnTo>
                  <a:pt x="15817" y="13481"/>
                </a:lnTo>
                <a:close/>
                <a:moveTo>
                  <a:pt x="15841" y="14381"/>
                </a:moveTo>
                <a:lnTo>
                  <a:pt x="15866" y="14795"/>
                </a:lnTo>
                <a:lnTo>
                  <a:pt x="15720" y="14868"/>
                </a:lnTo>
                <a:lnTo>
                  <a:pt x="15598" y="14965"/>
                </a:lnTo>
                <a:lnTo>
                  <a:pt x="15355" y="15135"/>
                </a:lnTo>
                <a:lnTo>
                  <a:pt x="14990" y="15354"/>
                </a:lnTo>
                <a:lnTo>
                  <a:pt x="14990" y="14941"/>
                </a:lnTo>
                <a:lnTo>
                  <a:pt x="15160" y="14843"/>
                </a:lnTo>
                <a:lnTo>
                  <a:pt x="15330" y="14722"/>
                </a:lnTo>
                <a:lnTo>
                  <a:pt x="15622" y="14503"/>
                </a:lnTo>
                <a:lnTo>
                  <a:pt x="15841" y="14381"/>
                </a:lnTo>
                <a:close/>
                <a:moveTo>
                  <a:pt x="15866" y="15330"/>
                </a:moveTo>
                <a:lnTo>
                  <a:pt x="15890" y="15865"/>
                </a:lnTo>
                <a:lnTo>
                  <a:pt x="15866" y="15865"/>
                </a:lnTo>
                <a:lnTo>
                  <a:pt x="15695" y="15914"/>
                </a:lnTo>
                <a:lnTo>
                  <a:pt x="15549" y="15963"/>
                </a:lnTo>
                <a:lnTo>
                  <a:pt x="15257" y="16157"/>
                </a:lnTo>
                <a:lnTo>
                  <a:pt x="15014" y="16279"/>
                </a:lnTo>
                <a:lnTo>
                  <a:pt x="14990" y="15768"/>
                </a:lnTo>
                <a:lnTo>
                  <a:pt x="15136" y="15719"/>
                </a:lnTo>
                <a:lnTo>
                  <a:pt x="15282" y="15646"/>
                </a:lnTo>
                <a:lnTo>
                  <a:pt x="15574" y="15500"/>
                </a:lnTo>
                <a:lnTo>
                  <a:pt x="15866" y="15330"/>
                </a:lnTo>
                <a:close/>
                <a:moveTo>
                  <a:pt x="15890" y="16230"/>
                </a:moveTo>
                <a:lnTo>
                  <a:pt x="15890" y="16644"/>
                </a:lnTo>
                <a:lnTo>
                  <a:pt x="15793" y="16644"/>
                </a:lnTo>
                <a:lnTo>
                  <a:pt x="15598" y="16717"/>
                </a:lnTo>
                <a:lnTo>
                  <a:pt x="15403" y="16790"/>
                </a:lnTo>
                <a:lnTo>
                  <a:pt x="15184" y="16887"/>
                </a:lnTo>
                <a:lnTo>
                  <a:pt x="15014" y="17009"/>
                </a:lnTo>
                <a:lnTo>
                  <a:pt x="15014" y="16644"/>
                </a:lnTo>
                <a:lnTo>
                  <a:pt x="15160" y="16595"/>
                </a:lnTo>
                <a:lnTo>
                  <a:pt x="15306" y="16522"/>
                </a:lnTo>
                <a:lnTo>
                  <a:pt x="15598" y="16401"/>
                </a:lnTo>
                <a:lnTo>
                  <a:pt x="15890" y="16230"/>
                </a:lnTo>
                <a:close/>
                <a:moveTo>
                  <a:pt x="12629" y="2166"/>
                </a:moveTo>
                <a:lnTo>
                  <a:pt x="13627" y="2239"/>
                </a:lnTo>
                <a:lnTo>
                  <a:pt x="14600" y="2239"/>
                </a:lnTo>
                <a:lnTo>
                  <a:pt x="14527" y="3285"/>
                </a:lnTo>
                <a:lnTo>
                  <a:pt x="14479" y="4380"/>
                </a:lnTo>
                <a:lnTo>
                  <a:pt x="14454" y="4380"/>
                </a:lnTo>
                <a:lnTo>
                  <a:pt x="14430" y="4405"/>
                </a:lnTo>
                <a:lnTo>
                  <a:pt x="14454" y="4429"/>
                </a:lnTo>
                <a:lnTo>
                  <a:pt x="14479" y="4429"/>
                </a:lnTo>
                <a:lnTo>
                  <a:pt x="14430" y="6059"/>
                </a:lnTo>
                <a:lnTo>
                  <a:pt x="14430" y="7738"/>
                </a:lnTo>
                <a:lnTo>
                  <a:pt x="14430" y="9441"/>
                </a:lnTo>
                <a:lnTo>
                  <a:pt x="14454" y="11169"/>
                </a:lnTo>
                <a:lnTo>
                  <a:pt x="14527" y="14527"/>
                </a:lnTo>
                <a:lnTo>
                  <a:pt x="14552" y="16109"/>
                </a:lnTo>
                <a:lnTo>
                  <a:pt x="14552" y="17617"/>
                </a:lnTo>
                <a:lnTo>
                  <a:pt x="14138" y="17617"/>
                </a:lnTo>
                <a:lnTo>
                  <a:pt x="13724" y="17593"/>
                </a:lnTo>
                <a:lnTo>
                  <a:pt x="13286" y="17593"/>
                </a:lnTo>
                <a:lnTo>
                  <a:pt x="12873" y="17568"/>
                </a:lnTo>
                <a:lnTo>
                  <a:pt x="9637" y="17593"/>
                </a:lnTo>
                <a:lnTo>
                  <a:pt x="6425" y="17593"/>
                </a:lnTo>
                <a:lnTo>
                  <a:pt x="5232" y="17544"/>
                </a:lnTo>
                <a:lnTo>
                  <a:pt x="4016" y="17520"/>
                </a:lnTo>
                <a:lnTo>
                  <a:pt x="2434" y="17520"/>
                </a:lnTo>
                <a:lnTo>
                  <a:pt x="1899" y="17544"/>
                </a:lnTo>
                <a:lnTo>
                  <a:pt x="1923" y="17495"/>
                </a:lnTo>
                <a:lnTo>
                  <a:pt x="1923" y="17447"/>
                </a:lnTo>
                <a:lnTo>
                  <a:pt x="1899" y="17252"/>
                </a:lnTo>
                <a:lnTo>
                  <a:pt x="1899" y="16936"/>
                </a:lnTo>
                <a:lnTo>
                  <a:pt x="1899" y="16620"/>
                </a:lnTo>
                <a:lnTo>
                  <a:pt x="1972" y="14040"/>
                </a:lnTo>
                <a:lnTo>
                  <a:pt x="2021" y="12751"/>
                </a:lnTo>
                <a:lnTo>
                  <a:pt x="2021" y="11485"/>
                </a:lnTo>
                <a:lnTo>
                  <a:pt x="2045" y="8955"/>
                </a:lnTo>
                <a:lnTo>
                  <a:pt x="2021" y="5208"/>
                </a:lnTo>
                <a:lnTo>
                  <a:pt x="1996" y="3164"/>
                </a:lnTo>
                <a:lnTo>
                  <a:pt x="1972" y="2507"/>
                </a:lnTo>
                <a:lnTo>
                  <a:pt x="1948" y="2190"/>
                </a:lnTo>
                <a:lnTo>
                  <a:pt x="2459" y="2263"/>
                </a:lnTo>
                <a:lnTo>
                  <a:pt x="2970" y="2312"/>
                </a:lnTo>
                <a:lnTo>
                  <a:pt x="3505" y="2336"/>
                </a:lnTo>
                <a:lnTo>
                  <a:pt x="4040" y="2336"/>
                </a:lnTo>
                <a:lnTo>
                  <a:pt x="5111" y="2288"/>
                </a:lnTo>
                <a:lnTo>
                  <a:pt x="6133" y="2239"/>
                </a:lnTo>
                <a:lnTo>
                  <a:pt x="7398" y="2215"/>
                </a:lnTo>
                <a:lnTo>
                  <a:pt x="9393" y="2190"/>
                </a:lnTo>
                <a:lnTo>
                  <a:pt x="11364" y="2166"/>
                </a:lnTo>
                <a:close/>
                <a:moveTo>
                  <a:pt x="15890" y="16912"/>
                </a:moveTo>
                <a:lnTo>
                  <a:pt x="15890" y="16960"/>
                </a:lnTo>
                <a:lnTo>
                  <a:pt x="15890" y="17350"/>
                </a:lnTo>
                <a:lnTo>
                  <a:pt x="15768" y="17350"/>
                </a:lnTo>
                <a:lnTo>
                  <a:pt x="15671" y="17398"/>
                </a:lnTo>
                <a:lnTo>
                  <a:pt x="15452" y="17520"/>
                </a:lnTo>
                <a:lnTo>
                  <a:pt x="15209" y="17666"/>
                </a:lnTo>
                <a:lnTo>
                  <a:pt x="15136" y="17593"/>
                </a:lnTo>
                <a:lnTo>
                  <a:pt x="15087" y="17568"/>
                </a:lnTo>
                <a:lnTo>
                  <a:pt x="15014" y="17544"/>
                </a:lnTo>
                <a:lnTo>
                  <a:pt x="15014" y="17301"/>
                </a:lnTo>
                <a:lnTo>
                  <a:pt x="15233" y="17228"/>
                </a:lnTo>
                <a:lnTo>
                  <a:pt x="15452" y="17131"/>
                </a:lnTo>
                <a:lnTo>
                  <a:pt x="15890" y="16912"/>
                </a:lnTo>
                <a:close/>
                <a:moveTo>
                  <a:pt x="8469" y="18663"/>
                </a:moveTo>
                <a:lnTo>
                  <a:pt x="8590" y="18712"/>
                </a:lnTo>
                <a:lnTo>
                  <a:pt x="8663" y="18809"/>
                </a:lnTo>
                <a:lnTo>
                  <a:pt x="8761" y="18980"/>
                </a:lnTo>
                <a:lnTo>
                  <a:pt x="8785" y="19077"/>
                </a:lnTo>
                <a:lnTo>
                  <a:pt x="8785" y="19199"/>
                </a:lnTo>
                <a:lnTo>
                  <a:pt x="8785" y="19320"/>
                </a:lnTo>
                <a:lnTo>
                  <a:pt x="8785" y="19442"/>
                </a:lnTo>
                <a:lnTo>
                  <a:pt x="8761" y="19539"/>
                </a:lnTo>
                <a:lnTo>
                  <a:pt x="8712" y="19661"/>
                </a:lnTo>
                <a:lnTo>
                  <a:pt x="8639" y="19758"/>
                </a:lnTo>
                <a:lnTo>
                  <a:pt x="8542" y="19831"/>
                </a:lnTo>
                <a:lnTo>
                  <a:pt x="8420" y="19904"/>
                </a:lnTo>
                <a:lnTo>
                  <a:pt x="8274" y="19929"/>
                </a:lnTo>
                <a:lnTo>
                  <a:pt x="8128" y="19929"/>
                </a:lnTo>
                <a:lnTo>
                  <a:pt x="8006" y="19880"/>
                </a:lnTo>
                <a:lnTo>
                  <a:pt x="7860" y="19831"/>
                </a:lnTo>
                <a:lnTo>
                  <a:pt x="7763" y="19734"/>
                </a:lnTo>
                <a:lnTo>
                  <a:pt x="7690" y="19612"/>
                </a:lnTo>
                <a:lnTo>
                  <a:pt x="7641" y="19491"/>
                </a:lnTo>
                <a:lnTo>
                  <a:pt x="7641" y="19345"/>
                </a:lnTo>
                <a:lnTo>
                  <a:pt x="7666" y="19174"/>
                </a:lnTo>
                <a:lnTo>
                  <a:pt x="7714" y="19053"/>
                </a:lnTo>
                <a:lnTo>
                  <a:pt x="7787" y="18907"/>
                </a:lnTo>
                <a:lnTo>
                  <a:pt x="7885" y="18809"/>
                </a:lnTo>
                <a:lnTo>
                  <a:pt x="7958" y="18736"/>
                </a:lnTo>
                <a:lnTo>
                  <a:pt x="8031" y="18761"/>
                </a:lnTo>
                <a:lnTo>
                  <a:pt x="8104" y="18736"/>
                </a:lnTo>
                <a:lnTo>
                  <a:pt x="8201" y="18712"/>
                </a:lnTo>
                <a:lnTo>
                  <a:pt x="8250" y="18712"/>
                </a:lnTo>
                <a:lnTo>
                  <a:pt x="8298" y="18688"/>
                </a:lnTo>
                <a:lnTo>
                  <a:pt x="8323" y="18663"/>
                </a:lnTo>
                <a:close/>
                <a:moveTo>
                  <a:pt x="8347" y="18177"/>
                </a:moveTo>
                <a:lnTo>
                  <a:pt x="8152" y="18201"/>
                </a:lnTo>
                <a:lnTo>
                  <a:pt x="8055" y="18250"/>
                </a:lnTo>
                <a:lnTo>
                  <a:pt x="7982" y="18298"/>
                </a:lnTo>
                <a:lnTo>
                  <a:pt x="7885" y="18323"/>
                </a:lnTo>
                <a:lnTo>
                  <a:pt x="7763" y="18347"/>
                </a:lnTo>
                <a:lnTo>
                  <a:pt x="7666" y="18420"/>
                </a:lnTo>
                <a:lnTo>
                  <a:pt x="7568" y="18469"/>
                </a:lnTo>
                <a:lnTo>
                  <a:pt x="7471" y="18566"/>
                </a:lnTo>
                <a:lnTo>
                  <a:pt x="7398" y="18663"/>
                </a:lnTo>
                <a:lnTo>
                  <a:pt x="7349" y="18761"/>
                </a:lnTo>
                <a:lnTo>
                  <a:pt x="7276" y="18882"/>
                </a:lnTo>
                <a:lnTo>
                  <a:pt x="7228" y="19126"/>
                </a:lnTo>
                <a:lnTo>
                  <a:pt x="7179" y="19369"/>
                </a:lnTo>
                <a:lnTo>
                  <a:pt x="7179" y="19515"/>
                </a:lnTo>
                <a:lnTo>
                  <a:pt x="7203" y="19637"/>
                </a:lnTo>
                <a:lnTo>
                  <a:pt x="7252" y="19758"/>
                </a:lnTo>
                <a:lnTo>
                  <a:pt x="7301" y="19880"/>
                </a:lnTo>
                <a:lnTo>
                  <a:pt x="7349" y="19977"/>
                </a:lnTo>
                <a:lnTo>
                  <a:pt x="7447" y="20075"/>
                </a:lnTo>
                <a:lnTo>
                  <a:pt x="7520" y="20148"/>
                </a:lnTo>
                <a:lnTo>
                  <a:pt x="7641" y="20221"/>
                </a:lnTo>
                <a:lnTo>
                  <a:pt x="7739" y="20294"/>
                </a:lnTo>
                <a:lnTo>
                  <a:pt x="7860" y="20342"/>
                </a:lnTo>
                <a:lnTo>
                  <a:pt x="7982" y="20367"/>
                </a:lnTo>
                <a:lnTo>
                  <a:pt x="8104" y="20391"/>
                </a:lnTo>
                <a:lnTo>
                  <a:pt x="8225" y="20391"/>
                </a:lnTo>
                <a:lnTo>
                  <a:pt x="8371" y="20367"/>
                </a:lnTo>
                <a:lnTo>
                  <a:pt x="8493" y="20342"/>
                </a:lnTo>
                <a:lnTo>
                  <a:pt x="8615" y="20294"/>
                </a:lnTo>
                <a:lnTo>
                  <a:pt x="8809" y="20196"/>
                </a:lnTo>
                <a:lnTo>
                  <a:pt x="8955" y="20050"/>
                </a:lnTo>
                <a:lnTo>
                  <a:pt x="9053" y="19880"/>
                </a:lnTo>
                <a:lnTo>
                  <a:pt x="9150" y="19685"/>
                </a:lnTo>
                <a:lnTo>
                  <a:pt x="9199" y="19491"/>
                </a:lnTo>
                <a:lnTo>
                  <a:pt x="9199" y="19272"/>
                </a:lnTo>
                <a:lnTo>
                  <a:pt x="9199" y="19053"/>
                </a:lnTo>
                <a:lnTo>
                  <a:pt x="9174" y="18858"/>
                </a:lnTo>
                <a:lnTo>
                  <a:pt x="9101" y="18688"/>
                </a:lnTo>
                <a:lnTo>
                  <a:pt x="9004" y="18517"/>
                </a:lnTo>
                <a:lnTo>
                  <a:pt x="8882" y="18371"/>
                </a:lnTo>
                <a:lnTo>
                  <a:pt x="8712" y="18250"/>
                </a:lnTo>
                <a:lnTo>
                  <a:pt x="8542" y="18201"/>
                </a:lnTo>
                <a:lnTo>
                  <a:pt x="8347" y="18177"/>
                </a:lnTo>
                <a:close/>
                <a:moveTo>
                  <a:pt x="2532" y="463"/>
                </a:moveTo>
                <a:lnTo>
                  <a:pt x="3018" y="487"/>
                </a:lnTo>
                <a:lnTo>
                  <a:pt x="3943" y="536"/>
                </a:lnTo>
                <a:lnTo>
                  <a:pt x="4843" y="560"/>
                </a:lnTo>
                <a:lnTo>
                  <a:pt x="8298" y="585"/>
                </a:lnTo>
                <a:lnTo>
                  <a:pt x="11729" y="585"/>
                </a:lnTo>
                <a:lnTo>
                  <a:pt x="13554" y="560"/>
                </a:lnTo>
                <a:lnTo>
                  <a:pt x="13530" y="585"/>
                </a:lnTo>
                <a:lnTo>
                  <a:pt x="13530" y="633"/>
                </a:lnTo>
                <a:lnTo>
                  <a:pt x="13505" y="658"/>
                </a:lnTo>
                <a:lnTo>
                  <a:pt x="13530" y="682"/>
                </a:lnTo>
                <a:lnTo>
                  <a:pt x="13554" y="706"/>
                </a:lnTo>
                <a:lnTo>
                  <a:pt x="13627" y="731"/>
                </a:lnTo>
                <a:lnTo>
                  <a:pt x="13724" y="731"/>
                </a:lnTo>
                <a:lnTo>
                  <a:pt x="13846" y="706"/>
                </a:lnTo>
                <a:lnTo>
                  <a:pt x="14065" y="633"/>
                </a:lnTo>
                <a:lnTo>
                  <a:pt x="14260" y="560"/>
                </a:lnTo>
                <a:lnTo>
                  <a:pt x="14892" y="609"/>
                </a:lnTo>
                <a:lnTo>
                  <a:pt x="14917" y="609"/>
                </a:lnTo>
                <a:lnTo>
                  <a:pt x="15063" y="658"/>
                </a:lnTo>
                <a:lnTo>
                  <a:pt x="14965" y="682"/>
                </a:lnTo>
                <a:lnTo>
                  <a:pt x="14844" y="731"/>
                </a:lnTo>
                <a:lnTo>
                  <a:pt x="14625" y="852"/>
                </a:lnTo>
                <a:lnTo>
                  <a:pt x="14260" y="1096"/>
                </a:lnTo>
                <a:lnTo>
                  <a:pt x="13749" y="1387"/>
                </a:lnTo>
                <a:lnTo>
                  <a:pt x="13505" y="1558"/>
                </a:lnTo>
                <a:lnTo>
                  <a:pt x="13286" y="1728"/>
                </a:lnTo>
                <a:lnTo>
                  <a:pt x="12824" y="1704"/>
                </a:lnTo>
                <a:lnTo>
                  <a:pt x="9564" y="1704"/>
                </a:lnTo>
                <a:lnTo>
                  <a:pt x="7593" y="1728"/>
                </a:lnTo>
                <a:lnTo>
                  <a:pt x="6327" y="1777"/>
                </a:lnTo>
                <a:lnTo>
                  <a:pt x="5135" y="1825"/>
                </a:lnTo>
                <a:lnTo>
                  <a:pt x="3943" y="1850"/>
                </a:lnTo>
                <a:lnTo>
                  <a:pt x="3359" y="1850"/>
                </a:lnTo>
                <a:lnTo>
                  <a:pt x="2751" y="1825"/>
                </a:lnTo>
                <a:lnTo>
                  <a:pt x="2167" y="1777"/>
                </a:lnTo>
                <a:lnTo>
                  <a:pt x="1583" y="1728"/>
                </a:lnTo>
                <a:lnTo>
                  <a:pt x="1510" y="1728"/>
                </a:lnTo>
                <a:lnTo>
                  <a:pt x="1437" y="1752"/>
                </a:lnTo>
                <a:lnTo>
                  <a:pt x="1412" y="1825"/>
                </a:lnTo>
                <a:lnTo>
                  <a:pt x="1388" y="1898"/>
                </a:lnTo>
                <a:lnTo>
                  <a:pt x="1388" y="1971"/>
                </a:lnTo>
                <a:lnTo>
                  <a:pt x="1412" y="2020"/>
                </a:lnTo>
                <a:lnTo>
                  <a:pt x="1461" y="2093"/>
                </a:lnTo>
                <a:lnTo>
                  <a:pt x="1534" y="2117"/>
                </a:lnTo>
                <a:lnTo>
                  <a:pt x="1534" y="2385"/>
                </a:lnTo>
                <a:lnTo>
                  <a:pt x="1558" y="2823"/>
                </a:lnTo>
                <a:lnTo>
                  <a:pt x="1534" y="4015"/>
                </a:lnTo>
                <a:lnTo>
                  <a:pt x="1510" y="5281"/>
                </a:lnTo>
                <a:lnTo>
                  <a:pt x="1485" y="6108"/>
                </a:lnTo>
                <a:lnTo>
                  <a:pt x="1461" y="6668"/>
                </a:lnTo>
                <a:lnTo>
                  <a:pt x="1437" y="7227"/>
                </a:lnTo>
                <a:lnTo>
                  <a:pt x="1461" y="8371"/>
                </a:lnTo>
                <a:lnTo>
                  <a:pt x="1510" y="9490"/>
                </a:lnTo>
                <a:lnTo>
                  <a:pt x="1510" y="10634"/>
                </a:lnTo>
                <a:lnTo>
                  <a:pt x="1485" y="13481"/>
                </a:lnTo>
                <a:lnTo>
                  <a:pt x="1461" y="14965"/>
                </a:lnTo>
                <a:lnTo>
                  <a:pt x="1412" y="16303"/>
                </a:lnTo>
                <a:lnTo>
                  <a:pt x="1339" y="16960"/>
                </a:lnTo>
                <a:lnTo>
                  <a:pt x="1339" y="17131"/>
                </a:lnTo>
                <a:lnTo>
                  <a:pt x="1364" y="17301"/>
                </a:lnTo>
                <a:lnTo>
                  <a:pt x="1388" y="17447"/>
                </a:lnTo>
                <a:lnTo>
                  <a:pt x="1437" y="17568"/>
                </a:lnTo>
                <a:lnTo>
                  <a:pt x="1485" y="17641"/>
                </a:lnTo>
                <a:lnTo>
                  <a:pt x="1437" y="17739"/>
                </a:lnTo>
                <a:lnTo>
                  <a:pt x="1437" y="17836"/>
                </a:lnTo>
                <a:lnTo>
                  <a:pt x="1485" y="17933"/>
                </a:lnTo>
                <a:lnTo>
                  <a:pt x="1510" y="17958"/>
                </a:lnTo>
                <a:lnTo>
                  <a:pt x="1583" y="17982"/>
                </a:lnTo>
                <a:lnTo>
                  <a:pt x="1875" y="18006"/>
                </a:lnTo>
                <a:lnTo>
                  <a:pt x="2167" y="18031"/>
                </a:lnTo>
                <a:lnTo>
                  <a:pt x="2799" y="18055"/>
                </a:lnTo>
                <a:lnTo>
                  <a:pt x="4016" y="18006"/>
                </a:lnTo>
                <a:lnTo>
                  <a:pt x="7252" y="18031"/>
                </a:lnTo>
                <a:lnTo>
                  <a:pt x="9247" y="18055"/>
                </a:lnTo>
                <a:lnTo>
                  <a:pt x="10488" y="18079"/>
                </a:lnTo>
                <a:lnTo>
                  <a:pt x="11145" y="18104"/>
                </a:lnTo>
                <a:lnTo>
                  <a:pt x="11778" y="18104"/>
                </a:lnTo>
                <a:lnTo>
                  <a:pt x="13043" y="18055"/>
                </a:lnTo>
                <a:lnTo>
                  <a:pt x="13481" y="18055"/>
                </a:lnTo>
                <a:lnTo>
                  <a:pt x="13919" y="18079"/>
                </a:lnTo>
                <a:lnTo>
                  <a:pt x="14333" y="18104"/>
                </a:lnTo>
                <a:lnTo>
                  <a:pt x="14771" y="18079"/>
                </a:lnTo>
                <a:lnTo>
                  <a:pt x="14819" y="18079"/>
                </a:lnTo>
                <a:lnTo>
                  <a:pt x="14844" y="18055"/>
                </a:lnTo>
                <a:lnTo>
                  <a:pt x="15063" y="18031"/>
                </a:lnTo>
                <a:lnTo>
                  <a:pt x="15136" y="18006"/>
                </a:lnTo>
                <a:lnTo>
                  <a:pt x="15184" y="17958"/>
                </a:lnTo>
                <a:lnTo>
                  <a:pt x="15209" y="17909"/>
                </a:lnTo>
                <a:lnTo>
                  <a:pt x="15233" y="17860"/>
                </a:lnTo>
                <a:lnTo>
                  <a:pt x="15598" y="17690"/>
                </a:lnTo>
                <a:lnTo>
                  <a:pt x="15744" y="17617"/>
                </a:lnTo>
                <a:lnTo>
                  <a:pt x="15890" y="17520"/>
                </a:lnTo>
                <a:lnTo>
                  <a:pt x="15890" y="17909"/>
                </a:lnTo>
                <a:lnTo>
                  <a:pt x="15744" y="18006"/>
                </a:lnTo>
                <a:lnTo>
                  <a:pt x="15598" y="18104"/>
                </a:lnTo>
                <a:lnTo>
                  <a:pt x="15257" y="18250"/>
                </a:lnTo>
                <a:lnTo>
                  <a:pt x="14917" y="18371"/>
                </a:lnTo>
                <a:lnTo>
                  <a:pt x="14235" y="18566"/>
                </a:lnTo>
                <a:lnTo>
                  <a:pt x="13919" y="18688"/>
                </a:lnTo>
                <a:lnTo>
                  <a:pt x="13773" y="18761"/>
                </a:lnTo>
                <a:lnTo>
                  <a:pt x="13627" y="18858"/>
                </a:lnTo>
                <a:lnTo>
                  <a:pt x="13578" y="18931"/>
                </a:lnTo>
                <a:lnTo>
                  <a:pt x="13578" y="18980"/>
                </a:lnTo>
                <a:lnTo>
                  <a:pt x="13603" y="19053"/>
                </a:lnTo>
                <a:lnTo>
                  <a:pt x="13676" y="19053"/>
                </a:lnTo>
                <a:lnTo>
                  <a:pt x="14016" y="19028"/>
                </a:lnTo>
                <a:lnTo>
                  <a:pt x="14357" y="18980"/>
                </a:lnTo>
                <a:lnTo>
                  <a:pt x="15038" y="18785"/>
                </a:lnTo>
                <a:lnTo>
                  <a:pt x="15476" y="18663"/>
                </a:lnTo>
                <a:lnTo>
                  <a:pt x="15695" y="18566"/>
                </a:lnTo>
                <a:lnTo>
                  <a:pt x="15890" y="18469"/>
                </a:lnTo>
                <a:lnTo>
                  <a:pt x="15890" y="18785"/>
                </a:lnTo>
                <a:lnTo>
                  <a:pt x="15622" y="18858"/>
                </a:lnTo>
                <a:lnTo>
                  <a:pt x="15355" y="18931"/>
                </a:lnTo>
                <a:lnTo>
                  <a:pt x="14844" y="19101"/>
                </a:lnTo>
                <a:lnTo>
                  <a:pt x="14527" y="19223"/>
                </a:lnTo>
                <a:lnTo>
                  <a:pt x="14235" y="19320"/>
                </a:lnTo>
                <a:lnTo>
                  <a:pt x="13943" y="19466"/>
                </a:lnTo>
                <a:lnTo>
                  <a:pt x="13676" y="19637"/>
                </a:lnTo>
                <a:lnTo>
                  <a:pt x="13676" y="19685"/>
                </a:lnTo>
                <a:lnTo>
                  <a:pt x="13676" y="19710"/>
                </a:lnTo>
                <a:lnTo>
                  <a:pt x="13700" y="19734"/>
                </a:lnTo>
                <a:lnTo>
                  <a:pt x="13724" y="19734"/>
                </a:lnTo>
                <a:lnTo>
                  <a:pt x="14041" y="19685"/>
                </a:lnTo>
                <a:lnTo>
                  <a:pt x="14333" y="19612"/>
                </a:lnTo>
                <a:lnTo>
                  <a:pt x="14917" y="19442"/>
                </a:lnTo>
                <a:lnTo>
                  <a:pt x="15403" y="19320"/>
                </a:lnTo>
                <a:lnTo>
                  <a:pt x="15671" y="19247"/>
                </a:lnTo>
                <a:lnTo>
                  <a:pt x="15914" y="19150"/>
                </a:lnTo>
                <a:lnTo>
                  <a:pt x="15914" y="19466"/>
                </a:lnTo>
                <a:lnTo>
                  <a:pt x="15647" y="19515"/>
                </a:lnTo>
                <a:lnTo>
                  <a:pt x="15379" y="19612"/>
                </a:lnTo>
                <a:lnTo>
                  <a:pt x="14892" y="19831"/>
                </a:lnTo>
                <a:lnTo>
                  <a:pt x="14381" y="20050"/>
                </a:lnTo>
                <a:lnTo>
                  <a:pt x="13895" y="20294"/>
                </a:lnTo>
                <a:lnTo>
                  <a:pt x="13895" y="20318"/>
                </a:lnTo>
                <a:lnTo>
                  <a:pt x="13919" y="20342"/>
                </a:lnTo>
                <a:lnTo>
                  <a:pt x="14162" y="20342"/>
                </a:lnTo>
                <a:lnTo>
                  <a:pt x="14430" y="20294"/>
                </a:lnTo>
                <a:lnTo>
                  <a:pt x="14673" y="20245"/>
                </a:lnTo>
                <a:lnTo>
                  <a:pt x="14941" y="20172"/>
                </a:lnTo>
                <a:lnTo>
                  <a:pt x="15428" y="20026"/>
                </a:lnTo>
                <a:lnTo>
                  <a:pt x="15914" y="19831"/>
                </a:lnTo>
                <a:lnTo>
                  <a:pt x="15914" y="19856"/>
                </a:lnTo>
                <a:lnTo>
                  <a:pt x="15817" y="20050"/>
                </a:lnTo>
                <a:lnTo>
                  <a:pt x="15720" y="20196"/>
                </a:lnTo>
                <a:lnTo>
                  <a:pt x="15598" y="20294"/>
                </a:lnTo>
                <a:lnTo>
                  <a:pt x="15452" y="20391"/>
                </a:lnTo>
                <a:lnTo>
                  <a:pt x="15282" y="20440"/>
                </a:lnTo>
                <a:lnTo>
                  <a:pt x="15111" y="20488"/>
                </a:lnTo>
                <a:lnTo>
                  <a:pt x="14746" y="20537"/>
                </a:lnTo>
                <a:lnTo>
                  <a:pt x="14381" y="20561"/>
                </a:lnTo>
                <a:lnTo>
                  <a:pt x="13992" y="20561"/>
                </a:lnTo>
                <a:lnTo>
                  <a:pt x="13213" y="20513"/>
                </a:lnTo>
                <a:lnTo>
                  <a:pt x="12410" y="20513"/>
                </a:lnTo>
                <a:lnTo>
                  <a:pt x="11632" y="20537"/>
                </a:lnTo>
                <a:lnTo>
                  <a:pt x="8006" y="20561"/>
                </a:lnTo>
                <a:lnTo>
                  <a:pt x="4405" y="20561"/>
                </a:lnTo>
                <a:lnTo>
                  <a:pt x="2848" y="20513"/>
                </a:lnTo>
                <a:lnTo>
                  <a:pt x="1753" y="20513"/>
                </a:lnTo>
                <a:lnTo>
                  <a:pt x="1631" y="20464"/>
                </a:lnTo>
                <a:lnTo>
                  <a:pt x="1339" y="20342"/>
                </a:lnTo>
                <a:lnTo>
                  <a:pt x="1169" y="20269"/>
                </a:lnTo>
                <a:lnTo>
                  <a:pt x="1023" y="20172"/>
                </a:lnTo>
                <a:lnTo>
                  <a:pt x="877" y="20050"/>
                </a:lnTo>
                <a:lnTo>
                  <a:pt x="780" y="19929"/>
                </a:lnTo>
                <a:lnTo>
                  <a:pt x="707" y="19807"/>
                </a:lnTo>
                <a:lnTo>
                  <a:pt x="658" y="19661"/>
                </a:lnTo>
                <a:lnTo>
                  <a:pt x="609" y="19393"/>
                </a:lnTo>
                <a:lnTo>
                  <a:pt x="561" y="19101"/>
                </a:lnTo>
                <a:lnTo>
                  <a:pt x="561" y="18834"/>
                </a:lnTo>
                <a:lnTo>
                  <a:pt x="536" y="17131"/>
                </a:lnTo>
                <a:lnTo>
                  <a:pt x="561" y="15427"/>
                </a:lnTo>
                <a:lnTo>
                  <a:pt x="536" y="13091"/>
                </a:lnTo>
                <a:lnTo>
                  <a:pt x="488" y="9247"/>
                </a:lnTo>
                <a:lnTo>
                  <a:pt x="463" y="5402"/>
                </a:lnTo>
                <a:lnTo>
                  <a:pt x="463" y="3967"/>
                </a:lnTo>
                <a:lnTo>
                  <a:pt x="488" y="3139"/>
                </a:lnTo>
                <a:lnTo>
                  <a:pt x="512" y="2653"/>
                </a:lnTo>
                <a:lnTo>
                  <a:pt x="585" y="2142"/>
                </a:lnTo>
                <a:lnTo>
                  <a:pt x="682" y="1655"/>
                </a:lnTo>
                <a:lnTo>
                  <a:pt x="828" y="1168"/>
                </a:lnTo>
                <a:lnTo>
                  <a:pt x="901" y="1023"/>
                </a:lnTo>
                <a:lnTo>
                  <a:pt x="1023" y="852"/>
                </a:lnTo>
                <a:lnTo>
                  <a:pt x="1218" y="731"/>
                </a:lnTo>
                <a:lnTo>
                  <a:pt x="1461" y="609"/>
                </a:lnTo>
                <a:lnTo>
                  <a:pt x="1753" y="536"/>
                </a:lnTo>
                <a:lnTo>
                  <a:pt x="2118" y="487"/>
                </a:lnTo>
                <a:lnTo>
                  <a:pt x="2532" y="463"/>
                </a:lnTo>
                <a:close/>
                <a:moveTo>
                  <a:pt x="2483" y="1"/>
                </a:moveTo>
                <a:lnTo>
                  <a:pt x="2021" y="25"/>
                </a:lnTo>
                <a:lnTo>
                  <a:pt x="1631" y="98"/>
                </a:lnTo>
                <a:lnTo>
                  <a:pt x="1315" y="171"/>
                </a:lnTo>
                <a:lnTo>
                  <a:pt x="1023" y="317"/>
                </a:lnTo>
                <a:lnTo>
                  <a:pt x="804" y="463"/>
                </a:lnTo>
                <a:lnTo>
                  <a:pt x="609" y="633"/>
                </a:lnTo>
                <a:lnTo>
                  <a:pt x="463" y="828"/>
                </a:lnTo>
                <a:lnTo>
                  <a:pt x="366" y="1023"/>
                </a:lnTo>
                <a:lnTo>
                  <a:pt x="269" y="1241"/>
                </a:lnTo>
                <a:lnTo>
                  <a:pt x="220" y="1436"/>
                </a:lnTo>
                <a:lnTo>
                  <a:pt x="196" y="1655"/>
                </a:lnTo>
                <a:lnTo>
                  <a:pt x="147" y="2020"/>
                </a:lnTo>
                <a:lnTo>
                  <a:pt x="123" y="2312"/>
                </a:lnTo>
                <a:lnTo>
                  <a:pt x="74" y="2823"/>
                </a:lnTo>
                <a:lnTo>
                  <a:pt x="25" y="3334"/>
                </a:lnTo>
                <a:lnTo>
                  <a:pt x="1" y="4356"/>
                </a:lnTo>
                <a:lnTo>
                  <a:pt x="1" y="5354"/>
                </a:lnTo>
                <a:lnTo>
                  <a:pt x="25" y="6376"/>
                </a:lnTo>
                <a:lnTo>
                  <a:pt x="50" y="7544"/>
                </a:lnTo>
                <a:lnTo>
                  <a:pt x="25" y="8736"/>
                </a:lnTo>
                <a:lnTo>
                  <a:pt x="1" y="11072"/>
                </a:lnTo>
                <a:lnTo>
                  <a:pt x="1" y="12264"/>
                </a:lnTo>
                <a:lnTo>
                  <a:pt x="50" y="13432"/>
                </a:lnTo>
                <a:lnTo>
                  <a:pt x="74" y="14624"/>
                </a:lnTo>
                <a:lnTo>
                  <a:pt x="98" y="15817"/>
                </a:lnTo>
                <a:lnTo>
                  <a:pt x="74" y="16693"/>
                </a:lnTo>
                <a:lnTo>
                  <a:pt x="98" y="17568"/>
                </a:lnTo>
                <a:lnTo>
                  <a:pt x="123" y="18444"/>
                </a:lnTo>
                <a:lnTo>
                  <a:pt x="171" y="19345"/>
                </a:lnTo>
                <a:lnTo>
                  <a:pt x="196" y="19612"/>
                </a:lnTo>
                <a:lnTo>
                  <a:pt x="244" y="19880"/>
                </a:lnTo>
                <a:lnTo>
                  <a:pt x="342" y="20123"/>
                </a:lnTo>
                <a:lnTo>
                  <a:pt x="463" y="20367"/>
                </a:lnTo>
                <a:lnTo>
                  <a:pt x="609" y="20561"/>
                </a:lnTo>
                <a:lnTo>
                  <a:pt x="804" y="20732"/>
                </a:lnTo>
                <a:lnTo>
                  <a:pt x="926" y="20805"/>
                </a:lnTo>
                <a:lnTo>
                  <a:pt x="1047" y="20853"/>
                </a:lnTo>
                <a:lnTo>
                  <a:pt x="1169" y="20902"/>
                </a:lnTo>
                <a:lnTo>
                  <a:pt x="1315" y="20926"/>
                </a:lnTo>
                <a:lnTo>
                  <a:pt x="2970" y="20951"/>
                </a:lnTo>
                <a:lnTo>
                  <a:pt x="4162" y="20975"/>
                </a:lnTo>
                <a:lnTo>
                  <a:pt x="4965" y="20999"/>
                </a:lnTo>
                <a:lnTo>
                  <a:pt x="5622" y="21024"/>
                </a:lnTo>
                <a:lnTo>
                  <a:pt x="11145" y="21024"/>
                </a:lnTo>
                <a:lnTo>
                  <a:pt x="12727" y="20999"/>
                </a:lnTo>
                <a:lnTo>
                  <a:pt x="13092" y="20999"/>
                </a:lnTo>
                <a:lnTo>
                  <a:pt x="13481" y="21024"/>
                </a:lnTo>
                <a:lnTo>
                  <a:pt x="14260" y="21072"/>
                </a:lnTo>
                <a:lnTo>
                  <a:pt x="14649" y="21072"/>
                </a:lnTo>
                <a:lnTo>
                  <a:pt x="15014" y="21048"/>
                </a:lnTo>
                <a:lnTo>
                  <a:pt x="15209" y="20999"/>
                </a:lnTo>
                <a:lnTo>
                  <a:pt x="15379" y="20951"/>
                </a:lnTo>
                <a:lnTo>
                  <a:pt x="15574" y="20902"/>
                </a:lnTo>
                <a:lnTo>
                  <a:pt x="15744" y="20805"/>
                </a:lnTo>
                <a:lnTo>
                  <a:pt x="15890" y="20683"/>
                </a:lnTo>
                <a:lnTo>
                  <a:pt x="16036" y="20513"/>
                </a:lnTo>
                <a:lnTo>
                  <a:pt x="16158" y="20318"/>
                </a:lnTo>
                <a:lnTo>
                  <a:pt x="16255" y="20075"/>
                </a:lnTo>
                <a:lnTo>
                  <a:pt x="16328" y="19807"/>
                </a:lnTo>
                <a:lnTo>
                  <a:pt x="16377" y="19515"/>
                </a:lnTo>
                <a:lnTo>
                  <a:pt x="16425" y="19223"/>
                </a:lnTo>
                <a:lnTo>
                  <a:pt x="16450" y="18907"/>
                </a:lnTo>
                <a:lnTo>
                  <a:pt x="16474" y="18298"/>
                </a:lnTo>
                <a:lnTo>
                  <a:pt x="16450" y="17739"/>
                </a:lnTo>
                <a:lnTo>
                  <a:pt x="16425" y="16960"/>
                </a:lnTo>
                <a:lnTo>
                  <a:pt x="16425" y="15573"/>
                </a:lnTo>
                <a:lnTo>
                  <a:pt x="16377" y="14186"/>
                </a:lnTo>
                <a:lnTo>
                  <a:pt x="16352" y="13286"/>
                </a:lnTo>
                <a:lnTo>
                  <a:pt x="16352" y="12118"/>
                </a:lnTo>
                <a:lnTo>
                  <a:pt x="16328" y="9441"/>
                </a:lnTo>
                <a:lnTo>
                  <a:pt x="16328" y="6960"/>
                </a:lnTo>
                <a:lnTo>
                  <a:pt x="16328" y="5500"/>
                </a:lnTo>
                <a:lnTo>
                  <a:pt x="16328" y="4794"/>
                </a:lnTo>
                <a:lnTo>
                  <a:pt x="16352" y="4113"/>
                </a:lnTo>
                <a:lnTo>
                  <a:pt x="16401" y="3431"/>
                </a:lnTo>
                <a:lnTo>
                  <a:pt x="16450" y="2726"/>
                </a:lnTo>
                <a:lnTo>
                  <a:pt x="16450" y="2336"/>
                </a:lnTo>
                <a:lnTo>
                  <a:pt x="16401" y="1898"/>
                </a:lnTo>
                <a:lnTo>
                  <a:pt x="16328" y="1509"/>
                </a:lnTo>
                <a:lnTo>
                  <a:pt x="16279" y="1314"/>
                </a:lnTo>
                <a:lnTo>
                  <a:pt x="16206" y="1120"/>
                </a:lnTo>
                <a:lnTo>
                  <a:pt x="16133" y="950"/>
                </a:lnTo>
                <a:lnTo>
                  <a:pt x="16036" y="779"/>
                </a:lnTo>
                <a:lnTo>
                  <a:pt x="15914" y="633"/>
                </a:lnTo>
                <a:lnTo>
                  <a:pt x="15768" y="512"/>
                </a:lnTo>
                <a:lnTo>
                  <a:pt x="15622" y="414"/>
                </a:lnTo>
                <a:lnTo>
                  <a:pt x="15452" y="317"/>
                </a:lnTo>
                <a:lnTo>
                  <a:pt x="15257" y="268"/>
                </a:lnTo>
                <a:lnTo>
                  <a:pt x="15038" y="220"/>
                </a:lnTo>
                <a:lnTo>
                  <a:pt x="14965" y="171"/>
                </a:lnTo>
                <a:lnTo>
                  <a:pt x="14892" y="147"/>
                </a:lnTo>
                <a:lnTo>
                  <a:pt x="14527" y="122"/>
                </a:lnTo>
                <a:lnTo>
                  <a:pt x="14138" y="98"/>
                </a:lnTo>
                <a:lnTo>
                  <a:pt x="13408" y="98"/>
                </a:lnTo>
                <a:lnTo>
                  <a:pt x="11924" y="122"/>
                </a:lnTo>
                <a:lnTo>
                  <a:pt x="8396" y="122"/>
                </a:lnTo>
                <a:lnTo>
                  <a:pt x="4843" y="98"/>
                </a:lnTo>
                <a:lnTo>
                  <a:pt x="3943" y="74"/>
                </a:lnTo>
                <a:lnTo>
                  <a:pt x="3018" y="25"/>
                </a:lnTo>
                <a:lnTo>
                  <a:pt x="2483" y="1"/>
                </a:lnTo>
                <a:close/>
              </a:path>
            </a:pathLst>
          </a:custGeom>
          <a:solidFill>
            <a:srgbClr val="6D9EEB"/>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solidFill>
                <a:srgbClr val="6D9EEB"/>
              </a:solidFill>
            </a:endParaRPr>
          </a:p>
        </p:txBody>
      </p:sp>
    </p:spTree>
    <p:extLst>
      <p:ext uri="{BB962C8B-B14F-4D97-AF65-F5344CB8AC3E}">
        <p14:creationId xmlns="" xmlns:p14="http://schemas.microsoft.com/office/powerpoint/2010/main" val="2678968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722"/>
        <p:cNvGrpSpPr/>
        <p:nvPr/>
      </p:nvGrpSpPr>
      <p:grpSpPr>
        <a:xfrm>
          <a:off x="0" y="0"/>
          <a:ext cx="0" cy="0"/>
          <a:chOff x="0" y="0"/>
          <a:chExt cx="0" cy="0"/>
        </a:xfrm>
      </p:grpSpPr>
      <p:sp>
        <p:nvSpPr>
          <p:cNvPr id="725" name="Shape 725"/>
          <p:cNvSpPr txBox="1">
            <a:spLocks noGrp="1"/>
          </p:cNvSpPr>
          <p:nvPr>
            <p:ph type="title"/>
          </p:nvPr>
        </p:nvSpPr>
        <p:spPr>
          <a:xfrm>
            <a:off x="747925" y="225025"/>
            <a:ext cx="6140400" cy="857400"/>
          </a:xfrm>
          <a:prstGeom prst="rect">
            <a:avLst/>
          </a:prstGeom>
        </p:spPr>
        <p:txBody>
          <a:bodyPr spcFirstLastPara="1" wrap="square" lIns="91425" tIns="91425" rIns="91425" bIns="91425" anchor="b" anchorCtr="0">
            <a:noAutofit/>
          </a:bodyPr>
          <a:lstStyle/>
          <a:p>
            <a:pPr marL="0" lvl="0" indent="0">
              <a:spcBef>
                <a:spcPts val="0"/>
              </a:spcBef>
              <a:spcAft>
                <a:spcPts val="0"/>
              </a:spcAft>
              <a:buNone/>
            </a:pPr>
            <a:r>
              <a:rPr lang="tr-TR" sz="2400" dirty="0"/>
              <a:t>3. Sunum Alanı</a:t>
            </a:r>
            <a:endParaRPr sz="2400" dirty="0"/>
          </a:p>
        </p:txBody>
      </p:sp>
      <p:sp>
        <p:nvSpPr>
          <p:cNvPr id="727" name="Shape 727"/>
          <p:cNvSpPr txBox="1">
            <a:spLocks noGrp="1"/>
          </p:cNvSpPr>
          <p:nvPr>
            <p:ph type="sldNum" idx="12"/>
          </p:nvPr>
        </p:nvSpPr>
        <p:spPr>
          <a:xfrm>
            <a:off x="90619" y="4722737"/>
            <a:ext cx="548700" cy="3936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fld id="{00000000-1234-1234-1234-123412341234}" type="slidenum">
              <a:rPr lang="en"/>
              <a:pPr marL="0" lvl="0" indent="0">
                <a:spcBef>
                  <a:spcPts val="0"/>
                </a:spcBef>
                <a:spcAft>
                  <a:spcPts val="0"/>
                </a:spcAft>
                <a:buNone/>
              </a:pPr>
              <a:t>23</a:t>
            </a:fld>
            <a:endParaRPr/>
          </a:p>
        </p:txBody>
      </p:sp>
      <p:graphicFrame>
        <p:nvGraphicFramePr>
          <p:cNvPr id="3" name="Diyagram 2"/>
          <p:cNvGraphicFramePr/>
          <p:nvPr>
            <p:extLst>
              <p:ext uri="{D42A27DB-BD31-4B8C-83A1-F6EECF244321}">
                <p14:modId xmlns="" xmlns:p14="http://schemas.microsoft.com/office/powerpoint/2010/main" val="2075200918"/>
              </p:ext>
            </p:extLst>
          </p:nvPr>
        </p:nvGraphicFramePr>
        <p:xfrm>
          <a:off x="873076" y="1265035"/>
          <a:ext cx="5843983" cy="38513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Shape 813"/>
          <p:cNvSpPr/>
          <p:nvPr/>
        </p:nvSpPr>
        <p:spPr>
          <a:xfrm>
            <a:off x="256966" y="653725"/>
            <a:ext cx="382353" cy="335037"/>
          </a:xfrm>
          <a:custGeom>
            <a:avLst/>
            <a:gdLst/>
            <a:ahLst/>
            <a:cxnLst/>
            <a:rect l="0" t="0" r="0" b="0"/>
            <a:pathLst>
              <a:path w="17495" h="15330" extrusionOk="0">
                <a:moveTo>
                  <a:pt x="4648" y="1412"/>
                </a:moveTo>
                <a:lnTo>
                  <a:pt x="4526" y="1485"/>
                </a:lnTo>
                <a:lnTo>
                  <a:pt x="4429" y="1558"/>
                </a:lnTo>
                <a:lnTo>
                  <a:pt x="4258" y="1728"/>
                </a:lnTo>
                <a:lnTo>
                  <a:pt x="4185" y="1825"/>
                </a:lnTo>
                <a:lnTo>
                  <a:pt x="4112" y="1947"/>
                </a:lnTo>
                <a:lnTo>
                  <a:pt x="3869" y="1947"/>
                </a:lnTo>
                <a:lnTo>
                  <a:pt x="3893" y="1898"/>
                </a:lnTo>
                <a:lnTo>
                  <a:pt x="4015" y="1679"/>
                </a:lnTo>
                <a:lnTo>
                  <a:pt x="4088" y="1436"/>
                </a:lnTo>
                <a:lnTo>
                  <a:pt x="4088" y="1412"/>
                </a:lnTo>
                <a:close/>
                <a:moveTo>
                  <a:pt x="4939" y="1412"/>
                </a:moveTo>
                <a:lnTo>
                  <a:pt x="4867" y="1509"/>
                </a:lnTo>
                <a:lnTo>
                  <a:pt x="4818" y="1631"/>
                </a:lnTo>
                <a:lnTo>
                  <a:pt x="4794" y="1752"/>
                </a:lnTo>
                <a:lnTo>
                  <a:pt x="4769" y="1898"/>
                </a:lnTo>
                <a:lnTo>
                  <a:pt x="4769" y="1947"/>
                </a:lnTo>
                <a:lnTo>
                  <a:pt x="4380" y="1947"/>
                </a:lnTo>
                <a:lnTo>
                  <a:pt x="4404" y="1898"/>
                </a:lnTo>
                <a:lnTo>
                  <a:pt x="4526" y="1679"/>
                </a:lnTo>
                <a:lnTo>
                  <a:pt x="4672" y="1436"/>
                </a:lnTo>
                <a:lnTo>
                  <a:pt x="4672" y="1412"/>
                </a:lnTo>
                <a:close/>
                <a:moveTo>
                  <a:pt x="5815" y="1387"/>
                </a:moveTo>
                <a:lnTo>
                  <a:pt x="5645" y="1558"/>
                </a:lnTo>
                <a:lnTo>
                  <a:pt x="5475" y="1704"/>
                </a:lnTo>
                <a:lnTo>
                  <a:pt x="5402" y="1825"/>
                </a:lnTo>
                <a:lnTo>
                  <a:pt x="5304" y="1947"/>
                </a:lnTo>
                <a:lnTo>
                  <a:pt x="5037" y="1947"/>
                </a:lnTo>
                <a:lnTo>
                  <a:pt x="5037" y="1898"/>
                </a:lnTo>
                <a:lnTo>
                  <a:pt x="5061" y="1777"/>
                </a:lnTo>
                <a:lnTo>
                  <a:pt x="5085" y="1631"/>
                </a:lnTo>
                <a:lnTo>
                  <a:pt x="5183" y="1387"/>
                </a:lnTo>
                <a:close/>
                <a:moveTo>
                  <a:pt x="3407" y="1412"/>
                </a:moveTo>
                <a:lnTo>
                  <a:pt x="3285" y="1533"/>
                </a:lnTo>
                <a:lnTo>
                  <a:pt x="3188" y="1679"/>
                </a:lnTo>
                <a:lnTo>
                  <a:pt x="3090" y="1825"/>
                </a:lnTo>
                <a:lnTo>
                  <a:pt x="3042" y="1971"/>
                </a:lnTo>
                <a:lnTo>
                  <a:pt x="2774" y="1971"/>
                </a:lnTo>
                <a:lnTo>
                  <a:pt x="2847" y="1801"/>
                </a:lnTo>
                <a:lnTo>
                  <a:pt x="3042" y="1412"/>
                </a:lnTo>
                <a:close/>
                <a:moveTo>
                  <a:pt x="4039" y="1412"/>
                </a:moveTo>
                <a:lnTo>
                  <a:pt x="3966" y="1509"/>
                </a:lnTo>
                <a:lnTo>
                  <a:pt x="3893" y="1606"/>
                </a:lnTo>
                <a:lnTo>
                  <a:pt x="3747" y="1801"/>
                </a:lnTo>
                <a:lnTo>
                  <a:pt x="3626" y="1947"/>
                </a:lnTo>
                <a:lnTo>
                  <a:pt x="3334" y="1971"/>
                </a:lnTo>
                <a:lnTo>
                  <a:pt x="3455" y="1679"/>
                </a:lnTo>
                <a:lnTo>
                  <a:pt x="3601" y="1412"/>
                </a:lnTo>
                <a:close/>
                <a:moveTo>
                  <a:pt x="2239" y="1412"/>
                </a:moveTo>
                <a:lnTo>
                  <a:pt x="2068" y="1533"/>
                </a:lnTo>
                <a:lnTo>
                  <a:pt x="1947" y="1679"/>
                </a:lnTo>
                <a:lnTo>
                  <a:pt x="1801" y="1825"/>
                </a:lnTo>
                <a:lnTo>
                  <a:pt x="1679" y="1971"/>
                </a:lnTo>
                <a:lnTo>
                  <a:pt x="1509" y="1996"/>
                </a:lnTo>
                <a:lnTo>
                  <a:pt x="1655" y="1704"/>
                </a:lnTo>
                <a:lnTo>
                  <a:pt x="1849" y="1436"/>
                </a:lnTo>
                <a:lnTo>
                  <a:pt x="2166" y="1412"/>
                </a:lnTo>
                <a:close/>
                <a:moveTo>
                  <a:pt x="2896" y="1412"/>
                </a:moveTo>
                <a:lnTo>
                  <a:pt x="2774" y="1558"/>
                </a:lnTo>
                <a:lnTo>
                  <a:pt x="2677" y="1704"/>
                </a:lnTo>
                <a:lnTo>
                  <a:pt x="2579" y="1850"/>
                </a:lnTo>
                <a:lnTo>
                  <a:pt x="2506" y="1996"/>
                </a:lnTo>
                <a:lnTo>
                  <a:pt x="2214" y="1971"/>
                </a:lnTo>
                <a:lnTo>
                  <a:pt x="1995" y="1971"/>
                </a:lnTo>
                <a:lnTo>
                  <a:pt x="2239" y="1679"/>
                </a:lnTo>
                <a:lnTo>
                  <a:pt x="2482" y="1412"/>
                </a:lnTo>
                <a:close/>
                <a:moveTo>
                  <a:pt x="7056" y="1387"/>
                </a:moveTo>
                <a:lnTo>
                  <a:pt x="6935" y="1558"/>
                </a:lnTo>
                <a:lnTo>
                  <a:pt x="6667" y="1898"/>
                </a:lnTo>
                <a:lnTo>
                  <a:pt x="6594" y="1996"/>
                </a:lnTo>
                <a:lnTo>
                  <a:pt x="6278" y="1971"/>
                </a:lnTo>
                <a:lnTo>
                  <a:pt x="6302" y="1898"/>
                </a:lnTo>
                <a:lnTo>
                  <a:pt x="6594" y="1436"/>
                </a:lnTo>
                <a:lnTo>
                  <a:pt x="6570" y="1412"/>
                </a:lnTo>
                <a:lnTo>
                  <a:pt x="6545" y="1412"/>
                </a:lnTo>
                <a:lnTo>
                  <a:pt x="6351" y="1582"/>
                </a:lnTo>
                <a:lnTo>
                  <a:pt x="6156" y="1777"/>
                </a:lnTo>
                <a:lnTo>
                  <a:pt x="6083" y="1874"/>
                </a:lnTo>
                <a:lnTo>
                  <a:pt x="6010" y="1971"/>
                </a:lnTo>
                <a:lnTo>
                  <a:pt x="5596" y="1971"/>
                </a:lnTo>
                <a:lnTo>
                  <a:pt x="5694" y="1801"/>
                </a:lnTo>
                <a:lnTo>
                  <a:pt x="5840" y="1606"/>
                </a:lnTo>
                <a:lnTo>
                  <a:pt x="5986" y="1387"/>
                </a:lnTo>
                <a:close/>
                <a:moveTo>
                  <a:pt x="7665" y="1387"/>
                </a:moveTo>
                <a:lnTo>
                  <a:pt x="7519" y="1509"/>
                </a:lnTo>
                <a:lnTo>
                  <a:pt x="7373" y="1655"/>
                </a:lnTo>
                <a:lnTo>
                  <a:pt x="7251" y="1825"/>
                </a:lnTo>
                <a:lnTo>
                  <a:pt x="7154" y="1996"/>
                </a:lnTo>
                <a:lnTo>
                  <a:pt x="6910" y="1996"/>
                </a:lnTo>
                <a:lnTo>
                  <a:pt x="7056" y="1777"/>
                </a:lnTo>
                <a:lnTo>
                  <a:pt x="7348" y="1387"/>
                </a:lnTo>
                <a:close/>
                <a:moveTo>
                  <a:pt x="15135" y="1412"/>
                </a:moveTo>
                <a:lnTo>
                  <a:pt x="15281" y="1436"/>
                </a:lnTo>
                <a:lnTo>
                  <a:pt x="15524" y="1436"/>
                </a:lnTo>
                <a:lnTo>
                  <a:pt x="15475" y="1509"/>
                </a:lnTo>
                <a:lnTo>
                  <a:pt x="15232" y="1728"/>
                </a:lnTo>
                <a:lnTo>
                  <a:pt x="15135" y="1874"/>
                </a:lnTo>
                <a:lnTo>
                  <a:pt x="15037" y="1996"/>
                </a:lnTo>
                <a:lnTo>
                  <a:pt x="14697" y="1996"/>
                </a:lnTo>
                <a:lnTo>
                  <a:pt x="14794" y="1898"/>
                </a:lnTo>
                <a:lnTo>
                  <a:pt x="14989" y="1655"/>
                </a:lnTo>
                <a:lnTo>
                  <a:pt x="15135" y="1412"/>
                </a:lnTo>
                <a:close/>
                <a:moveTo>
                  <a:pt x="15865" y="1436"/>
                </a:moveTo>
                <a:lnTo>
                  <a:pt x="16254" y="1460"/>
                </a:lnTo>
                <a:lnTo>
                  <a:pt x="16278" y="1460"/>
                </a:lnTo>
                <a:lnTo>
                  <a:pt x="16157" y="1606"/>
                </a:lnTo>
                <a:lnTo>
                  <a:pt x="16035" y="1801"/>
                </a:lnTo>
                <a:lnTo>
                  <a:pt x="15913" y="1996"/>
                </a:lnTo>
                <a:lnTo>
                  <a:pt x="15427" y="1996"/>
                </a:lnTo>
                <a:lnTo>
                  <a:pt x="15646" y="1728"/>
                </a:lnTo>
                <a:lnTo>
                  <a:pt x="15865" y="1436"/>
                </a:lnTo>
                <a:close/>
                <a:moveTo>
                  <a:pt x="8176" y="1387"/>
                </a:moveTo>
                <a:lnTo>
                  <a:pt x="8030" y="1533"/>
                </a:lnTo>
                <a:lnTo>
                  <a:pt x="7884" y="1679"/>
                </a:lnTo>
                <a:lnTo>
                  <a:pt x="7665" y="2020"/>
                </a:lnTo>
                <a:lnTo>
                  <a:pt x="7494" y="2020"/>
                </a:lnTo>
                <a:lnTo>
                  <a:pt x="7640" y="1704"/>
                </a:lnTo>
                <a:lnTo>
                  <a:pt x="7786" y="1387"/>
                </a:lnTo>
                <a:close/>
                <a:moveTo>
                  <a:pt x="8687" y="1387"/>
                </a:moveTo>
                <a:lnTo>
                  <a:pt x="8638" y="1436"/>
                </a:lnTo>
                <a:lnTo>
                  <a:pt x="8419" y="1679"/>
                </a:lnTo>
                <a:lnTo>
                  <a:pt x="8322" y="1825"/>
                </a:lnTo>
                <a:lnTo>
                  <a:pt x="8224" y="1971"/>
                </a:lnTo>
                <a:lnTo>
                  <a:pt x="8224" y="2020"/>
                </a:lnTo>
                <a:lnTo>
                  <a:pt x="8005" y="2020"/>
                </a:lnTo>
                <a:lnTo>
                  <a:pt x="8200" y="1704"/>
                </a:lnTo>
                <a:lnTo>
                  <a:pt x="8273" y="1558"/>
                </a:lnTo>
                <a:lnTo>
                  <a:pt x="8346" y="1387"/>
                </a:lnTo>
                <a:close/>
                <a:moveTo>
                  <a:pt x="9441" y="1387"/>
                </a:moveTo>
                <a:lnTo>
                  <a:pt x="9271" y="1558"/>
                </a:lnTo>
                <a:lnTo>
                  <a:pt x="9125" y="1752"/>
                </a:lnTo>
                <a:lnTo>
                  <a:pt x="9027" y="1874"/>
                </a:lnTo>
                <a:lnTo>
                  <a:pt x="8930" y="2020"/>
                </a:lnTo>
                <a:lnTo>
                  <a:pt x="8468" y="2020"/>
                </a:lnTo>
                <a:lnTo>
                  <a:pt x="8565" y="1923"/>
                </a:lnTo>
                <a:lnTo>
                  <a:pt x="8833" y="1631"/>
                </a:lnTo>
                <a:lnTo>
                  <a:pt x="8954" y="1509"/>
                </a:lnTo>
                <a:lnTo>
                  <a:pt x="9076" y="1387"/>
                </a:lnTo>
                <a:close/>
                <a:moveTo>
                  <a:pt x="10220" y="1363"/>
                </a:moveTo>
                <a:lnTo>
                  <a:pt x="10074" y="1436"/>
                </a:lnTo>
                <a:lnTo>
                  <a:pt x="9952" y="1558"/>
                </a:lnTo>
                <a:lnTo>
                  <a:pt x="9757" y="1801"/>
                </a:lnTo>
                <a:lnTo>
                  <a:pt x="9587" y="2020"/>
                </a:lnTo>
                <a:lnTo>
                  <a:pt x="9271" y="2020"/>
                </a:lnTo>
                <a:lnTo>
                  <a:pt x="9368" y="1874"/>
                </a:lnTo>
                <a:lnTo>
                  <a:pt x="9514" y="1631"/>
                </a:lnTo>
                <a:lnTo>
                  <a:pt x="9587" y="1509"/>
                </a:lnTo>
                <a:lnTo>
                  <a:pt x="9636" y="1387"/>
                </a:lnTo>
                <a:lnTo>
                  <a:pt x="10220" y="1363"/>
                </a:lnTo>
                <a:close/>
                <a:moveTo>
                  <a:pt x="11436" y="1339"/>
                </a:moveTo>
                <a:lnTo>
                  <a:pt x="11290" y="1558"/>
                </a:lnTo>
                <a:lnTo>
                  <a:pt x="11120" y="1777"/>
                </a:lnTo>
                <a:lnTo>
                  <a:pt x="11047" y="1898"/>
                </a:lnTo>
                <a:lnTo>
                  <a:pt x="10998" y="2020"/>
                </a:lnTo>
                <a:lnTo>
                  <a:pt x="10609" y="2020"/>
                </a:lnTo>
                <a:lnTo>
                  <a:pt x="10755" y="1874"/>
                </a:lnTo>
                <a:lnTo>
                  <a:pt x="10877" y="1728"/>
                </a:lnTo>
                <a:lnTo>
                  <a:pt x="10950" y="1582"/>
                </a:lnTo>
                <a:lnTo>
                  <a:pt x="11023" y="1412"/>
                </a:lnTo>
                <a:lnTo>
                  <a:pt x="10998" y="1363"/>
                </a:lnTo>
                <a:lnTo>
                  <a:pt x="10950" y="1363"/>
                </a:lnTo>
                <a:lnTo>
                  <a:pt x="10585" y="1679"/>
                </a:lnTo>
                <a:lnTo>
                  <a:pt x="10244" y="2020"/>
                </a:lnTo>
                <a:lnTo>
                  <a:pt x="9830" y="2020"/>
                </a:lnTo>
                <a:lnTo>
                  <a:pt x="9952" y="1850"/>
                </a:lnTo>
                <a:lnTo>
                  <a:pt x="10074" y="1704"/>
                </a:lnTo>
                <a:lnTo>
                  <a:pt x="10195" y="1533"/>
                </a:lnTo>
                <a:lnTo>
                  <a:pt x="10317" y="1363"/>
                </a:lnTo>
                <a:lnTo>
                  <a:pt x="11436" y="1339"/>
                </a:lnTo>
                <a:close/>
                <a:moveTo>
                  <a:pt x="11996" y="1339"/>
                </a:moveTo>
                <a:lnTo>
                  <a:pt x="11874" y="1485"/>
                </a:lnTo>
                <a:lnTo>
                  <a:pt x="11777" y="1655"/>
                </a:lnTo>
                <a:lnTo>
                  <a:pt x="11704" y="1850"/>
                </a:lnTo>
                <a:lnTo>
                  <a:pt x="11680" y="2020"/>
                </a:lnTo>
                <a:lnTo>
                  <a:pt x="11290" y="2020"/>
                </a:lnTo>
                <a:lnTo>
                  <a:pt x="11388" y="1850"/>
                </a:lnTo>
                <a:lnTo>
                  <a:pt x="11485" y="1679"/>
                </a:lnTo>
                <a:lnTo>
                  <a:pt x="11558" y="1509"/>
                </a:lnTo>
                <a:lnTo>
                  <a:pt x="11631" y="1339"/>
                </a:lnTo>
                <a:close/>
                <a:moveTo>
                  <a:pt x="12993" y="1314"/>
                </a:moveTo>
                <a:lnTo>
                  <a:pt x="12823" y="1485"/>
                </a:lnTo>
                <a:lnTo>
                  <a:pt x="12653" y="1655"/>
                </a:lnTo>
                <a:lnTo>
                  <a:pt x="12507" y="1801"/>
                </a:lnTo>
                <a:lnTo>
                  <a:pt x="12434" y="1898"/>
                </a:lnTo>
                <a:lnTo>
                  <a:pt x="12385" y="2020"/>
                </a:lnTo>
                <a:lnTo>
                  <a:pt x="11972" y="2020"/>
                </a:lnTo>
                <a:lnTo>
                  <a:pt x="12045" y="1801"/>
                </a:lnTo>
                <a:lnTo>
                  <a:pt x="12166" y="1582"/>
                </a:lnTo>
                <a:lnTo>
                  <a:pt x="12312" y="1314"/>
                </a:lnTo>
                <a:close/>
                <a:moveTo>
                  <a:pt x="13115" y="1314"/>
                </a:moveTo>
                <a:lnTo>
                  <a:pt x="13602" y="1339"/>
                </a:lnTo>
                <a:lnTo>
                  <a:pt x="13407" y="1582"/>
                </a:lnTo>
                <a:lnTo>
                  <a:pt x="13261" y="1777"/>
                </a:lnTo>
                <a:lnTo>
                  <a:pt x="13188" y="1898"/>
                </a:lnTo>
                <a:lnTo>
                  <a:pt x="13139" y="2020"/>
                </a:lnTo>
                <a:lnTo>
                  <a:pt x="12677" y="2020"/>
                </a:lnTo>
                <a:lnTo>
                  <a:pt x="12775" y="1825"/>
                </a:lnTo>
                <a:lnTo>
                  <a:pt x="13115" y="1314"/>
                </a:lnTo>
                <a:close/>
                <a:moveTo>
                  <a:pt x="13796" y="1339"/>
                </a:moveTo>
                <a:lnTo>
                  <a:pt x="14137" y="1363"/>
                </a:lnTo>
                <a:lnTo>
                  <a:pt x="13894" y="1631"/>
                </a:lnTo>
                <a:lnTo>
                  <a:pt x="13748" y="1801"/>
                </a:lnTo>
                <a:lnTo>
                  <a:pt x="13699" y="1898"/>
                </a:lnTo>
                <a:lnTo>
                  <a:pt x="13675" y="2020"/>
                </a:lnTo>
                <a:lnTo>
                  <a:pt x="13431" y="2020"/>
                </a:lnTo>
                <a:lnTo>
                  <a:pt x="13553" y="1752"/>
                </a:lnTo>
                <a:lnTo>
                  <a:pt x="13796" y="1339"/>
                </a:lnTo>
                <a:close/>
                <a:moveTo>
                  <a:pt x="14259" y="1387"/>
                </a:moveTo>
                <a:lnTo>
                  <a:pt x="15013" y="1412"/>
                </a:lnTo>
                <a:lnTo>
                  <a:pt x="14794" y="1606"/>
                </a:lnTo>
                <a:lnTo>
                  <a:pt x="14599" y="1801"/>
                </a:lnTo>
                <a:lnTo>
                  <a:pt x="14502" y="1898"/>
                </a:lnTo>
                <a:lnTo>
                  <a:pt x="14405" y="2020"/>
                </a:lnTo>
                <a:lnTo>
                  <a:pt x="13918" y="2020"/>
                </a:lnTo>
                <a:lnTo>
                  <a:pt x="14015" y="1850"/>
                </a:lnTo>
                <a:lnTo>
                  <a:pt x="14088" y="1704"/>
                </a:lnTo>
                <a:lnTo>
                  <a:pt x="14259" y="1387"/>
                </a:lnTo>
                <a:close/>
                <a:moveTo>
                  <a:pt x="16643" y="1412"/>
                </a:moveTo>
                <a:lnTo>
                  <a:pt x="16789" y="1436"/>
                </a:lnTo>
                <a:lnTo>
                  <a:pt x="16838" y="1460"/>
                </a:lnTo>
                <a:lnTo>
                  <a:pt x="16911" y="1485"/>
                </a:lnTo>
                <a:lnTo>
                  <a:pt x="16643" y="1679"/>
                </a:lnTo>
                <a:lnTo>
                  <a:pt x="16424" y="1898"/>
                </a:lnTo>
                <a:lnTo>
                  <a:pt x="16278" y="2044"/>
                </a:lnTo>
                <a:lnTo>
                  <a:pt x="16230" y="2020"/>
                </a:lnTo>
                <a:lnTo>
                  <a:pt x="16157" y="1996"/>
                </a:lnTo>
                <a:lnTo>
                  <a:pt x="16303" y="1728"/>
                </a:lnTo>
                <a:lnTo>
                  <a:pt x="16497" y="1436"/>
                </a:lnTo>
                <a:lnTo>
                  <a:pt x="16643" y="1412"/>
                </a:lnTo>
                <a:close/>
                <a:moveTo>
                  <a:pt x="389" y="1387"/>
                </a:moveTo>
                <a:lnTo>
                  <a:pt x="657" y="1436"/>
                </a:lnTo>
                <a:lnTo>
                  <a:pt x="973" y="1460"/>
                </a:lnTo>
                <a:lnTo>
                  <a:pt x="803" y="1606"/>
                </a:lnTo>
                <a:lnTo>
                  <a:pt x="657" y="1752"/>
                </a:lnTo>
                <a:lnTo>
                  <a:pt x="535" y="1923"/>
                </a:lnTo>
                <a:lnTo>
                  <a:pt x="487" y="1996"/>
                </a:lnTo>
                <a:lnTo>
                  <a:pt x="438" y="2069"/>
                </a:lnTo>
                <a:lnTo>
                  <a:pt x="438" y="1679"/>
                </a:lnTo>
                <a:lnTo>
                  <a:pt x="389" y="1387"/>
                </a:lnTo>
                <a:close/>
                <a:moveTo>
                  <a:pt x="1655" y="1436"/>
                </a:moveTo>
                <a:lnTo>
                  <a:pt x="1509" y="1558"/>
                </a:lnTo>
                <a:lnTo>
                  <a:pt x="1363" y="1728"/>
                </a:lnTo>
                <a:lnTo>
                  <a:pt x="1241" y="1898"/>
                </a:lnTo>
                <a:lnTo>
                  <a:pt x="1168" y="2093"/>
                </a:lnTo>
                <a:lnTo>
                  <a:pt x="1144" y="2093"/>
                </a:lnTo>
                <a:lnTo>
                  <a:pt x="1095" y="2142"/>
                </a:lnTo>
                <a:lnTo>
                  <a:pt x="1071" y="2190"/>
                </a:lnTo>
                <a:lnTo>
                  <a:pt x="1071" y="2239"/>
                </a:lnTo>
                <a:lnTo>
                  <a:pt x="1071" y="2288"/>
                </a:lnTo>
                <a:lnTo>
                  <a:pt x="1071" y="2409"/>
                </a:lnTo>
                <a:lnTo>
                  <a:pt x="1046" y="2409"/>
                </a:lnTo>
                <a:lnTo>
                  <a:pt x="925" y="2458"/>
                </a:lnTo>
                <a:lnTo>
                  <a:pt x="827" y="2531"/>
                </a:lnTo>
                <a:lnTo>
                  <a:pt x="633" y="2726"/>
                </a:lnTo>
                <a:lnTo>
                  <a:pt x="462" y="2872"/>
                </a:lnTo>
                <a:lnTo>
                  <a:pt x="462" y="2677"/>
                </a:lnTo>
                <a:lnTo>
                  <a:pt x="438" y="2263"/>
                </a:lnTo>
                <a:lnTo>
                  <a:pt x="462" y="2263"/>
                </a:lnTo>
                <a:lnTo>
                  <a:pt x="608" y="2215"/>
                </a:lnTo>
                <a:lnTo>
                  <a:pt x="657" y="2166"/>
                </a:lnTo>
                <a:lnTo>
                  <a:pt x="730" y="2117"/>
                </a:lnTo>
                <a:lnTo>
                  <a:pt x="973" y="1850"/>
                </a:lnTo>
                <a:lnTo>
                  <a:pt x="1168" y="1655"/>
                </a:lnTo>
                <a:lnTo>
                  <a:pt x="1387" y="1460"/>
                </a:lnTo>
                <a:lnTo>
                  <a:pt x="1655" y="1436"/>
                </a:lnTo>
                <a:close/>
                <a:moveTo>
                  <a:pt x="16935" y="1631"/>
                </a:moveTo>
                <a:lnTo>
                  <a:pt x="16960" y="1947"/>
                </a:lnTo>
                <a:lnTo>
                  <a:pt x="16960" y="2239"/>
                </a:lnTo>
                <a:lnTo>
                  <a:pt x="16935" y="2847"/>
                </a:lnTo>
                <a:lnTo>
                  <a:pt x="16814" y="2920"/>
                </a:lnTo>
                <a:lnTo>
                  <a:pt x="16692" y="2993"/>
                </a:lnTo>
                <a:lnTo>
                  <a:pt x="16473" y="3188"/>
                </a:lnTo>
                <a:lnTo>
                  <a:pt x="16376" y="3310"/>
                </a:lnTo>
                <a:lnTo>
                  <a:pt x="16424" y="2872"/>
                </a:lnTo>
                <a:lnTo>
                  <a:pt x="16619" y="2726"/>
                </a:lnTo>
                <a:lnTo>
                  <a:pt x="16765" y="2628"/>
                </a:lnTo>
                <a:lnTo>
                  <a:pt x="16838" y="2580"/>
                </a:lnTo>
                <a:lnTo>
                  <a:pt x="16911" y="2507"/>
                </a:lnTo>
                <a:lnTo>
                  <a:pt x="16911" y="2482"/>
                </a:lnTo>
                <a:lnTo>
                  <a:pt x="16911" y="2434"/>
                </a:lnTo>
                <a:lnTo>
                  <a:pt x="16887" y="2409"/>
                </a:lnTo>
                <a:lnTo>
                  <a:pt x="16838" y="2385"/>
                </a:lnTo>
                <a:lnTo>
                  <a:pt x="16765" y="2409"/>
                </a:lnTo>
                <a:lnTo>
                  <a:pt x="16692" y="2458"/>
                </a:lnTo>
                <a:lnTo>
                  <a:pt x="16570" y="2580"/>
                </a:lnTo>
                <a:lnTo>
                  <a:pt x="16400" y="2701"/>
                </a:lnTo>
                <a:lnTo>
                  <a:pt x="16376" y="2555"/>
                </a:lnTo>
                <a:lnTo>
                  <a:pt x="16327" y="2434"/>
                </a:lnTo>
                <a:lnTo>
                  <a:pt x="16424" y="2361"/>
                </a:lnTo>
                <a:lnTo>
                  <a:pt x="16497" y="2239"/>
                </a:lnTo>
                <a:lnTo>
                  <a:pt x="16643" y="2020"/>
                </a:lnTo>
                <a:lnTo>
                  <a:pt x="16935" y="1631"/>
                </a:lnTo>
                <a:close/>
                <a:moveTo>
                  <a:pt x="1022" y="2896"/>
                </a:moveTo>
                <a:lnTo>
                  <a:pt x="998" y="3237"/>
                </a:lnTo>
                <a:lnTo>
                  <a:pt x="900" y="3310"/>
                </a:lnTo>
                <a:lnTo>
                  <a:pt x="803" y="3407"/>
                </a:lnTo>
                <a:lnTo>
                  <a:pt x="657" y="3675"/>
                </a:lnTo>
                <a:lnTo>
                  <a:pt x="511" y="3966"/>
                </a:lnTo>
                <a:lnTo>
                  <a:pt x="487" y="3310"/>
                </a:lnTo>
                <a:lnTo>
                  <a:pt x="608" y="3261"/>
                </a:lnTo>
                <a:lnTo>
                  <a:pt x="706" y="3188"/>
                </a:lnTo>
                <a:lnTo>
                  <a:pt x="900" y="3018"/>
                </a:lnTo>
                <a:lnTo>
                  <a:pt x="1022" y="2896"/>
                </a:lnTo>
                <a:close/>
                <a:moveTo>
                  <a:pt x="16935" y="3139"/>
                </a:moveTo>
                <a:lnTo>
                  <a:pt x="16935" y="3504"/>
                </a:lnTo>
                <a:lnTo>
                  <a:pt x="16789" y="3577"/>
                </a:lnTo>
                <a:lnTo>
                  <a:pt x="16668" y="3675"/>
                </a:lnTo>
                <a:lnTo>
                  <a:pt x="16449" y="3893"/>
                </a:lnTo>
                <a:lnTo>
                  <a:pt x="16376" y="3991"/>
                </a:lnTo>
                <a:lnTo>
                  <a:pt x="16376" y="3723"/>
                </a:lnTo>
                <a:lnTo>
                  <a:pt x="16400" y="3675"/>
                </a:lnTo>
                <a:lnTo>
                  <a:pt x="16619" y="3407"/>
                </a:lnTo>
                <a:lnTo>
                  <a:pt x="16741" y="3310"/>
                </a:lnTo>
                <a:lnTo>
                  <a:pt x="16838" y="3212"/>
                </a:lnTo>
                <a:lnTo>
                  <a:pt x="16935" y="3139"/>
                </a:lnTo>
                <a:close/>
                <a:moveTo>
                  <a:pt x="16935" y="3723"/>
                </a:moveTo>
                <a:lnTo>
                  <a:pt x="16935" y="4258"/>
                </a:lnTo>
                <a:lnTo>
                  <a:pt x="16546" y="4599"/>
                </a:lnTo>
                <a:lnTo>
                  <a:pt x="16424" y="4721"/>
                </a:lnTo>
                <a:lnTo>
                  <a:pt x="16400" y="4429"/>
                </a:lnTo>
                <a:lnTo>
                  <a:pt x="16522" y="4210"/>
                </a:lnTo>
                <a:lnTo>
                  <a:pt x="16643" y="4015"/>
                </a:lnTo>
                <a:lnTo>
                  <a:pt x="16935" y="3723"/>
                </a:lnTo>
                <a:close/>
                <a:moveTo>
                  <a:pt x="998" y="3553"/>
                </a:moveTo>
                <a:lnTo>
                  <a:pt x="973" y="4210"/>
                </a:lnTo>
                <a:lnTo>
                  <a:pt x="949" y="4234"/>
                </a:lnTo>
                <a:lnTo>
                  <a:pt x="803" y="4429"/>
                </a:lnTo>
                <a:lnTo>
                  <a:pt x="657" y="4623"/>
                </a:lnTo>
                <a:lnTo>
                  <a:pt x="535" y="4769"/>
                </a:lnTo>
                <a:lnTo>
                  <a:pt x="535" y="4234"/>
                </a:lnTo>
                <a:lnTo>
                  <a:pt x="681" y="4039"/>
                </a:lnTo>
                <a:lnTo>
                  <a:pt x="803" y="3845"/>
                </a:lnTo>
                <a:lnTo>
                  <a:pt x="998" y="3553"/>
                </a:lnTo>
                <a:close/>
                <a:moveTo>
                  <a:pt x="16935" y="4599"/>
                </a:moveTo>
                <a:lnTo>
                  <a:pt x="16911" y="5256"/>
                </a:lnTo>
                <a:lnTo>
                  <a:pt x="16668" y="5426"/>
                </a:lnTo>
                <a:lnTo>
                  <a:pt x="16570" y="5524"/>
                </a:lnTo>
                <a:lnTo>
                  <a:pt x="16449" y="5621"/>
                </a:lnTo>
                <a:lnTo>
                  <a:pt x="16424" y="5670"/>
                </a:lnTo>
                <a:lnTo>
                  <a:pt x="16424" y="5207"/>
                </a:lnTo>
                <a:lnTo>
                  <a:pt x="16570" y="5037"/>
                </a:lnTo>
                <a:lnTo>
                  <a:pt x="16692" y="4891"/>
                </a:lnTo>
                <a:lnTo>
                  <a:pt x="16814" y="4745"/>
                </a:lnTo>
                <a:lnTo>
                  <a:pt x="16935" y="4599"/>
                </a:lnTo>
                <a:close/>
                <a:moveTo>
                  <a:pt x="973" y="4696"/>
                </a:moveTo>
                <a:lnTo>
                  <a:pt x="973" y="5280"/>
                </a:lnTo>
                <a:lnTo>
                  <a:pt x="730" y="5475"/>
                </a:lnTo>
                <a:lnTo>
                  <a:pt x="633" y="5597"/>
                </a:lnTo>
                <a:lnTo>
                  <a:pt x="535" y="5718"/>
                </a:lnTo>
                <a:lnTo>
                  <a:pt x="535" y="5159"/>
                </a:lnTo>
                <a:lnTo>
                  <a:pt x="584" y="5134"/>
                </a:lnTo>
                <a:lnTo>
                  <a:pt x="754" y="4964"/>
                </a:lnTo>
                <a:lnTo>
                  <a:pt x="900" y="4794"/>
                </a:lnTo>
                <a:lnTo>
                  <a:pt x="973" y="4696"/>
                </a:lnTo>
                <a:close/>
                <a:moveTo>
                  <a:pt x="16911" y="5378"/>
                </a:moveTo>
                <a:lnTo>
                  <a:pt x="16911" y="5962"/>
                </a:lnTo>
                <a:lnTo>
                  <a:pt x="16911" y="6132"/>
                </a:lnTo>
                <a:lnTo>
                  <a:pt x="16789" y="6181"/>
                </a:lnTo>
                <a:lnTo>
                  <a:pt x="16643" y="6278"/>
                </a:lnTo>
                <a:lnTo>
                  <a:pt x="16424" y="6473"/>
                </a:lnTo>
                <a:lnTo>
                  <a:pt x="16424" y="6108"/>
                </a:lnTo>
                <a:lnTo>
                  <a:pt x="16570" y="5937"/>
                </a:lnTo>
                <a:lnTo>
                  <a:pt x="16911" y="5378"/>
                </a:lnTo>
                <a:close/>
                <a:moveTo>
                  <a:pt x="973" y="5670"/>
                </a:moveTo>
                <a:lnTo>
                  <a:pt x="973" y="6156"/>
                </a:lnTo>
                <a:lnTo>
                  <a:pt x="876" y="6229"/>
                </a:lnTo>
                <a:lnTo>
                  <a:pt x="779" y="6278"/>
                </a:lnTo>
                <a:lnTo>
                  <a:pt x="633" y="6448"/>
                </a:lnTo>
                <a:lnTo>
                  <a:pt x="511" y="6619"/>
                </a:lnTo>
                <a:lnTo>
                  <a:pt x="511" y="6181"/>
                </a:lnTo>
                <a:lnTo>
                  <a:pt x="973" y="5670"/>
                </a:lnTo>
                <a:close/>
                <a:moveTo>
                  <a:pt x="16911" y="6351"/>
                </a:moveTo>
                <a:lnTo>
                  <a:pt x="16911" y="6765"/>
                </a:lnTo>
                <a:lnTo>
                  <a:pt x="16668" y="6935"/>
                </a:lnTo>
                <a:lnTo>
                  <a:pt x="16570" y="7032"/>
                </a:lnTo>
                <a:lnTo>
                  <a:pt x="16449" y="7130"/>
                </a:lnTo>
                <a:lnTo>
                  <a:pt x="16400" y="7203"/>
                </a:lnTo>
                <a:lnTo>
                  <a:pt x="16400" y="6838"/>
                </a:lnTo>
                <a:lnTo>
                  <a:pt x="16424" y="6813"/>
                </a:lnTo>
                <a:lnTo>
                  <a:pt x="16643" y="6594"/>
                </a:lnTo>
                <a:lnTo>
                  <a:pt x="16911" y="6351"/>
                </a:lnTo>
                <a:close/>
                <a:moveTo>
                  <a:pt x="949" y="6619"/>
                </a:moveTo>
                <a:lnTo>
                  <a:pt x="949" y="6789"/>
                </a:lnTo>
                <a:lnTo>
                  <a:pt x="949" y="7178"/>
                </a:lnTo>
                <a:lnTo>
                  <a:pt x="827" y="7227"/>
                </a:lnTo>
                <a:lnTo>
                  <a:pt x="706" y="7324"/>
                </a:lnTo>
                <a:lnTo>
                  <a:pt x="584" y="7446"/>
                </a:lnTo>
                <a:lnTo>
                  <a:pt x="487" y="7568"/>
                </a:lnTo>
                <a:lnTo>
                  <a:pt x="487" y="7130"/>
                </a:lnTo>
                <a:lnTo>
                  <a:pt x="584" y="7057"/>
                </a:lnTo>
                <a:lnTo>
                  <a:pt x="681" y="6959"/>
                </a:lnTo>
                <a:lnTo>
                  <a:pt x="852" y="6740"/>
                </a:lnTo>
                <a:lnTo>
                  <a:pt x="949" y="6619"/>
                </a:lnTo>
                <a:close/>
                <a:moveTo>
                  <a:pt x="16911" y="6886"/>
                </a:moveTo>
                <a:lnTo>
                  <a:pt x="16935" y="7519"/>
                </a:lnTo>
                <a:lnTo>
                  <a:pt x="16814" y="7616"/>
                </a:lnTo>
                <a:lnTo>
                  <a:pt x="16668" y="7714"/>
                </a:lnTo>
                <a:lnTo>
                  <a:pt x="16546" y="7835"/>
                </a:lnTo>
                <a:lnTo>
                  <a:pt x="16449" y="7957"/>
                </a:lnTo>
                <a:lnTo>
                  <a:pt x="16376" y="8030"/>
                </a:lnTo>
                <a:lnTo>
                  <a:pt x="16376" y="7665"/>
                </a:lnTo>
                <a:lnTo>
                  <a:pt x="16522" y="7495"/>
                </a:lnTo>
                <a:lnTo>
                  <a:pt x="16619" y="7324"/>
                </a:lnTo>
                <a:lnTo>
                  <a:pt x="16789" y="7105"/>
                </a:lnTo>
                <a:lnTo>
                  <a:pt x="16911" y="6886"/>
                </a:lnTo>
                <a:close/>
                <a:moveTo>
                  <a:pt x="949" y="7422"/>
                </a:moveTo>
                <a:lnTo>
                  <a:pt x="973" y="8006"/>
                </a:lnTo>
                <a:lnTo>
                  <a:pt x="852" y="8054"/>
                </a:lnTo>
                <a:lnTo>
                  <a:pt x="754" y="8103"/>
                </a:lnTo>
                <a:lnTo>
                  <a:pt x="560" y="8273"/>
                </a:lnTo>
                <a:lnTo>
                  <a:pt x="462" y="8371"/>
                </a:lnTo>
                <a:lnTo>
                  <a:pt x="462" y="7957"/>
                </a:lnTo>
                <a:lnTo>
                  <a:pt x="535" y="7957"/>
                </a:lnTo>
                <a:lnTo>
                  <a:pt x="584" y="7933"/>
                </a:lnTo>
                <a:lnTo>
                  <a:pt x="608" y="7884"/>
                </a:lnTo>
                <a:lnTo>
                  <a:pt x="730" y="7714"/>
                </a:lnTo>
                <a:lnTo>
                  <a:pt x="852" y="7543"/>
                </a:lnTo>
                <a:lnTo>
                  <a:pt x="949" y="7422"/>
                </a:lnTo>
                <a:close/>
                <a:moveTo>
                  <a:pt x="16935" y="7714"/>
                </a:moveTo>
                <a:lnTo>
                  <a:pt x="16935" y="8419"/>
                </a:lnTo>
                <a:lnTo>
                  <a:pt x="16716" y="8541"/>
                </a:lnTo>
                <a:lnTo>
                  <a:pt x="16497" y="8711"/>
                </a:lnTo>
                <a:lnTo>
                  <a:pt x="16351" y="8857"/>
                </a:lnTo>
                <a:lnTo>
                  <a:pt x="16376" y="8444"/>
                </a:lnTo>
                <a:lnTo>
                  <a:pt x="16449" y="8371"/>
                </a:lnTo>
                <a:lnTo>
                  <a:pt x="16522" y="8273"/>
                </a:lnTo>
                <a:lnTo>
                  <a:pt x="16668" y="8079"/>
                </a:lnTo>
                <a:lnTo>
                  <a:pt x="16862" y="7835"/>
                </a:lnTo>
                <a:lnTo>
                  <a:pt x="16935" y="7714"/>
                </a:lnTo>
                <a:close/>
                <a:moveTo>
                  <a:pt x="13042" y="3869"/>
                </a:moveTo>
                <a:lnTo>
                  <a:pt x="12872" y="3893"/>
                </a:lnTo>
                <a:lnTo>
                  <a:pt x="12702" y="3918"/>
                </a:lnTo>
                <a:lnTo>
                  <a:pt x="12239" y="3966"/>
                </a:lnTo>
                <a:lnTo>
                  <a:pt x="11777" y="3991"/>
                </a:lnTo>
                <a:lnTo>
                  <a:pt x="11388" y="3991"/>
                </a:lnTo>
                <a:lnTo>
                  <a:pt x="10974" y="3966"/>
                </a:lnTo>
                <a:lnTo>
                  <a:pt x="10755" y="3966"/>
                </a:lnTo>
                <a:lnTo>
                  <a:pt x="10560" y="4015"/>
                </a:lnTo>
                <a:lnTo>
                  <a:pt x="10366" y="4064"/>
                </a:lnTo>
                <a:lnTo>
                  <a:pt x="10220" y="4137"/>
                </a:lnTo>
                <a:lnTo>
                  <a:pt x="10171" y="4185"/>
                </a:lnTo>
                <a:lnTo>
                  <a:pt x="10122" y="4258"/>
                </a:lnTo>
                <a:lnTo>
                  <a:pt x="10147" y="4331"/>
                </a:lnTo>
                <a:lnTo>
                  <a:pt x="10171" y="4404"/>
                </a:lnTo>
                <a:lnTo>
                  <a:pt x="10341" y="4502"/>
                </a:lnTo>
                <a:lnTo>
                  <a:pt x="10536" y="4575"/>
                </a:lnTo>
                <a:lnTo>
                  <a:pt x="10731" y="4599"/>
                </a:lnTo>
                <a:lnTo>
                  <a:pt x="10950" y="4623"/>
                </a:lnTo>
                <a:lnTo>
                  <a:pt x="12142" y="4623"/>
                </a:lnTo>
                <a:lnTo>
                  <a:pt x="12580" y="4599"/>
                </a:lnTo>
                <a:lnTo>
                  <a:pt x="12458" y="4745"/>
                </a:lnTo>
                <a:lnTo>
                  <a:pt x="12312" y="4867"/>
                </a:lnTo>
                <a:lnTo>
                  <a:pt x="12020" y="5110"/>
                </a:lnTo>
                <a:lnTo>
                  <a:pt x="11461" y="5548"/>
                </a:lnTo>
                <a:lnTo>
                  <a:pt x="10901" y="5986"/>
                </a:lnTo>
                <a:lnTo>
                  <a:pt x="10633" y="6205"/>
                </a:lnTo>
                <a:lnTo>
                  <a:pt x="10366" y="6473"/>
                </a:lnTo>
                <a:lnTo>
                  <a:pt x="9879" y="7008"/>
                </a:lnTo>
                <a:lnTo>
                  <a:pt x="9392" y="7568"/>
                </a:lnTo>
                <a:lnTo>
                  <a:pt x="9149" y="7835"/>
                </a:lnTo>
                <a:lnTo>
                  <a:pt x="8881" y="8079"/>
                </a:lnTo>
                <a:lnTo>
                  <a:pt x="8760" y="7957"/>
                </a:lnTo>
                <a:lnTo>
                  <a:pt x="8614" y="7860"/>
                </a:lnTo>
                <a:lnTo>
                  <a:pt x="8346" y="7665"/>
                </a:lnTo>
                <a:lnTo>
                  <a:pt x="7957" y="7324"/>
                </a:lnTo>
                <a:lnTo>
                  <a:pt x="7567" y="6959"/>
                </a:lnTo>
                <a:lnTo>
                  <a:pt x="7300" y="6692"/>
                </a:lnTo>
                <a:lnTo>
                  <a:pt x="7008" y="6424"/>
                </a:lnTo>
                <a:lnTo>
                  <a:pt x="6837" y="6302"/>
                </a:lnTo>
                <a:lnTo>
                  <a:pt x="6667" y="6205"/>
                </a:lnTo>
                <a:lnTo>
                  <a:pt x="6497" y="6132"/>
                </a:lnTo>
                <a:lnTo>
                  <a:pt x="6302" y="6083"/>
                </a:lnTo>
                <a:lnTo>
                  <a:pt x="6253" y="6059"/>
                </a:lnTo>
                <a:lnTo>
                  <a:pt x="6107" y="6059"/>
                </a:lnTo>
                <a:lnTo>
                  <a:pt x="6034" y="6108"/>
                </a:lnTo>
                <a:lnTo>
                  <a:pt x="5864" y="6205"/>
                </a:lnTo>
                <a:lnTo>
                  <a:pt x="5718" y="6351"/>
                </a:lnTo>
                <a:lnTo>
                  <a:pt x="5450" y="6643"/>
                </a:lnTo>
                <a:lnTo>
                  <a:pt x="5207" y="6984"/>
                </a:lnTo>
                <a:lnTo>
                  <a:pt x="4964" y="7300"/>
                </a:lnTo>
                <a:lnTo>
                  <a:pt x="4818" y="7519"/>
                </a:lnTo>
                <a:lnTo>
                  <a:pt x="4623" y="7714"/>
                </a:lnTo>
                <a:lnTo>
                  <a:pt x="4258" y="8079"/>
                </a:lnTo>
                <a:lnTo>
                  <a:pt x="3918" y="8468"/>
                </a:lnTo>
                <a:lnTo>
                  <a:pt x="3747" y="8687"/>
                </a:lnTo>
                <a:lnTo>
                  <a:pt x="3626" y="8906"/>
                </a:lnTo>
                <a:lnTo>
                  <a:pt x="3601" y="8955"/>
                </a:lnTo>
                <a:lnTo>
                  <a:pt x="3601" y="9003"/>
                </a:lnTo>
                <a:lnTo>
                  <a:pt x="3626" y="9052"/>
                </a:lnTo>
                <a:lnTo>
                  <a:pt x="3650" y="9101"/>
                </a:lnTo>
                <a:lnTo>
                  <a:pt x="3699" y="9125"/>
                </a:lnTo>
                <a:lnTo>
                  <a:pt x="3747" y="9149"/>
                </a:lnTo>
                <a:lnTo>
                  <a:pt x="3796" y="9149"/>
                </a:lnTo>
                <a:lnTo>
                  <a:pt x="3869" y="9125"/>
                </a:lnTo>
                <a:lnTo>
                  <a:pt x="4064" y="9028"/>
                </a:lnTo>
                <a:lnTo>
                  <a:pt x="4283" y="8857"/>
                </a:lnTo>
                <a:lnTo>
                  <a:pt x="4477" y="8687"/>
                </a:lnTo>
                <a:lnTo>
                  <a:pt x="4672" y="8492"/>
                </a:lnTo>
                <a:lnTo>
                  <a:pt x="5037" y="8103"/>
                </a:lnTo>
                <a:lnTo>
                  <a:pt x="5353" y="7689"/>
                </a:lnTo>
                <a:lnTo>
                  <a:pt x="5669" y="7276"/>
                </a:lnTo>
                <a:lnTo>
                  <a:pt x="6010" y="6838"/>
                </a:lnTo>
                <a:lnTo>
                  <a:pt x="6156" y="6716"/>
                </a:lnTo>
                <a:lnTo>
                  <a:pt x="6302" y="6594"/>
                </a:lnTo>
                <a:lnTo>
                  <a:pt x="6594" y="6838"/>
                </a:lnTo>
                <a:lnTo>
                  <a:pt x="6910" y="7105"/>
                </a:lnTo>
                <a:lnTo>
                  <a:pt x="7470" y="7665"/>
                </a:lnTo>
                <a:lnTo>
                  <a:pt x="7762" y="7933"/>
                </a:lnTo>
                <a:lnTo>
                  <a:pt x="8078" y="8249"/>
                </a:lnTo>
                <a:lnTo>
                  <a:pt x="8249" y="8395"/>
                </a:lnTo>
                <a:lnTo>
                  <a:pt x="8443" y="8492"/>
                </a:lnTo>
                <a:lnTo>
                  <a:pt x="8614" y="8565"/>
                </a:lnTo>
                <a:lnTo>
                  <a:pt x="8808" y="8590"/>
                </a:lnTo>
                <a:lnTo>
                  <a:pt x="8906" y="8565"/>
                </a:lnTo>
                <a:lnTo>
                  <a:pt x="8979" y="8590"/>
                </a:lnTo>
                <a:lnTo>
                  <a:pt x="9076" y="8541"/>
                </a:lnTo>
                <a:lnTo>
                  <a:pt x="9392" y="8298"/>
                </a:lnTo>
                <a:lnTo>
                  <a:pt x="9684" y="8006"/>
                </a:lnTo>
                <a:lnTo>
                  <a:pt x="10244" y="7422"/>
                </a:lnTo>
                <a:lnTo>
                  <a:pt x="10779" y="6838"/>
                </a:lnTo>
                <a:lnTo>
                  <a:pt x="11071" y="6570"/>
                </a:lnTo>
                <a:lnTo>
                  <a:pt x="11388" y="6302"/>
                </a:lnTo>
                <a:lnTo>
                  <a:pt x="11996" y="5840"/>
                </a:lnTo>
                <a:lnTo>
                  <a:pt x="12604" y="5353"/>
                </a:lnTo>
                <a:lnTo>
                  <a:pt x="12847" y="5134"/>
                </a:lnTo>
                <a:lnTo>
                  <a:pt x="13066" y="4915"/>
                </a:lnTo>
                <a:lnTo>
                  <a:pt x="13139" y="5743"/>
                </a:lnTo>
                <a:lnTo>
                  <a:pt x="13115" y="6059"/>
                </a:lnTo>
                <a:lnTo>
                  <a:pt x="13091" y="6448"/>
                </a:lnTo>
                <a:lnTo>
                  <a:pt x="13091" y="6643"/>
                </a:lnTo>
                <a:lnTo>
                  <a:pt x="13115" y="6813"/>
                </a:lnTo>
                <a:lnTo>
                  <a:pt x="13164" y="6984"/>
                </a:lnTo>
                <a:lnTo>
                  <a:pt x="13261" y="7105"/>
                </a:lnTo>
                <a:lnTo>
                  <a:pt x="13310" y="7130"/>
                </a:lnTo>
                <a:lnTo>
                  <a:pt x="13383" y="7154"/>
                </a:lnTo>
                <a:lnTo>
                  <a:pt x="13456" y="7154"/>
                </a:lnTo>
                <a:lnTo>
                  <a:pt x="13504" y="7130"/>
                </a:lnTo>
                <a:lnTo>
                  <a:pt x="13626" y="7032"/>
                </a:lnTo>
                <a:lnTo>
                  <a:pt x="13699" y="6886"/>
                </a:lnTo>
                <a:lnTo>
                  <a:pt x="13723" y="6716"/>
                </a:lnTo>
                <a:lnTo>
                  <a:pt x="13748" y="6546"/>
                </a:lnTo>
                <a:lnTo>
                  <a:pt x="13723" y="6181"/>
                </a:lnTo>
                <a:lnTo>
                  <a:pt x="13699" y="5889"/>
                </a:lnTo>
                <a:lnTo>
                  <a:pt x="13675" y="5086"/>
                </a:lnTo>
                <a:lnTo>
                  <a:pt x="13650" y="4672"/>
                </a:lnTo>
                <a:lnTo>
                  <a:pt x="13602" y="4477"/>
                </a:lnTo>
                <a:lnTo>
                  <a:pt x="13529" y="4307"/>
                </a:lnTo>
                <a:lnTo>
                  <a:pt x="13504" y="4258"/>
                </a:lnTo>
                <a:lnTo>
                  <a:pt x="13456" y="4210"/>
                </a:lnTo>
                <a:lnTo>
                  <a:pt x="13456" y="4137"/>
                </a:lnTo>
                <a:lnTo>
                  <a:pt x="13456" y="4064"/>
                </a:lnTo>
                <a:lnTo>
                  <a:pt x="13407" y="4015"/>
                </a:lnTo>
                <a:lnTo>
                  <a:pt x="13358" y="3966"/>
                </a:lnTo>
                <a:lnTo>
                  <a:pt x="13285" y="3918"/>
                </a:lnTo>
                <a:lnTo>
                  <a:pt x="13188" y="3893"/>
                </a:lnTo>
                <a:lnTo>
                  <a:pt x="13042" y="3869"/>
                </a:lnTo>
                <a:close/>
                <a:moveTo>
                  <a:pt x="973" y="8298"/>
                </a:moveTo>
                <a:lnTo>
                  <a:pt x="998" y="8882"/>
                </a:lnTo>
                <a:lnTo>
                  <a:pt x="925" y="8906"/>
                </a:lnTo>
                <a:lnTo>
                  <a:pt x="827" y="8979"/>
                </a:lnTo>
                <a:lnTo>
                  <a:pt x="730" y="9052"/>
                </a:lnTo>
                <a:lnTo>
                  <a:pt x="487" y="9320"/>
                </a:lnTo>
                <a:lnTo>
                  <a:pt x="487" y="8955"/>
                </a:lnTo>
                <a:lnTo>
                  <a:pt x="560" y="8906"/>
                </a:lnTo>
                <a:lnTo>
                  <a:pt x="608" y="8809"/>
                </a:lnTo>
                <a:lnTo>
                  <a:pt x="803" y="8541"/>
                </a:lnTo>
                <a:lnTo>
                  <a:pt x="973" y="8298"/>
                </a:lnTo>
                <a:close/>
                <a:moveTo>
                  <a:pt x="16935" y="8541"/>
                </a:moveTo>
                <a:lnTo>
                  <a:pt x="16935" y="8979"/>
                </a:lnTo>
                <a:lnTo>
                  <a:pt x="16960" y="9247"/>
                </a:lnTo>
                <a:lnTo>
                  <a:pt x="16716" y="9393"/>
                </a:lnTo>
                <a:lnTo>
                  <a:pt x="16497" y="9539"/>
                </a:lnTo>
                <a:lnTo>
                  <a:pt x="16376" y="9660"/>
                </a:lnTo>
                <a:lnTo>
                  <a:pt x="16376" y="9198"/>
                </a:lnTo>
                <a:lnTo>
                  <a:pt x="16424" y="9149"/>
                </a:lnTo>
                <a:lnTo>
                  <a:pt x="16497" y="9076"/>
                </a:lnTo>
                <a:lnTo>
                  <a:pt x="16595" y="8930"/>
                </a:lnTo>
                <a:lnTo>
                  <a:pt x="16935" y="8541"/>
                </a:lnTo>
                <a:close/>
                <a:moveTo>
                  <a:pt x="998" y="9076"/>
                </a:moveTo>
                <a:lnTo>
                  <a:pt x="1022" y="9685"/>
                </a:lnTo>
                <a:lnTo>
                  <a:pt x="925" y="9709"/>
                </a:lnTo>
                <a:lnTo>
                  <a:pt x="827" y="9782"/>
                </a:lnTo>
                <a:lnTo>
                  <a:pt x="657" y="9904"/>
                </a:lnTo>
                <a:lnTo>
                  <a:pt x="535" y="10025"/>
                </a:lnTo>
                <a:lnTo>
                  <a:pt x="511" y="9636"/>
                </a:lnTo>
                <a:lnTo>
                  <a:pt x="584" y="9587"/>
                </a:lnTo>
                <a:lnTo>
                  <a:pt x="852" y="9247"/>
                </a:lnTo>
                <a:lnTo>
                  <a:pt x="998" y="9076"/>
                </a:lnTo>
                <a:close/>
                <a:moveTo>
                  <a:pt x="16960" y="9368"/>
                </a:moveTo>
                <a:lnTo>
                  <a:pt x="16935" y="9806"/>
                </a:lnTo>
                <a:lnTo>
                  <a:pt x="16741" y="9928"/>
                </a:lnTo>
                <a:lnTo>
                  <a:pt x="16546" y="10074"/>
                </a:lnTo>
                <a:lnTo>
                  <a:pt x="16400" y="10196"/>
                </a:lnTo>
                <a:lnTo>
                  <a:pt x="16376" y="9952"/>
                </a:lnTo>
                <a:lnTo>
                  <a:pt x="16449" y="9855"/>
                </a:lnTo>
                <a:lnTo>
                  <a:pt x="16668" y="9636"/>
                </a:lnTo>
                <a:lnTo>
                  <a:pt x="16960" y="9368"/>
                </a:lnTo>
                <a:close/>
                <a:moveTo>
                  <a:pt x="16935" y="10001"/>
                </a:moveTo>
                <a:lnTo>
                  <a:pt x="16935" y="10342"/>
                </a:lnTo>
                <a:lnTo>
                  <a:pt x="16814" y="10415"/>
                </a:lnTo>
                <a:lnTo>
                  <a:pt x="16668" y="10488"/>
                </a:lnTo>
                <a:lnTo>
                  <a:pt x="16424" y="10682"/>
                </a:lnTo>
                <a:lnTo>
                  <a:pt x="16400" y="10488"/>
                </a:lnTo>
                <a:lnTo>
                  <a:pt x="16546" y="10342"/>
                </a:lnTo>
                <a:lnTo>
                  <a:pt x="16692" y="10220"/>
                </a:lnTo>
                <a:lnTo>
                  <a:pt x="16935" y="10001"/>
                </a:lnTo>
                <a:close/>
                <a:moveTo>
                  <a:pt x="1046" y="10050"/>
                </a:moveTo>
                <a:lnTo>
                  <a:pt x="1046" y="10415"/>
                </a:lnTo>
                <a:lnTo>
                  <a:pt x="949" y="10463"/>
                </a:lnTo>
                <a:lnTo>
                  <a:pt x="852" y="10512"/>
                </a:lnTo>
                <a:lnTo>
                  <a:pt x="681" y="10682"/>
                </a:lnTo>
                <a:lnTo>
                  <a:pt x="584" y="10755"/>
                </a:lnTo>
                <a:lnTo>
                  <a:pt x="560" y="10536"/>
                </a:lnTo>
                <a:lnTo>
                  <a:pt x="657" y="10463"/>
                </a:lnTo>
                <a:lnTo>
                  <a:pt x="730" y="10390"/>
                </a:lnTo>
                <a:lnTo>
                  <a:pt x="876" y="10220"/>
                </a:lnTo>
                <a:lnTo>
                  <a:pt x="1046" y="10050"/>
                </a:lnTo>
                <a:close/>
                <a:moveTo>
                  <a:pt x="4185" y="2385"/>
                </a:moveTo>
                <a:lnTo>
                  <a:pt x="5158" y="2409"/>
                </a:lnTo>
                <a:lnTo>
                  <a:pt x="6132" y="2434"/>
                </a:lnTo>
                <a:lnTo>
                  <a:pt x="7129" y="2458"/>
                </a:lnTo>
                <a:lnTo>
                  <a:pt x="8103" y="2482"/>
                </a:lnTo>
                <a:lnTo>
                  <a:pt x="15938" y="2482"/>
                </a:lnTo>
                <a:lnTo>
                  <a:pt x="15938" y="2823"/>
                </a:lnTo>
                <a:lnTo>
                  <a:pt x="15913" y="3164"/>
                </a:lnTo>
                <a:lnTo>
                  <a:pt x="15889" y="3529"/>
                </a:lnTo>
                <a:lnTo>
                  <a:pt x="15913" y="3869"/>
                </a:lnTo>
                <a:lnTo>
                  <a:pt x="15938" y="5013"/>
                </a:lnTo>
                <a:lnTo>
                  <a:pt x="15938" y="5597"/>
                </a:lnTo>
                <a:lnTo>
                  <a:pt x="15938" y="6181"/>
                </a:lnTo>
                <a:lnTo>
                  <a:pt x="15913" y="7300"/>
                </a:lnTo>
                <a:lnTo>
                  <a:pt x="15889" y="8419"/>
                </a:lnTo>
                <a:lnTo>
                  <a:pt x="15889" y="9539"/>
                </a:lnTo>
                <a:lnTo>
                  <a:pt x="15913" y="10123"/>
                </a:lnTo>
                <a:lnTo>
                  <a:pt x="15938" y="10682"/>
                </a:lnTo>
                <a:lnTo>
                  <a:pt x="14161" y="10634"/>
                </a:lnTo>
                <a:lnTo>
                  <a:pt x="13285" y="10609"/>
                </a:lnTo>
                <a:lnTo>
                  <a:pt x="12385" y="10609"/>
                </a:lnTo>
                <a:lnTo>
                  <a:pt x="11315" y="10585"/>
                </a:lnTo>
                <a:lnTo>
                  <a:pt x="10220" y="10561"/>
                </a:lnTo>
                <a:lnTo>
                  <a:pt x="9149" y="10536"/>
                </a:lnTo>
                <a:lnTo>
                  <a:pt x="8614" y="10536"/>
                </a:lnTo>
                <a:lnTo>
                  <a:pt x="8054" y="10561"/>
                </a:lnTo>
                <a:lnTo>
                  <a:pt x="7056" y="10609"/>
                </a:lnTo>
                <a:lnTo>
                  <a:pt x="6059" y="10609"/>
                </a:lnTo>
                <a:lnTo>
                  <a:pt x="5037" y="10634"/>
                </a:lnTo>
                <a:lnTo>
                  <a:pt x="4039" y="10658"/>
                </a:lnTo>
                <a:lnTo>
                  <a:pt x="3334" y="10707"/>
                </a:lnTo>
                <a:lnTo>
                  <a:pt x="2604" y="10755"/>
                </a:lnTo>
                <a:lnTo>
                  <a:pt x="2068" y="10731"/>
                </a:lnTo>
                <a:lnTo>
                  <a:pt x="1533" y="10707"/>
                </a:lnTo>
                <a:lnTo>
                  <a:pt x="1460" y="8833"/>
                </a:lnTo>
                <a:lnTo>
                  <a:pt x="1436" y="7908"/>
                </a:lnTo>
                <a:lnTo>
                  <a:pt x="1411" y="6959"/>
                </a:lnTo>
                <a:lnTo>
                  <a:pt x="1460" y="5840"/>
                </a:lnTo>
                <a:lnTo>
                  <a:pt x="1509" y="4672"/>
                </a:lnTo>
                <a:lnTo>
                  <a:pt x="1533" y="3529"/>
                </a:lnTo>
                <a:lnTo>
                  <a:pt x="1509" y="2945"/>
                </a:lnTo>
                <a:lnTo>
                  <a:pt x="1484" y="2385"/>
                </a:lnTo>
                <a:lnTo>
                  <a:pt x="1703" y="2385"/>
                </a:lnTo>
                <a:lnTo>
                  <a:pt x="1947" y="2409"/>
                </a:lnTo>
                <a:lnTo>
                  <a:pt x="2409" y="2434"/>
                </a:lnTo>
                <a:lnTo>
                  <a:pt x="3285" y="2409"/>
                </a:lnTo>
                <a:lnTo>
                  <a:pt x="4185" y="2385"/>
                </a:lnTo>
                <a:close/>
                <a:moveTo>
                  <a:pt x="12288" y="11096"/>
                </a:moveTo>
                <a:lnTo>
                  <a:pt x="12531" y="11120"/>
                </a:lnTo>
                <a:lnTo>
                  <a:pt x="12434" y="11193"/>
                </a:lnTo>
                <a:lnTo>
                  <a:pt x="12191" y="11364"/>
                </a:lnTo>
                <a:lnTo>
                  <a:pt x="12118" y="11437"/>
                </a:lnTo>
                <a:lnTo>
                  <a:pt x="11874" y="11437"/>
                </a:lnTo>
                <a:lnTo>
                  <a:pt x="11923" y="11388"/>
                </a:lnTo>
                <a:lnTo>
                  <a:pt x="12118" y="11242"/>
                </a:lnTo>
                <a:lnTo>
                  <a:pt x="12288" y="11096"/>
                </a:lnTo>
                <a:close/>
                <a:moveTo>
                  <a:pt x="11290" y="11072"/>
                </a:moveTo>
                <a:lnTo>
                  <a:pt x="11972" y="11096"/>
                </a:lnTo>
                <a:lnTo>
                  <a:pt x="11753" y="11193"/>
                </a:lnTo>
                <a:lnTo>
                  <a:pt x="11534" y="11339"/>
                </a:lnTo>
                <a:lnTo>
                  <a:pt x="11388" y="11437"/>
                </a:lnTo>
                <a:lnTo>
                  <a:pt x="10877" y="11461"/>
                </a:lnTo>
                <a:lnTo>
                  <a:pt x="10925" y="11412"/>
                </a:lnTo>
                <a:lnTo>
                  <a:pt x="11120" y="11242"/>
                </a:lnTo>
                <a:lnTo>
                  <a:pt x="11217" y="11169"/>
                </a:lnTo>
                <a:lnTo>
                  <a:pt x="11290" y="11072"/>
                </a:lnTo>
                <a:close/>
                <a:moveTo>
                  <a:pt x="13115" y="11120"/>
                </a:moveTo>
                <a:lnTo>
                  <a:pt x="12920" y="11291"/>
                </a:lnTo>
                <a:lnTo>
                  <a:pt x="12775" y="11461"/>
                </a:lnTo>
                <a:lnTo>
                  <a:pt x="12604" y="11461"/>
                </a:lnTo>
                <a:lnTo>
                  <a:pt x="12945" y="11120"/>
                </a:lnTo>
                <a:close/>
                <a:moveTo>
                  <a:pt x="1509" y="11145"/>
                </a:moveTo>
                <a:lnTo>
                  <a:pt x="1776" y="11218"/>
                </a:lnTo>
                <a:lnTo>
                  <a:pt x="2044" y="11266"/>
                </a:lnTo>
                <a:lnTo>
                  <a:pt x="1849" y="11388"/>
                </a:lnTo>
                <a:lnTo>
                  <a:pt x="1679" y="11510"/>
                </a:lnTo>
                <a:lnTo>
                  <a:pt x="1095" y="11510"/>
                </a:lnTo>
                <a:lnTo>
                  <a:pt x="1241" y="11364"/>
                </a:lnTo>
                <a:lnTo>
                  <a:pt x="1387" y="11266"/>
                </a:lnTo>
                <a:lnTo>
                  <a:pt x="1509" y="11145"/>
                </a:lnTo>
                <a:close/>
                <a:moveTo>
                  <a:pt x="13504" y="11145"/>
                </a:moveTo>
                <a:lnTo>
                  <a:pt x="14234" y="11169"/>
                </a:lnTo>
                <a:lnTo>
                  <a:pt x="14088" y="11242"/>
                </a:lnTo>
                <a:lnTo>
                  <a:pt x="13942" y="11315"/>
                </a:lnTo>
                <a:lnTo>
                  <a:pt x="13821" y="11412"/>
                </a:lnTo>
                <a:lnTo>
                  <a:pt x="13723" y="11510"/>
                </a:lnTo>
                <a:lnTo>
                  <a:pt x="13139" y="11485"/>
                </a:lnTo>
                <a:lnTo>
                  <a:pt x="13285" y="11339"/>
                </a:lnTo>
                <a:lnTo>
                  <a:pt x="13504" y="11145"/>
                </a:lnTo>
                <a:close/>
                <a:moveTo>
                  <a:pt x="16960" y="10999"/>
                </a:moveTo>
                <a:lnTo>
                  <a:pt x="17008" y="11485"/>
                </a:lnTo>
                <a:lnTo>
                  <a:pt x="16935" y="11461"/>
                </a:lnTo>
                <a:lnTo>
                  <a:pt x="16887" y="11461"/>
                </a:lnTo>
                <a:lnTo>
                  <a:pt x="16570" y="11510"/>
                </a:lnTo>
                <a:lnTo>
                  <a:pt x="16765" y="11242"/>
                </a:lnTo>
                <a:lnTo>
                  <a:pt x="16960" y="10999"/>
                </a:lnTo>
                <a:close/>
                <a:moveTo>
                  <a:pt x="15037" y="11169"/>
                </a:moveTo>
                <a:lnTo>
                  <a:pt x="14818" y="11339"/>
                </a:lnTo>
                <a:lnTo>
                  <a:pt x="14697" y="11461"/>
                </a:lnTo>
                <a:lnTo>
                  <a:pt x="14624" y="11558"/>
                </a:lnTo>
                <a:lnTo>
                  <a:pt x="14259" y="11558"/>
                </a:lnTo>
                <a:lnTo>
                  <a:pt x="14551" y="11364"/>
                </a:lnTo>
                <a:lnTo>
                  <a:pt x="14697" y="11266"/>
                </a:lnTo>
                <a:lnTo>
                  <a:pt x="14818" y="11169"/>
                </a:lnTo>
                <a:close/>
                <a:moveTo>
                  <a:pt x="15962" y="11193"/>
                </a:moveTo>
                <a:lnTo>
                  <a:pt x="15913" y="11242"/>
                </a:lnTo>
                <a:lnTo>
                  <a:pt x="15743" y="11388"/>
                </a:lnTo>
                <a:lnTo>
                  <a:pt x="15621" y="11558"/>
                </a:lnTo>
                <a:lnTo>
                  <a:pt x="15037" y="11558"/>
                </a:lnTo>
                <a:lnTo>
                  <a:pt x="15183" y="11412"/>
                </a:lnTo>
                <a:lnTo>
                  <a:pt x="15329" y="11291"/>
                </a:lnTo>
                <a:lnTo>
                  <a:pt x="15500" y="11193"/>
                </a:lnTo>
                <a:close/>
                <a:moveTo>
                  <a:pt x="16935" y="10366"/>
                </a:moveTo>
                <a:lnTo>
                  <a:pt x="16960" y="10853"/>
                </a:lnTo>
                <a:lnTo>
                  <a:pt x="16765" y="10974"/>
                </a:lnTo>
                <a:lnTo>
                  <a:pt x="16570" y="11120"/>
                </a:lnTo>
                <a:lnTo>
                  <a:pt x="16400" y="11315"/>
                </a:lnTo>
                <a:lnTo>
                  <a:pt x="16230" y="11534"/>
                </a:lnTo>
                <a:lnTo>
                  <a:pt x="15962" y="11558"/>
                </a:lnTo>
                <a:lnTo>
                  <a:pt x="16084" y="11412"/>
                </a:lnTo>
                <a:lnTo>
                  <a:pt x="16181" y="11315"/>
                </a:lnTo>
                <a:lnTo>
                  <a:pt x="16230" y="11266"/>
                </a:lnTo>
                <a:lnTo>
                  <a:pt x="16278" y="11193"/>
                </a:lnTo>
                <a:lnTo>
                  <a:pt x="16376" y="11169"/>
                </a:lnTo>
                <a:lnTo>
                  <a:pt x="16449" y="11096"/>
                </a:lnTo>
                <a:lnTo>
                  <a:pt x="16497" y="11023"/>
                </a:lnTo>
                <a:lnTo>
                  <a:pt x="16497" y="10926"/>
                </a:lnTo>
                <a:lnTo>
                  <a:pt x="16570" y="10877"/>
                </a:lnTo>
                <a:lnTo>
                  <a:pt x="16789" y="10634"/>
                </a:lnTo>
                <a:lnTo>
                  <a:pt x="16887" y="10512"/>
                </a:lnTo>
                <a:lnTo>
                  <a:pt x="16935" y="10366"/>
                </a:lnTo>
                <a:close/>
                <a:moveTo>
                  <a:pt x="1071" y="10780"/>
                </a:moveTo>
                <a:lnTo>
                  <a:pt x="1071" y="10828"/>
                </a:lnTo>
                <a:lnTo>
                  <a:pt x="1071" y="10901"/>
                </a:lnTo>
                <a:lnTo>
                  <a:pt x="1119" y="10974"/>
                </a:lnTo>
                <a:lnTo>
                  <a:pt x="1144" y="10999"/>
                </a:lnTo>
                <a:lnTo>
                  <a:pt x="1192" y="11047"/>
                </a:lnTo>
                <a:lnTo>
                  <a:pt x="1022" y="11169"/>
                </a:lnTo>
                <a:lnTo>
                  <a:pt x="827" y="11339"/>
                </a:lnTo>
                <a:lnTo>
                  <a:pt x="730" y="11461"/>
                </a:lnTo>
                <a:lnTo>
                  <a:pt x="657" y="11558"/>
                </a:lnTo>
                <a:lnTo>
                  <a:pt x="608" y="11583"/>
                </a:lnTo>
                <a:lnTo>
                  <a:pt x="608" y="11266"/>
                </a:lnTo>
                <a:lnTo>
                  <a:pt x="681" y="11193"/>
                </a:lnTo>
                <a:lnTo>
                  <a:pt x="754" y="11120"/>
                </a:lnTo>
                <a:lnTo>
                  <a:pt x="949" y="10901"/>
                </a:lnTo>
                <a:lnTo>
                  <a:pt x="1071" y="10780"/>
                </a:lnTo>
                <a:close/>
                <a:moveTo>
                  <a:pt x="2750" y="11266"/>
                </a:moveTo>
                <a:lnTo>
                  <a:pt x="2604" y="11412"/>
                </a:lnTo>
                <a:lnTo>
                  <a:pt x="2458" y="11583"/>
                </a:lnTo>
                <a:lnTo>
                  <a:pt x="2117" y="11534"/>
                </a:lnTo>
                <a:lnTo>
                  <a:pt x="2141" y="11510"/>
                </a:lnTo>
                <a:lnTo>
                  <a:pt x="2287" y="11388"/>
                </a:lnTo>
                <a:lnTo>
                  <a:pt x="2385" y="11266"/>
                </a:lnTo>
                <a:close/>
                <a:moveTo>
                  <a:pt x="8176" y="11072"/>
                </a:moveTo>
                <a:lnTo>
                  <a:pt x="8127" y="11120"/>
                </a:lnTo>
                <a:lnTo>
                  <a:pt x="7884" y="11339"/>
                </a:lnTo>
                <a:lnTo>
                  <a:pt x="7665" y="11583"/>
                </a:lnTo>
                <a:lnTo>
                  <a:pt x="7251" y="11583"/>
                </a:lnTo>
                <a:lnTo>
                  <a:pt x="7373" y="11461"/>
                </a:lnTo>
                <a:lnTo>
                  <a:pt x="7738" y="11096"/>
                </a:lnTo>
                <a:lnTo>
                  <a:pt x="8176" y="11072"/>
                </a:lnTo>
                <a:close/>
                <a:moveTo>
                  <a:pt x="9125" y="11047"/>
                </a:moveTo>
                <a:lnTo>
                  <a:pt x="8979" y="11145"/>
                </a:lnTo>
                <a:lnTo>
                  <a:pt x="8735" y="11339"/>
                </a:lnTo>
                <a:lnTo>
                  <a:pt x="8614" y="11461"/>
                </a:lnTo>
                <a:lnTo>
                  <a:pt x="8541" y="11583"/>
                </a:lnTo>
                <a:lnTo>
                  <a:pt x="8030" y="11583"/>
                </a:lnTo>
                <a:lnTo>
                  <a:pt x="8224" y="11388"/>
                </a:lnTo>
                <a:lnTo>
                  <a:pt x="8468" y="11169"/>
                </a:lnTo>
                <a:lnTo>
                  <a:pt x="8614" y="11072"/>
                </a:lnTo>
                <a:lnTo>
                  <a:pt x="9125" y="11047"/>
                </a:lnTo>
                <a:close/>
                <a:moveTo>
                  <a:pt x="10317" y="11047"/>
                </a:moveTo>
                <a:lnTo>
                  <a:pt x="10828" y="11072"/>
                </a:lnTo>
                <a:lnTo>
                  <a:pt x="10731" y="11120"/>
                </a:lnTo>
                <a:lnTo>
                  <a:pt x="10512" y="11315"/>
                </a:lnTo>
                <a:lnTo>
                  <a:pt x="10414" y="11412"/>
                </a:lnTo>
                <a:lnTo>
                  <a:pt x="10341" y="11534"/>
                </a:lnTo>
                <a:lnTo>
                  <a:pt x="9733" y="11583"/>
                </a:lnTo>
                <a:lnTo>
                  <a:pt x="10001" y="11315"/>
                </a:lnTo>
                <a:lnTo>
                  <a:pt x="10317" y="11072"/>
                </a:lnTo>
                <a:lnTo>
                  <a:pt x="10317" y="11047"/>
                </a:lnTo>
                <a:close/>
                <a:moveTo>
                  <a:pt x="7446" y="11096"/>
                </a:moveTo>
                <a:lnTo>
                  <a:pt x="7227" y="11242"/>
                </a:lnTo>
                <a:lnTo>
                  <a:pt x="7032" y="11388"/>
                </a:lnTo>
                <a:lnTo>
                  <a:pt x="6935" y="11485"/>
                </a:lnTo>
                <a:lnTo>
                  <a:pt x="6862" y="11583"/>
                </a:lnTo>
                <a:lnTo>
                  <a:pt x="6618" y="11607"/>
                </a:lnTo>
                <a:lnTo>
                  <a:pt x="6156" y="11607"/>
                </a:lnTo>
                <a:lnTo>
                  <a:pt x="6424" y="11388"/>
                </a:lnTo>
                <a:lnTo>
                  <a:pt x="6594" y="11266"/>
                </a:lnTo>
                <a:lnTo>
                  <a:pt x="6667" y="11193"/>
                </a:lnTo>
                <a:lnTo>
                  <a:pt x="6740" y="11120"/>
                </a:lnTo>
                <a:lnTo>
                  <a:pt x="7446" y="11096"/>
                </a:lnTo>
                <a:close/>
                <a:moveTo>
                  <a:pt x="10122" y="11047"/>
                </a:moveTo>
                <a:lnTo>
                  <a:pt x="9928" y="11169"/>
                </a:lnTo>
                <a:lnTo>
                  <a:pt x="9733" y="11291"/>
                </a:lnTo>
                <a:lnTo>
                  <a:pt x="9563" y="11437"/>
                </a:lnTo>
                <a:lnTo>
                  <a:pt x="9392" y="11607"/>
                </a:lnTo>
                <a:lnTo>
                  <a:pt x="8906" y="11607"/>
                </a:lnTo>
                <a:lnTo>
                  <a:pt x="9149" y="11364"/>
                </a:lnTo>
                <a:lnTo>
                  <a:pt x="9490" y="11047"/>
                </a:lnTo>
                <a:close/>
                <a:moveTo>
                  <a:pt x="3650" y="11193"/>
                </a:moveTo>
                <a:lnTo>
                  <a:pt x="3382" y="11364"/>
                </a:lnTo>
                <a:lnTo>
                  <a:pt x="3261" y="11485"/>
                </a:lnTo>
                <a:lnTo>
                  <a:pt x="3139" y="11631"/>
                </a:lnTo>
                <a:lnTo>
                  <a:pt x="2798" y="11607"/>
                </a:lnTo>
                <a:lnTo>
                  <a:pt x="3066" y="11242"/>
                </a:lnTo>
                <a:lnTo>
                  <a:pt x="3650" y="11193"/>
                </a:lnTo>
                <a:close/>
                <a:moveTo>
                  <a:pt x="4331" y="11145"/>
                </a:moveTo>
                <a:lnTo>
                  <a:pt x="4112" y="11315"/>
                </a:lnTo>
                <a:lnTo>
                  <a:pt x="3966" y="11461"/>
                </a:lnTo>
                <a:lnTo>
                  <a:pt x="3869" y="11558"/>
                </a:lnTo>
                <a:lnTo>
                  <a:pt x="3772" y="11656"/>
                </a:lnTo>
                <a:lnTo>
                  <a:pt x="3407" y="11656"/>
                </a:lnTo>
                <a:lnTo>
                  <a:pt x="3577" y="11485"/>
                </a:lnTo>
                <a:lnTo>
                  <a:pt x="3699" y="11339"/>
                </a:lnTo>
                <a:lnTo>
                  <a:pt x="3820" y="11169"/>
                </a:lnTo>
                <a:lnTo>
                  <a:pt x="4331" y="11145"/>
                </a:lnTo>
                <a:close/>
                <a:moveTo>
                  <a:pt x="6375" y="11120"/>
                </a:moveTo>
                <a:lnTo>
                  <a:pt x="6205" y="11242"/>
                </a:lnTo>
                <a:lnTo>
                  <a:pt x="5986" y="11412"/>
                </a:lnTo>
                <a:lnTo>
                  <a:pt x="5888" y="11510"/>
                </a:lnTo>
                <a:lnTo>
                  <a:pt x="5815" y="11631"/>
                </a:lnTo>
                <a:lnTo>
                  <a:pt x="5037" y="11656"/>
                </a:lnTo>
                <a:lnTo>
                  <a:pt x="5353" y="11339"/>
                </a:lnTo>
                <a:lnTo>
                  <a:pt x="5572" y="11169"/>
                </a:lnTo>
                <a:lnTo>
                  <a:pt x="5596" y="11120"/>
                </a:lnTo>
                <a:close/>
                <a:moveTo>
                  <a:pt x="5134" y="11145"/>
                </a:moveTo>
                <a:lnTo>
                  <a:pt x="4964" y="11291"/>
                </a:lnTo>
                <a:lnTo>
                  <a:pt x="4794" y="11461"/>
                </a:lnTo>
                <a:lnTo>
                  <a:pt x="4769" y="11510"/>
                </a:lnTo>
                <a:lnTo>
                  <a:pt x="4769" y="11583"/>
                </a:lnTo>
                <a:lnTo>
                  <a:pt x="4769" y="11631"/>
                </a:lnTo>
                <a:lnTo>
                  <a:pt x="4794" y="11656"/>
                </a:lnTo>
                <a:lnTo>
                  <a:pt x="4137" y="11680"/>
                </a:lnTo>
                <a:lnTo>
                  <a:pt x="4137" y="11680"/>
                </a:lnTo>
                <a:lnTo>
                  <a:pt x="4258" y="11510"/>
                </a:lnTo>
                <a:lnTo>
                  <a:pt x="4404" y="11388"/>
                </a:lnTo>
                <a:lnTo>
                  <a:pt x="4575" y="11266"/>
                </a:lnTo>
                <a:lnTo>
                  <a:pt x="4672" y="11218"/>
                </a:lnTo>
                <a:lnTo>
                  <a:pt x="4721" y="11145"/>
                </a:lnTo>
                <a:close/>
                <a:moveTo>
                  <a:pt x="8541" y="0"/>
                </a:moveTo>
                <a:lnTo>
                  <a:pt x="8468" y="49"/>
                </a:lnTo>
                <a:lnTo>
                  <a:pt x="8395" y="146"/>
                </a:lnTo>
                <a:lnTo>
                  <a:pt x="8370" y="244"/>
                </a:lnTo>
                <a:lnTo>
                  <a:pt x="8346" y="463"/>
                </a:lnTo>
                <a:lnTo>
                  <a:pt x="8370" y="706"/>
                </a:lnTo>
                <a:lnTo>
                  <a:pt x="8419" y="949"/>
                </a:lnTo>
                <a:lnTo>
                  <a:pt x="4842" y="974"/>
                </a:lnTo>
                <a:lnTo>
                  <a:pt x="2555" y="998"/>
                </a:lnTo>
                <a:lnTo>
                  <a:pt x="1411" y="1022"/>
                </a:lnTo>
                <a:lnTo>
                  <a:pt x="827" y="1022"/>
                </a:lnTo>
                <a:lnTo>
                  <a:pt x="511" y="1047"/>
                </a:lnTo>
                <a:lnTo>
                  <a:pt x="243" y="1120"/>
                </a:lnTo>
                <a:lnTo>
                  <a:pt x="195" y="1144"/>
                </a:lnTo>
                <a:lnTo>
                  <a:pt x="170" y="1193"/>
                </a:lnTo>
                <a:lnTo>
                  <a:pt x="146" y="1241"/>
                </a:lnTo>
                <a:lnTo>
                  <a:pt x="170" y="1290"/>
                </a:lnTo>
                <a:lnTo>
                  <a:pt x="146" y="1314"/>
                </a:lnTo>
                <a:lnTo>
                  <a:pt x="73" y="1509"/>
                </a:lnTo>
                <a:lnTo>
                  <a:pt x="24" y="1704"/>
                </a:lnTo>
                <a:lnTo>
                  <a:pt x="0" y="1923"/>
                </a:lnTo>
                <a:lnTo>
                  <a:pt x="0" y="2142"/>
                </a:lnTo>
                <a:lnTo>
                  <a:pt x="24" y="2580"/>
                </a:lnTo>
                <a:lnTo>
                  <a:pt x="73" y="2993"/>
                </a:lnTo>
                <a:lnTo>
                  <a:pt x="97" y="3626"/>
                </a:lnTo>
                <a:lnTo>
                  <a:pt x="122" y="4234"/>
                </a:lnTo>
                <a:lnTo>
                  <a:pt x="122" y="5475"/>
                </a:lnTo>
                <a:lnTo>
                  <a:pt x="97" y="6302"/>
                </a:lnTo>
                <a:lnTo>
                  <a:pt x="73" y="7130"/>
                </a:lnTo>
                <a:lnTo>
                  <a:pt x="49" y="7957"/>
                </a:lnTo>
                <a:lnTo>
                  <a:pt x="49" y="8784"/>
                </a:lnTo>
                <a:lnTo>
                  <a:pt x="73" y="9563"/>
                </a:lnTo>
                <a:lnTo>
                  <a:pt x="97" y="10317"/>
                </a:lnTo>
                <a:lnTo>
                  <a:pt x="146" y="11072"/>
                </a:lnTo>
                <a:lnTo>
                  <a:pt x="170" y="11850"/>
                </a:lnTo>
                <a:lnTo>
                  <a:pt x="195" y="11923"/>
                </a:lnTo>
                <a:lnTo>
                  <a:pt x="219" y="11972"/>
                </a:lnTo>
                <a:lnTo>
                  <a:pt x="268" y="12020"/>
                </a:lnTo>
                <a:lnTo>
                  <a:pt x="316" y="12045"/>
                </a:lnTo>
                <a:lnTo>
                  <a:pt x="438" y="12045"/>
                </a:lnTo>
                <a:lnTo>
                  <a:pt x="511" y="12020"/>
                </a:lnTo>
                <a:lnTo>
                  <a:pt x="560" y="11996"/>
                </a:lnTo>
                <a:lnTo>
                  <a:pt x="560" y="11972"/>
                </a:lnTo>
                <a:lnTo>
                  <a:pt x="681" y="11923"/>
                </a:lnTo>
                <a:lnTo>
                  <a:pt x="803" y="11899"/>
                </a:lnTo>
                <a:lnTo>
                  <a:pt x="949" y="11874"/>
                </a:lnTo>
                <a:lnTo>
                  <a:pt x="1119" y="11874"/>
                </a:lnTo>
                <a:lnTo>
                  <a:pt x="1436" y="11899"/>
                </a:lnTo>
                <a:lnTo>
                  <a:pt x="1679" y="11923"/>
                </a:lnTo>
                <a:lnTo>
                  <a:pt x="2360" y="11972"/>
                </a:lnTo>
                <a:lnTo>
                  <a:pt x="3042" y="12045"/>
                </a:lnTo>
                <a:lnTo>
                  <a:pt x="3747" y="12093"/>
                </a:lnTo>
                <a:lnTo>
                  <a:pt x="4477" y="12118"/>
                </a:lnTo>
                <a:lnTo>
                  <a:pt x="4404" y="12215"/>
                </a:lnTo>
                <a:lnTo>
                  <a:pt x="4307" y="12337"/>
                </a:lnTo>
                <a:lnTo>
                  <a:pt x="4161" y="12580"/>
                </a:lnTo>
                <a:lnTo>
                  <a:pt x="3991" y="13018"/>
                </a:lnTo>
                <a:lnTo>
                  <a:pt x="3845" y="13334"/>
                </a:lnTo>
                <a:lnTo>
                  <a:pt x="3674" y="13651"/>
                </a:lnTo>
                <a:lnTo>
                  <a:pt x="3358" y="14283"/>
                </a:lnTo>
                <a:lnTo>
                  <a:pt x="3236" y="14502"/>
                </a:lnTo>
                <a:lnTo>
                  <a:pt x="3139" y="14746"/>
                </a:lnTo>
                <a:lnTo>
                  <a:pt x="3090" y="14843"/>
                </a:lnTo>
                <a:lnTo>
                  <a:pt x="3090" y="14965"/>
                </a:lnTo>
                <a:lnTo>
                  <a:pt x="3090" y="15086"/>
                </a:lnTo>
                <a:lnTo>
                  <a:pt x="3139" y="15232"/>
                </a:lnTo>
                <a:lnTo>
                  <a:pt x="3188" y="15281"/>
                </a:lnTo>
                <a:lnTo>
                  <a:pt x="3236" y="15305"/>
                </a:lnTo>
                <a:lnTo>
                  <a:pt x="3309" y="15330"/>
                </a:lnTo>
                <a:lnTo>
                  <a:pt x="3382" y="15305"/>
                </a:lnTo>
                <a:lnTo>
                  <a:pt x="3480" y="15281"/>
                </a:lnTo>
                <a:lnTo>
                  <a:pt x="3553" y="15208"/>
                </a:lnTo>
                <a:lnTo>
                  <a:pt x="3601" y="15159"/>
                </a:lnTo>
                <a:lnTo>
                  <a:pt x="3650" y="15086"/>
                </a:lnTo>
                <a:lnTo>
                  <a:pt x="3747" y="14916"/>
                </a:lnTo>
                <a:lnTo>
                  <a:pt x="3820" y="14721"/>
                </a:lnTo>
                <a:lnTo>
                  <a:pt x="4088" y="14210"/>
                </a:lnTo>
                <a:lnTo>
                  <a:pt x="4331" y="13699"/>
                </a:lnTo>
                <a:lnTo>
                  <a:pt x="4526" y="13237"/>
                </a:lnTo>
                <a:lnTo>
                  <a:pt x="4721" y="12750"/>
                </a:lnTo>
                <a:lnTo>
                  <a:pt x="4867" y="12434"/>
                </a:lnTo>
                <a:lnTo>
                  <a:pt x="4939" y="12264"/>
                </a:lnTo>
                <a:lnTo>
                  <a:pt x="4988" y="12118"/>
                </a:lnTo>
                <a:lnTo>
                  <a:pt x="6180" y="12045"/>
                </a:lnTo>
                <a:lnTo>
                  <a:pt x="7348" y="11996"/>
                </a:lnTo>
                <a:lnTo>
                  <a:pt x="7932" y="11996"/>
                </a:lnTo>
                <a:lnTo>
                  <a:pt x="8516" y="12020"/>
                </a:lnTo>
                <a:lnTo>
                  <a:pt x="9684" y="12020"/>
                </a:lnTo>
                <a:lnTo>
                  <a:pt x="10341" y="11996"/>
                </a:lnTo>
                <a:lnTo>
                  <a:pt x="10998" y="11947"/>
                </a:lnTo>
                <a:lnTo>
                  <a:pt x="11631" y="11874"/>
                </a:lnTo>
                <a:lnTo>
                  <a:pt x="12337" y="11874"/>
                </a:lnTo>
                <a:lnTo>
                  <a:pt x="12337" y="11996"/>
                </a:lnTo>
                <a:lnTo>
                  <a:pt x="12434" y="12410"/>
                </a:lnTo>
                <a:lnTo>
                  <a:pt x="12580" y="12799"/>
                </a:lnTo>
                <a:lnTo>
                  <a:pt x="12775" y="13188"/>
                </a:lnTo>
                <a:lnTo>
                  <a:pt x="12969" y="13578"/>
                </a:lnTo>
                <a:lnTo>
                  <a:pt x="13188" y="13943"/>
                </a:lnTo>
                <a:lnTo>
                  <a:pt x="13431" y="14308"/>
                </a:lnTo>
                <a:lnTo>
                  <a:pt x="13918" y="15013"/>
                </a:lnTo>
                <a:lnTo>
                  <a:pt x="14015" y="15111"/>
                </a:lnTo>
                <a:lnTo>
                  <a:pt x="14137" y="15159"/>
                </a:lnTo>
                <a:lnTo>
                  <a:pt x="14259" y="15135"/>
                </a:lnTo>
                <a:lnTo>
                  <a:pt x="14356" y="15111"/>
                </a:lnTo>
                <a:lnTo>
                  <a:pt x="14453" y="15038"/>
                </a:lnTo>
                <a:lnTo>
                  <a:pt x="14502" y="14940"/>
                </a:lnTo>
                <a:lnTo>
                  <a:pt x="14502" y="14819"/>
                </a:lnTo>
                <a:lnTo>
                  <a:pt x="14478" y="14770"/>
                </a:lnTo>
                <a:lnTo>
                  <a:pt x="14453" y="14697"/>
                </a:lnTo>
                <a:lnTo>
                  <a:pt x="13991" y="14040"/>
                </a:lnTo>
                <a:lnTo>
                  <a:pt x="13577" y="13359"/>
                </a:lnTo>
                <a:lnTo>
                  <a:pt x="13383" y="12994"/>
                </a:lnTo>
                <a:lnTo>
                  <a:pt x="13188" y="12653"/>
                </a:lnTo>
                <a:lnTo>
                  <a:pt x="13042" y="12288"/>
                </a:lnTo>
                <a:lnTo>
                  <a:pt x="12872" y="11899"/>
                </a:lnTo>
                <a:lnTo>
                  <a:pt x="13918" y="11947"/>
                </a:lnTo>
                <a:lnTo>
                  <a:pt x="14940" y="11996"/>
                </a:lnTo>
                <a:lnTo>
                  <a:pt x="15451" y="11996"/>
                </a:lnTo>
                <a:lnTo>
                  <a:pt x="15986" y="11972"/>
                </a:lnTo>
                <a:lnTo>
                  <a:pt x="16497" y="11947"/>
                </a:lnTo>
                <a:lnTo>
                  <a:pt x="17008" y="11899"/>
                </a:lnTo>
                <a:lnTo>
                  <a:pt x="17057" y="11874"/>
                </a:lnTo>
                <a:lnTo>
                  <a:pt x="17106" y="11947"/>
                </a:lnTo>
                <a:lnTo>
                  <a:pt x="17154" y="11996"/>
                </a:lnTo>
                <a:lnTo>
                  <a:pt x="17325" y="11996"/>
                </a:lnTo>
                <a:lnTo>
                  <a:pt x="17398" y="11947"/>
                </a:lnTo>
                <a:lnTo>
                  <a:pt x="17446" y="11899"/>
                </a:lnTo>
                <a:lnTo>
                  <a:pt x="17495" y="11802"/>
                </a:lnTo>
                <a:lnTo>
                  <a:pt x="17495" y="11704"/>
                </a:lnTo>
                <a:lnTo>
                  <a:pt x="17446" y="11339"/>
                </a:lnTo>
                <a:lnTo>
                  <a:pt x="17398" y="10950"/>
                </a:lnTo>
                <a:lnTo>
                  <a:pt x="17373" y="10171"/>
                </a:lnTo>
                <a:lnTo>
                  <a:pt x="17398" y="9393"/>
                </a:lnTo>
                <a:lnTo>
                  <a:pt x="17373" y="8614"/>
                </a:lnTo>
                <a:lnTo>
                  <a:pt x="17373" y="7008"/>
                </a:lnTo>
                <a:lnTo>
                  <a:pt x="17349" y="5402"/>
                </a:lnTo>
                <a:lnTo>
                  <a:pt x="17349" y="2507"/>
                </a:lnTo>
                <a:lnTo>
                  <a:pt x="17373" y="2239"/>
                </a:lnTo>
                <a:lnTo>
                  <a:pt x="17373" y="1898"/>
                </a:lnTo>
                <a:lnTo>
                  <a:pt x="17349" y="1728"/>
                </a:lnTo>
                <a:lnTo>
                  <a:pt x="17325" y="1558"/>
                </a:lnTo>
                <a:lnTo>
                  <a:pt x="17276" y="1436"/>
                </a:lnTo>
                <a:lnTo>
                  <a:pt x="17203" y="1314"/>
                </a:lnTo>
                <a:lnTo>
                  <a:pt x="17203" y="1241"/>
                </a:lnTo>
                <a:lnTo>
                  <a:pt x="17203" y="1193"/>
                </a:lnTo>
                <a:lnTo>
                  <a:pt x="17179" y="1144"/>
                </a:lnTo>
                <a:lnTo>
                  <a:pt x="17154" y="1095"/>
                </a:lnTo>
                <a:lnTo>
                  <a:pt x="17033" y="1047"/>
                </a:lnTo>
                <a:lnTo>
                  <a:pt x="16911" y="998"/>
                </a:lnTo>
                <a:lnTo>
                  <a:pt x="16789" y="974"/>
                </a:lnTo>
                <a:lnTo>
                  <a:pt x="16643" y="974"/>
                </a:lnTo>
                <a:lnTo>
                  <a:pt x="16351" y="998"/>
                </a:lnTo>
                <a:lnTo>
                  <a:pt x="16108" y="998"/>
                </a:lnTo>
                <a:lnTo>
                  <a:pt x="15062" y="974"/>
                </a:lnTo>
                <a:lnTo>
                  <a:pt x="14015" y="925"/>
                </a:lnTo>
                <a:lnTo>
                  <a:pt x="13456" y="901"/>
                </a:lnTo>
                <a:lnTo>
                  <a:pt x="12872" y="876"/>
                </a:lnTo>
                <a:lnTo>
                  <a:pt x="11704" y="901"/>
                </a:lnTo>
                <a:lnTo>
                  <a:pt x="9392" y="949"/>
                </a:lnTo>
                <a:lnTo>
                  <a:pt x="8930" y="949"/>
                </a:lnTo>
                <a:lnTo>
                  <a:pt x="8954" y="852"/>
                </a:lnTo>
                <a:lnTo>
                  <a:pt x="8954" y="779"/>
                </a:lnTo>
                <a:lnTo>
                  <a:pt x="8954" y="706"/>
                </a:lnTo>
                <a:lnTo>
                  <a:pt x="8906" y="609"/>
                </a:lnTo>
                <a:lnTo>
                  <a:pt x="8881" y="584"/>
                </a:lnTo>
                <a:lnTo>
                  <a:pt x="8857" y="463"/>
                </a:lnTo>
                <a:lnTo>
                  <a:pt x="8833" y="244"/>
                </a:lnTo>
                <a:lnTo>
                  <a:pt x="8808" y="146"/>
                </a:lnTo>
                <a:lnTo>
                  <a:pt x="8735" y="49"/>
                </a:lnTo>
                <a:lnTo>
                  <a:pt x="8662" y="0"/>
                </a:lnTo>
                <a:close/>
              </a:path>
            </a:pathLst>
          </a:custGeom>
          <a:solidFill>
            <a:srgbClr val="6D9EEB"/>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solidFill>
                <a:srgbClr val="6D9EEB"/>
              </a:solidFill>
            </a:endParaRPr>
          </a:p>
        </p:txBody>
      </p:sp>
    </p:spTree>
    <p:extLst>
      <p:ext uri="{BB962C8B-B14F-4D97-AF65-F5344CB8AC3E}">
        <p14:creationId xmlns="" xmlns:p14="http://schemas.microsoft.com/office/powerpoint/2010/main" val="29740866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722"/>
        <p:cNvGrpSpPr/>
        <p:nvPr/>
      </p:nvGrpSpPr>
      <p:grpSpPr>
        <a:xfrm>
          <a:off x="0" y="0"/>
          <a:ext cx="0" cy="0"/>
          <a:chOff x="0" y="0"/>
          <a:chExt cx="0" cy="0"/>
        </a:xfrm>
      </p:grpSpPr>
      <p:sp>
        <p:nvSpPr>
          <p:cNvPr id="725" name="Shape 725"/>
          <p:cNvSpPr txBox="1">
            <a:spLocks noGrp="1"/>
          </p:cNvSpPr>
          <p:nvPr>
            <p:ph type="title"/>
          </p:nvPr>
        </p:nvSpPr>
        <p:spPr>
          <a:xfrm>
            <a:off x="747925" y="225025"/>
            <a:ext cx="6140400" cy="857400"/>
          </a:xfrm>
          <a:prstGeom prst="rect">
            <a:avLst/>
          </a:prstGeom>
        </p:spPr>
        <p:txBody>
          <a:bodyPr spcFirstLastPara="1" wrap="square" lIns="91425" tIns="91425" rIns="91425" bIns="91425" anchor="b" anchorCtr="0">
            <a:noAutofit/>
          </a:bodyPr>
          <a:lstStyle/>
          <a:p>
            <a:pPr marL="0" lvl="0" indent="0">
              <a:spcBef>
                <a:spcPts val="0"/>
              </a:spcBef>
              <a:spcAft>
                <a:spcPts val="0"/>
              </a:spcAft>
              <a:buNone/>
            </a:pPr>
            <a:r>
              <a:rPr lang="tr-TR" sz="2400" dirty="0"/>
              <a:t>4. Araştırma Alanı</a:t>
            </a:r>
            <a:endParaRPr sz="2400" dirty="0"/>
          </a:p>
        </p:txBody>
      </p:sp>
      <p:sp>
        <p:nvSpPr>
          <p:cNvPr id="727" name="Shape 727"/>
          <p:cNvSpPr txBox="1">
            <a:spLocks noGrp="1"/>
          </p:cNvSpPr>
          <p:nvPr>
            <p:ph type="sldNum" idx="12"/>
          </p:nvPr>
        </p:nvSpPr>
        <p:spPr>
          <a:xfrm>
            <a:off x="90619" y="4722737"/>
            <a:ext cx="548700" cy="3936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fld id="{00000000-1234-1234-1234-123412341234}" type="slidenum">
              <a:rPr lang="en"/>
              <a:pPr marL="0" lvl="0" indent="0">
                <a:spcBef>
                  <a:spcPts val="0"/>
                </a:spcBef>
                <a:spcAft>
                  <a:spcPts val="0"/>
                </a:spcAft>
                <a:buNone/>
              </a:pPr>
              <a:t>24</a:t>
            </a:fld>
            <a:endParaRPr/>
          </a:p>
        </p:txBody>
      </p:sp>
      <p:graphicFrame>
        <p:nvGraphicFramePr>
          <p:cNvPr id="2" name="Diyagram 1"/>
          <p:cNvGraphicFramePr/>
          <p:nvPr>
            <p:extLst>
              <p:ext uri="{D42A27DB-BD31-4B8C-83A1-F6EECF244321}">
                <p14:modId xmlns="" xmlns:p14="http://schemas.microsoft.com/office/powerpoint/2010/main" val="972179838"/>
              </p:ext>
            </p:extLst>
          </p:nvPr>
        </p:nvGraphicFramePr>
        <p:xfrm>
          <a:off x="1497320" y="1161906"/>
          <a:ext cx="4944731" cy="389255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Shape 801"/>
          <p:cNvSpPr/>
          <p:nvPr/>
        </p:nvSpPr>
        <p:spPr>
          <a:xfrm>
            <a:off x="178305" y="560052"/>
            <a:ext cx="373327" cy="376518"/>
          </a:xfrm>
          <a:custGeom>
            <a:avLst/>
            <a:gdLst/>
            <a:ahLst/>
            <a:cxnLst/>
            <a:rect l="0" t="0" r="0" b="0"/>
            <a:pathLst>
              <a:path w="17082" h="17228" extrusionOk="0">
                <a:moveTo>
                  <a:pt x="6497" y="2993"/>
                </a:moveTo>
                <a:lnTo>
                  <a:pt x="6400" y="3042"/>
                </a:lnTo>
                <a:lnTo>
                  <a:pt x="6302" y="3090"/>
                </a:lnTo>
                <a:lnTo>
                  <a:pt x="6229" y="3212"/>
                </a:lnTo>
                <a:lnTo>
                  <a:pt x="6229" y="3285"/>
                </a:lnTo>
                <a:lnTo>
                  <a:pt x="6254" y="3334"/>
                </a:lnTo>
                <a:lnTo>
                  <a:pt x="6278" y="3407"/>
                </a:lnTo>
                <a:lnTo>
                  <a:pt x="6351" y="3455"/>
                </a:lnTo>
                <a:lnTo>
                  <a:pt x="6400" y="3480"/>
                </a:lnTo>
                <a:lnTo>
                  <a:pt x="6643" y="3480"/>
                </a:lnTo>
                <a:lnTo>
                  <a:pt x="6692" y="3504"/>
                </a:lnTo>
                <a:lnTo>
                  <a:pt x="6911" y="3504"/>
                </a:lnTo>
                <a:lnTo>
                  <a:pt x="6959" y="3480"/>
                </a:lnTo>
                <a:lnTo>
                  <a:pt x="7008" y="3455"/>
                </a:lnTo>
                <a:lnTo>
                  <a:pt x="7057" y="3407"/>
                </a:lnTo>
                <a:lnTo>
                  <a:pt x="7057" y="3334"/>
                </a:lnTo>
                <a:lnTo>
                  <a:pt x="7057" y="3212"/>
                </a:lnTo>
                <a:lnTo>
                  <a:pt x="7032" y="3163"/>
                </a:lnTo>
                <a:lnTo>
                  <a:pt x="7008" y="3115"/>
                </a:lnTo>
                <a:lnTo>
                  <a:pt x="6935" y="3042"/>
                </a:lnTo>
                <a:lnTo>
                  <a:pt x="6838" y="3017"/>
                </a:lnTo>
                <a:lnTo>
                  <a:pt x="6716" y="2993"/>
                </a:lnTo>
                <a:close/>
                <a:moveTo>
                  <a:pt x="5743" y="3236"/>
                </a:moveTo>
                <a:lnTo>
                  <a:pt x="5670" y="3261"/>
                </a:lnTo>
                <a:lnTo>
                  <a:pt x="5402" y="3358"/>
                </a:lnTo>
                <a:lnTo>
                  <a:pt x="5134" y="3480"/>
                </a:lnTo>
                <a:lnTo>
                  <a:pt x="4891" y="3601"/>
                </a:lnTo>
                <a:lnTo>
                  <a:pt x="4672" y="3747"/>
                </a:lnTo>
                <a:lnTo>
                  <a:pt x="4453" y="3918"/>
                </a:lnTo>
                <a:lnTo>
                  <a:pt x="4234" y="4088"/>
                </a:lnTo>
                <a:lnTo>
                  <a:pt x="4039" y="4283"/>
                </a:lnTo>
                <a:lnTo>
                  <a:pt x="3869" y="4477"/>
                </a:lnTo>
                <a:lnTo>
                  <a:pt x="3699" y="4696"/>
                </a:lnTo>
                <a:lnTo>
                  <a:pt x="3553" y="4940"/>
                </a:lnTo>
                <a:lnTo>
                  <a:pt x="3431" y="5159"/>
                </a:lnTo>
                <a:lnTo>
                  <a:pt x="3309" y="5402"/>
                </a:lnTo>
                <a:lnTo>
                  <a:pt x="3236" y="5670"/>
                </a:lnTo>
                <a:lnTo>
                  <a:pt x="3163" y="5937"/>
                </a:lnTo>
                <a:lnTo>
                  <a:pt x="3115" y="6229"/>
                </a:lnTo>
                <a:lnTo>
                  <a:pt x="3090" y="6497"/>
                </a:lnTo>
                <a:lnTo>
                  <a:pt x="3090" y="6546"/>
                </a:lnTo>
                <a:lnTo>
                  <a:pt x="3115" y="6594"/>
                </a:lnTo>
                <a:lnTo>
                  <a:pt x="3188" y="6667"/>
                </a:lnTo>
                <a:lnTo>
                  <a:pt x="3261" y="6716"/>
                </a:lnTo>
                <a:lnTo>
                  <a:pt x="3285" y="6716"/>
                </a:lnTo>
                <a:lnTo>
                  <a:pt x="3309" y="6692"/>
                </a:lnTo>
                <a:lnTo>
                  <a:pt x="3382" y="6667"/>
                </a:lnTo>
                <a:lnTo>
                  <a:pt x="3431" y="6594"/>
                </a:lnTo>
                <a:lnTo>
                  <a:pt x="3480" y="6546"/>
                </a:lnTo>
                <a:lnTo>
                  <a:pt x="3504" y="6473"/>
                </a:lnTo>
                <a:lnTo>
                  <a:pt x="3528" y="6156"/>
                </a:lnTo>
                <a:lnTo>
                  <a:pt x="3601" y="5864"/>
                </a:lnTo>
                <a:lnTo>
                  <a:pt x="3699" y="5597"/>
                </a:lnTo>
                <a:lnTo>
                  <a:pt x="3820" y="5353"/>
                </a:lnTo>
                <a:lnTo>
                  <a:pt x="3966" y="5086"/>
                </a:lnTo>
                <a:lnTo>
                  <a:pt x="4137" y="4867"/>
                </a:lnTo>
                <a:lnTo>
                  <a:pt x="4307" y="4623"/>
                </a:lnTo>
                <a:lnTo>
                  <a:pt x="4526" y="4429"/>
                </a:lnTo>
                <a:lnTo>
                  <a:pt x="4745" y="4234"/>
                </a:lnTo>
                <a:lnTo>
                  <a:pt x="4988" y="4088"/>
                </a:lnTo>
                <a:lnTo>
                  <a:pt x="5256" y="3942"/>
                </a:lnTo>
                <a:lnTo>
                  <a:pt x="5499" y="3796"/>
                </a:lnTo>
                <a:lnTo>
                  <a:pt x="5767" y="3699"/>
                </a:lnTo>
                <a:lnTo>
                  <a:pt x="5864" y="3650"/>
                </a:lnTo>
                <a:lnTo>
                  <a:pt x="5913" y="3577"/>
                </a:lnTo>
                <a:lnTo>
                  <a:pt x="5937" y="3504"/>
                </a:lnTo>
                <a:lnTo>
                  <a:pt x="5937" y="3407"/>
                </a:lnTo>
                <a:lnTo>
                  <a:pt x="5889" y="3334"/>
                </a:lnTo>
                <a:lnTo>
                  <a:pt x="5840" y="3285"/>
                </a:lnTo>
                <a:lnTo>
                  <a:pt x="5743" y="3236"/>
                </a:lnTo>
                <a:close/>
                <a:moveTo>
                  <a:pt x="7324" y="1971"/>
                </a:moveTo>
                <a:lnTo>
                  <a:pt x="7787" y="2020"/>
                </a:lnTo>
                <a:lnTo>
                  <a:pt x="8249" y="2141"/>
                </a:lnTo>
                <a:lnTo>
                  <a:pt x="8687" y="2312"/>
                </a:lnTo>
                <a:lnTo>
                  <a:pt x="9101" y="2506"/>
                </a:lnTo>
                <a:lnTo>
                  <a:pt x="9490" y="2774"/>
                </a:lnTo>
                <a:lnTo>
                  <a:pt x="9879" y="3066"/>
                </a:lnTo>
                <a:lnTo>
                  <a:pt x="10220" y="3431"/>
                </a:lnTo>
                <a:lnTo>
                  <a:pt x="10512" y="3820"/>
                </a:lnTo>
                <a:lnTo>
                  <a:pt x="10707" y="4088"/>
                </a:lnTo>
                <a:lnTo>
                  <a:pt x="10877" y="4380"/>
                </a:lnTo>
                <a:lnTo>
                  <a:pt x="11023" y="4696"/>
                </a:lnTo>
                <a:lnTo>
                  <a:pt x="11120" y="5013"/>
                </a:lnTo>
                <a:lnTo>
                  <a:pt x="11217" y="5329"/>
                </a:lnTo>
                <a:lnTo>
                  <a:pt x="11266" y="5645"/>
                </a:lnTo>
                <a:lnTo>
                  <a:pt x="11315" y="5986"/>
                </a:lnTo>
                <a:lnTo>
                  <a:pt x="11315" y="6302"/>
                </a:lnTo>
                <a:lnTo>
                  <a:pt x="11315" y="6643"/>
                </a:lnTo>
                <a:lnTo>
                  <a:pt x="11266" y="6959"/>
                </a:lnTo>
                <a:lnTo>
                  <a:pt x="11217" y="7300"/>
                </a:lnTo>
                <a:lnTo>
                  <a:pt x="11144" y="7616"/>
                </a:lnTo>
                <a:lnTo>
                  <a:pt x="11047" y="7932"/>
                </a:lnTo>
                <a:lnTo>
                  <a:pt x="10925" y="8249"/>
                </a:lnTo>
                <a:lnTo>
                  <a:pt x="10780" y="8565"/>
                </a:lnTo>
                <a:lnTo>
                  <a:pt x="10634" y="8857"/>
                </a:lnTo>
                <a:lnTo>
                  <a:pt x="10439" y="9173"/>
                </a:lnTo>
                <a:lnTo>
                  <a:pt x="10220" y="9490"/>
                </a:lnTo>
                <a:lnTo>
                  <a:pt x="9977" y="9757"/>
                </a:lnTo>
                <a:lnTo>
                  <a:pt x="9733" y="10025"/>
                </a:lnTo>
                <a:lnTo>
                  <a:pt x="9441" y="10268"/>
                </a:lnTo>
                <a:lnTo>
                  <a:pt x="9149" y="10487"/>
                </a:lnTo>
                <a:lnTo>
                  <a:pt x="8857" y="10682"/>
                </a:lnTo>
                <a:lnTo>
                  <a:pt x="8541" y="10852"/>
                </a:lnTo>
                <a:lnTo>
                  <a:pt x="8200" y="10998"/>
                </a:lnTo>
                <a:lnTo>
                  <a:pt x="7860" y="11120"/>
                </a:lnTo>
                <a:lnTo>
                  <a:pt x="7519" y="11193"/>
                </a:lnTo>
                <a:lnTo>
                  <a:pt x="7154" y="11242"/>
                </a:lnTo>
                <a:lnTo>
                  <a:pt x="6789" y="11266"/>
                </a:lnTo>
                <a:lnTo>
                  <a:pt x="6424" y="11242"/>
                </a:lnTo>
                <a:lnTo>
                  <a:pt x="6059" y="11193"/>
                </a:lnTo>
                <a:lnTo>
                  <a:pt x="5670" y="11096"/>
                </a:lnTo>
                <a:lnTo>
                  <a:pt x="5353" y="10998"/>
                </a:lnTo>
                <a:lnTo>
                  <a:pt x="5037" y="10877"/>
                </a:lnTo>
                <a:lnTo>
                  <a:pt x="4721" y="10731"/>
                </a:lnTo>
                <a:lnTo>
                  <a:pt x="4404" y="10560"/>
                </a:lnTo>
                <a:lnTo>
                  <a:pt x="4112" y="10390"/>
                </a:lnTo>
                <a:lnTo>
                  <a:pt x="3820" y="10171"/>
                </a:lnTo>
                <a:lnTo>
                  <a:pt x="3553" y="9952"/>
                </a:lnTo>
                <a:lnTo>
                  <a:pt x="3285" y="9733"/>
                </a:lnTo>
                <a:lnTo>
                  <a:pt x="3042" y="9490"/>
                </a:lnTo>
                <a:lnTo>
                  <a:pt x="2823" y="9222"/>
                </a:lnTo>
                <a:lnTo>
                  <a:pt x="2628" y="8930"/>
                </a:lnTo>
                <a:lnTo>
                  <a:pt x="2434" y="8638"/>
                </a:lnTo>
                <a:lnTo>
                  <a:pt x="2288" y="8346"/>
                </a:lnTo>
                <a:lnTo>
                  <a:pt x="2142" y="8030"/>
                </a:lnTo>
                <a:lnTo>
                  <a:pt x="2044" y="7689"/>
                </a:lnTo>
                <a:lnTo>
                  <a:pt x="1971" y="7349"/>
                </a:lnTo>
                <a:lnTo>
                  <a:pt x="1947" y="7057"/>
                </a:lnTo>
                <a:lnTo>
                  <a:pt x="1923" y="6765"/>
                </a:lnTo>
                <a:lnTo>
                  <a:pt x="1923" y="6497"/>
                </a:lnTo>
                <a:lnTo>
                  <a:pt x="1947" y="6205"/>
                </a:lnTo>
                <a:lnTo>
                  <a:pt x="1996" y="5937"/>
                </a:lnTo>
                <a:lnTo>
                  <a:pt x="2044" y="5670"/>
                </a:lnTo>
                <a:lnTo>
                  <a:pt x="2142" y="5402"/>
                </a:lnTo>
                <a:lnTo>
                  <a:pt x="2239" y="5159"/>
                </a:lnTo>
                <a:lnTo>
                  <a:pt x="2336" y="4915"/>
                </a:lnTo>
                <a:lnTo>
                  <a:pt x="2482" y="4672"/>
                </a:lnTo>
                <a:lnTo>
                  <a:pt x="2628" y="4429"/>
                </a:lnTo>
                <a:lnTo>
                  <a:pt x="2774" y="4210"/>
                </a:lnTo>
                <a:lnTo>
                  <a:pt x="2944" y="3991"/>
                </a:lnTo>
                <a:lnTo>
                  <a:pt x="3139" y="3772"/>
                </a:lnTo>
                <a:lnTo>
                  <a:pt x="3528" y="3382"/>
                </a:lnTo>
                <a:lnTo>
                  <a:pt x="3966" y="3017"/>
                </a:lnTo>
                <a:lnTo>
                  <a:pt x="4404" y="2701"/>
                </a:lnTo>
                <a:lnTo>
                  <a:pt x="4891" y="2409"/>
                </a:lnTo>
                <a:lnTo>
                  <a:pt x="5134" y="2287"/>
                </a:lnTo>
                <a:lnTo>
                  <a:pt x="5378" y="2166"/>
                </a:lnTo>
                <a:lnTo>
                  <a:pt x="5645" y="2117"/>
                </a:lnTo>
                <a:lnTo>
                  <a:pt x="6035" y="2068"/>
                </a:lnTo>
                <a:lnTo>
                  <a:pt x="6716" y="1995"/>
                </a:lnTo>
                <a:lnTo>
                  <a:pt x="7300" y="1995"/>
                </a:lnTo>
                <a:lnTo>
                  <a:pt x="7324" y="1971"/>
                </a:lnTo>
                <a:close/>
                <a:moveTo>
                  <a:pt x="6935" y="1533"/>
                </a:moveTo>
                <a:lnTo>
                  <a:pt x="6497" y="1582"/>
                </a:lnTo>
                <a:lnTo>
                  <a:pt x="6083" y="1679"/>
                </a:lnTo>
                <a:lnTo>
                  <a:pt x="5864" y="1703"/>
                </a:lnTo>
                <a:lnTo>
                  <a:pt x="5621" y="1752"/>
                </a:lnTo>
                <a:lnTo>
                  <a:pt x="5353" y="1825"/>
                </a:lnTo>
                <a:lnTo>
                  <a:pt x="5110" y="1922"/>
                </a:lnTo>
                <a:lnTo>
                  <a:pt x="4842" y="2044"/>
                </a:lnTo>
                <a:lnTo>
                  <a:pt x="4599" y="2166"/>
                </a:lnTo>
                <a:lnTo>
                  <a:pt x="4112" y="2458"/>
                </a:lnTo>
                <a:lnTo>
                  <a:pt x="3650" y="2774"/>
                </a:lnTo>
                <a:lnTo>
                  <a:pt x="3212" y="3115"/>
                </a:lnTo>
                <a:lnTo>
                  <a:pt x="2823" y="3504"/>
                </a:lnTo>
                <a:lnTo>
                  <a:pt x="2458" y="3918"/>
                </a:lnTo>
                <a:lnTo>
                  <a:pt x="2312" y="4161"/>
                </a:lnTo>
                <a:lnTo>
                  <a:pt x="2166" y="4380"/>
                </a:lnTo>
                <a:lnTo>
                  <a:pt x="2020" y="4623"/>
                </a:lnTo>
                <a:lnTo>
                  <a:pt x="1923" y="4867"/>
                </a:lnTo>
                <a:lnTo>
                  <a:pt x="1801" y="5110"/>
                </a:lnTo>
                <a:lnTo>
                  <a:pt x="1728" y="5378"/>
                </a:lnTo>
                <a:lnTo>
                  <a:pt x="1631" y="5645"/>
                </a:lnTo>
                <a:lnTo>
                  <a:pt x="1582" y="5913"/>
                </a:lnTo>
                <a:lnTo>
                  <a:pt x="1533" y="6181"/>
                </a:lnTo>
                <a:lnTo>
                  <a:pt x="1509" y="6473"/>
                </a:lnTo>
                <a:lnTo>
                  <a:pt x="1509" y="6765"/>
                </a:lnTo>
                <a:lnTo>
                  <a:pt x="1509" y="7057"/>
                </a:lnTo>
                <a:lnTo>
                  <a:pt x="1558" y="7349"/>
                </a:lnTo>
                <a:lnTo>
                  <a:pt x="1606" y="7640"/>
                </a:lnTo>
                <a:lnTo>
                  <a:pt x="1679" y="7932"/>
                </a:lnTo>
                <a:lnTo>
                  <a:pt x="1752" y="8224"/>
                </a:lnTo>
                <a:lnTo>
                  <a:pt x="1874" y="8492"/>
                </a:lnTo>
                <a:lnTo>
                  <a:pt x="1996" y="8760"/>
                </a:lnTo>
                <a:lnTo>
                  <a:pt x="2142" y="9027"/>
                </a:lnTo>
                <a:lnTo>
                  <a:pt x="2312" y="9295"/>
                </a:lnTo>
                <a:lnTo>
                  <a:pt x="2507" y="9538"/>
                </a:lnTo>
                <a:lnTo>
                  <a:pt x="2726" y="9782"/>
                </a:lnTo>
                <a:lnTo>
                  <a:pt x="2944" y="10001"/>
                </a:lnTo>
                <a:lnTo>
                  <a:pt x="3188" y="10195"/>
                </a:lnTo>
                <a:lnTo>
                  <a:pt x="3699" y="10585"/>
                </a:lnTo>
                <a:lnTo>
                  <a:pt x="3991" y="10779"/>
                </a:lnTo>
                <a:lnTo>
                  <a:pt x="4283" y="10950"/>
                </a:lnTo>
                <a:lnTo>
                  <a:pt x="4599" y="11120"/>
                </a:lnTo>
                <a:lnTo>
                  <a:pt x="4915" y="11266"/>
                </a:lnTo>
                <a:lnTo>
                  <a:pt x="5232" y="11412"/>
                </a:lnTo>
                <a:lnTo>
                  <a:pt x="5572" y="11509"/>
                </a:lnTo>
                <a:lnTo>
                  <a:pt x="5889" y="11607"/>
                </a:lnTo>
                <a:lnTo>
                  <a:pt x="6254" y="11680"/>
                </a:lnTo>
                <a:lnTo>
                  <a:pt x="6594" y="11704"/>
                </a:lnTo>
                <a:lnTo>
                  <a:pt x="6959" y="11728"/>
                </a:lnTo>
                <a:lnTo>
                  <a:pt x="7300" y="11680"/>
                </a:lnTo>
                <a:lnTo>
                  <a:pt x="7641" y="11631"/>
                </a:lnTo>
                <a:lnTo>
                  <a:pt x="7981" y="11534"/>
                </a:lnTo>
                <a:lnTo>
                  <a:pt x="8322" y="11436"/>
                </a:lnTo>
                <a:lnTo>
                  <a:pt x="8638" y="11290"/>
                </a:lnTo>
                <a:lnTo>
                  <a:pt x="8955" y="11120"/>
                </a:lnTo>
                <a:lnTo>
                  <a:pt x="9344" y="10877"/>
                </a:lnTo>
                <a:lnTo>
                  <a:pt x="9733" y="10609"/>
                </a:lnTo>
                <a:lnTo>
                  <a:pt x="10074" y="10293"/>
                </a:lnTo>
                <a:lnTo>
                  <a:pt x="10390" y="9976"/>
                </a:lnTo>
                <a:lnTo>
                  <a:pt x="10658" y="9611"/>
                </a:lnTo>
                <a:lnTo>
                  <a:pt x="10925" y="9222"/>
                </a:lnTo>
                <a:lnTo>
                  <a:pt x="11144" y="8808"/>
                </a:lnTo>
                <a:lnTo>
                  <a:pt x="11339" y="8395"/>
                </a:lnTo>
                <a:lnTo>
                  <a:pt x="11509" y="7957"/>
                </a:lnTo>
                <a:lnTo>
                  <a:pt x="11631" y="7519"/>
                </a:lnTo>
                <a:lnTo>
                  <a:pt x="11704" y="7081"/>
                </a:lnTo>
                <a:lnTo>
                  <a:pt x="11753" y="6619"/>
                </a:lnTo>
                <a:lnTo>
                  <a:pt x="11753" y="6156"/>
                </a:lnTo>
                <a:lnTo>
                  <a:pt x="11728" y="5694"/>
                </a:lnTo>
                <a:lnTo>
                  <a:pt x="11655" y="5256"/>
                </a:lnTo>
                <a:lnTo>
                  <a:pt x="11534" y="4794"/>
                </a:lnTo>
                <a:lnTo>
                  <a:pt x="11363" y="4404"/>
                </a:lnTo>
                <a:lnTo>
                  <a:pt x="11169" y="4015"/>
                </a:lnTo>
                <a:lnTo>
                  <a:pt x="10950" y="3650"/>
                </a:lnTo>
                <a:lnTo>
                  <a:pt x="10682" y="3285"/>
                </a:lnTo>
                <a:lnTo>
                  <a:pt x="10390" y="2969"/>
                </a:lnTo>
                <a:lnTo>
                  <a:pt x="10074" y="2677"/>
                </a:lnTo>
                <a:lnTo>
                  <a:pt x="9733" y="2409"/>
                </a:lnTo>
                <a:lnTo>
                  <a:pt x="9393" y="2166"/>
                </a:lnTo>
                <a:lnTo>
                  <a:pt x="9003" y="1971"/>
                </a:lnTo>
                <a:lnTo>
                  <a:pt x="8614" y="1801"/>
                </a:lnTo>
                <a:lnTo>
                  <a:pt x="8200" y="1655"/>
                </a:lnTo>
                <a:lnTo>
                  <a:pt x="7787" y="1582"/>
                </a:lnTo>
                <a:lnTo>
                  <a:pt x="7349" y="1533"/>
                </a:lnTo>
                <a:close/>
                <a:moveTo>
                  <a:pt x="12118" y="11558"/>
                </a:moveTo>
                <a:lnTo>
                  <a:pt x="12142" y="11582"/>
                </a:lnTo>
                <a:lnTo>
                  <a:pt x="11972" y="11777"/>
                </a:lnTo>
                <a:lnTo>
                  <a:pt x="12093" y="11631"/>
                </a:lnTo>
                <a:lnTo>
                  <a:pt x="12118" y="11558"/>
                </a:lnTo>
                <a:close/>
                <a:moveTo>
                  <a:pt x="6789" y="584"/>
                </a:moveTo>
                <a:lnTo>
                  <a:pt x="7154" y="608"/>
                </a:lnTo>
                <a:lnTo>
                  <a:pt x="7519" y="657"/>
                </a:lnTo>
                <a:lnTo>
                  <a:pt x="7884" y="706"/>
                </a:lnTo>
                <a:lnTo>
                  <a:pt x="8225" y="803"/>
                </a:lnTo>
                <a:lnTo>
                  <a:pt x="8565" y="900"/>
                </a:lnTo>
                <a:lnTo>
                  <a:pt x="8906" y="1022"/>
                </a:lnTo>
                <a:lnTo>
                  <a:pt x="9247" y="1144"/>
                </a:lnTo>
                <a:lnTo>
                  <a:pt x="9563" y="1314"/>
                </a:lnTo>
                <a:lnTo>
                  <a:pt x="9879" y="1484"/>
                </a:lnTo>
                <a:lnTo>
                  <a:pt x="10171" y="1679"/>
                </a:lnTo>
                <a:lnTo>
                  <a:pt x="10439" y="1874"/>
                </a:lnTo>
                <a:lnTo>
                  <a:pt x="10707" y="2093"/>
                </a:lnTo>
                <a:lnTo>
                  <a:pt x="10950" y="2312"/>
                </a:lnTo>
                <a:lnTo>
                  <a:pt x="11193" y="2555"/>
                </a:lnTo>
                <a:lnTo>
                  <a:pt x="11485" y="2896"/>
                </a:lnTo>
                <a:lnTo>
                  <a:pt x="11753" y="3261"/>
                </a:lnTo>
                <a:lnTo>
                  <a:pt x="11996" y="3626"/>
                </a:lnTo>
                <a:lnTo>
                  <a:pt x="12191" y="4015"/>
                </a:lnTo>
                <a:lnTo>
                  <a:pt x="12361" y="4404"/>
                </a:lnTo>
                <a:lnTo>
                  <a:pt x="12507" y="4818"/>
                </a:lnTo>
                <a:lnTo>
                  <a:pt x="12629" y="5232"/>
                </a:lnTo>
                <a:lnTo>
                  <a:pt x="12702" y="5645"/>
                </a:lnTo>
                <a:lnTo>
                  <a:pt x="12750" y="6059"/>
                </a:lnTo>
                <a:lnTo>
                  <a:pt x="12775" y="6473"/>
                </a:lnTo>
                <a:lnTo>
                  <a:pt x="12775" y="6911"/>
                </a:lnTo>
                <a:lnTo>
                  <a:pt x="12726" y="7324"/>
                </a:lnTo>
                <a:lnTo>
                  <a:pt x="12653" y="7762"/>
                </a:lnTo>
                <a:lnTo>
                  <a:pt x="12556" y="8176"/>
                </a:lnTo>
                <a:lnTo>
                  <a:pt x="12434" y="8589"/>
                </a:lnTo>
                <a:lnTo>
                  <a:pt x="12264" y="9003"/>
                </a:lnTo>
                <a:lnTo>
                  <a:pt x="12045" y="9465"/>
                </a:lnTo>
                <a:lnTo>
                  <a:pt x="11801" y="9903"/>
                </a:lnTo>
                <a:lnTo>
                  <a:pt x="11534" y="10293"/>
                </a:lnTo>
                <a:lnTo>
                  <a:pt x="11217" y="10682"/>
                </a:lnTo>
                <a:lnTo>
                  <a:pt x="10901" y="11047"/>
                </a:lnTo>
                <a:lnTo>
                  <a:pt x="10536" y="11388"/>
                </a:lnTo>
                <a:lnTo>
                  <a:pt x="10171" y="11680"/>
                </a:lnTo>
                <a:lnTo>
                  <a:pt x="9782" y="11947"/>
                </a:lnTo>
                <a:lnTo>
                  <a:pt x="9368" y="12191"/>
                </a:lnTo>
                <a:lnTo>
                  <a:pt x="8930" y="12385"/>
                </a:lnTo>
                <a:lnTo>
                  <a:pt x="8468" y="12556"/>
                </a:lnTo>
                <a:lnTo>
                  <a:pt x="8006" y="12677"/>
                </a:lnTo>
                <a:lnTo>
                  <a:pt x="7543" y="12750"/>
                </a:lnTo>
                <a:lnTo>
                  <a:pt x="7032" y="12775"/>
                </a:lnTo>
                <a:lnTo>
                  <a:pt x="6546" y="12775"/>
                </a:lnTo>
                <a:lnTo>
                  <a:pt x="6035" y="12702"/>
                </a:lnTo>
                <a:lnTo>
                  <a:pt x="5597" y="12604"/>
                </a:lnTo>
                <a:lnTo>
                  <a:pt x="5159" y="12483"/>
                </a:lnTo>
                <a:lnTo>
                  <a:pt x="4721" y="12337"/>
                </a:lnTo>
                <a:lnTo>
                  <a:pt x="4307" y="12166"/>
                </a:lnTo>
                <a:lnTo>
                  <a:pt x="3893" y="11947"/>
                </a:lnTo>
                <a:lnTo>
                  <a:pt x="3504" y="11728"/>
                </a:lnTo>
                <a:lnTo>
                  <a:pt x="3115" y="11485"/>
                </a:lnTo>
                <a:lnTo>
                  <a:pt x="2774" y="11193"/>
                </a:lnTo>
                <a:lnTo>
                  <a:pt x="2434" y="10901"/>
                </a:lnTo>
                <a:lnTo>
                  <a:pt x="2117" y="10560"/>
                </a:lnTo>
                <a:lnTo>
                  <a:pt x="1825" y="10220"/>
                </a:lnTo>
                <a:lnTo>
                  <a:pt x="1558" y="9855"/>
                </a:lnTo>
                <a:lnTo>
                  <a:pt x="1314" y="9465"/>
                </a:lnTo>
                <a:lnTo>
                  <a:pt x="1095" y="9052"/>
                </a:lnTo>
                <a:lnTo>
                  <a:pt x="925" y="8638"/>
                </a:lnTo>
                <a:lnTo>
                  <a:pt x="779" y="8200"/>
                </a:lnTo>
                <a:lnTo>
                  <a:pt x="682" y="7811"/>
                </a:lnTo>
                <a:lnTo>
                  <a:pt x="609" y="7446"/>
                </a:lnTo>
                <a:lnTo>
                  <a:pt x="560" y="7081"/>
                </a:lnTo>
                <a:lnTo>
                  <a:pt x="560" y="6716"/>
                </a:lnTo>
                <a:lnTo>
                  <a:pt x="560" y="6351"/>
                </a:lnTo>
                <a:lnTo>
                  <a:pt x="584" y="5986"/>
                </a:lnTo>
                <a:lnTo>
                  <a:pt x="633" y="5645"/>
                </a:lnTo>
                <a:lnTo>
                  <a:pt x="706" y="5305"/>
                </a:lnTo>
                <a:lnTo>
                  <a:pt x="803" y="4964"/>
                </a:lnTo>
                <a:lnTo>
                  <a:pt x="925" y="4648"/>
                </a:lnTo>
                <a:lnTo>
                  <a:pt x="1047" y="4307"/>
                </a:lnTo>
                <a:lnTo>
                  <a:pt x="1217" y="3991"/>
                </a:lnTo>
                <a:lnTo>
                  <a:pt x="1387" y="3674"/>
                </a:lnTo>
                <a:lnTo>
                  <a:pt x="1606" y="3382"/>
                </a:lnTo>
                <a:lnTo>
                  <a:pt x="1825" y="3090"/>
                </a:lnTo>
                <a:lnTo>
                  <a:pt x="2069" y="2798"/>
                </a:lnTo>
                <a:lnTo>
                  <a:pt x="2361" y="2506"/>
                </a:lnTo>
                <a:lnTo>
                  <a:pt x="2726" y="2190"/>
                </a:lnTo>
                <a:lnTo>
                  <a:pt x="3163" y="1849"/>
                </a:lnTo>
                <a:lnTo>
                  <a:pt x="3674" y="1509"/>
                </a:lnTo>
                <a:lnTo>
                  <a:pt x="4210" y="1217"/>
                </a:lnTo>
                <a:lnTo>
                  <a:pt x="4502" y="1071"/>
                </a:lnTo>
                <a:lnTo>
                  <a:pt x="4794" y="949"/>
                </a:lnTo>
                <a:lnTo>
                  <a:pt x="5110" y="852"/>
                </a:lnTo>
                <a:lnTo>
                  <a:pt x="5402" y="754"/>
                </a:lnTo>
                <a:lnTo>
                  <a:pt x="5718" y="681"/>
                </a:lnTo>
                <a:lnTo>
                  <a:pt x="6035" y="633"/>
                </a:lnTo>
                <a:lnTo>
                  <a:pt x="6400" y="608"/>
                </a:lnTo>
                <a:lnTo>
                  <a:pt x="6789" y="584"/>
                </a:lnTo>
                <a:close/>
                <a:moveTo>
                  <a:pt x="11704" y="10998"/>
                </a:moveTo>
                <a:lnTo>
                  <a:pt x="11923" y="11315"/>
                </a:lnTo>
                <a:lnTo>
                  <a:pt x="11874" y="11339"/>
                </a:lnTo>
                <a:lnTo>
                  <a:pt x="11850" y="11363"/>
                </a:lnTo>
                <a:lnTo>
                  <a:pt x="11607" y="11607"/>
                </a:lnTo>
                <a:lnTo>
                  <a:pt x="11339" y="11826"/>
                </a:lnTo>
                <a:lnTo>
                  <a:pt x="11071" y="11996"/>
                </a:lnTo>
                <a:lnTo>
                  <a:pt x="10950" y="12093"/>
                </a:lnTo>
                <a:lnTo>
                  <a:pt x="10925" y="12166"/>
                </a:lnTo>
                <a:lnTo>
                  <a:pt x="10901" y="12239"/>
                </a:lnTo>
                <a:lnTo>
                  <a:pt x="10901" y="12264"/>
                </a:lnTo>
                <a:lnTo>
                  <a:pt x="10974" y="12288"/>
                </a:lnTo>
                <a:lnTo>
                  <a:pt x="11047" y="12288"/>
                </a:lnTo>
                <a:lnTo>
                  <a:pt x="11217" y="12264"/>
                </a:lnTo>
                <a:lnTo>
                  <a:pt x="11363" y="12191"/>
                </a:lnTo>
                <a:lnTo>
                  <a:pt x="11509" y="12093"/>
                </a:lnTo>
                <a:lnTo>
                  <a:pt x="11826" y="11899"/>
                </a:lnTo>
                <a:lnTo>
                  <a:pt x="11972" y="11777"/>
                </a:lnTo>
                <a:lnTo>
                  <a:pt x="11850" y="11899"/>
                </a:lnTo>
                <a:lnTo>
                  <a:pt x="11728" y="11996"/>
                </a:lnTo>
                <a:lnTo>
                  <a:pt x="11485" y="12191"/>
                </a:lnTo>
                <a:lnTo>
                  <a:pt x="11363" y="12288"/>
                </a:lnTo>
                <a:lnTo>
                  <a:pt x="11339" y="12361"/>
                </a:lnTo>
                <a:lnTo>
                  <a:pt x="11339" y="12434"/>
                </a:lnTo>
                <a:lnTo>
                  <a:pt x="11363" y="12483"/>
                </a:lnTo>
                <a:lnTo>
                  <a:pt x="11412" y="12531"/>
                </a:lnTo>
                <a:lnTo>
                  <a:pt x="11485" y="12556"/>
                </a:lnTo>
                <a:lnTo>
                  <a:pt x="11558" y="12531"/>
                </a:lnTo>
                <a:lnTo>
                  <a:pt x="11728" y="12483"/>
                </a:lnTo>
                <a:lnTo>
                  <a:pt x="11874" y="12385"/>
                </a:lnTo>
                <a:lnTo>
                  <a:pt x="12020" y="12288"/>
                </a:lnTo>
                <a:lnTo>
                  <a:pt x="12239" y="12118"/>
                </a:lnTo>
                <a:lnTo>
                  <a:pt x="12361" y="12020"/>
                </a:lnTo>
                <a:lnTo>
                  <a:pt x="12434" y="11899"/>
                </a:lnTo>
                <a:lnTo>
                  <a:pt x="12507" y="11947"/>
                </a:lnTo>
                <a:lnTo>
                  <a:pt x="12288" y="12142"/>
                </a:lnTo>
                <a:lnTo>
                  <a:pt x="12069" y="12337"/>
                </a:lnTo>
                <a:lnTo>
                  <a:pt x="11826" y="12556"/>
                </a:lnTo>
                <a:lnTo>
                  <a:pt x="11728" y="12677"/>
                </a:lnTo>
                <a:lnTo>
                  <a:pt x="11655" y="12823"/>
                </a:lnTo>
                <a:lnTo>
                  <a:pt x="11631" y="12896"/>
                </a:lnTo>
                <a:lnTo>
                  <a:pt x="11680" y="12969"/>
                </a:lnTo>
                <a:lnTo>
                  <a:pt x="11753" y="12994"/>
                </a:lnTo>
                <a:lnTo>
                  <a:pt x="11826" y="12994"/>
                </a:lnTo>
                <a:lnTo>
                  <a:pt x="11972" y="12945"/>
                </a:lnTo>
                <a:lnTo>
                  <a:pt x="12118" y="12848"/>
                </a:lnTo>
                <a:lnTo>
                  <a:pt x="12385" y="12629"/>
                </a:lnTo>
                <a:lnTo>
                  <a:pt x="12604" y="12458"/>
                </a:lnTo>
                <a:lnTo>
                  <a:pt x="12823" y="12264"/>
                </a:lnTo>
                <a:lnTo>
                  <a:pt x="12872" y="12312"/>
                </a:lnTo>
                <a:lnTo>
                  <a:pt x="12604" y="12702"/>
                </a:lnTo>
                <a:lnTo>
                  <a:pt x="12483" y="12848"/>
                </a:lnTo>
                <a:lnTo>
                  <a:pt x="12361" y="12969"/>
                </a:lnTo>
                <a:lnTo>
                  <a:pt x="12215" y="13067"/>
                </a:lnTo>
                <a:lnTo>
                  <a:pt x="12093" y="13213"/>
                </a:lnTo>
                <a:lnTo>
                  <a:pt x="12093" y="13261"/>
                </a:lnTo>
                <a:lnTo>
                  <a:pt x="12093" y="13310"/>
                </a:lnTo>
                <a:lnTo>
                  <a:pt x="12118" y="13334"/>
                </a:lnTo>
                <a:lnTo>
                  <a:pt x="12166" y="13359"/>
                </a:lnTo>
                <a:lnTo>
                  <a:pt x="12312" y="13359"/>
                </a:lnTo>
                <a:lnTo>
                  <a:pt x="12458" y="13334"/>
                </a:lnTo>
                <a:lnTo>
                  <a:pt x="12604" y="13261"/>
                </a:lnTo>
                <a:lnTo>
                  <a:pt x="12750" y="13140"/>
                </a:lnTo>
                <a:lnTo>
                  <a:pt x="12896" y="13042"/>
                </a:lnTo>
                <a:lnTo>
                  <a:pt x="12994" y="12896"/>
                </a:lnTo>
                <a:lnTo>
                  <a:pt x="13115" y="12750"/>
                </a:lnTo>
                <a:lnTo>
                  <a:pt x="13188" y="12604"/>
                </a:lnTo>
                <a:lnTo>
                  <a:pt x="13505" y="12872"/>
                </a:lnTo>
                <a:lnTo>
                  <a:pt x="13407" y="12945"/>
                </a:lnTo>
                <a:lnTo>
                  <a:pt x="13310" y="13018"/>
                </a:lnTo>
                <a:lnTo>
                  <a:pt x="13115" y="13213"/>
                </a:lnTo>
                <a:lnTo>
                  <a:pt x="12896" y="13359"/>
                </a:lnTo>
                <a:lnTo>
                  <a:pt x="12677" y="13529"/>
                </a:lnTo>
                <a:lnTo>
                  <a:pt x="12653" y="13553"/>
                </a:lnTo>
                <a:lnTo>
                  <a:pt x="12629" y="13602"/>
                </a:lnTo>
                <a:lnTo>
                  <a:pt x="12653" y="13651"/>
                </a:lnTo>
                <a:lnTo>
                  <a:pt x="12677" y="13699"/>
                </a:lnTo>
                <a:lnTo>
                  <a:pt x="12750" y="13724"/>
                </a:lnTo>
                <a:lnTo>
                  <a:pt x="12848" y="13748"/>
                </a:lnTo>
                <a:lnTo>
                  <a:pt x="12921" y="13748"/>
                </a:lnTo>
                <a:lnTo>
                  <a:pt x="12994" y="13724"/>
                </a:lnTo>
                <a:lnTo>
                  <a:pt x="13140" y="13651"/>
                </a:lnTo>
                <a:lnTo>
                  <a:pt x="13286" y="13578"/>
                </a:lnTo>
                <a:lnTo>
                  <a:pt x="13407" y="13480"/>
                </a:lnTo>
                <a:lnTo>
                  <a:pt x="13553" y="13383"/>
                </a:lnTo>
                <a:lnTo>
                  <a:pt x="13675" y="13237"/>
                </a:lnTo>
                <a:lnTo>
                  <a:pt x="13724" y="13164"/>
                </a:lnTo>
                <a:lnTo>
                  <a:pt x="13748" y="13091"/>
                </a:lnTo>
                <a:lnTo>
                  <a:pt x="13943" y="13286"/>
                </a:lnTo>
                <a:lnTo>
                  <a:pt x="13918" y="13286"/>
                </a:lnTo>
                <a:lnTo>
                  <a:pt x="13772" y="13383"/>
                </a:lnTo>
                <a:lnTo>
                  <a:pt x="13675" y="13505"/>
                </a:lnTo>
                <a:lnTo>
                  <a:pt x="13456" y="13748"/>
                </a:lnTo>
                <a:lnTo>
                  <a:pt x="13237" y="13967"/>
                </a:lnTo>
                <a:lnTo>
                  <a:pt x="13140" y="14064"/>
                </a:lnTo>
                <a:lnTo>
                  <a:pt x="13067" y="14210"/>
                </a:lnTo>
                <a:lnTo>
                  <a:pt x="13042" y="14235"/>
                </a:lnTo>
                <a:lnTo>
                  <a:pt x="13067" y="14259"/>
                </a:lnTo>
                <a:lnTo>
                  <a:pt x="13067" y="14308"/>
                </a:lnTo>
                <a:lnTo>
                  <a:pt x="13115" y="14308"/>
                </a:lnTo>
                <a:lnTo>
                  <a:pt x="13261" y="14259"/>
                </a:lnTo>
                <a:lnTo>
                  <a:pt x="13407" y="14210"/>
                </a:lnTo>
                <a:lnTo>
                  <a:pt x="13651" y="14040"/>
                </a:lnTo>
                <a:lnTo>
                  <a:pt x="13797" y="13918"/>
                </a:lnTo>
                <a:lnTo>
                  <a:pt x="13943" y="13797"/>
                </a:lnTo>
                <a:lnTo>
                  <a:pt x="14064" y="13626"/>
                </a:lnTo>
                <a:lnTo>
                  <a:pt x="14137" y="13480"/>
                </a:lnTo>
                <a:lnTo>
                  <a:pt x="14332" y="13675"/>
                </a:lnTo>
                <a:lnTo>
                  <a:pt x="14186" y="13918"/>
                </a:lnTo>
                <a:lnTo>
                  <a:pt x="14089" y="14040"/>
                </a:lnTo>
                <a:lnTo>
                  <a:pt x="13991" y="14137"/>
                </a:lnTo>
                <a:lnTo>
                  <a:pt x="13870" y="14235"/>
                </a:lnTo>
                <a:lnTo>
                  <a:pt x="13748" y="14308"/>
                </a:lnTo>
                <a:lnTo>
                  <a:pt x="13626" y="14381"/>
                </a:lnTo>
                <a:lnTo>
                  <a:pt x="13505" y="14454"/>
                </a:lnTo>
                <a:lnTo>
                  <a:pt x="13505" y="14502"/>
                </a:lnTo>
                <a:lnTo>
                  <a:pt x="13480" y="14527"/>
                </a:lnTo>
                <a:lnTo>
                  <a:pt x="13505" y="14600"/>
                </a:lnTo>
                <a:lnTo>
                  <a:pt x="13602" y="14648"/>
                </a:lnTo>
                <a:lnTo>
                  <a:pt x="13675" y="14673"/>
                </a:lnTo>
                <a:lnTo>
                  <a:pt x="13772" y="14673"/>
                </a:lnTo>
                <a:lnTo>
                  <a:pt x="13894" y="14648"/>
                </a:lnTo>
                <a:lnTo>
                  <a:pt x="14089" y="14551"/>
                </a:lnTo>
                <a:lnTo>
                  <a:pt x="14235" y="14454"/>
                </a:lnTo>
                <a:lnTo>
                  <a:pt x="14356" y="14356"/>
                </a:lnTo>
                <a:lnTo>
                  <a:pt x="14454" y="14235"/>
                </a:lnTo>
                <a:lnTo>
                  <a:pt x="14575" y="14113"/>
                </a:lnTo>
                <a:lnTo>
                  <a:pt x="14648" y="13967"/>
                </a:lnTo>
                <a:lnTo>
                  <a:pt x="14867" y="14210"/>
                </a:lnTo>
                <a:lnTo>
                  <a:pt x="14843" y="14210"/>
                </a:lnTo>
                <a:lnTo>
                  <a:pt x="14721" y="14259"/>
                </a:lnTo>
                <a:lnTo>
                  <a:pt x="14624" y="14332"/>
                </a:lnTo>
                <a:lnTo>
                  <a:pt x="14454" y="14527"/>
                </a:lnTo>
                <a:lnTo>
                  <a:pt x="14235" y="14746"/>
                </a:lnTo>
                <a:lnTo>
                  <a:pt x="14113" y="14867"/>
                </a:lnTo>
                <a:lnTo>
                  <a:pt x="13991" y="14940"/>
                </a:lnTo>
                <a:lnTo>
                  <a:pt x="13967" y="14989"/>
                </a:lnTo>
                <a:lnTo>
                  <a:pt x="13967" y="15038"/>
                </a:lnTo>
                <a:lnTo>
                  <a:pt x="14016" y="15086"/>
                </a:lnTo>
                <a:lnTo>
                  <a:pt x="14064" y="15086"/>
                </a:lnTo>
                <a:lnTo>
                  <a:pt x="14356" y="15013"/>
                </a:lnTo>
                <a:lnTo>
                  <a:pt x="14478" y="14940"/>
                </a:lnTo>
                <a:lnTo>
                  <a:pt x="14624" y="14867"/>
                </a:lnTo>
                <a:lnTo>
                  <a:pt x="14867" y="14648"/>
                </a:lnTo>
                <a:lnTo>
                  <a:pt x="14965" y="14527"/>
                </a:lnTo>
                <a:lnTo>
                  <a:pt x="15038" y="14405"/>
                </a:lnTo>
                <a:lnTo>
                  <a:pt x="15038" y="14381"/>
                </a:lnTo>
                <a:lnTo>
                  <a:pt x="15330" y="14673"/>
                </a:lnTo>
                <a:lnTo>
                  <a:pt x="15111" y="14867"/>
                </a:lnTo>
                <a:lnTo>
                  <a:pt x="14892" y="15062"/>
                </a:lnTo>
                <a:lnTo>
                  <a:pt x="14648" y="15232"/>
                </a:lnTo>
                <a:lnTo>
                  <a:pt x="14527" y="15330"/>
                </a:lnTo>
                <a:lnTo>
                  <a:pt x="14429" y="15427"/>
                </a:lnTo>
                <a:lnTo>
                  <a:pt x="14405" y="15451"/>
                </a:lnTo>
                <a:lnTo>
                  <a:pt x="14405" y="15500"/>
                </a:lnTo>
                <a:lnTo>
                  <a:pt x="14429" y="15524"/>
                </a:lnTo>
                <a:lnTo>
                  <a:pt x="14454" y="15549"/>
                </a:lnTo>
                <a:lnTo>
                  <a:pt x="14624" y="15573"/>
                </a:lnTo>
                <a:lnTo>
                  <a:pt x="14770" y="15549"/>
                </a:lnTo>
                <a:lnTo>
                  <a:pt x="14940" y="15476"/>
                </a:lnTo>
                <a:lnTo>
                  <a:pt x="15086" y="15378"/>
                </a:lnTo>
                <a:lnTo>
                  <a:pt x="15232" y="15281"/>
                </a:lnTo>
                <a:lnTo>
                  <a:pt x="15354" y="15159"/>
                </a:lnTo>
                <a:lnTo>
                  <a:pt x="15573" y="14916"/>
                </a:lnTo>
                <a:lnTo>
                  <a:pt x="15743" y="15111"/>
                </a:lnTo>
                <a:lnTo>
                  <a:pt x="15476" y="15378"/>
                </a:lnTo>
                <a:lnTo>
                  <a:pt x="15330" y="15476"/>
                </a:lnTo>
                <a:lnTo>
                  <a:pt x="15184" y="15573"/>
                </a:lnTo>
                <a:lnTo>
                  <a:pt x="15038" y="15670"/>
                </a:lnTo>
                <a:lnTo>
                  <a:pt x="14892" y="15792"/>
                </a:lnTo>
                <a:lnTo>
                  <a:pt x="14843" y="15840"/>
                </a:lnTo>
                <a:lnTo>
                  <a:pt x="14867" y="15913"/>
                </a:lnTo>
                <a:lnTo>
                  <a:pt x="14892" y="15986"/>
                </a:lnTo>
                <a:lnTo>
                  <a:pt x="14940" y="16011"/>
                </a:lnTo>
                <a:lnTo>
                  <a:pt x="15038" y="16035"/>
                </a:lnTo>
                <a:lnTo>
                  <a:pt x="15159" y="16011"/>
                </a:lnTo>
                <a:lnTo>
                  <a:pt x="15354" y="15962"/>
                </a:lnTo>
                <a:lnTo>
                  <a:pt x="15524" y="15865"/>
                </a:lnTo>
                <a:lnTo>
                  <a:pt x="15695" y="15767"/>
                </a:lnTo>
                <a:lnTo>
                  <a:pt x="15889" y="15597"/>
                </a:lnTo>
                <a:lnTo>
                  <a:pt x="16060" y="15427"/>
                </a:lnTo>
                <a:lnTo>
                  <a:pt x="16352" y="15694"/>
                </a:lnTo>
                <a:lnTo>
                  <a:pt x="16181" y="15865"/>
                </a:lnTo>
                <a:lnTo>
                  <a:pt x="16011" y="16011"/>
                </a:lnTo>
                <a:lnTo>
                  <a:pt x="15743" y="16157"/>
                </a:lnTo>
                <a:lnTo>
                  <a:pt x="15500" y="16303"/>
                </a:lnTo>
                <a:lnTo>
                  <a:pt x="15451" y="16327"/>
                </a:lnTo>
                <a:lnTo>
                  <a:pt x="15451" y="16376"/>
                </a:lnTo>
                <a:lnTo>
                  <a:pt x="15476" y="16400"/>
                </a:lnTo>
                <a:lnTo>
                  <a:pt x="15524" y="16424"/>
                </a:lnTo>
                <a:lnTo>
                  <a:pt x="15719" y="16424"/>
                </a:lnTo>
                <a:lnTo>
                  <a:pt x="15889" y="16449"/>
                </a:lnTo>
                <a:lnTo>
                  <a:pt x="16084" y="16400"/>
                </a:lnTo>
                <a:lnTo>
                  <a:pt x="16254" y="16351"/>
                </a:lnTo>
                <a:lnTo>
                  <a:pt x="16400" y="16254"/>
                </a:lnTo>
                <a:lnTo>
                  <a:pt x="16522" y="16157"/>
                </a:lnTo>
                <a:lnTo>
                  <a:pt x="16498" y="16254"/>
                </a:lnTo>
                <a:lnTo>
                  <a:pt x="16400" y="16376"/>
                </a:lnTo>
                <a:lnTo>
                  <a:pt x="16279" y="16473"/>
                </a:lnTo>
                <a:lnTo>
                  <a:pt x="16133" y="16546"/>
                </a:lnTo>
                <a:lnTo>
                  <a:pt x="15987" y="16619"/>
                </a:lnTo>
                <a:lnTo>
                  <a:pt x="15768" y="16668"/>
                </a:lnTo>
                <a:lnTo>
                  <a:pt x="15451" y="16765"/>
                </a:lnTo>
                <a:lnTo>
                  <a:pt x="15427" y="16692"/>
                </a:lnTo>
                <a:lnTo>
                  <a:pt x="15354" y="16643"/>
                </a:lnTo>
                <a:lnTo>
                  <a:pt x="15208" y="16546"/>
                </a:lnTo>
                <a:lnTo>
                  <a:pt x="15062" y="16400"/>
                </a:lnTo>
                <a:lnTo>
                  <a:pt x="14770" y="16132"/>
                </a:lnTo>
                <a:lnTo>
                  <a:pt x="14016" y="15524"/>
                </a:lnTo>
                <a:lnTo>
                  <a:pt x="13626" y="15159"/>
                </a:lnTo>
                <a:lnTo>
                  <a:pt x="13261" y="14770"/>
                </a:lnTo>
                <a:lnTo>
                  <a:pt x="12556" y="14016"/>
                </a:lnTo>
                <a:lnTo>
                  <a:pt x="12312" y="13772"/>
                </a:lnTo>
                <a:lnTo>
                  <a:pt x="12045" y="13553"/>
                </a:lnTo>
                <a:lnTo>
                  <a:pt x="11485" y="13140"/>
                </a:lnTo>
                <a:lnTo>
                  <a:pt x="11217" y="12921"/>
                </a:lnTo>
                <a:lnTo>
                  <a:pt x="10950" y="12677"/>
                </a:lnTo>
                <a:lnTo>
                  <a:pt x="10707" y="12434"/>
                </a:lnTo>
                <a:lnTo>
                  <a:pt x="10512" y="12166"/>
                </a:lnTo>
                <a:lnTo>
                  <a:pt x="10828" y="11899"/>
                </a:lnTo>
                <a:lnTo>
                  <a:pt x="11144" y="11607"/>
                </a:lnTo>
                <a:lnTo>
                  <a:pt x="11436" y="11315"/>
                </a:lnTo>
                <a:lnTo>
                  <a:pt x="11704" y="10998"/>
                </a:lnTo>
                <a:close/>
                <a:moveTo>
                  <a:pt x="6400" y="0"/>
                </a:moveTo>
                <a:lnTo>
                  <a:pt x="5791" y="73"/>
                </a:lnTo>
                <a:lnTo>
                  <a:pt x="5183" y="170"/>
                </a:lnTo>
                <a:lnTo>
                  <a:pt x="4891" y="243"/>
                </a:lnTo>
                <a:lnTo>
                  <a:pt x="4599" y="341"/>
                </a:lnTo>
                <a:lnTo>
                  <a:pt x="4258" y="462"/>
                </a:lnTo>
                <a:lnTo>
                  <a:pt x="3918" y="633"/>
                </a:lnTo>
                <a:lnTo>
                  <a:pt x="3601" y="827"/>
                </a:lnTo>
                <a:lnTo>
                  <a:pt x="3285" y="1022"/>
                </a:lnTo>
                <a:lnTo>
                  <a:pt x="2969" y="1241"/>
                </a:lnTo>
                <a:lnTo>
                  <a:pt x="2677" y="1484"/>
                </a:lnTo>
                <a:lnTo>
                  <a:pt x="2117" y="1971"/>
                </a:lnTo>
                <a:lnTo>
                  <a:pt x="1850" y="2239"/>
                </a:lnTo>
                <a:lnTo>
                  <a:pt x="1606" y="2506"/>
                </a:lnTo>
                <a:lnTo>
                  <a:pt x="1363" y="2798"/>
                </a:lnTo>
                <a:lnTo>
                  <a:pt x="1168" y="3066"/>
                </a:lnTo>
                <a:lnTo>
                  <a:pt x="949" y="3382"/>
                </a:lnTo>
                <a:lnTo>
                  <a:pt x="779" y="3699"/>
                </a:lnTo>
                <a:lnTo>
                  <a:pt x="609" y="4015"/>
                </a:lnTo>
                <a:lnTo>
                  <a:pt x="463" y="4331"/>
                </a:lnTo>
                <a:lnTo>
                  <a:pt x="341" y="4672"/>
                </a:lnTo>
                <a:lnTo>
                  <a:pt x="244" y="5013"/>
                </a:lnTo>
                <a:lnTo>
                  <a:pt x="146" y="5353"/>
                </a:lnTo>
                <a:lnTo>
                  <a:pt x="73" y="5718"/>
                </a:lnTo>
                <a:lnTo>
                  <a:pt x="25" y="6083"/>
                </a:lnTo>
                <a:lnTo>
                  <a:pt x="0" y="6448"/>
                </a:lnTo>
                <a:lnTo>
                  <a:pt x="0" y="6813"/>
                </a:lnTo>
                <a:lnTo>
                  <a:pt x="0" y="7203"/>
                </a:lnTo>
                <a:lnTo>
                  <a:pt x="25" y="7592"/>
                </a:lnTo>
                <a:lnTo>
                  <a:pt x="98" y="7957"/>
                </a:lnTo>
                <a:lnTo>
                  <a:pt x="171" y="8346"/>
                </a:lnTo>
                <a:lnTo>
                  <a:pt x="268" y="8711"/>
                </a:lnTo>
                <a:lnTo>
                  <a:pt x="390" y="9076"/>
                </a:lnTo>
                <a:lnTo>
                  <a:pt x="560" y="9441"/>
                </a:lnTo>
                <a:lnTo>
                  <a:pt x="730" y="9782"/>
                </a:lnTo>
                <a:lnTo>
                  <a:pt x="925" y="10122"/>
                </a:lnTo>
                <a:lnTo>
                  <a:pt x="1168" y="10463"/>
                </a:lnTo>
                <a:lnTo>
                  <a:pt x="1436" y="10804"/>
                </a:lnTo>
                <a:lnTo>
                  <a:pt x="1704" y="11096"/>
                </a:lnTo>
                <a:lnTo>
                  <a:pt x="1996" y="11363"/>
                </a:lnTo>
                <a:lnTo>
                  <a:pt x="2312" y="11631"/>
                </a:lnTo>
                <a:lnTo>
                  <a:pt x="2628" y="11874"/>
                </a:lnTo>
                <a:lnTo>
                  <a:pt x="2969" y="12093"/>
                </a:lnTo>
                <a:lnTo>
                  <a:pt x="3334" y="12312"/>
                </a:lnTo>
                <a:lnTo>
                  <a:pt x="3747" y="12531"/>
                </a:lnTo>
                <a:lnTo>
                  <a:pt x="4161" y="12726"/>
                </a:lnTo>
                <a:lnTo>
                  <a:pt x="4599" y="12896"/>
                </a:lnTo>
                <a:lnTo>
                  <a:pt x="5037" y="13042"/>
                </a:lnTo>
                <a:lnTo>
                  <a:pt x="5499" y="13164"/>
                </a:lnTo>
                <a:lnTo>
                  <a:pt x="5937" y="13261"/>
                </a:lnTo>
                <a:lnTo>
                  <a:pt x="6400" y="13334"/>
                </a:lnTo>
                <a:lnTo>
                  <a:pt x="6862" y="13383"/>
                </a:lnTo>
                <a:lnTo>
                  <a:pt x="7324" y="13383"/>
                </a:lnTo>
                <a:lnTo>
                  <a:pt x="7787" y="13334"/>
                </a:lnTo>
                <a:lnTo>
                  <a:pt x="8225" y="13261"/>
                </a:lnTo>
                <a:lnTo>
                  <a:pt x="8638" y="13140"/>
                </a:lnTo>
                <a:lnTo>
                  <a:pt x="9076" y="12994"/>
                </a:lnTo>
                <a:lnTo>
                  <a:pt x="9466" y="12799"/>
                </a:lnTo>
                <a:lnTo>
                  <a:pt x="9879" y="12580"/>
                </a:lnTo>
                <a:lnTo>
                  <a:pt x="10269" y="12337"/>
                </a:lnTo>
                <a:lnTo>
                  <a:pt x="10293" y="12458"/>
                </a:lnTo>
                <a:lnTo>
                  <a:pt x="10317" y="12580"/>
                </a:lnTo>
                <a:lnTo>
                  <a:pt x="10390" y="12677"/>
                </a:lnTo>
                <a:lnTo>
                  <a:pt x="10463" y="12775"/>
                </a:lnTo>
                <a:lnTo>
                  <a:pt x="10658" y="12969"/>
                </a:lnTo>
                <a:lnTo>
                  <a:pt x="10828" y="13140"/>
                </a:lnTo>
                <a:lnTo>
                  <a:pt x="11120" y="13383"/>
                </a:lnTo>
                <a:lnTo>
                  <a:pt x="11412" y="13602"/>
                </a:lnTo>
                <a:lnTo>
                  <a:pt x="11704" y="13845"/>
                </a:lnTo>
                <a:lnTo>
                  <a:pt x="11972" y="14089"/>
                </a:lnTo>
                <a:lnTo>
                  <a:pt x="12385" y="14502"/>
                </a:lnTo>
                <a:lnTo>
                  <a:pt x="12775" y="14916"/>
                </a:lnTo>
                <a:lnTo>
                  <a:pt x="13164" y="15330"/>
                </a:lnTo>
                <a:lnTo>
                  <a:pt x="13553" y="15743"/>
                </a:lnTo>
                <a:lnTo>
                  <a:pt x="13772" y="15938"/>
                </a:lnTo>
                <a:lnTo>
                  <a:pt x="13991" y="16132"/>
                </a:lnTo>
                <a:lnTo>
                  <a:pt x="14429" y="16473"/>
                </a:lnTo>
                <a:lnTo>
                  <a:pt x="14770" y="16789"/>
                </a:lnTo>
                <a:lnTo>
                  <a:pt x="14916" y="16935"/>
                </a:lnTo>
                <a:lnTo>
                  <a:pt x="15111" y="17081"/>
                </a:lnTo>
                <a:lnTo>
                  <a:pt x="15184" y="17106"/>
                </a:lnTo>
                <a:lnTo>
                  <a:pt x="15232" y="17154"/>
                </a:lnTo>
                <a:lnTo>
                  <a:pt x="15305" y="17179"/>
                </a:lnTo>
                <a:lnTo>
                  <a:pt x="15451" y="17227"/>
                </a:lnTo>
                <a:lnTo>
                  <a:pt x="15646" y="17203"/>
                </a:lnTo>
                <a:lnTo>
                  <a:pt x="15841" y="17179"/>
                </a:lnTo>
                <a:lnTo>
                  <a:pt x="16035" y="17106"/>
                </a:lnTo>
                <a:lnTo>
                  <a:pt x="16230" y="17033"/>
                </a:lnTo>
                <a:lnTo>
                  <a:pt x="16498" y="16911"/>
                </a:lnTo>
                <a:lnTo>
                  <a:pt x="16644" y="16814"/>
                </a:lnTo>
                <a:lnTo>
                  <a:pt x="16790" y="16668"/>
                </a:lnTo>
                <a:lnTo>
                  <a:pt x="16911" y="16497"/>
                </a:lnTo>
                <a:lnTo>
                  <a:pt x="17009" y="16327"/>
                </a:lnTo>
                <a:lnTo>
                  <a:pt x="17057" y="16132"/>
                </a:lnTo>
                <a:lnTo>
                  <a:pt x="17082" y="15938"/>
                </a:lnTo>
                <a:lnTo>
                  <a:pt x="17057" y="15840"/>
                </a:lnTo>
                <a:lnTo>
                  <a:pt x="17033" y="15767"/>
                </a:lnTo>
                <a:lnTo>
                  <a:pt x="17009" y="15670"/>
                </a:lnTo>
                <a:lnTo>
                  <a:pt x="16936" y="15597"/>
                </a:lnTo>
                <a:lnTo>
                  <a:pt x="16887" y="15549"/>
                </a:lnTo>
                <a:lnTo>
                  <a:pt x="15500" y="14137"/>
                </a:lnTo>
                <a:lnTo>
                  <a:pt x="14819" y="13432"/>
                </a:lnTo>
                <a:lnTo>
                  <a:pt x="14089" y="12750"/>
                </a:lnTo>
                <a:lnTo>
                  <a:pt x="13772" y="12458"/>
                </a:lnTo>
                <a:lnTo>
                  <a:pt x="13432" y="12166"/>
                </a:lnTo>
                <a:lnTo>
                  <a:pt x="13091" y="11899"/>
                </a:lnTo>
                <a:lnTo>
                  <a:pt x="12775" y="11582"/>
                </a:lnTo>
                <a:lnTo>
                  <a:pt x="12580" y="11363"/>
                </a:lnTo>
                <a:lnTo>
                  <a:pt x="12385" y="11120"/>
                </a:lnTo>
                <a:lnTo>
                  <a:pt x="12166" y="10901"/>
                </a:lnTo>
                <a:lnTo>
                  <a:pt x="12045" y="10804"/>
                </a:lnTo>
                <a:lnTo>
                  <a:pt x="11923" y="10706"/>
                </a:lnTo>
                <a:lnTo>
                  <a:pt x="12191" y="10317"/>
                </a:lnTo>
                <a:lnTo>
                  <a:pt x="12434" y="9928"/>
                </a:lnTo>
                <a:lnTo>
                  <a:pt x="12629" y="9490"/>
                </a:lnTo>
                <a:lnTo>
                  <a:pt x="12823" y="9076"/>
                </a:lnTo>
                <a:lnTo>
                  <a:pt x="12969" y="8614"/>
                </a:lnTo>
                <a:lnTo>
                  <a:pt x="13091" y="8176"/>
                </a:lnTo>
                <a:lnTo>
                  <a:pt x="13188" y="7713"/>
                </a:lnTo>
                <a:lnTo>
                  <a:pt x="13261" y="7251"/>
                </a:lnTo>
                <a:lnTo>
                  <a:pt x="13310" y="6765"/>
                </a:lnTo>
                <a:lnTo>
                  <a:pt x="13310" y="6302"/>
                </a:lnTo>
                <a:lnTo>
                  <a:pt x="13286" y="5840"/>
                </a:lnTo>
                <a:lnTo>
                  <a:pt x="13237" y="5378"/>
                </a:lnTo>
                <a:lnTo>
                  <a:pt x="13164" y="4891"/>
                </a:lnTo>
                <a:lnTo>
                  <a:pt x="13042" y="4453"/>
                </a:lnTo>
                <a:lnTo>
                  <a:pt x="12896" y="3991"/>
                </a:lnTo>
                <a:lnTo>
                  <a:pt x="12702" y="3553"/>
                </a:lnTo>
                <a:lnTo>
                  <a:pt x="12580" y="3285"/>
                </a:lnTo>
                <a:lnTo>
                  <a:pt x="12434" y="3042"/>
                </a:lnTo>
                <a:lnTo>
                  <a:pt x="12288" y="2798"/>
                </a:lnTo>
                <a:lnTo>
                  <a:pt x="12118" y="2579"/>
                </a:lnTo>
                <a:lnTo>
                  <a:pt x="11753" y="2141"/>
                </a:lnTo>
                <a:lnTo>
                  <a:pt x="11339" y="1728"/>
                </a:lnTo>
                <a:lnTo>
                  <a:pt x="10901" y="1363"/>
                </a:lnTo>
                <a:lnTo>
                  <a:pt x="10415" y="1046"/>
                </a:lnTo>
                <a:lnTo>
                  <a:pt x="9904" y="754"/>
                </a:lnTo>
                <a:lnTo>
                  <a:pt x="9368" y="511"/>
                </a:lnTo>
                <a:lnTo>
                  <a:pt x="8784" y="316"/>
                </a:lnTo>
                <a:lnTo>
                  <a:pt x="8225" y="170"/>
                </a:lnTo>
                <a:lnTo>
                  <a:pt x="7616" y="73"/>
                </a:lnTo>
                <a:lnTo>
                  <a:pt x="7008" y="0"/>
                </a:lnTo>
                <a:close/>
              </a:path>
            </a:pathLst>
          </a:custGeom>
          <a:solidFill>
            <a:srgbClr val="6D9EEB"/>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solidFill>
                <a:srgbClr val="6D9EEB"/>
              </a:solidFill>
            </a:endParaRPr>
          </a:p>
        </p:txBody>
      </p:sp>
    </p:spTree>
    <p:extLst>
      <p:ext uri="{BB962C8B-B14F-4D97-AF65-F5344CB8AC3E}">
        <p14:creationId xmlns="" xmlns:p14="http://schemas.microsoft.com/office/powerpoint/2010/main" val="22953335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722"/>
        <p:cNvGrpSpPr/>
        <p:nvPr/>
      </p:nvGrpSpPr>
      <p:grpSpPr>
        <a:xfrm>
          <a:off x="0" y="0"/>
          <a:ext cx="0" cy="0"/>
          <a:chOff x="0" y="0"/>
          <a:chExt cx="0" cy="0"/>
        </a:xfrm>
      </p:grpSpPr>
      <p:sp>
        <p:nvSpPr>
          <p:cNvPr id="725" name="Shape 725"/>
          <p:cNvSpPr txBox="1">
            <a:spLocks noGrp="1"/>
          </p:cNvSpPr>
          <p:nvPr>
            <p:ph type="title"/>
          </p:nvPr>
        </p:nvSpPr>
        <p:spPr>
          <a:xfrm>
            <a:off x="747925" y="225025"/>
            <a:ext cx="6140400" cy="857400"/>
          </a:xfrm>
          <a:prstGeom prst="rect">
            <a:avLst/>
          </a:prstGeom>
        </p:spPr>
        <p:txBody>
          <a:bodyPr spcFirstLastPara="1" wrap="square" lIns="91425" tIns="91425" rIns="91425" bIns="91425" anchor="b" anchorCtr="0">
            <a:noAutofit/>
          </a:bodyPr>
          <a:lstStyle/>
          <a:p>
            <a:pPr marL="0" lvl="0" indent="0">
              <a:spcBef>
                <a:spcPts val="0"/>
              </a:spcBef>
              <a:spcAft>
                <a:spcPts val="0"/>
              </a:spcAft>
              <a:buNone/>
            </a:pPr>
            <a:r>
              <a:rPr lang="tr-TR" sz="2400" dirty="0"/>
              <a:t>5. İş Birliği Alanı</a:t>
            </a:r>
            <a:endParaRPr sz="2400" dirty="0"/>
          </a:p>
        </p:txBody>
      </p:sp>
      <p:sp>
        <p:nvSpPr>
          <p:cNvPr id="727" name="Shape 727"/>
          <p:cNvSpPr txBox="1">
            <a:spLocks noGrp="1"/>
          </p:cNvSpPr>
          <p:nvPr>
            <p:ph type="sldNum" idx="12"/>
          </p:nvPr>
        </p:nvSpPr>
        <p:spPr>
          <a:xfrm>
            <a:off x="90619" y="4722737"/>
            <a:ext cx="548700" cy="3936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fld id="{00000000-1234-1234-1234-123412341234}" type="slidenum">
              <a:rPr lang="en"/>
              <a:pPr marL="0" lvl="0" indent="0">
                <a:spcBef>
                  <a:spcPts val="0"/>
                </a:spcBef>
                <a:spcAft>
                  <a:spcPts val="0"/>
                </a:spcAft>
                <a:buNone/>
              </a:pPr>
              <a:t>25</a:t>
            </a:fld>
            <a:endParaRPr/>
          </a:p>
        </p:txBody>
      </p:sp>
      <p:graphicFrame>
        <p:nvGraphicFramePr>
          <p:cNvPr id="2" name="Diyagram 1"/>
          <p:cNvGraphicFramePr/>
          <p:nvPr>
            <p:extLst>
              <p:ext uri="{D42A27DB-BD31-4B8C-83A1-F6EECF244321}">
                <p14:modId xmlns="" xmlns:p14="http://schemas.microsoft.com/office/powerpoint/2010/main" val="901754880"/>
              </p:ext>
            </p:extLst>
          </p:nvPr>
        </p:nvGraphicFramePr>
        <p:xfrm>
          <a:off x="1546231" y="1079500"/>
          <a:ext cx="5012698" cy="37606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Shape 793"/>
          <p:cNvSpPr/>
          <p:nvPr/>
        </p:nvSpPr>
        <p:spPr>
          <a:xfrm>
            <a:off x="193462" y="472110"/>
            <a:ext cx="343014" cy="363230"/>
          </a:xfrm>
          <a:custGeom>
            <a:avLst/>
            <a:gdLst/>
            <a:ahLst/>
            <a:cxnLst/>
            <a:rect l="0" t="0" r="0" b="0"/>
            <a:pathLst>
              <a:path w="15695" h="16620" extrusionOk="0">
                <a:moveTo>
                  <a:pt x="7786" y="755"/>
                </a:moveTo>
                <a:lnTo>
                  <a:pt x="7567" y="780"/>
                </a:lnTo>
                <a:lnTo>
                  <a:pt x="7324" y="804"/>
                </a:lnTo>
                <a:lnTo>
                  <a:pt x="7105" y="877"/>
                </a:lnTo>
                <a:lnTo>
                  <a:pt x="6910" y="999"/>
                </a:lnTo>
                <a:lnTo>
                  <a:pt x="6813" y="1072"/>
                </a:lnTo>
                <a:lnTo>
                  <a:pt x="6740" y="1145"/>
                </a:lnTo>
                <a:lnTo>
                  <a:pt x="6691" y="1242"/>
                </a:lnTo>
                <a:lnTo>
                  <a:pt x="6643" y="1364"/>
                </a:lnTo>
                <a:lnTo>
                  <a:pt x="6667" y="1388"/>
                </a:lnTo>
                <a:lnTo>
                  <a:pt x="6691" y="1412"/>
                </a:lnTo>
                <a:lnTo>
                  <a:pt x="6740" y="1388"/>
                </a:lnTo>
                <a:lnTo>
                  <a:pt x="6764" y="1412"/>
                </a:lnTo>
                <a:lnTo>
                  <a:pt x="6716" y="1461"/>
                </a:lnTo>
                <a:lnTo>
                  <a:pt x="6691" y="1510"/>
                </a:lnTo>
                <a:lnTo>
                  <a:pt x="6691" y="1680"/>
                </a:lnTo>
                <a:lnTo>
                  <a:pt x="6716" y="1826"/>
                </a:lnTo>
                <a:lnTo>
                  <a:pt x="6764" y="1996"/>
                </a:lnTo>
                <a:lnTo>
                  <a:pt x="6813" y="2166"/>
                </a:lnTo>
                <a:lnTo>
                  <a:pt x="6886" y="2312"/>
                </a:lnTo>
                <a:lnTo>
                  <a:pt x="7008" y="2434"/>
                </a:lnTo>
                <a:lnTo>
                  <a:pt x="7129" y="2556"/>
                </a:lnTo>
                <a:lnTo>
                  <a:pt x="7251" y="2629"/>
                </a:lnTo>
                <a:lnTo>
                  <a:pt x="7300" y="2629"/>
                </a:lnTo>
                <a:lnTo>
                  <a:pt x="7324" y="2604"/>
                </a:lnTo>
                <a:lnTo>
                  <a:pt x="7324" y="2580"/>
                </a:lnTo>
                <a:lnTo>
                  <a:pt x="7324" y="2556"/>
                </a:lnTo>
                <a:lnTo>
                  <a:pt x="7056" y="2069"/>
                </a:lnTo>
                <a:lnTo>
                  <a:pt x="6983" y="1826"/>
                </a:lnTo>
                <a:lnTo>
                  <a:pt x="6910" y="1583"/>
                </a:lnTo>
                <a:lnTo>
                  <a:pt x="7202" y="1874"/>
                </a:lnTo>
                <a:lnTo>
                  <a:pt x="7543" y="2142"/>
                </a:lnTo>
                <a:lnTo>
                  <a:pt x="7884" y="2385"/>
                </a:lnTo>
                <a:lnTo>
                  <a:pt x="8273" y="2580"/>
                </a:lnTo>
                <a:lnTo>
                  <a:pt x="8468" y="2677"/>
                </a:lnTo>
                <a:lnTo>
                  <a:pt x="8662" y="2726"/>
                </a:lnTo>
                <a:lnTo>
                  <a:pt x="8857" y="2775"/>
                </a:lnTo>
                <a:lnTo>
                  <a:pt x="9076" y="2823"/>
                </a:lnTo>
                <a:lnTo>
                  <a:pt x="9490" y="2823"/>
                </a:lnTo>
                <a:lnTo>
                  <a:pt x="9709" y="2799"/>
                </a:lnTo>
                <a:lnTo>
                  <a:pt x="9928" y="2750"/>
                </a:lnTo>
                <a:lnTo>
                  <a:pt x="9952" y="2726"/>
                </a:lnTo>
                <a:lnTo>
                  <a:pt x="9976" y="2677"/>
                </a:lnTo>
                <a:lnTo>
                  <a:pt x="9952" y="2629"/>
                </a:lnTo>
                <a:lnTo>
                  <a:pt x="9928" y="2604"/>
                </a:lnTo>
                <a:lnTo>
                  <a:pt x="9538" y="2531"/>
                </a:lnTo>
                <a:lnTo>
                  <a:pt x="9173" y="2458"/>
                </a:lnTo>
                <a:lnTo>
                  <a:pt x="8784" y="2410"/>
                </a:lnTo>
                <a:lnTo>
                  <a:pt x="8419" y="2312"/>
                </a:lnTo>
                <a:lnTo>
                  <a:pt x="8224" y="2239"/>
                </a:lnTo>
                <a:lnTo>
                  <a:pt x="8054" y="2142"/>
                </a:lnTo>
                <a:lnTo>
                  <a:pt x="7689" y="1947"/>
                </a:lnTo>
                <a:lnTo>
                  <a:pt x="7348" y="1728"/>
                </a:lnTo>
                <a:lnTo>
                  <a:pt x="7008" y="1510"/>
                </a:lnTo>
                <a:lnTo>
                  <a:pt x="7251" y="1583"/>
                </a:lnTo>
                <a:lnTo>
                  <a:pt x="7494" y="1631"/>
                </a:lnTo>
                <a:lnTo>
                  <a:pt x="7981" y="1753"/>
                </a:lnTo>
                <a:lnTo>
                  <a:pt x="8297" y="1826"/>
                </a:lnTo>
                <a:lnTo>
                  <a:pt x="8638" y="1923"/>
                </a:lnTo>
                <a:lnTo>
                  <a:pt x="8954" y="1947"/>
                </a:lnTo>
                <a:lnTo>
                  <a:pt x="9125" y="1947"/>
                </a:lnTo>
                <a:lnTo>
                  <a:pt x="9295" y="1923"/>
                </a:lnTo>
                <a:lnTo>
                  <a:pt x="9344" y="1899"/>
                </a:lnTo>
                <a:lnTo>
                  <a:pt x="9344" y="1850"/>
                </a:lnTo>
                <a:lnTo>
                  <a:pt x="9344" y="1826"/>
                </a:lnTo>
                <a:lnTo>
                  <a:pt x="9319" y="1777"/>
                </a:lnTo>
                <a:lnTo>
                  <a:pt x="9027" y="1655"/>
                </a:lnTo>
                <a:lnTo>
                  <a:pt x="8711" y="1558"/>
                </a:lnTo>
                <a:lnTo>
                  <a:pt x="8078" y="1437"/>
                </a:lnTo>
                <a:lnTo>
                  <a:pt x="7567" y="1315"/>
                </a:lnTo>
                <a:lnTo>
                  <a:pt x="7300" y="1266"/>
                </a:lnTo>
                <a:lnTo>
                  <a:pt x="7032" y="1266"/>
                </a:lnTo>
                <a:lnTo>
                  <a:pt x="7251" y="1145"/>
                </a:lnTo>
                <a:lnTo>
                  <a:pt x="7470" y="1072"/>
                </a:lnTo>
                <a:lnTo>
                  <a:pt x="7738" y="1047"/>
                </a:lnTo>
                <a:lnTo>
                  <a:pt x="8005" y="1072"/>
                </a:lnTo>
                <a:lnTo>
                  <a:pt x="8273" y="1120"/>
                </a:lnTo>
                <a:lnTo>
                  <a:pt x="8541" y="1193"/>
                </a:lnTo>
                <a:lnTo>
                  <a:pt x="8760" y="1266"/>
                </a:lnTo>
                <a:lnTo>
                  <a:pt x="8954" y="1339"/>
                </a:lnTo>
                <a:lnTo>
                  <a:pt x="9368" y="1558"/>
                </a:lnTo>
                <a:lnTo>
                  <a:pt x="9806" y="1753"/>
                </a:lnTo>
                <a:lnTo>
                  <a:pt x="10001" y="1826"/>
                </a:lnTo>
                <a:lnTo>
                  <a:pt x="10220" y="1874"/>
                </a:lnTo>
                <a:lnTo>
                  <a:pt x="10268" y="1850"/>
                </a:lnTo>
                <a:lnTo>
                  <a:pt x="10293" y="1826"/>
                </a:lnTo>
                <a:lnTo>
                  <a:pt x="10317" y="1801"/>
                </a:lnTo>
                <a:lnTo>
                  <a:pt x="10293" y="1753"/>
                </a:lnTo>
                <a:lnTo>
                  <a:pt x="10098" y="1558"/>
                </a:lnTo>
                <a:lnTo>
                  <a:pt x="9879" y="1388"/>
                </a:lnTo>
                <a:lnTo>
                  <a:pt x="9611" y="1242"/>
                </a:lnTo>
                <a:lnTo>
                  <a:pt x="9344" y="1120"/>
                </a:lnTo>
                <a:lnTo>
                  <a:pt x="9052" y="1023"/>
                </a:lnTo>
                <a:lnTo>
                  <a:pt x="8760" y="926"/>
                </a:lnTo>
                <a:lnTo>
                  <a:pt x="8224" y="804"/>
                </a:lnTo>
                <a:lnTo>
                  <a:pt x="8030" y="755"/>
                </a:lnTo>
                <a:close/>
                <a:moveTo>
                  <a:pt x="5888" y="1996"/>
                </a:moveTo>
                <a:lnTo>
                  <a:pt x="5864" y="2020"/>
                </a:lnTo>
                <a:lnTo>
                  <a:pt x="5694" y="2142"/>
                </a:lnTo>
                <a:lnTo>
                  <a:pt x="5523" y="2264"/>
                </a:lnTo>
                <a:lnTo>
                  <a:pt x="5207" y="2556"/>
                </a:lnTo>
                <a:lnTo>
                  <a:pt x="4891" y="2823"/>
                </a:lnTo>
                <a:lnTo>
                  <a:pt x="4745" y="2969"/>
                </a:lnTo>
                <a:lnTo>
                  <a:pt x="4623" y="3140"/>
                </a:lnTo>
                <a:lnTo>
                  <a:pt x="4623" y="3188"/>
                </a:lnTo>
                <a:lnTo>
                  <a:pt x="4647" y="3213"/>
                </a:lnTo>
                <a:lnTo>
                  <a:pt x="4842" y="3115"/>
                </a:lnTo>
                <a:lnTo>
                  <a:pt x="4988" y="3018"/>
                </a:lnTo>
                <a:lnTo>
                  <a:pt x="5280" y="2775"/>
                </a:lnTo>
                <a:lnTo>
                  <a:pt x="5645" y="2458"/>
                </a:lnTo>
                <a:lnTo>
                  <a:pt x="5986" y="2166"/>
                </a:lnTo>
                <a:lnTo>
                  <a:pt x="6010" y="2093"/>
                </a:lnTo>
                <a:lnTo>
                  <a:pt x="5986" y="2045"/>
                </a:lnTo>
                <a:lnTo>
                  <a:pt x="5937" y="1996"/>
                </a:lnTo>
                <a:close/>
                <a:moveTo>
                  <a:pt x="6107" y="5622"/>
                </a:moveTo>
                <a:lnTo>
                  <a:pt x="6059" y="5646"/>
                </a:lnTo>
                <a:lnTo>
                  <a:pt x="6010" y="5670"/>
                </a:lnTo>
                <a:lnTo>
                  <a:pt x="5961" y="5719"/>
                </a:lnTo>
                <a:lnTo>
                  <a:pt x="5888" y="5768"/>
                </a:lnTo>
                <a:lnTo>
                  <a:pt x="5815" y="5816"/>
                </a:lnTo>
                <a:lnTo>
                  <a:pt x="5767" y="5889"/>
                </a:lnTo>
                <a:lnTo>
                  <a:pt x="5718" y="5987"/>
                </a:lnTo>
                <a:lnTo>
                  <a:pt x="5669" y="6157"/>
                </a:lnTo>
                <a:lnTo>
                  <a:pt x="5669" y="6327"/>
                </a:lnTo>
                <a:lnTo>
                  <a:pt x="5669" y="6425"/>
                </a:lnTo>
                <a:lnTo>
                  <a:pt x="5718" y="6546"/>
                </a:lnTo>
                <a:lnTo>
                  <a:pt x="5767" y="6644"/>
                </a:lnTo>
                <a:lnTo>
                  <a:pt x="5815" y="6717"/>
                </a:lnTo>
                <a:lnTo>
                  <a:pt x="5888" y="6790"/>
                </a:lnTo>
                <a:lnTo>
                  <a:pt x="5986" y="6863"/>
                </a:lnTo>
                <a:lnTo>
                  <a:pt x="6083" y="6911"/>
                </a:lnTo>
                <a:lnTo>
                  <a:pt x="6180" y="6936"/>
                </a:lnTo>
                <a:lnTo>
                  <a:pt x="6326" y="6936"/>
                </a:lnTo>
                <a:lnTo>
                  <a:pt x="6399" y="6911"/>
                </a:lnTo>
                <a:lnTo>
                  <a:pt x="6448" y="6863"/>
                </a:lnTo>
                <a:lnTo>
                  <a:pt x="6570" y="6717"/>
                </a:lnTo>
                <a:lnTo>
                  <a:pt x="6643" y="6546"/>
                </a:lnTo>
                <a:lnTo>
                  <a:pt x="6667" y="6352"/>
                </a:lnTo>
                <a:lnTo>
                  <a:pt x="6667" y="6157"/>
                </a:lnTo>
                <a:lnTo>
                  <a:pt x="6618" y="5962"/>
                </a:lnTo>
                <a:lnTo>
                  <a:pt x="6594" y="5889"/>
                </a:lnTo>
                <a:lnTo>
                  <a:pt x="6521" y="5792"/>
                </a:lnTo>
                <a:lnTo>
                  <a:pt x="6472" y="5719"/>
                </a:lnTo>
                <a:lnTo>
                  <a:pt x="6375" y="5670"/>
                </a:lnTo>
                <a:lnTo>
                  <a:pt x="6302" y="5622"/>
                </a:lnTo>
                <a:close/>
                <a:moveTo>
                  <a:pt x="9368" y="5622"/>
                </a:moveTo>
                <a:lnTo>
                  <a:pt x="9319" y="5646"/>
                </a:lnTo>
                <a:lnTo>
                  <a:pt x="9271" y="5670"/>
                </a:lnTo>
                <a:lnTo>
                  <a:pt x="9222" y="5719"/>
                </a:lnTo>
                <a:lnTo>
                  <a:pt x="9149" y="5768"/>
                </a:lnTo>
                <a:lnTo>
                  <a:pt x="9076" y="5816"/>
                </a:lnTo>
                <a:lnTo>
                  <a:pt x="9027" y="5889"/>
                </a:lnTo>
                <a:lnTo>
                  <a:pt x="8979" y="5987"/>
                </a:lnTo>
                <a:lnTo>
                  <a:pt x="8930" y="6157"/>
                </a:lnTo>
                <a:lnTo>
                  <a:pt x="8930" y="6327"/>
                </a:lnTo>
                <a:lnTo>
                  <a:pt x="8930" y="6425"/>
                </a:lnTo>
                <a:lnTo>
                  <a:pt x="8979" y="6546"/>
                </a:lnTo>
                <a:lnTo>
                  <a:pt x="9027" y="6644"/>
                </a:lnTo>
                <a:lnTo>
                  <a:pt x="9076" y="6717"/>
                </a:lnTo>
                <a:lnTo>
                  <a:pt x="9149" y="6790"/>
                </a:lnTo>
                <a:lnTo>
                  <a:pt x="9246" y="6863"/>
                </a:lnTo>
                <a:lnTo>
                  <a:pt x="9344" y="6911"/>
                </a:lnTo>
                <a:lnTo>
                  <a:pt x="9441" y="6936"/>
                </a:lnTo>
                <a:lnTo>
                  <a:pt x="9587" y="6936"/>
                </a:lnTo>
                <a:lnTo>
                  <a:pt x="9660" y="6911"/>
                </a:lnTo>
                <a:lnTo>
                  <a:pt x="9709" y="6863"/>
                </a:lnTo>
                <a:lnTo>
                  <a:pt x="9830" y="6717"/>
                </a:lnTo>
                <a:lnTo>
                  <a:pt x="9903" y="6546"/>
                </a:lnTo>
                <a:lnTo>
                  <a:pt x="9928" y="6352"/>
                </a:lnTo>
                <a:lnTo>
                  <a:pt x="9928" y="6157"/>
                </a:lnTo>
                <a:lnTo>
                  <a:pt x="9879" y="5962"/>
                </a:lnTo>
                <a:lnTo>
                  <a:pt x="9855" y="5889"/>
                </a:lnTo>
                <a:lnTo>
                  <a:pt x="9782" y="5792"/>
                </a:lnTo>
                <a:lnTo>
                  <a:pt x="9733" y="5719"/>
                </a:lnTo>
                <a:lnTo>
                  <a:pt x="9636" y="5670"/>
                </a:lnTo>
                <a:lnTo>
                  <a:pt x="9563" y="5622"/>
                </a:lnTo>
                <a:close/>
                <a:moveTo>
                  <a:pt x="7786" y="6765"/>
                </a:moveTo>
                <a:lnTo>
                  <a:pt x="7738" y="6814"/>
                </a:lnTo>
                <a:lnTo>
                  <a:pt x="7713" y="6863"/>
                </a:lnTo>
                <a:lnTo>
                  <a:pt x="7713" y="7082"/>
                </a:lnTo>
                <a:lnTo>
                  <a:pt x="7738" y="7301"/>
                </a:lnTo>
                <a:lnTo>
                  <a:pt x="7738" y="7520"/>
                </a:lnTo>
                <a:lnTo>
                  <a:pt x="7762" y="7739"/>
                </a:lnTo>
                <a:lnTo>
                  <a:pt x="7786" y="7787"/>
                </a:lnTo>
                <a:lnTo>
                  <a:pt x="7811" y="7812"/>
                </a:lnTo>
                <a:lnTo>
                  <a:pt x="7908" y="7860"/>
                </a:lnTo>
                <a:lnTo>
                  <a:pt x="7957" y="7836"/>
                </a:lnTo>
                <a:lnTo>
                  <a:pt x="8005" y="7836"/>
                </a:lnTo>
                <a:lnTo>
                  <a:pt x="8030" y="7787"/>
                </a:lnTo>
                <a:lnTo>
                  <a:pt x="8054" y="7739"/>
                </a:lnTo>
                <a:lnTo>
                  <a:pt x="8054" y="7641"/>
                </a:lnTo>
                <a:lnTo>
                  <a:pt x="8054" y="7520"/>
                </a:lnTo>
                <a:lnTo>
                  <a:pt x="8030" y="7301"/>
                </a:lnTo>
                <a:lnTo>
                  <a:pt x="7981" y="7057"/>
                </a:lnTo>
                <a:lnTo>
                  <a:pt x="7957" y="6936"/>
                </a:lnTo>
                <a:lnTo>
                  <a:pt x="7884" y="6814"/>
                </a:lnTo>
                <a:lnTo>
                  <a:pt x="7835" y="6765"/>
                </a:lnTo>
                <a:close/>
                <a:moveTo>
                  <a:pt x="8589" y="8274"/>
                </a:moveTo>
                <a:lnTo>
                  <a:pt x="8249" y="8371"/>
                </a:lnTo>
                <a:lnTo>
                  <a:pt x="7932" y="8444"/>
                </a:lnTo>
                <a:lnTo>
                  <a:pt x="7592" y="8469"/>
                </a:lnTo>
                <a:lnTo>
                  <a:pt x="7421" y="8469"/>
                </a:lnTo>
                <a:lnTo>
                  <a:pt x="7251" y="8444"/>
                </a:lnTo>
                <a:lnTo>
                  <a:pt x="7202" y="8469"/>
                </a:lnTo>
                <a:lnTo>
                  <a:pt x="7178" y="8469"/>
                </a:lnTo>
                <a:lnTo>
                  <a:pt x="7154" y="8517"/>
                </a:lnTo>
                <a:lnTo>
                  <a:pt x="7178" y="8542"/>
                </a:lnTo>
                <a:lnTo>
                  <a:pt x="7227" y="8639"/>
                </a:lnTo>
                <a:lnTo>
                  <a:pt x="7300" y="8688"/>
                </a:lnTo>
                <a:lnTo>
                  <a:pt x="7373" y="8761"/>
                </a:lnTo>
                <a:lnTo>
                  <a:pt x="7470" y="8785"/>
                </a:lnTo>
                <a:lnTo>
                  <a:pt x="7665" y="8834"/>
                </a:lnTo>
                <a:lnTo>
                  <a:pt x="7908" y="8834"/>
                </a:lnTo>
                <a:lnTo>
                  <a:pt x="8127" y="8809"/>
                </a:lnTo>
                <a:lnTo>
                  <a:pt x="8370" y="8761"/>
                </a:lnTo>
                <a:lnTo>
                  <a:pt x="8565" y="8712"/>
                </a:lnTo>
                <a:lnTo>
                  <a:pt x="8735" y="8639"/>
                </a:lnTo>
                <a:lnTo>
                  <a:pt x="8808" y="8590"/>
                </a:lnTo>
                <a:lnTo>
                  <a:pt x="8833" y="8542"/>
                </a:lnTo>
                <a:lnTo>
                  <a:pt x="8833" y="8469"/>
                </a:lnTo>
                <a:lnTo>
                  <a:pt x="8833" y="8396"/>
                </a:lnTo>
                <a:lnTo>
                  <a:pt x="8784" y="8347"/>
                </a:lnTo>
                <a:lnTo>
                  <a:pt x="8735" y="8298"/>
                </a:lnTo>
                <a:lnTo>
                  <a:pt x="8662" y="8274"/>
                </a:lnTo>
                <a:close/>
                <a:moveTo>
                  <a:pt x="6618" y="9928"/>
                </a:moveTo>
                <a:lnTo>
                  <a:pt x="6862" y="10026"/>
                </a:lnTo>
                <a:lnTo>
                  <a:pt x="7105" y="10099"/>
                </a:lnTo>
                <a:lnTo>
                  <a:pt x="7373" y="10172"/>
                </a:lnTo>
                <a:lnTo>
                  <a:pt x="7616" y="10220"/>
                </a:lnTo>
                <a:lnTo>
                  <a:pt x="7859" y="10245"/>
                </a:lnTo>
                <a:lnTo>
                  <a:pt x="8127" y="10269"/>
                </a:lnTo>
                <a:lnTo>
                  <a:pt x="8370" y="10245"/>
                </a:lnTo>
                <a:lnTo>
                  <a:pt x="8614" y="10220"/>
                </a:lnTo>
                <a:lnTo>
                  <a:pt x="8833" y="10172"/>
                </a:lnTo>
                <a:lnTo>
                  <a:pt x="9052" y="10123"/>
                </a:lnTo>
                <a:lnTo>
                  <a:pt x="9027" y="10366"/>
                </a:lnTo>
                <a:lnTo>
                  <a:pt x="8735" y="10391"/>
                </a:lnTo>
                <a:lnTo>
                  <a:pt x="8443" y="10415"/>
                </a:lnTo>
                <a:lnTo>
                  <a:pt x="8419" y="10415"/>
                </a:lnTo>
                <a:lnTo>
                  <a:pt x="8151" y="10391"/>
                </a:lnTo>
                <a:lnTo>
                  <a:pt x="8005" y="10391"/>
                </a:lnTo>
                <a:lnTo>
                  <a:pt x="7859" y="10415"/>
                </a:lnTo>
                <a:lnTo>
                  <a:pt x="7859" y="10439"/>
                </a:lnTo>
                <a:lnTo>
                  <a:pt x="7835" y="10464"/>
                </a:lnTo>
                <a:lnTo>
                  <a:pt x="7835" y="10512"/>
                </a:lnTo>
                <a:lnTo>
                  <a:pt x="7884" y="10585"/>
                </a:lnTo>
                <a:lnTo>
                  <a:pt x="7932" y="10610"/>
                </a:lnTo>
                <a:lnTo>
                  <a:pt x="8078" y="10683"/>
                </a:lnTo>
                <a:lnTo>
                  <a:pt x="8224" y="10707"/>
                </a:lnTo>
                <a:lnTo>
                  <a:pt x="8346" y="10731"/>
                </a:lnTo>
                <a:lnTo>
                  <a:pt x="8687" y="10731"/>
                </a:lnTo>
                <a:lnTo>
                  <a:pt x="8857" y="10707"/>
                </a:lnTo>
                <a:lnTo>
                  <a:pt x="9027" y="10683"/>
                </a:lnTo>
                <a:lnTo>
                  <a:pt x="9027" y="10804"/>
                </a:lnTo>
                <a:lnTo>
                  <a:pt x="8687" y="10853"/>
                </a:lnTo>
                <a:lnTo>
                  <a:pt x="8541" y="10877"/>
                </a:lnTo>
                <a:lnTo>
                  <a:pt x="8370" y="10902"/>
                </a:lnTo>
                <a:lnTo>
                  <a:pt x="7932" y="10902"/>
                </a:lnTo>
                <a:lnTo>
                  <a:pt x="7786" y="10950"/>
                </a:lnTo>
                <a:lnTo>
                  <a:pt x="7762" y="10999"/>
                </a:lnTo>
                <a:lnTo>
                  <a:pt x="7786" y="11023"/>
                </a:lnTo>
                <a:lnTo>
                  <a:pt x="7884" y="11121"/>
                </a:lnTo>
                <a:lnTo>
                  <a:pt x="8030" y="11194"/>
                </a:lnTo>
                <a:lnTo>
                  <a:pt x="8200" y="11242"/>
                </a:lnTo>
                <a:lnTo>
                  <a:pt x="8589" y="11242"/>
                </a:lnTo>
                <a:lnTo>
                  <a:pt x="8760" y="11218"/>
                </a:lnTo>
                <a:lnTo>
                  <a:pt x="8930" y="11194"/>
                </a:lnTo>
                <a:lnTo>
                  <a:pt x="9076" y="11121"/>
                </a:lnTo>
                <a:lnTo>
                  <a:pt x="9125" y="11218"/>
                </a:lnTo>
                <a:lnTo>
                  <a:pt x="8954" y="11291"/>
                </a:lnTo>
                <a:lnTo>
                  <a:pt x="8760" y="11340"/>
                </a:lnTo>
                <a:lnTo>
                  <a:pt x="8151" y="11461"/>
                </a:lnTo>
                <a:lnTo>
                  <a:pt x="8127" y="11461"/>
                </a:lnTo>
                <a:lnTo>
                  <a:pt x="8127" y="11486"/>
                </a:lnTo>
                <a:lnTo>
                  <a:pt x="8151" y="11510"/>
                </a:lnTo>
                <a:lnTo>
                  <a:pt x="8346" y="11583"/>
                </a:lnTo>
                <a:lnTo>
                  <a:pt x="8589" y="11607"/>
                </a:lnTo>
                <a:lnTo>
                  <a:pt x="8370" y="11656"/>
                </a:lnTo>
                <a:lnTo>
                  <a:pt x="8151" y="11680"/>
                </a:lnTo>
                <a:lnTo>
                  <a:pt x="7932" y="11680"/>
                </a:lnTo>
                <a:lnTo>
                  <a:pt x="7713" y="11656"/>
                </a:lnTo>
                <a:lnTo>
                  <a:pt x="7421" y="11632"/>
                </a:lnTo>
                <a:lnTo>
                  <a:pt x="7129" y="11559"/>
                </a:lnTo>
                <a:lnTo>
                  <a:pt x="6862" y="11461"/>
                </a:lnTo>
                <a:lnTo>
                  <a:pt x="6740" y="11388"/>
                </a:lnTo>
                <a:lnTo>
                  <a:pt x="6618" y="11291"/>
                </a:lnTo>
                <a:lnTo>
                  <a:pt x="6594" y="11242"/>
                </a:lnTo>
                <a:lnTo>
                  <a:pt x="6667" y="11194"/>
                </a:lnTo>
                <a:lnTo>
                  <a:pt x="6716" y="11121"/>
                </a:lnTo>
                <a:lnTo>
                  <a:pt x="6716" y="11023"/>
                </a:lnTo>
                <a:lnTo>
                  <a:pt x="6716" y="10950"/>
                </a:lnTo>
                <a:lnTo>
                  <a:pt x="6667" y="10804"/>
                </a:lnTo>
                <a:lnTo>
                  <a:pt x="6618" y="10610"/>
                </a:lnTo>
                <a:lnTo>
                  <a:pt x="6594" y="10415"/>
                </a:lnTo>
                <a:lnTo>
                  <a:pt x="6594" y="10245"/>
                </a:lnTo>
                <a:lnTo>
                  <a:pt x="6618" y="10074"/>
                </a:lnTo>
                <a:lnTo>
                  <a:pt x="6643" y="9977"/>
                </a:lnTo>
                <a:lnTo>
                  <a:pt x="6643" y="9953"/>
                </a:lnTo>
                <a:lnTo>
                  <a:pt x="6618" y="10001"/>
                </a:lnTo>
                <a:lnTo>
                  <a:pt x="6618" y="9928"/>
                </a:lnTo>
                <a:close/>
                <a:moveTo>
                  <a:pt x="9636" y="11218"/>
                </a:moveTo>
                <a:lnTo>
                  <a:pt x="9782" y="11291"/>
                </a:lnTo>
                <a:lnTo>
                  <a:pt x="9928" y="11364"/>
                </a:lnTo>
                <a:lnTo>
                  <a:pt x="9855" y="11510"/>
                </a:lnTo>
                <a:lnTo>
                  <a:pt x="9757" y="11632"/>
                </a:lnTo>
                <a:lnTo>
                  <a:pt x="9636" y="11778"/>
                </a:lnTo>
                <a:lnTo>
                  <a:pt x="9514" y="11875"/>
                </a:lnTo>
                <a:lnTo>
                  <a:pt x="9246" y="12070"/>
                </a:lnTo>
                <a:lnTo>
                  <a:pt x="8930" y="12240"/>
                </a:lnTo>
                <a:lnTo>
                  <a:pt x="8589" y="12362"/>
                </a:lnTo>
                <a:lnTo>
                  <a:pt x="8249" y="12435"/>
                </a:lnTo>
                <a:lnTo>
                  <a:pt x="7908" y="12483"/>
                </a:lnTo>
                <a:lnTo>
                  <a:pt x="7592" y="12508"/>
                </a:lnTo>
                <a:lnTo>
                  <a:pt x="7227" y="12508"/>
                </a:lnTo>
                <a:lnTo>
                  <a:pt x="6886" y="12459"/>
                </a:lnTo>
                <a:lnTo>
                  <a:pt x="6521" y="12362"/>
                </a:lnTo>
                <a:lnTo>
                  <a:pt x="6375" y="12289"/>
                </a:lnTo>
                <a:lnTo>
                  <a:pt x="6205" y="12216"/>
                </a:lnTo>
                <a:lnTo>
                  <a:pt x="6083" y="12118"/>
                </a:lnTo>
                <a:lnTo>
                  <a:pt x="5986" y="12021"/>
                </a:lnTo>
                <a:lnTo>
                  <a:pt x="5888" y="11924"/>
                </a:lnTo>
                <a:lnTo>
                  <a:pt x="5815" y="11826"/>
                </a:lnTo>
                <a:lnTo>
                  <a:pt x="5694" y="11583"/>
                </a:lnTo>
                <a:lnTo>
                  <a:pt x="5572" y="11315"/>
                </a:lnTo>
                <a:lnTo>
                  <a:pt x="5645" y="11291"/>
                </a:lnTo>
                <a:lnTo>
                  <a:pt x="5840" y="11267"/>
                </a:lnTo>
                <a:lnTo>
                  <a:pt x="6107" y="11242"/>
                </a:lnTo>
                <a:lnTo>
                  <a:pt x="6180" y="11364"/>
                </a:lnTo>
                <a:lnTo>
                  <a:pt x="6278" y="11486"/>
                </a:lnTo>
                <a:lnTo>
                  <a:pt x="6448" y="11656"/>
                </a:lnTo>
                <a:lnTo>
                  <a:pt x="6594" y="11753"/>
                </a:lnTo>
                <a:lnTo>
                  <a:pt x="6764" y="11851"/>
                </a:lnTo>
                <a:lnTo>
                  <a:pt x="7105" y="11972"/>
                </a:lnTo>
                <a:lnTo>
                  <a:pt x="7446" y="12045"/>
                </a:lnTo>
                <a:lnTo>
                  <a:pt x="7811" y="12094"/>
                </a:lnTo>
                <a:lnTo>
                  <a:pt x="8151" y="12094"/>
                </a:lnTo>
                <a:lnTo>
                  <a:pt x="8492" y="12070"/>
                </a:lnTo>
                <a:lnTo>
                  <a:pt x="8833" y="11972"/>
                </a:lnTo>
                <a:lnTo>
                  <a:pt x="9003" y="11924"/>
                </a:lnTo>
                <a:lnTo>
                  <a:pt x="9173" y="11851"/>
                </a:lnTo>
                <a:lnTo>
                  <a:pt x="9295" y="11753"/>
                </a:lnTo>
                <a:lnTo>
                  <a:pt x="9441" y="11607"/>
                </a:lnTo>
                <a:lnTo>
                  <a:pt x="9563" y="11461"/>
                </a:lnTo>
                <a:lnTo>
                  <a:pt x="9587" y="11364"/>
                </a:lnTo>
                <a:lnTo>
                  <a:pt x="9611" y="11291"/>
                </a:lnTo>
                <a:lnTo>
                  <a:pt x="9636" y="11218"/>
                </a:lnTo>
                <a:close/>
                <a:moveTo>
                  <a:pt x="5231" y="11437"/>
                </a:moveTo>
                <a:lnTo>
                  <a:pt x="5231" y="11583"/>
                </a:lnTo>
                <a:lnTo>
                  <a:pt x="5280" y="11729"/>
                </a:lnTo>
                <a:lnTo>
                  <a:pt x="5329" y="11875"/>
                </a:lnTo>
                <a:lnTo>
                  <a:pt x="5402" y="12021"/>
                </a:lnTo>
                <a:lnTo>
                  <a:pt x="5596" y="12264"/>
                </a:lnTo>
                <a:lnTo>
                  <a:pt x="5815" y="12459"/>
                </a:lnTo>
                <a:lnTo>
                  <a:pt x="6010" y="12581"/>
                </a:lnTo>
                <a:lnTo>
                  <a:pt x="6205" y="12702"/>
                </a:lnTo>
                <a:lnTo>
                  <a:pt x="6399" y="12775"/>
                </a:lnTo>
                <a:lnTo>
                  <a:pt x="6618" y="12848"/>
                </a:lnTo>
                <a:lnTo>
                  <a:pt x="6837" y="12897"/>
                </a:lnTo>
                <a:lnTo>
                  <a:pt x="7056" y="12946"/>
                </a:lnTo>
                <a:lnTo>
                  <a:pt x="7494" y="12970"/>
                </a:lnTo>
                <a:lnTo>
                  <a:pt x="7908" y="12946"/>
                </a:lnTo>
                <a:lnTo>
                  <a:pt x="8322" y="12897"/>
                </a:lnTo>
                <a:lnTo>
                  <a:pt x="8760" y="12775"/>
                </a:lnTo>
                <a:lnTo>
                  <a:pt x="9149" y="12629"/>
                </a:lnTo>
                <a:lnTo>
                  <a:pt x="9344" y="12532"/>
                </a:lnTo>
                <a:lnTo>
                  <a:pt x="9538" y="12410"/>
                </a:lnTo>
                <a:lnTo>
                  <a:pt x="9709" y="12289"/>
                </a:lnTo>
                <a:lnTo>
                  <a:pt x="9879" y="12143"/>
                </a:lnTo>
                <a:lnTo>
                  <a:pt x="10025" y="11997"/>
                </a:lnTo>
                <a:lnTo>
                  <a:pt x="10147" y="11851"/>
                </a:lnTo>
                <a:lnTo>
                  <a:pt x="10268" y="11656"/>
                </a:lnTo>
                <a:lnTo>
                  <a:pt x="10366" y="11486"/>
                </a:lnTo>
                <a:lnTo>
                  <a:pt x="10950" y="11583"/>
                </a:lnTo>
                <a:lnTo>
                  <a:pt x="10974" y="11583"/>
                </a:lnTo>
                <a:lnTo>
                  <a:pt x="10828" y="11680"/>
                </a:lnTo>
                <a:lnTo>
                  <a:pt x="10658" y="11778"/>
                </a:lnTo>
                <a:lnTo>
                  <a:pt x="10512" y="11899"/>
                </a:lnTo>
                <a:lnTo>
                  <a:pt x="10366" y="12045"/>
                </a:lnTo>
                <a:lnTo>
                  <a:pt x="10317" y="12118"/>
                </a:lnTo>
                <a:lnTo>
                  <a:pt x="10293" y="12216"/>
                </a:lnTo>
                <a:lnTo>
                  <a:pt x="10439" y="12167"/>
                </a:lnTo>
                <a:lnTo>
                  <a:pt x="10585" y="12094"/>
                </a:lnTo>
                <a:lnTo>
                  <a:pt x="10852" y="11924"/>
                </a:lnTo>
                <a:lnTo>
                  <a:pt x="11193" y="11778"/>
                </a:lnTo>
                <a:lnTo>
                  <a:pt x="11315" y="11753"/>
                </a:lnTo>
                <a:lnTo>
                  <a:pt x="11436" y="11705"/>
                </a:lnTo>
                <a:lnTo>
                  <a:pt x="11461" y="11680"/>
                </a:lnTo>
                <a:lnTo>
                  <a:pt x="12020" y="11851"/>
                </a:lnTo>
                <a:lnTo>
                  <a:pt x="11728" y="11948"/>
                </a:lnTo>
                <a:lnTo>
                  <a:pt x="11436" y="12070"/>
                </a:lnTo>
                <a:lnTo>
                  <a:pt x="11144" y="12191"/>
                </a:lnTo>
                <a:lnTo>
                  <a:pt x="10877" y="12362"/>
                </a:lnTo>
                <a:lnTo>
                  <a:pt x="10633" y="12532"/>
                </a:lnTo>
                <a:lnTo>
                  <a:pt x="10609" y="12556"/>
                </a:lnTo>
                <a:lnTo>
                  <a:pt x="10633" y="12581"/>
                </a:lnTo>
                <a:lnTo>
                  <a:pt x="11144" y="12386"/>
                </a:lnTo>
                <a:lnTo>
                  <a:pt x="11655" y="12216"/>
                </a:lnTo>
                <a:lnTo>
                  <a:pt x="11874" y="12167"/>
                </a:lnTo>
                <a:lnTo>
                  <a:pt x="12093" y="12118"/>
                </a:lnTo>
                <a:lnTo>
                  <a:pt x="12312" y="12094"/>
                </a:lnTo>
                <a:lnTo>
                  <a:pt x="12531" y="12021"/>
                </a:lnTo>
                <a:lnTo>
                  <a:pt x="12969" y="12216"/>
                </a:lnTo>
                <a:lnTo>
                  <a:pt x="12726" y="12289"/>
                </a:lnTo>
                <a:lnTo>
                  <a:pt x="12507" y="12386"/>
                </a:lnTo>
                <a:lnTo>
                  <a:pt x="11874" y="12654"/>
                </a:lnTo>
                <a:lnTo>
                  <a:pt x="11582" y="12800"/>
                </a:lnTo>
                <a:lnTo>
                  <a:pt x="11266" y="12897"/>
                </a:lnTo>
                <a:lnTo>
                  <a:pt x="11242" y="12921"/>
                </a:lnTo>
                <a:lnTo>
                  <a:pt x="11217" y="12946"/>
                </a:lnTo>
                <a:lnTo>
                  <a:pt x="11242" y="12970"/>
                </a:lnTo>
                <a:lnTo>
                  <a:pt x="11266" y="12994"/>
                </a:lnTo>
                <a:lnTo>
                  <a:pt x="11850" y="12873"/>
                </a:lnTo>
                <a:lnTo>
                  <a:pt x="12458" y="12727"/>
                </a:lnTo>
                <a:lnTo>
                  <a:pt x="12677" y="12678"/>
                </a:lnTo>
                <a:lnTo>
                  <a:pt x="12920" y="12629"/>
                </a:lnTo>
                <a:lnTo>
                  <a:pt x="13164" y="12556"/>
                </a:lnTo>
                <a:lnTo>
                  <a:pt x="13285" y="12508"/>
                </a:lnTo>
                <a:lnTo>
                  <a:pt x="13383" y="12459"/>
                </a:lnTo>
                <a:lnTo>
                  <a:pt x="13626" y="12629"/>
                </a:lnTo>
                <a:lnTo>
                  <a:pt x="13869" y="12824"/>
                </a:lnTo>
                <a:lnTo>
                  <a:pt x="13602" y="12873"/>
                </a:lnTo>
                <a:lnTo>
                  <a:pt x="12847" y="13067"/>
                </a:lnTo>
                <a:lnTo>
                  <a:pt x="12482" y="13165"/>
                </a:lnTo>
                <a:lnTo>
                  <a:pt x="12142" y="13286"/>
                </a:lnTo>
                <a:lnTo>
                  <a:pt x="12093" y="13335"/>
                </a:lnTo>
                <a:lnTo>
                  <a:pt x="12117" y="13359"/>
                </a:lnTo>
                <a:lnTo>
                  <a:pt x="12263" y="13408"/>
                </a:lnTo>
                <a:lnTo>
                  <a:pt x="12409" y="13432"/>
                </a:lnTo>
                <a:lnTo>
                  <a:pt x="12531" y="13457"/>
                </a:lnTo>
                <a:lnTo>
                  <a:pt x="12677" y="13432"/>
                </a:lnTo>
                <a:lnTo>
                  <a:pt x="12969" y="13408"/>
                </a:lnTo>
                <a:lnTo>
                  <a:pt x="13237" y="13335"/>
                </a:lnTo>
                <a:lnTo>
                  <a:pt x="13675" y="13238"/>
                </a:lnTo>
                <a:lnTo>
                  <a:pt x="13869" y="13189"/>
                </a:lnTo>
                <a:lnTo>
                  <a:pt x="14088" y="13165"/>
                </a:lnTo>
                <a:lnTo>
                  <a:pt x="14186" y="13140"/>
                </a:lnTo>
                <a:lnTo>
                  <a:pt x="14356" y="13335"/>
                </a:lnTo>
                <a:lnTo>
                  <a:pt x="14502" y="13530"/>
                </a:lnTo>
                <a:lnTo>
                  <a:pt x="14186" y="13554"/>
                </a:lnTo>
                <a:lnTo>
                  <a:pt x="13845" y="13578"/>
                </a:lnTo>
                <a:lnTo>
                  <a:pt x="13529" y="13627"/>
                </a:lnTo>
                <a:lnTo>
                  <a:pt x="13212" y="13676"/>
                </a:lnTo>
                <a:lnTo>
                  <a:pt x="13042" y="13724"/>
                </a:lnTo>
                <a:lnTo>
                  <a:pt x="12896" y="13773"/>
                </a:lnTo>
                <a:lnTo>
                  <a:pt x="12872" y="13797"/>
                </a:lnTo>
                <a:lnTo>
                  <a:pt x="12872" y="13822"/>
                </a:lnTo>
                <a:lnTo>
                  <a:pt x="12896" y="13846"/>
                </a:lnTo>
                <a:lnTo>
                  <a:pt x="12896" y="13870"/>
                </a:lnTo>
                <a:lnTo>
                  <a:pt x="13188" y="13919"/>
                </a:lnTo>
                <a:lnTo>
                  <a:pt x="13456" y="13943"/>
                </a:lnTo>
                <a:lnTo>
                  <a:pt x="13991" y="13919"/>
                </a:lnTo>
                <a:lnTo>
                  <a:pt x="14745" y="13919"/>
                </a:lnTo>
                <a:lnTo>
                  <a:pt x="14916" y="14284"/>
                </a:lnTo>
                <a:lnTo>
                  <a:pt x="14405" y="14308"/>
                </a:lnTo>
                <a:lnTo>
                  <a:pt x="13821" y="14308"/>
                </a:lnTo>
                <a:lnTo>
                  <a:pt x="13529" y="14333"/>
                </a:lnTo>
                <a:lnTo>
                  <a:pt x="13383" y="14357"/>
                </a:lnTo>
                <a:lnTo>
                  <a:pt x="13237" y="14381"/>
                </a:lnTo>
                <a:lnTo>
                  <a:pt x="13212" y="14406"/>
                </a:lnTo>
                <a:lnTo>
                  <a:pt x="13188" y="14454"/>
                </a:lnTo>
                <a:lnTo>
                  <a:pt x="13212" y="14503"/>
                </a:lnTo>
                <a:lnTo>
                  <a:pt x="13237" y="14527"/>
                </a:lnTo>
                <a:lnTo>
                  <a:pt x="13529" y="14600"/>
                </a:lnTo>
                <a:lnTo>
                  <a:pt x="13821" y="14625"/>
                </a:lnTo>
                <a:lnTo>
                  <a:pt x="14721" y="14625"/>
                </a:lnTo>
                <a:lnTo>
                  <a:pt x="15037" y="14600"/>
                </a:lnTo>
                <a:lnTo>
                  <a:pt x="15110" y="14868"/>
                </a:lnTo>
                <a:lnTo>
                  <a:pt x="15159" y="15136"/>
                </a:lnTo>
                <a:lnTo>
                  <a:pt x="14989" y="15087"/>
                </a:lnTo>
                <a:lnTo>
                  <a:pt x="14818" y="15087"/>
                </a:lnTo>
                <a:lnTo>
                  <a:pt x="14453" y="15063"/>
                </a:lnTo>
                <a:lnTo>
                  <a:pt x="14234" y="15063"/>
                </a:lnTo>
                <a:lnTo>
                  <a:pt x="13991" y="15087"/>
                </a:lnTo>
                <a:lnTo>
                  <a:pt x="13772" y="15111"/>
                </a:lnTo>
                <a:lnTo>
                  <a:pt x="13529" y="15184"/>
                </a:lnTo>
                <a:lnTo>
                  <a:pt x="13504" y="15209"/>
                </a:lnTo>
                <a:lnTo>
                  <a:pt x="13504" y="15233"/>
                </a:lnTo>
                <a:lnTo>
                  <a:pt x="13504" y="15282"/>
                </a:lnTo>
                <a:lnTo>
                  <a:pt x="13553" y="15282"/>
                </a:lnTo>
                <a:lnTo>
                  <a:pt x="14015" y="15306"/>
                </a:lnTo>
                <a:lnTo>
                  <a:pt x="14453" y="15330"/>
                </a:lnTo>
                <a:lnTo>
                  <a:pt x="14843" y="15355"/>
                </a:lnTo>
                <a:lnTo>
                  <a:pt x="15013" y="15355"/>
                </a:lnTo>
                <a:lnTo>
                  <a:pt x="15183" y="15330"/>
                </a:lnTo>
                <a:lnTo>
                  <a:pt x="15183" y="15330"/>
                </a:lnTo>
                <a:lnTo>
                  <a:pt x="15086" y="15355"/>
                </a:lnTo>
                <a:lnTo>
                  <a:pt x="14794" y="15452"/>
                </a:lnTo>
                <a:lnTo>
                  <a:pt x="14502" y="15549"/>
                </a:lnTo>
                <a:lnTo>
                  <a:pt x="13918" y="15671"/>
                </a:lnTo>
                <a:lnTo>
                  <a:pt x="13310" y="15768"/>
                </a:lnTo>
                <a:lnTo>
                  <a:pt x="12701" y="15841"/>
                </a:lnTo>
                <a:lnTo>
                  <a:pt x="12677" y="15720"/>
                </a:lnTo>
                <a:lnTo>
                  <a:pt x="12653" y="15525"/>
                </a:lnTo>
                <a:lnTo>
                  <a:pt x="12628" y="15428"/>
                </a:lnTo>
                <a:lnTo>
                  <a:pt x="12555" y="15330"/>
                </a:lnTo>
                <a:lnTo>
                  <a:pt x="12482" y="15257"/>
                </a:lnTo>
                <a:lnTo>
                  <a:pt x="12385" y="15233"/>
                </a:lnTo>
                <a:lnTo>
                  <a:pt x="12288" y="15257"/>
                </a:lnTo>
                <a:lnTo>
                  <a:pt x="12215" y="15330"/>
                </a:lnTo>
                <a:lnTo>
                  <a:pt x="12166" y="15428"/>
                </a:lnTo>
                <a:lnTo>
                  <a:pt x="12142" y="15525"/>
                </a:lnTo>
                <a:lnTo>
                  <a:pt x="12142" y="15720"/>
                </a:lnTo>
                <a:lnTo>
                  <a:pt x="12142" y="15890"/>
                </a:lnTo>
                <a:lnTo>
                  <a:pt x="11801" y="15939"/>
                </a:lnTo>
                <a:lnTo>
                  <a:pt x="11290" y="15987"/>
                </a:lnTo>
                <a:lnTo>
                  <a:pt x="10755" y="16036"/>
                </a:lnTo>
                <a:lnTo>
                  <a:pt x="9709" y="16085"/>
                </a:lnTo>
                <a:lnTo>
                  <a:pt x="7592" y="16085"/>
                </a:lnTo>
                <a:lnTo>
                  <a:pt x="6521" y="16060"/>
                </a:lnTo>
                <a:lnTo>
                  <a:pt x="5475" y="16012"/>
                </a:lnTo>
                <a:lnTo>
                  <a:pt x="4428" y="15939"/>
                </a:lnTo>
                <a:lnTo>
                  <a:pt x="3382" y="15841"/>
                </a:lnTo>
                <a:lnTo>
                  <a:pt x="3236" y="15817"/>
                </a:lnTo>
                <a:lnTo>
                  <a:pt x="3236" y="15768"/>
                </a:lnTo>
                <a:lnTo>
                  <a:pt x="3236" y="15671"/>
                </a:lnTo>
                <a:lnTo>
                  <a:pt x="3212" y="15622"/>
                </a:lnTo>
                <a:lnTo>
                  <a:pt x="3212" y="15574"/>
                </a:lnTo>
                <a:lnTo>
                  <a:pt x="3236" y="15403"/>
                </a:lnTo>
                <a:lnTo>
                  <a:pt x="3236" y="15306"/>
                </a:lnTo>
                <a:lnTo>
                  <a:pt x="3212" y="15209"/>
                </a:lnTo>
                <a:lnTo>
                  <a:pt x="3163" y="15136"/>
                </a:lnTo>
                <a:lnTo>
                  <a:pt x="3090" y="15087"/>
                </a:lnTo>
                <a:lnTo>
                  <a:pt x="3017" y="15087"/>
                </a:lnTo>
                <a:lnTo>
                  <a:pt x="2920" y="15111"/>
                </a:lnTo>
                <a:lnTo>
                  <a:pt x="2823" y="15209"/>
                </a:lnTo>
                <a:lnTo>
                  <a:pt x="2750" y="15330"/>
                </a:lnTo>
                <a:lnTo>
                  <a:pt x="2725" y="15452"/>
                </a:lnTo>
                <a:lnTo>
                  <a:pt x="2701" y="15598"/>
                </a:lnTo>
                <a:lnTo>
                  <a:pt x="2701" y="15695"/>
                </a:lnTo>
                <a:lnTo>
                  <a:pt x="2141" y="15525"/>
                </a:lnTo>
                <a:lnTo>
                  <a:pt x="1582" y="15355"/>
                </a:lnTo>
                <a:lnTo>
                  <a:pt x="1314" y="15282"/>
                </a:lnTo>
                <a:lnTo>
                  <a:pt x="1046" y="15257"/>
                </a:lnTo>
                <a:lnTo>
                  <a:pt x="754" y="15233"/>
                </a:lnTo>
                <a:lnTo>
                  <a:pt x="487" y="15257"/>
                </a:lnTo>
                <a:lnTo>
                  <a:pt x="462" y="15038"/>
                </a:lnTo>
                <a:lnTo>
                  <a:pt x="487" y="14844"/>
                </a:lnTo>
                <a:lnTo>
                  <a:pt x="511" y="14625"/>
                </a:lnTo>
                <a:lnTo>
                  <a:pt x="584" y="14430"/>
                </a:lnTo>
                <a:lnTo>
                  <a:pt x="657" y="14235"/>
                </a:lnTo>
                <a:lnTo>
                  <a:pt x="754" y="14041"/>
                </a:lnTo>
                <a:lnTo>
                  <a:pt x="852" y="13870"/>
                </a:lnTo>
                <a:lnTo>
                  <a:pt x="973" y="13676"/>
                </a:lnTo>
                <a:lnTo>
                  <a:pt x="1241" y="13359"/>
                </a:lnTo>
                <a:lnTo>
                  <a:pt x="1557" y="13043"/>
                </a:lnTo>
                <a:lnTo>
                  <a:pt x="1874" y="12775"/>
                </a:lnTo>
                <a:lnTo>
                  <a:pt x="2190" y="12532"/>
                </a:lnTo>
                <a:lnTo>
                  <a:pt x="2409" y="12386"/>
                </a:lnTo>
                <a:lnTo>
                  <a:pt x="2604" y="12289"/>
                </a:lnTo>
                <a:lnTo>
                  <a:pt x="3042" y="12070"/>
                </a:lnTo>
                <a:lnTo>
                  <a:pt x="3480" y="11924"/>
                </a:lnTo>
                <a:lnTo>
                  <a:pt x="3942" y="11778"/>
                </a:lnTo>
                <a:lnTo>
                  <a:pt x="4234" y="11680"/>
                </a:lnTo>
                <a:lnTo>
                  <a:pt x="4574" y="11607"/>
                </a:lnTo>
                <a:lnTo>
                  <a:pt x="5231" y="11437"/>
                </a:lnTo>
                <a:close/>
                <a:moveTo>
                  <a:pt x="8200" y="1"/>
                </a:moveTo>
                <a:lnTo>
                  <a:pt x="7811" y="50"/>
                </a:lnTo>
                <a:lnTo>
                  <a:pt x="7470" y="123"/>
                </a:lnTo>
                <a:lnTo>
                  <a:pt x="7154" y="244"/>
                </a:lnTo>
                <a:lnTo>
                  <a:pt x="6667" y="463"/>
                </a:lnTo>
                <a:lnTo>
                  <a:pt x="6424" y="609"/>
                </a:lnTo>
                <a:lnTo>
                  <a:pt x="6278" y="731"/>
                </a:lnTo>
                <a:lnTo>
                  <a:pt x="6205" y="804"/>
                </a:lnTo>
                <a:lnTo>
                  <a:pt x="6180" y="853"/>
                </a:lnTo>
                <a:lnTo>
                  <a:pt x="6205" y="926"/>
                </a:lnTo>
                <a:lnTo>
                  <a:pt x="6253" y="974"/>
                </a:lnTo>
                <a:lnTo>
                  <a:pt x="6302" y="999"/>
                </a:lnTo>
                <a:lnTo>
                  <a:pt x="6472" y="999"/>
                </a:lnTo>
                <a:lnTo>
                  <a:pt x="6594" y="950"/>
                </a:lnTo>
                <a:lnTo>
                  <a:pt x="6716" y="877"/>
                </a:lnTo>
                <a:lnTo>
                  <a:pt x="7178" y="682"/>
                </a:lnTo>
                <a:lnTo>
                  <a:pt x="7421" y="585"/>
                </a:lnTo>
                <a:lnTo>
                  <a:pt x="7665" y="488"/>
                </a:lnTo>
                <a:lnTo>
                  <a:pt x="8005" y="439"/>
                </a:lnTo>
                <a:lnTo>
                  <a:pt x="8346" y="415"/>
                </a:lnTo>
                <a:lnTo>
                  <a:pt x="8735" y="439"/>
                </a:lnTo>
                <a:lnTo>
                  <a:pt x="9125" y="488"/>
                </a:lnTo>
                <a:lnTo>
                  <a:pt x="9490" y="585"/>
                </a:lnTo>
                <a:lnTo>
                  <a:pt x="9855" y="707"/>
                </a:lnTo>
                <a:lnTo>
                  <a:pt x="10195" y="828"/>
                </a:lnTo>
                <a:lnTo>
                  <a:pt x="10487" y="974"/>
                </a:lnTo>
                <a:lnTo>
                  <a:pt x="10706" y="1096"/>
                </a:lnTo>
                <a:lnTo>
                  <a:pt x="10877" y="1242"/>
                </a:lnTo>
                <a:lnTo>
                  <a:pt x="11023" y="1412"/>
                </a:lnTo>
                <a:lnTo>
                  <a:pt x="11169" y="1583"/>
                </a:lnTo>
                <a:lnTo>
                  <a:pt x="11290" y="1801"/>
                </a:lnTo>
                <a:lnTo>
                  <a:pt x="11388" y="1996"/>
                </a:lnTo>
                <a:lnTo>
                  <a:pt x="11485" y="2215"/>
                </a:lnTo>
                <a:lnTo>
                  <a:pt x="11558" y="2458"/>
                </a:lnTo>
                <a:lnTo>
                  <a:pt x="11655" y="2921"/>
                </a:lnTo>
                <a:lnTo>
                  <a:pt x="11728" y="3407"/>
                </a:lnTo>
                <a:lnTo>
                  <a:pt x="11753" y="3894"/>
                </a:lnTo>
                <a:lnTo>
                  <a:pt x="11753" y="4356"/>
                </a:lnTo>
                <a:lnTo>
                  <a:pt x="11217" y="4356"/>
                </a:lnTo>
                <a:lnTo>
                  <a:pt x="10974" y="4332"/>
                </a:lnTo>
                <a:lnTo>
                  <a:pt x="10731" y="4259"/>
                </a:lnTo>
                <a:lnTo>
                  <a:pt x="10487" y="4210"/>
                </a:lnTo>
                <a:lnTo>
                  <a:pt x="10244" y="4113"/>
                </a:lnTo>
                <a:lnTo>
                  <a:pt x="9782" y="3918"/>
                </a:lnTo>
                <a:lnTo>
                  <a:pt x="9319" y="3675"/>
                </a:lnTo>
                <a:lnTo>
                  <a:pt x="8881" y="3432"/>
                </a:lnTo>
                <a:lnTo>
                  <a:pt x="8419" y="3164"/>
                </a:lnTo>
                <a:lnTo>
                  <a:pt x="7981" y="2921"/>
                </a:lnTo>
                <a:lnTo>
                  <a:pt x="7908" y="2896"/>
                </a:lnTo>
                <a:lnTo>
                  <a:pt x="7835" y="2896"/>
                </a:lnTo>
                <a:lnTo>
                  <a:pt x="7786" y="2921"/>
                </a:lnTo>
                <a:lnTo>
                  <a:pt x="7738" y="2945"/>
                </a:lnTo>
                <a:lnTo>
                  <a:pt x="7689" y="2994"/>
                </a:lnTo>
                <a:lnTo>
                  <a:pt x="7665" y="3042"/>
                </a:lnTo>
                <a:lnTo>
                  <a:pt x="7640" y="3115"/>
                </a:lnTo>
                <a:lnTo>
                  <a:pt x="7640" y="3164"/>
                </a:lnTo>
                <a:lnTo>
                  <a:pt x="7713" y="3529"/>
                </a:lnTo>
                <a:lnTo>
                  <a:pt x="7786" y="3894"/>
                </a:lnTo>
                <a:lnTo>
                  <a:pt x="7640" y="3797"/>
                </a:lnTo>
                <a:lnTo>
                  <a:pt x="7494" y="3699"/>
                </a:lnTo>
                <a:lnTo>
                  <a:pt x="7202" y="3432"/>
                </a:lnTo>
                <a:lnTo>
                  <a:pt x="6959" y="3140"/>
                </a:lnTo>
                <a:lnTo>
                  <a:pt x="6740" y="2799"/>
                </a:lnTo>
                <a:lnTo>
                  <a:pt x="6545" y="2458"/>
                </a:lnTo>
                <a:lnTo>
                  <a:pt x="6424" y="2118"/>
                </a:lnTo>
                <a:lnTo>
                  <a:pt x="6399" y="1947"/>
                </a:lnTo>
                <a:lnTo>
                  <a:pt x="6375" y="1777"/>
                </a:lnTo>
                <a:lnTo>
                  <a:pt x="6375" y="1607"/>
                </a:lnTo>
                <a:lnTo>
                  <a:pt x="6399" y="1461"/>
                </a:lnTo>
                <a:lnTo>
                  <a:pt x="6399" y="1388"/>
                </a:lnTo>
                <a:lnTo>
                  <a:pt x="6399" y="1339"/>
                </a:lnTo>
                <a:lnTo>
                  <a:pt x="6351" y="1291"/>
                </a:lnTo>
                <a:lnTo>
                  <a:pt x="6302" y="1266"/>
                </a:lnTo>
                <a:lnTo>
                  <a:pt x="6205" y="1266"/>
                </a:lnTo>
                <a:lnTo>
                  <a:pt x="6156" y="1291"/>
                </a:lnTo>
                <a:lnTo>
                  <a:pt x="6107" y="1339"/>
                </a:lnTo>
                <a:lnTo>
                  <a:pt x="6034" y="1485"/>
                </a:lnTo>
                <a:lnTo>
                  <a:pt x="6010" y="1655"/>
                </a:lnTo>
                <a:lnTo>
                  <a:pt x="5815" y="1680"/>
                </a:lnTo>
                <a:lnTo>
                  <a:pt x="5645" y="1728"/>
                </a:lnTo>
                <a:lnTo>
                  <a:pt x="5475" y="1826"/>
                </a:lnTo>
                <a:lnTo>
                  <a:pt x="5304" y="1923"/>
                </a:lnTo>
                <a:lnTo>
                  <a:pt x="5085" y="2069"/>
                </a:lnTo>
                <a:lnTo>
                  <a:pt x="4891" y="2215"/>
                </a:lnTo>
                <a:lnTo>
                  <a:pt x="4720" y="2337"/>
                </a:lnTo>
                <a:lnTo>
                  <a:pt x="4647" y="2410"/>
                </a:lnTo>
                <a:lnTo>
                  <a:pt x="4599" y="2507"/>
                </a:lnTo>
                <a:lnTo>
                  <a:pt x="4574" y="2531"/>
                </a:lnTo>
                <a:lnTo>
                  <a:pt x="4599" y="2556"/>
                </a:lnTo>
                <a:lnTo>
                  <a:pt x="4623" y="2580"/>
                </a:lnTo>
                <a:lnTo>
                  <a:pt x="4647" y="2604"/>
                </a:lnTo>
                <a:lnTo>
                  <a:pt x="4745" y="2580"/>
                </a:lnTo>
                <a:lnTo>
                  <a:pt x="4818" y="2556"/>
                </a:lnTo>
                <a:lnTo>
                  <a:pt x="4988" y="2458"/>
                </a:lnTo>
                <a:lnTo>
                  <a:pt x="5280" y="2239"/>
                </a:lnTo>
                <a:lnTo>
                  <a:pt x="5621" y="1996"/>
                </a:lnTo>
                <a:lnTo>
                  <a:pt x="5986" y="1801"/>
                </a:lnTo>
                <a:lnTo>
                  <a:pt x="5986" y="1996"/>
                </a:lnTo>
                <a:lnTo>
                  <a:pt x="6034" y="2166"/>
                </a:lnTo>
                <a:lnTo>
                  <a:pt x="6083" y="2337"/>
                </a:lnTo>
                <a:lnTo>
                  <a:pt x="6156" y="2531"/>
                </a:lnTo>
                <a:lnTo>
                  <a:pt x="6302" y="2872"/>
                </a:lnTo>
                <a:lnTo>
                  <a:pt x="6472" y="3164"/>
                </a:lnTo>
                <a:lnTo>
                  <a:pt x="6618" y="3359"/>
                </a:lnTo>
                <a:lnTo>
                  <a:pt x="6764" y="3578"/>
                </a:lnTo>
                <a:lnTo>
                  <a:pt x="6959" y="3772"/>
                </a:lnTo>
                <a:lnTo>
                  <a:pt x="7129" y="3967"/>
                </a:lnTo>
                <a:lnTo>
                  <a:pt x="7348" y="4137"/>
                </a:lnTo>
                <a:lnTo>
                  <a:pt x="7567" y="4283"/>
                </a:lnTo>
                <a:lnTo>
                  <a:pt x="7811" y="4381"/>
                </a:lnTo>
                <a:lnTo>
                  <a:pt x="8054" y="4454"/>
                </a:lnTo>
                <a:lnTo>
                  <a:pt x="8151" y="4454"/>
                </a:lnTo>
                <a:lnTo>
                  <a:pt x="8249" y="4381"/>
                </a:lnTo>
                <a:lnTo>
                  <a:pt x="8297" y="4356"/>
                </a:lnTo>
                <a:lnTo>
                  <a:pt x="8322" y="4308"/>
                </a:lnTo>
                <a:lnTo>
                  <a:pt x="8322" y="4235"/>
                </a:lnTo>
                <a:lnTo>
                  <a:pt x="8322" y="4186"/>
                </a:lnTo>
                <a:lnTo>
                  <a:pt x="8151" y="3505"/>
                </a:lnTo>
                <a:lnTo>
                  <a:pt x="8151" y="3505"/>
                </a:lnTo>
                <a:lnTo>
                  <a:pt x="8881" y="3918"/>
                </a:lnTo>
                <a:lnTo>
                  <a:pt x="9587" y="4283"/>
                </a:lnTo>
                <a:lnTo>
                  <a:pt x="9952" y="4429"/>
                </a:lnTo>
                <a:lnTo>
                  <a:pt x="10317" y="4575"/>
                </a:lnTo>
                <a:lnTo>
                  <a:pt x="10682" y="4697"/>
                </a:lnTo>
                <a:lnTo>
                  <a:pt x="11071" y="4746"/>
                </a:lnTo>
                <a:lnTo>
                  <a:pt x="11169" y="4940"/>
                </a:lnTo>
                <a:lnTo>
                  <a:pt x="11242" y="5111"/>
                </a:lnTo>
                <a:lnTo>
                  <a:pt x="11266" y="5281"/>
                </a:lnTo>
                <a:lnTo>
                  <a:pt x="11266" y="5451"/>
                </a:lnTo>
                <a:lnTo>
                  <a:pt x="11242" y="5792"/>
                </a:lnTo>
                <a:lnTo>
                  <a:pt x="11266" y="5865"/>
                </a:lnTo>
                <a:lnTo>
                  <a:pt x="11315" y="5938"/>
                </a:lnTo>
                <a:lnTo>
                  <a:pt x="11363" y="5987"/>
                </a:lnTo>
                <a:lnTo>
                  <a:pt x="11509" y="5987"/>
                </a:lnTo>
                <a:lnTo>
                  <a:pt x="11582" y="5962"/>
                </a:lnTo>
                <a:lnTo>
                  <a:pt x="11631" y="5914"/>
                </a:lnTo>
                <a:lnTo>
                  <a:pt x="11655" y="5841"/>
                </a:lnTo>
                <a:lnTo>
                  <a:pt x="11704" y="5622"/>
                </a:lnTo>
                <a:lnTo>
                  <a:pt x="11704" y="5354"/>
                </a:lnTo>
                <a:lnTo>
                  <a:pt x="11680" y="5135"/>
                </a:lnTo>
                <a:lnTo>
                  <a:pt x="11607" y="4892"/>
                </a:lnTo>
                <a:lnTo>
                  <a:pt x="11558" y="4794"/>
                </a:lnTo>
                <a:lnTo>
                  <a:pt x="11680" y="4770"/>
                </a:lnTo>
                <a:lnTo>
                  <a:pt x="11801" y="4940"/>
                </a:lnTo>
                <a:lnTo>
                  <a:pt x="11923" y="5111"/>
                </a:lnTo>
                <a:lnTo>
                  <a:pt x="11996" y="5305"/>
                </a:lnTo>
                <a:lnTo>
                  <a:pt x="12044" y="5500"/>
                </a:lnTo>
                <a:lnTo>
                  <a:pt x="12069" y="5695"/>
                </a:lnTo>
                <a:lnTo>
                  <a:pt x="12093" y="5889"/>
                </a:lnTo>
                <a:lnTo>
                  <a:pt x="12069" y="6108"/>
                </a:lnTo>
                <a:lnTo>
                  <a:pt x="12044" y="6303"/>
                </a:lnTo>
                <a:lnTo>
                  <a:pt x="11996" y="6522"/>
                </a:lnTo>
                <a:lnTo>
                  <a:pt x="11899" y="6692"/>
                </a:lnTo>
                <a:lnTo>
                  <a:pt x="11801" y="6887"/>
                </a:lnTo>
                <a:lnTo>
                  <a:pt x="11655" y="7033"/>
                </a:lnTo>
                <a:lnTo>
                  <a:pt x="11631" y="7082"/>
                </a:lnTo>
                <a:lnTo>
                  <a:pt x="11631" y="6936"/>
                </a:lnTo>
                <a:lnTo>
                  <a:pt x="11631" y="6814"/>
                </a:lnTo>
                <a:lnTo>
                  <a:pt x="11582" y="6717"/>
                </a:lnTo>
                <a:lnTo>
                  <a:pt x="11509" y="6619"/>
                </a:lnTo>
                <a:lnTo>
                  <a:pt x="11436" y="6571"/>
                </a:lnTo>
                <a:lnTo>
                  <a:pt x="11290" y="6571"/>
                </a:lnTo>
                <a:lnTo>
                  <a:pt x="11242" y="6619"/>
                </a:lnTo>
                <a:lnTo>
                  <a:pt x="11193" y="6668"/>
                </a:lnTo>
                <a:lnTo>
                  <a:pt x="11169" y="6717"/>
                </a:lnTo>
                <a:lnTo>
                  <a:pt x="11169" y="6790"/>
                </a:lnTo>
                <a:lnTo>
                  <a:pt x="11193" y="6863"/>
                </a:lnTo>
                <a:lnTo>
                  <a:pt x="11169" y="6838"/>
                </a:lnTo>
                <a:lnTo>
                  <a:pt x="11144" y="6863"/>
                </a:lnTo>
                <a:lnTo>
                  <a:pt x="11144" y="6984"/>
                </a:lnTo>
                <a:lnTo>
                  <a:pt x="11071" y="7228"/>
                </a:lnTo>
                <a:lnTo>
                  <a:pt x="10974" y="7447"/>
                </a:lnTo>
                <a:lnTo>
                  <a:pt x="10755" y="7933"/>
                </a:lnTo>
                <a:lnTo>
                  <a:pt x="10487" y="8396"/>
                </a:lnTo>
                <a:lnTo>
                  <a:pt x="10317" y="8663"/>
                </a:lnTo>
                <a:lnTo>
                  <a:pt x="10098" y="8907"/>
                </a:lnTo>
                <a:lnTo>
                  <a:pt x="9879" y="9126"/>
                </a:lnTo>
                <a:lnTo>
                  <a:pt x="9611" y="9320"/>
                </a:lnTo>
                <a:lnTo>
                  <a:pt x="9344" y="9491"/>
                </a:lnTo>
                <a:lnTo>
                  <a:pt x="9052" y="9637"/>
                </a:lnTo>
                <a:lnTo>
                  <a:pt x="8735" y="9734"/>
                </a:lnTo>
                <a:lnTo>
                  <a:pt x="8419" y="9782"/>
                </a:lnTo>
                <a:lnTo>
                  <a:pt x="8078" y="9807"/>
                </a:lnTo>
                <a:lnTo>
                  <a:pt x="7738" y="9782"/>
                </a:lnTo>
                <a:lnTo>
                  <a:pt x="7397" y="9709"/>
                </a:lnTo>
                <a:lnTo>
                  <a:pt x="7056" y="9612"/>
                </a:lnTo>
                <a:lnTo>
                  <a:pt x="6716" y="9466"/>
                </a:lnTo>
                <a:lnTo>
                  <a:pt x="6424" y="9296"/>
                </a:lnTo>
                <a:lnTo>
                  <a:pt x="6107" y="9126"/>
                </a:lnTo>
                <a:lnTo>
                  <a:pt x="5840" y="8907"/>
                </a:lnTo>
                <a:lnTo>
                  <a:pt x="5596" y="8712"/>
                </a:lnTo>
                <a:lnTo>
                  <a:pt x="5377" y="8469"/>
                </a:lnTo>
                <a:lnTo>
                  <a:pt x="5158" y="8225"/>
                </a:lnTo>
                <a:lnTo>
                  <a:pt x="4988" y="7958"/>
                </a:lnTo>
                <a:lnTo>
                  <a:pt x="4891" y="7787"/>
                </a:lnTo>
                <a:lnTo>
                  <a:pt x="4818" y="7641"/>
                </a:lnTo>
                <a:lnTo>
                  <a:pt x="4696" y="7301"/>
                </a:lnTo>
                <a:lnTo>
                  <a:pt x="4599" y="6960"/>
                </a:lnTo>
                <a:lnTo>
                  <a:pt x="4477" y="6644"/>
                </a:lnTo>
                <a:lnTo>
                  <a:pt x="4428" y="6571"/>
                </a:lnTo>
                <a:lnTo>
                  <a:pt x="4355" y="6546"/>
                </a:lnTo>
                <a:lnTo>
                  <a:pt x="4282" y="6571"/>
                </a:lnTo>
                <a:lnTo>
                  <a:pt x="4258" y="6595"/>
                </a:lnTo>
                <a:lnTo>
                  <a:pt x="4234" y="6644"/>
                </a:lnTo>
                <a:lnTo>
                  <a:pt x="4209" y="6936"/>
                </a:lnTo>
                <a:lnTo>
                  <a:pt x="4234" y="7228"/>
                </a:lnTo>
                <a:lnTo>
                  <a:pt x="4088" y="7130"/>
                </a:lnTo>
                <a:lnTo>
                  <a:pt x="3966" y="7033"/>
                </a:lnTo>
                <a:lnTo>
                  <a:pt x="3845" y="6911"/>
                </a:lnTo>
                <a:lnTo>
                  <a:pt x="3772" y="6790"/>
                </a:lnTo>
                <a:lnTo>
                  <a:pt x="3699" y="6644"/>
                </a:lnTo>
                <a:lnTo>
                  <a:pt x="3650" y="6473"/>
                </a:lnTo>
                <a:lnTo>
                  <a:pt x="3577" y="6133"/>
                </a:lnTo>
                <a:lnTo>
                  <a:pt x="3553" y="5816"/>
                </a:lnTo>
                <a:lnTo>
                  <a:pt x="3577" y="5670"/>
                </a:lnTo>
                <a:lnTo>
                  <a:pt x="3601" y="5524"/>
                </a:lnTo>
                <a:lnTo>
                  <a:pt x="3650" y="5378"/>
                </a:lnTo>
                <a:lnTo>
                  <a:pt x="3699" y="5232"/>
                </a:lnTo>
                <a:lnTo>
                  <a:pt x="3772" y="5111"/>
                </a:lnTo>
                <a:lnTo>
                  <a:pt x="3893" y="5013"/>
                </a:lnTo>
                <a:lnTo>
                  <a:pt x="3942" y="5013"/>
                </a:lnTo>
                <a:lnTo>
                  <a:pt x="3918" y="5208"/>
                </a:lnTo>
                <a:lnTo>
                  <a:pt x="3942" y="5403"/>
                </a:lnTo>
                <a:lnTo>
                  <a:pt x="3966" y="5476"/>
                </a:lnTo>
                <a:lnTo>
                  <a:pt x="4015" y="5549"/>
                </a:lnTo>
                <a:lnTo>
                  <a:pt x="4063" y="5622"/>
                </a:lnTo>
                <a:lnTo>
                  <a:pt x="4136" y="5670"/>
                </a:lnTo>
                <a:lnTo>
                  <a:pt x="4209" y="5695"/>
                </a:lnTo>
                <a:lnTo>
                  <a:pt x="4258" y="5670"/>
                </a:lnTo>
                <a:lnTo>
                  <a:pt x="4307" y="5646"/>
                </a:lnTo>
                <a:lnTo>
                  <a:pt x="4355" y="5597"/>
                </a:lnTo>
                <a:lnTo>
                  <a:pt x="4355" y="5476"/>
                </a:lnTo>
                <a:lnTo>
                  <a:pt x="4355" y="5403"/>
                </a:lnTo>
                <a:lnTo>
                  <a:pt x="4307" y="5208"/>
                </a:lnTo>
                <a:lnTo>
                  <a:pt x="4331" y="5086"/>
                </a:lnTo>
                <a:lnTo>
                  <a:pt x="4355" y="4965"/>
                </a:lnTo>
                <a:lnTo>
                  <a:pt x="4453" y="4746"/>
                </a:lnTo>
                <a:lnTo>
                  <a:pt x="4550" y="4575"/>
                </a:lnTo>
                <a:lnTo>
                  <a:pt x="4647" y="4405"/>
                </a:lnTo>
                <a:lnTo>
                  <a:pt x="5085" y="4016"/>
                </a:lnTo>
                <a:lnTo>
                  <a:pt x="5377" y="3748"/>
                </a:lnTo>
                <a:lnTo>
                  <a:pt x="5669" y="3432"/>
                </a:lnTo>
                <a:lnTo>
                  <a:pt x="5791" y="3237"/>
                </a:lnTo>
                <a:lnTo>
                  <a:pt x="5888" y="3067"/>
                </a:lnTo>
                <a:lnTo>
                  <a:pt x="5961" y="2872"/>
                </a:lnTo>
                <a:lnTo>
                  <a:pt x="6010" y="2677"/>
                </a:lnTo>
                <a:lnTo>
                  <a:pt x="5986" y="2629"/>
                </a:lnTo>
                <a:lnTo>
                  <a:pt x="5937" y="2604"/>
                </a:lnTo>
                <a:lnTo>
                  <a:pt x="5888" y="2604"/>
                </a:lnTo>
                <a:lnTo>
                  <a:pt x="5864" y="2629"/>
                </a:lnTo>
                <a:lnTo>
                  <a:pt x="5718" y="2750"/>
                </a:lnTo>
                <a:lnTo>
                  <a:pt x="5596" y="2921"/>
                </a:lnTo>
                <a:lnTo>
                  <a:pt x="5377" y="3237"/>
                </a:lnTo>
                <a:lnTo>
                  <a:pt x="5110" y="3505"/>
                </a:lnTo>
                <a:lnTo>
                  <a:pt x="4818" y="3772"/>
                </a:lnTo>
                <a:lnTo>
                  <a:pt x="4647" y="3894"/>
                </a:lnTo>
                <a:lnTo>
                  <a:pt x="4453" y="4040"/>
                </a:lnTo>
                <a:lnTo>
                  <a:pt x="4063" y="4332"/>
                </a:lnTo>
                <a:lnTo>
                  <a:pt x="4112" y="3894"/>
                </a:lnTo>
                <a:lnTo>
                  <a:pt x="4209" y="3456"/>
                </a:lnTo>
                <a:lnTo>
                  <a:pt x="4331" y="3042"/>
                </a:lnTo>
                <a:lnTo>
                  <a:pt x="4477" y="2629"/>
                </a:lnTo>
                <a:lnTo>
                  <a:pt x="4599" y="2337"/>
                </a:lnTo>
                <a:lnTo>
                  <a:pt x="4769" y="2045"/>
                </a:lnTo>
                <a:lnTo>
                  <a:pt x="4939" y="1777"/>
                </a:lnTo>
                <a:lnTo>
                  <a:pt x="5158" y="1558"/>
                </a:lnTo>
                <a:lnTo>
                  <a:pt x="5256" y="1485"/>
                </a:lnTo>
                <a:lnTo>
                  <a:pt x="5377" y="1412"/>
                </a:lnTo>
                <a:lnTo>
                  <a:pt x="5596" y="1364"/>
                </a:lnTo>
                <a:lnTo>
                  <a:pt x="5815" y="1315"/>
                </a:lnTo>
                <a:lnTo>
                  <a:pt x="5913" y="1291"/>
                </a:lnTo>
                <a:lnTo>
                  <a:pt x="6034" y="1242"/>
                </a:lnTo>
                <a:lnTo>
                  <a:pt x="6034" y="1218"/>
                </a:lnTo>
                <a:lnTo>
                  <a:pt x="6034" y="1193"/>
                </a:lnTo>
                <a:lnTo>
                  <a:pt x="5961" y="1096"/>
                </a:lnTo>
                <a:lnTo>
                  <a:pt x="5888" y="1023"/>
                </a:lnTo>
                <a:lnTo>
                  <a:pt x="5767" y="974"/>
                </a:lnTo>
                <a:lnTo>
                  <a:pt x="5523" y="974"/>
                </a:lnTo>
                <a:lnTo>
                  <a:pt x="5402" y="999"/>
                </a:lnTo>
                <a:lnTo>
                  <a:pt x="5183" y="1072"/>
                </a:lnTo>
                <a:lnTo>
                  <a:pt x="5037" y="1145"/>
                </a:lnTo>
                <a:lnTo>
                  <a:pt x="4915" y="1242"/>
                </a:lnTo>
                <a:lnTo>
                  <a:pt x="4793" y="1364"/>
                </a:lnTo>
                <a:lnTo>
                  <a:pt x="4672" y="1485"/>
                </a:lnTo>
                <a:lnTo>
                  <a:pt x="4477" y="1728"/>
                </a:lnTo>
                <a:lnTo>
                  <a:pt x="4307" y="2020"/>
                </a:lnTo>
                <a:lnTo>
                  <a:pt x="4161" y="2312"/>
                </a:lnTo>
                <a:lnTo>
                  <a:pt x="4015" y="2653"/>
                </a:lnTo>
                <a:lnTo>
                  <a:pt x="3893" y="3018"/>
                </a:lnTo>
                <a:lnTo>
                  <a:pt x="3772" y="3359"/>
                </a:lnTo>
                <a:lnTo>
                  <a:pt x="3699" y="3724"/>
                </a:lnTo>
                <a:lnTo>
                  <a:pt x="3650" y="4113"/>
                </a:lnTo>
                <a:lnTo>
                  <a:pt x="3650" y="4454"/>
                </a:lnTo>
                <a:lnTo>
                  <a:pt x="3674" y="4819"/>
                </a:lnTo>
                <a:lnTo>
                  <a:pt x="3553" y="4892"/>
                </a:lnTo>
                <a:lnTo>
                  <a:pt x="3455" y="5038"/>
                </a:lnTo>
                <a:lnTo>
                  <a:pt x="3382" y="5184"/>
                </a:lnTo>
                <a:lnTo>
                  <a:pt x="3334" y="5378"/>
                </a:lnTo>
                <a:lnTo>
                  <a:pt x="3236" y="5719"/>
                </a:lnTo>
                <a:lnTo>
                  <a:pt x="3212" y="5962"/>
                </a:lnTo>
                <a:lnTo>
                  <a:pt x="3236" y="6230"/>
                </a:lnTo>
                <a:lnTo>
                  <a:pt x="3285" y="6522"/>
                </a:lnTo>
                <a:lnTo>
                  <a:pt x="3358" y="6814"/>
                </a:lnTo>
                <a:lnTo>
                  <a:pt x="3480" y="7082"/>
                </a:lnTo>
                <a:lnTo>
                  <a:pt x="3626" y="7325"/>
                </a:lnTo>
                <a:lnTo>
                  <a:pt x="3723" y="7422"/>
                </a:lnTo>
                <a:lnTo>
                  <a:pt x="3845" y="7520"/>
                </a:lnTo>
                <a:lnTo>
                  <a:pt x="3942" y="7593"/>
                </a:lnTo>
                <a:lnTo>
                  <a:pt x="4063" y="7641"/>
                </a:lnTo>
                <a:lnTo>
                  <a:pt x="4209" y="7690"/>
                </a:lnTo>
                <a:lnTo>
                  <a:pt x="4355" y="7690"/>
                </a:lnTo>
                <a:lnTo>
                  <a:pt x="4477" y="7933"/>
                </a:lnTo>
                <a:lnTo>
                  <a:pt x="4599" y="8177"/>
                </a:lnTo>
                <a:lnTo>
                  <a:pt x="4745" y="8396"/>
                </a:lnTo>
                <a:lnTo>
                  <a:pt x="4915" y="8615"/>
                </a:lnTo>
                <a:lnTo>
                  <a:pt x="5085" y="8809"/>
                </a:lnTo>
                <a:lnTo>
                  <a:pt x="5256" y="8980"/>
                </a:lnTo>
                <a:lnTo>
                  <a:pt x="5645" y="9320"/>
                </a:lnTo>
                <a:lnTo>
                  <a:pt x="6010" y="9588"/>
                </a:lnTo>
                <a:lnTo>
                  <a:pt x="6424" y="9831"/>
                </a:lnTo>
                <a:lnTo>
                  <a:pt x="6351" y="9855"/>
                </a:lnTo>
                <a:lnTo>
                  <a:pt x="6278" y="9928"/>
                </a:lnTo>
                <a:lnTo>
                  <a:pt x="6253" y="10001"/>
                </a:lnTo>
                <a:lnTo>
                  <a:pt x="6205" y="10074"/>
                </a:lnTo>
                <a:lnTo>
                  <a:pt x="6180" y="10269"/>
                </a:lnTo>
                <a:lnTo>
                  <a:pt x="6156" y="10464"/>
                </a:lnTo>
                <a:lnTo>
                  <a:pt x="6156" y="10610"/>
                </a:lnTo>
                <a:lnTo>
                  <a:pt x="6180" y="10804"/>
                </a:lnTo>
                <a:lnTo>
                  <a:pt x="6010" y="10829"/>
                </a:lnTo>
                <a:lnTo>
                  <a:pt x="5864" y="10853"/>
                </a:lnTo>
                <a:lnTo>
                  <a:pt x="5596" y="10902"/>
                </a:lnTo>
                <a:lnTo>
                  <a:pt x="5231" y="10975"/>
                </a:lnTo>
                <a:lnTo>
                  <a:pt x="4866" y="11072"/>
                </a:lnTo>
                <a:lnTo>
                  <a:pt x="4161" y="11242"/>
                </a:lnTo>
                <a:lnTo>
                  <a:pt x="3480" y="11437"/>
                </a:lnTo>
                <a:lnTo>
                  <a:pt x="2993" y="11632"/>
                </a:lnTo>
                <a:lnTo>
                  <a:pt x="2531" y="11826"/>
                </a:lnTo>
                <a:lnTo>
                  <a:pt x="2068" y="12070"/>
                </a:lnTo>
                <a:lnTo>
                  <a:pt x="1655" y="12362"/>
                </a:lnTo>
                <a:lnTo>
                  <a:pt x="1314" y="12654"/>
                </a:lnTo>
                <a:lnTo>
                  <a:pt x="973" y="12970"/>
                </a:lnTo>
                <a:lnTo>
                  <a:pt x="681" y="13335"/>
                </a:lnTo>
                <a:lnTo>
                  <a:pt x="414" y="13700"/>
                </a:lnTo>
                <a:lnTo>
                  <a:pt x="316" y="13919"/>
                </a:lnTo>
                <a:lnTo>
                  <a:pt x="219" y="14114"/>
                </a:lnTo>
                <a:lnTo>
                  <a:pt x="122" y="14333"/>
                </a:lnTo>
                <a:lnTo>
                  <a:pt x="73" y="14552"/>
                </a:lnTo>
                <a:lnTo>
                  <a:pt x="24" y="14771"/>
                </a:lnTo>
                <a:lnTo>
                  <a:pt x="0" y="14990"/>
                </a:lnTo>
                <a:lnTo>
                  <a:pt x="24" y="15209"/>
                </a:lnTo>
                <a:lnTo>
                  <a:pt x="49" y="15428"/>
                </a:lnTo>
                <a:lnTo>
                  <a:pt x="73" y="15525"/>
                </a:lnTo>
                <a:lnTo>
                  <a:pt x="122" y="15574"/>
                </a:lnTo>
                <a:lnTo>
                  <a:pt x="170" y="15598"/>
                </a:lnTo>
                <a:lnTo>
                  <a:pt x="243" y="15598"/>
                </a:lnTo>
                <a:lnTo>
                  <a:pt x="316" y="15671"/>
                </a:lnTo>
                <a:lnTo>
                  <a:pt x="414" y="15695"/>
                </a:lnTo>
                <a:lnTo>
                  <a:pt x="803" y="15720"/>
                </a:lnTo>
                <a:lnTo>
                  <a:pt x="1217" y="15793"/>
                </a:lnTo>
                <a:lnTo>
                  <a:pt x="1606" y="15890"/>
                </a:lnTo>
                <a:lnTo>
                  <a:pt x="1995" y="15987"/>
                </a:lnTo>
                <a:lnTo>
                  <a:pt x="2774" y="16231"/>
                </a:lnTo>
                <a:lnTo>
                  <a:pt x="3163" y="16328"/>
                </a:lnTo>
                <a:lnTo>
                  <a:pt x="3553" y="16401"/>
                </a:lnTo>
                <a:lnTo>
                  <a:pt x="4599" y="16498"/>
                </a:lnTo>
                <a:lnTo>
                  <a:pt x="5669" y="16547"/>
                </a:lnTo>
                <a:lnTo>
                  <a:pt x="6716" y="16596"/>
                </a:lnTo>
                <a:lnTo>
                  <a:pt x="7762" y="16620"/>
                </a:lnTo>
                <a:lnTo>
                  <a:pt x="9879" y="16620"/>
                </a:lnTo>
                <a:lnTo>
                  <a:pt x="10950" y="16547"/>
                </a:lnTo>
                <a:lnTo>
                  <a:pt x="11996" y="16450"/>
                </a:lnTo>
                <a:lnTo>
                  <a:pt x="12823" y="16352"/>
                </a:lnTo>
                <a:lnTo>
                  <a:pt x="13626" y="16255"/>
                </a:lnTo>
                <a:lnTo>
                  <a:pt x="14040" y="16206"/>
                </a:lnTo>
                <a:lnTo>
                  <a:pt x="14453" y="16109"/>
                </a:lnTo>
                <a:lnTo>
                  <a:pt x="14843" y="16012"/>
                </a:lnTo>
                <a:lnTo>
                  <a:pt x="15232" y="15890"/>
                </a:lnTo>
                <a:lnTo>
                  <a:pt x="15305" y="15841"/>
                </a:lnTo>
                <a:lnTo>
                  <a:pt x="15378" y="15768"/>
                </a:lnTo>
                <a:lnTo>
                  <a:pt x="15402" y="15695"/>
                </a:lnTo>
                <a:lnTo>
                  <a:pt x="15427" y="15622"/>
                </a:lnTo>
                <a:lnTo>
                  <a:pt x="15524" y="15622"/>
                </a:lnTo>
                <a:lnTo>
                  <a:pt x="15621" y="15574"/>
                </a:lnTo>
                <a:lnTo>
                  <a:pt x="15670" y="15549"/>
                </a:lnTo>
                <a:lnTo>
                  <a:pt x="15694" y="15501"/>
                </a:lnTo>
                <a:lnTo>
                  <a:pt x="15694" y="15452"/>
                </a:lnTo>
                <a:lnTo>
                  <a:pt x="15694" y="15379"/>
                </a:lnTo>
                <a:lnTo>
                  <a:pt x="15646" y="14965"/>
                </a:lnTo>
                <a:lnTo>
                  <a:pt x="15548" y="14576"/>
                </a:lnTo>
                <a:lnTo>
                  <a:pt x="15427" y="14187"/>
                </a:lnTo>
                <a:lnTo>
                  <a:pt x="15256" y="13822"/>
                </a:lnTo>
                <a:lnTo>
                  <a:pt x="15281" y="13822"/>
                </a:lnTo>
                <a:lnTo>
                  <a:pt x="15329" y="13797"/>
                </a:lnTo>
                <a:lnTo>
                  <a:pt x="15354" y="13724"/>
                </a:lnTo>
                <a:lnTo>
                  <a:pt x="15354" y="13676"/>
                </a:lnTo>
                <a:lnTo>
                  <a:pt x="15305" y="13627"/>
                </a:lnTo>
                <a:lnTo>
                  <a:pt x="15110" y="13554"/>
                </a:lnTo>
                <a:lnTo>
                  <a:pt x="14989" y="13359"/>
                </a:lnTo>
                <a:lnTo>
                  <a:pt x="14843" y="13140"/>
                </a:lnTo>
                <a:lnTo>
                  <a:pt x="14502" y="12751"/>
                </a:lnTo>
                <a:lnTo>
                  <a:pt x="14113" y="12386"/>
                </a:lnTo>
                <a:lnTo>
                  <a:pt x="13699" y="12070"/>
                </a:lnTo>
                <a:lnTo>
                  <a:pt x="13456" y="11924"/>
                </a:lnTo>
                <a:lnTo>
                  <a:pt x="13237" y="11778"/>
                </a:lnTo>
                <a:lnTo>
                  <a:pt x="12726" y="11559"/>
                </a:lnTo>
                <a:lnTo>
                  <a:pt x="12215" y="11388"/>
                </a:lnTo>
                <a:lnTo>
                  <a:pt x="11680" y="11242"/>
                </a:lnTo>
                <a:lnTo>
                  <a:pt x="11071" y="11121"/>
                </a:lnTo>
                <a:lnTo>
                  <a:pt x="10463" y="11023"/>
                </a:lnTo>
                <a:lnTo>
                  <a:pt x="10341" y="10999"/>
                </a:lnTo>
                <a:lnTo>
                  <a:pt x="10244" y="10975"/>
                </a:lnTo>
                <a:lnTo>
                  <a:pt x="9879" y="10902"/>
                </a:lnTo>
                <a:lnTo>
                  <a:pt x="9684" y="10877"/>
                </a:lnTo>
                <a:lnTo>
                  <a:pt x="9490" y="10877"/>
                </a:lnTo>
                <a:lnTo>
                  <a:pt x="9490" y="10780"/>
                </a:lnTo>
                <a:lnTo>
                  <a:pt x="9490" y="10658"/>
                </a:lnTo>
                <a:lnTo>
                  <a:pt x="9490" y="10415"/>
                </a:lnTo>
                <a:lnTo>
                  <a:pt x="9490" y="10172"/>
                </a:lnTo>
                <a:lnTo>
                  <a:pt x="9465" y="10050"/>
                </a:lnTo>
                <a:lnTo>
                  <a:pt x="9441" y="9977"/>
                </a:lnTo>
                <a:lnTo>
                  <a:pt x="9660" y="9831"/>
                </a:lnTo>
                <a:lnTo>
                  <a:pt x="9879" y="9709"/>
                </a:lnTo>
                <a:lnTo>
                  <a:pt x="10098" y="9539"/>
                </a:lnTo>
                <a:lnTo>
                  <a:pt x="10293" y="9369"/>
                </a:lnTo>
                <a:lnTo>
                  <a:pt x="10463" y="9174"/>
                </a:lnTo>
                <a:lnTo>
                  <a:pt x="10633" y="8980"/>
                </a:lnTo>
                <a:lnTo>
                  <a:pt x="10804" y="8761"/>
                </a:lnTo>
                <a:lnTo>
                  <a:pt x="10950" y="8542"/>
                </a:lnTo>
                <a:lnTo>
                  <a:pt x="11193" y="8128"/>
                </a:lnTo>
                <a:lnTo>
                  <a:pt x="11363" y="7812"/>
                </a:lnTo>
                <a:lnTo>
                  <a:pt x="11509" y="7495"/>
                </a:lnTo>
                <a:lnTo>
                  <a:pt x="11582" y="7495"/>
                </a:lnTo>
                <a:lnTo>
                  <a:pt x="11655" y="7471"/>
                </a:lnTo>
                <a:lnTo>
                  <a:pt x="11801" y="7398"/>
                </a:lnTo>
                <a:lnTo>
                  <a:pt x="11947" y="7252"/>
                </a:lnTo>
                <a:lnTo>
                  <a:pt x="12093" y="7082"/>
                </a:lnTo>
                <a:lnTo>
                  <a:pt x="12215" y="6887"/>
                </a:lnTo>
                <a:lnTo>
                  <a:pt x="12288" y="6717"/>
                </a:lnTo>
                <a:lnTo>
                  <a:pt x="12409" y="6425"/>
                </a:lnTo>
                <a:lnTo>
                  <a:pt x="12458" y="6206"/>
                </a:lnTo>
                <a:lnTo>
                  <a:pt x="12482" y="5987"/>
                </a:lnTo>
                <a:lnTo>
                  <a:pt x="12482" y="5768"/>
                </a:lnTo>
                <a:lnTo>
                  <a:pt x="12458" y="5549"/>
                </a:lnTo>
                <a:lnTo>
                  <a:pt x="12434" y="5330"/>
                </a:lnTo>
                <a:lnTo>
                  <a:pt x="12361" y="5111"/>
                </a:lnTo>
                <a:lnTo>
                  <a:pt x="12263" y="4916"/>
                </a:lnTo>
                <a:lnTo>
                  <a:pt x="12142" y="4721"/>
                </a:lnTo>
                <a:lnTo>
                  <a:pt x="12190" y="4697"/>
                </a:lnTo>
                <a:lnTo>
                  <a:pt x="12239" y="4648"/>
                </a:lnTo>
                <a:lnTo>
                  <a:pt x="12263" y="4551"/>
                </a:lnTo>
                <a:lnTo>
                  <a:pt x="12239" y="4454"/>
                </a:lnTo>
                <a:lnTo>
                  <a:pt x="12166" y="4356"/>
                </a:lnTo>
                <a:lnTo>
                  <a:pt x="12166" y="3797"/>
                </a:lnTo>
                <a:lnTo>
                  <a:pt x="12142" y="3237"/>
                </a:lnTo>
                <a:lnTo>
                  <a:pt x="12093" y="2969"/>
                </a:lnTo>
                <a:lnTo>
                  <a:pt x="12044" y="2677"/>
                </a:lnTo>
                <a:lnTo>
                  <a:pt x="11971" y="2410"/>
                </a:lnTo>
                <a:lnTo>
                  <a:pt x="11899" y="2142"/>
                </a:lnTo>
                <a:lnTo>
                  <a:pt x="11801" y="1874"/>
                </a:lnTo>
                <a:lnTo>
                  <a:pt x="11680" y="1631"/>
                </a:lnTo>
                <a:lnTo>
                  <a:pt x="11534" y="1412"/>
                </a:lnTo>
                <a:lnTo>
                  <a:pt x="11363" y="1193"/>
                </a:lnTo>
                <a:lnTo>
                  <a:pt x="11193" y="974"/>
                </a:lnTo>
                <a:lnTo>
                  <a:pt x="10974" y="804"/>
                </a:lnTo>
                <a:lnTo>
                  <a:pt x="10755" y="634"/>
                </a:lnTo>
                <a:lnTo>
                  <a:pt x="10487" y="488"/>
                </a:lnTo>
                <a:lnTo>
                  <a:pt x="10171" y="342"/>
                </a:lnTo>
                <a:lnTo>
                  <a:pt x="9782" y="220"/>
                </a:lnTo>
                <a:lnTo>
                  <a:pt x="9417" y="123"/>
                </a:lnTo>
                <a:lnTo>
                  <a:pt x="9003" y="50"/>
                </a:lnTo>
                <a:lnTo>
                  <a:pt x="8589" y="25"/>
                </a:lnTo>
                <a:lnTo>
                  <a:pt x="8200" y="1"/>
                </a:lnTo>
                <a:close/>
              </a:path>
            </a:pathLst>
          </a:custGeom>
          <a:solidFill>
            <a:srgbClr val="6D9EEB"/>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solidFill>
                <a:srgbClr val="6D9EEB"/>
              </a:solidFill>
            </a:endParaRPr>
          </a:p>
        </p:txBody>
      </p:sp>
      <p:sp>
        <p:nvSpPr>
          <p:cNvPr id="12" name="Shape 793"/>
          <p:cNvSpPr/>
          <p:nvPr/>
        </p:nvSpPr>
        <p:spPr>
          <a:xfrm>
            <a:off x="384940" y="538860"/>
            <a:ext cx="343014" cy="363230"/>
          </a:xfrm>
          <a:custGeom>
            <a:avLst/>
            <a:gdLst/>
            <a:ahLst/>
            <a:cxnLst/>
            <a:rect l="0" t="0" r="0" b="0"/>
            <a:pathLst>
              <a:path w="15695" h="16620" extrusionOk="0">
                <a:moveTo>
                  <a:pt x="7786" y="755"/>
                </a:moveTo>
                <a:lnTo>
                  <a:pt x="7567" y="780"/>
                </a:lnTo>
                <a:lnTo>
                  <a:pt x="7324" y="804"/>
                </a:lnTo>
                <a:lnTo>
                  <a:pt x="7105" y="877"/>
                </a:lnTo>
                <a:lnTo>
                  <a:pt x="6910" y="999"/>
                </a:lnTo>
                <a:lnTo>
                  <a:pt x="6813" y="1072"/>
                </a:lnTo>
                <a:lnTo>
                  <a:pt x="6740" y="1145"/>
                </a:lnTo>
                <a:lnTo>
                  <a:pt x="6691" y="1242"/>
                </a:lnTo>
                <a:lnTo>
                  <a:pt x="6643" y="1364"/>
                </a:lnTo>
                <a:lnTo>
                  <a:pt x="6667" y="1388"/>
                </a:lnTo>
                <a:lnTo>
                  <a:pt x="6691" y="1412"/>
                </a:lnTo>
                <a:lnTo>
                  <a:pt x="6740" y="1388"/>
                </a:lnTo>
                <a:lnTo>
                  <a:pt x="6764" y="1412"/>
                </a:lnTo>
                <a:lnTo>
                  <a:pt x="6716" y="1461"/>
                </a:lnTo>
                <a:lnTo>
                  <a:pt x="6691" y="1510"/>
                </a:lnTo>
                <a:lnTo>
                  <a:pt x="6691" y="1680"/>
                </a:lnTo>
                <a:lnTo>
                  <a:pt x="6716" y="1826"/>
                </a:lnTo>
                <a:lnTo>
                  <a:pt x="6764" y="1996"/>
                </a:lnTo>
                <a:lnTo>
                  <a:pt x="6813" y="2166"/>
                </a:lnTo>
                <a:lnTo>
                  <a:pt x="6886" y="2312"/>
                </a:lnTo>
                <a:lnTo>
                  <a:pt x="7008" y="2434"/>
                </a:lnTo>
                <a:lnTo>
                  <a:pt x="7129" y="2556"/>
                </a:lnTo>
                <a:lnTo>
                  <a:pt x="7251" y="2629"/>
                </a:lnTo>
                <a:lnTo>
                  <a:pt x="7300" y="2629"/>
                </a:lnTo>
                <a:lnTo>
                  <a:pt x="7324" y="2604"/>
                </a:lnTo>
                <a:lnTo>
                  <a:pt x="7324" y="2580"/>
                </a:lnTo>
                <a:lnTo>
                  <a:pt x="7324" y="2556"/>
                </a:lnTo>
                <a:lnTo>
                  <a:pt x="7056" y="2069"/>
                </a:lnTo>
                <a:lnTo>
                  <a:pt x="6983" y="1826"/>
                </a:lnTo>
                <a:lnTo>
                  <a:pt x="6910" y="1583"/>
                </a:lnTo>
                <a:lnTo>
                  <a:pt x="7202" y="1874"/>
                </a:lnTo>
                <a:lnTo>
                  <a:pt x="7543" y="2142"/>
                </a:lnTo>
                <a:lnTo>
                  <a:pt x="7884" y="2385"/>
                </a:lnTo>
                <a:lnTo>
                  <a:pt x="8273" y="2580"/>
                </a:lnTo>
                <a:lnTo>
                  <a:pt x="8468" y="2677"/>
                </a:lnTo>
                <a:lnTo>
                  <a:pt x="8662" y="2726"/>
                </a:lnTo>
                <a:lnTo>
                  <a:pt x="8857" y="2775"/>
                </a:lnTo>
                <a:lnTo>
                  <a:pt x="9076" y="2823"/>
                </a:lnTo>
                <a:lnTo>
                  <a:pt x="9490" y="2823"/>
                </a:lnTo>
                <a:lnTo>
                  <a:pt x="9709" y="2799"/>
                </a:lnTo>
                <a:lnTo>
                  <a:pt x="9928" y="2750"/>
                </a:lnTo>
                <a:lnTo>
                  <a:pt x="9952" y="2726"/>
                </a:lnTo>
                <a:lnTo>
                  <a:pt x="9976" y="2677"/>
                </a:lnTo>
                <a:lnTo>
                  <a:pt x="9952" y="2629"/>
                </a:lnTo>
                <a:lnTo>
                  <a:pt x="9928" y="2604"/>
                </a:lnTo>
                <a:lnTo>
                  <a:pt x="9538" y="2531"/>
                </a:lnTo>
                <a:lnTo>
                  <a:pt x="9173" y="2458"/>
                </a:lnTo>
                <a:lnTo>
                  <a:pt x="8784" y="2410"/>
                </a:lnTo>
                <a:lnTo>
                  <a:pt x="8419" y="2312"/>
                </a:lnTo>
                <a:lnTo>
                  <a:pt x="8224" y="2239"/>
                </a:lnTo>
                <a:lnTo>
                  <a:pt x="8054" y="2142"/>
                </a:lnTo>
                <a:lnTo>
                  <a:pt x="7689" y="1947"/>
                </a:lnTo>
                <a:lnTo>
                  <a:pt x="7348" y="1728"/>
                </a:lnTo>
                <a:lnTo>
                  <a:pt x="7008" y="1510"/>
                </a:lnTo>
                <a:lnTo>
                  <a:pt x="7251" y="1583"/>
                </a:lnTo>
                <a:lnTo>
                  <a:pt x="7494" y="1631"/>
                </a:lnTo>
                <a:lnTo>
                  <a:pt x="7981" y="1753"/>
                </a:lnTo>
                <a:lnTo>
                  <a:pt x="8297" y="1826"/>
                </a:lnTo>
                <a:lnTo>
                  <a:pt x="8638" y="1923"/>
                </a:lnTo>
                <a:lnTo>
                  <a:pt x="8954" y="1947"/>
                </a:lnTo>
                <a:lnTo>
                  <a:pt x="9125" y="1947"/>
                </a:lnTo>
                <a:lnTo>
                  <a:pt x="9295" y="1923"/>
                </a:lnTo>
                <a:lnTo>
                  <a:pt x="9344" y="1899"/>
                </a:lnTo>
                <a:lnTo>
                  <a:pt x="9344" y="1850"/>
                </a:lnTo>
                <a:lnTo>
                  <a:pt x="9344" y="1826"/>
                </a:lnTo>
                <a:lnTo>
                  <a:pt x="9319" y="1777"/>
                </a:lnTo>
                <a:lnTo>
                  <a:pt x="9027" y="1655"/>
                </a:lnTo>
                <a:lnTo>
                  <a:pt x="8711" y="1558"/>
                </a:lnTo>
                <a:lnTo>
                  <a:pt x="8078" y="1437"/>
                </a:lnTo>
                <a:lnTo>
                  <a:pt x="7567" y="1315"/>
                </a:lnTo>
                <a:lnTo>
                  <a:pt x="7300" y="1266"/>
                </a:lnTo>
                <a:lnTo>
                  <a:pt x="7032" y="1266"/>
                </a:lnTo>
                <a:lnTo>
                  <a:pt x="7251" y="1145"/>
                </a:lnTo>
                <a:lnTo>
                  <a:pt x="7470" y="1072"/>
                </a:lnTo>
                <a:lnTo>
                  <a:pt x="7738" y="1047"/>
                </a:lnTo>
                <a:lnTo>
                  <a:pt x="8005" y="1072"/>
                </a:lnTo>
                <a:lnTo>
                  <a:pt x="8273" y="1120"/>
                </a:lnTo>
                <a:lnTo>
                  <a:pt x="8541" y="1193"/>
                </a:lnTo>
                <a:lnTo>
                  <a:pt x="8760" y="1266"/>
                </a:lnTo>
                <a:lnTo>
                  <a:pt x="8954" y="1339"/>
                </a:lnTo>
                <a:lnTo>
                  <a:pt x="9368" y="1558"/>
                </a:lnTo>
                <a:lnTo>
                  <a:pt x="9806" y="1753"/>
                </a:lnTo>
                <a:lnTo>
                  <a:pt x="10001" y="1826"/>
                </a:lnTo>
                <a:lnTo>
                  <a:pt x="10220" y="1874"/>
                </a:lnTo>
                <a:lnTo>
                  <a:pt x="10268" y="1850"/>
                </a:lnTo>
                <a:lnTo>
                  <a:pt x="10293" y="1826"/>
                </a:lnTo>
                <a:lnTo>
                  <a:pt x="10317" y="1801"/>
                </a:lnTo>
                <a:lnTo>
                  <a:pt x="10293" y="1753"/>
                </a:lnTo>
                <a:lnTo>
                  <a:pt x="10098" y="1558"/>
                </a:lnTo>
                <a:lnTo>
                  <a:pt x="9879" y="1388"/>
                </a:lnTo>
                <a:lnTo>
                  <a:pt x="9611" y="1242"/>
                </a:lnTo>
                <a:lnTo>
                  <a:pt x="9344" y="1120"/>
                </a:lnTo>
                <a:lnTo>
                  <a:pt x="9052" y="1023"/>
                </a:lnTo>
                <a:lnTo>
                  <a:pt x="8760" y="926"/>
                </a:lnTo>
                <a:lnTo>
                  <a:pt x="8224" y="804"/>
                </a:lnTo>
                <a:lnTo>
                  <a:pt x="8030" y="755"/>
                </a:lnTo>
                <a:close/>
                <a:moveTo>
                  <a:pt x="5888" y="1996"/>
                </a:moveTo>
                <a:lnTo>
                  <a:pt x="5864" y="2020"/>
                </a:lnTo>
                <a:lnTo>
                  <a:pt x="5694" y="2142"/>
                </a:lnTo>
                <a:lnTo>
                  <a:pt x="5523" y="2264"/>
                </a:lnTo>
                <a:lnTo>
                  <a:pt x="5207" y="2556"/>
                </a:lnTo>
                <a:lnTo>
                  <a:pt x="4891" y="2823"/>
                </a:lnTo>
                <a:lnTo>
                  <a:pt x="4745" y="2969"/>
                </a:lnTo>
                <a:lnTo>
                  <a:pt x="4623" y="3140"/>
                </a:lnTo>
                <a:lnTo>
                  <a:pt x="4623" y="3188"/>
                </a:lnTo>
                <a:lnTo>
                  <a:pt x="4647" y="3213"/>
                </a:lnTo>
                <a:lnTo>
                  <a:pt x="4842" y="3115"/>
                </a:lnTo>
                <a:lnTo>
                  <a:pt x="4988" y="3018"/>
                </a:lnTo>
                <a:lnTo>
                  <a:pt x="5280" y="2775"/>
                </a:lnTo>
                <a:lnTo>
                  <a:pt x="5645" y="2458"/>
                </a:lnTo>
                <a:lnTo>
                  <a:pt x="5986" y="2166"/>
                </a:lnTo>
                <a:lnTo>
                  <a:pt x="6010" y="2093"/>
                </a:lnTo>
                <a:lnTo>
                  <a:pt x="5986" y="2045"/>
                </a:lnTo>
                <a:lnTo>
                  <a:pt x="5937" y="1996"/>
                </a:lnTo>
                <a:close/>
                <a:moveTo>
                  <a:pt x="6107" y="5622"/>
                </a:moveTo>
                <a:lnTo>
                  <a:pt x="6059" y="5646"/>
                </a:lnTo>
                <a:lnTo>
                  <a:pt x="6010" y="5670"/>
                </a:lnTo>
                <a:lnTo>
                  <a:pt x="5961" y="5719"/>
                </a:lnTo>
                <a:lnTo>
                  <a:pt x="5888" y="5768"/>
                </a:lnTo>
                <a:lnTo>
                  <a:pt x="5815" y="5816"/>
                </a:lnTo>
                <a:lnTo>
                  <a:pt x="5767" y="5889"/>
                </a:lnTo>
                <a:lnTo>
                  <a:pt x="5718" y="5987"/>
                </a:lnTo>
                <a:lnTo>
                  <a:pt x="5669" y="6157"/>
                </a:lnTo>
                <a:lnTo>
                  <a:pt x="5669" y="6327"/>
                </a:lnTo>
                <a:lnTo>
                  <a:pt x="5669" y="6425"/>
                </a:lnTo>
                <a:lnTo>
                  <a:pt x="5718" y="6546"/>
                </a:lnTo>
                <a:lnTo>
                  <a:pt x="5767" y="6644"/>
                </a:lnTo>
                <a:lnTo>
                  <a:pt x="5815" y="6717"/>
                </a:lnTo>
                <a:lnTo>
                  <a:pt x="5888" y="6790"/>
                </a:lnTo>
                <a:lnTo>
                  <a:pt x="5986" y="6863"/>
                </a:lnTo>
                <a:lnTo>
                  <a:pt x="6083" y="6911"/>
                </a:lnTo>
                <a:lnTo>
                  <a:pt x="6180" y="6936"/>
                </a:lnTo>
                <a:lnTo>
                  <a:pt x="6326" y="6936"/>
                </a:lnTo>
                <a:lnTo>
                  <a:pt x="6399" y="6911"/>
                </a:lnTo>
                <a:lnTo>
                  <a:pt x="6448" y="6863"/>
                </a:lnTo>
                <a:lnTo>
                  <a:pt x="6570" y="6717"/>
                </a:lnTo>
                <a:lnTo>
                  <a:pt x="6643" y="6546"/>
                </a:lnTo>
                <a:lnTo>
                  <a:pt x="6667" y="6352"/>
                </a:lnTo>
                <a:lnTo>
                  <a:pt x="6667" y="6157"/>
                </a:lnTo>
                <a:lnTo>
                  <a:pt x="6618" y="5962"/>
                </a:lnTo>
                <a:lnTo>
                  <a:pt x="6594" y="5889"/>
                </a:lnTo>
                <a:lnTo>
                  <a:pt x="6521" y="5792"/>
                </a:lnTo>
                <a:lnTo>
                  <a:pt x="6472" y="5719"/>
                </a:lnTo>
                <a:lnTo>
                  <a:pt x="6375" y="5670"/>
                </a:lnTo>
                <a:lnTo>
                  <a:pt x="6302" y="5622"/>
                </a:lnTo>
                <a:close/>
                <a:moveTo>
                  <a:pt x="9368" y="5622"/>
                </a:moveTo>
                <a:lnTo>
                  <a:pt x="9319" y="5646"/>
                </a:lnTo>
                <a:lnTo>
                  <a:pt x="9271" y="5670"/>
                </a:lnTo>
                <a:lnTo>
                  <a:pt x="9222" y="5719"/>
                </a:lnTo>
                <a:lnTo>
                  <a:pt x="9149" y="5768"/>
                </a:lnTo>
                <a:lnTo>
                  <a:pt x="9076" y="5816"/>
                </a:lnTo>
                <a:lnTo>
                  <a:pt x="9027" y="5889"/>
                </a:lnTo>
                <a:lnTo>
                  <a:pt x="8979" y="5987"/>
                </a:lnTo>
                <a:lnTo>
                  <a:pt x="8930" y="6157"/>
                </a:lnTo>
                <a:lnTo>
                  <a:pt x="8930" y="6327"/>
                </a:lnTo>
                <a:lnTo>
                  <a:pt x="8930" y="6425"/>
                </a:lnTo>
                <a:lnTo>
                  <a:pt x="8979" y="6546"/>
                </a:lnTo>
                <a:lnTo>
                  <a:pt x="9027" y="6644"/>
                </a:lnTo>
                <a:lnTo>
                  <a:pt x="9076" y="6717"/>
                </a:lnTo>
                <a:lnTo>
                  <a:pt x="9149" y="6790"/>
                </a:lnTo>
                <a:lnTo>
                  <a:pt x="9246" y="6863"/>
                </a:lnTo>
                <a:lnTo>
                  <a:pt x="9344" y="6911"/>
                </a:lnTo>
                <a:lnTo>
                  <a:pt x="9441" y="6936"/>
                </a:lnTo>
                <a:lnTo>
                  <a:pt x="9587" y="6936"/>
                </a:lnTo>
                <a:lnTo>
                  <a:pt x="9660" y="6911"/>
                </a:lnTo>
                <a:lnTo>
                  <a:pt x="9709" y="6863"/>
                </a:lnTo>
                <a:lnTo>
                  <a:pt x="9830" y="6717"/>
                </a:lnTo>
                <a:lnTo>
                  <a:pt x="9903" y="6546"/>
                </a:lnTo>
                <a:lnTo>
                  <a:pt x="9928" y="6352"/>
                </a:lnTo>
                <a:lnTo>
                  <a:pt x="9928" y="6157"/>
                </a:lnTo>
                <a:lnTo>
                  <a:pt x="9879" y="5962"/>
                </a:lnTo>
                <a:lnTo>
                  <a:pt x="9855" y="5889"/>
                </a:lnTo>
                <a:lnTo>
                  <a:pt x="9782" y="5792"/>
                </a:lnTo>
                <a:lnTo>
                  <a:pt x="9733" y="5719"/>
                </a:lnTo>
                <a:lnTo>
                  <a:pt x="9636" y="5670"/>
                </a:lnTo>
                <a:lnTo>
                  <a:pt x="9563" y="5622"/>
                </a:lnTo>
                <a:close/>
                <a:moveTo>
                  <a:pt x="7786" y="6765"/>
                </a:moveTo>
                <a:lnTo>
                  <a:pt x="7738" y="6814"/>
                </a:lnTo>
                <a:lnTo>
                  <a:pt x="7713" y="6863"/>
                </a:lnTo>
                <a:lnTo>
                  <a:pt x="7713" y="7082"/>
                </a:lnTo>
                <a:lnTo>
                  <a:pt x="7738" y="7301"/>
                </a:lnTo>
                <a:lnTo>
                  <a:pt x="7738" y="7520"/>
                </a:lnTo>
                <a:lnTo>
                  <a:pt x="7762" y="7739"/>
                </a:lnTo>
                <a:lnTo>
                  <a:pt x="7786" y="7787"/>
                </a:lnTo>
                <a:lnTo>
                  <a:pt x="7811" y="7812"/>
                </a:lnTo>
                <a:lnTo>
                  <a:pt x="7908" y="7860"/>
                </a:lnTo>
                <a:lnTo>
                  <a:pt x="7957" y="7836"/>
                </a:lnTo>
                <a:lnTo>
                  <a:pt x="8005" y="7836"/>
                </a:lnTo>
                <a:lnTo>
                  <a:pt x="8030" y="7787"/>
                </a:lnTo>
                <a:lnTo>
                  <a:pt x="8054" y="7739"/>
                </a:lnTo>
                <a:lnTo>
                  <a:pt x="8054" y="7641"/>
                </a:lnTo>
                <a:lnTo>
                  <a:pt x="8054" y="7520"/>
                </a:lnTo>
                <a:lnTo>
                  <a:pt x="8030" y="7301"/>
                </a:lnTo>
                <a:lnTo>
                  <a:pt x="7981" y="7057"/>
                </a:lnTo>
                <a:lnTo>
                  <a:pt x="7957" y="6936"/>
                </a:lnTo>
                <a:lnTo>
                  <a:pt x="7884" y="6814"/>
                </a:lnTo>
                <a:lnTo>
                  <a:pt x="7835" y="6765"/>
                </a:lnTo>
                <a:close/>
                <a:moveTo>
                  <a:pt x="8589" y="8274"/>
                </a:moveTo>
                <a:lnTo>
                  <a:pt x="8249" y="8371"/>
                </a:lnTo>
                <a:lnTo>
                  <a:pt x="7932" y="8444"/>
                </a:lnTo>
                <a:lnTo>
                  <a:pt x="7592" y="8469"/>
                </a:lnTo>
                <a:lnTo>
                  <a:pt x="7421" y="8469"/>
                </a:lnTo>
                <a:lnTo>
                  <a:pt x="7251" y="8444"/>
                </a:lnTo>
                <a:lnTo>
                  <a:pt x="7202" y="8469"/>
                </a:lnTo>
                <a:lnTo>
                  <a:pt x="7178" y="8469"/>
                </a:lnTo>
                <a:lnTo>
                  <a:pt x="7154" y="8517"/>
                </a:lnTo>
                <a:lnTo>
                  <a:pt x="7178" y="8542"/>
                </a:lnTo>
                <a:lnTo>
                  <a:pt x="7227" y="8639"/>
                </a:lnTo>
                <a:lnTo>
                  <a:pt x="7300" y="8688"/>
                </a:lnTo>
                <a:lnTo>
                  <a:pt x="7373" y="8761"/>
                </a:lnTo>
                <a:lnTo>
                  <a:pt x="7470" y="8785"/>
                </a:lnTo>
                <a:lnTo>
                  <a:pt x="7665" y="8834"/>
                </a:lnTo>
                <a:lnTo>
                  <a:pt x="7908" y="8834"/>
                </a:lnTo>
                <a:lnTo>
                  <a:pt x="8127" y="8809"/>
                </a:lnTo>
                <a:lnTo>
                  <a:pt x="8370" y="8761"/>
                </a:lnTo>
                <a:lnTo>
                  <a:pt x="8565" y="8712"/>
                </a:lnTo>
                <a:lnTo>
                  <a:pt x="8735" y="8639"/>
                </a:lnTo>
                <a:lnTo>
                  <a:pt x="8808" y="8590"/>
                </a:lnTo>
                <a:lnTo>
                  <a:pt x="8833" y="8542"/>
                </a:lnTo>
                <a:lnTo>
                  <a:pt x="8833" y="8469"/>
                </a:lnTo>
                <a:lnTo>
                  <a:pt x="8833" y="8396"/>
                </a:lnTo>
                <a:lnTo>
                  <a:pt x="8784" y="8347"/>
                </a:lnTo>
                <a:lnTo>
                  <a:pt x="8735" y="8298"/>
                </a:lnTo>
                <a:lnTo>
                  <a:pt x="8662" y="8274"/>
                </a:lnTo>
                <a:close/>
                <a:moveTo>
                  <a:pt x="6618" y="9928"/>
                </a:moveTo>
                <a:lnTo>
                  <a:pt x="6862" y="10026"/>
                </a:lnTo>
                <a:lnTo>
                  <a:pt x="7105" y="10099"/>
                </a:lnTo>
                <a:lnTo>
                  <a:pt x="7373" y="10172"/>
                </a:lnTo>
                <a:lnTo>
                  <a:pt x="7616" y="10220"/>
                </a:lnTo>
                <a:lnTo>
                  <a:pt x="7859" y="10245"/>
                </a:lnTo>
                <a:lnTo>
                  <a:pt x="8127" y="10269"/>
                </a:lnTo>
                <a:lnTo>
                  <a:pt x="8370" y="10245"/>
                </a:lnTo>
                <a:lnTo>
                  <a:pt x="8614" y="10220"/>
                </a:lnTo>
                <a:lnTo>
                  <a:pt x="8833" y="10172"/>
                </a:lnTo>
                <a:lnTo>
                  <a:pt x="9052" y="10123"/>
                </a:lnTo>
                <a:lnTo>
                  <a:pt x="9027" y="10366"/>
                </a:lnTo>
                <a:lnTo>
                  <a:pt x="8735" y="10391"/>
                </a:lnTo>
                <a:lnTo>
                  <a:pt x="8443" y="10415"/>
                </a:lnTo>
                <a:lnTo>
                  <a:pt x="8419" y="10415"/>
                </a:lnTo>
                <a:lnTo>
                  <a:pt x="8151" y="10391"/>
                </a:lnTo>
                <a:lnTo>
                  <a:pt x="8005" y="10391"/>
                </a:lnTo>
                <a:lnTo>
                  <a:pt x="7859" y="10415"/>
                </a:lnTo>
                <a:lnTo>
                  <a:pt x="7859" y="10439"/>
                </a:lnTo>
                <a:lnTo>
                  <a:pt x="7835" y="10464"/>
                </a:lnTo>
                <a:lnTo>
                  <a:pt x="7835" y="10512"/>
                </a:lnTo>
                <a:lnTo>
                  <a:pt x="7884" y="10585"/>
                </a:lnTo>
                <a:lnTo>
                  <a:pt x="7932" y="10610"/>
                </a:lnTo>
                <a:lnTo>
                  <a:pt x="8078" y="10683"/>
                </a:lnTo>
                <a:lnTo>
                  <a:pt x="8224" y="10707"/>
                </a:lnTo>
                <a:lnTo>
                  <a:pt x="8346" y="10731"/>
                </a:lnTo>
                <a:lnTo>
                  <a:pt x="8687" y="10731"/>
                </a:lnTo>
                <a:lnTo>
                  <a:pt x="8857" y="10707"/>
                </a:lnTo>
                <a:lnTo>
                  <a:pt x="9027" y="10683"/>
                </a:lnTo>
                <a:lnTo>
                  <a:pt x="9027" y="10804"/>
                </a:lnTo>
                <a:lnTo>
                  <a:pt x="8687" y="10853"/>
                </a:lnTo>
                <a:lnTo>
                  <a:pt x="8541" y="10877"/>
                </a:lnTo>
                <a:lnTo>
                  <a:pt x="8370" y="10902"/>
                </a:lnTo>
                <a:lnTo>
                  <a:pt x="7932" y="10902"/>
                </a:lnTo>
                <a:lnTo>
                  <a:pt x="7786" y="10950"/>
                </a:lnTo>
                <a:lnTo>
                  <a:pt x="7762" y="10999"/>
                </a:lnTo>
                <a:lnTo>
                  <a:pt x="7786" y="11023"/>
                </a:lnTo>
                <a:lnTo>
                  <a:pt x="7884" y="11121"/>
                </a:lnTo>
                <a:lnTo>
                  <a:pt x="8030" y="11194"/>
                </a:lnTo>
                <a:lnTo>
                  <a:pt x="8200" y="11242"/>
                </a:lnTo>
                <a:lnTo>
                  <a:pt x="8589" y="11242"/>
                </a:lnTo>
                <a:lnTo>
                  <a:pt x="8760" y="11218"/>
                </a:lnTo>
                <a:lnTo>
                  <a:pt x="8930" y="11194"/>
                </a:lnTo>
                <a:lnTo>
                  <a:pt x="9076" y="11121"/>
                </a:lnTo>
                <a:lnTo>
                  <a:pt x="9125" y="11218"/>
                </a:lnTo>
                <a:lnTo>
                  <a:pt x="8954" y="11291"/>
                </a:lnTo>
                <a:lnTo>
                  <a:pt x="8760" y="11340"/>
                </a:lnTo>
                <a:lnTo>
                  <a:pt x="8151" y="11461"/>
                </a:lnTo>
                <a:lnTo>
                  <a:pt x="8127" y="11461"/>
                </a:lnTo>
                <a:lnTo>
                  <a:pt x="8127" y="11486"/>
                </a:lnTo>
                <a:lnTo>
                  <a:pt x="8151" y="11510"/>
                </a:lnTo>
                <a:lnTo>
                  <a:pt x="8346" y="11583"/>
                </a:lnTo>
                <a:lnTo>
                  <a:pt x="8589" y="11607"/>
                </a:lnTo>
                <a:lnTo>
                  <a:pt x="8370" y="11656"/>
                </a:lnTo>
                <a:lnTo>
                  <a:pt x="8151" y="11680"/>
                </a:lnTo>
                <a:lnTo>
                  <a:pt x="7932" y="11680"/>
                </a:lnTo>
                <a:lnTo>
                  <a:pt x="7713" y="11656"/>
                </a:lnTo>
                <a:lnTo>
                  <a:pt x="7421" y="11632"/>
                </a:lnTo>
                <a:lnTo>
                  <a:pt x="7129" y="11559"/>
                </a:lnTo>
                <a:lnTo>
                  <a:pt x="6862" y="11461"/>
                </a:lnTo>
                <a:lnTo>
                  <a:pt x="6740" y="11388"/>
                </a:lnTo>
                <a:lnTo>
                  <a:pt x="6618" y="11291"/>
                </a:lnTo>
                <a:lnTo>
                  <a:pt x="6594" y="11242"/>
                </a:lnTo>
                <a:lnTo>
                  <a:pt x="6667" y="11194"/>
                </a:lnTo>
                <a:lnTo>
                  <a:pt x="6716" y="11121"/>
                </a:lnTo>
                <a:lnTo>
                  <a:pt x="6716" y="11023"/>
                </a:lnTo>
                <a:lnTo>
                  <a:pt x="6716" y="10950"/>
                </a:lnTo>
                <a:lnTo>
                  <a:pt x="6667" y="10804"/>
                </a:lnTo>
                <a:lnTo>
                  <a:pt x="6618" y="10610"/>
                </a:lnTo>
                <a:lnTo>
                  <a:pt x="6594" y="10415"/>
                </a:lnTo>
                <a:lnTo>
                  <a:pt x="6594" y="10245"/>
                </a:lnTo>
                <a:lnTo>
                  <a:pt x="6618" y="10074"/>
                </a:lnTo>
                <a:lnTo>
                  <a:pt x="6643" y="9977"/>
                </a:lnTo>
                <a:lnTo>
                  <a:pt x="6643" y="9953"/>
                </a:lnTo>
                <a:lnTo>
                  <a:pt x="6618" y="10001"/>
                </a:lnTo>
                <a:lnTo>
                  <a:pt x="6618" y="9928"/>
                </a:lnTo>
                <a:close/>
                <a:moveTo>
                  <a:pt x="9636" y="11218"/>
                </a:moveTo>
                <a:lnTo>
                  <a:pt x="9782" y="11291"/>
                </a:lnTo>
                <a:lnTo>
                  <a:pt x="9928" y="11364"/>
                </a:lnTo>
                <a:lnTo>
                  <a:pt x="9855" y="11510"/>
                </a:lnTo>
                <a:lnTo>
                  <a:pt x="9757" y="11632"/>
                </a:lnTo>
                <a:lnTo>
                  <a:pt x="9636" y="11778"/>
                </a:lnTo>
                <a:lnTo>
                  <a:pt x="9514" y="11875"/>
                </a:lnTo>
                <a:lnTo>
                  <a:pt x="9246" y="12070"/>
                </a:lnTo>
                <a:lnTo>
                  <a:pt x="8930" y="12240"/>
                </a:lnTo>
                <a:lnTo>
                  <a:pt x="8589" y="12362"/>
                </a:lnTo>
                <a:lnTo>
                  <a:pt x="8249" y="12435"/>
                </a:lnTo>
                <a:lnTo>
                  <a:pt x="7908" y="12483"/>
                </a:lnTo>
                <a:lnTo>
                  <a:pt x="7592" y="12508"/>
                </a:lnTo>
                <a:lnTo>
                  <a:pt x="7227" y="12508"/>
                </a:lnTo>
                <a:lnTo>
                  <a:pt x="6886" y="12459"/>
                </a:lnTo>
                <a:lnTo>
                  <a:pt x="6521" y="12362"/>
                </a:lnTo>
                <a:lnTo>
                  <a:pt x="6375" y="12289"/>
                </a:lnTo>
                <a:lnTo>
                  <a:pt x="6205" y="12216"/>
                </a:lnTo>
                <a:lnTo>
                  <a:pt x="6083" y="12118"/>
                </a:lnTo>
                <a:lnTo>
                  <a:pt x="5986" y="12021"/>
                </a:lnTo>
                <a:lnTo>
                  <a:pt x="5888" y="11924"/>
                </a:lnTo>
                <a:lnTo>
                  <a:pt x="5815" y="11826"/>
                </a:lnTo>
                <a:lnTo>
                  <a:pt x="5694" y="11583"/>
                </a:lnTo>
                <a:lnTo>
                  <a:pt x="5572" y="11315"/>
                </a:lnTo>
                <a:lnTo>
                  <a:pt x="5645" y="11291"/>
                </a:lnTo>
                <a:lnTo>
                  <a:pt x="5840" y="11267"/>
                </a:lnTo>
                <a:lnTo>
                  <a:pt x="6107" y="11242"/>
                </a:lnTo>
                <a:lnTo>
                  <a:pt x="6180" y="11364"/>
                </a:lnTo>
                <a:lnTo>
                  <a:pt x="6278" y="11486"/>
                </a:lnTo>
                <a:lnTo>
                  <a:pt x="6448" y="11656"/>
                </a:lnTo>
                <a:lnTo>
                  <a:pt x="6594" y="11753"/>
                </a:lnTo>
                <a:lnTo>
                  <a:pt x="6764" y="11851"/>
                </a:lnTo>
                <a:lnTo>
                  <a:pt x="7105" y="11972"/>
                </a:lnTo>
                <a:lnTo>
                  <a:pt x="7446" y="12045"/>
                </a:lnTo>
                <a:lnTo>
                  <a:pt x="7811" y="12094"/>
                </a:lnTo>
                <a:lnTo>
                  <a:pt x="8151" y="12094"/>
                </a:lnTo>
                <a:lnTo>
                  <a:pt x="8492" y="12070"/>
                </a:lnTo>
                <a:lnTo>
                  <a:pt x="8833" y="11972"/>
                </a:lnTo>
                <a:lnTo>
                  <a:pt x="9003" y="11924"/>
                </a:lnTo>
                <a:lnTo>
                  <a:pt x="9173" y="11851"/>
                </a:lnTo>
                <a:lnTo>
                  <a:pt x="9295" y="11753"/>
                </a:lnTo>
                <a:lnTo>
                  <a:pt x="9441" y="11607"/>
                </a:lnTo>
                <a:lnTo>
                  <a:pt x="9563" y="11461"/>
                </a:lnTo>
                <a:lnTo>
                  <a:pt x="9587" y="11364"/>
                </a:lnTo>
                <a:lnTo>
                  <a:pt x="9611" y="11291"/>
                </a:lnTo>
                <a:lnTo>
                  <a:pt x="9636" y="11218"/>
                </a:lnTo>
                <a:close/>
                <a:moveTo>
                  <a:pt x="5231" y="11437"/>
                </a:moveTo>
                <a:lnTo>
                  <a:pt x="5231" y="11583"/>
                </a:lnTo>
                <a:lnTo>
                  <a:pt x="5280" y="11729"/>
                </a:lnTo>
                <a:lnTo>
                  <a:pt x="5329" y="11875"/>
                </a:lnTo>
                <a:lnTo>
                  <a:pt x="5402" y="12021"/>
                </a:lnTo>
                <a:lnTo>
                  <a:pt x="5596" y="12264"/>
                </a:lnTo>
                <a:lnTo>
                  <a:pt x="5815" y="12459"/>
                </a:lnTo>
                <a:lnTo>
                  <a:pt x="6010" y="12581"/>
                </a:lnTo>
                <a:lnTo>
                  <a:pt x="6205" y="12702"/>
                </a:lnTo>
                <a:lnTo>
                  <a:pt x="6399" y="12775"/>
                </a:lnTo>
                <a:lnTo>
                  <a:pt x="6618" y="12848"/>
                </a:lnTo>
                <a:lnTo>
                  <a:pt x="6837" y="12897"/>
                </a:lnTo>
                <a:lnTo>
                  <a:pt x="7056" y="12946"/>
                </a:lnTo>
                <a:lnTo>
                  <a:pt x="7494" y="12970"/>
                </a:lnTo>
                <a:lnTo>
                  <a:pt x="7908" y="12946"/>
                </a:lnTo>
                <a:lnTo>
                  <a:pt x="8322" y="12897"/>
                </a:lnTo>
                <a:lnTo>
                  <a:pt x="8760" y="12775"/>
                </a:lnTo>
                <a:lnTo>
                  <a:pt x="9149" y="12629"/>
                </a:lnTo>
                <a:lnTo>
                  <a:pt x="9344" y="12532"/>
                </a:lnTo>
                <a:lnTo>
                  <a:pt x="9538" y="12410"/>
                </a:lnTo>
                <a:lnTo>
                  <a:pt x="9709" y="12289"/>
                </a:lnTo>
                <a:lnTo>
                  <a:pt x="9879" y="12143"/>
                </a:lnTo>
                <a:lnTo>
                  <a:pt x="10025" y="11997"/>
                </a:lnTo>
                <a:lnTo>
                  <a:pt x="10147" y="11851"/>
                </a:lnTo>
                <a:lnTo>
                  <a:pt x="10268" y="11656"/>
                </a:lnTo>
                <a:lnTo>
                  <a:pt x="10366" y="11486"/>
                </a:lnTo>
                <a:lnTo>
                  <a:pt x="10950" y="11583"/>
                </a:lnTo>
                <a:lnTo>
                  <a:pt x="10974" y="11583"/>
                </a:lnTo>
                <a:lnTo>
                  <a:pt x="10828" y="11680"/>
                </a:lnTo>
                <a:lnTo>
                  <a:pt x="10658" y="11778"/>
                </a:lnTo>
                <a:lnTo>
                  <a:pt x="10512" y="11899"/>
                </a:lnTo>
                <a:lnTo>
                  <a:pt x="10366" y="12045"/>
                </a:lnTo>
                <a:lnTo>
                  <a:pt x="10317" y="12118"/>
                </a:lnTo>
                <a:lnTo>
                  <a:pt x="10293" y="12216"/>
                </a:lnTo>
                <a:lnTo>
                  <a:pt x="10439" y="12167"/>
                </a:lnTo>
                <a:lnTo>
                  <a:pt x="10585" y="12094"/>
                </a:lnTo>
                <a:lnTo>
                  <a:pt x="10852" y="11924"/>
                </a:lnTo>
                <a:lnTo>
                  <a:pt x="11193" y="11778"/>
                </a:lnTo>
                <a:lnTo>
                  <a:pt x="11315" y="11753"/>
                </a:lnTo>
                <a:lnTo>
                  <a:pt x="11436" y="11705"/>
                </a:lnTo>
                <a:lnTo>
                  <a:pt x="11461" y="11680"/>
                </a:lnTo>
                <a:lnTo>
                  <a:pt x="12020" y="11851"/>
                </a:lnTo>
                <a:lnTo>
                  <a:pt x="11728" y="11948"/>
                </a:lnTo>
                <a:lnTo>
                  <a:pt x="11436" y="12070"/>
                </a:lnTo>
                <a:lnTo>
                  <a:pt x="11144" y="12191"/>
                </a:lnTo>
                <a:lnTo>
                  <a:pt x="10877" y="12362"/>
                </a:lnTo>
                <a:lnTo>
                  <a:pt x="10633" y="12532"/>
                </a:lnTo>
                <a:lnTo>
                  <a:pt x="10609" y="12556"/>
                </a:lnTo>
                <a:lnTo>
                  <a:pt x="10633" y="12581"/>
                </a:lnTo>
                <a:lnTo>
                  <a:pt x="11144" y="12386"/>
                </a:lnTo>
                <a:lnTo>
                  <a:pt x="11655" y="12216"/>
                </a:lnTo>
                <a:lnTo>
                  <a:pt x="11874" y="12167"/>
                </a:lnTo>
                <a:lnTo>
                  <a:pt x="12093" y="12118"/>
                </a:lnTo>
                <a:lnTo>
                  <a:pt x="12312" y="12094"/>
                </a:lnTo>
                <a:lnTo>
                  <a:pt x="12531" y="12021"/>
                </a:lnTo>
                <a:lnTo>
                  <a:pt x="12969" y="12216"/>
                </a:lnTo>
                <a:lnTo>
                  <a:pt x="12726" y="12289"/>
                </a:lnTo>
                <a:lnTo>
                  <a:pt x="12507" y="12386"/>
                </a:lnTo>
                <a:lnTo>
                  <a:pt x="11874" y="12654"/>
                </a:lnTo>
                <a:lnTo>
                  <a:pt x="11582" y="12800"/>
                </a:lnTo>
                <a:lnTo>
                  <a:pt x="11266" y="12897"/>
                </a:lnTo>
                <a:lnTo>
                  <a:pt x="11242" y="12921"/>
                </a:lnTo>
                <a:lnTo>
                  <a:pt x="11217" y="12946"/>
                </a:lnTo>
                <a:lnTo>
                  <a:pt x="11242" y="12970"/>
                </a:lnTo>
                <a:lnTo>
                  <a:pt x="11266" y="12994"/>
                </a:lnTo>
                <a:lnTo>
                  <a:pt x="11850" y="12873"/>
                </a:lnTo>
                <a:lnTo>
                  <a:pt x="12458" y="12727"/>
                </a:lnTo>
                <a:lnTo>
                  <a:pt x="12677" y="12678"/>
                </a:lnTo>
                <a:lnTo>
                  <a:pt x="12920" y="12629"/>
                </a:lnTo>
                <a:lnTo>
                  <a:pt x="13164" y="12556"/>
                </a:lnTo>
                <a:lnTo>
                  <a:pt x="13285" y="12508"/>
                </a:lnTo>
                <a:lnTo>
                  <a:pt x="13383" y="12459"/>
                </a:lnTo>
                <a:lnTo>
                  <a:pt x="13626" y="12629"/>
                </a:lnTo>
                <a:lnTo>
                  <a:pt x="13869" y="12824"/>
                </a:lnTo>
                <a:lnTo>
                  <a:pt x="13602" y="12873"/>
                </a:lnTo>
                <a:lnTo>
                  <a:pt x="12847" y="13067"/>
                </a:lnTo>
                <a:lnTo>
                  <a:pt x="12482" y="13165"/>
                </a:lnTo>
                <a:lnTo>
                  <a:pt x="12142" y="13286"/>
                </a:lnTo>
                <a:lnTo>
                  <a:pt x="12093" y="13335"/>
                </a:lnTo>
                <a:lnTo>
                  <a:pt x="12117" y="13359"/>
                </a:lnTo>
                <a:lnTo>
                  <a:pt x="12263" y="13408"/>
                </a:lnTo>
                <a:lnTo>
                  <a:pt x="12409" y="13432"/>
                </a:lnTo>
                <a:lnTo>
                  <a:pt x="12531" y="13457"/>
                </a:lnTo>
                <a:lnTo>
                  <a:pt x="12677" y="13432"/>
                </a:lnTo>
                <a:lnTo>
                  <a:pt x="12969" y="13408"/>
                </a:lnTo>
                <a:lnTo>
                  <a:pt x="13237" y="13335"/>
                </a:lnTo>
                <a:lnTo>
                  <a:pt x="13675" y="13238"/>
                </a:lnTo>
                <a:lnTo>
                  <a:pt x="13869" y="13189"/>
                </a:lnTo>
                <a:lnTo>
                  <a:pt x="14088" y="13165"/>
                </a:lnTo>
                <a:lnTo>
                  <a:pt x="14186" y="13140"/>
                </a:lnTo>
                <a:lnTo>
                  <a:pt x="14356" y="13335"/>
                </a:lnTo>
                <a:lnTo>
                  <a:pt x="14502" y="13530"/>
                </a:lnTo>
                <a:lnTo>
                  <a:pt x="14186" y="13554"/>
                </a:lnTo>
                <a:lnTo>
                  <a:pt x="13845" y="13578"/>
                </a:lnTo>
                <a:lnTo>
                  <a:pt x="13529" y="13627"/>
                </a:lnTo>
                <a:lnTo>
                  <a:pt x="13212" y="13676"/>
                </a:lnTo>
                <a:lnTo>
                  <a:pt x="13042" y="13724"/>
                </a:lnTo>
                <a:lnTo>
                  <a:pt x="12896" y="13773"/>
                </a:lnTo>
                <a:lnTo>
                  <a:pt x="12872" y="13797"/>
                </a:lnTo>
                <a:lnTo>
                  <a:pt x="12872" y="13822"/>
                </a:lnTo>
                <a:lnTo>
                  <a:pt x="12896" y="13846"/>
                </a:lnTo>
                <a:lnTo>
                  <a:pt x="12896" y="13870"/>
                </a:lnTo>
                <a:lnTo>
                  <a:pt x="13188" y="13919"/>
                </a:lnTo>
                <a:lnTo>
                  <a:pt x="13456" y="13943"/>
                </a:lnTo>
                <a:lnTo>
                  <a:pt x="13991" y="13919"/>
                </a:lnTo>
                <a:lnTo>
                  <a:pt x="14745" y="13919"/>
                </a:lnTo>
                <a:lnTo>
                  <a:pt x="14916" y="14284"/>
                </a:lnTo>
                <a:lnTo>
                  <a:pt x="14405" y="14308"/>
                </a:lnTo>
                <a:lnTo>
                  <a:pt x="13821" y="14308"/>
                </a:lnTo>
                <a:lnTo>
                  <a:pt x="13529" y="14333"/>
                </a:lnTo>
                <a:lnTo>
                  <a:pt x="13383" y="14357"/>
                </a:lnTo>
                <a:lnTo>
                  <a:pt x="13237" y="14381"/>
                </a:lnTo>
                <a:lnTo>
                  <a:pt x="13212" y="14406"/>
                </a:lnTo>
                <a:lnTo>
                  <a:pt x="13188" y="14454"/>
                </a:lnTo>
                <a:lnTo>
                  <a:pt x="13212" y="14503"/>
                </a:lnTo>
                <a:lnTo>
                  <a:pt x="13237" y="14527"/>
                </a:lnTo>
                <a:lnTo>
                  <a:pt x="13529" y="14600"/>
                </a:lnTo>
                <a:lnTo>
                  <a:pt x="13821" y="14625"/>
                </a:lnTo>
                <a:lnTo>
                  <a:pt x="14721" y="14625"/>
                </a:lnTo>
                <a:lnTo>
                  <a:pt x="15037" y="14600"/>
                </a:lnTo>
                <a:lnTo>
                  <a:pt x="15110" y="14868"/>
                </a:lnTo>
                <a:lnTo>
                  <a:pt x="15159" y="15136"/>
                </a:lnTo>
                <a:lnTo>
                  <a:pt x="14989" y="15087"/>
                </a:lnTo>
                <a:lnTo>
                  <a:pt x="14818" y="15087"/>
                </a:lnTo>
                <a:lnTo>
                  <a:pt x="14453" y="15063"/>
                </a:lnTo>
                <a:lnTo>
                  <a:pt x="14234" y="15063"/>
                </a:lnTo>
                <a:lnTo>
                  <a:pt x="13991" y="15087"/>
                </a:lnTo>
                <a:lnTo>
                  <a:pt x="13772" y="15111"/>
                </a:lnTo>
                <a:lnTo>
                  <a:pt x="13529" y="15184"/>
                </a:lnTo>
                <a:lnTo>
                  <a:pt x="13504" y="15209"/>
                </a:lnTo>
                <a:lnTo>
                  <a:pt x="13504" y="15233"/>
                </a:lnTo>
                <a:lnTo>
                  <a:pt x="13504" y="15282"/>
                </a:lnTo>
                <a:lnTo>
                  <a:pt x="13553" y="15282"/>
                </a:lnTo>
                <a:lnTo>
                  <a:pt x="14015" y="15306"/>
                </a:lnTo>
                <a:lnTo>
                  <a:pt x="14453" y="15330"/>
                </a:lnTo>
                <a:lnTo>
                  <a:pt x="14843" y="15355"/>
                </a:lnTo>
                <a:lnTo>
                  <a:pt x="15013" y="15355"/>
                </a:lnTo>
                <a:lnTo>
                  <a:pt x="15183" y="15330"/>
                </a:lnTo>
                <a:lnTo>
                  <a:pt x="15183" y="15330"/>
                </a:lnTo>
                <a:lnTo>
                  <a:pt x="15086" y="15355"/>
                </a:lnTo>
                <a:lnTo>
                  <a:pt x="14794" y="15452"/>
                </a:lnTo>
                <a:lnTo>
                  <a:pt x="14502" y="15549"/>
                </a:lnTo>
                <a:lnTo>
                  <a:pt x="13918" y="15671"/>
                </a:lnTo>
                <a:lnTo>
                  <a:pt x="13310" y="15768"/>
                </a:lnTo>
                <a:lnTo>
                  <a:pt x="12701" y="15841"/>
                </a:lnTo>
                <a:lnTo>
                  <a:pt x="12677" y="15720"/>
                </a:lnTo>
                <a:lnTo>
                  <a:pt x="12653" y="15525"/>
                </a:lnTo>
                <a:lnTo>
                  <a:pt x="12628" y="15428"/>
                </a:lnTo>
                <a:lnTo>
                  <a:pt x="12555" y="15330"/>
                </a:lnTo>
                <a:lnTo>
                  <a:pt x="12482" y="15257"/>
                </a:lnTo>
                <a:lnTo>
                  <a:pt x="12385" y="15233"/>
                </a:lnTo>
                <a:lnTo>
                  <a:pt x="12288" y="15257"/>
                </a:lnTo>
                <a:lnTo>
                  <a:pt x="12215" y="15330"/>
                </a:lnTo>
                <a:lnTo>
                  <a:pt x="12166" y="15428"/>
                </a:lnTo>
                <a:lnTo>
                  <a:pt x="12142" y="15525"/>
                </a:lnTo>
                <a:lnTo>
                  <a:pt x="12142" y="15720"/>
                </a:lnTo>
                <a:lnTo>
                  <a:pt x="12142" y="15890"/>
                </a:lnTo>
                <a:lnTo>
                  <a:pt x="11801" y="15939"/>
                </a:lnTo>
                <a:lnTo>
                  <a:pt x="11290" y="15987"/>
                </a:lnTo>
                <a:lnTo>
                  <a:pt x="10755" y="16036"/>
                </a:lnTo>
                <a:lnTo>
                  <a:pt x="9709" y="16085"/>
                </a:lnTo>
                <a:lnTo>
                  <a:pt x="7592" y="16085"/>
                </a:lnTo>
                <a:lnTo>
                  <a:pt x="6521" y="16060"/>
                </a:lnTo>
                <a:lnTo>
                  <a:pt x="5475" y="16012"/>
                </a:lnTo>
                <a:lnTo>
                  <a:pt x="4428" y="15939"/>
                </a:lnTo>
                <a:lnTo>
                  <a:pt x="3382" y="15841"/>
                </a:lnTo>
                <a:lnTo>
                  <a:pt x="3236" y="15817"/>
                </a:lnTo>
                <a:lnTo>
                  <a:pt x="3236" y="15768"/>
                </a:lnTo>
                <a:lnTo>
                  <a:pt x="3236" y="15671"/>
                </a:lnTo>
                <a:lnTo>
                  <a:pt x="3212" y="15622"/>
                </a:lnTo>
                <a:lnTo>
                  <a:pt x="3212" y="15574"/>
                </a:lnTo>
                <a:lnTo>
                  <a:pt x="3236" y="15403"/>
                </a:lnTo>
                <a:lnTo>
                  <a:pt x="3236" y="15306"/>
                </a:lnTo>
                <a:lnTo>
                  <a:pt x="3212" y="15209"/>
                </a:lnTo>
                <a:lnTo>
                  <a:pt x="3163" y="15136"/>
                </a:lnTo>
                <a:lnTo>
                  <a:pt x="3090" y="15087"/>
                </a:lnTo>
                <a:lnTo>
                  <a:pt x="3017" y="15087"/>
                </a:lnTo>
                <a:lnTo>
                  <a:pt x="2920" y="15111"/>
                </a:lnTo>
                <a:lnTo>
                  <a:pt x="2823" y="15209"/>
                </a:lnTo>
                <a:lnTo>
                  <a:pt x="2750" y="15330"/>
                </a:lnTo>
                <a:lnTo>
                  <a:pt x="2725" y="15452"/>
                </a:lnTo>
                <a:lnTo>
                  <a:pt x="2701" y="15598"/>
                </a:lnTo>
                <a:lnTo>
                  <a:pt x="2701" y="15695"/>
                </a:lnTo>
                <a:lnTo>
                  <a:pt x="2141" y="15525"/>
                </a:lnTo>
                <a:lnTo>
                  <a:pt x="1582" y="15355"/>
                </a:lnTo>
                <a:lnTo>
                  <a:pt x="1314" y="15282"/>
                </a:lnTo>
                <a:lnTo>
                  <a:pt x="1046" y="15257"/>
                </a:lnTo>
                <a:lnTo>
                  <a:pt x="754" y="15233"/>
                </a:lnTo>
                <a:lnTo>
                  <a:pt x="487" y="15257"/>
                </a:lnTo>
                <a:lnTo>
                  <a:pt x="462" y="15038"/>
                </a:lnTo>
                <a:lnTo>
                  <a:pt x="487" y="14844"/>
                </a:lnTo>
                <a:lnTo>
                  <a:pt x="511" y="14625"/>
                </a:lnTo>
                <a:lnTo>
                  <a:pt x="584" y="14430"/>
                </a:lnTo>
                <a:lnTo>
                  <a:pt x="657" y="14235"/>
                </a:lnTo>
                <a:lnTo>
                  <a:pt x="754" y="14041"/>
                </a:lnTo>
                <a:lnTo>
                  <a:pt x="852" y="13870"/>
                </a:lnTo>
                <a:lnTo>
                  <a:pt x="973" y="13676"/>
                </a:lnTo>
                <a:lnTo>
                  <a:pt x="1241" y="13359"/>
                </a:lnTo>
                <a:lnTo>
                  <a:pt x="1557" y="13043"/>
                </a:lnTo>
                <a:lnTo>
                  <a:pt x="1874" y="12775"/>
                </a:lnTo>
                <a:lnTo>
                  <a:pt x="2190" y="12532"/>
                </a:lnTo>
                <a:lnTo>
                  <a:pt x="2409" y="12386"/>
                </a:lnTo>
                <a:lnTo>
                  <a:pt x="2604" y="12289"/>
                </a:lnTo>
                <a:lnTo>
                  <a:pt x="3042" y="12070"/>
                </a:lnTo>
                <a:lnTo>
                  <a:pt x="3480" y="11924"/>
                </a:lnTo>
                <a:lnTo>
                  <a:pt x="3942" y="11778"/>
                </a:lnTo>
                <a:lnTo>
                  <a:pt x="4234" y="11680"/>
                </a:lnTo>
                <a:lnTo>
                  <a:pt x="4574" y="11607"/>
                </a:lnTo>
                <a:lnTo>
                  <a:pt x="5231" y="11437"/>
                </a:lnTo>
                <a:close/>
                <a:moveTo>
                  <a:pt x="8200" y="1"/>
                </a:moveTo>
                <a:lnTo>
                  <a:pt x="7811" y="50"/>
                </a:lnTo>
                <a:lnTo>
                  <a:pt x="7470" y="123"/>
                </a:lnTo>
                <a:lnTo>
                  <a:pt x="7154" y="244"/>
                </a:lnTo>
                <a:lnTo>
                  <a:pt x="6667" y="463"/>
                </a:lnTo>
                <a:lnTo>
                  <a:pt x="6424" y="609"/>
                </a:lnTo>
                <a:lnTo>
                  <a:pt x="6278" y="731"/>
                </a:lnTo>
                <a:lnTo>
                  <a:pt x="6205" y="804"/>
                </a:lnTo>
                <a:lnTo>
                  <a:pt x="6180" y="853"/>
                </a:lnTo>
                <a:lnTo>
                  <a:pt x="6205" y="926"/>
                </a:lnTo>
                <a:lnTo>
                  <a:pt x="6253" y="974"/>
                </a:lnTo>
                <a:lnTo>
                  <a:pt x="6302" y="999"/>
                </a:lnTo>
                <a:lnTo>
                  <a:pt x="6472" y="999"/>
                </a:lnTo>
                <a:lnTo>
                  <a:pt x="6594" y="950"/>
                </a:lnTo>
                <a:lnTo>
                  <a:pt x="6716" y="877"/>
                </a:lnTo>
                <a:lnTo>
                  <a:pt x="7178" y="682"/>
                </a:lnTo>
                <a:lnTo>
                  <a:pt x="7421" y="585"/>
                </a:lnTo>
                <a:lnTo>
                  <a:pt x="7665" y="488"/>
                </a:lnTo>
                <a:lnTo>
                  <a:pt x="8005" y="439"/>
                </a:lnTo>
                <a:lnTo>
                  <a:pt x="8346" y="415"/>
                </a:lnTo>
                <a:lnTo>
                  <a:pt x="8735" y="439"/>
                </a:lnTo>
                <a:lnTo>
                  <a:pt x="9125" y="488"/>
                </a:lnTo>
                <a:lnTo>
                  <a:pt x="9490" y="585"/>
                </a:lnTo>
                <a:lnTo>
                  <a:pt x="9855" y="707"/>
                </a:lnTo>
                <a:lnTo>
                  <a:pt x="10195" y="828"/>
                </a:lnTo>
                <a:lnTo>
                  <a:pt x="10487" y="974"/>
                </a:lnTo>
                <a:lnTo>
                  <a:pt x="10706" y="1096"/>
                </a:lnTo>
                <a:lnTo>
                  <a:pt x="10877" y="1242"/>
                </a:lnTo>
                <a:lnTo>
                  <a:pt x="11023" y="1412"/>
                </a:lnTo>
                <a:lnTo>
                  <a:pt x="11169" y="1583"/>
                </a:lnTo>
                <a:lnTo>
                  <a:pt x="11290" y="1801"/>
                </a:lnTo>
                <a:lnTo>
                  <a:pt x="11388" y="1996"/>
                </a:lnTo>
                <a:lnTo>
                  <a:pt x="11485" y="2215"/>
                </a:lnTo>
                <a:lnTo>
                  <a:pt x="11558" y="2458"/>
                </a:lnTo>
                <a:lnTo>
                  <a:pt x="11655" y="2921"/>
                </a:lnTo>
                <a:lnTo>
                  <a:pt x="11728" y="3407"/>
                </a:lnTo>
                <a:lnTo>
                  <a:pt x="11753" y="3894"/>
                </a:lnTo>
                <a:lnTo>
                  <a:pt x="11753" y="4356"/>
                </a:lnTo>
                <a:lnTo>
                  <a:pt x="11217" y="4356"/>
                </a:lnTo>
                <a:lnTo>
                  <a:pt x="10974" y="4332"/>
                </a:lnTo>
                <a:lnTo>
                  <a:pt x="10731" y="4259"/>
                </a:lnTo>
                <a:lnTo>
                  <a:pt x="10487" y="4210"/>
                </a:lnTo>
                <a:lnTo>
                  <a:pt x="10244" y="4113"/>
                </a:lnTo>
                <a:lnTo>
                  <a:pt x="9782" y="3918"/>
                </a:lnTo>
                <a:lnTo>
                  <a:pt x="9319" y="3675"/>
                </a:lnTo>
                <a:lnTo>
                  <a:pt x="8881" y="3432"/>
                </a:lnTo>
                <a:lnTo>
                  <a:pt x="8419" y="3164"/>
                </a:lnTo>
                <a:lnTo>
                  <a:pt x="7981" y="2921"/>
                </a:lnTo>
                <a:lnTo>
                  <a:pt x="7908" y="2896"/>
                </a:lnTo>
                <a:lnTo>
                  <a:pt x="7835" y="2896"/>
                </a:lnTo>
                <a:lnTo>
                  <a:pt x="7786" y="2921"/>
                </a:lnTo>
                <a:lnTo>
                  <a:pt x="7738" y="2945"/>
                </a:lnTo>
                <a:lnTo>
                  <a:pt x="7689" y="2994"/>
                </a:lnTo>
                <a:lnTo>
                  <a:pt x="7665" y="3042"/>
                </a:lnTo>
                <a:lnTo>
                  <a:pt x="7640" y="3115"/>
                </a:lnTo>
                <a:lnTo>
                  <a:pt x="7640" y="3164"/>
                </a:lnTo>
                <a:lnTo>
                  <a:pt x="7713" y="3529"/>
                </a:lnTo>
                <a:lnTo>
                  <a:pt x="7786" y="3894"/>
                </a:lnTo>
                <a:lnTo>
                  <a:pt x="7640" y="3797"/>
                </a:lnTo>
                <a:lnTo>
                  <a:pt x="7494" y="3699"/>
                </a:lnTo>
                <a:lnTo>
                  <a:pt x="7202" y="3432"/>
                </a:lnTo>
                <a:lnTo>
                  <a:pt x="6959" y="3140"/>
                </a:lnTo>
                <a:lnTo>
                  <a:pt x="6740" y="2799"/>
                </a:lnTo>
                <a:lnTo>
                  <a:pt x="6545" y="2458"/>
                </a:lnTo>
                <a:lnTo>
                  <a:pt x="6424" y="2118"/>
                </a:lnTo>
                <a:lnTo>
                  <a:pt x="6399" y="1947"/>
                </a:lnTo>
                <a:lnTo>
                  <a:pt x="6375" y="1777"/>
                </a:lnTo>
                <a:lnTo>
                  <a:pt x="6375" y="1607"/>
                </a:lnTo>
                <a:lnTo>
                  <a:pt x="6399" y="1461"/>
                </a:lnTo>
                <a:lnTo>
                  <a:pt x="6399" y="1388"/>
                </a:lnTo>
                <a:lnTo>
                  <a:pt x="6399" y="1339"/>
                </a:lnTo>
                <a:lnTo>
                  <a:pt x="6351" y="1291"/>
                </a:lnTo>
                <a:lnTo>
                  <a:pt x="6302" y="1266"/>
                </a:lnTo>
                <a:lnTo>
                  <a:pt x="6205" y="1266"/>
                </a:lnTo>
                <a:lnTo>
                  <a:pt x="6156" y="1291"/>
                </a:lnTo>
                <a:lnTo>
                  <a:pt x="6107" y="1339"/>
                </a:lnTo>
                <a:lnTo>
                  <a:pt x="6034" y="1485"/>
                </a:lnTo>
                <a:lnTo>
                  <a:pt x="6010" y="1655"/>
                </a:lnTo>
                <a:lnTo>
                  <a:pt x="5815" y="1680"/>
                </a:lnTo>
                <a:lnTo>
                  <a:pt x="5645" y="1728"/>
                </a:lnTo>
                <a:lnTo>
                  <a:pt x="5475" y="1826"/>
                </a:lnTo>
                <a:lnTo>
                  <a:pt x="5304" y="1923"/>
                </a:lnTo>
                <a:lnTo>
                  <a:pt x="5085" y="2069"/>
                </a:lnTo>
                <a:lnTo>
                  <a:pt x="4891" y="2215"/>
                </a:lnTo>
                <a:lnTo>
                  <a:pt x="4720" y="2337"/>
                </a:lnTo>
                <a:lnTo>
                  <a:pt x="4647" y="2410"/>
                </a:lnTo>
                <a:lnTo>
                  <a:pt x="4599" y="2507"/>
                </a:lnTo>
                <a:lnTo>
                  <a:pt x="4574" y="2531"/>
                </a:lnTo>
                <a:lnTo>
                  <a:pt x="4599" y="2556"/>
                </a:lnTo>
                <a:lnTo>
                  <a:pt x="4623" y="2580"/>
                </a:lnTo>
                <a:lnTo>
                  <a:pt x="4647" y="2604"/>
                </a:lnTo>
                <a:lnTo>
                  <a:pt x="4745" y="2580"/>
                </a:lnTo>
                <a:lnTo>
                  <a:pt x="4818" y="2556"/>
                </a:lnTo>
                <a:lnTo>
                  <a:pt x="4988" y="2458"/>
                </a:lnTo>
                <a:lnTo>
                  <a:pt x="5280" y="2239"/>
                </a:lnTo>
                <a:lnTo>
                  <a:pt x="5621" y="1996"/>
                </a:lnTo>
                <a:lnTo>
                  <a:pt x="5986" y="1801"/>
                </a:lnTo>
                <a:lnTo>
                  <a:pt x="5986" y="1996"/>
                </a:lnTo>
                <a:lnTo>
                  <a:pt x="6034" y="2166"/>
                </a:lnTo>
                <a:lnTo>
                  <a:pt x="6083" y="2337"/>
                </a:lnTo>
                <a:lnTo>
                  <a:pt x="6156" y="2531"/>
                </a:lnTo>
                <a:lnTo>
                  <a:pt x="6302" y="2872"/>
                </a:lnTo>
                <a:lnTo>
                  <a:pt x="6472" y="3164"/>
                </a:lnTo>
                <a:lnTo>
                  <a:pt x="6618" y="3359"/>
                </a:lnTo>
                <a:lnTo>
                  <a:pt x="6764" y="3578"/>
                </a:lnTo>
                <a:lnTo>
                  <a:pt x="6959" y="3772"/>
                </a:lnTo>
                <a:lnTo>
                  <a:pt x="7129" y="3967"/>
                </a:lnTo>
                <a:lnTo>
                  <a:pt x="7348" y="4137"/>
                </a:lnTo>
                <a:lnTo>
                  <a:pt x="7567" y="4283"/>
                </a:lnTo>
                <a:lnTo>
                  <a:pt x="7811" y="4381"/>
                </a:lnTo>
                <a:lnTo>
                  <a:pt x="8054" y="4454"/>
                </a:lnTo>
                <a:lnTo>
                  <a:pt x="8151" y="4454"/>
                </a:lnTo>
                <a:lnTo>
                  <a:pt x="8249" y="4381"/>
                </a:lnTo>
                <a:lnTo>
                  <a:pt x="8297" y="4356"/>
                </a:lnTo>
                <a:lnTo>
                  <a:pt x="8322" y="4308"/>
                </a:lnTo>
                <a:lnTo>
                  <a:pt x="8322" y="4235"/>
                </a:lnTo>
                <a:lnTo>
                  <a:pt x="8322" y="4186"/>
                </a:lnTo>
                <a:lnTo>
                  <a:pt x="8151" y="3505"/>
                </a:lnTo>
                <a:lnTo>
                  <a:pt x="8151" y="3505"/>
                </a:lnTo>
                <a:lnTo>
                  <a:pt x="8881" y="3918"/>
                </a:lnTo>
                <a:lnTo>
                  <a:pt x="9587" y="4283"/>
                </a:lnTo>
                <a:lnTo>
                  <a:pt x="9952" y="4429"/>
                </a:lnTo>
                <a:lnTo>
                  <a:pt x="10317" y="4575"/>
                </a:lnTo>
                <a:lnTo>
                  <a:pt x="10682" y="4697"/>
                </a:lnTo>
                <a:lnTo>
                  <a:pt x="11071" y="4746"/>
                </a:lnTo>
                <a:lnTo>
                  <a:pt x="11169" y="4940"/>
                </a:lnTo>
                <a:lnTo>
                  <a:pt x="11242" y="5111"/>
                </a:lnTo>
                <a:lnTo>
                  <a:pt x="11266" y="5281"/>
                </a:lnTo>
                <a:lnTo>
                  <a:pt x="11266" y="5451"/>
                </a:lnTo>
                <a:lnTo>
                  <a:pt x="11242" y="5792"/>
                </a:lnTo>
                <a:lnTo>
                  <a:pt x="11266" y="5865"/>
                </a:lnTo>
                <a:lnTo>
                  <a:pt x="11315" y="5938"/>
                </a:lnTo>
                <a:lnTo>
                  <a:pt x="11363" y="5987"/>
                </a:lnTo>
                <a:lnTo>
                  <a:pt x="11509" y="5987"/>
                </a:lnTo>
                <a:lnTo>
                  <a:pt x="11582" y="5962"/>
                </a:lnTo>
                <a:lnTo>
                  <a:pt x="11631" y="5914"/>
                </a:lnTo>
                <a:lnTo>
                  <a:pt x="11655" y="5841"/>
                </a:lnTo>
                <a:lnTo>
                  <a:pt x="11704" y="5622"/>
                </a:lnTo>
                <a:lnTo>
                  <a:pt x="11704" y="5354"/>
                </a:lnTo>
                <a:lnTo>
                  <a:pt x="11680" y="5135"/>
                </a:lnTo>
                <a:lnTo>
                  <a:pt x="11607" y="4892"/>
                </a:lnTo>
                <a:lnTo>
                  <a:pt x="11558" y="4794"/>
                </a:lnTo>
                <a:lnTo>
                  <a:pt x="11680" y="4770"/>
                </a:lnTo>
                <a:lnTo>
                  <a:pt x="11801" y="4940"/>
                </a:lnTo>
                <a:lnTo>
                  <a:pt x="11923" y="5111"/>
                </a:lnTo>
                <a:lnTo>
                  <a:pt x="11996" y="5305"/>
                </a:lnTo>
                <a:lnTo>
                  <a:pt x="12044" y="5500"/>
                </a:lnTo>
                <a:lnTo>
                  <a:pt x="12069" y="5695"/>
                </a:lnTo>
                <a:lnTo>
                  <a:pt x="12093" y="5889"/>
                </a:lnTo>
                <a:lnTo>
                  <a:pt x="12069" y="6108"/>
                </a:lnTo>
                <a:lnTo>
                  <a:pt x="12044" y="6303"/>
                </a:lnTo>
                <a:lnTo>
                  <a:pt x="11996" y="6522"/>
                </a:lnTo>
                <a:lnTo>
                  <a:pt x="11899" y="6692"/>
                </a:lnTo>
                <a:lnTo>
                  <a:pt x="11801" y="6887"/>
                </a:lnTo>
                <a:lnTo>
                  <a:pt x="11655" y="7033"/>
                </a:lnTo>
                <a:lnTo>
                  <a:pt x="11631" y="7082"/>
                </a:lnTo>
                <a:lnTo>
                  <a:pt x="11631" y="6936"/>
                </a:lnTo>
                <a:lnTo>
                  <a:pt x="11631" y="6814"/>
                </a:lnTo>
                <a:lnTo>
                  <a:pt x="11582" y="6717"/>
                </a:lnTo>
                <a:lnTo>
                  <a:pt x="11509" y="6619"/>
                </a:lnTo>
                <a:lnTo>
                  <a:pt x="11436" y="6571"/>
                </a:lnTo>
                <a:lnTo>
                  <a:pt x="11290" y="6571"/>
                </a:lnTo>
                <a:lnTo>
                  <a:pt x="11242" y="6619"/>
                </a:lnTo>
                <a:lnTo>
                  <a:pt x="11193" y="6668"/>
                </a:lnTo>
                <a:lnTo>
                  <a:pt x="11169" y="6717"/>
                </a:lnTo>
                <a:lnTo>
                  <a:pt x="11169" y="6790"/>
                </a:lnTo>
                <a:lnTo>
                  <a:pt x="11193" y="6863"/>
                </a:lnTo>
                <a:lnTo>
                  <a:pt x="11169" y="6838"/>
                </a:lnTo>
                <a:lnTo>
                  <a:pt x="11144" y="6863"/>
                </a:lnTo>
                <a:lnTo>
                  <a:pt x="11144" y="6984"/>
                </a:lnTo>
                <a:lnTo>
                  <a:pt x="11071" y="7228"/>
                </a:lnTo>
                <a:lnTo>
                  <a:pt x="10974" y="7447"/>
                </a:lnTo>
                <a:lnTo>
                  <a:pt x="10755" y="7933"/>
                </a:lnTo>
                <a:lnTo>
                  <a:pt x="10487" y="8396"/>
                </a:lnTo>
                <a:lnTo>
                  <a:pt x="10317" y="8663"/>
                </a:lnTo>
                <a:lnTo>
                  <a:pt x="10098" y="8907"/>
                </a:lnTo>
                <a:lnTo>
                  <a:pt x="9879" y="9126"/>
                </a:lnTo>
                <a:lnTo>
                  <a:pt x="9611" y="9320"/>
                </a:lnTo>
                <a:lnTo>
                  <a:pt x="9344" y="9491"/>
                </a:lnTo>
                <a:lnTo>
                  <a:pt x="9052" y="9637"/>
                </a:lnTo>
                <a:lnTo>
                  <a:pt x="8735" y="9734"/>
                </a:lnTo>
                <a:lnTo>
                  <a:pt x="8419" y="9782"/>
                </a:lnTo>
                <a:lnTo>
                  <a:pt x="8078" y="9807"/>
                </a:lnTo>
                <a:lnTo>
                  <a:pt x="7738" y="9782"/>
                </a:lnTo>
                <a:lnTo>
                  <a:pt x="7397" y="9709"/>
                </a:lnTo>
                <a:lnTo>
                  <a:pt x="7056" y="9612"/>
                </a:lnTo>
                <a:lnTo>
                  <a:pt x="6716" y="9466"/>
                </a:lnTo>
                <a:lnTo>
                  <a:pt x="6424" y="9296"/>
                </a:lnTo>
                <a:lnTo>
                  <a:pt x="6107" y="9126"/>
                </a:lnTo>
                <a:lnTo>
                  <a:pt x="5840" y="8907"/>
                </a:lnTo>
                <a:lnTo>
                  <a:pt x="5596" y="8712"/>
                </a:lnTo>
                <a:lnTo>
                  <a:pt x="5377" y="8469"/>
                </a:lnTo>
                <a:lnTo>
                  <a:pt x="5158" y="8225"/>
                </a:lnTo>
                <a:lnTo>
                  <a:pt x="4988" y="7958"/>
                </a:lnTo>
                <a:lnTo>
                  <a:pt x="4891" y="7787"/>
                </a:lnTo>
                <a:lnTo>
                  <a:pt x="4818" y="7641"/>
                </a:lnTo>
                <a:lnTo>
                  <a:pt x="4696" y="7301"/>
                </a:lnTo>
                <a:lnTo>
                  <a:pt x="4599" y="6960"/>
                </a:lnTo>
                <a:lnTo>
                  <a:pt x="4477" y="6644"/>
                </a:lnTo>
                <a:lnTo>
                  <a:pt x="4428" y="6571"/>
                </a:lnTo>
                <a:lnTo>
                  <a:pt x="4355" y="6546"/>
                </a:lnTo>
                <a:lnTo>
                  <a:pt x="4282" y="6571"/>
                </a:lnTo>
                <a:lnTo>
                  <a:pt x="4258" y="6595"/>
                </a:lnTo>
                <a:lnTo>
                  <a:pt x="4234" y="6644"/>
                </a:lnTo>
                <a:lnTo>
                  <a:pt x="4209" y="6936"/>
                </a:lnTo>
                <a:lnTo>
                  <a:pt x="4234" y="7228"/>
                </a:lnTo>
                <a:lnTo>
                  <a:pt x="4088" y="7130"/>
                </a:lnTo>
                <a:lnTo>
                  <a:pt x="3966" y="7033"/>
                </a:lnTo>
                <a:lnTo>
                  <a:pt x="3845" y="6911"/>
                </a:lnTo>
                <a:lnTo>
                  <a:pt x="3772" y="6790"/>
                </a:lnTo>
                <a:lnTo>
                  <a:pt x="3699" y="6644"/>
                </a:lnTo>
                <a:lnTo>
                  <a:pt x="3650" y="6473"/>
                </a:lnTo>
                <a:lnTo>
                  <a:pt x="3577" y="6133"/>
                </a:lnTo>
                <a:lnTo>
                  <a:pt x="3553" y="5816"/>
                </a:lnTo>
                <a:lnTo>
                  <a:pt x="3577" y="5670"/>
                </a:lnTo>
                <a:lnTo>
                  <a:pt x="3601" y="5524"/>
                </a:lnTo>
                <a:lnTo>
                  <a:pt x="3650" y="5378"/>
                </a:lnTo>
                <a:lnTo>
                  <a:pt x="3699" y="5232"/>
                </a:lnTo>
                <a:lnTo>
                  <a:pt x="3772" y="5111"/>
                </a:lnTo>
                <a:lnTo>
                  <a:pt x="3893" y="5013"/>
                </a:lnTo>
                <a:lnTo>
                  <a:pt x="3942" y="5013"/>
                </a:lnTo>
                <a:lnTo>
                  <a:pt x="3918" y="5208"/>
                </a:lnTo>
                <a:lnTo>
                  <a:pt x="3942" y="5403"/>
                </a:lnTo>
                <a:lnTo>
                  <a:pt x="3966" y="5476"/>
                </a:lnTo>
                <a:lnTo>
                  <a:pt x="4015" y="5549"/>
                </a:lnTo>
                <a:lnTo>
                  <a:pt x="4063" y="5622"/>
                </a:lnTo>
                <a:lnTo>
                  <a:pt x="4136" y="5670"/>
                </a:lnTo>
                <a:lnTo>
                  <a:pt x="4209" y="5695"/>
                </a:lnTo>
                <a:lnTo>
                  <a:pt x="4258" y="5670"/>
                </a:lnTo>
                <a:lnTo>
                  <a:pt x="4307" y="5646"/>
                </a:lnTo>
                <a:lnTo>
                  <a:pt x="4355" y="5597"/>
                </a:lnTo>
                <a:lnTo>
                  <a:pt x="4355" y="5476"/>
                </a:lnTo>
                <a:lnTo>
                  <a:pt x="4355" y="5403"/>
                </a:lnTo>
                <a:lnTo>
                  <a:pt x="4307" y="5208"/>
                </a:lnTo>
                <a:lnTo>
                  <a:pt x="4331" y="5086"/>
                </a:lnTo>
                <a:lnTo>
                  <a:pt x="4355" y="4965"/>
                </a:lnTo>
                <a:lnTo>
                  <a:pt x="4453" y="4746"/>
                </a:lnTo>
                <a:lnTo>
                  <a:pt x="4550" y="4575"/>
                </a:lnTo>
                <a:lnTo>
                  <a:pt x="4647" y="4405"/>
                </a:lnTo>
                <a:lnTo>
                  <a:pt x="5085" y="4016"/>
                </a:lnTo>
                <a:lnTo>
                  <a:pt x="5377" y="3748"/>
                </a:lnTo>
                <a:lnTo>
                  <a:pt x="5669" y="3432"/>
                </a:lnTo>
                <a:lnTo>
                  <a:pt x="5791" y="3237"/>
                </a:lnTo>
                <a:lnTo>
                  <a:pt x="5888" y="3067"/>
                </a:lnTo>
                <a:lnTo>
                  <a:pt x="5961" y="2872"/>
                </a:lnTo>
                <a:lnTo>
                  <a:pt x="6010" y="2677"/>
                </a:lnTo>
                <a:lnTo>
                  <a:pt x="5986" y="2629"/>
                </a:lnTo>
                <a:lnTo>
                  <a:pt x="5937" y="2604"/>
                </a:lnTo>
                <a:lnTo>
                  <a:pt x="5888" y="2604"/>
                </a:lnTo>
                <a:lnTo>
                  <a:pt x="5864" y="2629"/>
                </a:lnTo>
                <a:lnTo>
                  <a:pt x="5718" y="2750"/>
                </a:lnTo>
                <a:lnTo>
                  <a:pt x="5596" y="2921"/>
                </a:lnTo>
                <a:lnTo>
                  <a:pt x="5377" y="3237"/>
                </a:lnTo>
                <a:lnTo>
                  <a:pt x="5110" y="3505"/>
                </a:lnTo>
                <a:lnTo>
                  <a:pt x="4818" y="3772"/>
                </a:lnTo>
                <a:lnTo>
                  <a:pt x="4647" y="3894"/>
                </a:lnTo>
                <a:lnTo>
                  <a:pt x="4453" y="4040"/>
                </a:lnTo>
                <a:lnTo>
                  <a:pt x="4063" y="4332"/>
                </a:lnTo>
                <a:lnTo>
                  <a:pt x="4112" y="3894"/>
                </a:lnTo>
                <a:lnTo>
                  <a:pt x="4209" y="3456"/>
                </a:lnTo>
                <a:lnTo>
                  <a:pt x="4331" y="3042"/>
                </a:lnTo>
                <a:lnTo>
                  <a:pt x="4477" y="2629"/>
                </a:lnTo>
                <a:lnTo>
                  <a:pt x="4599" y="2337"/>
                </a:lnTo>
                <a:lnTo>
                  <a:pt x="4769" y="2045"/>
                </a:lnTo>
                <a:lnTo>
                  <a:pt x="4939" y="1777"/>
                </a:lnTo>
                <a:lnTo>
                  <a:pt x="5158" y="1558"/>
                </a:lnTo>
                <a:lnTo>
                  <a:pt x="5256" y="1485"/>
                </a:lnTo>
                <a:lnTo>
                  <a:pt x="5377" y="1412"/>
                </a:lnTo>
                <a:lnTo>
                  <a:pt x="5596" y="1364"/>
                </a:lnTo>
                <a:lnTo>
                  <a:pt x="5815" y="1315"/>
                </a:lnTo>
                <a:lnTo>
                  <a:pt x="5913" y="1291"/>
                </a:lnTo>
                <a:lnTo>
                  <a:pt x="6034" y="1242"/>
                </a:lnTo>
                <a:lnTo>
                  <a:pt x="6034" y="1218"/>
                </a:lnTo>
                <a:lnTo>
                  <a:pt x="6034" y="1193"/>
                </a:lnTo>
                <a:lnTo>
                  <a:pt x="5961" y="1096"/>
                </a:lnTo>
                <a:lnTo>
                  <a:pt x="5888" y="1023"/>
                </a:lnTo>
                <a:lnTo>
                  <a:pt x="5767" y="974"/>
                </a:lnTo>
                <a:lnTo>
                  <a:pt x="5523" y="974"/>
                </a:lnTo>
                <a:lnTo>
                  <a:pt x="5402" y="999"/>
                </a:lnTo>
                <a:lnTo>
                  <a:pt x="5183" y="1072"/>
                </a:lnTo>
                <a:lnTo>
                  <a:pt x="5037" y="1145"/>
                </a:lnTo>
                <a:lnTo>
                  <a:pt x="4915" y="1242"/>
                </a:lnTo>
                <a:lnTo>
                  <a:pt x="4793" y="1364"/>
                </a:lnTo>
                <a:lnTo>
                  <a:pt x="4672" y="1485"/>
                </a:lnTo>
                <a:lnTo>
                  <a:pt x="4477" y="1728"/>
                </a:lnTo>
                <a:lnTo>
                  <a:pt x="4307" y="2020"/>
                </a:lnTo>
                <a:lnTo>
                  <a:pt x="4161" y="2312"/>
                </a:lnTo>
                <a:lnTo>
                  <a:pt x="4015" y="2653"/>
                </a:lnTo>
                <a:lnTo>
                  <a:pt x="3893" y="3018"/>
                </a:lnTo>
                <a:lnTo>
                  <a:pt x="3772" y="3359"/>
                </a:lnTo>
                <a:lnTo>
                  <a:pt x="3699" y="3724"/>
                </a:lnTo>
                <a:lnTo>
                  <a:pt x="3650" y="4113"/>
                </a:lnTo>
                <a:lnTo>
                  <a:pt x="3650" y="4454"/>
                </a:lnTo>
                <a:lnTo>
                  <a:pt x="3674" y="4819"/>
                </a:lnTo>
                <a:lnTo>
                  <a:pt x="3553" y="4892"/>
                </a:lnTo>
                <a:lnTo>
                  <a:pt x="3455" y="5038"/>
                </a:lnTo>
                <a:lnTo>
                  <a:pt x="3382" y="5184"/>
                </a:lnTo>
                <a:lnTo>
                  <a:pt x="3334" y="5378"/>
                </a:lnTo>
                <a:lnTo>
                  <a:pt x="3236" y="5719"/>
                </a:lnTo>
                <a:lnTo>
                  <a:pt x="3212" y="5962"/>
                </a:lnTo>
                <a:lnTo>
                  <a:pt x="3236" y="6230"/>
                </a:lnTo>
                <a:lnTo>
                  <a:pt x="3285" y="6522"/>
                </a:lnTo>
                <a:lnTo>
                  <a:pt x="3358" y="6814"/>
                </a:lnTo>
                <a:lnTo>
                  <a:pt x="3480" y="7082"/>
                </a:lnTo>
                <a:lnTo>
                  <a:pt x="3626" y="7325"/>
                </a:lnTo>
                <a:lnTo>
                  <a:pt x="3723" y="7422"/>
                </a:lnTo>
                <a:lnTo>
                  <a:pt x="3845" y="7520"/>
                </a:lnTo>
                <a:lnTo>
                  <a:pt x="3942" y="7593"/>
                </a:lnTo>
                <a:lnTo>
                  <a:pt x="4063" y="7641"/>
                </a:lnTo>
                <a:lnTo>
                  <a:pt x="4209" y="7690"/>
                </a:lnTo>
                <a:lnTo>
                  <a:pt x="4355" y="7690"/>
                </a:lnTo>
                <a:lnTo>
                  <a:pt x="4477" y="7933"/>
                </a:lnTo>
                <a:lnTo>
                  <a:pt x="4599" y="8177"/>
                </a:lnTo>
                <a:lnTo>
                  <a:pt x="4745" y="8396"/>
                </a:lnTo>
                <a:lnTo>
                  <a:pt x="4915" y="8615"/>
                </a:lnTo>
                <a:lnTo>
                  <a:pt x="5085" y="8809"/>
                </a:lnTo>
                <a:lnTo>
                  <a:pt x="5256" y="8980"/>
                </a:lnTo>
                <a:lnTo>
                  <a:pt x="5645" y="9320"/>
                </a:lnTo>
                <a:lnTo>
                  <a:pt x="6010" y="9588"/>
                </a:lnTo>
                <a:lnTo>
                  <a:pt x="6424" y="9831"/>
                </a:lnTo>
                <a:lnTo>
                  <a:pt x="6351" y="9855"/>
                </a:lnTo>
                <a:lnTo>
                  <a:pt x="6278" y="9928"/>
                </a:lnTo>
                <a:lnTo>
                  <a:pt x="6253" y="10001"/>
                </a:lnTo>
                <a:lnTo>
                  <a:pt x="6205" y="10074"/>
                </a:lnTo>
                <a:lnTo>
                  <a:pt x="6180" y="10269"/>
                </a:lnTo>
                <a:lnTo>
                  <a:pt x="6156" y="10464"/>
                </a:lnTo>
                <a:lnTo>
                  <a:pt x="6156" y="10610"/>
                </a:lnTo>
                <a:lnTo>
                  <a:pt x="6180" y="10804"/>
                </a:lnTo>
                <a:lnTo>
                  <a:pt x="6010" y="10829"/>
                </a:lnTo>
                <a:lnTo>
                  <a:pt x="5864" y="10853"/>
                </a:lnTo>
                <a:lnTo>
                  <a:pt x="5596" y="10902"/>
                </a:lnTo>
                <a:lnTo>
                  <a:pt x="5231" y="10975"/>
                </a:lnTo>
                <a:lnTo>
                  <a:pt x="4866" y="11072"/>
                </a:lnTo>
                <a:lnTo>
                  <a:pt x="4161" y="11242"/>
                </a:lnTo>
                <a:lnTo>
                  <a:pt x="3480" y="11437"/>
                </a:lnTo>
                <a:lnTo>
                  <a:pt x="2993" y="11632"/>
                </a:lnTo>
                <a:lnTo>
                  <a:pt x="2531" y="11826"/>
                </a:lnTo>
                <a:lnTo>
                  <a:pt x="2068" y="12070"/>
                </a:lnTo>
                <a:lnTo>
                  <a:pt x="1655" y="12362"/>
                </a:lnTo>
                <a:lnTo>
                  <a:pt x="1314" y="12654"/>
                </a:lnTo>
                <a:lnTo>
                  <a:pt x="973" y="12970"/>
                </a:lnTo>
                <a:lnTo>
                  <a:pt x="681" y="13335"/>
                </a:lnTo>
                <a:lnTo>
                  <a:pt x="414" y="13700"/>
                </a:lnTo>
                <a:lnTo>
                  <a:pt x="316" y="13919"/>
                </a:lnTo>
                <a:lnTo>
                  <a:pt x="219" y="14114"/>
                </a:lnTo>
                <a:lnTo>
                  <a:pt x="122" y="14333"/>
                </a:lnTo>
                <a:lnTo>
                  <a:pt x="73" y="14552"/>
                </a:lnTo>
                <a:lnTo>
                  <a:pt x="24" y="14771"/>
                </a:lnTo>
                <a:lnTo>
                  <a:pt x="0" y="14990"/>
                </a:lnTo>
                <a:lnTo>
                  <a:pt x="24" y="15209"/>
                </a:lnTo>
                <a:lnTo>
                  <a:pt x="49" y="15428"/>
                </a:lnTo>
                <a:lnTo>
                  <a:pt x="73" y="15525"/>
                </a:lnTo>
                <a:lnTo>
                  <a:pt x="122" y="15574"/>
                </a:lnTo>
                <a:lnTo>
                  <a:pt x="170" y="15598"/>
                </a:lnTo>
                <a:lnTo>
                  <a:pt x="243" y="15598"/>
                </a:lnTo>
                <a:lnTo>
                  <a:pt x="316" y="15671"/>
                </a:lnTo>
                <a:lnTo>
                  <a:pt x="414" y="15695"/>
                </a:lnTo>
                <a:lnTo>
                  <a:pt x="803" y="15720"/>
                </a:lnTo>
                <a:lnTo>
                  <a:pt x="1217" y="15793"/>
                </a:lnTo>
                <a:lnTo>
                  <a:pt x="1606" y="15890"/>
                </a:lnTo>
                <a:lnTo>
                  <a:pt x="1995" y="15987"/>
                </a:lnTo>
                <a:lnTo>
                  <a:pt x="2774" y="16231"/>
                </a:lnTo>
                <a:lnTo>
                  <a:pt x="3163" y="16328"/>
                </a:lnTo>
                <a:lnTo>
                  <a:pt x="3553" y="16401"/>
                </a:lnTo>
                <a:lnTo>
                  <a:pt x="4599" y="16498"/>
                </a:lnTo>
                <a:lnTo>
                  <a:pt x="5669" y="16547"/>
                </a:lnTo>
                <a:lnTo>
                  <a:pt x="6716" y="16596"/>
                </a:lnTo>
                <a:lnTo>
                  <a:pt x="7762" y="16620"/>
                </a:lnTo>
                <a:lnTo>
                  <a:pt x="9879" y="16620"/>
                </a:lnTo>
                <a:lnTo>
                  <a:pt x="10950" y="16547"/>
                </a:lnTo>
                <a:lnTo>
                  <a:pt x="11996" y="16450"/>
                </a:lnTo>
                <a:lnTo>
                  <a:pt x="12823" y="16352"/>
                </a:lnTo>
                <a:lnTo>
                  <a:pt x="13626" y="16255"/>
                </a:lnTo>
                <a:lnTo>
                  <a:pt x="14040" y="16206"/>
                </a:lnTo>
                <a:lnTo>
                  <a:pt x="14453" y="16109"/>
                </a:lnTo>
                <a:lnTo>
                  <a:pt x="14843" y="16012"/>
                </a:lnTo>
                <a:lnTo>
                  <a:pt x="15232" y="15890"/>
                </a:lnTo>
                <a:lnTo>
                  <a:pt x="15305" y="15841"/>
                </a:lnTo>
                <a:lnTo>
                  <a:pt x="15378" y="15768"/>
                </a:lnTo>
                <a:lnTo>
                  <a:pt x="15402" y="15695"/>
                </a:lnTo>
                <a:lnTo>
                  <a:pt x="15427" y="15622"/>
                </a:lnTo>
                <a:lnTo>
                  <a:pt x="15524" y="15622"/>
                </a:lnTo>
                <a:lnTo>
                  <a:pt x="15621" y="15574"/>
                </a:lnTo>
                <a:lnTo>
                  <a:pt x="15670" y="15549"/>
                </a:lnTo>
                <a:lnTo>
                  <a:pt x="15694" y="15501"/>
                </a:lnTo>
                <a:lnTo>
                  <a:pt x="15694" y="15452"/>
                </a:lnTo>
                <a:lnTo>
                  <a:pt x="15694" y="15379"/>
                </a:lnTo>
                <a:lnTo>
                  <a:pt x="15646" y="14965"/>
                </a:lnTo>
                <a:lnTo>
                  <a:pt x="15548" y="14576"/>
                </a:lnTo>
                <a:lnTo>
                  <a:pt x="15427" y="14187"/>
                </a:lnTo>
                <a:lnTo>
                  <a:pt x="15256" y="13822"/>
                </a:lnTo>
                <a:lnTo>
                  <a:pt x="15281" y="13822"/>
                </a:lnTo>
                <a:lnTo>
                  <a:pt x="15329" y="13797"/>
                </a:lnTo>
                <a:lnTo>
                  <a:pt x="15354" y="13724"/>
                </a:lnTo>
                <a:lnTo>
                  <a:pt x="15354" y="13676"/>
                </a:lnTo>
                <a:lnTo>
                  <a:pt x="15305" y="13627"/>
                </a:lnTo>
                <a:lnTo>
                  <a:pt x="15110" y="13554"/>
                </a:lnTo>
                <a:lnTo>
                  <a:pt x="14989" y="13359"/>
                </a:lnTo>
                <a:lnTo>
                  <a:pt x="14843" y="13140"/>
                </a:lnTo>
                <a:lnTo>
                  <a:pt x="14502" y="12751"/>
                </a:lnTo>
                <a:lnTo>
                  <a:pt x="14113" y="12386"/>
                </a:lnTo>
                <a:lnTo>
                  <a:pt x="13699" y="12070"/>
                </a:lnTo>
                <a:lnTo>
                  <a:pt x="13456" y="11924"/>
                </a:lnTo>
                <a:lnTo>
                  <a:pt x="13237" y="11778"/>
                </a:lnTo>
                <a:lnTo>
                  <a:pt x="12726" y="11559"/>
                </a:lnTo>
                <a:lnTo>
                  <a:pt x="12215" y="11388"/>
                </a:lnTo>
                <a:lnTo>
                  <a:pt x="11680" y="11242"/>
                </a:lnTo>
                <a:lnTo>
                  <a:pt x="11071" y="11121"/>
                </a:lnTo>
                <a:lnTo>
                  <a:pt x="10463" y="11023"/>
                </a:lnTo>
                <a:lnTo>
                  <a:pt x="10341" y="10999"/>
                </a:lnTo>
                <a:lnTo>
                  <a:pt x="10244" y="10975"/>
                </a:lnTo>
                <a:lnTo>
                  <a:pt x="9879" y="10902"/>
                </a:lnTo>
                <a:lnTo>
                  <a:pt x="9684" y="10877"/>
                </a:lnTo>
                <a:lnTo>
                  <a:pt x="9490" y="10877"/>
                </a:lnTo>
                <a:lnTo>
                  <a:pt x="9490" y="10780"/>
                </a:lnTo>
                <a:lnTo>
                  <a:pt x="9490" y="10658"/>
                </a:lnTo>
                <a:lnTo>
                  <a:pt x="9490" y="10415"/>
                </a:lnTo>
                <a:lnTo>
                  <a:pt x="9490" y="10172"/>
                </a:lnTo>
                <a:lnTo>
                  <a:pt x="9465" y="10050"/>
                </a:lnTo>
                <a:lnTo>
                  <a:pt x="9441" y="9977"/>
                </a:lnTo>
                <a:lnTo>
                  <a:pt x="9660" y="9831"/>
                </a:lnTo>
                <a:lnTo>
                  <a:pt x="9879" y="9709"/>
                </a:lnTo>
                <a:lnTo>
                  <a:pt x="10098" y="9539"/>
                </a:lnTo>
                <a:lnTo>
                  <a:pt x="10293" y="9369"/>
                </a:lnTo>
                <a:lnTo>
                  <a:pt x="10463" y="9174"/>
                </a:lnTo>
                <a:lnTo>
                  <a:pt x="10633" y="8980"/>
                </a:lnTo>
                <a:lnTo>
                  <a:pt x="10804" y="8761"/>
                </a:lnTo>
                <a:lnTo>
                  <a:pt x="10950" y="8542"/>
                </a:lnTo>
                <a:lnTo>
                  <a:pt x="11193" y="8128"/>
                </a:lnTo>
                <a:lnTo>
                  <a:pt x="11363" y="7812"/>
                </a:lnTo>
                <a:lnTo>
                  <a:pt x="11509" y="7495"/>
                </a:lnTo>
                <a:lnTo>
                  <a:pt x="11582" y="7495"/>
                </a:lnTo>
                <a:lnTo>
                  <a:pt x="11655" y="7471"/>
                </a:lnTo>
                <a:lnTo>
                  <a:pt x="11801" y="7398"/>
                </a:lnTo>
                <a:lnTo>
                  <a:pt x="11947" y="7252"/>
                </a:lnTo>
                <a:lnTo>
                  <a:pt x="12093" y="7082"/>
                </a:lnTo>
                <a:lnTo>
                  <a:pt x="12215" y="6887"/>
                </a:lnTo>
                <a:lnTo>
                  <a:pt x="12288" y="6717"/>
                </a:lnTo>
                <a:lnTo>
                  <a:pt x="12409" y="6425"/>
                </a:lnTo>
                <a:lnTo>
                  <a:pt x="12458" y="6206"/>
                </a:lnTo>
                <a:lnTo>
                  <a:pt x="12482" y="5987"/>
                </a:lnTo>
                <a:lnTo>
                  <a:pt x="12482" y="5768"/>
                </a:lnTo>
                <a:lnTo>
                  <a:pt x="12458" y="5549"/>
                </a:lnTo>
                <a:lnTo>
                  <a:pt x="12434" y="5330"/>
                </a:lnTo>
                <a:lnTo>
                  <a:pt x="12361" y="5111"/>
                </a:lnTo>
                <a:lnTo>
                  <a:pt x="12263" y="4916"/>
                </a:lnTo>
                <a:lnTo>
                  <a:pt x="12142" y="4721"/>
                </a:lnTo>
                <a:lnTo>
                  <a:pt x="12190" y="4697"/>
                </a:lnTo>
                <a:lnTo>
                  <a:pt x="12239" y="4648"/>
                </a:lnTo>
                <a:lnTo>
                  <a:pt x="12263" y="4551"/>
                </a:lnTo>
                <a:lnTo>
                  <a:pt x="12239" y="4454"/>
                </a:lnTo>
                <a:lnTo>
                  <a:pt x="12166" y="4356"/>
                </a:lnTo>
                <a:lnTo>
                  <a:pt x="12166" y="3797"/>
                </a:lnTo>
                <a:lnTo>
                  <a:pt x="12142" y="3237"/>
                </a:lnTo>
                <a:lnTo>
                  <a:pt x="12093" y="2969"/>
                </a:lnTo>
                <a:lnTo>
                  <a:pt x="12044" y="2677"/>
                </a:lnTo>
                <a:lnTo>
                  <a:pt x="11971" y="2410"/>
                </a:lnTo>
                <a:lnTo>
                  <a:pt x="11899" y="2142"/>
                </a:lnTo>
                <a:lnTo>
                  <a:pt x="11801" y="1874"/>
                </a:lnTo>
                <a:lnTo>
                  <a:pt x="11680" y="1631"/>
                </a:lnTo>
                <a:lnTo>
                  <a:pt x="11534" y="1412"/>
                </a:lnTo>
                <a:lnTo>
                  <a:pt x="11363" y="1193"/>
                </a:lnTo>
                <a:lnTo>
                  <a:pt x="11193" y="974"/>
                </a:lnTo>
                <a:lnTo>
                  <a:pt x="10974" y="804"/>
                </a:lnTo>
                <a:lnTo>
                  <a:pt x="10755" y="634"/>
                </a:lnTo>
                <a:lnTo>
                  <a:pt x="10487" y="488"/>
                </a:lnTo>
                <a:lnTo>
                  <a:pt x="10171" y="342"/>
                </a:lnTo>
                <a:lnTo>
                  <a:pt x="9782" y="220"/>
                </a:lnTo>
                <a:lnTo>
                  <a:pt x="9417" y="123"/>
                </a:lnTo>
                <a:lnTo>
                  <a:pt x="9003" y="50"/>
                </a:lnTo>
                <a:lnTo>
                  <a:pt x="8589" y="25"/>
                </a:lnTo>
                <a:lnTo>
                  <a:pt x="8200" y="1"/>
                </a:lnTo>
                <a:close/>
              </a:path>
            </a:pathLst>
          </a:custGeom>
          <a:solidFill>
            <a:srgbClr val="6D9EEB"/>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solidFill>
                <a:srgbClr val="6D9EEB"/>
              </a:solidFill>
            </a:endParaRPr>
          </a:p>
        </p:txBody>
      </p:sp>
      <p:sp>
        <p:nvSpPr>
          <p:cNvPr id="13" name="Shape 793"/>
          <p:cNvSpPr/>
          <p:nvPr/>
        </p:nvSpPr>
        <p:spPr>
          <a:xfrm>
            <a:off x="1984" y="562918"/>
            <a:ext cx="343014" cy="363230"/>
          </a:xfrm>
          <a:custGeom>
            <a:avLst/>
            <a:gdLst/>
            <a:ahLst/>
            <a:cxnLst/>
            <a:rect l="0" t="0" r="0" b="0"/>
            <a:pathLst>
              <a:path w="15695" h="16620" extrusionOk="0">
                <a:moveTo>
                  <a:pt x="7786" y="755"/>
                </a:moveTo>
                <a:lnTo>
                  <a:pt x="7567" y="780"/>
                </a:lnTo>
                <a:lnTo>
                  <a:pt x="7324" y="804"/>
                </a:lnTo>
                <a:lnTo>
                  <a:pt x="7105" y="877"/>
                </a:lnTo>
                <a:lnTo>
                  <a:pt x="6910" y="999"/>
                </a:lnTo>
                <a:lnTo>
                  <a:pt x="6813" y="1072"/>
                </a:lnTo>
                <a:lnTo>
                  <a:pt x="6740" y="1145"/>
                </a:lnTo>
                <a:lnTo>
                  <a:pt x="6691" y="1242"/>
                </a:lnTo>
                <a:lnTo>
                  <a:pt x="6643" y="1364"/>
                </a:lnTo>
                <a:lnTo>
                  <a:pt x="6667" y="1388"/>
                </a:lnTo>
                <a:lnTo>
                  <a:pt x="6691" y="1412"/>
                </a:lnTo>
                <a:lnTo>
                  <a:pt x="6740" y="1388"/>
                </a:lnTo>
                <a:lnTo>
                  <a:pt x="6764" y="1412"/>
                </a:lnTo>
                <a:lnTo>
                  <a:pt x="6716" y="1461"/>
                </a:lnTo>
                <a:lnTo>
                  <a:pt x="6691" y="1510"/>
                </a:lnTo>
                <a:lnTo>
                  <a:pt x="6691" y="1680"/>
                </a:lnTo>
                <a:lnTo>
                  <a:pt x="6716" y="1826"/>
                </a:lnTo>
                <a:lnTo>
                  <a:pt x="6764" y="1996"/>
                </a:lnTo>
                <a:lnTo>
                  <a:pt x="6813" y="2166"/>
                </a:lnTo>
                <a:lnTo>
                  <a:pt x="6886" y="2312"/>
                </a:lnTo>
                <a:lnTo>
                  <a:pt x="7008" y="2434"/>
                </a:lnTo>
                <a:lnTo>
                  <a:pt x="7129" y="2556"/>
                </a:lnTo>
                <a:lnTo>
                  <a:pt x="7251" y="2629"/>
                </a:lnTo>
                <a:lnTo>
                  <a:pt x="7300" y="2629"/>
                </a:lnTo>
                <a:lnTo>
                  <a:pt x="7324" y="2604"/>
                </a:lnTo>
                <a:lnTo>
                  <a:pt x="7324" y="2580"/>
                </a:lnTo>
                <a:lnTo>
                  <a:pt x="7324" y="2556"/>
                </a:lnTo>
                <a:lnTo>
                  <a:pt x="7056" y="2069"/>
                </a:lnTo>
                <a:lnTo>
                  <a:pt x="6983" y="1826"/>
                </a:lnTo>
                <a:lnTo>
                  <a:pt x="6910" y="1583"/>
                </a:lnTo>
                <a:lnTo>
                  <a:pt x="7202" y="1874"/>
                </a:lnTo>
                <a:lnTo>
                  <a:pt x="7543" y="2142"/>
                </a:lnTo>
                <a:lnTo>
                  <a:pt x="7884" y="2385"/>
                </a:lnTo>
                <a:lnTo>
                  <a:pt x="8273" y="2580"/>
                </a:lnTo>
                <a:lnTo>
                  <a:pt x="8468" y="2677"/>
                </a:lnTo>
                <a:lnTo>
                  <a:pt x="8662" y="2726"/>
                </a:lnTo>
                <a:lnTo>
                  <a:pt x="8857" y="2775"/>
                </a:lnTo>
                <a:lnTo>
                  <a:pt x="9076" y="2823"/>
                </a:lnTo>
                <a:lnTo>
                  <a:pt x="9490" y="2823"/>
                </a:lnTo>
                <a:lnTo>
                  <a:pt x="9709" y="2799"/>
                </a:lnTo>
                <a:lnTo>
                  <a:pt x="9928" y="2750"/>
                </a:lnTo>
                <a:lnTo>
                  <a:pt x="9952" y="2726"/>
                </a:lnTo>
                <a:lnTo>
                  <a:pt x="9976" y="2677"/>
                </a:lnTo>
                <a:lnTo>
                  <a:pt x="9952" y="2629"/>
                </a:lnTo>
                <a:lnTo>
                  <a:pt x="9928" y="2604"/>
                </a:lnTo>
                <a:lnTo>
                  <a:pt x="9538" y="2531"/>
                </a:lnTo>
                <a:lnTo>
                  <a:pt x="9173" y="2458"/>
                </a:lnTo>
                <a:lnTo>
                  <a:pt x="8784" y="2410"/>
                </a:lnTo>
                <a:lnTo>
                  <a:pt x="8419" y="2312"/>
                </a:lnTo>
                <a:lnTo>
                  <a:pt x="8224" y="2239"/>
                </a:lnTo>
                <a:lnTo>
                  <a:pt x="8054" y="2142"/>
                </a:lnTo>
                <a:lnTo>
                  <a:pt x="7689" y="1947"/>
                </a:lnTo>
                <a:lnTo>
                  <a:pt x="7348" y="1728"/>
                </a:lnTo>
                <a:lnTo>
                  <a:pt x="7008" y="1510"/>
                </a:lnTo>
                <a:lnTo>
                  <a:pt x="7251" y="1583"/>
                </a:lnTo>
                <a:lnTo>
                  <a:pt x="7494" y="1631"/>
                </a:lnTo>
                <a:lnTo>
                  <a:pt x="7981" y="1753"/>
                </a:lnTo>
                <a:lnTo>
                  <a:pt x="8297" y="1826"/>
                </a:lnTo>
                <a:lnTo>
                  <a:pt x="8638" y="1923"/>
                </a:lnTo>
                <a:lnTo>
                  <a:pt x="8954" y="1947"/>
                </a:lnTo>
                <a:lnTo>
                  <a:pt x="9125" y="1947"/>
                </a:lnTo>
                <a:lnTo>
                  <a:pt x="9295" y="1923"/>
                </a:lnTo>
                <a:lnTo>
                  <a:pt x="9344" y="1899"/>
                </a:lnTo>
                <a:lnTo>
                  <a:pt x="9344" y="1850"/>
                </a:lnTo>
                <a:lnTo>
                  <a:pt x="9344" y="1826"/>
                </a:lnTo>
                <a:lnTo>
                  <a:pt x="9319" y="1777"/>
                </a:lnTo>
                <a:lnTo>
                  <a:pt x="9027" y="1655"/>
                </a:lnTo>
                <a:lnTo>
                  <a:pt x="8711" y="1558"/>
                </a:lnTo>
                <a:lnTo>
                  <a:pt x="8078" y="1437"/>
                </a:lnTo>
                <a:lnTo>
                  <a:pt x="7567" y="1315"/>
                </a:lnTo>
                <a:lnTo>
                  <a:pt x="7300" y="1266"/>
                </a:lnTo>
                <a:lnTo>
                  <a:pt x="7032" y="1266"/>
                </a:lnTo>
                <a:lnTo>
                  <a:pt x="7251" y="1145"/>
                </a:lnTo>
                <a:lnTo>
                  <a:pt x="7470" y="1072"/>
                </a:lnTo>
                <a:lnTo>
                  <a:pt x="7738" y="1047"/>
                </a:lnTo>
                <a:lnTo>
                  <a:pt x="8005" y="1072"/>
                </a:lnTo>
                <a:lnTo>
                  <a:pt x="8273" y="1120"/>
                </a:lnTo>
                <a:lnTo>
                  <a:pt x="8541" y="1193"/>
                </a:lnTo>
                <a:lnTo>
                  <a:pt x="8760" y="1266"/>
                </a:lnTo>
                <a:lnTo>
                  <a:pt x="8954" y="1339"/>
                </a:lnTo>
                <a:lnTo>
                  <a:pt x="9368" y="1558"/>
                </a:lnTo>
                <a:lnTo>
                  <a:pt x="9806" y="1753"/>
                </a:lnTo>
                <a:lnTo>
                  <a:pt x="10001" y="1826"/>
                </a:lnTo>
                <a:lnTo>
                  <a:pt x="10220" y="1874"/>
                </a:lnTo>
                <a:lnTo>
                  <a:pt x="10268" y="1850"/>
                </a:lnTo>
                <a:lnTo>
                  <a:pt x="10293" y="1826"/>
                </a:lnTo>
                <a:lnTo>
                  <a:pt x="10317" y="1801"/>
                </a:lnTo>
                <a:lnTo>
                  <a:pt x="10293" y="1753"/>
                </a:lnTo>
                <a:lnTo>
                  <a:pt x="10098" y="1558"/>
                </a:lnTo>
                <a:lnTo>
                  <a:pt x="9879" y="1388"/>
                </a:lnTo>
                <a:lnTo>
                  <a:pt x="9611" y="1242"/>
                </a:lnTo>
                <a:lnTo>
                  <a:pt x="9344" y="1120"/>
                </a:lnTo>
                <a:lnTo>
                  <a:pt x="9052" y="1023"/>
                </a:lnTo>
                <a:lnTo>
                  <a:pt x="8760" y="926"/>
                </a:lnTo>
                <a:lnTo>
                  <a:pt x="8224" y="804"/>
                </a:lnTo>
                <a:lnTo>
                  <a:pt x="8030" y="755"/>
                </a:lnTo>
                <a:close/>
                <a:moveTo>
                  <a:pt x="5888" y="1996"/>
                </a:moveTo>
                <a:lnTo>
                  <a:pt x="5864" y="2020"/>
                </a:lnTo>
                <a:lnTo>
                  <a:pt x="5694" y="2142"/>
                </a:lnTo>
                <a:lnTo>
                  <a:pt x="5523" y="2264"/>
                </a:lnTo>
                <a:lnTo>
                  <a:pt x="5207" y="2556"/>
                </a:lnTo>
                <a:lnTo>
                  <a:pt x="4891" y="2823"/>
                </a:lnTo>
                <a:lnTo>
                  <a:pt x="4745" y="2969"/>
                </a:lnTo>
                <a:lnTo>
                  <a:pt x="4623" y="3140"/>
                </a:lnTo>
                <a:lnTo>
                  <a:pt x="4623" y="3188"/>
                </a:lnTo>
                <a:lnTo>
                  <a:pt x="4647" y="3213"/>
                </a:lnTo>
                <a:lnTo>
                  <a:pt x="4842" y="3115"/>
                </a:lnTo>
                <a:lnTo>
                  <a:pt x="4988" y="3018"/>
                </a:lnTo>
                <a:lnTo>
                  <a:pt x="5280" y="2775"/>
                </a:lnTo>
                <a:lnTo>
                  <a:pt x="5645" y="2458"/>
                </a:lnTo>
                <a:lnTo>
                  <a:pt x="5986" y="2166"/>
                </a:lnTo>
                <a:lnTo>
                  <a:pt x="6010" y="2093"/>
                </a:lnTo>
                <a:lnTo>
                  <a:pt x="5986" y="2045"/>
                </a:lnTo>
                <a:lnTo>
                  <a:pt x="5937" y="1996"/>
                </a:lnTo>
                <a:close/>
                <a:moveTo>
                  <a:pt x="6107" y="5622"/>
                </a:moveTo>
                <a:lnTo>
                  <a:pt x="6059" y="5646"/>
                </a:lnTo>
                <a:lnTo>
                  <a:pt x="6010" y="5670"/>
                </a:lnTo>
                <a:lnTo>
                  <a:pt x="5961" y="5719"/>
                </a:lnTo>
                <a:lnTo>
                  <a:pt x="5888" y="5768"/>
                </a:lnTo>
                <a:lnTo>
                  <a:pt x="5815" y="5816"/>
                </a:lnTo>
                <a:lnTo>
                  <a:pt x="5767" y="5889"/>
                </a:lnTo>
                <a:lnTo>
                  <a:pt x="5718" y="5987"/>
                </a:lnTo>
                <a:lnTo>
                  <a:pt x="5669" y="6157"/>
                </a:lnTo>
                <a:lnTo>
                  <a:pt x="5669" y="6327"/>
                </a:lnTo>
                <a:lnTo>
                  <a:pt x="5669" y="6425"/>
                </a:lnTo>
                <a:lnTo>
                  <a:pt x="5718" y="6546"/>
                </a:lnTo>
                <a:lnTo>
                  <a:pt x="5767" y="6644"/>
                </a:lnTo>
                <a:lnTo>
                  <a:pt x="5815" y="6717"/>
                </a:lnTo>
                <a:lnTo>
                  <a:pt x="5888" y="6790"/>
                </a:lnTo>
                <a:lnTo>
                  <a:pt x="5986" y="6863"/>
                </a:lnTo>
                <a:lnTo>
                  <a:pt x="6083" y="6911"/>
                </a:lnTo>
                <a:lnTo>
                  <a:pt x="6180" y="6936"/>
                </a:lnTo>
                <a:lnTo>
                  <a:pt x="6326" y="6936"/>
                </a:lnTo>
                <a:lnTo>
                  <a:pt x="6399" y="6911"/>
                </a:lnTo>
                <a:lnTo>
                  <a:pt x="6448" y="6863"/>
                </a:lnTo>
                <a:lnTo>
                  <a:pt x="6570" y="6717"/>
                </a:lnTo>
                <a:lnTo>
                  <a:pt x="6643" y="6546"/>
                </a:lnTo>
                <a:lnTo>
                  <a:pt x="6667" y="6352"/>
                </a:lnTo>
                <a:lnTo>
                  <a:pt x="6667" y="6157"/>
                </a:lnTo>
                <a:lnTo>
                  <a:pt x="6618" y="5962"/>
                </a:lnTo>
                <a:lnTo>
                  <a:pt x="6594" y="5889"/>
                </a:lnTo>
                <a:lnTo>
                  <a:pt x="6521" y="5792"/>
                </a:lnTo>
                <a:lnTo>
                  <a:pt x="6472" y="5719"/>
                </a:lnTo>
                <a:lnTo>
                  <a:pt x="6375" y="5670"/>
                </a:lnTo>
                <a:lnTo>
                  <a:pt x="6302" y="5622"/>
                </a:lnTo>
                <a:close/>
                <a:moveTo>
                  <a:pt x="9368" y="5622"/>
                </a:moveTo>
                <a:lnTo>
                  <a:pt x="9319" y="5646"/>
                </a:lnTo>
                <a:lnTo>
                  <a:pt x="9271" y="5670"/>
                </a:lnTo>
                <a:lnTo>
                  <a:pt x="9222" y="5719"/>
                </a:lnTo>
                <a:lnTo>
                  <a:pt x="9149" y="5768"/>
                </a:lnTo>
                <a:lnTo>
                  <a:pt x="9076" y="5816"/>
                </a:lnTo>
                <a:lnTo>
                  <a:pt x="9027" y="5889"/>
                </a:lnTo>
                <a:lnTo>
                  <a:pt x="8979" y="5987"/>
                </a:lnTo>
                <a:lnTo>
                  <a:pt x="8930" y="6157"/>
                </a:lnTo>
                <a:lnTo>
                  <a:pt x="8930" y="6327"/>
                </a:lnTo>
                <a:lnTo>
                  <a:pt x="8930" y="6425"/>
                </a:lnTo>
                <a:lnTo>
                  <a:pt x="8979" y="6546"/>
                </a:lnTo>
                <a:lnTo>
                  <a:pt x="9027" y="6644"/>
                </a:lnTo>
                <a:lnTo>
                  <a:pt x="9076" y="6717"/>
                </a:lnTo>
                <a:lnTo>
                  <a:pt x="9149" y="6790"/>
                </a:lnTo>
                <a:lnTo>
                  <a:pt x="9246" y="6863"/>
                </a:lnTo>
                <a:lnTo>
                  <a:pt x="9344" y="6911"/>
                </a:lnTo>
                <a:lnTo>
                  <a:pt x="9441" y="6936"/>
                </a:lnTo>
                <a:lnTo>
                  <a:pt x="9587" y="6936"/>
                </a:lnTo>
                <a:lnTo>
                  <a:pt x="9660" y="6911"/>
                </a:lnTo>
                <a:lnTo>
                  <a:pt x="9709" y="6863"/>
                </a:lnTo>
                <a:lnTo>
                  <a:pt x="9830" y="6717"/>
                </a:lnTo>
                <a:lnTo>
                  <a:pt x="9903" y="6546"/>
                </a:lnTo>
                <a:lnTo>
                  <a:pt x="9928" y="6352"/>
                </a:lnTo>
                <a:lnTo>
                  <a:pt x="9928" y="6157"/>
                </a:lnTo>
                <a:lnTo>
                  <a:pt x="9879" y="5962"/>
                </a:lnTo>
                <a:lnTo>
                  <a:pt x="9855" y="5889"/>
                </a:lnTo>
                <a:lnTo>
                  <a:pt x="9782" y="5792"/>
                </a:lnTo>
                <a:lnTo>
                  <a:pt x="9733" y="5719"/>
                </a:lnTo>
                <a:lnTo>
                  <a:pt x="9636" y="5670"/>
                </a:lnTo>
                <a:lnTo>
                  <a:pt x="9563" y="5622"/>
                </a:lnTo>
                <a:close/>
                <a:moveTo>
                  <a:pt x="7786" y="6765"/>
                </a:moveTo>
                <a:lnTo>
                  <a:pt x="7738" y="6814"/>
                </a:lnTo>
                <a:lnTo>
                  <a:pt x="7713" y="6863"/>
                </a:lnTo>
                <a:lnTo>
                  <a:pt x="7713" y="7082"/>
                </a:lnTo>
                <a:lnTo>
                  <a:pt x="7738" y="7301"/>
                </a:lnTo>
                <a:lnTo>
                  <a:pt x="7738" y="7520"/>
                </a:lnTo>
                <a:lnTo>
                  <a:pt x="7762" y="7739"/>
                </a:lnTo>
                <a:lnTo>
                  <a:pt x="7786" y="7787"/>
                </a:lnTo>
                <a:lnTo>
                  <a:pt x="7811" y="7812"/>
                </a:lnTo>
                <a:lnTo>
                  <a:pt x="7908" y="7860"/>
                </a:lnTo>
                <a:lnTo>
                  <a:pt x="7957" y="7836"/>
                </a:lnTo>
                <a:lnTo>
                  <a:pt x="8005" y="7836"/>
                </a:lnTo>
                <a:lnTo>
                  <a:pt x="8030" y="7787"/>
                </a:lnTo>
                <a:lnTo>
                  <a:pt x="8054" y="7739"/>
                </a:lnTo>
                <a:lnTo>
                  <a:pt x="8054" y="7641"/>
                </a:lnTo>
                <a:lnTo>
                  <a:pt x="8054" y="7520"/>
                </a:lnTo>
                <a:lnTo>
                  <a:pt x="8030" y="7301"/>
                </a:lnTo>
                <a:lnTo>
                  <a:pt x="7981" y="7057"/>
                </a:lnTo>
                <a:lnTo>
                  <a:pt x="7957" y="6936"/>
                </a:lnTo>
                <a:lnTo>
                  <a:pt x="7884" y="6814"/>
                </a:lnTo>
                <a:lnTo>
                  <a:pt x="7835" y="6765"/>
                </a:lnTo>
                <a:close/>
                <a:moveTo>
                  <a:pt x="8589" y="8274"/>
                </a:moveTo>
                <a:lnTo>
                  <a:pt x="8249" y="8371"/>
                </a:lnTo>
                <a:lnTo>
                  <a:pt x="7932" y="8444"/>
                </a:lnTo>
                <a:lnTo>
                  <a:pt x="7592" y="8469"/>
                </a:lnTo>
                <a:lnTo>
                  <a:pt x="7421" y="8469"/>
                </a:lnTo>
                <a:lnTo>
                  <a:pt x="7251" y="8444"/>
                </a:lnTo>
                <a:lnTo>
                  <a:pt x="7202" y="8469"/>
                </a:lnTo>
                <a:lnTo>
                  <a:pt x="7178" y="8469"/>
                </a:lnTo>
                <a:lnTo>
                  <a:pt x="7154" y="8517"/>
                </a:lnTo>
                <a:lnTo>
                  <a:pt x="7178" y="8542"/>
                </a:lnTo>
                <a:lnTo>
                  <a:pt x="7227" y="8639"/>
                </a:lnTo>
                <a:lnTo>
                  <a:pt x="7300" y="8688"/>
                </a:lnTo>
                <a:lnTo>
                  <a:pt x="7373" y="8761"/>
                </a:lnTo>
                <a:lnTo>
                  <a:pt x="7470" y="8785"/>
                </a:lnTo>
                <a:lnTo>
                  <a:pt x="7665" y="8834"/>
                </a:lnTo>
                <a:lnTo>
                  <a:pt x="7908" y="8834"/>
                </a:lnTo>
                <a:lnTo>
                  <a:pt x="8127" y="8809"/>
                </a:lnTo>
                <a:lnTo>
                  <a:pt x="8370" y="8761"/>
                </a:lnTo>
                <a:lnTo>
                  <a:pt x="8565" y="8712"/>
                </a:lnTo>
                <a:lnTo>
                  <a:pt x="8735" y="8639"/>
                </a:lnTo>
                <a:lnTo>
                  <a:pt x="8808" y="8590"/>
                </a:lnTo>
                <a:lnTo>
                  <a:pt x="8833" y="8542"/>
                </a:lnTo>
                <a:lnTo>
                  <a:pt x="8833" y="8469"/>
                </a:lnTo>
                <a:lnTo>
                  <a:pt x="8833" y="8396"/>
                </a:lnTo>
                <a:lnTo>
                  <a:pt x="8784" y="8347"/>
                </a:lnTo>
                <a:lnTo>
                  <a:pt x="8735" y="8298"/>
                </a:lnTo>
                <a:lnTo>
                  <a:pt x="8662" y="8274"/>
                </a:lnTo>
                <a:close/>
                <a:moveTo>
                  <a:pt x="6618" y="9928"/>
                </a:moveTo>
                <a:lnTo>
                  <a:pt x="6862" y="10026"/>
                </a:lnTo>
                <a:lnTo>
                  <a:pt x="7105" y="10099"/>
                </a:lnTo>
                <a:lnTo>
                  <a:pt x="7373" y="10172"/>
                </a:lnTo>
                <a:lnTo>
                  <a:pt x="7616" y="10220"/>
                </a:lnTo>
                <a:lnTo>
                  <a:pt x="7859" y="10245"/>
                </a:lnTo>
                <a:lnTo>
                  <a:pt x="8127" y="10269"/>
                </a:lnTo>
                <a:lnTo>
                  <a:pt x="8370" y="10245"/>
                </a:lnTo>
                <a:lnTo>
                  <a:pt x="8614" y="10220"/>
                </a:lnTo>
                <a:lnTo>
                  <a:pt x="8833" y="10172"/>
                </a:lnTo>
                <a:lnTo>
                  <a:pt x="9052" y="10123"/>
                </a:lnTo>
                <a:lnTo>
                  <a:pt x="9027" y="10366"/>
                </a:lnTo>
                <a:lnTo>
                  <a:pt x="8735" y="10391"/>
                </a:lnTo>
                <a:lnTo>
                  <a:pt x="8443" y="10415"/>
                </a:lnTo>
                <a:lnTo>
                  <a:pt x="8419" y="10415"/>
                </a:lnTo>
                <a:lnTo>
                  <a:pt x="8151" y="10391"/>
                </a:lnTo>
                <a:lnTo>
                  <a:pt x="8005" y="10391"/>
                </a:lnTo>
                <a:lnTo>
                  <a:pt x="7859" y="10415"/>
                </a:lnTo>
                <a:lnTo>
                  <a:pt x="7859" y="10439"/>
                </a:lnTo>
                <a:lnTo>
                  <a:pt x="7835" y="10464"/>
                </a:lnTo>
                <a:lnTo>
                  <a:pt x="7835" y="10512"/>
                </a:lnTo>
                <a:lnTo>
                  <a:pt x="7884" y="10585"/>
                </a:lnTo>
                <a:lnTo>
                  <a:pt x="7932" y="10610"/>
                </a:lnTo>
                <a:lnTo>
                  <a:pt x="8078" y="10683"/>
                </a:lnTo>
                <a:lnTo>
                  <a:pt x="8224" y="10707"/>
                </a:lnTo>
                <a:lnTo>
                  <a:pt x="8346" y="10731"/>
                </a:lnTo>
                <a:lnTo>
                  <a:pt x="8687" y="10731"/>
                </a:lnTo>
                <a:lnTo>
                  <a:pt x="8857" y="10707"/>
                </a:lnTo>
                <a:lnTo>
                  <a:pt x="9027" y="10683"/>
                </a:lnTo>
                <a:lnTo>
                  <a:pt x="9027" y="10804"/>
                </a:lnTo>
                <a:lnTo>
                  <a:pt x="8687" y="10853"/>
                </a:lnTo>
                <a:lnTo>
                  <a:pt x="8541" y="10877"/>
                </a:lnTo>
                <a:lnTo>
                  <a:pt x="8370" y="10902"/>
                </a:lnTo>
                <a:lnTo>
                  <a:pt x="7932" y="10902"/>
                </a:lnTo>
                <a:lnTo>
                  <a:pt x="7786" y="10950"/>
                </a:lnTo>
                <a:lnTo>
                  <a:pt x="7762" y="10999"/>
                </a:lnTo>
                <a:lnTo>
                  <a:pt x="7786" y="11023"/>
                </a:lnTo>
                <a:lnTo>
                  <a:pt x="7884" y="11121"/>
                </a:lnTo>
                <a:lnTo>
                  <a:pt x="8030" y="11194"/>
                </a:lnTo>
                <a:lnTo>
                  <a:pt x="8200" y="11242"/>
                </a:lnTo>
                <a:lnTo>
                  <a:pt x="8589" y="11242"/>
                </a:lnTo>
                <a:lnTo>
                  <a:pt x="8760" y="11218"/>
                </a:lnTo>
                <a:lnTo>
                  <a:pt x="8930" y="11194"/>
                </a:lnTo>
                <a:lnTo>
                  <a:pt x="9076" y="11121"/>
                </a:lnTo>
                <a:lnTo>
                  <a:pt x="9125" y="11218"/>
                </a:lnTo>
                <a:lnTo>
                  <a:pt x="8954" y="11291"/>
                </a:lnTo>
                <a:lnTo>
                  <a:pt x="8760" y="11340"/>
                </a:lnTo>
                <a:lnTo>
                  <a:pt x="8151" y="11461"/>
                </a:lnTo>
                <a:lnTo>
                  <a:pt x="8127" y="11461"/>
                </a:lnTo>
                <a:lnTo>
                  <a:pt x="8127" y="11486"/>
                </a:lnTo>
                <a:lnTo>
                  <a:pt x="8151" y="11510"/>
                </a:lnTo>
                <a:lnTo>
                  <a:pt x="8346" y="11583"/>
                </a:lnTo>
                <a:lnTo>
                  <a:pt x="8589" y="11607"/>
                </a:lnTo>
                <a:lnTo>
                  <a:pt x="8370" y="11656"/>
                </a:lnTo>
                <a:lnTo>
                  <a:pt x="8151" y="11680"/>
                </a:lnTo>
                <a:lnTo>
                  <a:pt x="7932" y="11680"/>
                </a:lnTo>
                <a:lnTo>
                  <a:pt x="7713" y="11656"/>
                </a:lnTo>
                <a:lnTo>
                  <a:pt x="7421" y="11632"/>
                </a:lnTo>
                <a:lnTo>
                  <a:pt x="7129" y="11559"/>
                </a:lnTo>
                <a:lnTo>
                  <a:pt x="6862" y="11461"/>
                </a:lnTo>
                <a:lnTo>
                  <a:pt x="6740" y="11388"/>
                </a:lnTo>
                <a:lnTo>
                  <a:pt x="6618" y="11291"/>
                </a:lnTo>
                <a:lnTo>
                  <a:pt x="6594" y="11242"/>
                </a:lnTo>
                <a:lnTo>
                  <a:pt x="6667" y="11194"/>
                </a:lnTo>
                <a:lnTo>
                  <a:pt x="6716" y="11121"/>
                </a:lnTo>
                <a:lnTo>
                  <a:pt x="6716" y="11023"/>
                </a:lnTo>
                <a:lnTo>
                  <a:pt x="6716" y="10950"/>
                </a:lnTo>
                <a:lnTo>
                  <a:pt x="6667" y="10804"/>
                </a:lnTo>
                <a:lnTo>
                  <a:pt x="6618" y="10610"/>
                </a:lnTo>
                <a:lnTo>
                  <a:pt x="6594" y="10415"/>
                </a:lnTo>
                <a:lnTo>
                  <a:pt x="6594" y="10245"/>
                </a:lnTo>
                <a:lnTo>
                  <a:pt x="6618" y="10074"/>
                </a:lnTo>
                <a:lnTo>
                  <a:pt x="6643" y="9977"/>
                </a:lnTo>
                <a:lnTo>
                  <a:pt x="6643" y="9953"/>
                </a:lnTo>
                <a:lnTo>
                  <a:pt x="6618" y="10001"/>
                </a:lnTo>
                <a:lnTo>
                  <a:pt x="6618" y="9928"/>
                </a:lnTo>
                <a:close/>
                <a:moveTo>
                  <a:pt x="9636" y="11218"/>
                </a:moveTo>
                <a:lnTo>
                  <a:pt x="9782" y="11291"/>
                </a:lnTo>
                <a:lnTo>
                  <a:pt x="9928" y="11364"/>
                </a:lnTo>
                <a:lnTo>
                  <a:pt x="9855" y="11510"/>
                </a:lnTo>
                <a:lnTo>
                  <a:pt x="9757" y="11632"/>
                </a:lnTo>
                <a:lnTo>
                  <a:pt x="9636" y="11778"/>
                </a:lnTo>
                <a:lnTo>
                  <a:pt x="9514" y="11875"/>
                </a:lnTo>
                <a:lnTo>
                  <a:pt x="9246" y="12070"/>
                </a:lnTo>
                <a:lnTo>
                  <a:pt x="8930" y="12240"/>
                </a:lnTo>
                <a:lnTo>
                  <a:pt x="8589" y="12362"/>
                </a:lnTo>
                <a:lnTo>
                  <a:pt x="8249" y="12435"/>
                </a:lnTo>
                <a:lnTo>
                  <a:pt x="7908" y="12483"/>
                </a:lnTo>
                <a:lnTo>
                  <a:pt x="7592" y="12508"/>
                </a:lnTo>
                <a:lnTo>
                  <a:pt x="7227" y="12508"/>
                </a:lnTo>
                <a:lnTo>
                  <a:pt x="6886" y="12459"/>
                </a:lnTo>
                <a:lnTo>
                  <a:pt x="6521" y="12362"/>
                </a:lnTo>
                <a:lnTo>
                  <a:pt x="6375" y="12289"/>
                </a:lnTo>
                <a:lnTo>
                  <a:pt x="6205" y="12216"/>
                </a:lnTo>
                <a:lnTo>
                  <a:pt x="6083" y="12118"/>
                </a:lnTo>
                <a:lnTo>
                  <a:pt x="5986" y="12021"/>
                </a:lnTo>
                <a:lnTo>
                  <a:pt x="5888" y="11924"/>
                </a:lnTo>
                <a:lnTo>
                  <a:pt x="5815" y="11826"/>
                </a:lnTo>
                <a:lnTo>
                  <a:pt x="5694" y="11583"/>
                </a:lnTo>
                <a:lnTo>
                  <a:pt x="5572" y="11315"/>
                </a:lnTo>
                <a:lnTo>
                  <a:pt x="5645" y="11291"/>
                </a:lnTo>
                <a:lnTo>
                  <a:pt x="5840" y="11267"/>
                </a:lnTo>
                <a:lnTo>
                  <a:pt x="6107" y="11242"/>
                </a:lnTo>
                <a:lnTo>
                  <a:pt x="6180" y="11364"/>
                </a:lnTo>
                <a:lnTo>
                  <a:pt x="6278" y="11486"/>
                </a:lnTo>
                <a:lnTo>
                  <a:pt x="6448" y="11656"/>
                </a:lnTo>
                <a:lnTo>
                  <a:pt x="6594" y="11753"/>
                </a:lnTo>
                <a:lnTo>
                  <a:pt x="6764" y="11851"/>
                </a:lnTo>
                <a:lnTo>
                  <a:pt x="7105" y="11972"/>
                </a:lnTo>
                <a:lnTo>
                  <a:pt x="7446" y="12045"/>
                </a:lnTo>
                <a:lnTo>
                  <a:pt x="7811" y="12094"/>
                </a:lnTo>
                <a:lnTo>
                  <a:pt x="8151" y="12094"/>
                </a:lnTo>
                <a:lnTo>
                  <a:pt x="8492" y="12070"/>
                </a:lnTo>
                <a:lnTo>
                  <a:pt x="8833" y="11972"/>
                </a:lnTo>
                <a:lnTo>
                  <a:pt x="9003" y="11924"/>
                </a:lnTo>
                <a:lnTo>
                  <a:pt x="9173" y="11851"/>
                </a:lnTo>
                <a:lnTo>
                  <a:pt x="9295" y="11753"/>
                </a:lnTo>
                <a:lnTo>
                  <a:pt x="9441" y="11607"/>
                </a:lnTo>
                <a:lnTo>
                  <a:pt x="9563" y="11461"/>
                </a:lnTo>
                <a:lnTo>
                  <a:pt x="9587" y="11364"/>
                </a:lnTo>
                <a:lnTo>
                  <a:pt x="9611" y="11291"/>
                </a:lnTo>
                <a:lnTo>
                  <a:pt x="9636" y="11218"/>
                </a:lnTo>
                <a:close/>
                <a:moveTo>
                  <a:pt x="5231" y="11437"/>
                </a:moveTo>
                <a:lnTo>
                  <a:pt x="5231" y="11583"/>
                </a:lnTo>
                <a:lnTo>
                  <a:pt x="5280" y="11729"/>
                </a:lnTo>
                <a:lnTo>
                  <a:pt x="5329" y="11875"/>
                </a:lnTo>
                <a:lnTo>
                  <a:pt x="5402" y="12021"/>
                </a:lnTo>
                <a:lnTo>
                  <a:pt x="5596" y="12264"/>
                </a:lnTo>
                <a:lnTo>
                  <a:pt x="5815" y="12459"/>
                </a:lnTo>
                <a:lnTo>
                  <a:pt x="6010" y="12581"/>
                </a:lnTo>
                <a:lnTo>
                  <a:pt x="6205" y="12702"/>
                </a:lnTo>
                <a:lnTo>
                  <a:pt x="6399" y="12775"/>
                </a:lnTo>
                <a:lnTo>
                  <a:pt x="6618" y="12848"/>
                </a:lnTo>
                <a:lnTo>
                  <a:pt x="6837" y="12897"/>
                </a:lnTo>
                <a:lnTo>
                  <a:pt x="7056" y="12946"/>
                </a:lnTo>
                <a:lnTo>
                  <a:pt x="7494" y="12970"/>
                </a:lnTo>
                <a:lnTo>
                  <a:pt x="7908" y="12946"/>
                </a:lnTo>
                <a:lnTo>
                  <a:pt x="8322" y="12897"/>
                </a:lnTo>
                <a:lnTo>
                  <a:pt x="8760" y="12775"/>
                </a:lnTo>
                <a:lnTo>
                  <a:pt x="9149" y="12629"/>
                </a:lnTo>
                <a:lnTo>
                  <a:pt x="9344" y="12532"/>
                </a:lnTo>
                <a:lnTo>
                  <a:pt x="9538" y="12410"/>
                </a:lnTo>
                <a:lnTo>
                  <a:pt x="9709" y="12289"/>
                </a:lnTo>
                <a:lnTo>
                  <a:pt x="9879" y="12143"/>
                </a:lnTo>
                <a:lnTo>
                  <a:pt x="10025" y="11997"/>
                </a:lnTo>
                <a:lnTo>
                  <a:pt x="10147" y="11851"/>
                </a:lnTo>
                <a:lnTo>
                  <a:pt x="10268" y="11656"/>
                </a:lnTo>
                <a:lnTo>
                  <a:pt x="10366" y="11486"/>
                </a:lnTo>
                <a:lnTo>
                  <a:pt x="10950" y="11583"/>
                </a:lnTo>
                <a:lnTo>
                  <a:pt x="10974" y="11583"/>
                </a:lnTo>
                <a:lnTo>
                  <a:pt x="10828" y="11680"/>
                </a:lnTo>
                <a:lnTo>
                  <a:pt x="10658" y="11778"/>
                </a:lnTo>
                <a:lnTo>
                  <a:pt x="10512" y="11899"/>
                </a:lnTo>
                <a:lnTo>
                  <a:pt x="10366" y="12045"/>
                </a:lnTo>
                <a:lnTo>
                  <a:pt x="10317" y="12118"/>
                </a:lnTo>
                <a:lnTo>
                  <a:pt x="10293" y="12216"/>
                </a:lnTo>
                <a:lnTo>
                  <a:pt x="10439" y="12167"/>
                </a:lnTo>
                <a:lnTo>
                  <a:pt x="10585" y="12094"/>
                </a:lnTo>
                <a:lnTo>
                  <a:pt x="10852" y="11924"/>
                </a:lnTo>
                <a:lnTo>
                  <a:pt x="11193" y="11778"/>
                </a:lnTo>
                <a:lnTo>
                  <a:pt x="11315" y="11753"/>
                </a:lnTo>
                <a:lnTo>
                  <a:pt x="11436" y="11705"/>
                </a:lnTo>
                <a:lnTo>
                  <a:pt x="11461" y="11680"/>
                </a:lnTo>
                <a:lnTo>
                  <a:pt x="12020" y="11851"/>
                </a:lnTo>
                <a:lnTo>
                  <a:pt x="11728" y="11948"/>
                </a:lnTo>
                <a:lnTo>
                  <a:pt x="11436" y="12070"/>
                </a:lnTo>
                <a:lnTo>
                  <a:pt x="11144" y="12191"/>
                </a:lnTo>
                <a:lnTo>
                  <a:pt x="10877" y="12362"/>
                </a:lnTo>
                <a:lnTo>
                  <a:pt x="10633" y="12532"/>
                </a:lnTo>
                <a:lnTo>
                  <a:pt x="10609" y="12556"/>
                </a:lnTo>
                <a:lnTo>
                  <a:pt x="10633" y="12581"/>
                </a:lnTo>
                <a:lnTo>
                  <a:pt x="11144" y="12386"/>
                </a:lnTo>
                <a:lnTo>
                  <a:pt x="11655" y="12216"/>
                </a:lnTo>
                <a:lnTo>
                  <a:pt x="11874" y="12167"/>
                </a:lnTo>
                <a:lnTo>
                  <a:pt x="12093" y="12118"/>
                </a:lnTo>
                <a:lnTo>
                  <a:pt x="12312" y="12094"/>
                </a:lnTo>
                <a:lnTo>
                  <a:pt x="12531" y="12021"/>
                </a:lnTo>
                <a:lnTo>
                  <a:pt x="12969" y="12216"/>
                </a:lnTo>
                <a:lnTo>
                  <a:pt x="12726" y="12289"/>
                </a:lnTo>
                <a:lnTo>
                  <a:pt x="12507" y="12386"/>
                </a:lnTo>
                <a:lnTo>
                  <a:pt x="11874" y="12654"/>
                </a:lnTo>
                <a:lnTo>
                  <a:pt x="11582" y="12800"/>
                </a:lnTo>
                <a:lnTo>
                  <a:pt x="11266" y="12897"/>
                </a:lnTo>
                <a:lnTo>
                  <a:pt x="11242" y="12921"/>
                </a:lnTo>
                <a:lnTo>
                  <a:pt x="11217" y="12946"/>
                </a:lnTo>
                <a:lnTo>
                  <a:pt x="11242" y="12970"/>
                </a:lnTo>
                <a:lnTo>
                  <a:pt x="11266" y="12994"/>
                </a:lnTo>
                <a:lnTo>
                  <a:pt x="11850" y="12873"/>
                </a:lnTo>
                <a:lnTo>
                  <a:pt x="12458" y="12727"/>
                </a:lnTo>
                <a:lnTo>
                  <a:pt x="12677" y="12678"/>
                </a:lnTo>
                <a:lnTo>
                  <a:pt x="12920" y="12629"/>
                </a:lnTo>
                <a:lnTo>
                  <a:pt x="13164" y="12556"/>
                </a:lnTo>
                <a:lnTo>
                  <a:pt x="13285" y="12508"/>
                </a:lnTo>
                <a:lnTo>
                  <a:pt x="13383" y="12459"/>
                </a:lnTo>
                <a:lnTo>
                  <a:pt x="13626" y="12629"/>
                </a:lnTo>
                <a:lnTo>
                  <a:pt x="13869" y="12824"/>
                </a:lnTo>
                <a:lnTo>
                  <a:pt x="13602" y="12873"/>
                </a:lnTo>
                <a:lnTo>
                  <a:pt x="12847" y="13067"/>
                </a:lnTo>
                <a:lnTo>
                  <a:pt x="12482" y="13165"/>
                </a:lnTo>
                <a:lnTo>
                  <a:pt x="12142" y="13286"/>
                </a:lnTo>
                <a:lnTo>
                  <a:pt x="12093" y="13335"/>
                </a:lnTo>
                <a:lnTo>
                  <a:pt x="12117" y="13359"/>
                </a:lnTo>
                <a:lnTo>
                  <a:pt x="12263" y="13408"/>
                </a:lnTo>
                <a:lnTo>
                  <a:pt x="12409" y="13432"/>
                </a:lnTo>
                <a:lnTo>
                  <a:pt x="12531" y="13457"/>
                </a:lnTo>
                <a:lnTo>
                  <a:pt x="12677" y="13432"/>
                </a:lnTo>
                <a:lnTo>
                  <a:pt x="12969" y="13408"/>
                </a:lnTo>
                <a:lnTo>
                  <a:pt x="13237" y="13335"/>
                </a:lnTo>
                <a:lnTo>
                  <a:pt x="13675" y="13238"/>
                </a:lnTo>
                <a:lnTo>
                  <a:pt x="13869" y="13189"/>
                </a:lnTo>
                <a:lnTo>
                  <a:pt x="14088" y="13165"/>
                </a:lnTo>
                <a:lnTo>
                  <a:pt x="14186" y="13140"/>
                </a:lnTo>
                <a:lnTo>
                  <a:pt x="14356" y="13335"/>
                </a:lnTo>
                <a:lnTo>
                  <a:pt x="14502" y="13530"/>
                </a:lnTo>
                <a:lnTo>
                  <a:pt x="14186" y="13554"/>
                </a:lnTo>
                <a:lnTo>
                  <a:pt x="13845" y="13578"/>
                </a:lnTo>
                <a:lnTo>
                  <a:pt x="13529" y="13627"/>
                </a:lnTo>
                <a:lnTo>
                  <a:pt x="13212" y="13676"/>
                </a:lnTo>
                <a:lnTo>
                  <a:pt x="13042" y="13724"/>
                </a:lnTo>
                <a:lnTo>
                  <a:pt x="12896" y="13773"/>
                </a:lnTo>
                <a:lnTo>
                  <a:pt x="12872" y="13797"/>
                </a:lnTo>
                <a:lnTo>
                  <a:pt x="12872" y="13822"/>
                </a:lnTo>
                <a:lnTo>
                  <a:pt x="12896" y="13846"/>
                </a:lnTo>
                <a:lnTo>
                  <a:pt x="12896" y="13870"/>
                </a:lnTo>
                <a:lnTo>
                  <a:pt x="13188" y="13919"/>
                </a:lnTo>
                <a:lnTo>
                  <a:pt x="13456" y="13943"/>
                </a:lnTo>
                <a:lnTo>
                  <a:pt x="13991" y="13919"/>
                </a:lnTo>
                <a:lnTo>
                  <a:pt x="14745" y="13919"/>
                </a:lnTo>
                <a:lnTo>
                  <a:pt x="14916" y="14284"/>
                </a:lnTo>
                <a:lnTo>
                  <a:pt x="14405" y="14308"/>
                </a:lnTo>
                <a:lnTo>
                  <a:pt x="13821" y="14308"/>
                </a:lnTo>
                <a:lnTo>
                  <a:pt x="13529" y="14333"/>
                </a:lnTo>
                <a:lnTo>
                  <a:pt x="13383" y="14357"/>
                </a:lnTo>
                <a:lnTo>
                  <a:pt x="13237" y="14381"/>
                </a:lnTo>
                <a:lnTo>
                  <a:pt x="13212" y="14406"/>
                </a:lnTo>
                <a:lnTo>
                  <a:pt x="13188" y="14454"/>
                </a:lnTo>
                <a:lnTo>
                  <a:pt x="13212" y="14503"/>
                </a:lnTo>
                <a:lnTo>
                  <a:pt x="13237" y="14527"/>
                </a:lnTo>
                <a:lnTo>
                  <a:pt x="13529" y="14600"/>
                </a:lnTo>
                <a:lnTo>
                  <a:pt x="13821" y="14625"/>
                </a:lnTo>
                <a:lnTo>
                  <a:pt x="14721" y="14625"/>
                </a:lnTo>
                <a:lnTo>
                  <a:pt x="15037" y="14600"/>
                </a:lnTo>
                <a:lnTo>
                  <a:pt x="15110" y="14868"/>
                </a:lnTo>
                <a:lnTo>
                  <a:pt x="15159" y="15136"/>
                </a:lnTo>
                <a:lnTo>
                  <a:pt x="14989" y="15087"/>
                </a:lnTo>
                <a:lnTo>
                  <a:pt x="14818" y="15087"/>
                </a:lnTo>
                <a:lnTo>
                  <a:pt x="14453" y="15063"/>
                </a:lnTo>
                <a:lnTo>
                  <a:pt x="14234" y="15063"/>
                </a:lnTo>
                <a:lnTo>
                  <a:pt x="13991" y="15087"/>
                </a:lnTo>
                <a:lnTo>
                  <a:pt x="13772" y="15111"/>
                </a:lnTo>
                <a:lnTo>
                  <a:pt x="13529" y="15184"/>
                </a:lnTo>
                <a:lnTo>
                  <a:pt x="13504" y="15209"/>
                </a:lnTo>
                <a:lnTo>
                  <a:pt x="13504" y="15233"/>
                </a:lnTo>
                <a:lnTo>
                  <a:pt x="13504" y="15282"/>
                </a:lnTo>
                <a:lnTo>
                  <a:pt x="13553" y="15282"/>
                </a:lnTo>
                <a:lnTo>
                  <a:pt x="14015" y="15306"/>
                </a:lnTo>
                <a:lnTo>
                  <a:pt x="14453" y="15330"/>
                </a:lnTo>
                <a:lnTo>
                  <a:pt x="14843" y="15355"/>
                </a:lnTo>
                <a:lnTo>
                  <a:pt x="15013" y="15355"/>
                </a:lnTo>
                <a:lnTo>
                  <a:pt x="15183" y="15330"/>
                </a:lnTo>
                <a:lnTo>
                  <a:pt x="15183" y="15330"/>
                </a:lnTo>
                <a:lnTo>
                  <a:pt x="15086" y="15355"/>
                </a:lnTo>
                <a:lnTo>
                  <a:pt x="14794" y="15452"/>
                </a:lnTo>
                <a:lnTo>
                  <a:pt x="14502" y="15549"/>
                </a:lnTo>
                <a:lnTo>
                  <a:pt x="13918" y="15671"/>
                </a:lnTo>
                <a:lnTo>
                  <a:pt x="13310" y="15768"/>
                </a:lnTo>
                <a:lnTo>
                  <a:pt x="12701" y="15841"/>
                </a:lnTo>
                <a:lnTo>
                  <a:pt x="12677" y="15720"/>
                </a:lnTo>
                <a:lnTo>
                  <a:pt x="12653" y="15525"/>
                </a:lnTo>
                <a:lnTo>
                  <a:pt x="12628" y="15428"/>
                </a:lnTo>
                <a:lnTo>
                  <a:pt x="12555" y="15330"/>
                </a:lnTo>
                <a:lnTo>
                  <a:pt x="12482" y="15257"/>
                </a:lnTo>
                <a:lnTo>
                  <a:pt x="12385" y="15233"/>
                </a:lnTo>
                <a:lnTo>
                  <a:pt x="12288" y="15257"/>
                </a:lnTo>
                <a:lnTo>
                  <a:pt x="12215" y="15330"/>
                </a:lnTo>
                <a:lnTo>
                  <a:pt x="12166" y="15428"/>
                </a:lnTo>
                <a:lnTo>
                  <a:pt x="12142" y="15525"/>
                </a:lnTo>
                <a:lnTo>
                  <a:pt x="12142" y="15720"/>
                </a:lnTo>
                <a:lnTo>
                  <a:pt x="12142" y="15890"/>
                </a:lnTo>
                <a:lnTo>
                  <a:pt x="11801" y="15939"/>
                </a:lnTo>
                <a:lnTo>
                  <a:pt x="11290" y="15987"/>
                </a:lnTo>
                <a:lnTo>
                  <a:pt x="10755" y="16036"/>
                </a:lnTo>
                <a:lnTo>
                  <a:pt x="9709" y="16085"/>
                </a:lnTo>
                <a:lnTo>
                  <a:pt x="7592" y="16085"/>
                </a:lnTo>
                <a:lnTo>
                  <a:pt x="6521" y="16060"/>
                </a:lnTo>
                <a:lnTo>
                  <a:pt x="5475" y="16012"/>
                </a:lnTo>
                <a:lnTo>
                  <a:pt x="4428" y="15939"/>
                </a:lnTo>
                <a:lnTo>
                  <a:pt x="3382" y="15841"/>
                </a:lnTo>
                <a:lnTo>
                  <a:pt x="3236" y="15817"/>
                </a:lnTo>
                <a:lnTo>
                  <a:pt x="3236" y="15768"/>
                </a:lnTo>
                <a:lnTo>
                  <a:pt x="3236" y="15671"/>
                </a:lnTo>
                <a:lnTo>
                  <a:pt x="3212" y="15622"/>
                </a:lnTo>
                <a:lnTo>
                  <a:pt x="3212" y="15574"/>
                </a:lnTo>
                <a:lnTo>
                  <a:pt x="3236" y="15403"/>
                </a:lnTo>
                <a:lnTo>
                  <a:pt x="3236" y="15306"/>
                </a:lnTo>
                <a:lnTo>
                  <a:pt x="3212" y="15209"/>
                </a:lnTo>
                <a:lnTo>
                  <a:pt x="3163" y="15136"/>
                </a:lnTo>
                <a:lnTo>
                  <a:pt x="3090" y="15087"/>
                </a:lnTo>
                <a:lnTo>
                  <a:pt x="3017" y="15087"/>
                </a:lnTo>
                <a:lnTo>
                  <a:pt x="2920" y="15111"/>
                </a:lnTo>
                <a:lnTo>
                  <a:pt x="2823" y="15209"/>
                </a:lnTo>
                <a:lnTo>
                  <a:pt x="2750" y="15330"/>
                </a:lnTo>
                <a:lnTo>
                  <a:pt x="2725" y="15452"/>
                </a:lnTo>
                <a:lnTo>
                  <a:pt x="2701" y="15598"/>
                </a:lnTo>
                <a:lnTo>
                  <a:pt x="2701" y="15695"/>
                </a:lnTo>
                <a:lnTo>
                  <a:pt x="2141" y="15525"/>
                </a:lnTo>
                <a:lnTo>
                  <a:pt x="1582" y="15355"/>
                </a:lnTo>
                <a:lnTo>
                  <a:pt x="1314" y="15282"/>
                </a:lnTo>
                <a:lnTo>
                  <a:pt x="1046" y="15257"/>
                </a:lnTo>
                <a:lnTo>
                  <a:pt x="754" y="15233"/>
                </a:lnTo>
                <a:lnTo>
                  <a:pt x="487" y="15257"/>
                </a:lnTo>
                <a:lnTo>
                  <a:pt x="462" y="15038"/>
                </a:lnTo>
                <a:lnTo>
                  <a:pt x="487" y="14844"/>
                </a:lnTo>
                <a:lnTo>
                  <a:pt x="511" y="14625"/>
                </a:lnTo>
                <a:lnTo>
                  <a:pt x="584" y="14430"/>
                </a:lnTo>
                <a:lnTo>
                  <a:pt x="657" y="14235"/>
                </a:lnTo>
                <a:lnTo>
                  <a:pt x="754" y="14041"/>
                </a:lnTo>
                <a:lnTo>
                  <a:pt x="852" y="13870"/>
                </a:lnTo>
                <a:lnTo>
                  <a:pt x="973" y="13676"/>
                </a:lnTo>
                <a:lnTo>
                  <a:pt x="1241" y="13359"/>
                </a:lnTo>
                <a:lnTo>
                  <a:pt x="1557" y="13043"/>
                </a:lnTo>
                <a:lnTo>
                  <a:pt x="1874" y="12775"/>
                </a:lnTo>
                <a:lnTo>
                  <a:pt x="2190" y="12532"/>
                </a:lnTo>
                <a:lnTo>
                  <a:pt x="2409" y="12386"/>
                </a:lnTo>
                <a:lnTo>
                  <a:pt x="2604" y="12289"/>
                </a:lnTo>
                <a:lnTo>
                  <a:pt x="3042" y="12070"/>
                </a:lnTo>
                <a:lnTo>
                  <a:pt x="3480" y="11924"/>
                </a:lnTo>
                <a:lnTo>
                  <a:pt x="3942" y="11778"/>
                </a:lnTo>
                <a:lnTo>
                  <a:pt x="4234" y="11680"/>
                </a:lnTo>
                <a:lnTo>
                  <a:pt x="4574" y="11607"/>
                </a:lnTo>
                <a:lnTo>
                  <a:pt x="5231" y="11437"/>
                </a:lnTo>
                <a:close/>
                <a:moveTo>
                  <a:pt x="8200" y="1"/>
                </a:moveTo>
                <a:lnTo>
                  <a:pt x="7811" y="50"/>
                </a:lnTo>
                <a:lnTo>
                  <a:pt x="7470" y="123"/>
                </a:lnTo>
                <a:lnTo>
                  <a:pt x="7154" y="244"/>
                </a:lnTo>
                <a:lnTo>
                  <a:pt x="6667" y="463"/>
                </a:lnTo>
                <a:lnTo>
                  <a:pt x="6424" y="609"/>
                </a:lnTo>
                <a:lnTo>
                  <a:pt x="6278" y="731"/>
                </a:lnTo>
                <a:lnTo>
                  <a:pt x="6205" y="804"/>
                </a:lnTo>
                <a:lnTo>
                  <a:pt x="6180" y="853"/>
                </a:lnTo>
                <a:lnTo>
                  <a:pt x="6205" y="926"/>
                </a:lnTo>
                <a:lnTo>
                  <a:pt x="6253" y="974"/>
                </a:lnTo>
                <a:lnTo>
                  <a:pt x="6302" y="999"/>
                </a:lnTo>
                <a:lnTo>
                  <a:pt x="6472" y="999"/>
                </a:lnTo>
                <a:lnTo>
                  <a:pt x="6594" y="950"/>
                </a:lnTo>
                <a:lnTo>
                  <a:pt x="6716" y="877"/>
                </a:lnTo>
                <a:lnTo>
                  <a:pt x="7178" y="682"/>
                </a:lnTo>
                <a:lnTo>
                  <a:pt x="7421" y="585"/>
                </a:lnTo>
                <a:lnTo>
                  <a:pt x="7665" y="488"/>
                </a:lnTo>
                <a:lnTo>
                  <a:pt x="8005" y="439"/>
                </a:lnTo>
                <a:lnTo>
                  <a:pt x="8346" y="415"/>
                </a:lnTo>
                <a:lnTo>
                  <a:pt x="8735" y="439"/>
                </a:lnTo>
                <a:lnTo>
                  <a:pt x="9125" y="488"/>
                </a:lnTo>
                <a:lnTo>
                  <a:pt x="9490" y="585"/>
                </a:lnTo>
                <a:lnTo>
                  <a:pt x="9855" y="707"/>
                </a:lnTo>
                <a:lnTo>
                  <a:pt x="10195" y="828"/>
                </a:lnTo>
                <a:lnTo>
                  <a:pt x="10487" y="974"/>
                </a:lnTo>
                <a:lnTo>
                  <a:pt x="10706" y="1096"/>
                </a:lnTo>
                <a:lnTo>
                  <a:pt x="10877" y="1242"/>
                </a:lnTo>
                <a:lnTo>
                  <a:pt x="11023" y="1412"/>
                </a:lnTo>
                <a:lnTo>
                  <a:pt x="11169" y="1583"/>
                </a:lnTo>
                <a:lnTo>
                  <a:pt x="11290" y="1801"/>
                </a:lnTo>
                <a:lnTo>
                  <a:pt x="11388" y="1996"/>
                </a:lnTo>
                <a:lnTo>
                  <a:pt x="11485" y="2215"/>
                </a:lnTo>
                <a:lnTo>
                  <a:pt x="11558" y="2458"/>
                </a:lnTo>
                <a:lnTo>
                  <a:pt x="11655" y="2921"/>
                </a:lnTo>
                <a:lnTo>
                  <a:pt x="11728" y="3407"/>
                </a:lnTo>
                <a:lnTo>
                  <a:pt x="11753" y="3894"/>
                </a:lnTo>
                <a:lnTo>
                  <a:pt x="11753" y="4356"/>
                </a:lnTo>
                <a:lnTo>
                  <a:pt x="11217" y="4356"/>
                </a:lnTo>
                <a:lnTo>
                  <a:pt x="10974" y="4332"/>
                </a:lnTo>
                <a:lnTo>
                  <a:pt x="10731" y="4259"/>
                </a:lnTo>
                <a:lnTo>
                  <a:pt x="10487" y="4210"/>
                </a:lnTo>
                <a:lnTo>
                  <a:pt x="10244" y="4113"/>
                </a:lnTo>
                <a:lnTo>
                  <a:pt x="9782" y="3918"/>
                </a:lnTo>
                <a:lnTo>
                  <a:pt x="9319" y="3675"/>
                </a:lnTo>
                <a:lnTo>
                  <a:pt x="8881" y="3432"/>
                </a:lnTo>
                <a:lnTo>
                  <a:pt x="8419" y="3164"/>
                </a:lnTo>
                <a:lnTo>
                  <a:pt x="7981" y="2921"/>
                </a:lnTo>
                <a:lnTo>
                  <a:pt x="7908" y="2896"/>
                </a:lnTo>
                <a:lnTo>
                  <a:pt x="7835" y="2896"/>
                </a:lnTo>
                <a:lnTo>
                  <a:pt x="7786" y="2921"/>
                </a:lnTo>
                <a:lnTo>
                  <a:pt x="7738" y="2945"/>
                </a:lnTo>
                <a:lnTo>
                  <a:pt x="7689" y="2994"/>
                </a:lnTo>
                <a:lnTo>
                  <a:pt x="7665" y="3042"/>
                </a:lnTo>
                <a:lnTo>
                  <a:pt x="7640" y="3115"/>
                </a:lnTo>
                <a:lnTo>
                  <a:pt x="7640" y="3164"/>
                </a:lnTo>
                <a:lnTo>
                  <a:pt x="7713" y="3529"/>
                </a:lnTo>
                <a:lnTo>
                  <a:pt x="7786" y="3894"/>
                </a:lnTo>
                <a:lnTo>
                  <a:pt x="7640" y="3797"/>
                </a:lnTo>
                <a:lnTo>
                  <a:pt x="7494" y="3699"/>
                </a:lnTo>
                <a:lnTo>
                  <a:pt x="7202" y="3432"/>
                </a:lnTo>
                <a:lnTo>
                  <a:pt x="6959" y="3140"/>
                </a:lnTo>
                <a:lnTo>
                  <a:pt x="6740" y="2799"/>
                </a:lnTo>
                <a:lnTo>
                  <a:pt x="6545" y="2458"/>
                </a:lnTo>
                <a:lnTo>
                  <a:pt x="6424" y="2118"/>
                </a:lnTo>
                <a:lnTo>
                  <a:pt x="6399" y="1947"/>
                </a:lnTo>
                <a:lnTo>
                  <a:pt x="6375" y="1777"/>
                </a:lnTo>
                <a:lnTo>
                  <a:pt x="6375" y="1607"/>
                </a:lnTo>
                <a:lnTo>
                  <a:pt x="6399" y="1461"/>
                </a:lnTo>
                <a:lnTo>
                  <a:pt x="6399" y="1388"/>
                </a:lnTo>
                <a:lnTo>
                  <a:pt x="6399" y="1339"/>
                </a:lnTo>
                <a:lnTo>
                  <a:pt x="6351" y="1291"/>
                </a:lnTo>
                <a:lnTo>
                  <a:pt x="6302" y="1266"/>
                </a:lnTo>
                <a:lnTo>
                  <a:pt x="6205" y="1266"/>
                </a:lnTo>
                <a:lnTo>
                  <a:pt x="6156" y="1291"/>
                </a:lnTo>
                <a:lnTo>
                  <a:pt x="6107" y="1339"/>
                </a:lnTo>
                <a:lnTo>
                  <a:pt x="6034" y="1485"/>
                </a:lnTo>
                <a:lnTo>
                  <a:pt x="6010" y="1655"/>
                </a:lnTo>
                <a:lnTo>
                  <a:pt x="5815" y="1680"/>
                </a:lnTo>
                <a:lnTo>
                  <a:pt x="5645" y="1728"/>
                </a:lnTo>
                <a:lnTo>
                  <a:pt x="5475" y="1826"/>
                </a:lnTo>
                <a:lnTo>
                  <a:pt x="5304" y="1923"/>
                </a:lnTo>
                <a:lnTo>
                  <a:pt x="5085" y="2069"/>
                </a:lnTo>
                <a:lnTo>
                  <a:pt x="4891" y="2215"/>
                </a:lnTo>
                <a:lnTo>
                  <a:pt x="4720" y="2337"/>
                </a:lnTo>
                <a:lnTo>
                  <a:pt x="4647" y="2410"/>
                </a:lnTo>
                <a:lnTo>
                  <a:pt x="4599" y="2507"/>
                </a:lnTo>
                <a:lnTo>
                  <a:pt x="4574" y="2531"/>
                </a:lnTo>
                <a:lnTo>
                  <a:pt x="4599" y="2556"/>
                </a:lnTo>
                <a:lnTo>
                  <a:pt x="4623" y="2580"/>
                </a:lnTo>
                <a:lnTo>
                  <a:pt x="4647" y="2604"/>
                </a:lnTo>
                <a:lnTo>
                  <a:pt x="4745" y="2580"/>
                </a:lnTo>
                <a:lnTo>
                  <a:pt x="4818" y="2556"/>
                </a:lnTo>
                <a:lnTo>
                  <a:pt x="4988" y="2458"/>
                </a:lnTo>
                <a:lnTo>
                  <a:pt x="5280" y="2239"/>
                </a:lnTo>
                <a:lnTo>
                  <a:pt x="5621" y="1996"/>
                </a:lnTo>
                <a:lnTo>
                  <a:pt x="5986" y="1801"/>
                </a:lnTo>
                <a:lnTo>
                  <a:pt x="5986" y="1996"/>
                </a:lnTo>
                <a:lnTo>
                  <a:pt x="6034" y="2166"/>
                </a:lnTo>
                <a:lnTo>
                  <a:pt x="6083" y="2337"/>
                </a:lnTo>
                <a:lnTo>
                  <a:pt x="6156" y="2531"/>
                </a:lnTo>
                <a:lnTo>
                  <a:pt x="6302" y="2872"/>
                </a:lnTo>
                <a:lnTo>
                  <a:pt x="6472" y="3164"/>
                </a:lnTo>
                <a:lnTo>
                  <a:pt x="6618" y="3359"/>
                </a:lnTo>
                <a:lnTo>
                  <a:pt x="6764" y="3578"/>
                </a:lnTo>
                <a:lnTo>
                  <a:pt x="6959" y="3772"/>
                </a:lnTo>
                <a:lnTo>
                  <a:pt x="7129" y="3967"/>
                </a:lnTo>
                <a:lnTo>
                  <a:pt x="7348" y="4137"/>
                </a:lnTo>
                <a:lnTo>
                  <a:pt x="7567" y="4283"/>
                </a:lnTo>
                <a:lnTo>
                  <a:pt x="7811" y="4381"/>
                </a:lnTo>
                <a:lnTo>
                  <a:pt x="8054" y="4454"/>
                </a:lnTo>
                <a:lnTo>
                  <a:pt x="8151" y="4454"/>
                </a:lnTo>
                <a:lnTo>
                  <a:pt x="8249" y="4381"/>
                </a:lnTo>
                <a:lnTo>
                  <a:pt x="8297" y="4356"/>
                </a:lnTo>
                <a:lnTo>
                  <a:pt x="8322" y="4308"/>
                </a:lnTo>
                <a:lnTo>
                  <a:pt x="8322" y="4235"/>
                </a:lnTo>
                <a:lnTo>
                  <a:pt x="8322" y="4186"/>
                </a:lnTo>
                <a:lnTo>
                  <a:pt x="8151" y="3505"/>
                </a:lnTo>
                <a:lnTo>
                  <a:pt x="8151" y="3505"/>
                </a:lnTo>
                <a:lnTo>
                  <a:pt x="8881" y="3918"/>
                </a:lnTo>
                <a:lnTo>
                  <a:pt x="9587" y="4283"/>
                </a:lnTo>
                <a:lnTo>
                  <a:pt x="9952" y="4429"/>
                </a:lnTo>
                <a:lnTo>
                  <a:pt x="10317" y="4575"/>
                </a:lnTo>
                <a:lnTo>
                  <a:pt x="10682" y="4697"/>
                </a:lnTo>
                <a:lnTo>
                  <a:pt x="11071" y="4746"/>
                </a:lnTo>
                <a:lnTo>
                  <a:pt x="11169" y="4940"/>
                </a:lnTo>
                <a:lnTo>
                  <a:pt x="11242" y="5111"/>
                </a:lnTo>
                <a:lnTo>
                  <a:pt x="11266" y="5281"/>
                </a:lnTo>
                <a:lnTo>
                  <a:pt x="11266" y="5451"/>
                </a:lnTo>
                <a:lnTo>
                  <a:pt x="11242" y="5792"/>
                </a:lnTo>
                <a:lnTo>
                  <a:pt x="11266" y="5865"/>
                </a:lnTo>
                <a:lnTo>
                  <a:pt x="11315" y="5938"/>
                </a:lnTo>
                <a:lnTo>
                  <a:pt x="11363" y="5987"/>
                </a:lnTo>
                <a:lnTo>
                  <a:pt x="11509" y="5987"/>
                </a:lnTo>
                <a:lnTo>
                  <a:pt x="11582" y="5962"/>
                </a:lnTo>
                <a:lnTo>
                  <a:pt x="11631" y="5914"/>
                </a:lnTo>
                <a:lnTo>
                  <a:pt x="11655" y="5841"/>
                </a:lnTo>
                <a:lnTo>
                  <a:pt x="11704" y="5622"/>
                </a:lnTo>
                <a:lnTo>
                  <a:pt x="11704" y="5354"/>
                </a:lnTo>
                <a:lnTo>
                  <a:pt x="11680" y="5135"/>
                </a:lnTo>
                <a:lnTo>
                  <a:pt x="11607" y="4892"/>
                </a:lnTo>
                <a:lnTo>
                  <a:pt x="11558" y="4794"/>
                </a:lnTo>
                <a:lnTo>
                  <a:pt x="11680" y="4770"/>
                </a:lnTo>
                <a:lnTo>
                  <a:pt x="11801" y="4940"/>
                </a:lnTo>
                <a:lnTo>
                  <a:pt x="11923" y="5111"/>
                </a:lnTo>
                <a:lnTo>
                  <a:pt x="11996" y="5305"/>
                </a:lnTo>
                <a:lnTo>
                  <a:pt x="12044" y="5500"/>
                </a:lnTo>
                <a:lnTo>
                  <a:pt x="12069" y="5695"/>
                </a:lnTo>
                <a:lnTo>
                  <a:pt x="12093" y="5889"/>
                </a:lnTo>
                <a:lnTo>
                  <a:pt x="12069" y="6108"/>
                </a:lnTo>
                <a:lnTo>
                  <a:pt x="12044" y="6303"/>
                </a:lnTo>
                <a:lnTo>
                  <a:pt x="11996" y="6522"/>
                </a:lnTo>
                <a:lnTo>
                  <a:pt x="11899" y="6692"/>
                </a:lnTo>
                <a:lnTo>
                  <a:pt x="11801" y="6887"/>
                </a:lnTo>
                <a:lnTo>
                  <a:pt x="11655" y="7033"/>
                </a:lnTo>
                <a:lnTo>
                  <a:pt x="11631" y="7082"/>
                </a:lnTo>
                <a:lnTo>
                  <a:pt x="11631" y="6936"/>
                </a:lnTo>
                <a:lnTo>
                  <a:pt x="11631" y="6814"/>
                </a:lnTo>
                <a:lnTo>
                  <a:pt x="11582" y="6717"/>
                </a:lnTo>
                <a:lnTo>
                  <a:pt x="11509" y="6619"/>
                </a:lnTo>
                <a:lnTo>
                  <a:pt x="11436" y="6571"/>
                </a:lnTo>
                <a:lnTo>
                  <a:pt x="11290" y="6571"/>
                </a:lnTo>
                <a:lnTo>
                  <a:pt x="11242" y="6619"/>
                </a:lnTo>
                <a:lnTo>
                  <a:pt x="11193" y="6668"/>
                </a:lnTo>
                <a:lnTo>
                  <a:pt x="11169" y="6717"/>
                </a:lnTo>
                <a:lnTo>
                  <a:pt x="11169" y="6790"/>
                </a:lnTo>
                <a:lnTo>
                  <a:pt x="11193" y="6863"/>
                </a:lnTo>
                <a:lnTo>
                  <a:pt x="11169" y="6838"/>
                </a:lnTo>
                <a:lnTo>
                  <a:pt x="11144" y="6863"/>
                </a:lnTo>
                <a:lnTo>
                  <a:pt x="11144" y="6984"/>
                </a:lnTo>
                <a:lnTo>
                  <a:pt x="11071" y="7228"/>
                </a:lnTo>
                <a:lnTo>
                  <a:pt x="10974" y="7447"/>
                </a:lnTo>
                <a:lnTo>
                  <a:pt x="10755" y="7933"/>
                </a:lnTo>
                <a:lnTo>
                  <a:pt x="10487" y="8396"/>
                </a:lnTo>
                <a:lnTo>
                  <a:pt x="10317" y="8663"/>
                </a:lnTo>
                <a:lnTo>
                  <a:pt x="10098" y="8907"/>
                </a:lnTo>
                <a:lnTo>
                  <a:pt x="9879" y="9126"/>
                </a:lnTo>
                <a:lnTo>
                  <a:pt x="9611" y="9320"/>
                </a:lnTo>
                <a:lnTo>
                  <a:pt x="9344" y="9491"/>
                </a:lnTo>
                <a:lnTo>
                  <a:pt x="9052" y="9637"/>
                </a:lnTo>
                <a:lnTo>
                  <a:pt x="8735" y="9734"/>
                </a:lnTo>
                <a:lnTo>
                  <a:pt x="8419" y="9782"/>
                </a:lnTo>
                <a:lnTo>
                  <a:pt x="8078" y="9807"/>
                </a:lnTo>
                <a:lnTo>
                  <a:pt x="7738" y="9782"/>
                </a:lnTo>
                <a:lnTo>
                  <a:pt x="7397" y="9709"/>
                </a:lnTo>
                <a:lnTo>
                  <a:pt x="7056" y="9612"/>
                </a:lnTo>
                <a:lnTo>
                  <a:pt x="6716" y="9466"/>
                </a:lnTo>
                <a:lnTo>
                  <a:pt x="6424" y="9296"/>
                </a:lnTo>
                <a:lnTo>
                  <a:pt x="6107" y="9126"/>
                </a:lnTo>
                <a:lnTo>
                  <a:pt x="5840" y="8907"/>
                </a:lnTo>
                <a:lnTo>
                  <a:pt x="5596" y="8712"/>
                </a:lnTo>
                <a:lnTo>
                  <a:pt x="5377" y="8469"/>
                </a:lnTo>
                <a:lnTo>
                  <a:pt x="5158" y="8225"/>
                </a:lnTo>
                <a:lnTo>
                  <a:pt x="4988" y="7958"/>
                </a:lnTo>
                <a:lnTo>
                  <a:pt x="4891" y="7787"/>
                </a:lnTo>
                <a:lnTo>
                  <a:pt x="4818" y="7641"/>
                </a:lnTo>
                <a:lnTo>
                  <a:pt x="4696" y="7301"/>
                </a:lnTo>
                <a:lnTo>
                  <a:pt x="4599" y="6960"/>
                </a:lnTo>
                <a:lnTo>
                  <a:pt x="4477" y="6644"/>
                </a:lnTo>
                <a:lnTo>
                  <a:pt x="4428" y="6571"/>
                </a:lnTo>
                <a:lnTo>
                  <a:pt x="4355" y="6546"/>
                </a:lnTo>
                <a:lnTo>
                  <a:pt x="4282" y="6571"/>
                </a:lnTo>
                <a:lnTo>
                  <a:pt x="4258" y="6595"/>
                </a:lnTo>
                <a:lnTo>
                  <a:pt x="4234" y="6644"/>
                </a:lnTo>
                <a:lnTo>
                  <a:pt x="4209" y="6936"/>
                </a:lnTo>
                <a:lnTo>
                  <a:pt x="4234" y="7228"/>
                </a:lnTo>
                <a:lnTo>
                  <a:pt x="4088" y="7130"/>
                </a:lnTo>
                <a:lnTo>
                  <a:pt x="3966" y="7033"/>
                </a:lnTo>
                <a:lnTo>
                  <a:pt x="3845" y="6911"/>
                </a:lnTo>
                <a:lnTo>
                  <a:pt x="3772" y="6790"/>
                </a:lnTo>
                <a:lnTo>
                  <a:pt x="3699" y="6644"/>
                </a:lnTo>
                <a:lnTo>
                  <a:pt x="3650" y="6473"/>
                </a:lnTo>
                <a:lnTo>
                  <a:pt x="3577" y="6133"/>
                </a:lnTo>
                <a:lnTo>
                  <a:pt x="3553" y="5816"/>
                </a:lnTo>
                <a:lnTo>
                  <a:pt x="3577" y="5670"/>
                </a:lnTo>
                <a:lnTo>
                  <a:pt x="3601" y="5524"/>
                </a:lnTo>
                <a:lnTo>
                  <a:pt x="3650" y="5378"/>
                </a:lnTo>
                <a:lnTo>
                  <a:pt x="3699" y="5232"/>
                </a:lnTo>
                <a:lnTo>
                  <a:pt x="3772" y="5111"/>
                </a:lnTo>
                <a:lnTo>
                  <a:pt x="3893" y="5013"/>
                </a:lnTo>
                <a:lnTo>
                  <a:pt x="3942" y="5013"/>
                </a:lnTo>
                <a:lnTo>
                  <a:pt x="3918" y="5208"/>
                </a:lnTo>
                <a:lnTo>
                  <a:pt x="3942" y="5403"/>
                </a:lnTo>
                <a:lnTo>
                  <a:pt x="3966" y="5476"/>
                </a:lnTo>
                <a:lnTo>
                  <a:pt x="4015" y="5549"/>
                </a:lnTo>
                <a:lnTo>
                  <a:pt x="4063" y="5622"/>
                </a:lnTo>
                <a:lnTo>
                  <a:pt x="4136" y="5670"/>
                </a:lnTo>
                <a:lnTo>
                  <a:pt x="4209" y="5695"/>
                </a:lnTo>
                <a:lnTo>
                  <a:pt x="4258" y="5670"/>
                </a:lnTo>
                <a:lnTo>
                  <a:pt x="4307" y="5646"/>
                </a:lnTo>
                <a:lnTo>
                  <a:pt x="4355" y="5597"/>
                </a:lnTo>
                <a:lnTo>
                  <a:pt x="4355" y="5476"/>
                </a:lnTo>
                <a:lnTo>
                  <a:pt x="4355" y="5403"/>
                </a:lnTo>
                <a:lnTo>
                  <a:pt x="4307" y="5208"/>
                </a:lnTo>
                <a:lnTo>
                  <a:pt x="4331" y="5086"/>
                </a:lnTo>
                <a:lnTo>
                  <a:pt x="4355" y="4965"/>
                </a:lnTo>
                <a:lnTo>
                  <a:pt x="4453" y="4746"/>
                </a:lnTo>
                <a:lnTo>
                  <a:pt x="4550" y="4575"/>
                </a:lnTo>
                <a:lnTo>
                  <a:pt x="4647" y="4405"/>
                </a:lnTo>
                <a:lnTo>
                  <a:pt x="5085" y="4016"/>
                </a:lnTo>
                <a:lnTo>
                  <a:pt x="5377" y="3748"/>
                </a:lnTo>
                <a:lnTo>
                  <a:pt x="5669" y="3432"/>
                </a:lnTo>
                <a:lnTo>
                  <a:pt x="5791" y="3237"/>
                </a:lnTo>
                <a:lnTo>
                  <a:pt x="5888" y="3067"/>
                </a:lnTo>
                <a:lnTo>
                  <a:pt x="5961" y="2872"/>
                </a:lnTo>
                <a:lnTo>
                  <a:pt x="6010" y="2677"/>
                </a:lnTo>
                <a:lnTo>
                  <a:pt x="5986" y="2629"/>
                </a:lnTo>
                <a:lnTo>
                  <a:pt x="5937" y="2604"/>
                </a:lnTo>
                <a:lnTo>
                  <a:pt x="5888" y="2604"/>
                </a:lnTo>
                <a:lnTo>
                  <a:pt x="5864" y="2629"/>
                </a:lnTo>
                <a:lnTo>
                  <a:pt x="5718" y="2750"/>
                </a:lnTo>
                <a:lnTo>
                  <a:pt x="5596" y="2921"/>
                </a:lnTo>
                <a:lnTo>
                  <a:pt x="5377" y="3237"/>
                </a:lnTo>
                <a:lnTo>
                  <a:pt x="5110" y="3505"/>
                </a:lnTo>
                <a:lnTo>
                  <a:pt x="4818" y="3772"/>
                </a:lnTo>
                <a:lnTo>
                  <a:pt x="4647" y="3894"/>
                </a:lnTo>
                <a:lnTo>
                  <a:pt x="4453" y="4040"/>
                </a:lnTo>
                <a:lnTo>
                  <a:pt x="4063" y="4332"/>
                </a:lnTo>
                <a:lnTo>
                  <a:pt x="4112" y="3894"/>
                </a:lnTo>
                <a:lnTo>
                  <a:pt x="4209" y="3456"/>
                </a:lnTo>
                <a:lnTo>
                  <a:pt x="4331" y="3042"/>
                </a:lnTo>
                <a:lnTo>
                  <a:pt x="4477" y="2629"/>
                </a:lnTo>
                <a:lnTo>
                  <a:pt x="4599" y="2337"/>
                </a:lnTo>
                <a:lnTo>
                  <a:pt x="4769" y="2045"/>
                </a:lnTo>
                <a:lnTo>
                  <a:pt x="4939" y="1777"/>
                </a:lnTo>
                <a:lnTo>
                  <a:pt x="5158" y="1558"/>
                </a:lnTo>
                <a:lnTo>
                  <a:pt x="5256" y="1485"/>
                </a:lnTo>
                <a:lnTo>
                  <a:pt x="5377" y="1412"/>
                </a:lnTo>
                <a:lnTo>
                  <a:pt x="5596" y="1364"/>
                </a:lnTo>
                <a:lnTo>
                  <a:pt x="5815" y="1315"/>
                </a:lnTo>
                <a:lnTo>
                  <a:pt x="5913" y="1291"/>
                </a:lnTo>
                <a:lnTo>
                  <a:pt x="6034" y="1242"/>
                </a:lnTo>
                <a:lnTo>
                  <a:pt x="6034" y="1218"/>
                </a:lnTo>
                <a:lnTo>
                  <a:pt x="6034" y="1193"/>
                </a:lnTo>
                <a:lnTo>
                  <a:pt x="5961" y="1096"/>
                </a:lnTo>
                <a:lnTo>
                  <a:pt x="5888" y="1023"/>
                </a:lnTo>
                <a:lnTo>
                  <a:pt x="5767" y="974"/>
                </a:lnTo>
                <a:lnTo>
                  <a:pt x="5523" y="974"/>
                </a:lnTo>
                <a:lnTo>
                  <a:pt x="5402" y="999"/>
                </a:lnTo>
                <a:lnTo>
                  <a:pt x="5183" y="1072"/>
                </a:lnTo>
                <a:lnTo>
                  <a:pt x="5037" y="1145"/>
                </a:lnTo>
                <a:lnTo>
                  <a:pt x="4915" y="1242"/>
                </a:lnTo>
                <a:lnTo>
                  <a:pt x="4793" y="1364"/>
                </a:lnTo>
                <a:lnTo>
                  <a:pt x="4672" y="1485"/>
                </a:lnTo>
                <a:lnTo>
                  <a:pt x="4477" y="1728"/>
                </a:lnTo>
                <a:lnTo>
                  <a:pt x="4307" y="2020"/>
                </a:lnTo>
                <a:lnTo>
                  <a:pt x="4161" y="2312"/>
                </a:lnTo>
                <a:lnTo>
                  <a:pt x="4015" y="2653"/>
                </a:lnTo>
                <a:lnTo>
                  <a:pt x="3893" y="3018"/>
                </a:lnTo>
                <a:lnTo>
                  <a:pt x="3772" y="3359"/>
                </a:lnTo>
                <a:lnTo>
                  <a:pt x="3699" y="3724"/>
                </a:lnTo>
                <a:lnTo>
                  <a:pt x="3650" y="4113"/>
                </a:lnTo>
                <a:lnTo>
                  <a:pt x="3650" y="4454"/>
                </a:lnTo>
                <a:lnTo>
                  <a:pt x="3674" y="4819"/>
                </a:lnTo>
                <a:lnTo>
                  <a:pt x="3553" y="4892"/>
                </a:lnTo>
                <a:lnTo>
                  <a:pt x="3455" y="5038"/>
                </a:lnTo>
                <a:lnTo>
                  <a:pt x="3382" y="5184"/>
                </a:lnTo>
                <a:lnTo>
                  <a:pt x="3334" y="5378"/>
                </a:lnTo>
                <a:lnTo>
                  <a:pt x="3236" y="5719"/>
                </a:lnTo>
                <a:lnTo>
                  <a:pt x="3212" y="5962"/>
                </a:lnTo>
                <a:lnTo>
                  <a:pt x="3236" y="6230"/>
                </a:lnTo>
                <a:lnTo>
                  <a:pt x="3285" y="6522"/>
                </a:lnTo>
                <a:lnTo>
                  <a:pt x="3358" y="6814"/>
                </a:lnTo>
                <a:lnTo>
                  <a:pt x="3480" y="7082"/>
                </a:lnTo>
                <a:lnTo>
                  <a:pt x="3626" y="7325"/>
                </a:lnTo>
                <a:lnTo>
                  <a:pt x="3723" y="7422"/>
                </a:lnTo>
                <a:lnTo>
                  <a:pt x="3845" y="7520"/>
                </a:lnTo>
                <a:lnTo>
                  <a:pt x="3942" y="7593"/>
                </a:lnTo>
                <a:lnTo>
                  <a:pt x="4063" y="7641"/>
                </a:lnTo>
                <a:lnTo>
                  <a:pt x="4209" y="7690"/>
                </a:lnTo>
                <a:lnTo>
                  <a:pt x="4355" y="7690"/>
                </a:lnTo>
                <a:lnTo>
                  <a:pt x="4477" y="7933"/>
                </a:lnTo>
                <a:lnTo>
                  <a:pt x="4599" y="8177"/>
                </a:lnTo>
                <a:lnTo>
                  <a:pt x="4745" y="8396"/>
                </a:lnTo>
                <a:lnTo>
                  <a:pt x="4915" y="8615"/>
                </a:lnTo>
                <a:lnTo>
                  <a:pt x="5085" y="8809"/>
                </a:lnTo>
                <a:lnTo>
                  <a:pt x="5256" y="8980"/>
                </a:lnTo>
                <a:lnTo>
                  <a:pt x="5645" y="9320"/>
                </a:lnTo>
                <a:lnTo>
                  <a:pt x="6010" y="9588"/>
                </a:lnTo>
                <a:lnTo>
                  <a:pt x="6424" y="9831"/>
                </a:lnTo>
                <a:lnTo>
                  <a:pt x="6351" y="9855"/>
                </a:lnTo>
                <a:lnTo>
                  <a:pt x="6278" y="9928"/>
                </a:lnTo>
                <a:lnTo>
                  <a:pt x="6253" y="10001"/>
                </a:lnTo>
                <a:lnTo>
                  <a:pt x="6205" y="10074"/>
                </a:lnTo>
                <a:lnTo>
                  <a:pt x="6180" y="10269"/>
                </a:lnTo>
                <a:lnTo>
                  <a:pt x="6156" y="10464"/>
                </a:lnTo>
                <a:lnTo>
                  <a:pt x="6156" y="10610"/>
                </a:lnTo>
                <a:lnTo>
                  <a:pt x="6180" y="10804"/>
                </a:lnTo>
                <a:lnTo>
                  <a:pt x="6010" y="10829"/>
                </a:lnTo>
                <a:lnTo>
                  <a:pt x="5864" y="10853"/>
                </a:lnTo>
                <a:lnTo>
                  <a:pt x="5596" y="10902"/>
                </a:lnTo>
                <a:lnTo>
                  <a:pt x="5231" y="10975"/>
                </a:lnTo>
                <a:lnTo>
                  <a:pt x="4866" y="11072"/>
                </a:lnTo>
                <a:lnTo>
                  <a:pt x="4161" y="11242"/>
                </a:lnTo>
                <a:lnTo>
                  <a:pt x="3480" y="11437"/>
                </a:lnTo>
                <a:lnTo>
                  <a:pt x="2993" y="11632"/>
                </a:lnTo>
                <a:lnTo>
                  <a:pt x="2531" y="11826"/>
                </a:lnTo>
                <a:lnTo>
                  <a:pt x="2068" y="12070"/>
                </a:lnTo>
                <a:lnTo>
                  <a:pt x="1655" y="12362"/>
                </a:lnTo>
                <a:lnTo>
                  <a:pt x="1314" y="12654"/>
                </a:lnTo>
                <a:lnTo>
                  <a:pt x="973" y="12970"/>
                </a:lnTo>
                <a:lnTo>
                  <a:pt x="681" y="13335"/>
                </a:lnTo>
                <a:lnTo>
                  <a:pt x="414" y="13700"/>
                </a:lnTo>
                <a:lnTo>
                  <a:pt x="316" y="13919"/>
                </a:lnTo>
                <a:lnTo>
                  <a:pt x="219" y="14114"/>
                </a:lnTo>
                <a:lnTo>
                  <a:pt x="122" y="14333"/>
                </a:lnTo>
                <a:lnTo>
                  <a:pt x="73" y="14552"/>
                </a:lnTo>
                <a:lnTo>
                  <a:pt x="24" y="14771"/>
                </a:lnTo>
                <a:lnTo>
                  <a:pt x="0" y="14990"/>
                </a:lnTo>
                <a:lnTo>
                  <a:pt x="24" y="15209"/>
                </a:lnTo>
                <a:lnTo>
                  <a:pt x="49" y="15428"/>
                </a:lnTo>
                <a:lnTo>
                  <a:pt x="73" y="15525"/>
                </a:lnTo>
                <a:lnTo>
                  <a:pt x="122" y="15574"/>
                </a:lnTo>
                <a:lnTo>
                  <a:pt x="170" y="15598"/>
                </a:lnTo>
                <a:lnTo>
                  <a:pt x="243" y="15598"/>
                </a:lnTo>
                <a:lnTo>
                  <a:pt x="316" y="15671"/>
                </a:lnTo>
                <a:lnTo>
                  <a:pt x="414" y="15695"/>
                </a:lnTo>
                <a:lnTo>
                  <a:pt x="803" y="15720"/>
                </a:lnTo>
                <a:lnTo>
                  <a:pt x="1217" y="15793"/>
                </a:lnTo>
                <a:lnTo>
                  <a:pt x="1606" y="15890"/>
                </a:lnTo>
                <a:lnTo>
                  <a:pt x="1995" y="15987"/>
                </a:lnTo>
                <a:lnTo>
                  <a:pt x="2774" y="16231"/>
                </a:lnTo>
                <a:lnTo>
                  <a:pt x="3163" y="16328"/>
                </a:lnTo>
                <a:lnTo>
                  <a:pt x="3553" y="16401"/>
                </a:lnTo>
                <a:lnTo>
                  <a:pt x="4599" y="16498"/>
                </a:lnTo>
                <a:lnTo>
                  <a:pt x="5669" y="16547"/>
                </a:lnTo>
                <a:lnTo>
                  <a:pt x="6716" y="16596"/>
                </a:lnTo>
                <a:lnTo>
                  <a:pt x="7762" y="16620"/>
                </a:lnTo>
                <a:lnTo>
                  <a:pt x="9879" y="16620"/>
                </a:lnTo>
                <a:lnTo>
                  <a:pt x="10950" y="16547"/>
                </a:lnTo>
                <a:lnTo>
                  <a:pt x="11996" y="16450"/>
                </a:lnTo>
                <a:lnTo>
                  <a:pt x="12823" y="16352"/>
                </a:lnTo>
                <a:lnTo>
                  <a:pt x="13626" y="16255"/>
                </a:lnTo>
                <a:lnTo>
                  <a:pt x="14040" y="16206"/>
                </a:lnTo>
                <a:lnTo>
                  <a:pt x="14453" y="16109"/>
                </a:lnTo>
                <a:lnTo>
                  <a:pt x="14843" y="16012"/>
                </a:lnTo>
                <a:lnTo>
                  <a:pt x="15232" y="15890"/>
                </a:lnTo>
                <a:lnTo>
                  <a:pt x="15305" y="15841"/>
                </a:lnTo>
                <a:lnTo>
                  <a:pt x="15378" y="15768"/>
                </a:lnTo>
                <a:lnTo>
                  <a:pt x="15402" y="15695"/>
                </a:lnTo>
                <a:lnTo>
                  <a:pt x="15427" y="15622"/>
                </a:lnTo>
                <a:lnTo>
                  <a:pt x="15524" y="15622"/>
                </a:lnTo>
                <a:lnTo>
                  <a:pt x="15621" y="15574"/>
                </a:lnTo>
                <a:lnTo>
                  <a:pt x="15670" y="15549"/>
                </a:lnTo>
                <a:lnTo>
                  <a:pt x="15694" y="15501"/>
                </a:lnTo>
                <a:lnTo>
                  <a:pt x="15694" y="15452"/>
                </a:lnTo>
                <a:lnTo>
                  <a:pt x="15694" y="15379"/>
                </a:lnTo>
                <a:lnTo>
                  <a:pt x="15646" y="14965"/>
                </a:lnTo>
                <a:lnTo>
                  <a:pt x="15548" y="14576"/>
                </a:lnTo>
                <a:lnTo>
                  <a:pt x="15427" y="14187"/>
                </a:lnTo>
                <a:lnTo>
                  <a:pt x="15256" y="13822"/>
                </a:lnTo>
                <a:lnTo>
                  <a:pt x="15281" y="13822"/>
                </a:lnTo>
                <a:lnTo>
                  <a:pt x="15329" y="13797"/>
                </a:lnTo>
                <a:lnTo>
                  <a:pt x="15354" y="13724"/>
                </a:lnTo>
                <a:lnTo>
                  <a:pt x="15354" y="13676"/>
                </a:lnTo>
                <a:lnTo>
                  <a:pt x="15305" y="13627"/>
                </a:lnTo>
                <a:lnTo>
                  <a:pt x="15110" y="13554"/>
                </a:lnTo>
                <a:lnTo>
                  <a:pt x="14989" y="13359"/>
                </a:lnTo>
                <a:lnTo>
                  <a:pt x="14843" y="13140"/>
                </a:lnTo>
                <a:lnTo>
                  <a:pt x="14502" y="12751"/>
                </a:lnTo>
                <a:lnTo>
                  <a:pt x="14113" y="12386"/>
                </a:lnTo>
                <a:lnTo>
                  <a:pt x="13699" y="12070"/>
                </a:lnTo>
                <a:lnTo>
                  <a:pt x="13456" y="11924"/>
                </a:lnTo>
                <a:lnTo>
                  <a:pt x="13237" y="11778"/>
                </a:lnTo>
                <a:lnTo>
                  <a:pt x="12726" y="11559"/>
                </a:lnTo>
                <a:lnTo>
                  <a:pt x="12215" y="11388"/>
                </a:lnTo>
                <a:lnTo>
                  <a:pt x="11680" y="11242"/>
                </a:lnTo>
                <a:lnTo>
                  <a:pt x="11071" y="11121"/>
                </a:lnTo>
                <a:lnTo>
                  <a:pt x="10463" y="11023"/>
                </a:lnTo>
                <a:lnTo>
                  <a:pt x="10341" y="10999"/>
                </a:lnTo>
                <a:lnTo>
                  <a:pt x="10244" y="10975"/>
                </a:lnTo>
                <a:lnTo>
                  <a:pt x="9879" y="10902"/>
                </a:lnTo>
                <a:lnTo>
                  <a:pt x="9684" y="10877"/>
                </a:lnTo>
                <a:lnTo>
                  <a:pt x="9490" y="10877"/>
                </a:lnTo>
                <a:lnTo>
                  <a:pt x="9490" y="10780"/>
                </a:lnTo>
                <a:lnTo>
                  <a:pt x="9490" y="10658"/>
                </a:lnTo>
                <a:lnTo>
                  <a:pt x="9490" y="10415"/>
                </a:lnTo>
                <a:lnTo>
                  <a:pt x="9490" y="10172"/>
                </a:lnTo>
                <a:lnTo>
                  <a:pt x="9465" y="10050"/>
                </a:lnTo>
                <a:lnTo>
                  <a:pt x="9441" y="9977"/>
                </a:lnTo>
                <a:lnTo>
                  <a:pt x="9660" y="9831"/>
                </a:lnTo>
                <a:lnTo>
                  <a:pt x="9879" y="9709"/>
                </a:lnTo>
                <a:lnTo>
                  <a:pt x="10098" y="9539"/>
                </a:lnTo>
                <a:lnTo>
                  <a:pt x="10293" y="9369"/>
                </a:lnTo>
                <a:lnTo>
                  <a:pt x="10463" y="9174"/>
                </a:lnTo>
                <a:lnTo>
                  <a:pt x="10633" y="8980"/>
                </a:lnTo>
                <a:lnTo>
                  <a:pt x="10804" y="8761"/>
                </a:lnTo>
                <a:lnTo>
                  <a:pt x="10950" y="8542"/>
                </a:lnTo>
                <a:lnTo>
                  <a:pt x="11193" y="8128"/>
                </a:lnTo>
                <a:lnTo>
                  <a:pt x="11363" y="7812"/>
                </a:lnTo>
                <a:lnTo>
                  <a:pt x="11509" y="7495"/>
                </a:lnTo>
                <a:lnTo>
                  <a:pt x="11582" y="7495"/>
                </a:lnTo>
                <a:lnTo>
                  <a:pt x="11655" y="7471"/>
                </a:lnTo>
                <a:lnTo>
                  <a:pt x="11801" y="7398"/>
                </a:lnTo>
                <a:lnTo>
                  <a:pt x="11947" y="7252"/>
                </a:lnTo>
                <a:lnTo>
                  <a:pt x="12093" y="7082"/>
                </a:lnTo>
                <a:lnTo>
                  <a:pt x="12215" y="6887"/>
                </a:lnTo>
                <a:lnTo>
                  <a:pt x="12288" y="6717"/>
                </a:lnTo>
                <a:lnTo>
                  <a:pt x="12409" y="6425"/>
                </a:lnTo>
                <a:lnTo>
                  <a:pt x="12458" y="6206"/>
                </a:lnTo>
                <a:lnTo>
                  <a:pt x="12482" y="5987"/>
                </a:lnTo>
                <a:lnTo>
                  <a:pt x="12482" y="5768"/>
                </a:lnTo>
                <a:lnTo>
                  <a:pt x="12458" y="5549"/>
                </a:lnTo>
                <a:lnTo>
                  <a:pt x="12434" y="5330"/>
                </a:lnTo>
                <a:lnTo>
                  <a:pt x="12361" y="5111"/>
                </a:lnTo>
                <a:lnTo>
                  <a:pt x="12263" y="4916"/>
                </a:lnTo>
                <a:lnTo>
                  <a:pt x="12142" y="4721"/>
                </a:lnTo>
                <a:lnTo>
                  <a:pt x="12190" y="4697"/>
                </a:lnTo>
                <a:lnTo>
                  <a:pt x="12239" y="4648"/>
                </a:lnTo>
                <a:lnTo>
                  <a:pt x="12263" y="4551"/>
                </a:lnTo>
                <a:lnTo>
                  <a:pt x="12239" y="4454"/>
                </a:lnTo>
                <a:lnTo>
                  <a:pt x="12166" y="4356"/>
                </a:lnTo>
                <a:lnTo>
                  <a:pt x="12166" y="3797"/>
                </a:lnTo>
                <a:lnTo>
                  <a:pt x="12142" y="3237"/>
                </a:lnTo>
                <a:lnTo>
                  <a:pt x="12093" y="2969"/>
                </a:lnTo>
                <a:lnTo>
                  <a:pt x="12044" y="2677"/>
                </a:lnTo>
                <a:lnTo>
                  <a:pt x="11971" y="2410"/>
                </a:lnTo>
                <a:lnTo>
                  <a:pt x="11899" y="2142"/>
                </a:lnTo>
                <a:lnTo>
                  <a:pt x="11801" y="1874"/>
                </a:lnTo>
                <a:lnTo>
                  <a:pt x="11680" y="1631"/>
                </a:lnTo>
                <a:lnTo>
                  <a:pt x="11534" y="1412"/>
                </a:lnTo>
                <a:lnTo>
                  <a:pt x="11363" y="1193"/>
                </a:lnTo>
                <a:lnTo>
                  <a:pt x="11193" y="974"/>
                </a:lnTo>
                <a:lnTo>
                  <a:pt x="10974" y="804"/>
                </a:lnTo>
                <a:lnTo>
                  <a:pt x="10755" y="634"/>
                </a:lnTo>
                <a:lnTo>
                  <a:pt x="10487" y="488"/>
                </a:lnTo>
                <a:lnTo>
                  <a:pt x="10171" y="342"/>
                </a:lnTo>
                <a:lnTo>
                  <a:pt x="9782" y="220"/>
                </a:lnTo>
                <a:lnTo>
                  <a:pt x="9417" y="123"/>
                </a:lnTo>
                <a:lnTo>
                  <a:pt x="9003" y="50"/>
                </a:lnTo>
                <a:lnTo>
                  <a:pt x="8589" y="25"/>
                </a:lnTo>
                <a:lnTo>
                  <a:pt x="8200" y="1"/>
                </a:lnTo>
                <a:close/>
              </a:path>
            </a:pathLst>
          </a:custGeom>
          <a:solidFill>
            <a:srgbClr val="6D9EEB"/>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solidFill>
                <a:srgbClr val="6D9EEB"/>
              </a:solidFill>
            </a:endParaRPr>
          </a:p>
        </p:txBody>
      </p:sp>
    </p:spTree>
    <p:extLst>
      <p:ext uri="{BB962C8B-B14F-4D97-AF65-F5344CB8AC3E}">
        <p14:creationId xmlns="" xmlns:p14="http://schemas.microsoft.com/office/powerpoint/2010/main" val="9653432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722"/>
        <p:cNvGrpSpPr/>
        <p:nvPr/>
      </p:nvGrpSpPr>
      <p:grpSpPr>
        <a:xfrm>
          <a:off x="0" y="0"/>
          <a:ext cx="0" cy="0"/>
          <a:chOff x="0" y="0"/>
          <a:chExt cx="0" cy="0"/>
        </a:xfrm>
      </p:grpSpPr>
      <p:sp>
        <p:nvSpPr>
          <p:cNvPr id="725" name="Shape 725"/>
          <p:cNvSpPr txBox="1">
            <a:spLocks noGrp="1"/>
          </p:cNvSpPr>
          <p:nvPr>
            <p:ph type="title"/>
          </p:nvPr>
        </p:nvSpPr>
        <p:spPr>
          <a:xfrm>
            <a:off x="747925" y="225025"/>
            <a:ext cx="6140400" cy="857400"/>
          </a:xfrm>
          <a:prstGeom prst="rect">
            <a:avLst/>
          </a:prstGeom>
        </p:spPr>
        <p:txBody>
          <a:bodyPr spcFirstLastPara="1" wrap="square" lIns="91425" tIns="91425" rIns="91425" bIns="91425" anchor="b" anchorCtr="0">
            <a:noAutofit/>
          </a:bodyPr>
          <a:lstStyle/>
          <a:p>
            <a:pPr marL="0" lvl="0" indent="0">
              <a:spcBef>
                <a:spcPts val="0"/>
              </a:spcBef>
              <a:spcAft>
                <a:spcPts val="0"/>
              </a:spcAft>
              <a:buNone/>
            </a:pPr>
            <a:r>
              <a:rPr lang="tr-TR" sz="2400" dirty="0"/>
              <a:t>6. Üretim Alanı</a:t>
            </a:r>
            <a:endParaRPr sz="2400" dirty="0"/>
          </a:p>
        </p:txBody>
      </p:sp>
      <p:sp>
        <p:nvSpPr>
          <p:cNvPr id="727" name="Shape 727"/>
          <p:cNvSpPr txBox="1">
            <a:spLocks noGrp="1"/>
          </p:cNvSpPr>
          <p:nvPr>
            <p:ph type="sldNum" idx="12"/>
          </p:nvPr>
        </p:nvSpPr>
        <p:spPr>
          <a:xfrm>
            <a:off x="90619" y="4722737"/>
            <a:ext cx="548700" cy="3936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fld id="{00000000-1234-1234-1234-123412341234}" type="slidenum">
              <a:rPr lang="en"/>
              <a:pPr marL="0" lvl="0" indent="0">
                <a:spcBef>
                  <a:spcPts val="0"/>
                </a:spcBef>
                <a:spcAft>
                  <a:spcPts val="0"/>
                </a:spcAft>
                <a:buNone/>
              </a:pPr>
              <a:t>26</a:t>
            </a:fld>
            <a:endParaRPr/>
          </a:p>
        </p:txBody>
      </p:sp>
      <p:graphicFrame>
        <p:nvGraphicFramePr>
          <p:cNvPr id="2" name="Diyagram 1"/>
          <p:cNvGraphicFramePr/>
          <p:nvPr>
            <p:extLst>
              <p:ext uri="{D42A27DB-BD31-4B8C-83A1-F6EECF244321}">
                <p14:modId xmlns="" xmlns:p14="http://schemas.microsoft.com/office/powerpoint/2010/main" val="2060736238"/>
              </p:ext>
            </p:extLst>
          </p:nvPr>
        </p:nvGraphicFramePr>
        <p:xfrm>
          <a:off x="1288467" y="1175658"/>
          <a:ext cx="5799852" cy="367254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Shape 803"/>
          <p:cNvSpPr/>
          <p:nvPr/>
        </p:nvSpPr>
        <p:spPr>
          <a:xfrm>
            <a:off x="146882" y="590744"/>
            <a:ext cx="492437" cy="398329"/>
          </a:xfrm>
          <a:custGeom>
            <a:avLst/>
            <a:gdLst/>
            <a:ahLst/>
            <a:cxnLst/>
            <a:rect l="0" t="0" r="0" b="0"/>
            <a:pathLst>
              <a:path w="22532" h="18226" extrusionOk="0">
                <a:moveTo>
                  <a:pt x="7640" y="5499"/>
                </a:moveTo>
                <a:lnTo>
                  <a:pt x="7859" y="5524"/>
                </a:lnTo>
                <a:lnTo>
                  <a:pt x="8078" y="5572"/>
                </a:lnTo>
                <a:lnTo>
                  <a:pt x="8297" y="5645"/>
                </a:lnTo>
                <a:lnTo>
                  <a:pt x="8492" y="5743"/>
                </a:lnTo>
                <a:lnTo>
                  <a:pt x="8662" y="5840"/>
                </a:lnTo>
                <a:lnTo>
                  <a:pt x="8833" y="5986"/>
                </a:lnTo>
                <a:lnTo>
                  <a:pt x="9003" y="6132"/>
                </a:lnTo>
                <a:lnTo>
                  <a:pt x="9125" y="6302"/>
                </a:lnTo>
                <a:lnTo>
                  <a:pt x="9246" y="6473"/>
                </a:lnTo>
                <a:lnTo>
                  <a:pt x="9344" y="6667"/>
                </a:lnTo>
                <a:lnTo>
                  <a:pt x="9417" y="6862"/>
                </a:lnTo>
                <a:lnTo>
                  <a:pt x="9465" y="7081"/>
                </a:lnTo>
                <a:lnTo>
                  <a:pt x="9490" y="7300"/>
                </a:lnTo>
                <a:lnTo>
                  <a:pt x="9514" y="7543"/>
                </a:lnTo>
                <a:lnTo>
                  <a:pt x="9490" y="7762"/>
                </a:lnTo>
                <a:lnTo>
                  <a:pt x="9441" y="7932"/>
                </a:lnTo>
                <a:lnTo>
                  <a:pt x="9392" y="8103"/>
                </a:lnTo>
                <a:lnTo>
                  <a:pt x="9319" y="8249"/>
                </a:lnTo>
                <a:lnTo>
                  <a:pt x="9246" y="8419"/>
                </a:lnTo>
                <a:lnTo>
                  <a:pt x="9149" y="8541"/>
                </a:lnTo>
                <a:lnTo>
                  <a:pt x="9027" y="8687"/>
                </a:lnTo>
                <a:lnTo>
                  <a:pt x="8784" y="8906"/>
                </a:lnTo>
                <a:lnTo>
                  <a:pt x="8516" y="9100"/>
                </a:lnTo>
                <a:lnTo>
                  <a:pt x="8200" y="9246"/>
                </a:lnTo>
                <a:lnTo>
                  <a:pt x="7884" y="9368"/>
                </a:lnTo>
                <a:lnTo>
                  <a:pt x="7543" y="9417"/>
                </a:lnTo>
                <a:lnTo>
                  <a:pt x="7348" y="9441"/>
                </a:lnTo>
                <a:lnTo>
                  <a:pt x="7178" y="9441"/>
                </a:lnTo>
                <a:lnTo>
                  <a:pt x="6984" y="9417"/>
                </a:lnTo>
                <a:lnTo>
                  <a:pt x="6789" y="9368"/>
                </a:lnTo>
                <a:lnTo>
                  <a:pt x="6619" y="9295"/>
                </a:lnTo>
                <a:lnTo>
                  <a:pt x="6448" y="9222"/>
                </a:lnTo>
                <a:lnTo>
                  <a:pt x="6278" y="9149"/>
                </a:lnTo>
                <a:lnTo>
                  <a:pt x="6132" y="9027"/>
                </a:lnTo>
                <a:lnTo>
                  <a:pt x="5986" y="8930"/>
                </a:lnTo>
                <a:lnTo>
                  <a:pt x="5840" y="8784"/>
                </a:lnTo>
                <a:lnTo>
                  <a:pt x="5718" y="8638"/>
                </a:lnTo>
                <a:lnTo>
                  <a:pt x="5621" y="8492"/>
                </a:lnTo>
                <a:lnTo>
                  <a:pt x="5524" y="8322"/>
                </a:lnTo>
                <a:lnTo>
                  <a:pt x="5451" y="8151"/>
                </a:lnTo>
                <a:lnTo>
                  <a:pt x="5402" y="7981"/>
                </a:lnTo>
                <a:lnTo>
                  <a:pt x="5378" y="7786"/>
                </a:lnTo>
                <a:lnTo>
                  <a:pt x="5378" y="7543"/>
                </a:lnTo>
                <a:lnTo>
                  <a:pt x="5402" y="7324"/>
                </a:lnTo>
                <a:lnTo>
                  <a:pt x="5451" y="7130"/>
                </a:lnTo>
                <a:lnTo>
                  <a:pt x="5524" y="6911"/>
                </a:lnTo>
                <a:lnTo>
                  <a:pt x="5621" y="6716"/>
                </a:lnTo>
                <a:lnTo>
                  <a:pt x="5743" y="6521"/>
                </a:lnTo>
                <a:lnTo>
                  <a:pt x="5889" y="6351"/>
                </a:lnTo>
                <a:lnTo>
                  <a:pt x="6035" y="6181"/>
                </a:lnTo>
                <a:lnTo>
                  <a:pt x="6181" y="6035"/>
                </a:lnTo>
                <a:lnTo>
                  <a:pt x="6351" y="5937"/>
                </a:lnTo>
                <a:lnTo>
                  <a:pt x="6521" y="5840"/>
                </a:lnTo>
                <a:lnTo>
                  <a:pt x="6692" y="5743"/>
                </a:lnTo>
                <a:lnTo>
                  <a:pt x="7032" y="5621"/>
                </a:lnTo>
                <a:lnTo>
                  <a:pt x="7421" y="5499"/>
                </a:lnTo>
                <a:close/>
                <a:moveTo>
                  <a:pt x="7665" y="4988"/>
                </a:moveTo>
                <a:lnTo>
                  <a:pt x="7373" y="5013"/>
                </a:lnTo>
                <a:lnTo>
                  <a:pt x="7300" y="5013"/>
                </a:lnTo>
                <a:lnTo>
                  <a:pt x="7251" y="5037"/>
                </a:lnTo>
                <a:lnTo>
                  <a:pt x="7178" y="5110"/>
                </a:lnTo>
                <a:lnTo>
                  <a:pt x="6984" y="5159"/>
                </a:lnTo>
                <a:lnTo>
                  <a:pt x="6789" y="5207"/>
                </a:lnTo>
                <a:lnTo>
                  <a:pt x="6619" y="5280"/>
                </a:lnTo>
                <a:lnTo>
                  <a:pt x="6424" y="5353"/>
                </a:lnTo>
                <a:lnTo>
                  <a:pt x="6083" y="5548"/>
                </a:lnTo>
                <a:lnTo>
                  <a:pt x="5791" y="5791"/>
                </a:lnTo>
                <a:lnTo>
                  <a:pt x="5597" y="5962"/>
                </a:lnTo>
                <a:lnTo>
                  <a:pt x="5426" y="6156"/>
                </a:lnTo>
                <a:lnTo>
                  <a:pt x="5280" y="6400"/>
                </a:lnTo>
                <a:lnTo>
                  <a:pt x="5134" y="6619"/>
                </a:lnTo>
                <a:lnTo>
                  <a:pt x="5037" y="6862"/>
                </a:lnTo>
                <a:lnTo>
                  <a:pt x="4964" y="7130"/>
                </a:lnTo>
                <a:lnTo>
                  <a:pt x="4915" y="7397"/>
                </a:lnTo>
                <a:lnTo>
                  <a:pt x="4891" y="7665"/>
                </a:lnTo>
                <a:lnTo>
                  <a:pt x="4915" y="7908"/>
                </a:lnTo>
                <a:lnTo>
                  <a:pt x="4940" y="8151"/>
                </a:lnTo>
                <a:lnTo>
                  <a:pt x="5013" y="8395"/>
                </a:lnTo>
                <a:lnTo>
                  <a:pt x="5110" y="8614"/>
                </a:lnTo>
                <a:lnTo>
                  <a:pt x="5232" y="8808"/>
                </a:lnTo>
                <a:lnTo>
                  <a:pt x="5378" y="9003"/>
                </a:lnTo>
                <a:lnTo>
                  <a:pt x="5548" y="9173"/>
                </a:lnTo>
                <a:lnTo>
                  <a:pt x="5743" y="9344"/>
                </a:lnTo>
                <a:lnTo>
                  <a:pt x="5937" y="9490"/>
                </a:lnTo>
                <a:lnTo>
                  <a:pt x="6132" y="9611"/>
                </a:lnTo>
                <a:lnTo>
                  <a:pt x="6351" y="9709"/>
                </a:lnTo>
                <a:lnTo>
                  <a:pt x="6594" y="9806"/>
                </a:lnTo>
                <a:lnTo>
                  <a:pt x="6838" y="9855"/>
                </a:lnTo>
                <a:lnTo>
                  <a:pt x="7057" y="9903"/>
                </a:lnTo>
                <a:lnTo>
                  <a:pt x="7300" y="9928"/>
                </a:lnTo>
                <a:lnTo>
                  <a:pt x="7543" y="9903"/>
                </a:lnTo>
                <a:lnTo>
                  <a:pt x="7762" y="9879"/>
                </a:lnTo>
                <a:lnTo>
                  <a:pt x="7981" y="9855"/>
                </a:lnTo>
                <a:lnTo>
                  <a:pt x="8176" y="9782"/>
                </a:lnTo>
                <a:lnTo>
                  <a:pt x="8395" y="9709"/>
                </a:lnTo>
                <a:lnTo>
                  <a:pt x="8589" y="9636"/>
                </a:lnTo>
                <a:lnTo>
                  <a:pt x="8784" y="9514"/>
                </a:lnTo>
                <a:lnTo>
                  <a:pt x="8954" y="9392"/>
                </a:lnTo>
                <a:lnTo>
                  <a:pt x="9125" y="9271"/>
                </a:lnTo>
                <a:lnTo>
                  <a:pt x="9295" y="9125"/>
                </a:lnTo>
                <a:lnTo>
                  <a:pt x="9441" y="8979"/>
                </a:lnTo>
                <a:lnTo>
                  <a:pt x="9563" y="8808"/>
                </a:lnTo>
                <a:lnTo>
                  <a:pt x="9684" y="8614"/>
                </a:lnTo>
                <a:lnTo>
                  <a:pt x="9782" y="8419"/>
                </a:lnTo>
                <a:lnTo>
                  <a:pt x="9855" y="8224"/>
                </a:lnTo>
                <a:lnTo>
                  <a:pt x="9928" y="8030"/>
                </a:lnTo>
                <a:lnTo>
                  <a:pt x="9976" y="7811"/>
                </a:lnTo>
                <a:lnTo>
                  <a:pt x="10001" y="7519"/>
                </a:lnTo>
                <a:lnTo>
                  <a:pt x="10001" y="7227"/>
                </a:lnTo>
                <a:lnTo>
                  <a:pt x="9952" y="6959"/>
                </a:lnTo>
                <a:lnTo>
                  <a:pt x="9903" y="6692"/>
                </a:lnTo>
                <a:lnTo>
                  <a:pt x="9806" y="6448"/>
                </a:lnTo>
                <a:lnTo>
                  <a:pt x="9660" y="6205"/>
                </a:lnTo>
                <a:lnTo>
                  <a:pt x="9514" y="5986"/>
                </a:lnTo>
                <a:lnTo>
                  <a:pt x="9344" y="5767"/>
                </a:lnTo>
                <a:lnTo>
                  <a:pt x="9149" y="5597"/>
                </a:lnTo>
                <a:lnTo>
                  <a:pt x="8930" y="5426"/>
                </a:lnTo>
                <a:lnTo>
                  <a:pt x="8711" y="5280"/>
                </a:lnTo>
                <a:lnTo>
                  <a:pt x="8468" y="5159"/>
                </a:lnTo>
                <a:lnTo>
                  <a:pt x="8200" y="5086"/>
                </a:lnTo>
                <a:lnTo>
                  <a:pt x="7932" y="5013"/>
                </a:lnTo>
                <a:lnTo>
                  <a:pt x="7665" y="4988"/>
                </a:lnTo>
                <a:close/>
                <a:moveTo>
                  <a:pt x="6570" y="414"/>
                </a:moveTo>
                <a:lnTo>
                  <a:pt x="6789" y="438"/>
                </a:lnTo>
                <a:lnTo>
                  <a:pt x="7032" y="438"/>
                </a:lnTo>
                <a:lnTo>
                  <a:pt x="7494" y="462"/>
                </a:lnTo>
                <a:lnTo>
                  <a:pt x="8103" y="487"/>
                </a:lnTo>
                <a:lnTo>
                  <a:pt x="8395" y="511"/>
                </a:lnTo>
                <a:lnTo>
                  <a:pt x="8687" y="511"/>
                </a:lnTo>
                <a:lnTo>
                  <a:pt x="8687" y="681"/>
                </a:lnTo>
                <a:lnTo>
                  <a:pt x="8687" y="852"/>
                </a:lnTo>
                <a:lnTo>
                  <a:pt x="8419" y="754"/>
                </a:lnTo>
                <a:lnTo>
                  <a:pt x="8273" y="730"/>
                </a:lnTo>
                <a:lnTo>
                  <a:pt x="8127" y="706"/>
                </a:lnTo>
                <a:lnTo>
                  <a:pt x="8005" y="706"/>
                </a:lnTo>
                <a:lnTo>
                  <a:pt x="7859" y="730"/>
                </a:lnTo>
                <a:lnTo>
                  <a:pt x="7738" y="779"/>
                </a:lnTo>
                <a:lnTo>
                  <a:pt x="7640" y="876"/>
                </a:lnTo>
                <a:lnTo>
                  <a:pt x="7616" y="925"/>
                </a:lnTo>
                <a:lnTo>
                  <a:pt x="7616" y="949"/>
                </a:lnTo>
                <a:lnTo>
                  <a:pt x="7640" y="998"/>
                </a:lnTo>
                <a:lnTo>
                  <a:pt x="7957" y="998"/>
                </a:lnTo>
                <a:lnTo>
                  <a:pt x="8224" y="1022"/>
                </a:lnTo>
                <a:lnTo>
                  <a:pt x="8468" y="1095"/>
                </a:lnTo>
                <a:lnTo>
                  <a:pt x="8735" y="1192"/>
                </a:lnTo>
                <a:lnTo>
                  <a:pt x="8760" y="1338"/>
                </a:lnTo>
                <a:lnTo>
                  <a:pt x="8565" y="1338"/>
                </a:lnTo>
                <a:lnTo>
                  <a:pt x="7932" y="1290"/>
                </a:lnTo>
                <a:lnTo>
                  <a:pt x="7713" y="1265"/>
                </a:lnTo>
                <a:lnTo>
                  <a:pt x="7616" y="1265"/>
                </a:lnTo>
                <a:lnTo>
                  <a:pt x="7494" y="1314"/>
                </a:lnTo>
                <a:lnTo>
                  <a:pt x="7470" y="1363"/>
                </a:lnTo>
                <a:lnTo>
                  <a:pt x="7470" y="1411"/>
                </a:lnTo>
                <a:lnTo>
                  <a:pt x="7519" y="1509"/>
                </a:lnTo>
                <a:lnTo>
                  <a:pt x="7592" y="1582"/>
                </a:lnTo>
                <a:lnTo>
                  <a:pt x="7689" y="1630"/>
                </a:lnTo>
                <a:lnTo>
                  <a:pt x="7786" y="1655"/>
                </a:lnTo>
                <a:lnTo>
                  <a:pt x="8030" y="1679"/>
                </a:lnTo>
                <a:lnTo>
                  <a:pt x="8224" y="1703"/>
                </a:lnTo>
                <a:lnTo>
                  <a:pt x="8516" y="1752"/>
                </a:lnTo>
                <a:lnTo>
                  <a:pt x="8833" y="1776"/>
                </a:lnTo>
                <a:lnTo>
                  <a:pt x="8881" y="2117"/>
                </a:lnTo>
                <a:lnTo>
                  <a:pt x="8857" y="2117"/>
                </a:lnTo>
                <a:lnTo>
                  <a:pt x="8711" y="2068"/>
                </a:lnTo>
                <a:lnTo>
                  <a:pt x="8565" y="2020"/>
                </a:lnTo>
                <a:lnTo>
                  <a:pt x="8249" y="1995"/>
                </a:lnTo>
                <a:lnTo>
                  <a:pt x="8005" y="1947"/>
                </a:lnTo>
                <a:lnTo>
                  <a:pt x="7713" y="1947"/>
                </a:lnTo>
                <a:lnTo>
                  <a:pt x="7713" y="1995"/>
                </a:lnTo>
                <a:lnTo>
                  <a:pt x="7689" y="2044"/>
                </a:lnTo>
                <a:lnTo>
                  <a:pt x="7762" y="2166"/>
                </a:lnTo>
                <a:lnTo>
                  <a:pt x="7835" y="2239"/>
                </a:lnTo>
                <a:lnTo>
                  <a:pt x="7957" y="2287"/>
                </a:lnTo>
                <a:lnTo>
                  <a:pt x="8078" y="2336"/>
                </a:lnTo>
                <a:lnTo>
                  <a:pt x="8419" y="2409"/>
                </a:lnTo>
                <a:lnTo>
                  <a:pt x="8760" y="2458"/>
                </a:lnTo>
                <a:lnTo>
                  <a:pt x="8833" y="2458"/>
                </a:lnTo>
                <a:lnTo>
                  <a:pt x="8881" y="2433"/>
                </a:lnTo>
                <a:lnTo>
                  <a:pt x="8930" y="2409"/>
                </a:lnTo>
                <a:lnTo>
                  <a:pt x="8954" y="2385"/>
                </a:lnTo>
                <a:lnTo>
                  <a:pt x="9027" y="2506"/>
                </a:lnTo>
                <a:lnTo>
                  <a:pt x="9076" y="2579"/>
                </a:lnTo>
                <a:lnTo>
                  <a:pt x="9125" y="2604"/>
                </a:lnTo>
                <a:lnTo>
                  <a:pt x="9198" y="2628"/>
                </a:lnTo>
                <a:lnTo>
                  <a:pt x="9246" y="2628"/>
                </a:lnTo>
                <a:lnTo>
                  <a:pt x="9490" y="2701"/>
                </a:lnTo>
                <a:lnTo>
                  <a:pt x="9733" y="2798"/>
                </a:lnTo>
                <a:lnTo>
                  <a:pt x="9952" y="2920"/>
                </a:lnTo>
                <a:lnTo>
                  <a:pt x="10171" y="3066"/>
                </a:lnTo>
                <a:lnTo>
                  <a:pt x="10220" y="3090"/>
                </a:lnTo>
                <a:lnTo>
                  <a:pt x="10268" y="3115"/>
                </a:lnTo>
                <a:lnTo>
                  <a:pt x="10390" y="3115"/>
                </a:lnTo>
                <a:lnTo>
                  <a:pt x="10463" y="3042"/>
                </a:lnTo>
                <a:lnTo>
                  <a:pt x="10512" y="2969"/>
                </a:lnTo>
                <a:lnTo>
                  <a:pt x="10633" y="2896"/>
                </a:lnTo>
                <a:lnTo>
                  <a:pt x="10755" y="2823"/>
                </a:lnTo>
                <a:lnTo>
                  <a:pt x="10950" y="2652"/>
                </a:lnTo>
                <a:lnTo>
                  <a:pt x="11412" y="2312"/>
                </a:lnTo>
                <a:lnTo>
                  <a:pt x="11655" y="2166"/>
                </a:lnTo>
                <a:lnTo>
                  <a:pt x="11899" y="2044"/>
                </a:lnTo>
                <a:lnTo>
                  <a:pt x="11972" y="1995"/>
                </a:lnTo>
                <a:lnTo>
                  <a:pt x="11996" y="1947"/>
                </a:lnTo>
                <a:lnTo>
                  <a:pt x="12093" y="2020"/>
                </a:lnTo>
                <a:lnTo>
                  <a:pt x="12385" y="2239"/>
                </a:lnTo>
                <a:lnTo>
                  <a:pt x="12653" y="2458"/>
                </a:lnTo>
                <a:lnTo>
                  <a:pt x="12872" y="2701"/>
                </a:lnTo>
                <a:lnTo>
                  <a:pt x="13091" y="2944"/>
                </a:lnTo>
                <a:lnTo>
                  <a:pt x="13188" y="3066"/>
                </a:lnTo>
                <a:lnTo>
                  <a:pt x="13286" y="3188"/>
                </a:lnTo>
                <a:lnTo>
                  <a:pt x="13115" y="3382"/>
                </a:lnTo>
                <a:lnTo>
                  <a:pt x="12896" y="3188"/>
                </a:lnTo>
                <a:lnTo>
                  <a:pt x="12677" y="2993"/>
                </a:lnTo>
                <a:lnTo>
                  <a:pt x="12580" y="2920"/>
                </a:lnTo>
                <a:lnTo>
                  <a:pt x="12458" y="2871"/>
                </a:lnTo>
                <a:lnTo>
                  <a:pt x="12337" y="2823"/>
                </a:lnTo>
                <a:lnTo>
                  <a:pt x="12215" y="2798"/>
                </a:lnTo>
                <a:lnTo>
                  <a:pt x="12166" y="2823"/>
                </a:lnTo>
                <a:lnTo>
                  <a:pt x="12142" y="2847"/>
                </a:lnTo>
                <a:lnTo>
                  <a:pt x="12118" y="2896"/>
                </a:lnTo>
                <a:lnTo>
                  <a:pt x="12142" y="2944"/>
                </a:lnTo>
                <a:lnTo>
                  <a:pt x="12215" y="3042"/>
                </a:lnTo>
                <a:lnTo>
                  <a:pt x="12288" y="3115"/>
                </a:lnTo>
                <a:lnTo>
                  <a:pt x="12458" y="3261"/>
                </a:lnTo>
                <a:lnTo>
                  <a:pt x="12677" y="3480"/>
                </a:lnTo>
                <a:lnTo>
                  <a:pt x="12896" y="3650"/>
                </a:lnTo>
                <a:lnTo>
                  <a:pt x="12921" y="3650"/>
                </a:lnTo>
                <a:lnTo>
                  <a:pt x="12750" y="3869"/>
                </a:lnTo>
                <a:lnTo>
                  <a:pt x="12653" y="3747"/>
                </a:lnTo>
                <a:lnTo>
                  <a:pt x="12531" y="3626"/>
                </a:lnTo>
                <a:lnTo>
                  <a:pt x="12458" y="3528"/>
                </a:lnTo>
                <a:lnTo>
                  <a:pt x="12361" y="3431"/>
                </a:lnTo>
                <a:lnTo>
                  <a:pt x="12264" y="3334"/>
                </a:lnTo>
                <a:lnTo>
                  <a:pt x="12142" y="3285"/>
                </a:lnTo>
                <a:lnTo>
                  <a:pt x="12118" y="3285"/>
                </a:lnTo>
                <a:lnTo>
                  <a:pt x="12069" y="3309"/>
                </a:lnTo>
                <a:lnTo>
                  <a:pt x="12069" y="3334"/>
                </a:lnTo>
                <a:lnTo>
                  <a:pt x="12069" y="3382"/>
                </a:lnTo>
                <a:lnTo>
                  <a:pt x="12093" y="3504"/>
                </a:lnTo>
                <a:lnTo>
                  <a:pt x="12142" y="3626"/>
                </a:lnTo>
                <a:lnTo>
                  <a:pt x="12288" y="3869"/>
                </a:lnTo>
                <a:lnTo>
                  <a:pt x="12385" y="4039"/>
                </a:lnTo>
                <a:lnTo>
                  <a:pt x="12531" y="4210"/>
                </a:lnTo>
                <a:lnTo>
                  <a:pt x="12434" y="4331"/>
                </a:lnTo>
                <a:lnTo>
                  <a:pt x="12312" y="4526"/>
                </a:lnTo>
                <a:lnTo>
                  <a:pt x="12215" y="4356"/>
                </a:lnTo>
                <a:lnTo>
                  <a:pt x="12069" y="4185"/>
                </a:lnTo>
                <a:lnTo>
                  <a:pt x="11947" y="4015"/>
                </a:lnTo>
                <a:lnTo>
                  <a:pt x="11850" y="3845"/>
                </a:lnTo>
                <a:lnTo>
                  <a:pt x="11801" y="3796"/>
                </a:lnTo>
                <a:lnTo>
                  <a:pt x="11753" y="3772"/>
                </a:lnTo>
                <a:lnTo>
                  <a:pt x="11680" y="3772"/>
                </a:lnTo>
                <a:lnTo>
                  <a:pt x="11631" y="3845"/>
                </a:lnTo>
                <a:lnTo>
                  <a:pt x="11631" y="3966"/>
                </a:lnTo>
                <a:lnTo>
                  <a:pt x="11655" y="4064"/>
                </a:lnTo>
                <a:lnTo>
                  <a:pt x="11704" y="4185"/>
                </a:lnTo>
                <a:lnTo>
                  <a:pt x="11753" y="4283"/>
                </a:lnTo>
                <a:lnTo>
                  <a:pt x="12118" y="4842"/>
                </a:lnTo>
                <a:lnTo>
                  <a:pt x="12166" y="4891"/>
                </a:lnTo>
                <a:lnTo>
                  <a:pt x="12239" y="4915"/>
                </a:lnTo>
                <a:lnTo>
                  <a:pt x="12264" y="4940"/>
                </a:lnTo>
                <a:lnTo>
                  <a:pt x="12288" y="4964"/>
                </a:lnTo>
                <a:lnTo>
                  <a:pt x="12410" y="5232"/>
                </a:lnTo>
                <a:lnTo>
                  <a:pt x="12458" y="5524"/>
                </a:lnTo>
                <a:lnTo>
                  <a:pt x="12483" y="5694"/>
                </a:lnTo>
                <a:lnTo>
                  <a:pt x="12507" y="5864"/>
                </a:lnTo>
                <a:lnTo>
                  <a:pt x="12507" y="6035"/>
                </a:lnTo>
                <a:lnTo>
                  <a:pt x="12531" y="6205"/>
                </a:lnTo>
                <a:lnTo>
                  <a:pt x="12580" y="6278"/>
                </a:lnTo>
                <a:lnTo>
                  <a:pt x="12629" y="6302"/>
                </a:lnTo>
                <a:lnTo>
                  <a:pt x="12702" y="6327"/>
                </a:lnTo>
                <a:lnTo>
                  <a:pt x="12775" y="6327"/>
                </a:lnTo>
                <a:lnTo>
                  <a:pt x="12994" y="6400"/>
                </a:lnTo>
                <a:lnTo>
                  <a:pt x="13213" y="6424"/>
                </a:lnTo>
                <a:lnTo>
                  <a:pt x="13651" y="6473"/>
                </a:lnTo>
                <a:lnTo>
                  <a:pt x="13967" y="6521"/>
                </a:lnTo>
                <a:lnTo>
                  <a:pt x="14283" y="6570"/>
                </a:lnTo>
                <a:lnTo>
                  <a:pt x="14502" y="6643"/>
                </a:lnTo>
                <a:lnTo>
                  <a:pt x="14600" y="6692"/>
                </a:lnTo>
                <a:lnTo>
                  <a:pt x="14697" y="6692"/>
                </a:lnTo>
                <a:lnTo>
                  <a:pt x="14673" y="6959"/>
                </a:lnTo>
                <a:lnTo>
                  <a:pt x="14648" y="7227"/>
                </a:lnTo>
                <a:lnTo>
                  <a:pt x="14673" y="7738"/>
                </a:lnTo>
                <a:lnTo>
                  <a:pt x="14648" y="8176"/>
                </a:lnTo>
                <a:lnTo>
                  <a:pt x="14648" y="8395"/>
                </a:lnTo>
                <a:lnTo>
                  <a:pt x="14673" y="8614"/>
                </a:lnTo>
                <a:lnTo>
                  <a:pt x="14454" y="8638"/>
                </a:lnTo>
                <a:lnTo>
                  <a:pt x="14454" y="8638"/>
                </a:lnTo>
                <a:lnTo>
                  <a:pt x="14478" y="8541"/>
                </a:lnTo>
                <a:lnTo>
                  <a:pt x="14478" y="8443"/>
                </a:lnTo>
                <a:lnTo>
                  <a:pt x="14454" y="8249"/>
                </a:lnTo>
                <a:lnTo>
                  <a:pt x="14405" y="7981"/>
                </a:lnTo>
                <a:lnTo>
                  <a:pt x="14381" y="7884"/>
                </a:lnTo>
                <a:lnTo>
                  <a:pt x="14332" y="7762"/>
                </a:lnTo>
                <a:lnTo>
                  <a:pt x="14308" y="7738"/>
                </a:lnTo>
                <a:lnTo>
                  <a:pt x="14283" y="7713"/>
                </a:lnTo>
                <a:lnTo>
                  <a:pt x="14235" y="7738"/>
                </a:lnTo>
                <a:lnTo>
                  <a:pt x="14210" y="7762"/>
                </a:lnTo>
                <a:lnTo>
                  <a:pt x="14162" y="7884"/>
                </a:lnTo>
                <a:lnTo>
                  <a:pt x="14137" y="7981"/>
                </a:lnTo>
                <a:lnTo>
                  <a:pt x="14113" y="8249"/>
                </a:lnTo>
                <a:lnTo>
                  <a:pt x="14113" y="8468"/>
                </a:lnTo>
                <a:lnTo>
                  <a:pt x="14137" y="8565"/>
                </a:lnTo>
                <a:lnTo>
                  <a:pt x="14186" y="8662"/>
                </a:lnTo>
                <a:lnTo>
                  <a:pt x="13797" y="8687"/>
                </a:lnTo>
                <a:lnTo>
                  <a:pt x="13699" y="8687"/>
                </a:lnTo>
                <a:lnTo>
                  <a:pt x="13748" y="8589"/>
                </a:lnTo>
                <a:lnTo>
                  <a:pt x="13797" y="8346"/>
                </a:lnTo>
                <a:lnTo>
                  <a:pt x="13845" y="8103"/>
                </a:lnTo>
                <a:lnTo>
                  <a:pt x="13870" y="7835"/>
                </a:lnTo>
                <a:lnTo>
                  <a:pt x="13845" y="7762"/>
                </a:lnTo>
                <a:lnTo>
                  <a:pt x="13772" y="7713"/>
                </a:lnTo>
                <a:lnTo>
                  <a:pt x="13699" y="7713"/>
                </a:lnTo>
                <a:lnTo>
                  <a:pt x="13651" y="7762"/>
                </a:lnTo>
                <a:lnTo>
                  <a:pt x="13626" y="7811"/>
                </a:lnTo>
                <a:lnTo>
                  <a:pt x="13480" y="8273"/>
                </a:lnTo>
                <a:lnTo>
                  <a:pt x="13407" y="8492"/>
                </a:lnTo>
                <a:lnTo>
                  <a:pt x="13407" y="8614"/>
                </a:lnTo>
                <a:lnTo>
                  <a:pt x="13407" y="8662"/>
                </a:lnTo>
                <a:lnTo>
                  <a:pt x="13432" y="8711"/>
                </a:lnTo>
                <a:lnTo>
                  <a:pt x="13237" y="8711"/>
                </a:lnTo>
                <a:lnTo>
                  <a:pt x="13042" y="8735"/>
                </a:lnTo>
                <a:lnTo>
                  <a:pt x="13091" y="8443"/>
                </a:lnTo>
                <a:lnTo>
                  <a:pt x="13115" y="8176"/>
                </a:lnTo>
                <a:lnTo>
                  <a:pt x="13091" y="8030"/>
                </a:lnTo>
                <a:lnTo>
                  <a:pt x="13067" y="7908"/>
                </a:lnTo>
                <a:lnTo>
                  <a:pt x="13042" y="7859"/>
                </a:lnTo>
                <a:lnTo>
                  <a:pt x="13018" y="7835"/>
                </a:lnTo>
                <a:lnTo>
                  <a:pt x="12969" y="7835"/>
                </a:lnTo>
                <a:lnTo>
                  <a:pt x="12921" y="7859"/>
                </a:lnTo>
                <a:lnTo>
                  <a:pt x="12848" y="7957"/>
                </a:lnTo>
                <a:lnTo>
                  <a:pt x="12823" y="8054"/>
                </a:lnTo>
                <a:lnTo>
                  <a:pt x="12750" y="8273"/>
                </a:lnTo>
                <a:lnTo>
                  <a:pt x="12604" y="8906"/>
                </a:lnTo>
                <a:lnTo>
                  <a:pt x="12604" y="8954"/>
                </a:lnTo>
                <a:lnTo>
                  <a:pt x="12629" y="9027"/>
                </a:lnTo>
                <a:lnTo>
                  <a:pt x="12507" y="9271"/>
                </a:lnTo>
                <a:lnTo>
                  <a:pt x="12385" y="9514"/>
                </a:lnTo>
                <a:lnTo>
                  <a:pt x="12288" y="9660"/>
                </a:lnTo>
                <a:lnTo>
                  <a:pt x="12191" y="9806"/>
                </a:lnTo>
                <a:lnTo>
                  <a:pt x="11996" y="10049"/>
                </a:lnTo>
                <a:lnTo>
                  <a:pt x="11947" y="10122"/>
                </a:lnTo>
                <a:lnTo>
                  <a:pt x="11947" y="10171"/>
                </a:lnTo>
                <a:lnTo>
                  <a:pt x="11972" y="10244"/>
                </a:lnTo>
                <a:lnTo>
                  <a:pt x="11996" y="10293"/>
                </a:lnTo>
                <a:lnTo>
                  <a:pt x="12045" y="10341"/>
                </a:lnTo>
                <a:lnTo>
                  <a:pt x="12166" y="10341"/>
                </a:lnTo>
                <a:lnTo>
                  <a:pt x="12239" y="10317"/>
                </a:lnTo>
                <a:lnTo>
                  <a:pt x="12337" y="10487"/>
                </a:lnTo>
                <a:lnTo>
                  <a:pt x="12483" y="10633"/>
                </a:lnTo>
                <a:lnTo>
                  <a:pt x="12726" y="10950"/>
                </a:lnTo>
                <a:lnTo>
                  <a:pt x="12994" y="11339"/>
                </a:lnTo>
                <a:lnTo>
                  <a:pt x="13237" y="11728"/>
                </a:lnTo>
                <a:lnTo>
                  <a:pt x="13067" y="11947"/>
                </a:lnTo>
                <a:lnTo>
                  <a:pt x="12872" y="12166"/>
                </a:lnTo>
                <a:lnTo>
                  <a:pt x="12483" y="12556"/>
                </a:lnTo>
                <a:lnTo>
                  <a:pt x="12191" y="12848"/>
                </a:lnTo>
                <a:lnTo>
                  <a:pt x="12045" y="12994"/>
                </a:lnTo>
                <a:lnTo>
                  <a:pt x="11923" y="13164"/>
                </a:lnTo>
                <a:lnTo>
                  <a:pt x="11704" y="13018"/>
                </a:lnTo>
                <a:lnTo>
                  <a:pt x="11874" y="12945"/>
                </a:lnTo>
                <a:lnTo>
                  <a:pt x="12020" y="12848"/>
                </a:lnTo>
                <a:lnTo>
                  <a:pt x="12288" y="12677"/>
                </a:lnTo>
                <a:lnTo>
                  <a:pt x="12337" y="12629"/>
                </a:lnTo>
                <a:lnTo>
                  <a:pt x="12361" y="12580"/>
                </a:lnTo>
                <a:lnTo>
                  <a:pt x="12361" y="12507"/>
                </a:lnTo>
                <a:lnTo>
                  <a:pt x="12337" y="12458"/>
                </a:lnTo>
                <a:lnTo>
                  <a:pt x="12312" y="12434"/>
                </a:lnTo>
                <a:lnTo>
                  <a:pt x="12264" y="12385"/>
                </a:lnTo>
                <a:lnTo>
                  <a:pt x="12191" y="12385"/>
                </a:lnTo>
                <a:lnTo>
                  <a:pt x="12118" y="12410"/>
                </a:lnTo>
                <a:lnTo>
                  <a:pt x="11899" y="12531"/>
                </a:lnTo>
                <a:lnTo>
                  <a:pt x="11655" y="12677"/>
                </a:lnTo>
                <a:lnTo>
                  <a:pt x="11388" y="12799"/>
                </a:lnTo>
                <a:lnTo>
                  <a:pt x="11266" y="12726"/>
                </a:lnTo>
                <a:lnTo>
                  <a:pt x="11315" y="12702"/>
                </a:lnTo>
                <a:lnTo>
                  <a:pt x="11534" y="12556"/>
                </a:lnTo>
                <a:lnTo>
                  <a:pt x="11631" y="12458"/>
                </a:lnTo>
                <a:lnTo>
                  <a:pt x="11704" y="12337"/>
                </a:lnTo>
                <a:lnTo>
                  <a:pt x="11728" y="12288"/>
                </a:lnTo>
                <a:lnTo>
                  <a:pt x="11728" y="12239"/>
                </a:lnTo>
                <a:lnTo>
                  <a:pt x="11704" y="12166"/>
                </a:lnTo>
                <a:lnTo>
                  <a:pt x="11680" y="12118"/>
                </a:lnTo>
                <a:lnTo>
                  <a:pt x="11631" y="12093"/>
                </a:lnTo>
                <a:lnTo>
                  <a:pt x="11582" y="12069"/>
                </a:lnTo>
                <a:lnTo>
                  <a:pt x="11534" y="12069"/>
                </a:lnTo>
                <a:lnTo>
                  <a:pt x="11461" y="12093"/>
                </a:lnTo>
                <a:lnTo>
                  <a:pt x="11290" y="12264"/>
                </a:lnTo>
                <a:lnTo>
                  <a:pt x="11096" y="12410"/>
                </a:lnTo>
                <a:lnTo>
                  <a:pt x="10974" y="12507"/>
                </a:lnTo>
                <a:lnTo>
                  <a:pt x="10731" y="12288"/>
                </a:lnTo>
                <a:lnTo>
                  <a:pt x="10950" y="12142"/>
                </a:lnTo>
                <a:lnTo>
                  <a:pt x="11071" y="12069"/>
                </a:lnTo>
                <a:lnTo>
                  <a:pt x="11193" y="11996"/>
                </a:lnTo>
                <a:lnTo>
                  <a:pt x="11242" y="11947"/>
                </a:lnTo>
                <a:lnTo>
                  <a:pt x="11266" y="11899"/>
                </a:lnTo>
                <a:lnTo>
                  <a:pt x="11290" y="11826"/>
                </a:lnTo>
                <a:lnTo>
                  <a:pt x="11290" y="11753"/>
                </a:lnTo>
                <a:lnTo>
                  <a:pt x="11266" y="11704"/>
                </a:lnTo>
                <a:lnTo>
                  <a:pt x="11217" y="11680"/>
                </a:lnTo>
                <a:lnTo>
                  <a:pt x="11096" y="11680"/>
                </a:lnTo>
                <a:lnTo>
                  <a:pt x="10974" y="11753"/>
                </a:lnTo>
                <a:lnTo>
                  <a:pt x="10877" y="11801"/>
                </a:lnTo>
                <a:lnTo>
                  <a:pt x="10633" y="11947"/>
                </a:lnTo>
                <a:lnTo>
                  <a:pt x="10390" y="12093"/>
                </a:lnTo>
                <a:lnTo>
                  <a:pt x="10293" y="12069"/>
                </a:lnTo>
                <a:lnTo>
                  <a:pt x="10147" y="12069"/>
                </a:lnTo>
                <a:lnTo>
                  <a:pt x="10098" y="12118"/>
                </a:lnTo>
                <a:lnTo>
                  <a:pt x="9952" y="12118"/>
                </a:lnTo>
                <a:lnTo>
                  <a:pt x="9855" y="12191"/>
                </a:lnTo>
                <a:lnTo>
                  <a:pt x="9733" y="12264"/>
                </a:lnTo>
                <a:lnTo>
                  <a:pt x="9587" y="12312"/>
                </a:lnTo>
                <a:lnTo>
                  <a:pt x="9319" y="12385"/>
                </a:lnTo>
                <a:lnTo>
                  <a:pt x="9198" y="12434"/>
                </a:lnTo>
                <a:lnTo>
                  <a:pt x="9100" y="12507"/>
                </a:lnTo>
                <a:lnTo>
                  <a:pt x="8979" y="12507"/>
                </a:lnTo>
                <a:lnTo>
                  <a:pt x="8930" y="12556"/>
                </a:lnTo>
                <a:lnTo>
                  <a:pt x="8906" y="12604"/>
                </a:lnTo>
                <a:lnTo>
                  <a:pt x="8906" y="12629"/>
                </a:lnTo>
                <a:lnTo>
                  <a:pt x="8857" y="12629"/>
                </a:lnTo>
                <a:lnTo>
                  <a:pt x="8735" y="12677"/>
                </a:lnTo>
                <a:lnTo>
                  <a:pt x="8638" y="12726"/>
                </a:lnTo>
                <a:lnTo>
                  <a:pt x="8419" y="12848"/>
                </a:lnTo>
                <a:lnTo>
                  <a:pt x="8297" y="12872"/>
                </a:lnTo>
                <a:lnTo>
                  <a:pt x="8200" y="12896"/>
                </a:lnTo>
                <a:lnTo>
                  <a:pt x="8103" y="12921"/>
                </a:lnTo>
                <a:lnTo>
                  <a:pt x="8005" y="12945"/>
                </a:lnTo>
                <a:lnTo>
                  <a:pt x="7957" y="13018"/>
                </a:lnTo>
                <a:lnTo>
                  <a:pt x="7981" y="13067"/>
                </a:lnTo>
                <a:lnTo>
                  <a:pt x="8030" y="13140"/>
                </a:lnTo>
                <a:lnTo>
                  <a:pt x="8127" y="13188"/>
                </a:lnTo>
                <a:lnTo>
                  <a:pt x="8224" y="13213"/>
                </a:lnTo>
                <a:lnTo>
                  <a:pt x="8346" y="13188"/>
                </a:lnTo>
                <a:lnTo>
                  <a:pt x="8468" y="13164"/>
                </a:lnTo>
                <a:lnTo>
                  <a:pt x="8589" y="13115"/>
                </a:lnTo>
                <a:lnTo>
                  <a:pt x="8833" y="12994"/>
                </a:lnTo>
                <a:lnTo>
                  <a:pt x="8808" y="13115"/>
                </a:lnTo>
                <a:lnTo>
                  <a:pt x="8638" y="13213"/>
                </a:lnTo>
                <a:lnTo>
                  <a:pt x="8443" y="13310"/>
                </a:lnTo>
                <a:lnTo>
                  <a:pt x="8224" y="13383"/>
                </a:lnTo>
                <a:lnTo>
                  <a:pt x="8127" y="13432"/>
                </a:lnTo>
                <a:lnTo>
                  <a:pt x="8054" y="13480"/>
                </a:lnTo>
                <a:lnTo>
                  <a:pt x="8030" y="13553"/>
                </a:lnTo>
                <a:lnTo>
                  <a:pt x="8054" y="13602"/>
                </a:lnTo>
                <a:lnTo>
                  <a:pt x="8103" y="13651"/>
                </a:lnTo>
                <a:lnTo>
                  <a:pt x="8176" y="13675"/>
                </a:lnTo>
                <a:lnTo>
                  <a:pt x="8297" y="13699"/>
                </a:lnTo>
                <a:lnTo>
                  <a:pt x="8443" y="13651"/>
                </a:lnTo>
                <a:lnTo>
                  <a:pt x="8589" y="13626"/>
                </a:lnTo>
                <a:lnTo>
                  <a:pt x="8760" y="13553"/>
                </a:lnTo>
                <a:lnTo>
                  <a:pt x="8711" y="13797"/>
                </a:lnTo>
                <a:lnTo>
                  <a:pt x="8711" y="13821"/>
                </a:lnTo>
                <a:lnTo>
                  <a:pt x="8662" y="13845"/>
                </a:lnTo>
                <a:lnTo>
                  <a:pt x="8419" y="13918"/>
                </a:lnTo>
                <a:lnTo>
                  <a:pt x="8176" y="13991"/>
                </a:lnTo>
                <a:lnTo>
                  <a:pt x="8030" y="14016"/>
                </a:lnTo>
                <a:lnTo>
                  <a:pt x="7957" y="14040"/>
                </a:lnTo>
                <a:lnTo>
                  <a:pt x="7957" y="14089"/>
                </a:lnTo>
                <a:lnTo>
                  <a:pt x="7932" y="14113"/>
                </a:lnTo>
                <a:lnTo>
                  <a:pt x="7932" y="14162"/>
                </a:lnTo>
                <a:lnTo>
                  <a:pt x="7957" y="14186"/>
                </a:lnTo>
                <a:lnTo>
                  <a:pt x="8030" y="14235"/>
                </a:lnTo>
                <a:lnTo>
                  <a:pt x="8127" y="14259"/>
                </a:lnTo>
                <a:lnTo>
                  <a:pt x="8224" y="14283"/>
                </a:lnTo>
                <a:lnTo>
                  <a:pt x="8322" y="14283"/>
                </a:lnTo>
                <a:lnTo>
                  <a:pt x="8419" y="14259"/>
                </a:lnTo>
                <a:lnTo>
                  <a:pt x="8614" y="14210"/>
                </a:lnTo>
                <a:lnTo>
                  <a:pt x="8614" y="14210"/>
                </a:lnTo>
                <a:lnTo>
                  <a:pt x="8589" y="14381"/>
                </a:lnTo>
                <a:lnTo>
                  <a:pt x="8589" y="14575"/>
                </a:lnTo>
                <a:lnTo>
                  <a:pt x="8103" y="14575"/>
                </a:lnTo>
                <a:lnTo>
                  <a:pt x="7616" y="14624"/>
                </a:lnTo>
                <a:lnTo>
                  <a:pt x="6765" y="14624"/>
                </a:lnTo>
                <a:lnTo>
                  <a:pt x="6765" y="14405"/>
                </a:lnTo>
                <a:lnTo>
                  <a:pt x="6740" y="14162"/>
                </a:lnTo>
                <a:lnTo>
                  <a:pt x="6692" y="13748"/>
                </a:lnTo>
                <a:lnTo>
                  <a:pt x="6643" y="13432"/>
                </a:lnTo>
                <a:lnTo>
                  <a:pt x="6570" y="13042"/>
                </a:lnTo>
                <a:lnTo>
                  <a:pt x="6521" y="12848"/>
                </a:lnTo>
                <a:lnTo>
                  <a:pt x="6448" y="12702"/>
                </a:lnTo>
                <a:lnTo>
                  <a:pt x="6351" y="12556"/>
                </a:lnTo>
                <a:lnTo>
                  <a:pt x="6302" y="12531"/>
                </a:lnTo>
                <a:lnTo>
                  <a:pt x="6229" y="12483"/>
                </a:lnTo>
                <a:lnTo>
                  <a:pt x="6156" y="12483"/>
                </a:lnTo>
                <a:lnTo>
                  <a:pt x="6083" y="12507"/>
                </a:lnTo>
                <a:lnTo>
                  <a:pt x="5864" y="12434"/>
                </a:lnTo>
                <a:lnTo>
                  <a:pt x="5670" y="12385"/>
                </a:lnTo>
                <a:lnTo>
                  <a:pt x="5524" y="12312"/>
                </a:lnTo>
                <a:lnTo>
                  <a:pt x="5378" y="12239"/>
                </a:lnTo>
                <a:lnTo>
                  <a:pt x="5232" y="12166"/>
                </a:lnTo>
                <a:lnTo>
                  <a:pt x="5086" y="12118"/>
                </a:lnTo>
                <a:lnTo>
                  <a:pt x="5013" y="12045"/>
                </a:lnTo>
                <a:lnTo>
                  <a:pt x="4940" y="11996"/>
                </a:lnTo>
                <a:lnTo>
                  <a:pt x="4842" y="11996"/>
                </a:lnTo>
                <a:lnTo>
                  <a:pt x="4794" y="12020"/>
                </a:lnTo>
                <a:lnTo>
                  <a:pt x="4745" y="12069"/>
                </a:lnTo>
                <a:lnTo>
                  <a:pt x="4429" y="11923"/>
                </a:lnTo>
                <a:lnTo>
                  <a:pt x="4210" y="11826"/>
                </a:lnTo>
                <a:lnTo>
                  <a:pt x="4112" y="11801"/>
                </a:lnTo>
                <a:lnTo>
                  <a:pt x="4064" y="11801"/>
                </a:lnTo>
                <a:lnTo>
                  <a:pt x="4015" y="11826"/>
                </a:lnTo>
                <a:lnTo>
                  <a:pt x="3966" y="11850"/>
                </a:lnTo>
                <a:lnTo>
                  <a:pt x="3966" y="11899"/>
                </a:lnTo>
                <a:lnTo>
                  <a:pt x="3966" y="11947"/>
                </a:lnTo>
                <a:lnTo>
                  <a:pt x="3991" y="12020"/>
                </a:lnTo>
                <a:lnTo>
                  <a:pt x="4088" y="12093"/>
                </a:lnTo>
                <a:lnTo>
                  <a:pt x="4307" y="12239"/>
                </a:lnTo>
                <a:lnTo>
                  <a:pt x="4477" y="12361"/>
                </a:lnTo>
                <a:lnTo>
                  <a:pt x="4356" y="12507"/>
                </a:lnTo>
                <a:lnTo>
                  <a:pt x="4331" y="12434"/>
                </a:lnTo>
                <a:lnTo>
                  <a:pt x="4283" y="12385"/>
                </a:lnTo>
                <a:lnTo>
                  <a:pt x="4185" y="12337"/>
                </a:lnTo>
                <a:lnTo>
                  <a:pt x="4088" y="12337"/>
                </a:lnTo>
                <a:lnTo>
                  <a:pt x="3942" y="12312"/>
                </a:lnTo>
                <a:lnTo>
                  <a:pt x="3820" y="12264"/>
                </a:lnTo>
                <a:lnTo>
                  <a:pt x="3723" y="12191"/>
                </a:lnTo>
                <a:lnTo>
                  <a:pt x="3601" y="12118"/>
                </a:lnTo>
                <a:lnTo>
                  <a:pt x="3504" y="12045"/>
                </a:lnTo>
                <a:lnTo>
                  <a:pt x="3382" y="11996"/>
                </a:lnTo>
                <a:lnTo>
                  <a:pt x="3334" y="11996"/>
                </a:lnTo>
                <a:lnTo>
                  <a:pt x="3309" y="12020"/>
                </a:lnTo>
                <a:lnTo>
                  <a:pt x="3285" y="12045"/>
                </a:lnTo>
                <a:lnTo>
                  <a:pt x="3285" y="12142"/>
                </a:lnTo>
                <a:lnTo>
                  <a:pt x="3309" y="12215"/>
                </a:lnTo>
                <a:lnTo>
                  <a:pt x="3334" y="12288"/>
                </a:lnTo>
                <a:lnTo>
                  <a:pt x="3382" y="12337"/>
                </a:lnTo>
                <a:lnTo>
                  <a:pt x="3504" y="12458"/>
                </a:lnTo>
                <a:lnTo>
                  <a:pt x="3650" y="12556"/>
                </a:lnTo>
                <a:lnTo>
                  <a:pt x="3747" y="12629"/>
                </a:lnTo>
                <a:lnTo>
                  <a:pt x="3869" y="12677"/>
                </a:lnTo>
                <a:lnTo>
                  <a:pt x="4015" y="12702"/>
                </a:lnTo>
                <a:lnTo>
                  <a:pt x="4137" y="12702"/>
                </a:lnTo>
                <a:lnTo>
                  <a:pt x="3820" y="12969"/>
                </a:lnTo>
                <a:lnTo>
                  <a:pt x="3796" y="12921"/>
                </a:lnTo>
                <a:lnTo>
                  <a:pt x="3772" y="12872"/>
                </a:lnTo>
                <a:lnTo>
                  <a:pt x="3723" y="12848"/>
                </a:lnTo>
                <a:lnTo>
                  <a:pt x="3650" y="12823"/>
                </a:lnTo>
                <a:lnTo>
                  <a:pt x="3553" y="12823"/>
                </a:lnTo>
                <a:lnTo>
                  <a:pt x="3480" y="12799"/>
                </a:lnTo>
                <a:lnTo>
                  <a:pt x="3334" y="12702"/>
                </a:lnTo>
                <a:lnTo>
                  <a:pt x="3188" y="12580"/>
                </a:lnTo>
                <a:lnTo>
                  <a:pt x="3163" y="12556"/>
                </a:lnTo>
                <a:lnTo>
                  <a:pt x="3115" y="12531"/>
                </a:lnTo>
                <a:lnTo>
                  <a:pt x="3066" y="12507"/>
                </a:lnTo>
                <a:lnTo>
                  <a:pt x="3017" y="12483"/>
                </a:lnTo>
                <a:lnTo>
                  <a:pt x="2993" y="12483"/>
                </a:lnTo>
                <a:lnTo>
                  <a:pt x="2969" y="12507"/>
                </a:lnTo>
                <a:lnTo>
                  <a:pt x="2944" y="12604"/>
                </a:lnTo>
                <a:lnTo>
                  <a:pt x="2944" y="12677"/>
                </a:lnTo>
                <a:lnTo>
                  <a:pt x="2944" y="12726"/>
                </a:lnTo>
                <a:lnTo>
                  <a:pt x="2969" y="12799"/>
                </a:lnTo>
                <a:lnTo>
                  <a:pt x="3017" y="12872"/>
                </a:lnTo>
                <a:lnTo>
                  <a:pt x="3115" y="12969"/>
                </a:lnTo>
                <a:lnTo>
                  <a:pt x="3285" y="13115"/>
                </a:lnTo>
                <a:lnTo>
                  <a:pt x="3382" y="13164"/>
                </a:lnTo>
                <a:lnTo>
                  <a:pt x="3504" y="13213"/>
                </a:lnTo>
                <a:lnTo>
                  <a:pt x="3309" y="13310"/>
                </a:lnTo>
                <a:lnTo>
                  <a:pt x="3261" y="13286"/>
                </a:lnTo>
                <a:lnTo>
                  <a:pt x="2896" y="12969"/>
                </a:lnTo>
                <a:lnTo>
                  <a:pt x="2531" y="12629"/>
                </a:lnTo>
                <a:lnTo>
                  <a:pt x="2214" y="12312"/>
                </a:lnTo>
                <a:lnTo>
                  <a:pt x="2068" y="12118"/>
                </a:lnTo>
                <a:lnTo>
                  <a:pt x="1947" y="11947"/>
                </a:lnTo>
                <a:lnTo>
                  <a:pt x="2093" y="11777"/>
                </a:lnTo>
                <a:lnTo>
                  <a:pt x="2214" y="11607"/>
                </a:lnTo>
                <a:lnTo>
                  <a:pt x="2433" y="11242"/>
                </a:lnTo>
                <a:lnTo>
                  <a:pt x="2798" y="10779"/>
                </a:lnTo>
                <a:lnTo>
                  <a:pt x="3139" y="10317"/>
                </a:lnTo>
                <a:lnTo>
                  <a:pt x="3163" y="10293"/>
                </a:lnTo>
                <a:lnTo>
                  <a:pt x="3236" y="10244"/>
                </a:lnTo>
                <a:lnTo>
                  <a:pt x="3285" y="10147"/>
                </a:lnTo>
                <a:lnTo>
                  <a:pt x="3285" y="10074"/>
                </a:lnTo>
                <a:lnTo>
                  <a:pt x="3261" y="10025"/>
                </a:lnTo>
                <a:lnTo>
                  <a:pt x="3212" y="9976"/>
                </a:lnTo>
                <a:lnTo>
                  <a:pt x="3090" y="9855"/>
                </a:lnTo>
                <a:lnTo>
                  <a:pt x="2969" y="9709"/>
                </a:lnTo>
                <a:lnTo>
                  <a:pt x="2750" y="9441"/>
                </a:lnTo>
                <a:lnTo>
                  <a:pt x="2628" y="9246"/>
                </a:lnTo>
                <a:lnTo>
                  <a:pt x="2628" y="9222"/>
                </a:lnTo>
                <a:lnTo>
                  <a:pt x="2628" y="9149"/>
                </a:lnTo>
                <a:lnTo>
                  <a:pt x="2604" y="9076"/>
                </a:lnTo>
                <a:lnTo>
                  <a:pt x="2579" y="9003"/>
                </a:lnTo>
                <a:lnTo>
                  <a:pt x="2506" y="8954"/>
                </a:lnTo>
                <a:lnTo>
                  <a:pt x="2409" y="8930"/>
                </a:lnTo>
                <a:lnTo>
                  <a:pt x="1460" y="8881"/>
                </a:lnTo>
                <a:lnTo>
                  <a:pt x="998" y="8808"/>
                </a:lnTo>
                <a:lnTo>
                  <a:pt x="754" y="8784"/>
                </a:lnTo>
                <a:lnTo>
                  <a:pt x="535" y="8711"/>
                </a:lnTo>
                <a:lnTo>
                  <a:pt x="535" y="8614"/>
                </a:lnTo>
                <a:lnTo>
                  <a:pt x="511" y="8492"/>
                </a:lnTo>
                <a:lnTo>
                  <a:pt x="462" y="8273"/>
                </a:lnTo>
                <a:lnTo>
                  <a:pt x="462" y="7908"/>
                </a:lnTo>
                <a:lnTo>
                  <a:pt x="462" y="7567"/>
                </a:lnTo>
                <a:lnTo>
                  <a:pt x="511" y="7105"/>
                </a:lnTo>
                <a:lnTo>
                  <a:pt x="535" y="6862"/>
                </a:lnTo>
                <a:lnTo>
                  <a:pt x="535" y="6740"/>
                </a:lnTo>
                <a:lnTo>
                  <a:pt x="511" y="6619"/>
                </a:lnTo>
                <a:lnTo>
                  <a:pt x="681" y="6570"/>
                </a:lnTo>
                <a:lnTo>
                  <a:pt x="1046" y="6497"/>
                </a:lnTo>
                <a:lnTo>
                  <a:pt x="949" y="6643"/>
                </a:lnTo>
                <a:lnTo>
                  <a:pt x="876" y="6789"/>
                </a:lnTo>
                <a:lnTo>
                  <a:pt x="754" y="7105"/>
                </a:lnTo>
                <a:lnTo>
                  <a:pt x="754" y="7203"/>
                </a:lnTo>
                <a:lnTo>
                  <a:pt x="779" y="7227"/>
                </a:lnTo>
                <a:lnTo>
                  <a:pt x="803" y="7276"/>
                </a:lnTo>
                <a:lnTo>
                  <a:pt x="876" y="7324"/>
                </a:lnTo>
                <a:lnTo>
                  <a:pt x="973" y="7324"/>
                </a:lnTo>
                <a:lnTo>
                  <a:pt x="1022" y="7300"/>
                </a:lnTo>
                <a:lnTo>
                  <a:pt x="1046" y="7276"/>
                </a:lnTo>
                <a:lnTo>
                  <a:pt x="1095" y="7203"/>
                </a:lnTo>
                <a:lnTo>
                  <a:pt x="1168" y="6984"/>
                </a:lnTo>
                <a:lnTo>
                  <a:pt x="1265" y="6765"/>
                </a:lnTo>
                <a:lnTo>
                  <a:pt x="1338" y="6619"/>
                </a:lnTo>
                <a:lnTo>
                  <a:pt x="1436" y="6448"/>
                </a:lnTo>
                <a:lnTo>
                  <a:pt x="1606" y="6424"/>
                </a:lnTo>
                <a:lnTo>
                  <a:pt x="1509" y="6570"/>
                </a:lnTo>
                <a:lnTo>
                  <a:pt x="1436" y="6740"/>
                </a:lnTo>
                <a:lnTo>
                  <a:pt x="1387" y="6911"/>
                </a:lnTo>
                <a:lnTo>
                  <a:pt x="1338" y="7057"/>
                </a:lnTo>
                <a:lnTo>
                  <a:pt x="1338" y="7105"/>
                </a:lnTo>
                <a:lnTo>
                  <a:pt x="1363" y="7154"/>
                </a:lnTo>
                <a:lnTo>
                  <a:pt x="1387" y="7203"/>
                </a:lnTo>
                <a:lnTo>
                  <a:pt x="1436" y="7251"/>
                </a:lnTo>
                <a:lnTo>
                  <a:pt x="1484" y="7276"/>
                </a:lnTo>
                <a:lnTo>
                  <a:pt x="1557" y="7276"/>
                </a:lnTo>
                <a:lnTo>
                  <a:pt x="1630" y="7227"/>
                </a:lnTo>
                <a:lnTo>
                  <a:pt x="1679" y="7178"/>
                </a:lnTo>
                <a:lnTo>
                  <a:pt x="1679" y="7154"/>
                </a:lnTo>
                <a:lnTo>
                  <a:pt x="1728" y="6935"/>
                </a:lnTo>
                <a:lnTo>
                  <a:pt x="1801" y="6716"/>
                </a:lnTo>
                <a:lnTo>
                  <a:pt x="1898" y="6570"/>
                </a:lnTo>
                <a:lnTo>
                  <a:pt x="1947" y="6424"/>
                </a:lnTo>
                <a:lnTo>
                  <a:pt x="2093" y="6424"/>
                </a:lnTo>
                <a:lnTo>
                  <a:pt x="2044" y="6546"/>
                </a:lnTo>
                <a:lnTo>
                  <a:pt x="1947" y="6813"/>
                </a:lnTo>
                <a:lnTo>
                  <a:pt x="1922" y="6935"/>
                </a:lnTo>
                <a:lnTo>
                  <a:pt x="1898" y="7057"/>
                </a:lnTo>
                <a:lnTo>
                  <a:pt x="1922" y="7105"/>
                </a:lnTo>
                <a:lnTo>
                  <a:pt x="1947" y="7154"/>
                </a:lnTo>
                <a:lnTo>
                  <a:pt x="2020" y="7203"/>
                </a:lnTo>
                <a:lnTo>
                  <a:pt x="2117" y="7203"/>
                </a:lnTo>
                <a:lnTo>
                  <a:pt x="2166" y="7178"/>
                </a:lnTo>
                <a:lnTo>
                  <a:pt x="2190" y="7130"/>
                </a:lnTo>
                <a:lnTo>
                  <a:pt x="2239" y="6935"/>
                </a:lnTo>
                <a:lnTo>
                  <a:pt x="2287" y="6716"/>
                </a:lnTo>
                <a:lnTo>
                  <a:pt x="2336" y="6546"/>
                </a:lnTo>
                <a:lnTo>
                  <a:pt x="2360" y="6400"/>
                </a:lnTo>
                <a:lnTo>
                  <a:pt x="2482" y="6375"/>
                </a:lnTo>
                <a:lnTo>
                  <a:pt x="2531" y="6351"/>
                </a:lnTo>
                <a:lnTo>
                  <a:pt x="2579" y="6302"/>
                </a:lnTo>
                <a:lnTo>
                  <a:pt x="2604" y="6254"/>
                </a:lnTo>
                <a:lnTo>
                  <a:pt x="2604" y="6205"/>
                </a:lnTo>
                <a:lnTo>
                  <a:pt x="2652" y="6132"/>
                </a:lnTo>
                <a:lnTo>
                  <a:pt x="2677" y="6059"/>
                </a:lnTo>
                <a:lnTo>
                  <a:pt x="2677" y="5913"/>
                </a:lnTo>
                <a:lnTo>
                  <a:pt x="2701" y="5767"/>
                </a:lnTo>
                <a:lnTo>
                  <a:pt x="2798" y="5499"/>
                </a:lnTo>
                <a:lnTo>
                  <a:pt x="2993" y="4964"/>
                </a:lnTo>
                <a:lnTo>
                  <a:pt x="3090" y="4891"/>
                </a:lnTo>
                <a:lnTo>
                  <a:pt x="3139" y="4794"/>
                </a:lnTo>
                <a:lnTo>
                  <a:pt x="3139" y="4745"/>
                </a:lnTo>
                <a:lnTo>
                  <a:pt x="3139" y="4696"/>
                </a:lnTo>
                <a:lnTo>
                  <a:pt x="3115" y="4648"/>
                </a:lnTo>
                <a:lnTo>
                  <a:pt x="3066" y="4575"/>
                </a:lnTo>
                <a:lnTo>
                  <a:pt x="2750" y="4234"/>
                </a:lnTo>
                <a:lnTo>
                  <a:pt x="2433" y="3893"/>
                </a:lnTo>
                <a:lnTo>
                  <a:pt x="2117" y="3528"/>
                </a:lnTo>
                <a:lnTo>
                  <a:pt x="1801" y="3188"/>
                </a:lnTo>
                <a:lnTo>
                  <a:pt x="1971" y="3042"/>
                </a:lnTo>
                <a:lnTo>
                  <a:pt x="2141" y="2871"/>
                </a:lnTo>
                <a:lnTo>
                  <a:pt x="2433" y="2506"/>
                </a:lnTo>
                <a:lnTo>
                  <a:pt x="2604" y="2336"/>
                </a:lnTo>
                <a:lnTo>
                  <a:pt x="2774" y="2166"/>
                </a:lnTo>
                <a:lnTo>
                  <a:pt x="2944" y="2044"/>
                </a:lnTo>
                <a:lnTo>
                  <a:pt x="3163" y="1947"/>
                </a:lnTo>
                <a:lnTo>
                  <a:pt x="3236" y="1922"/>
                </a:lnTo>
                <a:lnTo>
                  <a:pt x="3261" y="1922"/>
                </a:lnTo>
                <a:lnTo>
                  <a:pt x="3115" y="2020"/>
                </a:lnTo>
                <a:lnTo>
                  <a:pt x="2993" y="2117"/>
                </a:lnTo>
                <a:lnTo>
                  <a:pt x="2847" y="2263"/>
                </a:lnTo>
                <a:lnTo>
                  <a:pt x="2725" y="2409"/>
                </a:lnTo>
                <a:lnTo>
                  <a:pt x="2701" y="2506"/>
                </a:lnTo>
                <a:lnTo>
                  <a:pt x="2701" y="2579"/>
                </a:lnTo>
                <a:lnTo>
                  <a:pt x="2701" y="2652"/>
                </a:lnTo>
                <a:lnTo>
                  <a:pt x="2750" y="2701"/>
                </a:lnTo>
                <a:lnTo>
                  <a:pt x="2798" y="2725"/>
                </a:lnTo>
                <a:lnTo>
                  <a:pt x="2871" y="2725"/>
                </a:lnTo>
                <a:lnTo>
                  <a:pt x="2944" y="2677"/>
                </a:lnTo>
                <a:lnTo>
                  <a:pt x="2993" y="2628"/>
                </a:lnTo>
                <a:lnTo>
                  <a:pt x="3090" y="2506"/>
                </a:lnTo>
                <a:lnTo>
                  <a:pt x="3212" y="2360"/>
                </a:lnTo>
                <a:lnTo>
                  <a:pt x="3358" y="2239"/>
                </a:lnTo>
                <a:lnTo>
                  <a:pt x="3553" y="2117"/>
                </a:lnTo>
                <a:lnTo>
                  <a:pt x="3626" y="2166"/>
                </a:lnTo>
                <a:lnTo>
                  <a:pt x="3504" y="2263"/>
                </a:lnTo>
                <a:lnTo>
                  <a:pt x="3407" y="2336"/>
                </a:lnTo>
                <a:lnTo>
                  <a:pt x="3285" y="2458"/>
                </a:lnTo>
                <a:lnTo>
                  <a:pt x="3188" y="2579"/>
                </a:lnTo>
                <a:lnTo>
                  <a:pt x="3115" y="2725"/>
                </a:lnTo>
                <a:lnTo>
                  <a:pt x="3090" y="2798"/>
                </a:lnTo>
                <a:lnTo>
                  <a:pt x="3090" y="2871"/>
                </a:lnTo>
                <a:lnTo>
                  <a:pt x="3115" y="2920"/>
                </a:lnTo>
                <a:lnTo>
                  <a:pt x="3139" y="2944"/>
                </a:lnTo>
                <a:lnTo>
                  <a:pt x="3212" y="2969"/>
                </a:lnTo>
                <a:lnTo>
                  <a:pt x="3285" y="2969"/>
                </a:lnTo>
                <a:lnTo>
                  <a:pt x="3358" y="2944"/>
                </a:lnTo>
                <a:lnTo>
                  <a:pt x="3431" y="2847"/>
                </a:lnTo>
                <a:lnTo>
                  <a:pt x="3480" y="2750"/>
                </a:lnTo>
                <a:lnTo>
                  <a:pt x="3577" y="2652"/>
                </a:lnTo>
                <a:lnTo>
                  <a:pt x="3674" y="2555"/>
                </a:lnTo>
                <a:lnTo>
                  <a:pt x="3869" y="2360"/>
                </a:lnTo>
                <a:lnTo>
                  <a:pt x="3966" y="2433"/>
                </a:lnTo>
                <a:lnTo>
                  <a:pt x="4112" y="2506"/>
                </a:lnTo>
                <a:lnTo>
                  <a:pt x="3893" y="2628"/>
                </a:lnTo>
                <a:lnTo>
                  <a:pt x="3699" y="2750"/>
                </a:lnTo>
                <a:lnTo>
                  <a:pt x="3553" y="2871"/>
                </a:lnTo>
                <a:lnTo>
                  <a:pt x="3407" y="3017"/>
                </a:lnTo>
                <a:lnTo>
                  <a:pt x="3334" y="3115"/>
                </a:lnTo>
                <a:lnTo>
                  <a:pt x="3309" y="3188"/>
                </a:lnTo>
                <a:lnTo>
                  <a:pt x="3309" y="3285"/>
                </a:lnTo>
                <a:lnTo>
                  <a:pt x="3334" y="3382"/>
                </a:lnTo>
                <a:lnTo>
                  <a:pt x="3382" y="3431"/>
                </a:lnTo>
                <a:lnTo>
                  <a:pt x="3455" y="3455"/>
                </a:lnTo>
                <a:lnTo>
                  <a:pt x="3528" y="3431"/>
                </a:lnTo>
                <a:lnTo>
                  <a:pt x="3577" y="3382"/>
                </a:lnTo>
                <a:lnTo>
                  <a:pt x="3674" y="3261"/>
                </a:lnTo>
                <a:lnTo>
                  <a:pt x="3747" y="3139"/>
                </a:lnTo>
                <a:lnTo>
                  <a:pt x="3869" y="3042"/>
                </a:lnTo>
                <a:lnTo>
                  <a:pt x="3991" y="2969"/>
                </a:lnTo>
                <a:lnTo>
                  <a:pt x="4185" y="2847"/>
                </a:lnTo>
                <a:lnTo>
                  <a:pt x="4380" y="2701"/>
                </a:lnTo>
                <a:lnTo>
                  <a:pt x="4623" y="2871"/>
                </a:lnTo>
                <a:lnTo>
                  <a:pt x="4356" y="3066"/>
                </a:lnTo>
                <a:lnTo>
                  <a:pt x="4234" y="3139"/>
                </a:lnTo>
                <a:lnTo>
                  <a:pt x="4088" y="3261"/>
                </a:lnTo>
                <a:lnTo>
                  <a:pt x="3966" y="3382"/>
                </a:lnTo>
                <a:lnTo>
                  <a:pt x="3942" y="3455"/>
                </a:lnTo>
                <a:lnTo>
                  <a:pt x="3918" y="3528"/>
                </a:lnTo>
                <a:lnTo>
                  <a:pt x="3942" y="3577"/>
                </a:lnTo>
                <a:lnTo>
                  <a:pt x="3966" y="3601"/>
                </a:lnTo>
                <a:lnTo>
                  <a:pt x="4015" y="3626"/>
                </a:lnTo>
                <a:lnTo>
                  <a:pt x="4064" y="3626"/>
                </a:lnTo>
                <a:lnTo>
                  <a:pt x="4112" y="3601"/>
                </a:lnTo>
                <a:lnTo>
                  <a:pt x="4161" y="3553"/>
                </a:lnTo>
                <a:lnTo>
                  <a:pt x="4258" y="3480"/>
                </a:lnTo>
                <a:lnTo>
                  <a:pt x="4380" y="3358"/>
                </a:lnTo>
                <a:lnTo>
                  <a:pt x="4526" y="3261"/>
                </a:lnTo>
                <a:lnTo>
                  <a:pt x="4842" y="3042"/>
                </a:lnTo>
                <a:lnTo>
                  <a:pt x="4891" y="3066"/>
                </a:lnTo>
                <a:lnTo>
                  <a:pt x="4964" y="3090"/>
                </a:lnTo>
                <a:lnTo>
                  <a:pt x="5037" y="3090"/>
                </a:lnTo>
                <a:lnTo>
                  <a:pt x="5110" y="3042"/>
                </a:lnTo>
                <a:lnTo>
                  <a:pt x="5159" y="2993"/>
                </a:lnTo>
                <a:lnTo>
                  <a:pt x="5378" y="2896"/>
                </a:lnTo>
                <a:lnTo>
                  <a:pt x="5645" y="2798"/>
                </a:lnTo>
                <a:lnTo>
                  <a:pt x="6156" y="2652"/>
                </a:lnTo>
                <a:lnTo>
                  <a:pt x="6229" y="2604"/>
                </a:lnTo>
                <a:lnTo>
                  <a:pt x="6278" y="2531"/>
                </a:lnTo>
                <a:lnTo>
                  <a:pt x="6302" y="2506"/>
                </a:lnTo>
                <a:lnTo>
                  <a:pt x="6351" y="2360"/>
                </a:lnTo>
                <a:lnTo>
                  <a:pt x="6400" y="2214"/>
                </a:lnTo>
                <a:lnTo>
                  <a:pt x="6424" y="1922"/>
                </a:lnTo>
                <a:lnTo>
                  <a:pt x="6473" y="1314"/>
                </a:lnTo>
                <a:lnTo>
                  <a:pt x="6546" y="876"/>
                </a:lnTo>
                <a:lnTo>
                  <a:pt x="6570" y="633"/>
                </a:lnTo>
                <a:lnTo>
                  <a:pt x="6570" y="535"/>
                </a:lnTo>
                <a:lnTo>
                  <a:pt x="6570" y="414"/>
                </a:lnTo>
                <a:close/>
                <a:moveTo>
                  <a:pt x="17519" y="12093"/>
                </a:moveTo>
                <a:lnTo>
                  <a:pt x="17544" y="12142"/>
                </a:lnTo>
                <a:lnTo>
                  <a:pt x="17592" y="12191"/>
                </a:lnTo>
                <a:lnTo>
                  <a:pt x="17665" y="12215"/>
                </a:lnTo>
                <a:lnTo>
                  <a:pt x="17738" y="12215"/>
                </a:lnTo>
                <a:lnTo>
                  <a:pt x="18030" y="12239"/>
                </a:lnTo>
                <a:lnTo>
                  <a:pt x="18322" y="12312"/>
                </a:lnTo>
                <a:lnTo>
                  <a:pt x="18590" y="12434"/>
                </a:lnTo>
                <a:lnTo>
                  <a:pt x="18712" y="12507"/>
                </a:lnTo>
                <a:lnTo>
                  <a:pt x="18809" y="12604"/>
                </a:lnTo>
                <a:lnTo>
                  <a:pt x="18906" y="12702"/>
                </a:lnTo>
                <a:lnTo>
                  <a:pt x="18979" y="12799"/>
                </a:lnTo>
                <a:lnTo>
                  <a:pt x="19052" y="12921"/>
                </a:lnTo>
                <a:lnTo>
                  <a:pt x="19101" y="13042"/>
                </a:lnTo>
                <a:lnTo>
                  <a:pt x="19125" y="13188"/>
                </a:lnTo>
                <a:lnTo>
                  <a:pt x="19150" y="13334"/>
                </a:lnTo>
                <a:lnTo>
                  <a:pt x="19150" y="13480"/>
                </a:lnTo>
                <a:lnTo>
                  <a:pt x="19125" y="13651"/>
                </a:lnTo>
                <a:lnTo>
                  <a:pt x="19052" y="13870"/>
                </a:lnTo>
                <a:lnTo>
                  <a:pt x="18955" y="14089"/>
                </a:lnTo>
                <a:lnTo>
                  <a:pt x="18809" y="14283"/>
                </a:lnTo>
                <a:lnTo>
                  <a:pt x="18663" y="14454"/>
                </a:lnTo>
                <a:lnTo>
                  <a:pt x="18493" y="14624"/>
                </a:lnTo>
                <a:lnTo>
                  <a:pt x="18298" y="14770"/>
                </a:lnTo>
                <a:lnTo>
                  <a:pt x="18103" y="14867"/>
                </a:lnTo>
                <a:lnTo>
                  <a:pt x="17884" y="14965"/>
                </a:lnTo>
                <a:lnTo>
                  <a:pt x="17738" y="14989"/>
                </a:lnTo>
                <a:lnTo>
                  <a:pt x="17446" y="14989"/>
                </a:lnTo>
                <a:lnTo>
                  <a:pt x="17300" y="14965"/>
                </a:lnTo>
                <a:lnTo>
                  <a:pt x="17154" y="14916"/>
                </a:lnTo>
                <a:lnTo>
                  <a:pt x="17033" y="14843"/>
                </a:lnTo>
                <a:lnTo>
                  <a:pt x="16911" y="14746"/>
                </a:lnTo>
                <a:lnTo>
                  <a:pt x="16814" y="14648"/>
                </a:lnTo>
                <a:lnTo>
                  <a:pt x="16619" y="14429"/>
                </a:lnTo>
                <a:lnTo>
                  <a:pt x="16449" y="14186"/>
                </a:lnTo>
                <a:lnTo>
                  <a:pt x="16351" y="13894"/>
                </a:lnTo>
                <a:lnTo>
                  <a:pt x="16303" y="13626"/>
                </a:lnTo>
                <a:lnTo>
                  <a:pt x="16303" y="13456"/>
                </a:lnTo>
                <a:lnTo>
                  <a:pt x="16303" y="13286"/>
                </a:lnTo>
                <a:lnTo>
                  <a:pt x="16351" y="13115"/>
                </a:lnTo>
                <a:lnTo>
                  <a:pt x="16424" y="12969"/>
                </a:lnTo>
                <a:lnTo>
                  <a:pt x="16497" y="12823"/>
                </a:lnTo>
                <a:lnTo>
                  <a:pt x="16595" y="12677"/>
                </a:lnTo>
                <a:lnTo>
                  <a:pt x="16692" y="12556"/>
                </a:lnTo>
                <a:lnTo>
                  <a:pt x="16814" y="12434"/>
                </a:lnTo>
                <a:lnTo>
                  <a:pt x="16960" y="12312"/>
                </a:lnTo>
                <a:lnTo>
                  <a:pt x="17130" y="12215"/>
                </a:lnTo>
                <a:lnTo>
                  <a:pt x="17300" y="12142"/>
                </a:lnTo>
                <a:lnTo>
                  <a:pt x="17495" y="12093"/>
                </a:lnTo>
                <a:close/>
                <a:moveTo>
                  <a:pt x="7008" y="0"/>
                </a:moveTo>
                <a:lnTo>
                  <a:pt x="6692" y="24"/>
                </a:lnTo>
                <a:lnTo>
                  <a:pt x="6521" y="73"/>
                </a:lnTo>
                <a:lnTo>
                  <a:pt x="6375" y="122"/>
                </a:lnTo>
                <a:lnTo>
                  <a:pt x="6327" y="146"/>
                </a:lnTo>
                <a:lnTo>
                  <a:pt x="6302" y="170"/>
                </a:lnTo>
                <a:lnTo>
                  <a:pt x="6278" y="219"/>
                </a:lnTo>
                <a:lnTo>
                  <a:pt x="6278" y="268"/>
                </a:lnTo>
                <a:lnTo>
                  <a:pt x="6205" y="365"/>
                </a:lnTo>
                <a:lnTo>
                  <a:pt x="6156" y="462"/>
                </a:lnTo>
                <a:lnTo>
                  <a:pt x="6108" y="608"/>
                </a:lnTo>
                <a:lnTo>
                  <a:pt x="6083" y="730"/>
                </a:lnTo>
                <a:lnTo>
                  <a:pt x="6035" y="1265"/>
                </a:lnTo>
                <a:lnTo>
                  <a:pt x="5937" y="1776"/>
                </a:lnTo>
                <a:lnTo>
                  <a:pt x="5913" y="2020"/>
                </a:lnTo>
                <a:lnTo>
                  <a:pt x="5913" y="2287"/>
                </a:lnTo>
                <a:lnTo>
                  <a:pt x="5670" y="2360"/>
                </a:lnTo>
                <a:lnTo>
                  <a:pt x="5451" y="2458"/>
                </a:lnTo>
                <a:lnTo>
                  <a:pt x="4988" y="2677"/>
                </a:lnTo>
                <a:lnTo>
                  <a:pt x="4161" y="2093"/>
                </a:lnTo>
                <a:lnTo>
                  <a:pt x="3966" y="1947"/>
                </a:lnTo>
                <a:lnTo>
                  <a:pt x="3723" y="1776"/>
                </a:lnTo>
                <a:lnTo>
                  <a:pt x="3601" y="1703"/>
                </a:lnTo>
                <a:lnTo>
                  <a:pt x="3480" y="1630"/>
                </a:lnTo>
                <a:lnTo>
                  <a:pt x="3334" y="1606"/>
                </a:lnTo>
                <a:lnTo>
                  <a:pt x="3236" y="1606"/>
                </a:lnTo>
                <a:lnTo>
                  <a:pt x="3163" y="1557"/>
                </a:lnTo>
                <a:lnTo>
                  <a:pt x="3042" y="1557"/>
                </a:lnTo>
                <a:lnTo>
                  <a:pt x="2944" y="1606"/>
                </a:lnTo>
                <a:lnTo>
                  <a:pt x="2823" y="1679"/>
                </a:lnTo>
                <a:lnTo>
                  <a:pt x="2604" y="1825"/>
                </a:lnTo>
                <a:lnTo>
                  <a:pt x="2409" y="1995"/>
                </a:lnTo>
                <a:lnTo>
                  <a:pt x="2239" y="2190"/>
                </a:lnTo>
                <a:lnTo>
                  <a:pt x="1849" y="2604"/>
                </a:lnTo>
                <a:lnTo>
                  <a:pt x="1655" y="2798"/>
                </a:lnTo>
                <a:lnTo>
                  <a:pt x="1484" y="3042"/>
                </a:lnTo>
                <a:lnTo>
                  <a:pt x="1436" y="3066"/>
                </a:lnTo>
                <a:lnTo>
                  <a:pt x="1387" y="3115"/>
                </a:lnTo>
                <a:lnTo>
                  <a:pt x="1363" y="3163"/>
                </a:lnTo>
                <a:lnTo>
                  <a:pt x="1387" y="3236"/>
                </a:lnTo>
                <a:lnTo>
                  <a:pt x="1509" y="3455"/>
                </a:lnTo>
                <a:lnTo>
                  <a:pt x="1655" y="3650"/>
                </a:lnTo>
                <a:lnTo>
                  <a:pt x="1971" y="4039"/>
                </a:lnTo>
                <a:lnTo>
                  <a:pt x="2287" y="4477"/>
                </a:lnTo>
                <a:lnTo>
                  <a:pt x="2482" y="4672"/>
                </a:lnTo>
                <a:lnTo>
                  <a:pt x="2652" y="4867"/>
                </a:lnTo>
                <a:lnTo>
                  <a:pt x="2531" y="5061"/>
                </a:lnTo>
                <a:lnTo>
                  <a:pt x="2433" y="5280"/>
                </a:lnTo>
                <a:lnTo>
                  <a:pt x="2312" y="5597"/>
                </a:lnTo>
                <a:lnTo>
                  <a:pt x="2263" y="5791"/>
                </a:lnTo>
                <a:lnTo>
                  <a:pt x="2263" y="5962"/>
                </a:lnTo>
                <a:lnTo>
                  <a:pt x="1995" y="5962"/>
                </a:lnTo>
                <a:lnTo>
                  <a:pt x="1703" y="5986"/>
                </a:lnTo>
                <a:lnTo>
                  <a:pt x="1192" y="6083"/>
                </a:lnTo>
                <a:lnTo>
                  <a:pt x="973" y="6108"/>
                </a:lnTo>
                <a:lnTo>
                  <a:pt x="706" y="6181"/>
                </a:lnTo>
                <a:lnTo>
                  <a:pt x="584" y="6229"/>
                </a:lnTo>
                <a:lnTo>
                  <a:pt x="462" y="6278"/>
                </a:lnTo>
                <a:lnTo>
                  <a:pt x="365" y="6351"/>
                </a:lnTo>
                <a:lnTo>
                  <a:pt x="292" y="6424"/>
                </a:lnTo>
                <a:lnTo>
                  <a:pt x="243" y="6448"/>
                </a:lnTo>
                <a:lnTo>
                  <a:pt x="195" y="6473"/>
                </a:lnTo>
                <a:lnTo>
                  <a:pt x="146" y="6570"/>
                </a:lnTo>
                <a:lnTo>
                  <a:pt x="97" y="6692"/>
                </a:lnTo>
                <a:lnTo>
                  <a:pt x="73" y="6935"/>
                </a:lnTo>
                <a:lnTo>
                  <a:pt x="0" y="7738"/>
                </a:lnTo>
                <a:lnTo>
                  <a:pt x="0" y="8005"/>
                </a:lnTo>
                <a:lnTo>
                  <a:pt x="0" y="8346"/>
                </a:lnTo>
                <a:lnTo>
                  <a:pt x="24" y="8492"/>
                </a:lnTo>
                <a:lnTo>
                  <a:pt x="73" y="8638"/>
                </a:lnTo>
                <a:lnTo>
                  <a:pt x="122" y="8760"/>
                </a:lnTo>
                <a:lnTo>
                  <a:pt x="243" y="8833"/>
                </a:lnTo>
                <a:lnTo>
                  <a:pt x="219" y="8906"/>
                </a:lnTo>
                <a:lnTo>
                  <a:pt x="243" y="8954"/>
                </a:lnTo>
                <a:lnTo>
                  <a:pt x="268" y="9003"/>
                </a:lnTo>
                <a:lnTo>
                  <a:pt x="316" y="9027"/>
                </a:lnTo>
                <a:lnTo>
                  <a:pt x="560" y="9125"/>
                </a:lnTo>
                <a:lnTo>
                  <a:pt x="779" y="9198"/>
                </a:lnTo>
                <a:lnTo>
                  <a:pt x="1046" y="9246"/>
                </a:lnTo>
                <a:lnTo>
                  <a:pt x="1290" y="9271"/>
                </a:lnTo>
                <a:lnTo>
                  <a:pt x="1801" y="9344"/>
                </a:lnTo>
                <a:lnTo>
                  <a:pt x="2312" y="9368"/>
                </a:lnTo>
                <a:lnTo>
                  <a:pt x="2385" y="9538"/>
                </a:lnTo>
                <a:lnTo>
                  <a:pt x="2458" y="9660"/>
                </a:lnTo>
                <a:lnTo>
                  <a:pt x="2628" y="9952"/>
                </a:lnTo>
                <a:lnTo>
                  <a:pt x="2847" y="10195"/>
                </a:lnTo>
                <a:lnTo>
                  <a:pt x="2652" y="10366"/>
                </a:lnTo>
                <a:lnTo>
                  <a:pt x="2506" y="10560"/>
                </a:lnTo>
                <a:lnTo>
                  <a:pt x="2190" y="10925"/>
                </a:lnTo>
                <a:lnTo>
                  <a:pt x="1849" y="11363"/>
                </a:lnTo>
                <a:lnTo>
                  <a:pt x="1679" y="11558"/>
                </a:lnTo>
                <a:lnTo>
                  <a:pt x="1630" y="11680"/>
                </a:lnTo>
                <a:lnTo>
                  <a:pt x="1582" y="11777"/>
                </a:lnTo>
                <a:lnTo>
                  <a:pt x="1582" y="11850"/>
                </a:lnTo>
                <a:lnTo>
                  <a:pt x="1606" y="11923"/>
                </a:lnTo>
                <a:lnTo>
                  <a:pt x="1606" y="12045"/>
                </a:lnTo>
                <a:lnTo>
                  <a:pt x="1630" y="12166"/>
                </a:lnTo>
                <a:lnTo>
                  <a:pt x="1679" y="12264"/>
                </a:lnTo>
                <a:lnTo>
                  <a:pt x="1752" y="12385"/>
                </a:lnTo>
                <a:lnTo>
                  <a:pt x="1922" y="12604"/>
                </a:lnTo>
                <a:lnTo>
                  <a:pt x="2093" y="12775"/>
                </a:lnTo>
                <a:lnTo>
                  <a:pt x="2312" y="13018"/>
                </a:lnTo>
                <a:lnTo>
                  <a:pt x="2531" y="13237"/>
                </a:lnTo>
                <a:lnTo>
                  <a:pt x="2798" y="13456"/>
                </a:lnTo>
                <a:lnTo>
                  <a:pt x="3042" y="13651"/>
                </a:lnTo>
                <a:lnTo>
                  <a:pt x="3090" y="13699"/>
                </a:lnTo>
                <a:lnTo>
                  <a:pt x="3139" y="13699"/>
                </a:lnTo>
                <a:lnTo>
                  <a:pt x="3236" y="13675"/>
                </a:lnTo>
                <a:lnTo>
                  <a:pt x="3358" y="13699"/>
                </a:lnTo>
                <a:lnTo>
                  <a:pt x="3455" y="13675"/>
                </a:lnTo>
                <a:lnTo>
                  <a:pt x="3577" y="13651"/>
                </a:lnTo>
                <a:lnTo>
                  <a:pt x="3699" y="13602"/>
                </a:lnTo>
                <a:lnTo>
                  <a:pt x="3918" y="13456"/>
                </a:lnTo>
                <a:lnTo>
                  <a:pt x="4088" y="13334"/>
                </a:lnTo>
                <a:lnTo>
                  <a:pt x="4331" y="13140"/>
                </a:lnTo>
                <a:lnTo>
                  <a:pt x="4575" y="12921"/>
                </a:lnTo>
                <a:lnTo>
                  <a:pt x="5013" y="12434"/>
                </a:lnTo>
                <a:lnTo>
                  <a:pt x="5110" y="12531"/>
                </a:lnTo>
                <a:lnTo>
                  <a:pt x="5232" y="12580"/>
                </a:lnTo>
                <a:lnTo>
                  <a:pt x="5451" y="12677"/>
                </a:lnTo>
                <a:lnTo>
                  <a:pt x="5767" y="12823"/>
                </a:lnTo>
                <a:lnTo>
                  <a:pt x="5937" y="12872"/>
                </a:lnTo>
                <a:lnTo>
                  <a:pt x="6108" y="12896"/>
                </a:lnTo>
                <a:lnTo>
                  <a:pt x="6156" y="13091"/>
                </a:lnTo>
                <a:lnTo>
                  <a:pt x="6181" y="13261"/>
                </a:lnTo>
                <a:lnTo>
                  <a:pt x="6254" y="13651"/>
                </a:lnTo>
                <a:lnTo>
                  <a:pt x="6302" y="14040"/>
                </a:lnTo>
                <a:lnTo>
                  <a:pt x="6302" y="14259"/>
                </a:lnTo>
                <a:lnTo>
                  <a:pt x="6302" y="14502"/>
                </a:lnTo>
                <a:lnTo>
                  <a:pt x="6327" y="14600"/>
                </a:lnTo>
                <a:lnTo>
                  <a:pt x="6351" y="14721"/>
                </a:lnTo>
                <a:lnTo>
                  <a:pt x="6400" y="14794"/>
                </a:lnTo>
                <a:lnTo>
                  <a:pt x="6473" y="14867"/>
                </a:lnTo>
                <a:lnTo>
                  <a:pt x="6497" y="14892"/>
                </a:lnTo>
                <a:lnTo>
                  <a:pt x="6521" y="14940"/>
                </a:lnTo>
                <a:lnTo>
                  <a:pt x="6619" y="14989"/>
                </a:lnTo>
                <a:lnTo>
                  <a:pt x="6716" y="15038"/>
                </a:lnTo>
                <a:lnTo>
                  <a:pt x="6838" y="15062"/>
                </a:lnTo>
                <a:lnTo>
                  <a:pt x="6959" y="15086"/>
                </a:lnTo>
                <a:lnTo>
                  <a:pt x="7203" y="15086"/>
                </a:lnTo>
                <a:lnTo>
                  <a:pt x="7421" y="15062"/>
                </a:lnTo>
                <a:lnTo>
                  <a:pt x="8030" y="15038"/>
                </a:lnTo>
                <a:lnTo>
                  <a:pt x="8638" y="15038"/>
                </a:lnTo>
                <a:lnTo>
                  <a:pt x="8735" y="15013"/>
                </a:lnTo>
                <a:lnTo>
                  <a:pt x="8808" y="14965"/>
                </a:lnTo>
                <a:lnTo>
                  <a:pt x="8857" y="14867"/>
                </a:lnTo>
                <a:lnTo>
                  <a:pt x="8881" y="14794"/>
                </a:lnTo>
                <a:lnTo>
                  <a:pt x="8906" y="14770"/>
                </a:lnTo>
                <a:lnTo>
                  <a:pt x="8979" y="14673"/>
                </a:lnTo>
                <a:lnTo>
                  <a:pt x="9027" y="14551"/>
                </a:lnTo>
                <a:lnTo>
                  <a:pt x="9100" y="14283"/>
                </a:lnTo>
                <a:lnTo>
                  <a:pt x="9149" y="13772"/>
                </a:lnTo>
                <a:lnTo>
                  <a:pt x="9222" y="13286"/>
                </a:lnTo>
                <a:lnTo>
                  <a:pt x="9246" y="13042"/>
                </a:lnTo>
                <a:lnTo>
                  <a:pt x="9246" y="12799"/>
                </a:lnTo>
                <a:lnTo>
                  <a:pt x="9514" y="12799"/>
                </a:lnTo>
                <a:lnTo>
                  <a:pt x="9757" y="12726"/>
                </a:lnTo>
                <a:lnTo>
                  <a:pt x="10001" y="12629"/>
                </a:lnTo>
                <a:lnTo>
                  <a:pt x="10122" y="12556"/>
                </a:lnTo>
                <a:lnTo>
                  <a:pt x="10220" y="12483"/>
                </a:lnTo>
                <a:lnTo>
                  <a:pt x="10341" y="12604"/>
                </a:lnTo>
                <a:lnTo>
                  <a:pt x="10487" y="12726"/>
                </a:lnTo>
                <a:lnTo>
                  <a:pt x="10779" y="12945"/>
                </a:lnTo>
                <a:lnTo>
                  <a:pt x="11290" y="13310"/>
                </a:lnTo>
                <a:lnTo>
                  <a:pt x="11826" y="13675"/>
                </a:lnTo>
                <a:lnTo>
                  <a:pt x="11874" y="13699"/>
                </a:lnTo>
                <a:lnTo>
                  <a:pt x="11947" y="13724"/>
                </a:lnTo>
                <a:lnTo>
                  <a:pt x="11996" y="13699"/>
                </a:lnTo>
                <a:lnTo>
                  <a:pt x="12045" y="13675"/>
                </a:lnTo>
                <a:lnTo>
                  <a:pt x="12142" y="13602"/>
                </a:lnTo>
                <a:lnTo>
                  <a:pt x="12166" y="13480"/>
                </a:lnTo>
                <a:lnTo>
                  <a:pt x="12361" y="13334"/>
                </a:lnTo>
                <a:lnTo>
                  <a:pt x="12531" y="13164"/>
                </a:lnTo>
                <a:lnTo>
                  <a:pt x="12872" y="12799"/>
                </a:lnTo>
                <a:lnTo>
                  <a:pt x="13286" y="12385"/>
                </a:lnTo>
                <a:lnTo>
                  <a:pt x="13480" y="12166"/>
                </a:lnTo>
                <a:lnTo>
                  <a:pt x="13675" y="11947"/>
                </a:lnTo>
                <a:lnTo>
                  <a:pt x="13699" y="11874"/>
                </a:lnTo>
                <a:lnTo>
                  <a:pt x="13699" y="11801"/>
                </a:lnTo>
                <a:lnTo>
                  <a:pt x="13724" y="11704"/>
                </a:lnTo>
                <a:lnTo>
                  <a:pt x="13699" y="11607"/>
                </a:lnTo>
                <a:lnTo>
                  <a:pt x="13553" y="11363"/>
                </a:lnTo>
                <a:lnTo>
                  <a:pt x="13407" y="11120"/>
                </a:lnTo>
                <a:lnTo>
                  <a:pt x="13067" y="10682"/>
                </a:lnTo>
                <a:lnTo>
                  <a:pt x="12945" y="10512"/>
                </a:lnTo>
                <a:lnTo>
                  <a:pt x="12799" y="10341"/>
                </a:lnTo>
                <a:lnTo>
                  <a:pt x="12629" y="10195"/>
                </a:lnTo>
                <a:lnTo>
                  <a:pt x="12458" y="10074"/>
                </a:lnTo>
                <a:lnTo>
                  <a:pt x="12604" y="9855"/>
                </a:lnTo>
                <a:lnTo>
                  <a:pt x="12750" y="9611"/>
                </a:lnTo>
                <a:lnTo>
                  <a:pt x="12823" y="9368"/>
                </a:lnTo>
                <a:lnTo>
                  <a:pt x="12872" y="9125"/>
                </a:lnTo>
                <a:lnTo>
                  <a:pt x="12994" y="9149"/>
                </a:lnTo>
                <a:lnTo>
                  <a:pt x="13091" y="9173"/>
                </a:lnTo>
                <a:lnTo>
                  <a:pt x="13334" y="9173"/>
                </a:lnTo>
                <a:lnTo>
                  <a:pt x="13797" y="9149"/>
                </a:lnTo>
                <a:lnTo>
                  <a:pt x="14283" y="9125"/>
                </a:lnTo>
                <a:lnTo>
                  <a:pt x="14794" y="9076"/>
                </a:lnTo>
                <a:lnTo>
                  <a:pt x="14867" y="9052"/>
                </a:lnTo>
                <a:lnTo>
                  <a:pt x="14916" y="9003"/>
                </a:lnTo>
                <a:lnTo>
                  <a:pt x="14940" y="8954"/>
                </a:lnTo>
                <a:lnTo>
                  <a:pt x="14965" y="8906"/>
                </a:lnTo>
                <a:lnTo>
                  <a:pt x="15038" y="8881"/>
                </a:lnTo>
                <a:lnTo>
                  <a:pt x="15086" y="8833"/>
                </a:lnTo>
                <a:lnTo>
                  <a:pt x="15135" y="8760"/>
                </a:lnTo>
                <a:lnTo>
                  <a:pt x="15135" y="8687"/>
                </a:lnTo>
                <a:lnTo>
                  <a:pt x="15135" y="7689"/>
                </a:lnTo>
                <a:lnTo>
                  <a:pt x="15135" y="7203"/>
                </a:lnTo>
                <a:lnTo>
                  <a:pt x="15086" y="6716"/>
                </a:lnTo>
                <a:lnTo>
                  <a:pt x="15062" y="6643"/>
                </a:lnTo>
                <a:lnTo>
                  <a:pt x="15013" y="6570"/>
                </a:lnTo>
                <a:lnTo>
                  <a:pt x="14940" y="6546"/>
                </a:lnTo>
                <a:lnTo>
                  <a:pt x="14867" y="6521"/>
                </a:lnTo>
                <a:lnTo>
                  <a:pt x="14819" y="6400"/>
                </a:lnTo>
                <a:lnTo>
                  <a:pt x="14746" y="6302"/>
                </a:lnTo>
                <a:lnTo>
                  <a:pt x="14648" y="6229"/>
                </a:lnTo>
                <a:lnTo>
                  <a:pt x="14527" y="6181"/>
                </a:lnTo>
                <a:lnTo>
                  <a:pt x="14259" y="6108"/>
                </a:lnTo>
                <a:lnTo>
                  <a:pt x="14016" y="6083"/>
                </a:lnTo>
                <a:lnTo>
                  <a:pt x="13480" y="6010"/>
                </a:lnTo>
                <a:lnTo>
                  <a:pt x="13213" y="5986"/>
                </a:lnTo>
                <a:lnTo>
                  <a:pt x="12921" y="5986"/>
                </a:lnTo>
                <a:lnTo>
                  <a:pt x="12896" y="5694"/>
                </a:lnTo>
                <a:lnTo>
                  <a:pt x="12848" y="5426"/>
                </a:lnTo>
                <a:lnTo>
                  <a:pt x="12823" y="5256"/>
                </a:lnTo>
                <a:lnTo>
                  <a:pt x="12775" y="5086"/>
                </a:lnTo>
                <a:lnTo>
                  <a:pt x="12702" y="4915"/>
                </a:lnTo>
                <a:lnTo>
                  <a:pt x="12629" y="4769"/>
                </a:lnTo>
                <a:lnTo>
                  <a:pt x="12750" y="4599"/>
                </a:lnTo>
                <a:lnTo>
                  <a:pt x="12848" y="4453"/>
                </a:lnTo>
                <a:lnTo>
                  <a:pt x="13213" y="3918"/>
                </a:lnTo>
                <a:lnTo>
                  <a:pt x="13432" y="3650"/>
                </a:lnTo>
                <a:lnTo>
                  <a:pt x="13651" y="3407"/>
                </a:lnTo>
                <a:lnTo>
                  <a:pt x="13699" y="3309"/>
                </a:lnTo>
                <a:lnTo>
                  <a:pt x="13699" y="3261"/>
                </a:lnTo>
                <a:lnTo>
                  <a:pt x="13699" y="3212"/>
                </a:lnTo>
                <a:lnTo>
                  <a:pt x="13675" y="3139"/>
                </a:lnTo>
                <a:lnTo>
                  <a:pt x="13699" y="3090"/>
                </a:lnTo>
                <a:lnTo>
                  <a:pt x="13675" y="3017"/>
                </a:lnTo>
                <a:lnTo>
                  <a:pt x="13675" y="2944"/>
                </a:lnTo>
                <a:lnTo>
                  <a:pt x="13602" y="2847"/>
                </a:lnTo>
                <a:lnTo>
                  <a:pt x="13407" y="2628"/>
                </a:lnTo>
                <a:lnTo>
                  <a:pt x="13164" y="2360"/>
                </a:lnTo>
                <a:lnTo>
                  <a:pt x="12896" y="2093"/>
                </a:lnTo>
                <a:lnTo>
                  <a:pt x="12702" y="1922"/>
                </a:lnTo>
                <a:lnTo>
                  <a:pt x="12434" y="1728"/>
                </a:lnTo>
                <a:lnTo>
                  <a:pt x="12312" y="1655"/>
                </a:lnTo>
                <a:lnTo>
                  <a:pt x="12166" y="1582"/>
                </a:lnTo>
                <a:lnTo>
                  <a:pt x="12020" y="1557"/>
                </a:lnTo>
                <a:lnTo>
                  <a:pt x="11899" y="1582"/>
                </a:lnTo>
                <a:lnTo>
                  <a:pt x="11850" y="1582"/>
                </a:lnTo>
                <a:lnTo>
                  <a:pt x="11777" y="1606"/>
                </a:lnTo>
                <a:lnTo>
                  <a:pt x="11534" y="1728"/>
                </a:lnTo>
                <a:lnTo>
                  <a:pt x="11290" y="1874"/>
                </a:lnTo>
                <a:lnTo>
                  <a:pt x="10828" y="2190"/>
                </a:lnTo>
                <a:lnTo>
                  <a:pt x="10560" y="2385"/>
                </a:lnTo>
                <a:lnTo>
                  <a:pt x="10414" y="2506"/>
                </a:lnTo>
                <a:lnTo>
                  <a:pt x="10293" y="2628"/>
                </a:lnTo>
                <a:lnTo>
                  <a:pt x="10098" y="2506"/>
                </a:lnTo>
                <a:lnTo>
                  <a:pt x="9879" y="2409"/>
                </a:lnTo>
                <a:lnTo>
                  <a:pt x="9636" y="2336"/>
                </a:lnTo>
                <a:lnTo>
                  <a:pt x="9417" y="2312"/>
                </a:lnTo>
                <a:lnTo>
                  <a:pt x="9392" y="2287"/>
                </a:lnTo>
                <a:lnTo>
                  <a:pt x="9295" y="1995"/>
                </a:lnTo>
                <a:lnTo>
                  <a:pt x="9246" y="1703"/>
                </a:lnTo>
                <a:lnTo>
                  <a:pt x="9246" y="1679"/>
                </a:lnTo>
                <a:lnTo>
                  <a:pt x="9271" y="1630"/>
                </a:lnTo>
                <a:lnTo>
                  <a:pt x="9271" y="1606"/>
                </a:lnTo>
                <a:lnTo>
                  <a:pt x="9198" y="1484"/>
                </a:lnTo>
                <a:lnTo>
                  <a:pt x="9149" y="949"/>
                </a:lnTo>
                <a:lnTo>
                  <a:pt x="9125" y="681"/>
                </a:lnTo>
                <a:lnTo>
                  <a:pt x="9052" y="438"/>
                </a:lnTo>
                <a:lnTo>
                  <a:pt x="9100" y="389"/>
                </a:lnTo>
                <a:lnTo>
                  <a:pt x="9100" y="341"/>
                </a:lnTo>
                <a:lnTo>
                  <a:pt x="9125" y="292"/>
                </a:lnTo>
                <a:lnTo>
                  <a:pt x="9100" y="243"/>
                </a:lnTo>
                <a:lnTo>
                  <a:pt x="9076" y="170"/>
                </a:lnTo>
                <a:lnTo>
                  <a:pt x="9052" y="146"/>
                </a:lnTo>
                <a:lnTo>
                  <a:pt x="9003" y="97"/>
                </a:lnTo>
                <a:lnTo>
                  <a:pt x="8930" y="97"/>
                </a:lnTo>
                <a:lnTo>
                  <a:pt x="8614" y="49"/>
                </a:lnTo>
                <a:lnTo>
                  <a:pt x="8297" y="49"/>
                </a:lnTo>
                <a:lnTo>
                  <a:pt x="7665" y="24"/>
                </a:lnTo>
                <a:lnTo>
                  <a:pt x="7348" y="24"/>
                </a:lnTo>
                <a:lnTo>
                  <a:pt x="7008" y="0"/>
                </a:lnTo>
                <a:close/>
                <a:moveTo>
                  <a:pt x="17471" y="11655"/>
                </a:moveTo>
                <a:lnTo>
                  <a:pt x="17300" y="11704"/>
                </a:lnTo>
                <a:lnTo>
                  <a:pt x="16960" y="11801"/>
                </a:lnTo>
                <a:lnTo>
                  <a:pt x="16692" y="11923"/>
                </a:lnTo>
                <a:lnTo>
                  <a:pt x="16522" y="12045"/>
                </a:lnTo>
                <a:lnTo>
                  <a:pt x="16351" y="12191"/>
                </a:lnTo>
                <a:lnTo>
                  <a:pt x="16205" y="12385"/>
                </a:lnTo>
                <a:lnTo>
                  <a:pt x="16084" y="12556"/>
                </a:lnTo>
                <a:lnTo>
                  <a:pt x="15986" y="12750"/>
                </a:lnTo>
                <a:lnTo>
                  <a:pt x="15913" y="12969"/>
                </a:lnTo>
                <a:lnTo>
                  <a:pt x="15865" y="13188"/>
                </a:lnTo>
                <a:lnTo>
                  <a:pt x="15816" y="13407"/>
                </a:lnTo>
                <a:lnTo>
                  <a:pt x="15816" y="13602"/>
                </a:lnTo>
                <a:lnTo>
                  <a:pt x="15816" y="13797"/>
                </a:lnTo>
                <a:lnTo>
                  <a:pt x="15865" y="13991"/>
                </a:lnTo>
                <a:lnTo>
                  <a:pt x="15913" y="14186"/>
                </a:lnTo>
                <a:lnTo>
                  <a:pt x="16011" y="14381"/>
                </a:lnTo>
                <a:lnTo>
                  <a:pt x="16108" y="14551"/>
                </a:lnTo>
                <a:lnTo>
                  <a:pt x="16230" y="14721"/>
                </a:lnTo>
                <a:lnTo>
                  <a:pt x="16351" y="14892"/>
                </a:lnTo>
                <a:lnTo>
                  <a:pt x="16497" y="15038"/>
                </a:lnTo>
                <a:lnTo>
                  <a:pt x="16668" y="15159"/>
                </a:lnTo>
                <a:lnTo>
                  <a:pt x="16838" y="15257"/>
                </a:lnTo>
                <a:lnTo>
                  <a:pt x="17008" y="15354"/>
                </a:lnTo>
                <a:lnTo>
                  <a:pt x="17203" y="15427"/>
                </a:lnTo>
                <a:lnTo>
                  <a:pt x="17398" y="15476"/>
                </a:lnTo>
                <a:lnTo>
                  <a:pt x="17787" y="15476"/>
                </a:lnTo>
                <a:lnTo>
                  <a:pt x="17957" y="15427"/>
                </a:lnTo>
                <a:lnTo>
                  <a:pt x="18128" y="15403"/>
                </a:lnTo>
                <a:lnTo>
                  <a:pt x="18420" y="15257"/>
                </a:lnTo>
                <a:lnTo>
                  <a:pt x="18712" y="15086"/>
                </a:lnTo>
                <a:lnTo>
                  <a:pt x="18955" y="14867"/>
                </a:lnTo>
                <a:lnTo>
                  <a:pt x="19174" y="14600"/>
                </a:lnTo>
                <a:lnTo>
                  <a:pt x="19369" y="14308"/>
                </a:lnTo>
                <a:lnTo>
                  <a:pt x="19515" y="14016"/>
                </a:lnTo>
                <a:lnTo>
                  <a:pt x="19612" y="13699"/>
                </a:lnTo>
                <a:lnTo>
                  <a:pt x="19636" y="13505"/>
                </a:lnTo>
                <a:lnTo>
                  <a:pt x="19661" y="13286"/>
                </a:lnTo>
                <a:lnTo>
                  <a:pt x="19636" y="13115"/>
                </a:lnTo>
                <a:lnTo>
                  <a:pt x="19588" y="12921"/>
                </a:lnTo>
                <a:lnTo>
                  <a:pt x="19539" y="12775"/>
                </a:lnTo>
                <a:lnTo>
                  <a:pt x="19466" y="12604"/>
                </a:lnTo>
                <a:lnTo>
                  <a:pt x="19344" y="12458"/>
                </a:lnTo>
                <a:lnTo>
                  <a:pt x="19247" y="12337"/>
                </a:lnTo>
                <a:lnTo>
                  <a:pt x="19101" y="12215"/>
                </a:lnTo>
                <a:lnTo>
                  <a:pt x="18979" y="12093"/>
                </a:lnTo>
                <a:lnTo>
                  <a:pt x="18809" y="11996"/>
                </a:lnTo>
                <a:lnTo>
                  <a:pt x="18639" y="11923"/>
                </a:lnTo>
                <a:lnTo>
                  <a:pt x="18468" y="11850"/>
                </a:lnTo>
                <a:lnTo>
                  <a:pt x="18298" y="11801"/>
                </a:lnTo>
                <a:lnTo>
                  <a:pt x="18103" y="11753"/>
                </a:lnTo>
                <a:lnTo>
                  <a:pt x="17933" y="11728"/>
                </a:lnTo>
                <a:lnTo>
                  <a:pt x="17787" y="11680"/>
                </a:lnTo>
                <a:lnTo>
                  <a:pt x="17617" y="11655"/>
                </a:lnTo>
                <a:close/>
                <a:moveTo>
                  <a:pt x="17957" y="9417"/>
                </a:moveTo>
                <a:lnTo>
                  <a:pt x="17860" y="9490"/>
                </a:lnTo>
                <a:lnTo>
                  <a:pt x="17860" y="9514"/>
                </a:lnTo>
                <a:lnTo>
                  <a:pt x="17811" y="9587"/>
                </a:lnTo>
                <a:lnTo>
                  <a:pt x="17836" y="9660"/>
                </a:lnTo>
                <a:lnTo>
                  <a:pt x="17884" y="9709"/>
                </a:lnTo>
                <a:lnTo>
                  <a:pt x="17811" y="9757"/>
                </a:lnTo>
                <a:lnTo>
                  <a:pt x="17763" y="9782"/>
                </a:lnTo>
                <a:lnTo>
                  <a:pt x="17738" y="9830"/>
                </a:lnTo>
                <a:lnTo>
                  <a:pt x="17738" y="9879"/>
                </a:lnTo>
                <a:lnTo>
                  <a:pt x="17738" y="9928"/>
                </a:lnTo>
                <a:lnTo>
                  <a:pt x="17787" y="10001"/>
                </a:lnTo>
                <a:lnTo>
                  <a:pt x="17836" y="10049"/>
                </a:lnTo>
                <a:lnTo>
                  <a:pt x="17884" y="10098"/>
                </a:lnTo>
                <a:lnTo>
                  <a:pt x="17957" y="10122"/>
                </a:lnTo>
                <a:lnTo>
                  <a:pt x="17933" y="10147"/>
                </a:lnTo>
                <a:lnTo>
                  <a:pt x="17884" y="10195"/>
                </a:lnTo>
                <a:lnTo>
                  <a:pt x="17860" y="10244"/>
                </a:lnTo>
                <a:lnTo>
                  <a:pt x="17884" y="10317"/>
                </a:lnTo>
                <a:lnTo>
                  <a:pt x="17933" y="10414"/>
                </a:lnTo>
                <a:lnTo>
                  <a:pt x="18006" y="10487"/>
                </a:lnTo>
                <a:lnTo>
                  <a:pt x="18103" y="10512"/>
                </a:lnTo>
                <a:lnTo>
                  <a:pt x="18176" y="10536"/>
                </a:lnTo>
                <a:lnTo>
                  <a:pt x="18444" y="10585"/>
                </a:lnTo>
                <a:lnTo>
                  <a:pt x="18590" y="10609"/>
                </a:lnTo>
                <a:lnTo>
                  <a:pt x="18639" y="10633"/>
                </a:lnTo>
                <a:lnTo>
                  <a:pt x="18687" y="10609"/>
                </a:lnTo>
                <a:lnTo>
                  <a:pt x="18760" y="10682"/>
                </a:lnTo>
                <a:lnTo>
                  <a:pt x="18858" y="10731"/>
                </a:lnTo>
                <a:lnTo>
                  <a:pt x="18906" y="10731"/>
                </a:lnTo>
                <a:lnTo>
                  <a:pt x="19174" y="10828"/>
                </a:lnTo>
                <a:lnTo>
                  <a:pt x="19296" y="10877"/>
                </a:lnTo>
                <a:lnTo>
                  <a:pt x="19393" y="10950"/>
                </a:lnTo>
                <a:lnTo>
                  <a:pt x="19466" y="10998"/>
                </a:lnTo>
                <a:lnTo>
                  <a:pt x="19539" y="11023"/>
                </a:lnTo>
                <a:lnTo>
                  <a:pt x="19612" y="10998"/>
                </a:lnTo>
                <a:lnTo>
                  <a:pt x="19661" y="10974"/>
                </a:lnTo>
                <a:lnTo>
                  <a:pt x="19709" y="10950"/>
                </a:lnTo>
                <a:lnTo>
                  <a:pt x="19734" y="10901"/>
                </a:lnTo>
                <a:lnTo>
                  <a:pt x="19904" y="10779"/>
                </a:lnTo>
                <a:lnTo>
                  <a:pt x="19977" y="10706"/>
                </a:lnTo>
                <a:lnTo>
                  <a:pt x="20074" y="10658"/>
                </a:lnTo>
                <a:lnTo>
                  <a:pt x="20293" y="10487"/>
                </a:lnTo>
                <a:lnTo>
                  <a:pt x="20537" y="10366"/>
                </a:lnTo>
                <a:lnTo>
                  <a:pt x="20561" y="10341"/>
                </a:lnTo>
                <a:lnTo>
                  <a:pt x="20707" y="10463"/>
                </a:lnTo>
                <a:lnTo>
                  <a:pt x="20877" y="10609"/>
                </a:lnTo>
                <a:lnTo>
                  <a:pt x="21096" y="10828"/>
                </a:lnTo>
                <a:lnTo>
                  <a:pt x="21096" y="10828"/>
                </a:lnTo>
                <a:lnTo>
                  <a:pt x="21023" y="10779"/>
                </a:lnTo>
                <a:lnTo>
                  <a:pt x="20877" y="10682"/>
                </a:lnTo>
                <a:lnTo>
                  <a:pt x="20804" y="10658"/>
                </a:lnTo>
                <a:lnTo>
                  <a:pt x="20707" y="10633"/>
                </a:lnTo>
                <a:lnTo>
                  <a:pt x="20683" y="10633"/>
                </a:lnTo>
                <a:lnTo>
                  <a:pt x="20610" y="10658"/>
                </a:lnTo>
                <a:lnTo>
                  <a:pt x="20561" y="10731"/>
                </a:lnTo>
                <a:lnTo>
                  <a:pt x="20537" y="10779"/>
                </a:lnTo>
                <a:lnTo>
                  <a:pt x="20561" y="10852"/>
                </a:lnTo>
                <a:lnTo>
                  <a:pt x="20610" y="10925"/>
                </a:lnTo>
                <a:lnTo>
                  <a:pt x="20537" y="10974"/>
                </a:lnTo>
                <a:lnTo>
                  <a:pt x="20488" y="11023"/>
                </a:lnTo>
                <a:lnTo>
                  <a:pt x="20488" y="11096"/>
                </a:lnTo>
                <a:lnTo>
                  <a:pt x="20561" y="11266"/>
                </a:lnTo>
                <a:lnTo>
                  <a:pt x="20634" y="11436"/>
                </a:lnTo>
                <a:lnTo>
                  <a:pt x="20756" y="11582"/>
                </a:lnTo>
                <a:lnTo>
                  <a:pt x="20707" y="11534"/>
                </a:lnTo>
                <a:lnTo>
                  <a:pt x="20610" y="11412"/>
                </a:lnTo>
                <a:lnTo>
                  <a:pt x="20561" y="11315"/>
                </a:lnTo>
                <a:lnTo>
                  <a:pt x="20537" y="11266"/>
                </a:lnTo>
                <a:lnTo>
                  <a:pt x="20488" y="11242"/>
                </a:lnTo>
                <a:lnTo>
                  <a:pt x="20439" y="11217"/>
                </a:lnTo>
                <a:lnTo>
                  <a:pt x="20342" y="11217"/>
                </a:lnTo>
                <a:lnTo>
                  <a:pt x="20293" y="11242"/>
                </a:lnTo>
                <a:lnTo>
                  <a:pt x="20269" y="11290"/>
                </a:lnTo>
                <a:lnTo>
                  <a:pt x="20245" y="11339"/>
                </a:lnTo>
                <a:lnTo>
                  <a:pt x="20245" y="11436"/>
                </a:lnTo>
                <a:lnTo>
                  <a:pt x="20245" y="11509"/>
                </a:lnTo>
                <a:lnTo>
                  <a:pt x="20318" y="11680"/>
                </a:lnTo>
                <a:lnTo>
                  <a:pt x="20537" y="12020"/>
                </a:lnTo>
                <a:lnTo>
                  <a:pt x="20585" y="12069"/>
                </a:lnTo>
                <a:lnTo>
                  <a:pt x="20658" y="12093"/>
                </a:lnTo>
                <a:lnTo>
                  <a:pt x="20707" y="12239"/>
                </a:lnTo>
                <a:lnTo>
                  <a:pt x="20731" y="12385"/>
                </a:lnTo>
                <a:lnTo>
                  <a:pt x="20756" y="12556"/>
                </a:lnTo>
                <a:lnTo>
                  <a:pt x="20756" y="12677"/>
                </a:lnTo>
                <a:lnTo>
                  <a:pt x="20780" y="12799"/>
                </a:lnTo>
                <a:lnTo>
                  <a:pt x="20804" y="12872"/>
                </a:lnTo>
                <a:lnTo>
                  <a:pt x="20853" y="12921"/>
                </a:lnTo>
                <a:lnTo>
                  <a:pt x="20926" y="12945"/>
                </a:lnTo>
                <a:lnTo>
                  <a:pt x="21023" y="12945"/>
                </a:lnTo>
                <a:lnTo>
                  <a:pt x="21218" y="12994"/>
                </a:lnTo>
                <a:lnTo>
                  <a:pt x="21413" y="13018"/>
                </a:lnTo>
                <a:lnTo>
                  <a:pt x="21534" y="13042"/>
                </a:lnTo>
                <a:lnTo>
                  <a:pt x="21705" y="13067"/>
                </a:lnTo>
                <a:lnTo>
                  <a:pt x="21899" y="13091"/>
                </a:lnTo>
                <a:lnTo>
                  <a:pt x="21997" y="13115"/>
                </a:lnTo>
                <a:lnTo>
                  <a:pt x="22070" y="13164"/>
                </a:lnTo>
                <a:lnTo>
                  <a:pt x="22070" y="13359"/>
                </a:lnTo>
                <a:lnTo>
                  <a:pt x="22070" y="13578"/>
                </a:lnTo>
                <a:lnTo>
                  <a:pt x="22070" y="13699"/>
                </a:lnTo>
                <a:lnTo>
                  <a:pt x="22045" y="13675"/>
                </a:lnTo>
                <a:lnTo>
                  <a:pt x="21997" y="13626"/>
                </a:lnTo>
                <a:lnTo>
                  <a:pt x="21924" y="13602"/>
                </a:lnTo>
                <a:lnTo>
                  <a:pt x="21851" y="13626"/>
                </a:lnTo>
                <a:lnTo>
                  <a:pt x="21802" y="13675"/>
                </a:lnTo>
                <a:lnTo>
                  <a:pt x="21778" y="13724"/>
                </a:lnTo>
                <a:lnTo>
                  <a:pt x="21729" y="13651"/>
                </a:lnTo>
                <a:lnTo>
                  <a:pt x="21680" y="13602"/>
                </a:lnTo>
                <a:lnTo>
                  <a:pt x="21656" y="13602"/>
                </a:lnTo>
                <a:lnTo>
                  <a:pt x="21607" y="13578"/>
                </a:lnTo>
                <a:lnTo>
                  <a:pt x="21534" y="13602"/>
                </a:lnTo>
                <a:lnTo>
                  <a:pt x="21486" y="13651"/>
                </a:lnTo>
                <a:lnTo>
                  <a:pt x="21437" y="13699"/>
                </a:lnTo>
                <a:lnTo>
                  <a:pt x="21388" y="13894"/>
                </a:lnTo>
                <a:lnTo>
                  <a:pt x="21364" y="13991"/>
                </a:lnTo>
                <a:lnTo>
                  <a:pt x="21315" y="14137"/>
                </a:lnTo>
                <a:lnTo>
                  <a:pt x="21315" y="14089"/>
                </a:lnTo>
                <a:lnTo>
                  <a:pt x="21315" y="13918"/>
                </a:lnTo>
                <a:lnTo>
                  <a:pt x="21291" y="13772"/>
                </a:lnTo>
                <a:lnTo>
                  <a:pt x="21267" y="13724"/>
                </a:lnTo>
                <a:lnTo>
                  <a:pt x="21242" y="13699"/>
                </a:lnTo>
                <a:lnTo>
                  <a:pt x="21194" y="13675"/>
                </a:lnTo>
                <a:lnTo>
                  <a:pt x="21145" y="13651"/>
                </a:lnTo>
                <a:lnTo>
                  <a:pt x="21072" y="13675"/>
                </a:lnTo>
                <a:lnTo>
                  <a:pt x="21023" y="13724"/>
                </a:lnTo>
                <a:lnTo>
                  <a:pt x="20999" y="13772"/>
                </a:lnTo>
                <a:lnTo>
                  <a:pt x="20975" y="13845"/>
                </a:lnTo>
                <a:lnTo>
                  <a:pt x="20926" y="13967"/>
                </a:lnTo>
                <a:lnTo>
                  <a:pt x="20926" y="14016"/>
                </a:lnTo>
                <a:lnTo>
                  <a:pt x="20829" y="14381"/>
                </a:lnTo>
                <a:lnTo>
                  <a:pt x="20829" y="14454"/>
                </a:lnTo>
                <a:lnTo>
                  <a:pt x="20756" y="14600"/>
                </a:lnTo>
                <a:lnTo>
                  <a:pt x="20707" y="14721"/>
                </a:lnTo>
                <a:lnTo>
                  <a:pt x="20610" y="14867"/>
                </a:lnTo>
                <a:lnTo>
                  <a:pt x="20512" y="14989"/>
                </a:lnTo>
                <a:lnTo>
                  <a:pt x="20488" y="15038"/>
                </a:lnTo>
                <a:lnTo>
                  <a:pt x="20439" y="15086"/>
                </a:lnTo>
                <a:lnTo>
                  <a:pt x="20439" y="15135"/>
                </a:lnTo>
                <a:lnTo>
                  <a:pt x="20439" y="15184"/>
                </a:lnTo>
                <a:lnTo>
                  <a:pt x="20439" y="15257"/>
                </a:lnTo>
                <a:lnTo>
                  <a:pt x="20488" y="15305"/>
                </a:lnTo>
                <a:lnTo>
                  <a:pt x="20512" y="15330"/>
                </a:lnTo>
                <a:lnTo>
                  <a:pt x="20585" y="15354"/>
                </a:lnTo>
                <a:lnTo>
                  <a:pt x="20634" y="15378"/>
                </a:lnTo>
                <a:lnTo>
                  <a:pt x="20658" y="15378"/>
                </a:lnTo>
                <a:lnTo>
                  <a:pt x="20804" y="15548"/>
                </a:lnTo>
                <a:lnTo>
                  <a:pt x="20926" y="15694"/>
                </a:lnTo>
                <a:lnTo>
                  <a:pt x="21048" y="15889"/>
                </a:lnTo>
                <a:lnTo>
                  <a:pt x="21194" y="16108"/>
                </a:lnTo>
                <a:lnTo>
                  <a:pt x="21048" y="16254"/>
                </a:lnTo>
                <a:lnTo>
                  <a:pt x="20902" y="16424"/>
                </a:lnTo>
                <a:lnTo>
                  <a:pt x="20829" y="16473"/>
                </a:lnTo>
                <a:lnTo>
                  <a:pt x="20756" y="16424"/>
                </a:lnTo>
                <a:lnTo>
                  <a:pt x="20683" y="16400"/>
                </a:lnTo>
                <a:lnTo>
                  <a:pt x="20585" y="16424"/>
                </a:lnTo>
                <a:lnTo>
                  <a:pt x="20488" y="16473"/>
                </a:lnTo>
                <a:lnTo>
                  <a:pt x="20488" y="16376"/>
                </a:lnTo>
                <a:lnTo>
                  <a:pt x="20464" y="16303"/>
                </a:lnTo>
                <a:lnTo>
                  <a:pt x="20391" y="16230"/>
                </a:lnTo>
                <a:lnTo>
                  <a:pt x="20293" y="16205"/>
                </a:lnTo>
                <a:lnTo>
                  <a:pt x="20220" y="16230"/>
                </a:lnTo>
                <a:lnTo>
                  <a:pt x="20220" y="16157"/>
                </a:lnTo>
                <a:lnTo>
                  <a:pt x="20220" y="16108"/>
                </a:lnTo>
                <a:lnTo>
                  <a:pt x="20196" y="16035"/>
                </a:lnTo>
                <a:lnTo>
                  <a:pt x="20172" y="16011"/>
                </a:lnTo>
                <a:lnTo>
                  <a:pt x="20123" y="15986"/>
                </a:lnTo>
                <a:lnTo>
                  <a:pt x="20074" y="15962"/>
                </a:lnTo>
                <a:lnTo>
                  <a:pt x="20001" y="15986"/>
                </a:lnTo>
                <a:lnTo>
                  <a:pt x="19928" y="16011"/>
                </a:lnTo>
                <a:lnTo>
                  <a:pt x="19831" y="16059"/>
                </a:lnTo>
                <a:lnTo>
                  <a:pt x="19636" y="16181"/>
                </a:lnTo>
                <a:lnTo>
                  <a:pt x="19588" y="16230"/>
                </a:lnTo>
                <a:lnTo>
                  <a:pt x="19466" y="16205"/>
                </a:lnTo>
                <a:lnTo>
                  <a:pt x="19417" y="16205"/>
                </a:lnTo>
                <a:lnTo>
                  <a:pt x="19369" y="16230"/>
                </a:lnTo>
                <a:lnTo>
                  <a:pt x="19271" y="16254"/>
                </a:lnTo>
                <a:lnTo>
                  <a:pt x="19198" y="16303"/>
                </a:lnTo>
                <a:lnTo>
                  <a:pt x="19077" y="16376"/>
                </a:lnTo>
                <a:lnTo>
                  <a:pt x="18979" y="16400"/>
                </a:lnTo>
                <a:lnTo>
                  <a:pt x="18882" y="16424"/>
                </a:lnTo>
                <a:lnTo>
                  <a:pt x="18785" y="16473"/>
                </a:lnTo>
                <a:lnTo>
                  <a:pt x="18687" y="16497"/>
                </a:lnTo>
                <a:lnTo>
                  <a:pt x="18614" y="16546"/>
                </a:lnTo>
                <a:lnTo>
                  <a:pt x="18517" y="16595"/>
                </a:lnTo>
                <a:lnTo>
                  <a:pt x="18444" y="16619"/>
                </a:lnTo>
                <a:lnTo>
                  <a:pt x="18371" y="16668"/>
                </a:lnTo>
                <a:lnTo>
                  <a:pt x="18274" y="16692"/>
                </a:lnTo>
                <a:lnTo>
                  <a:pt x="18176" y="16716"/>
                </a:lnTo>
                <a:lnTo>
                  <a:pt x="18079" y="16765"/>
                </a:lnTo>
                <a:lnTo>
                  <a:pt x="18055" y="16814"/>
                </a:lnTo>
                <a:lnTo>
                  <a:pt x="18030" y="16838"/>
                </a:lnTo>
                <a:lnTo>
                  <a:pt x="18030" y="16911"/>
                </a:lnTo>
                <a:lnTo>
                  <a:pt x="18055" y="16960"/>
                </a:lnTo>
                <a:lnTo>
                  <a:pt x="18079" y="17008"/>
                </a:lnTo>
                <a:lnTo>
                  <a:pt x="18152" y="17057"/>
                </a:lnTo>
                <a:lnTo>
                  <a:pt x="18103" y="17106"/>
                </a:lnTo>
                <a:lnTo>
                  <a:pt x="18079" y="17154"/>
                </a:lnTo>
                <a:lnTo>
                  <a:pt x="18055" y="17203"/>
                </a:lnTo>
                <a:lnTo>
                  <a:pt x="18079" y="17252"/>
                </a:lnTo>
                <a:lnTo>
                  <a:pt x="18103" y="17300"/>
                </a:lnTo>
                <a:lnTo>
                  <a:pt x="18152" y="17349"/>
                </a:lnTo>
                <a:lnTo>
                  <a:pt x="18225" y="17373"/>
                </a:lnTo>
                <a:lnTo>
                  <a:pt x="18201" y="17373"/>
                </a:lnTo>
                <a:lnTo>
                  <a:pt x="18103" y="17398"/>
                </a:lnTo>
                <a:lnTo>
                  <a:pt x="18055" y="17446"/>
                </a:lnTo>
                <a:lnTo>
                  <a:pt x="18006" y="17519"/>
                </a:lnTo>
                <a:lnTo>
                  <a:pt x="18030" y="17592"/>
                </a:lnTo>
                <a:lnTo>
                  <a:pt x="18055" y="17641"/>
                </a:lnTo>
                <a:lnTo>
                  <a:pt x="18128" y="17690"/>
                </a:lnTo>
                <a:lnTo>
                  <a:pt x="18225" y="17714"/>
                </a:lnTo>
                <a:lnTo>
                  <a:pt x="17909" y="17738"/>
                </a:lnTo>
                <a:lnTo>
                  <a:pt x="17519" y="17738"/>
                </a:lnTo>
                <a:lnTo>
                  <a:pt x="17495" y="17568"/>
                </a:lnTo>
                <a:lnTo>
                  <a:pt x="17471" y="17398"/>
                </a:lnTo>
                <a:lnTo>
                  <a:pt x="17446" y="17300"/>
                </a:lnTo>
                <a:lnTo>
                  <a:pt x="17446" y="17203"/>
                </a:lnTo>
                <a:lnTo>
                  <a:pt x="17422" y="16984"/>
                </a:lnTo>
                <a:lnTo>
                  <a:pt x="17373" y="16765"/>
                </a:lnTo>
                <a:lnTo>
                  <a:pt x="17325" y="16668"/>
                </a:lnTo>
                <a:lnTo>
                  <a:pt x="17276" y="16595"/>
                </a:lnTo>
                <a:lnTo>
                  <a:pt x="17203" y="16522"/>
                </a:lnTo>
                <a:lnTo>
                  <a:pt x="17106" y="16473"/>
                </a:lnTo>
                <a:lnTo>
                  <a:pt x="17057" y="16449"/>
                </a:lnTo>
                <a:lnTo>
                  <a:pt x="17008" y="16449"/>
                </a:lnTo>
                <a:lnTo>
                  <a:pt x="16862" y="16424"/>
                </a:lnTo>
                <a:lnTo>
                  <a:pt x="16789" y="16400"/>
                </a:lnTo>
                <a:lnTo>
                  <a:pt x="16643" y="16327"/>
                </a:lnTo>
                <a:lnTo>
                  <a:pt x="16449" y="16254"/>
                </a:lnTo>
                <a:lnTo>
                  <a:pt x="16376" y="16181"/>
                </a:lnTo>
                <a:lnTo>
                  <a:pt x="16278" y="16157"/>
                </a:lnTo>
                <a:lnTo>
                  <a:pt x="16181" y="16181"/>
                </a:lnTo>
                <a:lnTo>
                  <a:pt x="16157" y="16181"/>
                </a:lnTo>
                <a:lnTo>
                  <a:pt x="16035" y="16132"/>
                </a:lnTo>
                <a:lnTo>
                  <a:pt x="16011" y="16108"/>
                </a:lnTo>
                <a:lnTo>
                  <a:pt x="15913" y="16059"/>
                </a:lnTo>
                <a:lnTo>
                  <a:pt x="15792" y="16035"/>
                </a:lnTo>
                <a:lnTo>
                  <a:pt x="15694" y="16059"/>
                </a:lnTo>
                <a:lnTo>
                  <a:pt x="15646" y="16132"/>
                </a:lnTo>
                <a:lnTo>
                  <a:pt x="15621" y="16205"/>
                </a:lnTo>
                <a:lnTo>
                  <a:pt x="15646" y="16303"/>
                </a:lnTo>
                <a:lnTo>
                  <a:pt x="15646" y="16303"/>
                </a:lnTo>
                <a:lnTo>
                  <a:pt x="15597" y="16278"/>
                </a:lnTo>
                <a:lnTo>
                  <a:pt x="15500" y="16205"/>
                </a:lnTo>
                <a:lnTo>
                  <a:pt x="15402" y="16157"/>
                </a:lnTo>
                <a:lnTo>
                  <a:pt x="15354" y="16157"/>
                </a:lnTo>
                <a:lnTo>
                  <a:pt x="15305" y="16181"/>
                </a:lnTo>
                <a:lnTo>
                  <a:pt x="15256" y="16205"/>
                </a:lnTo>
                <a:lnTo>
                  <a:pt x="15232" y="16230"/>
                </a:lnTo>
                <a:lnTo>
                  <a:pt x="15208" y="16278"/>
                </a:lnTo>
                <a:lnTo>
                  <a:pt x="15232" y="16400"/>
                </a:lnTo>
                <a:lnTo>
                  <a:pt x="15281" y="16497"/>
                </a:lnTo>
                <a:lnTo>
                  <a:pt x="15232" y="16497"/>
                </a:lnTo>
                <a:lnTo>
                  <a:pt x="15183" y="16473"/>
                </a:lnTo>
                <a:lnTo>
                  <a:pt x="15135" y="16449"/>
                </a:lnTo>
                <a:lnTo>
                  <a:pt x="15062" y="16473"/>
                </a:lnTo>
                <a:lnTo>
                  <a:pt x="15038" y="16546"/>
                </a:lnTo>
                <a:lnTo>
                  <a:pt x="15013" y="16570"/>
                </a:lnTo>
                <a:lnTo>
                  <a:pt x="15013" y="16643"/>
                </a:lnTo>
                <a:lnTo>
                  <a:pt x="14916" y="16570"/>
                </a:lnTo>
                <a:lnTo>
                  <a:pt x="14770" y="16424"/>
                </a:lnTo>
                <a:lnTo>
                  <a:pt x="14624" y="16254"/>
                </a:lnTo>
                <a:lnTo>
                  <a:pt x="14721" y="16132"/>
                </a:lnTo>
                <a:lnTo>
                  <a:pt x="14794" y="15986"/>
                </a:lnTo>
                <a:lnTo>
                  <a:pt x="14892" y="15865"/>
                </a:lnTo>
                <a:lnTo>
                  <a:pt x="15062" y="15621"/>
                </a:lnTo>
                <a:lnTo>
                  <a:pt x="15305" y="15305"/>
                </a:lnTo>
                <a:lnTo>
                  <a:pt x="15378" y="15232"/>
                </a:lnTo>
                <a:lnTo>
                  <a:pt x="15402" y="15159"/>
                </a:lnTo>
                <a:lnTo>
                  <a:pt x="15402" y="15062"/>
                </a:lnTo>
                <a:lnTo>
                  <a:pt x="15329" y="14965"/>
                </a:lnTo>
                <a:lnTo>
                  <a:pt x="15183" y="14819"/>
                </a:lnTo>
                <a:lnTo>
                  <a:pt x="15086" y="14673"/>
                </a:lnTo>
                <a:lnTo>
                  <a:pt x="15038" y="14624"/>
                </a:lnTo>
                <a:lnTo>
                  <a:pt x="15013" y="14575"/>
                </a:lnTo>
                <a:lnTo>
                  <a:pt x="15013" y="14551"/>
                </a:lnTo>
                <a:lnTo>
                  <a:pt x="14989" y="14454"/>
                </a:lnTo>
                <a:lnTo>
                  <a:pt x="14940" y="14405"/>
                </a:lnTo>
                <a:lnTo>
                  <a:pt x="14892" y="14356"/>
                </a:lnTo>
                <a:lnTo>
                  <a:pt x="14794" y="14332"/>
                </a:lnTo>
                <a:lnTo>
                  <a:pt x="14478" y="14308"/>
                </a:lnTo>
                <a:lnTo>
                  <a:pt x="14113" y="14283"/>
                </a:lnTo>
                <a:lnTo>
                  <a:pt x="13748" y="14210"/>
                </a:lnTo>
                <a:lnTo>
                  <a:pt x="13724" y="14089"/>
                </a:lnTo>
                <a:lnTo>
                  <a:pt x="13724" y="14016"/>
                </a:lnTo>
                <a:lnTo>
                  <a:pt x="13699" y="13821"/>
                </a:lnTo>
                <a:lnTo>
                  <a:pt x="13724" y="13602"/>
                </a:lnTo>
                <a:lnTo>
                  <a:pt x="13724" y="13456"/>
                </a:lnTo>
                <a:lnTo>
                  <a:pt x="13748" y="13505"/>
                </a:lnTo>
                <a:lnTo>
                  <a:pt x="13821" y="13529"/>
                </a:lnTo>
                <a:lnTo>
                  <a:pt x="13894" y="13553"/>
                </a:lnTo>
                <a:lnTo>
                  <a:pt x="13943" y="13553"/>
                </a:lnTo>
                <a:lnTo>
                  <a:pt x="13991" y="13529"/>
                </a:lnTo>
                <a:lnTo>
                  <a:pt x="14016" y="13505"/>
                </a:lnTo>
                <a:lnTo>
                  <a:pt x="14089" y="13432"/>
                </a:lnTo>
                <a:lnTo>
                  <a:pt x="14137" y="13480"/>
                </a:lnTo>
                <a:lnTo>
                  <a:pt x="14186" y="13505"/>
                </a:lnTo>
                <a:lnTo>
                  <a:pt x="14235" y="13529"/>
                </a:lnTo>
                <a:lnTo>
                  <a:pt x="14308" y="13505"/>
                </a:lnTo>
                <a:lnTo>
                  <a:pt x="14381" y="13480"/>
                </a:lnTo>
                <a:lnTo>
                  <a:pt x="14429" y="13407"/>
                </a:lnTo>
                <a:lnTo>
                  <a:pt x="14502" y="13456"/>
                </a:lnTo>
                <a:lnTo>
                  <a:pt x="14575" y="13480"/>
                </a:lnTo>
                <a:lnTo>
                  <a:pt x="14624" y="13480"/>
                </a:lnTo>
                <a:lnTo>
                  <a:pt x="14673" y="13456"/>
                </a:lnTo>
                <a:lnTo>
                  <a:pt x="14721" y="13432"/>
                </a:lnTo>
                <a:lnTo>
                  <a:pt x="14746" y="13383"/>
                </a:lnTo>
                <a:lnTo>
                  <a:pt x="14770" y="13261"/>
                </a:lnTo>
                <a:lnTo>
                  <a:pt x="14794" y="13164"/>
                </a:lnTo>
                <a:lnTo>
                  <a:pt x="14819" y="13115"/>
                </a:lnTo>
                <a:lnTo>
                  <a:pt x="14819" y="13042"/>
                </a:lnTo>
                <a:lnTo>
                  <a:pt x="14843" y="12969"/>
                </a:lnTo>
                <a:lnTo>
                  <a:pt x="14916" y="12945"/>
                </a:lnTo>
                <a:lnTo>
                  <a:pt x="14965" y="12921"/>
                </a:lnTo>
                <a:lnTo>
                  <a:pt x="14989" y="12872"/>
                </a:lnTo>
                <a:lnTo>
                  <a:pt x="15013" y="12799"/>
                </a:lnTo>
                <a:lnTo>
                  <a:pt x="15038" y="12750"/>
                </a:lnTo>
                <a:lnTo>
                  <a:pt x="15038" y="12702"/>
                </a:lnTo>
                <a:lnTo>
                  <a:pt x="15062" y="12580"/>
                </a:lnTo>
                <a:lnTo>
                  <a:pt x="15086" y="12458"/>
                </a:lnTo>
                <a:lnTo>
                  <a:pt x="15159" y="12239"/>
                </a:lnTo>
                <a:lnTo>
                  <a:pt x="15232" y="12093"/>
                </a:lnTo>
                <a:lnTo>
                  <a:pt x="15281" y="12020"/>
                </a:lnTo>
                <a:lnTo>
                  <a:pt x="15329" y="11923"/>
                </a:lnTo>
                <a:lnTo>
                  <a:pt x="15305" y="11826"/>
                </a:lnTo>
                <a:lnTo>
                  <a:pt x="15256" y="11728"/>
                </a:lnTo>
                <a:lnTo>
                  <a:pt x="15062" y="11534"/>
                </a:lnTo>
                <a:lnTo>
                  <a:pt x="14867" y="11315"/>
                </a:lnTo>
                <a:lnTo>
                  <a:pt x="14575" y="10974"/>
                </a:lnTo>
                <a:lnTo>
                  <a:pt x="14697" y="10828"/>
                </a:lnTo>
                <a:lnTo>
                  <a:pt x="14819" y="10682"/>
                </a:lnTo>
                <a:lnTo>
                  <a:pt x="14867" y="10633"/>
                </a:lnTo>
                <a:lnTo>
                  <a:pt x="14892" y="10706"/>
                </a:lnTo>
                <a:lnTo>
                  <a:pt x="14940" y="10731"/>
                </a:lnTo>
                <a:lnTo>
                  <a:pt x="14989" y="10779"/>
                </a:lnTo>
                <a:lnTo>
                  <a:pt x="15111" y="10779"/>
                </a:lnTo>
                <a:lnTo>
                  <a:pt x="15111" y="10828"/>
                </a:lnTo>
                <a:lnTo>
                  <a:pt x="15159" y="10877"/>
                </a:lnTo>
                <a:lnTo>
                  <a:pt x="15232" y="10925"/>
                </a:lnTo>
                <a:lnTo>
                  <a:pt x="15232" y="11023"/>
                </a:lnTo>
                <a:lnTo>
                  <a:pt x="15256" y="11120"/>
                </a:lnTo>
                <a:lnTo>
                  <a:pt x="15329" y="11193"/>
                </a:lnTo>
                <a:lnTo>
                  <a:pt x="15427" y="11217"/>
                </a:lnTo>
                <a:lnTo>
                  <a:pt x="15524" y="11193"/>
                </a:lnTo>
                <a:lnTo>
                  <a:pt x="15573" y="11120"/>
                </a:lnTo>
                <a:lnTo>
                  <a:pt x="15646" y="11023"/>
                </a:lnTo>
                <a:lnTo>
                  <a:pt x="15621" y="11096"/>
                </a:lnTo>
                <a:lnTo>
                  <a:pt x="15597" y="11169"/>
                </a:lnTo>
                <a:lnTo>
                  <a:pt x="15621" y="11217"/>
                </a:lnTo>
                <a:lnTo>
                  <a:pt x="15646" y="11290"/>
                </a:lnTo>
                <a:lnTo>
                  <a:pt x="15694" y="11315"/>
                </a:lnTo>
                <a:lnTo>
                  <a:pt x="15816" y="11315"/>
                </a:lnTo>
                <a:lnTo>
                  <a:pt x="15889" y="11266"/>
                </a:lnTo>
                <a:lnTo>
                  <a:pt x="15938" y="11217"/>
                </a:lnTo>
                <a:lnTo>
                  <a:pt x="15962" y="11217"/>
                </a:lnTo>
                <a:lnTo>
                  <a:pt x="16108" y="11071"/>
                </a:lnTo>
                <a:lnTo>
                  <a:pt x="16181" y="11047"/>
                </a:lnTo>
                <a:lnTo>
                  <a:pt x="16254" y="10998"/>
                </a:lnTo>
                <a:lnTo>
                  <a:pt x="16327" y="10998"/>
                </a:lnTo>
                <a:lnTo>
                  <a:pt x="16424" y="10974"/>
                </a:lnTo>
                <a:lnTo>
                  <a:pt x="16497" y="10925"/>
                </a:lnTo>
                <a:lnTo>
                  <a:pt x="16765" y="10828"/>
                </a:lnTo>
                <a:lnTo>
                  <a:pt x="17057" y="10731"/>
                </a:lnTo>
                <a:lnTo>
                  <a:pt x="17154" y="10682"/>
                </a:lnTo>
                <a:lnTo>
                  <a:pt x="17203" y="10609"/>
                </a:lnTo>
                <a:lnTo>
                  <a:pt x="17227" y="10585"/>
                </a:lnTo>
                <a:lnTo>
                  <a:pt x="17252" y="10463"/>
                </a:lnTo>
                <a:lnTo>
                  <a:pt x="17300" y="10317"/>
                </a:lnTo>
                <a:lnTo>
                  <a:pt x="17300" y="10049"/>
                </a:lnTo>
                <a:lnTo>
                  <a:pt x="17325" y="9855"/>
                </a:lnTo>
                <a:lnTo>
                  <a:pt x="17349" y="9709"/>
                </a:lnTo>
                <a:lnTo>
                  <a:pt x="17373" y="9563"/>
                </a:lnTo>
                <a:lnTo>
                  <a:pt x="17398" y="9417"/>
                </a:lnTo>
                <a:close/>
                <a:moveTo>
                  <a:pt x="17568" y="8954"/>
                </a:moveTo>
                <a:lnTo>
                  <a:pt x="17325" y="8979"/>
                </a:lnTo>
                <a:lnTo>
                  <a:pt x="17130" y="9027"/>
                </a:lnTo>
                <a:lnTo>
                  <a:pt x="17057" y="9076"/>
                </a:lnTo>
                <a:lnTo>
                  <a:pt x="17008" y="9173"/>
                </a:lnTo>
                <a:lnTo>
                  <a:pt x="16960" y="9271"/>
                </a:lnTo>
                <a:lnTo>
                  <a:pt x="16911" y="9392"/>
                </a:lnTo>
                <a:lnTo>
                  <a:pt x="16887" y="9660"/>
                </a:lnTo>
                <a:lnTo>
                  <a:pt x="16862" y="9782"/>
                </a:lnTo>
                <a:lnTo>
                  <a:pt x="16838" y="9928"/>
                </a:lnTo>
                <a:lnTo>
                  <a:pt x="16814" y="10147"/>
                </a:lnTo>
                <a:lnTo>
                  <a:pt x="16789" y="10341"/>
                </a:lnTo>
                <a:lnTo>
                  <a:pt x="16570" y="10439"/>
                </a:lnTo>
                <a:lnTo>
                  <a:pt x="16351" y="10536"/>
                </a:lnTo>
                <a:lnTo>
                  <a:pt x="16157" y="10414"/>
                </a:lnTo>
                <a:lnTo>
                  <a:pt x="15889" y="10220"/>
                </a:lnTo>
                <a:lnTo>
                  <a:pt x="15792" y="10147"/>
                </a:lnTo>
                <a:lnTo>
                  <a:pt x="15573" y="10001"/>
                </a:lnTo>
                <a:lnTo>
                  <a:pt x="15451" y="9928"/>
                </a:lnTo>
                <a:lnTo>
                  <a:pt x="15305" y="9903"/>
                </a:lnTo>
                <a:lnTo>
                  <a:pt x="15208" y="9879"/>
                </a:lnTo>
                <a:lnTo>
                  <a:pt x="15135" y="9903"/>
                </a:lnTo>
                <a:lnTo>
                  <a:pt x="14989" y="9976"/>
                </a:lnTo>
                <a:lnTo>
                  <a:pt x="14843" y="10074"/>
                </a:lnTo>
                <a:lnTo>
                  <a:pt x="14624" y="10293"/>
                </a:lnTo>
                <a:lnTo>
                  <a:pt x="14502" y="10414"/>
                </a:lnTo>
                <a:lnTo>
                  <a:pt x="14332" y="10609"/>
                </a:lnTo>
                <a:lnTo>
                  <a:pt x="14162" y="10779"/>
                </a:lnTo>
                <a:lnTo>
                  <a:pt x="14113" y="10828"/>
                </a:lnTo>
                <a:lnTo>
                  <a:pt x="14089" y="10877"/>
                </a:lnTo>
                <a:lnTo>
                  <a:pt x="14064" y="10950"/>
                </a:lnTo>
                <a:lnTo>
                  <a:pt x="14089" y="11023"/>
                </a:lnTo>
                <a:lnTo>
                  <a:pt x="14137" y="11120"/>
                </a:lnTo>
                <a:lnTo>
                  <a:pt x="14186" y="11217"/>
                </a:lnTo>
                <a:lnTo>
                  <a:pt x="14332" y="11412"/>
                </a:lnTo>
                <a:lnTo>
                  <a:pt x="14454" y="11534"/>
                </a:lnTo>
                <a:lnTo>
                  <a:pt x="14478" y="11607"/>
                </a:lnTo>
                <a:lnTo>
                  <a:pt x="14648" y="11801"/>
                </a:lnTo>
                <a:lnTo>
                  <a:pt x="14819" y="11996"/>
                </a:lnTo>
                <a:lnTo>
                  <a:pt x="14721" y="12166"/>
                </a:lnTo>
                <a:lnTo>
                  <a:pt x="14721" y="12191"/>
                </a:lnTo>
                <a:lnTo>
                  <a:pt x="14648" y="12361"/>
                </a:lnTo>
                <a:lnTo>
                  <a:pt x="14600" y="12531"/>
                </a:lnTo>
                <a:lnTo>
                  <a:pt x="14381" y="12556"/>
                </a:lnTo>
                <a:lnTo>
                  <a:pt x="14162" y="12580"/>
                </a:lnTo>
                <a:lnTo>
                  <a:pt x="14040" y="12604"/>
                </a:lnTo>
                <a:lnTo>
                  <a:pt x="13991" y="12604"/>
                </a:lnTo>
                <a:lnTo>
                  <a:pt x="13845" y="12653"/>
                </a:lnTo>
                <a:lnTo>
                  <a:pt x="13675" y="12677"/>
                </a:lnTo>
                <a:lnTo>
                  <a:pt x="13553" y="12750"/>
                </a:lnTo>
                <a:lnTo>
                  <a:pt x="13456" y="12823"/>
                </a:lnTo>
                <a:lnTo>
                  <a:pt x="13407" y="12872"/>
                </a:lnTo>
                <a:lnTo>
                  <a:pt x="13334" y="12945"/>
                </a:lnTo>
                <a:lnTo>
                  <a:pt x="13310" y="13018"/>
                </a:lnTo>
                <a:lnTo>
                  <a:pt x="13286" y="13164"/>
                </a:lnTo>
                <a:lnTo>
                  <a:pt x="13286" y="13213"/>
                </a:lnTo>
                <a:lnTo>
                  <a:pt x="13237" y="13699"/>
                </a:lnTo>
                <a:lnTo>
                  <a:pt x="13237" y="13748"/>
                </a:lnTo>
                <a:lnTo>
                  <a:pt x="13237" y="13918"/>
                </a:lnTo>
                <a:lnTo>
                  <a:pt x="13237" y="14113"/>
                </a:lnTo>
                <a:lnTo>
                  <a:pt x="13286" y="14283"/>
                </a:lnTo>
                <a:lnTo>
                  <a:pt x="13310" y="14356"/>
                </a:lnTo>
                <a:lnTo>
                  <a:pt x="13383" y="14405"/>
                </a:lnTo>
                <a:lnTo>
                  <a:pt x="13407" y="14502"/>
                </a:lnTo>
                <a:lnTo>
                  <a:pt x="13480" y="14551"/>
                </a:lnTo>
                <a:lnTo>
                  <a:pt x="13724" y="14648"/>
                </a:lnTo>
                <a:lnTo>
                  <a:pt x="13991" y="14697"/>
                </a:lnTo>
                <a:lnTo>
                  <a:pt x="14259" y="14746"/>
                </a:lnTo>
                <a:lnTo>
                  <a:pt x="14527" y="14770"/>
                </a:lnTo>
                <a:lnTo>
                  <a:pt x="14673" y="14770"/>
                </a:lnTo>
                <a:lnTo>
                  <a:pt x="14697" y="14867"/>
                </a:lnTo>
                <a:lnTo>
                  <a:pt x="14721" y="14916"/>
                </a:lnTo>
                <a:lnTo>
                  <a:pt x="14819" y="15038"/>
                </a:lnTo>
                <a:lnTo>
                  <a:pt x="14916" y="15184"/>
                </a:lnTo>
                <a:lnTo>
                  <a:pt x="14746" y="15330"/>
                </a:lnTo>
                <a:lnTo>
                  <a:pt x="14624" y="15500"/>
                </a:lnTo>
                <a:lnTo>
                  <a:pt x="14575" y="15573"/>
                </a:lnTo>
                <a:lnTo>
                  <a:pt x="14381" y="15816"/>
                </a:lnTo>
                <a:lnTo>
                  <a:pt x="14332" y="15865"/>
                </a:lnTo>
                <a:lnTo>
                  <a:pt x="14235" y="15986"/>
                </a:lnTo>
                <a:lnTo>
                  <a:pt x="14210" y="16059"/>
                </a:lnTo>
                <a:lnTo>
                  <a:pt x="14186" y="16108"/>
                </a:lnTo>
                <a:lnTo>
                  <a:pt x="14210" y="16230"/>
                </a:lnTo>
                <a:lnTo>
                  <a:pt x="14210" y="16303"/>
                </a:lnTo>
                <a:lnTo>
                  <a:pt x="14235" y="16376"/>
                </a:lnTo>
                <a:lnTo>
                  <a:pt x="14283" y="16522"/>
                </a:lnTo>
                <a:lnTo>
                  <a:pt x="14381" y="16643"/>
                </a:lnTo>
                <a:lnTo>
                  <a:pt x="14478" y="16765"/>
                </a:lnTo>
                <a:lnTo>
                  <a:pt x="14527" y="16789"/>
                </a:lnTo>
                <a:lnTo>
                  <a:pt x="14794" y="17081"/>
                </a:lnTo>
                <a:lnTo>
                  <a:pt x="15111" y="17349"/>
                </a:lnTo>
                <a:lnTo>
                  <a:pt x="15183" y="17373"/>
                </a:lnTo>
                <a:lnTo>
                  <a:pt x="15232" y="17398"/>
                </a:lnTo>
                <a:lnTo>
                  <a:pt x="15305" y="17373"/>
                </a:lnTo>
                <a:lnTo>
                  <a:pt x="15354" y="17373"/>
                </a:lnTo>
                <a:lnTo>
                  <a:pt x="15475" y="17349"/>
                </a:lnTo>
                <a:lnTo>
                  <a:pt x="15621" y="17300"/>
                </a:lnTo>
                <a:lnTo>
                  <a:pt x="15840" y="17154"/>
                </a:lnTo>
                <a:lnTo>
                  <a:pt x="15865" y="17130"/>
                </a:lnTo>
                <a:lnTo>
                  <a:pt x="16132" y="16911"/>
                </a:lnTo>
                <a:lnTo>
                  <a:pt x="16376" y="16668"/>
                </a:lnTo>
                <a:lnTo>
                  <a:pt x="16546" y="16741"/>
                </a:lnTo>
                <a:lnTo>
                  <a:pt x="16570" y="16765"/>
                </a:lnTo>
                <a:lnTo>
                  <a:pt x="16619" y="16789"/>
                </a:lnTo>
                <a:lnTo>
                  <a:pt x="16765" y="16862"/>
                </a:lnTo>
                <a:lnTo>
                  <a:pt x="16935" y="16887"/>
                </a:lnTo>
                <a:lnTo>
                  <a:pt x="16935" y="16960"/>
                </a:lnTo>
                <a:lnTo>
                  <a:pt x="16960" y="17033"/>
                </a:lnTo>
                <a:lnTo>
                  <a:pt x="17008" y="17276"/>
                </a:lnTo>
                <a:lnTo>
                  <a:pt x="17033" y="17495"/>
                </a:lnTo>
                <a:lnTo>
                  <a:pt x="17033" y="17617"/>
                </a:lnTo>
                <a:lnTo>
                  <a:pt x="17033" y="17738"/>
                </a:lnTo>
                <a:lnTo>
                  <a:pt x="17033" y="17860"/>
                </a:lnTo>
                <a:lnTo>
                  <a:pt x="17081" y="17982"/>
                </a:lnTo>
                <a:lnTo>
                  <a:pt x="17179" y="18079"/>
                </a:lnTo>
                <a:lnTo>
                  <a:pt x="17203" y="18103"/>
                </a:lnTo>
                <a:lnTo>
                  <a:pt x="17276" y="18152"/>
                </a:lnTo>
                <a:lnTo>
                  <a:pt x="17398" y="18201"/>
                </a:lnTo>
                <a:lnTo>
                  <a:pt x="17592" y="18225"/>
                </a:lnTo>
                <a:lnTo>
                  <a:pt x="17714" y="18201"/>
                </a:lnTo>
                <a:lnTo>
                  <a:pt x="18152" y="18201"/>
                </a:lnTo>
                <a:lnTo>
                  <a:pt x="18541" y="18176"/>
                </a:lnTo>
                <a:lnTo>
                  <a:pt x="18614" y="18176"/>
                </a:lnTo>
                <a:lnTo>
                  <a:pt x="18687" y="18128"/>
                </a:lnTo>
                <a:lnTo>
                  <a:pt x="18736" y="18055"/>
                </a:lnTo>
                <a:lnTo>
                  <a:pt x="18760" y="17982"/>
                </a:lnTo>
                <a:lnTo>
                  <a:pt x="18833" y="17860"/>
                </a:lnTo>
                <a:lnTo>
                  <a:pt x="18882" y="17738"/>
                </a:lnTo>
                <a:lnTo>
                  <a:pt x="18931" y="17471"/>
                </a:lnTo>
                <a:lnTo>
                  <a:pt x="18931" y="17349"/>
                </a:lnTo>
                <a:lnTo>
                  <a:pt x="18931" y="17325"/>
                </a:lnTo>
                <a:lnTo>
                  <a:pt x="18979" y="17081"/>
                </a:lnTo>
                <a:lnTo>
                  <a:pt x="19004" y="16838"/>
                </a:lnTo>
                <a:lnTo>
                  <a:pt x="19125" y="16814"/>
                </a:lnTo>
                <a:lnTo>
                  <a:pt x="19223" y="16789"/>
                </a:lnTo>
                <a:lnTo>
                  <a:pt x="19369" y="16741"/>
                </a:lnTo>
                <a:lnTo>
                  <a:pt x="19466" y="16692"/>
                </a:lnTo>
                <a:lnTo>
                  <a:pt x="19661" y="16838"/>
                </a:lnTo>
                <a:lnTo>
                  <a:pt x="19758" y="16911"/>
                </a:lnTo>
                <a:lnTo>
                  <a:pt x="20074" y="17130"/>
                </a:lnTo>
                <a:lnTo>
                  <a:pt x="20391" y="17349"/>
                </a:lnTo>
                <a:lnTo>
                  <a:pt x="20464" y="17398"/>
                </a:lnTo>
                <a:lnTo>
                  <a:pt x="20512" y="17398"/>
                </a:lnTo>
                <a:lnTo>
                  <a:pt x="20585" y="17373"/>
                </a:lnTo>
                <a:lnTo>
                  <a:pt x="20658" y="17349"/>
                </a:lnTo>
                <a:lnTo>
                  <a:pt x="20707" y="17276"/>
                </a:lnTo>
                <a:lnTo>
                  <a:pt x="20756" y="17203"/>
                </a:lnTo>
                <a:lnTo>
                  <a:pt x="20999" y="16984"/>
                </a:lnTo>
                <a:lnTo>
                  <a:pt x="21145" y="16814"/>
                </a:lnTo>
                <a:lnTo>
                  <a:pt x="21413" y="16570"/>
                </a:lnTo>
                <a:lnTo>
                  <a:pt x="21632" y="16278"/>
                </a:lnTo>
                <a:lnTo>
                  <a:pt x="21680" y="16230"/>
                </a:lnTo>
                <a:lnTo>
                  <a:pt x="21680" y="16157"/>
                </a:lnTo>
                <a:lnTo>
                  <a:pt x="21680" y="16084"/>
                </a:lnTo>
                <a:lnTo>
                  <a:pt x="21656" y="15986"/>
                </a:lnTo>
                <a:lnTo>
                  <a:pt x="21486" y="15670"/>
                </a:lnTo>
                <a:lnTo>
                  <a:pt x="21267" y="15403"/>
                </a:lnTo>
                <a:lnTo>
                  <a:pt x="21145" y="15232"/>
                </a:lnTo>
                <a:lnTo>
                  <a:pt x="20975" y="15086"/>
                </a:lnTo>
                <a:lnTo>
                  <a:pt x="21096" y="14867"/>
                </a:lnTo>
                <a:lnTo>
                  <a:pt x="21169" y="14648"/>
                </a:lnTo>
                <a:lnTo>
                  <a:pt x="21291" y="14673"/>
                </a:lnTo>
                <a:lnTo>
                  <a:pt x="21510" y="14648"/>
                </a:lnTo>
                <a:lnTo>
                  <a:pt x="21753" y="14648"/>
                </a:lnTo>
                <a:lnTo>
                  <a:pt x="21997" y="14624"/>
                </a:lnTo>
                <a:lnTo>
                  <a:pt x="22264" y="14600"/>
                </a:lnTo>
                <a:lnTo>
                  <a:pt x="22362" y="14551"/>
                </a:lnTo>
                <a:lnTo>
                  <a:pt x="22410" y="14478"/>
                </a:lnTo>
                <a:lnTo>
                  <a:pt x="22459" y="14429"/>
                </a:lnTo>
                <a:lnTo>
                  <a:pt x="22508" y="14381"/>
                </a:lnTo>
                <a:lnTo>
                  <a:pt x="22532" y="14332"/>
                </a:lnTo>
                <a:lnTo>
                  <a:pt x="22532" y="14259"/>
                </a:lnTo>
                <a:lnTo>
                  <a:pt x="22532" y="13845"/>
                </a:lnTo>
                <a:lnTo>
                  <a:pt x="22532" y="13456"/>
                </a:lnTo>
                <a:lnTo>
                  <a:pt x="22508" y="13067"/>
                </a:lnTo>
                <a:lnTo>
                  <a:pt x="22508" y="13018"/>
                </a:lnTo>
                <a:lnTo>
                  <a:pt x="22459" y="12945"/>
                </a:lnTo>
                <a:lnTo>
                  <a:pt x="22410" y="12921"/>
                </a:lnTo>
                <a:lnTo>
                  <a:pt x="22362" y="12896"/>
                </a:lnTo>
                <a:lnTo>
                  <a:pt x="22313" y="12823"/>
                </a:lnTo>
                <a:lnTo>
                  <a:pt x="22264" y="12750"/>
                </a:lnTo>
                <a:lnTo>
                  <a:pt x="22118" y="12677"/>
                </a:lnTo>
                <a:lnTo>
                  <a:pt x="21948" y="12629"/>
                </a:lnTo>
                <a:lnTo>
                  <a:pt x="21802" y="12604"/>
                </a:lnTo>
                <a:lnTo>
                  <a:pt x="21778" y="12604"/>
                </a:lnTo>
                <a:lnTo>
                  <a:pt x="21510" y="12556"/>
                </a:lnTo>
                <a:lnTo>
                  <a:pt x="21218" y="12556"/>
                </a:lnTo>
                <a:lnTo>
                  <a:pt x="21169" y="12337"/>
                </a:lnTo>
                <a:lnTo>
                  <a:pt x="21169" y="12288"/>
                </a:lnTo>
                <a:lnTo>
                  <a:pt x="21121" y="12093"/>
                </a:lnTo>
                <a:lnTo>
                  <a:pt x="21048" y="11923"/>
                </a:lnTo>
                <a:lnTo>
                  <a:pt x="21121" y="11826"/>
                </a:lnTo>
                <a:lnTo>
                  <a:pt x="21145" y="11777"/>
                </a:lnTo>
                <a:lnTo>
                  <a:pt x="21242" y="11655"/>
                </a:lnTo>
                <a:lnTo>
                  <a:pt x="21413" y="11412"/>
                </a:lnTo>
                <a:lnTo>
                  <a:pt x="21607" y="11169"/>
                </a:lnTo>
                <a:lnTo>
                  <a:pt x="21656" y="11120"/>
                </a:lnTo>
                <a:lnTo>
                  <a:pt x="21680" y="11071"/>
                </a:lnTo>
                <a:lnTo>
                  <a:pt x="21680" y="10998"/>
                </a:lnTo>
                <a:lnTo>
                  <a:pt x="21680" y="10950"/>
                </a:lnTo>
                <a:lnTo>
                  <a:pt x="21656" y="10925"/>
                </a:lnTo>
                <a:lnTo>
                  <a:pt x="21680" y="10901"/>
                </a:lnTo>
                <a:lnTo>
                  <a:pt x="21656" y="10804"/>
                </a:lnTo>
                <a:lnTo>
                  <a:pt x="21632" y="10731"/>
                </a:lnTo>
                <a:lnTo>
                  <a:pt x="21510" y="10609"/>
                </a:lnTo>
                <a:lnTo>
                  <a:pt x="21486" y="10560"/>
                </a:lnTo>
                <a:lnTo>
                  <a:pt x="21315" y="10390"/>
                </a:lnTo>
                <a:lnTo>
                  <a:pt x="21145" y="10244"/>
                </a:lnTo>
                <a:lnTo>
                  <a:pt x="21145" y="10220"/>
                </a:lnTo>
                <a:lnTo>
                  <a:pt x="21023" y="10122"/>
                </a:lnTo>
                <a:lnTo>
                  <a:pt x="20877" y="10001"/>
                </a:lnTo>
                <a:lnTo>
                  <a:pt x="20731" y="9928"/>
                </a:lnTo>
                <a:lnTo>
                  <a:pt x="20634" y="9903"/>
                </a:lnTo>
                <a:lnTo>
                  <a:pt x="20561" y="9879"/>
                </a:lnTo>
                <a:lnTo>
                  <a:pt x="20488" y="9903"/>
                </a:lnTo>
                <a:lnTo>
                  <a:pt x="20464" y="9903"/>
                </a:lnTo>
                <a:lnTo>
                  <a:pt x="20391" y="9928"/>
                </a:lnTo>
                <a:lnTo>
                  <a:pt x="20220" y="10001"/>
                </a:lnTo>
                <a:lnTo>
                  <a:pt x="20074" y="10098"/>
                </a:lnTo>
                <a:lnTo>
                  <a:pt x="19807" y="10293"/>
                </a:lnTo>
                <a:lnTo>
                  <a:pt x="19709" y="10341"/>
                </a:lnTo>
                <a:lnTo>
                  <a:pt x="19515" y="10487"/>
                </a:lnTo>
                <a:lnTo>
                  <a:pt x="19296" y="10390"/>
                </a:lnTo>
                <a:lnTo>
                  <a:pt x="19052" y="10341"/>
                </a:lnTo>
                <a:lnTo>
                  <a:pt x="19004" y="10098"/>
                </a:lnTo>
                <a:lnTo>
                  <a:pt x="19028" y="10025"/>
                </a:lnTo>
                <a:lnTo>
                  <a:pt x="19004" y="9976"/>
                </a:lnTo>
                <a:lnTo>
                  <a:pt x="18979" y="9903"/>
                </a:lnTo>
                <a:lnTo>
                  <a:pt x="18955" y="9782"/>
                </a:lnTo>
                <a:lnTo>
                  <a:pt x="18931" y="9563"/>
                </a:lnTo>
                <a:lnTo>
                  <a:pt x="18882" y="9319"/>
                </a:lnTo>
                <a:lnTo>
                  <a:pt x="18906" y="9246"/>
                </a:lnTo>
                <a:lnTo>
                  <a:pt x="18906" y="9149"/>
                </a:lnTo>
                <a:lnTo>
                  <a:pt x="18882" y="9100"/>
                </a:lnTo>
                <a:lnTo>
                  <a:pt x="18833" y="9052"/>
                </a:lnTo>
                <a:lnTo>
                  <a:pt x="18785" y="9027"/>
                </a:lnTo>
                <a:lnTo>
                  <a:pt x="18712" y="9003"/>
                </a:lnTo>
                <a:lnTo>
                  <a:pt x="18444" y="8979"/>
                </a:lnTo>
                <a:lnTo>
                  <a:pt x="17957" y="8979"/>
                </a:lnTo>
                <a:lnTo>
                  <a:pt x="17836" y="8954"/>
                </a:lnTo>
                <a:close/>
              </a:path>
            </a:pathLst>
          </a:custGeom>
          <a:solidFill>
            <a:srgbClr val="6D9EEB"/>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solidFill>
                <a:srgbClr val="6D9EEB"/>
              </a:solidFill>
            </a:endParaRPr>
          </a:p>
        </p:txBody>
      </p:sp>
    </p:spTree>
    <p:extLst>
      <p:ext uri="{BB962C8B-B14F-4D97-AF65-F5344CB8AC3E}">
        <p14:creationId xmlns="" xmlns:p14="http://schemas.microsoft.com/office/powerpoint/2010/main" val="34300213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731"/>
        <p:cNvGrpSpPr/>
        <p:nvPr/>
      </p:nvGrpSpPr>
      <p:grpSpPr>
        <a:xfrm>
          <a:off x="0" y="0"/>
          <a:ext cx="0" cy="0"/>
          <a:chOff x="0" y="0"/>
          <a:chExt cx="0" cy="0"/>
        </a:xfrm>
      </p:grpSpPr>
      <p:sp>
        <p:nvSpPr>
          <p:cNvPr id="735" name="Shape 735"/>
          <p:cNvSpPr txBox="1">
            <a:spLocks noGrp="1"/>
          </p:cNvSpPr>
          <p:nvPr>
            <p:ph type="sldNum" idx="12"/>
          </p:nvPr>
        </p:nvSpPr>
        <p:spPr>
          <a:xfrm>
            <a:off x="4297650" y="4853299"/>
            <a:ext cx="548700" cy="2901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fld id="{00000000-1234-1234-1234-123412341234}" type="slidenum">
              <a:rPr lang="en"/>
              <a:pPr marL="0" lvl="0" indent="0">
                <a:spcBef>
                  <a:spcPts val="0"/>
                </a:spcBef>
                <a:spcAft>
                  <a:spcPts val="0"/>
                </a:spcAft>
                <a:buNone/>
              </a:pPr>
              <a:t>27</a:t>
            </a:fld>
            <a:endParaRPr/>
          </a:p>
        </p:txBody>
      </p:sp>
      <p:pic>
        <p:nvPicPr>
          <p:cNvPr id="2" name="Resim 1"/>
          <p:cNvPicPr>
            <a:picLocks noChangeAspect="1"/>
          </p:cNvPicPr>
          <p:nvPr/>
        </p:nvPicPr>
        <p:blipFill>
          <a:blip r:embed="rId3"/>
          <a:stretch>
            <a:fillRect/>
          </a:stretch>
        </p:blipFill>
        <p:spPr>
          <a:xfrm>
            <a:off x="2275043" y="951283"/>
            <a:ext cx="4712294" cy="3263208"/>
          </a:xfrm>
          <a:prstGeom prst="rect">
            <a:avLst/>
          </a:prstGeom>
        </p:spPr>
      </p:pic>
    </p:spTree>
    <p:extLst>
      <p:ext uri="{BB962C8B-B14F-4D97-AF65-F5344CB8AC3E}">
        <p14:creationId xmlns="" xmlns:p14="http://schemas.microsoft.com/office/powerpoint/2010/main" val="42716302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731"/>
        <p:cNvGrpSpPr/>
        <p:nvPr/>
      </p:nvGrpSpPr>
      <p:grpSpPr>
        <a:xfrm>
          <a:off x="0" y="0"/>
          <a:ext cx="0" cy="0"/>
          <a:chOff x="0" y="0"/>
          <a:chExt cx="0" cy="0"/>
        </a:xfrm>
      </p:grpSpPr>
      <p:sp>
        <p:nvSpPr>
          <p:cNvPr id="735" name="Shape 735"/>
          <p:cNvSpPr txBox="1">
            <a:spLocks noGrp="1"/>
          </p:cNvSpPr>
          <p:nvPr>
            <p:ph type="sldNum" idx="12"/>
          </p:nvPr>
        </p:nvSpPr>
        <p:spPr>
          <a:xfrm>
            <a:off x="4297650" y="4853299"/>
            <a:ext cx="548700" cy="2901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fld id="{00000000-1234-1234-1234-123412341234}" type="slidenum">
              <a:rPr lang="en"/>
              <a:pPr marL="0" lvl="0" indent="0">
                <a:spcBef>
                  <a:spcPts val="0"/>
                </a:spcBef>
                <a:spcAft>
                  <a:spcPts val="0"/>
                </a:spcAft>
                <a:buNone/>
              </a:pPr>
              <a:t>28</a:t>
            </a:fld>
            <a:endParaRPr/>
          </a:p>
        </p:txBody>
      </p:sp>
      <p:pic>
        <p:nvPicPr>
          <p:cNvPr id="2" name="Resim 1"/>
          <p:cNvPicPr>
            <a:picLocks noChangeAspect="1"/>
          </p:cNvPicPr>
          <p:nvPr/>
        </p:nvPicPr>
        <p:blipFill>
          <a:blip r:embed="rId3"/>
          <a:stretch>
            <a:fillRect/>
          </a:stretch>
        </p:blipFill>
        <p:spPr>
          <a:xfrm>
            <a:off x="1723291" y="1148276"/>
            <a:ext cx="5864909" cy="2344834"/>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29"/>
        <p:cNvGrpSpPr/>
        <p:nvPr/>
      </p:nvGrpSpPr>
      <p:grpSpPr>
        <a:xfrm>
          <a:off x="0" y="0"/>
          <a:ext cx="0" cy="0"/>
          <a:chOff x="0" y="0"/>
          <a:chExt cx="0" cy="0"/>
        </a:xfrm>
      </p:grpSpPr>
      <p:sp>
        <p:nvSpPr>
          <p:cNvPr id="530" name="Shape 530"/>
          <p:cNvSpPr txBox="1">
            <a:spLocks noGrp="1"/>
          </p:cNvSpPr>
          <p:nvPr>
            <p:ph type="title"/>
          </p:nvPr>
        </p:nvSpPr>
        <p:spPr>
          <a:xfrm>
            <a:off x="747925" y="225025"/>
            <a:ext cx="6140400" cy="857400"/>
          </a:xfrm>
          <a:prstGeom prst="rect">
            <a:avLst/>
          </a:prstGeom>
        </p:spPr>
        <p:txBody>
          <a:bodyPr spcFirstLastPara="1" wrap="square" lIns="91425" tIns="91425" rIns="91425" bIns="91425" anchor="b" anchorCtr="0">
            <a:noAutofit/>
          </a:bodyPr>
          <a:lstStyle/>
          <a:p>
            <a:pPr lvl="0"/>
            <a:r>
              <a:rPr lang="tr-TR" sz="3600" dirty="0"/>
              <a:t>İÇERİK</a:t>
            </a:r>
            <a:endParaRPr sz="3600" dirty="0"/>
          </a:p>
        </p:txBody>
      </p:sp>
      <p:sp>
        <p:nvSpPr>
          <p:cNvPr id="534" name="Shape 534"/>
          <p:cNvSpPr txBox="1">
            <a:spLocks noGrp="1"/>
          </p:cNvSpPr>
          <p:nvPr>
            <p:ph type="sldNum" idx="12"/>
          </p:nvPr>
        </p:nvSpPr>
        <p:spPr>
          <a:xfrm>
            <a:off x="90619" y="4722737"/>
            <a:ext cx="548700" cy="3936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fld id="{00000000-1234-1234-1234-123412341234}" type="slidenum">
              <a:rPr lang="en"/>
              <a:pPr marL="0" lvl="0" indent="0">
                <a:spcBef>
                  <a:spcPts val="0"/>
                </a:spcBef>
                <a:spcAft>
                  <a:spcPts val="0"/>
                </a:spcAft>
                <a:buNone/>
              </a:pPr>
              <a:t>3</a:t>
            </a:fld>
            <a:endParaRPr/>
          </a:p>
        </p:txBody>
      </p:sp>
      <p:pic>
        <p:nvPicPr>
          <p:cNvPr id="2" name="Resim 1"/>
          <p:cNvPicPr>
            <a:picLocks noChangeAspect="1"/>
          </p:cNvPicPr>
          <p:nvPr/>
        </p:nvPicPr>
        <p:blipFill>
          <a:blip r:embed="rId3"/>
          <a:stretch>
            <a:fillRect/>
          </a:stretch>
        </p:blipFill>
        <p:spPr>
          <a:xfrm>
            <a:off x="639319" y="1170708"/>
            <a:ext cx="6249006" cy="3793347"/>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38"/>
        <p:cNvGrpSpPr/>
        <p:nvPr/>
      </p:nvGrpSpPr>
      <p:grpSpPr>
        <a:xfrm>
          <a:off x="0" y="0"/>
          <a:ext cx="0" cy="0"/>
          <a:chOff x="0" y="0"/>
          <a:chExt cx="0" cy="0"/>
        </a:xfrm>
      </p:grpSpPr>
      <p:sp>
        <p:nvSpPr>
          <p:cNvPr id="542" name="Shape 542"/>
          <p:cNvSpPr txBox="1">
            <a:spLocks noGrp="1"/>
          </p:cNvSpPr>
          <p:nvPr>
            <p:ph type="sldNum" idx="12"/>
          </p:nvPr>
        </p:nvSpPr>
        <p:spPr>
          <a:xfrm>
            <a:off x="4297650" y="4853299"/>
            <a:ext cx="548700" cy="2901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fld id="{00000000-1234-1234-1234-123412341234}" type="slidenum">
              <a:rPr lang="en"/>
              <a:pPr marL="0" lvl="0" indent="0">
                <a:spcBef>
                  <a:spcPts val="0"/>
                </a:spcBef>
                <a:spcAft>
                  <a:spcPts val="0"/>
                </a:spcAft>
                <a:buNone/>
              </a:pPr>
              <a:t>4</a:t>
            </a:fld>
            <a:endParaRPr/>
          </a:p>
        </p:txBody>
      </p:sp>
      <p:sp>
        <p:nvSpPr>
          <p:cNvPr id="3" name="Dikdörtgen 2"/>
          <p:cNvSpPr/>
          <p:nvPr/>
        </p:nvSpPr>
        <p:spPr>
          <a:xfrm>
            <a:off x="2560351" y="115430"/>
            <a:ext cx="6013908" cy="707886"/>
          </a:xfrm>
          <a:prstGeom prst="rect">
            <a:avLst/>
          </a:prstGeom>
        </p:spPr>
        <p:txBody>
          <a:bodyPr wrap="square">
            <a:spAutoFit/>
          </a:bodyPr>
          <a:lstStyle/>
          <a:p>
            <a:pPr>
              <a:buClr>
                <a:srgbClr val="002060"/>
              </a:buClr>
            </a:pPr>
            <a:r>
              <a:rPr lang="tr-TR" sz="4000" dirty="0">
                <a:solidFill>
                  <a:srgbClr val="002060"/>
                </a:solidFill>
                <a:latin typeface="Sniglet" panose="020B0604020202020204" charset="0"/>
              </a:rPr>
              <a:t>STEM Nedir?</a:t>
            </a:r>
          </a:p>
        </p:txBody>
      </p:sp>
      <p:graphicFrame>
        <p:nvGraphicFramePr>
          <p:cNvPr id="7" name="Diyagram 6"/>
          <p:cNvGraphicFramePr/>
          <p:nvPr>
            <p:extLst>
              <p:ext uri="{D42A27DB-BD31-4B8C-83A1-F6EECF244321}">
                <p14:modId xmlns="" xmlns:p14="http://schemas.microsoft.com/office/powerpoint/2010/main" val="2143142514"/>
              </p:ext>
            </p:extLst>
          </p:nvPr>
        </p:nvGraphicFramePr>
        <p:xfrm>
          <a:off x="-726831" y="934349"/>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3" name="Resim 12"/>
          <p:cNvPicPr>
            <a:picLocks noChangeAspect="1"/>
          </p:cNvPicPr>
          <p:nvPr/>
        </p:nvPicPr>
        <p:blipFill>
          <a:blip r:embed="rId8"/>
          <a:stretch>
            <a:fillRect/>
          </a:stretch>
        </p:blipFill>
        <p:spPr>
          <a:xfrm>
            <a:off x="5218472" y="1150951"/>
            <a:ext cx="2800113" cy="1599274"/>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Numarası Yer Tutucusu 1"/>
          <p:cNvSpPr>
            <a:spLocks noGrp="1"/>
          </p:cNvSpPr>
          <p:nvPr>
            <p:ph type="sldNum" idx="12"/>
          </p:nvPr>
        </p:nvSpPr>
        <p:spPr/>
        <p:txBody>
          <a:bodyPr/>
          <a:lstStyle/>
          <a:p>
            <a:pPr marL="0" lvl="0" indent="0">
              <a:spcBef>
                <a:spcPts val="0"/>
              </a:spcBef>
              <a:spcAft>
                <a:spcPts val="0"/>
              </a:spcAft>
              <a:buNone/>
            </a:pPr>
            <a:fld id="{00000000-1234-1234-1234-123412341234}" type="slidenum">
              <a:rPr lang="en" smtClean="0"/>
              <a:pPr marL="0" lvl="0" indent="0">
                <a:spcBef>
                  <a:spcPts val="0"/>
                </a:spcBef>
                <a:spcAft>
                  <a:spcPts val="0"/>
                </a:spcAft>
                <a:buNone/>
              </a:pPr>
              <a:t>5</a:t>
            </a:fld>
            <a:endParaRPr lang="en"/>
          </a:p>
        </p:txBody>
      </p:sp>
      <p:sp>
        <p:nvSpPr>
          <p:cNvPr id="4" name="Dikdörtgen 3"/>
          <p:cNvSpPr/>
          <p:nvPr/>
        </p:nvSpPr>
        <p:spPr>
          <a:xfrm>
            <a:off x="1686545" y="315498"/>
            <a:ext cx="6013908" cy="707886"/>
          </a:xfrm>
          <a:prstGeom prst="rect">
            <a:avLst/>
          </a:prstGeom>
        </p:spPr>
        <p:txBody>
          <a:bodyPr wrap="square">
            <a:spAutoFit/>
          </a:bodyPr>
          <a:lstStyle/>
          <a:p>
            <a:pPr algn="ctr">
              <a:buClr>
                <a:srgbClr val="002060"/>
              </a:buClr>
            </a:pPr>
            <a:r>
              <a:rPr lang="tr-TR" sz="4000" dirty="0">
                <a:solidFill>
                  <a:srgbClr val="002060"/>
                </a:solidFill>
                <a:latin typeface="Sniglet" panose="020B0604020202020204" charset="0"/>
              </a:rPr>
              <a:t>Disiplinler Arası İlişkiler</a:t>
            </a:r>
          </a:p>
        </p:txBody>
      </p:sp>
      <p:pic>
        <p:nvPicPr>
          <p:cNvPr id="6" name="Resim 5"/>
          <p:cNvPicPr>
            <a:picLocks noChangeAspect="1"/>
          </p:cNvPicPr>
          <p:nvPr/>
        </p:nvPicPr>
        <p:blipFill>
          <a:blip r:embed="rId2"/>
          <a:stretch>
            <a:fillRect/>
          </a:stretch>
        </p:blipFill>
        <p:spPr>
          <a:xfrm>
            <a:off x="1353748" y="1354412"/>
            <a:ext cx="6436503" cy="2810878"/>
          </a:xfrm>
          <a:prstGeom prst="rect">
            <a:avLst/>
          </a:prstGeom>
        </p:spPr>
      </p:pic>
    </p:spTree>
    <p:extLst>
      <p:ext uri="{BB962C8B-B14F-4D97-AF65-F5344CB8AC3E}">
        <p14:creationId xmlns="" xmlns:p14="http://schemas.microsoft.com/office/powerpoint/2010/main" val="11448382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Numarası Yer Tutucusu 1"/>
          <p:cNvSpPr>
            <a:spLocks noGrp="1"/>
          </p:cNvSpPr>
          <p:nvPr>
            <p:ph type="sldNum" idx="12"/>
          </p:nvPr>
        </p:nvSpPr>
        <p:spPr/>
        <p:txBody>
          <a:bodyPr/>
          <a:lstStyle/>
          <a:p>
            <a:pPr marL="0" lvl="0" indent="0">
              <a:spcBef>
                <a:spcPts val="0"/>
              </a:spcBef>
              <a:spcAft>
                <a:spcPts val="0"/>
              </a:spcAft>
              <a:buNone/>
            </a:pPr>
            <a:fld id="{00000000-1234-1234-1234-123412341234}" type="slidenum">
              <a:rPr lang="en" smtClean="0"/>
              <a:pPr marL="0" lvl="0" indent="0">
                <a:spcBef>
                  <a:spcPts val="0"/>
                </a:spcBef>
                <a:spcAft>
                  <a:spcPts val="0"/>
                </a:spcAft>
                <a:buNone/>
              </a:pPr>
              <a:t>6</a:t>
            </a:fld>
            <a:endParaRPr lang="en"/>
          </a:p>
        </p:txBody>
      </p:sp>
      <p:sp>
        <p:nvSpPr>
          <p:cNvPr id="3" name="Dikdörtgen 2"/>
          <p:cNvSpPr/>
          <p:nvPr/>
        </p:nvSpPr>
        <p:spPr>
          <a:xfrm>
            <a:off x="1707828" y="266684"/>
            <a:ext cx="6013908" cy="707886"/>
          </a:xfrm>
          <a:prstGeom prst="rect">
            <a:avLst/>
          </a:prstGeom>
        </p:spPr>
        <p:txBody>
          <a:bodyPr wrap="square">
            <a:spAutoFit/>
          </a:bodyPr>
          <a:lstStyle/>
          <a:p>
            <a:pPr algn="ctr">
              <a:buClr>
                <a:srgbClr val="002060"/>
              </a:buClr>
            </a:pPr>
            <a:r>
              <a:rPr lang="tr-TR" sz="4000" dirty="0">
                <a:solidFill>
                  <a:srgbClr val="002060"/>
                </a:solidFill>
                <a:latin typeface="Sniglet" panose="020B0604020202020204" charset="0"/>
              </a:rPr>
              <a:t>Disiplinler Arası İlişkiler</a:t>
            </a:r>
          </a:p>
        </p:txBody>
      </p:sp>
      <p:pic>
        <p:nvPicPr>
          <p:cNvPr id="5" name="Resim 4"/>
          <p:cNvPicPr>
            <a:picLocks noChangeAspect="1"/>
          </p:cNvPicPr>
          <p:nvPr/>
        </p:nvPicPr>
        <p:blipFill>
          <a:blip r:embed="rId2"/>
          <a:stretch>
            <a:fillRect/>
          </a:stretch>
        </p:blipFill>
        <p:spPr>
          <a:xfrm>
            <a:off x="2156046" y="1041735"/>
            <a:ext cx="4795052" cy="3709020"/>
          </a:xfrm>
          <a:prstGeom prst="rect">
            <a:avLst/>
          </a:prstGeom>
        </p:spPr>
      </p:pic>
    </p:spTree>
    <p:extLst>
      <p:ext uri="{BB962C8B-B14F-4D97-AF65-F5344CB8AC3E}">
        <p14:creationId xmlns="" xmlns:p14="http://schemas.microsoft.com/office/powerpoint/2010/main" val="26415849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46"/>
        <p:cNvGrpSpPr/>
        <p:nvPr/>
      </p:nvGrpSpPr>
      <p:grpSpPr>
        <a:xfrm>
          <a:off x="0" y="0"/>
          <a:ext cx="0" cy="0"/>
          <a:chOff x="0" y="0"/>
          <a:chExt cx="0" cy="0"/>
        </a:xfrm>
      </p:grpSpPr>
      <p:sp>
        <p:nvSpPr>
          <p:cNvPr id="4" name="Dikdörtgen 3"/>
          <p:cNvSpPr/>
          <p:nvPr/>
        </p:nvSpPr>
        <p:spPr>
          <a:xfrm>
            <a:off x="974747" y="172098"/>
            <a:ext cx="5065899" cy="707886"/>
          </a:xfrm>
          <a:prstGeom prst="rect">
            <a:avLst/>
          </a:prstGeom>
        </p:spPr>
        <p:txBody>
          <a:bodyPr wrap="square">
            <a:spAutoFit/>
          </a:bodyPr>
          <a:lstStyle/>
          <a:p>
            <a:pPr>
              <a:buClr>
                <a:srgbClr val="002060"/>
              </a:buClr>
            </a:pPr>
            <a:r>
              <a:rPr lang="tr-TR" sz="4000" dirty="0" err="1">
                <a:solidFill>
                  <a:srgbClr val="002060"/>
                </a:solidFill>
                <a:latin typeface="Sniglet" panose="020B0604020202020204" charset="0"/>
              </a:rPr>
              <a:t>STEM’in</a:t>
            </a:r>
            <a:r>
              <a:rPr lang="tr-TR" sz="4000" dirty="0">
                <a:solidFill>
                  <a:srgbClr val="002060"/>
                </a:solidFill>
                <a:latin typeface="Sniglet" panose="020B0604020202020204" charset="0"/>
              </a:rPr>
              <a:t> Hedefleri</a:t>
            </a:r>
          </a:p>
        </p:txBody>
      </p:sp>
      <p:graphicFrame>
        <p:nvGraphicFramePr>
          <p:cNvPr id="8" name="Diyagram 7"/>
          <p:cNvGraphicFramePr/>
          <p:nvPr>
            <p:extLst>
              <p:ext uri="{D42A27DB-BD31-4B8C-83A1-F6EECF244321}">
                <p14:modId xmlns="" xmlns:p14="http://schemas.microsoft.com/office/powerpoint/2010/main" val="1779955358"/>
              </p:ext>
            </p:extLst>
          </p:nvPr>
        </p:nvGraphicFramePr>
        <p:xfrm>
          <a:off x="768075" y="991788"/>
          <a:ext cx="5632726" cy="275849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Shape 568"/>
          <p:cNvSpPr/>
          <p:nvPr/>
        </p:nvSpPr>
        <p:spPr>
          <a:xfrm>
            <a:off x="7403267" y="2254117"/>
            <a:ext cx="1323528" cy="1341149"/>
          </a:xfrm>
          <a:custGeom>
            <a:avLst/>
            <a:gdLst/>
            <a:ahLst/>
            <a:cxnLst/>
            <a:rect l="0" t="0" r="0" b="0"/>
            <a:pathLst>
              <a:path w="16449" h="16668" extrusionOk="0">
                <a:moveTo>
                  <a:pt x="12288" y="1995"/>
                </a:moveTo>
                <a:lnTo>
                  <a:pt x="12093" y="2117"/>
                </a:lnTo>
                <a:lnTo>
                  <a:pt x="11923" y="2239"/>
                </a:lnTo>
                <a:lnTo>
                  <a:pt x="11655" y="2531"/>
                </a:lnTo>
                <a:lnTo>
                  <a:pt x="11461" y="2433"/>
                </a:lnTo>
                <a:lnTo>
                  <a:pt x="11874" y="2214"/>
                </a:lnTo>
                <a:lnTo>
                  <a:pt x="12288" y="1995"/>
                </a:lnTo>
                <a:close/>
                <a:moveTo>
                  <a:pt x="13261" y="2239"/>
                </a:moveTo>
                <a:lnTo>
                  <a:pt x="13359" y="2263"/>
                </a:lnTo>
                <a:lnTo>
                  <a:pt x="13456" y="2287"/>
                </a:lnTo>
                <a:lnTo>
                  <a:pt x="13529" y="2336"/>
                </a:lnTo>
                <a:lnTo>
                  <a:pt x="13578" y="2433"/>
                </a:lnTo>
                <a:lnTo>
                  <a:pt x="13626" y="2531"/>
                </a:lnTo>
                <a:lnTo>
                  <a:pt x="13675" y="2725"/>
                </a:lnTo>
                <a:lnTo>
                  <a:pt x="13651" y="2896"/>
                </a:lnTo>
                <a:lnTo>
                  <a:pt x="13626" y="3090"/>
                </a:lnTo>
                <a:lnTo>
                  <a:pt x="13578" y="3285"/>
                </a:lnTo>
                <a:lnTo>
                  <a:pt x="13480" y="3480"/>
                </a:lnTo>
                <a:lnTo>
                  <a:pt x="13383" y="3650"/>
                </a:lnTo>
                <a:lnTo>
                  <a:pt x="13188" y="4015"/>
                </a:lnTo>
                <a:lnTo>
                  <a:pt x="12969" y="3674"/>
                </a:lnTo>
                <a:lnTo>
                  <a:pt x="12702" y="3358"/>
                </a:lnTo>
                <a:lnTo>
                  <a:pt x="12410" y="3066"/>
                </a:lnTo>
                <a:lnTo>
                  <a:pt x="12093" y="2823"/>
                </a:lnTo>
                <a:lnTo>
                  <a:pt x="12288" y="2677"/>
                </a:lnTo>
                <a:lnTo>
                  <a:pt x="12483" y="2531"/>
                </a:lnTo>
                <a:lnTo>
                  <a:pt x="12726" y="2385"/>
                </a:lnTo>
                <a:lnTo>
                  <a:pt x="12945" y="2287"/>
                </a:lnTo>
                <a:lnTo>
                  <a:pt x="13164" y="2239"/>
                </a:lnTo>
                <a:close/>
                <a:moveTo>
                  <a:pt x="7981" y="3699"/>
                </a:moveTo>
                <a:lnTo>
                  <a:pt x="7981" y="3723"/>
                </a:lnTo>
                <a:lnTo>
                  <a:pt x="7932" y="3723"/>
                </a:lnTo>
                <a:lnTo>
                  <a:pt x="7908" y="3747"/>
                </a:lnTo>
                <a:lnTo>
                  <a:pt x="7835" y="3796"/>
                </a:lnTo>
                <a:lnTo>
                  <a:pt x="7786" y="3845"/>
                </a:lnTo>
                <a:lnTo>
                  <a:pt x="7738" y="3918"/>
                </a:lnTo>
                <a:lnTo>
                  <a:pt x="7689" y="3991"/>
                </a:lnTo>
                <a:lnTo>
                  <a:pt x="7689" y="4064"/>
                </a:lnTo>
                <a:lnTo>
                  <a:pt x="7689" y="4088"/>
                </a:lnTo>
                <a:lnTo>
                  <a:pt x="7689" y="4112"/>
                </a:lnTo>
                <a:lnTo>
                  <a:pt x="7689" y="4137"/>
                </a:lnTo>
                <a:lnTo>
                  <a:pt x="7689" y="4161"/>
                </a:lnTo>
                <a:lnTo>
                  <a:pt x="7689" y="4307"/>
                </a:lnTo>
                <a:lnTo>
                  <a:pt x="7738" y="4453"/>
                </a:lnTo>
                <a:lnTo>
                  <a:pt x="7786" y="4526"/>
                </a:lnTo>
                <a:lnTo>
                  <a:pt x="7859" y="4574"/>
                </a:lnTo>
                <a:lnTo>
                  <a:pt x="8030" y="4672"/>
                </a:lnTo>
                <a:lnTo>
                  <a:pt x="8176" y="4720"/>
                </a:lnTo>
                <a:lnTo>
                  <a:pt x="8297" y="4720"/>
                </a:lnTo>
                <a:lnTo>
                  <a:pt x="8395" y="4696"/>
                </a:lnTo>
                <a:lnTo>
                  <a:pt x="8492" y="4672"/>
                </a:lnTo>
                <a:lnTo>
                  <a:pt x="8589" y="4599"/>
                </a:lnTo>
                <a:lnTo>
                  <a:pt x="8662" y="4526"/>
                </a:lnTo>
                <a:lnTo>
                  <a:pt x="8711" y="4429"/>
                </a:lnTo>
                <a:lnTo>
                  <a:pt x="8711" y="4307"/>
                </a:lnTo>
                <a:lnTo>
                  <a:pt x="8711" y="4185"/>
                </a:lnTo>
                <a:lnTo>
                  <a:pt x="8662" y="4064"/>
                </a:lnTo>
                <a:lnTo>
                  <a:pt x="8614" y="3942"/>
                </a:lnTo>
                <a:lnTo>
                  <a:pt x="8541" y="3845"/>
                </a:lnTo>
                <a:lnTo>
                  <a:pt x="8468" y="3772"/>
                </a:lnTo>
                <a:lnTo>
                  <a:pt x="8370" y="3723"/>
                </a:lnTo>
                <a:lnTo>
                  <a:pt x="8273" y="3699"/>
                </a:lnTo>
                <a:close/>
                <a:moveTo>
                  <a:pt x="9830" y="3966"/>
                </a:moveTo>
                <a:lnTo>
                  <a:pt x="9709" y="3991"/>
                </a:lnTo>
                <a:lnTo>
                  <a:pt x="9611" y="4064"/>
                </a:lnTo>
                <a:lnTo>
                  <a:pt x="9538" y="4161"/>
                </a:lnTo>
                <a:lnTo>
                  <a:pt x="9514" y="4258"/>
                </a:lnTo>
                <a:lnTo>
                  <a:pt x="9490" y="4356"/>
                </a:lnTo>
                <a:lnTo>
                  <a:pt x="9514" y="4453"/>
                </a:lnTo>
                <a:lnTo>
                  <a:pt x="9563" y="4574"/>
                </a:lnTo>
                <a:lnTo>
                  <a:pt x="9636" y="4647"/>
                </a:lnTo>
                <a:lnTo>
                  <a:pt x="9757" y="4720"/>
                </a:lnTo>
                <a:lnTo>
                  <a:pt x="9879" y="4745"/>
                </a:lnTo>
                <a:lnTo>
                  <a:pt x="10025" y="4696"/>
                </a:lnTo>
                <a:lnTo>
                  <a:pt x="10098" y="4672"/>
                </a:lnTo>
                <a:lnTo>
                  <a:pt x="10147" y="4623"/>
                </a:lnTo>
                <a:lnTo>
                  <a:pt x="10244" y="4502"/>
                </a:lnTo>
                <a:lnTo>
                  <a:pt x="10268" y="4429"/>
                </a:lnTo>
                <a:lnTo>
                  <a:pt x="10268" y="4356"/>
                </a:lnTo>
                <a:lnTo>
                  <a:pt x="10244" y="4234"/>
                </a:lnTo>
                <a:lnTo>
                  <a:pt x="10220" y="4161"/>
                </a:lnTo>
                <a:lnTo>
                  <a:pt x="10147" y="4064"/>
                </a:lnTo>
                <a:lnTo>
                  <a:pt x="10074" y="4015"/>
                </a:lnTo>
                <a:lnTo>
                  <a:pt x="9952" y="3966"/>
                </a:lnTo>
                <a:close/>
                <a:moveTo>
                  <a:pt x="9125" y="5572"/>
                </a:moveTo>
                <a:lnTo>
                  <a:pt x="9003" y="5596"/>
                </a:lnTo>
                <a:lnTo>
                  <a:pt x="8881" y="5669"/>
                </a:lnTo>
                <a:lnTo>
                  <a:pt x="8808" y="5791"/>
                </a:lnTo>
                <a:lnTo>
                  <a:pt x="8784" y="5913"/>
                </a:lnTo>
                <a:lnTo>
                  <a:pt x="8808" y="6034"/>
                </a:lnTo>
                <a:lnTo>
                  <a:pt x="8881" y="6156"/>
                </a:lnTo>
                <a:lnTo>
                  <a:pt x="9003" y="6229"/>
                </a:lnTo>
                <a:lnTo>
                  <a:pt x="9125" y="6253"/>
                </a:lnTo>
                <a:lnTo>
                  <a:pt x="9246" y="6229"/>
                </a:lnTo>
                <a:lnTo>
                  <a:pt x="9368" y="6156"/>
                </a:lnTo>
                <a:lnTo>
                  <a:pt x="9441" y="6034"/>
                </a:lnTo>
                <a:lnTo>
                  <a:pt x="9465" y="5913"/>
                </a:lnTo>
                <a:lnTo>
                  <a:pt x="9441" y="5791"/>
                </a:lnTo>
                <a:lnTo>
                  <a:pt x="9368" y="5669"/>
                </a:lnTo>
                <a:lnTo>
                  <a:pt x="9246" y="5596"/>
                </a:lnTo>
                <a:lnTo>
                  <a:pt x="9125" y="5572"/>
                </a:lnTo>
                <a:close/>
                <a:moveTo>
                  <a:pt x="5013" y="9441"/>
                </a:moveTo>
                <a:lnTo>
                  <a:pt x="4842" y="9538"/>
                </a:lnTo>
                <a:lnTo>
                  <a:pt x="4672" y="9684"/>
                </a:lnTo>
                <a:lnTo>
                  <a:pt x="4502" y="9855"/>
                </a:lnTo>
                <a:lnTo>
                  <a:pt x="4356" y="10025"/>
                </a:lnTo>
                <a:lnTo>
                  <a:pt x="4112" y="10414"/>
                </a:lnTo>
                <a:lnTo>
                  <a:pt x="3918" y="10779"/>
                </a:lnTo>
                <a:lnTo>
                  <a:pt x="3723" y="11144"/>
                </a:lnTo>
                <a:lnTo>
                  <a:pt x="3650" y="11363"/>
                </a:lnTo>
                <a:lnTo>
                  <a:pt x="3553" y="11582"/>
                </a:lnTo>
                <a:lnTo>
                  <a:pt x="3504" y="11826"/>
                </a:lnTo>
                <a:lnTo>
                  <a:pt x="3480" y="12045"/>
                </a:lnTo>
                <a:lnTo>
                  <a:pt x="3480" y="12239"/>
                </a:lnTo>
                <a:lnTo>
                  <a:pt x="3528" y="12337"/>
                </a:lnTo>
                <a:lnTo>
                  <a:pt x="3577" y="12410"/>
                </a:lnTo>
                <a:lnTo>
                  <a:pt x="3601" y="12434"/>
                </a:lnTo>
                <a:lnTo>
                  <a:pt x="3626" y="12458"/>
                </a:lnTo>
                <a:lnTo>
                  <a:pt x="3650" y="12434"/>
                </a:lnTo>
                <a:lnTo>
                  <a:pt x="3674" y="12410"/>
                </a:lnTo>
                <a:lnTo>
                  <a:pt x="3747" y="12288"/>
                </a:lnTo>
                <a:lnTo>
                  <a:pt x="3772" y="12166"/>
                </a:lnTo>
                <a:lnTo>
                  <a:pt x="3820" y="11874"/>
                </a:lnTo>
                <a:lnTo>
                  <a:pt x="3869" y="11631"/>
                </a:lnTo>
                <a:lnTo>
                  <a:pt x="3966" y="11388"/>
                </a:lnTo>
                <a:lnTo>
                  <a:pt x="4137" y="10925"/>
                </a:lnTo>
                <a:lnTo>
                  <a:pt x="4331" y="10536"/>
                </a:lnTo>
                <a:lnTo>
                  <a:pt x="4575" y="10171"/>
                </a:lnTo>
                <a:lnTo>
                  <a:pt x="4818" y="9830"/>
                </a:lnTo>
                <a:lnTo>
                  <a:pt x="5061" y="9490"/>
                </a:lnTo>
                <a:lnTo>
                  <a:pt x="5061" y="9465"/>
                </a:lnTo>
                <a:lnTo>
                  <a:pt x="5061" y="9441"/>
                </a:lnTo>
                <a:close/>
                <a:moveTo>
                  <a:pt x="9003" y="2287"/>
                </a:moveTo>
                <a:lnTo>
                  <a:pt x="9319" y="2312"/>
                </a:lnTo>
                <a:lnTo>
                  <a:pt x="9611" y="2360"/>
                </a:lnTo>
                <a:lnTo>
                  <a:pt x="9928" y="2409"/>
                </a:lnTo>
                <a:lnTo>
                  <a:pt x="10220" y="2482"/>
                </a:lnTo>
                <a:lnTo>
                  <a:pt x="10512" y="2579"/>
                </a:lnTo>
                <a:lnTo>
                  <a:pt x="10804" y="2677"/>
                </a:lnTo>
                <a:lnTo>
                  <a:pt x="11071" y="2798"/>
                </a:lnTo>
                <a:lnTo>
                  <a:pt x="11339" y="2944"/>
                </a:lnTo>
                <a:lnTo>
                  <a:pt x="11582" y="3066"/>
                </a:lnTo>
                <a:lnTo>
                  <a:pt x="11826" y="3236"/>
                </a:lnTo>
                <a:lnTo>
                  <a:pt x="12020" y="3382"/>
                </a:lnTo>
                <a:lnTo>
                  <a:pt x="12215" y="3577"/>
                </a:lnTo>
                <a:lnTo>
                  <a:pt x="12580" y="3966"/>
                </a:lnTo>
                <a:lnTo>
                  <a:pt x="12921" y="4380"/>
                </a:lnTo>
                <a:lnTo>
                  <a:pt x="12410" y="5012"/>
                </a:lnTo>
                <a:lnTo>
                  <a:pt x="11874" y="5596"/>
                </a:lnTo>
                <a:lnTo>
                  <a:pt x="11339" y="6180"/>
                </a:lnTo>
                <a:lnTo>
                  <a:pt x="10804" y="6764"/>
                </a:lnTo>
                <a:lnTo>
                  <a:pt x="9684" y="7908"/>
                </a:lnTo>
                <a:lnTo>
                  <a:pt x="9149" y="8492"/>
                </a:lnTo>
                <a:lnTo>
                  <a:pt x="8614" y="9076"/>
                </a:lnTo>
                <a:lnTo>
                  <a:pt x="6667" y="11217"/>
                </a:lnTo>
                <a:lnTo>
                  <a:pt x="6302" y="11631"/>
                </a:lnTo>
                <a:lnTo>
                  <a:pt x="5889" y="12045"/>
                </a:lnTo>
                <a:lnTo>
                  <a:pt x="5499" y="12410"/>
                </a:lnTo>
                <a:lnTo>
                  <a:pt x="5061" y="12774"/>
                </a:lnTo>
                <a:lnTo>
                  <a:pt x="5061" y="12774"/>
                </a:lnTo>
                <a:lnTo>
                  <a:pt x="5110" y="12677"/>
                </a:lnTo>
                <a:lnTo>
                  <a:pt x="5329" y="12166"/>
                </a:lnTo>
                <a:lnTo>
                  <a:pt x="5572" y="11631"/>
                </a:lnTo>
                <a:lnTo>
                  <a:pt x="5597" y="11582"/>
                </a:lnTo>
                <a:lnTo>
                  <a:pt x="5548" y="11558"/>
                </a:lnTo>
                <a:lnTo>
                  <a:pt x="5499" y="11534"/>
                </a:lnTo>
                <a:lnTo>
                  <a:pt x="5475" y="11582"/>
                </a:lnTo>
                <a:lnTo>
                  <a:pt x="5183" y="11996"/>
                </a:lnTo>
                <a:lnTo>
                  <a:pt x="4915" y="12434"/>
                </a:lnTo>
                <a:lnTo>
                  <a:pt x="4745" y="12750"/>
                </a:lnTo>
                <a:lnTo>
                  <a:pt x="4648" y="12920"/>
                </a:lnTo>
                <a:lnTo>
                  <a:pt x="4599" y="13091"/>
                </a:lnTo>
                <a:lnTo>
                  <a:pt x="4477" y="13188"/>
                </a:lnTo>
                <a:lnTo>
                  <a:pt x="4404" y="13115"/>
                </a:lnTo>
                <a:lnTo>
                  <a:pt x="4258" y="13042"/>
                </a:lnTo>
                <a:lnTo>
                  <a:pt x="4331" y="12750"/>
                </a:lnTo>
                <a:lnTo>
                  <a:pt x="4404" y="12507"/>
                </a:lnTo>
                <a:lnTo>
                  <a:pt x="4526" y="12264"/>
                </a:lnTo>
                <a:lnTo>
                  <a:pt x="4769" y="11801"/>
                </a:lnTo>
                <a:lnTo>
                  <a:pt x="5232" y="11071"/>
                </a:lnTo>
                <a:lnTo>
                  <a:pt x="5694" y="10366"/>
                </a:lnTo>
                <a:lnTo>
                  <a:pt x="5718" y="10341"/>
                </a:lnTo>
                <a:lnTo>
                  <a:pt x="5694" y="10317"/>
                </a:lnTo>
                <a:lnTo>
                  <a:pt x="5670" y="10293"/>
                </a:lnTo>
                <a:lnTo>
                  <a:pt x="5645" y="10317"/>
                </a:lnTo>
                <a:lnTo>
                  <a:pt x="5037" y="11047"/>
                </a:lnTo>
                <a:lnTo>
                  <a:pt x="4745" y="11412"/>
                </a:lnTo>
                <a:lnTo>
                  <a:pt x="4477" y="11801"/>
                </a:lnTo>
                <a:lnTo>
                  <a:pt x="4331" y="12020"/>
                </a:lnTo>
                <a:lnTo>
                  <a:pt x="4185" y="12288"/>
                </a:lnTo>
                <a:lnTo>
                  <a:pt x="4064" y="12556"/>
                </a:lnTo>
                <a:lnTo>
                  <a:pt x="3966" y="12847"/>
                </a:lnTo>
                <a:lnTo>
                  <a:pt x="3674" y="12604"/>
                </a:lnTo>
                <a:lnTo>
                  <a:pt x="3407" y="12312"/>
                </a:lnTo>
                <a:lnTo>
                  <a:pt x="3188" y="11996"/>
                </a:lnTo>
                <a:lnTo>
                  <a:pt x="2969" y="11655"/>
                </a:lnTo>
                <a:lnTo>
                  <a:pt x="3066" y="11436"/>
                </a:lnTo>
                <a:lnTo>
                  <a:pt x="3139" y="11193"/>
                </a:lnTo>
                <a:lnTo>
                  <a:pt x="3236" y="10950"/>
                </a:lnTo>
                <a:lnTo>
                  <a:pt x="3358" y="10706"/>
                </a:lnTo>
                <a:lnTo>
                  <a:pt x="3626" y="10220"/>
                </a:lnTo>
                <a:lnTo>
                  <a:pt x="3869" y="9782"/>
                </a:lnTo>
                <a:lnTo>
                  <a:pt x="4161" y="9368"/>
                </a:lnTo>
                <a:lnTo>
                  <a:pt x="4453" y="8954"/>
                </a:lnTo>
                <a:lnTo>
                  <a:pt x="4769" y="8565"/>
                </a:lnTo>
                <a:lnTo>
                  <a:pt x="4794" y="8541"/>
                </a:lnTo>
                <a:lnTo>
                  <a:pt x="4769" y="8516"/>
                </a:lnTo>
                <a:lnTo>
                  <a:pt x="4745" y="8492"/>
                </a:lnTo>
                <a:lnTo>
                  <a:pt x="4721" y="8492"/>
                </a:lnTo>
                <a:lnTo>
                  <a:pt x="4331" y="8808"/>
                </a:lnTo>
                <a:lnTo>
                  <a:pt x="3991" y="9149"/>
                </a:lnTo>
                <a:lnTo>
                  <a:pt x="3699" y="9514"/>
                </a:lnTo>
                <a:lnTo>
                  <a:pt x="3407" y="9928"/>
                </a:lnTo>
                <a:lnTo>
                  <a:pt x="3236" y="10195"/>
                </a:lnTo>
                <a:lnTo>
                  <a:pt x="3042" y="10512"/>
                </a:lnTo>
                <a:lnTo>
                  <a:pt x="2871" y="10852"/>
                </a:lnTo>
                <a:lnTo>
                  <a:pt x="2798" y="11047"/>
                </a:lnTo>
                <a:lnTo>
                  <a:pt x="2750" y="11217"/>
                </a:lnTo>
                <a:lnTo>
                  <a:pt x="2579" y="10852"/>
                </a:lnTo>
                <a:lnTo>
                  <a:pt x="2458" y="10487"/>
                </a:lnTo>
                <a:lnTo>
                  <a:pt x="2579" y="10341"/>
                </a:lnTo>
                <a:lnTo>
                  <a:pt x="2652" y="10195"/>
                </a:lnTo>
                <a:lnTo>
                  <a:pt x="2798" y="9830"/>
                </a:lnTo>
                <a:lnTo>
                  <a:pt x="3236" y="8954"/>
                </a:lnTo>
                <a:lnTo>
                  <a:pt x="3455" y="8565"/>
                </a:lnTo>
                <a:lnTo>
                  <a:pt x="3699" y="8200"/>
                </a:lnTo>
                <a:lnTo>
                  <a:pt x="3966" y="7835"/>
                </a:lnTo>
                <a:lnTo>
                  <a:pt x="4185" y="7446"/>
                </a:lnTo>
                <a:lnTo>
                  <a:pt x="4210" y="7421"/>
                </a:lnTo>
                <a:lnTo>
                  <a:pt x="4185" y="7397"/>
                </a:lnTo>
                <a:lnTo>
                  <a:pt x="4161" y="7373"/>
                </a:lnTo>
                <a:lnTo>
                  <a:pt x="4137" y="7397"/>
                </a:lnTo>
                <a:lnTo>
                  <a:pt x="3966" y="7494"/>
                </a:lnTo>
                <a:lnTo>
                  <a:pt x="3820" y="7640"/>
                </a:lnTo>
                <a:lnTo>
                  <a:pt x="3674" y="7786"/>
                </a:lnTo>
                <a:lnTo>
                  <a:pt x="3528" y="7957"/>
                </a:lnTo>
                <a:lnTo>
                  <a:pt x="3285" y="8346"/>
                </a:lnTo>
                <a:lnTo>
                  <a:pt x="3066" y="8687"/>
                </a:lnTo>
                <a:lnTo>
                  <a:pt x="2798" y="9198"/>
                </a:lnTo>
                <a:lnTo>
                  <a:pt x="2555" y="9709"/>
                </a:lnTo>
                <a:lnTo>
                  <a:pt x="2458" y="9928"/>
                </a:lnTo>
                <a:lnTo>
                  <a:pt x="2360" y="10171"/>
                </a:lnTo>
                <a:lnTo>
                  <a:pt x="2239" y="9757"/>
                </a:lnTo>
                <a:lnTo>
                  <a:pt x="2166" y="9368"/>
                </a:lnTo>
                <a:lnTo>
                  <a:pt x="2239" y="9173"/>
                </a:lnTo>
                <a:lnTo>
                  <a:pt x="2385" y="8833"/>
                </a:lnTo>
                <a:lnTo>
                  <a:pt x="2555" y="8492"/>
                </a:lnTo>
                <a:lnTo>
                  <a:pt x="2725" y="8176"/>
                </a:lnTo>
                <a:lnTo>
                  <a:pt x="2920" y="7859"/>
                </a:lnTo>
                <a:lnTo>
                  <a:pt x="3309" y="7300"/>
                </a:lnTo>
                <a:lnTo>
                  <a:pt x="3528" y="7056"/>
                </a:lnTo>
                <a:lnTo>
                  <a:pt x="3747" y="6789"/>
                </a:lnTo>
                <a:lnTo>
                  <a:pt x="3893" y="6667"/>
                </a:lnTo>
                <a:lnTo>
                  <a:pt x="4088" y="6545"/>
                </a:lnTo>
                <a:lnTo>
                  <a:pt x="4234" y="6399"/>
                </a:lnTo>
                <a:lnTo>
                  <a:pt x="4380" y="6253"/>
                </a:lnTo>
                <a:lnTo>
                  <a:pt x="4356" y="6229"/>
                </a:lnTo>
                <a:lnTo>
                  <a:pt x="4283" y="6205"/>
                </a:lnTo>
                <a:lnTo>
                  <a:pt x="4185" y="6180"/>
                </a:lnTo>
                <a:lnTo>
                  <a:pt x="4064" y="6229"/>
                </a:lnTo>
                <a:lnTo>
                  <a:pt x="3942" y="6278"/>
                </a:lnTo>
                <a:lnTo>
                  <a:pt x="3820" y="6375"/>
                </a:lnTo>
                <a:lnTo>
                  <a:pt x="3699" y="6472"/>
                </a:lnTo>
                <a:lnTo>
                  <a:pt x="3455" y="6716"/>
                </a:lnTo>
                <a:lnTo>
                  <a:pt x="3236" y="6983"/>
                </a:lnTo>
                <a:lnTo>
                  <a:pt x="3017" y="7251"/>
                </a:lnTo>
                <a:lnTo>
                  <a:pt x="2750" y="7640"/>
                </a:lnTo>
                <a:lnTo>
                  <a:pt x="2579" y="7908"/>
                </a:lnTo>
                <a:lnTo>
                  <a:pt x="2409" y="8176"/>
                </a:lnTo>
                <a:lnTo>
                  <a:pt x="2239" y="8468"/>
                </a:lnTo>
                <a:lnTo>
                  <a:pt x="2093" y="8784"/>
                </a:lnTo>
                <a:lnTo>
                  <a:pt x="2093" y="8565"/>
                </a:lnTo>
                <a:lnTo>
                  <a:pt x="2093" y="8224"/>
                </a:lnTo>
                <a:lnTo>
                  <a:pt x="2239" y="7835"/>
                </a:lnTo>
                <a:lnTo>
                  <a:pt x="2385" y="7567"/>
                </a:lnTo>
                <a:lnTo>
                  <a:pt x="2506" y="7324"/>
                </a:lnTo>
                <a:lnTo>
                  <a:pt x="2823" y="6837"/>
                </a:lnTo>
                <a:lnTo>
                  <a:pt x="3139" y="6375"/>
                </a:lnTo>
                <a:lnTo>
                  <a:pt x="3309" y="6156"/>
                </a:lnTo>
                <a:lnTo>
                  <a:pt x="3504" y="5961"/>
                </a:lnTo>
                <a:lnTo>
                  <a:pt x="3723" y="5742"/>
                </a:lnTo>
                <a:lnTo>
                  <a:pt x="3942" y="5572"/>
                </a:lnTo>
                <a:lnTo>
                  <a:pt x="4161" y="5402"/>
                </a:lnTo>
                <a:lnTo>
                  <a:pt x="4404" y="5256"/>
                </a:lnTo>
                <a:lnTo>
                  <a:pt x="4429" y="5207"/>
                </a:lnTo>
                <a:lnTo>
                  <a:pt x="4429" y="5158"/>
                </a:lnTo>
                <a:lnTo>
                  <a:pt x="4380" y="5110"/>
                </a:lnTo>
                <a:lnTo>
                  <a:pt x="4331" y="5110"/>
                </a:lnTo>
                <a:lnTo>
                  <a:pt x="4088" y="5207"/>
                </a:lnTo>
                <a:lnTo>
                  <a:pt x="3845" y="5353"/>
                </a:lnTo>
                <a:lnTo>
                  <a:pt x="3626" y="5499"/>
                </a:lnTo>
                <a:lnTo>
                  <a:pt x="3431" y="5645"/>
                </a:lnTo>
                <a:lnTo>
                  <a:pt x="3236" y="5840"/>
                </a:lnTo>
                <a:lnTo>
                  <a:pt x="3042" y="6034"/>
                </a:lnTo>
                <a:lnTo>
                  <a:pt x="2701" y="6424"/>
                </a:lnTo>
                <a:lnTo>
                  <a:pt x="2409" y="6837"/>
                </a:lnTo>
                <a:lnTo>
                  <a:pt x="2166" y="7251"/>
                </a:lnTo>
                <a:lnTo>
                  <a:pt x="2239" y="6910"/>
                </a:lnTo>
                <a:lnTo>
                  <a:pt x="2312" y="6570"/>
                </a:lnTo>
                <a:lnTo>
                  <a:pt x="2409" y="6229"/>
                </a:lnTo>
                <a:lnTo>
                  <a:pt x="2531" y="5888"/>
                </a:lnTo>
                <a:lnTo>
                  <a:pt x="2774" y="5621"/>
                </a:lnTo>
                <a:lnTo>
                  <a:pt x="3042" y="5402"/>
                </a:lnTo>
                <a:lnTo>
                  <a:pt x="3626" y="4964"/>
                </a:lnTo>
                <a:lnTo>
                  <a:pt x="3650" y="4915"/>
                </a:lnTo>
                <a:lnTo>
                  <a:pt x="3650" y="4866"/>
                </a:lnTo>
                <a:lnTo>
                  <a:pt x="3626" y="4818"/>
                </a:lnTo>
                <a:lnTo>
                  <a:pt x="3407" y="4818"/>
                </a:lnTo>
                <a:lnTo>
                  <a:pt x="3261" y="4866"/>
                </a:lnTo>
                <a:lnTo>
                  <a:pt x="3090" y="4939"/>
                </a:lnTo>
                <a:lnTo>
                  <a:pt x="2944" y="5012"/>
                </a:lnTo>
                <a:lnTo>
                  <a:pt x="3236" y="4574"/>
                </a:lnTo>
                <a:lnTo>
                  <a:pt x="3577" y="4161"/>
                </a:lnTo>
                <a:lnTo>
                  <a:pt x="3747" y="3966"/>
                </a:lnTo>
                <a:lnTo>
                  <a:pt x="3942" y="3796"/>
                </a:lnTo>
                <a:lnTo>
                  <a:pt x="4137" y="3626"/>
                </a:lnTo>
                <a:lnTo>
                  <a:pt x="4356" y="3480"/>
                </a:lnTo>
                <a:lnTo>
                  <a:pt x="4623" y="3309"/>
                </a:lnTo>
                <a:lnTo>
                  <a:pt x="4867" y="3163"/>
                </a:lnTo>
                <a:lnTo>
                  <a:pt x="5426" y="2896"/>
                </a:lnTo>
                <a:lnTo>
                  <a:pt x="5986" y="2677"/>
                </a:lnTo>
                <a:lnTo>
                  <a:pt x="6594" y="2506"/>
                </a:lnTo>
                <a:lnTo>
                  <a:pt x="7178" y="2385"/>
                </a:lnTo>
                <a:lnTo>
                  <a:pt x="7786" y="2312"/>
                </a:lnTo>
                <a:lnTo>
                  <a:pt x="8419" y="2287"/>
                </a:lnTo>
                <a:close/>
                <a:moveTo>
                  <a:pt x="2506" y="11947"/>
                </a:moveTo>
                <a:lnTo>
                  <a:pt x="2798" y="12410"/>
                </a:lnTo>
                <a:lnTo>
                  <a:pt x="2969" y="12628"/>
                </a:lnTo>
                <a:lnTo>
                  <a:pt x="3139" y="12823"/>
                </a:lnTo>
                <a:lnTo>
                  <a:pt x="3334" y="12993"/>
                </a:lnTo>
                <a:lnTo>
                  <a:pt x="3528" y="13188"/>
                </a:lnTo>
                <a:lnTo>
                  <a:pt x="3723" y="13334"/>
                </a:lnTo>
                <a:lnTo>
                  <a:pt x="3918" y="13480"/>
                </a:lnTo>
                <a:lnTo>
                  <a:pt x="3528" y="13675"/>
                </a:lnTo>
                <a:lnTo>
                  <a:pt x="3309" y="13748"/>
                </a:lnTo>
                <a:lnTo>
                  <a:pt x="3090" y="13821"/>
                </a:lnTo>
                <a:lnTo>
                  <a:pt x="2871" y="13845"/>
                </a:lnTo>
                <a:lnTo>
                  <a:pt x="2677" y="13845"/>
                </a:lnTo>
                <a:lnTo>
                  <a:pt x="2506" y="13796"/>
                </a:lnTo>
                <a:lnTo>
                  <a:pt x="2409" y="13772"/>
                </a:lnTo>
                <a:lnTo>
                  <a:pt x="2336" y="13723"/>
                </a:lnTo>
                <a:lnTo>
                  <a:pt x="2239" y="13626"/>
                </a:lnTo>
                <a:lnTo>
                  <a:pt x="2190" y="13553"/>
                </a:lnTo>
                <a:lnTo>
                  <a:pt x="2141" y="13456"/>
                </a:lnTo>
                <a:lnTo>
                  <a:pt x="2117" y="13358"/>
                </a:lnTo>
                <a:lnTo>
                  <a:pt x="2117" y="13139"/>
                </a:lnTo>
                <a:lnTo>
                  <a:pt x="2166" y="12896"/>
                </a:lnTo>
                <a:lnTo>
                  <a:pt x="2239" y="12653"/>
                </a:lnTo>
                <a:lnTo>
                  <a:pt x="2336" y="12410"/>
                </a:lnTo>
                <a:lnTo>
                  <a:pt x="2506" y="11947"/>
                </a:lnTo>
                <a:close/>
                <a:moveTo>
                  <a:pt x="14064" y="6570"/>
                </a:moveTo>
                <a:lnTo>
                  <a:pt x="14113" y="6740"/>
                </a:lnTo>
                <a:lnTo>
                  <a:pt x="14162" y="6910"/>
                </a:lnTo>
                <a:lnTo>
                  <a:pt x="14210" y="7105"/>
                </a:lnTo>
                <a:lnTo>
                  <a:pt x="14235" y="7324"/>
                </a:lnTo>
                <a:lnTo>
                  <a:pt x="14235" y="7713"/>
                </a:lnTo>
                <a:lnTo>
                  <a:pt x="14235" y="8078"/>
                </a:lnTo>
                <a:lnTo>
                  <a:pt x="14235" y="8541"/>
                </a:lnTo>
                <a:lnTo>
                  <a:pt x="14210" y="9003"/>
                </a:lnTo>
                <a:lnTo>
                  <a:pt x="14162" y="9465"/>
                </a:lnTo>
                <a:lnTo>
                  <a:pt x="14064" y="9928"/>
                </a:lnTo>
                <a:lnTo>
                  <a:pt x="13943" y="10341"/>
                </a:lnTo>
                <a:lnTo>
                  <a:pt x="13797" y="10731"/>
                </a:lnTo>
                <a:lnTo>
                  <a:pt x="13602" y="11120"/>
                </a:lnTo>
                <a:lnTo>
                  <a:pt x="13383" y="11485"/>
                </a:lnTo>
                <a:lnTo>
                  <a:pt x="13140" y="11850"/>
                </a:lnTo>
                <a:lnTo>
                  <a:pt x="12848" y="12166"/>
                </a:lnTo>
                <a:lnTo>
                  <a:pt x="12556" y="12483"/>
                </a:lnTo>
                <a:lnTo>
                  <a:pt x="12239" y="12799"/>
                </a:lnTo>
                <a:lnTo>
                  <a:pt x="12191" y="12726"/>
                </a:lnTo>
                <a:lnTo>
                  <a:pt x="12142" y="12701"/>
                </a:lnTo>
                <a:lnTo>
                  <a:pt x="12020" y="12628"/>
                </a:lnTo>
                <a:lnTo>
                  <a:pt x="11972" y="12628"/>
                </a:lnTo>
                <a:lnTo>
                  <a:pt x="11947" y="12653"/>
                </a:lnTo>
                <a:lnTo>
                  <a:pt x="11947" y="12677"/>
                </a:lnTo>
                <a:lnTo>
                  <a:pt x="11947" y="12726"/>
                </a:lnTo>
                <a:lnTo>
                  <a:pt x="11996" y="12774"/>
                </a:lnTo>
                <a:lnTo>
                  <a:pt x="12020" y="12823"/>
                </a:lnTo>
                <a:lnTo>
                  <a:pt x="12045" y="12969"/>
                </a:lnTo>
                <a:lnTo>
                  <a:pt x="11680" y="13237"/>
                </a:lnTo>
                <a:lnTo>
                  <a:pt x="11582" y="13018"/>
                </a:lnTo>
                <a:lnTo>
                  <a:pt x="11558" y="12896"/>
                </a:lnTo>
                <a:lnTo>
                  <a:pt x="11534" y="12774"/>
                </a:lnTo>
                <a:lnTo>
                  <a:pt x="11509" y="12726"/>
                </a:lnTo>
                <a:lnTo>
                  <a:pt x="11461" y="12701"/>
                </a:lnTo>
                <a:lnTo>
                  <a:pt x="11412" y="12726"/>
                </a:lnTo>
                <a:lnTo>
                  <a:pt x="11388" y="12774"/>
                </a:lnTo>
                <a:lnTo>
                  <a:pt x="11363" y="13115"/>
                </a:lnTo>
                <a:lnTo>
                  <a:pt x="11363" y="13285"/>
                </a:lnTo>
                <a:lnTo>
                  <a:pt x="11388" y="13431"/>
                </a:lnTo>
                <a:lnTo>
                  <a:pt x="11266" y="13529"/>
                </a:lnTo>
                <a:lnTo>
                  <a:pt x="11096" y="13626"/>
                </a:lnTo>
                <a:lnTo>
                  <a:pt x="11023" y="13310"/>
                </a:lnTo>
                <a:lnTo>
                  <a:pt x="10925" y="12993"/>
                </a:lnTo>
                <a:lnTo>
                  <a:pt x="10877" y="12969"/>
                </a:lnTo>
                <a:lnTo>
                  <a:pt x="10828" y="12993"/>
                </a:lnTo>
                <a:lnTo>
                  <a:pt x="10779" y="13188"/>
                </a:lnTo>
                <a:lnTo>
                  <a:pt x="10779" y="13383"/>
                </a:lnTo>
                <a:lnTo>
                  <a:pt x="10804" y="13577"/>
                </a:lnTo>
                <a:lnTo>
                  <a:pt x="10852" y="13772"/>
                </a:lnTo>
                <a:lnTo>
                  <a:pt x="10487" y="13918"/>
                </a:lnTo>
                <a:lnTo>
                  <a:pt x="10487" y="13821"/>
                </a:lnTo>
                <a:lnTo>
                  <a:pt x="10463" y="13480"/>
                </a:lnTo>
                <a:lnTo>
                  <a:pt x="10439" y="13310"/>
                </a:lnTo>
                <a:lnTo>
                  <a:pt x="10414" y="13139"/>
                </a:lnTo>
                <a:lnTo>
                  <a:pt x="10390" y="13091"/>
                </a:lnTo>
                <a:lnTo>
                  <a:pt x="10293" y="13091"/>
                </a:lnTo>
                <a:lnTo>
                  <a:pt x="10268" y="13139"/>
                </a:lnTo>
                <a:lnTo>
                  <a:pt x="10195" y="13480"/>
                </a:lnTo>
                <a:lnTo>
                  <a:pt x="10195" y="13821"/>
                </a:lnTo>
                <a:lnTo>
                  <a:pt x="10171" y="14040"/>
                </a:lnTo>
                <a:lnTo>
                  <a:pt x="9782" y="14186"/>
                </a:lnTo>
                <a:lnTo>
                  <a:pt x="9806" y="13845"/>
                </a:lnTo>
                <a:lnTo>
                  <a:pt x="9879" y="13504"/>
                </a:lnTo>
                <a:lnTo>
                  <a:pt x="9928" y="13164"/>
                </a:lnTo>
                <a:lnTo>
                  <a:pt x="9952" y="12823"/>
                </a:lnTo>
                <a:lnTo>
                  <a:pt x="9952" y="12774"/>
                </a:lnTo>
                <a:lnTo>
                  <a:pt x="9928" y="12750"/>
                </a:lnTo>
                <a:lnTo>
                  <a:pt x="9879" y="12726"/>
                </a:lnTo>
                <a:lnTo>
                  <a:pt x="9806" y="12750"/>
                </a:lnTo>
                <a:lnTo>
                  <a:pt x="9757" y="12799"/>
                </a:lnTo>
                <a:lnTo>
                  <a:pt x="9636" y="13139"/>
                </a:lnTo>
                <a:lnTo>
                  <a:pt x="9490" y="13504"/>
                </a:lnTo>
                <a:lnTo>
                  <a:pt x="9417" y="13894"/>
                </a:lnTo>
                <a:lnTo>
                  <a:pt x="9392" y="14088"/>
                </a:lnTo>
                <a:lnTo>
                  <a:pt x="9368" y="14283"/>
                </a:lnTo>
                <a:lnTo>
                  <a:pt x="9125" y="14332"/>
                </a:lnTo>
                <a:lnTo>
                  <a:pt x="9125" y="14064"/>
                </a:lnTo>
                <a:lnTo>
                  <a:pt x="9149" y="13821"/>
                </a:lnTo>
                <a:lnTo>
                  <a:pt x="9173" y="13431"/>
                </a:lnTo>
                <a:lnTo>
                  <a:pt x="9222" y="13237"/>
                </a:lnTo>
                <a:lnTo>
                  <a:pt x="9246" y="13139"/>
                </a:lnTo>
                <a:lnTo>
                  <a:pt x="9295" y="13091"/>
                </a:lnTo>
                <a:lnTo>
                  <a:pt x="9295" y="13066"/>
                </a:lnTo>
                <a:lnTo>
                  <a:pt x="9295" y="13042"/>
                </a:lnTo>
                <a:lnTo>
                  <a:pt x="9246" y="13042"/>
                </a:lnTo>
                <a:lnTo>
                  <a:pt x="9173" y="13091"/>
                </a:lnTo>
                <a:lnTo>
                  <a:pt x="9125" y="13139"/>
                </a:lnTo>
                <a:lnTo>
                  <a:pt x="9027" y="13310"/>
                </a:lnTo>
                <a:lnTo>
                  <a:pt x="8954" y="13480"/>
                </a:lnTo>
                <a:lnTo>
                  <a:pt x="8906" y="13650"/>
                </a:lnTo>
                <a:lnTo>
                  <a:pt x="8808" y="13991"/>
                </a:lnTo>
                <a:lnTo>
                  <a:pt x="8784" y="14210"/>
                </a:lnTo>
                <a:lnTo>
                  <a:pt x="8784" y="14405"/>
                </a:lnTo>
                <a:lnTo>
                  <a:pt x="8443" y="14453"/>
                </a:lnTo>
                <a:lnTo>
                  <a:pt x="8443" y="14332"/>
                </a:lnTo>
                <a:lnTo>
                  <a:pt x="8492" y="13894"/>
                </a:lnTo>
                <a:lnTo>
                  <a:pt x="8589" y="13456"/>
                </a:lnTo>
                <a:lnTo>
                  <a:pt x="8735" y="13042"/>
                </a:lnTo>
                <a:lnTo>
                  <a:pt x="8833" y="12847"/>
                </a:lnTo>
                <a:lnTo>
                  <a:pt x="8930" y="12653"/>
                </a:lnTo>
                <a:lnTo>
                  <a:pt x="8930" y="12628"/>
                </a:lnTo>
                <a:lnTo>
                  <a:pt x="8906" y="12580"/>
                </a:lnTo>
                <a:lnTo>
                  <a:pt x="8881" y="12580"/>
                </a:lnTo>
                <a:lnTo>
                  <a:pt x="8857" y="12604"/>
                </a:lnTo>
                <a:lnTo>
                  <a:pt x="8687" y="12799"/>
                </a:lnTo>
                <a:lnTo>
                  <a:pt x="8516" y="12993"/>
                </a:lnTo>
                <a:lnTo>
                  <a:pt x="8395" y="13237"/>
                </a:lnTo>
                <a:lnTo>
                  <a:pt x="8297" y="13456"/>
                </a:lnTo>
                <a:lnTo>
                  <a:pt x="8200" y="13723"/>
                </a:lnTo>
                <a:lnTo>
                  <a:pt x="8127" y="13967"/>
                </a:lnTo>
                <a:lnTo>
                  <a:pt x="8103" y="14234"/>
                </a:lnTo>
                <a:lnTo>
                  <a:pt x="8078" y="14478"/>
                </a:lnTo>
                <a:lnTo>
                  <a:pt x="7762" y="14502"/>
                </a:lnTo>
                <a:lnTo>
                  <a:pt x="7811" y="14259"/>
                </a:lnTo>
                <a:lnTo>
                  <a:pt x="7859" y="14113"/>
                </a:lnTo>
                <a:lnTo>
                  <a:pt x="7908" y="13967"/>
                </a:lnTo>
                <a:lnTo>
                  <a:pt x="7957" y="13796"/>
                </a:lnTo>
                <a:lnTo>
                  <a:pt x="7981" y="13650"/>
                </a:lnTo>
                <a:lnTo>
                  <a:pt x="7957" y="13602"/>
                </a:lnTo>
                <a:lnTo>
                  <a:pt x="7932" y="13577"/>
                </a:lnTo>
                <a:lnTo>
                  <a:pt x="7884" y="13577"/>
                </a:lnTo>
                <a:lnTo>
                  <a:pt x="7811" y="13626"/>
                </a:lnTo>
                <a:lnTo>
                  <a:pt x="7738" y="13699"/>
                </a:lnTo>
                <a:lnTo>
                  <a:pt x="7689" y="13772"/>
                </a:lnTo>
                <a:lnTo>
                  <a:pt x="7640" y="13869"/>
                </a:lnTo>
                <a:lnTo>
                  <a:pt x="7567" y="14064"/>
                </a:lnTo>
                <a:lnTo>
                  <a:pt x="7519" y="14259"/>
                </a:lnTo>
                <a:lnTo>
                  <a:pt x="7446" y="14526"/>
                </a:lnTo>
                <a:lnTo>
                  <a:pt x="7105" y="14526"/>
                </a:lnTo>
                <a:lnTo>
                  <a:pt x="7129" y="14380"/>
                </a:lnTo>
                <a:lnTo>
                  <a:pt x="7178" y="14210"/>
                </a:lnTo>
                <a:lnTo>
                  <a:pt x="7300" y="13894"/>
                </a:lnTo>
                <a:lnTo>
                  <a:pt x="7421" y="13577"/>
                </a:lnTo>
                <a:lnTo>
                  <a:pt x="7421" y="13529"/>
                </a:lnTo>
                <a:lnTo>
                  <a:pt x="7397" y="13504"/>
                </a:lnTo>
                <a:lnTo>
                  <a:pt x="7324" y="13504"/>
                </a:lnTo>
                <a:lnTo>
                  <a:pt x="7154" y="13650"/>
                </a:lnTo>
                <a:lnTo>
                  <a:pt x="7008" y="13821"/>
                </a:lnTo>
                <a:lnTo>
                  <a:pt x="6886" y="13991"/>
                </a:lnTo>
                <a:lnTo>
                  <a:pt x="6789" y="14210"/>
                </a:lnTo>
                <a:lnTo>
                  <a:pt x="6740" y="14332"/>
                </a:lnTo>
                <a:lnTo>
                  <a:pt x="6716" y="14502"/>
                </a:lnTo>
                <a:lnTo>
                  <a:pt x="6497" y="14453"/>
                </a:lnTo>
                <a:lnTo>
                  <a:pt x="6302" y="14380"/>
                </a:lnTo>
                <a:lnTo>
                  <a:pt x="5889" y="14210"/>
                </a:lnTo>
                <a:lnTo>
                  <a:pt x="7008" y="13358"/>
                </a:lnTo>
                <a:lnTo>
                  <a:pt x="8078" y="12458"/>
                </a:lnTo>
                <a:lnTo>
                  <a:pt x="8881" y="11777"/>
                </a:lnTo>
                <a:lnTo>
                  <a:pt x="9271" y="11436"/>
                </a:lnTo>
                <a:lnTo>
                  <a:pt x="9684" y="11120"/>
                </a:lnTo>
                <a:lnTo>
                  <a:pt x="10463" y="10512"/>
                </a:lnTo>
                <a:lnTo>
                  <a:pt x="10828" y="10195"/>
                </a:lnTo>
                <a:lnTo>
                  <a:pt x="11193" y="9855"/>
                </a:lnTo>
                <a:lnTo>
                  <a:pt x="11388" y="9636"/>
                </a:lnTo>
                <a:lnTo>
                  <a:pt x="11582" y="9417"/>
                </a:lnTo>
                <a:lnTo>
                  <a:pt x="11923" y="8930"/>
                </a:lnTo>
                <a:lnTo>
                  <a:pt x="12264" y="8443"/>
                </a:lnTo>
                <a:lnTo>
                  <a:pt x="12434" y="8200"/>
                </a:lnTo>
                <a:lnTo>
                  <a:pt x="12629" y="7981"/>
                </a:lnTo>
                <a:lnTo>
                  <a:pt x="12969" y="7616"/>
                </a:lnTo>
                <a:lnTo>
                  <a:pt x="13334" y="7251"/>
                </a:lnTo>
                <a:lnTo>
                  <a:pt x="13699" y="6910"/>
                </a:lnTo>
                <a:lnTo>
                  <a:pt x="14064" y="6570"/>
                </a:lnTo>
                <a:close/>
                <a:moveTo>
                  <a:pt x="14356" y="1460"/>
                </a:moveTo>
                <a:lnTo>
                  <a:pt x="14575" y="1509"/>
                </a:lnTo>
                <a:lnTo>
                  <a:pt x="14721" y="1582"/>
                </a:lnTo>
                <a:lnTo>
                  <a:pt x="14843" y="1679"/>
                </a:lnTo>
                <a:lnTo>
                  <a:pt x="14916" y="1825"/>
                </a:lnTo>
                <a:lnTo>
                  <a:pt x="14964" y="1971"/>
                </a:lnTo>
                <a:lnTo>
                  <a:pt x="14989" y="2141"/>
                </a:lnTo>
                <a:lnTo>
                  <a:pt x="14964" y="2312"/>
                </a:lnTo>
                <a:lnTo>
                  <a:pt x="14940" y="2506"/>
                </a:lnTo>
                <a:lnTo>
                  <a:pt x="14867" y="2701"/>
                </a:lnTo>
                <a:lnTo>
                  <a:pt x="14721" y="3090"/>
                </a:lnTo>
                <a:lnTo>
                  <a:pt x="14551" y="3455"/>
                </a:lnTo>
                <a:lnTo>
                  <a:pt x="14381" y="3747"/>
                </a:lnTo>
                <a:lnTo>
                  <a:pt x="14162" y="4112"/>
                </a:lnTo>
                <a:lnTo>
                  <a:pt x="13918" y="4477"/>
                </a:lnTo>
                <a:lnTo>
                  <a:pt x="13432" y="5183"/>
                </a:lnTo>
                <a:lnTo>
                  <a:pt x="12385" y="6545"/>
                </a:lnTo>
                <a:lnTo>
                  <a:pt x="12045" y="7008"/>
                </a:lnTo>
                <a:lnTo>
                  <a:pt x="11704" y="7421"/>
                </a:lnTo>
                <a:lnTo>
                  <a:pt x="11339" y="7835"/>
                </a:lnTo>
                <a:lnTo>
                  <a:pt x="10950" y="8224"/>
                </a:lnTo>
                <a:lnTo>
                  <a:pt x="10560" y="8614"/>
                </a:lnTo>
                <a:lnTo>
                  <a:pt x="10171" y="9003"/>
                </a:lnTo>
                <a:lnTo>
                  <a:pt x="9319" y="9733"/>
                </a:lnTo>
                <a:lnTo>
                  <a:pt x="8565" y="10341"/>
                </a:lnTo>
                <a:lnTo>
                  <a:pt x="7835" y="10974"/>
                </a:lnTo>
                <a:lnTo>
                  <a:pt x="7129" y="11607"/>
                </a:lnTo>
                <a:lnTo>
                  <a:pt x="6789" y="11947"/>
                </a:lnTo>
                <a:lnTo>
                  <a:pt x="6448" y="12288"/>
                </a:lnTo>
                <a:lnTo>
                  <a:pt x="5791" y="12945"/>
                </a:lnTo>
                <a:lnTo>
                  <a:pt x="5134" y="13602"/>
                </a:lnTo>
                <a:lnTo>
                  <a:pt x="4794" y="13918"/>
                </a:lnTo>
                <a:lnTo>
                  <a:pt x="4429" y="14210"/>
                </a:lnTo>
                <a:lnTo>
                  <a:pt x="4064" y="14478"/>
                </a:lnTo>
                <a:lnTo>
                  <a:pt x="3674" y="14745"/>
                </a:lnTo>
                <a:lnTo>
                  <a:pt x="3431" y="14891"/>
                </a:lnTo>
                <a:lnTo>
                  <a:pt x="3115" y="15037"/>
                </a:lnTo>
                <a:lnTo>
                  <a:pt x="2750" y="15208"/>
                </a:lnTo>
                <a:lnTo>
                  <a:pt x="2360" y="15305"/>
                </a:lnTo>
                <a:lnTo>
                  <a:pt x="2166" y="15354"/>
                </a:lnTo>
                <a:lnTo>
                  <a:pt x="1971" y="15378"/>
                </a:lnTo>
                <a:lnTo>
                  <a:pt x="1776" y="15402"/>
                </a:lnTo>
                <a:lnTo>
                  <a:pt x="1606" y="15378"/>
                </a:lnTo>
                <a:lnTo>
                  <a:pt x="1460" y="15329"/>
                </a:lnTo>
                <a:lnTo>
                  <a:pt x="1314" y="15256"/>
                </a:lnTo>
                <a:lnTo>
                  <a:pt x="1192" y="15159"/>
                </a:lnTo>
                <a:lnTo>
                  <a:pt x="1095" y="15037"/>
                </a:lnTo>
                <a:lnTo>
                  <a:pt x="1022" y="14867"/>
                </a:lnTo>
                <a:lnTo>
                  <a:pt x="973" y="14672"/>
                </a:lnTo>
                <a:lnTo>
                  <a:pt x="973" y="14478"/>
                </a:lnTo>
                <a:lnTo>
                  <a:pt x="973" y="14283"/>
                </a:lnTo>
                <a:lnTo>
                  <a:pt x="998" y="14064"/>
                </a:lnTo>
                <a:lnTo>
                  <a:pt x="1046" y="13869"/>
                </a:lnTo>
                <a:lnTo>
                  <a:pt x="1168" y="13456"/>
                </a:lnTo>
                <a:lnTo>
                  <a:pt x="1752" y="12288"/>
                </a:lnTo>
                <a:lnTo>
                  <a:pt x="2020" y="11753"/>
                </a:lnTo>
                <a:lnTo>
                  <a:pt x="2141" y="11558"/>
                </a:lnTo>
                <a:lnTo>
                  <a:pt x="2190" y="11485"/>
                </a:lnTo>
                <a:lnTo>
                  <a:pt x="2239" y="11436"/>
                </a:lnTo>
                <a:lnTo>
                  <a:pt x="2287" y="11534"/>
                </a:lnTo>
                <a:lnTo>
                  <a:pt x="2263" y="11558"/>
                </a:lnTo>
                <a:lnTo>
                  <a:pt x="1995" y="12118"/>
                </a:lnTo>
                <a:lnTo>
                  <a:pt x="1874" y="12410"/>
                </a:lnTo>
                <a:lnTo>
                  <a:pt x="1776" y="12701"/>
                </a:lnTo>
                <a:lnTo>
                  <a:pt x="1703" y="12993"/>
                </a:lnTo>
                <a:lnTo>
                  <a:pt x="1703" y="13139"/>
                </a:lnTo>
                <a:lnTo>
                  <a:pt x="1703" y="13285"/>
                </a:lnTo>
                <a:lnTo>
                  <a:pt x="1703" y="13431"/>
                </a:lnTo>
                <a:lnTo>
                  <a:pt x="1728" y="13577"/>
                </a:lnTo>
                <a:lnTo>
                  <a:pt x="1776" y="13723"/>
                </a:lnTo>
                <a:lnTo>
                  <a:pt x="1849" y="13869"/>
                </a:lnTo>
                <a:lnTo>
                  <a:pt x="1922" y="13967"/>
                </a:lnTo>
                <a:lnTo>
                  <a:pt x="2020" y="14064"/>
                </a:lnTo>
                <a:lnTo>
                  <a:pt x="2117" y="14137"/>
                </a:lnTo>
                <a:lnTo>
                  <a:pt x="2214" y="14210"/>
                </a:lnTo>
                <a:lnTo>
                  <a:pt x="2336" y="14234"/>
                </a:lnTo>
                <a:lnTo>
                  <a:pt x="2458" y="14283"/>
                </a:lnTo>
                <a:lnTo>
                  <a:pt x="2701" y="14283"/>
                </a:lnTo>
                <a:lnTo>
                  <a:pt x="2969" y="14259"/>
                </a:lnTo>
                <a:lnTo>
                  <a:pt x="3236" y="14210"/>
                </a:lnTo>
                <a:lnTo>
                  <a:pt x="3480" y="14137"/>
                </a:lnTo>
                <a:lnTo>
                  <a:pt x="3674" y="14040"/>
                </a:lnTo>
                <a:lnTo>
                  <a:pt x="4064" y="13869"/>
                </a:lnTo>
                <a:lnTo>
                  <a:pt x="4404" y="13650"/>
                </a:lnTo>
                <a:lnTo>
                  <a:pt x="4745" y="13407"/>
                </a:lnTo>
                <a:lnTo>
                  <a:pt x="5086" y="13139"/>
                </a:lnTo>
                <a:lnTo>
                  <a:pt x="5718" y="12580"/>
                </a:lnTo>
                <a:lnTo>
                  <a:pt x="6351" y="12020"/>
                </a:lnTo>
                <a:lnTo>
                  <a:pt x="7056" y="11315"/>
                </a:lnTo>
                <a:lnTo>
                  <a:pt x="7762" y="10585"/>
                </a:lnTo>
                <a:lnTo>
                  <a:pt x="8443" y="9855"/>
                </a:lnTo>
                <a:lnTo>
                  <a:pt x="9149" y="9125"/>
                </a:lnTo>
                <a:lnTo>
                  <a:pt x="10585" y="7665"/>
                </a:lnTo>
                <a:lnTo>
                  <a:pt x="11315" y="6910"/>
                </a:lnTo>
                <a:lnTo>
                  <a:pt x="12045" y="6180"/>
                </a:lnTo>
                <a:lnTo>
                  <a:pt x="12580" y="5596"/>
                </a:lnTo>
                <a:lnTo>
                  <a:pt x="13091" y="4988"/>
                </a:lnTo>
                <a:lnTo>
                  <a:pt x="13334" y="4672"/>
                </a:lnTo>
                <a:lnTo>
                  <a:pt x="13553" y="4356"/>
                </a:lnTo>
                <a:lnTo>
                  <a:pt x="13772" y="4015"/>
                </a:lnTo>
                <a:lnTo>
                  <a:pt x="13943" y="3674"/>
                </a:lnTo>
                <a:lnTo>
                  <a:pt x="14040" y="3407"/>
                </a:lnTo>
                <a:lnTo>
                  <a:pt x="14113" y="3163"/>
                </a:lnTo>
                <a:lnTo>
                  <a:pt x="14162" y="2896"/>
                </a:lnTo>
                <a:lnTo>
                  <a:pt x="14186" y="2628"/>
                </a:lnTo>
                <a:lnTo>
                  <a:pt x="14137" y="2385"/>
                </a:lnTo>
                <a:lnTo>
                  <a:pt x="14089" y="2263"/>
                </a:lnTo>
                <a:lnTo>
                  <a:pt x="14040" y="2141"/>
                </a:lnTo>
                <a:lnTo>
                  <a:pt x="13967" y="2044"/>
                </a:lnTo>
                <a:lnTo>
                  <a:pt x="13894" y="1947"/>
                </a:lnTo>
                <a:lnTo>
                  <a:pt x="13772" y="1849"/>
                </a:lnTo>
                <a:lnTo>
                  <a:pt x="13651" y="1776"/>
                </a:lnTo>
                <a:lnTo>
                  <a:pt x="13480" y="1703"/>
                </a:lnTo>
                <a:lnTo>
                  <a:pt x="13334" y="1679"/>
                </a:lnTo>
                <a:lnTo>
                  <a:pt x="12994" y="1679"/>
                </a:lnTo>
                <a:lnTo>
                  <a:pt x="13261" y="1606"/>
                </a:lnTo>
                <a:lnTo>
                  <a:pt x="13529" y="1533"/>
                </a:lnTo>
                <a:lnTo>
                  <a:pt x="13821" y="1484"/>
                </a:lnTo>
                <a:lnTo>
                  <a:pt x="14113" y="1460"/>
                </a:lnTo>
                <a:close/>
                <a:moveTo>
                  <a:pt x="15573" y="535"/>
                </a:moveTo>
                <a:lnTo>
                  <a:pt x="15694" y="584"/>
                </a:lnTo>
                <a:lnTo>
                  <a:pt x="15767" y="633"/>
                </a:lnTo>
                <a:lnTo>
                  <a:pt x="15816" y="681"/>
                </a:lnTo>
                <a:lnTo>
                  <a:pt x="15840" y="754"/>
                </a:lnTo>
                <a:lnTo>
                  <a:pt x="15889" y="852"/>
                </a:lnTo>
                <a:lnTo>
                  <a:pt x="15938" y="1119"/>
                </a:lnTo>
                <a:lnTo>
                  <a:pt x="15938" y="1387"/>
                </a:lnTo>
                <a:lnTo>
                  <a:pt x="15913" y="1679"/>
                </a:lnTo>
                <a:lnTo>
                  <a:pt x="15865" y="1971"/>
                </a:lnTo>
                <a:lnTo>
                  <a:pt x="15719" y="2531"/>
                </a:lnTo>
                <a:lnTo>
                  <a:pt x="15548" y="3066"/>
                </a:lnTo>
                <a:lnTo>
                  <a:pt x="15378" y="3577"/>
                </a:lnTo>
                <a:lnTo>
                  <a:pt x="15159" y="4088"/>
                </a:lnTo>
                <a:lnTo>
                  <a:pt x="14916" y="4574"/>
                </a:lnTo>
                <a:lnTo>
                  <a:pt x="14624" y="5061"/>
                </a:lnTo>
                <a:lnTo>
                  <a:pt x="14332" y="5499"/>
                </a:lnTo>
                <a:lnTo>
                  <a:pt x="13991" y="5937"/>
                </a:lnTo>
                <a:lnTo>
                  <a:pt x="13626" y="6351"/>
                </a:lnTo>
                <a:lnTo>
                  <a:pt x="13261" y="6740"/>
                </a:lnTo>
                <a:lnTo>
                  <a:pt x="12604" y="7397"/>
                </a:lnTo>
                <a:lnTo>
                  <a:pt x="12288" y="7738"/>
                </a:lnTo>
                <a:lnTo>
                  <a:pt x="11996" y="8103"/>
                </a:lnTo>
                <a:lnTo>
                  <a:pt x="11363" y="8979"/>
                </a:lnTo>
                <a:lnTo>
                  <a:pt x="11047" y="9392"/>
                </a:lnTo>
                <a:lnTo>
                  <a:pt x="10877" y="9611"/>
                </a:lnTo>
                <a:lnTo>
                  <a:pt x="10682" y="9806"/>
                </a:lnTo>
                <a:lnTo>
                  <a:pt x="10293" y="10122"/>
                </a:lnTo>
                <a:lnTo>
                  <a:pt x="9903" y="10439"/>
                </a:lnTo>
                <a:lnTo>
                  <a:pt x="9100" y="11047"/>
                </a:lnTo>
                <a:lnTo>
                  <a:pt x="8687" y="11388"/>
                </a:lnTo>
                <a:lnTo>
                  <a:pt x="8297" y="11728"/>
                </a:lnTo>
                <a:lnTo>
                  <a:pt x="7519" y="12410"/>
                </a:lnTo>
                <a:lnTo>
                  <a:pt x="6837" y="12969"/>
                </a:lnTo>
                <a:lnTo>
                  <a:pt x="6156" y="13529"/>
                </a:lnTo>
                <a:lnTo>
                  <a:pt x="5475" y="14064"/>
                </a:lnTo>
                <a:lnTo>
                  <a:pt x="4769" y="14575"/>
                </a:lnTo>
                <a:lnTo>
                  <a:pt x="4283" y="14916"/>
                </a:lnTo>
                <a:lnTo>
                  <a:pt x="3796" y="15208"/>
                </a:lnTo>
                <a:lnTo>
                  <a:pt x="3285" y="15500"/>
                </a:lnTo>
                <a:lnTo>
                  <a:pt x="2750" y="15767"/>
                </a:lnTo>
                <a:lnTo>
                  <a:pt x="2287" y="15962"/>
                </a:lnTo>
                <a:lnTo>
                  <a:pt x="2020" y="16059"/>
                </a:lnTo>
                <a:lnTo>
                  <a:pt x="1752" y="16132"/>
                </a:lnTo>
                <a:lnTo>
                  <a:pt x="1484" y="16205"/>
                </a:lnTo>
                <a:lnTo>
                  <a:pt x="1217" y="16230"/>
                </a:lnTo>
                <a:lnTo>
                  <a:pt x="949" y="16205"/>
                </a:lnTo>
                <a:lnTo>
                  <a:pt x="827" y="16181"/>
                </a:lnTo>
                <a:lnTo>
                  <a:pt x="730" y="16132"/>
                </a:lnTo>
                <a:lnTo>
                  <a:pt x="633" y="16084"/>
                </a:lnTo>
                <a:lnTo>
                  <a:pt x="560" y="16011"/>
                </a:lnTo>
                <a:lnTo>
                  <a:pt x="511" y="15938"/>
                </a:lnTo>
                <a:lnTo>
                  <a:pt x="462" y="15840"/>
                </a:lnTo>
                <a:lnTo>
                  <a:pt x="438" y="15646"/>
                </a:lnTo>
                <a:lnTo>
                  <a:pt x="438" y="15402"/>
                </a:lnTo>
                <a:lnTo>
                  <a:pt x="487" y="15159"/>
                </a:lnTo>
                <a:lnTo>
                  <a:pt x="560" y="14891"/>
                </a:lnTo>
                <a:lnTo>
                  <a:pt x="754" y="14405"/>
                </a:lnTo>
                <a:lnTo>
                  <a:pt x="754" y="14599"/>
                </a:lnTo>
                <a:lnTo>
                  <a:pt x="754" y="14794"/>
                </a:lnTo>
                <a:lnTo>
                  <a:pt x="803" y="14964"/>
                </a:lnTo>
                <a:lnTo>
                  <a:pt x="827" y="15110"/>
                </a:lnTo>
                <a:lnTo>
                  <a:pt x="900" y="15232"/>
                </a:lnTo>
                <a:lnTo>
                  <a:pt x="973" y="15354"/>
                </a:lnTo>
                <a:lnTo>
                  <a:pt x="1046" y="15427"/>
                </a:lnTo>
                <a:lnTo>
                  <a:pt x="1144" y="15500"/>
                </a:lnTo>
                <a:lnTo>
                  <a:pt x="1241" y="15573"/>
                </a:lnTo>
                <a:lnTo>
                  <a:pt x="1338" y="15597"/>
                </a:lnTo>
                <a:lnTo>
                  <a:pt x="1460" y="15646"/>
                </a:lnTo>
                <a:lnTo>
                  <a:pt x="1849" y="15646"/>
                </a:lnTo>
                <a:lnTo>
                  <a:pt x="2141" y="15597"/>
                </a:lnTo>
                <a:lnTo>
                  <a:pt x="2433" y="15500"/>
                </a:lnTo>
                <a:lnTo>
                  <a:pt x="2750" y="15402"/>
                </a:lnTo>
                <a:lnTo>
                  <a:pt x="3042" y="15256"/>
                </a:lnTo>
                <a:lnTo>
                  <a:pt x="3626" y="14964"/>
                </a:lnTo>
                <a:lnTo>
                  <a:pt x="4112" y="14648"/>
                </a:lnTo>
                <a:lnTo>
                  <a:pt x="4453" y="14405"/>
                </a:lnTo>
                <a:lnTo>
                  <a:pt x="4794" y="14137"/>
                </a:lnTo>
                <a:lnTo>
                  <a:pt x="5134" y="13845"/>
                </a:lnTo>
                <a:lnTo>
                  <a:pt x="5767" y="13261"/>
                </a:lnTo>
                <a:lnTo>
                  <a:pt x="6375" y="12653"/>
                </a:lnTo>
                <a:lnTo>
                  <a:pt x="6983" y="12045"/>
                </a:lnTo>
                <a:lnTo>
                  <a:pt x="7738" y="11363"/>
                </a:lnTo>
                <a:lnTo>
                  <a:pt x="8492" y="10731"/>
                </a:lnTo>
                <a:lnTo>
                  <a:pt x="9271" y="10098"/>
                </a:lnTo>
                <a:lnTo>
                  <a:pt x="10049" y="9465"/>
                </a:lnTo>
                <a:lnTo>
                  <a:pt x="10439" y="9125"/>
                </a:lnTo>
                <a:lnTo>
                  <a:pt x="10828" y="8760"/>
                </a:lnTo>
                <a:lnTo>
                  <a:pt x="11193" y="8395"/>
                </a:lnTo>
                <a:lnTo>
                  <a:pt x="11558" y="8030"/>
                </a:lnTo>
                <a:lnTo>
                  <a:pt x="11899" y="7665"/>
                </a:lnTo>
                <a:lnTo>
                  <a:pt x="12239" y="7275"/>
                </a:lnTo>
                <a:lnTo>
                  <a:pt x="12896" y="6448"/>
                </a:lnTo>
                <a:lnTo>
                  <a:pt x="13894" y="5110"/>
                </a:lnTo>
                <a:lnTo>
                  <a:pt x="14381" y="4429"/>
                </a:lnTo>
                <a:lnTo>
                  <a:pt x="14599" y="4064"/>
                </a:lnTo>
                <a:lnTo>
                  <a:pt x="14818" y="3723"/>
                </a:lnTo>
                <a:lnTo>
                  <a:pt x="14989" y="3382"/>
                </a:lnTo>
                <a:lnTo>
                  <a:pt x="15159" y="2993"/>
                </a:lnTo>
                <a:lnTo>
                  <a:pt x="15281" y="2604"/>
                </a:lnTo>
                <a:lnTo>
                  <a:pt x="15329" y="2409"/>
                </a:lnTo>
                <a:lnTo>
                  <a:pt x="15378" y="2214"/>
                </a:lnTo>
                <a:lnTo>
                  <a:pt x="15378" y="2020"/>
                </a:lnTo>
                <a:lnTo>
                  <a:pt x="15354" y="1849"/>
                </a:lnTo>
                <a:lnTo>
                  <a:pt x="15305" y="1655"/>
                </a:lnTo>
                <a:lnTo>
                  <a:pt x="15232" y="1509"/>
                </a:lnTo>
                <a:lnTo>
                  <a:pt x="15135" y="1363"/>
                </a:lnTo>
                <a:lnTo>
                  <a:pt x="14989" y="1241"/>
                </a:lnTo>
                <a:lnTo>
                  <a:pt x="14794" y="1144"/>
                </a:lnTo>
                <a:lnTo>
                  <a:pt x="14575" y="1046"/>
                </a:lnTo>
                <a:lnTo>
                  <a:pt x="14332" y="998"/>
                </a:lnTo>
                <a:lnTo>
                  <a:pt x="14089" y="973"/>
                </a:lnTo>
                <a:lnTo>
                  <a:pt x="14818" y="730"/>
                </a:lnTo>
                <a:lnTo>
                  <a:pt x="15110" y="608"/>
                </a:lnTo>
                <a:lnTo>
                  <a:pt x="15281" y="560"/>
                </a:lnTo>
                <a:lnTo>
                  <a:pt x="15427" y="535"/>
                </a:lnTo>
                <a:close/>
                <a:moveTo>
                  <a:pt x="15451" y="0"/>
                </a:moveTo>
                <a:lnTo>
                  <a:pt x="15305" y="24"/>
                </a:lnTo>
                <a:lnTo>
                  <a:pt x="15013" y="97"/>
                </a:lnTo>
                <a:lnTo>
                  <a:pt x="13845" y="462"/>
                </a:lnTo>
                <a:lnTo>
                  <a:pt x="13261" y="657"/>
                </a:lnTo>
                <a:lnTo>
                  <a:pt x="12702" y="876"/>
                </a:lnTo>
                <a:lnTo>
                  <a:pt x="12118" y="1119"/>
                </a:lnTo>
                <a:lnTo>
                  <a:pt x="11582" y="1411"/>
                </a:lnTo>
                <a:lnTo>
                  <a:pt x="11047" y="1703"/>
                </a:lnTo>
                <a:lnTo>
                  <a:pt x="10536" y="2020"/>
                </a:lnTo>
                <a:lnTo>
                  <a:pt x="10512" y="2068"/>
                </a:lnTo>
                <a:lnTo>
                  <a:pt x="10195" y="1971"/>
                </a:lnTo>
                <a:lnTo>
                  <a:pt x="9879" y="1898"/>
                </a:lnTo>
                <a:lnTo>
                  <a:pt x="9246" y="1801"/>
                </a:lnTo>
                <a:lnTo>
                  <a:pt x="8906" y="1776"/>
                </a:lnTo>
                <a:lnTo>
                  <a:pt x="8565" y="1752"/>
                </a:lnTo>
                <a:lnTo>
                  <a:pt x="8224" y="1752"/>
                </a:lnTo>
                <a:lnTo>
                  <a:pt x="7884" y="1776"/>
                </a:lnTo>
                <a:lnTo>
                  <a:pt x="7543" y="1801"/>
                </a:lnTo>
                <a:lnTo>
                  <a:pt x="7178" y="1849"/>
                </a:lnTo>
                <a:lnTo>
                  <a:pt x="6837" y="1898"/>
                </a:lnTo>
                <a:lnTo>
                  <a:pt x="6497" y="1971"/>
                </a:lnTo>
                <a:lnTo>
                  <a:pt x="6181" y="2068"/>
                </a:lnTo>
                <a:lnTo>
                  <a:pt x="5840" y="2166"/>
                </a:lnTo>
                <a:lnTo>
                  <a:pt x="5524" y="2287"/>
                </a:lnTo>
                <a:lnTo>
                  <a:pt x="5207" y="2409"/>
                </a:lnTo>
                <a:lnTo>
                  <a:pt x="4891" y="2555"/>
                </a:lnTo>
                <a:lnTo>
                  <a:pt x="4575" y="2725"/>
                </a:lnTo>
                <a:lnTo>
                  <a:pt x="4283" y="2896"/>
                </a:lnTo>
                <a:lnTo>
                  <a:pt x="3991" y="3090"/>
                </a:lnTo>
                <a:lnTo>
                  <a:pt x="3626" y="3358"/>
                </a:lnTo>
                <a:lnTo>
                  <a:pt x="3285" y="3699"/>
                </a:lnTo>
                <a:lnTo>
                  <a:pt x="2969" y="4039"/>
                </a:lnTo>
                <a:lnTo>
                  <a:pt x="2677" y="4429"/>
                </a:lnTo>
                <a:lnTo>
                  <a:pt x="2433" y="4842"/>
                </a:lnTo>
                <a:lnTo>
                  <a:pt x="2214" y="5256"/>
                </a:lnTo>
                <a:lnTo>
                  <a:pt x="2044" y="5718"/>
                </a:lnTo>
                <a:lnTo>
                  <a:pt x="1874" y="6156"/>
                </a:lnTo>
                <a:lnTo>
                  <a:pt x="1776" y="6351"/>
                </a:lnTo>
                <a:lnTo>
                  <a:pt x="1679" y="6521"/>
                </a:lnTo>
                <a:lnTo>
                  <a:pt x="1630" y="6691"/>
                </a:lnTo>
                <a:lnTo>
                  <a:pt x="1630" y="6862"/>
                </a:lnTo>
                <a:lnTo>
                  <a:pt x="1655" y="6910"/>
                </a:lnTo>
                <a:lnTo>
                  <a:pt x="1703" y="6935"/>
                </a:lnTo>
                <a:lnTo>
                  <a:pt x="1630" y="7348"/>
                </a:lnTo>
                <a:lnTo>
                  <a:pt x="1582" y="7762"/>
                </a:lnTo>
                <a:lnTo>
                  <a:pt x="1557" y="8151"/>
                </a:lnTo>
                <a:lnTo>
                  <a:pt x="1557" y="8565"/>
                </a:lnTo>
                <a:lnTo>
                  <a:pt x="1557" y="8881"/>
                </a:lnTo>
                <a:lnTo>
                  <a:pt x="1606" y="9198"/>
                </a:lnTo>
                <a:lnTo>
                  <a:pt x="1655" y="9514"/>
                </a:lnTo>
                <a:lnTo>
                  <a:pt x="1703" y="9830"/>
                </a:lnTo>
                <a:lnTo>
                  <a:pt x="1776" y="10171"/>
                </a:lnTo>
                <a:lnTo>
                  <a:pt x="1874" y="10487"/>
                </a:lnTo>
                <a:lnTo>
                  <a:pt x="1995" y="10828"/>
                </a:lnTo>
                <a:lnTo>
                  <a:pt x="2117" y="11144"/>
                </a:lnTo>
                <a:lnTo>
                  <a:pt x="2020" y="11193"/>
                </a:lnTo>
                <a:lnTo>
                  <a:pt x="1898" y="11290"/>
                </a:lnTo>
                <a:lnTo>
                  <a:pt x="1776" y="11412"/>
                </a:lnTo>
                <a:lnTo>
                  <a:pt x="1655" y="11607"/>
                </a:lnTo>
                <a:lnTo>
                  <a:pt x="1387" y="12045"/>
                </a:lnTo>
                <a:lnTo>
                  <a:pt x="1119" y="12556"/>
                </a:lnTo>
                <a:lnTo>
                  <a:pt x="876" y="13091"/>
                </a:lnTo>
                <a:lnTo>
                  <a:pt x="657" y="13553"/>
                </a:lnTo>
                <a:lnTo>
                  <a:pt x="414" y="14113"/>
                </a:lnTo>
                <a:lnTo>
                  <a:pt x="243" y="14551"/>
                </a:lnTo>
                <a:lnTo>
                  <a:pt x="97" y="14989"/>
                </a:lnTo>
                <a:lnTo>
                  <a:pt x="49" y="15208"/>
                </a:lnTo>
                <a:lnTo>
                  <a:pt x="0" y="15427"/>
                </a:lnTo>
                <a:lnTo>
                  <a:pt x="0" y="15670"/>
                </a:lnTo>
                <a:lnTo>
                  <a:pt x="49" y="15889"/>
                </a:lnTo>
                <a:lnTo>
                  <a:pt x="97" y="16084"/>
                </a:lnTo>
                <a:lnTo>
                  <a:pt x="195" y="16254"/>
                </a:lnTo>
                <a:lnTo>
                  <a:pt x="316" y="16400"/>
                </a:lnTo>
                <a:lnTo>
                  <a:pt x="487" y="16497"/>
                </a:lnTo>
                <a:lnTo>
                  <a:pt x="657" y="16595"/>
                </a:lnTo>
                <a:lnTo>
                  <a:pt x="827" y="16643"/>
                </a:lnTo>
                <a:lnTo>
                  <a:pt x="1046" y="16668"/>
                </a:lnTo>
                <a:lnTo>
                  <a:pt x="1241" y="16668"/>
                </a:lnTo>
                <a:lnTo>
                  <a:pt x="1509" y="16643"/>
                </a:lnTo>
                <a:lnTo>
                  <a:pt x="1776" y="16570"/>
                </a:lnTo>
                <a:lnTo>
                  <a:pt x="2044" y="16497"/>
                </a:lnTo>
                <a:lnTo>
                  <a:pt x="2312" y="16400"/>
                </a:lnTo>
                <a:lnTo>
                  <a:pt x="2823" y="16157"/>
                </a:lnTo>
                <a:lnTo>
                  <a:pt x="3309" y="15913"/>
                </a:lnTo>
                <a:lnTo>
                  <a:pt x="3796" y="15646"/>
                </a:lnTo>
                <a:lnTo>
                  <a:pt x="4258" y="15378"/>
                </a:lnTo>
                <a:lnTo>
                  <a:pt x="4721" y="15062"/>
                </a:lnTo>
                <a:lnTo>
                  <a:pt x="5183" y="14745"/>
                </a:lnTo>
                <a:lnTo>
                  <a:pt x="5791" y="14307"/>
                </a:lnTo>
                <a:lnTo>
                  <a:pt x="5767" y="14405"/>
                </a:lnTo>
                <a:lnTo>
                  <a:pt x="5767" y="14502"/>
                </a:lnTo>
                <a:lnTo>
                  <a:pt x="5791" y="14599"/>
                </a:lnTo>
                <a:lnTo>
                  <a:pt x="5864" y="14672"/>
                </a:lnTo>
                <a:lnTo>
                  <a:pt x="5937" y="14745"/>
                </a:lnTo>
                <a:lnTo>
                  <a:pt x="6035" y="14794"/>
                </a:lnTo>
                <a:lnTo>
                  <a:pt x="6302" y="14867"/>
                </a:lnTo>
                <a:lnTo>
                  <a:pt x="6594" y="14940"/>
                </a:lnTo>
                <a:lnTo>
                  <a:pt x="6910" y="14964"/>
                </a:lnTo>
                <a:lnTo>
                  <a:pt x="7227" y="14989"/>
                </a:lnTo>
                <a:lnTo>
                  <a:pt x="7543" y="14989"/>
                </a:lnTo>
                <a:lnTo>
                  <a:pt x="7567" y="15037"/>
                </a:lnTo>
                <a:lnTo>
                  <a:pt x="7640" y="15062"/>
                </a:lnTo>
                <a:lnTo>
                  <a:pt x="7689" y="15062"/>
                </a:lnTo>
                <a:lnTo>
                  <a:pt x="7713" y="15037"/>
                </a:lnTo>
                <a:lnTo>
                  <a:pt x="7738" y="14964"/>
                </a:lnTo>
                <a:lnTo>
                  <a:pt x="8127" y="14940"/>
                </a:lnTo>
                <a:lnTo>
                  <a:pt x="8224" y="14940"/>
                </a:lnTo>
                <a:lnTo>
                  <a:pt x="8322" y="14964"/>
                </a:lnTo>
                <a:lnTo>
                  <a:pt x="8395" y="14916"/>
                </a:lnTo>
                <a:lnTo>
                  <a:pt x="8808" y="14867"/>
                </a:lnTo>
                <a:lnTo>
                  <a:pt x="9198" y="14794"/>
                </a:lnTo>
                <a:lnTo>
                  <a:pt x="9611" y="14697"/>
                </a:lnTo>
                <a:lnTo>
                  <a:pt x="10001" y="14599"/>
                </a:lnTo>
                <a:lnTo>
                  <a:pt x="10390" y="14453"/>
                </a:lnTo>
                <a:lnTo>
                  <a:pt x="10779" y="14307"/>
                </a:lnTo>
                <a:lnTo>
                  <a:pt x="11144" y="14137"/>
                </a:lnTo>
                <a:lnTo>
                  <a:pt x="11509" y="13918"/>
                </a:lnTo>
                <a:lnTo>
                  <a:pt x="12020" y="13577"/>
                </a:lnTo>
                <a:lnTo>
                  <a:pt x="12507" y="13164"/>
                </a:lnTo>
                <a:lnTo>
                  <a:pt x="12969" y="12726"/>
                </a:lnTo>
                <a:lnTo>
                  <a:pt x="13359" y="12264"/>
                </a:lnTo>
                <a:lnTo>
                  <a:pt x="13553" y="11996"/>
                </a:lnTo>
                <a:lnTo>
                  <a:pt x="13724" y="11753"/>
                </a:lnTo>
                <a:lnTo>
                  <a:pt x="13894" y="11485"/>
                </a:lnTo>
                <a:lnTo>
                  <a:pt x="14040" y="11193"/>
                </a:lnTo>
                <a:lnTo>
                  <a:pt x="14186" y="10925"/>
                </a:lnTo>
                <a:lnTo>
                  <a:pt x="14308" y="10633"/>
                </a:lnTo>
                <a:lnTo>
                  <a:pt x="14405" y="10341"/>
                </a:lnTo>
                <a:lnTo>
                  <a:pt x="14478" y="10049"/>
                </a:lnTo>
                <a:lnTo>
                  <a:pt x="14599" y="9538"/>
                </a:lnTo>
                <a:lnTo>
                  <a:pt x="14648" y="9003"/>
                </a:lnTo>
                <a:lnTo>
                  <a:pt x="14672" y="8468"/>
                </a:lnTo>
                <a:lnTo>
                  <a:pt x="14697" y="7957"/>
                </a:lnTo>
                <a:lnTo>
                  <a:pt x="14697" y="7519"/>
                </a:lnTo>
                <a:lnTo>
                  <a:pt x="14672" y="7032"/>
                </a:lnTo>
                <a:lnTo>
                  <a:pt x="14624" y="6813"/>
                </a:lnTo>
                <a:lnTo>
                  <a:pt x="14575" y="6594"/>
                </a:lnTo>
                <a:lnTo>
                  <a:pt x="14502" y="6375"/>
                </a:lnTo>
                <a:lnTo>
                  <a:pt x="14381" y="6180"/>
                </a:lnTo>
                <a:lnTo>
                  <a:pt x="14745" y="5718"/>
                </a:lnTo>
                <a:lnTo>
                  <a:pt x="15086" y="5207"/>
                </a:lnTo>
                <a:lnTo>
                  <a:pt x="15378" y="4696"/>
                </a:lnTo>
                <a:lnTo>
                  <a:pt x="15646" y="4185"/>
                </a:lnTo>
                <a:lnTo>
                  <a:pt x="15889" y="3650"/>
                </a:lnTo>
                <a:lnTo>
                  <a:pt x="16084" y="3090"/>
                </a:lnTo>
                <a:lnTo>
                  <a:pt x="16254" y="2506"/>
                </a:lnTo>
                <a:lnTo>
                  <a:pt x="16376" y="1922"/>
                </a:lnTo>
                <a:lnTo>
                  <a:pt x="16449" y="1509"/>
                </a:lnTo>
                <a:lnTo>
                  <a:pt x="16449" y="1290"/>
                </a:lnTo>
                <a:lnTo>
                  <a:pt x="16449" y="1046"/>
                </a:lnTo>
                <a:lnTo>
                  <a:pt x="16424" y="803"/>
                </a:lnTo>
                <a:lnTo>
                  <a:pt x="16376" y="584"/>
                </a:lnTo>
                <a:lnTo>
                  <a:pt x="16303" y="389"/>
                </a:lnTo>
                <a:lnTo>
                  <a:pt x="16230" y="316"/>
                </a:lnTo>
                <a:lnTo>
                  <a:pt x="16157" y="243"/>
                </a:lnTo>
                <a:lnTo>
                  <a:pt x="16035" y="122"/>
                </a:lnTo>
                <a:lnTo>
                  <a:pt x="15889" y="49"/>
                </a:lnTo>
                <a:lnTo>
                  <a:pt x="15767" y="24"/>
                </a:lnTo>
                <a:lnTo>
                  <a:pt x="15621" y="0"/>
                </a:lnTo>
                <a:close/>
              </a:path>
            </a:pathLst>
          </a:custGeom>
          <a:solidFill>
            <a:srgbClr val="3C78D8"/>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6D9EEB"/>
              </a:solidFill>
            </a:endParaRPr>
          </a:p>
        </p:txBody>
      </p:sp>
      <p:sp>
        <p:nvSpPr>
          <p:cNvPr id="14" name="Shape 569"/>
          <p:cNvSpPr/>
          <p:nvPr/>
        </p:nvSpPr>
        <p:spPr>
          <a:xfrm rot="1473079">
            <a:off x="7678123" y="778284"/>
            <a:ext cx="773816" cy="753764"/>
          </a:xfrm>
          <a:custGeom>
            <a:avLst/>
            <a:gdLst/>
            <a:ahLst/>
            <a:cxnLst/>
            <a:rect l="0" t="0" r="0" b="0"/>
            <a:pathLst>
              <a:path w="18737" h="18250" extrusionOk="0">
                <a:moveTo>
                  <a:pt x="13554" y="3431"/>
                </a:moveTo>
                <a:lnTo>
                  <a:pt x="13748" y="3456"/>
                </a:lnTo>
                <a:lnTo>
                  <a:pt x="13919" y="3480"/>
                </a:lnTo>
                <a:lnTo>
                  <a:pt x="14308" y="3602"/>
                </a:lnTo>
                <a:lnTo>
                  <a:pt x="14478" y="3675"/>
                </a:lnTo>
                <a:lnTo>
                  <a:pt x="14624" y="3748"/>
                </a:lnTo>
                <a:lnTo>
                  <a:pt x="14746" y="3845"/>
                </a:lnTo>
                <a:lnTo>
                  <a:pt x="14843" y="3967"/>
                </a:lnTo>
                <a:lnTo>
                  <a:pt x="14941" y="4113"/>
                </a:lnTo>
                <a:lnTo>
                  <a:pt x="15038" y="4259"/>
                </a:lnTo>
                <a:lnTo>
                  <a:pt x="15111" y="4405"/>
                </a:lnTo>
                <a:lnTo>
                  <a:pt x="15160" y="4551"/>
                </a:lnTo>
                <a:lnTo>
                  <a:pt x="15184" y="4721"/>
                </a:lnTo>
                <a:lnTo>
                  <a:pt x="15208" y="4891"/>
                </a:lnTo>
                <a:lnTo>
                  <a:pt x="15233" y="5232"/>
                </a:lnTo>
                <a:lnTo>
                  <a:pt x="15160" y="5548"/>
                </a:lnTo>
                <a:lnTo>
                  <a:pt x="15111" y="5719"/>
                </a:lnTo>
                <a:lnTo>
                  <a:pt x="15062" y="5865"/>
                </a:lnTo>
                <a:lnTo>
                  <a:pt x="14916" y="6132"/>
                </a:lnTo>
                <a:lnTo>
                  <a:pt x="14722" y="6351"/>
                </a:lnTo>
                <a:lnTo>
                  <a:pt x="14527" y="6570"/>
                </a:lnTo>
                <a:lnTo>
                  <a:pt x="14284" y="6765"/>
                </a:lnTo>
                <a:lnTo>
                  <a:pt x="13821" y="7130"/>
                </a:lnTo>
                <a:lnTo>
                  <a:pt x="13602" y="7325"/>
                </a:lnTo>
                <a:lnTo>
                  <a:pt x="13408" y="7544"/>
                </a:lnTo>
                <a:lnTo>
                  <a:pt x="12678" y="6984"/>
                </a:lnTo>
                <a:lnTo>
                  <a:pt x="12313" y="6692"/>
                </a:lnTo>
                <a:lnTo>
                  <a:pt x="11948" y="6400"/>
                </a:lnTo>
                <a:lnTo>
                  <a:pt x="11631" y="6108"/>
                </a:lnTo>
                <a:lnTo>
                  <a:pt x="11315" y="5767"/>
                </a:lnTo>
                <a:lnTo>
                  <a:pt x="11023" y="5427"/>
                </a:lnTo>
                <a:lnTo>
                  <a:pt x="10755" y="5037"/>
                </a:lnTo>
                <a:lnTo>
                  <a:pt x="10877" y="4989"/>
                </a:lnTo>
                <a:lnTo>
                  <a:pt x="10999" y="4891"/>
                </a:lnTo>
                <a:lnTo>
                  <a:pt x="11242" y="4697"/>
                </a:lnTo>
                <a:lnTo>
                  <a:pt x="11461" y="4478"/>
                </a:lnTo>
                <a:lnTo>
                  <a:pt x="11656" y="4283"/>
                </a:lnTo>
                <a:lnTo>
                  <a:pt x="12191" y="3869"/>
                </a:lnTo>
                <a:lnTo>
                  <a:pt x="12483" y="3699"/>
                </a:lnTo>
                <a:lnTo>
                  <a:pt x="12775" y="3553"/>
                </a:lnTo>
                <a:lnTo>
                  <a:pt x="12970" y="3480"/>
                </a:lnTo>
                <a:lnTo>
                  <a:pt x="13164" y="3456"/>
                </a:lnTo>
                <a:lnTo>
                  <a:pt x="13359" y="3431"/>
                </a:lnTo>
                <a:close/>
                <a:moveTo>
                  <a:pt x="13529" y="2872"/>
                </a:moveTo>
                <a:lnTo>
                  <a:pt x="13335" y="2896"/>
                </a:lnTo>
                <a:lnTo>
                  <a:pt x="12945" y="2969"/>
                </a:lnTo>
                <a:lnTo>
                  <a:pt x="12556" y="3066"/>
                </a:lnTo>
                <a:lnTo>
                  <a:pt x="12191" y="3237"/>
                </a:lnTo>
                <a:lnTo>
                  <a:pt x="11850" y="3456"/>
                </a:lnTo>
                <a:lnTo>
                  <a:pt x="11607" y="3626"/>
                </a:lnTo>
                <a:lnTo>
                  <a:pt x="11388" y="3821"/>
                </a:lnTo>
                <a:lnTo>
                  <a:pt x="10950" y="4210"/>
                </a:lnTo>
                <a:lnTo>
                  <a:pt x="10658" y="4478"/>
                </a:lnTo>
                <a:lnTo>
                  <a:pt x="10512" y="4648"/>
                </a:lnTo>
                <a:lnTo>
                  <a:pt x="10464" y="4721"/>
                </a:lnTo>
                <a:lnTo>
                  <a:pt x="10464" y="4818"/>
                </a:lnTo>
                <a:lnTo>
                  <a:pt x="10366" y="4843"/>
                </a:lnTo>
                <a:lnTo>
                  <a:pt x="10293" y="4916"/>
                </a:lnTo>
                <a:lnTo>
                  <a:pt x="10245" y="4989"/>
                </a:lnTo>
                <a:lnTo>
                  <a:pt x="10269" y="5110"/>
                </a:lnTo>
                <a:lnTo>
                  <a:pt x="10366" y="5354"/>
                </a:lnTo>
                <a:lnTo>
                  <a:pt x="10488" y="5597"/>
                </a:lnTo>
                <a:lnTo>
                  <a:pt x="10610" y="5816"/>
                </a:lnTo>
                <a:lnTo>
                  <a:pt x="10780" y="6035"/>
                </a:lnTo>
                <a:lnTo>
                  <a:pt x="10950" y="6230"/>
                </a:lnTo>
                <a:lnTo>
                  <a:pt x="11120" y="6449"/>
                </a:lnTo>
                <a:lnTo>
                  <a:pt x="11534" y="6814"/>
                </a:lnTo>
                <a:lnTo>
                  <a:pt x="11972" y="7179"/>
                </a:lnTo>
                <a:lnTo>
                  <a:pt x="12410" y="7519"/>
                </a:lnTo>
                <a:lnTo>
                  <a:pt x="12848" y="7836"/>
                </a:lnTo>
                <a:lnTo>
                  <a:pt x="13262" y="8152"/>
                </a:lnTo>
                <a:lnTo>
                  <a:pt x="13335" y="8201"/>
                </a:lnTo>
                <a:lnTo>
                  <a:pt x="13432" y="8225"/>
                </a:lnTo>
                <a:lnTo>
                  <a:pt x="13505" y="8225"/>
                </a:lnTo>
                <a:lnTo>
                  <a:pt x="13602" y="8201"/>
                </a:lnTo>
                <a:lnTo>
                  <a:pt x="13651" y="8152"/>
                </a:lnTo>
                <a:lnTo>
                  <a:pt x="13724" y="8079"/>
                </a:lnTo>
                <a:lnTo>
                  <a:pt x="13748" y="8006"/>
                </a:lnTo>
                <a:lnTo>
                  <a:pt x="13748" y="7933"/>
                </a:lnTo>
                <a:lnTo>
                  <a:pt x="13943" y="7787"/>
                </a:lnTo>
                <a:lnTo>
                  <a:pt x="14089" y="7665"/>
                </a:lnTo>
                <a:lnTo>
                  <a:pt x="14722" y="7154"/>
                </a:lnTo>
                <a:lnTo>
                  <a:pt x="15014" y="6862"/>
                </a:lnTo>
                <a:lnTo>
                  <a:pt x="15281" y="6546"/>
                </a:lnTo>
                <a:lnTo>
                  <a:pt x="15500" y="6205"/>
                </a:lnTo>
                <a:lnTo>
                  <a:pt x="15598" y="6035"/>
                </a:lnTo>
                <a:lnTo>
                  <a:pt x="15671" y="5840"/>
                </a:lnTo>
                <a:lnTo>
                  <a:pt x="15719" y="5670"/>
                </a:lnTo>
                <a:lnTo>
                  <a:pt x="15768" y="5500"/>
                </a:lnTo>
                <a:lnTo>
                  <a:pt x="15792" y="5305"/>
                </a:lnTo>
                <a:lnTo>
                  <a:pt x="15792" y="5135"/>
                </a:lnTo>
                <a:lnTo>
                  <a:pt x="15768" y="4770"/>
                </a:lnTo>
                <a:lnTo>
                  <a:pt x="15695" y="4429"/>
                </a:lnTo>
                <a:lnTo>
                  <a:pt x="15549" y="4088"/>
                </a:lnTo>
                <a:lnTo>
                  <a:pt x="15379" y="3772"/>
                </a:lnTo>
                <a:lnTo>
                  <a:pt x="15257" y="3626"/>
                </a:lnTo>
                <a:lnTo>
                  <a:pt x="15135" y="3504"/>
                </a:lnTo>
                <a:lnTo>
                  <a:pt x="15014" y="3383"/>
                </a:lnTo>
                <a:lnTo>
                  <a:pt x="14868" y="3261"/>
                </a:lnTo>
                <a:lnTo>
                  <a:pt x="14697" y="3164"/>
                </a:lnTo>
                <a:lnTo>
                  <a:pt x="14503" y="3066"/>
                </a:lnTo>
                <a:lnTo>
                  <a:pt x="14332" y="2993"/>
                </a:lnTo>
                <a:lnTo>
                  <a:pt x="14138" y="2945"/>
                </a:lnTo>
                <a:lnTo>
                  <a:pt x="13943" y="2896"/>
                </a:lnTo>
                <a:lnTo>
                  <a:pt x="13724" y="2872"/>
                </a:lnTo>
                <a:close/>
                <a:moveTo>
                  <a:pt x="5597" y="6814"/>
                </a:moveTo>
                <a:lnTo>
                  <a:pt x="4283" y="8030"/>
                </a:lnTo>
                <a:lnTo>
                  <a:pt x="3675" y="8590"/>
                </a:lnTo>
                <a:lnTo>
                  <a:pt x="3602" y="8468"/>
                </a:lnTo>
                <a:lnTo>
                  <a:pt x="3504" y="8395"/>
                </a:lnTo>
                <a:lnTo>
                  <a:pt x="3285" y="8201"/>
                </a:lnTo>
                <a:lnTo>
                  <a:pt x="2969" y="7860"/>
                </a:lnTo>
                <a:lnTo>
                  <a:pt x="2677" y="7519"/>
                </a:lnTo>
                <a:lnTo>
                  <a:pt x="2410" y="7203"/>
                </a:lnTo>
                <a:lnTo>
                  <a:pt x="2264" y="7057"/>
                </a:lnTo>
                <a:lnTo>
                  <a:pt x="2093" y="6911"/>
                </a:lnTo>
                <a:lnTo>
                  <a:pt x="3821" y="6911"/>
                </a:lnTo>
                <a:lnTo>
                  <a:pt x="4745" y="6862"/>
                </a:lnTo>
                <a:lnTo>
                  <a:pt x="5597" y="6814"/>
                </a:lnTo>
                <a:close/>
                <a:moveTo>
                  <a:pt x="755" y="6911"/>
                </a:moveTo>
                <a:lnTo>
                  <a:pt x="1047" y="6935"/>
                </a:lnTo>
                <a:lnTo>
                  <a:pt x="1315" y="6935"/>
                </a:lnTo>
                <a:lnTo>
                  <a:pt x="1339" y="6984"/>
                </a:lnTo>
                <a:lnTo>
                  <a:pt x="1363" y="7008"/>
                </a:lnTo>
                <a:lnTo>
                  <a:pt x="1582" y="7227"/>
                </a:lnTo>
                <a:lnTo>
                  <a:pt x="1826" y="7422"/>
                </a:lnTo>
                <a:lnTo>
                  <a:pt x="2142" y="7738"/>
                </a:lnTo>
                <a:lnTo>
                  <a:pt x="2434" y="8103"/>
                </a:lnTo>
                <a:lnTo>
                  <a:pt x="2799" y="8541"/>
                </a:lnTo>
                <a:lnTo>
                  <a:pt x="3018" y="8785"/>
                </a:lnTo>
                <a:lnTo>
                  <a:pt x="3139" y="8882"/>
                </a:lnTo>
                <a:lnTo>
                  <a:pt x="3261" y="8955"/>
                </a:lnTo>
                <a:lnTo>
                  <a:pt x="3091" y="9077"/>
                </a:lnTo>
                <a:lnTo>
                  <a:pt x="2993" y="8931"/>
                </a:lnTo>
                <a:lnTo>
                  <a:pt x="2872" y="8785"/>
                </a:lnTo>
                <a:lnTo>
                  <a:pt x="2580" y="8517"/>
                </a:lnTo>
                <a:lnTo>
                  <a:pt x="2020" y="8079"/>
                </a:lnTo>
                <a:lnTo>
                  <a:pt x="1388" y="7495"/>
                </a:lnTo>
                <a:lnTo>
                  <a:pt x="755" y="6911"/>
                </a:lnTo>
                <a:close/>
                <a:moveTo>
                  <a:pt x="9490" y="8760"/>
                </a:moveTo>
                <a:lnTo>
                  <a:pt x="9369" y="8785"/>
                </a:lnTo>
                <a:lnTo>
                  <a:pt x="9271" y="8833"/>
                </a:lnTo>
                <a:lnTo>
                  <a:pt x="9101" y="9004"/>
                </a:lnTo>
                <a:lnTo>
                  <a:pt x="8931" y="9174"/>
                </a:lnTo>
                <a:lnTo>
                  <a:pt x="8760" y="9344"/>
                </a:lnTo>
                <a:lnTo>
                  <a:pt x="8566" y="9515"/>
                </a:lnTo>
                <a:lnTo>
                  <a:pt x="8103" y="9904"/>
                </a:lnTo>
                <a:lnTo>
                  <a:pt x="7617" y="10318"/>
                </a:lnTo>
                <a:lnTo>
                  <a:pt x="7276" y="10609"/>
                </a:lnTo>
                <a:lnTo>
                  <a:pt x="7081" y="10780"/>
                </a:lnTo>
                <a:lnTo>
                  <a:pt x="6887" y="10999"/>
                </a:lnTo>
                <a:lnTo>
                  <a:pt x="6716" y="11193"/>
                </a:lnTo>
                <a:lnTo>
                  <a:pt x="6595" y="11437"/>
                </a:lnTo>
                <a:lnTo>
                  <a:pt x="6570" y="11534"/>
                </a:lnTo>
                <a:lnTo>
                  <a:pt x="6546" y="11656"/>
                </a:lnTo>
                <a:lnTo>
                  <a:pt x="6546" y="11753"/>
                </a:lnTo>
                <a:lnTo>
                  <a:pt x="6570" y="11850"/>
                </a:lnTo>
                <a:lnTo>
                  <a:pt x="6619" y="11948"/>
                </a:lnTo>
                <a:lnTo>
                  <a:pt x="6668" y="11996"/>
                </a:lnTo>
                <a:lnTo>
                  <a:pt x="6765" y="12021"/>
                </a:lnTo>
                <a:lnTo>
                  <a:pt x="6838" y="12021"/>
                </a:lnTo>
                <a:lnTo>
                  <a:pt x="6935" y="11972"/>
                </a:lnTo>
                <a:lnTo>
                  <a:pt x="7033" y="11923"/>
                </a:lnTo>
                <a:lnTo>
                  <a:pt x="7154" y="11777"/>
                </a:lnTo>
                <a:lnTo>
                  <a:pt x="7422" y="11461"/>
                </a:lnTo>
                <a:lnTo>
                  <a:pt x="7641" y="11242"/>
                </a:lnTo>
                <a:lnTo>
                  <a:pt x="7860" y="11023"/>
                </a:lnTo>
                <a:lnTo>
                  <a:pt x="8322" y="10634"/>
                </a:lnTo>
                <a:lnTo>
                  <a:pt x="8736" y="10318"/>
                </a:lnTo>
                <a:lnTo>
                  <a:pt x="9174" y="9977"/>
                </a:lnTo>
                <a:lnTo>
                  <a:pt x="9393" y="9807"/>
                </a:lnTo>
                <a:lnTo>
                  <a:pt x="9563" y="9612"/>
                </a:lnTo>
                <a:lnTo>
                  <a:pt x="9709" y="9393"/>
                </a:lnTo>
                <a:lnTo>
                  <a:pt x="9831" y="9174"/>
                </a:lnTo>
                <a:lnTo>
                  <a:pt x="9855" y="9052"/>
                </a:lnTo>
                <a:lnTo>
                  <a:pt x="9855" y="8931"/>
                </a:lnTo>
                <a:lnTo>
                  <a:pt x="9782" y="8858"/>
                </a:lnTo>
                <a:lnTo>
                  <a:pt x="9709" y="8809"/>
                </a:lnTo>
                <a:lnTo>
                  <a:pt x="9588" y="8760"/>
                </a:lnTo>
                <a:close/>
                <a:moveTo>
                  <a:pt x="2045" y="13359"/>
                </a:moveTo>
                <a:lnTo>
                  <a:pt x="2166" y="13408"/>
                </a:lnTo>
                <a:lnTo>
                  <a:pt x="2166" y="13481"/>
                </a:lnTo>
                <a:lnTo>
                  <a:pt x="2166" y="13554"/>
                </a:lnTo>
                <a:lnTo>
                  <a:pt x="2118" y="13627"/>
                </a:lnTo>
                <a:lnTo>
                  <a:pt x="2069" y="13675"/>
                </a:lnTo>
                <a:lnTo>
                  <a:pt x="1947" y="13773"/>
                </a:lnTo>
                <a:lnTo>
                  <a:pt x="1826" y="13870"/>
                </a:lnTo>
                <a:lnTo>
                  <a:pt x="1655" y="13943"/>
                </a:lnTo>
                <a:lnTo>
                  <a:pt x="1461" y="14016"/>
                </a:lnTo>
                <a:lnTo>
                  <a:pt x="1461" y="14016"/>
                </a:lnTo>
                <a:lnTo>
                  <a:pt x="1607" y="13821"/>
                </a:lnTo>
                <a:lnTo>
                  <a:pt x="1753" y="13627"/>
                </a:lnTo>
                <a:lnTo>
                  <a:pt x="1874" y="13481"/>
                </a:lnTo>
                <a:lnTo>
                  <a:pt x="1972" y="13383"/>
                </a:lnTo>
                <a:lnTo>
                  <a:pt x="1996" y="13383"/>
                </a:lnTo>
                <a:lnTo>
                  <a:pt x="2045" y="13359"/>
                </a:lnTo>
                <a:close/>
                <a:moveTo>
                  <a:pt x="1996" y="12872"/>
                </a:moveTo>
                <a:lnTo>
                  <a:pt x="1899" y="12897"/>
                </a:lnTo>
                <a:lnTo>
                  <a:pt x="1826" y="12921"/>
                </a:lnTo>
                <a:lnTo>
                  <a:pt x="1655" y="13018"/>
                </a:lnTo>
                <a:lnTo>
                  <a:pt x="1534" y="13140"/>
                </a:lnTo>
                <a:lnTo>
                  <a:pt x="1388" y="13286"/>
                </a:lnTo>
                <a:lnTo>
                  <a:pt x="1242" y="13456"/>
                </a:lnTo>
                <a:lnTo>
                  <a:pt x="998" y="13797"/>
                </a:lnTo>
                <a:lnTo>
                  <a:pt x="925" y="13967"/>
                </a:lnTo>
                <a:lnTo>
                  <a:pt x="828" y="14138"/>
                </a:lnTo>
                <a:lnTo>
                  <a:pt x="804" y="14235"/>
                </a:lnTo>
                <a:lnTo>
                  <a:pt x="779" y="14308"/>
                </a:lnTo>
                <a:lnTo>
                  <a:pt x="779" y="14405"/>
                </a:lnTo>
                <a:lnTo>
                  <a:pt x="828" y="14478"/>
                </a:lnTo>
                <a:lnTo>
                  <a:pt x="877" y="14527"/>
                </a:lnTo>
                <a:lnTo>
                  <a:pt x="925" y="14576"/>
                </a:lnTo>
                <a:lnTo>
                  <a:pt x="1047" y="14576"/>
                </a:lnTo>
                <a:lnTo>
                  <a:pt x="1120" y="14551"/>
                </a:lnTo>
                <a:lnTo>
                  <a:pt x="1266" y="14551"/>
                </a:lnTo>
                <a:lnTo>
                  <a:pt x="1412" y="14527"/>
                </a:lnTo>
                <a:lnTo>
                  <a:pt x="1582" y="14478"/>
                </a:lnTo>
                <a:lnTo>
                  <a:pt x="1728" y="14430"/>
                </a:lnTo>
                <a:lnTo>
                  <a:pt x="2020" y="14284"/>
                </a:lnTo>
                <a:lnTo>
                  <a:pt x="2239" y="14138"/>
                </a:lnTo>
                <a:lnTo>
                  <a:pt x="2361" y="14040"/>
                </a:lnTo>
                <a:lnTo>
                  <a:pt x="2483" y="13919"/>
                </a:lnTo>
                <a:lnTo>
                  <a:pt x="2556" y="13773"/>
                </a:lnTo>
                <a:lnTo>
                  <a:pt x="2629" y="13627"/>
                </a:lnTo>
                <a:lnTo>
                  <a:pt x="2653" y="13481"/>
                </a:lnTo>
                <a:lnTo>
                  <a:pt x="2653" y="13408"/>
                </a:lnTo>
                <a:lnTo>
                  <a:pt x="2629" y="13335"/>
                </a:lnTo>
                <a:lnTo>
                  <a:pt x="2604" y="13262"/>
                </a:lnTo>
                <a:lnTo>
                  <a:pt x="2556" y="13189"/>
                </a:lnTo>
                <a:lnTo>
                  <a:pt x="2483" y="13140"/>
                </a:lnTo>
                <a:lnTo>
                  <a:pt x="2385" y="13091"/>
                </a:lnTo>
                <a:lnTo>
                  <a:pt x="2288" y="12970"/>
                </a:lnTo>
                <a:lnTo>
                  <a:pt x="2166" y="12897"/>
                </a:lnTo>
                <a:lnTo>
                  <a:pt x="2069" y="12872"/>
                </a:lnTo>
                <a:close/>
                <a:moveTo>
                  <a:pt x="15525" y="560"/>
                </a:moveTo>
                <a:lnTo>
                  <a:pt x="16084" y="633"/>
                </a:lnTo>
                <a:lnTo>
                  <a:pt x="16644" y="706"/>
                </a:lnTo>
                <a:lnTo>
                  <a:pt x="17204" y="828"/>
                </a:lnTo>
                <a:lnTo>
                  <a:pt x="17763" y="974"/>
                </a:lnTo>
                <a:lnTo>
                  <a:pt x="17666" y="1023"/>
                </a:lnTo>
                <a:lnTo>
                  <a:pt x="17593" y="1096"/>
                </a:lnTo>
                <a:lnTo>
                  <a:pt x="17496" y="1169"/>
                </a:lnTo>
                <a:lnTo>
                  <a:pt x="17496" y="1193"/>
                </a:lnTo>
                <a:lnTo>
                  <a:pt x="17520" y="1217"/>
                </a:lnTo>
                <a:lnTo>
                  <a:pt x="17569" y="1266"/>
                </a:lnTo>
                <a:lnTo>
                  <a:pt x="17617" y="1290"/>
                </a:lnTo>
                <a:lnTo>
                  <a:pt x="17739" y="1315"/>
                </a:lnTo>
                <a:lnTo>
                  <a:pt x="17861" y="1290"/>
                </a:lnTo>
                <a:lnTo>
                  <a:pt x="17934" y="1290"/>
                </a:lnTo>
                <a:lnTo>
                  <a:pt x="17982" y="1242"/>
                </a:lnTo>
                <a:lnTo>
                  <a:pt x="18007" y="1363"/>
                </a:lnTo>
                <a:lnTo>
                  <a:pt x="18031" y="1461"/>
                </a:lnTo>
                <a:lnTo>
                  <a:pt x="17909" y="1485"/>
                </a:lnTo>
                <a:lnTo>
                  <a:pt x="17812" y="1534"/>
                </a:lnTo>
                <a:lnTo>
                  <a:pt x="17715" y="1582"/>
                </a:lnTo>
                <a:lnTo>
                  <a:pt x="17617" y="1655"/>
                </a:lnTo>
                <a:lnTo>
                  <a:pt x="17593" y="1680"/>
                </a:lnTo>
                <a:lnTo>
                  <a:pt x="17593" y="1753"/>
                </a:lnTo>
                <a:lnTo>
                  <a:pt x="17617" y="1801"/>
                </a:lnTo>
                <a:lnTo>
                  <a:pt x="17690" y="1826"/>
                </a:lnTo>
                <a:lnTo>
                  <a:pt x="17739" y="1850"/>
                </a:lnTo>
                <a:lnTo>
                  <a:pt x="17812" y="1874"/>
                </a:lnTo>
                <a:lnTo>
                  <a:pt x="17958" y="1850"/>
                </a:lnTo>
                <a:lnTo>
                  <a:pt x="18080" y="1801"/>
                </a:lnTo>
                <a:lnTo>
                  <a:pt x="18104" y="1996"/>
                </a:lnTo>
                <a:lnTo>
                  <a:pt x="17909" y="2069"/>
                </a:lnTo>
                <a:lnTo>
                  <a:pt x="17788" y="2118"/>
                </a:lnTo>
                <a:lnTo>
                  <a:pt x="17690" y="2215"/>
                </a:lnTo>
                <a:lnTo>
                  <a:pt x="17642" y="2264"/>
                </a:lnTo>
                <a:lnTo>
                  <a:pt x="17642" y="2361"/>
                </a:lnTo>
                <a:lnTo>
                  <a:pt x="17666" y="2410"/>
                </a:lnTo>
                <a:lnTo>
                  <a:pt x="17739" y="2458"/>
                </a:lnTo>
                <a:lnTo>
                  <a:pt x="17836" y="2483"/>
                </a:lnTo>
                <a:lnTo>
                  <a:pt x="17934" y="2458"/>
                </a:lnTo>
                <a:lnTo>
                  <a:pt x="18128" y="2410"/>
                </a:lnTo>
                <a:lnTo>
                  <a:pt x="18153" y="2531"/>
                </a:lnTo>
                <a:lnTo>
                  <a:pt x="18007" y="2555"/>
                </a:lnTo>
                <a:lnTo>
                  <a:pt x="17836" y="2604"/>
                </a:lnTo>
                <a:lnTo>
                  <a:pt x="17763" y="2653"/>
                </a:lnTo>
                <a:lnTo>
                  <a:pt x="17715" y="2726"/>
                </a:lnTo>
                <a:lnTo>
                  <a:pt x="17690" y="2823"/>
                </a:lnTo>
                <a:lnTo>
                  <a:pt x="17690" y="2896"/>
                </a:lnTo>
                <a:lnTo>
                  <a:pt x="17739" y="2945"/>
                </a:lnTo>
                <a:lnTo>
                  <a:pt x="17812" y="2993"/>
                </a:lnTo>
                <a:lnTo>
                  <a:pt x="18153" y="2993"/>
                </a:lnTo>
                <a:lnTo>
                  <a:pt x="18177" y="2969"/>
                </a:lnTo>
                <a:lnTo>
                  <a:pt x="18177" y="3261"/>
                </a:lnTo>
                <a:lnTo>
                  <a:pt x="17739" y="3383"/>
                </a:lnTo>
                <a:lnTo>
                  <a:pt x="17690" y="3407"/>
                </a:lnTo>
                <a:lnTo>
                  <a:pt x="17666" y="3431"/>
                </a:lnTo>
                <a:lnTo>
                  <a:pt x="17617" y="3529"/>
                </a:lnTo>
                <a:lnTo>
                  <a:pt x="17617" y="3577"/>
                </a:lnTo>
                <a:lnTo>
                  <a:pt x="17642" y="3626"/>
                </a:lnTo>
                <a:lnTo>
                  <a:pt x="17666" y="3650"/>
                </a:lnTo>
                <a:lnTo>
                  <a:pt x="17715" y="3699"/>
                </a:lnTo>
                <a:lnTo>
                  <a:pt x="17812" y="3723"/>
                </a:lnTo>
                <a:lnTo>
                  <a:pt x="17934" y="3723"/>
                </a:lnTo>
                <a:lnTo>
                  <a:pt x="18153" y="3699"/>
                </a:lnTo>
                <a:lnTo>
                  <a:pt x="18153" y="3699"/>
                </a:lnTo>
                <a:lnTo>
                  <a:pt x="18104" y="4186"/>
                </a:lnTo>
                <a:lnTo>
                  <a:pt x="17934" y="4088"/>
                </a:lnTo>
                <a:lnTo>
                  <a:pt x="17739" y="4040"/>
                </a:lnTo>
                <a:lnTo>
                  <a:pt x="17642" y="4015"/>
                </a:lnTo>
                <a:lnTo>
                  <a:pt x="17569" y="4040"/>
                </a:lnTo>
                <a:lnTo>
                  <a:pt x="17471" y="4064"/>
                </a:lnTo>
                <a:lnTo>
                  <a:pt x="17423" y="4137"/>
                </a:lnTo>
                <a:lnTo>
                  <a:pt x="17423" y="4186"/>
                </a:lnTo>
                <a:lnTo>
                  <a:pt x="17496" y="4283"/>
                </a:lnTo>
                <a:lnTo>
                  <a:pt x="17617" y="4332"/>
                </a:lnTo>
                <a:lnTo>
                  <a:pt x="17812" y="4429"/>
                </a:lnTo>
                <a:lnTo>
                  <a:pt x="17982" y="4526"/>
                </a:lnTo>
                <a:lnTo>
                  <a:pt x="18055" y="4551"/>
                </a:lnTo>
                <a:lnTo>
                  <a:pt x="17958" y="4940"/>
                </a:lnTo>
                <a:lnTo>
                  <a:pt x="17690" y="4843"/>
                </a:lnTo>
                <a:lnTo>
                  <a:pt x="17471" y="4721"/>
                </a:lnTo>
                <a:lnTo>
                  <a:pt x="17228" y="4648"/>
                </a:lnTo>
                <a:lnTo>
                  <a:pt x="17155" y="4648"/>
                </a:lnTo>
                <a:lnTo>
                  <a:pt x="17155" y="4672"/>
                </a:lnTo>
                <a:lnTo>
                  <a:pt x="17155" y="4721"/>
                </a:lnTo>
                <a:lnTo>
                  <a:pt x="17204" y="4818"/>
                </a:lnTo>
                <a:lnTo>
                  <a:pt x="17252" y="4891"/>
                </a:lnTo>
                <a:lnTo>
                  <a:pt x="17350" y="4989"/>
                </a:lnTo>
                <a:lnTo>
                  <a:pt x="17423" y="5062"/>
                </a:lnTo>
                <a:lnTo>
                  <a:pt x="17642" y="5183"/>
                </a:lnTo>
                <a:lnTo>
                  <a:pt x="17861" y="5256"/>
                </a:lnTo>
                <a:lnTo>
                  <a:pt x="17739" y="5621"/>
                </a:lnTo>
                <a:lnTo>
                  <a:pt x="17617" y="5938"/>
                </a:lnTo>
                <a:lnTo>
                  <a:pt x="17569" y="5889"/>
                </a:lnTo>
                <a:lnTo>
                  <a:pt x="17520" y="5840"/>
                </a:lnTo>
                <a:lnTo>
                  <a:pt x="17398" y="5743"/>
                </a:lnTo>
                <a:lnTo>
                  <a:pt x="17301" y="5670"/>
                </a:lnTo>
                <a:lnTo>
                  <a:pt x="17179" y="5597"/>
                </a:lnTo>
                <a:lnTo>
                  <a:pt x="17082" y="5573"/>
                </a:lnTo>
                <a:lnTo>
                  <a:pt x="16985" y="5548"/>
                </a:lnTo>
                <a:lnTo>
                  <a:pt x="16887" y="5548"/>
                </a:lnTo>
                <a:lnTo>
                  <a:pt x="16766" y="5597"/>
                </a:lnTo>
                <a:lnTo>
                  <a:pt x="16741" y="5621"/>
                </a:lnTo>
                <a:lnTo>
                  <a:pt x="16741" y="5670"/>
                </a:lnTo>
                <a:lnTo>
                  <a:pt x="16741" y="5719"/>
                </a:lnTo>
                <a:lnTo>
                  <a:pt x="16766" y="5743"/>
                </a:lnTo>
                <a:lnTo>
                  <a:pt x="16863" y="5840"/>
                </a:lnTo>
                <a:lnTo>
                  <a:pt x="16936" y="5913"/>
                </a:lnTo>
                <a:lnTo>
                  <a:pt x="17009" y="5962"/>
                </a:lnTo>
                <a:lnTo>
                  <a:pt x="17228" y="6132"/>
                </a:lnTo>
                <a:lnTo>
                  <a:pt x="17325" y="6181"/>
                </a:lnTo>
                <a:lnTo>
                  <a:pt x="17447" y="6205"/>
                </a:lnTo>
                <a:lnTo>
                  <a:pt x="17496" y="6205"/>
                </a:lnTo>
                <a:lnTo>
                  <a:pt x="17325" y="6473"/>
                </a:lnTo>
                <a:lnTo>
                  <a:pt x="17204" y="6473"/>
                </a:lnTo>
                <a:lnTo>
                  <a:pt x="17106" y="6449"/>
                </a:lnTo>
                <a:lnTo>
                  <a:pt x="17009" y="6400"/>
                </a:lnTo>
                <a:lnTo>
                  <a:pt x="16936" y="6351"/>
                </a:lnTo>
                <a:lnTo>
                  <a:pt x="16814" y="6230"/>
                </a:lnTo>
                <a:lnTo>
                  <a:pt x="16668" y="6108"/>
                </a:lnTo>
                <a:lnTo>
                  <a:pt x="16522" y="6035"/>
                </a:lnTo>
                <a:lnTo>
                  <a:pt x="16449" y="6011"/>
                </a:lnTo>
                <a:lnTo>
                  <a:pt x="16352" y="6011"/>
                </a:lnTo>
                <a:lnTo>
                  <a:pt x="16279" y="6035"/>
                </a:lnTo>
                <a:lnTo>
                  <a:pt x="16182" y="6084"/>
                </a:lnTo>
                <a:lnTo>
                  <a:pt x="16133" y="6132"/>
                </a:lnTo>
                <a:lnTo>
                  <a:pt x="16133" y="6181"/>
                </a:lnTo>
                <a:lnTo>
                  <a:pt x="16182" y="6230"/>
                </a:lnTo>
                <a:lnTo>
                  <a:pt x="16230" y="6254"/>
                </a:lnTo>
                <a:lnTo>
                  <a:pt x="16303" y="6254"/>
                </a:lnTo>
                <a:lnTo>
                  <a:pt x="16401" y="6303"/>
                </a:lnTo>
                <a:lnTo>
                  <a:pt x="16547" y="6424"/>
                </a:lnTo>
                <a:lnTo>
                  <a:pt x="16693" y="6570"/>
                </a:lnTo>
                <a:lnTo>
                  <a:pt x="16814" y="6692"/>
                </a:lnTo>
                <a:lnTo>
                  <a:pt x="16936" y="6789"/>
                </a:lnTo>
                <a:lnTo>
                  <a:pt x="17082" y="6838"/>
                </a:lnTo>
                <a:lnTo>
                  <a:pt x="16668" y="7325"/>
                </a:lnTo>
                <a:lnTo>
                  <a:pt x="16157" y="7106"/>
                </a:lnTo>
                <a:lnTo>
                  <a:pt x="16011" y="7033"/>
                </a:lnTo>
                <a:lnTo>
                  <a:pt x="15865" y="7008"/>
                </a:lnTo>
                <a:lnTo>
                  <a:pt x="15744" y="7008"/>
                </a:lnTo>
                <a:lnTo>
                  <a:pt x="15598" y="7057"/>
                </a:lnTo>
                <a:lnTo>
                  <a:pt x="15573" y="7081"/>
                </a:lnTo>
                <a:lnTo>
                  <a:pt x="15549" y="7106"/>
                </a:lnTo>
                <a:lnTo>
                  <a:pt x="15549" y="7154"/>
                </a:lnTo>
                <a:lnTo>
                  <a:pt x="15573" y="7179"/>
                </a:lnTo>
                <a:lnTo>
                  <a:pt x="15646" y="7276"/>
                </a:lnTo>
                <a:lnTo>
                  <a:pt x="15744" y="7349"/>
                </a:lnTo>
                <a:lnTo>
                  <a:pt x="15987" y="7495"/>
                </a:lnTo>
                <a:lnTo>
                  <a:pt x="16328" y="7665"/>
                </a:lnTo>
                <a:lnTo>
                  <a:pt x="16036" y="7957"/>
                </a:lnTo>
                <a:lnTo>
                  <a:pt x="15890" y="7909"/>
                </a:lnTo>
                <a:lnTo>
                  <a:pt x="15744" y="7884"/>
                </a:lnTo>
                <a:lnTo>
                  <a:pt x="15598" y="7860"/>
                </a:lnTo>
                <a:lnTo>
                  <a:pt x="15452" y="7836"/>
                </a:lnTo>
                <a:lnTo>
                  <a:pt x="15160" y="7690"/>
                </a:lnTo>
                <a:lnTo>
                  <a:pt x="15014" y="7641"/>
                </a:lnTo>
                <a:lnTo>
                  <a:pt x="14868" y="7592"/>
                </a:lnTo>
                <a:lnTo>
                  <a:pt x="14819" y="7617"/>
                </a:lnTo>
                <a:lnTo>
                  <a:pt x="14770" y="7665"/>
                </a:lnTo>
                <a:lnTo>
                  <a:pt x="14770" y="7714"/>
                </a:lnTo>
                <a:lnTo>
                  <a:pt x="14770" y="7763"/>
                </a:lnTo>
                <a:lnTo>
                  <a:pt x="14843" y="7860"/>
                </a:lnTo>
                <a:lnTo>
                  <a:pt x="14916" y="7957"/>
                </a:lnTo>
                <a:lnTo>
                  <a:pt x="15135" y="8128"/>
                </a:lnTo>
                <a:lnTo>
                  <a:pt x="15427" y="8249"/>
                </a:lnTo>
                <a:lnTo>
                  <a:pt x="15549" y="8298"/>
                </a:lnTo>
                <a:lnTo>
                  <a:pt x="15695" y="8322"/>
                </a:lnTo>
                <a:lnTo>
                  <a:pt x="15403" y="8639"/>
                </a:lnTo>
                <a:lnTo>
                  <a:pt x="15184" y="8590"/>
                </a:lnTo>
                <a:lnTo>
                  <a:pt x="14965" y="8541"/>
                </a:lnTo>
                <a:lnTo>
                  <a:pt x="14770" y="8468"/>
                </a:lnTo>
                <a:lnTo>
                  <a:pt x="14576" y="8347"/>
                </a:lnTo>
                <a:lnTo>
                  <a:pt x="14551" y="8322"/>
                </a:lnTo>
                <a:lnTo>
                  <a:pt x="14503" y="8322"/>
                </a:lnTo>
                <a:lnTo>
                  <a:pt x="14454" y="8371"/>
                </a:lnTo>
                <a:lnTo>
                  <a:pt x="14430" y="8420"/>
                </a:lnTo>
                <a:lnTo>
                  <a:pt x="14430" y="8493"/>
                </a:lnTo>
                <a:lnTo>
                  <a:pt x="14478" y="8590"/>
                </a:lnTo>
                <a:lnTo>
                  <a:pt x="14551" y="8687"/>
                </a:lnTo>
                <a:lnTo>
                  <a:pt x="14722" y="8809"/>
                </a:lnTo>
                <a:lnTo>
                  <a:pt x="14892" y="8906"/>
                </a:lnTo>
                <a:lnTo>
                  <a:pt x="15111" y="8979"/>
                </a:lnTo>
                <a:lnTo>
                  <a:pt x="14843" y="9271"/>
                </a:lnTo>
                <a:lnTo>
                  <a:pt x="14795" y="9247"/>
                </a:lnTo>
                <a:lnTo>
                  <a:pt x="14503" y="9150"/>
                </a:lnTo>
                <a:lnTo>
                  <a:pt x="14211" y="9052"/>
                </a:lnTo>
                <a:lnTo>
                  <a:pt x="13919" y="8955"/>
                </a:lnTo>
                <a:lnTo>
                  <a:pt x="13627" y="8858"/>
                </a:lnTo>
                <a:lnTo>
                  <a:pt x="13578" y="8858"/>
                </a:lnTo>
                <a:lnTo>
                  <a:pt x="13554" y="8882"/>
                </a:lnTo>
                <a:lnTo>
                  <a:pt x="13529" y="8931"/>
                </a:lnTo>
                <a:lnTo>
                  <a:pt x="13554" y="8955"/>
                </a:lnTo>
                <a:lnTo>
                  <a:pt x="13627" y="9077"/>
                </a:lnTo>
                <a:lnTo>
                  <a:pt x="13748" y="9198"/>
                </a:lnTo>
                <a:lnTo>
                  <a:pt x="13846" y="9296"/>
                </a:lnTo>
                <a:lnTo>
                  <a:pt x="13992" y="9369"/>
                </a:lnTo>
                <a:lnTo>
                  <a:pt x="14284" y="9515"/>
                </a:lnTo>
                <a:lnTo>
                  <a:pt x="14576" y="9612"/>
                </a:lnTo>
                <a:lnTo>
                  <a:pt x="14211" y="10001"/>
                </a:lnTo>
                <a:lnTo>
                  <a:pt x="14186" y="9953"/>
                </a:lnTo>
                <a:lnTo>
                  <a:pt x="14113" y="9904"/>
                </a:lnTo>
                <a:lnTo>
                  <a:pt x="13846" y="9709"/>
                </a:lnTo>
                <a:lnTo>
                  <a:pt x="13529" y="9563"/>
                </a:lnTo>
                <a:lnTo>
                  <a:pt x="13359" y="9490"/>
                </a:lnTo>
                <a:lnTo>
                  <a:pt x="13213" y="9442"/>
                </a:lnTo>
                <a:lnTo>
                  <a:pt x="13043" y="9393"/>
                </a:lnTo>
                <a:lnTo>
                  <a:pt x="12824" y="9393"/>
                </a:lnTo>
                <a:lnTo>
                  <a:pt x="12799" y="9442"/>
                </a:lnTo>
                <a:lnTo>
                  <a:pt x="12799" y="9490"/>
                </a:lnTo>
                <a:lnTo>
                  <a:pt x="12824" y="9515"/>
                </a:lnTo>
                <a:lnTo>
                  <a:pt x="13067" y="9734"/>
                </a:lnTo>
                <a:lnTo>
                  <a:pt x="13335" y="9904"/>
                </a:lnTo>
                <a:lnTo>
                  <a:pt x="13627" y="10074"/>
                </a:lnTo>
                <a:lnTo>
                  <a:pt x="13919" y="10220"/>
                </a:lnTo>
                <a:lnTo>
                  <a:pt x="13967" y="10245"/>
                </a:lnTo>
                <a:lnTo>
                  <a:pt x="13894" y="10318"/>
                </a:lnTo>
                <a:lnTo>
                  <a:pt x="13748" y="10464"/>
                </a:lnTo>
                <a:lnTo>
                  <a:pt x="13700" y="10391"/>
                </a:lnTo>
                <a:lnTo>
                  <a:pt x="13627" y="10318"/>
                </a:lnTo>
                <a:lnTo>
                  <a:pt x="13456" y="10220"/>
                </a:lnTo>
                <a:lnTo>
                  <a:pt x="13091" y="10074"/>
                </a:lnTo>
                <a:lnTo>
                  <a:pt x="12897" y="10026"/>
                </a:lnTo>
                <a:lnTo>
                  <a:pt x="12702" y="9953"/>
                </a:lnTo>
                <a:lnTo>
                  <a:pt x="12507" y="9928"/>
                </a:lnTo>
                <a:lnTo>
                  <a:pt x="12288" y="9904"/>
                </a:lnTo>
                <a:lnTo>
                  <a:pt x="12240" y="9904"/>
                </a:lnTo>
                <a:lnTo>
                  <a:pt x="12215" y="9928"/>
                </a:lnTo>
                <a:lnTo>
                  <a:pt x="12191" y="9977"/>
                </a:lnTo>
                <a:lnTo>
                  <a:pt x="12215" y="10050"/>
                </a:lnTo>
                <a:lnTo>
                  <a:pt x="12264" y="10099"/>
                </a:lnTo>
                <a:lnTo>
                  <a:pt x="12459" y="10196"/>
                </a:lnTo>
                <a:lnTo>
                  <a:pt x="12629" y="10293"/>
                </a:lnTo>
                <a:lnTo>
                  <a:pt x="12994" y="10512"/>
                </a:lnTo>
                <a:lnTo>
                  <a:pt x="13237" y="10634"/>
                </a:lnTo>
                <a:lnTo>
                  <a:pt x="13359" y="10682"/>
                </a:lnTo>
                <a:lnTo>
                  <a:pt x="13505" y="10707"/>
                </a:lnTo>
                <a:lnTo>
                  <a:pt x="12921" y="11291"/>
                </a:lnTo>
                <a:lnTo>
                  <a:pt x="12799" y="11193"/>
                </a:lnTo>
                <a:lnTo>
                  <a:pt x="12653" y="11096"/>
                </a:lnTo>
                <a:lnTo>
                  <a:pt x="12434" y="10974"/>
                </a:lnTo>
                <a:lnTo>
                  <a:pt x="12240" y="10828"/>
                </a:lnTo>
                <a:lnTo>
                  <a:pt x="12021" y="10682"/>
                </a:lnTo>
                <a:lnTo>
                  <a:pt x="11802" y="10585"/>
                </a:lnTo>
                <a:lnTo>
                  <a:pt x="11680" y="10537"/>
                </a:lnTo>
                <a:lnTo>
                  <a:pt x="11534" y="10537"/>
                </a:lnTo>
                <a:lnTo>
                  <a:pt x="11510" y="10561"/>
                </a:lnTo>
                <a:lnTo>
                  <a:pt x="11510" y="10585"/>
                </a:lnTo>
                <a:lnTo>
                  <a:pt x="11534" y="10609"/>
                </a:lnTo>
                <a:lnTo>
                  <a:pt x="11704" y="10804"/>
                </a:lnTo>
                <a:lnTo>
                  <a:pt x="11996" y="11072"/>
                </a:lnTo>
                <a:lnTo>
                  <a:pt x="12337" y="11364"/>
                </a:lnTo>
                <a:lnTo>
                  <a:pt x="12507" y="11461"/>
                </a:lnTo>
                <a:lnTo>
                  <a:pt x="12678" y="11534"/>
                </a:lnTo>
                <a:lnTo>
                  <a:pt x="12337" y="11875"/>
                </a:lnTo>
                <a:lnTo>
                  <a:pt x="12215" y="11826"/>
                </a:lnTo>
                <a:lnTo>
                  <a:pt x="12094" y="11777"/>
                </a:lnTo>
                <a:lnTo>
                  <a:pt x="11899" y="11680"/>
                </a:lnTo>
                <a:lnTo>
                  <a:pt x="11510" y="11437"/>
                </a:lnTo>
                <a:lnTo>
                  <a:pt x="11291" y="11339"/>
                </a:lnTo>
                <a:lnTo>
                  <a:pt x="11193" y="11315"/>
                </a:lnTo>
                <a:lnTo>
                  <a:pt x="11072" y="11291"/>
                </a:lnTo>
                <a:lnTo>
                  <a:pt x="10999" y="11315"/>
                </a:lnTo>
                <a:lnTo>
                  <a:pt x="10974" y="11364"/>
                </a:lnTo>
                <a:lnTo>
                  <a:pt x="10950" y="11437"/>
                </a:lnTo>
                <a:lnTo>
                  <a:pt x="10999" y="11485"/>
                </a:lnTo>
                <a:lnTo>
                  <a:pt x="11266" y="11704"/>
                </a:lnTo>
                <a:lnTo>
                  <a:pt x="11558" y="11923"/>
                </a:lnTo>
                <a:lnTo>
                  <a:pt x="11777" y="12069"/>
                </a:lnTo>
                <a:lnTo>
                  <a:pt x="12045" y="12191"/>
                </a:lnTo>
                <a:lnTo>
                  <a:pt x="11753" y="12483"/>
                </a:lnTo>
                <a:lnTo>
                  <a:pt x="11485" y="12264"/>
                </a:lnTo>
                <a:lnTo>
                  <a:pt x="11218" y="12045"/>
                </a:lnTo>
                <a:lnTo>
                  <a:pt x="11047" y="11899"/>
                </a:lnTo>
                <a:lnTo>
                  <a:pt x="10877" y="11777"/>
                </a:lnTo>
                <a:lnTo>
                  <a:pt x="10682" y="11680"/>
                </a:lnTo>
                <a:lnTo>
                  <a:pt x="10488" y="11631"/>
                </a:lnTo>
                <a:lnTo>
                  <a:pt x="10439" y="11656"/>
                </a:lnTo>
                <a:lnTo>
                  <a:pt x="10439" y="11680"/>
                </a:lnTo>
                <a:lnTo>
                  <a:pt x="10415" y="11704"/>
                </a:lnTo>
                <a:lnTo>
                  <a:pt x="10439" y="11753"/>
                </a:lnTo>
                <a:lnTo>
                  <a:pt x="11072" y="12410"/>
                </a:lnTo>
                <a:lnTo>
                  <a:pt x="11242" y="12605"/>
                </a:lnTo>
                <a:lnTo>
                  <a:pt x="11461" y="12775"/>
                </a:lnTo>
                <a:lnTo>
                  <a:pt x="11315" y="12945"/>
                </a:lnTo>
                <a:lnTo>
                  <a:pt x="11193" y="12848"/>
                </a:lnTo>
                <a:lnTo>
                  <a:pt x="11047" y="12775"/>
                </a:lnTo>
                <a:lnTo>
                  <a:pt x="10780" y="12629"/>
                </a:lnTo>
                <a:lnTo>
                  <a:pt x="10366" y="12361"/>
                </a:lnTo>
                <a:lnTo>
                  <a:pt x="10172" y="12215"/>
                </a:lnTo>
                <a:lnTo>
                  <a:pt x="9977" y="12069"/>
                </a:lnTo>
                <a:lnTo>
                  <a:pt x="9953" y="12045"/>
                </a:lnTo>
                <a:lnTo>
                  <a:pt x="9928" y="12069"/>
                </a:lnTo>
                <a:lnTo>
                  <a:pt x="9904" y="12094"/>
                </a:lnTo>
                <a:lnTo>
                  <a:pt x="9928" y="12118"/>
                </a:lnTo>
                <a:lnTo>
                  <a:pt x="10220" y="12532"/>
                </a:lnTo>
                <a:lnTo>
                  <a:pt x="10391" y="12702"/>
                </a:lnTo>
                <a:lnTo>
                  <a:pt x="10585" y="12897"/>
                </a:lnTo>
                <a:lnTo>
                  <a:pt x="10804" y="13067"/>
                </a:lnTo>
                <a:lnTo>
                  <a:pt x="10926" y="13140"/>
                </a:lnTo>
                <a:lnTo>
                  <a:pt x="11047" y="13213"/>
                </a:lnTo>
                <a:lnTo>
                  <a:pt x="10780" y="13456"/>
                </a:lnTo>
                <a:lnTo>
                  <a:pt x="10439" y="13213"/>
                </a:lnTo>
                <a:lnTo>
                  <a:pt x="10099" y="12970"/>
                </a:lnTo>
                <a:lnTo>
                  <a:pt x="9928" y="12872"/>
                </a:lnTo>
                <a:lnTo>
                  <a:pt x="9734" y="12799"/>
                </a:lnTo>
                <a:lnTo>
                  <a:pt x="9563" y="12726"/>
                </a:lnTo>
                <a:lnTo>
                  <a:pt x="9369" y="12726"/>
                </a:lnTo>
                <a:lnTo>
                  <a:pt x="9320" y="12751"/>
                </a:lnTo>
                <a:lnTo>
                  <a:pt x="9320" y="12775"/>
                </a:lnTo>
                <a:lnTo>
                  <a:pt x="9320" y="12799"/>
                </a:lnTo>
                <a:lnTo>
                  <a:pt x="9442" y="12921"/>
                </a:lnTo>
                <a:lnTo>
                  <a:pt x="9588" y="13043"/>
                </a:lnTo>
                <a:lnTo>
                  <a:pt x="9855" y="13262"/>
                </a:lnTo>
                <a:lnTo>
                  <a:pt x="10464" y="13773"/>
                </a:lnTo>
                <a:lnTo>
                  <a:pt x="10293" y="13943"/>
                </a:lnTo>
                <a:lnTo>
                  <a:pt x="10123" y="13821"/>
                </a:lnTo>
                <a:lnTo>
                  <a:pt x="9953" y="13724"/>
                </a:lnTo>
                <a:lnTo>
                  <a:pt x="9612" y="13554"/>
                </a:lnTo>
                <a:lnTo>
                  <a:pt x="9393" y="13408"/>
                </a:lnTo>
                <a:lnTo>
                  <a:pt x="9223" y="13237"/>
                </a:lnTo>
                <a:lnTo>
                  <a:pt x="9052" y="13067"/>
                </a:lnTo>
                <a:lnTo>
                  <a:pt x="8906" y="12848"/>
                </a:lnTo>
                <a:lnTo>
                  <a:pt x="8833" y="12799"/>
                </a:lnTo>
                <a:lnTo>
                  <a:pt x="8760" y="12799"/>
                </a:lnTo>
                <a:lnTo>
                  <a:pt x="8712" y="12824"/>
                </a:lnTo>
                <a:lnTo>
                  <a:pt x="8663" y="12897"/>
                </a:lnTo>
                <a:lnTo>
                  <a:pt x="8639" y="13018"/>
                </a:lnTo>
                <a:lnTo>
                  <a:pt x="8663" y="13164"/>
                </a:lnTo>
                <a:lnTo>
                  <a:pt x="8687" y="13286"/>
                </a:lnTo>
                <a:lnTo>
                  <a:pt x="8760" y="13408"/>
                </a:lnTo>
                <a:lnTo>
                  <a:pt x="8833" y="13529"/>
                </a:lnTo>
                <a:lnTo>
                  <a:pt x="8931" y="13627"/>
                </a:lnTo>
                <a:lnTo>
                  <a:pt x="9125" y="13821"/>
                </a:lnTo>
                <a:lnTo>
                  <a:pt x="9490" y="14089"/>
                </a:lnTo>
                <a:lnTo>
                  <a:pt x="9685" y="14211"/>
                </a:lnTo>
                <a:lnTo>
                  <a:pt x="9904" y="14308"/>
                </a:lnTo>
                <a:lnTo>
                  <a:pt x="9661" y="14527"/>
                </a:lnTo>
                <a:lnTo>
                  <a:pt x="9369" y="14381"/>
                </a:lnTo>
                <a:lnTo>
                  <a:pt x="9052" y="14235"/>
                </a:lnTo>
                <a:lnTo>
                  <a:pt x="8760" y="14089"/>
                </a:lnTo>
                <a:lnTo>
                  <a:pt x="8614" y="13992"/>
                </a:lnTo>
                <a:lnTo>
                  <a:pt x="8468" y="13919"/>
                </a:lnTo>
                <a:lnTo>
                  <a:pt x="8444" y="13894"/>
                </a:lnTo>
                <a:lnTo>
                  <a:pt x="8420" y="13894"/>
                </a:lnTo>
                <a:lnTo>
                  <a:pt x="8395" y="13919"/>
                </a:lnTo>
                <a:lnTo>
                  <a:pt x="8395" y="13967"/>
                </a:lnTo>
                <a:lnTo>
                  <a:pt x="8468" y="14138"/>
                </a:lnTo>
                <a:lnTo>
                  <a:pt x="8566" y="14308"/>
                </a:lnTo>
                <a:lnTo>
                  <a:pt x="8687" y="14430"/>
                </a:lnTo>
                <a:lnTo>
                  <a:pt x="8833" y="14551"/>
                </a:lnTo>
                <a:lnTo>
                  <a:pt x="9296" y="14868"/>
                </a:lnTo>
                <a:lnTo>
                  <a:pt x="9004" y="15160"/>
                </a:lnTo>
                <a:lnTo>
                  <a:pt x="8614" y="14770"/>
                </a:lnTo>
                <a:lnTo>
                  <a:pt x="8201" y="14405"/>
                </a:lnTo>
                <a:lnTo>
                  <a:pt x="7398" y="13700"/>
                </a:lnTo>
                <a:lnTo>
                  <a:pt x="6984" y="13359"/>
                </a:lnTo>
                <a:lnTo>
                  <a:pt x="6595" y="12994"/>
                </a:lnTo>
                <a:lnTo>
                  <a:pt x="6205" y="12605"/>
                </a:lnTo>
                <a:lnTo>
                  <a:pt x="5840" y="12215"/>
                </a:lnTo>
                <a:lnTo>
                  <a:pt x="5500" y="11777"/>
                </a:lnTo>
                <a:lnTo>
                  <a:pt x="5135" y="11315"/>
                </a:lnTo>
                <a:lnTo>
                  <a:pt x="4794" y="10901"/>
                </a:lnTo>
                <a:lnTo>
                  <a:pt x="4599" y="10682"/>
                </a:lnTo>
                <a:lnTo>
                  <a:pt x="4405" y="10488"/>
                </a:lnTo>
                <a:lnTo>
                  <a:pt x="4137" y="10269"/>
                </a:lnTo>
                <a:lnTo>
                  <a:pt x="3845" y="10074"/>
                </a:lnTo>
                <a:lnTo>
                  <a:pt x="3553" y="9855"/>
                </a:lnTo>
                <a:lnTo>
                  <a:pt x="3285" y="9661"/>
                </a:lnTo>
                <a:lnTo>
                  <a:pt x="3261" y="9588"/>
                </a:lnTo>
                <a:lnTo>
                  <a:pt x="3602" y="9296"/>
                </a:lnTo>
                <a:lnTo>
                  <a:pt x="3967" y="9004"/>
                </a:lnTo>
                <a:lnTo>
                  <a:pt x="4332" y="8712"/>
                </a:lnTo>
                <a:lnTo>
                  <a:pt x="4672" y="8420"/>
                </a:lnTo>
                <a:lnTo>
                  <a:pt x="5646" y="7519"/>
                </a:lnTo>
                <a:lnTo>
                  <a:pt x="6595" y="6595"/>
                </a:lnTo>
                <a:lnTo>
                  <a:pt x="6984" y="6205"/>
                </a:lnTo>
                <a:lnTo>
                  <a:pt x="7349" y="5792"/>
                </a:lnTo>
                <a:lnTo>
                  <a:pt x="8055" y="4940"/>
                </a:lnTo>
                <a:lnTo>
                  <a:pt x="8760" y="4088"/>
                </a:lnTo>
                <a:lnTo>
                  <a:pt x="9466" y="3237"/>
                </a:lnTo>
                <a:lnTo>
                  <a:pt x="9855" y="2799"/>
                </a:lnTo>
                <a:lnTo>
                  <a:pt x="10269" y="2410"/>
                </a:lnTo>
                <a:lnTo>
                  <a:pt x="10707" y="2045"/>
                </a:lnTo>
                <a:lnTo>
                  <a:pt x="11169" y="1704"/>
                </a:lnTo>
                <a:lnTo>
                  <a:pt x="11631" y="1412"/>
                </a:lnTo>
                <a:lnTo>
                  <a:pt x="12142" y="1144"/>
                </a:lnTo>
                <a:lnTo>
                  <a:pt x="12678" y="950"/>
                </a:lnTo>
                <a:lnTo>
                  <a:pt x="13237" y="779"/>
                </a:lnTo>
                <a:lnTo>
                  <a:pt x="13797" y="658"/>
                </a:lnTo>
                <a:lnTo>
                  <a:pt x="14381" y="585"/>
                </a:lnTo>
                <a:lnTo>
                  <a:pt x="14941" y="560"/>
                </a:lnTo>
                <a:close/>
                <a:moveTo>
                  <a:pt x="11777" y="13237"/>
                </a:moveTo>
                <a:lnTo>
                  <a:pt x="11777" y="13602"/>
                </a:lnTo>
                <a:lnTo>
                  <a:pt x="11753" y="13967"/>
                </a:lnTo>
                <a:lnTo>
                  <a:pt x="11704" y="14746"/>
                </a:lnTo>
                <a:lnTo>
                  <a:pt x="11680" y="15549"/>
                </a:lnTo>
                <a:lnTo>
                  <a:pt x="11656" y="16328"/>
                </a:lnTo>
                <a:lnTo>
                  <a:pt x="11485" y="16084"/>
                </a:lnTo>
                <a:lnTo>
                  <a:pt x="11291" y="15865"/>
                </a:lnTo>
                <a:lnTo>
                  <a:pt x="10877" y="15427"/>
                </a:lnTo>
                <a:lnTo>
                  <a:pt x="10755" y="15257"/>
                </a:lnTo>
                <a:lnTo>
                  <a:pt x="10610" y="15062"/>
                </a:lnTo>
                <a:lnTo>
                  <a:pt x="10464" y="14868"/>
                </a:lnTo>
                <a:lnTo>
                  <a:pt x="10366" y="14770"/>
                </a:lnTo>
                <a:lnTo>
                  <a:pt x="10293" y="14722"/>
                </a:lnTo>
                <a:lnTo>
                  <a:pt x="10731" y="14284"/>
                </a:lnTo>
                <a:lnTo>
                  <a:pt x="11266" y="13773"/>
                </a:lnTo>
                <a:lnTo>
                  <a:pt x="11777" y="13237"/>
                </a:lnTo>
                <a:close/>
                <a:moveTo>
                  <a:pt x="3431" y="14381"/>
                </a:moveTo>
                <a:lnTo>
                  <a:pt x="3553" y="14405"/>
                </a:lnTo>
                <a:lnTo>
                  <a:pt x="3699" y="14454"/>
                </a:lnTo>
                <a:lnTo>
                  <a:pt x="3699" y="14527"/>
                </a:lnTo>
                <a:lnTo>
                  <a:pt x="3723" y="14576"/>
                </a:lnTo>
                <a:lnTo>
                  <a:pt x="3602" y="14576"/>
                </a:lnTo>
                <a:lnTo>
                  <a:pt x="3553" y="14600"/>
                </a:lnTo>
                <a:lnTo>
                  <a:pt x="3504" y="14649"/>
                </a:lnTo>
                <a:lnTo>
                  <a:pt x="3334" y="14843"/>
                </a:lnTo>
                <a:lnTo>
                  <a:pt x="3164" y="15038"/>
                </a:lnTo>
                <a:lnTo>
                  <a:pt x="2969" y="15233"/>
                </a:lnTo>
                <a:lnTo>
                  <a:pt x="2896" y="15330"/>
                </a:lnTo>
                <a:lnTo>
                  <a:pt x="2847" y="15452"/>
                </a:lnTo>
                <a:lnTo>
                  <a:pt x="2847" y="15525"/>
                </a:lnTo>
                <a:lnTo>
                  <a:pt x="2872" y="15573"/>
                </a:lnTo>
                <a:lnTo>
                  <a:pt x="2896" y="15622"/>
                </a:lnTo>
                <a:lnTo>
                  <a:pt x="2945" y="15646"/>
                </a:lnTo>
                <a:lnTo>
                  <a:pt x="3115" y="15646"/>
                </a:lnTo>
                <a:lnTo>
                  <a:pt x="3237" y="15598"/>
                </a:lnTo>
                <a:lnTo>
                  <a:pt x="3358" y="15525"/>
                </a:lnTo>
                <a:lnTo>
                  <a:pt x="3480" y="15427"/>
                </a:lnTo>
                <a:lnTo>
                  <a:pt x="3699" y="15208"/>
                </a:lnTo>
                <a:lnTo>
                  <a:pt x="3894" y="14941"/>
                </a:lnTo>
                <a:lnTo>
                  <a:pt x="3918" y="14868"/>
                </a:lnTo>
                <a:lnTo>
                  <a:pt x="3918" y="14795"/>
                </a:lnTo>
                <a:lnTo>
                  <a:pt x="3918" y="14722"/>
                </a:lnTo>
                <a:lnTo>
                  <a:pt x="3869" y="14673"/>
                </a:lnTo>
                <a:lnTo>
                  <a:pt x="3918" y="14697"/>
                </a:lnTo>
                <a:lnTo>
                  <a:pt x="3967" y="14770"/>
                </a:lnTo>
                <a:lnTo>
                  <a:pt x="3967" y="14819"/>
                </a:lnTo>
                <a:lnTo>
                  <a:pt x="3967" y="14892"/>
                </a:lnTo>
                <a:lnTo>
                  <a:pt x="3942" y="15087"/>
                </a:lnTo>
                <a:lnTo>
                  <a:pt x="3894" y="15281"/>
                </a:lnTo>
                <a:lnTo>
                  <a:pt x="3699" y="15671"/>
                </a:lnTo>
                <a:lnTo>
                  <a:pt x="3553" y="15938"/>
                </a:lnTo>
                <a:lnTo>
                  <a:pt x="3480" y="16060"/>
                </a:lnTo>
                <a:lnTo>
                  <a:pt x="3358" y="16157"/>
                </a:lnTo>
                <a:lnTo>
                  <a:pt x="3261" y="16230"/>
                </a:lnTo>
                <a:lnTo>
                  <a:pt x="3115" y="16303"/>
                </a:lnTo>
                <a:lnTo>
                  <a:pt x="2847" y="16376"/>
                </a:lnTo>
                <a:lnTo>
                  <a:pt x="2556" y="16425"/>
                </a:lnTo>
                <a:lnTo>
                  <a:pt x="2361" y="16449"/>
                </a:lnTo>
                <a:lnTo>
                  <a:pt x="2166" y="16449"/>
                </a:lnTo>
                <a:lnTo>
                  <a:pt x="2312" y="16182"/>
                </a:lnTo>
                <a:lnTo>
                  <a:pt x="2434" y="15890"/>
                </a:lnTo>
                <a:lnTo>
                  <a:pt x="2629" y="15403"/>
                </a:lnTo>
                <a:lnTo>
                  <a:pt x="2726" y="15160"/>
                </a:lnTo>
                <a:lnTo>
                  <a:pt x="2847" y="14916"/>
                </a:lnTo>
                <a:lnTo>
                  <a:pt x="2993" y="14697"/>
                </a:lnTo>
                <a:lnTo>
                  <a:pt x="3164" y="14503"/>
                </a:lnTo>
                <a:lnTo>
                  <a:pt x="3237" y="14430"/>
                </a:lnTo>
                <a:lnTo>
                  <a:pt x="3310" y="14405"/>
                </a:lnTo>
                <a:lnTo>
                  <a:pt x="3358" y="14381"/>
                </a:lnTo>
                <a:close/>
                <a:moveTo>
                  <a:pt x="3066" y="10001"/>
                </a:moveTo>
                <a:lnTo>
                  <a:pt x="3188" y="10147"/>
                </a:lnTo>
                <a:lnTo>
                  <a:pt x="3334" y="10293"/>
                </a:lnTo>
                <a:lnTo>
                  <a:pt x="3650" y="10488"/>
                </a:lnTo>
                <a:lnTo>
                  <a:pt x="3894" y="10682"/>
                </a:lnTo>
                <a:lnTo>
                  <a:pt x="4113" y="10877"/>
                </a:lnTo>
                <a:lnTo>
                  <a:pt x="4332" y="11096"/>
                </a:lnTo>
                <a:lnTo>
                  <a:pt x="4526" y="11315"/>
                </a:lnTo>
                <a:lnTo>
                  <a:pt x="4891" y="11777"/>
                </a:lnTo>
                <a:lnTo>
                  <a:pt x="5256" y="12264"/>
                </a:lnTo>
                <a:lnTo>
                  <a:pt x="5621" y="12702"/>
                </a:lnTo>
                <a:lnTo>
                  <a:pt x="6011" y="13140"/>
                </a:lnTo>
                <a:lnTo>
                  <a:pt x="6449" y="13529"/>
                </a:lnTo>
                <a:lnTo>
                  <a:pt x="6862" y="13919"/>
                </a:lnTo>
                <a:lnTo>
                  <a:pt x="7763" y="14697"/>
                </a:lnTo>
                <a:lnTo>
                  <a:pt x="8176" y="15087"/>
                </a:lnTo>
                <a:lnTo>
                  <a:pt x="8614" y="15500"/>
                </a:lnTo>
                <a:lnTo>
                  <a:pt x="8590" y="15525"/>
                </a:lnTo>
                <a:lnTo>
                  <a:pt x="8517" y="15573"/>
                </a:lnTo>
                <a:lnTo>
                  <a:pt x="8468" y="15646"/>
                </a:lnTo>
                <a:lnTo>
                  <a:pt x="8468" y="15719"/>
                </a:lnTo>
                <a:lnTo>
                  <a:pt x="8395" y="15914"/>
                </a:lnTo>
                <a:lnTo>
                  <a:pt x="8322" y="16133"/>
                </a:lnTo>
                <a:lnTo>
                  <a:pt x="8176" y="16547"/>
                </a:lnTo>
                <a:lnTo>
                  <a:pt x="7227" y="15817"/>
                </a:lnTo>
                <a:lnTo>
                  <a:pt x="6303" y="15062"/>
                </a:lnTo>
                <a:lnTo>
                  <a:pt x="5840" y="14649"/>
                </a:lnTo>
                <a:lnTo>
                  <a:pt x="5378" y="14259"/>
                </a:lnTo>
                <a:lnTo>
                  <a:pt x="4964" y="13846"/>
                </a:lnTo>
                <a:lnTo>
                  <a:pt x="4551" y="13408"/>
                </a:lnTo>
                <a:lnTo>
                  <a:pt x="3821" y="12580"/>
                </a:lnTo>
                <a:lnTo>
                  <a:pt x="3456" y="12142"/>
                </a:lnTo>
                <a:lnTo>
                  <a:pt x="3091" y="11729"/>
                </a:lnTo>
                <a:lnTo>
                  <a:pt x="2702" y="11315"/>
                </a:lnTo>
                <a:lnTo>
                  <a:pt x="2288" y="10950"/>
                </a:lnTo>
                <a:lnTo>
                  <a:pt x="1850" y="10609"/>
                </a:lnTo>
                <a:lnTo>
                  <a:pt x="1607" y="10464"/>
                </a:lnTo>
                <a:lnTo>
                  <a:pt x="1388" y="10318"/>
                </a:lnTo>
                <a:lnTo>
                  <a:pt x="1534" y="10318"/>
                </a:lnTo>
                <a:lnTo>
                  <a:pt x="1655" y="10293"/>
                </a:lnTo>
                <a:lnTo>
                  <a:pt x="1947" y="10245"/>
                </a:lnTo>
                <a:lnTo>
                  <a:pt x="2507" y="10147"/>
                </a:lnTo>
                <a:lnTo>
                  <a:pt x="3066" y="10001"/>
                </a:lnTo>
                <a:close/>
                <a:moveTo>
                  <a:pt x="4989" y="16328"/>
                </a:moveTo>
                <a:lnTo>
                  <a:pt x="5110" y="16352"/>
                </a:lnTo>
                <a:lnTo>
                  <a:pt x="5086" y="16401"/>
                </a:lnTo>
                <a:lnTo>
                  <a:pt x="5062" y="16474"/>
                </a:lnTo>
                <a:lnTo>
                  <a:pt x="4989" y="16522"/>
                </a:lnTo>
                <a:lnTo>
                  <a:pt x="4843" y="16620"/>
                </a:lnTo>
                <a:lnTo>
                  <a:pt x="4551" y="16741"/>
                </a:lnTo>
                <a:lnTo>
                  <a:pt x="4551" y="16741"/>
                </a:lnTo>
                <a:lnTo>
                  <a:pt x="4599" y="16620"/>
                </a:lnTo>
                <a:lnTo>
                  <a:pt x="4672" y="16474"/>
                </a:lnTo>
                <a:lnTo>
                  <a:pt x="4770" y="16376"/>
                </a:lnTo>
                <a:lnTo>
                  <a:pt x="4867" y="16328"/>
                </a:lnTo>
                <a:close/>
                <a:moveTo>
                  <a:pt x="3237" y="13846"/>
                </a:moveTo>
                <a:lnTo>
                  <a:pt x="3115" y="13894"/>
                </a:lnTo>
                <a:lnTo>
                  <a:pt x="2993" y="13943"/>
                </a:lnTo>
                <a:lnTo>
                  <a:pt x="2896" y="14016"/>
                </a:lnTo>
                <a:lnTo>
                  <a:pt x="2702" y="14211"/>
                </a:lnTo>
                <a:lnTo>
                  <a:pt x="2531" y="14430"/>
                </a:lnTo>
                <a:lnTo>
                  <a:pt x="2385" y="14673"/>
                </a:lnTo>
                <a:lnTo>
                  <a:pt x="2264" y="14941"/>
                </a:lnTo>
                <a:lnTo>
                  <a:pt x="2045" y="15500"/>
                </a:lnTo>
                <a:lnTo>
                  <a:pt x="1923" y="15768"/>
                </a:lnTo>
                <a:lnTo>
                  <a:pt x="1777" y="16036"/>
                </a:lnTo>
                <a:lnTo>
                  <a:pt x="1607" y="16279"/>
                </a:lnTo>
                <a:lnTo>
                  <a:pt x="1509" y="16376"/>
                </a:lnTo>
                <a:lnTo>
                  <a:pt x="1412" y="16449"/>
                </a:lnTo>
                <a:lnTo>
                  <a:pt x="1363" y="16522"/>
                </a:lnTo>
                <a:lnTo>
                  <a:pt x="1315" y="16595"/>
                </a:lnTo>
                <a:lnTo>
                  <a:pt x="1290" y="16668"/>
                </a:lnTo>
                <a:lnTo>
                  <a:pt x="1315" y="16741"/>
                </a:lnTo>
                <a:lnTo>
                  <a:pt x="1339" y="16814"/>
                </a:lnTo>
                <a:lnTo>
                  <a:pt x="1388" y="16863"/>
                </a:lnTo>
                <a:lnTo>
                  <a:pt x="1436" y="16887"/>
                </a:lnTo>
                <a:lnTo>
                  <a:pt x="1534" y="16912"/>
                </a:lnTo>
                <a:lnTo>
                  <a:pt x="1631" y="16912"/>
                </a:lnTo>
                <a:lnTo>
                  <a:pt x="1728" y="16887"/>
                </a:lnTo>
                <a:lnTo>
                  <a:pt x="2288" y="16887"/>
                </a:lnTo>
                <a:lnTo>
                  <a:pt x="2556" y="16863"/>
                </a:lnTo>
                <a:lnTo>
                  <a:pt x="2799" y="16839"/>
                </a:lnTo>
                <a:lnTo>
                  <a:pt x="3042" y="16790"/>
                </a:lnTo>
                <a:lnTo>
                  <a:pt x="3285" y="16717"/>
                </a:lnTo>
                <a:lnTo>
                  <a:pt x="3431" y="16644"/>
                </a:lnTo>
                <a:lnTo>
                  <a:pt x="3553" y="16571"/>
                </a:lnTo>
                <a:lnTo>
                  <a:pt x="3650" y="16474"/>
                </a:lnTo>
                <a:lnTo>
                  <a:pt x="3772" y="16376"/>
                </a:lnTo>
                <a:lnTo>
                  <a:pt x="3918" y="16157"/>
                </a:lnTo>
                <a:lnTo>
                  <a:pt x="4064" y="15865"/>
                </a:lnTo>
                <a:lnTo>
                  <a:pt x="4210" y="15549"/>
                </a:lnTo>
                <a:lnTo>
                  <a:pt x="4283" y="15306"/>
                </a:lnTo>
                <a:lnTo>
                  <a:pt x="4332" y="15062"/>
                </a:lnTo>
                <a:lnTo>
                  <a:pt x="4380" y="14795"/>
                </a:lnTo>
                <a:lnTo>
                  <a:pt x="4356" y="14576"/>
                </a:lnTo>
                <a:lnTo>
                  <a:pt x="4356" y="14478"/>
                </a:lnTo>
                <a:lnTo>
                  <a:pt x="4307" y="14405"/>
                </a:lnTo>
                <a:lnTo>
                  <a:pt x="4259" y="14332"/>
                </a:lnTo>
                <a:lnTo>
                  <a:pt x="4186" y="14284"/>
                </a:lnTo>
                <a:lnTo>
                  <a:pt x="4113" y="14186"/>
                </a:lnTo>
                <a:lnTo>
                  <a:pt x="4040" y="14089"/>
                </a:lnTo>
                <a:lnTo>
                  <a:pt x="3942" y="14016"/>
                </a:lnTo>
                <a:lnTo>
                  <a:pt x="3845" y="13967"/>
                </a:lnTo>
                <a:lnTo>
                  <a:pt x="3626" y="13870"/>
                </a:lnTo>
                <a:lnTo>
                  <a:pt x="3383" y="13846"/>
                </a:lnTo>
                <a:close/>
                <a:moveTo>
                  <a:pt x="4818" y="15817"/>
                </a:moveTo>
                <a:lnTo>
                  <a:pt x="4697" y="15865"/>
                </a:lnTo>
                <a:lnTo>
                  <a:pt x="4575" y="15914"/>
                </a:lnTo>
                <a:lnTo>
                  <a:pt x="4453" y="15987"/>
                </a:lnTo>
                <a:lnTo>
                  <a:pt x="4356" y="16084"/>
                </a:lnTo>
                <a:lnTo>
                  <a:pt x="4259" y="16206"/>
                </a:lnTo>
                <a:lnTo>
                  <a:pt x="4161" y="16328"/>
                </a:lnTo>
                <a:lnTo>
                  <a:pt x="4088" y="16474"/>
                </a:lnTo>
                <a:lnTo>
                  <a:pt x="4040" y="16620"/>
                </a:lnTo>
                <a:lnTo>
                  <a:pt x="3991" y="16766"/>
                </a:lnTo>
                <a:lnTo>
                  <a:pt x="3967" y="16912"/>
                </a:lnTo>
                <a:lnTo>
                  <a:pt x="3967" y="17058"/>
                </a:lnTo>
                <a:lnTo>
                  <a:pt x="3991" y="17155"/>
                </a:lnTo>
                <a:lnTo>
                  <a:pt x="4064" y="17252"/>
                </a:lnTo>
                <a:lnTo>
                  <a:pt x="4161" y="17301"/>
                </a:lnTo>
                <a:lnTo>
                  <a:pt x="4210" y="17325"/>
                </a:lnTo>
                <a:lnTo>
                  <a:pt x="4259" y="17301"/>
                </a:lnTo>
                <a:lnTo>
                  <a:pt x="4502" y="17228"/>
                </a:lnTo>
                <a:lnTo>
                  <a:pt x="4721" y="17131"/>
                </a:lnTo>
                <a:lnTo>
                  <a:pt x="4989" y="17009"/>
                </a:lnTo>
                <a:lnTo>
                  <a:pt x="5135" y="16936"/>
                </a:lnTo>
                <a:lnTo>
                  <a:pt x="5256" y="16863"/>
                </a:lnTo>
                <a:lnTo>
                  <a:pt x="5354" y="16766"/>
                </a:lnTo>
                <a:lnTo>
                  <a:pt x="5427" y="16668"/>
                </a:lnTo>
                <a:lnTo>
                  <a:pt x="5500" y="16547"/>
                </a:lnTo>
                <a:lnTo>
                  <a:pt x="5524" y="16401"/>
                </a:lnTo>
                <a:lnTo>
                  <a:pt x="5524" y="16328"/>
                </a:lnTo>
                <a:lnTo>
                  <a:pt x="5500" y="16230"/>
                </a:lnTo>
                <a:lnTo>
                  <a:pt x="5451" y="16133"/>
                </a:lnTo>
                <a:lnTo>
                  <a:pt x="5402" y="16060"/>
                </a:lnTo>
                <a:lnTo>
                  <a:pt x="5305" y="15963"/>
                </a:lnTo>
                <a:lnTo>
                  <a:pt x="5208" y="15890"/>
                </a:lnTo>
                <a:lnTo>
                  <a:pt x="5086" y="15841"/>
                </a:lnTo>
                <a:lnTo>
                  <a:pt x="4964" y="15817"/>
                </a:lnTo>
                <a:close/>
                <a:moveTo>
                  <a:pt x="10001" y="14965"/>
                </a:moveTo>
                <a:lnTo>
                  <a:pt x="10099" y="15184"/>
                </a:lnTo>
                <a:lnTo>
                  <a:pt x="10220" y="15379"/>
                </a:lnTo>
                <a:lnTo>
                  <a:pt x="10488" y="15719"/>
                </a:lnTo>
                <a:lnTo>
                  <a:pt x="10731" y="16011"/>
                </a:lnTo>
                <a:lnTo>
                  <a:pt x="10999" y="16303"/>
                </a:lnTo>
                <a:lnTo>
                  <a:pt x="11242" y="16595"/>
                </a:lnTo>
                <a:lnTo>
                  <a:pt x="11339" y="16766"/>
                </a:lnTo>
                <a:lnTo>
                  <a:pt x="11412" y="16936"/>
                </a:lnTo>
                <a:lnTo>
                  <a:pt x="11437" y="17009"/>
                </a:lnTo>
                <a:lnTo>
                  <a:pt x="11485" y="17058"/>
                </a:lnTo>
                <a:lnTo>
                  <a:pt x="11558" y="17082"/>
                </a:lnTo>
                <a:lnTo>
                  <a:pt x="11607" y="17106"/>
                </a:lnTo>
                <a:lnTo>
                  <a:pt x="11607" y="17350"/>
                </a:lnTo>
                <a:lnTo>
                  <a:pt x="11583" y="17593"/>
                </a:lnTo>
                <a:lnTo>
                  <a:pt x="11412" y="17471"/>
                </a:lnTo>
                <a:lnTo>
                  <a:pt x="11266" y="17325"/>
                </a:lnTo>
                <a:lnTo>
                  <a:pt x="10974" y="17009"/>
                </a:lnTo>
                <a:lnTo>
                  <a:pt x="10488" y="16328"/>
                </a:lnTo>
                <a:lnTo>
                  <a:pt x="10099" y="15817"/>
                </a:lnTo>
                <a:lnTo>
                  <a:pt x="9855" y="15549"/>
                </a:lnTo>
                <a:lnTo>
                  <a:pt x="9709" y="15427"/>
                </a:lnTo>
                <a:lnTo>
                  <a:pt x="9588" y="15306"/>
                </a:lnTo>
                <a:lnTo>
                  <a:pt x="9855" y="15111"/>
                </a:lnTo>
                <a:lnTo>
                  <a:pt x="9928" y="15038"/>
                </a:lnTo>
                <a:lnTo>
                  <a:pt x="10001" y="14965"/>
                </a:lnTo>
                <a:close/>
                <a:moveTo>
                  <a:pt x="15135" y="1"/>
                </a:moveTo>
                <a:lnTo>
                  <a:pt x="14551" y="25"/>
                </a:lnTo>
                <a:lnTo>
                  <a:pt x="13967" y="74"/>
                </a:lnTo>
                <a:lnTo>
                  <a:pt x="13408" y="171"/>
                </a:lnTo>
                <a:lnTo>
                  <a:pt x="12824" y="293"/>
                </a:lnTo>
                <a:lnTo>
                  <a:pt x="12264" y="487"/>
                </a:lnTo>
                <a:lnTo>
                  <a:pt x="11753" y="706"/>
                </a:lnTo>
                <a:lnTo>
                  <a:pt x="11242" y="974"/>
                </a:lnTo>
                <a:lnTo>
                  <a:pt x="10755" y="1290"/>
                </a:lnTo>
                <a:lnTo>
                  <a:pt x="10318" y="1631"/>
                </a:lnTo>
                <a:lnTo>
                  <a:pt x="9880" y="2020"/>
                </a:lnTo>
                <a:lnTo>
                  <a:pt x="9466" y="2434"/>
                </a:lnTo>
                <a:lnTo>
                  <a:pt x="9052" y="2847"/>
                </a:lnTo>
                <a:lnTo>
                  <a:pt x="8663" y="3310"/>
                </a:lnTo>
                <a:lnTo>
                  <a:pt x="7933" y="4234"/>
                </a:lnTo>
                <a:lnTo>
                  <a:pt x="7203" y="5135"/>
                </a:lnTo>
                <a:lnTo>
                  <a:pt x="6814" y="5597"/>
                </a:lnTo>
                <a:lnTo>
                  <a:pt x="6400" y="6011"/>
                </a:lnTo>
                <a:lnTo>
                  <a:pt x="6205" y="6205"/>
                </a:lnTo>
                <a:lnTo>
                  <a:pt x="5889" y="6205"/>
                </a:lnTo>
                <a:lnTo>
                  <a:pt x="5548" y="6230"/>
                </a:lnTo>
                <a:lnTo>
                  <a:pt x="4916" y="6303"/>
                </a:lnTo>
                <a:lnTo>
                  <a:pt x="3991" y="6376"/>
                </a:lnTo>
                <a:lnTo>
                  <a:pt x="3066" y="6400"/>
                </a:lnTo>
                <a:lnTo>
                  <a:pt x="901" y="6400"/>
                </a:lnTo>
                <a:lnTo>
                  <a:pt x="171" y="6351"/>
                </a:lnTo>
                <a:lnTo>
                  <a:pt x="122" y="6351"/>
                </a:lnTo>
                <a:lnTo>
                  <a:pt x="74" y="6376"/>
                </a:lnTo>
                <a:lnTo>
                  <a:pt x="25" y="6449"/>
                </a:lnTo>
                <a:lnTo>
                  <a:pt x="1" y="6546"/>
                </a:lnTo>
                <a:lnTo>
                  <a:pt x="25" y="6619"/>
                </a:lnTo>
                <a:lnTo>
                  <a:pt x="1" y="6716"/>
                </a:lnTo>
                <a:lnTo>
                  <a:pt x="49" y="6789"/>
                </a:lnTo>
                <a:lnTo>
                  <a:pt x="195" y="7008"/>
                </a:lnTo>
                <a:lnTo>
                  <a:pt x="366" y="7227"/>
                </a:lnTo>
                <a:lnTo>
                  <a:pt x="731" y="7617"/>
                </a:lnTo>
                <a:lnTo>
                  <a:pt x="1120" y="7982"/>
                </a:lnTo>
                <a:lnTo>
                  <a:pt x="1534" y="8347"/>
                </a:lnTo>
                <a:lnTo>
                  <a:pt x="1923" y="8712"/>
                </a:lnTo>
                <a:lnTo>
                  <a:pt x="2337" y="9101"/>
                </a:lnTo>
                <a:lnTo>
                  <a:pt x="2507" y="9296"/>
                </a:lnTo>
                <a:lnTo>
                  <a:pt x="2702" y="9466"/>
                </a:lnTo>
                <a:lnTo>
                  <a:pt x="1923" y="9661"/>
                </a:lnTo>
                <a:lnTo>
                  <a:pt x="1680" y="9709"/>
                </a:lnTo>
                <a:lnTo>
                  <a:pt x="1412" y="9734"/>
                </a:lnTo>
                <a:lnTo>
                  <a:pt x="1193" y="9807"/>
                </a:lnTo>
                <a:lnTo>
                  <a:pt x="1071" y="9855"/>
                </a:lnTo>
                <a:lnTo>
                  <a:pt x="974" y="9928"/>
                </a:lnTo>
                <a:lnTo>
                  <a:pt x="925" y="9953"/>
                </a:lnTo>
                <a:lnTo>
                  <a:pt x="925" y="10001"/>
                </a:lnTo>
                <a:lnTo>
                  <a:pt x="925" y="10099"/>
                </a:lnTo>
                <a:lnTo>
                  <a:pt x="852" y="10123"/>
                </a:lnTo>
                <a:lnTo>
                  <a:pt x="804" y="10172"/>
                </a:lnTo>
                <a:lnTo>
                  <a:pt x="779" y="10220"/>
                </a:lnTo>
                <a:lnTo>
                  <a:pt x="755" y="10293"/>
                </a:lnTo>
                <a:lnTo>
                  <a:pt x="755" y="10342"/>
                </a:lnTo>
                <a:lnTo>
                  <a:pt x="755" y="10391"/>
                </a:lnTo>
                <a:lnTo>
                  <a:pt x="779" y="10439"/>
                </a:lnTo>
                <a:lnTo>
                  <a:pt x="852" y="10512"/>
                </a:lnTo>
                <a:lnTo>
                  <a:pt x="1363" y="10901"/>
                </a:lnTo>
                <a:lnTo>
                  <a:pt x="1850" y="11291"/>
                </a:lnTo>
                <a:lnTo>
                  <a:pt x="2312" y="11729"/>
                </a:lnTo>
                <a:lnTo>
                  <a:pt x="2774" y="12167"/>
                </a:lnTo>
                <a:lnTo>
                  <a:pt x="3164" y="12629"/>
                </a:lnTo>
                <a:lnTo>
                  <a:pt x="3553" y="13091"/>
                </a:lnTo>
                <a:lnTo>
                  <a:pt x="3967" y="13554"/>
                </a:lnTo>
                <a:lnTo>
                  <a:pt x="4356" y="13992"/>
                </a:lnTo>
                <a:lnTo>
                  <a:pt x="4794" y="14454"/>
                </a:lnTo>
                <a:lnTo>
                  <a:pt x="5256" y="14892"/>
                </a:lnTo>
                <a:lnTo>
                  <a:pt x="5743" y="15330"/>
                </a:lnTo>
                <a:lnTo>
                  <a:pt x="6230" y="15744"/>
                </a:lnTo>
                <a:lnTo>
                  <a:pt x="7227" y="16522"/>
                </a:lnTo>
                <a:lnTo>
                  <a:pt x="8249" y="17301"/>
                </a:lnTo>
                <a:lnTo>
                  <a:pt x="8347" y="17350"/>
                </a:lnTo>
                <a:lnTo>
                  <a:pt x="8444" y="17350"/>
                </a:lnTo>
                <a:lnTo>
                  <a:pt x="8517" y="17325"/>
                </a:lnTo>
                <a:lnTo>
                  <a:pt x="8590" y="17277"/>
                </a:lnTo>
                <a:lnTo>
                  <a:pt x="8639" y="17204"/>
                </a:lnTo>
                <a:lnTo>
                  <a:pt x="8663" y="17106"/>
                </a:lnTo>
                <a:lnTo>
                  <a:pt x="8663" y="17009"/>
                </a:lnTo>
                <a:lnTo>
                  <a:pt x="8614" y="16912"/>
                </a:lnTo>
                <a:lnTo>
                  <a:pt x="8760" y="16620"/>
                </a:lnTo>
                <a:lnTo>
                  <a:pt x="8858" y="16328"/>
                </a:lnTo>
                <a:lnTo>
                  <a:pt x="8955" y="16011"/>
                </a:lnTo>
                <a:lnTo>
                  <a:pt x="9004" y="15695"/>
                </a:lnTo>
                <a:lnTo>
                  <a:pt x="9174" y="15598"/>
                </a:lnTo>
                <a:lnTo>
                  <a:pt x="9466" y="15914"/>
                </a:lnTo>
                <a:lnTo>
                  <a:pt x="9831" y="16376"/>
                </a:lnTo>
                <a:lnTo>
                  <a:pt x="10196" y="16887"/>
                </a:lnTo>
                <a:lnTo>
                  <a:pt x="10464" y="17252"/>
                </a:lnTo>
                <a:lnTo>
                  <a:pt x="10755" y="17617"/>
                </a:lnTo>
                <a:lnTo>
                  <a:pt x="10901" y="17788"/>
                </a:lnTo>
                <a:lnTo>
                  <a:pt x="11072" y="17934"/>
                </a:lnTo>
                <a:lnTo>
                  <a:pt x="11242" y="18080"/>
                </a:lnTo>
                <a:lnTo>
                  <a:pt x="11437" y="18201"/>
                </a:lnTo>
                <a:lnTo>
                  <a:pt x="11510" y="18226"/>
                </a:lnTo>
                <a:lnTo>
                  <a:pt x="11558" y="18250"/>
                </a:lnTo>
                <a:lnTo>
                  <a:pt x="11631" y="18250"/>
                </a:lnTo>
                <a:lnTo>
                  <a:pt x="11704" y="18226"/>
                </a:lnTo>
                <a:lnTo>
                  <a:pt x="11826" y="18226"/>
                </a:lnTo>
                <a:lnTo>
                  <a:pt x="11948" y="18177"/>
                </a:lnTo>
                <a:lnTo>
                  <a:pt x="12045" y="18128"/>
                </a:lnTo>
                <a:lnTo>
                  <a:pt x="12094" y="18007"/>
                </a:lnTo>
                <a:lnTo>
                  <a:pt x="12167" y="17763"/>
                </a:lnTo>
                <a:lnTo>
                  <a:pt x="12191" y="17520"/>
                </a:lnTo>
                <a:lnTo>
                  <a:pt x="12240" y="17033"/>
                </a:lnTo>
                <a:lnTo>
                  <a:pt x="12264" y="16279"/>
                </a:lnTo>
                <a:lnTo>
                  <a:pt x="12264" y="15549"/>
                </a:lnTo>
                <a:lnTo>
                  <a:pt x="12288" y="14746"/>
                </a:lnTo>
                <a:lnTo>
                  <a:pt x="12337" y="13967"/>
                </a:lnTo>
                <a:lnTo>
                  <a:pt x="12361" y="13651"/>
                </a:lnTo>
                <a:lnTo>
                  <a:pt x="12386" y="13335"/>
                </a:lnTo>
                <a:lnTo>
                  <a:pt x="12361" y="13018"/>
                </a:lnTo>
                <a:lnTo>
                  <a:pt x="12337" y="12848"/>
                </a:lnTo>
                <a:lnTo>
                  <a:pt x="12288" y="12726"/>
                </a:lnTo>
                <a:lnTo>
                  <a:pt x="12775" y="12191"/>
                </a:lnTo>
                <a:lnTo>
                  <a:pt x="13335" y="11607"/>
                </a:lnTo>
                <a:lnTo>
                  <a:pt x="13943" y="11047"/>
                </a:lnTo>
                <a:lnTo>
                  <a:pt x="14527" y="10464"/>
                </a:lnTo>
                <a:lnTo>
                  <a:pt x="15087" y="9880"/>
                </a:lnTo>
                <a:lnTo>
                  <a:pt x="15622" y="9247"/>
                </a:lnTo>
                <a:lnTo>
                  <a:pt x="15865" y="8931"/>
                </a:lnTo>
                <a:lnTo>
                  <a:pt x="16157" y="8639"/>
                </a:lnTo>
                <a:lnTo>
                  <a:pt x="16717" y="8055"/>
                </a:lnTo>
                <a:lnTo>
                  <a:pt x="17277" y="7446"/>
                </a:lnTo>
                <a:lnTo>
                  <a:pt x="17471" y="7227"/>
                </a:lnTo>
                <a:lnTo>
                  <a:pt x="17666" y="6960"/>
                </a:lnTo>
                <a:lnTo>
                  <a:pt x="17836" y="6716"/>
                </a:lnTo>
                <a:lnTo>
                  <a:pt x="17982" y="6449"/>
                </a:lnTo>
                <a:lnTo>
                  <a:pt x="18104" y="6157"/>
                </a:lnTo>
                <a:lnTo>
                  <a:pt x="18250" y="5889"/>
                </a:lnTo>
                <a:lnTo>
                  <a:pt x="18347" y="5597"/>
                </a:lnTo>
                <a:lnTo>
                  <a:pt x="18445" y="5305"/>
                </a:lnTo>
                <a:lnTo>
                  <a:pt x="18591" y="4721"/>
                </a:lnTo>
                <a:lnTo>
                  <a:pt x="18688" y="4113"/>
                </a:lnTo>
                <a:lnTo>
                  <a:pt x="18736" y="3480"/>
                </a:lnTo>
                <a:lnTo>
                  <a:pt x="18736" y="2872"/>
                </a:lnTo>
                <a:lnTo>
                  <a:pt x="18712" y="2312"/>
                </a:lnTo>
                <a:lnTo>
                  <a:pt x="18688" y="1899"/>
                </a:lnTo>
                <a:lnTo>
                  <a:pt x="18639" y="1436"/>
                </a:lnTo>
                <a:lnTo>
                  <a:pt x="18542" y="998"/>
                </a:lnTo>
                <a:lnTo>
                  <a:pt x="18493" y="828"/>
                </a:lnTo>
                <a:lnTo>
                  <a:pt x="18420" y="658"/>
                </a:lnTo>
                <a:lnTo>
                  <a:pt x="18323" y="536"/>
                </a:lnTo>
                <a:lnTo>
                  <a:pt x="18226" y="463"/>
                </a:lnTo>
                <a:lnTo>
                  <a:pt x="18104" y="414"/>
                </a:lnTo>
                <a:lnTo>
                  <a:pt x="17982" y="439"/>
                </a:lnTo>
                <a:lnTo>
                  <a:pt x="17447" y="268"/>
                </a:lnTo>
                <a:lnTo>
                  <a:pt x="16863" y="147"/>
                </a:lnTo>
                <a:lnTo>
                  <a:pt x="16303" y="49"/>
                </a:lnTo>
                <a:lnTo>
                  <a:pt x="15719" y="1"/>
                </a:lnTo>
                <a:close/>
              </a:path>
            </a:pathLst>
          </a:custGeom>
          <a:solidFill>
            <a:srgbClr val="3C78D8"/>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6D9EEB"/>
              </a:solidFill>
            </a:endParaRPr>
          </a:p>
        </p:txBody>
      </p:sp>
      <p:sp>
        <p:nvSpPr>
          <p:cNvPr id="15" name="Shape 571"/>
          <p:cNvSpPr/>
          <p:nvPr/>
        </p:nvSpPr>
        <p:spPr>
          <a:xfrm rot="2487273">
            <a:off x="7114874" y="2136996"/>
            <a:ext cx="241052" cy="234241"/>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6D9EEB"/>
              </a:solidFill>
            </a:endParaRPr>
          </a:p>
        </p:txBody>
      </p:sp>
      <p:sp>
        <p:nvSpPr>
          <p:cNvPr id="16" name="Shape 570"/>
          <p:cNvSpPr/>
          <p:nvPr/>
        </p:nvSpPr>
        <p:spPr>
          <a:xfrm>
            <a:off x="8604709" y="187823"/>
            <a:ext cx="338774" cy="329202"/>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6D9EEB"/>
              </a:solidFill>
            </a:endParaRPr>
          </a:p>
        </p:txBody>
      </p:sp>
      <p:sp>
        <p:nvSpPr>
          <p:cNvPr id="17" name="Shape 570"/>
          <p:cNvSpPr/>
          <p:nvPr/>
        </p:nvSpPr>
        <p:spPr>
          <a:xfrm>
            <a:off x="8719204" y="3595266"/>
            <a:ext cx="338774" cy="329202"/>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6D9EEB"/>
              </a:solidFill>
            </a:endParaRPr>
          </a:p>
        </p:txBody>
      </p:sp>
      <p:sp>
        <p:nvSpPr>
          <p:cNvPr id="18" name="Shape 570"/>
          <p:cNvSpPr/>
          <p:nvPr/>
        </p:nvSpPr>
        <p:spPr>
          <a:xfrm>
            <a:off x="7204837" y="393462"/>
            <a:ext cx="338774" cy="329202"/>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6D9EEB"/>
              </a:solidFill>
            </a:endParaRPr>
          </a:p>
        </p:txBody>
      </p:sp>
      <p:sp>
        <p:nvSpPr>
          <p:cNvPr id="19" name="Shape 570"/>
          <p:cNvSpPr/>
          <p:nvPr/>
        </p:nvSpPr>
        <p:spPr>
          <a:xfrm>
            <a:off x="8163512" y="1734294"/>
            <a:ext cx="338774" cy="329202"/>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6D9EEB"/>
              </a:solidFill>
            </a:endParaRPr>
          </a:p>
        </p:txBody>
      </p:sp>
      <p:sp>
        <p:nvSpPr>
          <p:cNvPr id="20" name="Shape 570"/>
          <p:cNvSpPr/>
          <p:nvPr/>
        </p:nvSpPr>
        <p:spPr>
          <a:xfrm>
            <a:off x="8796576" y="1220953"/>
            <a:ext cx="338774" cy="329202"/>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6D9EEB"/>
              </a:solidFill>
            </a:endParaRPr>
          </a:p>
        </p:txBody>
      </p:sp>
      <p:sp>
        <p:nvSpPr>
          <p:cNvPr id="21" name="Shape 570"/>
          <p:cNvSpPr/>
          <p:nvPr/>
        </p:nvSpPr>
        <p:spPr>
          <a:xfrm>
            <a:off x="7064493" y="3750279"/>
            <a:ext cx="338774" cy="329202"/>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a:solidFill>
                <a:srgbClr val="6D9EEB"/>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552"/>
        <p:cNvGrpSpPr/>
        <p:nvPr/>
      </p:nvGrpSpPr>
      <p:grpSpPr>
        <a:xfrm>
          <a:off x="0" y="0"/>
          <a:ext cx="0" cy="0"/>
          <a:chOff x="0" y="0"/>
          <a:chExt cx="0" cy="0"/>
        </a:xfrm>
      </p:grpSpPr>
      <p:sp>
        <p:nvSpPr>
          <p:cNvPr id="554" name="Shape 554"/>
          <p:cNvSpPr txBox="1">
            <a:spLocks noGrp="1"/>
          </p:cNvSpPr>
          <p:nvPr>
            <p:ph type="sldNum" idx="12"/>
          </p:nvPr>
        </p:nvSpPr>
        <p:spPr>
          <a:xfrm>
            <a:off x="4297650" y="4853299"/>
            <a:ext cx="548700" cy="2901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fld id="{00000000-1234-1234-1234-123412341234}" type="slidenum">
              <a:rPr lang="en"/>
              <a:pPr marL="0" lvl="0" indent="0">
                <a:spcBef>
                  <a:spcPts val="0"/>
                </a:spcBef>
                <a:spcAft>
                  <a:spcPts val="0"/>
                </a:spcAft>
                <a:buNone/>
              </a:pPr>
              <a:t>8</a:t>
            </a:fld>
            <a:endParaRPr/>
          </a:p>
        </p:txBody>
      </p:sp>
      <p:sp>
        <p:nvSpPr>
          <p:cNvPr id="3" name="Dikdörtgen 2"/>
          <p:cNvSpPr/>
          <p:nvPr/>
        </p:nvSpPr>
        <p:spPr>
          <a:xfrm>
            <a:off x="1174652" y="378047"/>
            <a:ext cx="7744265" cy="707886"/>
          </a:xfrm>
          <a:prstGeom prst="rect">
            <a:avLst/>
          </a:prstGeom>
        </p:spPr>
        <p:txBody>
          <a:bodyPr wrap="square">
            <a:spAutoFit/>
          </a:bodyPr>
          <a:lstStyle/>
          <a:p>
            <a:pPr>
              <a:buClr>
                <a:srgbClr val="002060"/>
              </a:buClr>
            </a:pPr>
            <a:r>
              <a:rPr lang="tr-TR" sz="4000" dirty="0">
                <a:solidFill>
                  <a:srgbClr val="002060"/>
                </a:solidFill>
                <a:latin typeface="Sniglet" panose="020B0604020202020204" charset="0"/>
              </a:rPr>
              <a:t>Öğretmenlerden Beklenenler</a:t>
            </a:r>
          </a:p>
        </p:txBody>
      </p:sp>
      <p:pic>
        <p:nvPicPr>
          <p:cNvPr id="1026" name="Picture 2" descr="STEM ÃÄRETMENLERÄ° ile ilgili gÃ¶rsel sonucu"/>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5936982" y="1503534"/>
            <a:ext cx="2412193" cy="2229851"/>
          </a:xfrm>
          <a:prstGeom prst="rect">
            <a:avLst/>
          </a:prstGeom>
          <a:noFill/>
          <a:extLst>
            <a:ext uri="{909E8E84-426E-40DD-AFC4-6F175D3DCCD1}">
              <a14:hiddenFill xmlns="" xmlns:a14="http://schemas.microsoft.com/office/drawing/2010/main">
                <a:solidFill>
                  <a:srgbClr val="FFFFFF"/>
                </a:solidFill>
              </a14:hiddenFill>
            </a:ext>
          </a:extLst>
        </p:spPr>
      </p:pic>
      <p:pic>
        <p:nvPicPr>
          <p:cNvPr id="2" name="Resim 1"/>
          <p:cNvPicPr>
            <a:picLocks noChangeAspect="1"/>
          </p:cNvPicPr>
          <p:nvPr/>
        </p:nvPicPr>
        <p:blipFill>
          <a:blip r:embed="rId4"/>
          <a:stretch>
            <a:fillRect/>
          </a:stretch>
        </p:blipFill>
        <p:spPr>
          <a:xfrm>
            <a:off x="1611997" y="1434783"/>
            <a:ext cx="4018782" cy="2683076"/>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558"/>
        <p:cNvGrpSpPr/>
        <p:nvPr/>
      </p:nvGrpSpPr>
      <p:grpSpPr>
        <a:xfrm>
          <a:off x="0" y="0"/>
          <a:ext cx="0" cy="0"/>
          <a:chOff x="0" y="0"/>
          <a:chExt cx="0" cy="0"/>
        </a:xfrm>
      </p:grpSpPr>
      <p:sp>
        <p:nvSpPr>
          <p:cNvPr id="559" name="Shape 559"/>
          <p:cNvSpPr txBox="1">
            <a:spLocks noGrp="1"/>
          </p:cNvSpPr>
          <p:nvPr>
            <p:ph type="title"/>
          </p:nvPr>
        </p:nvSpPr>
        <p:spPr>
          <a:xfrm>
            <a:off x="747925" y="225025"/>
            <a:ext cx="7242524" cy="857400"/>
          </a:xfrm>
          <a:prstGeom prst="rect">
            <a:avLst/>
          </a:prstGeom>
        </p:spPr>
        <p:txBody>
          <a:bodyPr spcFirstLastPara="1" wrap="square" lIns="91425" tIns="91425" rIns="91425" bIns="91425" anchor="b" anchorCtr="0">
            <a:noAutofit/>
          </a:bodyPr>
          <a:lstStyle/>
          <a:p>
            <a:r>
              <a:rPr lang="tr-TR" sz="4000" dirty="0">
                <a:solidFill>
                  <a:srgbClr val="002060"/>
                </a:solidFill>
                <a:latin typeface="Sniglet" panose="020B0604020202020204" charset="0"/>
              </a:rPr>
              <a:t>Öğrencilerden Beklenenler</a:t>
            </a:r>
            <a:endParaRPr sz="4000" dirty="0"/>
          </a:p>
        </p:txBody>
      </p:sp>
      <p:sp>
        <p:nvSpPr>
          <p:cNvPr id="561" name="Shape 561"/>
          <p:cNvSpPr txBox="1">
            <a:spLocks noGrp="1"/>
          </p:cNvSpPr>
          <p:nvPr>
            <p:ph type="sldNum" idx="12"/>
          </p:nvPr>
        </p:nvSpPr>
        <p:spPr>
          <a:xfrm>
            <a:off x="90619" y="4722737"/>
            <a:ext cx="548700" cy="3936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fld id="{00000000-1234-1234-1234-123412341234}" type="slidenum">
              <a:rPr lang="en"/>
              <a:pPr marL="0" lvl="0" indent="0">
                <a:spcBef>
                  <a:spcPts val="0"/>
                </a:spcBef>
                <a:spcAft>
                  <a:spcPts val="0"/>
                </a:spcAft>
                <a:buNone/>
              </a:pPr>
              <a:t>9</a:t>
            </a:fld>
            <a:endParaRPr/>
          </a:p>
        </p:txBody>
      </p:sp>
      <p:graphicFrame>
        <p:nvGraphicFramePr>
          <p:cNvPr id="3" name="Diyagram 2"/>
          <p:cNvGraphicFramePr/>
          <p:nvPr>
            <p:extLst>
              <p:ext uri="{D42A27DB-BD31-4B8C-83A1-F6EECF244321}">
                <p14:modId xmlns="" xmlns:p14="http://schemas.microsoft.com/office/powerpoint/2010/main" val="4007242487"/>
              </p:ext>
            </p:extLst>
          </p:nvPr>
        </p:nvGraphicFramePr>
        <p:xfrm>
          <a:off x="831825" y="2508926"/>
          <a:ext cx="5376470" cy="221381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Resim 4"/>
          <p:cNvPicPr>
            <a:picLocks noChangeAspect="1"/>
          </p:cNvPicPr>
          <p:nvPr/>
        </p:nvPicPr>
        <p:blipFill>
          <a:blip r:embed="rId8"/>
          <a:stretch>
            <a:fillRect/>
          </a:stretch>
        </p:blipFill>
        <p:spPr>
          <a:xfrm>
            <a:off x="2396654" y="1199303"/>
            <a:ext cx="2134094" cy="1899387"/>
          </a:xfrm>
          <a:prstGeom prst="rect">
            <a:avLst/>
          </a:prstGeom>
        </p:spPr>
      </p:pic>
    </p:spTree>
  </p:cSld>
  <p:clrMapOvr>
    <a:masterClrMapping/>
  </p:clrMapOvr>
</p:sld>
</file>

<file path=ppt/theme/theme1.xml><?xml version="1.0" encoding="utf-8"?>
<a:theme xmlns:a="http://schemas.openxmlformats.org/drawingml/2006/main" name="Friar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285</TotalTime>
  <Words>742</Words>
  <PresentationFormat>Ekran Gösterisi (16:9)</PresentationFormat>
  <Paragraphs>127</Paragraphs>
  <Slides>28</Slides>
  <Notes>23</Notes>
  <HiddenSlides>0</HiddenSlides>
  <MMClips>0</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28</vt:i4>
      </vt:variant>
    </vt:vector>
  </HeadingPairs>
  <TitlesOfParts>
    <vt:vector size="33" baseType="lpstr">
      <vt:lpstr>Arial</vt:lpstr>
      <vt:lpstr>Sniglet</vt:lpstr>
      <vt:lpstr>Wingdings</vt:lpstr>
      <vt:lpstr>Dosis</vt:lpstr>
      <vt:lpstr>Friar template</vt:lpstr>
      <vt:lpstr>FUTURE CLASSROOM LAB FCL Kapsamında STEM Eğitimi Toplantısı 11 Temmuz 2018</vt:lpstr>
      <vt:lpstr>STEM  EĞİTİMİ</vt:lpstr>
      <vt:lpstr>İÇERİK</vt:lpstr>
      <vt:lpstr>Slayt 4</vt:lpstr>
      <vt:lpstr>Slayt 5</vt:lpstr>
      <vt:lpstr>Slayt 6</vt:lpstr>
      <vt:lpstr>Slayt 7</vt:lpstr>
      <vt:lpstr>Slayt 8</vt:lpstr>
      <vt:lpstr>Öğrencilerden Beklenenler</vt:lpstr>
      <vt:lpstr>Slayt 10</vt:lpstr>
      <vt:lpstr>STEM Eğitimi Dersleri </vt:lpstr>
      <vt:lpstr>STEM Eğitimi Okullarında Öğrenme Süreçleri </vt:lpstr>
      <vt:lpstr>STEM Eğitimi Okullarında Öğrenme Süreçleri </vt:lpstr>
      <vt:lpstr>STEM Eğitimi Okullarında Öğrenme Süreçleri </vt:lpstr>
      <vt:lpstr>STEM Eğitimi Okullarında Öğrenme Süreçleri </vt:lpstr>
      <vt:lpstr> Farklı Ülkelerin Çalışmaları  21. yüzyıl içerisinde teknolojik gelişme alanındaki yarış iyice hızlanmış, Amerika Birleşik Devletleri (ABD) için Japonya’nın 1980’li yıllarda rakip olmasının ardından sahneye Çin de hem ekonomik, hem teknolojik hem de savunma sanayii alanlarında bir rakip olarak ortaya çıkmıştır. Bu da gelişmiş ülkeleri bilime, mühendisliğe ve yenilikçiliğe yatırım yapmaya yönlendirmiştir. Bu amaç doğrultusunda, ABD çeşitli reform girişimleri başlatmıştır.  </vt:lpstr>
      <vt:lpstr>Slayt 17</vt:lpstr>
      <vt:lpstr>Dünya 2023</vt:lpstr>
      <vt:lpstr>Dünya 2023</vt:lpstr>
      <vt:lpstr>STEM Eğitimi için Okullarda Future Classroom Lab </vt:lpstr>
      <vt:lpstr>1. Geliştirme Alanı</vt:lpstr>
      <vt:lpstr>2. Etkileşim Alanı</vt:lpstr>
      <vt:lpstr>3. Sunum Alanı</vt:lpstr>
      <vt:lpstr>4. Araştırma Alanı</vt:lpstr>
      <vt:lpstr>5. İş Birliği Alanı</vt:lpstr>
      <vt:lpstr>6. Üretim Alanı</vt:lpstr>
      <vt:lpstr>Slayt 27</vt:lpstr>
      <vt:lpstr>Slayt 28</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modified xsi:type="dcterms:W3CDTF">2019-06-18T11:20:51Z</dcterms:modified>
  <cp:category>https://www.sorubak.com</cp:category>
</cp:coreProperties>
</file>